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2" r:id="rId4"/>
    <p:sldId id="278" r:id="rId5"/>
    <p:sldId id="258" r:id="rId6"/>
    <p:sldId id="290" r:id="rId7"/>
    <p:sldId id="293" r:id="rId8"/>
    <p:sldId id="268" r:id="rId9"/>
    <p:sldId id="294" r:id="rId10"/>
    <p:sldId id="295" r:id="rId11"/>
    <p:sldId id="296" r:id="rId12"/>
    <p:sldId id="273" r:id="rId13"/>
    <p:sldId id="28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6D9"/>
    <a:srgbClr val="EFA5EC"/>
    <a:srgbClr val="79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5226" autoAdjust="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2C88-84C5-4703-A005-E1E3DA95909D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A1E94-C858-498B-9B94-5BBA1E5FD6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3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6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36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33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66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8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51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05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2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6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47" y="4453555"/>
            <a:ext cx="3275778" cy="2150804"/>
          </a:xfrm>
          <a:prstGeom prst="rect">
            <a:avLst/>
          </a:prstGeom>
        </p:spPr>
      </p:pic>
      <p:sp>
        <p:nvSpPr>
          <p:cNvPr id="6" name="文本框 10"/>
          <p:cNvSpPr txBox="1"/>
          <p:nvPr/>
        </p:nvSpPr>
        <p:spPr>
          <a:xfrm>
            <a:off x="1145314" y="1223445"/>
            <a:ext cx="8779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沉浸式教学方法在项目评估课程中的应用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01291" y="2999876"/>
            <a:ext cx="8048070" cy="169480"/>
            <a:chOff x="2804139" y="4450981"/>
            <a:chExt cx="7078926" cy="223552"/>
          </a:xfrm>
        </p:grpSpPr>
        <p:sp>
          <p:nvSpPr>
            <p:cNvPr id="8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334"/>
            <p:cNvSpPr>
              <a:spLocks noEditPoints="1"/>
            </p:cNvSpPr>
            <p:nvPr/>
          </p:nvSpPr>
          <p:spPr bwMode="auto">
            <a:xfrm rot="10800000" flipH="1">
              <a:off x="6258539" y="4450982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49058" flipV="1">
            <a:off x="9392315" y="1767021"/>
            <a:ext cx="561484" cy="1373267"/>
          </a:xfrm>
          <a:prstGeom prst="rect">
            <a:avLst/>
          </a:prstGeom>
        </p:spPr>
      </p:pic>
      <p:sp>
        <p:nvSpPr>
          <p:cNvPr id="16" name="文本框 136"/>
          <p:cNvSpPr txBox="1"/>
          <p:nvPr/>
        </p:nvSpPr>
        <p:spPr>
          <a:xfrm>
            <a:off x="1891773" y="340986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《</a:t>
            </a:r>
            <a:r>
              <a:rPr lang="zh-CN" altLang="en-US" sz="24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项目评估</a:t>
            </a:r>
            <a:r>
              <a:rPr lang="en-US" altLang="zh-CN" sz="24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》</a:t>
            </a:r>
            <a:endParaRPr lang="zh-CN" altLang="en-US" sz="24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7" name="KSO_Shape"/>
          <p:cNvSpPr>
            <a:spLocks/>
          </p:cNvSpPr>
          <p:nvPr/>
        </p:nvSpPr>
        <p:spPr bwMode="auto">
          <a:xfrm>
            <a:off x="5138727" y="4696740"/>
            <a:ext cx="529018" cy="529900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38"/>
          <p:cNvSpPr txBox="1"/>
          <p:nvPr/>
        </p:nvSpPr>
        <p:spPr>
          <a:xfrm>
            <a:off x="2304694" y="425621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作者</a:t>
            </a:r>
            <a:r>
              <a:rPr lang="zh-CN" altLang="en-US" sz="20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：王潇</a:t>
            </a:r>
            <a:endParaRPr lang="zh-CN" altLang="en-US" sz="20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37958" y="4013730"/>
            <a:ext cx="365349" cy="570236"/>
            <a:chOff x="4763" y="15501938"/>
            <a:chExt cx="3094038" cy="4829175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13223" y="4084694"/>
            <a:ext cx="396185" cy="565304"/>
            <a:chOff x="33337500" y="3175"/>
            <a:chExt cx="2930525" cy="4181475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7945" y="4711232"/>
            <a:ext cx="442542" cy="518302"/>
            <a:chOff x="11055350" y="11304588"/>
            <a:chExt cx="3273426" cy="3833813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174"/>
          <p:cNvSpPr txBox="1"/>
          <p:nvPr/>
        </p:nvSpPr>
        <p:spPr>
          <a:xfrm>
            <a:off x="2304694" y="481261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学院：会计学院</a:t>
            </a:r>
            <a:endParaRPr lang="zh-CN" altLang="en-US" sz="20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5" name="文本框 175"/>
          <p:cNvSpPr txBox="1"/>
          <p:nvPr/>
        </p:nvSpPr>
        <p:spPr>
          <a:xfrm>
            <a:off x="5690031" y="413734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学校：西安培华学院</a:t>
            </a:r>
            <a:endParaRPr lang="zh-CN" altLang="en-US" sz="20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6" name="文本框 176"/>
          <p:cNvSpPr txBox="1"/>
          <p:nvPr/>
        </p:nvSpPr>
        <p:spPr>
          <a:xfrm>
            <a:off x="5690031" y="476163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时间：</a:t>
            </a:r>
            <a:r>
              <a:rPr lang="en-US" altLang="zh-CN" sz="20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2017·11·28</a:t>
            </a:r>
            <a:endParaRPr lang="zh-CN" altLang="en-US" sz="20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365657" y="4649998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65657" y="5203515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50994" y="4537456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750994" y="5185644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035148" y="-612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1"/>
    </mc:Choice>
    <mc:Fallback xmlns="">
      <p:transition spd="slow" advTm="7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75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479E-6 1.9519E-6 L -0.66805 0.0060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75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7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75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9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35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15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6" grpId="0"/>
      <p:bldP spid="16" grpId="0"/>
      <p:bldP spid="17" grpId="0" animBg="1"/>
      <p:bldP spid="18" grpId="0"/>
      <p:bldP spid="18" grpId="1"/>
      <p:bldP spid="54" grpId="0"/>
      <p:bldP spid="54" grpId="1"/>
      <p:bldP spid="55" grpId="0"/>
      <p:bldP spid="55" grpId="1"/>
      <p:bldP spid="56" grpId="0"/>
      <p:bldP spid="56" grpId="1"/>
    </p:bldLst>
  </p:timing>
  <p:extLst mod="1">
    <p:ext uri="{E180D4A7-C9FB-4DFB-919C-405C955672EB}">
      <p14:showEvtLst xmlns:p14="http://schemas.microsoft.com/office/powerpoint/2010/main">
        <p14:playEvt time="0" objId="6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024368" y="569718"/>
            <a:ext cx="29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实施的效果</a:t>
            </a:r>
            <a:endParaRPr lang="zh-CN" altLang="en-US" sz="2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460976" y="523551"/>
            <a:ext cx="63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4</a:t>
            </a:r>
            <a:endParaRPr lang="zh-CN" altLang="en-US" sz="3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644359" y="1913180"/>
            <a:ext cx="8911095" cy="1693620"/>
          </a:xfrm>
          <a:prstGeom prst="roundRect">
            <a:avLst>
              <a:gd name="adj" fmla="val 0"/>
            </a:avLst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100666" tIns="50333" rIns="100666" bIns="5033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086103" y="2181284"/>
            <a:ext cx="8010398" cy="1202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FFFF"/>
                </a:solidFill>
                <a:cs typeface="+mn-ea"/>
                <a:sym typeface="+mn-lt"/>
              </a:rPr>
              <a:t>在沉浸式教学中，学生可以参与到教学中来，对相关课程内容进行深入的理解和掌握，在学习中对实践操作能力进行锻炼；并且在案例演绎的过程中，对遇到的问题能够及时进行答疑和解决，使学生加深印象。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93"/>
          <p:cNvSpPr/>
          <p:nvPr/>
        </p:nvSpPr>
        <p:spPr>
          <a:xfrm>
            <a:off x="1602894" y="1864108"/>
            <a:ext cx="317061" cy="31717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666" tIns="50333" rIns="100666" bIns="5033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93"/>
          <p:cNvSpPr/>
          <p:nvPr/>
        </p:nvSpPr>
        <p:spPr>
          <a:xfrm rot="10800000">
            <a:off x="10289193" y="3338696"/>
            <a:ext cx="317061" cy="31717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666" tIns="50333" rIns="100666" bIns="5033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162517" y="3952968"/>
            <a:ext cx="1799186" cy="162275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00666" tIns="50333" rIns="100666" bIns="5033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478432" y="4325689"/>
            <a:ext cx="11876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增加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主动性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086103" y="3952968"/>
            <a:ext cx="1799186" cy="162275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00666" tIns="50333" rIns="100666" bIns="5033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6238931" y="3952968"/>
            <a:ext cx="1799186" cy="162275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00666" tIns="50333" rIns="100666" bIns="5033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8315345" y="3952968"/>
            <a:ext cx="1799186" cy="162275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00666" tIns="50333" rIns="100666" bIns="5033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29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2420198" y="4325689"/>
            <a:ext cx="11876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提高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互动性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522226" y="4325689"/>
            <a:ext cx="11876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锻炼实践能力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598640" y="4325689"/>
            <a:ext cx="118766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加深知识理解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0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"/>
    </mc:Choice>
    <mc:Fallback xmlns="">
      <p:transition spd="slow" advTm="4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77231" y="1276849"/>
            <a:ext cx="10628096" cy="4491531"/>
            <a:chOff x="347230" y="355824"/>
            <a:chExt cx="11704319" cy="4946353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254919" y="3551164"/>
              <a:ext cx="1071563" cy="1546225"/>
            </a:xfrm>
            <a:custGeom>
              <a:avLst/>
              <a:gdLst>
                <a:gd name="T0" fmla="*/ 13 w 253"/>
                <a:gd name="T1" fmla="*/ 315 h 365"/>
                <a:gd name="T2" fmla="*/ 38 w 253"/>
                <a:gd name="T3" fmla="*/ 312 h 365"/>
                <a:gd name="T4" fmla="*/ 12 w 253"/>
                <a:gd name="T5" fmla="*/ 310 h 365"/>
                <a:gd name="T6" fmla="*/ 34 w 253"/>
                <a:gd name="T7" fmla="*/ 311 h 365"/>
                <a:gd name="T8" fmla="*/ 111 w 253"/>
                <a:gd name="T9" fmla="*/ 185 h 365"/>
                <a:gd name="T10" fmla="*/ 149 w 253"/>
                <a:gd name="T11" fmla="*/ 187 h 365"/>
                <a:gd name="T12" fmla="*/ 182 w 253"/>
                <a:gd name="T13" fmla="*/ 209 h 365"/>
                <a:gd name="T14" fmla="*/ 109 w 253"/>
                <a:gd name="T15" fmla="*/ 185 h 365"/>
                <a:gd name="T16" fmla="*/ 38 w 253"/>
                <a:gd name="T17" fmla="*/ 4 h 365"/>
                <a:gd name="T18" fmla="*/ 72 w 253"/>
                <a:gd name="T19" fmla="*/ 32 h 365"/>
                <a:gd name="T20" fmla="*/ 162 w 253"/>
                <a:gd name="T21" fmla="*/ 128 h 365"/>
                <a:gd name="T22" fmla="*/ 146 w 253"/>
                <a:gd name="T23" fmla="*/ 111 h 365"/>
                <a:gd name="T24" fmla="*/ 73 w 253"/>
                <a:gd name="T25" fmla="*/ 29 h 365"/>
                <a:gd name="T26" fmla="*/ 93 w 253"/>
                <a:gd name="T27" fmla="*/ 8 h 365"/>
                <a:gd name="T28" fmla="*/ 139 w 253"/>
                <a:gd name="T29" fmla="*/ 60 h 365"/>
                <a:gd name="T30" fmla="*/ 194 w 253"/>
                <a:gd name="T31" fmla="*/ 117 h 365"/>
                <a:gd name="T32" fmla="*/ 203 w 253"/>
                <a:gd name="T33" fmla="*/ 125 h 365"/>
                <a:gd name="T34" fmla="*/ 196 w 253"/>
                <a:gd name="T35" fmla="*/ 117 h 365"/>
                <a:gd name="T36" fmla="*/ 130 w 253"/>
                <a:gd name="T37" fmla="*/ 45 h 365"/>
                <a:gd name="T38" fmla="*/ 241 w 253"/>
                <a:gd name="T39" fmla="*/ 139 h 365"/>
                <a:gd name="T40" fmla="*/ 45 w 253"/>
                <a:gd name="T41" fmla="*/ 86 h 365"/>
                <a:gd name="T42" fmla="*/ 79 w 253"/>
                <a:gd name="T43" fmla="*/ 125 h 365"/>
                <a:gd name="T44" fmla="*/ 33 w 253"/>
                <a:gd name="T45" fmla="*/ 8 h 365"/>
                <a:gd name="T46" fmla="*/ 28 w 253"/>
                <a:gd name="T47" fmla="*/ 128 h 365"/>
                <a:gd name="T48" fmla="*/ 33 w 253"/>
                <a:gd name="T49" fmla="*/ 131 h 365"/>
                <a:gd name="T50" fmla="*/ 73 w 253"/>
                <a:gd name="T51" fmla="*/ 180 h 365"/>
                <a:gd name="T52" fmla="*/ 72 w 253"/>
                <a:gd name="T53" fmla="*/ 181 h 365"/>
                <a:gd name="T54" fmla="*/ 183 w 253"/>
                <a:gd name="T55" fmla="*/ 211 h 365"/>
                <a:gd name="T56" fmla="*/ 185 w 253"/>
                <a:gd name="T57" fmla="*/ 201 h 365"/>
                <a:gd name="T58" fmla="*/ 198 w 253"/>
                <a:gd name="T59" fmla="*/ 233 h 365"/>
                <a:gd name="T60" fmla="*/ 135 w 253"/>
                <a:gd name="T61" fmla="*/ 232 h 365"/>
                <a:gd name="T62" fmla="*/ 77 w 253"/>
                <a:gd name="T63" fmla="*/ 219 h 365"/>
                <a:gd name="T64" fmla="*/ 91 w 253"/>
                <a:gd name="T65" fmla="*/ 249 h 365"/>
                <a:gd name="T66" fmla="*/ 102 w 253"/>
                <a:gd name="T67" fmla="*/ 270 h 365"/>
                <a:gd name="T68" fmla="*/ 40 w 253"/>
                <a:gd name="T69" fmla="*/ 270 h 365"/>
                <a:gd name="T70" fmla="*/ 27 w 253"/>
                <a:gd name="T71" fmla="*/ 286 h 365"/>
                <a:gd name="T72" fmla="*/ 34 w 253"/>
                <a:gd name="T73" fmla="*/ 365 h 365"/>
                <a:gd name="T74" fmla="*/ 64 w 253"/>
                <a:gd name="T75" fmla="*/ 264 h 365"/>
                <a:gd name="T76" fmla="*/ 117 w 253"/>
                <a:gd name="T77" fmla="*/ 249 h 365"/>
                <a:gd name="T78" fmla="*/ 81 w 253"/>
                <a:gd name="T79" fmla="*/ 248 h 365"/>
                <a:gd name="T80" fmla="*/ 82 w 253"/>
                <a:gd name="T81" fmla="*/ 222 h 365"/>
                <a:gd name="T82" fmla="*/ 155 w 253"/>
                <a:gd name="T83" fmla="*/ 239 h 365"/>
                <a:gd name="T84" fmla="*/ 205 w 253"/>
                <a:gd name="T85" fmla="*/ 211 h 365"/>
                <a:gd name="T86" fmla="*/ 185 w 253"/>
                <a:gd name="T87" fmla="*/ 188 h 365"/>
                <a:gd name="T88" fmla="*/ 237 w 253"/>
                <a:gd name="T89" fmla="*/ 144 h 365"/>
                <a:gd name="T90" fmla="*/ 253 w 253"/>
                <a:gd name="T91" fmla="*/ 21 h 365"/>
                <a:gd name="T92" fmla="*/ 251 w 253"/>
                <a:gd name="T93" fmla="*/ 15 h 365"/>
                <a:gd name="T94" fmla="*/ 245 w 253"/>
                <a:gd name="T95" fmla="*/ 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365">
                  <a:moveTo>
                    <a:pt x="36" y="361"/>
                  </a:moveTo>
                  <a:cubicBezTo>
                    <a:pt x="33" y="361"/>
                    <a:pt x="30" y="361"/>
                    <a:pt x="27" y="359"/>
                  </a:cubicBezTo>
                  <a:cubicBezTo>
                    <a:pt x="9" y="351"/>
                    <a:pt x="3" y="333"/>
                    <a:pt x="10" y="315"/>
                  </a:cubicBezTo>
                  <a:cubicBezTo>
                    <a:pt x="11" y="315"/>
                    <a:pt x="12" y="315"/>
                    <a:pt x="13" y="315"/>
                  </a:cubicBezTo>
                  <a:cubicBezTo>
                    <a:pt x="29" y="315"/>
                    <a:pt x="45" y="318"/>
                    <a:pt x="60" y="319"/>
                  </a:cubicBezTo>
                  <a:cubicBezTo>
                    <a:pt x="62" y="339"/>
                    <a:pt x="53" y="361"/>
                    <a:pt x="36" y="361"/>
                  </a:cubicBezTo>
                  <a:moveTo>
                    <a:pt x="60" y="314"/>
                  </a:moveTo>
                  <a:cubicBezTo>
                    <a:pt x="53" y="314"/>
                    <a:pt x="46" y="313"/>
                    <a:pt x="38" y="312"/>
                  </a:cubicBezTo>
                  <a:cubicBezTo>
                    <a:pt x="39" y="308"/>
                    <a:pt x="39" y="303"/>
                    <a:pt x="39" y="299"/>
                  </a:cubicBezTo>
                  <a:cubicBezTo>
                    <a:pt x="39" y="297"/>
                    <a:pt x="40" y="294"/>
                    <a:pt x="40" y="291"/>
                  </a:cubicBezTo>
                  <a:cubicBezTo>
                    <a:pt x="51" y="294"/>
                    <a:pt x="58" y="303"/>
                    <a:pt x="60" y="314"/>
                  </a:cubicBezTo>
                  <a:moveTo>
                    <a:pt x="12" y="310"/>
                  </a:moveTo>
                  <a:cubicBezTo>
                    <a:pt x="15" y="305"/>
                    <a:pt x="19" y="300"/>
                    <a:pt x="23" y="295"/>
                  </a:cubicBezTo>
                  <a:cubicBezTo>
                    <a:pt x="26" y="291"/>
                    <a:pt x="30" y="290"/>
                    <a:pt x="35" y="290"/>
                  </a:cubicBezTo>
                  <a:cubicBezTo>
                    <a:pt x="35" y="293"/>
                    <a:pt x="34" y="297"/>
                    <a:pt x="34" y="300"/>
                  </a:cubicBezTo>
                  <a:cubicBezTo>
                    <a:pt x="34" y="304"/>
                    <a:pt x="34" y="308"/>
                    <a:pt x="34" y="311"/>
                  </a:cubicBezTo>
                  <a:cubicBezTo>
                    <a:pt x="27" y="311"/>
                    <a:pt x="20" y="310"/>
                    <a:pt x="13" y="310"/>
                  </a:cubicBezTo>
                  <a:cubicBezTo>
                    <a:pt x="13" y="310"/>
                    <a:pt x="12" y="310"/>
                    <a:pt x="12" y="310"/>
                  </a:cubicBezTo>
                  <a:moveTo>
                    <a:pt x="110" y="186"/>
                  </a:moveTo>
                  <a:cubicBezTo>
                    <a:pt x="110" y="186"/>
                    <a:pt x="111" y="186"/>
                    <a:pt x="111" y="18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6"/>
                    <a:pt x="109" y="186"/>
                    <a:pt x="110" y="186"/>
                  </a:cubicBezTo>
                  <a:moveTo>
                    <a:pt x="84" y="129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8" y="10"/>
                    <a:pt x="50" y="13"/>
                    <a:pt x="53" y="15"/>
                  </a:cubicBezTo>
                  <a:cubicBezTo>
                    <a:pt x="59" y="20"/>
                    <a:pt x="66" y="26"/>
                    <a:pt x="72" y="32"/>
                  </a:cubicBezTo>
                  <a:cubicBezTo>
                    <a:pt x="83" y="43"/>
                    <a:pt x="92" y="55"/>
                    <a:pt x="103" y="66"/>
                  </a:cubicBezTo>
                  <a:cubicBezTo>
                    <a:pt x="113" y="77"/>
                    <a:pt x="123" y="90"/>
                    <a:pt x="133" y="101"/>
                  </a:cubicBezTo>
                  <a:cubicBezTo>
                    <a:pt x="138" y="107"/>
                    <a:pt x="144" y="112"/>
                    <a:pt x="150" y="118"/>
                  </a:cubicBezTo>
                  <a:cubicBezTo>
                    <a:pt x="153" y="121"/>
                    <a:pt x="158" y="127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4" y="128"/>
                    <a:pt x="164" y="127"/>
                    <a:pt x="163" y="126"/>
                  </a:cubicBezTo>
                  <a:cubicBezTo>
                    <a:pt x="160" y="125"/>
                    <a:pt x="157" y="121"/>
                    <a:pt x="155" y="119"/>
                  </a:cubicBezTo>
                  <a:cubicBezTo>
                    <a:pt x="152" y="116"/>
                    <a:pt x="149" y="114"/>
                    <a:pt x="146" y="111"/>
                  </a:cubicBezTo>
                  <a:cubicBezTo>
                    <a:pt x="141" y="106"/>
                    <a:pt x="135" y="100"/>
                    <a:pt x="131" y="95"/>
                  </a:cubicBezTo>
                  <a:cubicBezTo>
                    <a:pt x="126" y="90"/>
                    <a:pt x="121" y="84"/>
                    <a:pt x="117" y="78"/>
                  </a:cubicBezTo>
                  <a:cubicBezTo>
                    <a:pt x="112" y="72"/>
                    <a:pt x="107" y="67"/>
                    <a:pt x="102" y="62"/>
                  </a:cubicBezTo>
                  <a:cubicBezTo>
                    <a:pt x="92" y="51"/>
                    <a:pt x="83" y="39"/>
                    <a:pt x="73" y="29"/>
                  </a:cubicBezTo>
                  <a:cubicBezTo>
                    <a:pt x="68" y="24"/>
                    <a:pt x="63" y="20"/>
                    <a:pt x="57" y="15"/>
                  </a:cubicBezTo>
                  <a:cubicBezTo>
                    <a:pt x="54" y="13"/>
                    <a:pt x="51" y="10"/>
                    <a:pt x="48" y="6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6" y="11"/>
                    <a:pt x="99" y="14"/>
                    <a:pt x="102" y="18"/>
                  </a:cubicBezTo>
                  <a:cubicBezTo>
                    <a:pt x="106" y="23"/>
                    <a:pt x="112" y="28"/>
                    <a:pt x="117" y="33"/>
                  </a:cubicBezTo>
                  <a:cubicBezTo>
                    <a:pt x="122" y="39"/>
                    <a:pt x="127" y="45"/>
                    <a:pt x="132" y="51"/>
                  </a:cubicBezTo>
                  <a:cubicBezTo>
                    <a:pt x="135" y="54"/>
                    <a:pt x="137" y="57"/>
                    <a:pt x="139" y="60"/>
                  </a:cubicBezTo>
                  <a:cubicBezTo>
                    <a:pt x="141" y="63"/>
                    <a:pt x="144" y="64"/>
                    <a:pt x="146" y="67"/>
                  </a:cubicBezTo>
                  <a:cubicBezTo>
                    <a:pt x="151" y="73"/>
                    <a:pt x="157" y="78"/>
                    <a:pt x="163" y="83"/>
                  </a:cubicBezTo>
                  <a:cubicBezTo>
                    <a:pt x="168" y="89"/>
                    <a:pt x="174" y="95"/>
                    <a:pt x="179" y="101"/>
                  </a:cubicBezTo>
                  <a:cubicBezTo>
                    <a:pt x="184" y="106"/>
                    <a:pt x="189" y="111"/>
                    <a:pt x="194" y="117"/>
                  </a:cubicBezTo>
                  <a:cubicBezTo>
                    <a:pt x="195" y="119"/>
                    <a:pt x="199" y="126"/>
                    <a:pt x="202" y="126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3" y="126"/>
                    <a:pt x="203" y="126"/>
                    <a:pt x="203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4" y="124"/>
                    <a:pt x="203" y="123"/>
                    <a:pt x="202" y="123"/>
                  </a:cubicBezTo>
                  <a:cubicBezTo>
                    <a:pt x="202" y="123"/>
                    <a:pt x="202" y="123"/>
                    <a:pt x="201" y="123"/>
                  </a:cubicBezTo>
                  <a:cubicBezTo>
                    <a:pt x="201" y="122"/>
                    <a:pt x="201" y="122"/>
                    <a:pt x="200" y="121"/>
                  </a:cubicBezTo>
                  <a:cubicBezTo>
                    <a:pt x="199" y="120"/>
                    <a:pt x="198" y="119"/>
                    <a:pt x="196" y="117"/>
                  </a:cubicBezTo>
                  <a:cubicBezTo>
                    <a:pt x="194" y="114"/>
                    <a:pt x="193" y="112"/>
                    <a:pt x="190" y="109"/>
                  </a:cubicBezTo>
                  <a:cubicBezTo>
                    <a:pt x="186" y="104"/>
                    <a:pt x="180" y="99"/>
                    <a:pt x="175" y="93"/>
                  </a:cubicBezTo>
                  <a:cubicBezTo>
                    <a:pt x="166" y="83"/>
                    <a:pt x="156" y="72"/>
                    <a:pt x="145" y="63"/>
                  </a:cubicBezTo>
                  <a:cubicBezTo>
                    <a:pt x="140" y="58"/>
                    <a:pt x="135" y="51"/>
                    <a:pt x="130" y="45"/>
                  </a:cubicBezTo>
                  <a:cubicBezTo>
                    <a:pt x="126" y="39"/>
                    <a:pt x="121" y="34"/>
                    <a:pt x="116" y="30"/>
                  </a:cubicBezTo>
                  <a:cubicBezTo>
                    <a:pt x="109" y="23"/>
                    <a:pt x="103" y="15"/>
                    <a:pt x="97" y="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6" y="128"/>
                    <a:pt x="84" y="126"/>
                    <a:pt x="83" y="125"/>
                  </a:cubicBezTo>
                  <a:cubicBezTo>
                    <a:pt x="78" y="121"/>
                    <a:pt x="74" y="116"/>
                    <a:pt x="70" y="111"/>
                  </a:cubicBezTo>
                  <a:cubicBezTo>
                    <a:pt x="61" y="103"/>
                    <a:pt x="53" y="95"/>
                    <a:pt x="45" y="86"/>
                  </a:cubicBezTo>
                  <a:cubicBezTo>
                    <a:pt x="45" y="86"/>
                    <a:pt x="44" y="86"/>
                    <a:pt x="44" y="86"/>
                  </a:cubicBezTo>
                  <a:cubicBezTo>
                    <a:pt x="43" y="86"/>
                    <a:pt x="42" y="87"/>
                    <a:pt x="43" y="88"/>
                  </a:cubicBezTo>
                  <a:cubicBezTo>
                    <a:pt x="50" y="96"/>
                    <a:pt x="58" y="104"/>
                    <a:pt x="66" y="112"/>
                  </a:cubicBezTo>
                  <a:cubicBezTo>
                    <a:pt x="71" y="116"/>
                    <a:pt x="75" y="121"/>
                    <a:pt x="79" y="125"/>
                  </a:cubicBezTo>
                  <a:cubicBezTo>
                    <a:pt x="81" y="126"/>
                    <a:pt x="83" y="128"/>
                    <a:pt x="84" y="129"/>
                  </a:cubicBezTo>
                  <a:moveTo>
                    <a:pt x="42" y="0"/>
                  </a:moveTo>
                  <a:cubicBezTo>
                    <a:pt x="41" y="0"/>
                    <a:pt x="39" y="0"/>
                    <a:pt x="38" y="1"/>
                  </a:cubicBezTo>
                  <a:cubicBezTo>
                    <a:pt x="36" y="2"/>
                    <a:pt x="34" y="4"/>
                    <a:pt x="33" y="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6"/>
                    <a:pt x="27" y="127"/>
                    <a:pt x="28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30"/>
                    <a:pt x="31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3"/>
                    <a:pt x="71" y="203"/>
                    <a:pt x="71" y="204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183" y="211"/>
                    <a:pt x="183" y="211"/>
                    <a:pt x="183" y="211"/>
                  </a:cubicBezTo>
                  <a:cubicBezTo>
                    <a:pt x="183" y="212"/>
                    <a:pt x="183" y="212"/>
                    <a:pt x="184" y="212"/>
                  </a:cubicBezTo>
                  <a:cubicBezTo>
                    <a:pt x="184" y="212"/>
                    <a:pt x="184" y="212"/>
                    <a:pt x="184" y="211"/>
                  </a:cubicBezTo>
                  <a:cubicBezTo>
                    <a:pt x="186" y="211"/>
                    <a:pt x="186" y="210"/>
                    <a:pt x="185" y="209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7" y="201"/>
                    <a:pt x="188" y="200"/>
                    <a:pt x="189" y="200"/>
                  </a:cubicBezTo>
                  <a:cubicBezTo>
                    <a:pt x="192" y="200"/>
                    <a:pt x="195" y="202"/>
                    <a:pt x="196" y="203"/>
                  </a:cubicBezTo>
                  <a:cubicBezTo>
                    <a:pt x="206" y="209"/>
                    <a:pt x="207" y="225"/>
                    <a:pt x="198" y="233"/>
                  </a:cubicBezTo>
                  <a:cubicBezTo>
                    <a:pt x="192" y="238"/>
                    <a:pt x="184" y="239"/>
                    <a:pt x="176" y="239"/>
                  </a:cubicBezTo>
                  <a:cubicBezTo>
                    <a:pt x="175" y="239"/>
                    <a:pt x="174" y="239"/>
                    <a:pt x="173" y="239"/>
                  </a:cubicBezTo>
                  <a:cubicBezTo>
                    <a:pt x="164" y="238"/>
                    <a:pt x="153" y="238"/>
                    <a:pt x="144" y="234"/>
                  </a:cubicBezTo>
                  <a:cubicBezTo>
                    <a:pt x="142" y="233"/>
                    <a:pt x="138" y="233"/>
                    <a:pt x="135" y="232"/>
                  </a:cubicBezTo>
                  <a:cubicBezTo>
                    <a:pt x="131" y="230"/>
                    <a:pt x="127" y="229"/>
                    <a:pt x="123" y="228"/>
                  </a:cubicBezTo>
                  <a:cubicBezTo>
                    <a:pt x="115" y="224"/>
                    <a:pt x="107" y="222"/>
                    <a:pt x="99" y="221"/>
                  </a:cubicBezTo>
                  <a:cubicBezTo>
                    <a:pt x="94" y="220"/>
                    <a:pt x="88" y="219"/>
                    <a:pt x="82" y="219"/>
                  </a:cubicBezTo>
                  <a:cubicBezTo>
                    <a:pt x="80" y="219"/>
                    <a:pt x="79" y="219"/>
                    <a:pt x="77" y="219"/>
                  </a:cubicBezTo>
                  <a:cubicBezTo>
                    <a:pt x="67" y="220"/>
                    <a:pt x="53" y="228"/>
                    <a:pt x="57" y="241"/>
                  </a:cubicBezTo>
                  <a:cubicBezTo>
                    <a:pt x="59" y="245"/>
                    <a:pt x="65" y="248"/>
                    <a:pt x="70" y="249"/>
                  </a:cubicBezTo>
                  <a:cubicBezTo>
                    <a:pt x="74" y="250"/>
                    <a:pt x="77" y="250"/>
                    <a:pt x="81" y="250"/>
                  </a:cubicBezTo>
                  <a:cubicBezTo>
                    <a:pt x="84" y="250"/>
                    <a:pt x="88" y="250"/>
                    <a:pt x="91" y="249"/>
                  </a:cubicBezTo>
                  <a:cubicBezTo>
                    <a:pt x="94" y="248"/>
                    <a:pt x="97" y="248"/>
                    <a:pt x="101" y="248"/>
                  </a:cubicBezTo>
                  <a:cubicBezTo>
                    <a:pt x="109" y="248"/>
                    <a:pt x="117" y="250"/>
                    <a:pt x="122" y="257"/>
                  </a:cubicBezTo>
                  <a:cubicBezTo>
                    <a:pt x="129" y="268"/>
                    <a:pt x="114" y="271"/>
                    <a:pt x="105" y="271"/>
                  </a:cubicBezTo>
                  <a:cubicBezTo>
                    <a:pt x="104" y="271"/>
                    <a:pt x="103" y="271"/>
                    <a:pt x="102" y="270"/>
                  </a:cubicBezTo>
                  <a:cubicBezTo>
                    <a:pt x="92" y="269"/>
                    <a:pt x="84" y="265"/>
                    <a:pt x="75" y="263"/>
                  </a:cubicBezTo>
                  <a:cubicBezTo>
                    <a:pt x="71" y="262"/>
                    <a:pt x="66" y="262"/>
                    <a:pt x="62" y="262"/>
                  </a:cubicBezTo>
                  <a:cubicBezTo>
                    <a:pt x="60" y="262"/>
                    <a:pt x="58" y="262"/>
                    <a:pt x="56" y="262"/>
                  </a:cubicBezTo>
                  <a:cubicBezTo>
                    <a:pt x="51" y="263"/>
                    <a:pt x="43" y="265"/>
                    <a:pt x="40" y="270"/>
                  </a:cubicBezTo>
                  <a:cubicBezTo>
                    <a:pt x="38" y="274"/>
                    <a:pt x="38" y="279"/>
                    <a:pt x="37" y="284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3" y="285"/>
                    <a:pt x="31" y="285"/>
                  </a:cubicBezTo>
                  <a:cubicBezTo>
                    <a:pt x="30" y="285"/>
                    <a:pt x="28" y="285"/>
                    <a:pt x="27" y="286"/>
                  </a:cubicBezTo>
                  <a:cubicBezTo>
                    <a:pt x="22" y="288"/>
                    <a:pt x="19" y="292"/>
                    <a:pt x="16" y="296"/>
                  </a:cubicBezTo>
                  <a:cubicBezTo>
                    <a:pt x="9" y="304"/>
                    <a:pt x="4" y="313"/>
                    <a:pt x="3" y="324"/>
                  </a:cubicBezTo>
                  <a:cubicBezTo>
                    <a:pt x="0" y="343"/>
                    <a:pt x="12" y="365"/>
                    <a:pt x="34" y="365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74" y="365"/>
                    <a:pt x="76" y="295"/>
                    <a:pt x="41" y="286"/>
                  </a:cubicBezTo>
                  <a:cubicBezTo>
                    <a:pt x="41" y="286"/>
                    <a:pt x="40" y="285"/>
                    <a:pt x="39" y="285"/>
                  </a:cubicBezTo>
                  <a:cubicBezTo>
                    <a:pt x="41" y="277"/>
                    <a:pt x="41" y="268"/>
                    <a:pt x="51" y="266"/>
                  </a:cubicBezTo>
                  <a:cubicBezTo>
                    <a:pt x="55" y="265"/>
                    <a:pt x="60" y="264"/>
                    <a:pt x="64" y="264"/>
                  </a:cubicBezTo>
                  <a:cubicBezTo>
                    <a:pt x="67" y="264"/>
                    <a:pt x="71" y="264"/>
                    <a:pt x="74" y="265"/>
                  </a:cubicBezTo>
                  <a:cubicBezTo>
                    <a:pt x="85" y="268"/>
                    <a:pt x="96" y="273"/>
                    <a:pt x="107" y="273"/>
                  </a:cubicBezTo>
                  <a:cubicBezTo>
                    <a:pt x="111" y="273"/>
                    <a:pt x="115" y="273"/>
                    <a:pt x="118" y="271"/>
                  </a:cubicBezTo>
                  <a:cubicBezTo>
                    <a:pt x="130" y="268"/>
                    <a:pt x="126" y="254"/>
                    <a:pt x="117" y="249"/>
                  </a:cubicBezTo>
                  <a:cubicBezTo>
                    <a:pt x="111" y="246"/>
                    <a:pt x="105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92" y="246"/>
                    <a:pt x="88" y="248"/>
                    <a:pt x="85" y="248"/>
                  </a:cubicBezTo>
                  <a:cubicBezTo>
                    <a:pt x="83" y="248"/>
                    <a:pt x="82" y="248"/>
                    <a:pt x="81" y="248"/>
                  </a:cubicBezTo>
                  <a:cubicBezTo>
                    <a:pt x="77" y="248"/>
                    <a:pt x="72" y="248"/>
                    <a:pt x="68" y="246"/>
                  </a:cubicBezTo>
                  <a:cubicBezTo>
                    <a:pt x="63" y="244"/>
                    <a:pt x="59" y="241"/>
                    <a:pt x="59" y="235"/>
                  </a:cubicBezTo>
                  <a:cubicBezTo>
                    <a:pt x="60" y="229"/>
                    <a:pt x="65" y="226"/>
                    <a:pt x="69" y="224"/>
                  </a:cubicBezTo>
                  <a:cubicBezTo>
                    <a:pt x="73" y="222"/>
                    <a:pt x="78" y="222"/>
                    <a:pt x="82" y="222"/>
                  </a:cubicBezTo>
                  <a:cubicBezTo>
                    <a:pt x="86" y="222"/>
                    <a:pt x="91" y="222"/>
                    <a:pt x="95" y="223"/>
                  </a:cubicBezTo>
                  <a:cubicBezTo>
                    <a:pt x="104" y="224"/>
                    <a:pt x="113" y="227"/>
                    <a:pt x="122" y="230"/>
                  </a:cubicBezTo>
                  <a:cubicBezTo>
                    <a:pt x="129" y="232"/>
                    <a:pt x="136" y="235"/>
                    <a:pt x="142" y="236"/>
                  </a:cubicBezTo>
                  <a:cubicBezTo>
                    <a:pt x="147" y="237"/>
                    <a:pt x="151" y="239"/>
                    <a:pt x="155" y="239"/>
                  </a:cubicBezTo>
                  <a:cubicBezTo>
                    <a:pt x="160" y="240"/>
                    <a:pt x="164" y="241"/>
                    <a:pt x="168" y="241"/>
                  </a:cubicBezTo>
                  <a:cubicBezTo>
                    <a:pt x="171" y="241"/>
                    <a:pt x="174" y="241"/>
                    <a:pt x="177" y="241"/>
                  </a:cubicBezTo>
                  <a:cubicBezTo>
                    <a:pt x="182" y="241"/>
                    <a:pt x="186" y="241"/>
                    <a:pt x="190" y="240"/>
                  </a:cubicBezTo>
                  <a:cubicBezTo>
                    <a:pt x="202" y="236"/>
                    <a:pt x="209" y="223"/>
                    <a:pt x="205" y="211"/>
                  </a:cubicBezTo>
                  <a:cubicBezTo>
                    <a:pt x="204" y="205"/>
                    <a:pt x="197" y="198"/>
                    <a:pt x="190" y="198"/>
                  </a:cubicBezTo>
                  <a:cubicBezTo>
                    <a:pt x="188" y="198"/>
                    <a:pt x="187" y="198"/>
                    <a:pt x="185" y="19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8"/>
                    <a:pt x="186" y="188"/>
                    <a:pt x="185" y="188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9" y="144"/>
                    <a:pt x="240" y="144"/>
                    <a:pt x="241" y="143"/>
                  </a:cubicBezTo>
                  <a:cubicBezTo>
                    <a:pt x="244" y="142"/>
                    <a:pt x="246" y="140"/>
                    <a:pt x="246" y="136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3" y="21"/>
                    <a:pt x="253" y="21"/>
                    <a:pt x="253" y="2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18"/>
                    <a:pt x="252" y="17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48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3"/>
                    <a:pt x="246" y="13"/>
                    <a:pt x="245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754231" y="842889"/>
              <a:ext cx="962025" cy="919163"/>
              <a:chOff x="4754231" y="842889"/>
              <a:chExt cx="962025" cy="919163"/>
            </a:xfrm>
          </p:grpSpPr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5005056" y="1104827"/>
                <a:ext cx="482600" cy="657225"/>
              </a:xfrm>
              <a:custGeom>
                <a:avLst/>
                <a:gdLst>
                  <a:gd name="T0" fmla="*/ 63 w 114"/>
                  <a:gd name="T1" fmla="*/ 129 h 155"/>
                  <a:gd name="T2" fmla="*/ 93 w 114"/>
                  <a:gd name="T3" fmla="*/ 122 h 155"/>
                  <a:gd name="T4" fmla="*/ 103 w 114"/>
                  <a:gd name="T5" fmla="*/ 130 h 155"/>
                  <a:gd name="T6" fmla="*/ 101 w 114"/>
                  <a:gd name="T7" fmla="*/ 131 h 155"/>
                  <a:gd name="T8" fmla="*/ 76 w 114"/>
                  <a:gd name="T9" fmla="*/ 141 h 155"/>
                  <a:gd name="T10" fmla="*/ 77 w 114"/>
                  <a:gd name="T11" fmla="*/ 144 h 155"/>
                  <a:gd name="T12" fmla="*/ 103 w 114"/>
                  <a:gd name="T13" fmla="*/ 136 h 155"/>
                  <a:gd name="T14" fmla="*/ 86 w 114"/>
                  <a:gd name="T15" fmla="*/ 152 h 155"/>
                  <a:gd name="T16" fmla="*/ 69 w 114"/>
                  <a:gd name="T17" fmla="*/ 140 h 155"/>
                  <a:gd name="T18" fmla="*/ 73 w 114"/>
                  <a:gd name="T19" fmla="*/ 135 h 155"/>
                  <a:gd name="T20" fmla="*/ 93 w 114"/>
                  <a:gd name="T21" fmla="*/ 126 h 155"/>
                  <a:gd name="T22" fmla="*/ 72 w 114"/>
                  <a:gd name="T23" fmla="*/ 132 h 155"/>
                  <a:gd name="T24" fmla="*/ 40 w 114"/>
                  <a:gd name="T25" fmla="*/ 59 h 155"/>
                  <a:gd name="T26" fmla="*/ 40 w 114"/>
                  <a:gd name="T27" fmla="*/ 62 h 155"/>
                  <a:gd name="T28" fmla="*/ 35 w 114"/>
                  <a:gd name="T29" fmla="*/ 55 h 155"/>
                  <a:gd name="T30" fmla="*/ 75 w 114"/>
                  <a:gd name="T31" fmla="*/ 54 h 155"/>
                  <a:gd name="T32" fmla="*/ 82 w 114"/>
                  <a:gd name="T33" fmla="*/ 50 h 155"/>
                  <a:gd name="T34" fmla="*/ 84 w 114"/>
                  <a:gd name="T35" fmla="*/ 81 h 155"/>
                  <a:gd name="T36" fmla="*/ 81 w 114"/>
                  <a:gd name="T37" fmla="*/ 123 h 155"/>
                  <a:gd name="T38" fmla="*/ 53 w 114"/>
                  <a:gd name="T39" fmla="*/ 74 h 155"/>
                  <a:gd name="T40" fmla="*/ 45 w 114"/>
                  <a:gd name="T41" fmla="*/ 60 h 155"/>
                  <a:gd name="T42" fmla="*/ 50 w 114"/>
                  <a:gd name="T43" fmla="*/ 58 h 155"/>
                  <a:gd name="T44" fmla="*/ 58 w 114"/>
                  <a:gd name="T45" fmla="*/ 56 h 155"/>
                  <a:gd name="T46" fmla="*/ 64 w 114"/>
                  <a:gd name="T47" fmla="*/ 55 h 155"/>
                  <a:gd name="T48" fmla="*/ 72 w 114"/>
                  <a:gd name="T49" fmla="*/ 51 h 155"/>
                  <a:gd name="T50" fmla="*/ 82 w 114"/>
                  <a:gd name="T51" fmla="*/ 43 h 155"/>
                  <a:gd name="T52" fmla="*/ 85 w 114"/>
                  <a:gd name="T53" fmla="*/ 45 h 155"/>
                  <a:gd name="T54" fmla="*/ 63 w 114"/>
                  <a:gd name="T55" fmla="*/ 126 h 155"/>
                  <a:gd name="T56" fmla="*/ 17 w 114"/>
                  <a:gd name="T57" fmla="*/ 87 h 155"/>
                  <a:gd name="T58" fmla="*/ 85 w 114"/>
                  <a:gd name="T59" fmla="*/ 13 h 155"/>
                  <a:gd name="T60" fmla="*/ 107 w 114"/>
                  <a:gd name="T61" fmla="*/ 72 h 155"/>
                  <a:gd name="T62" fmla="*/ 99 w 114"/>
                  <a:gd name="T63" fmla="*/ 114 h 155"/>
                  <a:gd name="T64" fmla="*/ 91 w 114"/>
                  <a:gd name="T65" fmla="*/ 119 h 155"/>
                  <a:gd name="T66" fmla="*/ 85 w 114"/>
                  <a:gd name="T67" fmla="*/ 50 h 155"/>
                  <a:gd name="T68" fmla="*/ 84 w 114"/>
                  <a:gd name="T69" fmla="*/ 37 h 155"/>
                  <a:gd name="T70" fmla="*/ 82 w 114"/>
                  <a:gd name="T71" fmla="*/ 38 h 155"/>
                  <a:gd name="T72" fmla="*/ 76 w 114"/>
                  <a:gd name="T73" fmla="*/ 44 h 155"/>
                  <a:gd name="T74" fmla="*/ 76 w 114"/>
                  <a:gd name="T75" fmla="*/ 46 h 155"/>
                  <a:gd name="T76" fmla="*/ 72 w 114"/>
                  <a:gd name="T77" fmla="*/ 44 h 155"/>
                  <a:gd name="T78" fmla="*/ 68 w 114"/>
                  <a:gd name="T79" fmla="*/ 51 h 155"/>
                  <a:gd name="T80" fmla="*/ 63 w 114"/>
                  <a:gd name="T81" fmla="*/ 43 h 155"/>
                  <a:gd name="T82" fmla="*/ 62 w 114"/>
                  <a:gd name="T83" fmla="*/ 52 h 155"/>
                  <a:gd name="T84" fmla="*/ 56 w 114"/>
                  <a:gd name="T85" fmla="*/ 45 h 155"/>
                  <a:gd name="T86" fmla="*/ 55 w 114"/>
                  <a:gd name="T87" fmla="*/ 55 h 155"/>
                  <a:gd name="T88" fmla="*/ 47 w 114"/>
                  <a:gd name="T89" fmla="*/ 48 h 155"/>
                  <a:gd name="T90" fmla="*/ 47 w 114"/>
                  <a:gd name="T91" fmla="*/ 58 h 155"/>
                  <a:gd name="T92" fmla="*/ 41 w 114"/>
                  <a:gd name="T93" fmla="*/ 52 h 155"/>
                  <a:gd name="T94" fmla="*/ 36 w 114"/>
                  <a:gd name="T95" fmla="*/ 50 h 155"/>
                  <a:gd name="T96" fmla="*/ 31 w 114"/>
                  <a:gd name="T97" fmla="*/ 57 h 155"/>
                  <a:gd name="T98" fmla="*/ 40 w 114"/>
                  <a:gd name="T99" fmla="*/ 65 h 155"/>
                  <a:gd name="T100" fmla="*/ 62 w 114"/>
                  <a:gd name="T101" fmla="*/ 91 h 155"/>
                  <a:gd name="T102" fmla="*/ 63 w 114"/>
                  <a:gd name="T103" fmla="*/ 126 h 155"/>
                  <a:gd name="T104" fmla="*/ 8 w 114"/>
                  <a:gd name="T105" fmla="*/ 71 h 155"/>
                  <a:gd name="T106" fmla="*/ 59 w 114"/>
                  <a:gd name="T107" fmla="*/ 120 h 155"/>
                  <a:gd name="T108" fmla="*/ 60 w 114"/>
                  <a:gd name="T109" fmla="*/ 128 h 155"/>
                  <a:gd name="T110" fmla="*/ 62 w 114"/>
                  <a:gd name="T111" fmla="*/ 138 h 155"/>
                  <a:gd name="T112" fmla="*/ 64 w 114"/>
                  <a:gd name="T113" fmla="*/ 143 h 155"/>
                  <a:gd name="T114" fmla="*/ 87 w 114"/>
                  <a:gd name="T115" fmla="*/ 155 h 155"/>
                  <a:gd name="T116" fmla="*/ 105 w 114"/>
                  <a:gd name="T117" fmla="*/ 134 h 155"/>
                  <a:gd name="T118" fmla="*/ 103 w 114"/>
                  <a:gd name="T119" fmla="*/ 119 h 155"/>
                  <a:gd name="T120" fmla="*/ 102 w 114"/>
                  <a:gd name="T121" fmla="*/ 114 h 155"/>
                  <a:gd name="T122" fmla="*/ 112 w 114"/>
                  <a:gd name="T123" fmla="*/ 58 h 155"/>
                  <a:gd name="T124" fmla="*/ 59 w 114"/>
                  <a:gd name="T1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55">
                    <a:moveTo>
                      <a:pt x="72" y="132"/>
                    </a:moveTo>
                    <a:cubicBezTo>
                      <a:pt x="70" y="132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3" y="129"/>
                    </a:cubicBezTo>
                    <a:cubicBezTo>
                      <a:pt x="66" y="129"/>
                      <a:pt x="70" y="129"/>
                      <a:pt x="74" y="128"/>
                    </a:cubicBezTo>
                    <a:cubicBezTo>
                      <a:pt x="77" y="127"/>
                      <a:pt x="80" y="126"/>
                      <a:pt x="84" y="125"/>
                    </a:cubicBezTo>
                    <a:cubicBezTo>
                      <a:pt x="87" y="124"/>
                      <a:pt x="90" y="123"/>
                      <a:pt x="93" y="122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100" y="120"/>
                      <a:pt x="100" y="120"/>
                      <a:pt x="99" y="122"/>
                    </a:cubicBezTo>
                    <a:cubicBezTo>
                      <a:pt x="98" y="126"/>
                      <a:pt x="104" y="128"/>
                      <a:pt x="103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1" y="131"/>
                      <a:pt x="101" y="131"/>
                    </a:cubicBezTo>
                    <a:cubicBezTo>
                      <a:pt x="99" y="135"/>
                      <a:pt x="92" y="137"/>
                      <a:pt x="88" y="138"/>
                    </a:cubicBezTo>
                    <a:cubicBezTo>
                      <a:pt x="87" y="138"/>
                      <a:pt x="78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5" y="141"/>
                      <a:pt x="75" y="141"/>
                    </a:cubicBezTo>
                    <a:cubicBezTo>
                      <a:pt x="74" y="141"/>
                      <a:pt x="73" y="142"/>
                      <a:pt x="74" y="143"/>
                    </a:cubicBezTo>
                    <a:cubicBezTo>
                      <a:pt x="74" y="144"/>
                      <a:pt x="75" y="144"/>
                      <a:pt x="77" y="144"/>
                    </a:cubicBezTo>
                    <a:cubicBezTo>
                      <a:pt x="81" y="144"/>
                      <a:pt x="86" y="142"/>
                      <a:pt x="89" y="141"/>
                    </a:cubicBezTo>
                    <a:cubicBezTo>
                      <a:pt x="92" y="140"/>
                      <a:pt x="99" y="138"/>
                      <a:pt x="102" y="135"/>
                    </a:cubicBezTo>
                    <a:cubicBezTo>
                      <a:pt x="102" y="135"/>
                      <a:pt x="102" y="135"/>
                      <a:pt x="103" y="136"/>
                    </a:cubicBezTo>
                    <a:cubicBezTo>
                      <a:pt x="104" y="136"/>
                      <a:pt x="101" y="140"/>
                      <a:pt x="100" y="140"/>
                    </a:cubicBezTo>
                    <a:cubicBezTo>
                      <a:pt x="100" y="144"/>
                      <a:pt x="99" y="147"/>
                      <a:pt x="96" y="149"/>
                    </a:cubicBezTo>
                    <a:cubicBezTo>
                      <a:pt x="93" y="151"/>
                      <a:pt x="90" y="152"/>
                      <a:pt x="86" y="152"/>
                    </a:cubicBezTo>
                    <a:cubicBezTo>
                      <a:pt x="81" y="152"/>
                      <a:pt x="76" y="149"/>
                      <a:pt x="72" y="144"/>
                    </a:cubicBezTo>
                    <a:cubicBezTo>
                      <a:pt x="71" y="143"/>
                      <a:pt x="70" y="143"/>
                      <a:pt x="69" y="142"/>
                    </a:cubicBezTo>
                    <a:cubicBezTo>
                      <a:pt x="67" y="142"/>
                      <a:pt x="68" y="141"/>
                      <a:pt x="69" y="140"/>
                    </a:cubicBezTo>
                    <a:cubicBezTo>
                      <a:pt x="69" y="137"/>
                      <a:pt x="63" y="139"/>
                      <a:pt x="66" y="134"/>
                    </a:cubicBezTo>
                    <a:cubicBezTo>
                      <a:pt x="66" y="134"/>
                      <a:pt x="67" y="134"/>
                      <a:pt x="67" y="135"/>
                    </a:cubicBezTo>
                    <a:cubicBezTo>
                      <a:pt x="69" y="135"/>
                      <a:pt x="71" y="135"/>
                      <a:pt x="73" y="135"/>
                    </a:cubicBezTo>
                    <a:cubicBezTo>
                      <a:pt x="75" y="135"/>
                      <a:pt x="76" y="135"/>
                      <a:pt x="77" y="135"/>
                    </a:cubicBezTo>
                    <a:cubicBezTo>
                      <a:pt x="81" y="134"/>
                      <a:pt x="92" y="132"/>
                      <a:pt x="95" y="128"/>
                    </a:cubicBezTo>
                    <a:cubicBezTo>
                      <a:pt x="95" y="127"/>
                      <a:pt x="94" y="126"/>
                      <a:pt x="93" y="126"/>
                    </a:cubicBezTo>
                    <a:cubicBezTo>
                      <a:pt x="93" y="126"/>
                      <a:pt x="92" y="126"/>
                      <a:pt x="92" y="126"/>
                    </a:cubicBezTo>
                    <a:cubicBezTo>
                      <a:pt x="91" y="129"/>
                      <a:pt x="78" y="132"/>
                      <a:pt x="75" y="132"/>
                    </a:cubicBezTo>
                    <a:cubicBezTo>
                      <a:pt x="74" y="132"/>
                      <a:pt x="73" y="132"/>
                      <a:pt x="72" y="132"/>
                    </a:cubicBezTo>
                    <a:moveTo>
                      <a:pt x="37" y="56"/>
                    </a:moveTo>
                    <a:cubicBezTo>
                      <a:pt x="37" y="56"/>
                      <a:pt x="38" y="56"/>
                      <a:pt x="38" y="55"/>
                    </a:cubicBezTo>
                    <a:cubicBezTo>
                      <a:pt x="39" y="56"/>
                      <a:pt x="41" y="58"/>
                      <a:pt x="40" y="59"/>
                    </a:cubicBezTo>
                    <a:cubicBezTo>
                      <a:pt x="40" y="60"/>
                      <a:pt x="40" y="61"/>
                      <a:pt x="41" y="61"/>
                    </a:cubicBezTo>
                    <a:cubicBezTo>
                      <a:pt x="41" y="61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2"/>
                      <a:pt x="35" y="60"/>
                      <a:pt x="35" y="58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moveTo>
                      <a:pt x="75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8" y="53"/>
                      <a:pt x="79" y="52"/>
                      <a:pt x="79" y="50"/>
                    </a:cubicBezTo>
                    <a:cubicBezTo>
                      <a:pt x="80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1" y="54"/>
                      <a:pt x="82" y="57"/>
                      <a:pt x="82" y="61"/>
                    </a:cubicBezTo>
                    <a:cubicBezTo>
                      <a:pt x="82" y="67"/>
                      <a:pt x="83" y="74"/>
                      <a:pt x="84" y="81"/>
                    </a:cubicBezTo>
                    <a:cubicBezTo>
                      <a:pt x="85" y="94"/>
                      <a:pt x="88" y="107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7" y="122"/>
                      <a:pt x="84" y="123"/>
                      <a:pt x="81" y="123"/>
                    </a:cubicBezTo>
                    <a:cubicBezTo>
                      <a:pt x="81" y="123"/>
                      <a:pt x="81" y="122"/>
                      <a:pt x="80" y="122"/>
                    </a:cubicBezTo>
                    <a:cubicBezTo>
                      <a:pt x="76" y="110"/>
                      <a:pt x="71" y="100"/>
                      <a:pt x="64" y="89"/>
                    </a:cubicBezTo>
                    <a:cubicBezTo>
                      <a:pt x="61" y="84"/>
                      <a:pt x="57" y="79"/>
                      <a:pt x="53" y="74"/>
                    </a:cubicBezTo>
                    <a:cubicBezTo>
                      <a:pt x="50" y="71"/>
                      <a:pt x="47" y="67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6" y="60"/>
                      <a:pt x="46" y="60"/>
                      <a:pt x="47" y="60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50" y="59"/>
                      <a:pt x="50" y="59"/>
                      <a:pt x="50" y="58"/>
                    </a:cubicBezTo>
                    <a:cubicBezTo>
                      <a:pt x="51" y="59"/>
                      <a:pt x="52" y="59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7" y="59"/>
                      <a:pt x="58" y="58"/>
                      <a:pt x="58" y="56"/>
                    </a:cubicBezTo>
                    <a:cubicBezTo>
                      <a:pt x="59" y="57"/>
                      <a:pt x="60" y="57"/>
                      <a:pt x="61" y="57"/>
                    </a:cubicBezTo>
                    <a:cubicBezTo>
                      <a:pt x="61" y="57"/>
                      <a:pt x="62" y="57"/>
                      <a:pt x="62" y="57"/>
                    </a:cubicBezTo>
                    <a:cubicBezTo>
                      <a:pt x="63" y="57"/>
                      <a:pt x="64" y="56"/>
                      <a:pt x="64" y="55"/>
                    </a:cubicBezTo>
                    <a:cubicBezTo>
                      <a:pt x="65" y="55"/>
                      <a:pt x="66" y="55"/>
                      <a:pt x="66" y="55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9" y="55"/>
                      <a:pt x="71" y="53"/>
                      <a:pt x="72" y="51"/>
                    </a:cubicBezTo>
                    <a:cubicBezTo>
                      <a:pt x="73" y="52"/>
                      <a:pt x="74" y="54"/>
                      <a:pt x="75" y="54"/>
                    </a:cubicBezTo>
                    <a:moveTo>
                      <a:pt x="84" y="46"/>
                    </a:moveTo>
                    <a:cubicBezTo>
                      <a:pt x="83" y="46"/>
                      <a:pt x="82" y="45"/>
                      <a:pt x="82" y="43"/>
                    </a:cubicBezTo>
                    <a:cubicBezTo>
                      <a:pt x="82" y="43"/>
                      <a:pt x="83" y="42"/>
                      <a:pt x="83" y="42"/>
                    </a:cubicBezTo>
                    <a:cubicBezTo>
                      <a:pt x="84" y="42"/>
                      <a:pt x="84" y="43"/>
                      <a:pt x="85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4" y="46"/>
                      <a:pt x="84" y="46"/>
                    </a:cubicBezTo>
                    <a:moveTo>
                      <a:pt x="63" y="126"/>
                    </a:moveTo>
                    <a:cubicBezTo>
                      <a:pt x="62" y="123"/>
                      <a:pt x="62" y="118"/>
                      <a:pt x="60" y="115"/>
                    </a:cubicBezTo>
                    <a:cubicBezTo>
                      <a:pt x="58" y="112"/>
                      <a:pt x="54" y="112"/>
                      <a:pt x="51" y="111"/>
                    </a:cubicBezTo>
                    <a:cubicBezTo>
                      <a:pt x="38" y="108"/>
                      <a:pt x="25" y="98"/>
                      <a:pt x="17" y="87"/>
                    </a:cubicBezTo>
                    <a:cubicBezTo>
                      <a:pt x="1" y="60"/>
                      <a:pt x="5" y="15"/>
                      <a:pt x="40" y="6"/>
                    </a:cubicBezTo>
                    <a:cubicBezTo>
                      <a:pt x="47" y="4"/>
                      <a:pt x="53" y="3"/>
                      <a:pt x="59" y="3"/>
                    </a:cubicBezTo>
                    <a:cubicBezTo>
                      <a:pt x="69" y="3"/>
                      <a:pt x="77" y="5"/>
                      <a:pt x="85" y="13"/>
                    </a:cubicBezTo>
                    <a:cubicBezTo>
                      <a:pt x="91" y="18"/>
                      <a:pt x="97" y="24"/>
                      <a:pt x="101" y="31"/>
                    </a:cubicBezTo>
                    <a:cubicBezTo>
                      <a:pt x="104" y="37"/>
                      <a:pt x="108" y="47"/>
                      <a:pt x="108" y="54"/>
                    </a:cubicBezTo>
                    <a:cubicBezTo>
                      <a:pt x="108" y="60"/>
                      <a:pt x="110" y="66"/>
                      <a:pt x="107" y="72"/>
                    </a:cubicBezTo>
                    <a:cubicBezTo>
                      <a:pt x="105" y="79"/>
                      <a:pt x="104" y="87"/>
                      <a:pt x="100" y="94"/>
                    </a:cubicBezTo>
                    <a:cubicBezTo>
                      <a:pt x="96" y="102"/>
                      <a:pt x="96" y="105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5"/>
                      <a:pt x="99" y="115"/>
                    </a:cubicBezTo>
                    <a:cubicBezTo>
                      <a:pt x="97" y="117"/>
                      <a:pt x="94" y="118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106"/>
                      <a:pt x="88" y="94"/>
                      <a:pt x="86" y="81"/>
                    </a:cubicBezTo>
                    <a:cubicBezTo>
                      <a:pt x="86" y="74"/>
                      <a:pt x="85" y="67"/>
                      <a:pt x="85" y="61"/>
                    </a:cubicBezTo>
                    <a:cubicBezTo>
                      <a:pt x="85" y="57"/>
                      <a:pt x="84" y="53"/>
                      <a:pt x="85" y="50"/>
                    </a:cubicBezTo>
                    <a:cubicBezTo>
                      <a:pt x="87" y="49"/>
                      <a:pt x="89" y="47"/>
                      <a:pt x="88" y="45"/>
                    </a:cubicBezTo>
                    <a:cubicBezTo>
                      <a:pt x="88" y="43"/>
                      <a:pt x="88" y="42"/>
                      <a:pt x="88" y="40"/>
                    </a:cubicBezTo>
                    <a:cubicBezTo>
                      <a:pt x="87" y="39"/>
                      <a:pt x="86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8" y="40"/>
                      <a:pt x="77" y="42"/>
                      <a:pt x="76" y="44"/>
                    </a:cubicBezTo>
                    <a:cubicBezTo>
                      <a:pt x="76" y="44"/>
                      <a:pt x="76" y="44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7" y="48"/>
                      <a:pt x="76" y="50"/>
                      <a:pt x="75" y="50"/>
                    </a:cubicBezTo>
                    <a:cubicBezTo>
                      <a:pt x="75" y="50"/>
                      <a:pt x="74" y="49"/>
                      <a:pt x="74" y="47"/>
                    </a:cubicBezTo>
                    <a:cubicBezTo>
                      <a:pt x="73" y="46"/>
                      <a:pt x="73" y="45"/>
                      <a:pt x="72" y="44"/>
                    </a:cubicBezTo>
                    <a:cubicBezTo>
                      <a:pt x="72" y="43"/>
                      <a:pt x="72" y="43"/>
                      <a:pt x="71" y="43"/>
                    </a:cubicBezTo>
                    <a:cubicBezTo>
                      <a:pt x="70" y="43"/>
                      <a:pt x="69" y="44"/>
                      <a:pt x="70" y="45"/>
                    </a:cubicBezTo>
                    <a:cubicBezTo>
                      <a:pt x="71" y="49"/>
                      <a:pt x="69" y="51"/>
                      <a:pt x="68" y="51"/>
                    </a:cubicBezTo>
                    <a:cubicBezTo>
                      <a:pt x="67" y="51"/>
                      <a:pt x="66" y="50"/>
                      <a:pt x="65" y="49"/>
                    </a:cubicBezTo>
                    <a:cubicBezTo>
                      <a:pt x="65" y="47"/>
                      <a:pt x="65" y="45"/>
                      <a:pt x="64" y="44"/>
                    </a:cubicBezTo>
                    <a:cubicBezTo>
                      <a:pt x="64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1" y="44"/>
                    </a:cubicBezTo>
                    <a:cubicBezTo>
                      <a:pt x="61" y="45"/>
                      <a:pt x="61" y="48"/>
                      <a:pt x="62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0" y="52"/>
                      <a:pt x="59" y="52"/>
                      <a:pt x="59" y="51"/>
                    </a:cubicBezTo>
                    <a:cubicBezTo>
                      <a:pt x="58" y="49"/>
                      <a:pt x="58" y="47"/>
                      <a:pt x="58" y="46"/>
                    </a:cubicBezTo>
                    <a:cubicBezTo>
                      <a:pt x="57" y="46"/>
                      <a:pt x="57" y="45"/>
                      <a:pt x="56" y="45"/>
                    </a:cubicBezTo>
                    <a:cubicBezTo>
                      <a:pt x="56" y="45"/>
                      <a:pt x="55" y="46"/>
                      <a:pt x="55" y="47"/>
                    </a:cubicBezTo>
                    <a:cubicBezTo>
                      <a:pt x="55" y="48"/>
                      <a:pt x="55" y="50"/>
                      <a:pt x="56" y="52"/>
                    </a:cubicBezTo>
                    <a:cubicBezTo>
                      <a:pt x="56" y="53"/>
                      <a:pt x="56" y="54"/>
                      <a:pt x="55" y="55"/>
                    </a:cubicBezTo>
                    <a:cubicBezTo>
                      <a:pt x="52" y="55"/>
                      <a:pt x="50" y="54"/>
                      <a:pt x="49" y="52"/>
                    </a:cubicBezTo>
                    <a:cubicBezTo>
                      <a:pt x="49" y="51"/>
                      <a:pt x="48" y="50"/>
                      <a:pt x="48" y="49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6" y="48"/>
                      <a:pt x="45" y="49"/>
                      <a:pt x="45" y="5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6"/>
                      <a:pt x="47" y="58"/>
                    </a:cubicBezTo>
                    <a:cubicBezTo>
                      <a:pt x="46" y="57"/>
                      <a:pt x="46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5"/>
                      <a:pt x="42" y="53"/>
                      <a:pt x="41" y="52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8" y="51"/>
                      <a:pt x="38" y="50"/>
                      <a:pt x="37" y="50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4" y="50"/>
                      <a:pt x="33" y="52"/>
                      <a:pt x="33" y="53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5"/>
                      <a:pt x="32" y="56"/>
                      <a:pt x="31" y="57"/>
                    </a:cubicBezTo>
                    <a:cubicBezTo>
                      <a:pt x="31" y="60"/>
                      <a:pt x="31" y="62"/>
                      <a:pt x="33" y="64"/>
                    </a:cubicBezTo>
                    <a:cubicBezTo>
                      <a:pt x="35" y="65"/>
                      <a:pt x="36" y="66"/>
                      <a:pt x="38" y="66"/>
                    </a:cubicBezTo>
                    <a:cubicBezTo>
                      <a:pt x="39" y="66"/>
                      <a:pt x="39" y="65"/>
                      <a:pt x="40" y="65"/>
                    </a:cubicBezTo>
                    <a:cubicBezTo>
                      <a:pt x="40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7" y="74"/>
                      <a:pt x="56" y="81"/>
                      <a:pt x="62" y="91"/>
                    </a:cubicBezTo>
                    <a:cubicBezTo>
                      <a:pt x="68" y="101"/>
                      <a:pt x="74" y="112"/>
                      <a:pt x="78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3" y="126"/>
                      <a:pt x="68" y="126"/>
                      <a:pt x="63" y="126"/>
                    </a:cubicBezTo>
                    <a:moveTo>
                      <a:pt x="59" y="0"/>
                    </a:moveTo>
                    <a:cubicBezTo>
                      <a:pt x="52" y="0"/>
                      <a:pt x="46" y="1"/>
                      <a:pt x="39" y="3"/>
                    </a:cubicBezTo>
                    <a:cubicBezTo>
                      <a:pt x="9" y="11"/>
                      <a:pt x="0" y="43"/>
                      <a:pt x="8" y="71"/>
                    </a:cubicBezTo>
                    <a:cubicBezTo>
                      <a:pt x="12" y="84"/>
                      <a:pt x="19" y="98"/>
                      <a:pt x="31" y="105"/>
                    </a:cubicBezTo>
                    <a:cubicBezTo>
                      <a:pt x="38" y="108"/>
                      <a:pt x="43" y="112"/>
                      <a:pt x="50" y="114"/>
                    </a:cubicBezTo>
                    <a:cubicBezTo>
                      <a:pt x="54" y="114"/>
                      <a:pt x="57" y="115"/>
                      <a:pt x="59" y="120"/>
                    </a:cubicBezTo>
                    <a:cubicBezTo>
                      <a:pt x="59" y="122"/>
                      <a:pt x="60" y="124"/>
                      <a:pt x="60" y="127"/>
                    </a:cubicBezTo>
                    <a:cubicBezTo>
                      <a:pt x="60" y="127"/>
                      <a:pt x="59" y="128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59" y="129"/>
                      <a:pt x="59" y="129"/>
                      <a:pt x="59" y="130"/>
                    </a:cubicBezTo>
                    <a:cubicBezTo>
                      <a:pt x="59" y="131"/>
                      <a:pt x="63" y="133"/>
                      <a:pt x="62" y="134"/>
                    </a:cubicBezTo>
                    <a:cubicBezTo>
                      <a:pt x="62" y="135"/>
                      <a:pt x="61" y="136"/>
                      <a:pt x="62" y="138"/>
                    </a:cubicBezTo>
                    <a:cubicBezTo>
                      <a:pt x="62" y="139"/>
                      <a:pt x="65" y="140"/>
                      <a:pt x="66" y="141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41"/>
                      <a:pt x="64" y="142"/>
                      <a:pt x="64" y="143"/>
                    </a:cubicBezTo>
                    <a:cubicBezTo>
                      <a:pt x="65" y="145"/>
                      <a:pt x="66" y="145"/>
                      <a:pt x="67" y="145"/>
                    </a:cubicBezTo>
                    <a:cubicBezTo>
                      <a:pt x="71" y="146"/>
                      <a:pt x="73" y="150"/>
                      <a:pt x="76" y="152"/>
                    </a:cubicBezTo>
                    <a:cubicBezTo>
                      <a:pt x="80" y="154"/>
                      <a:pt x="83" y="155"/>
                      <a:pt x="87" y="155"/>
                    </a:cubicBezTo>
                    <a:cubicBezTo>
                      <a:pt x="89" y="155"/>
                      <a:pt x="91" y="155"/>
                      <a:pt x="93" y="154"/>
                    </a:cubicBezTo>
                    <a:cubicBezTo>
                      <a:pt x="97" y="152"/>
                      <a:pt x="101" y="149"/>
                      <a:pt x="103" y="144"/>
                    </a:cubicBezTo>
                    <a:cubicBezTo>
                      <a:pt x="103" y="142"/>
                      <a:pt x="109" y="136"/>
                      <a:pt x="105" y="134"/>
                    </a:cubicBezTo>
                    <a:cubicBezTo>
                      <a:pt x="104" y="133"/>
                      <a:pt x="106" y="130"/>
                      <a:pt x="105" y="128"/>
                    </a:cubicBezTo>
                    <a:cubicBezTo>
                      <a:pt x="105" y="127"/>
                      <a:pt x="104" y="125"/>
                      <a:pt x="102" y="124"/>
                    </a:cubicBezTo>
                    <a:cubicBezTo>
                      <a:pt x="101" y="123"/>
                      <a:pt x="103" y="121"/>
                      <a:pt x="103" y="119"/>
                    </a:cubicBezTo>
                    <a:cubicBezTo>
                      <a:pt x="103" y="118"/>
                      <a:pt x="103" y="117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3" y="115"/>
                      <a:pt x="102" y="114"/>
                      <a:pt x="102" y="114"/>
                    </a:cubicBezTo>
                    <a:cubicBezTo>
                      <a:pt x="100" y="109"/>
                      <a:pt x="99" y="104"/>
                      <a:pt x="101" y="99"/>
                    </a:cubicBezTo>
                    <a:cubicBezTo>
                      <a:pt x="104" y="92"/>
                      <a:pt x="107" y="85"/>
                      <a:pt x="109" y="77"/>
                    </a:cubicBezTo>
                    <a:cubicBezTo>
                      <a:pt x="110" y="72"/>
                      <a:pt x="114" y="63"/>
                      <a:pt x="112" y="58"/>
                    </a:cubicBezTo>
                    <a:cubicBezTo>
                      <a:pt x="110" y="51"/>
                      <a:pt x="109" y="45"/>
                      <a:pt x="107" y="38"/>
                    </a:cubicBezTo>
                    <a:cubicBezTo>
                      <a:pt x="102" y="26"/>
                      <a:pt x="92" y="11"/>
                      <a:pt x="80" y="5"/>
                    </a:cubicBezTo>
                    <a:cubicBezTo>
                      <a:pt x="72" y="1"/>
                      <a:pt x="65" y="0"/>
                      <a:pt x="59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5487656" y="1122289"/>
                <a:ext cx="122238" cy="114300"/>
              </a:xfrm>
              <a:custGeom>
                <a:avLst/>
                <a:gdLst>
                  <a:gd name="T0" fmla="*/ 27 w 29"/>
                  <a:gd name="T1" fmla="*/ 0 h 27"/>
                  <a:gd name="T2" fmla="*/ 27 w 29"/>
                  <a:gd name="T3" fmla="*/ 0 h 27"/>
                  <a:gd name="T4" fmla="*/ 23 w 29"/>
                  <a:gd name="T5" fmla="*/ 3 h 27"/>
                  <a:gd name="T6" fmla="*/ 15 w 29"/>
                  <a:gd name="T7" fmla="*/ 11 h 27"/>
                  <a:gd name="T8" fmla="*/ 6 w 29"/>
                  <a:gd name="T9" fmla="*/ 20 h 27"/>
                  <a:gd name="T10" fmla="*/ 1 w 29"/>
                  <a:gd name="T11" fmla="*/ 24 h 27"/>
                  <a:gd name="T12" fmla="*/ 2 w 29"/>
                  <a:gd name="T13" fmla="*/ 27 h 27"/>
                  <a:gd name="T14" fmla="*/ 2 w 29"/>
                  <a:gd name="T15" fmla="*/ 27 h 27"/>
                  <a:gd name="T16" fmla="*/ 3 w 29"/>
                  <a:gd name="T17" fmla="*/ 26 h 27"/>
                  <a:gd name="T18" fmla="*/ 4 w 29"/>
                  <a:gd name="T19" fmla="*/ 25 h 27"/>
                  <a:gd name="T20" fmla="*/ 16 w 29"/>
                  <a:gd name="T21" fmla="*/ 15 h 27"/>
                  <a:gd name="T22" fmla="*/ 22 w 29"/>
                  <a:gd name="T23" fmla="*/ 8 h 27"/>
                  <a:gd name="T24" fmla="*/ 28 w 29"/>
                  <a:gd name="T25" fmla="*/ 2 h 27"/>
                  <a:gd name="T26" fmla="*/ 27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1"/>
                      <a:pt x="23" y="3"/>
                    </a:cubicBezTo>
                    <a:cubicBezTo>
                      <a:pt x="20" y="6"/>
                      <a:pt x="18" y="8"/>
                      <a:pt x="15" y="11"/>
                    </a:cubicBezTo>
                    <a:cubicBezTo>
                      <a:pt x="12" y="14"/>
                      <a:pt x="10" y="18"/>
                      <a:pt x="6" y="20"/>
                    </a:cubicBezTo>
                    <a:cubicBezTo>
                      <a:pt x="4" y="21"/>
                      <a:pt x="2" y="22"/>
                      <a:pt x="1" y="24"/>
                    </a:cubicBezTo>
                    <a:cubicBezTo>
                      <a:pt x="0" y="25"/>
                      <a:pt x="1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7" y="21"/>
                      <a:pt x="12" y="19"/>
                      <a:pt x="16" y="15"/>
                    </a:cubicBezTo>
                    <a:cubicBezTo>
                      <a:pt x="18" y="13"/>
                      <a:pt x="20" y="11"/>
                      <a:pt x="22" y="8"/>
                    </a:cubicBezTo>
                    <a:cubicBezTo>
                      <a:pt x="24" y="6"/>
                      <a:pt x="25" y="3"/>
                      <a:pt x="28" y="2"/>
                    </a:cubicBezTo>
                    <a:cubicBezTo>
                      <a:pt x="29" y="2"/>
                      <a:pt x="29" y="0"/>
                      <a:pt x="27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5411456" y="947664"/>
                <a:ext cx="114300" cy="136525"/>
              </a:xfrm>
              <a:custGeom>
                <a:avLst/>
                <a:gdLst>
                  <a:gd name="T0" fmla="*/ 25 w 27"/>
                  <a:gd name="T1" fmla="*/ 0 h 32"/>
                  <a:gd name="T2" fmla="*/ 25 w 27"/>
                  <a:gd name="T3" fmla="*/ 0 h 32"/>
                  <a:gd name="T4" fmla="*/ 11 w 27"/>
                  <a:gd name="T5" fmla="*/ 14 h 32"/>
                  <a:gd name="T6" fmla="*/ 0 w 27"/>
                  <a:gd name="T7" fmla="*/ 30 h 32"/>
                  <a:gd name="T8" fmla="*/ 2 w 27"/>
                  <a:gd name="T9" fmla="*/ 32 h 32"/>
                  <a:gd name="T10" fmla="*/ 3 w 27"/>
                  <a:gd name="T11" fmla="*/ 31 h 32"/>
                  <a:gd name="T12" fmla="*/ 4 w 27"/>
                  <a:gd name="T13" fmla="*/ 29 h 32"/>
                  <a:gd name="T14" fmla="*/ 4 w 27"/>
                  <a:gd name="T15" fmla="*/ 28 h 32"/>
                  <a:gd name="T16" fmla="*/ 8 w 27"/>
                  <a:gd name="T17" fmla="*/ 22 h 32"/>
                  <a:gd name="T18" fmla="*/ 14 w 27"/>
                  <a:gd name="T19" fmla="*/ 15 h 32"/>
                  <a:gd name="T20" fmla="*/ 24 w 27"/>
                  <a:gd name="T21" fmla="*/ 3 h 32"/>
                  <a:gd name="T22" fmla="*/ 25 w 27"/>
                  <a:gd name="T23" fmla="*/ 4 h 32"/>
                  <a:gd name="T24" fmla="*/ 27 w 27"/>
                  <a:gd name="T25" fmla="*/ 2 h 32"/>
                  <a:gd name="T26" fmla="*/ 26 w 27"/>
                  <a:gd name="T27" fmla="*/ 1 h 32"/>
                  <a:gd name="T28" fmla="*/ 25 w 2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3"/>
                      <a:pt x="15" y="9"/>
                      <a:pt x="11" y="14"/>
                    </a:cubicBezTo>
                    <a:cubicBezTo>
                      <a:pt x="7" y="19"/>
                      <a:pt x="2" y="24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2" y="32"/>
                      <a:pt x="3" y="31"/>
                      <a:pt x="3" y="31"/>
                    </a:cubicBezTo>
                    <a:cubicBezTo>
                      <a:pt x="4" y="30"/>
                      <a:pt x="4" y="30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6"/>
                      <a:pt x="7" y="24"/>
                      <a:pt x="8" y="22"/>
                    </a:cubicBezTo>
                    <a:cubicBezTo>
                      <a:pt x="10" y="20"/>
                      <a:pt x="12" y="17"/>
                      <a:pt x="14" y="15"/>
                    </a:cubicBezTo>
                    <a:cubicBezTo>
                      <a:pt x="17" y="11"/>
                      <a:pt x="20" y="6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5274931" y="876227"/>
                <a:ext cx="80963" cy="177800"/>
              </a:xfrm>
              <a:custGeom>
                <a:avLst/>
                <a:gdLst>
                  <a:gd name="T0" fmla="*/ 16 w 19"/>
                  <a:gd name="T1" fmla="*/ 0 h 42"/>
                  <a:gd name="T2" fmla="*/ 16 w 19"/>
                  <a:gd name="T3" fmla="*/ 0 h 42"/>
                  <a:gd name="T4" fmla="*/ 7 w 19"/>
                  <a:gd name="T5" fmla="*/ 15 h 42"/>
                  <a:gd name="T6" fmla="*/ 0 w 19"/>
                  <a:gd name="T7" fmla="*/ 38 h 42"/>
                  <a:gd name="T8" fmla="*/ 0 w 19"/>
                  <a:gd name="T9" fmla="*/ 38 h 42"/>
                  <a:gd name="T10" fmla="*/ 0 w 19"/>
                  <a:gd name="T11" fmla="*/ 41 h 42"/>
                  <a:gd name="T12" fmla="*/ 1 w 19"/>
                  <a:gd name="T13" fmla="*/ 42 h 42"/>
                  <a:gd name="T14" fmla="*/ 3 w 19"/>
                  <a:gd name="T15" fmla="*/ 41 h 42"/>
                  <a:gd name="T16" fmla="*/ 9 w 19"/>
                  <a:gd name="T17" fmla="*/ 20 h 42"/>
                  <a:gd name="T18" fmla="*/ 17 w 19"/>
                  <a:gd name="T19" fmla="*/ 2 h 42"/>
                  <a:gd name="T20" fmla="*/ 16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9" y="10"/>
                      <a:pt x="7" y="15"/>
                    </a:cubicBezTo>
                    <a:cubicBezTo>
                      <a:pt x="5" y="22"/>
                      <a:pt x="2" y="30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1"/>
                    </a:cubicBezTo>
                    <a:cubicBezTo>
                      <a:pt x="4" y="34"/>
                      <a:pt x="6" y="27"/>
                      <a:pt x="9" y="20"/>
                    </a:cubicBezTo>
                    <a:cubicBezTo>
                      <a:pt x="11" y="15"/>
                      <a:pt x="12" y="5"/>
                      <a:pt x="17" y="2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5109831" y="842889"/>
                <a:ext cx="42863" cy="215900"/>
              </a:xfrm>
              <a:custGeom>
                <a:avLst/>
                <a:gdLst>
                  <a:gd name="T0" fmla="*/ 4 w 10"/>
                  <a:gd name="T1" fmla="*/ 0 h 51"/>
                  <a:gd name="T2" fmla="*/ 3 w 10"/>
                  <a:gd name="T3" fmla="*/ 1 h 51"/>
                  <a:gd name="T4" fmla="*/ 2 w 10"/>
                  <a:gd name="T5" fmla="*/ 26 h 51"/>
                  <a:gd name="T6" fmla="*/ 6 w 10"/>
                  <a:gd name="T7" fmla="*/ 49 h 51"/>
                  <a:gd name="T8" fmla="*/ 7 w 10"/>
                  <a:gd name="T9" fmla="*/ 51 h 51"/>
                  <a:gd name="T10" fmla="*/ 7 w 10"/>
                  <a:gd name="T11" fmla="*/ 50 h 51"/>
                  <a:gd name="T12" fmla="*/ 9 w 10"/>
                  <a:gd name="T13" fmla="*/ 50 h 51"/>
                  <a:gd name="T14" fmla="*/ 8 w 10"/>
                  <a:gd name="T15" fmla="*/ 47 h 51"/>
                  <a:gd name="T16" fmla="*/ 8 w 10"/>
                  <a:gd name="T17" fmla="*/ 47 h 51"/>
                  <a:gd name="T18" fmla="*/ 5 w 10"/>
                  <a:gd name="T19" fmla="*/ 24 h 51"/>
                  <a:gd name="T20" fmla="*/ 5 w 10"/>
                  <a:gd name="T21" fmla="*/ 1 h 51"/>
                  <a:gd name="T22" fmla="*/ 4 w 1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4"/>
                      <a:pt x="4" y="42"/>
                      <a:pt x="6" y="49"/>
                    </a:cubicBezTo>
                    <a:cubicBezTo>
                      <a:pt x="6" y="50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0"/>
                      <a:pt x="6" y="32"/>
                      <a:pt x="5" y="24"/>
                    </a:cubicBezTo>
                    <a:cubicBezTo>
                      <a:pt x="4" y="16"/>
                      <a:pt x="3" y="8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4932031" y="939727"/>
                <a:ext cx="114300" cy="173038"/>
              </a:xfrm>
              <a:custGeom>
                <a:avLst/>
                <a:gdLst>
                  <a:gd name="T0" fmla="*/ 1 w 27"/>
                  <a:gd name="T1" fmla="*/ 0 h 41"/>
                  <a:gd name="T2" fmla="*/ 0 w 27"/>
                  <a:gd name="T3" fmla="*/ 2 h 41"/>
                  <a:gd name="T4" fmla="*/ 14 w 27"/>
                  <a:gd name="T5" fmla="*/ 30 h 41"/>
                  <a:gd name="T6" fmla="*/ 25 w 27"/>
                  <a:gd name="T7" fmla="*/ 41 h 41"/>
                  <a:gd name="T8" fmla="*/ 26 w 27"/>
                  <a:gd name="T9" fmla="*/ 41 h 41"/>
                  <a:gd name="T10" fmla="*/ 25 w 27"/>
                  <a:gd name="T11" fmla="*/ 38 h 41"/>
                  <a:gd name="T12" fmla="*/ 25 w 27"/>
                  <a:gd name="T13" fmla="*/ 39 h 41"/>
                  <a:gd name="T14" fmla="*/ 25 w 27"/>
                  <a:gd name="T15" fmla="*/ 39 h 41"/>
                  <a:gd name="T16" fmla="*/ 11 w 27"/>
                  <a:gd name="T17" fmla="*/ 21 h 41"/>
                  <a:gd name="T18" fmla="*/ 3 w 27"/>
                  <a:gd name="T19" fmla="*/ 1 h 41"/>
                  <a:gd name="T20" fmla="*/ 1 w 2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13"/>
                      <a:pt x="7" y="21"/>
                      <a:pt x="14" y="30"/>
                    </a:cubicBezTo>
                    <a:cubicBezTo>
                      <a:pt x="16" y="34"/>
                      <a:pt x="19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7" y="38"/>
                      <a:pt x="25" y="38"/>
                    </a:cubicBezTo>
                    <a:cubicBezTo>
                      <a:pt x="25" y="38"/>
                      <a:pt x="25" y="38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3" y="24"/>
                      <a:pt x="11" y="21"/>
                    </a:cubicBezTo>
                    <a:cubicBezTo>
                      <a:pt x="7" y="15"/>
                      <a:pt x="5" y="8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4754231" y="1152452"/>
                <a:ext cx="220663" cy="58738"/>
              </a:xfrm>
              <a:custGeom>
                <a:avLst/>
                <a:gdLst>
                  <a:gd name="T0" fmla="*/ 2 w 52"/>
                  <a:gd name="T1" fmla="*/ 0 h 14"/>
                  <a:gd name="T2" fmla="*/ 1 w 52"/>
                  <a:gd name="T3" fmla="*/ 2 h 14"/>
                  <a:gd name="T4" fmla="*/ 5 w 52"/>
                  <a:gd name="T5" fmla="*/ 4 h 14"/>
                  <a:gd name="T6" fmla="*/ 22 w 52"/>
                  <a:gd name="T7" fmla="*/ 9 h 14"/>
                  <a:gd name="T8" fmla="*/ 43 w 52"/>
                  <a:gd name="T9" fmla="*/ 14 h 14"/>
                  <a:gd name="T10" fmla="*/ 50 w 52"/>
                  <a:gd name="T11" fmla="*/ 13 h 14"/>
                  <a:gd name="T12" fmla="*/ 50 w 52"/>
                  <a:gd name="T13" fmla="*/ 10 h 14"/>
                  <a:gd name="T14" fmla="*/ 49 w 52"/>
                  <a:gd name="T15" fmla="*/ 10 h 14"/>
                  <a:gd name="T16" fmla="*/ 43 w 52"/>
                  <a:gd name="T17" fmla="*/ 11 h 14"/>
                  <a:gd name="T18" fmla="*/ 23 w 52"/>
                  <a:gd name="T19" fmla="*/ 6 h 14"/>
                  <a:gd name="T20" fmla="*/ 11 w 52"/>
                  <a:gd name="T21" fmla="*/ 2 h 14"/>
                  <a:gd name="T22" fmla="*/ 3 w 52"/>
                  <a:gd name="T23" fmla="*/ 0 h 14"/>
                  <a:gd name="T24" fmla="*/ 2 w 5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4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11" y="4"/>
                      <a:pt x="16" y="7"/>
                      <a:pt x="22" y="9"/>
                    </a:cubicBezTo>
                    <a:cubicBezTo>
                      <a:pt x="29" y="11"/>
                      <a:pt x="36" y="14"/>
                      <a:pt x="43" y="14"/>
                    </a:cubicBezTo>
                    <a:cubicBezTo>
                      <a:pt x="45" y="14"/>
                      <a:pt x="48" y="14"/>
                      <a:pt x="50" y="13"/>
                    </a:cubicBezTo>
                    <a:cubicBezTo>
                      <a:pt x="52" y="13"/>
                      <a:pt x="51" y="10"/>
                      <a:pt x="50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7" y="11"/>
                      <a:pt x="45" y="11"/>
                      <a:pt x="43" y="11"/>
                    </a:cubicBezTo>
                    <a:cubicBezTo>
                      <a:pt x="36" y="11"/>
                      <a:pt x="29" y="8"/>
                      <a:pt x="23" y="6"/>
                    </a:cubicBezTo>
                    <a:cubicBezTo>
                      <a:pt x="19" y="5"/>
                      <a:pt x="15" y="3"/>
                      <a:pt x="11" y="2"/>
                    </a:cubicBezTo>
                    <a:cubicBezTo>
                      <a:pt x="10" y="2"/>
                      <a:pt x="4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4766931" y="1312789"/>
                <a:ext cx="200025" cy="25400"/>
              </a:xfrm>
              <a:custGeom>
                <a:avLst/>
                <a:gdLst>
                  <a:gd name="T0" fmla="*/ 44 w 47"/>
                  <a:gd name="T1" fmla="*/ 0 h 6"/>
                  <a:gd name="T2" fmla="*/ 44 w 47"/>
                  <a:gd name="T3" fmla="*/ 0 h 6"/>
                  <a:gd name="T4" fmla="*/ 30 w 47"/>
                  <a:gd name="T5" fmla="*/ 1 h 6"/>
                  <a:gd name="T6" fmla="*/ 24 w 47"/>
                  <a:gd name="T7" fmla="*/ 1 h 6"/>
                  <a:gd name="T8" fmla="*/ 19 w 47"/>
                  <a:gd name="T9" fmla="*/ 1 h 6"/>
                  <a:gd name="T10" fmla="*/ 2 w 47"/>
                  <a:gd name="T11" fmla="*/ 3 h 6"/>
                  <a:gd name="T12" fmla="*/ 2 w 47"/>
                  <a:gd name="T13" fmla="*/ 6 h 6"/>
                  <a:gd name="T14" fmla="*/ 3 w 47"/>
                  <a:gd name="T15" fmla="*/ 6 h 6"/>
                  <a:gd name="T16" fmla="*/ 20 w 47"/>
                  <a:gd name="T17" fmla="*/ 4 h 6"/>
                  <a:gd name="T18" fmla="*/ 25 w 47"/>
                  <a:gd name="T19" fmla="*/ 4 h 6"/>
                  <a:gd name="T20" fmla="*/ 30 w 47"/>
                  <a:gd name="T21" fmla="*/ 4 h 6"/>
                  <a:gd name="T22" fmla="*/ 45 w 47"/>
                  <a:gd name="T23" fmla="*/ 3 h 6"/>
                  <a:gd name="T24" fmla="*/ 44 w 4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9" y="1"/>
                      <a:pt x="34" y="1"/>
                      <a:pt x="30" y="1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3" y="1"/>
                      <a:pt x="7" y="1"/>
                      <a:pt x="2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8" y="4"/>
                      <a:pt x="14" y="4"/>
                      <a:pt x="20" y="4"/>
                    </a:cubicBezTo>
                    <a:cubicBezTo>
                      <a:pt x="22" y="4"/>
                      <a:pt x="23" y="4"/>
                      <a:pt x="25" y="4"/>
                    </a:cubicBezTo>
                    <a:cubicBezTo>
                      <a:pt x="27" y="4"/>
                      <a:pt x="29" y="4"/>
                      <a:pt x="30" y="4"/>
                    </a:cubicBezTo>
                    <a:cubicBezTo>
                      <a:pt x="35" y="4"/>
                      <a:pt x="40" y="4"/>
                      <a:pt x="45" y="3"/>
                    </a:cubicBezTo>
                    <a:cubicBezTo>
                      <a:pt x="47" y="3"/>
                      <a:pt x="46" y="0"/>
                      <a:pt x="4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838369" y="1457252"/>
                <a:ext cx="169863" cy="144463"/>
              </a:xfrm>
              <a:custGeom>
                <a:avLst/>
                <a:gdLst>
                  <a:gd name="T0" fmla="*/ 38 w 40"/>
                  <a:gd name="T1" fmla="*/ 0 h 34"/>
                  <a:gd name="T2" fmla="*/ 38 w 40"/>
                  <a:gd name="T3" fmla="*/ 0 h 34"/>
                  <a:gd name="T4" fmla="*/ 1 w 40"/>
                  <a:gd name="T5" fmla="*/ 31 h 34"/>
                  <a:gd name="T6" fmla="*/ 2 w 40"/>
                  <a:gd name="T7" fmla="*/ 34 h 34"/>
                  <a:gd name="T8" fmla="*/ 3 w 40"/>
                  <a:gd name="T9" fmla="*/ 33 h 34"/>
                  <a:gd name="T10" fmla="*/ 39 w 40"/>
                  <a:gd name="T11" fmla="*/ 3 h 34"/>
                  <a:gd name="T12" fmla="*/ 38 w 4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4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3" y="5"/>
                      <a:pt x="9" y="18"/>
                      <a:pt x="1" y="31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11" y="20"/>
                      <a:pt x="24" y="7"/>
                      <a:pt x="39" y="3"/>
                    </a:cubicBezTo>
                    <a:cubicBezTo>
                      <a:pt x="40" y="2"/>
                      <a:pt x="40" y="0"/>
                      <a:pt x="38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5525756" y="1355652"/>
                <a:ext cx="190500" cy="28575"/>
              </a:xfrm>
              <a:custGeom>
                <a:avLst/>
                <a:gdLst>
                  <a:gd name="T0" fmla="*/ 1 w 45"/>
                  <a:gd name="T1" fmla="*/ 0 h 7"/>
                  <a:gd name="T2" fmla="*/ 1 w 45"/>
                  <a:gd name="T3" fmla="*/ 3 h 7"/>
                  <a:gd name="T4" fmla="*/ 20 w 45"/>
                  <a:gd name="T5" fmla="*/ 5 h 7"/>
                  <a:gd name="T6" fmla="*/ 40 w 45"/>
                  <a:gd name="T7" fmla="*/ 7 h 7"/>
                  <a:gd name="T8" fmla="*/ 41 w 45"/>
                  <a:gd name="T9" fmla="*/ 7 h 7"/>
                  <a:gd name="T10" fmla="*/ 42 w 45"/>
                  <a:gd name="T11" fmla="*/ 7 h 7"/>
                  <a:gd name="T12" fmla="*/ 43 w 45"/>
                  <a:gd name="T13" fmla="*/ 7 h 7"/>
                  <a:gd name="T14" fmla="*/ 43 w 45"/>
                  <a:gd name="T15" fmla="*/ 7 h 7"/>
                  <a:gd name="T16" fmla="*/ 43 w 45"/>
                  <a:gd name="T17" fmla="*/ 4 h 7"/>
                  <a:gd name="T18" fmla="*/ 43 w 45"/>
                  <a:gd name="T19" fmla="*/ 4 h 7"/>
                  <a:gd name="T20" fmla="*/ 40 w 45"/>
                  <a:gd name="T21" fmla="*/ 5 h 7"/>
                  <a:gd name="T22" fmla="*/ 21 w 45"/>
                  <a:gd name="T23" fmla="*/ 2 h 7"/>
                  <a:gd name="T24" fmla="*/ 2 w 45"/>
                  <a:gd name="T25" fmla="*/ 0 h 7"/>
                  <a:gd name="T26" fmla="*/ 1 w 4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8" y="5"/>
                      <a:pt x="13" y="4"/>
                      <a:pt x="20" y="5"/>
                    </a:cubicBezTo>
                    <a:cubicBezTo>
                      <a:pt x="26" y="6"/>
                      <a:pt x="33" y="7"/>
                      <a:pt x="40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0" y="5"/>
                    </a:cubicBezTo>
                    <a:cubicBezTo>
                      <a:pt x="34" y="5"/>
                      <a:pt x="28" y="3"/>
                      <a:pt x="21" y="2"/>
                    </a:cubicBezTo>
                    <a:cubicBezTo>
                      <a:pt x="15" y="2"/>
                      <a:pt x="8" y="2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08322" y="4703689"/>
              <a:ext cx="830263" cy="568325"/>
            </a:xfrm>
            <a:custGeom>
              <a:avLst/>
              <a:gdLst>
                <a:gd name="T0" fmla="*/ 104 w 196"/>
                <a:gd name="T1" fmla="*/ 83 h 134"/>
                <a:gd name="T2" fmla="*/ 125 w 196"/>
                <a:gd name="T3" fmla="*/ 64 h 134"/>
                <a:gd name="T4" fmla="*/ 101 w 196"/>
                <a:gd name="T5" fmla="*/ 128 h 134"/>
                <a:gd name="T6" fmla="*/ 17 w 196"/>
                <a:gd name="T7" fmla="*/ 124 h 134"/>
                <a:gd name="T8" fmla="*/ 80 w 196"/>
                <a:gd name="T9" fmla="*/ 69 h 134"/>
                <a:gd name="T10" fmla="*/ 98 w 196"/>
                <a:gd name="T11" fmla="*/ 85 h 134"/>
                <a:gd name="T12" fmla="*/ 102 w 196"/>
                <a:gd name="T13" fmla="*/ 84 h 134"/>
                <a:gd name="T14" fmla="*/ 189 w 196"/>
                <a:gd name="T15" fmla="*/ 125 h 134"/>
                <a:gd name="T16" fmla="*/ 144 w 196"/>
                <a:gd name="T17" fmla="*/ 48 h 134"/>
                <a:gd name="T18" fmla="*/ 190 w 196"/>
                <a:gd name="T19" fmla="*/ 40 h 134"/>
                <a:gd name="T20" fmla="*/ 189 w 196"/>
                <a:gd name="T21" fmla="*/ 125 h 134"/>
                <a:gd name="T22" fmla="*/ 10 w 196"/>
                <a:gd name="T23" fmla="*/ 123 h 134"/>
                <a:gd name="T24" fmla="*/ 5 w 196"/>
                <a:gd name="T25" fmla="*/ 23 h 134"/>
                <a:gd name="T26" fmla="*/ 45 w 196"/>
                <a:gd name="T27" fmla="*/ 37 h 134"/>
                <a:gd name="T28" fmla="*/ 76 w 196"/>
                <a:gd name="T29" fmla="*/ 66 h 134"/>
                <a:gd name="T30" fmla="*/ 12 w 196"/>
                <a:gd name="T31" fmla="*/ 123 h 134"/>
                <a:gd name="T32" fmla="*/ 27 w 196"/>
                <a:gd name="T33" fmla="*/ 4 h 134"/>
                <a:gd name="T34" fmla="*/ 46 w 196"/>
                <a:gd name="T35" fmla="*/ 4 h 134"/>
                <a:gd name="T36" fmla="*/ 149 w 196"/>
                <a:gd name="T37" fmla="*/ 7 h 134"/>
                <a:gd name="T38" fmla="*/ 190 w 196"/>
                <a:gd name="T39" fmla="*/ 6 h 134"/>
                <a:gd name="T40" fmla="*/ 116 w 196"/>
                <a:gd name="T41" fmla="*/ 67 h 134"/>
                <a:gd name="T42" fmla="*/ 100 w 196"/>
                <a:gd name="T43" fmla="*/ 81 h 134"/>
                <a:gd name="T44" fmla="*/ 11 w 196"/>
                <a:gd name="T45" fmla="*/ 4 h 134"/>
                <a:gd name="T46" fmla="*/ 43 w 196"/>
                <a:gd name="T47" fmla="*/ 0 h 134"/>
                <a:gd name="T48" fmla="*/ 16 w 196"/>
                <a:gd name="T49" fmla="*/ 0 h 134"/>
                <a:gd name="T50" fmla="*/ 3 w 196"/>
                <a:gd name="T51" fmla="*/ 0 h 134"/>
                <a:gd name="T52" fmla="*/ 2 w 196"/>
                <a:gd name="T53" fmla="*/ 1 h 134"/>
                <a:gd name="T54" fmla="*/ 2 w 196"/>
                <a:gd name="T55" fmla="*/ 49 h 134"/>
                <a:gd name="T56" fmla="*/ 9 w 196"/>
                <a:gd name="T57" fmla="*/ 127 h 134"/>
                <a:gd name="T58" fmla="*/ 10 w 196"/>
                <a:gd name="T59" fmla="*/ 127 h 134"/>
                <a:gd name="T60" fmla="*/ 98 w 196"/>
                <a:gd name="T61" fmla="*/ 132 h 134"/>
                <a:gd name="T62" fmla="*/ 192 w 196"/>
                <a:gd name="T63" fmla="*/ 134 h 134"/>
                <a:gd name="T64" fmla="*/ 193 w 196"/>
                <a:gd name="T65" fmla="*/ 134 h 134"/>
                <a:gd name="T66" fmla="*/ 194 w 196"/>
                <a:gd name="T67" fmla="*/ 132 h 134"/>
                <a:gd name="T68" fmla="*/ 195 w 196"/>
                <a:gd name="T69" fmla="*/ 37 h 134"/>
                <a:gd name="T70" fmla="*/ 192 w 196"/>
                <a:gd name="T71" fmla="*/ 2 h 134"/>
                <a:gd name="T72" fmla="*/ 165 w 196"/>
                <a:gd name="T73" fmla="*/ 3 h 134"/>
                <a:gd name="T74" fmla="*/ 97 w 196"/>
                <a:gd name="T75" fmla="*/ 2 h 134"/>
                <a:gd name="T76" fmla="*/ 43 w 196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4">
                  <a:moveTo>
                    <a:pt x="102" y="84"/>
                  </a:moveTo>
                  <a:cubicBezTo>
                    <a:pt x="103" y="84"/>
                    <a:pt x="103" y="84"/>
                    <a:pt x="104" y="83"/>
                  </a:cubicBezTo>
                  <a:cubicBezTo>
                    <a:pt x="108" y="78"/>
                    <a:pt x="113" y="74"/>
                    <a:pt x="118" y="70"/>
                  </a:cubicBezTo>
                  <a:cubicBezTo>
                    <a:pt x="120" y="68"/>
                    <a:pt x="122" y="66"/>
                    <a:pt x="125" y="64"/>
                  </a:cubicBezTo>
                  <a:cubicBezTo>
                    <a:pt x="148" y="83"/>
                    <a:pt x="168" y="107"/>
                    <a:pt x="188" y="130"/>
                  </a:cubicBezTo>
                  <a:cubicBezTo>
                    <a:pt x="159" y="130"/>
                    <a:pt x="130" y="129"/>
                    <a:pt x="101" y="128"/>
                  </a:cubicBezTo>
                  <a:cubicBezTo>
                    <a:pt x="86" y="127"/>
                    <a:pt x="70" y="127"/>
                    <a:pt x="54" y="126"/>
                  </a:cubicBezTo>
                  <a:cubicBezTo>
                    <a:pt x="42" y="126"/>
                    <a:pt x="29" y="125"/>
                    <a:pt x="17" y="124"/>
                  </a:cubicBezTo>
                  <a:cubicBezTo>
                    <a:pt x="25" y="116"/>
                    <a:pt x="34" y="110"/>
                    <a:pt x="42" y="104"/>
                  </a:cubicBezTo>
                  <a:cubicBezTo>
                    <a:pt x="55" y="93"/>
                    <a:pt x="69" y="82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6" y="74"/>
                    <a:pt x="92" y="79"/>
                    <a:pt x="98" y="85"/>
                  </a:cubicBezTo>
                  <a:cubicBezTo>
                    <a:pt x="99" y="85"/>
                    <a:pt x="99" y="85"/>
                    <a:pt x="100" y="85"/>
                  </a:cubicBezTo>
                  <a:cubicBezTo>
                    <a:pt x="101" y="85"/>
                    <a:pt x="102" y="85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moveTo>
                    <a:pt x="189" y="125"/>
                  </a:moveTo>
                  <a:cubicBezTo>
                    <a:pt x="170" y="103"/>
                    <a:pt x="151" y="80"/>
                    <a:pt x="128" y="62"/>
                  </a:cubicBezTo>
                  <a:cubicBezTo>
                    <a:pt x="134" y="57"/>
                    <a:pt x="139" y="53"/>
                    <a:pt x="144" y="48"/>
                  </a:cubicBezTo>
                  <a:cubicBezTo>
                    <a:pt x="160" y="36"/>
                    <a:pt x="175" y="23"/>
                    <a:pt x="191" y="11"/>
                  </a:cubicBezTo>
                  <a:cubicBezTo>
                    <a:pt x="192" y="20"/>
                    <a:pt x="191" y="30"/>
                    <a:pt x="190" y="40"/>
                  </a:cubicBezTo>
                  <a:cubicBezTo>
                    <a:pt x="190" y="51"/>
                    <a:pt x="190" y="62"/>
                    <a:pt x="189" y="74"/>
                  </a:cubicBezTo>
                  <a:cubicBezTo>
                    <a:pt x="189" y="91"/>
                    <a:pt x="189" y="108"/>
                    <a:pt x="189" y="125"/>
                  </a:cubicBezTo>
                  <a:moveTo>
                    <a:pt x="12" y="123"/>
                  </a:moveTo>
                  <a:cubicBezTo>
                    <a:pt x="11" y="123"/>
                    <a:pt x="11" y="123"/>
                    <a:pt x="10" y="123"/>
                  </a:cubicBezTo>
                  <a:cubicBezTo>
                    <a:pt x="8" y="99"/>
                    <a:pt x="7" y="75"/>
                    <a:pt x="6" y="51"/>
                  </a:cubicBezTo>
                  <a:cubicBezTo>
                    <a:pt x="6" y="42"/>
                    <a:pt x="5" y="32"/>
                    <a:pt x="5" y="23"/>
                  </a:cubicBezTo>
                  <a:cubicBezTo>
                    <a:pt x="5" y="17"/>
                    <a:pt x="4" y="11"/>
                    <a:pt x="5" y="5"/>
                  </a:cubicBezTo>
                  <a:cubicBezTo>
                    <a:pt x="18" y="16"/>
                    <a:pt x="31" y="26"/>
                    <a:pt x="45" y="37"/>
                  </a:cubicBezTo>
                  <a:cubicBezTo>
                    <a:pt x="56" y="46"/>
                    <a:pt x="66" y="56"/>
                    <a:pt x="77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66" y="79"/>
                    <a:pt x="53" y="89"/>
                    <a:pt x="40" y="100"/>
                  </a:cubicBezTo>
                  <a:cubicBezTo>
                    <a:pt x="31" y="107"/>
                    <a:pt x="20" y="114"/>
                    <a:pt x="12" y="123"/>
                  </a:cubicBezTo>
                  <a:moveTo>
                    <a:pt x="14" y="4"/>
                  </a:moveTo>
                  <a:cubicBezTo>
                    <a:pt x="19" y="4"/>
                    <a:pt x="23" y="4"/>
                    <a:pt x="27" y="4"/>
                  </a:cubicBezTo>
                  <a:cubicBezTo>
                    <a:pt x="32" y="4"/>
                    <a:pt x="36" y="4"/>
                    <a:pt x="41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63" y="5"/>
                    <a:pt x="80" y="5"/>
                    <a:pt x="97" y="6"/>
                  </a:cubicBezTo>
                  <a:cubicBezTo>
                    <a:pt x="114" y="7"/>
                    <a:pt x="131" y="7"/>
                    <a:pt x="149" y="7"/>
                  </a:cubicBezTo>
                  <a:cubicBezTo>
                    <a:pt x="154" y="7"/>
                    <a:pt x="159" y="8"/>
                    <a:pt x="164" y="8"/>
                  </a:cubicBezTo>
                  <a:cubicBezTo>
                    <a:pt x="172" y="8"/>
                    <a:pt x="181" y="7"/>
                    <a:pt x="190" y="6"/>
                  </a:cubicBezTo>
                  <a:cubicBezTo>
                    <a:pt x="174" y="19"/>
                    <a:pt x="158" y="32"/>
                    <a:pt x="143" y="44"/>
                  </a:cubicBezTo>
                  <a:cubicBezTo>
                    <a:pt x="134" y="52"/>
                    <a:pt x="125" y="59"/>
                    <a:pt x="116" y="67"/>
                  </a:cubicBezTo>
                  <a:cubicBezTo>
                    <a:pt x="111" y="71"/>
                    <a:pt x="105" y="75"/>
                    <a:pt x="101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82" y="65"/>
                    <a:pt x="66" y="49"/>
                    <a:pt x="48" y="34"/>
                  </a:cubicBezTo>
                  <a:cubicBezTo>
                    <a:pt x="36" y="24"/>
                    <a:pt x="23" y="14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moveTo>
                    <a:pt x="43" y="0"/>
                  </a:moveTo>
                  <a:cubicBezTo>
                    <a:pt x="39" y="0"/>
                    <a:pt x="34" y="0"/>
                    <a:pt x="30" y="0"/>
                  </a:cubicBezTo>
                  <a:cubicBezTo>
                    <a:pt x="25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7"/>
                    <a:pt x="1" y="14"/>
                    <a:pt x="1" y="20"/>
                  </a:cubicBezTo>
                  <a:cubicBezTo>
                    <a:pt x="1" y="30"/>
                    <a:pt x="1" y="40"/>
                    <a:pt x="2" y="49"/>
                  </a:cubicBezTo>
                  <a:cubicBezTo>
                    <a:pt x="3" y="75"/>
                    <a:pt x="4" y="100"/>
                    <a:pt x="6" y="125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24" y="129"/>
                    <a:pt x="38" y="130"/>
                    <a:pt x="52" y="130"/>
                  </a:cubicBezTo>
                  <a:cubicBezTo>
                    <a:pt x="67" y="131"/>
                    <a:pt x="83" y="132"/>
                    <a:pt x="98" y="132"/>
                  </a:cubicBezTo>
                  <a:cubicBezTo>
                    <a:pt x="129" y="133"/>
                    <a:pt x="160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3"/>
                    <a:pt x="194" y="133"/>
                    <a:pt x="194" y="132"/>
                  </a:cubicBezTo>
                  <a:cubicBezTo>
                    <a:pt x="194" y="113"/>
                    <a:pt x="193" y="93"/>
                    <a:pt x="194" y="74"/>
                  </a:cubicBezTo>
                  <a:cubicBezTo>
                    <a:pt x="194" y="62"/>
                    <a:pt x="194" y="49"/>
                    <a:pt x="195" y="37"/>
                  </a:cubicBezTo>
                  <a:cubicBezTo>
                    <a:pt x="196" y="26"/>
                    <a:pt x="196" y="15"/>
                    <a:pt x="195" y="4"/>
                  </a:cubicBezTo>
                  <a:cubicBezTo>
                    <a:pt x="195" y="3"/>
                    <a:pt x="194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83" y="3"/>
                    <a:pt x="174" y="3"/>
                    <a:pt x="165" y="3"/>
                  </a:cubicBezTo>
                  <a:cubicBezTo>
                    <a:pt x="159" y="3"/>
                    <a:pt x="152" y="3"/>
                    <a:pt x="146" y="3"/>
                  </a:cubicBezTo>
                  <a:cubicBezTo>
                    <a:pt x="130" y="2"/>
                    <a:pt x="113" y="2"/>
                    <a:pt x="97" y="2"/>
                  </a:cubicBezTo>
                  <a:cubicBezTo>
                    <a:pt x="81" y="1"/>
                    <a:pt x="65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992106" y="549202"/>
              <a:ext cx="630238" cy="1085850"/>
            </a:xfrm>
            <a:custGeom>
              <a:avLst/>
              <a:gdLst>
                <a:gd name="T0" fmla="*/ 79 w 149"/>
                <a:gd name="T1" fmla="*/ 242 h 256"/>
                <a:gd name="T2" fmla="*/ 77 w 149"/>
                <a:gd name="T3" fmla="*/ 251 h 256"/>
                <a:gd name="T4" fmla="*/ 67 w 149"/>
                <a:gd name="T5" fmla="*/ 243 h 256"/>
                <a:gd name="T6" fmla="*/ 88 w 149"/>
                <a:gd name="T7" fmla="*/ 232 h 256"/>
                <a:gd name="T8" fmla="*/ 87 w 149"/>
                <a:gd name="T9" fmla="*/ 239 h 256"/>
                <a:gd name="T10" fmla="*/ 68 w 149"/>
                <a:gd name="T11" fmla="*/ 239 h 256"/>
                <a:gd name="T12" fmla="*/ 62 w 149"/>
                <a:gd name="T13" fmla="*/ 239 h 256"/>
                <a:gd name="T14" fmla="*/ 89 w 149"/>
                <a:gd name="T15" fmla="*/ 229 h 256"/>
                <a:gd name="T16" fmla="*/ 60 w 149"/>
                <a:gd name="T17" fmla="*/ 219 h 256"/>
                <a:gd name="T18" fmla="*/ 103 w 149"/>
                <a:gd name="T19" fmla="*/ 101 h 256"/>
                <a:gd name="T20" fmla="*/ 69 w 149"/>
                <a:gd name="T21" fmla="*/ 215 h 256"/>
                <a:gd name="T22" fmla="*/ 53 w 149"/>
                <a:gd name="T23" fmla="*/ 98 h 256"/>
                <a:gd name="T24" fmla="*/ 71 w 149"/>
                <a:gd name="T25" fmla="*/ 95 h 256"/>
                <a:gd name="T26" fmla="*/ 91 w 149"/>
                <a:gd name="T27" fmla="*/ 99 h 256"/>
                <a:gd name="T28" fmla="*/ 86 w 149"/>
                <a:gd name="T29" fmla="*/ 148 h 256"/>
                <a:gd name="T30" fmla="*/ 45 w 149"/>
                <a:gd name="T31" fmla="*/ 93 h 256"/>
                <a:gd name="T32" fmla="*/ 37 w 149"/>
                <a:gd name="T33" fmla="*/ 90 h 256"/>
                <a:gd name="T34" fmla="*/ 96 w 149"/>
                <a:gd name="T35" fmla="*/ 92 h 256"/>
                <a:gd name="T36" fmla="*/ 103 w 149"/>
                <a:gd name="T37" fmla="*/ 86 h 256"/>
                <a:gd name="T38" fmla="*/ 57 w 149"/>
                <a:gd name="T39" fmla="*/ 80 h 256"/>
                <a:gd name="T40" fmla="*/ 59 w 149"/>
                <a:gd name="T41" fmla="*/ 79 h 256"/>
                <a:gd name="T42" fmla="*/ 81 w 149"/>
                <a:gd name="T43" fmla="*/ 82 h 256"/>
                <a:gd name="T44" fmla="*/ 84 w 149"/>
                <a:gd name="T45" fmla="*/ 77 h 256"/>
                <a:gd name="T46" fmla="*/ 65 w 149"/>
                <a:gd name="T47" fmla="*/ 215 h 256"/>
                <a:gd name="T48" fmla="*/ 13 w 149"/>
                <a:gd name="T49" fmla="*/ 118 h 256"/>
                <a:gd name="T50" fmla="*/ 111 w 149"/>
                <a:gd name="T51" fmla="*/ 13 h 256"/>
                <a:gd name="T52" fmla="*/ 90 w 149"/>
                <a:gd name="T53" fmla="*/ 212 h 256"/>
                <a:gd name="T54" fmla="*/ 86 w 149"/>
                <a:gd name="T55" fmla="*/ 214 h 256"/>
                <a:gd name="T56" fmla="*/ 98 w 149"/>
                <a:gd name="T57" fmla="*/ 106 h 256"/>
                <a:gd name="T58" fmla="*/ 106 w 149"/>
                <a:gd name="T59" fmla="*/ 96 h 256"/>
                <a:gd name="T60" fmla="*/ 95 w 149"/>
                <a:gd name="T61" fmla="*/ 97 h 256"/>
                <a:gd name="T62" fmla="*/ 104 w 149"/>
                <a:gd name="T63" fmla="*/ 77 h 256"/>
                <a:gd name="T64" fmla="*/ 89 w 149"/>
                <a:gd name="T65" fmla="*/ 75 h 256"/>
                <a:gd name="T66" fmla="*/ 77 w 149"/>
                <a:gd name="T67" fmla="*/ 75 h 256"/>
                <a:gd name="T68" fmla="*/ 73 w 149"/>
                <a:gd name="T69" fmla="*/ 91 h 256"/>
                <a:gd name="T70" fmla="*/ 59 w 149"/>
                <a:gd name="T71" fmla="*/ 70 h 256"/>
                <a:gd name="T72" fmla="*/ 55 w 149"/>
                <a:gd name="T73" fmla="*/ 84 h 256"/>
                <a:gd name="T74" fmla="*/ 51 w 149"/>
                <a:gd name="T75" fmla="*/ 94 h 256"/>
                <a:gd name="T76" fmla="*/ 31 w 149"/>
                <a:gd name="T77" fmla="*/ 89 h 256"/>
                <a:gd name="T78" fmla="*/ 49 w 149"/>
                <a:gd name="T79" fmla="*/ 101 h 256"/>
                <a:gd name="T80" fmla="*/ 65 w 149"/>
                <a:gd name="T81" fmla="*/ 215 h 256"/>
                <a:gd name="T82" fmla="*/ 2 w 149"/>
                <a:gd name="T83" fmla="*/ 74 h 256"/>
                <a:gd name="T84" fmla="*/ 57 w 149"/>
                <a:gd name="T85" fmla="*/ 215 h 256"/>
                <a:gd name="T86" fmla="*/ 76 w 149"/>
                <a:gd name="T87" fmla="*/ 256 h 256"/>
                <a:gd name="T88" fmla="*/ 111 w 149"/>
                <a:gd name="T89" fmla="*/ 154 h 256"/>
                <a:gd name="T90" fmla="*/ 78 w 149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56">
                  <a:moveTo>
                    <a:pt x="67" y="243"/>
                  </a:moveTo>
                  <a:cubicBezTo>
                    <a:pt x="69" y="243"/>
                    <a:pt x="71" y="243"/>
                    <a:pt x="73" y="242"/>
                  </a:cubicBezTo>
                  <a:cubicBezTo>
                    <a:pt x="75" y="242"/>
                    <a:pt x="77" y="242"/>
                    <a:pt x="79" y="242"/>
                  </a:cubicBezTo>
                  <a:cubicBezTo>
                    <a:pt x="82" y="242"/>
                    <a:pt x="84" y="242"/>
                    <a:pt x="86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5" y="248"/>
                    <a:pt x="82" y="251"/>
                    <a:pt x="77" y="251"/>
                  </a:cubicBezTo>
                  <a:cubicBezTo>
                    <a:pt x="76" y="252"/>
                    <a:pt x="75" y="252"/>
                    <a:pt x="75" y="252"/>
                  </a:cubicBezTo>
                  <a:cubicBezTo>
                    <a:pt x="69" y="252"/>
                    <a:pt x="65" y="248"/>
                    <a:pt x="63" y="243"/>
                  </a:cubicBezTo>
                  <a:cubicBezTo>
                    <a:pt x="65" y="243"/>
                    <a:pt x="66" y="243"/>
                    <a:pt x="67" y="243"/>
                  </a:cubicBezTo>
                  <a:moveTo>
                    <a:pt x="62" y="239"/>
                  </a:moveTo>
                  <a:cubicBezTo>
                    <a:pt x="61" y="236"/>
                    <a:pt x="61" y="234"/>
                    <a:pt x="60" y="231"/>
                  </a:cubicBezTo>
                  <a:cubicBezTo>
                    <a:pt x="70" y="231"/>
                    <a:pt x="79" y="232"/>
                    <a:pt x="88" y="232"/>
                  </a:cubicBezTo>
                  <a:cubicBezTo>
                    <a:pt x="88" y="232"/>
                    <a:pt x="89" y="232"/>
                    <a:pt x="89" y="232"/>
                  </a:cubicBezTo>
                  <a:cubicBezTo>
                    <a:pt x="89" y="235"/>
                    <a:pt x="88" y="237"/>
                    <a:pt x="88" y="239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5" y="238"/>
                    <a:pt x="83" y="238"/>
                    <a:pt x="81" y="238"/>
                  </a:cubicBezTo>
                  <a:cubicBezTo>
                    <a:pt x="79" y="238"/>
                    <a:pt x="77" y="238"/>
                    <a:pt x="74" y="238"/>
                  </a:cubicBezTo>
                  <a:cubicBezTo>
                    <a:pt x="72" y="239"/>
                    <a:pt x="70" y="239"/>
                    <a:pt x="68" y="239"/>
                  </a:cubicBezTo>
                  <a:cubicBezTo>
                    <a:pt x="67" y="239"/>
                    <a:pt x="65" y="239"/>
                    <a:pt x="63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8"/>
                    <a:pt x="62" y="238"/>
                    <a:pt x="62" y="239"/>
                  </a:cubicBezTo>
                  <a:moveTo>
                    <a:pt x="65" y="219"/>
                  </a:moveTo>
                  <a:cubicBezTo>
                    <a:pt x="73" y="219"/>
                    <a:pt x="81" y="219"/>
                    <a:pt x="89" y="219"/>
                  </a:cubicBezTo>
                  <a:cubicBezTo>
                    <a:pt x="89" y="222"/>
                    <a:pt x="89" y="225"/>
                    <a:pt x="89" y="229"/>
                  </a:cubicBezTo>
                  <a:cubicBezTo>
                    <a:pt x="89" y="228"/>
                    <a:pt x="88" y="228"/>
                    <a:pt x="88" y="228"/>
                  </a:cubicBezTo>
                  <a:cubicBezTo>
                    <a:pt x="79" y="228"/>
                    <a:pt x="69" y="227"/>
                    <a:pt x="60" y="227"/>
                  </a:cubicBezTo>
                  <a:cubicBezTo>
                    <a:pt x="60" y="224"/>
                    <a:pt x="60" y="221"/>
                    <a:pt x="60" y="219"/>
                  </a:cubicBezTo>
                  <a:cubicBezTo>
                    <a:pt x="62" y="219"/>
                    <a:pt x="63" y="219"/>
                    <a:pt x="65" y="219"/>
                  </a:cubicBezTo>
                  <a:moveTo>
                    <a:pt x="103" y="102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4" y="101"/>
                    <a:pt x="105" y="101"/>
                  </a:cubicBezTo>
                  <a:cubicBezTo>
                    <a:pt x="105" y="101"/>
                    <a:pt x="105" y="101"/>
                    <a:pt x="103" y="102"/>
                  </a:cubicBezTo>
                  <a:moveTo>
                    <a:pt x="69" y="215"/>
                  </a:moveTo>
                  <a:cubicBezTo>
                    <a:pt x="73" y="196"/>
                    <a:pt x="74" y="176"/>
                    <a:pt x="71" y="157"/>
                  </a:cubicBezTo>
                  <a:cubicBezTo>
                    <a:pt x="69" y="139"/>
                    <a:pt x="64" y="118"/>
                    <a:pt x="55" y="102"/>
                  </a:cubicBezTo>
                  <a:cubicBezTo>
                    <a:pt x="54" y="101"/>
                    <a:pt x="54" y="99"/>
                    <a:pt x="53" y="98"/>
                  </a:cubicBezTo>
                  <a:cubicBezTo>
                    <a:pt x="56" y="97"/>
                    <a:pt x="60" y="94"/>
                    <a:pt x="61" y="91"/>
                  </a:cubicBezTo>
                  <a:cubicBezTo>
                    <a:pt x="64" y="93"/>
                    <a:pt x="67" y="94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5" y="95"/>
                    <a:pt x="78" y="94"/>
                    <a:pt x="80" y="91"/>
                  </a:cubicBezTo>
                  <a:cubicBezTo>
                    <a:pt x="83" y="94"/>
                    <a:pt x="87" y="96"/>
                    <a:pt x="91" y="97"/>
                  </a:cubicBezTo>
                  <a:cubicBezTo>
                    <a:pt x="91" y="98"/>
                    <a:pt x="91" y="99"/>
                    <a:pt x="91" y="99"/>
                  </a:cubicBezTo>
                  <a:cubicBezTo>
                    <a:pt x="91" y="101"/>
                    <a:pt x="92" y="103"/>
                    <a:pt x="94" y="104"/>
                  </a:cubicBezTo>
                  <a:cubicBezTo>
                    <a:pt x="91" y="108"/>
                    <a:pt x="90" y="112"/>
                    <a:pt x="89" y="116"/>
                  </a:cubicBezTo>
                  <a:cubicBezTo>
                    <a:pt x="87" y="127"/>
                    <a:pt x="86" y="137"/>
                    <a:pt x="86" y="148"/>
                  </a:cubicBezTo>
                  <a:cubicBezTo>
                    <a:pt x="85" y="170"/>
                    <a:pt x="82" y="192"/>
                    <a:pt x="82" y="215"/>
                  </a:cubicBezTo>
                  <a:cubicBezTo>
                    <a:pt x="78" y="215"/>
                    <a:pt x="73" y="215"/>
                    <a:pt x="69" y="215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4" y="93"/>
                  </a:cubicBezTo>
                  <a:cubicBezTo>
                    <a:pt x="42" y="93"/>
                    <a:pt x="40" y="92"/>
                    <a:pt x="39" y="91"/>
                  </a:cubicBezTo>
                  <a:cubicBezTo>
                    <a:pt x="38" y="90"/>
                    <a:pt x="38" y="90"/>
                    <a:pt x="37" y="90"/>
                  </a:cubicBezTo>
                  <a:cubicBezTo>
                    <a:pt x="35" y="89"/>
                    <a:pt x="35" y="87"/>
                    <a:pt x="36" y="85"/>
                  </a:cubicBezTo>
                  <a:cubicBezTo>
                    <a:pt x="40" y="85"/>
                    <a:pt x="43" y="89"/>
                    <a:pt x="45" y="93"/>
                  </a:cubicBezTo>
                  <a:moveTo>
                    <a:pt x="96" y="92"/>
                  </a:moveTo>
                  <a:cubicBezTo>
                    <a:pt x="97" y="89"/>
                    <a:pt x="100" y="85"/>
                    <a:pt x="102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5" y="82"/>
                    <a:pt x="103" y="86"/>
                    <a:pt x="103" y="86"/>
                  </a:cubicBezTo>
                  <a:cubicBezTo>
                    <a:pt x="101" y="89"/>
                    <a:pt x="99" y="91"/>
                    <a:pt x="96" y="92"/>
                  </a:cubicBezTo>
                  <a:moveTo>
                    <a:pt x="59" y="83"/>
                  </a:moveTo>
                  <a:cubicBezTo>
                    <a:pt x="59" y="82"/>
                    <a:pt x="58" y="81"/>
                    <a:pt x="57" y="80"/>
                  </a:cubicBezTo>
                  <a:cubicBezTo>
                    <a:pt x="57" y="80"/>
                    <a:pt x="56" y="79"/>
                    <a:pt x="56" y="78"/>
                  </a:cubicBezTo>
                  <a:cubicBezTo>
                    <a:pt x="55" y="77"/>
                    <a:pt x="55" y="76"/>
                    <a:pt x="58" y="75"/>
                  </a:cubicBezTo>
                  <a:cubicBezTo>
                    <a:pt x="58" y="76"/>
                    <a:pt x="59" y="78"/>
                    <a:pt x="59" y="79"/>
                  </a:cubicBezTo>
                  <a:cubicBezTo>
                    <a:pt x="59" y="80"/>
                    <a:pt x="59" y="82"/>
                    <a:pt x="59" y="83"/>
                  </a:cubicBezTo>
                  <a:moveTo>
                    <a:pt x="81" y="84"/>
                  </a:moveTo>
                  <a:cubicBezTo>
                    <a:pt x="81" y="83"/>
                    <a:pt x="81" y="83"/>
                    <a:pt x="81" y="82"/>
                  </a:cubicBezTo>
                  <a:cubicBezTo>
                    <a:pt x="80" y="80"/>
                    <a:pt x="81" y="77"/>
                    <a:pt x="82" y="75"/>
                  </a:cubicBezTo>
                  <a:cubicBezTo>
                    <a:pt x="82" y="74"/>
                    <a:pt x="83" y="73"/>
                    <a:pt x="83" y="73"/>
                  </a:cubicBezTo>
                  <a:cubicBezTo>
                    <a:pt x="84" y="73"/>
                    <a:pt x="84" y="76"/>
                    <a:pt x="84" y="77"/>
                  </a:cubicBezTo>
                  <a:cubicBezTo>
                    <a:pt x="84" y="79"/>
                    <a:pt x="83" y="80"/>
                    <a:pt x="82" y="82"/>
                  </a:cubicBezTo>
                  <a:cubicBezTo>
                    <a:pt x="82" y="83"/>
                    <a:pt x="81" y="83"/>
                    <a:pt x="81" y="84"/>
                  </a:cubicBezTo>
                  <a:moveTo>
                    <a:pt x="65" y="215"/>
                  </a:moveTo>
                  <a:cubicBezTo>
                    <a:pt x="64" y="215"/>
                    <a:pt x="62" y="215"/>
                    <a:pt x="61" y="215"/>
                  </a:cubicBezTo>
                  <a:cubicBezTo>
                    <a:pt x="61" y="197"/>
                    <a:pt x="58" y="181"/>
                    <a:pt x="47" y="165"/>
                  </a:cubicBezTo>
                  <a:cubicBezTo>
                    <a:pt x="36" y="149"/>
                    <a:pt x="21" y="136"/>
                    <a:pt x="13" y="118"/>
                  </a:cubicBezTo>
                  <a:cubicBezTo>
                    <a:pt x="0" y="90"/>
                    <a:pt x="4" y="53"/>
                    <a:pt x="24" y="29"/>
                  </a:cubicBezTo>
                  <a:cubicBezTo>
                    <a:pt x="37" y="13"/>
                    <a:pt x="57" y="4"/>
                    <a:pt x="77" y="4"/>
                  </a:cubicBezTo>
                  <a:cubicBezTo>
                    <a:pt x="89" y="4"/>
                    <a:pt x="101" y="7"/>
                    <a:pt x="111" y="13"/>
                  </a:cubicBezTo>
                  <a:cubicBezTo>
                    <a:pt x="144" y="31"/>
                    <a:pt x="145" y="79"/>
                    <a:pt x="133" y="111"/>
                  </a:cubicBezTo>
                  <a:cubicBezTo>
                    <a:pt x="127" y="129"/>
                    <a:pt x="112" y="143"/>
                    <a:pt x="103" y="160"/>
                  </a:cubicBezTo>
                  <a:cubicBezTo>
                    <a:pt x="94" y="176"/>
                    <a:pt x="92" y="194"/>
                    <a:pt x="90" y="212"/>
                  </a:cubicBezTo>
                  <a:cubicBezTo>
                    <a:pt x="89" y="212"/>
                    <a:pt x="89" y="213"/>
                    <a:pt x="89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8" y="214"/>
                    <a:pt x="87" y="214"/>
                    <a:pt x="86" y="214"/>
                  </a:cubicBezTo>
                  <a:cubicBezTo>
                    <a:pt x="86" y="194"/>
                    <a:pt x="89" y="174"/>
                    <a:pt x="90" y="153"/>
                  </a:cubicBezTo>
                  <a:cubicBezTo>
                    <a:pt x="91" y="143"/>
                    <a:pt x="91" y="133"/>
                    <a:pt x="93" y="122"/>
                  </a:cubicBezTo>
                  <a:cubicBezTo>
                    <a:pt x="94" y="116"/>
                    <a:pt x="95" y="110"/>
                    <a:pt x="98" y="106"/>
                  </a:cubicBezTo>
                  <a:cubicBezTo>
                    <a:pt x="100" y="106"/>
                    <a:pt x="101" y="106"/>
                    <a:pt x="102" y="106"/>
                  </a:cubicBezTo>
                  <a:cubicBezTo>
                    <a:pt x="105" y="106"/>
                    <a:pt x="108" y="105"/>
                    <a:pt x="109" y="102"/>
                  </a:cubicBezTo>
                  <a:cubicBezTo>
                    <a:pt x="110" y="100"/>
                    <a:pt x="109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96"/>
                    <a:pt x="100" y="98"/>
                    <a:pt x="97" y="101"/>
                  </a:cubicBezTo>
                  <a:cubicBezTo>
                    <a:pt x="96" y="100"/>
                    <a:pt x="95" y="98"/>
                    <a:pt x="95" y="97"/>
                  </a:cubicBezTo>
                  <a:cubicBezTo>
                    <a:pt x="100" y="96"/>
                    <a:pt x="105" y="92"/>
                    <a:pt x="107" y="87"/>
                  </a:cubicBezTo>
                  <a:cubicBezTo>
                    <a:pt x="109" y="85"/>
                    <a:pt x="110" y="79"/>
                    <a:pt x="107" y="78"/>
                  </a:cubicBezTo>
                  <a:cubicBezTo>
                    <a:pt x="106" y="77"/>
                    <a:pt x="105" y="77"/>
                    <a:pt x="104" y="77"/>
                  </a:cubicBezTo>
                  <a:cubicBezTo>
                    <a:pt x="98" y="77"/>
                    <a:pt x="93" y="86"/>
                    <a:pt x="92" y="93"/>
                  </a:cubicBezTo>
                  <a:cubicBezTo>
                    <a:pt x="88" y="93"/>
                    <a:pt x="85" y="91"/>
                    <a:pt x="83" y="89"/>
                  </a:cubicBezTo>
                  <a:cubicBezTo>
                    <a:pt x="87" y="85"/>
                    <a:pt x="89" y="79"/>
                    <a:pt x="89" y="75"/>
                  </a:cubicBezTo>
                  <a:cubicBezTo>
                    <a:pt x="89" y="72"/>
                    <a:pt x="87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0" y="68"/>
                    <a:pt x="78" y="72"/>
                    <a:pt x="77" y="75"/>
                  </a:cubicBezTo>
                  <a:cubicBezTo>
                    <a:pt x="76" y="79"/>
                    <a:pt x="76" y="84"/>
                    <a:pt x="78" y="88"/>
                  </a:cubicBezTo>
                  <a:cubicBezTo>
                    <a:pt x="78" y="88"/>
                    <a:pt x="77" y="89"/>
                    <a:pt x="77" y="89"/>
                  </a:cubicBezTo>
                  <a:cubicBezTo>
                    <a:pt x="76" y="90"/>
                    <a:pt x="74" y="91"/>
                    <a:pt x="73" y="91"/>
                  </a:cubicBezTo>
                  <a:cubicBezTo>
                    <a:pt x="70" y="91"/>
                    <a:pt x="66" y="89"/>
                    <a:pt x="63" y="86"/>
                  </a:cubicBezTo>
                  <a:cubicBezTo>
                    <a:pt x="64" y="84"/>
                    <a:pt x="64" y="82"/>
                    <a:pt x="63" y="80"/>
                  </a:cubicBezTo>
                  <a:cubicBezTo>
                    <a:pt x="63" y="76"/>
                    <a:pt x="62" y="72"/>
                    <a:pt x="59" y="70"/>
                  </a:cubicBezTo>
                  <a:cubicBezTo>
                    <a:pt x="58" y="69"/>
                    <a:pt x="57" y="69"/>
                    <a:pt x="56" y="69"/>
                  </a:cubicBezTo>
                  <a:cubicBezTo>
                    <a:pt x="54" y="69"/>
                    <a:pt x="51" y="71"/>
                    <a:pt x="51" y="73"/>
                  </a:cubicBezTo>
                  <a:cubicBezTo>
                    <a:pt x="50" y="78"/>
                    <a:pt x="52" y="81"/>
                    <a:pt x="55" y="84"/>
                  </a:cubicBezTo>
                  <a:cubicBezTo>
                    <a:pt x="56" y="85"/>
                    <a:pt x="57" y="87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92"/>
                    <a:pt x="54" y="93"/>
                    <a:pt x="51" y="94"/>
                  </a:cubicBezTo>
                  <a:cubicBezTo>
                    <a:pt x="47" y="87"/>
                    <a:pt x="42" y="80"/>
                    <a:pt x="36" y="80"/>
                  </a:cubicBezTo>
                  <a:cubicBezTo>
                    <a:pt x="36" y="80"/>
                    <a:pt x="35" y="81"/>
                    <a:pt x="34" y="81"/>
                  </a:cubicBezTo>
                  <a:cubicBezTo>
                    <a:pt x="31" y="82"/>
                    <a:pt x="29" y="86"/>
                    <a:pt x="31" y="89"/>
                  </a:cubicBezTo>
                  <a:cubicBezTo>
                    <a:pt x="33" y="94"/>
                    <a:pt x="39" y="96"/>
                    <a:pt x="44" y="98"/>
                  </a:cubicBezTo>
                  <a:cubicBezTo>
                    <a:pt x="46" y="98"/>
                    <a:pt x="47" y="98"/>
                    <a:pt x="48" y="98"/>
                  </a:cubicBezTo>
                  <a:cubicBezTo>
                    <a:pt x="49" y="99"/>
                    <a:pt x="49" y="100"/>
                    <a:pt x="49" y="101"/>
                  </a:cubicBezTo>
                  <a:cubicBezTo>
                    <a:pt x="58" y="116"/>
                    <a:pt x="63" y="134"/>
                    <a:pt x="66" y="151"/>
                  </a:cubicBezTo>
                  <a:cubicBezTo>
                    <a:pt x="70" y="172"/>
                    <a:pt x="70" y="194"/>
                    <a:pt x="65" y="214"/>
                  </a:cubicBezTo>
                  <a:cubicBezTo>
                    <a:pt x="65" y="214"/>
                    <a:pt x="65" y="215"/>
                    <a:pt x="65" y="215"/>
                  </a:cubicBezTo>
                  <a:moveTo>
                    <a:pt x="78" y="0"/>
                  </a:moveTo>
                  <a:cubicBezTo>
                    <a:pt x="67" y="0"/>
                    <a:pt x="55" y="2"/>
                    <a:pt x="45" y="7"/>
                  </a:cubicBezTo>
                  <a:cubicBezTo>
                    <a:pt x="19" y="19"/>
                    <a:pt x="4" y="47"/>
                    <a:pt x="2" y="74"/>
                  </a:cubicBezTo>
                  <a:cubicBezTo>
                    <a:pt x="0" y="97"/>
                    <a:pt x="6" y="119"/>
                    <a:pt x="20" y="137"/>
                  </a:cubicBezTo>
                  <a:cubicBezTo>
                    <a:pt x="28" y="149"/>
                    <a:pt x="38" y="159"/>
                    <a:pt x="46" y="172"/>
                  </a:cubicBezTo>
                  <a:cubicBezTo>
                    <a:pt x="55" y="185"/>
                    <a:pt x="57" y="200"/>
                    <a:pt x="57" y="215"/>
                  </a:cubicBezTo>
                  <a:cubicBezTo>
                    <a:pt x="56" y="215"/>
                    <a:pt x="56" y="216"/>
                    <a:pt x="56" y="217"/>
                  </a:cubicBezTo>
                  <a:cubicBezTo>
                    <a:pt x="56" y="231"/>
                    <a:pt x="56" y="255"/>
                    <a:pt x="75" y="256"/>
                  </a:cubicBezTo>
                  <a:cubicBezTo>
                    <a:pt x="75" y="256"/>
                    <a:pt x="75" y="256"/>
                    <a:pt x="76" y="256"/>
                  </a:cubicBezTo>
                  <a:cubicBezTo>
                    <a:pt x="94" y="256"/>
                    <a:pt x="93" y="231"/>
                    <a:pt x="93" y="217"/>
                  </a:cubicBezTo>
                  <a:cubicBezTo>
                    <a:pt x="94" y="217"/>
                    <a:pt x="94" y="216"/>
                    <a:pt x="94" y="216"/>
                  </a:cubicBezTo>
                  <a:cubicBezTo>
                    <a:pt x="96" y="194"/>
                    <a:pt x="99" y="173"/>
                    <a:pt x="111" y="154"/>
                  </a:cubicBezTo>
                  <a:cubicBezTo>
                    <a:pt x="121" y="139"/>
                    <a:pt x="133" y="126"/>
                    <a:pt x="139" y="108"/>
                  </a:cubicBezTo>
                  <a:cubicBezTo>
                    <a:pt x="149" y="79"/>
                    <a:pt x="147" y="39"/>
                    <a:pt x="123" y="17"/>
                  </a:cubicBezTo>
                  <a:cubicBezTo>
                    <a:pt x="111" y="5"/>
                    <a:pt x="95" y="0"/>
                    <a:pt x="7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974769" y="3414639"/>
              <a:ext cx="533400" cy="768350"/>
            </a:xfrm>
            <a:custGeom>
              <a:avLst/>
              <a:gdLst>
                <a:gd name="T0" fmla="*/ 117 w 126"/>
                <a:gd name="T1" fmla="*/ 167 h 181"/>
                <a:gd name="T2" fmla="*/ 109 w 126"/>
                <a:gd name="T3" fmla="*/ 177 h 181"/>
                <a:gd name="T4" fmla="*/ 115 w 126"/>
                <a:gd name="T5" fmla="*/ 160 h 181"/>
                <a:gd name="T6" fmla="*/ 117 w 126"/>
                <a:gd name="T7" fmla="*/ 164 h 181"/>
                <a:gd name="T8" fmla="*/ 94 w 126"/>
                <a:gd name="T9" fmla="*/ 165 h 181"/>
                <a:gd name="T10" fmla="*/ 115 w 126"/>
                <a:gd name="T11" fmla="*/ 157 h 181"/>
                <a:gd name="T12" fmla="*/ 36 w 126"/>
                <a:gd name="T13" fmla="*/ 79 h 181"/>
                <a:gd name="T14" fmla="*/ 43 w 126"/>
                <a:gd name="T15" fmla="*/ 79 h 181"/>
                <a:gd name="T16" fmla="*/ 37 w 126"/>
                <a:gd name="T17" fmla="*/ 79 h 181"/>
                <a:gd name="T18" fmla="*/ 57 w 126"/>
                <a:gd name="T19" fmla="*/ 73 h 181"/>
                <a:gd name="T20" fmla="*/ 70 w 126"/>
                <a:gd name="T21" fmla="*/ 68 h 181"/>
                <a:gd name="T22" fmla="*/ 79 w 126"/>
                <a:gd name="T23" fmla="*/ 71 h 181"/>
                <a:gd name="T24" fmla="*/ 105 w 126"/>
                <a:gd name="T25" fmla="*/ 149 h 181"/>
                <a:gd name="T26" fmla="*/ 51 w 126"/>
                <a:gd name="T27" fmla="*/ 82 h 181"/>
                <a:gd name="T28" fmla="*/ 57 w 126"/>
                <a:gd name="T29" fmla="*/ 73 h 181"/>
                <a:gd name="T30" fmla="*/ 85 w 126"/>
                <a:gd name="T31" fmla="*/ 65 h 181"/>
                <a:gd name="T32" fmla="*/ 46 w 126"/>
                <a:gd name="T33" fmla="*/ 66 h 181"/>
                <a:gd name="T34" fmla="*/ 47 w 126"/>
                <a:gd name="T35" fmla="*/ 65 h 181"/>
                <a:gd name="T36" fmla="*/ 63 w 126"/>
                <a:gd name="T37" fmla="*/ 60 h 181"/>
                <a:gd name="T38" fmla="*/ 63 w 126"/>
                <a:gd name="T39" fmla="*/ 56 h 181"/>
                <a:gd name="T40" fmla="*/ 76 w 126"/>
                <a:gd name="T41" fmla="*/ 62 h 181"/>
                <a:gd name="T42" fmla="*/ 79 w 126"/>
                <a:gd name="T43" fmla="*/ 56 h 181"/>
                <a:gd name="T44" fmla="*/ 67 w 126"/>
                <a:gd name="T45" fmla="*/ 127 h 181"/>
                <a:gd name="T46" fmla="*/ 58 w 126"/>
                <a:gd name="T47" fmla="*/ 4 h 181"/>
                <a:gd name="T48" fmla="*/ 102 w 126"/>
                <a:gd name="T49" fmla="*/ 106 h 181"/>
                <a:gd name="T50" fmla="*/ 110 w 126"/>
                <a:gd name="T51" fmla="*/ 147 h 181"/>
                <a:gd name="T52" fmla="*/ 83 w 126"/>
                <a:gd name="T53" fmla="*/ 84 h 181"/>
                <a:gd name="T54" fmla="*/ 85 w 126"/>
                <a:gd name="T55" fmla="*/ 61 h 181"/>
                <a:gd name="T56" fmla="*/ 77 w 126"/>
                <a:gd name="T57" fmla="*/ 65 h 181"/>
                <a:gd name="T58" fmla="*/ 79 w 126"/>
                <a:gd name="T59" fmla="*/ 49 h 181"/>
                <a:gd name="T60" fmla="*/ 67 w 126"/>
                <a:gd name="T61" fmla="*/ 64 h 181"/>
                <a:gd name="T62" fmla="*/ 60 w 126"/>
                <a:gd name="T63" fmla="*/ 50 h 181"/>
                <a:gd name="T64" fmla="*/ 62 w 126"/>
                <a:gd name="T65" fmla="*/ 66 h 181"/>
                <a:gd name="T66" fmla="*/ 51 w 126"/>
                <a:gd name="T67" fmla="*/ 64 h 181"/>
                <a:gd name="T68" fmla="*/ 40 w 126"/>
                <a:gd name="T69" fmla="*/ 64 h 181"/>
                <a:gd name="T70" fmla="*/ 49 w 126"/>
                <a:gd name="T71" fmla="*/ 71 h 181"/>
                <a:gd name="T72" fmla="*/ 31 w 126"/>
                <a:gd name="T73" fmla="*/ 74 h 181"/>
                <a:gd name="T74" fmla="*/ 43 w 126"/>
                <a:gd name="T75" fmla="*/ 82 h 181"/>
                <a:gd name="T76" fmla="*/ 75 w 126"/>
                <a:gd name="T77" fmla="*/ 111 h 181"/>
                <a:gd name="T78" fmla="*/ 91 w 126"/>
                <a:gd name="T79" fmla="*/ 156 h 181"/>
                <a:gd name="T80" fmla="*/ 7 w 126"/>
                <a:gd name="T81" fmla="*/ 80 h 181"/>
                <a:gd name="T82" fmla="*/ 89 w 126"/>
                <a:gd name="T83" fmla="*/ 158 h 181"/>
                <a:gd name="T84" fmla="*/ 114 w 126"/>
                <a:gd name="T85" fmla="*/ 179 h 181"/>
                <a:gd name="T86" fmla="*/ 106 w 126"/>
                <a:gd name="T87" fmla="*/ 99 h 181"/>
                <a:gd name="T88" fmla="*/ 58 w 126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81">
                  <a:moveTo>
                    <a:pt x="109" y="177"/>
                  </a:moveTo>
                  <a:cubicBezTo>
                    <a:pt x="106" y="177"/>
                    <a:pt x="104" y="176"/>
                    <a:pt x="101" y="174"/>
                  </a:cubicBezTo>
                  <a:cubicBezTo>
                    <a:pt x="107" y="173"/>
                    <a:pt x="111" y="168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71"/>
                    <a:pt x="117" y="174"/>
                    <a:pt x="113" y="176"/>
                  </a:cubicBezTo>
                  <a:cubicBezTo>
                    <a:pt x="112" y="177"/>
                    <a:pt x="110" y="177"/>
                    <a:pt x="109" y="177"/>
                  </a:cubicBezTo>
                  <a:moveTo>
                    <a:pt x="99" y="172"/>
                  </a:moveTo>
                  <a:cubicBezTo>
                    <a:pt x="98" y="171"/>
                    <a:pt x="97" y="169"/>
                    <a:pt x="96" y="167"/>
                  </a:cubicBezTo>
                  <a:cubicBezTo>
                    <a:pt x="102" y="165"/>
                    <a:pt x="109" y="162"/>
                    <a:pt x="115" y="16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61"/>
                    <a:pt x="117" y="162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1" y="165"/>
                    <a:pt x="106" y="170"/>
                    <a:pt x="100" y="171"/>
                  </a:cubicBezTo>
                  <a:cubicBezTo>
                    <a:pt x="100" y="171"/>
                    <a:pt x="100" y="172"/>
                    <a:pt x="99" y="172"/>
                  </a:cubicBezTo>
                  <a:moveTo>
                    <a:pt x="94" y="165"/>
                  </a:moveTo>
                  <a:cubicBezTo>
                    <a:pt x="93" y="163"/>
                    <a:pt x="93" y="161"/>
                    <a:pt x="92" y="159"/>
                  </a:cubicBezTo>
                  <a:cubicBezTo>
                    <a:pt x="99" y="157"/>
                    <a:pt x="105" y="153"/>
                    <a:pt x="111" y="150"/>
                  </a:cubicBezTo>
                  <a:cubicBezTo>
                    <a:pt x="112" y="152"/>
                    <a:pt x="114" y="154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07" y="160"/>
                    <a:pt x="101" y="162"/>
                    <a:pt x="94" y="165"/>
                  </a:cubicBezTo>
                  <a:moveTo>
                    <a:pt x="36" y="79"/>
                  </a:moveTo>
                  <a:cubicBezTo>
                    <a:pt x="34" y="79"/>
                    <a:pt x="33" y="78"/>
                    <a:pt x="34" y="76"/>
                  </a:cubicBezTo>
                  <a:cubicBezTo>
                    <a:pt x="34" y="76"/>
                    <a:pt x="35" y="76"/>
                    <a:pt x="35" y="76"/>
                  </a:cubicBezTo>
                  <a:cubicBezTo>
                    <a:pt x="37" y="76"/>
                    <a:pt x="40" y="77"/>
                    <a:pt x="4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9"/>
                    <a:pt x="38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moveTo>
                    <a:pt x="57" y="73"/>
                  </a:moveTo>
                  <a:cubicBezTo>
                    <a:pt x="58" y="73"/>
                    <a:pt x="58" y="73"/>
                    <a:pt x="59" y="72"/>
                  </a:cubicBezTo>
                  <a:cubicBezTo>
                    <a:pt x="62" y="72"/>
                    <a:pt x="64" y="69"/>
                    <a:pt x="66" y="67"/>
                  </a:cubicBezTo>
                  <a:cubicBezTo>
                    <a:pt x="67" y="67"/>
                    <a:pt x="69" y="68"/>
                    <a:pt x="70" y="68"/>
                  </a:cubicBezTo>
                  <a:cubicBezTo>
                    <a:pt x="72" y="68"/>
                    <a:pt x="73" y="67"/>
                    <a:pt x="74" y="67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6" y="70"/>
                    <a:pt x="77" y="70"/>
                    <a:pt x="79" y="71"/>
                  </a:cubicBezTo>
                  <a:cubicBezTo>
                    <a:pt x="78" y="74"/>
                    <a:pt x="79" y="77"/>
                    <a:pt x="79" y="81"/>
                  </a:cubicBezTo>
                  <a:cubicBezTo>
                    <a:pt x="81" y="88"/>
                    <a:pt x="84" y="96"/>
                    <a:pt x="87" y="103"/>
                  </a:cubicBezTo>
                  <a:cubicBezTo>
                    <a:pt x="94" y="118"/>
                    <a:pt x="99" y="134"/>
                    <a:pt x="105" y="149"/>
                  </a:cubicBezTo>
                  <a:cubicBezTo>
                    <a:pt x="103" y="151"/>
                    <a:pt x="100" y="152"/>
                    <a:pt x="97" y="154"/>
                  </a:cubicBezTo>
                  <a:cubicBezTo>
                    <a:pt x="94" y="140"/>
                    <a:pt x="88" y="126"/>
                    <a:pt x="80" y="114"/>
                  </a:cubicBezTo>
                  <a:cubicBezTo>
                    <a:pt x="72" y="102"/>
                    <a:pt x="63" y="90"/>
                    <a:pt x="51" y="82"/>
                  </a:cubicBezTo>
                  <a:cubicBezTo>
                    <a:pt x="51" y="81"/>
                    <a:pt x="50" y="80"/>
                    <a:pt x="49" y="80"/>
                  </a:cubicBezTo>
                  <a:cubicBezTo>
                    <a:pt x="51" y="78"/>
                    <a:pt x="52" y="75"/>
                    <a:pt x="52" y="72"/>
                  </a:cubicBezTo>
                  <a:cubicBezTo>
                    <a:pt x="54" y="72"/>
                    <a:pt x="56" y="73"/>
                    <a:pt x="57" y="73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5"/>
                    <a:pt x="85" y="65"/>
                    <a:pt x="85" y="65"/>
                  </a:cubicBezTo>
                  <a:cubicBezTo>
                    <a:pt x="85" y="65"/>
                    <a:pt x="85" y="66"/>
                    <a:pt x="84" y="67"/>
                  </a:cubicBezTo>
                  <a:moveTo>
                    <a:pt x="49" y="67"/>
                  </a:moveTo>
                  <a:cubicBezTo>
                    <a:pt x="48" y="67"/>
                    <a:pt x="47" y="67"/>
                    <a:pt x="46" y="66"/>
                  </a:cubicBezTo>
                  <a:cubicBezTo>
                    <a:pt x="46" y="66"/>
                    <a:pt x="45" y="66"/>
                    <a:pt x="45" y="66"/>
                  </a:cubicBezTo>
                  <a:cubicBezTo>
                    <a:pt x="43" y="65"/>
                    <a:pt x="43" y="64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6"/>
                    <a:pt x="48" y="67"/>
                    <a:pt x="49" y="67"/>
                  </a:cubicBezTo>
                  <a:moveTo>
                    <a:pt x="63" y="61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1" y="57"/>
                    <a:pt x="61" y="55"/>
                  </a:cubicBezTo>
                  <a:cubicBezTo>
                    <a:pt x="61" y="54"/>
                    <a:pt x="61" y="53"/>
                    <a:pt x="62" y="53"/>
                  </a:cubicBezTo>
                  <a:cubicBezTo>
                    <a:pt x="62" y="53"/>
                    <a:pt x="63" y="55"/>
                    <a:pt x="63" y="56"/>
                  </a:cubicBezTo>
                  <a:cubicBezTo>
                    <a:pt x="64" y="57"/>
                    <a:pt x="64" y="58"/>
                    <a:pt x="64" y="60"/>
                  </a:cubicBezTo>
                  <a:cubicBezTo>
                    <a:pt x="64" y="60"/>
                    <a:pt x="63" y="61"/>
                    <a:pt x="63" y="61"/>
                  </a:cubicBezTo>
                  <a:moveTo>
                    <a:pt x="76" y="62"/>
                  </a:moveTo>
                  <a:cubicBezTo>
                    <a:pt x="76" y="59"/>
                    <a:pt x="77" y="57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8"/>
                    <a:pt x="78" y="60"/>
                    <a:pt x="76" y="62"/>
                  </a:cubicBezTo>
                  <a:moveTo>
                    <a:pt x="91" y="156"/>
                  </a:moveTo>
                  <a:cubicBezTo>
                    <a:pt x="86" y="144"/>
                    <a:pt x="79" y="134"/>
                    <a:pt x="67" y="127"/>
                  </a:cubicBezTo>
                  <a:cubicBezTo>
                    <a:pt x="54" y="120"/>
                    <a:pt x="40" y="115"/>
                    <a:pt x="28" y="106"/>
                  </a:cubicBezTo>
                  <a:cubicBezTo>
                    <a:pt x="11" y="91"/>
                    <a:pt x="2" y="65"/>
                    <a:pt x="8" y="42"/>
                  </a:cubicBezTo>
                  <a:cubicBezTo>
                    <a:pt x="13" y="20"/>
                    <a:pt x="35" y="4"/>
                    <a:pt x="58" y="4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90" y="6"/>
                    <a:pt x="105" y="38"/>
                    <a:pt x="107" y="63"/>
                  </a:cubicBezTo>
                  <a:cubicBezTo>
                    <a:pt x="109" y="78"/>
                    <a:pt x="103" y="91"/>
                    <a:pt x="102" y="106"/>
                  </a:cubicBezTo>
                  <a:cubicBezTo>
                    <a:pt x="101" y="119"/>
                    <a:pt x="106" y="133"/>
                    <a:pt x="110" y="145"/>
                  </a:cubicBezTo>
                  <a:cubicBezTo>
                    <a:pt x="110" y="146"/>
                    <a:pt x="110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8"/>
                    <a:pt x="108" y="148"/>
                  </a:cubicBezTo>
                  <a:cubicBezTo>
                    <a:pt x="102" y="134"/>
                    <a:pt x="97" y="120"/>
                    <a:pt x="91" y="105"/>
                  </a:cubicBezTo>
                  <a:cubicBezTo>
                    <a:pt x="89" y="98"/>
                    <a:pt x="86" y="91"/>
                    <a:pt x="83" y="84"/>
                  </a:cubicBezTo>
                  <a:cubicBezTo>
                    <a:pt x="82" y="79"/>
                    <a:pt x="81" y="75"/>
                    <a:pt x="82" y="71"/>
                  </a:cubicBezTo>
                  <a:cubicBezTo>
                    <a:pt x="86" y="70"/>
                    <a:pt x="89" y="68"/>
                    <a:pt x="88" y="65"/>
                  </a:cubicBezTo>
                  <a:cubicBezTo>
                    <a:pt x="88" y="63"/>
                    <a:pt x="87" y="61"/>
                    <a:pt x="85" y="61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2" y="62"/>
                    <a:pt x="81" y="65"/>
                    <a:pt x="80" y="68"/>
                  </a:cubicBezTo>
                  <a:cubicBezTo>
                    <a:pt x="79" y="67"/>
                    <a:pt x="78" y="67"/>
                    <a:pt x="77" y="65"/>
                  </a:cubicBezTo>
                  <a:cubicBezTo>
                    <a:pt x="80" y="63"/>
                    <a:pt x="82" y="59"/>
                    <a:pt x="82" y="55"/>
                  </a:cubicBezTo>
                  <a:cubicBezTo>
                    <a:pt x="82" y="53"/>
                    <a:pt x="82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3" y="50"/>
                    <a:pt x="72" y="58"/>
                    <a:pt x="73" y="64"/>
                  </a:cubicBezTo>
                  <a:cubicBezTo>
                    <a:pt x="72" y="64"/>
                    <a:pt x="71" y="65"/>
                    <a:pt x="70" y="65"/>
                  </a:cubicBezTo>
                  <a:cubicBezTo>
                    <a:pt x="69" y="65"/>
                    <a:pt x="68" y="64"/>
                    <a:pt x="67" y="64"/>
                  </a:cubicBezTo>
                  <a:cubicBezTo>
                    <a:pt x="68" y="60"/>
                    <a:pt x="67" y="56"/>
                    <a:pt x="66" y="53"/>
                  </a:cubicBezTo>
                  <a:cubicBezTo>
                    <a:pt x="65" y="51"/>
                    <a:pt x="64" y="49"/>
                    <a:pt x="62" y="49"/>
                  </a:cubicBezTo>
                  <a:cubicBezTo>
                    <a:pt x="61" y="49"/>
                    <a:pt x="61" y="50"/>
                    <a:pt x="60" y="50"/>
                  </a:cubicBezTo>
                  <a:cubicBezTo>
                    <a:pt x="58" y="51"/>
                    <a:pt x="58" y="54"/>
                    <a:pt x="58" y="56"/>
                  </a:cubicBezTo>
                  <a:cubicBezTo>
                    <a:pt x="59" y="60"/>
                    <a:pt x="60" y="63"/>
                    <a:pt x="63" y="65"/>
                  </a:cubicBezTo>
                  <a:cubicBezTo>
                    <a:pt x="63" y="65"/>
                    <a:pt x="63" y="66"/>
                    <a:pt x="62" y="66"/>
                  </a:cubicBezTo>
                  <a:cubicBezTo>
                    <a:pt x="62" y="68"/>
                    <a:pt x="60" y="69"/>
                    <a:pt x="57" y="69"/>
                  </a:cubicBezTo>
                  <a:cubicBezTo>
                    <a:pt x="56" y="69"/>
                    <a:pt x="54" y="69"/>
                    <a:pt x="52" y="69"/>
                  </a:cubicBezTo>
                  <a:cubicBezTo>
                    <a:pt x="52" y="67"/>
                    <a:pt x="51" y="66"/>
                    <a:pt x="51" y="64"/>
                  </a:cubicBezTo>
                  <a:cubicBezTo>
                    <a:pt x="49" y="62"/>
                    <a:pt x="47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cubicBezTo>
                    <a:pt x="41" y="59"/>
                    <a:pt x="39" y="62"/>
                    <a:pt x="40" y="64"/>
                  </a:cubicBezTo>
                  <a:cubicBezTo>
                    <a:pt x="41" y="67"/>
                    <a:pt x="43" y="69"/>
                    <a:pt x="46" y="70"/>
                  </a:cubicBezTo>
                  <a:cubicBezTo>
                    <a:pt x="47" y="70"/>
                    <a:pt x="48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4"/>
                    <a:pt x="48" y="76"/>
                    <a:pt x="46" y="78"/>
                  </a:cubicBezTo>
                  <a:cubicBezTo>
                    <a:pt x="43" y="75"/>
                    <a:pt x="38" y="73"/>
                    <a:pt x="35" y="73"/>
                  </a:cubicBezTo>
                  <a:cubicBezTo>
                    <a:pt x="33" y="73"/>
                    <a:pt x="32" y="73"/>
                    <a:pt x="31" y="74"/>
                  </a:cubicBezTo>
                  <a:cubicBezTo>
                    <a:pt x="29" y="75"/>
                    <a:pt x="29" y="79"/>
                    <a:pt x="31" y="81"/>
                  </a:cubicBezTo>
                  <a:cubicBezTo>
                    <a:pt x="33" y="82"/>
                    <a:pt x="36" y="83"/>
                    <a:pt x="38" y="83"/>
                  </a:cubicBezTo>
                  <a:cubicBezTo>
                    <a:pt x="40" y="83"/>
                    <a:pt x="42" y="82"/>
                    <a:pt x="43" y="82"/>
                  </a:cubicBezTo>
                  <a:cubicBezTo>
                    <a:pt x="44" y="82"/>
                    <a:pt x="45" y="82"/>
                    <a:pt x="46" y="81"/>
                  </a:cubicBezTo>
                  <a:cubicBezTo>
                    <a:pt x="46" y="82"/>
                    <a:pt x="47" y="82"/>
                    <a:pt x="47" y="83"/>
                  </a:cubicBezTo>
                  <a:cubicBezTo>
                    <a:pt x="58" y="90"/>
                    <a:pt x="67" y="101"/>
                    <a:pt x="75" y="111"/>
                  </a:cubicBezTo>
                  <a:cubicBezTo>
                    <a:pt x="84" y="124"/>
                    <a:pt x="90" y="139"/>
                    <a:pt x="94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3" y="155"/>
                    <a:pt x="92" y="156"/>
                    <a:pt x="91" y="156"/>
                  </a:cubicBezTo>
                  <a:moveTo>
                    <a:pt x="58" y="0"/>
                  </a:moveTo>
                  <a:cubicBezTo>
                    <a:pt x="41" y="0"/>
                    <a:pt x="25" y="9"/>
                    <a:pt x="15" y="21"/>
                  </a:cubicBezTo>
                  <a:cubicBezTo>
                    <a:pt x="1" y="37"/>
                    <a:pt x="0" y="60"/>
                    <a:pt x="7" y="80"/>
                  </a:cubicBezTo>
                  <a:cubicBezTo>
                    <a:pt x="13" y="96"/>
                    <a:pt x="24" y="108"/>
                    <a:pt x="39" y="117"/>
                  </a:cubicBezTo>
                  <a:cubicBezTo>
                    <a:pt x="48" y="122"/>
                    <a:pt x="59" y="126"/>
                    <a:pt x="68" y="131"/>
                  </a:cubicBezTo>
                  <a:cubicBezTo>
                    <a:pt x="78" y="138"/>
                    <a:pt x="84" y="147"/>
                    <a:pt x="89" y="158"/>
                  </a:cubicBezTo>
                  <a:cubicBezTo>
                    <a:pt x="88" y="158"/>
                    <a:pt x="88" y="159"/>
                    <a:pt x="88" y="159"/>
                  </a:cubicBezTo>
                  <a:cubicBezTo>
                    <a:pt x="92" y="167"/>
                    <a:pt x="99" y="181"/>
                    <a:pt x="109" y="181"/>
                  </a:cubicBezTo>
                  <a:cubicBezTo>
                    <a:pt x="110" y="181"/>
                    <a:pt x="112" y="180"/>
                    <a:pt x="114" y="179"/>
                  </a:cubicBezTo>
                  <a:cubicBezTo>
                    <a:pt x="126" y="174"/>
                    <a:pt x="118" y="157"/>
                    <a:pt x="114" y="148"/>
                  </a:cubicBezTo>
                  <a:cubicBezTo>
                    <a:pt x="114" y="147"/>
                    <a:pt x="114" y="147"/>
                    <a:pt x="114" y="146"/>
                  </a:cubicBezTo>
                  <a:cubicBezTo>
                    <a:pt x="108" y="131"/>
                    <a:pt x="104" y="116"/>
                    <a:pt x="106" y="99"/>
                  </a:cubicBezTo>
                  <a:cubicBezTo>
                    <a:pt x="108" y="86"/>
                    <a:pt x="112" y="73"/>
                    <a:pt x="110" y="59"/>
                  </a:cubicBezTo>
                  <a:cubicBezTo>
                    <a:pt x="108" y="37"/>
                    <a:pt x="94" y="10"/>
                    <a:pt x="71" y="2"/>
                  </a:cubicBezTo>
                  <a:cubicBezTo>
                    <a:pt x="67" y="1"/>
                    <a:pt x="62" y="0"/>
                    <a:pt x="5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0008856" y="2330377"/>
              <a:ext cx="322263" cy="457200"/>
            </a:xfrm>
            <a:custGeom>
              <a:avLst/>
              <a:gdLst>
                <a:gd name="T0" fmla="*/ 71 w 76"/>
                <a:gd name="T1" fmla="*/ 100 h 108"/>
                <a:gd name="T2" fmla="*/ 65 w 76"/>
                <a:gd name="T3" fmla="*/ 107 h 108"/>
                <a:gd name="T4" fmla="*/ 69 w 76"/>
                <a:gd name="T5" fmla="*/ 96 h 108"/>
                <a:gd name="T6" fmla="*/ 70 w 76"/>
                <a:gd name="T7" fmla="*/ 99 h 108"/>
                <a:gd name="T8" fmla="*/ 57 w 76"/>
                <a:gd name="T9" fmla="*/ 99 h 108"/>
                <a:gd name="T10" fmla="*/ 69 w 76"/>
                <a:gd name="T11" fmla="*/ 94 h 108"/>
                <a:gd name="T12" fmla="*/ 22 w 76"/>
                <a:gd name="T13" fmla="*/ 47 h 108"/>
                <a:gd name="T14" fmla="*/ 26 w 76"/>
                <a:gd name="T15" fmla="*/ 47 h 108"/>
                <a:gd name="T16" fmla="*/ 22 w 76"/>
                <a:gd name="T17" fmla="*/ 48 h 108"/>
                <a:gd name="T18" fmla="*/ 34 w 76"/>
                <a:gd name="T19" fmla="*/ 44 h 108"/>
                <a:gd name="T20" fmla="*/ 42 w 76"/>
                <a:gd name="T21" fmla="*/ 40 h 108"/>
                <a:gd name="T22" fmla="*/ 47 w 76"/>
                <a:gd name="T23" fmla="*/ 42 h 108"/>
                <a:gd name="T24" fmla="*/ 63 w 76"/>
                <a:gd name="T25" fmla="*/ 90 h 108"/>
                <a:gd name="T26" fmla="*/ 31 w 76"/>
                <a:gd name="T27" fmla="*/ 49 h 108"/>
                <a:gd name="T28" fmla="*/ 34 w 76"/>
                <a:gd name="T29" fmla="*/ 44 h 108"/>
                <a:gd name="T30" fmla="*/ 51 w 76"/>
                <a:gd name="T31" fmla="*/ 39 h 108"/>
                <a:gd name="T32" fmla="*/ 28 w 76"/>
                <a:gd name="T33" fmla="*/ 40 h 108"/>
                <a:gd name="T34" fmla="*/ 28 w 76"/>
                <a:gd name="T35" fmla="*/ 39 h 108"/>
                <a:gd name="T36" fmla="*/ 38 w 76"/>
                <a:gd name="T37" fmla="*/ 36 h 108"/>
                <a:gd name="T38" fmla="*/ 38 w 76"/>
                <a:gd name="T39" fmla="*/ 33 h 108"/>
                <a:gd name="T40" fmla="*/ 46 w 76"/>
                <a:gd name="T41" fmla="*/ 37 h 108"/>
                <a:gd name="T42" fmla="*/ 48 w 76"/>
                <a:gd name="T43" fmla="*/ 34 h 108"/>
                <a:gd name="T44" fmla="*/ 40 w 76"/>
                <a:gd name="T45" fmla="*/ 76 h 108"/>
                <a:gd name="T46" fmla="*/ 35 w 76"/>
                <a:gd name="T47" fmla="*/ 2 h 108"/>
                <a:gd name="T48" fmla="*/ 62 w 76"/>
                <a:gd name="T49" fmla="*/ 63 h 108"/>
                <a:gd name="T50" fmla="*/ 66 w 76"/>
                <a:gd name="T51" fmla="*/ 88 h 108"/>
                <a:gd name="T52" fmla="*/ 50 w 76"/>
                <a:gd name="T53" fmla="*/ 50 h 108"/>
                <a:gd name="T54" fmla="*/ 51 w 76"/>
                <a:gd name="T55" fmla="*/ 37 h 108"/>
                <a:gd name="T56" fmla="*/ 46 w 76"/>
                <a:gd name="T57" fmla="*/ 39 h 108"/>
                <a:gd name="T58" fmla="*/ 47 w 76"/>
                <a:gd name="T59" fmla="*/ 29 h 108"/>
                <a:gd name="T60" fmla="*/ 40 w 76"/>
                <a:gd name="T61" fmla="*/ 38 h 108"/>
                <a:gd name="T62" fmla="*/ 36 w 76"/>
                <a:gd name="T63" fmla="*/ 30 h 108"/>
                <a:gd name="T64" fmla="*/ 38 w 76"/>
                <a:gd name="T65" fmla="*/ 40 h 108"/>
                <a:gd name="T66" fmla="*/ 30 w 76"/>
                <a:gd name="T67" fmla="*/ 39 h 108"/>
                <a:gd name="T68" fmla="*/ 24 w 76"/>
                <a:gd name="T69" fmla="*/ 38 h 108"/>
                <a:gd name="T70" fmla="*/ 30 w 76"/>
                <a:gd name="T71" fmla="*/ 43 h 108"/>
                <a:gd name="T72" fmla="*/ 19 w 76"/>
                <a:gd name="T73" fmla="*/ 44 h 108"/>
                <a:gd name="T74" fmla="*/ 26 w 76"/>
                <a:gd name="T75" fmla="*/ 49 h 108"/>
                <a:gd name="T76" fmla="*/ 45 w 76"/>
                <a:gd name="T77" fmla="*/ 67 h 108"/>
                <a:gd name="T78" fmla="*/ 55 w 76"/>
                <a:gd name="T79" fmla="*/ 94 h 108"/>
                <a:gd name="T80" fmla="*/ 4 w 76"/>
                <a:gd name="T81" fmla="*/ 48 h 108"/>
                <a:gd name="T82" fmla="*/ 53 w 76"/>
                <a:gd name="T83" fmla="*/ 95 h 108"/>
                <a:gd name="T84" fmla="*/ 68 w 76"/>
                <a:gd name="T85" fmla="*/ 108 h 108"/>
                <a:gd name="T86" fmla="*/ 64 w 76"/>
                <a:gd name="T87" fmla="*/ 59 h 108"/>
                <a:gd name="T88" fmla="*/ 35 w 76"/>
                <a:gd name="T8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08">
                  <a:moveTo>
                    <a:pt x="65" y="107"/>
                  </a:moveTo>
                  <a:cubicBezTo>
                    <a:pt x="64" y="107"/>
                    <a:pt x="62" y="106"/>
                    <a:pt x="61" y="105"/>
                  </a:cubicBezTo>
                  <a:cubicBezTo>
                    <a:pt x="64" y="104"/>
                    <a:pt x="67" y="101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3"/>
                    <a:pt x="70" y="104"/>
                    <a:pt x="68" y="106"/>
                  </a:cubicBezTo>
                  <a:cubicBezTo>
                    <a:pt x="67" y="106"/>
                    <a:pt x="66" y="107"/>
                    <a:pt x="65" y="107"/>
                  </a:cubicBezTo>
                  <a:moveTo>
                    <a:pt x="60" y="103"/>
                  </a:moveTo>
                  <a:cubicBezTo>
                    <a:pt x="59" y="102"/>
                    <a:pt x="58" y="101"/>
                    <a:pt x="58" y="101"/>
                  </a:cubicBezTo>
                  <a:cubicBezTo>
                    <a:pt x="62" y="99"/>
                    <a:pt x="66" y="97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99"/>
                    <a:pt x="64" y="102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moveTo>
                    <a:pt x="57" y="99"/>
                  </a:moveTo>
                  <a:cubicBezTo>
                    <a:pt x="56" y="98"/>
                    <a:pt x="56" y="97"/>
                    <a:pt x="55" y="96"/>
                  </a:cubicBezTo>
                  <a:cubicBezTo>
                    <a:pt x="59" y="94"/>
                    <a:pt x="63" y="92"/>
                    <a:pt x="67" y="90"/>
                  </a:cubicBezTo>
                  <a:cubicBezTo>
                    <a:pt x="68" y="91"/>
                    <a:pt x="68" y="93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5" y="96"/>
                    <a:pt x="61" y="97"/>
                    <a:pt x="57" y="99"/>
                  </a:cubicBezTo>
                  <a:moveTo>
                    <a:pt x="22" y="47"/>
                  </a:moveTo>
                  <a:cubicBezTo>
                    <a:pt x="20" y="47"/>
                    <a:pt x="20" y="47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4" y="46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moveTo>
                    <a:pt x="34" y="44"/>
                  </a:moveTo>
                  <a:cubicBezTo>
                    <a:pt x="35" y="44"/>
                    <a:pt x="35" y="43"/>
                    <a:pt x="36" y="43"/>
                  </a:cubicBezTo>
                  <a:cubicBezTo>
                    <a:pt x="37" y="43"/>
                    <a:pt x="39" y="42"/>
                    <a:pt x="39" y="40"/>
                  </a:cubicBezTo>
                  <a:cubicBezTo>
                    <a:pt x="40" y="40"/>
                    <a:pt x="41" y="40"/>
                    <a:pt x="42" y="40"/>
                  </a:cubicBezTo>
                  <a:cubicBezTo>
                    <a:pt x="43" y="40"/>
                    <a:pt x="44" y="40"/>
                    <a:pt x="45" y="40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4"/>
                    <a:pt x="47" y="46"/>
                    <a:pt x="48" y="48"/>
                  </a:cubicBezTo>
                  <a:cubicBezTo>
                    <a:pt x="49" y="53"/>
                    <a:pt x="50" y="57"/>
                    <a:pt x="52" y="62"/>
                  </a:cubicBezTo>
                  <a:cubicBezTo>
                    <a:pt x="56" y="71"/>
                    <a:pt x="59" y="81"/>
                    <a:pt x="63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84"/>
                    <a:pt x="53" y="76"/>
                    <a:pt x="48" y="68"/>
                  </a:cubicBezTo>
                  <a:cubicBezTo>
                    <a:pt x="44" y="61"/>
                    <a:pt x="38" y="54"/>
                    <a:pt x="31" y="49"/>
                  </a:cubicBezTo>
                  <a:cubicBezTo>
                    <a:pt x="31" y="49"/>
                    <a:pt x="30" y="48"/>
                    <a:pt x="29" y="48"/>
                  </a:cubicBezTo>
                  <a:cubicBezTo>
                    <a:pt x="31" y="47"/>
                    <a:pt x="31" y="45"/>
                    <a:pt x="32" y="43"/>
                  </a:cubicBezTo>
                  <a:cubicBezTo>
                    <a:pt x="33" y="43"/>
                    <a:pt x="34" y="44"/>
                    <a:pt x="34" y="44"/>
                  </a:cubicBezTo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40"/>
                  </a:cubicBezTo>
                  <a:moveTo>
                    <a:pt x="29" y="40"/>
                  </a:moveTo>
                  <a:cubicBezTo>
                    <a:pt x="29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8"/>
                    <a:pt x="27" y="37"/>
                  </a:cubicBezTo>
                  <a:cubicBezTo>
                    <a:pt x="28" y="38"/>
                    <a:pt x="28" y="38"/>
                    <a:pt x="28" y="39"/>
                  </a:cubicBezTo>
                  <a:cubicBezTo>
                    <a:pt x="29" y="39"/>
                    <a:pt x="29" y="40"/>
                    <a:pt x="29" y="40"/>
                  </a:cubicBezTo>
                  <a:moveTo>
                    <a:pt x="38" y="37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46" y="37"/>
                  </a:moveTo>
                  <a:cubicBezTo>
                    <a:pt x="46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3"/>
                    <a:pt x="48" y="34"/>
                  </a:cubicBezTo>
                  <a:cubicBezTo>
                    <a:pt x="48" y="35"/>
                    <a:pt x="47" y="36"/>
                    <a:pt x="46" y="37"/>
                  </a:cubicBezTo>
                  <a:moveTo>
                    <a:pt x="55" y="94"/>
                  </a:moveTo>
                  <a:cubicBezTo>
                    <a:pt x="51" y="86"/>
                    <a:pt x="47" y="80"/>
                    <a:pt x="40" y="76"/>
                  </a:cubicBezTo>
                  <a:cubicBezTo>
                    <a:pt x="32" y="72"/>
                    <a:pt x="24" y="69"/>
                    <a:pt x="17" y="63"/>
                  </a:cubicBezTo>
                  <a:cubicBezTo>
                    <a:pt x="6" y="54"/>
                    <a:pt x="1" y="39"/>
                    <a:pt x="5" y="25"/>
                  </a:cubicBezTo>
                  <a:cubicBezTo>
                    <a:pt x="8" y="12"/>
                    <a:pt x="21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54" y="3"/>
                    <a:pt x="63" y="23"/>
                    <a:pt x="65" y="38"/>
                  </a:cubicBezTo>
                  <a:cubicBezTo>
                    <a:pt x="66" y="46"/>
                    <a:pt x="62" y="55"/>
                    <a:pt x="62" y="63"/>
                  </a:cubicBezTo>
                  <a:cubicBezTo>
                    <a:pt x="61" y="72"/>
                    <a:pt x="64" y="80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9"/>
                    <a:pt x="65" y="89"/>
                  </a:cubicBezTo>
                  <a:cubicBezTo>
                    <a:pt x="61" y="80"/>
                    <a:pt x="58" y="72"/>
                    <a:pt x="55" y="63"/>
                  </a:cubicBezTo>
                  <a:cubicBezTo>
                    <a:pt x="53" y="59"/>
                    <a:pt x="52" y="55"/>
                    <a:pt x="50" y="50"/>
                  </a:cubicBezTo>
                  <a:cubicBezTo>
                    <a:pt x="49" y="47"/>
                    <a:pt x="49" y="45"/>
                    <a:pt x="50" y="42"/>
                  </a:cubicBezTo>
                  <a:cubicBezTo>
                    <a:pt x="52" y="42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9" y="39"/>
                    <a:pt x="48" y="40"/>
                  </a:cubicBezTo>
                  <a:cubicBezTo>
                    <a:pt x="47" y="40"/>
                    <a:pt x="47" y="40"/>
                    <a:pt x="46" y="39"/>
                  </a:cubicBezTo>
                  <a:cubicBezTo>
                    <a:pt x="48" y="38"/>
                    <a:pt x="49" y="35"/>
                    <a:pt x="50" y="33"/>
                  </a:cubicBezTo>
                  <a:cubicBezTo>
                    <a:pt x="50" y="32"/>
                    <a:pt x="49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4" y="30"/>
                    <a:pt x="44" y="35"/>
                    <a:pt x="44" y="38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1" y="38"/>
                    <a:pt x="40" y="38"/>
                  </a:cubicBezTo>
                  <a:cubicBezTo>
                    <a:pt x="41" y="36"/>
                    <a:pt x="41" y="33"/>
                    <a:pt x="40" y="32"/>
                  </a:cubicBezTo>
                  <a:cubicBezTo>
                    <a:pt x="39" y="31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6"/>
                    <a:pt x="36" y="38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6" y="41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9"/>
                    <a:pt x="30" y="39"/>
                  </a:cubicBezTo>
                  <a:cubicBezTo>
                    <a:pt x="29" y="37"/>
                    <a:pt x="28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7"/>
                    <a:pt x="24" y="38"/>
                  </a:cubicBezTo>
                  <a:cubicBezTo>
                    <a:pt x="24" y="40"/>
                    <a:pt x="26" y="41"/>
                    <a:pt x="28" y="42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29" y="46"/>
                    <a:pt x="28" y="46"/>
                  </a:cubicBezTo>
                  <a:cubicBezTo>
                    <a:pt x="26" y="45"/>
                    <a:pt x="23" y="43"/>
                    <a:pt x="21" y="43"/>
                  </a:cubicBezTo>
                  <a:cubicBezTo>
                    <a:pt x="20" y="43"/>
                    <a:pt x="19" y="44"/>
                    <a:pt x="19" y="44"/>
                  </a:cubicBezTo>
                  <a:cubicBezTo>
                    <a:pt x="17" y="45"/>
                    <a:pt x="18" y="47"/>
                    <a:pt x="19" y="48"/>
                  </a:cubicBezTo>
                  <a:cubicBezTo>
                    <a:pt x="20" y="49"/>
                    <a:pt x="21" y="49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5" y="54"/>
                    <a:pt x="40" y="60"/>
                    <a:pt x="45" y="67"/>
                  </a:cubicBezTo>
                  <a:cubicBezTo>
                    <a:pt x="51" y="74"/>
                    <a:pt x="54" y="8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moveTo>
                    <a:pt x="35" y="0"/>
                  </a:moveTo>
                  <a:cubicBezTo>
                    <a:pt x="25" y="0"/>
                    <a:pt x="15" y="5"/>
                    <a:pt x="9" y="12"/>
                  </a:cubicBezTo>
                  <a:cubicBezTo>
                    <a:pt x="1" y="22"/>
                    <a:pt x="0" y="36"/>
                    <a:pt x="4" y="48"/>
                  </a:cubicBezTo>
                  <a:cubicBezTo>
                    <a:pt x="8" y="57"/>
                    <a:pt x="15" y="65"/>
                    <a:pt x="23" y="70"/>
                  </a:cubicBezTo>
                  <a:cubicBezTo>
                    <a:pt x="29" y="73"/>
                    <a:pt x="35" y="76"/>
                    <a:pt x="41" y="79"/>
                  </a:cubicBezTo>
                  <a:cubicBezTo>
                    <a:pt x="47" y="83"/>
                    <a:pt x="50" y="88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5" y="101"/>
                    <a:pt x="59" y="108"/>
                    <a:pt x="65" y="108"/>
                  </a:cubicBezTo>
                  <a:cubicBezTo>
                    <a:pt x="66" y="108"/>
                    <a:pt x="67" y="108"/>
                    <a:pt x="68" y="108"/>
                  </a:cubicBezTo>
                  <a:cubicBezTo>
                    <a:pt x="76" y="104"/>
                    <a:pt x="71" y="94"/>
                    <a:pt x="69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5" y="79"/>
                    <a:pt x="62" y="69"/>
                    <a:pt x="64" y="59"/>
                  </a:cubicBezTo>
                  <a:cubicBezTo>
                    <a:pt x="65" y="51"/>
                    <a:pt x="67" y="44"/>
                    <a:pt x="66" y="35"/>
                  </a:cubicBezTo>
                  <a:cubicBezTo>
                    <a:pt x="65" y="22"/>
                    <a:pt x="57" y="6"/>
                    <a:pt x="43" y="1"/>
                  </a:cubicBezTo>
                  <a:cubicBezTo>
                    <a:pt x="40" y="0"/>
                    <a:pt x="37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1358232" y="1328905"/>
              <a:ext cx="631825" cy="933450"/>
            </a:xfrm>
            <a:custGeom>
              <a:avLst/>
              <a:gdLst>
                <a:gd name="T0" fmla="*/ 10 w 149"/>
                <a:gd name="T1" fmla="*/ 204 h 220"/>
                <a:gd name="T2" fmla="*/ 21 w 149"/>
                <a:gd name="T3" fmla="*/ 216 h 220"/>
                <a:gd name="T4" fmla="*/ 34 w 149"/>
                <a:gd name="T5" fmla="*/ 204 h 220"/>
                <a:gd name="T6" fmla="*/ 31 w 149"/>
                <a:gd name="T7" fmla="*/ 209 h 220"/>
                <a:gd name="T8" fmla="*/ 10 w 149"/>
                <a:gd name="T9" fmla="*/ 200 h 220"/>
                <a:gd name="T10" fmla="*/ 12 w 149"/>
                <a:gd name="T11" fmla="*/ 190 h 220"/>
                <a:gd name="T12" fmla="*/ 36 w 149"/>
                <a:gd name="T13" fmla="*/ 201 h 220"/>
                <a:gd name="T14" fmla="*/ 91 w 149"/>
                <a:gd name="T15" fmla="*/ 99 h 220"/>
                <a:gd name="T16" fmla="*/ 91 w 149"/>
                <a:gd name="T17" fmla="*/ 99 h 220"/>
                <a:gd name="T18" fmla="*/ 96 w 149"/>
                <a:gd name="T19" fmla="*/ 83 h 220"/>
                <a:gd name="T20" fmla="*/ 88 w 149"/>
                <a:gd name="T21" fmla="*/ 88 h 220"/>
                <a:gd name="T22" fmla="*/ 64 w 149"/>
                <a:gd name="T23" fmla="*/ 82 h 220"/>
                <a:gd name="T24" fmla="*/ 82 w 149"/>
                <a:gd name="T25" fmla="*/ 90 h 220"/>
                <a:gd name="T26" fmla="*/ 74 w 149"/>
                <a:gd name="T27" fmla="*/ 107 h 220"/>
                <a:gd name="T28" fmla="*/ 24 w 149"/>
                <a:gd name="T29" fmla="*/ 183 h 220"/>
                <a:gd name="T30" fmla="*/ 49 w 149"/>
                <a:gd name="T31" fmla="*/ 79 h 220"/>
                <a:gd name="T32" fmla="*/ 78 w 149"/>
                <a:gd name="T33" fmla="*/ 75 h 220"/>
                <a:gd name="T34" fmla="*/ 83 w 149"/>
                <a:gd name="T35" fmla="*/ 72 h 220"/>
                <a:gd name="T36" fmla="*/ 45 w 149"/>
                <a:gd name="T37" fmla="*/ 73 h 220"/>
                <a:gd name="T38" fmla="*/ 39 w 149"/>
                <a:gd name="T39" fmla="*/ 67 h 220"/>
                <a:gd name="T40" fmla="*/ 60 w 149"/>
                <a:gd name="T41" fmla="*/ 68 h 220"/>
                <a:gd name="T42" fmla="*/ 61 w 149"/>
                <a:gd name="T43" fmla="*/ 61 h 220"/>
                <a:gd name="T44" fmla="*/ 60 w 149"/>
                <a:gd name="T45" fmla="*/ 68 h 220"/>
                <a:gd name="T46" fmla="*/ 22 w 149"/>
                <a:gd name="T47" fmla="*/ 134 h 220"/>
                <a:gd name="T48" fmla="*/ 78 w 149"/>
                <a:gd name="T49" fmla="*/ 4 h 220"/>
                <a:gd name="T50" fmla="*/ 71 w 149"/>
                <a:gd name="T51" fmla="*/ 148 h 220"/>
                <a:gd name="T52" fmla="*/ 41 w 149"/>
                <a:gd name="T53" fmla="*/ 189 h 220"/>
                <a:gd name="T54" fmla="*/ 75 w 149"/>
                <a:gd name="T55" fmla="*/ 113 h 220"/>
                <a:gd name="T56" fmla="*/ 96 w 149"/>
                <a:gd name="T57" fmla="*/ 101 h 220"/>
                <a:gd name="T58" fmla="*/ 86 w 149"/>
                <a:gd name="T59" fmla="*/ 96 h 220"/>
                <a:gd name="T60" fmla="*/ 99 w 149"/>
                <a:gd name="T61" fmla="*/ 88 h 220"/>
                <a:gd name="T62" fmla="*/ 84 w 149"/>
                <a:gd name="T63" fmla="*/ 87 h 220"/>
                <a:gd name="T64" fmla="*/ 86 w 149"/>
                <a:gd name="T65" fmla="*/ 64 h 220"/>
                <a:gd name="T66" fmla="*/ 74 w 149"/>
                <a:gd name="T67" fmla="*/ 79 h 220"/>
                <a:gd name="T68" fmla="*/ 62 w 149"/>
                <a:gd name="T69" fmla="*/ 72 h 220"/>
                <a:gd name="T70" fmla="*/ 60 w 149"/>
                <a:gd name="T71" fmla="*/ 55 h 220"/>
                <a:gd name="T72" fmla="*/ 58 w 149"/>
                <a:gd name="T73" fmla="*/ 72 h 220"/>
                <a:gd name="T74" fmla="*/ 49 w 149"/>
                <a:gd name="T75" fmla="*/ 74 h 220"/>
                <a:gd name="T76" fmla="*/ 34 w 149"/>
                <a:gd name="T77" fmla="*/ 64 h 220"/>
                <a:gd name="T78" fmla="*/ 46 w 149"/>
                <a:gd name="T79" fmla="*/ 80 h 220"/>
                <a:gd name="T80" fmla="*/ 21 w 149"/>
                <a:gd name="T81" fmla="*/ 182 h 220"/>
                <a:gd name="T82" fmla="*/ 15 w 149"/>
                <a:gd name="T83" fmla="*/ 42 h 220"/>
                <a:gd name="T84" fmla="*/ 13 w 149"/>
                <a:gd name="T85" fmla="*/ 179 h 220"/>
                <a:gd name="T86" fmla="*/ 15 w 149"/>
                <a:gd name="T87" fmla="*/ 219 h 220"/>
                <a:gd name="T88" fmla="*/ 44 w 149"/>
                <a:gd name="T89" fmla="*/ 192 h 220"/>
                <a:gd name="T90" fmla="*/ 136 w 149"/>
                <a:gd name="T91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20">
                  <a:moveTo>
                    <a:pt x="21" y="216"/>
                  </a:moveTo>
                  <a:cubicBezTo>
                    <a:pt x="20" y="216"/>
                    <a:pt x="19" y="216"/>
                    <a:pt x="18" y="216"/>
                  </a:cubicBezTo>
                  <a:cubicBezTo>
                    <a:pt x="12" y="214"/>
                    <a:pt x="10" y="210"/>
                    <a:pt x="10" y="204"/>
                  </a:cubicBezTo>
                  <a:cubicBezTo>
                    <a:pt x="16" y="208"/>
                    <a:pt x="23" y="208"/>
                    <a:pt x="29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7" y="215"/>
                    <a:pt x="24" y="216"/>
                    <a:pt x="21" y="216"/>
                  </a:cubicBezTo>
                  <a:moveTo>
                    <a:pt x="10" y="200"/>
                  </a:moveTo>
                  <a:cubicBezTo>
                    <a:pt x="10" y="198"/>
                    <a:pt x="11" y="196"/>
                    <a:pt x="11" y="194"/>
                  </a:cubicBezTo>
                  <a:cubicBezTo>
                    <a:pt x="19" y="197"/>
                    <a:pt x="26" y="201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6"/>
                    <a:pt x="33" y="208"/>
                    <a:pt x="31" y="210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25" y="204"/>
                    <a:pt x="17" y="205"/>
                    <a:pt x="11" y="201"/>
                  </a:cubicBezTo>
                  <a:cubicBezTo>
                    <a:pt x="11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moveTo>
                    <a:pt x="36" y="201"/>
                  </a:moveTo>
                  <a:cubicBezTo>
                    <a:pt x="36" y="201"/>
                    <a:pt x="36" y="200"/>
                    <a:pt x="35" y="200"/>
                  </a:cubicBezTo>
                  <a:cubicBezTo>
                    <a:pt x="27" y="197"/>
                    <a:pt x="20" y="193"/>
                    <a:pt x="12" y="190"/>
                  </a:cubicBezTo>
                  <a:cubicBezTo>
                    <a:pt x="13" y="187"/>
                    <a:pt x="14" y="185"/>
                    <a:pt x="15" y="183"/>
                  </a:cubicBezTo>
                  <a:cubicBezTo>
                    <a:pt x="23" y="187"/>
                    <a:pt x="31" y="189"/>
                    <a:pt x="39" y="193"/>
                  </a:cubicBezTo>
                  <a:cubicBezTo>
                    <a:pt x="39" y="195"/>
                    <a:pt x="37" y="198"/>
                    <a:pt x="36" y="201"/>
                  </a:cubicBezTo>
                  <a:moveTo>
                    <a:pt x="91" y="99"/>
                  </a:moveTo>
                  <a:cubicBezTo>
                    <a:pt x="91" y="99"/>
                    <a:pt x="91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2" y="98"/>
                    <a:pt x="93" y="98"/>
                    <a:pt x="92" y="99"/>
                  </a:cubicBezTo>
                  <a:cubicBezTo>
                    <a:pt x="92" y="99"/>
                    <a:pt x="92" y="99"/>
                    <a:pt x="91" y="99"/>
                  </a:cubicBezTo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90" y="86"/>
                    <a:pt x="93" y="84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9" y="83"/>
                    <a:pt x="96" y="85"/>
                    <a:pt x="96" y="86"/>
                  </a:cubicBezTo>
                  <a:cubicBezTo>
                    <a:pt x="94" y="88"/>
                    <a:pt x="91" y="88"/>
                    <a:pt x="88" y="88"/>
                  </a:cubicBezTo>
                  <a:moveTo>
                    <a:pt x="51" y="79"/>
                  </a:moveTo>
                  <a:cubicBezTo>
                    <a:pt x="54" y="79"/>
                    <a:pt x="57" y="77"/>
                    <a:pt x="59" y="75"/>
                  </a:cubicBezTo>
                  <a:cubicBezTo>
                    <a:pt x="61" y="78"/>
                    <a:pt x="62" y="80"/>
                    <a:pt x="64" y="82"/>
                  </a:cubicBezTo>
                  <a:cubicBezTo>
                    <a:pt x="66" y="83"/>
                    <a:pt x="68" y="83"/>
                    <a:pt x="70" y="83"/>
                  </a:cubicBezTo>
                  <a:cubicBezTo>
                    <a:pt x="72" y="83"/>
                    <a:pt x="73" y="83"/>
                    <a:pt x="75" y="83"/>
                  </a:cubicBezTo>
                  <a:cubicBezTo>
                    <a:pt x="76" y="86"/>
                    <a:pt x="78" y="89"/>
                    <a:pt x="82" y="90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4"/>
                    <a:pt x="81" y="96"/>
                    <a:pt x="82" y="98"/>
                  </a:cubicBezTo>
                  <a:cubicBezTo>
                    <a:pt x="79" y="100"/>
                    <a:pt x="76" y="103"/>
                    <a:pt x="74" y="107"/>
                  </a:cubicBezTo>
                  <a:cubicBezTo>
                    <a:pt x="69" y="115"/>
                    <a:pt x="64" y="123"/>
                    <a:pt x="61" y="132"/>
                  </a:cubicBezTo>
                  <a:cubicBezTo>
                    <a:pt x="53" y="150"/>
                    <a:pt x="43" y="168"/>
                    <a:pt x="35" y="187"/>
                  </a:cubicBezTo>
                  <a:cubicBezTo>
                    <a:pt x="31" y="186"/>
                    <a:pt x="28" y="184"/>
                    <a:pt x="24" y="183"/>
                  </a:cubicBezTo>
                  <a:cubicBezTo>
                    <a:pt x="34" y="168"/>
                    <a:pt x="41" y="152"/>
                    <a:pt x="45" y="135"/>
                  </a:cubicBezTo>
                  <a:cubicBezTo>
                    <a:pt x="49" y="118"/>
                    <a:pt x="52" y="100"/>
                    <a:pt x="50" y="83"/>
                  </a:cubicBezTo>
                  <a:cubicBezTo>
                    <a:pt x="50" y="82"/>
                    <a:pt x="50" y="80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moveTo>
                    <a:pt x="78" y="76"/>
                  </a:moveTo>
                  <a:cubicBezTo>
                    <a:pt x="78" y="76"/>
                    <a:pt x="78" y="75"/>
                    <a:pt x="78" y="75"/>
                  </a:cubicBezTo>
                  <a:cubicBezTo>
                    <a:pt x="79" y="73"/>
                    <a:pt x="80" y="71"/>
                    <a:pt x="82" y="69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4" y="68"/>
                    <a:pt x="84" y="71"/>
                    <a:pt x="83" y="72"/>
                  </a:cubicBezTo>
                  <a:cubicBezTo>
                    <a:pt x="82" y="73"/>
                    <a:pt x="81" y="74"/>
                    <a:pt x="79" y="75"/>
                  </a:cubicBezTo>
                  <a:cubicBezTo>
                    <a:pt x="79" y="76"/>
                    <a:pt x="78" y="76"/>
                    <a:pt x="78" y="76"/>
                  </a:cubicBezTo>
                  <a:moveTo>
                    <a:pt x="45" y="73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1" y="69"/>
                    <a:pt x="40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40" y="62"/>
                  </a:cubicBezTo>
                  <a:cubicBezTo>
                    <a:pt x="43" y="64"/>
                    <a:pt x="44" y="68"/>
                    <a:pt x="45" y="73"/>
                  </a:cubicBezTo>
                  <a:moveTo>
                    <a:pt x="60" y="68"/>
                  </a:moveTo>
                  <a:cubicBezTo>
                    <a:pt x="60" y="67"/>
                    <a:pt x="59" y="66"/>
                    <a:pt x="59" y="65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58" y="62"/>
                    <a:pt x="59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1" y="64"/>
                    <a:pt x="61" y="65"/>
                  </a:cubicBezTo>
                  <a:cubicBezTo>
                    <a:pt x="61" y="66"/>
                    <a:pt x="61" y="67"/>
                    <a:pt x="60" y="68"/>
                  </a:cubicBezTo>
                  <a:moveTo>
                    <a:pt x="21" y="182"/>
                  </a:moveTo>
                  <a:cubicBezTo>
                    <a:pt x="19" y="181"/>
                    <a:pt x="18" y="181"/>
                    <a:pt x="17" y="180"/>
                  </a:cubicBezTo>
                  <a:cubicBezTo>
                    <a:pt x="23" y="165"/>
                    <a:pt x="26" y="150"/>
                    <a:pt x="22" y="134"/>
                  </a:cubicBezTo>
                  <a:cubicBezTo>
                    <a:pt x="18" y="117"/>
                    <a:pt x="10" y="100"/>
                    <a:pt x="9" y="82"/>
                  </a:cubicBezTo>
                  <a:cubicBezTo>
                    <a:pt x="8" y="54"/>
                    <a:pt x="24" y="25"/>
                    <a:pt x="48" y="11"/>
                  </a:cubicBezTo>
                  <a:cubicBezTo>
                    <a:pt x="58" y="6"/>
                    <a:pt x="68" y="4"/>
                    <a:pt x="78" y="4"/>
                  </a:cubicBezTo>
                  <a:cubicBezTo>
                    <a:pt x="96" y="4"/>
                    <a:pt x="115" y="12"/>
                    <a:pt x="127" y="27"/>
                  </a:cubicBezTo>
                  <a:cubicBezTo>
                    <a:pt x="149" y="53"/>
                    <a:pt x="133" y="94"/>
                    <a:pt x="113" y="117"/>
                  </a:cubicBezTo>
                  <a:cubicBezTo>
                    <a:pt x="101" y="130"/>
                    <a:pt x="84" y="137"/>
                    <a:pt x="71" y="148"/>
                  </a:cubicBezTo>
                  <a:cubicBezTo>
                    <a:pt x="58" y="158"/>
                    <a:pt x="50" y="173"/>
                    <a:pt x="42" y="187"/>
                  </a:cubicBezTo>
                  <a:cubicBezTo>
                    <a:pt x="42" y="188"/>
                    <a:pt x="41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39" y="188"/>
                    <a:pt x="39" y="188"/>
                  </a:cubicBezTo>
                  <a:cubicBezTo>
                    <a:pt x="46" y="171"/>
                    <a:pt x="54" y="154"/>
                    <a:pt x="62" y="138"/>
                  </a:cubicBezTo>
                  <a:cubicBezTo>
                    <a:pt x="66" y="129"/>
                    <a:pt x="70" y="121"/>
                    <a:pt x="75" y="113"/>
                  </a:cubicBezTo>
                  <a:cubicBezTo>
                    <a:pt x="78" y="108"/>
                    <a:pt x="81" y="103"/>
                    <a:pt x="85" y="101"/>
                  </a:cubicBezTo>
                  <a:cubicBezTo>
                    <a:pt x="87" y="102"/>
                    <a:pt x="90" y="103"/>
                    <a:pt x="92" y="103"/>
                  </a:cubicBezTo>
                  <a:cubicBezTo>
                    <a:pt x="93" y="103"/>
                    <a:pt x="95" y="102"/>
                    <a:pt x="96" y="101"/>
                  </a:cubicBezTo>
                  <a:cubicBezTo>
                    <a:pt x="97" y="99"/>
                    <a:pt x="98" y="96"/>
                    <a:pt x="95" y="95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0" y="94"/>
                    <a:pt x="88" y="95"/>
                    <a:pt x="86" y="96"/>
                  </a:cubicBezTo>
                  <a:cubicBezTo>
                    <a:pt x="85" y="95"/>
                    <a:pt x="85" y="93"/>
                    <a:pt x="85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2" y="92"/>
                    <a:pt x="96" y="90"/>
                    <a:pt x="99" y="88"/>
                  </a:cubicBezTo>
                  <a:cubicBezTo>
                    <a:pt x="101" y="86"/>
                    <a:pt x="104" y="82"/>
                    <a:pt x="102" y="80"/>
                  </a:cubicBezTo>
                  <a:cubicBezTo>
                    <a:pt x="100" y="79"/>
                    <a:pt x="99" y="78"/>
                    <a:pt x="98" y="78"/>
                  </a:cubicBezTo>
                  <a:cubicBezTo>
                    <a:pt x="93" y="78"/>
                    <a:pt x="87" y="83"/>
                    <a:pt x="84" y="87"/>
                  </a:cubicBezTo>
                  <a:cubicBezTo>
                    <a:pt x="81" y="86"/>
                    <a:pt x="79" y="84"/>
                    <a:pt x="78" y="81"/>
                  </a:cubicBezTo>
                  <a:cubicBezTo>
                    <a:pt x="82" y="79"/>
                    <a:pt x="86" y="75"/>
                    <a:pt x="88" y="71"/>
                  </a:cubicBezTo>
                  <a:cubicBezTo>
                    <a:pt x="88" y="69"/>
                    <a:pt x="89" y="65"/>
                    <a:pt x="86" y="64"/>
                  </a:cubicBezTo>
                  <a:cubicBezTo>
                    <a:pt x="85" y="64"/>
                    <a:pt x="84" y="64"/>
                    <a:pt x="84" y="64"/>
                  </a:cubicBezTo>
                  <a:cubicBezTo>
                    <a:pt x="82" y="64"/>
                    <a:pt x="80" y="66"/>
                    <a:pt x="78" y="68"/>
                  </a:cubicBezTo>
                  <a:cubicBezTo>
                    <a:pt x="75" y="71"/>
                    <a:pt x="74" y="75"/>
                    <a:pt x="74" y="79"/>
                  </a:cubicBezTo>
                  <a:cubicBezTo>
                    <a:pt x="74" y="79"/>
                    <a:pt x="73" y="79"/>
                    <a:pt x="73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67" y="80"/>
                    <a:pt x="64" y="76"/>
                    <a:pt x="62" y="72"/>
                  </a:cubicBezTo>
                  <a:cubicBezTo>
                    <a:pt x="63" y="71"/>
                    <a:pt x="64" y="69"/>
                    <a:pt x="64" y="67"/>
                  </a:cubicBezTo>
                  <a:cubicBezTo>
                    <a:pt x="65" y="64"/>
                    <a:pt x="66" y="60"/>
                    <a:pt x="64" y="57"/>
                  </a:cubicBezTo>
                  <a:cubicBezTo>
                    <a:pt x="63" y="56"/>
                    <a:pt x="62" y="55"/>
                    <a:pt x="60" y="55"/>
                  </a:cubicBezTo>
                  <a:cubicBezTo>
                    <a:pt x="59" y="55"/>
                    <a:pt x="57" y="56"/>
                    <a:pt x="56" y="57"/>
                  </a:cubicBezTo>
                  <a:cubicBezTo>
                    <a:pt x="54" y="61"/>
                    <a:pt x="55" y="65"/>
                    <a:pt x="56" y="68"/>
                  </a:cubicBezTo>
                  <a:cubicBezTo>
                    <a:pt x="56" y="69"/>
                    <a:pt x="57" y="71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4"/>
                    <a:pt x="53" y="75"/>
                    <a:pt x="51" y="75"/>
                  </a:cubicBezTo>
                  <a:cubicBezTo>
                    <a:pt x="51" y="75"/>
                    <a:pt x="50" y="75"/>
                    <a:pt x="49" y="74"/>
                  </a:cubicBezTo>
                  <a:cubicBezTo>
                    <a:pt x="48" y="67"/>
                    <a:pt x="46" y="59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36" y="58"/>
                    <a:pt x="34" y="61"/>
                    <a:pt x="34" y="64"/>
                  </a:cubicBezTo>
                  <a:cubicBezTo>
                    <a:pt x="34" y="69"/>
                    <a:pt x="39" y="73"/>
                    <a:pt x="43" y="76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6" y="78"/>
                    <a:pt x="46" y="79"/>
                    <a:pt x="46" y="80"/>
                  </a:cubicBezTo>
                  <a:cubicBezTo>
                    <a:pt x="48" y="96"/>
                    <a:pt x="46" y="112"/>
                    <a:pt x="43" y="128"/>
                  </a:cubicBezTo>
                  <a:cubicBezTo>
                    <a:pt x="39" y="147"/>
                    <a:pt x="32" y="165"/>
                    <a:pt x="21" y="181"/>
                  </a:cubicBezTo>
                  <a:cubicBezTo>
                    <a:pt x="21" y="182"/>
                    <a:pt x="21" y="182"/>
                    <a:pt x="21" y="182"/>
                  </a:cubicBezTo>
                  <a:moveTo>
                    <a:pt x="77" y="0"/>
                  </a:moveTo>
                  <a:cubicBezTo>
                    <a:pt x="76" y="0"/>
                    <a:pt x="75" y="0"/>
                    <a:pt x="74" y="0"/>
                  </a:cubicBezTo>
                  <a:cubicBezTo>
                    <a:pt x="48" y="1"/>
                    <a:pt x="26" y="19"/>
                    <a:pt x="15" y="42"/>
                  </a:cubicBezTo>
                  <a:cubicBezTo>
                    <a:pt x="5" y="60"/>
                    <a:pt x="3" y="81"/>
                    <a:pt x="8" y="101"/>
                  </a:cubicBezTo>
                  <a:cubicBezTo>
                    <a:pt x="12" y="113"/>
                    <a:pt x="17" y="126"/>
                    <a:pt x="19" y="139"/>
                  </a:cubicBezTo>
                  <a:cubicBezTo>
                    <a:pt x="22" y="153"/>
                    <a:pt x="19" y="166"/>
                    <a:pt x="1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9"/>
                    <a:pt x="12" y="179"/>
                    <a:pt x="12" y="180"/>
                  </a:cubicBezTo>
                  <a:cubicBezTo>
                    <a:pt x="7" y="192"/>
                    <a:pt x="0" y="212"/>
                    <a:pt x="15" y="219"/>
                  </a:cubicBezTo>
                  <a:cubicBezTo>
                    <a:pt x="17" y="220"/>
                    <a:pt x="19" y="220"/>
                    <a:pt x="21" y="220"/>
                  </a:cubicBezTo>
                  <a:cubicBezTo>
                    <a:pt x="33" y="220"/>
                    <a:pt x="39" y="203"/>
                    <a:pt x="43" y="193"/>
                  </a:cubicBezTo>
                  <a:cubicBezTo>
                    <a:pt x="44" y="193"/>
                    <a:pt x="44" y="192"/>
                    <a:pt x="44" y="192"/>
                  </a:cubicBezTo>
                  <a:cubicBezTo>
                    <a:pt x="54" y="174"/>
                    <a:pt x="63" y="157"/>
                    <a:pt x="80" y="146"/>
                  </a:cubicBezTo>
                  <a:cubicBezTo>
                    <a:pt x="94" y="136"/>
                    <a:pt x="108" y="129"/>
                    <a:pt x="119" y="116"/>
                  </a:cubicBezTo>
                  <a:cubicBezTo>
                    <a:pt x="137" y="95"/>
                    <a:pt x="149" y="61"/>
                    <a:pt x="136" y="34"/>
                  </a:cubicBezTo>
                  <a:cubicBezTo>
                    <a:pt x="126" y="12"/>
                    <a:pt x="100" y="0"/>
                    <a:pt x="77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5268" y="3054277"/>
              <a:ext cx="984250" cy="1238250"/>
              <a:chOff x="312737" y="5584826"/>
              <a:chExt cx="984250" cy="1238250"/>
            </a:xfrm>
            <a:solidFill>
              <a:schemeClr val="bg1">
                <a:alpha val="20000"/>
              </a:schemeClr>
            </a:solidFill>
          </p:grpSpPr>
          <p:sp>
            <p:nvSpPr>
              <p:cNvPr id="90" name="Freeform 22"/>
              <p:cNvSpPr>
                <a:spLocks noEditPoints="1"/>
              </p:cNvSpPr>
              <p:nvPr/>
            </p:nvSpPr>
            <p:spPr bwMode="auto">
              <a:xfrm>
                <a:off x="312737" y="5584826"/>
                <a:ext cx="984250" cy="1238250"/>
              </a:xfrm>
              <a:custGeom>
                <a:avLst/>
                <a:gdLst>
                  <a:gd name="T0" fmla="*/ 11 w 232"/>
                  <a:gd name="T1" fmla="*/ 270 h 292"/>
                  <a:gd name="T2" fmla="*/ 11 w 232"/>
                  <a:gd name="T3" fmla="*/ 252 h 292"/>
                  <a:gd name="T4" fmla="*/ 8 w 232"/>
                  <a:gd name="T5" fmla="*/ 238 h 292"/>
                  <a:gd name="T6" fmla="*/ 8 w 232"/>
                  <a:gd name="T7" fmla="*/ 221 h 292"/>
                  <a:gd name="T8" fmla="*/ 10 w 232"/>
                  <a:gd name="T9" fmla="*/ 208 h 292"/>
                  <a:gd name="T10" fmla="*/ 9 w 232"/>
                  <a:gd name="T11" fmla="*/ 207 h 292"/>
                  <a:gd name="T12" fmla="*/ 9 w 232"/>
                  <a:gd name="T13" fmla="*/ 191 h 292"/>
                  <a:gd name="T14" fmla="*/ 9 w 232"/>
                  <a:gd name="T15" fmla="*/ 177 h 292"/>
                  <a:gd name="T16" fmla="*/ 10 w 232"/>
                  <a:gd name="T17" fmla="*/ 164 h 292"/>
                  <a:gd name="T18" fmla="*/ 9 w 232"/>
                  <a:gd name="T19" fmla="*/ 153 h 292"/>
                  <a:gd name="T20" fmla="*/ 10 w 232"/>
                  <a:gd name="T21" fmla="*/ 138 h 292"/>
                  <a:gd name="T22" fmla="*/ 8 w 232"/>
                  <a:gd name="T23" fmla="*/ 126 h 292"/>
                  <a:gd name="T24" fmla="*/ 11 w 232"/>
                  <a:gd name="T25" fmla="*/ 113 h 292"/>
                  <a:gd name="T26" fmla="*/ 11 w 232"/>
                  <a:gd name="T27" fmla="*/ 110 h 292"/>
                  <a:gd name="T28" fmla="*/ 11 w 232"/>
                  <a:gd name="T29" fmla="*/ 100 h 292"/>
                  <a:gd name="T30" fmla="*/ 8 w 232"/>
                  <a:gd name="T31" fmla="*/ 73 h 292"/>
                  <a:gd name="T32" fmla="*/ 11 w 232"/>
                  <a:gd name="T33" fmla="*/ 55 h 292"/>
                  <a:gd name="T34" fmla="*/ 11 w 232"/>
                  <a:gd name="T35" fmla="*/ 40 h 292"/>
                  <a:gd name="T36" fmla="*/ 9 w 232"/>
                  <a:gd name="T37" fmla="*/ 21 h 292"/>
                  <a:gd name="T38" fmla="*/ 80 w 232"/>
                  <a:gd name="T39" fmla="*/ 4 h 292"/>
                  <a:gd name="T40" fmla="*/ 227 w 232"/>
                  <a:gd name="T41" fmla="*/ 265 h 292"/>
                  <a:gd name="T42" fmla="*/ 31 w 232"/>
                  <a:gd name="T43" fmla="*/ 288 h 292"/>
                  <a:gd name="T44" fmla="*/ 18 w 232"/>
                  <a:gd name="T45" fmla="*/ 269 h 292"/>
                  <a:gd name="T46" fmla="*/ 19 w 232"/>
                  <a:gd name="T47" fmla="*/ 254 h 292"/>
                  <a:gd name="T48" fmla="*/ 19 w 232"/>
                  <a:gd name="T49" fmla="*/ 239 h 292"/>
                  <a:gd name="T50" fmla="*/ 19 w 232"/>
                  <a:gd name="T51" fmla="*/ 222 h 292"/>
                  <a:gd name="T52" fmla="*/ 19 w 232"/>
                  <a:gd name="T53" fmla="*/ 208 h 292"/>
                  <a:gd name="T54" fmla="*/ 19 w 232"/>
                  <a:gd name="T55" fmla="*/ 194 h 292"/>
                  <a:gd name="T56" fmla="*/ 18 w 232"/>
                  <a:gd name="T57" fmla="*/ 180 h 292"/>
                  <a:gd name="T58" fmla="*/ 19 w 232"/>
                  <a:gd name="T59" fmla="*/ 167 h 292"/>
                  <a:gd name="T60" fmla="*/ 18 w 232"/>
                  <a:gd name="T61" fmla="*/ 154 h 292"/>
                  <a:gd name="T62" fmla="*/ 19 w 232"/>
                  <a:gd name="T63" fmla="*/ 139 h 292"/>
                  <a:gd name="T64" fmla="*/ 18 w 232"/>
                  <a:gd name="T65" fmla="*/ 126 h 292"/>
                  <a:gd name="T66" fmla="*/ 17 w 232"/>
                  <a:gd name="T67" fmla="*/ 113 h 292"/>
                  <a:gd name="T68" fmla="*/ 18 w 232"/>
                  <a:gd name="T69" fmla="*/ 97 h 292"/>
                  <a:gd name="T70" fmla="*/ 18 w 232"/>
                  <a:gd name="T71" fmla="*/ 85 h 292"/>
                  <a:gd name="T72" fmla="*/ 18 w 232"/>
                  <a:gd name="T73" fmla="*/ 71 h 292"/>
                  <a:gd name="T74" fmla="*/ 19 w 232"/>
                  <a:gd name="T75" fmla="*/ 52 h 292"/>
                  <a:gd name="T76" fmla="*/ 19 w 232"/>
                  <a:gd name="T77" fmla="*/ 33 h 292"/>
                  <a:gd name="T78" fmla="*/ 19 w 232"/>
                  <a:gd name="T79" fmla="*/ 18 h 292"/>
                  <a:gd name="T80" fmla="*/ 29 w 232"/>
                  <a:gd name="T81" fmla="*/ 4 h 292"/>
                  <a:gd name="T82" fmla="*/ 34 w 232"/>
                  <a:gd name="T83" fmla="*/ 0 h 292"/>
                  <a:gd name="T84" fmla="*/ 11 w 232"/>
                  <a:gd name="T85" fmla="*/ 27 h 292"/>
                  <a:gd name="T86" fmla="*/ 11 w 232"/>
                  <a:gd name="T87" fmla="*/ 46 h 292"/>
                  <a:gd name="T88" fmla="*/ 4 w 232"/>
                  <a:gd name="T89" fmla="*/ 75 h 292"/>
                  <a:gd name="T90" fmla="*/ 11 w 232"/>
                  <a:gd name="T91" fmla="*/ 92 h 292"/>
                  <a:gd name="T92" fmla="*/ 4 w 232"/>
                  <a:gd name="T93" fmla="*/ 108 h 292"/>
                  <a:gd name="T94" fmla="*/ 4 w 232"/>
                  <a:gd name="T95" fmla="*/ 125 h 292"/>
                  <a:gd name="T96" fmla="*/ 11 w 232"/>
                  <a:gd name="T97" fmla="*/ 148 h 292"/>
                  <a:gd name="T98" fmla="*/ 10 w 232"/>
                  <a:gd name="T99" fmla="*/ 160 h 292"/>
                  <a:gd name="T100" fmla="*/ 5 w 232"/>
                  <a:gd name="T101" fmla="*/ 175 h 292"/>
                  <a:gd name="T102" fmla="*/ 11 w 232"/>
                  <a:gd name="T103" fmla="*/ 198 h 292"/>
                  <a:gd name="T104" fmla="*/ 11 w 232"/>
                  <a:gd name="T105" fmla="*/ 216 h 292"/>
                  <a:gd name="T106" fmla="*/ 5 w 232"/>
                  <a:gd name="T107" fmla="*/ 236 h 292"/>
                  <a:gd name="T108" fmla="*/ 11 w 232"/>
                  <a:gd name="T109" fmla="*/ 263 h 292"/>
                  <a:gd name="T110" fmla="*/ 31 w 232"/>
                  <a:gd name="T111" fmla="*/ 292 h 292"/>
                  <a:gd name="T112" fmla="*/ 231 w 232"/>
                  <a:gd name="T113" fmla="*/ 2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92">
                    <a:moveTo>
                      <a:pt x="11" y="270"/>
                    </a:moveTo>
                    <a:cubicBezTo>
                      <a:pt x="10" y="269"/>
                      <a:pt x="10" y="269"/>
                      <a:pt x="10" y="269"/>
                    </a:cubicBezTo>
                    <a:cubicBezTo>
                      <a:pt x="9" y="268"/>
                      <a:pt x="9" y="268"/>
                      <a:pt x="10" y="267"/>
                    </a:cubicBezTo>
                    <a:cubicBezTo>
                      <a:pt x="11" y="267"/>
                      <a:pt x="11" y="267"/>
                      <a:pt x="11" y="267"/>
                    </a:cubicBezTo>
                    <a:cubicBezTo>
                      <a:pt x="11" y="268"/>
                      <a:pt x="11" y="269"/>
                      <a:pt x="11" y="270"/>
                    </a:cubicBezTo>
                    <a:moveTo>
                      <a:pt x="11" y="255"/>
                    </a:move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1" y="252"/>
                      <a:pt x="11" y="252"/>
                    </a:cubicBezTo>
                    <a:cubicBezTo>
                      <a:pt x="11" y="253"/>
                      <a:pt x="11" y="254"/>
                      <a:pt x="11" y="255"/>
                    </a:cubicBezTo>
                    <a:moveTo>
                      <a:pt x="11" y="240"/>
                    </a:moveTo>
                    <a:cubicBezTo>
                      <a:pt x="11" y="240"/>
                      <a:pt x="10" y="239"/>
                      <a:pt x="10" y="239"/>
                    </a:cubicBezTo>
                    <a:cubicBezTo>
                      <a:pt x="9" y="239"/>
                      <a:pt x="9" y="239"/>
                      <a:pt x="8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9" y="237"/>
                      <a:pt x="9" y="237"/>
                      <a:pt x="9" y="237"/>
                    </a:cubicBezTo>
                    <a:cubicBezTo>
                      <a:pt x="10" y="237"/>
                      <a:pt x="10" y="237"/>
                      <a:pt x="11" y="237"/>
                    </a:cubicBezTo>
                    <a:cubicBezTo>
                      <a:pt x="11" y="238"/>
                      <a:pt x="11" y="239"/>
                      <a:pt x="11" y="240"/>
                    </a:cubicBezTo>
                    <a:moveTo>
                      <a:pt x="11" y="224"/>
                    </a:moveTo>
                    <a:cubicBezTo>
                      <a:pt x="9" y="224"/>
                      <a:pt x="7" y="223"/>
                      <a:pt x="8" y="221"/>
                    </a:cubicBezTo>
                    <a:cubicBezTo>
                      <a:pt x="9" y="220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3"/>
                      <a:pt x="11" y="224"/>
                    </a:cubicBezTo>
                    <a:moveTo>
                      <a:pt x="11" y="209"/>
                    </a:moveTo>
                    <a:cubicBezTo>
                      <a:pt x="11" y="209"/>
                      <a:pt x="10" y="208"/>
                      <a:pt x="10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6"/>
                      <a:pt x="10" y="206"/>
                    </a:cubicBezTo>
                    <a:cubicBezTo>
                      <a:pt x="10" y="206"/>
                      <a:pt x="11" y="206"/>
                      <a:pt x="11" y="206"/>
                    </a:cubicBezTo>
                    <a:cubicBezTo>
                      <a:pt x="11" y="207"/>
                      <a:pt x="11" y="208"/>
                      <a:pt x="11" y="209"/>
                    </a:cubicBezTo>
                    <a:moveTo>
                      <a:pt x="11" y="194"/>
                    </a:moveTo>
                    <a:cubicBezTo>
                      <a:pt x="9" y="193"/>
                      <a:pt x="6" y="192"/>
                      <a:pt x="9" y="191"/>
                    </a:cubicBezTo>
                    <a:cubicBezTo>
                      <a:pt x="10" y="191"/>
                      <a:pt x="10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92"/>
                      <a:pt x="11" y="193"/>
                      <a:pt x="11" y="194"/>
                    </a:cubicBezTo>
                    <a:moveTo>
                      <a:pt x="11" y="180"/>
                    </a:moveTo>
                    <a:cubicBezTo>
                      <a:pt x="9" y="179"/>
                      <a:pt x="7" y="178"/>
                      <a:pt x="9" y="177"/>
                    </a:cubicBezTo>
                    <a:cubicBezTo>
                      <a:pt x="9" y="177"/>
                      <a:pt x="10" y="177"/>
                      <a:pt x="10" y="177"/>
                    </a:cubicBezTo>
                    <a:cubicBezTo>
                      <a:pt x="10" y="177"/>
                      <a:pt x="11" y="177"/>
                      <a:pt x="11" y="177"/>
                    </a:cubicBezTo>
                    <a:cubicBezTo>
                      <a:pt x="11" y="178"/>
                      <a:pt x="11" y="179"/>
                      <a:pt x="11" y="180"/>
                    </a:cubicBezTo>
                    <a:moveTo>
                      <a:pt x="11" y="167"/>
                    </a:moveTo>
                    <a:cubicBezTo>
                      <a:pt x="10" y="166"/>
                      <a:pt x="8" y="165"/>
                      <a:pt x="10" y="164"/>
                    </a:cubicBezTo>
                    <a:cubicBezTo>
                      <a:pt x="10" y="164"/>
                      <a:pt x="10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5"/>
                      <a:pt x="11" y="166"/>
                      <a:pt x="11" y="167"/>
                    </a:cubicBezTo>
                    <a:moveTo>
                      <a:pt x="11" y="155"/>
                    </a:moveTo>
                    <a:cubicBezTo>
                      <a:pt x="10" y="154"/>
                      <a:pt x="9" y="153"/>
                      <a:pt x="9" y="153"/>
                    </a:cubicBezTo>
                    <a:cubicBezTo>
                      <a:pt x="9" y="152"/>
                      <a:pt x="10" y="152"/>
                      <a:pt x="11" y="152"/>
                    </a:cubicBezTo>
                    <a:cubicBezTo>
                      <a:pt x="11" y="153"/>
                      <a:pt x="11" y="154"/>
                      <a:pt x="11" y="155"/>
                    </a:cubicBezTo>
                    <a:moveTo>
                      <a:pt x="11" y="140"/>
                    </a:moveTo>
                    <a:cubicBezTo>
                      <a:pt x="11" y="140"/>
                      <a:pt x="10" y="140"/>
                      <a:pt x="9" y="140"/>
                    </a:cubicBezTo>
                    <a:cubicBezTo>
                      <a:pt x="8" y="139"/>
                      <a:pt x="8" y="139"/>
                      <a:pt x="10" y="138"/>
                    </a:cubicBezTo>
                    <a:cubicBezTo>
                      <a:pt x="10" y="138"/>
                      <a:pt x="11" y="138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moveTo>
                      <a:pt x="11" y="127"/>
                    </a:moveTo>
                    <a:cubicBezTo>
                      <a:pt x="11" y="127"/>
                      <a:pt x="10" y="127"/>
                      <a:pt x="9" y="127"/>
                    </a:cubicBezTo>
                    <a:cubicBezTo>
                      <a:pt x="9" y="126"/>
                      <a:pt x="9" y="126"/>
                      <a:pt x="8" y="126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5"/>
                      <a:pt x="10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6"/>
                      <a:pt x="11" y="127"/>
                    </a:cubicBezTo>
                    <a:moveTo>
                      <a:pt x="11" y="113"/>
                    </a:moveTo>
                    <a:cubicBezTo>
                      <a:pt x="10" y="112"/>
                      <a:pt x="10" y="112"/>
                      <a:pt x="9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0"/>
                      <a:pt x="9" y="110"/>
                      <a:pt x="10" y="110"/>
                    </a:cubicBezTo>
                    <a:cubicBezTo>
                      <a:pt x="10" y="110"/>
                      <a:pt x="11" y="110"/>
                      <a:pt x="11" y="110"/>
                    </a:cubicBezTo>
                    <a:cubicBezTo>
                      <a:pt x="11" y="111"/>
                      <a:pt x="11" y="112"/>
                      <a:pt x="11" y="113"/>
                    </a:cubicBezTo>
                    <a:moveTo>
                      <a:pt x="11" y="100"/>
                    </a:moveTo>
                    <a:cubicBezTo>
                      <a:pt x="9" y="100"/>
                      <a:pt x="6" y="98"/>
                      <a:pt x="9" y="96"/>
                    </a:cubicBezTo>
                    <a:cubicBezTo>
                      <a:pt x="10" y="96"/>
                      <a:pt x="10" y="96"/>
                      <a:pt x="11" y="95"/>
                    </a:cubicBezTo>
                    <a:cubicBezTo>
                      <a:pt x="11" y="97"/>
                      <a:pt x="11" y="99"/>
                      <a:pt x="11" y="100"/>
                    </a:cubicBezTo>
                    <a:moveTo>
                      <a:pt x="11" y="86"/>
                    </a:moveTo>
                    <a:cubicBezTo>
                      <a:pt x="10" y="85"/>
                      <a:pt x="9" y="84"/>
                      <a:pt x="11" y="83"/>
                    </a:cubicBezTo>
                    <a:cubicBezTo>
                      <a:pt x="11" y="84"/>
                      <a:pt x="11" y="85"/>
                      <a:pt x="11" y="86"/>
                    </a:cubicBezTo>
                    <a:moveTo>
                      <a:pt x="11" y="74"/>
                    </a:moveTo>
                    <a:cubicBezTo>
                      <a:pt x="10" y="74"/>
                      <a:pt x="9" y="74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1"/>
                      <a:pt x="8" y="71"/>
                      <a:pt x="9" y="71"/>
                    </a:cubicBezTo>
                    <a:cubicBezTo>
                      <a:pt x="9" y="70"/>
                      <a:pt x="10" y="69"/>
                      <a:pt x="11" y="69"/>
                    </a:cubicBezTo>
                    <a:cubicBezTo>
                      <a:pt x="11" y="71"/>
                      <a:pt x="11" y="73"/>
                      <a:pt x="11" y="74"/>
                    </a:cubicBezTo>
                    <a:moveTo>
                      <a:pt x="11" y="55"/>
                    </a:moveTo>
                    <a:cubicBezTo>
                      <a:pt x="10" y="55"/>
                      <a:pt x="10" y="54"/>
                      <a:pt x="9" y="54"/>
                    </a:cubicBezTo>
                    <a:cubicBezTo>
                      <a:pt x="7" y="53"/>
                      <a:pt x="7" y="52"/>
                      <a:pt x="9" y="51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11" y="52"/>
                      <a:pt x="11" y="53"/>
                      <a:pt x="11" y="55"/>
                    </a:cubicBezTo>
                    <a:moveTo>
                      <a:pt x="11" y="40"/>
                    </a:moveTo>
                    <a:cubicBezTo>
                      <a:pt x="9" y="38"/>
                      <a:pt x="6" y="35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5"/>
                      <a:pt x="11" y="38"/>
                      <a:pt x="11" y="40"/>
                    </a:cubicBezTo>
                    <a:moveTo>
                      <a:pt x="11" y="22"/>
                    </a:moveTo>
                    <a:cubicBezTo>
                      <a:pt x="10" y="22"/>
                      <a:pt x="9" y="21"/>
                      <a:pt x="9" y="21"/>
                    </a:cubicBezTo>
                    <a:cubicBezTo>
                      <a:pt x="9" y="20"/>
                      <a:pt x="9" y="19"/>
                      <a:pt x="10" y="19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9"/>
                      <a:pt x="11" y="21"/>
                      <a:pt x="11" y="22"/>
                    </a:cubicBezTo>
                    <a:moveTo>
                      <a:pt x="34" y="4"/>
                    </a:moveTo>
                    <a:cubicBezTo>
                      <a:pt x="49" y="4"/>
                      <a:pt x="65" y="4"/>
                      <a:pt x="80" y="4"/>
                    </a:cubicBezTo>
                    <a:cubicBezTo>
                      <a:pt x="120" y="4"/>
                      <a:pt x="160" y="4"/>
                      <a:pt x="200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8" y="4"/>
                      <a:pt x="227" y="5"/>
                      <a:pt x="227" y="16"/>
                    </a:cubicBezTo>
                    <a:cubicBezTo>
                      <a:pt x="227" y="24"/>
                      <a:pt x="227" y="32"/>
                      <a:pt x="227" y="40"/>
                    </a:cubicBezTo>
                    <a:cubicBezTo>
                      <a:pt x="227" y="115"/>
                      <a:pt x="227" y="190"/>
                      <a:pt x="227" y="265"/>
                    </a:cubicBezTo>
                    <a:cubicBezTo>
                      <a:pt x="227" y="269"/>
                      <a:pt x="227" y="273"/>
                      <a:pt x="227" y="277"/>
                    </a:cubicBezTo>
                    <a:cubicBezTo>
                      <a:pt x="226" y="287"/>
                      <a:pt x="217" y="288"/>
                      <a:pt x="207" y="288"/>
                    </a:cubicBezTo>
                    <a:cubicBezTo>
                      <a:pt x="203" y="288"/>
                      <a:pt x="198" y="288"/>
                      <a:pt x="195" y="288"/>
                    </a:cubicBezTo>
                    <a:cubicBezTo>
                      <a:pt x="176" y="288"/>
                      <a:pt x="157" y="288"/>
                      <a:pt x="138" y="288"/>
                    </a:cubicBezTo>
                    <a:cubicBezTo>
                      <a:pt x="102" y="288"/>
                      <a:pt x="66" y="288"/>
                      <a:pt x="31" y="288"/>
                    </a:cubicBezTo>
                    <a:cubicBezTo>
                      <a:pt x="23" y="288"/>
                      <a:pt x="16" y="286"/>
                      <a:pt x="15" y="277"/>
                    </a:cubicBezTo>
                    <a:cubicBezTo>
                      <a:pt x="15" y="275"/>
                      <a:pt x="15" y="273"/>
                      <a:pt x="15" y="271"/>
                    </a:cubicBezTo>
                    <a:cubicBezTo>
                      <a:pt x="15" y="270"/>
                      <a:pt x="15" y="269"/>
                      <a:pt x="15" y="267"/>
                    </a:cubicBezTo>
                    <a:cubicBezTo>
                      <a:pt x="16" y="268"/>
                      <a:pt x="17" y="268"/>
                      <a:pt x="17" y="269"/>
                    </a:cubicBezTo>
                    <a:cubicBezTo>
                      <a:pt x="18" y="269"/>
                      <a:pt x="18" y="269"/>
                      <a:pt x="18" y="269"/>
                    </a:cubicBezTo>
                    <a:cubicBezTo>
                      <a:pt x="20" y="269"/>
                      <a:pt x="21" y="266"/>
                      <a:pt x="19" y="265"/>
                    </a:cubicBezTo>
                    <a:cubicBezTo>
                      <a:pt x="18" y="264"/>
                      <a:pt x="17" y="263"/>
                      <a:pt x="15" y="263"/>
                    </a:cubicBezTo>
                    <a:cubicBezTo>
                      <a:pt x="15" y="260"/>
                      <a:pt x="15" y="256"/>
                      <a:pt x="15" y="253"/>
                    </a:cubicBezTo>
                    <a:cubicBezTo>
                      <a:pt x="16" y="253"/>
                      <a:pt x="18" y="254"/>
                      <a:pt x="19" y="254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21" y="254"/>
                      <a:pt x="22" y="251"/>
                      <a:pt x="20" y="250"/>
                    </a:cubicBezTo>
                    <a:cubicBezTo>
                      <a:pt x="18" y="250"/>
                      <a:pt x="17" y="249"/>
                      <a:pt x="15" y="249"/>
                    </a:cubicBezTo>
                    <a:cubicBezTo>
                      <a:pt x="15" y="245"/>
                      <a:pt x="15" y="242"/>
                      <a:pt x="15" y="238"/>
                    </a:cubicBezTo>
                    <a:cubicBezTo>
                      <a:pt x="16" y="238"/>
                      <a:pt x="17" y="239"/>
                      <a:pt x="18" y="239"/>
                    </a:cubicBezTo>
                    <a:cubicBezTo>
                      <a:pt x="18" y="239"/>
                      <a:pt x="18" y="239"/>
                      <a:pt x="19" y="239"/>
                    </a:cubicBezTo>
                    <a:cubicBezTo>
                      <a:pt x="20" y="239"/>
                      <a:pt x="21" y="236"/>
                      <a:pt x="19" y="235"/>
                    </a:cubicBezTo>
                    <a:cubicBezTo>
                      <a:pt x="18" y="235"/>
                      <a:pt x="16" y="234"/>
                      <a:pt x="15" y="234"/>
                    </a:cubicBezTo>
                    <a:cubicBezTo>
                      <a:pt x="15" y="229"/>
                      <a:pt x="15" y="225"/>
                      <a:pt x="15" y="220"/>
                    </a:cubicBezTo>
                    <a:cubicBezTo>
                      <a:pt x="17" y="221"/>
                      <a:pt x="18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2"/>
                      <a:pt x="22" y="219"/>
                      <a:pt x="20" y="218"/>
                    </a:cubicBezTo>
                    <a:cubicBezTo>
                      <a:pt x="18" y="218"/>
                      <a:pt x="17" y="217"/>
                      <a:pt x="15" y="216"/>
                    </a:cubicBezTo>
                    <a:cubicBezTo>
                      <a:pt x="15" y="213"/>
                      <a:pt x="15" y="209"/>
                      <a:pt x="15" y="206"/>
                    </a:cubicBezTo>
                    <a:cubicBezTo>
                      <a:pt x="16" y="206"/>
                      <a:pt x="17" y="207"/>
                      <a:pt x="18" y="207"/>
                    </a:cubicBezTo>
                    <a:cubicBezTo>
                      <a:pt x="18" y="208"/>
                      <a:pt x="19" y="208"/>
                      <a:pt x="19" y="208"/>
                    </a:cubicBezTo>
                    <a:cubicBezTo>
                      <a:pt x="21" y="208"/>
                      <a:pt x="22" y="207"/>
                      <a:pt x="21" y="205"/>
                    </a:cubicBezTo>
                    <a:cubicBezTo>
                      <a:pt x="20" y="203"/>
                      <a:pt x="17" y="202"/>
                      <a:pt x="15" y="201"/>
                    </a:cubicBezTo>
                    <a:cubicBezTo>
                      <a:pt x="15" y="198"/>
                      <a:pt x="15" y="195"/>
                      <a:pt x="15" y="192"/>
                    </a:cubicBezTo>
                    <a:cubicBezTo>
                      <a:pt x="16" y="192"/>
                      <a:pt x="17" y="193"/>
                      <a:pt x="18" y="193"/>
                    </a:cubicBezTo>
                    <a:cubicBezTo>
                      <a:pt x="18" y="194"/>
                      <a:pt x="19" y="194"/>
                      <a:pt x="19" y="194"/>
                    </a:cubicBezTo>
                    <a:cubicBezTo>
                      <a:pt x="20" y="194"/>
                      <a:pt x="22" y="191"/>
                      <a:pt x="20" y="190"/>
                    </a:cubicBezTo>
                    <a:cubicBezTo>
                      <a:pt x="19" y="189"/>
                      <a:pt x="17" y="188"/>
                      <a:pt x="15" y="188"/>
                    </a:cubicBezTo>
                    <a:cubicBezTo>
                      <a:pt x="15" y="185"/>
                      <a:pt x="15" y="182"/>
                      <a:pt x="15" y="178"/>
                    </a:cubicBezTo>
                    <a:cubicBezTo>
                      <a:pt x="16" y="179"/>
                      <a:pt x="17" y="179"/>
                      <a:pt x="17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0" y="180"/>
                      <a:pt x="21" y="177"/>
                      <a:pt x="19" y="176"/>
                    </a:cubicBezTo>
                    <a:cubicBezTo>
                      <a:pt x="18" y="175"/>
                      <a:pt x="17" y="175"/>
                      <a:pt x="15" y="174"/>
                    </a:cubicBezTo>
                    <a:cubicBezTo>
                      <a:pt x="15" y="171"/>
                      <a:pt x="15" y="168"/>
                      <a:pt x="15" y="165"/>
                    </a:cubicBezTo>
                    <a:cubicBezTo>
                      <a:pt x="16" y="166"/>
                      <a:pt x="17" y="166"/>
                      <a:pt x="18" y="167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67"/>
                      <a:pt x="22" y="163"/>
                      <a:pt x="19" y="163"/>
                    </a:cubicBezTo>
                    <a:cubicBezTo>
                      <a:pt x="18" y="162"/>
                      <a:pt x="17" y="162"/>
                      <a:pt x="15" y="161"/>
                    </a:cubicBezTo>
                    <a:cubicBezTo>
                      <a:pt x="15" y="158"/>
                      <a:pt x="15" y="156"/>
                      <a:pt x="15" y="153"/>
                    </a:cubicBezTo>
                    <a:cubicBezTo>
                      <a:pt x="16" y="153"/>
                      <a:pt x="17" y="153"/>
                      <a:pt x="17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20" y="154"/>
                      <a:pt x="21" y="151"/>
                      <a:pt x="19" y="150"/>
                    </a:cubicBezTo>
                    <a:cubicBezTo>
                      <a:pt x="17" y="149"/>
                      <a:pt x="16" y="149"/>
                      <a:pt x="15" y="149"/>
                    </a:cubicBezTo>
                    <a:cubicBezTo>
                      <a:pt x="15" y="145"/>
                      <a:pt x="15" y="142"/>
                      <a:pt x="15" y="138"/>
                    </a:cubicBezTo>
                    <a:cubicBezTo>
                      <a:pt x="16" y="138"/>
                      <a:pt x="17" y="139"/>
                      <a:pt x="18" y="139"/>
                    </a:cubicBezTo>
                    <a:cubicBezTo>
                      <a:pt x="18" y="139"/>
                      <a:pt x="18" y="139"/>
                      <a:pt x="19" y="139"/>
                    </a:cubicBezTo>
                    <a:cubicBezTo>
                      <a:pt x="20" y="139"/>
                      <a:pt x="21" y="136"/>
                      <a:pt x="19" y="135"/>
                    </a:cubicBezTo>
                    <a:cubicBezTo>
                      <a:pt x="18" y="135"/>
                      <a:pt x="16" y="134"/>
                      <a:pt x="15" y="134"/>
                    </a:cubicBezTo>
                    <a:cubicBezTo>
                      <a:pt x="15" y="131"/>
                      <a:pt x="15" y="128"/>
                      <a:pt x="15" y="125"/>
                    </a:cubicBezTo>
                    <a:cubicBezTo>
                      <a:pt x="16" y="125"/>
                      <a:pt x="16" y="125"/>
                      <a:pt x="17" y="126"/>
                    </a:cubicBezTo>
                    <a:cubicBezTo>
                      <a:pt x="17" y="126"/>
                      <a:pt x="17" y="126"/>
                      <a:pt x="18" y="126"/>
                    </a:cubicBezTo>
                    <a:cubicBezTo>
                      <a:pt x="20" y="126"/>
                      <a:pt x="20" y="123"/>
                      <a:pt x="18" y="122"/>
                    </a:cubicBezTo>
                    <a:cubicBezTo>
                      <a:pt x="17" y="122"/>
                      <a:pt x="16" y="121"/>
                      <a:pt x="15" y="121"/>
                    </a:cubicBezTo>
                    <a:cubicBezTo>
                      <a:pt x="15" y="118"/>
                      <a:pt x="15" y="115"/>
                      <a:pt x="15" y="111"/>
                    </a:cubicBezTo>
                    <a:cubicBezTo>
                      <a:pt x="15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3"/>
                      <a:pt x="20" y="111"/>
                      <a:pt x="19" y="109"/>
                    </a:cubicBezTo>
                    <a:cubicBezTo>
                      <a:pt x="18" y="109"/>
                      <a:pt x="17" y="108"/>
                      <a:pt x="15" y="107"/>
                    </a:cubicBezTo>
                    <a:cubicBezTo>
                      <a:pt x="15" y="103"/>
                      <a:pt x="15" y="100"/>
                      <a:pt x="15" y="96"/>
                    </a:cubicBezTo>
                    <a:cubicBezTo>
                      <a:pt x="16" y="96"/>
                      <a:pt x="17" y="97"/>
                      <a:pt x="17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20" y="97"/>
                      <a:pt x="21" y="95"/>
                      <a:pt x="19" y="94"/>
                    </a:cubicBezTo>
                    <a:cubicBezTo>
                      <a:pt x="18" y="93"/>
                      <a:pt x="17" y="92"/>
                      <a:pt x="15" y="92"/>
                    </a:cubicBezTo>
                    <a:cubicBezTo>
                      <a:pt x="15" y="89"/>
                      <a:pt x="15" y="86"/>
                      <a:pt x="15" y="84"/>
                    </a:cubicBezTo>
                    <a:cubicBezTo>
                      <a:pt x="16" y="84"/>
                      <a:pt x="16" y="84"/>
                      <a:pt x="17" y="85"/>
                    </a:cubicBezTo>
                    <a:cubicBezTo>
                      <a:pt x="17" y="85"/>
                      <a:pt x="18" y="85"/>
                      <a:pt x="18" y="85"/>
                    </a:cubicBezTo>
                    <a:cubicBezTo>
                      <a:pt x="20" y="85"/>
                      <a:pt x="21" y="82"/>
                      <a:pt x="19" y="81"/>
                    </a:cubicBezTo>
                    <a:cubicBezTo>
                      <a:pt x="18" y="80"/>
                      <a:pt x="17" y="80"/>
                      <a:pt x="15" y="79"/>
                    </a:cubicBezTo>
                    <a:cubicBezTo>
                      <a:pt x="15" y="76"/>
                      <a:pt x="15" y="73"/>
                      <a:pt x="15" y="69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1" y="68"/>
                      <a:pt x="19" y="67"/>
                    </a:cubicBezTo>
                    <a:cubicBezTo>
                      <a:pt x="18" y="66"/>
                      <a:pt x="17" y="65"/>
                      <a:pt x="15" y="65"/>
                    </a:cubicBezTo>
                    <a:cubicBezTo>
                      <a:pt x="15" y="60"/>
                      <a:pt x="15" y="55"/>
                      <a:pt x="15" y="50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1" y="52"/>
                      <a:pt x="22" y="49"/>
                      <a:pt x="20" y="48"/>
                    </a:cubicBezTo>
                    <a:cubicBezTo>
                      <a:pt x="19" y="47"/>
                      <a:pt x="17" y="47"/>
                      <a:pt x="15" y="46"/>
                    </a:cubicBezTo>
                    <a:cubicBezTo>
                      <a:pt x="15" y="42"/>
                      <a:pt x="15" y="37"/>
                      <a:pt x="15" y="33"/>
                    </a:cubicBezTo>
                    <a:cubicBezTo>
                      <a:pt x="16" y="33"/>
                      <a:pt x="17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0"/>
                      <a:pt x="20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5" y="25"/>
                      <a:pt x="15" y="22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2" y="18"/>
                      <a:pt x="23" y="15"/>
                      <a:pt x="21" y="14"/>
                    </a:cubicBezTo>
                    <a:cubicBezTo>
                      <a:pt x="19" y="14"/>
                      <a:pt x="17" y="13"/>
                      <a:pt x="16" y="13"/>
                    </a:cubicBezTo>
                    <a:cubicBezTo>
                      <a:pt x="17" y="8"/>
                      <a:pt x="20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2" y="4"/>
                      <a:pt x="34" y="4"/>
                    </a:cubicBezTo>
                    <a:moveTo>
                      <a:pt x="210" y="0"/>
                    </a:moveTo>
                    <a:cubicBezTo>
                      <a:pt x="206" y="0"/>
                      <a:pt x="203" y="0"/>
                      <a:pt x="200" y="0"/>
                    </a:cubicBezTo>
                    <a:cubicBezTo>
                      <a:pt x="182" y="0"/>
                      <a:pt x="163" y="0"/>
                      <a:pt x="145" y="0"/>
                    </a:cubicBezTo>
                    <a:cubicBezTo>
                      <a:pt x="108" y="0"/>
                      <a:pt x="71" y="0"/>
                      <a:pt x="34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19" y="0"/>
                      <a:pt x="12" y="6"/>
                      <a:pt x="11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5" y="18"/>
                      <a:pt x="4" y="20"/>
                      <a:pt x="5" y="22"/>
                    </a:cubicBezTo>
                    <a:cubicBezTo>
                      <a:pt x="6" y="25"/>
                      <a:pt x="9" y="26"/>
                      <a:pt x="11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9" y="29"/>
                      <a:pt x="7" y="30"/>
                      <a:pt x="6" y="31"/>
                    </a:cubicBezTo>
                    <a:cubicBezTo>
                      <a:pt x="4" y="33"/>
                      <a:pt x="3" y="37"/>
                      <a:pt x="5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8" y="46"/>
                      <a:pt x="6" y="47"/>
                      <a:pt x="4" y="50"/>
                    </a:cubicBezTo>
                    <a:cubicBezTo>
                      <a:pt x="1" y="55"/>
                      <a:pt x="7" y="58"/>
                      <a:pt x="11" y="59"/>
                    </a:cubicBezTo>
                    <a:cubicBezTo>
                      <a:pt x="11" y="61"/>
                      <a:pt x="11" y="63"/>
                      <a:pt x="11" y="65"/>
                    </a:cubicBezTo>
                    <a:cubicBezTo>
                      <a:pt x="9" y="65"/>
                      <a:pt x="7" y="66"/>
                      <a:pt x="5" y="68"/>
                    </a:cubicBezTo>
                    <a:cubicBezTo>
                      <a:pt x="4" y="70"/>
                      <a:pt x="3" y="72"/>
                      <a:pt x="4" y="75"/>
                    </a:cubicBezTo>
                    <a:cubicBezTo>
                      <a:pt x="6" y="77"/>
                      <a:pt x="9" y="78"/>
                      <a:pt x="11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9"/>
                      <a:pt x="9" y="80"/>
                      <a:pt x="8" y="80"/>
                    </a:cubicBezTo>
                    <a:cubicBezTo>
                      <a:pt x="4" y="84"/>
                      <a:pt x="7" y="89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9" y="92"/>
                      <a:pt x="7" y="92"/>
                      <a:pt x="5" y="94"/>
                    </a:cubicBezTo>
                    <a:cubicBezTo>
                      <a:pt x="2" y="99"/>
                      <a:pt x="6" y="104"/>
                      <a:pt x="11" y="104"/>
                    </a:cubicBezTo>
                    <a:cubicBezTo>
                      <a:pt x="11" y="105"/>
                      <a:pt x="11" y="105"/>
                      <a:pt x="11" y="106"/>
                    </a:cubicBezTo>
                    <a:cubicBezTo>
                      <a:pt x="11" y="106"/>
                      <a:pt x="10" y="106"/>
                      <a:pt x="10" y="106"/>
                    </a:cubicBezTo>
                    <a:cubicBezTo>
                      <a:pt x="7" y="106"/>
                      <a:pt x="5" y="106"/>
                      <a:pt x="4" y="108"/>
                    </a:cubicBezTo>
                    <a:cubicBezTo>
                      <a:pt x="1" y="112"/>
                      <a:pt x="7" y="116"/>
                      <a:pt x="11" y="117"/>
                    </a:cubicBezTo>
                    <a:cubicBezTo>
                      <a:pt x="11" y="118"/>
                      <a:pt x="11" y="11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0" y="120"/>
                      <a:pt x="9" y="120"/>
                      <a:pt x="9" y="121"/>
                    </a:cubicBezTo>
                    <a:cubicBezTo>
                      <a:pt x="7" y="121"/>
                      <a:pt x="5" y="123"/>
                      <a:pt x="4" y="125"/>
                    </a:cubicBezTo>
                    <a:cubicBezTo>
                      <a:pt x="4" y="128"/>
                      <a:pt x="8" y="131"/>
                      <a:pt x="11" y="131"/>
                    </a:cubicBezTo>
                    <a:cubicBezTo>
                      <a:pt x="11" y="132"/>
                      <a:pt x="11" y="133"/>
                      <a:pt x="11" y="134"/>
                    </a:cubicBezTo>
                    <a:cubicBezTo>
                      <a:pt x="9" y="134"/>
                      <a:pt x="7" y="135"/>
                      <a:pt x="5" y="137"/>
                    </a:cubicBezTo>
                    <a:cubicBezTo>
                      <a:pt x="2" y="141"/>
                      <a:pt x="8" y="143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0" y="148"/>
                      <a:pt x="9" y="148"/>
                    </a:cubicBezTo>
                    <a:cubicBezTo>
                      <a:pt x="7" y="149"/>
                      <a:pt x="5" y="150"/>
                      <a:pt x="5" y="152"/>
                    </a:cubicBezTo>
                    <a:cubicBezTo>
                      <a:pt x="4" y="155"/>
                      <a:pt x="8" y="158"/>
                      <a:pt x="11" y="159"/>
                    </a:cubicBezTo>
                    <a:cubicBezTo>
                      <a:pt x="11" y="159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0" y="160"/>
                    </a:cubicBezTo>
                    <a:cubicBezTo>
                      <a:pt x="9" y="160"/>
                      <a:pt x="7" y="160"/>
                      <a:pt x="6" y="162"/>
                    </a:cubicBezTo>
                    <a:cubicBezTo>
                      <a:pt x="3" y="166"/>
                      <a:pt x="7" y="170"/>
                      <a:pt x="11" y="171"/>
                    </a:cubicBezTo>
                    <a:cubicBezTo>
                      <a:pt x="11" y="172"/>
                      <a:pt x="11" y="173"/>
                      <a:pt x="11" y="173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8" y="173"/>
                      <a:pt x="7" y="174"/>
                      <a:pt x="5" y="175"/>
                    </a:cubicBezTo>
                    <a:cubicBezTo>
                      <a:pt x="0" y="179"/>
                      <a:pt x="7" y="184"/>
                      <a:pt x="11" y="185"/>
                    </a:cubicBezTo>
                    <a:cubicBezTo>
                      <a:pt x="11" y="185"/>
                      <a:pt x="11" y="186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87"/>
                      <a:pt x="7" y="188"/>
                      <a:pt x="5" y="189"/>
                    </a:cubicBezTo>
                    <a:cubicBezTo>
                      <a:pt x="1" y="193"/>
                      <a:pt x="7" y="197"/>
                      <a:pt x="11" y="198"/>
                    </a:cubicBezTo>
                    <a:cubicBezTo>
                      <a:pt x="11" y="199"/>
                      <a:pt x="11" y="200"/>
                      <a:pt x="11" y="201"/>
                    </a:cubicBezTo>
                    <a:cubicBezTo>
                      <a:pt x="10" y="202"/>
                      <a:pt x="9" y="202"/>
                      <a:pt x="8" y="203"/>
                    </a:cubicBezTo>
                    <a:cubicBezTo>
                      <a:pt x="6" y="204"/>
                      <a:pt x="4" y="206"/>
                      <a:pt x="5" y="208"/>
                    </a:cubicBezTo>
                    <a:cubicBezTo>
                      <a:pt x="6" y="211"/>
                      <a:pt x="9" y="212"/>
                      <a:pt x="11" y="213"/>
                    </a:cubicBezTo>
                    <a:cubicBezTo>
                      <a:pt x="11" y="214"/>
                      <a:pt x="11" y="215"/>
                      <a:pt x="11" y="216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8" y="216"/>
                      <a:pt x="6" y="217"/>
                      <a:pt x="4" y="219"/>
                    </a:cubicBezTo>
                    <a:cubicBezTo>
                      <a:pt x="1" y="224"/>
                      <a:pt x="7" y="227"/>
                      <a:pt x="11" y="228"/>
                    </a:cubicBezTo>
                    <a:cubicBezTo>
                      <a:pt x="11" y="230"/>
                      <a:pt x="11" y="231"/>
                      <a:pt x="11" y="233"/>
                    </a:cubicBezTo>
                    <a:cubicBezTo>
                      <a:pt x="9" y="233"/>
                      <a:pt x="6" y="234"/>
                      <a:pt x="5" y="236"/>
                    </a:cubicBezTo>
                    <a:cubicBezTo>
                      <a:pt x="2" y="240"/>
                      <a:pt x="8" y="243"/>
                      <a:pt x="11" y="244"/>
                    </a:cubicBezTo>
                    <a:cubicBezTo>
                      <a:pt x="11" y="245"/>
                      <a:pt x="11" y="247"/>
                      <a:pt x="11" y="248"/>
                    </a:cubicBezTo>
                    <a:cubicBezTo>
                      <a:pt x="9" y="249"/>
                      <a:pt x="8" y="249"/>
                      <a:pt x="6" y="251"/>
                    </a:cubicBezTo>
                    <a:cubicBezTo>
                      <a:pt x="4" y="254"/>
                      <a:pt x="8" y="258"/>
                      <a:pt x="11" y="259"/>
                    </a:cubicBezTo>
                    <a:cubicBezTo>
                      <a:pt x="11" y="260"/>
                      <a:pt x="11" y="262"/>
                      <a:pt x="11" y="263"/>
                    </a:cubicBezTo>
                    <a:cubicBezTo>
                      <a:pt x="10" y="263"/>
                      <a:pt x="8" y="264"/>
                      <a:pt x="7" y="265"/>
                    </a:cubicBezTo>
                    <a:cubicBezTo>
                      <a:pt x="3" y="268"/>
                      <a:pt x="7" y="273"/>
                      <a:pt x="11" y="274"/>
                    </a:cubicBezTo>
                    <a:cubicBezTo>
                      <a:pt x="11" y="281"/>
                      <a:pt x="13" y="287"/>
                      <a:pt x="20" y="291"/>
                    </a:cubicBezTo>
                    <a:cubicBezTo>
                      <a:pt x="23" y="292"/>
                      <a:pt x="25" y="292"/>
                      <a:pt x="28" y="292"/>
                    </a:cubicBezTo>
                    <a:cubicBezTo>
                      <a:pt x="29" y="292"/>
                      <a:pt x="30" y="292"/>
                      <a:pt x="31" y="292"/>
                    </a:cubicBezTo>
                    <a:cubicBezTo>
                      <a:pt x="37" y="292"/>
                      <a:pt x="42" y="292"/>
                      <a:pt x="48" y="292"/>
                    </a:cubicBezTo>
                    <a:cubicBezTo>
                      <a:pt x="89" y="292"/>
                      <a:pt x="129" y="292"/>
                      <a:pt x="170" y="292"/>
                    </a:cubicBezTo>
                    <a:cubicBezTo>
                      <a:pt x="183" y="292"/>
                      <a:pt x="196" y="292"/>
                      <a:pt x="208" y="292"/>
                    </a:cubicBezTo>
                    <a:cubicBezTo>
                      <a:pt x="219" y="292"/>
                      <a:pt x="230" y="290"/>
                      <a:pt x="231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31" y="211"/>
                      <a:pt x="231" y="144"/>
                      <a:pt x="231" y="78"/>
                    </a:cubicBezTo>
                    <a:cubicBezTo>
                      <a:pt x="231" y="63"/>
                      <a:pt x="231" y="47"/>
                      <a:pt x="231" y="31"/>
                    </a:cubicBezTo>
                    <a:cubicBezTo>
                      <a:pt x="231" y="24"/>
                      <a:pt x="232" y="14"/>
                      <a:pt x="229" y="8"/>
                    </a:cubicBezTo>
                    <a:cubicBezTo>
                      <a:pt x="225" y="1"/>
                      <a:pt x="218" y="0"/>
                      <a:pt x="2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3"/>
              <p:cNvSpPr>
                <a:spLocks noEditPoints="1"/>
              </p:cNvSpPr>
              <p:nvPr/>
            </p:nvSpPr>
            <p:spPr bwMode="auto">
              <a:xfrm>
                <a:off x="576263" y="5810251"/>
                <a:ext cx="495300" cy="160338"/>
              </a:xfrm>
              <a:custGeom>
                <a:avLst/>
                <a:gdLst>
                  <a:gd name="T0" fmla="*/ 11 w 117"/>
                  <a:gd name="T1" fmla="*/ 34 h 38"/>
                  <a:gd name="T2" fmla="*/ 11 w 117"/>
                  <a:gd name="T3" fmla="*/ 35 h 38"/>
                  <a:gd name="T4" fmla="*/ 44 w 117"/>
                  <a:gd name="T5" fmla="*/ 26 h 38"/>
                  <a:gd name="T6" fmla="*/ 49 w 117"/>
                  <a:gd name="T7" fmla="*/ 17 h 38"/>
                  <a:gd name="T8" fmla="*/ 53 w 117"/>
                  <a:gd name="T9" fmla="*/ 20 h 38"/>
                  <a:gd name="T10" fmla="*/ 53 w 117"/>
                  <a:gd name="T11" fmla="*/ 24 h 38"/>
                  <a:gd name="T12" fmla="*/ 84 w 117"/>
                  <a:gd name="T13" fmla="*/ 23 h 38"/>
                  <a:gd name="T14" fmla="*/ 85 w 117"/>
                  <a:gd name="T15" fmla="*/ 19 h 38"/>
                  <a:gd name="T16" fmla="*/ 87 w 117"/>
                  <a:gd name="T17" fmla="*/ 18 h 38"/>
                  <a:gd name="T18" fmla="*/ 84 w 117"/>
                  <a:gd name="T19" fmla="*/ 23 h 38"/>
                  <a:gd name="T20" fmla="*/ 19 w 117"/>
                  <a:gd name="T21" fmla="*/ 12 h 38"/>
                  <a:gd name="T22" fmla="*/ 14 w 117"/>
                  <a:gd name="T23" fmla="*/ 1 h 38"/>
                  <a:gd name="T24" fmla="*/ 2 w 117"/>
                  <a:gd name="T25" fmla="*/ 18 h 38"/>
                  <a:gd name="T26" fmla="*/ 14 w 117"/>
                  <a:gd name="T27" fmla="*/ 5 h 38"/>
                  <a:gd name="T28" fmla="*/ 15 w 117"/>
                  <a:gd name="T29" fmla="*/ 19 h 38"/>
                  <a:gd name="T30" fmla="*/ 10 w 117"/>
                  <a:gd name="T31" fmla="*/ 38 h 38"/>
                  <a:gd name="T32" fmla="*/ 18 w 117"/>
                  <a:gd name="T33" fmla="*/ 20 h 38"/>
                  <a:gd name="T34" fmla="*/ 26 w 117"/>
                  <a:gd name="T35" fmla="*/ 8 h 38"/>
                  <a:gd name="T36" fmla="*/ 31 w 117"/>
                  <a:gd name="T37" fmla="*/ 6 h 38"/>
                  <a:gd name="T38" fmla="*/ 30 w 117"/>
                  <a:gd name="T39" fmla="*/ 35 h 38"/>
                  <a:gd name="T40" fmla="*/ 40 w 117"/>
                  <a:gd name="T41" fmla="*/ 28 h 38"/>
                  <a:gd name="T42" fmla="*/ 46 w 117"/>
                  <a:gd name="T43" fmla="*/ 33 h 38"/>
                  <a:gd name="T44" fmla="*/ 64 w 117"/>
                  <a:gd name="T45" fmla="*/ 15 h 38"/>
                  <a:gd name="T46" fmla="*/ 69 w 117"/>
                  <a:gd name="T47" fmla="*/ 34 h 38"/>
                  <a:gd name="T48" fmla="*/ 82 w 117"/>
                  <a:gd name="T49" fmla="*/ 28 h 38"/>
                  <a:gd name="T50" fmla="*/ 91 w 117"/>
                  <a:gd name="T51" fmla="*/ 28 h 38"/>
                  <a:gd name="T52" fmla="*/ 110 w 117"/>
                  <a:gd name="T53" fmla="*/ 23 h 38"/>
                  <a:gd name="T54" fmla="*/ 108 w 117"/>
                  <a:gd name="T55" fmla="*/ 32 h 38"/>
                  <a:gd name="T56" fmla="*/ 97 w 117"/>
                  <a:gd name="T57" fmla="*/ 29 h 38"/>
                  <a:gd name="T58" fmla="*/ 96 w 117"/>
                  <a:gd name="T59" fmla="*/ 32 h 38"/>
                  <a:gd name="T60" fmla="*/ 113 w 117"/>
                  <a:gd name="T61" fmla="*/ 34 h 38"/>
                  <a:gd name="T62" fmla="*/ 105 w 117"/>
                  <a:gd name="T63" fmla="*/ 17 h 38"/>
                  <a:gd name="T64" fmla="*/ 106 w 117"/>
                  <a:gd name="T65" fmla="*/ 8 h 38"/>
                  <a:gd name="T66" fmla="*/ 101 w 117"/>
                  <a:gd name="T67" fmla="*/ 17 h 38"/>
                  <a:gd name="T68" fmla="*/ 92 w 117"/>
                  <a:gd name="T69" fmla="*/ 24 h 38"/>
                  <a:gd name="T70" fmla="*/ 84 w 117"/>
                  <a:gd name="T71" fmla="*/ 26 h 38"/>
                  <a:gd name="T72" fmla="*/ 87 w 117"/>
                  <a:gd name="T73" fmla="*/ 13 h 38"/>
                  <a:gd name="T74" fmla="*/ 81 w 117"/>
                  <a:gd name="T75" fmla="*/ 26 h 38"/>
                  <a:gd name="T76" fmla="*/ 66 w 117"/>
                  <a:gd name="T77" fmla="*/ 28 h 38"/>
                  <a:gd name="T78" fmla="*/ 70 w 117"/>
                  <a:gd name="T79" fmla="*/ 11 h 38"/>
                  <a:gd name="T80" fmla="*/ 83 w 117"/>
                  <a:gd name="T81" fmla="*/ 6 h 38"/>
                  <a:gd name="T82" fmla="*/ 73 w 117"/>
                  <a:gd name="T83" fmla="*/ 8 h 38"/>
                  <a:gd name="T84" fmla="*/ 71 w 117"/>
                  <a:gd name="T85" fmla="*/ 2 h 38"/>
                  <a:gd name="T86" fmla="*/ 66 w 117"/>
                  <a:gd name="T87" fmla="*/ 8 h 38"/>
                  <a:gd name="T88" fmla="*/ 59 w 117"/>
                  <a:gd name="T89" fmla="*/ 12 h 38"/>
                  <a:gd name="T90" fmla="*/ 64 w 117"/>
                  <a:gd name="T91" fmla="*/ 11 h 38"/>
                  <a:gd name="T92" fmla="*/ 58 w 117"/>
                  <a:gd name="T93" fmla="*/ 15 h 38"/>
                  <a:gd name="T94" fmla="*/ 50 w 117"/>
                  <a:gd name="T95" fmla="*/ 13 h 38"/>
                  <a:gd name="T96" fmla="*/ 48 w 117"/>
                  <a:gd name="T97" fmla="*/ 13 h 38"/>
                  <a:gd name="T98" fmla="*/ 38 w 117"/>
                  <a:gd name="T99" fmla="*/ 26 h 38"/>
                  <a:gd name="T100" fmla="*/ 30 w 117"/>
                  <a:gd name="T101" fmla="*/ 32 h 38"/>
                  <a:gd name="T102" fmla="*/ 32 w 117"/>
                  <a:gd name="T10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38">
                    <a:moveTo>
                      <a:pt x="11" y="35"/>
                    </a:move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2" y="31"/>
                      <a:pt x="11" y="35"/>
                      <a:pt x="11" y="35"/>
                    </a:cubicBezTo>
                    <a:moveTo>
                      <a:pt x="45" y="30"/>
                    </a:moveTo>
                    <a:cubicBezTo>
                      <a:pt x="44" y="30"/>
                      <a:pt x="43" y="29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6" y="22"/>
                      <a:pt x="48" y="20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1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1"/>
                      <a:pt x="53" y="23"/>
                      <a:pt x="53" y="24"/>
                    </a:cubicBezTo>
                    <a:cubicBezTo>
                      <a:pt x="51" y="25"/>
                      <a:pt x="47" y="30"/>
                      <a:pt x="45" y="30"/>
                    </a:cubicBezTo>
                    <a:moveTo>
                      <a:pt x="84" y="23"/>
                    </a:moveTo>
                    <a:cubicBezTo>
                      <a:pt x="84" y="23"/>
                      <a:pt x="84" y="22"/>
                      <a:pt x="84" y="22"/>
                    </a:cubicBezTo>
                    <a:cubicBezTo>
                      <a:pt x="84" y="21"/>
                      <a:pt x="84" y="20"/>
                      <a:pt x="85" y="19"/>
                    </a:cubicBezTo>
                    <a:cubicBezTo>
                      <a:pt x="85" y="18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7" y="18"/>
                    </a:cubicBezTo>
                    <a:cubicBezTo>
                      <a:pt x="86" y="19"/>
                      <a:pt x="85" y="21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31" y="0"/>
                    </a:moveTo>
                    <a:cubicBezTo>
                      <a:pt x="27" y="0"/>
                      <a:pt x="22" y="7"/>
                      <a:pt x="19" y="12"/>
                    </a:cubicBezTo>
                    <a:cubicBezTo>
                      <a:pt x="19" y="8"/>
                      <a:pt x="19" y="5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9" y="1"/>
                      <a:pt x="2" y="13"/>
                      <a:pt x="1" y="15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4" y="15"/>
                      <a:pt x="11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7" y="10"/>
                      <a:pt x="16" y="15"/>
                      <a:pt x="15" y="19"/>
                    </a:cubicBezTo>
                    <a:cubicBezTo>
                      <a:pt x="12" y="24"/>
                      <a:pt x="5" y="36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" y="34"/>
                      <a:pt x="17" y="26"/>
                      <a:pt x="18" y="20"/>
                    </a:cubicBezTo>
                    <a:cubicBezTo>
                      <a:pt x="19" y="19"/>
                      <a:pt x="20" y="17"/>
                      <a:pt x="20" y="16"/>
                    </a:cubicBezTo>
                    <a:cubicBezTo>
                      <a:pt x="22" y="13"/>
                      <a:pt x="24" y="10"/>
                      <a:pt x="26" y="8"/>
                    </a:cubicBezTo>
                    <a:cubicBezTo>
                      <a:pt x="26" y="7"/>
                      <a:pt x="29" y="4"/>
                      <a:pt x="30" y="4"/>
                    </a:cubicBezTo>
                    <a:cubicBezTo>
                      <a:pt x="31" y="4"/>
                      <a:pt x="31" y="4"/>
                      <a:pt x="31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29" y="16"/>
                      <a:pt x="21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4" y="35"/>
                      <a:pt x="38" y="30"/>
                      <a:pt x="40" y="28"/>
                    </a:cubicBezTo>
                    <a:cubicBezTo>
                      <a:pt x="41" y="30"/>
                      <a:pt x="41" y="31"/>
                      <a:pt x="43" y="32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52" y="33"/>
                      <a:pt x="56" y="24"/>
                      <a:pt x="58" y="19"/>
                    </a:cubicBezTo>
                    <a:cubicBezTo>
                      <a:pt x="60" y="18"/>
                      <a:pt x="62" y="17"/>
                      <a:pt x="64" y="15"/>
                    </a:cubicBezTo>
                    <a:cubicBezTo>
                      <a:pt x="62" y="22"/>
                      <a:pt x="61" y="29"/>
                      <a:pt x="67" y="33"/>
                    </a:cubicBezTo>
                    <a:cubicBezTo>
                      <a:pt x="67" y="33"/>
                      <a:pt x="68" y="34"/>
                      <a:pt x="69" y="34"/>
                    </a:cubicBezTo>
                    <a:cubicBezTo>
                      <a:pt x="73" y="34"/>
                      <a:pt x="77" y="31"/>
                      <a:pt x="79" y="30"/>
                    </a:cubicBezTo>
                    <a:cubicBezTo>
                      <a:pt x="80" y="29"/>
                      <a:pt x="81" y="29"/>
                      <a:pt x="82" y="28"/>
                    </a:cubicBezTo>
                    <a:cubicBezTo>
                      <a:pt x="83" y="29"/>
                      <a:pt x="84" y="30"/>
                      <a:pt x="85" y="30"/>
                    </a:cubicBezTo>
                    <a:cubicBezTo>
                      <a:pt x="87" y="30"/>
                      <a:pt x="89" y="29"/>
                      <a:pt x="91" y="28"/>
                    </a:cubicBezTo>
                    <a:cubicBezTo>
                      <a:pt x="95" y="26"/>
                      <a:pt x="99" y="23"/>
                      <a:pt x="103" y="19"/>
                    </a:cubicBezTo>
                    <a:cubicBezTo>
                      <a:pt x="104" y="21"/>
                      <a:pt x="107" y="22"/>
                      <a:pt x="110" y="23"/>
                    </a:cubicBezTo>
                    <a:cubicBezTo>
                      <a:pt x="113" y="25"/>
                      <a:pt x="114" y="31"/>
                      <a:pt x="110" y="32"/>
                    </a:cubicBezTo>
                    <a:cubicBezTo>
                      <a:pt x="109" y="32"/>
                      <a:pt x="109" y="32"/>
                      <a:pt x="108" y="32"/>
                    </a:cubicBezTo>
                    <a:cubicBezTo>
                      <a:pt x="107" y="32"/>
                      <a:pt x="106" y="32"/>
                      <a:pt x="104" y="32"/>
                    </a:cubicBezTo>
                    <a:cubicBezTo>
                      <a:pt x="102" y="31"/>
                      <a:pt x="100" y="30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29"/>
                      <a:pt x="95" y="31"/>
                      <a:pt x="96" y="32"/>
                    </a:cubicBezTo>
                    <a:cubicBezTo>
                      <a:pt x="100" y="33"/>
                      <a:pt x="104" y="35"/>
                      <a:pt x="108" y="35"/>
                    </a:cubicBezTo>
                    <a:cubicBezTo>
                      <a:pt x="110" y="35"/>
                      <a:pt x="111" y="35"/>
                      <a:pt x="113" y="34"/>
                    </a:cubicBezTo>
                    <a:cubicBezTo>
                      <a:pt x="117" y="31"/>
                      <a:pt x="116" y="24"/>
                      <a:pt x="112" y="21"/>
                    </a:cubicBezTo>
                    <a:cubicBezTo>
                      <a:pt x="110" y="20"/>
                      <a:pt x="106" y="19"/>
                      <a:pt x="105" y="17"/>
                    </a:cubicBezTo>
                    <a:cubicBezTo>
                      <a:pt x="106" y="15"/>
                      <a:pt x="107" y="13"/>
                      <a:pt x="108" y="11"/>
                    </a:cubicBezTo>
                    <a:cubicBezTo>
                      <a:pt x="109" y="9"/>
                      <a:pt x="108" y="8"/>
                      <a:pt x="106" y="8"/>
                    </a:cubicBezTo>
                    <a:cubicBezTo>
                      <a:pt x="104" y="8"/>
                      <a:pt x="99" y="12"/>
                      <a:pt x="100" y="16"/>
                    </a:cubicBezTo>
                    <a:cubicBezTo>
                      <a:pt x="100" y="16"/>
                      <a:pt x="100" y="16"/>
                      <a:pt x="101" y="1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20"/>
                      <a:pt x="95" y="22"/>
                      <a:pt x="92" y="24"/>
                    </a:cubicBezTo>
                    <a:cubicBezTo>
                      <a:pt x="90" y="25"/>
                      <a:pt x="87" y="27"/>
                      <a:pt x="86" y="27"/>
                    </a:cubicBezTo>
                    <a:cubicBezTo>
                      <a:pt x="85" y="27"/>
                      <a:pt x="85" y="27"/>
                      <a:pt x="84" y="26"/>
                    </a:cubicBezTo>
                    <a:cubicBezTo>
                      <a:pt x="87" y="24"/>
                      <a:pt x="88" y="21"/>
                      <a:pt x="90" y="18"/>
                    </a:cubicBezTo>
                    <a:cubicBezTo>
                      <a:pt x="91" y="15"/>
                      <a:pt x="90" y="13"/>
                      <a:pt x="87" y="13"/>
                    </a:cubicBezTo>
                    <a:cubicBezTo>
                      <a:pt x="83" y="13"/>
                      <a:pt x="81" y="19"/>
                      <a:pt x="81" y="22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8" y="28"/>
                      <a:pt x="73" y="30"/>
                      <a:pt x="70" y="30"/>
                    </a:cubicBezTo>
                    <a:cubicBezTo>
                      <a:pt x="68" y="30"/>
                      <a:pt x="67" y="30"/>
                      <a:pt x="66" y="28"/>
                    </a:cubicBezTo>
                    <a:cubicBezTo>
                      <a:pt x="65" y="24"/>
                      <a:pt x="66" y="18"/>
                      <a:pt x="68" y="12"/>
                    </a:cubicBezTo>
                    <a:cubicBezTo>
                      <a:pt x="68" y="12"/>
                      <a:pt x="69" y="11"/>
                      <a:pt x="70" y="11"/>
                    </a:cubicBezTo>
                    <a:cubicBezTo>
                      <a:pt x="74" y="11"/>
                      <a:pt x="79" y="10"/>
                      <a:pt x="83" y="9"/>
                    </a:cubicBezTo>
                    <a:cubicBezTo>
                      <a:pt x="85" y="9"/>
                      <a:pt x="84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9" y="7"/>
                      <a:pt x="76" y="7"/>
                      <a:pt x="73" y="8"/>
                    </a:cubicBezTo>
                    <a:cubicBezTo>
                      <a:pt x="74" y="6"/>
                      <a:pt x="74" y="3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69" y="2"/>
                      <a:pt x="67" y="6"/>
                      <a:pt x="66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4" y="8"/>
                      <a:pt x="61" y="9"/>
                      <a:pt x="59" y="9"/>
                    </a:cubicBezTo>
                    <a:cubicBezTo>
                      <a:pt x="57" y="9"/>
                      <a:pt x="58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3" y="11"/>
                      <a:pt x="64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0" y="14"/>
                      <a:pt x="59" y="15"/>
                      <a:pt x="58" y="15"/>
                    </a:cubicBezTo>
                    <a:cubicBezTo>
                      <a:pt x="57" y="13"/>
                      <a:pt x="55" y="12"/>
                      <a:pt x="53" y="12"/>
                    </a:cubicBezTo>
                    <a:cubicBezTo>
                      <a:pt x="52" y="12"/>
                      <a:pt x="51" y="12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5"/>
                      <a:pt x="43" y="18"/>
                      <a:pt x="42" y="22"/>
                    </a:cubicBezTo>
                    <a:cubicBezTo>
                      <a:pt x="40" y="24"/>
                      <a:pt x="39" y="25"/>
                      <a:pt x="38" y="26"/>
                    </a:cubicBezTo>
                    <a:cubicBezTo>
                      <a:pt x="36" y="28"/>
                      <a:pt x="34" y="30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28" y="32"/>
                      <a:pt x="29" y="26"/>
                      <a:pt x="30" y="24"/>
                    </a:cubicBezTo>
                    <a:cubicBezTo>
                      <a:pt x="31" y="19"/>
                      <a:pt x="38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170406" y="558727"/>
              <a:ext cx="850900" cy="923925"/>
            </a:xfrm>
            <a:custGeom>
              <a:avLst/>
              <a:gdLst>
                <a:gd name="T0" fmla="*/ 187 w 201"/>
                <a:gd name="T1" fmla="*/ 202 h 218"/>
                <a:gd name="T2" fmla="*/ 177 w 201"/>
                <a:gd name="T3" fmla="*/ 202 h 218"/>
                <a:gd name="T4" fmla="*/ 187 w 201"/>
                <a:gd name="T5" fmla="*/ 198 h 218"/>
                <a:gd name="T6" fmla="*/ 187 w 201"/>
                <a:gd name="T7" fmla="*/ 195 h 218"/>
                <a:gd name="T8" fmla="*/ 152 w 201"/>
                <a:gd name="T9" fmla="*/ 203 h 218"/>
                <a:gd name="T10" fmla="*/ 142 w 201"/>
                <a:gd name="T11" fmla="*/ 207 h 218"/>
                <a:gd name="T12" fmla="*/ 184 w 201"/>
                <a:gd name="T13" fmla="*/ 174 h 218"/>
                <a:gd name="T14" fmla="*/ 174 w 201"/>
                <a:gd name="T15" fmla="*/ 188 h 218"/>
                <a:gd name="T16" fmla="*/ 124 w 201"/>
                <a:gd name="T17" fmla="*/ 199 h 218"/>
                <a:gd name="T18" fmla="*/ 189 w 201"/>
                <a:gd name="T19" fmla="*/ 201 h 218"/>
                <a:gd name="T20" fmla="*/ 190 w 201"/>
                <a:gd name="T21" fmla="*/ 194 h 218"/>
                <a:gd name="T22" fmla="*/ 189 w 201"/>
                <a:gd name="T23" fmla="*/ 187 h 218"/>
                <a:gd name="T24" fmla="*/ 190 w 201"/>
                <a:gd name="T25" fmla="*/ 178 h 218"/>
                <a:gd name="T26" fmla="*/ 140 w 201"/>
                <a:gd name="T27" fmla="*/ 190 h 218"/>
                <a:gd name="T28" fmla="*/ 174 w 201"/>
                <a:gd name="T29" fmla="*/ 162 h 218"/>
                <a:gd name="T30" fmla="*/ 185 w 201"/>
                <a:gd name="T31" fmla="*/ 162 h 218"/>
                <a:gd name="T32" fmla="*/ 101 w 201"/>
                <a:gd name="T33" fmla="*/ 190 h 218"/>
                <a:gd name="T34" fmla="*/ 155 w 201"/>
                <a:gd name="T35" fmla="*/ 162 h 218"/>
                <a:gd name="T36" fmla="*/ 56 w 201"/>
                <a:gd name="T37" fmla="*/ 158 h 218"/>
                <a:gd name="T38" fmla="*/ 188 w 201"/>
                <a:gd name="T39" fmla="*/ 161 h 218"/>
                <a:gd name="T40" fmla="*/ 148 w 201"/>
                <a:gd name="T41" fmla="*/ 167 h 218"/>
                <a:gd name="T42" fmla="*/ 123 w 201"/>
                <a:gd name="T43" fmla="*/ 159 h 218"/>
                <a:gd name="T44" fmla="*/ 129 w 201"/>
                <a:gd name="T45" fmla="*/ 157 h 218"/>
                <a:gd name="T46" fmla="*/ 118 w 201"/>
                <a:gd name="T47" fmla="*/ 160 h 218"/>
                <a:gd name="T48" fmla="*/ 127 w 201"/>
                <a:gd name="T49" fmla="*/ 159 h 218"/>
                <a:gd name="T50" fmla="*/ 66 w 201"/>
                <a:gd name="T51" fmla="*/ 174 h 218"/>
                <a:gd name="T52" fmla="*/ 138 w 201"/>
                <a:gd name="T53" fmla="*/ 135 h 218"/>
                <a:gd name="T54" fmla="*/ 89 w 201"/>
                <a:gd name="T55" fmla="*/ 164 h 218"/>
                <a:gd name="T56" fmla="*/ 137 w 201"/>
                <a:gd name="T57" fmla="*/ 146 h 218"/>
                <a:gd name="T58" fmla="*/ 97 w 201"/>
                <a:gd name="T59" fmla="*/ 129 h 218"/>
                <a:gd name="T60" fmla="*/ 112 w 201"/>
                <a:gd name="T61" fmla="*/ 133 h 218"/>
                <a:gd name="T62" fmla="*/ 42 w 201"/>
                <a:gd name="T63" fmla="*/ 163 h 218"/>
                <a:gd name="T64" fmla="*/ 50 w 201"/>
                <a:gd name="T65" fmla="*/ 168 h 218"/>
                <a:gd name="T66" fmla="*/ 99 w 201"/>
                <a:gd name="T67" fmla="*/ 140 h 218"/>
                <a:gd name="T68" fmla="*/ 107 w 201"/>
                <a:gd name="T69" fmla="*/ 147 h 218"/>
                <a:gd name="T70" fmla="*/ 89 w 201"/>
                <a:gd name="T71" fmla="*/ 124 h 218"/>
                <a:gd name="T72" fmla="*/ 19 w 201"/>
                <a:gd name="T73" fmla="*/ 153 h 218"/>
                <a:gd name="T74" fmla="*/ 81 w 201"/>
                <a:gd name="T75" fmla="*/ 141 h 218"/>
                <a:gd name="T76" fmla="*/ 100 w 201"/>
                <a:gd name="T77" fmla="*/ 128 h 218"/>
                <a:gd name="T78" fmla="*/ 10 w 201"/>
                <a:gd name="T79" fmla="*/ 146 h 218"/>
                <a:gd name="T80" fmla="*/ 12 w 201"/>
                <a:gd name="T81" fmla="*/ 146 h 218"/>
                <a:gd name="T82" fmla="*/ 12 w 201"/>
                <a:gd name="T83" fmla="*/ 146 h 218"/>
                <a:gd name="T84" fmla="*/ 88 w 201"/>
                <a:gd name="T85" fmla="*/ 106 h 218"/>
                <a:gd name="T86" fmla="*/ 90 w 201"/>
                <a:gd name="T87" fmla="*/ 106 h 218"/>
                <a:gd name="T88" fmla="*/ 21 w 201"/>
                <a:gd name="T89" fmla="*/ 135 h 218"/>
                <a:gd name="T90" fmla="*/ 29 w 201"/>
                <a:gd name="T91" fmla="*/ 123 h 218"/>
                <a:gd name="T92" fmla="*/ 85 w 201"/>
                <a:gd name="T93" fmla="*/ 99 h 218"/>
                <a:gd name="T94" fmla="*/ 82 w 201"/>
                <a:gd name="T95" fmla="*/ 96 h 218"/>
                <a:gd name="T96" fmla="*/ 71 w 201"/>
                <a:gd name="T97" fmla="*/ 95 h 218"/>
                <a:gd name="T98" fmla="*/ 58 w 201"/>
                <a:gd name="T99" fmla="*/ 97 h 218"/>
                <a:gd name="T100" fmla="*/ 67 w 201"/>
                <a:gd name="T101" fmla="*/ 92 h 218"/>
                <a:gd name="T102" fmla="*/ 174 w 201"/>
                <a:gd name="T103" fmla="*/ 132 h 218"/>
                <a:gd name="T104" fmla="*/ 116 w 201"/>
                <a:gd name="T105" fmla="*/ 127 h 218"/>
                <a:gd name="T106" fmla="*/ 110 w 201"/>
                <a:gd name="T107" fmla="*/ 5 h 218"/>
                <a:gd name="T108" fmla="*/ 95 w 201"/>
                <a:gd name="T109" fmla="*/ 192 h 218"/>
                <a:gd name="T110" fmla="*/ 173 w 201"/>
                <a:gd name="T1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18">
                  <a:moveTo>
                    <a:pt x="168" y="213"/>
                  </a:moveTo>
                  <a:cubicBezTo>
                    <a:pt x="167" y="213"/>
                    <a:pt x="166" y="213"/>
                    <a:pt x="164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71" y="210"/>
                    <a:pt x="176" y="208"/>
                    <a:pt x="181" y="205"/>
                  </a:cubicBezTo>
                  <a:cubicBezTo>
                    <a:pt x="183" y="205"/>
                    <a:pt x="186" y="202"/>
                    <a:pt x="187" y="202"/>
                  </a:cubicBezTo>
                  <a:cubicBezTo>
                    <a:pt x="187" y="202"/>
                    <a:pt x="187" y="203"/>
                    <a:pt x="184" y="206"/>
                  </a:cubicBezTo>
                  <a:cubicBezTo>
                    <a:pt x="180" y="210"/>
                    <a:pt x="175" y="212"/>
                    <a:pt x="170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9" y="213"/>
                    <a:pt x="169" y="213"/>
                    <a:pt x="168" y="213"/>
                  </a:cubicBezTo>
                  <a:moveTo>
                    <a:pt x="159" y="211"/>
                  </a:moveTo>
                  <a:cubicBezTo>
                    <a:pt x="158" y="211"/>
                    <a:pt x="167" y="207"/>
                    <a:pt x="169" y="206"/>
                  </a:cubicBezTo>
                  <a:cubicBezTo>
                    <a:pt x="172" y="205"/>
                    <a:pt x="174" y="204"/>
                    <a:pt x="177" y="202"/>
                  </a:cubicBezTo>
                  <a:cubicBezTo>
                    <a:pt x="173" y="205"/>
                    <a:pt x="168" y="208"/>
                    <a:pt x="162" y="209"/>
                  </a:cubicBezTo>
                  <a:cubicBezTo>
                    <a:pt x="160" y="210"/>
                    <a:pt x="159" y="211"/>
                    <a:pt x="159" y="211"/>
                  </a:cubicBezTo>
                  <a:moveTo>
                    <a:pt x="162" y="213"/>
                  </a:moveTo>
                  <a:cubicBezTo>
                    <a:pt x="161" y="212"/>
                    <a:pt x="159" y="212"/>
                    <a:pt x="158" y="212"/>
                  </a:cubicBezTo>
                  <a:cubicBezTo>
                    <a:pt x="167" y="210"/>
                    <a:pt x="176" y="206"/>
                    <a:pt x="183" y="200"/>
                  </a:cubicBezTo>
                  <a:cubicBezTo>
                    <a:pt x="184" y="200"/>
                    <a:pt x="184" y="199"/>
                    <a:pt x="185" y="199"/>
                  </a:cubicBezTo>
                  <a:cubicBezTo>
                    <a:pt x="186" y="199"/>
                    <a:pt x="187" y="198"/>
                    <a:pt x="187" y="198"/>
                  </a:cubicBezTo>
                  <a:cubicBezTo>
                    <a:pt x="187" y="198"/>
                    <a:pt x="186" y="199"/>
                    <a:pt x="185" y="199"/>
                  </a:cubicBezTo>
                  <a:cubicBezTo>
                    <a:pt x="183" y="201"/>
                    <a:pt x="181" y="203"/>
                    <a:pt x="179" y="204"/>
                  </a:cubicBezTo>
                  <a:cubicBezTo>
                    <a:pt x="174" y="208"/>
                    <a:pt x="168" y="210"/>
                    <a:pt x="162" y="213"/>
                  </a:cubicBezTo>
                  <a:moveTo>
                    <a:pt x="156" y="212"/>
                  </a:moveTo>
                  <a:cubicBezTo>
                    <a:pt x="154" y="211"/>
                    <a:pt x="153" y="211"/>
                    <a:pt x="152" y="211"/>
                  </a:cubicBezTo>
                  <a:cubicBezTo>
                    <a:pt x="162" y="207"/>
                    <a:pt x="172" y="202"/>
                    <a:pt x="182" y="197"/>
                  </a:cubicBezTo>
                  <a:cubicBezTo>
                    <a:pt x="182" y="197"/>
                    <a:pt x="186" y="195"/>
                    <a:pt x="187" y="195"/>
                  </a:cubicBezTo>
                  <a:cubicBezTo>
                    <a:pt x="187" y="195"/>
                    <a:pt x="187" y="195"/>
                    <a:pt x="186" y="196"/>
                  </a:cubicBezTo>
                  <a:cubicBezTo>
                    <a:pt x="185" y="197"/>
                    <a:pt x="184" y="198"/>
                    <a:pt x="182" y="199"/>
                  </a:cubicBezTo>
                  <a:cubicBezTo>
                    <a:pt x="173" y="203"/>
                    <a:pt x="165" y="207"/>
                    <a:pt x="156" y="211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143" y="207"/>
                  </a:moveTo>
                  <a:cubicBezTo>
                    <a:pt x="143" y="207"/>
                    <a:pt x="144" y="207"/>
                    <a:pt x="145" y="206"/>
                  </a:cubicBezTo>
                  <a:cubicBezTo>
                    <a:pt x="147" y="205"/>
                    <a:pt x="150" y="204"/>
                    <a:pt x="152" y="203"/>
                  </a:cubicBezTo>
                  <a:cubicBezTo>
                    <a:pt x="160" y="199"/>
                    <a:pt x="168" y="195"/>
                    <a:pt x="176" y="192"/>
                  </a:cubicBezTo>
                  <a:cubicBezTo>
                    <a:pt x="178" y="191"/>
                    <a:pt x="185" y="188"/>
                    <a:pt x="186" y="188"/>
                  </a:cubicBezTo>
                  <a:cubicBezTo>
                    <a:pt x="187" y="188"/>
                    <a:pt x="187" y="188"/>
                    <a:pt x="185" y="189"/>
                  </a:cubicBezTo>
                  <a:cubicBezTo>
                    <a:pt x="181" y="192"/>
                    <a:pt x="176" y="194"/>
                    <a:pt x="172" y="196"/>
                  </a:cubicBezTo>
                  <a:cubicBezTo>
                    <a:pt x="164" y="200"/>
                    <a:pt x="157" y="206"/>
                    <a:pt x="150" y="210"/>
                  </a:cubicBezTo>
                  <a:cubicBezTo>
                    <a:pt x="147" y="209"/>
                    <a:pt x="144" y="208"/>
                    <a:pt x="141" y="207"/>
                  </a:cubicBezTo>
                  <a:cubicBezTo>
                    <a:pt x="141" y="207"/>
                    <a:pt x="142" y="207"/>
                    <a:pt x="142" y="207"/>
                  </a:cubicBezTo>
                  <a:cubicBezTo>
                    <a:pt x="142" y="207"/>
                    <a:pt x="142" y="207"/>
                    <a:pt x="143" y="207"/>
                  </a:cubicBezTo>
                  <a:moveTo>
                    <a:pt x="124" y="199"/>
                  </a:moveTo>
                  <a:cubicBezTo>
                    <a:pt x="129" y="196"/>
                    <a:pt x="135" y="194"/>
                    <a:pt x="141" y="191"/>
                  </a:cubicBezTo>
                  <a:cubicBezTo>
                    <a:pt x="152" y="186"/>
                    <a:pt x="163" y="183"/>
                    <a:pt x="174" y="177"/>
                  </a:cubicBezTo>
                  <a:cubicBezTo>
                    <a:pt x="177" y="176"/>
                    <a:pt x="179" y="175"/>
                    <a:pt x="182" y="174"/>
                  </a:cubicBezTo>
                  <a:cubicBezTo>
                    <a:pt x="182" y="173"/>
                    <a:pt x="186" y="172"/>
                    <a:pt x="186" y="172"/>
                  </a:cubicBezTo>
                  <a:cubicBezTo>
                    <a:pt x="186" y="172"/>
                    <a:pt x="186" y="172"/>
                    <a:pt x="184" y="174"/>
                  </a:cubicBezTo>
                  <a:cubicBezTo>
                    <a:pt x="179" y="178"/>
                    <a:pt x="173" y="181"/>
                    <a:pt x="167" y="184"/>
                  </a:cubicBezTo>
                  <a:cubicBezTo>
                    <a:pt x="156" y="190"/>
                    <a:pt x="145" y="195"/>
                    <a:pt x="134" y="201"/>
                  </a:cubicBezTo>
                  <a:cubicBezTo>
                    <a:pt x="133" y="201"/>
                    <a:pt x="134" y="202"/>
                    <a:pt x="134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50" y="198"/>
                    <a:pt x="165" y="190"/>
                    <a:pt x="181" y="183"/>
                  </a:cubicBezTo>
                  <a:cubicBezTo>
                    <a:pt x="183" y="182"/>
                    <a:pt x="187" y="181"/>
                    <a:pt x="188" y="180"/>
                  </a:cubicBezTo>
                  <a:cubicBezTo>
                    <a:pt x="184" y="183"/>
                    <a:pt x="179" y="186"/>
                    <a:pt x="174" y="188"/>
                  </a:cubicBezTo>
                  <a:cubicBezTo>
                    <a:pt x="166" y="193"/>
                    <a:pt x="159" y="198"/>
                    <a:pt x="151" y="202"/>
                  </a:cubicBezTo>
                  <a:cubicBezTo>
                    <a:pt x="150" y="202"/>
                    <a:pt x="149" y="203"/>
                    <a:pt x="148" y="203"/>
                  </a:cubicBezTo>
                  <a:cubicBezTo>
                    <a:pt x="145" y="205"/>
                    <a:pt x="142" y="206"/>
                    <a:pt x="139" y="207"/>
                  </a:cubicBezTo>
                  <a:cubicBezTo>
                    <a:pt x="135" y="205"/>
                    <a:pt x="131" y="204"/>
                    <a:pt x="128" y="202"/>
                  </a:cubicBezTo>
                  <a:cubicBezTo>
                    <a:pt x="126" y="201"/>
                    <a:pt x="125" y="201"/>
                    <a:pt x="123" y="200"/>
                  </a:cubicBezTo>
                  <a:cubicBezTo>
                    <a:pt x="123" y="199"/>
                    <a:pt x="123" y="199"/>
                    <a:pt x="124" y="199"/>
                  </a:cubicBezTo>
                  <a:cubicBezTo>
                    <a:pt x="124" y="199"/>
                    <a:pt x="124" y="199"/>
                    <a:pt x="124" y="199"/>
                  </a:cubicBezTo>
                  <a:moveTo>
                    <a:pt x="140" y="190"/>
                  </a:moveTo>
                  <a:cubicBezTo>
                    <a:pt x="156" y="181"/>
                    <a:pt x="172" y="171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2" y="174"/>
                    <a:pt x="195" y="186"/>
                    <a:pt x="191" y="197"/>
                  </a:cubicBezTo>
                  <a:cubicBezTo>
                    <a:pt x="189" y="206"/>
                    <a:pt x="183" y="210"/>
                    <a:pt x="177" y="212"/>
                  </a:cubicBezTo>
                  <a:cubicBezTo>
                    <a:pt x="182" y="210"/>
                    <a:pt x="186" y="206"/>
                    <a:pt x="189" y="202"/>
                  </a:cubicBezTo>
                  <a:cubicBezTo>
                    <a:pt x="190" y="201"/>
                    <a:pt x="189" y="201"/>
                    <a:pt x="189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86" y="202"/>
                    <a:pt x="184" y="203"/>
                    <a:pt x="181" y="204"/>
                  </a:cubicBezTo>
                  <a:cubicBezTo>
                    <a:pt x="184" y="202"/>
                    <a:pt x="187" y="199"/>
                    <a:pt x="190" y="197"/>
                  </a:cubicBezTo>
                  <a:cubicBezTo>
                    <a:pt x="191" y="196"/>
                    <a:pt x="190" y="196"/>
                    <a:pt x="190" y="196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89" y="196"/>
                    <a:pt x="188" y="197"/>
                    <a:pt x="186" y="197"/>
                  </a:cubicBezTo>
                  <a:cubicBezTo>
                    <a:pt x="188" y="196"/>
                    <a:pt x="189" y="195"/>
                    <a:pt x="190" y="194"/>
                  </a:cubicBezTo>
                  <a:cubicBezTo>
                    <a:pt x="190" y="193"/>
                    <a:pt x="190" y="193"/>
                    <a:pt x="189" y="19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2" y="196"/>
                    <a:pt x="175" y="199"/>
                    <a:pt x="168" y="202"/>
                  </a:cubicBezTo>
                  <a:cubicBezTo>
                    <a:pt x="164" y="204"/>
                    <a:pt x="161" y="206"/>
                    <a:pt x="157" y="207"/>
                  </a:cubicBezTo>
                  <a:cubicBezTo>
                    <a:pt x="157" y="208"/>
                    <a:pt x="156" y="208"/>
                    <a:pt x="155" y="209"/>
                  </a:cubicBezTo>
                  <a:cubicBezTo>
                    <a:pt x="161" y="205"/>
                    <a:pt x="166" y="201"/>
                    <a:pt x="173" y="198"/>
                  </a:cubicBezTo>
                  <a:cubicBezTo>
                    <a:pt x="179" y="195"/>
                    <a:pt x="184" y="192"/>
                    <a:pt x="189" y="187"/>
                  </a:cubicBezTo>
                  <a:cubicBezTo>
                    <a:pt x="190" y="187"/>
                    <a:pt x="190" y="186"/>
                    <a:pt x="189" y="186"/>
                  </a:cubicBezTo>
                  <a:cubicBezTo>
                    <a:pt x="189" y="186"/>
                    <a:pt x="189" y="186"/>
                    <a:pt x="189" y="186"/>
                  </a:cubicBezTo>
                  <a:cubicBezTo>
                    <a:pt x="179" y="189"/>
                    <a:pt x="170" y="193"/>
                    <a:pt x="161" y="198"/>
                  </a:cubicBezTo>
                  <a:cubicBezTo>
                    <a:pt x="161" y="197"/>
                    <a:pt x="162" y="197"/>
                    <a:pt x="163" y="196"/>
                  </a:cubicBezTo>
                  <a:cubicBezTo>
                    <a:pt x="172" y="190"/>
                    <a:pt x="182" y="186"/>
                    <a:pt x="191" y="179"/>
                  </a:cubicBezTo>
                  <a:cubicBezTo>
                    <a:pt x="191" y="179"/>
                    <a:pt x="191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2" y="181"/>
                    <a:pt x="173" y="185"/>
                    <a:pt x="165" y="189"/>
                  </a:cubicBezTo>
                  <a:cubicBezTo>
                    <a:pt x="156" y="193"/>
                    <a:pt x="146" y="196"/>
                    <a:pt x="137" y="201"/>
                  </a:cubicBezTo>
                  <a:cubicBezTo>
                    <a:pt x="155" y="192"/>
                    <a:pt x="173" y="183"/>
                    <a:pt x="189" y="171"/>
                  </a:cubicBezTo>
                  <a:cubicBezTo>
                    <a:pt x="190" y="171"/>
                    <a:pt x="190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78" y="173"/>
                    <a:pt x="168" y="179"/>
                    <a:pt x="158" y="183"/>
                  </a:cubicBezTo>
                  <a:cubicBezTo>
                    <a:pt x="152" y="185"/>
                    <a:pt x="146" y="187"/>
                    <a:pt x="140" y="190"/>
                  </a:cubicBezTo>
                  <a:moveTo>
                    <a:pt x="121" y="199"/>
                  </a:moveTo>
                  <a:cubicBezTo>
                    <a:pt x="115" y="196"/>
                    <a:pt x="109" y="193"/>
                    <a:pt x="103" y="190"/>
                  </a:cubicBezTo>
                  <a:cubicBezTo>
                    <a:pt x="112" y="186"/>
                    <a:pt x="122" y="181"/>
                    <a:pt x="132" y="176"/>
                  </a:cubicBezTo>
                  <a:cubicBezTo>
                    <a:pt x="144" y="171"/>
                    <a:pt x="157" y="166"/>
                    <a:pt x="170" y="162"/>
                  </a:cubicBezTo>
                  <a:cubicBezTo>
                    <a:pt x="172" y="161"/>
                    <a:pt x="175" y="160"/>
                    <a:pt x="178" y="160"/>
                  </a:cubicBezTo>
                  <a:cubicBezTo>
                    <a:pt x="179" y="159"/>
                    <a:pt x="180" y="159"/>
                    <a:pt x="180" y="159"/>
                  </a:cubicBezTo>
                  <a:cubicBezTo>
                    <a:pt x="181" y="159"/>
                    <a:pt x="176" y="161"/>
                    <a:pt x="174" y="162"/>
                  </a:cubicBezTo>
                  <a:cubicBezTo>
                    <a:pt x="167" y="165"/>
                    <a:pt x="159" y="169"/>
                    <a:pt x="152" y="173"/>
                  </a:cubicBezTo>
                  <a:cubicBezTo>
                    <a:pt x="146" y="176"/>
                    <a:pt x="141" y="179"/>
                    <a:pt x="135" y="182"/>
                  </a:cubicBezTo>
                  <a:cubicBezTo>
                    <a:pt x="128" y="187"/>
                    <a:pt x="121" y="189"/>
                    <a:pt x="113" y="193"/>
                  </a:cubicBezTo>
                  <a:cubicBezTo>
                    <a:pt x="112" y="193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33" y="189"/>
                    <a:pt x="152" y="177"/>
                    <a:pt x="171" y="169"/>
                  </a:cubicBezTo>
                  <a:cubicBezTo>
                    <a:pt x="176" y="167"/>
                    <a:pt x="180" y="165"/>
                    <a:pt x="185" y="162"/>
                  </a:cubicBezTo>
                  <a:cubicBezTo>
                    <a:pt x="180" y="165"/>
                    <a:pt x="175" y="168"/>
                    <a:pt x="169" y="171"/>
                  </a:cubicBezTo>
                  <a:cubicBezTo>
                    <a:pt x="158" y="177"/>
                    <a:pt x="147" y="184"/>
                    <a:pt x="136" y="191"/>
                  </a:cubicBezTo>
                  <a:cubicBezTo>
                    <a:pt x="134" y="192"/>
                    <a:pt x="131" y="194"/>
                    <a:pt x="128" y="195"/>
                  </a:cubicBezTo>
                  <a:cubicBezTo>
                    <a:pt x="127" y="196"/>
                    <a:pt x="127" y="196"/>
                    <a:pt x="126" y="197"/>
                  </a:cubicBezTo>
                  <a:cubicBezTo>
                    <a:pt x="124" y="197"/>
                    <a:pt x="123" y="197"/>
                    <a:pt x="123" y="198"/>
                  </a:cubicBezTo>
                  <a:cubicBezTo>
                    <a:pt x="122" y="198"/>
                    <a:pt x="122" y="199"/>
                    <a:pt x="121" y="199"/>
                  </a:cubicBezTo>
                  <a:moveTo>
                    <a:pt x="101" y="190"/>
                  </a:moveTo>
                  <a:cubicBezTo>
                    <a:pt x="97" y="188"/>
                    <a:pt x="93" y="186"/>
                    <a:pt x="90" y="184"/>
                  </a:cubicBezTo>
                  <a:cubicBezTo>
                    <a:pt x="102" y="181"/>
                    <a:pt x="113" y="175"/>
                    <a:pt x="125" y="171"/>
                  </a:cubicBezTo>
                  <a:cubicBezTo>
                    <a:pt x="138" y="166"/>
                    <a:pt x="152" y="160"/>
                    <a:pt x="165" y="155"/>
                  </a:cubicBezTo>
                  <a:cubicBezTo>
                    <a:pt x="168" y="154"/>
                    <a:pt x="171" y="153"/>
                    <a:pt x="173" y="152"/>
                  </a:cubicBezTo>
                  <a:cubicBezTo>
                    <a:pt x="175" y="151"/>
                    <a:pt x="177" y="150"/>
                    <a:pt x="178" y="150"/>
                  </a:cubicBezTo>
                  <a:cubicBezTo>
                    <a:pt x="177" y="151"/>
                    <a:pt x="175" y="152"/>
                    <a:pt x="173" y="153"/>
                  </a:cubicBezTo>
                  <a:cubicBezTo>
                    <a:pt x="167" y="156"/>
                    <a:pt x="161" y="159"/>
                    <a:pt x="155" y="162"/>
                  </a:cubicBezTo>
                  <a:cubicBezTo>
                    <a:pt x="144" y="167"/>
                    <a:pt x="134" y="173"/>
                    <a:pt x="123" y="179"/>
                  </a:cubicBezTo>
                  <a:cubicBezTo>
                    <a:pt x="116" y="182"/>
                    <a:pt x="109" y="186"/>
                    <a:pt x="101" y="190"/>
                  </a:cubicBezTo>
                  <a:moveTo>
                    <a:pt x="48" y="160"/>
                  </a:moveTo>
                  <a:cubicBezTo>
                    <a:pt x="49" y="160"/>
                    <a:pt x="49" y="160"/>
                    <a:pt x="50" y="159"/>
                  </a:cubicBezTo>
                  <a:cubicBezTo>
                    <a:pt x="58" y="156"/>
                    <a:pt x="66" y="153"/>
                    <a:pt x="74" y="150"/>
                  </a:cubicBezTo>
                  <a:cubicBezTo>
                    <a:pt x="76" y="150"/>
                    <a:pt x="77" y="149"/>
                    <a:pt x="79" y="149"/>
                  </a:cubicBezTo>
                  <a:cubicBezTo>
                    <a:pt x="72" y="152"/>
                    <a:pt x="64" y="155"/>
                    <a:pt x="56" y="158"/>
                  </a:cubicBezTo>
                  <a:cubicBezTo>
                    <a:pt x="53" y="159"/>
                    <a:pt x="51" y="159"/>
                    <a:pt x="48" y="160"/>
                  </a:cubicBezTo>
                  <a:moveTo>
                    <a:pt x="114" y="174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22" y="169"/>
                    <a:pt x="130" y="166"/>
                    <a:pt x="138" y="161"/>
                  </a:cubicBezTo>
                  <a:cubicBezTo>
                    <a:pt x="151" y="154"/>
                    <a:pt x="166" y="149"/>
                    <a:pt x="178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2" y="147"/>
                    <a:pt x="185" y="154"/>
                    <a:pt x="188" y="161"/>
                  </a:cubicBezTo>
                  <a:cubicBezTo>
                    <a:pt x="169" y="166"/>
                    <a:pt x="151" y="177"/>
                    <a:pt x="133" y="185"/>
                  </a:cubicBezTo>
                  <a:cubicBezTo>
                    <a:pt x="137" y="183"/>
                    <a:pt x="140" y="180"/>
                    <a:pt x="144" y="178"/>
                  </a:cubicBezTo>
                  <a:cubicBezTo>
                    <a:pt x="157" y="171"/>
                    <a:pt x="170" y="165"/>
                    <a:pt x="183" y="159"/>
                  </a:cubicBezTo>
                  <a:cubicBezTo>
                    <a:pt x="184" y="158"/>
                    <a:pt x="184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70" y="160"/>
                    <a:pt x="157" y="164"/>
                    <a:pt x="144" y="169"/>
                  </a:cubicBezTo>
                  <a:cubicBezTo>
                    <a:pt x="145" y="169"/>
                    <a:pt x="147" y="168"/>
                    <a:pt x="148" y="167"/>
                  </a:cubicBezTo>
                  <a:cubicBezTo>
                    <a:pt x="158" y="161"/>
                    <a:pt x="173" y="157"/>
                    <a:pt x="181" y="148"/>
                  </a:cubicBezTo>
                  <a:cubicBezTo>
                    <a:pt x="182" y="148"/>
                    <a:pt x="181" y="147"/>
                    <a:pt x="181" y="147"/>
                  </a:cubicBezTo>
                  <a:cubicBezTo>
                    <a:pt x="181" y="147"/>
                    <a:pt x="181" y="147"/>
                    <a:pt x="180" y="147"/>
                  </a:cubicBezTo>
                  <a:cubicBezTo>
                    <a:pt x="166" y="154"/>
                    <a:pt x="150" y="160"/>
                    <a:pt x="135" y="166"/>
                  </a:cubicBezTo>
                  <a:cubicBezTo>
                    <a:pt x="128" y="169"/>
                    <a:pt x="121" y="171"/>
                    <a:pt x="114" y="174"/>
                  </a:cubicBezTo>
                  <a:moveTo>
                    <a:pt x="104" y="167"/>
                  </a:moveTo>
                  <a:cubicBezTo>
                    <a:pt x="111" y="164"/>
                    <a:pt x="117" y="161"/>
                    <a:pt x="123" y="159"/>
                  </a:cubicBezTo>
                  <a:cubicBezTo>
                    <a:pt x="136" y="153"/>
                    <a:pt x="148" y="147"/>
                    <a:pt x="159" y="138"/>
                  </a:cubicBezTo>
                  <a:cubicBezTo>
                    <a:pt x="159" y="139"/>
                    <a:pt x="160" y="139"/>
                    <a:pt x="160" y="139"/>
                  </a:cubicBezTo>
                  <a:cubicBezTo>
                    <a:pt x="162" y="140"/>
                    <a:pt x="164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8" y="141"/>
                    <a:pt x="172" y="139"/>
                    <a:pt x="174" y="139"/>
                  </a:cubicBezTo>
                  <a:cubicBezTo>
                    <a:pt x="175" y="139"/>
                    <a:pt x="175" y="139"/>
                    <a:pt x="176" y="140"/>
                  </a:cubicBezTo>
                  <a:cubicBezTo>
                    <a:pt x="160" y="145"/>
                    <a:pt x="145" y="151"/>
                    <a:pt x="129" y="157"/>
                  </a:cubicBezTo>
                  <a:cubicBezTo>
                    <a:pt x="121" y="161"/>
                    <a:pt x="113" y="164"/>
                    <a:pt x="104" y="167"/>
                  </a:cubicBezTo>
                  <a:moveTo>
                    <a:pt x="66" y="174"/>
                  </a:moveTo>
                  <a:cubicBezTo>
                    <a:pt x="73" y="173"/>
                    <a:pt x="79" y="170"/>
                    <a:pt x="85" y="168"/>
                  </a:cubicBezTo>
                  <a:cubicBezTo>
                    <a:pt x="93" y="164"/>
                    <a:pt x="101" y="161"/>
                    <a:pt x="109" y="158"/>
                  </a:cubicBezTo>
                  <a:cubicBezTo>
                    <a:pt x="125" y="151"/>
                    <a:pt x="142" y="145"/>
                    <a:pt x="158" y="138"/>
                  </a:cubicBezTo>
                  <a:cubicBezTo>
                    <a:pt x="152" y="141"/>
                    <a:pt x="145" y="147"/>
                    <a:pt x="139" y="150"/>
                  </a:cubicBezTo>
                  <a:cubicBezTo>
                    <a:pt x="132" y="153"/>
                    <a:pt x="125" y="156"/>
                    <a:pt x="118" y="160"/>
                  </a:cubicBezTo>
                  <a:cubicBezTo>
                    <a:pt x="105" y="165"/>
                    <a:pt x="92" y="171"/>
                    <a:pt x="80" y="179"/>
                  </a:cubicBezTo>
                  <a:cubicBezTo>
                    <a:pt x="80" y="179"/>
                    <a:pt x="80" y="180"/>
                    <a:pt x="80" y="180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79"/>
                    <a:pt x="82" y="179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4" y="179"/>
                    <a:pt x="85" y="178"/>
                    <a:pt x="86" y="177"/>
                  </a:cubicBezTo>
                  <a:cubicBezTo>
                    <a:pt x="99" y="170"/>
                    <a:pt x="113" y="165"/>
                    <a:pt x="127" y="159"/>
                  </a:cubicBezTo>
                  <a:cubicBezTo>
                    <a:pt x="144" y="153"/>
                    <a:pt x="160" y="146"/>
                    <a:pt x="176" y="141"/>
                  </a:cubicBezTo>
                  <a:cubicBezTo>
                    <a:pt x="170" y="143"/>
                    <a:pt x="162" y="148"/>
                    <a:pt x="155" y="151"/>
                  </a:cubicBezTo>
                  <a:cubicBezTo>
                    <a:pt x="147" y="155"/>
                    <a:pt x="140" y="159"/>
                    <a:pt x="132" y="163"/>
                  </a:cubicBezTo>
                  <a:cubicBezTo>
                    <a:pt x="125" y="167"/>
                    <a:pt x="117" y="171"/>
                    <a:pt x="109" y="175"/>
                  </a:cubicBezTo>
                  <a:cubicBezTo>
                    <a:pt x="103" y="179"/>
                    <a:pt x="95" y="181"/>
                    <a:pt x="88" y="183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1" y="180"/>
                    <a:pt x="74" y="177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moveTo>
                    <a:pt x="66" y="174"/>
                  </a:moveTo>
                  <a:cubicBezTo>
                    <a:pt x="63" y="173"/>
                    <a:pt x="60" y="172"/>
                    <a:pt x="56" y="171"/>
                  </a:cubicBezTo>
                  <a:cubicBezTo>
                    <a:pt x="55" y="170"/>
                    <a:pt x="53" y="170"/>
                    <a:pt x="51" y="169"/>
                  </a:cubicBezTo>
                  <a:cubicBezTo>
                    <a:pt x="57" y="169"/>
                    <a:pt x="62" y="166"/>
                    <a:pt x="68" y="163"/>
                  </a:cubicBezTo>
                  <a:cubicBezTo>
                    <a:pt x="75" y="160"/>
                    <a:pt x="83" y="157"/>
                    <a:pt x="91" y="154"/>
                  </a:cubicBezTo>
                  <a:cubicBezTo>
                    <a:pt x="107" y="148"/>
                    <a:pt x="122" y="141"/>
                    <a:pt x="138" y="135"/>
                  </a:cubicBezTo>
                  <a:cubicBezTo>
                    <a:pt x="140" y="134"/>
                    <a:pt x="147" y="132"/>
                    <a:pt x="148" y="131"/>
                  </a:cubicBezTo>
                  <a:cubicBezTo>
                    <a:pt x="144" y="135"/>
                    <a:pt x="139" y="137"/>
                    <a:pt x="134" y="139"/>
                  </a:cubicBezTo>
                  <a:cubicBezTo>
                    <a:pt x="127" y="142"/>
                    <a:pt x="121" y="147"/>
                    <a:pt x="114" y="151"/>
                  </a:cubicBezTo>
                  <a:cubicBezTo>
                    <a:pt x="107" y="155"/>
                    <a:pt x="99" y="157"/>
                    <a:pt x="92" y="161"/>
                  </a:cubicBezTo>
                  <a:cubicBezTo>
                    <a:pt x="84" y="166"/>
                    <a:pt x="76" y="171"/>
                    <a:pt x="66" y="173"/>
                  </a:cubicBezTo>
                  <a:cubicBezTo>
                    <a:pt x="66" y="173"/>
                    <a:pt x="66" y="174"/>
                    <a:pt x="66" y="174"/>
                  </a:cubicBezTo>
                  <a:moveTo>
                    <a:pt x="89" y="164"/>
                  </a:moveTo>
                  <a:cubicBezTo>
                    <a:pt x="89" y="164"/>
                    <a:pt x="90" y="164"/>
                    <a:pt x="90" y="164"/>
                  </a:cubicBezTo>
                  <a:cubicBezTo>
                    <a:pt x="97" y="160"/>
                    <a:pt x="105" y="157"/>
                    <a:pt x="112" y="153"/>
                  </a:cubicBezTo>
                  <a:cubicBezTo>
                    <a:pt x="119" y="150"/>
                    <a:pt x="125" y="144"/>
                    <a:pt x="132" y="141"/>
                  </a:cubicBezTo>
                  <a:cubicBezTo>
                    <a:pt x="139" y="138"/>
                    <a:pt x="145" y="135"/>
                    <a:pt x="151" y="131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3" y="132"/>
                    <a:pt x="155" y="135"/>
                    <a:pt x="157" y="137"/>
                  </a:cubicBezTo>
                  <a:cubicBezTo>
                    <a:pt x="150" y="140"/>
                    <a:pt x="144" y="143"/>
                    <a:pt x="137" y="146"/>
                  </a:cubicBezTo>
                  <a:cubicBezTo>
                    <a:pt x="128" y="149"/>
                    <a:pt x="120" y="152"/>
                    <a:pt x="111" y="155"/>
                  </a:cubicBezTo>
                  <a:cubicBezTo>
                    <a:pt x="104" y="158"/>
                    <a:pt x="96" y="161"/>
                    <a:pt x="89" y="164"/>
                  </a:cubicBezTo>
                  <a:moveTo>
                    <a:pt x="50" y="169"/>
                  </a:moveTo>
                  <a:cubicBezTo>
                    <a:pt x="38" y="165"/>
                    <a:pt x="26" y="162"/>
                    <a:pt x="17" y="154"/>
                  </a:cubicBezTo>
                  <a:cubicBezTo>
                    <a:pt x="29" y="153"/>
                    <a:pt x="41" y="146"/>
                    <a:pt x="53" y="142"/>
                  </a:cubicBezTo>
                  <a:cubicBezTo>
                    <a:pt x="66" y="139"/>
                    <a:pt x="78" y="134"/>
                    <a:pt x="91" y="130"/>
                  </a:cubicBezTo>
                  <a:cubicBezTo>
                    <a:pt x="92" y="130"/>
                    <a:pt x="97" y="129"/>
                    <a:pt x="97" y="129"/>
                  </a:cubicBezTo>
                  <a:cubicBezTo>
                    <a:pt x="94" y="131"/>
                    <a:pt x="89" y="133"/>
                    <a:pt x="85" y="135"/>
                  </a:cubicBezTo>
                  <a:cubicBezTo>
                    <a:pt x="79" y="137"/>
                    <a:pt x="73" y="140"/>
                    <a:pt x="67" y="143"/>
                  </a:cubicBezTo>
                  <a:cubicBezTo>
                    <a:pt x="54" y="149"/>
                    <a:pt x="41" y="152"/>
                    <a:pt x="30" y="159"/>
                  </a:cubicBezTo>
                  <a:cubicBezTo>
                    <a:pt x="29" y="159"/>
                    <a:pt x="29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42" y="158"/>
                    <a:pt x="55" y="152"/>
                    <a:pt x="66" y="147"/>
                  </a:cubicBezTo>
                  <a:cubicBezTo>
                    <a:pt x="82" y="142"/>
                    <a:pt x="97" y="137"/>
                    <a:pt x="112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0" y="134"/>
                    <a:pt x="107" y="135"/>
                    <a:pt x="105" y="136"/>
                  </a:cubicBezTo>
                  <a:cubicBezTo>
                    <a:pt x="97" y="140"/>
                    <a:pt x="90" y="143"/>
                    <a:pt x="82" y="146"/>
                  </a:cubicBezTo>
                  <a:cubicBezTo>
                    <a:pt x="68" y="152"/>
                    <a:pt x="53" y="156"/>
                    <a:pt x="39" y="163"/>
                  </a:cubicBezTo>
                  <a:cubicBezTo>
                    <a:pt x="38" y="163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40" y="164"/>
                    <a:pt x="41" y="163"/>
                    <a:pt x="42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57" y="159"/>
                    <a:pt x="71" y="154"/>
                    <a:pt x="85" y="148"/>
                  </a:cubicBezTo>
                  <a:cubicBezTo>
                    <a:pt x="93" y="145"/>
                    <a:pt x="102" y="140"/>
                    <a:pt x="111" y="138"/>
                  </a:cubicBezTo>
                  <a:cubicBezTo>
                    <a:pt x="117" y="136"/>
                    <a:pt x="122" y="134"/>
                    <a:pt x="128" y="132"/>
                  </a:cubicBezTo>
                  <a:cubicBezTo>
                    <a:pt x="127" y="132"/>
                    <a:pt x="126" y="133"/>
                    <a:pt x="125" y="133"/>
                  </a:cubicBezTo>
                  <a:cubicBezTo>
                    <a:pt x="117" y="138"/>
                    <a:pt x="109" y="142"/>
                    <a:pt x="100" y="147"/>
                  </a:cubicBezTo>
                  <a:cubicBezTo>
                    <a:pt x="84" y="155"/>
                    <a:pt x="67" y="160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moveTo>
                    <a:pt x="99" y="140"/>
                  </a:moveTo>
                  <a:cubicBezTo>
                    <a:pt x="104" y="138"/>
                    <a:pt x="110" y="135"/>
                    <a:pt x="116" y="133"/>
                  </a:cubicBezTo>
                  <a:cubicBezTo>
                    <a:pt x="122" y="132"/>
                    <a:pt x="128" y="128"/>
                    <a:pt x="135" y="127"/>
                  </a:cubicBezTo>
                  <a:cubicBezTo>
                    <a:pt x="131" y="129"/>
                    <a:pt x="128" y="131"/>
                    <a:pt x="124" y="132"/>
                  </a:cubicBezTo>
                  <a:cubicBezTo>
                    <a:pt x="117" y="135"/>
                    <a:pt x="110" y="136"/>
                    <a:pt x="103" y="139"/>
                  </a:cubicBezTo>
                  <a:cubicBezTo>
                    <a:pt x="102" y="139"/>
                    <a:pt x="100" y="140"/>
                    <a:pt x="99" y="140"/>
                  </a:cubicBezTo>
                  <a:moveTo>
                    <a:pt x="54" y="168"/>
                  </a:moveTo>
                  <a:cubicBezTo>
                    <a:pt x="58" y="166"/>
                    <a:pt x="63" y="164"/>
                    <a:pt x="67" y="162"/>
                  </a:cubicBezTo>
                  <a:cubicBezTo>
                    <a:pt x="76" y="159"/>
                    <a:pt x="84" y="155"/>
                    <a:pt x="93" y="152"/>
                  </a:cubicBezTo>
                  <a:cubicBezTo>
                    <a:pt x="109" y="145"/>
                    <a:pt x="124" y="135"/>
                    <a:pt x="140" y="126"/>
                  </a:cubicBezTo>
                  <a:cubicBezTo>
                    <a:pt x="143" y="126"/>
                    <a:pt x="145" y="127"/>
                    <a:pt x="148" y="128"/>
                  </a:cubicBezTo>
                  <a:cubicBezTo>
                    <a:pt x="148" y="129"/>
                    <a:pt x="149" y="129"/>
                    <a:pt x="150" y="130"/>
                  </a:cubicBezTo>
                  <a:cubicBezTo>
                    <a:pt x="135" y="133"/>
                    <a:pt x="121" y="141"/>
                    <a:pt x="107" y="147"/>
                  </a:cubicBezTo>
                  <a:cubicBezTo>
                    <a:pt x="92" y="153"/>
                    <a:pt x="76" y="158"/>
                    <a:pt x="61" y="165"/>
                  </a:cubicBezTo>
                  <a:cubicBezTo>
                    <a:pt x="59" y="166"/>
                    <a:pt x="57" y="167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moveTo>
                    <a:pt x="16" y="153"/>
                  </a:moveTo>
                  <a:cubicBezTo>
                    <a:pt x="14" y="152"/>
                    <a:pt x="13" y="150"/>
                    <a:pt x="12" y="149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37" y="142"/>
                    <a:pt x="62" y="129"/>
                    <a:pt x="89" y="124"/>
                  </a:cubicBezTo>
                  <a:cubicBezTo>
                    <a:pt x="89" y="124"/>
                    <a:pt x="93" y="123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0" y="125"/>
                    <a:pt x="86" y="127"/>
                    <a:pt x="83" y="128"/>
                  </a:cubicBezTo>
                  <a:cubicBezTo>
                    <a:pt x="75" y="131"/>
                    <a:pt x="68" y="134"/>
                    <a:pt x="61" y="137"/>
                  </a:cubicBezTo>
                  <a:cubicBezTo>
                    <a:pt x="46" y="142"/>
                    <a:pt x="30" y="146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moveTo>
                    <a:pt x="19" y="153"/>
                  </a:moveTo>
                  <a:cubicBezTo>
                    <a:pt x="18" y="153"/>
                    <a:pt x="21" y="152"/>
                    <a:pt x="22" y="152"/>
                  </a:cubicBezTo>
                  <a:cubicBezTo>
                    <a:pt x="25" y="150"/>
                    <a:pt x="29" y="148"/>
                    <a:pt x="33" y="147"/>
                  </a:cubicBezTo>
                  <a:cubicBezTo>
                    <a:pt x="40" y="144"/>
                    <a:pt x="48" y="142"/>
                    <a:pt x="56" y="140"/>
                  </a:cubicBezTo>
                  <a:cubicBezTo>
                    <a:pt x="70" y="135"/>
                    <a:pt x="83" y="129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0" y="128"/>
                    <a:pt x="104" y="131"/>
                    <a:pt x="109" y="132"/>
                  </a:cubicBezTo>
                  <a:cubicBezTo>
                    <a:pt x="100" y="135"/>
                    <a:pt x="90" y="137"/>
                    <a:pt x="81" y="141"/>
                  </a:cubicBezTo>
                  <a:cubicBezTo>
                    <a:pt x="67" y="146"/>
                    <a:pt x="53" y="151"/>
                    <a:pt x="40" y="156"/>
                  </a:cubicBezTo>
                  <a:cubicBezTo>
                    <a:pt x="39" y="157"/>
                    <a:pt x="33" y="159"/>
                    <a:pt x="32" y="159"/>
                  </a:cubicBezTo>
                  <a:cubicBezTo>
                    <a:pt x="32" y="159"/>
                    <a:pt x="32" y="159"/>
                    <a:pt x="33" y="159"/>
                  </a:cubicBezTo>
                  <a:cubicBezTo>
                    <a:pt x="36" y="157"/>
                    <a:pt x="40" y="155"/>
                    <a:pt x="43" y="154"/>
                  </a:cubicBezTo>
                  <a:cubicBezTo>
                    <a:pt x="50" y="151"/>
                    <a:pt x="57" y="148"/>
                    <a:pt x="65" y="145"/>
                  </a:cubicBezTo>
                  <a:cubicBezTo>
                    <a:pt x="71" y="143"/>
                    <a:pt x="77" y="139"/>
                    <a:pt x="83" y="137"/>
                  </a:cubicBezTo>
                  <a:cubicBezTo>
                    <a:pt x="89" y="134"/>
                    <a:pt x="95" y="132"/>
                    <a:pt x="100" y="128"/>
                  </a:cubicBezTo>
                  <a:cubicBezTo>
                    <a:pt x="100" y="128"/>
                    <a:pt x="100" y="127"/>
                    <a:pt x="99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87" y="129"/>
                    <a:pt x="75" y="134"/>
                    <a:pt x="63" y="138"/>
                  </a:cubicBezTo>
                  <a:cubicBezTo>
                    <a:pt x="57" y="140"/>
                    <a:pt x="50" y="142"/>
                    <a:pt x="44" y="144"/>
                  </a:cubicBezTo>
                  <a:cubicBezTo>
                    <a:pt x="36" y="146"/>
                    <a:pt x="29" y="150"/>
                    <a:pt x="21" y="152"/>
                  </a:cubicBezTo>
                  <a:cubicBezTo>
                    <a:pt x="20" y="153"/>
                    <a:pt x="19" y="153"/>
                    <a:pt x="19" y="153"/>
                  </a:cubicBezTo>
                  <a:moveTo>
                    <a:pt x="10" y="146"/>
                  </a:moveTo>
                  <a:cubicBezTo>
                    <a:pt x="9" y="144"/>
                    <a:pt x="8" y="142"/>
                    <a:pt x="8" y="140"/>
                  </a:cubicBezTo>
                  <a:cubicBezTo>
                    <a:pt x="22" y="135"/>
                    <a:pt x="37" y="131"/>
                    <a:pt x="51" y="127"/>
                  </a:cubicBezTo>
                  <a:cubicBezTo>
                    <a:pt x="58" y="125"/>
                    <a:pt x="65" y="122"/>
                    <a:pt x="72" y="120"/>
                  </a:cubicBezTo>
                  <a:cubicBezTo>
                    <a:pt x="73" y="120"/>
                    <a:pt x="75" y="119"/>
                    <a:pt x="76" y="119"/>
                  </a:cubicBezTo>
                  <a:cubicBezTo>
                    <a:pt x="66" y="123"/>
                    <a:pt x="57" y="128"/>
                    <a:pt x="47" y="131"/>
                  </a:cubicBezTo>
                  <a:cubicBezTo>
                    <a:pt x="35" y="136"/>
                    <a:pt x="21" y="139"/>
                    <a:pt x="10" y="146"/>
                  </a:cubicBezTo>
                  <a:moveTo>
                    <a:pt x="12" y="146"/>
                  </a:moveTo>
                  <a:cubicBezTo>
                    <a:pt x="11" y="146"/>
                    <a:pt x="18" y="143"/>
                    <a:pt x="19" y="143"/>
                  </a:cubicBezTo>
                  <a:cubicBezTo>
                    <a:pt x="22" y="141"/>
                    <a:pt x="26" y="140"/>
                    <a:pt x="29" y="139"/>
                  </a:cubicBezTo>
                  <a:cubicBezTo>
                    <a:pt x="36" y="137"/>
                    <a:pt x="43" y="134"/>
                    <a:pt x="50" y="131"/>
                  </a:cubicBezTo>
                  <a:cubicBezTo>
                    <a:pt x="64" y="126"/>
                    <a:pt x="78" y="119"/>
                    <a:pt x="92" y="113"/>
                  </a:cubicBezTo>
                  <a:cubicBezTo>
                    <a:pt x="94" y="116"/>
                    <a:pt x="95" y="120"/>
                    <a:pt x="96" y="122"/>
                  </a:cubicBezTo>
                  <a:cubicBezTo>
                    <a:pt x="68" y="125"/>
                    <a:pt x="42" y="139"/>
                    <a:pt x="15" y="146"/>
                  </a:cubicBezTo>
                  <a:cubicBezTo>
                    <a:pt x="13" y="146"/>
                    <a:pt x="13" y="146"/>
                    <a:pt x="12" y="146"/>
                  </a:cubicBezTo>
                  <a:moveTo>
                    <a:pt x="8" y="138"/>
                  </a:moveTo>
                  <a:cubicBezTo>
                    <a:pt x="8" y="135"/>
                    <a:pt x="9" y="132"/>
                    <a:pt x="10" y="129"/>
                  </a:cubicBezTo>
                  <a:cubicBezTo>
                    <a:pt x="22" y="128"/>
                    <a:pt x="34" y="123"/>
                    <a:pt x="45" y="118"/>
                  </a:cubicBezTo>
                  <a:cubicBezTo>
                    <a:pt x="53" y="115"/>
                    <a:pt x="61" y="113"/>
                    <a:pt x="69" y="111"/>
                  </a:cubicBezTo>
                  <a:cubicBezTo>
                    <a:pt x="73" y="110"/>
                    <a:pt x="77" y="109"/>
                    <a:pt x="81" y="108"/>
                  </a:cubicBezTo>
                  <a:cubicBezTo>
                    <a:pt x="83" y="107"/>
                    <a:pt x="85" y="106"/>
                    <a:pt x="87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7" y="107"/>
                    <a:pt x="85" y="108"/>
                  </a:cubicBezTo>
                  <a:cubicBezTo>
                    <a:pt x="83" y="108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8" y="122"/>
                    <a:pt x="31" y="124"/>
                    <a:pt x="8" y="138"/>
                  </a:cubicBezTo>
                  <a:moveTo>
                    <a:pt x="9" y="138"/>
                  </a:moveTo>
                  <a:cubicBezTo>
                    <a:pt x="12" y="137"/>
                    <a:pt x="14" y="136"/>
                    <a:pt x="17" y="134"/>
                  </a:cubicBezTo>
                  <a:cubicBezTo>
                    <a:pt x="41" y="123"/>
                    <a:pt x="68" y="121"/>
                    <a:pt x="90" y="106"/>
                  </a:cubicBezTo>
                  <a:cubicBezTo>
                    <a:pt x="90" y="108"/>
                    <a:pt x="91" y="110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8" y="113"/>
                    <a:pt x="88" y="114"/>
                  </a:cubicBezTo>
                  <a:cubicBezTo>
                    <a:pt x="73" y="119"/>
                    <a:pt x="57" y="124"/>
                    <a:pt x="42" y="128"/>
                  </a:cubicBezTo>
                  <a:cubicBezTo>
                    <a:pt x="35" y="130"/>
                    <a:pt x="28" y="132"/>
                    <a:pt x="21" y="135"/>
                  </a:cubicBezTo>
                  <a:cubicBezTo>
                    <a:pt x="17" y="136"/>
                    <a:pt x="13" y="137"/>
                    <a:pt x="9" y="138"/>
                  </a:cubicBezTo>
                  <a:moveTo>
                    <a:pt x="11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35" y="117"/>
                    <a:pt x="62" y="112"/>
                    <a:pt x="87" y="100"/>
                  </a:cubicBezTo>
                  <a:cubicBezTo>
                    <a:pt x="88" y="102"/>
                    <a:pt x="88" y="103"/>
                    <a:pt x="89" y="104"/>
                  </a:cubicBezTo>
                  <a:cubicBezTo>
                    <a:pt x="76" y="108"/>
                    <a:pt x="62" y="111"/>
                    <a:pt x="49" y="116"/>
                  </a:cubicBezTo>
                  <a:cubicBezTo>
                    <a:pt x="42" y="118"/>
                    <a:pt x="36" y="120"/>
                    <a:pt x="29" y="123"/>
                  </a:cubicBezTo>
                  <a:cubicBezTo>
                    <a:pt x="24" y="125"/>
                    <a:pt x="15" y="126"/>
                    <a:pt x="11" y="128"/>
                  </a:cubicBezTo>
                  <a:moveTo>
                    <a:pt x="12" y="126"/>
                  </a:moveTo>
                  <a:cubicBezTo>
                    <a:pt x="14" y="124"/>
                    <a:pt x="16" y="122"/>
                    <a:pt x="18" y="119"/>
                  </a:cubicBezTo>
                  <a:cubicBezTo>
                    <a:pt x="30" y="115"/>
                    <a:pt x="43" y="111"/>
                    <a:pt x="55" y="107"/>
                  </a:cubicBezTo>
                  <a:cubicBezTo>
                    <a:pt x="62" y="105"/>
                    <a:pt x="68" y="103"/>
                    <a:pt x="75" y="101"/>
                  </a:cubicBezTo>
                  <a:cubicBezTo>
                    <a:pt x="77" y="100"/>
                    <a:pt x="80" y="100"/>
                    <a:pt x="83" y="99"/>
                  </a:cubicBezTo>
                  <a:cubicBezTo>
                    <a:pt x="84" y="99"/>
                    <a:pt x="84" y="99"/>
                    <a:pt x="8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5" y="100"/>
                    <a:pt x="84" y="101"/>
                    <a:pt x="82" y="101"/>
                  </a:cubicBezTo>
                  <a:cubicBezTo>
                    <a:pt x="60" y="112"/>
                    <a:pt x="35" y="117"/>
                    <a:pt x="12" y="126"/>
                  </a:cubicBezTo>
                  <a:moveTo>
                    <a:pt x="24" y="116"/>
                  </a:moveTo>
                  <a:cubicBezTo>
                    <a:pt x="25" y="115"/>
                    <a:pt x="25" y="115"/>
                    <a:pt x="26" y="115"/>
                  </a:cubicBezTo>
                  <a:cubicBezTo>
                    <a:pt x="32" y="111"/>
                    <a:pt x="39" y="109"/>
                    <a:pt x="46" y="107"/>
                  </a:cubicBezTo>
                  <a:cubicBezTo>
                    <a:pt x="58" y="104"/>
                    <a:pt x="70" y="101"/>
                    <a:pt x="82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77" y="99"/>
                    <a:pt x="69" y="101"/>
                    <a:pt x="62" y="103"/>
                  </a:cubicBezTo>
                  <a:cubicBezTo>
                    <a:pt x="49" y="107"/>
                    <a:pt x="37" y="111"/>
                    <a:pt x="24" y="116"/>
                  </a:cubicBezTo>
                  <a:moveTo>
                    <a:pt x="24" y="115"/>
                  </a:moveTo>
                  <a:cubicBezTo>
                    <a:pt x="29" y="111"/>
                    <a:pt x="34" y="107"/>
                    <a:pt x="38" y="104"/>
                  </a:cubicBezTo>
                  <a:cubicBezTo>
                    <a:pt x="45" y="102"/>
                    <a:pt x="51" y="100"/>
                    <a:pt x="58" y="98"/>
                  </a:cubicBezTo>
                  <a:cubicBezTo>
                    <a:pt x="63" y="97"/>
                    <a:pt x="67" y="96"/>
                    <a:pt x="71" y="95"/>
                  </a:cubicBezTo>
                  <a:cubicBezTo>
                    <a:pt x="73" y="95"/>
                    <a:pt x="75" y="95"/>
                    <a:pt x="77" y="95"/>
                  </a:cubicBezTo>
                  <a:cubicBezTo>
                    <a:pt x="78" y="95"/>
                    <a:pt x="79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6" y="97"/>
                    <a:pt x="75" y="97"/>
                  </a:cubicBezTo>
                  <a:cubicBezTo>
                    <a:pt x="64" y="102"/>
                    <a:pt x="52" y="105"/>
                    <a:pt x="40" y="108"/>
                  </a:cubicBezTo>
                  <a:cubicBezTo>
                    <a:pt x="34" y="109"/>
                    <a:pt x="29" y="112"/>
                    <a:pt x="24" y="115"/>
                  </a:cubicBezTo>
                  <a:moveTo>
                    <a:pt x="58" y="97"/>
                  </a:moveTo>
                  <a:cubicBezTo>
                    <a:pt x="62" y="95"/>
                    <a:pt x="67" y="94"/>
                    <a:pt x="71" y="93"/>
                  </a:cubicBezTo>
                  <a:cubicBezTo>
                    <a:pt x="73" y="93"/>
                    <a:pt x="75" y="93"/>
                    <a:pt x="77" y="94"/>
                  </a:cubicBezTo>
                  <a:cubicBezTo>
                    <a:pt x="71" y="94"/>
                    <a:pt x="64" y="95"/>
                    <a:pt x="58" y="97"/>
                  </a:cubicBezTo>
                  <a:moveTo>
                    <a:pt x="47" y="99"/>
                  </a:moveTo>
                  <a:cubicBezTo>
                    <a:pt x="49" y="97"/>
                    <a:pt x="52" y="96"/>
                    <a:pt x="54" y="94"/>
                  </a:cubicBezTo>
                  <a:cubicBezTo>
                    <a:pt x="55" y="94"/>
                    <a:pt x="56" y="93"/>
                    <a:pt x="57" y="93"/>
                  </a:cubicBezTo>
                  <a:cubicBezTo>
                    <a:pt x="60" y="93"/>
                    <a:pt x="64" y="92"/>
                    <a:pt x="67" y="92"/>
                  </a:cubicBezTo>
                  <a:cubicBezTo>
                    <a:pt x="60" y="95"/>
                    <a:pt x="53" y="97"/>
                    <a:pt x="47" y="99"/>
                  </a:cubicBezTo>
                  <a:moveTo>
                    <a:pt x="64" y="88"/>
                  </a:moveTo>
                  <a:cubicBezTo>
                    <a:pt x="75" y="81"/>
                    <a:pt x="86" y="74"/>
                    <a:pt x="97" y="66"/>
                  </a:cubicBezTo>
                  <a:cubicBezTo>
                    <a:pt x="117" y="51"/>
                    <a:pt x="119" y="28"/>
                    <a:pt x="115" y="6"/>
                  </a:cubicBezTo>
                  <a:cubicBezTo>
                    <a:pt x="133" y="9"/>
                    <a:pt x="150" y="18"/>
                    <a:pt x="168" y="24"/>
                  </a:cubicBezTo>
                  <a:cubicBezTo>
                    <a:pt x="153" y="36"/>
                    <a:pt x="143" y="50"/>
                    <a:pt x="146" y="69"/>
                  </a:cubicBezTo>
                  <a:cubicBezTo>
                    <a:pt x="148" y="91"/>
                    <a:pt x="164" y="113"/>
                    <a:pt x="174" y="132"/>
                  </a:cubicBezTo>
                  <a:cubicBezTo>
                    <a:pt x="175" y="133"/>
                    <a:pt x="175" y="133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3" y="134"/>
                    <a:pt x="171" y="134"/>
                    <a:pt x="169" y="135"/>
                  </a:cubicBezTo>
                  <a:cubicBezTo>
                    <a:pt x="169" y="135"/>
                    <a:pt x="168" y="136"/>
                    <a:pt x="167" y="136"/>
                  </a:cubicBezTo>
                  <a:cubicBezTo>
                    <a:pt x="161" y="136"/>
                    <a:pt x="155" y="127"/>
                    <a:pt x="151" y="124"/>
                  </a:cubicBezTo>
                  <a:cubicBezTo>
                    <a:pt x="147" y="122"/>
                    <a:pt x="144" y="121"/>
                    <a:pt x="140" y="121"/>
                  </a:cubicBezTo>
                  <a:cubicBezTo>
                    <a:pt x="132" y="121"/>
                    <a:pt x="125" y="126"/>
                    <a:pt x="116" y="127"/>
                  </a:cubicBezTo>
                  <a:cubicBezTo>
                    <a:pt x="115" y="128"/>
                    <a:pt x="114" y="128"/>
                    <a:pt x="113" y="128"/>
                  </a:cubicBezTo>
                  <a:cubicBezTo>
                    <a:pt x="99" y="128"/>
                    <a:pt x="98" y="108"/>
                    <a:pt x="92" y="99"/>
                  </a:cubicBezTo>
                  <a:cubicBezTo>
                    <a:pt x="85" y="90"/>
                    <a:pt x="77" y="88"/>
                    <a:pt x="67" y="88"/>
                  </a:cubicBezTo>
                  <a:cubicBezTo>
                    <a:pt x="66" y="88"/>
                    <a:pt x="65" y="88"/>
                    <a:pt x="64" y="88"/>
                  </a:cubicBezTo>
                  <a:moveTo>
                    <a:pt x="113" y="0"/>
                  </a:moveTo>
                  <a:cubicBezTo>
                    <a:pt x="111" y="0"/>
                    <a:pt x="111" y="2"/>
                    <a:pt x="111" y="3"/>
                  </a:cubicBezTo>
                  <a:cubicBezTo>
                    <a:pt x="110" y="3"/>
                    <a:pt x="110" y="4"/>
                    <a:pt x="110" y="5"/>
                  </a:cubicBezTo>
                  <a:cubicBezTo>
                    <a:pt x="112" y="17"/>
                    <a:pt x="113" y="29"/>
                    <a:pt x="110" y="41"/>
                  </a:cubicBezTo>
                  <a:cubicBezTo>
                    <a:pt x="105" y="55"/>
                    <a:pt x="93" y="63"/>
                    <a:pt x="81" y="70"/>
                  </a:cubicBezTo>
                  <a:cubicBezTo>
                    <a:pt x="63" y="82"/>
                    <a:pt x="45" y="93"/>
                    <a:pt x="27" y="106"/>
                  </a:cubicBezTo>
                  <a:cubicBezTo>
                    <a:pt x="15" y="114"/>
                    <a:pt x="0" y="127"/>
                    <a:pt x="3" y="143"/>
                  </a:cubicBezTo>
                  <a:cubicBezTo>
                    <a:pt x="6" y="157"/>
                    <a:pt x="22" y="164"/>
                    <a:pt x="34" y="169"/>
                  </a:cubicBezTo>
                  <a:cubicBezTo>
                    <a:pt x="42" y="172"/>
                    <a:pt x="50" y="174"/>
                    <a:pt x="58" y="176"/>
                  </a:cubicBezTo>
                  <a:cubicBezTo>
                    <a:pt x="70" y="181"/>
                    <a:pt x="83" y="187"/>
                    <a:pt x="95" y="192"/>
                  </a:cubicBezTo>
                  <a:cubicBezTo>
                    <a:pt x="115" y="202"/>
                    <a:pt x="136" y="214"/>
                    <a:pt x="158" y="217"/>
                  </a:cubicBezTo>
                  <a:cubicBezTo>
                    <a:pt x="160" y="218"/>
                    <a:pt x="163" y="218"/>
                    <a:pt x="165" y="218"/>
                  </a:cubicBezTo>
                  <a:cubicBezTo>
                    <a:pt x="180" y="218"/>
                    <a:pt x="193" y="211"/>
                    <a:pt x="197" y="196"/>
                  </a:cubicBezTo>
                  <a:cubicBezTo>
                    <a:pt x="201" y="177"/>
                    <a:pt x="192" y="157"/>
                    <a:pt x="184" y="140"/>
                  </a:cubicBezTo>
                  <a:cubicBezTo>
                    <a:pt x="175" y="121"/>
                    <a:pt x="164" y="104"/>
                    <a:pt x="156" y="85"/>
                  </a:cubicBezTo>
                  <a:cubicBezTo>
                    <a:pt x="151" y="74"/>
                    <a:pt x="148" y="62"/>
                    <a:pt x="152" y="50"/>
                  </a:cubicBezTo>
                  <a:cubicBezTo>
                    <a:pt x="156" y="40"/>
                    <a:pt x="165" y="32"/>
                    <a:pt x="173" y="26"/>
                  </a:cubicBezTo>
                  <a:cubicBezTo>
                    <a:pt x="175" y="25"/>
                    <a:pt x="174" y="23"/>
                    <a:pt x="173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52" y="14"/>
                    <a:pt x="134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7835569" y="4886252"/>
              <a:ext cx="482600" cy="127000"/>
            </a:xfrm>
            <a:custGeom>
              <a:avLst/>
              <a:gdLst>
                <a:gd name="T0" fmla="*/ 67 w 114"/>
                <a:gd name="T1" fmla="*/ 20 h 30"/>
                <a:gd name="T2" fmla="*/ 24 w 114"/>
                <a:gd name="T3" fmla="*/ 18 h 30"/>
                <a:gd name="T4" fmla="*/ 25 w 114"/>
                <a:gd name="T5" fmla="*/ 16 h 30"/>
                <a:gd name="T6" fmla="*/ 24 w 114"/>
                <a:gd name="T7" fmla="*/ 19 h 30"/>
                <a:gd name="T8" fmla="*/ 24 w 114"/>
                <a:gd name="T9" fmla="*/ 16 h 30"/>
                <a:gd name="T10" fmla="*/ 27 w 114"/>
                <a:gd name="T11" fmla="*/ 15 h 30"/>
                <a:gd name="T12" fmla="*/ 30 w 114"/>
                <a:gd name="T13" fmla="*/ 14 h 30"/>
                <a:gd name="T14" fmla="*/ 66 w 114"/>
                <a:gd name="T15" fmla="*/ 14 h 30"/>
                <a:gd name="T16" fmla="*/ 65 w 114"/>
                <a:gd name="T17" fmla="*/ 14 h 30"/>
                <a:gd name="T18" fmla="*/ 65 w 114"/>
                <a:gd name="T19" fmla="*/ 19 h 30"/>
                <a:gd name="T20" fmla="*/ 40 w 114"/>
                <a:gd name="T21" fmla="*/ 20 h 30"/>
                <a:gd name="T22" fmla="*/ 34 w 114"/>
                <a:gd name="T23" fmla="*/ 20 h 30"/>
                <a:gd name="T24" fmla="*/ 34 w 114"/>
                <a:gd name="T25" fmla="*/ 13 h 30"/>
                <a:gd name="T26" fmla="*/ 37 w 114"/>
                <a:gd name="T27" fmla="*/ 15 h 30"/>
                <a:gd name="T28" fmla="*/ 41 w 114"/>
                <a:gd name="T29" fmla="*/ 19 h 30"/>
                <a:gd name="T30" fmla="*/ 44 w 114"/>
                <a:gd name="T31" fmla="*/ 11 h 30"/>
                <a:gd name="T32" fmla="*/ 42 w 114"/>
                <a:gd name="T33" fmla="*/ 14 h 30"/>
                <a:gd name="T34" fmla="*/ 46 w 114"/>
                <a:gd name="T35" fmla="*/ 16 h 30"/>
                <a:gd name="T36" fmla="*/ 52 w 114"/>
                <a:gd name="T37" fmla="*/ 20 h 30"/>
                <a:gd name="T38" fmla="*/ 50 w 114"/>
                <a:gd name="T39" fmla="*/ 20 h 30"/>
                <a:gd name="T40" fmla="*/ 52 w 114"/>
                <a:gd name="T41" fmla="*/ 20 h 30"/>
                <a:gd name="T42" fmla="*/ 66 w 114"/>
                <a:gd name="T43" fmla="*/ 9 h 30"/>
                <a:gd name="T44" fmla="*/ 66 w 114"/>
                <a:gd name="T45" fmla="*/ 12 h 30"/>
                <a:gd name="T46" fmla="*/ 48 w 114"/>
                <a:gd name="T47" fmla="*/ 9 h 30"/>
                <a:gd name="T48" fmla="*/ 96 w 114"/>
                <a:gd name="T49" fmla="*/ 15 h 30"/>
                <a:gd name="T50" fmla="*/ 58 w 114"/>
                <a:gd name="T51" fmla="*/ 20 h 30"/>
                <a:gd name="T52" fmla="*/ 57 w 114"/>
                <a:gd name="T53" fmla="*/ 18 h 30"/>
                <a:gd name="T54" fmla="*/ 57 w 114"/>
                <a:gd name="T55" fmla="*/ 11 h 30"/>
                <a:gd name="T56" fmla="*/ 79 w 114"/>
                <a:gd name="T57" fmla="*/ 20 h 30"/>
                <a:gd name="T58" fmla="*/ 58 w 114"/>
                <a:gd name="T59" fmla="*/ 13 h 30"/>
                <a:gd name="T60" fmla="*/ 56 w 114"/>
                <a:gd name="T61" fmla="*/ 7 h 30"/>
                <a:gd name="T62" fmla="*/ 76 w 114"/>
                <a:gd name="T63" fmla="*/ 20 h 30"/>
                <a:gd name="T64" fmla="*/ 65 w 114"/>
                <a:gd name="T65" fmla="*/ 6 h 30"/>
                <a:gd name="T66" fmla="*/ 68 w 114"/>
                <a:gd name="T67" fmla="*/ 13 h 30"/>
                <a:gd name="T68" fmla="*/ 65 w 114"/>
                <a:gd name="T69" fmla="*/ 13 h 30"/>
                <a:gd name="T70" fmla="*/ 68 w 114"/>
                <a:gd name="T71" fmla="*/ 5 h 30"/>
                <a:gd name="T72" fmla="*/ 81 w 114"/>
                <a:gd name="T73" fmla="*/ 12 h 30"/>
                <a:gd name="T74" fmla="*/ 81 w 114"/>
                <a:gd name="T75" fmla="*/ 19 h 30"/>
                <a:gd name="T76" fmla="*/ 73 w 114"/>
                <a:gd name="T77" fmla="*/ 4 h 30"/>
                <a:gd name="T78" fmla="*/ 76 w 114"/>
                <a:gd name="T79" fmla="*/ 4 h 30"/>
                <a:gd name="T80" fmla="*/ 91 w 114"/>
                <a:gd name="T81" fmla="*/ 18 h 30"/>
                <a:gd name="T82" fmla="*/ 86 w 114"/>
                <a:gd name="T83" fmla="*/ 12 h 30"/>
                <a:gd name="T84" fmla="*/ 89 w 114"/>
                <a:gd name="T85" fmla="*/ 12 h 30"/>
                <a:gd name="T86" fmla="*/ 105 w 114"/>
                <a:gd name="T87" fmla="*/ 3 h 30"/>
                <a:gd name="T88" fmla="*/ 93 w 114"/>
                <a:gd name="T89" fmla="*/ 16 h 30"/>
                <a:gd name="T90" fmla="*/ 90 w 114"/>
                <a:gd name="T91" fmla="*/ 10 h 30"/>
                <a:gd name="T92" fmla="*/ 86 w 114"/>
                <a:gd name="T93" fmla="*/ 2 h 30"/>
                <a:gd name="T94" fmla="*/ 104 w 114"/>
                <a:gd name="T95" fmla="*/ 5 h 30"/>
                <a:gd name="T96" fmla="*/ 110 w 114"/>
                <a:gd name="T97" fmla="*/ 13 h 30"/>
                <a:gd name="T98" fmla="*/ 111 w 114"/>
                <a:gd name="T99" fmla="*/ 14 h 30"/>
                <a:gd name="T100" fmla="*/ 109 w 114"/>
                <a:gd name="T101" fmla="*/ 14 h 30"/>
                <a:gd name="T102" fmla="*/ 108 w 114"/>
                <a:gd name="T103" fmla="*/ 16 h 30"/>
                <a:gd name="T104" fmla="*/ 94 w 114"/>
                <a:gd name="T105" fmla="*/ 10 h 30"/>
                <a:gd name="T106" fmla="*/ 98 w 114"/>
                <a:gd name="T107" fmla="*/ 10 h 30"/>
                <a:gd name="T108" fmla="*/ 104 w 114"/>
                <a:gd name="T109" fmla="*/ 7 h 30"/>
                <a:gd name="T110" fmla="*/ 106 w 114"/>
                <a:gd name="T111" fmla="*/ 18 h 30"/>
                <a:gd name="T112" fmla="*/ 93 w 114"/>
                <a:gd name="T113" fmla="*/ 6 h 30"/>
                <a:gd name="T114" fmla="*/ 94 w 114"/>
                <a:gd name="T115" fmla="*/ 4 h 30"/>
                <a:gd name="T116" fmla="*/ 98 w 114"/>
                <a:gd name="T117" fmla="*/ 2 h 30"/>
                <a:gd name="T118" fmla="*/ 8 w 114"/>
                <a:gd name="T119" fmla="*/ 16 h 30"/>
                <a:gd name="T120" fmla="*/ 3 w 114"/>
                <a:gd name="T121" fmla="*/ 26 h 30"/>
                <a:gd name="T122" fmla="*/ 91 w 114"/>
                <a:gd name="T1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30">
                  <a:moveTo>
                    <a:pt x="10" y="28"/>
                  </a:moveTo>
                  <a:cubicBezTo>
                    <a:pt x="9" y="26"/>
                    <a:pt x="7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12" y="17"/>
                    <a:pt x="15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8"/>
                    <a:pt x="23" y="20"/>
                    <a:pt x="23" y="22"/>
                  </a:cubicBezTo>
                  <a:cubicBezTo>
                    <a:pt x="19" y="23"/>
                    <a:pt x="15" y="26"/>
                    <a:pt x="10" y="28"/>
                  </a:cubicBezTo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6" y="17"/>
                    <a:pt x="66" y="17"/>
                  </a:cubicBezTo>
                  <a:cubicBezTo>
                    <a:pt x="67" y="18"/>
                    <a:pt x="68" y="19"/>
                    <a:pt x="69" y="20"/>
                  </a:cubicBezTo>
                  <a:cubicBezTo>
                    <a:pt x="68" y="20"/>
                    <a:pt x="67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25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8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moveTo>
                    <a:pt x="27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9" y="18"/>
                    <a:pt x="29" y="19"/>
                    <a:pt x="31" y="21"/>
                  </a:cubicBezTo>
                  <a:cubicBezTo>
                    <a:pt x="29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0"/>
                    <a:pt x="25" y="17"/>
                    <a:pt x="24" y="17"/>
                  </a:cubicBezTo>
                  <a:cubicBezTo>
                    <a:pt x="25" y="18"/>
                    <a:pt x="26" y="19"/>
                    <a:pt x="27" y="21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19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6" y="18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7" y="19"/>
                    <a:pt x="27" y="17"/>
                    <a:pt x="26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7"/>
                    <a:pt x="30" y="18"/>
                    <a:pt x="31" y="20"/>
                  </a:cubicBezTo>
                  <a:cubicBezTo>
                    <a:pt x="30" y="19"/>
                    <a:pt x="28" y="1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8" y="19"/>
                    <a:pt x="29" y="20"/>
                  </a:cubicBezTo>
                  <a:moveTo>
                    <a:pt x="32" y="20"/>
                  </a:moveTo>
                  <a:cubicBezTo>
                    <a:pt x="32" y="19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1" y="16"/>
                    <a:pt x="31" y="18"/>
                    <a:pt x="32" y="20"/>
                  </a:cubicBezTo>
                  <a:moveTo>
                    <a:pt x="34" y="18"/>
                  </a:moveTo>
                  <a:cubicBezTo>
                    <a:pt x="33" y="17"/>
                    <a:pt x="32" y="15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3" y="16"/>
                  </a:cubicBezTo>
                  <a:cubicBezTo>
                    <a:pt x="33" y="17"/>
                    <a:pt x="33" y="18"/>
                    <a:pt x="34" y="18"/>
                  </a:cubicBezTo>
                  <a:moveTo>
                    <a:pt x="69" y="20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8" y="19"/>
                    <a:pt x="68" y="17"/>
                    <a:pt x="67" y="16"/>
                  </a:cubicBezTo>
                  <a:cubicBezTo>
                    <a:pt x="66" y="16"/>
                    <a:pt x="66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4"/>
                  </a:cubicBezTo>
                  <a:cubicBezTo>
                    <a:pt x="67" y="15"/>
                    <a:pt x="68" y="16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69" y="20"/>
                  </a:cubicBezTo>
                  <a:moveTo>
                    <a:pt x="63" y="20"/>
                  </a:moveTo>
                  <a:cubicBezTo>
                    <a:pt x="64" y="18"/>
                    <a:pt x="65" y="16"/>
                    <a:pt x="65" y="14"/>
                  </a:cubicBezTo>
                  <a:cubicBezTo>
                    <a:pt x="65" y="15"/>
                    <a:pt x="66" y="16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6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6" y="18"/>
                    <a:pt x="66" y="19"/>
                  </a:cubicBezTo>
                  <a:cubicBezTo>
                    <a:pt x="66" y="19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0"/>
                    <a:pt x="64" y="20"/>
                    <a:pt x="63" y="20"/>
                  </a:cubicBezTo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5" y="16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6" y="16"/>
                    <a:pt x="38" y="18"/>
                    <a:pt x="40" y="20"/>
                  </a:cubicBezTo>
                  <a:cubicBezTo>
                    <a:pt x="37" y="21"/>
                    <a:pt x="34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0" y="19"/>
                    <a:pt x="30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6"/>
                    <a:pt x="30" y="14"/>
                  </a:cubicBezTo>
                  <a:cubicBezTo>
                    <a:pt x="32" y="16"/>
                    <a:pt x="33" y="18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3" y="16"/>
                    <a:pt x="35" y="19"/>
                    <a:pt x="37" y="20"/>
                  </a:cubicBezTo>
                  <a:moveTo>
                    <a:pt x="36" y="20"/>
                  </a:moveTo>
                  <a:cubicBezTo>
                    <a:pt x="35" y="18"/>
                    <a:pt x="33" y="15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5"/>
                    <a:pt x="35" y="17"/>
                    <a:pt x="36" y="20"/>
                  </a:cubicBezTo>
                  <a:moveTo>
                    <a:pt x="40" y="20"/>
                  </a:moveTo>
                  <a:cubicBezTo>
                    <a:pt x="38" y="17"/>
                    <a:pt x="36" y="15"/>
                    <a:pt x="34" y="13"/>
                  </a:cubicBezTo>
                  <a:cubicBezTo>
                    <a:pt x="34" y="13"/>
                    <a:pt x="35" y="13"/>
                    <a:pt x="35" y="12"/>
                  </a:cubicBezTo>
                  <a:cubicBezTo>
                    <a:pt x="36" y="15"/>
                    <a:pt x="38" y="18"/>
                    <a:pt x="40" y="20"/>
                  </a:cubicBezTo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39" y="15"/>
                    <a:pt x="38" y="12"/>
                  </a:cubicBezTo>
                  <a:cubicBezTo>
                    <a:pt x="39" y="15"/>
                    <a:pt x="42" y="17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8"/>
                    <a:pt x="38" y="17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9"/>
                    <a:pt x="42" y="20"/>
                  </a:cubicBezTo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7"/>
                    <a:pt x="39" y="17"/>
                  </a:cubicBezTo>
                  <a:cubicBezTo>
                    <a:pt x="38" y="15"/>
                    <a:pt x="37" y="14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42" y="18"/>
                  </a:moveTo>
                  <a:cubicBezTo>
                    <a:pt x="41" y="16"/>
                    <a:pt x="39" y="14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17"/>
                    <a:pt x="45" y="14"/>
                    <a:pt x="44" y="11"/>
                  </a:cubicBezTo>
                  <a:cubicBezTo>
                    <a:pt x="45" y="13"/>
                    <a:pt x="48" y="16"/>
                    <a:pt x="49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0"/>
                    <a:pt x="46" y="20"/>
                    <a:pt x="44" y="20"/>
                  </a:cubicBezTo>
                  <a:cubicBezTo>
                    <a:pt x="43" y="18"/>
                    <a:pt x="42" y="14"/>
                    <a:pt x="40" y="12"/>
                  </a:cubicBezTo>
                  <a:cubicBezTo>
                    <a:pt x="42" y="15"/>
                    <a:pt x="43" y="18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7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5"/>
                    <a:pt x="45" y="18"/>
                    <a:pt x="48" y="20"/>
                  </a:cubicBezTo>
                  <a:moveTo>
                    <a:pt x="44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1" y="13"/>
                    <a:pt x="40" y="11"/>
                  </a:cubicBezTo>
                  <a:cubicBezTo>
                    <a:pt x="41" y="11"/>
                    <a:pt x="42" y="11"/>
                    <a:pt x="43" y="10"/>
                  </a:cubicBezTo>
                  <a:cubicBezTo>
                    <a:pt x="44" y="12"/>
                    <a:pt x="44" y="13"/>
                    <a:pt x="45" y="14"/>
                  </a:cubicBezTo>
                  <a:cubicBezTo>
                    <a:pt x="45" y="15"/>
                    <a:pt x="45" y="16"/>
                    <a:pt x="46" y="16"/>
                  </a:cubicBezTo>
                  <a:cubicBezTo>
                    <a:pt x="46" y="17"/>
                    <a:pt x="47" y="19"/>
                    <a:pt x="47" y="19"/>
                  </a:cubicBezTo>
                  <a:cubicBezTo>
                    <a:pt x="45" y="17"/>
                    <a:pt x="43" y="14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3"/>
                    <a:pt x="43" y="15"/>
                    <a:pt x="44" y="17"/>
                  </a:cubicBezTo>
                  <a:moveTo>
                    <a:pt x="48" y="16"/>
                  </a:moveTo>
                  <a:cubicBezTo>
                    <a:pt x="46" y="14"/>
                    <a:pt x="45" y="12"/>
                    <a:pt x="44" y="10"/>
                  </a:cubicBezTo>
                  <a:cubicBezTo>
                    <a:pt x="44" y="10"/>
                    <a:pt x="44" y="10"/>
                    <a:pt x="45" y="10"/>
                  </a:cubicBezTo>
                  <a:cubicBezTo>
                    <a:pt x="46" y="12"/>
                    <a:pt x="47" y="14"/>
                    <a:pt x="48" y="16"/>
                  </a:cubicBezTo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8"/>
                    <a:pt x="51" y="17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ubicBezTo>
                    <a:pt x="48" y="11"/>
                    <a:pt x="47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50" y="11"/>
                    <a:pt x="50" y="14"/>
                    <a:pt x="52" y="16"/>
                  </a:cubicBezTo>
                  <a:cubicBezTo>
                    <a:pt x="53" y="17"/>
                    <a:pt x="54" y="19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8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2"/>
                    <a:pt x="45" y="10"/>
                    <a:pt x="45" y="10"/>
                  </a:cubicBezTo>
                  <a:cubicBezTo>
                    <a:pt x="45" y="10"/>
                    <a:pt x="45" y="10"/>
                    <a:pt x="46" y="11"/>
                  </a:cubicBezTo>
                  <a:cubicBezTo>
                    <a:pt x="47" y="14"/>
                    <a:pt x="50" y="17"/>
                    <a:pt x="52" y="20"/>
                  </a:cubicBezTo>
                  <a:moveTo>
                    <a:pt x="52" y="19"/>
                  </a:moveTo>
                  <a:cubicBezTo>
                    <a:pt x="50" y="16"/>
                    <a:pt x="47" y="13"/>
                    <a:pt x="45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9" y="13"/>
                    <a:pt x="50" y="16"/>
                    <a:pt x="52" y="19"/>
                  </a:cubicBezTo>
                  <a:moveTo>
                    <a:pt x="74" y="20"/>
                  </a:moveTo>
                  <a:cubicBezTo>
                    <a:pt x="74" y="20"/>
                    <a:pt x="74" y="20"/>
                    <a:pt x="74" y="20"/>
                  </a:cubicBezTo>
                  <a:cubicBezTo>
                    <a:pt x="73" y="17"/>
                    <a:pt x="70" y="16"/>
                    <a:pt x="69" y="13"/>
                  </a:cubicBezTo>
                  <a:cubicBezTo>
                    <a:pt x="68" y="12"/>
                    <a:pt x="67" y="11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11"/>
                    <a:pt x="68" y="12"/>
                    <a:pt x="69" y="13"/>
                  </a:cubicBezTo>
                  <a:cubicBezTo>
                    <a:pt x="71" y="16"/>
                    <a:pt x="74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8" y="15"/>
                    <a:pt x="67" y="13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1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9" y="16"/>
                    <a:pt x="71" y="18"/>
                    <a:pt x="74" y="20"/>
                  </a:cubicBezTo>
                  <a:moveTo>
                    <a:pt x="55" y="20"/>
                  </a:moveTo>
                  <a:cubicBezTo>
                    <a:pt x="55" y="20"/>
                    <a:pt x="53" y="17"/>
                    <a:pt x="53" y="17"/>
                  </a:cubicBezTo>
                  <a:cubicBezTo>
                    <a:pt x="52" y="16"/>
                    <a:pt x="51" y="15"/>
                    <a:pt x="51" y="13"/>
                  </a:cubicBezTo>
                  <a:cubicBezTo>
                    <a:pt x="50" y="12"/>
                    <a:pt x="49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13"/>
                    <a:pt x="53" y="16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moveTo>
                    <a:pt x="98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7" y="17"/>
                    <a:pt x="94" y="14"/>
                    <a:pt x="92" y="12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90" y="9"/>
                    <a:pt x="91" y="9"/>
                    <a:pt x="91" y="10"/>
                  </a:cubicBezTo>
                  <a:cubicBezTo>
                    <a:pt x="93" y="11"/>
                    <a:pt x="94" y="13"/>
                    <a:pt x="96" y="15"/>
                  </a:cubicBezTo>
                  <a:cubicBezTo>
                    <a:pt x="97" y="16"/>
                    <a:pt x="99" y="18"/>
                    <a:pt x="100" y="20"/>
                  </a:cubicBezTo>
                  <a:cubicBezTo>
                    <a:pt x="100" y="20"/>
                    <a:pt x="99" y="20"/>
                    <a:pt x="98" y="20"/>
                  </a:cubicBezTo>
                  <a:moveTo>
                    <a:pt x="57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5"/>
                    <a:pt x="54" y="12"/>
                    <a:pt x="52" y="8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7" y="15"/>
                    <a:pt x="58" y="16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9"/>
                    <a:pt x="58" y="19"/>
                    <a:pt x="58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4" y="16"/>
                    <a:pt x="51" y="13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3" y="13"/>
                    <a:pt x="53" y="14"/>
                  </a:cubicBezTo>
                  <a:cubicBezTo>
                    <a:pt x="55" y="16"/>
                    <a:pt x="56" y="17"/>
                    <a:pt x="57" y="19"/>
                  </a:cubicBezTo>
                  <a:moveTo>
                    <a:pt x="57" y="18"/>
                  </a:moveTo>
                  <a:cubicBezTo>
                    <a:pt x="56" y="16"/>
                    <a:pt x="54" y="15"/>
                    <a:pt x="53" y="13"/>
                  </a:cubicBezTo>
                  <a:cubicBezTo>
                    <a:pt x="52" y="11"/>
                    <a:pt x="51" y="10"/>
                    <a:pt x="50" y="9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12"/>
                    <a:pt x="55" y="15"/>
                    <a:pt x="57" y="18"/>
                  </a:cubicBezTo>
                  <a:moveTo>
                    <a:pt x="59" y="18"/>
                  </a:moveTo>
                  <a:cubicBezTo>
                    <a:pt x="58" y="14"/>
                    <a:pt x="56" y="12"/>
                    <a:pt x="54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5" y="9"/>
                    <a:pt x="56" y="10"/>
                    <a:pt x="57" y="11"/>
                  </a:cubicBezTo>
                  <a:cubicBezTo>
                    <a:pt x="58" y="13"/>
                    <a:pt x="58" y="14"/>
                    <a:pt x="60" y="15"/>
                  </a:cubicBezTo>
                  <a:cubicBezTo>
                    <a:pt x="60" y="16"/>
                    <a:pt x="59" y="17"/>
                    <a:pt x="59" y="18"/>
                  </a:cubicBezTo>
                  <a:moveTo>
                    <a:pt x="59" y="17"/>
                  </a:moveTo>
                  <a:cubicBezTo>
                    <a:pt x="57" y="14"/>
                    <a:pt x="55" y="11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9"/>
                    <a:pt x="55" y="11"/>
                    <a:pt x="56" y="12"/>
                  </a:cubicBezTo>
                  <a:cubicBezTo>
                    <a:pt x="57" y="14"/>
                    <a:pt x="58" y="16"/>
                    <a:pt x="59" y="17"/>
                  </a:cubicBezTo>
                  <a:moveTo>
                    <a:pt x="81" y="20"/>
                  </a:move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7"/>
                    <a:pt x="75" y="15"/>
                    <a:pt x="74" y="13"/>
                  </a:cubicBezTo>
                  <a:cubicBezTo>
                    <a:pt x="73" y="12"/>
                    <a:pt x="72" y="10"/>
                    <a:pt x="71" y="9"/>
                  </a:cubicBezTo>
                  <a:cubicBezTo>
                    <a:pt x="70" y="8"/>
                    <a:pt x="70" y="8"/>
                    <a:pt x="70" y="7"/>
                  </a:cubicBezTo>
                  <a:cubicBezTo>
                    <a:pt x="71" y="9"/>
                    <a:pt x="73" y="11"/>
                    <a:pt x="75" y="13"/>
                  </a:cubicBezTo>
                  <a:cubicBezTo>
                    <a:pt x="77" y="16"/>
                    <a:pt x="79" y="18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moveTo>
                    <a:pt x="59" y="14"/>
                  </a:moveTo>
                  <a:cubicBezTo>
                    <a:pt x="59" y="14"/>
                    <a:pt x="59" y="14"/>
                    <a:pt x="58" y="13"/>
                  </a:cubicBezTo>
                  <a:cubicBezTo>
                    <a:pt x="58" y="12"/>
                    <a:pt x="57" y="11"/>
                    <a:pt x="57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9"/>
                    <a:pt x="57" y="10"/>
                    <a:pt x="58" y="12"/>
                  </a:cubicBezTo>
                  <a:cubicBezTo>
                    <a:pt x="58" y="12"/>
                    <a:pt x="60" y="14"/>
                    <a:pt x="59" y="14"/>
                  </a:cubicBezTo>
                  <a:moveTo>
                    <a:pt x="60" y="14"/>
                  </a:moveTo>
                  <a:cubicBezTo>
                    <a:pt x="59" y="12"/>
                    <a:pt x="57" y="9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9"/>
                    <a:pt x="59" y="12"/>
                    <a:pt x="60" y="14"/>
                  </a:cubicBezTo>
                  <a:moveTo>
                    <a:pt x="60" y="20"/>
                  </a:moveTo>
                  <a:cubicBezTo>
                    <a:pt x="62" y="16"/>
                    <a:pt x="61" y="11"/>
                    <a:pt x="59" y="7"/>
                  </a:cubicBezTo>
                  <a:cubicBezTo>
                    <a:pt x="59" y="7"/>
                    <a:pt x="60" y="6"/>
                    <a:pt x="61" y="6"/>
                  </a:cubicBezTo>
                  <a:cubicBezTo>
                    <a:pt x="63" y="10"/>
                    <a:pt x="64" y="16"/>
                    <a:pt x="62" y="20"/>
                  </a:cubicBezTo>
                  <a:cubicBezTo>
                    <a:pt x="61" y="20"/>
                    <a:pt x="60" y="20"/>
                    <a:pt x="60" y="20"/>
                  </a:cubicBezTo>
                  <a:moveTo>
                    <a:pt x="79" y="20"/>
                  </a:moveTo>
                  <a:cubicBezTo>
                    <a:pt x="78" y="20"/>
                    <a:pt x="77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5"/>
                    <a:pt x="69" y="11"/>
                    <a:pt x="65" y="6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9" y="10"/>
                    <a:pt x="70" y="11"/>
                    <a:pt x="72" y="13"/>
                  </a:cubicBezTo>
                  <a:cubicBezTo>
                    <a:pt x="74" y="15"/>
                    <a:pt x="76" y="18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moveTo>
                    <a:pt x="65" y="13"/>
                  </a:moveTo>
                  <a:cubicBezTo>
                    <a:pt x="64" y="10"/>
                    <a:pt x="64" y="8"/>
                    <a:pt x="62" y="6"/>
                  </a:cubicBezTo>
                  <a:cubicBezTo>
                    <a:pt x="63" y="6"/>
                    <a:pt x="64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8"/>
                    <a:pt x="68" y="10"/>
                    <a:pt x="70" y="12"/>
                  </a:cubicBezTo>
                  <a:cubicBezTo>
                    <a:pt x="72" y="14"/>
                    <a:pt x="74" y="17"/>
                    <a:pt x="76" y="19"/>
                  </a:cubicBezTo>
                  <a:cubicBezTo>
                    <a:pt x="74" y="17"/>
                    <a:pt x="72" y="15"/>
                    <a:pt x="70" y="13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9"/>
                    <a:pt x="67" y="11"/>
                    <a:pt x="68" y="13"/>
                  </a:cubicBezTo>
                  <a:cubicBezTo>
                    <a:pt x="70" y="15"/>
                    <a:pt x="71" y="17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8"/>
                    <a:pt x="72" y="18"/>
                  </a:cubicBezTo>
                  <a:cubicBezTo>
                    <a:pt x="71" y="17"/>
                    <a:pt x="69" y="16"/>
                    <a:pt x="68" y="14"/>
                  </a:cubicBezTo>
                  <a:cubicBezTo>
                    <a:pt x="67" y="13"/>
                    <a:pt x="66" y="11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67" y="15"/>
                    <a:pt x="66" y="14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77" y="18"/>
                  </a:moveTo>
                  <a:cubicBezTo>
                    <a:pt x="75" y="15"/>
                    <a:pt x="73" y="13"/>
                    <a:pt x="71" y="11"/>
                  </a:cubicBezTo>
                  <a:cubicBezTo>
                    <a:pt x="69" y="9"/>
                    <a:pt x="67" y="7"/>
                    <a:pt x="65" y="5"/>
                  </a:cubicBezTo>
                  <a:cubicBezTo>
                    <a:pt x="67" y="5"/>
                    <a:pt x="68" y="5"/>
                    <a:pt x="70" y="5"/>
                  </a:cubicBezTo>
                  <a:cubicBezTo>
                    <a:pt x="71" y="7"/>
                    <a:pt x="73" y="9"/>
                    <a:pt x="75" y="11"/>
                  </a:cubicBezTo>
                  <a:cubicBezTo>
                    <a:pt x="76" y="13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5"/>
                    <a:pt x="76" y="14"/>
                    <a:pt x="75" y="13"/>
                  </a:cubicBezTo>
                  <a:cubicBezTo>
                    <a:pt x="72" y="10"/>
                    <a:pt x="70" y="8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8"/>
                    <a:pt x="71" y="11"/>
                    <a:pt x="73" y="13"/>
                  </a:cubicBezTo>
                  <a:cubicBezTo>
                    <a:pt x="75" y="15"/>
                    <a:pt x="76" y="16"/>
                    <a:pt x="77" y="18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17"/>
                    <a:pt x="80" y="15"/>
                    <a:pt x="79" y="12"/>
                  </a:cubicBezTo>
                  <a:cubicBezTo>
                    <a:pt x="78" y="11"/>
                    <a:pt x="77" y="10"/>
                    <a:pt x="76" y="9"/>
                  </a:cubicBezTo>
                  <a:cubicBezTo>
                    <a:pt x="75" y="8"/>
                    <a:pt x="74" y="5"/>
                    <a:pt x="73" y="5"/>
                  </a:cubicBezTo>
                  <a:cubicBezTo>
                    <a:pt x="76" y="7"/>
                    <a:pt x="78" y="10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7"/>
                    <a:pt x="85" y="18"/>
                    <a:pt x="86" y="19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7" y="14"/>
                    <a:pt x="76" y="12"/>
                  </a:cubicBezTo>
                  <a:cubicBezTo>
                    <a:pt x="75" y="10"/>
                    <a:pt x="74" y="9"/>
                    <a:pt x="73" y="8"/>
                  </a:cubicBezTo>
                  <a:cubicBezTo>
                    <a:pt x="75" y="10"/>
                    <a:pt x="76" y="11"/>
                    <a:pt x="77" y="12"/>
                  </a:cubicBezTo>
                  <a:cubicBezTo>
                    <a:pt x="79" y="15"/>
                    <a:pt x="82" y="17"/>
                    <a:pt x="84" y="20"/>
                  </a:cubicBezTo>
                  <a:moveTo>
                    <a:pt x="80" y="15"/>
                  </a:moveTo>
                  <a:cubicBezTo>
                    <a:pt x="79" y="14"/>
                    <a:pt x="78" y="13"/>
                    <a:pt x="77" y="12"/>
                  </a:cubicBezTo>
                  <a:cubicBezTo>
                    <a:pt x="75" y="9"/>
                    <a:pt x="72" y="7"/>
                    <a:pt x="70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4" y="7"/>
                    <a:pt x="77" y="10"/>
                    <a:pt x="79" y="13"/>
                  </a:cubicBezTo>
                  <a:cubicBezTo>
                    <a:pt x="79" y="13"/>
                    <a:pt x="80" y="14"/>
                    <a:pt x="80" y="15"/>
                  </a:cubicBezTo>
                  <a:moveTo>
                    <a:pt x="92" y="21"/>
                  </a:moveTo>
                  <a:cubicBezTo>
                    <a:pt x="91" y="21"/>
                    <a:pt x="89" y="20"/>
                    <a:pt x="88" y="20"/>
                  </a:cubicBezTo>
                  <a:cubicBezTo>
                    <a:pt x="87" y="20"/>
                    <a:pt x="87" y="19"/>
                    <a:pt x="86" y="18"/>
                  </a:cubicBezTo>
                  <a:cubicBezTo>
                    <a:pt x="85" y="16"/>
                    <a:pt x="84" y="14"/>
                    <a:pt x="82" y="12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7" y="4"/>
                    <a:pt x="77" y="5"/>
                    <a:pt x="77" y="5"/>
                  </a:cubicBezTo>
                  <a:cubicBezTo>
                    <a:pt x="80" y="7"/>
                    <a:pt x="82" y="9"/>
                    <a:pt x="84" y="12"/>
                  </a:cubicBezTo>
                  <a:cubicBezTo>
                    <a:pt x="87" y="15"/>
                    <a:pt x="90" y="17"/>
                    <a:pt x="92" y="21"/>
                  </a:cubicBezTo>
                  <a:moveTo>
                    <a:pt x="84" y="16"/>
                  </a:moveTo>
                  <a:cubicBezTo>
                    <a:pt x="81" y="12"/>
                    <a:pt x="77" y="8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7" y="7"/>
                    <a:pt x="79" y="9"/>
                    <a:pt x="81" y="12"/>
                  </a:cubicBezTo>
                  <a:cubicBezTo>
                    <a:pt x="82" y="13"/>
                    <a:pt x="83" y="15"/>
                    <a:pt x="84" y="16"/>
                  </a:cubicBezTo>
                  <a:moveTo>
                    <a:pt x="91" y="18"/>
                  </a:moveTo>
                  <a:cubicBezTo>
                    <a:pt x="88" y="16"/>
                    <a:pt x="86" y="14"/>
                    <a:pt x="84" y="11"/>
                  </a:cubicBezTo>
                  <a:cubicBezTo>
                    <a:pt x="83" y="10"/>
                    <a:pt x="81" y="8"/>
                    <a:pt x="80" y="7"/>
                  </a:cubicBezTo>
                  <a:cubicBezTo>
                    <a:pt x="79" y="6"/>
                    <a:pt x="78" y="5"/>
                    <a:pt x="76" y="4"/>
                  </a:cubicBezTo>
                  <a:cubicBezTo>
                    <a:pt x="77" y="3"/>
                    <a:pt x="78" y="3"/>
                    <a:pt x="79" y="3"/>
                  </a:cubicBezTo>
                  <a:cubicBezTo>
                    <a:pt x="80" y="6"/>
                    <a:pt x="83" y="9"/>
                    <a:pt x="85" y="11"/>
                  </a:cubicBezTo>
                  <a:cubicBezTo>
                    <a:pt x="86" y="12"/>
                    <a:pt x="87" y="14"/>
                    <a:pt x="89" y="15"/>
                  </a:cubicBezTo>
                  <a:cubicBezTo>
                    <a:pt x="89" y="16"/>
                    <a:pt x="90" y="17"/>
                    <a:pt x="91" y="18"/>
                  </a:cubicBezTo>
                  <a:moveTo>
                    <a:pt x="93" y="21"/>
                  </a:moveTo>
                  <a:cubicBezTo>
                    <a:pt x="91" y="17"/>
                    <a:pt x="89" y="15"/>
                    <a:pt x="86" y="12"/>
                  </a:cubicBezTo>
                  <a:cubicBezTo>
                    <a:pt x="85" y="11"/>
                    <a:pt x="84" y="9"/>
                    <a:pt x="82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5" y="8"/>
                    <a:pt x="89" y="15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3" y="21"/>
                    <a:pt x="93" y="21"/>
                  </a:cubicBezTo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4" y="17"/>
                    <a:pt x="92" y="15"/>
                    <a:pt x="89" y="12"/>
                  </a:cubicBezTo>
                  <a:cubicBezTo>
                    <a:pt x="87" y="9"/>
                    <a:pt x="84" y="5"/>
                    <a:pt x="82" y="3"/>
                  </a:cubicBezTo>
                  <a:cubicBezTo>
                    <a:pt x="85" y="6"/>
                    <a:pt x="88" y="9"/>
                    <a:pt x="91" y="12"/>
                  </a:cubicBezTo>
                  <a:cubicBezTo>
                    <a:pt x="93" y="14"/>
                    <a:pt x="95" y="17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7" y="20"/>
                    <a:pt x="96" y="20"/>
                  </a:cubicBezTo>
                  <a:moveTo>
                    <a:pt x="111" y="10"/>
                  </a:moveTo>
                  <a:cubicBezTo>
                    <a:pt x="111" y="10"/>
                    <a:pt x="111" y="9"/>
                    <a:pt x="110" y="9"/>
                  </a:cubicBezTo>
                  <a:cubicBezTo>
                    <a:pt x="108" y="7"/>
                    <a:pt x="106" y="5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4"/>
                    <a:pt x="107" y="5"/>
                    <a:pt x="108" y="6"/>
                  </a:cubicBezTo>
                  <a:cubicBezTo>
                    <a:pt x="109" y="7"/>
                    <a:pt x="109" y="8"/>
                    <a:pt x="110" y="8"/>
                  </a:cubicBezTo>
                  <a:cubicBezTo>
                    <a:pt x="110" y="9"/>
                    <a:pt x="111" y="10"/>
                    <a:pt x="111" y="10"/>
                  </a:cubicBezTo>
                  <a:moveTo>
                    <a:pt x="95" y="20"/>
                  </a:moveTo>
                  <a:cubicBezTo>
                    <a:pt x="95" y="20"/>
                    <a:pt x="94" y="19"/>
                    <a:pt x="94" y="19"/>
                  </a:cubicBezTo>
                  <a:cubicBezTo>
                    <a:pt x="89" y="14"/>
                    <a:pt x="85" y="8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4" y="6"/>
                    <a:pt x="86" y="9"/>
                    <a:pt x="88" y="11"/>
                  </a:cubicBezTo>
                  <a:cubicBezTo>
                    <a:pt x="90" y="13"/>
                    <a:pt x="91" y="15"/>
                    <a:pt x="93" y="16"/>
                  </a:cubicBezTo>
                  <a:cubicBezTo>
                    <a:pt x="93" y="17"/>
                    <a:pt x="94" y="18"/>
                    <a:pt x="95" y="19"/>
                  </a:cubicBezTo>
                  <a:cubicBezTo>
                    <a:pt x="95" y="20"/>
                    <a:pt x="95" y="20"/>
                    <a:pt x="95" y="20"/>
                  </a:cubicBezTo>
                  <a:moveTo>
                    <a:pt x="98" y="19"/>
                  </a:moveTo>
                  <a:cubicBezTo>
                    <a:pt x="98" y="19"/>
                    <a:pt x="97" y="19"/>
                    <a:pt x="97" y="19"/>
                  </a:cubicBezTo>
                  <a:cubicBezTo>
                    <a:pt x="96" y="18"/>
                    <a:pt x="96" y="17"/>
                    <a:pt x="95" y="16"/>
                  </a:cubicBezTo>
                  <a:cubicBezTo>
                    <a:pt x="94" y="14"/>
                    <a:pt x="92" y="13"/>
                    <a:pt x="91" y="11"/>
                  </a:cubicBezTo>
                  <a:cubicBezTo>
                    <a:pt x="89" y="8"/>
                    <a:pt x="85" y="6"/>
                    <a:pt x="82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6" y="5"/>
                    <a:pt x="88" y="8"/>
                    <a:pt x="90" y="10"/>
                  </a:cubicBezTo>
                  <a:cubicBezTo>
                    <a:pt x="91" y="11"/>
                    <a:pt x="92" y="13"/>
                    <a:pt x="94" y="14"/>
                  </a:cubicBezTo>
                  <a:cubicBezTo>
                    <a:pt x="95" y="16"/>
                    <a:pt x="96" y="17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moveTo>
                    <a:pt x="100" y="19"/>
                  </a:moveTo>
                  <a:cubicBezTo>
                    <a:pt x="100" y="19"/>
                    <a:pt x="100" y="19"/>
                    <a:pt x="100" y="18"/>
                  </a:cubicBezTo>
                  <a:cubicBezTo>
                    <a:pt x="97" y="16"/>
                    <a:pt x="94" y="12"/>
                    <a:pt x="92" y="10"/>
                  </a:cubicBezTo>
                  <a:cubicBezTo>
                    <a:pt x="90" y="8"/>
                    <a:pt x="89" y="7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5" y="3"/>
                    <a:pt x="86" y="3"/>
                    <a:pt x="86" y="2"/>
                  </a:cubicBezTo>
                  <a:cubicBezTo>
                    <a:pt x="89" y="5"/>
                    <a:pt x="92" y="9"/>
                    <a:pt x="94" y="12"/>
                  </a:cubicBezTo>
                  <a:cubicBezTo>
                    <a:pt x="95" y="13"/>
                    <a:pt x="96" y="14"/>
                    <a:pt x="97" y="16"/>
                  </a:cubicBezTo>
                  <a:cubicBezTo>
                    <a:pt x="98" y="16"/>
                    <a:pt x="98" y="17"/>
                    <a:pt x="99" y="17"/>
                  </a:cubicBezTo>
                  <a:cubicBezTo>
                    <a:pt x="99" y="17"/>
                    <a:pt x="100" y="19"/>
                    <a:pt x="100" y="19"/>
                  </a:cubicBezTo>
                  <a:moveTo>
                    <a:pt x="104" y="5"/>
                  </a:moveTo>
                  <a:cubicBezTo>
                    <a:pt x="104" y="4"/>
                    <a:pt x="103" y="3"/>
                    <a:pt x="101" y="2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4" y="4"/>
                    <a:pt x="104" y="5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7" y="10"/>
                    <a:pt x="104" y="6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4"/>
                    <a:pt x="104" y="5"/>
                    <a:pt x="105" y="7"/>
                  </a:cubicBezTo>
                  <a:cubicBezTo>
                    <a:pt x="107" y="8"/>
                    <a:pt x="108" y="9"/>
                    <a:pt x="109" y="11"/>
                  </a:cubicBezTo>
                  <a:cubicBezTo>
                    <a:pt x="109" y="11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8" y="9"/>
                    <a:pt x="105" y="6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5" y="4"/>
                    <a:pt x="105" y="4"/>
                  </a:cubicBezTo>
                  <a:cubicBezTo>
                    <a:pt x="106" y="5"/>
                    <a:pt x="106" y="6"/>
                    <a:pt x="107" y="7"/>
                  </a:cubicBezTo>
                  <a:cubicBezTo>
                    <a:pt x="108" y="8"/>
                    <a:pt x="110" y="9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0" y="8"/>
                    <a:pt x="108" y="6"/>
                    <a:pt x="106" y="4"/>
                  </a:cubicBezTo>
                  <a:cubicBezTo>
                    <a:pt x="110" y="6"/>
                    <a:pt x="113" y="9"/>
                    <a:pt x="111" y="14"/>
                  </a:cubicBezTo>
                  <a:cubicBezTo>
                    <a:pt x="110" y="15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4"/>
                    <a:pt x="105" y="11"/>
                    <a:pt x="103" y="9"/>
                  </a:cubicBezTo>
                  <a:cubicBezTo>
                    <a:pt x="102" y="8"/>
                    <a:pt x="101" y="7"/>
                    <a:pt x="101" y="5"/>
                  </a:cubicBezTo>
                  <a:cubicBezTo>
                    <a:pt x="100" y="5"/>
                    <a:pt x="100" y="4"/>
                    <a:pt x="99" y="4"/>
                  </a:cubicBezTo>
                  <a:cubicBezTo>
                    <a:pt x="99" y="4"/>
                    <a:pt x="98" y="2"/>
                    <a:pt x="98" y="2"/>
                  </a:cubicBezTo>
                  <a:cubicBezTo>
                    <a:pt x="98" y="2"/>
                    <a:pt x="99" y="2"/>
                    <a:pt x="99" y="3"/>
                  </a:cubicBezTo>
                  <a:cubicBezTo>
                    <a:pt x="100" y="4"/>
                    <a:pt x="101" y="6"/>
                    <a:pt x="103" y="8"/>
                  </a:cubicBezTo>
                  <a:cubicBezTo>
                    <a:pt x="105" y="10"/>
                    <a:pt x="107" y="12"/>
                    <a:pt x="109" y="14"/>
                  </a:cubicBezTo>
                  <a:moveTo>
                    <a:pt x="107" y="18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100" y="8"/>
                    <a:pt x="99" y="7"/>
                    <a:pt x="97" y="5"/>
                  </a:cubicBezTo>
                  <a:cubicBezTo>
                    <a:pt x="97" y="5"/>
                    <a:pt x="96" y="4"/>
                    <a:pt x="96" y="3"/>
                  </a:cubicBezTo>
                  <a:cubicBezTo>
                    <a:pt x="96" y="3"/>
                    <a:pt x="95" y="2"/>
                    <a:pt x="95" y="2"/>
                  </a:cubicBezTo>
                  <a:cubicBezTo>
                    <a:pt x="95" y="2"/>
                    <a:pt x="95" y="2"/>
                    <a:pt x="96" y="3"/>
                  </a:cubicBezTo>
                  <a:cubicBezTo>
                    <a:pt x="100" y="6"/>
                    <a:pt x="103" y="11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7"/>
                    <a:pt x="107" y="17"/>
                    <a:pt x="107" y="18"/>
                  </a:cubicBezTo>
                  <a:moveTo>
                    <a:pt x="87" y="3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2"/>
                    <a:pt x="90" y="2"/>
                  </a:cubicBezTo>
                  <a:cubicBezTo>
                    <a:pt x="94" y="7"/>
                    <a:pt x="98" y="12"/>
                    <a:pt x="101" y="17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3"/>
                    <a:pt x="95" y="11"/>
                    <a:pt x="94" y="10"/>
                  </a:cubicBezTo>
                  <a:cubicBezTo>
                    <a:pt x="92" y="8"/>
                    <a:pt x="90" y="5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0" y="15"/>
                    <a:pt x="99" y="12"/>
                    <a:pt x="97" y="9"/>
                  </a:cubicBezTo>
                  <a:cubicBezTo>
                    <a:pt x="95" y="7"/>
                    <a:pt x="93" y="4"/>
                    <a:pt x="91" y="2"/>
                  </a:cubicBezTo>
                  <a:cubicBezTo>
                    <a:pt x="91" y="2"/>
                    <a:pt x="92" y="2"/>
                    <a:pt x="92" y="2"/>
                  </a:cubicBezTo>
                  <a:cubicBezTo>
                    <a:pt x="94" y="5"/>
                    <a:pt x="96" y="7"/>
                    <a:pt x="98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2" y="15"/>
                    <a:pt x="102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moveTo>
                    <a:pt x="109" y="13"/>
                  </a:moveTo>
                  <a:cubicBezTo>
                    <a:pt x="108" y="13"/>
                    <a:pt x="108" y="13"/>
                    <a:pt x="108" y="13"/>
                  </a:cubicBezTo>
                  <a:cubicBezTo>
                    <a:pt x="106" y="11"/>
                    <a:pt x="104" y="8"/>
                    <a:pt x="102" y="6"/>
                  </a:cubicBezTo>
                  <a:cubicBezTo>
                    <a:pt x="101" y="5"/>
                    <a:pt x="100" y="3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2" y="4"/>
                    <a:pt x="103" y="6"/>
                    <a:pt x="104" y="7"/>
                  </a:cubicBezTo>
                  <a:cubicBezTo>
                    <a:pt x="105" y="9"/>
                    <a:pt x="106" y="10"/>
                    <a:pt x="107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moveTo>
                    <a:pt x="94" y="4"/>
                  </a:moveTo>
                  <a:cubicBezTo>
                    <a:pt x="94" y="4"/>
                    <a:pt x="93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4"/>
                    <a:pt x="97" y="7"/>
                    <a:pt x="99" y="9"/>
                  </a:cubicBezTo>
                  <a:cubicBezTo>
                    <a:pt x="102" y="12"/>
                    <a:pt x="104" y="15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3" y="19"/>
                    <a:pt x="101" y="20"/>
                  </a:cubicBezTo>
                  <a:cubicBezTo>
                    <a:pt x="100" y="17"/>
                    <a:pt x="98" y="16"/>
                    <a:pt x="96" y="14"/>
                  </a:cubicBezTo>
                  <a:cubicBezTo>
                    <a:pt x="94" y="12"/>
                    <a:pt x="92" y="9"/>
                    <a:pt x="91" y="7"/>
                  </a:cubicBezTo>
                  <a:cubicBezTo>
                    <a:pt x="91" y="8"/>
                    <a:pt x="92" y="9"/>
                    <a:pt x="93" y="10"/>
                  </a:cubicBezTo>
                  <a:cubicBezTo>
                    <a:pt x="96" y="12"/>
                    <a:pt x="99" y="15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5"/>
                    <a:pt x="98" y="12"/>
                    <a:pt x="96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5"/>
                    <a:pt x="92" y="4"/>
                    <a:pt x="91" y="3"/>
                  </a:cubicBezTo>
                  <a:cubicBezTo>
                    <a:pt x="91" y="3"/>
                    <a:pt x="91" y="2"/>
                    <a:pt x="91" y="2"/>
                  </a:cubicBezTo>
                  <a:cubicBezTo>
                    <a:pt x="91" y="2"/>
                    <a:pt x="92" y="3"/>
                    <a:pt x="92" y="4"/>
                  </a:cubicBezTo>
                  <a:cubicBezTo>
                    <a:pt x="94" y="6"/>
                    <a:pt x="97" y="9"/>
                    <a:pt x="98" y="12"/>
                  </a:cubicBezTo>
                  <a:cubicBezTo>
                    <a:pt x="100" y="14"/>
                    <a:pt x="102" y="17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2" y="16"/>
                    <a:pt x="101" y="13"/>
                    <a:pt x="99" y="10"/>
                  </a:cubicBezTo>
                  <a:cubicBezTo>
                    <a:pt x="98" y="9"/>
                    <a:pt x="97" y="8"/>
                    <a:pt x="96" y="6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moveTo>
                    <a:pt x="100" y="9"/>
                  </a:moveTo>
                  <a:cubicBezTo>
                    <a:pt x="99" y="8"/>
                    <a:pt x="99" y="8"/>
                    <a:pt x="98" y="7"/>
                  </a:cubicBezTo>
                  <a:cubicBezTo>
                    <a:pt x="96" y="6"/>
                    <a:pt x="95" y="4"/>
                    <a:pt x="93" y="2"/>
                  </a:cubicBezTo>
                  <a:cubicBezTo>
                    <a:pt x="94" y="2"/>
                    <a:pt x="94" y="2"/>
                    <a:pt x="95" y="2"/>
                  </a:cubicBezTo>
                  <a:cubicBezTo>
                    <a:pt x="96" y="4"/>
                    <a:pt x="98" y="7"/>
                    <a:pt x="100" y="9"/>
                  </a:cubicBezTo>
                  <a:moveTo>
                    <a:pt x="105" y="12"/>
                  </a:moveTo>
                  <a:cubicBezTo>
                    <a:pt x="102" y="8"/>
                    <a:pt x="99" y="5"/>
                    <a:pt x="96" y="2"/>
                  </a:cubicBezTo>
                  <a:cubicBezTo>
                    <a:pt x="96" y="2"/>
                    <a:pt x="97" y="2"/>
                    <a:pt x="98" y="2"/>
                  </a:cubicBezTo>
                  <a:cubicBezTo>
                    <a:pt x="99" y="5"/>
                    <a:pt x="101" y="7"/>
                    <a:pt x="103" y="10"/>
                  </a:cubicBezTo>
                  <a:cubicBezTo>
                    <a:pt x="104" y="10"/>
                    <a:pt x="104" y="11"/>
                    <a:pt x="105" y="12"/>
                  </a:cubicBezTo>
                  <a:moveTo>
                    <a:pt x="96" y="0"/>
                  </a:moveTo>
                  <a:cubicBezTo>
                    <a:pt x="95" y="0"/>
                    <a:pt x="94" y="1"/>
                    <a:pt x="93" y="1"/>
                  </a:cubicBezTo>
                  <a:cubicBezTo>
                    <a:pt x="85" y="1"/>
                    <a:pt x="78" y="2"/>
                    <a:pt x="71" y="3"/>
                  </a:cubicBezTo>
                  <a:cubicBezTo>
                    <a:pt x="55" y="5"/>
                    <a:pt x="38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5" y="15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5" y="28"/>
                    <a:pt x="19" y="25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2" y="22"/>
                    <a:pt x="40" y="22"/>
                    <a:pt x="48" y="22"/>
                  </a:cubicBezTo>
                  <a:cubicBezTo>
                    <a:pt x="55" y="22"/>
                    <a:pt x="62" y="22"/>
                    <a:pt x="69" y="22"/>
                  </a:cubicBezTo>
                  <a:cubicBezTo>
                    <a:pt x="72" y="22"/>
                    <a:pt x="75" y="22"/>
                    <a:pt x="78" y="22"/>
                  </a:cubicBezTo>
                  <a:cubicBezTo>
                    <a:pt x="82" y="22"/>
                    <a:pt x="86" y="22"/>
                    <a:pt x="91" y="22"/>
                  </a:cubicBezTo>
                  <a:cubicBezTo>
                    <a:pt x="94" y="22"/>
                    <a:pt x="98" y="22"/>
                    <a:pt x="101" y="21"/>
                  </a:cubicBezTo>
                  <a:cubicBezTo>
                    <a:pt x="106" y="20"/>
                    <a:pt x="110" y="18"/>
                    <a:pt x="112" y="14"/>
                  </a:cubicBezTo>
                  <a:cubicBezTo>
                    <a:pt x="114" y="10"/>
                    <a:pt x="113" y="6"/>
                    <a:pt x="109" y="3"/>
                  </a:cubicBezTo>
                  <a:cubicBezTo>
                    <a:pt x="105" y="1"/>
                    <a:pt x="100" y="0"/>
                    <a:pt x="9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876844" y="4975152"/>
              <a:ext cx="22225" cy="1270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1 h 3"/>
                <a:gd name="T6" fmla="*/ 1 w 5"/>
                <a:gd name="T7" fmla="*/ 3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373356" y="4013127"/>
              <a:ext cx="76200" cy="55563"/>
            </a:xfrm>
            <a:custGeom>
              <a:avLst/>
              <a:gdLst>
                <a:gd name="T0" fmla="*/ 8 w 18"/>
                <a:gd name="T1" fmla="*/ 11 h 13"/>
                <a:gd name="T2" fmla="*/ 7 w 18"/>
                <a:gd name="T3" fmla="*/ 10 h 13"/>
                <a:gd name="T4" fmla="*/ 12 w 18"/>
                <a:gd name="T5" fmla="*/ 7 h 13"/>
                <a:gd name="T6" fmla="*/ 8 w 18"/>
                <a:gd name="T7" fmla="*/ 11 h 13"/>
                <a:gd name="T8" fmla="*/ 8 w 18"/>
                <a:gd name="T9" fmla="*/ 11 h 13"/>
                <a:gd name="T10" fmla="*/ 6 w 18"/>
                <a:gd name="T11" fmla="*/ 10 h 13"/>
                <a:gd name="T12" fmla="*/ 6 w 18"/>
                <a:gd name="T13" fmla="*/ 8 h 13"/>
                <a:gd name="T14" fmla="*/ 12 w 18"/>
                <a:gd name="T15" fmla="*/ 4 h 13"/>
                <a:gd name="T16" fmla="*/ 6 w 18"/>
                <a:gd name="T17" fmla="*/ 10 h 13"/>
                <a:gd name="T18" fmla="*/ 7 w 18"/>
                <a:gd name="T19" fmla="*/ 9 h 13"/>
                <a:gd name="T20" fmla="*/ 14 w 18"/>
                <a:gd name="T21" fmla="*/ 3 h 13"/>
                <a:gd name="T22" fmla="*/ 14 w 18"/>
                <a:gd name="T23" fmla="*/ 3 h 13"/>
                <a:gd name="T24" fmla="*/ 15 w 18"/>
                <a:gd name="T25" fmla="*/ 7 h 13"/>
                <a:gd name="T26" fmla="*/ 9 w 18"/>
                <a:gd name="T27" fmla="*/ 11 h 13"/>
                <a:gd name="T28" fmla="*/ 9 w 18"/>
                <a:gd name="T29" fmla="*/ 11 h 13"/>
                <a:gd name="T30" fmla="*/ 13 w 18"/>
                <a:gd name="T31" fmla="*/ 8 h 13"/>
                <a:gd name="T32" fmla="*/ 12 w 18"/>
                <a:gd name="T33" fmla="*/ 10 h 13"/>
                <a:gd name="T34" fmla="*/ 12 w 18"/>
                <a:gd name="T35" fmla="*/ 10 h 13"/>
                <a:gd name="T36" fmla="*/ 14 w 18"/>
                <a:gd name="T37" fmla="*/ 8 h 13"/>
                <a:gd name="T38" fmla="*/ 14 w 18"/>
                <a:gd name="T39" fmla="*/ 7 h 13"/>
                <a:gd name="T40" fmla="*/ 9 w 18"/>
                <a:gd name="T41" fmla="*/ 10 h 13"/>
                <a:gd name="T42" fmla="*/ 14 w 18"/>
                <a:gd name="T43" fmla="*/ 6 h 13"/>
                <a:gd name="T44" fmla="*/ 14 w 18"/>
                <a:gd name="T45" fmla="*/ 6 h 13"/>
                <a:gd name="T46" fmla="*/ 7 w 18"/>
                <a:gd name="T47" fmla="*/ 9 h 13"/>
                <a:gd name="T48" fmla="*/ 5 w 18"/>
                <a:gd name="T49" fmla="*/ 7 h 13"/>
                <a:gd name="T50" fmla="*/ 5 w 18"/>
                <a:gd name="T51" fmla="*/ 6 h 13"/>
                <a:gd name="T52" fmla="*/ 5 w 18"/>
                <a:gd name="T53" fmla="*/ 6 h 13"/>
                <a:gd name="T54" fmla="*/ 10 w 18"/>
                <a:gd name="T55" fmla="*/ 3 h 13"/>
                <a:gd name="T56" fmla="*/ 5 w 18"/>
                <a:gd name="T57" fmla="*/ 7 h 13"/>
                <a:gd name="T58" fmla="*/ 5 w 18"/>
                <a:gd name="T59" fmla="*/ 8 h 13"/>
                <a:gd name="T60" fmla="*/ 5 w 18"/>
                <a:gd name="T61" fmla="*/ 7 h 13"/>
                <a:gd name="T62" fmla="*/ 11 w 18"/>
                <a:gd name="T63" fmla="*/ 2 h 13"/>
                <a:gd name="T64" fmla="*/ 11 w 18"/>
                <a:gd name="T65" fmla="*/ 2 h 13"/>
                <a:gd name="T66" fmla="*/ 14 w 18"/>
                <a:gd name="T67" fmla="*/ 3 h 13"/>
                <a:gd name="T68" fmla="*/ 14 w 18"/>
                <a:gd name="T69" fmla="*/ 3 h 13"/>
                <a:gd name="T70" fmla="*/ 5 w 18"/>
                <a:gd name="T71" fmla="*/ 8 h 13"/>
                <a:gd name="T72" fmla="*/ 5 w 18"/>
                <a:gd name="T73" fmla="*/ 5 h 13"/>
                <a:gd name="T74" fmla="*/ 10 w 18"/>
                <a:gd name="T75" fmla="*/ 2 h 13"/>
                <a:gd name="T76" fmla="*/ 10 w 18"/>
                <a:gd name="T77" fmla="*/ 2 h 13"/>
                <a:gd name="T78" fmla="*/ 11 w 18"/>
                <a:gd name="T79" fmla="*/ 2 h 13"/>
                <a:gd name="T80" fmla="*/ 5 w 18"/>
                <a:gd name="T81" fmla="*/ 5 h 13"/>
                <a:gd name="T82" fmla="*/ 10 w 18"/>
                <a:gd name="T83" fmla="*/ 0 h 13"/>
                <a:gd name="T84" fmla="*/ 9 w 18"/>
                <a:gd name="T85" fmla="*/ 13 h 13"/>
                <a:gd name="T86" fmla="*/ 9 w 18"/>
                <a:gd name="T87" fmla="*/ 13 h 13"/>
                <a:gd name="T88" fmla="*/ 17 w 18"/>
                <a:gd name="T89" fmla="*/ 7 h 13"/>
                <a:gd name="T90" fmla="*/ 11 w 18"/>
                <a:gd name="T91" fmla="*/ 0 h 13"/>
                <a:gd name="T92" fmla="*/ 10 w 18"/>
                <a:gd name="T9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3">
                  <a:moveTo>
                    <a:pt x="8" y="11"/>
                  </a:moveTo>
                  <a:cubicBezTo>
                    <a:pt x="8" y="11"/>
                    <a:pt x="7" y="10"/>
                    <a:pt x="7" y="10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8" y="7"/>
                    <a:pt x="10" y="6"/>
                    <a:pt x="12" y="4"/>
                  </a:cubicBezTo>
                  <a:cubicBezTo>
                    <a:pt x="10" y="6"/>
                    <a:pt x="8" y="8"/>
                    <a:pt x="6" y="10"/>
                  </a:cubicBezTo>
                  <a:moveTo>
                    <a:pt x="7" y="9"/>
                  </a:moveTo>
                  <a:cubicBezTo>
                    <a:pt x="10" y="7"/>
                    <a:pt x="12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11" y="9"/>
                    <a:pt x="13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10" y="8"/>
                    <a:pt x="7" y="9"/>
                  </a:cubicBezTo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9" y="4"/>
                    <a:pt x="7" y="5"/>
                    <a:pt x="5" y="7"/>
                  </a:cubicBezTo>
                  <a:moveTo>
                    <a:pt x="5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5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4"/>
                    <a:pt x="8" y="7"/>
                    <a:pt x="5" y="8"/>
                  </a:cubicBezTo>
                  <a:moveTo>
                    <a:pt x="5" y="5"/>
                  </a:moveTo>
                  <a:cubicBezTo>
                    <a:pt x="6" y="3"/>
                    <a:pt x="7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7" y="4"/>
                    <a:pt x="5" y="5"/>
                  </a:cubicBezTo>
                  <a:moveTo>
                    <a:pt x="10" y="0"/>
                  </a:moveTo>
                  <a:cubicBezTo>
                    <a:pt x="2" y="0"/>
                    <a:pt x="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7" y="11"/>
                    <a:pt x="17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13031" y="4084564"/>
              <a:ext cx="207963" cy="55563"/>
            </a:xfrm>
            <a:custGeom>
              <a:avLst/>
              <a:gdLst>
                <a:gd name="T0" fmla="*/ 43 w 49"/>
                <a:gd name="T1" fmla="*/ 4 h 13"/>
                <a:gd name="T2" fmla="*/ 35 w 49"/>
                <a:gd name="T3" fmla="*/ 11 h 13"/>
                <a:gd name="T4" fmla="*/ 37 w 49"/>
                <a:gd name="T5" fmla="*/ 5 h 13"/>
                <a:gd name="T6" fmla="*/ 41 w 49"/>
                <a:gd name="T7" fmla="*/ 3 h 13"/>
                <a:gd name="T8" fmla="*/ 35 w 49"/>
                <a:gd name="T9" fmla="*/ 11 h 13"/>
                <a:gd name="T10" fmla="*/ 32 w 49"/>
                <a:gd name="T11" fmla="*/ 3 h 13"/>
                <a:gd name="T12" fmla="*/ 43 w 49"/>
                <a:gd name="T13" fmla="*/ 9 h 13"/>
                <a:gd name="T14" fmla="*/ 47 w 49"/>
                <a:gd name="T15" fmla="*/ 11 h 13"/>
                <a:gd name="T16" fmla="*/ 45 w 49"/>
                <a:gd name="T17" fmla="*/ 5 h 13"/>
                <a:gd name="T18" fmla="*/ 45 w 49"/>
                <a:gd name="T19" fmla="*/ 8 h 13"/>
                <a:gd name="T20" fmla="*/ 46 w 49"/>
                <a:gd name="T21" fmla="*/ 10 h 13"/>
                <a:gd name="T22" fmla="*/ 47 w 49"/>
                <a:gd name="T23" fmla="*/ 7 h 13"/>
                <a:gd name="T24" fmla="*/ 20 w 49"/>
                <a:gd name="T25" fmla="*/ 10 h 13"/>
                <a:gd name="T26" fmla="*/ 26 w 49"/>
                <a:gd name="T27" fmla="*/ 3 h 13"/>
                <a:gd name="T28" fmla="*/ 23 w 49"/>
                <a:gd name="T29" fmla="*/ 10 h 13"/>
                <a:gd name="T30" fmla="*/ 27 w 49"/>
                <a:gd name="T31" fmla="*/ 5 h 13"/>
                <a:gd name="T32" fmla="*/ 15 w 49"/>
                <a:gd name="T33" fmla="*/ 10 h 13"/>
                <a:gd name="T34" fmla="*/ 16 w 49"/>
                <a:gd name="T35" fmla="*/ 10 h 13"/>
                <a:gd name="T36" fmla="*/ 35 w 49"/>
                <a:gd name="T37" fmla="*/ 3 h 13"/>
                <a:gd name="T38" fmla="*/ 12 w 49"/>
                <a:gd name="T39" fmla="*/ 10 h 13"/>
                <a:gd name="T40" fmla="*/ 14 w 49"/>
                <a:gd name="T41" fmla="*/ 10 h 13"/>
                <a:gd name="T42" fmla="*/ 11 w 49"/>
                <a:gd name="T43" fmla="*/ 3 h 13"/>
                <a:gd name="T44" fmla="*/ 2 w 49"/>
                <a:gd name="T45" fmla="*/ 9 h 13"/>
                <a:gd name="T46" fmla="*/ 8 w 49"/>
                <a:gd name="T47" fmla="*/ 3 h 13"/>
                <a:gd name="T48" fmla="*/ 42 w 49"/>
                <a:gd name="T49" fmla="*/ 3 h 13"/>
                <a:gd name="T50" fmla="*/ 41 w 49"/>
                <a:gd name="T51" fmla="*/ 8 h 13"/>
                <a:gd name="T52" fmla="*/ 37 w 49"/>
                <a:gd name="T53" fmla="*/ 10 h 13"/>
                <a:gd name="T54" fmla="*/ 13 w 49"/>
                <a:gd name="T55" fmla="*/ 4 h 13"/>
                <a:gd name="T56" fmla="*/ 10 w 49"/>
                <a:gd name="T57" fmla="*/ 10 h 13"/>
                <a:gd name="T58" fmla="*/ 16 w 49"/>
                <a:gd name="T59" fmla="*/ 3 h 13"/>
                <a:gd name="T60" fmla="*/ 11 w 49"/>
                <a:gd name="T61" fmla="*/ 10 h 13"/>
                <a:gd name="T62" fmla="*/ 5 w 49"/>
                <a:gd name="T63" fmla="*/ 2 h 13"/>
                <a:gd name="T64" fmla="*/ 36 w 49"/>
                <a:gd name="T65" fmla="*/ 2 h 13"/>
                <a:gd name="T66" fmla="*/ 36 w 49"/>
                <a:gd name="T67" fmla="*/ 7 h 13"/>
                <a:gd name="T68" fmla="*/ 34 w 49"/>
                <a:gd name="T69" fmla="*/ 7 h 13"/>
                <a:gd name="T70" fmla="*/ 2 w 49"/>
                <a:gd name="T71" fmla="*/ 4 h 13"/>
                <a:gd name="T72" fmla="*/ 6 w 49"/>
                <a:gd name="T73" fmla="*/ 2 h 13"/>
                <a:gd name="T74" fmla="*/ 3 w 49"/>
                <a:gd name="T75" fmla="*/ 9 h 13"/>
                <a:gd name="T76" fmla="*/ 3 w 49"/>
                <a:gd name="T77" fmla="*/ 9 h 13"/>
                <a:gd name="T78" fmla="*/ 13 w 49"/>
                <a:gd name="T79" fmla="*/ 2 h 13"/>
                <a:gd name="T80" fmla="*/ 6 w 49"/>
                <a:gd name="T81" fmla="*/ 9 h 13"/>
                <a:gd name="T82" fmla="*/ 18 w 49"/>
                <a:gd name="T83" fmla="*/ 2 h 13"/>
                <a:gd name="T84" fmla="*/ 18 w 49"/>
                <a:gd name="T85" fmla="*/ 2 h 13"/>
                <a:gd name="T86" fmla="*/ 31 w 49"/>
                <a:gd name="T87" fmla="*/ 5 h 13"/>
                <a:gd name="T88" fmla="*/ 26 w 49"/>
                <a:gd name="T89" fmla="*/ 7 h 13"/>
                <a:gd name="T90" fmla="*/ 22 w 49"/>
                <a:gd name="T91" fmla="*/ 9 h 13"/>
                <a:gd name="T92" fmla="*/ 20 w 49"/>
                <a:gd name="T93" fmla="*/ 7 h 13"/>
                <a:gd name="T94" fmla="*/ 23 w 49"/>
                <a:gd name="T95" fmla="*/ 2 h 13"/>
                <a:gd name="T96" fmla="*/ 17 w 49"/>
                <a:gd name="T97" fmla="*/ 6 h 13"/>
                <a:gd name="T98" fmla="*/ 12 w 49"/>
                <a:gd name="T99" fmla="*/ 9 h 13"/>
                <a:gd name="T100" fmla="*/ 0 w 49"/>
                <a:gd name="T101" fmla="*/ 1 h 13"/>
                <a:gd name="T102" fmla="*/ 47 w 49"/>
                <a:gd name="T103" fmla="*/ 13 h 13"/>
                <a:gd name="T104" fmla="*/ 49 w 49"/>
                <a:gd name="T105" fmla="*/ 2 h 13"/>
                <a:gd name="T106" fmla="*/ 19 w 49"/>
                <a:gd name="T10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13"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8" y="9"/>
                    <a:pt x="40" y="7"/>
                    <a:pt x="41" y="5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5" y="11"/>
                  </a:moveTo>
                  <a:cubicBezTo>
                    <a:pt x="34" y="10"/>
                    <a:pt x="32" y="10"/>
                    <a:pt x="30" y="10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6" y="5"/>
                    <a:pt x="37" y="4"/>
                    <a:pt x="38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5" y="7"/>
                    <a:pt x="34" y="8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6"/>
                    <a:pt x="40" y="4"/>
                  </a:cubicBezTo>
                  <a:cubicBezTo>
                    <a:pt x="41" y="4"/>
                    <a:pt x="41" y="3"/>
                    <a:pt x="41" y="3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26" y="10"/>
                  </a:moveTo>
                  <a:cubicBezTo>
                    <a:pt x="25" y="10"/>
                    <a:pt x="24" y="10"/>
                    <a:pt x="24" y="10"/>
                  </a:cubicBezTo>
                  <a:cubicBezTo>
                    <a:pt x="26" y="9"/>
                    <a:pt x="28" y="7"/>
                    <a:pt x="30" y="5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8" y="7"/>
                    <a:pt x="27" y="9"/>
                    <a:pt x="26" y="10"/>
                  </a:cubicBezTo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5" y="7"/>
                    <a:pt x="46" y="5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6"/>
                    <a:pt x="47" y="8"/>
                    <a:pt x="47" y="11"/>
                  </a:cubicBezTo>
                  <a:cubicBezTo>
                    <a:pt x="44" y="11"/>
                    <a:pt x="41" y="11"/>
                    <a:pt x="39" y="11"/>
                  </a:cubicBezTo>
                  <a:cubicBezTo>
                    <a:pt x="41" y="9"/>
                    <a:pt x="42" y="7"/>
                    <a:pt x="44" y="5"/>
                  </a:cubicBezTo>
                  <a:cubicBezTo>
                    <a:pt x="44" y="5"/>
                    <a:pt x="45" y="4"/>
                    <a:pt x="45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4" y="7"/>
                    <a:pt x="43" y="9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5" y="9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6" y="7"/>
                    <a:pt x="45" y="8"/>
                  </a:cubicBezTo>
                  <a:cubicBezTo>
                    <a:pt x="44" y="8"/>
                    <a:pt x="43" y="10"/>
                    <a:pt x="43" y="10"/>
                  </a:cubicBezTo>
                  <a:moveTo>
                    <a:pt x="20" y="10"/>
                  </a:moveTo>
                  <a:cubicBezTo>
                    <a:pt x="19" y="10"/>
                    <a:pt x="18" y="10"/>
                    <a:pt x="17" y="10"/>
                  </a:cubicBezTo>
                  <a:cubicBezTo>
                    <a:pt x="19" y="9"/>
                    <a:pt x="21" y="7"/>
                    <a:pt x="23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3" y="6"/>
                    <a:pt x="22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3" y="10"/>
                  </a:moveTo>
                  <a:cubicBezTo>
                    <a:pt x="22" y="10"/>
                    <a:pt x="22" y="10"/>
                    <a:pt x="21" y="10"/>
                  </a:cubicBezTo>
                  <a:cubicBezTo>
                    <a:pt x="24" y="8"/>
                    <a:pt x="26" y="5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28" y="5"/>
                    <a:pt x="27" y="5"/>
                  </a:cubicBezTo>
                  <a:cubicBezTo>
                    <a:pt x="26" y="7"/>
                    <a:pt x="25" y="8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5" y="10"/>
                    <a:pt x="15" y="10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9" y="7"/>
                    <a:pt x="18" y="8"/>
                    <a:pt x="16" y="10"/>
                  </a:cubicBezTo>
                  <a:moveTo>
                    <a:pt x="30" y="10"/>
                  </a:moveTo>
                  <a:cubicBezTo>
                    <a:pt x="28" y="10"/>
                    <a:pt x="27" y="10"/>
                    <a:pt x="26" y="10"/>
                  </a:cubicBezTo>
                  <a:cubicBezTo>
                    <a:pt x="29" y="8"/>
                    <a:pt x="30" y="6"/>
                    <a:pt x="33" y="4"/>
                  </a:cubicBezTo>
                  <a:cubicBezTo>
                    <a:pt x="33" y="4"/>
                    <a:pt x="34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7"/>
                    <a:pt x="31" y="9"/>
                    <a:pt x="30" y="10"/>
                  </a:cubicBezTo>
                  <a:moveTo>
                    <a:pt x="14" y="10"/>
                  </a:moveTo>
                  <a:cubicBezTo>
                    <a:pt x="13" y="10"/>
                    <a:pt x="13" y="10"/>
                    <a:pt x="12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6" y="6"/>
                    <a:pt x="15" y="8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5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9" y="5"/>
                    <a:pt x="9" y="6"/>
                  </a:cubicBezTo>
                  <a:cubicBezTo>
                    <a:pt x="8" y="7"/>
                    <a:pt x="6" y="8"/>
                    <a:pt x="5" y="9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7"/>
                    <a:pt x="2" y="9"/>
                  </a:cubicBezTo>
                  <a:moveTo>
                    <a:pt x="37" y="10"/>
                  </a:moveTo>
                  <a:cubicBezTo>
                    <a:pt x="38" y="7"/>
                    <a:pt x="41" y="5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5"/>
                    <a:pt x="43" y="6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6"/>
                    <a:pt x="43" y="5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5"/>
                    <a:pt x="39" y="7"/>
                    <a:pt x="37" y="10"/>
                  </a:cubicBezTo>
                  <a:moveTo>
                    <a:pt x="10" y="10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8" y="8"/>
                    <a:pt x="10" y="7"/>
                    <a:pt x="11" y="6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4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3" y="5"/>
                    <a:pt x="11" y="7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1" y="10"/>
                  </a:moveTo>
                  <a:cubicBezTo>
                    <a:pt x="11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4" y="5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2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4" y="7"/>
                  </a:moveTo>
                  <a:cubicBezTo>
                    <a:pt x="35" y="5"/>
                    <a:pt x="35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9" y="4"/>
                    <a:pt x="37" y="6"/>
                    <a:pt x="35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4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9"/>
                  </a:moveTo>
                  <a:cubicBezTo>
                    <a:pt x="5" y="7"/>
                    <a:pt x="8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9" y="4"/>
                    <a:pt x="6" y="7"/>
                    <a:pt x="3" y="9"/>
                  </a:cubicBezTo>
                  <a:moveTo>
                    <a:pt x="6" y="9"/>
                  </a:move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1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2" y="4"/>
                    <a:pt x="10" y="6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moveTo>
                    <a:pt x="14" y="4"/>
                  </a:move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6" y="2"/>
                    <a:pt x="15" y="3"/>
                    <a:pt x="14" y="4"/>
                  </a:cubicBezTo>
                  <a:moveTo>
                    <a:pt x="12" y="9"/>
                  </a:moveTo>
                  <a:cubicBezTo>
                    <a:pt x="13" y="9"/>
                    <a:pt x="13" y="7"/>
                    <a:pt x="14" y="7"/>
                  </a:cubicBezTo>
                  <a:cubicBezTo>
                    <a:pt x="15" y="5"/>
                    <a:pt x="16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3" y="2"/>
                    <a:pt x="26" y="2"/>
                  </a:cubicBezTo>
                  <a:cubicBezTo>
                    <a:pt x="29" y="2"/>
                    <a:pt x="32" y="2"/>
                    <a:pt x="35" y="2"/>
                  </a:cubicBezTo>
                  <a:cubicBezTo>
                    <a:pt x="34" y="3"/>
                    <a:pt x="32" y="4"/>
                    <a:pt x="31" y="5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4"/>
                    <a:pt x="28" y="6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3"/>
                    <a:pt x="25" y="5"/>
                    <a:pt x="23" y="7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6"/>
                    <a:pt x="25" y="5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3"/>
                    <a:pt x="22" y="5"/>
                    <a:pt x="20" y="7"/>
                  </a:cubicBezTo>
                  <a:cubicBezTo>
                    <a:pt x="20" y="7"/>
                    <a:pt x="18" y="9"/>
                    <a:pt x="18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20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3"/>
                    <a:pt x="19" y="5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7" y="7"/>
                    <a:pt x="17" y="6"/>
                  </a:cubicBezTo>
                  <a:cubicBezTo>
                    <a:pt x="18" y="5"/>
                    <a:pt x="20" y="4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3"/>
                    <a:pt x="16" y="5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7" y="11"/>
                    <a:pt x="32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9" y="12"/>
                    <a:pt x="49" y="12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1" y="0"/>
                    <a:pt x="35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386056" y="4157589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6 w 12"/>
                <a:gd name="T3" fmla="*/ 3 h 11"/>
                <a:gd name="T4" fmla="*/ 3 w 12"/>
                <a:gd name="T5" fmla="*/ 7 h 11"/>
                <a:gd name="T6" fmla="*/ 3 w 12"/>
                <a:gd name="T7" fmla="*/ 7 h 11"/>
                <a:gd name="T8" fmla="*/ 7 w 12"/>
                <a:gd name="T9" fmla="*/ 5 h 11"/>
                <a:gd name="T10" fmla="*/ 4 w 12"/>
                <a:gd name="T11" fmla="*/ 8 h 11"/>
                <a:gd name="T12" fmla="*/ 5 w 12"/>
                <a:gd name="T13" fmla="*/ 8 h 11"/>
                <a:gd name="T14" fmla="*/ 9 w 12"/>
                <a:gd name="T15" fmla="*/ 6 h 11"/>
                <a:gd name="T16" fmla="*/ 7 w 12"/>
                <a:gd name="T17" fmla="*/ 8 h 11"/>
                <a:gd name="T18" fmla="*/ 7 w 12"/>
                <a:gd name="T19" fmla="*/ 9 h 11"/>
                <a:gd name="T20" fmla="*/ 7 w 12"/>
                <a:gd name="T21" fmla="*/ 9 h 11"/>
                <a:gd name="T22" fmla="*/ 6 w 12"/>
                <a:gd name="T23" fmla="*/ 9 h 11"/>
                <a:gd name="T24" fmla="*/ 2 w 12"/>
                <a:gd name="T25" fmla="*/ 5 h 11"/>
                <a:gd name="T26" fmla="*/ 2 w 12"/>
                <a:gd name="T27" fmla="*/ 5 h 11"/>
                <a:gd name="T28" fmla="*/ 3 w 12"/>
                <a:gd name="T29" fmla="*/ 3 h 11"/>
                <a:gd name="T30" fmla="*/ 4 w 12"/>
                <a:gd name="T31" fmla="*/ 2 h 11"/>
                <a:gd name="T32" fmla="*/ 3 w 12"/>
                <a:gd name="T33" fmla="*/ 3 h 11"/>
                <a:gd name="T34" fmla="*/ 3 w 12"/>
                <a:gd name="T35" fmla="*/ 3 h 11"/>
                <a:gd name="T36" fmla="*/ 6 w 12"/>
                <a:gd name="T37" fmla="*/ 2 h 11"/>
                <a:gd name="T38" fmla="*/ 2 w 12"/>
                <a:gd name="T39" fmla="*/ 5 h 11"/>
                <a:gd name="T40" fmla="*/ 2 w 12"/>
                <a:gd name="T41" fmla="*/ 5 h 11"/>
                <a:gd name="T42" fmla="*/ 2 w 12"/>
                <a:gd name="T43" fmla="*/ 3 h 11"/>
                <a:gd name="T44" fmla="*/ 3 w 12"/>
                <a:gd name="T45" fmla="*/ 3 h 11"/>
                <a:gd name="T46" fmla="*/ 4 w 12"/>
                <a:gd name="T47" fmla="*/ 4 h 11"/>
                <a:gd name="T48" fmla="*/ 6 w 12"/>
                <a:gd name="T49" fmla="*/ 2 h 11"/>
                <a:gd name="T50" fmla="*/ 8 w 12"/>
                <a:gd name="T51" fmla="*/ 8 h 11"/>
                <a:gd name="T52" fmla="*/ 9 w 12"/>
                <a:gd name="T53" fmla="*/ 6 h 11"/>
                <a:gd name="T54" fmla="*/ 9 w 12"/>
                <a:gd name="T55" fmla="*/ 6 h 11"/>
                <a:gd name="T56" fmla="*/ 5 w 12"/>
                <a:gd name="T57" fmla="*/ 7 h 11"/>
                <a:gd name="T58" fmla="*/ 8 w 12"/>
                <a:gd name="T59" fmla="*/ 4 h 11"/>
                <a:gd name="T60" fmla="*/ 8 w 12"/>
                <a:gd name="T61" fmla="*/ 4 h 11"/>
                <a:gd name="T62" fmla="*/ 5 w 12"/>
                <a:gd name="T63" fmla="*/ 5 h 11"/>
                <a:gd name="T64" fmla="*/ 8 w 12"/>
                <a:gd name="T65" fmla="*/ 3 h 11"/>
                <a:gd name="T66" fmla="*/ 7 w 12"/>
                <a:gd name="T67" fmla="*/ 2 h 11"/>
                <a:gd name="T68" fmla="*/ 4 w 12"/>
                <a:gd name="T69" fmla="*/ 4 h 11"/>
                <a:gd name="T70" fmla="*/ 6 w 12"/>
                <a:gd name="T71" fmla="*/ 0 h 11"/>
                <a:gd name="T72" fmla="*/ 5 w 12"/>
                <a:gd name="T73" fmla="*/ 0 h 11"/>
                <a:gd name="T74" fmla="*/ 5 w 12"/>
                <a:gd name="T75" fmla="*/ 0 h 11"/>
                <a:gd name="T76" fmla="*/ 5 w 12"/>
                <a:gd name="T77" fmla="*/ 0 h 11"/>
                <a:gd name="T78" fmla="*/ 0 w 12"/>
                <a:gd name="T79" fmla="*/ 5 h 11"/>
                <a:gd name="T80" fmla="*/ 6 w 12"/>
                <a:gd name="T81" fmla="*/ 11 h 11"/>
                <a:gd name="T82" fmla="*/ 7 w 12"/>
                <a:gd name="T83" fmla="*/ 11 h 11"/>
                <a:gd name="T84" fmla="*/ 12 w 12"/>
                <a:gd name="T85" fmla="*/ 4 h 11"/>
                <a:gd name="T86" fmla="*/ 6 w 12"/>
                <a:gd name="T8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5" y="4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3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moveTo>
                    <a:pt x="3" y="3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4"/>
                  </a:moveTo>
                  <a:cubicBezTo>
                    <a:pt x="5" y="3"/>
                    <a:pt x="6" y="2"/>
                    <a:pt x="6" y="2"/>
                  </a:cubicBezTo>
                  <a:cubicBezTo>
                    <a:pt x="10" y="2"/>
                    <a:pt x="11" y="7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5" y="7"/>
                  </a:cubicBezTo>
                  <a:cubicBezTo>
                    <a:pt x="6" y="6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0"/>
                    <a:pt x="12" y="7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875007" y="1355652"/>
              <a:ext cx="1266825" cy="1492250"/>
              <a:chOff x="4800600" y="566738"/>
              <a:chExt cx="1266825" cy="1492250"/>
            </a:xfrm>
            <a:solidFill>
              <a:schemeClr val="bg1">
                <a:alpha val="20000"/>
              </a:schemeClr>
            </a:solidFill>
          </p:grpSpPr>
          <p:sp>
            <p:nvSpPr>
              <p:cNvPr id="88" name="Freeform 30"/>
              <p:cNvSpPr>
                <a:spLocks noEditPoints="1"/>
              </p:cNvSpPr>
              <p:nvPr/>
            </p:nvSpPr>
            <p:spPr bwMode="auto">
              <a:xfrm>
                <a:off x="5546725" y="1435101"/>
                <a:ext cx="119063" cy="98425"/>
              </a:xfrm>
              <a:custGeom>
                <a:avLst/>
                <a:gdLst>
                  <a:gd name="T0" fmla="*/ 8 w 28"/>
                  <a:gd name="T1" fmla="*/ 20 h 23"/>
                  <a:gd name="T2" fmla="*/ 8 w 28"/>
                  <a:gd name="T3" fmla="*/ 15 h 23"/>
                  <a:gd name="T4" fmla="*/ 8 w 28"/>
                  <a:gd name="T5" fmla="*/ 15 h 23"/>
                  <a:gd name="T6" fmla="*/ 14 w 28"/>
                  <a:gd name="T7" fmla="*/ 16 h 23"/>
                  <a:gd name="T8" fmla="*/ 12 w 28"/>
                  <a:gd name="T9" fmla="*/ 18 h 23"/>
                  <a:gd name="T10" fmla="*/ 8 w 28"/>
                  <a:gd name="T11" fmla="*/ 20 h 23"/>
                  <a:gd name="T12" fmla="*/ 8 w 28"/>
                  <a:gd name="T13" fmla="*/ 20 h 23"/>
                  <a:gd name="T14" fmla="*/ 8 w 28"/>
                  <a:gd name="T15" fmla="*/ 20 h 23"/>
                  <a:gd name="T16" fmla="*/ 12 w 28"/>
                  <a:gd name="T17" fmla="*/ 11 h 23"/>
                  <a:gd name="T18" fmla="*/ 17 w 28"/>
                  <a:gd name="T19" fmla="*/ 11 h 23"/>
                  <a:gd name="T20" fmla="*/ 9 w 28"/>
                  <a:gd name="T21" fmla="*/ 14 h 23"/>
                  <a:gd name="T22" fmla="*/ 11 w 28"/>
                  <a:gd name="T23" fmla="*/ 11 h 23"/>
                  <a:gd name="T24" fmla="*/ 12 w 28"/>
                  <a:gd name="T25" fmla="*/ 11 h 23"/>
                  <a:gd name="T26" fmla="*/ 12 w 28"/>
                  <a:gd name="T27" fmla="*/ 10 h 23"/>
                  <a:gd name="T28" fmla="*/ 12 w 28"/>
                  <a:gd name="T29" fmla="*/ 10 h 23"/>
                  <a:gd name="T30" fmla="*/ 12 w 28"/>
                  <a:gd name="T31" fmla="*/ 10 h 23"/>
                  <a:gd name="T32" fmla="*/ 22 w 28"/>
                  <a:gd name="T33" fmla="*/ 7 h 23"/>
                  <a:gd name="T34" fmla="*/ 18 w 28"/>
                  <a:gd name="T35" fmla="*/ 12 h 23"/>
                  <a:gd name="T36" fmla="*/ 15 w 28"/>
                  <a:gd name="T37" fmla="*/ 15 h 23"/>
                  <a:gd name="T38" fmla="*/ 10 w 28"/>
                  <a:gd name="T39" fmla="*/ 15 h 23"/>
                  <a:gd name="T40" fmla="*/ 19 w 28"/>
                  <a:gd name="T41" fmla="*/ 11 h 23"/>
                  <a:gd name="T42" fmla="*/ 19 w 28"/>
                  <a:gd name="T43" fmla="*/ 10 h 23"/>
                  <a:gd name="T44" fmla="*/ 18 w 28"/>
                  <a:gd name="T45" fmla="*/ 10 h 23"/>
                  <a:gd name="T46" fmla="*/ 15 w 28"/>
                  <a:gd name="T47" fmla="*/ 10 h 23"/>
                  <a:gd name="T48" fmla="*/ 12 w 28"/>
                  <a:gd name="T49" fmla="*/ 10 h 23"/>
                  <a:gd name="T50" fmla="*/ 13 w 28"/>
                  <a:gd name="T51" fmla="*/ 9 h 23"/>
                  <a:gd name="T52" fmla="*/ 14 w 28"/>
                  <a:gd name="T53" fmla="*/ 8 h 23"/>
                  <a:gd name="T54" fmla="*/ 21 w 28"/>
                  <a:gd name="T55" fmla="*/ 7 h 23"/>
                  <a:gd name="T56" fmla="*/ 13 w 28"/>
                  <a:gd name="T57" fmla="*/ 9 h 23"/>
                  <a:gd name="T58" fmla="*/ 22 w 28"/>
                  <a:gd name="T59" fmla="*/ 5 h 23"/>
                  <a:gd name="T60" fmla="*/ 23 w 28"/>
                  <a:gd name="T61" fmla="*/ 5 h 23"/>
                  <a:gd name="T62" fmla="*/ 23 w 28"/>
                  <a:gd name="T63" fmla="*/ 5 h 23"/>
                  <a:gd name="T64" fmla="*/ 23 w 28"/>
                  <a:gd name="T65" fmla="*/ 5 h 23"/>
                  <a:gd name="T66" fmla="*/ 22 w 28"/>
                  <a:gd name="T67" fmla="*/ 5 h 23"/>
                  <a:gd name="T68" fmla="*/ 24 w 28"/>
                  <a:gd name="T69" fmla="*/ 0 h 23"/>
                  <a:gd name="T70" fmla="*/ 23 w 28"/>
                  <a:gd name="T71" fmla="*/ 1 h 23"/>
                  <a:gd name="T72" fmla="*/ 13 w 28"/>
                  <a:gd name="T73" fmla="*/ 3 h 23"/>
                  <a:gd name="T74" fmla="*/ 7 w 28"/>
                  <a:gd name="T75" fmla="*/ 11 h 23"/>
                  <a:gd name="T76" fmla="*/ 6 w 28"/>
                  <a:gd name="T77" fmla="*/ 23 h 23"/>
                  <a:gd name="T78" fmla="*/ 8 w 28"/>
                  <a:gd name="T79" fmla="*/ 23 h 23"/>
                  <a:gd name="T80" fmla="*/ 20 w 28"/>
                  <a:gd name="T81" fmla="*/ 16 h 23"/>
                  <a:gd name="T82" fmla="*/ 28 w 28"/>
                  <a:gd name="T83" fmla="*/ 2 h 23"/>
                  <a:gd name="T84" fmla="*/ 26 w 28"/>
                  <a:gd name="T85" fmla="*/ 1 h 23"/>
                  <a:gd name="T86" fmla="*/ 24 w 28"/>
                  <a:gd name="T8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8" y="20"/>
                    </a:moveTo>
                    <a:cubicBezTo>
                      <a:pt x="6" y="20"/>
                      <a:pt x="7" y="18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4" y="16"/>
                    </a:cubicBezTo>
                    <a:cubicBezTo>
                      <a:pt x="13" y="17"/>
                      <a:pt x="13" y="17"/>
                      <a:pt x="12" y="18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moveTo>
                      <a:pt x="12" y="11"/>
                    </a:moveTo>
                    <a:cubicBezTo>
                      <a:pt x="14" y="11"/>
                      <a:pt x="16" y="11"/>
                      <a:pt x="17" y="11"/>
                    </a:cubicBezTo>
                    <a:cubicBezTo>
                      <a:pt x="15" y="13"/>
                      <a:pt x="12" y="13"/>
                      <a:pt x="9" y="14"/>
                    </a:cubicBezTo>
                    <a:cubicBezTo>
                      <a:pt x="10" y="13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9"/>
                      <a:pt x="19" y="9"/>
                      <a:pt x="22" y="7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3" y="15"/>
                      <a:pt x="11" y="15"/>
                      <a:pt x="10" y="15"/>
                    </a:cubicBezTo>
                    <a:cubicBezTo>
                      <a:pt x="13" y="14"/>
                      <a:pt x="17" y="13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2" y="10"/>
                    </a:cubicBezTo>
                    <a:moveTo>
                      <a:pt x="13" y="9"/>
                    </a:moveTo>
                    <a:cubicBezTo>
                      <a:pt x="13" y="8"/>
                      <a:pt x="14" y="8"/>
                      <a:pt x="14" y="8"/>
                    </a:cubicBezTo>
                    <a:cubicBezTo>
                      <a:pt x="16" y="7"/>
                      <a:pt x="18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moveTo>
                      <a:pt x="22" y="5"/>
                    </a:move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3" y="1"/>
                    </a:cubicBezTo>
                    <a:cubicBezTo>
                      <a:pt x="20" y="3"/>
                      <a:pt x="16" y="2"/>
                      <a:pt x="13" y="3"/>
                    </a:cubicBezTo>
                    <a:cubicBezTo>
                      <a:pt x="10" y="5"/>
                      <a:pt x="9" y="8"/>
                      <a:pt x="7" y="11"/>
                    </a:cubicBezTo>
                    <a:cubicBezTo>
                      <a:pt x="4" y="14"/>
                      <a:pt x="0" y="21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2" y="23"/>
                      <a:pt x="17" y="18"/>
                      <a:pt x="20" y="16"/>
                    </a:cubicBezTo>
                    <a:cubicBezTo>
                      <a:pt x="23" y="12"/>
                      <a:pt x="27" y="7"/>
                      <a:pt x="28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31"/>
              <p:cNvSpPr>
                <a:spLocks noEditPoints="1"/>
              </p:cNvSpPr>
              <p:nvPr/>
            </p:nvSpPr>
            <p:spPr bwMode="auto">
              <a:xfrm>
                <a:off x="4800600" y="566738"/>
                <a:ext cx="1266825" cy="1492250"/>
              </a:xfrm>
              <a:custGeom>
                <a:avLst/>
                <a:gdLst>
                  <a:gd name="T0" fmla="*/ 217 w 299"/>
                  <a:gd name="T1" fmla="*/ 334 h 352"/>
                  <a:gd name="T2" fmla="*/ 217 w 299"/>
                  <a:gd name="T3" fmla="*/ 327 h 352"/>
                  <a:gd name="T4" fmla="*/ 161 w 299"/>
                  <a:gd name="T5" fmla="*/ 341 h 352"/>
                  <a:gd name="T6" fmla="*/ 125 w 299"/>
                  <a:gd name="T7" fmla="*/ 347 h 352"/>
                  <a:gd name="T8" fmla="*/ 149 w 299"/>
                  <a:gd name="T9" fmla="*/ 330 h 352"/>
                  <a:gd name="T10" fmla="*/ 92 w 299"/>
                  <a:gd name="T11" fmla="*/ 334 h 352"/>
                  <a:gd name="T12" fmla="*/ 104 w 299"/>
                  <a:gd name="T13" fmla="*/ 314 h 352"/>
                  <a:gd name="T14" fmla="*/ 130 w 299"/>
                  <a:gd name="T15" fmla="*/ 301 h 352"/>
                  <a:gd name="T16" fmla="*/ 131 w 299"/>
                  <a:gd name="T17" fmla="*/ 294 h 352"/>
                  <a:gd name="T18" fmla="*/ 136 w 299"/>
                  <a:gd name="T19" fmla="*/ 280 h 352"/>
                  <a:gd name="T20" fmla="*/ 184 w 299"/>
                  <a:gd name="T21" fmla="*/ 198 h 352"/>
                  <a:gd name="T22" fmla="*/ 130 w 299"/>
                  <a:gd name="T23" fmla="*/ 205 h 352"/>
                  <a:gd name="T24" fmla="*/ 162 w 299"/>
                  <a:gd name="T25" fmla="*/ 198 h 352"/>
                  <a:gd name="T26" fmla="*/ 18 w 299"/>
                  <a:gd name="T27" fmla="*/ 169 h 352"/>
                  <a:gd name="T28" fmla="*/ 141 w 299"/>
                  <a:gd name="T29" fmla="*/ 166 h 352"/>
                  <a:gd name="T30" fmla="*/ 21 w 299"/>
                  <a:gd name="T31" fmla="*/ 159 h 352"/>
                  <a:gd name="T32" fmla="*/ 227 w 299"/>
                  <a:gd name="T33" fmla="*/ 153 h 352"/>
                  <a:gd name="T34" fmla="*/ 134 w 299"/>
                  <a:gd name="T35" fmla="*/ 184 h 352"/>
                  <a:gd name="T36" fmla="*/ 188 w 299"/>
                  <a:gd name="T37" fmla="*/ 148 h 352"/>
                  <a:gd name="T38" fmla="*/ 14 w 299"/>
                  <a:gd name="T39" fmla="*/ 152 h 352"/>
                  <a:gd name="T40" fmla="*/ 37 w 299"/>
                  <a:gd name="T41" fmla="*/ 135 h 352"/>
                  <a:gd name="T42" fmla="*/ 208 w 299"/>
                  <a:gd name="T43" fmla="*/ 136 h 352"/>
                  <a:gd name="T44" fmla="*/ 15 w 299"/>
                  <a:gd name="T45" fmla="*/ 142 h 352"/>
                  <a:gd name="T46" fmla="*/ 219 w 299"/>
                  <a:gd name="T47" fmla="*/ 132 h 352"/>
                  <a:gd name="T48" fmla="*/ 216 w 299"/>
                  <a:gd name="T49" fmla="*/ 123 h 352"/>
                  <a:gd name="T50" fmla="*/ 243 w 299"/>
                  <a:gd name="T51" fmla="*/ 120 h 352"/>
                  <a:gd name="T52" fmla="*/ 259 w 299"/>
                  <a:gd name="T53" fmla="*/ 121 h 352"/>
                  <a:gd name="T54" fmla="*/ 227 w 299"/>
                  <a:gd name="T55" fmla="*/ 122 h 352"/>
                  <a:gd name="T56" fmla="*/ 256 w 299"/>
                  <a:gd name="T57" fmla="*/ 117 h 352"/>
                  <a:gd name="T58" fmla="*/ 269 w 299"/>
                  <a:gd name="T59" fmla="*/ 118 h 352"/>
                  <a:gd name="T60" fmla="*/ 233 w 299"/>
                  <a:gd name="T61" fmla="*/ 110 h 352"/>
                  <a:gd name="T62" fmla="*/ 214 w 299"/>
                  <a:gd name="T63" fmla="*/ 112 h 352"/>
                  <a:gd name="T64" fmla="*/ 41 w 299"/>
                  <a:gd name="T65" fmla="*/ 110 h 352"/>
                  <a:gd name="T66" fmla="*/ 209 w 299"/>
                  <a:gd name="T67" fmla="*/ 103 h 352"/>
                  <a:gd name="T68" fmla="*/ 248 w 299"/>
                  <a:gd name="T69" fmla="*/ 103 h 352"/>
                  <a:gd name="T70" fmla="*/ 175 w 299"/>
                  <a:gd name="T71" fmla="*/ 112 h 352"/>
                  <a:gd name="T72" fmla="*/ 236 w 299"/>
                  <a:gd name="T73" fmla="*/ 101 h 352"/>
                  <a:gd name="T74" fmla="*/ 241 w 299"/>
                  <a:gd name="T75" fmla="*/ 95 h 352"/>
                  <a:gd name="T76" fmla="*/ 132 w 299"/>
                  <a:gd name="T77" fmla="*/ 112 h 352"/>
                  <a:gd name="T78" fmla="*/ 203 w 299"/>
                  <a:gd name="T79" fmla="*/ 83 h 352"/>
                  <a:gd name="T80" fmla="*/ 116 w 299"/>
                  <a:gd name="T81" fmla="*/ 109 h 352"/>
                  <a:gd name="T82" fmla="*/ 219 w 299"/>
                  <a:gd name="T83" fmla="*/ 97 h 352"/>
                  <a:gd name="T84" fmla="*/ 220 w 299"/>
                  <a:gd name="T85" fmla="*/ 76 h 352"/>
                  <a:gd name="T86" fmla="*/ 30 w 299"/>
                  <a:gd name="T87" fmla="*/ 77 h 352"/>
                  <a:gd name="T88" fmla="*/ 219 w 299"/>
                  <a:gd name="T89" fmla="*/ 74 h 352"/>
                  <a:gd name="T90" fmla="*/ 215 w 299"/>
                  <a:gd name="T91" fmla="*/ 71 h 352"/>
                  <a:gd name="T92" fmla="*/ 250 w 299"/>
                  <a:gd name="T93" fmla="*/ 67 h 352"/>
                  <a:gd name="T94" fmla="*/ 230 w 299"/>
                  <a:gd name="T95" fmla="*/ 69 h 352"/>
                  <a:gd name="T96" fmla="*/ 169 w 299"/>
                  <a:gd name="T97" fmla="*/ 61 h 352"/>
                  <a:gd name="T98" fmla="*/ 114 w 299"/>
                  <a:gd name="T99" fmla="*/ 73 h 352"/>
                  <a:gd name="T100" fmla="*/ 156 w 299"/>
                  <a:gd name="T101" fmla="*/ 52 h 352"/>
                  <a:gd name="T102" fmla="*/ 224 w 299"/>
                  <a:gd name="T103" fmla="*/ 47 h 352"/>
                  <a:gd name="T104" fmla="*/ 232 w 299"/>
                  <a:gd name="T105" fmla="*/ 47 h 352"/>
                  <a:gd name="T106" fmla="*/ 208 w 299"/>
                  <a:gd name="T107" fmla="*/ 47 h 352"/>
                  <a:gd name="T108" fmla="*/ 210 w 299"/>
                  <a:gd name="T109" fmla="*/ 48 h 352"/>
                  <a:gd name="T110" fmla="*/ 184 w 299"/>
                  <a:gd name="T111" fmla="*/ 41 h 352"/>
                  <a:gd name="T112" fmla="*/ 175 w 299"/>
                  <a:gd name="T113" fmla="*/ 32 h 352"/>
                  <a:gd name="T114" fmla="*/ 217 w 299"/>
                  <a:gd name="T115" fmla="*/ 36 h 352"/>
                  <a:gd name="T116" fmla="*/ 201 w 299"/>
                  <a:gd name="T117" fmla="*/ 29 h 352"/>
                  <a:gd name="T118" fmla="*/ 158 w 299"/>
                  <a:gd name="T119" fmla="*/ 35 h 352"/>
                  <a:gd name="T120" fmla="*/ 138 w 299"/>
                  <a:gd name="T121" fmla="*/ 161 h 352"/>
                  <a:gd name="T122" fmla="*/ 271 w 299"/>
                  <a:gd name="T123" fmla="*/ 149 h 352"/>
                  <a:gd name="T124" fmla="*/ 187 w 299"/>
                  <a:gd name="T125" fmla="*/ 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52">
                    <a:moveTo>
                      <a:pt x="147" y="300"/>
                    </a:move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moveTo>
                      <a:pt x="217" y="343"/>
                    </a:moveTo>
                    <a:cubicBezTo>
                      <a:pt x="221" y="342"/>
                      <a:pt x="225" y="340"/>
                      <a:pt x="229" y="339"/>
                    </a:cubicBezTo>
                    <a:cubicBezTo>
                      <a:pt x="227" y="341"/>
                      <a:pt x="222" y="342"/>
                      <a:pt x="217" y="343"/>
                    </a:cubicBezTo>
                    <a:moveTo>
                      <a:pt x="181" y="347"/>
                    </a:moveTo>
                    <a:cubicBezTo>
                      <a:pt x="189" y="345"/>
                      <a:pt x="196" y="341"/>
                      <a:pt x="204" y="338"/>
                    </a:cubicBezTo>
                    <a:cubicBezTo>
                      <a:pt x="206" y="338"/>
                      <a:pt x="208" y="337"/>
                      <a:pt x="211" y="336"/>
                    </a:cubicBezTo>
                    <a:cubicBezTo>
                      <a:pt x="205" y="339"/>
                      <a:pt x="199" y="342"/>
                      <a:pt x="193" y="346"/>
                    </a:cubicBezTo>
                    <a:cubicBezTo>
                      <a:pt x="193" y="346"/>
                      <a:pt x="192" y="346"/>
                      <a:pt x="192" y="346"/>
                    </a:cubicBezTo>
                    <a:cubicBezTo>
                      <a:pt x="192" y="346"/>
                      <a:pt x="192" y="346"/>
                      <a:pt x="192" y="346"/>
                    </a:cubicBezTo>
                    <a:cubicBezTo>
                      <a:pt x="188" y="347"/>
                      <a:pt x="185" y="347"/>
                      <a:pt x="181" y="347"/>
                    </a:cubicBezTo>
                    <a:moveTo>
                      <a:pt x="195" y="346"/>
                    </a:moveTo>
                    <a:cubicBezTo>
                      <a:pt x="204" y="342"/>
                      <a:pt x="213" y="340"/>
                      <a:pt x="222" y="337"/>
                    </a:cubicBezTo>
                    <a:cubicBezTo>
                      <a:pt x="223" y="336"/>
                      <a:pt x="225" y="336"/>
                      <a:pt x="227" y="335"/>
                    </a:cubicBezTo>
                    <a:cubicBezTo>
                      <a:pt x="226" y="335"/>
                      <a:pt x="226" y="336"/>
                      <a:pt x="226" y="336"/>
                    </a:cubicBezTo>
                    <a:cubicBezTo>
                      <a:pt x="225" y="337"/>
                      <a:pt x="224" y="337"/>
                      <a:pt x="223" y="338"/>
                    </a:cubicBezTo>
                    <a:cubicBezTo>
                      <a:pt x="219" y="340"/>
                      <a:pt x="214" y="342"/>
                      <a:pt x="210" y="344"/>
                    </a:cubicBezTo>
                    <a:cubicBezTo>
                      <a:pt x="210" y="344"/>
                      <a:pt x="210" y="344"/>
                      <a:pt x="210" y="344"/>
                    </a:cubicBezTo>
                    <a:cubicBezTo>
                      <a:pt x="205" y="345"/>
                      <a:pt x="200" y="346"/>
                      <a:pt x="195" y="346"/>
                    </a:cubicBezTo>
                    <a:moveTo>
                      <a:pt x="214" y="343"/>
                    </a:moveTo>
                    <a:cubicBezTo>
                      <a:pt x="219" y="341"/>
                      <a:pt x="225" y="338"/>
                      <a:pt x="229" y="335"/>
                    </a:cubicBezTo>
                    <a:cubicBezTo>
                      <a:pt x="230" y="335"/>
                      <a:pt x="230" y="335"/>
                      <a:pt x="230" y="335"/>
                    </a:cubicBezTo>
                    <a:cubicBezTo>
                      <a:pt x="230" y="336"/>
                      <a:pt x="230" y="337"/>
                      <a:pt x="230" y="338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226" y="339"/>
                      <a:pt x="223" y="340"/>
                      <a:pt x="220" y="341"/>
                    </a:cubicBezTo>
                    <a:cubicBezTo>
                      <a:pt x="218" y="342"/>
                      <a:pt x="216" y="343"/>
                      <a:pt x="214" y="343"/>
                    </a:cubicBezTo>
                    <a:cubicBezTo>
                      <a:pt x="214" y="343"/>
                      <a:pt x="214" y="343"/>
                      <a:pt x="214" y="343"/>
                    </a:cubicBezTo>
                    <a:moveTo>
                      <a:pt x="197" y="344"/>
                    </a:moveTo>
                    <a:cubicBezTo>
                      <a:pt x="202" y="341"/>
                      <a:pt x="207" y="339"/>
                      <a:pt x="212" y="337"/>
                    </a:cubicBezTo>
                    <a:cubicBezTo>
                      <a:pt x="214" y="336"/>
                      <a:pt x="216" y="335"/>
                      <a:pt x="217" y="334"/>
                    </a:cubicBezTo>
                    <a:cubicBezTo>
                      <a:pt x="220" y="333"/>
                      <a:pt x="222" y="332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6" y="331"/>
                      <a:pt x="227" y="332"/>
                      <a:pt x="228" y="334"/>
                    </a:cubicBezTo>
                    <a:cubicBezTo>
                      <a:pt x="222" y="336"/>
                      <a:pt x="216" y="338"/>
                      <a:pt x="209" y="340"/>
                    </a:cubicBezTo>
                    <a:cubicBezTo>
                      <a:pt x="206" y="341"/>
                      <a:pt x="203" y="342"/>
                      <a:pt x="200" y="343"/>
                    </a:cubicBezTo>
                    <a:cubicBezTo>
                      <a:pt x="199" y="343"/>
                      <a:pt x="198" y="344"/>
                      <a:pt x="197" y="344"/>
                    </a:cubicBezTo>
                    <a:moveTo>
                      <a:pt x="113" y="347"/>
                    </a:moveTo>
                    <a:cubicBezTo>
                      <a:pt x="125" y="340"/>
                      <a:pt x="140" y="337"/>
                      <a:pt x="153" y="333"/>
                    </a:cubicBezTo>
                    <a:cubicBezTo>
                      <a:pt x="158" y="331"/>
                      <a:pt x="163" y="329"/>
                      <a:pt x="168" y="327"/>
                    </a:cubicBezTo>
                    <a:cubicBezTo>
                      <a:pt x="165" y="329"/>
                      <a:pt x="162" y="330"/>
                      <a:pt x="158" y="331"/>
                    </a:cubicBezTo>
                    <a:cubicBezTo>
                      <a:pt x="151" y="334"/>
                      <a:pt x="143" y="337"/>
                      <a:pt x="135" y="339"/>
                    </a:cubicBezTo>
                    <a:cubicBezTo>
                      <a:pt x="128" y="341"/>
                      <a:pt x="120" y="343"/>
                      <a:pt x="113" y="347"/>
                    </a:cubicBezTo>
                    <a:cubicBezTo>
                      <a:pt x="113" y="347"/>
                      <a:pt x="113" y="347"/>
                      <a:pt x="113" y="347"/>
                    </a:cubicBezTo>
                    <a:moveTo>
                      <a:pt x="151" y="348"/>
                    </a:moveTo>
                    <a:cubicBezTo>
                      <a:pt x="149" y="348"/>
                      <a:pt x="146" y="348"/>
                      <a:pt x="144" y="348"/>
                    </a:cubicBezTo>
                    <a:cubicBezTo>
                      <a:pt x="154" y="344"/>
                      <a:pt x="165" y="341"/>
                      <a:pt x="175" y="338"/>
                    </a:cubicBezTo>
                    <a:cubicBezTo>
                      <a:pt x="186" y="335"/>
                      <a:pt x="196" y="331"/>
                      <a:pt x="206" y="327"/>
                    </a:cubicBezTo>
                    <a:cubicBezTo>
                      <a:pt x="205" y="328"/>
                      <a:pt x="204" y="328"/>
                      <a:pt x="203" y="329"/>
                    </a:cubicBezTo>
                    <a:cubicBezTo>
                      <a:pt x="196" y="332"/>
                      <a:pt x="190" y="334"/>
                      <a:pt x="183" y="337"/>
                    </a:cubicBezTo>
                    <a:cubicBezTo>
                      <a:pt x="175" y="340"/>
                      <a:pt x="166" y="343"/>
                      <a:pt x="158" y="348"/>
                    </a:cubicBezTo>
                    <a:cubicBezTo>
                      <a:pt x="155" y="348"/>
                      <a:pt x="153" y="348"/>
                      <a:pt x="151" y="348"/>
                    </a:cubicBezTo>
                    <a:moveTo>
                      <a:pt x="163" y="348"/>
                    </a:moveTo>
                    <a:cubicBezTo>
                      <a:pt x="171" y="346"/>
                      <a:pt x="179" y="343"/>
                      <a:pt x="186" y="340"/>
                    </a:cubicBezTo>
                    <a:cubicBezTo>
                      <a:pt x="195" y="337"/>
                      <a:pt x="203" y="334"/>
                      <a:pt x="212" y="330"/>
                    </a:cubicBezTo>
                    <a:cubicBezTo>
                      <a:pt x="213" y="329"/>
                      <a:pt x="215" y="328"/>
                      <a:pt x="217" y="327"/>
                    </a:cubicBezTo>
                    <a:cubicBezTo>
                      <a:pt x="215" y="328"/>
                      <a:pt x="213" y="329"/>
                      <a:pt x="211" y="331"/>
                    </a:cubicBezTo>
                    <a:cubicBezTo>
                      <a:pt x="207" y="333"/>
                      <a:pt x="202" y="335"/>
                      <a:pt x="197" y="336"/>
                    </a:cubicBezTo>
                    <a:cubicBezTo>
                      <a:pt x="190" y="339"/>
                      <a:pt x="183" y="342"/>
                      <a:pt x="176" y="347"/>
                    </a:cubicBezTo>
                    <a:cubicBezTo>
                      <a:pt x="176" y="347"/>
                      <a:pt x="175" y="347"/>
                      <a:pt x="174" y="347"/>
                    </a:cubicBezTo>
                    <a:cubicBezTo>
                      <a:pt x="170" y="347"/>
                      <a:pt x="167" y="348"/>
                      <a:pt x="163" y="348"/>
                    </a:cubicBezTo>
                    <a:moveTo>
                      <a:pt x="217" y="327"/>
                    </a:moveTo>
                    <a:cubicBezTo>
                      <a:pt x="217" y="327"/>
                      <a:pt x="217" y="327"/>
                      <a:pt x="217" y="327"/>
                    </a:cubicBezTo>
                    <a:cubicBezTo>
                      <a:pt x="217" y="327"/>
                      <a:pt x="217" y="327"/>
                      <a:pt x="217" y="327"/>
                    </a:cubicBezTo>
                    <a:moveTo>
                      <a:pt x="178" y="347"/>
                    </a:moveTo>
                    <a:cubicBezTo>
                      <a:pt x="180" y="347"/>
                      <a:pt x="181" y="345"/>
                      <a:pt x="182" y="344"/>
                    </a:cubicBezTo>
                    <a:cubicBezTo>
                      <a:pt x="194" y="337"/>
                      <a:pt x="208" y="335"/>
                      <a:pt x="219" y="327"/>
                    </a:cubicBezTo>
                    <a:cubicBezTo>
                      <a:pt x="221" y="328"/>
                      <a:pt x="222" y="328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1" y="331"/>
                      <a:pt x="218" y="333"/>
                      <a:pt x="215" y="334"/>
                    </a:cubicBezTo>
                    <a:cubicBezTo>
                      <a:pt x="214" y="334"/>
                      <a:pt x="214" y="334"/>
                      <a:pt x="214" y="334"/>
                    </a:cubicBezTo>
                    <a:cubicBezTo>
                      <a:pt x="208" y="337"/>
                      <a:pt x="201" y="338"/>
                      <a:pt x="195" y="341"/>
                    </a:cubicBezTo>
                    <a:cubicBezTo>
                      <a:pt x="192" y="342"/>
                      <a:pt x="188" y="344"/>
                      <a:pt x="185" y="345"/>
                    </a:cubicBezTo>
                    <a:cubicBezTo>
                      <a:pt x="183" y="346"/>
                      <a:pt x="181" y="346"/>
                      <a:pt x="178" y="347"/>
                    </a:cubicBezTo>
                    <a:moveTo>
                      <a:pt x="141" y="348"/>
                    </a:moveTo>
                    <a:cubicBezTo>
                      <a:pt x="137" y="348"/>
                      <a:pt x="133" y="348"/>
                      <a:pt x="129" y="347"/>
                    </a:cubicBezTo>
                    <a:cubicBezTo>
                      <a:pt x="131" y="347"/>
                      <a:pt x="134" y="346"/>
                      <a:pt x="136" y="345"/>
                    </a:cubicBezTo>
                    <a:cubicBezTo>
                      <a:pt x="143" y="342"/>
                      <a:pt x="150" y="340"/>
                      <a:pt x="157" y="338"/>
                    </a:cubicBezTo>
                    <a:cubicBezTo>
                      <a:pt x="169" y="335"/>
                      <a:pt x="181" y="331"/>
                      <a:pt x="193" y="326"/>
                    </a:cubicBezTo>
                    <a:cubicBezTo>
                      <a:pt x="189" y="328"/>
                      <a:pt x="186" y="330"/>
                      <a:pt x="182" y="332"/>
                    </a:cubicBezTo>
                    <a:cubicBezTo>
                      <a:pt x="169" y="338"/>
                      <a:pt x="155" y="343"/>
                      <a:pt x="141" y="348"/>
                    </a:cubicBezTo>
                    <a:moveTo>
                      <a:pt x="63" y="336"/>
                    </a:moveTo>
                    <a:cubicBezTo>
                      <a:pt x="65" y="336"/>
                      <a:pt x="66" y="335"/>
                      <a:pt x="67" y="335"/>
                    </a:cubicBezTo>
                    <a:cubicBezTo>
                      <a:pt x="71" y="333"/>
                      <a:pt x="75" y="331"/>
                      <a:pt x="79" y="330"/>
                    </a:cubicBezTo>
                    <a:cubicBezTo>
                      <a:pt x="84" y="328"/>
                      <a:pt x="90" y="326"/>
                      <a:pt x="95" y="324"/>
                    </a:cubicBezTo>
                    <a:cubicBezTo>
                      <a:pt x="85" y="328"/>
                      <a:pt x="74" y="333"/>
                      <a:pt x="63" y="336"/>
                    </a:cubicBezTo>
                    <a:moveTo>
                      <a:pt x="159" y="348"/>
                    </a:moveTo>
                    <a:cubicBezTo>
                      <a:pt x="160" y="348"/>
                      <a:pt x="160" y="347"/>
                      <a:pt x="161" y="347"/>
                    </a:cubicBezTo>
                    <a:cubicBezTo>
                      <a:pt x="164" y="345"/>
                      <a:pt x="167" y="344"/>
                      <a:pt x="170" y="343"/>
                    </a:cubicBezTo>
                    <a:cubicBezTo>
                      <a:pt x="175" y="341"/>
                      <a:pt x="179" y="339"/>
                      <a:pt x="184" y="338"/>
                    </a:cubicBezTo>
                    <a:cubicBezTo>
                      <a:pt x="194" y="334"/>
                      <a:pt x="204" y="329"/>
                      <a:pt x="214" y="325"/>
                    </a:cubicBezTo>
                    <a:cubicBezTo>
                      <a:pt x="214" y="324"/>
                      <a:pt x="214" y="324"/>
                      <a:pt x="214" y="324"/>
                    </a:cubicBezTo>
                    <a:cubicBezTo>
                      <a:pt x="215" y="325"/>
                      <a:pt x="217" y="325"/>
                      <a:pt x="218" y="326"/>
                    </a:cubicBezTo>
                    <a:cubicBezTo>
                      <a:pt x="199" y="334"/>
                      <a:pt x="181" y="343"/>
                      <a:pt x="161" y="347"/>
                    </a:cubicBezTo>
                    <a:cubicBezTo>
                      <a:pt x="160" y="347"/>
                      <a:pt x="160" y="348"/>
                      <a:pt x="159" y="348"/>
                    </a:cubicBezTo>
                    <a:cubicBezTo>
                      <a:pt x="159" y="348"/>
                      <a:pt x="159" y="348"/>
                      <a:pt x="159" y="348"/>
                    </a:cubicBezTo>
                    <a:moveTo>
                      <a:pt x="161" y="341"/>
                    </a:moveTo>
                    <a:cubicBezTo>
                      <a:pt x="167" y="339"/>
                      <a:pt x="173" y="337"/>
                      <a:pt x="179" y="334"/>
                    </a:cubicBezTo>
                    <a:cubicBezTo>
                      <a:pt x="184" y="332"/>
                      <a:pt x="190" y="328"/>
                      <a:pt x="195" y="326"/>
                    </a:cubicBezTo>
                    <a:cubicBezTo>
                      <a:pt x="199" y="325"/>
                      <a:pt x="203" y="324"/>
                      <a:pt x="207" y="322"/>
                    </a:cubicBezTo>
                    <a:cubicBezTo>
                      <a:pt x="209" y="322"/>
                      <a:pt x="211" y="323"/>
                      <a:pt x="213" y="324"/>
                    </a:cubicBezTo>
                    <a:cubicBezTo>
                      <a:pt x="201" y="327"/>
                      <a:pt x="189" y="333"/>
                      <a:pt x="177" y="336"/>
                    </a:cubicBezTo>
                    <a:cubicBezTo>
                      <a:pt x="172" y="338"/>
                      <a:pt x="166" y="340"/>
                      <a:pt x="161" y="341"/>
                    </a:cubicBezTo>
                    <a:moveTo>
                      <a:pt x="81" y="344"/>
                    </a:moveTo>
                    <a:cubicBezTo>
                      <a:pt x="78" y="343"/>
                      <a:pt x="76" y="343"/>
                      <a:pt x="73" y="343"/>
                    </a:cubicBezTo>
                    <a:cubicBezTo>
                      <a:pt x="91" y="339"/>
                      <a:pt x="109" y="332"/>
                      <a:pt x="126" y="327"/>
                    </a:cubicBezTo>
                    <a:cubicBezTo>
                      <a:pt x="135" y="324"/>
                      <a:pt x="143" y="321"/>
                      <a:pt x="152" y="319"/>
                    </a:cubicBezTo>
                    <a:cubicBezTo>
                      <a:pt x="144" y="322"/>
                      <a:pt x="135" y="325"/>
                      <a:pt x="127" y="328"/>
                    </a:cubicBezTo>
                    <a:cubicBezTo>
                      <a:pt x="112" y="333"/>
                      <a:pt x="96" y="338"/>
                      <a:pt x="81" y="344"/>
                    </a:cubicBezTo>
                    <a:cubicBezTo>
                      <a:pt x="81" y="344"/>
                      <a:pt x="81" y="344"/>
                      <a:pt x="81" y="344"/>
                    </a:cubicBezTo>
                    <a:moveTo>
                      <a:pt x="121" y="347"/>
                    </a:moveTo>
                    <a:cubicBezTo>
                      <a:pt x="119" y="347"/>
                      <a:pt x="117" y="347"/>
                      <a:pt x="114" y="347"/>
                    </a:cubicBezTo>
                    <a:cubicBezTo>
                      <a:pt x="128" y="342"/>
                      <a:pt x="142" y="338"/>
                      <a:pt x="156" y="333"/>
                    </a:cubicBezTo>
                    <a:cubicBezTo>
                      <a:pt x="169" y="329"/>
                      <a:pt x="182" y="322"/>
                      <a:pt x="196" y="319"/>
                    </a:cubicBezTo>
                    <a:cubicBezTo>
                      <a:pt x="194" y="319"/>
                      <a:pt x="191" y="321"/>
                      <a:pt x="188" y="322"/>
                    </a:cubicBezTo>
                    <a:cubicBezTo>
                      <a:pt x="184" y="324"/>
                      <a:pt x="180" y="326"/>
                      <a:pt x="176" y="327"/>
                    </a:cubicBezTo>
                    <a:cubicBezTo>
                      <a:pt x="169" y="330"/>
                      <a:pt x="162" y="332"/>
                      <a:pt x="155" y="334"/>
                    </a:cubicBezTo>
                    <a:cubicBezTo>
                      <a:pt x="144" y="338"/>
                      <a:pt x="131" y="340"/>
                      <a:pt x="121" y="347"/>
                    </a:cubicBezTo>
                    <a:moveTo>
                      <a:pt x="125" y="347"/>
                    </a:moveTo>
                    <a:cubicBezTo>
                      <a:pt x="124" y="347"/>
                      <a:pt x="124" y="347"/>
                      <a:pt x="123" y="347"/>
                    </a:cubicBezTo>
                    <a:cubicBezTo>
                      <a:pt x="125" y="346"/>
                      <a:pt x="128" y="344"/>
                      <a:pt x="129" y="344"/>
                    </a:cubicBezTo>
                    <a:cubicBezTo>
                      <a:pt x="132" y="342"/>
                      <a:pt x="136" y="341"/>
                      <a:pt x="139" y="340"/>
                    </a:cubicBezTo>
                    <a:cubicBezTo>
                      <a:pt x="145" y="338"/>
                      <a:pt x="151" y="336"/>
                      <a:pt x="157" y="335"/>
                    </a:cubicBezTo>
                    <a:cubicBezTo>
                      <a:pt x="171" y="330"/>
                      <a:pt x="185" y="326"/>
                      <a:pt x="198" y="319"/>
                    </a:cubicBezTo>
                    <a:cubicBezTo>
                      <a:pt x="198" y="319"/>
                      <a:pt x="198" y="319"/>
                      <a:pt x="198" y="319"/>
                    </a:cubicBezTo>
                    <a:cubicBezTo>
                      <a:pt x="199" y="319"/>
                      <a:pt x="201" y="319"/>
                      <a:pt x="202" y="320"/>
                    </a:cubicBezTo>
                    <a:cubicBezTo>
                      <a:pt x="203" y="320"/>
                      <a:pt x="204" y="321"/>
                      <a:pt x="205" y="321"/>
                    </a:cubicBezTo>
                    <a:cubicBezTo>
                      <a:pt x="192" y="326"/>
                      <a:pt x="179" y="331"/>
                      <a:pt x="165" y="335"/>
                    </a:cubicBezTo>
                    <a:cubicBezTo>
                      <a:pt x="158" y="337"/>
                      <a:pt x="151" y="339"/>
                      <a:pt x="144" y="341"/>
                    </a:cubicBezTo>
                    <a:cubicBezTo>
                      <a:pt x="137" y="343"/>
                      <a:pt x="131" y="346"/>
                      <a:pt x="125" y="347"/>
                    </a:cubicBezTo>
                    <a:moveTo>
                      <a:pt x="111" y="346"/>
                    </a:moveTo>
                    <a:cubicBezTo>
                      <a:pt x="108" y="346"/>
                      <a:pt x="104" y="346"/>
                      <a:pt x="100" y="346"/>
                    </a:cubicBezTo>
                    <a:cubicBezTo>
                      <a:pt x="106" y="345"/>
                      <a:pt x="111" y="343"/>
                      <a:pt x="117" y="341"/>
                    </a:cubicBezTo>
                    <a:cubicBezTo>
                      <a:pt x="124" y="338"/>
                      <a:pt x="132" y="337"/>
                      <a:pt x="140" y="334"/>
                    </a:cubicBezTo>
                    <a:cubicBezTo>
                      <a:pt x="156" y="329"/>
                      <a:pt x="171" y="323"/>
                      <a:pt x="187" y="319"/>
                    </a:cubicBezTo>
                    <a:cubicBezTo>
                      <a:pt x="189" y="319"/>
                      <a:pt x="190" y="318"/>
                      <a:pt x="192" y="318"/>
                    </a:cubicBezTo>
                    <a:cubicBezTo>
                      <a:pt x="192" y="318"/>
                      <a:pt x="192" y="318"/>
                      <a:pt x="192" y="318"/>
                    </a:cubicBezTo>
                    <a:cubicBezTo>
                      <a:pt x="192" y="318"/>
                      <a:pt x="187" y="319"/>
                      <a:pt x="186" y="320"/>
                    </a:cubicBezTo>
                    <a:cubicBezTo>
                      <a:pt x="182" y="321"/>
                      <a:pt x="178" y="323"/>
                      <a:pt x="174" y="324"/>
                    </a:cubicBezTo>
                    <a:cubicBezTo>
                      <a:pt x="166" y="327"/>
                      <a:pt x="158" y="330"/>
                      <a:pt x="151" y="333"/>
                    </a:cubicBezTo>
                    <a:cubicBezTo>
                      <a:pt x="138" y="337"/>
                      <a:pt x="124" y="340"/>
                      <a:pt x="111" y="346"/>
                    </a:cubicBezTo>
                    <a:moveTo>
                      <a:pt x="97" y="345"/>
                    </a:moveTo>
                    <a:cubicBezTo>
                      <a:pt x="97" y="345"/>
                      <a:pt x="96" y="345"/>
                      <a:pt x="95" y="345"/>
                    </a:cubicBezTo>
                    <a:cubicBezTo>
                      <a:pt x="92" y="345"/>
                      <a:pt x="88" y="345"/>
                      <a:pt x="85" y="344"/>
                    </a:cubicBezTo>
                    <a:cubicBezTo>
                      <a:pt x="99" y="342"/>
                      <a:pt x="113" y="337"/>
                      <a:pt x="127" y="332"/>
                    </a:cubicBezTo>
                    <a:cubicBezTo>
                      <a:pt x="143" y="327"/>
                      <a:pt x="159" y="322"/>
                      <a:pt x="175" y="318"/>
                    </a:cubicBezTo>
                    <a:cubicBezTo>
                      <a:pt x="173" y="318"/>
                      <a:pt x="170" y="319"/>
                      <a:pt x="168" y="320"/>
                    </a:cubicBezTo>
                    <a:cubicBezTo>
                      <a:pt x="160" y="323"/>
                      <a:pt x="151" y="327"/>
                      <a:pt x="143" y="330"/>
                    </a:cubicBezTo>
                    <a:cubicBezTo>
                      <a:pt x="128" y="336"/>
                      <a:pt x="112" y="338"/>
                      <a:pt x="98" y="345"/>
                    </a:cubicBezTo>
                    <a:cubicBezTo>
                      <a:pt x="97" y="345"/>
                      <a:pt x="97" y="345"/>
                      <a:pt x="97" y="345"/>
                    </a:cubicBezTo>
                    <a:moveTo>
                      <a:pt x="189" y="320"/>
                    </a:moveTo>
                    <a:cubicBezTo>
                      <a:pt x="191" y="319"/>
                      <a:pt x="192" y="318"/>
                      <a:pt x="194" y="317"/>
                    </a:cubicBezTo>
                    <a:cubicBezTo>
                      <a:pt x="194" y="317"/>
                      <a:pt x="194" y="317"/>
                      <a:pt x="194" y="317"/>
                    </a:cubicBezTo>
                    <a:cubicBezTo>
                      <a:pt x="195" y="317"/>
                      <a:pt x="196" y="318"/>
                      <a:pt x="197" y="318"/>
                    </a:cubicBezTo>
                    <a:cubicBezTo>
                      <a:pt x="194" y="318"/>
                      <a:pt x="191" y="319"/>
                      <a:pt x="189" y="320"/>
                    </a:cubicBezTo>
                    <a:moveTo>
                      <a:pt x="102" y="344"/>
                    </a:moveTo>
                    <a:cubicBezTo>
                      <a:pt x="101" y="344"/>
                      <a:pt x="107" y="342"/>
                      <a:pt x="108" y="342"/>
                    </a:cubicBezTo>
                    <a:cubicBezTo>
                      <a:pt x="111" y="341"/>
                      <a:pt x="115" y="340"/>
                      <a:pt x="118" y="339"/>
                    </a:cubicBezTo>
                    <a:cubicBezTo>
                      <a:pt x="126" y="337"/>
                      <a:pt x="133" y="335"/>
                      <a:pt x="141" y="332"/>
                    </a:cubicBezTo>
                    <a:cubicBezTo>
                      <a:pt x="156" y="326"/>
                      <a:pt x="170" y="320"/>
                      <a:pt x="186" y="315"/>
                    </a:cubicBezTo>
                    <a:cubicBezTo>
                      <a:pt x="186" y="315"/>
                      <a:pt x="186" y="315"/>
                      <a:pt x="186" y="315"/>
                    </a:cubicBezTo>
                    <a:cubicBezTo>
                      <a:pt x="188" y="315"/>
                      <a:pt x="190" y="316"/>
                      <a:pt x="193" y="317"/>
                    </a:cubicBezTo>
                    <a:cubicBezTo>
                      <a:pt x="178" y="320"/>
                      <a:pt x="163" y="325"/>
                      <a:pt x="149" y="330"/>
                    </a:cubicBezTo>
                    <a:cubicBezTo>
                      <a:pt x="141" y="333"/>
                      <a:pt x="134" y="335"/>
                      <a:pt x="127" y="337"/>
                    </a:cubicBezTo>
                    <a:cubicBezTo>
                      <a:pt x="119" y="339"/>
                      <a:pt x="112" y="342"/>
                      <a:pt x="104" y="344"/>
                    </a:cubicBezTo>
                    <a:cubicBezTo>
                      <a:pt x="103" y="344"/>
                      <a:pt x="102" y="344"/>
                      <a:pt x="102" y="344"/>
                    </a:cubicBezTo>
                    <a:moveTo>
                      <a:pt x="63" y="340"/>
                    </a:moveTo>
                    <a:cubicBezTo>
                      <a:pt x="62" y="340"/>
                      <a:pt x="62" y="339"/>
                      <a:pt x="61" y="339"/>
                    </a:cubicBezTo>
                    <a:cubicBezTo>
                      <a:pt x="60" y="339"/>
                      <a:pt x="60" y="338"/>
                      <a:pt x="60" y="338"/>
                    </a:cubicBezTo>
                    <a:cubicBezTo>
                      <a:pt x="75" y="334"/>
                      <a:pt x="89" y="327"/>
                      <a:pt x="104" y="322"/>
                    </a:cubicBezTo>
                    <a:cubicBezTo>
                      <a:pt x="112" y="320"/>
                      <a:pt x="120" y="318"/>
                      <a:pt x="128" y="316"/>
                    </a:cubicBezTo>
                    <a:cubicBezTo>
                      <a:pt x="131" y="315"/>
                      <a:pt x="135" y="314"/>
                      <a:pt x="139" y="313"/>
                    </a:cubicBezTo>
                    <a:cubicBezTo>
                      <a:pt x="140" y="313"/>
                      <a:pt x="141" y="313"/>
                      <a:pt x="142" y="312"/>
                    </a:cubicBezTo>
                    <a:cubicBezTo>
                      <a:pt x="129" y="318"/>
                      <a:pt x="115" y="322"/>
                      <a:pt x="102" y="327"/>
                    </a:cubicBezTo>
                    <a:cubicBezTo>
                      <a:pt x="97" y="328"/>
                      <a:pt x="93" y="329"/>
                      <a:pt x="89" y="331"/>
                    </a:cubicBezTo>
                    <a:cubicBezTo>
                      <a:pt x="80" y="334"/>
                      <a:pt x="72" y="337"/>
                      <a:pt x="63" y="340"/>
                    </a:cubicBezTo>
                    <a:moveTo>
                      <a:pt x="83" y="344"/>
                    </a:moveTo>
                    <a:cubicBezTo>
                      <a:pt x="85" y="343"/>
                      <a:pt x="88" y="342"/>
                      <a:pt x="90" y="341"/>
                    </a:cubicBezTo>
                    <a:cubicBezTo>
                      <a:pt x="94" y="340"/>
                      <a:pt x="98" y="339"/>
                      <a:pt x="102" y="337"/>
                    </a:cubicBezTo>
                    <a:cubicBezTo>
                      <a:pt x="111" y="335"/>
                      <a:pt x="119" y="332"/>
                      <a:pt x="128" y="329"/>
                    </a:cubicBezTo>
                    <a:cubicBezTo>
                      <a:pt x="135" y="326"/>
                      <a:pt x="143" y="323"/>
                      <a:pt x="151" y="321"/>
                    </a:cubicBezTo>
                    <a:cubicBezTo>
                      <a:pt x="154" y="320"/>
                      <a:pt x="157" y="319"/>
                      <a:pt x="160" y="318"/>
                    </a:cubicBezTo>
                    <a:cubicBezTo>
                      <a:pt x="165" y="316"/>
                      <a:pt x="170" y="315"/>
                      <a:pt x="174" y="312"/>
                    </a:cubicBezTo>
                    <a:cubicBezTo>
                      <a:pt x="177" y="313"/>
                      <a:pt x="181" y="314"/>
                      <a:pt x="184" y="314"/>
                    </a:cubicBezTo>
                    <a:cubicBezTo>
                      <a:pt x="168" y="318"/>
                      <a:pt x="153" y="323"/>
                      <a:pt x="137" y="328"/>
                    </a:cubicBezTo>
                    <a:cubicBezTo>
                      <a:pt x="121" y="333"/>
                      <a:pt x="105" y="340"/>
                      <a:pt x="88" y="343"/>
                    </a:cubicBezTo>
                    <a:cubicBezTo>
                      <a:pt x="86" y="343"/>
                      <a:pt x="85" y="343"/>
                      <a:pt x="83" y="344"/>
                    </a:cubicBezTo>
                    <a:moveTo>
                      <a:pt x="70" y="342"/>
                    </a:moveTo>
                    <a:cubicBezTo>
                      <a:pt x="69" y="342"/>
                      <a:pt x="66" y="341"/>
                      <a:pt x="65" y="341"/>
                    </a:cubicBezTo>
                    <a:cubicBezTo>
                      <a:pt x="74" y="337"/>
                      <a:pt x="84" y="333"/>
                      <a:pt x="94" y="330"/>
                    </a:cubicBezTo>
                    <a:cubicBezTo>
                      <a:pt x="102" y="328"/>
                      <a:pt x="109" y="326"/>
                      <a:pt x="117" y="324"/>
                    </a:cubicBezTo>
                    <a:cubicBezTo>
                      <a:pt x="124" y="322"/>
                      <a:pt x="132" y="319"/>
                      <a:pt x="140" y="317"/>
                    </a:cubicBezTo>
                    <a:cubicBezTo>
                      <a:pt x="143" y="316"/>
                      <a:pt x="146" y="315"/>
                      <a:pt x="150" y="313"/>
                    </a:cubicBezTo>
                    <a:cubicBezTo>
                      <a:pt x="151" y="313"/>
                      <a:pt x="152" y="313"/>
                      <a:pt x="153" y="312"/>
                    </a:cubicBezTo>
                    <a:cubicBezTo>
                      <a:pt x="141" y="318"/>
                      <a:pt x="127" y="321"/>
                      <a:pt x="114" y="326"/>
                    </a:cubicBezTo>
                    <a:cubicBezTo>
                      <a:pt x="107" y="328"/>
                      <a:pt x="100" y="332"/>
                      <a:pt x="92" y="334"/>
                    </a:cubicBezTo>
                    <a:cubicBezTo>
                      <a:pt x="85" y="336"/>
                      <a:pt x="77" y="339"/>
                      <a:pt x="70" y="342"/>
                    </a:cubicBezTo>
                    <a:moveTo>
                      <a:pt x="72" y="342"/>
                    </a:moveTo>
                    <a:cubicBezTo>
                      <a:pt x="79" y="341"/>
                      <a:pt x="87" y="337"/>
                      <a:pt x="94" y="334"/>
                    </a:cubicBezTo>
                    <a:cubicBezTo>
                      <a:pt x="102" y="332"/>
                      <a:pt x="110" y="328"/>
                      <a:pt x="118" y="325"/>
                    </a:cubicBezTo>
                    <a:cubicBezTo>
                      <a:pt x="132" y="321"/>
                      <a:pt x="147" y="317"/>
                      <a:pt x="160" y="309"/>
                    </a:cubicBezTo>
                    <a:cubicBezTo>
                      <a:pt x="164" y="310"/>
                      <a:pt x="168" y="311"/>
                      <a:pt x="172" y="312"/>
                    </a:cubicBezTo>
                    <a:cubicBezTo>
                      <a:pt x="168" y="314"/>
                      <a:pt x="163" y="315"/>
                      <a:pt x="158" y="317"/>
                    </a:cubicBezTo>
                    <a:cubicBezTo>
                      <a:pt x="155" y="318"/>
                      <a:pt x="152" y="318"/>
                      <a:pt x="149" y="319"/>
                    </a:cubicBezTo>
                    <a:cubicBezTo>
                      <a:pt x="141" y="321"/>
                      <a:pt x="132" y="324"/>
                      <a:pt x="124" y="326"/>
                    </a:cubicBezTo>
                    <a:cubicBezTo>
                      <a:pt x="107" y="332"/>
                      <a:pt x="90" y="338"/>
                      <a:pt x="72" y="342"/>
                    </a:cubicBezTo>
                    <a:moveTo>
                      <a:pt x="113" y="319"/>
                    </a:moveTo>
                    <a:cubicBezTo>
                      <a:pt x="121" y="316"/>
                      <a:pt x="129" y="313"/>
                      <a:pt x="137" y="309"/>
                    </a:cubicBezTo>
                    <a:cubicBezTo>
                      <a:pt x="140" y="310"/>
                      <a:pt x="143" y="310"/>
                      <a:pt x="146" y="310"/>
                    </a:cubicBezTo>
                    <a:cubicBezTo>
                      <a:pt x="135" y="314"/>
                      <a:pt x="124" y="316"/>
                      <a:pt x="113" y="319"/>
                    </a:cubicBezTo>
                    <a:moveTo>
                      <a:pt x="71" y="328"/>
                    </a:moveTo>
                    <a:cubicBezTo>
                      <a:pt x="84" y="323"/>
                      <a:pt x="98" y="320"/>
                      <a:pt x="111" y="316"/>
                    </a:cubicBezTo>
                    <a:cubicBezTo>
                      <a:pt x="118" y="314"/>
                      <a:pt x="124" y="312"/>
                      <a:pt x="130" y="310"/>
                    </a:cubicBezTo>
                    <a:cubicBezTo>
                      <a:pt x="131" y="310"/>
                      <a:pt x="132" y="309"/>
                      <a:pt x="133" y="309"/>
                    </a:cubicBezTo>
                    <a:cubicBezTo>
                      <a:pt x="134" y="309"/>
                      <a:pt x="134" y="309"/>
                      <a:pt x="135" y="309"/>
                    </a:cubicBezTo>
                    <a:cubicBezTo>
                      <a:pt x="133" y="310"/>
                      <a:pt x="132" y="311"/>
                      <a:pt x="131" y="311"/>
                    </a:cubicBezTo>
                    <a:cubicBezTo>
                      <a:pt x="108" y="321"/>
                      <a:pt x="83" y="326"/>
                      <a:pt x="61" y="336"/>
                    </a:cubicBezTo>
                    <a:cubicBezTo>
                      <a:pt x="63" y="334"/>
                      <a:pt x="68" y="329"/>
                      <a:pt x="69" y="329"/>
                    </a:cubicBezTo>
                    <a:cubicBezTo>
                      <a:pt x="70" y="328"/>
                      <a:pt x="70" y="328"/>
                      <a:pt x="71" y="328"/>
                    </a:cubicBezTo>
                    <a:cubicBezTo>
                      <a:pt x="71" y="328"/>
                      <a:pt x="71" y="328"/>
                      <a:pt x="71" y="328"/>
                    </a:cubicBezTo>
                    <a:moveTo>
                      <a:pt x="115" y="323"/>
                    </a:moveTo>
                    <a:cubicBezTo>
                      <a:pt x="126" y="320"/>
                      <a:pt x="137" y="315"/>
                      <a:pt x="148" y="310"/>
                    </a:cubicBezTo>
                    <a:cubicBezTo>
                      <a:pt x="148" y="310"/>
                      <a:pt x="149" y="310"/>
                      <a:pt x="149" y="310"/>
                    </a:cubicBezTo>
                    <a:cubicBezTo>
                      <a:pt x="151" y="310"/>
                      <a:pt x="154" y="310"/>
                      <a:pt x="156" y="309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9"/>
                      <a:pt x="158" y="309"/>
                      <a:pt x="158" y="309"/>
                    </a:cubicBezTo>
                    <a:cubicBezTo>
                      <a:pt x="144" y="315"/>
                      <a:pt x="129" y="319"/>
                      <a:pt x="115" y="323"/>
                    </a:cubicBezTo>
                    <a:moveTo>
                      <a:pt x="72" y="327"/>
                    </a:moveTo>
                    <a:cubicBezTo>
                      <a:pt x="82" y="320"/>
                      <a:pt x="93" y="317"/>
                      <a:pt x="104" y="314"/>
                    </a:cubicBezTo>
                    <a:cubicBezTo>
                      <a:pt x="112" y="312"/>
                      <a:pt x="121" y="311"/>
                      <a:pt x="129" y="309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22" y="311"/>
                      <a:pt x="115" y="314"/>
                      <a:pt x="107" y="316"/>
                    </a:cubicBezTo>
                    <a:cubicBezTo>
                      <a:pt x="95" y="319"/>
                      <a:pt x="84" y="322"/>
                      <a:pt x="72" y="327"/>
                    </a:cubicBezTo>
                    <a:moveTo>
                      <a:pt x="148" y="305"/>
                    </a:moveTo>
                    <a:cubicBezTo>
                      <a:pt x="150" y="304"/>
                      <a:pt x="153" y="303"/>
                      <a:pt x="155" y="302"/>
                    </a:cubicBezTo>
                    <a:cubicBezTo>
                      <a:pt x="155" y="303"/>
                      <a:pt x="154" y="305"/>
                      <a:pt x="154" y="306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06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0" y="305"/>
                      <a:pt x="149" y="305"/>
                      <a:pt x="149" y="305"/>
                    </a:cubicBezTo>
                    <a:cubicBezTo>
                      <a:pt x="149" y="305"/>
                      <a:pt x="148" y="305"/>
                      <a:pt x="148" y="305"/>
                    </a:cubicBezTo>
                    <a:moveTo>
                      <a:pt x="146" y="306"/>
                    </a:moveTo>
                    <a:cubicBezTo>
                      <a:pt x="142" y="306"/>
                      <a:pt x="138" y="306"/>
                      <a:pt x="135" y="306"/>
                    </a:cubicBezTo>
                    <a:cubicBezTo>
                      <a:pt x="138" y="305"/>
                      <a:pt x="141" y="304"/>
                      <a:pt x="143" y="304"/>
                    </a:cubicBezTo>
                    <a:cubicBezTo>
                      <a:pt x="147" y="303"/>
                      <a:pt x="150" y="302"/>
                      <a:pt x="153" y="302"/>
                    </a:cubicBezTo>
                    <a:cubicBezTo>
                      <a:pt x="151" y="302"/>
                      <a:pt x="148" y="304"/>
                      <a:pt x="146" y="305"/>
                    </a:cubicBezTo>
                    <a:cubicBezTo>
                      <a:pt x="146" y="306"/>
                      <a:pt x="146" y="306"/>
                      <a:pt x="146" y="306"/>
                    </a:cubicBezTo>
                    <a:moveTo>
                      <a:pt x="131" y="305"/>
                    </a:move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0" y="303"/>
                    </a:cubicBezTo>
                    <a:cubicBezTo>
                      <a:pt x="137" y="303"/>
                      <a:pt x="143" y="300"/>
                      <a:pt x="150" y="299"/>
                    </a:cubicBezTo>
                    <a:cubicBezTo>
                      <a:pt x="151" y="299"/>
                      <a:pt x="151" y="298"/>
                      <a:pt x="151" y="298"/>
                    </a:cubicBezTo>
                    <a:cubicBezTo>
                      <a:pt x="152" y="298"/>
                      <a:pt x="151" y="299"/>
                      <a:pt x="150" y="299"/>
                    </a:cubicBezTo>
                    <a:cubicBezTo>
                      <a:pt x="148" y="300"/>
                      <a:pt x="147" y="300"/>
                      <a:pt x="147" y="300"/>
                    </a:cubicBezTo>
                    <a:cubicBezTo>
                      <a:pt x="145" y="301"/>
                      <a:pt x="143" y="301"/>
                      <a:pt x="141" y="302"/>
                    </a:cubicBezTo>
                    <a:cubicBezTo>
                      <a:pt x="137" y="303"/>
                      <a:pt x="134" y="304"/>
                      <a:pt x="131" y="305"/>
                    </a:cubicBezTo>
                    <a:moveTo>
                      <a:pt x="130" y="301"/>
                    </a:moveTo>
                    <a:cubicBezTo>
                      <a:pt x="130" y="301"/>
                      <a:pt x="130" y="300"/>
                      <a:pt x="130" y="299"/>
                    </a:cubicBezTo>
                    <a:cubicBezTo>
                      <a:pt x="133" y="299"/>
                      <a:pt x="137" y="299"/>
                      <a:pt x="140" y="298"/>
                    </a:cubicBezTo>
                    <a:cubicBezTo>
                      <a:pt x="137" y="299"/>
                      <a:pt x="133" y="300"/>
                      <a:pt x="130" y="301"/>
                    </a:cubicBezTo>
                    <a:moveTo>
                      <a:pt x="130" y="302"/>
                    </a:move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34" y="302"/>
                      <a:pt x="139" y="299"/>
                      <a:pt x="142" y="298"/>
                    </a:cubicBezTo>
                    <a:cubicBezTo>
                      <a:pt x="146" y="297"/>
                      <a:pt x="150" y="296"/>
                      <a:pt x="154" y="294"/>
                    </a:cubicBezTo>
                    <a:cubicBezTo>
                      <a:pt x="155" y="296"/>
                      <a:pt x="155" y="299"/>
                      <a:pt x="155" y="301"/>
                    </a:cubicBezTo>
                    <a:cubicBezTo>
                      <a:pt x="151" y="301"/>
                      <a:pt x="147" y="302"/>
                      <a:pt x="143" y="303"/>
                    </a:cubicBezTo>
                    <a:cubicBezTo>
                      <a:pt x="141" y="303"/>
                      <a:pt x="139" y="304"/>
                      <a:pt x="137" y="304"/>
                    </a:cubicBezTo>
                    <a:cubicBezTo>
                      <a:pt x="137" y="304"/>
                      <a:pt x="134" y="305"/>
                      <a:pt x="133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3" y="305"/>
                      <a:pt x="133" y="305"/>
                      <a:pt x="133" y="305"/>
                    </a:cubicBezTo>
                    <a:cubicBezTo>
                      <a:pt x="140" y="303"/>
                      <a:pt x="147" y="302"/>
                      <a:pt x="153" y="298"/>
                    </a:cubicBezTo>
                    <a:cubicBezTo>
                      <a:pt x="153" y="298"/>
                      <a:pt x="153" y="297"/>
                      <a:pt x="153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5" y="298"/>
                      <a:pt x="138" y="302"/>
                      <a:pt x="130" y="302"/>
                    </a:cubicBezTo>
                    <a:moveTo>
                      <a:pt x="130" y="297"/>
                    </a:moveTo>
                    <a:cubicBezTo>
                      <a:pt x="130" y="297"/>
                      <a:pt x="130" y="296"/>
                      <a:pt x="131" y="295"/>
                    </a:cubicBezTo>
                    <a:cubicBezTo>
                      <a:pt x="136" y="294"/>
                      <a:pt x="141" y="292"/>
                      <a:pt x="147" y="291"/>
                    </a:cubicBezTo>
                    <a:cubicBezTo>
                      <a:pt x="145" y="292"/>
                      <a:pt x="143" y="292"/>
                      <a:pt x="141" y="293"/>
                    </a:cubicBezTo>
                    <a:cubicBezTo>
                      <a:pt x="137" y="295"/>
                      <a:pt x="134" y="296"/>
                      <a:pt x="130" y="297"/>
                    </a:cubicBezTo>
                    <a:moveTo>
                      <a:pt x="130" y="299"/>
                    </a:moveTo>
                    <a:cubicBezTo>
                      <a:pt x="130" y="298"/>
                      <a:pt x="130" y="298"/>
                      <a:pt x="130" y="298"/>
                    </a:cubicBezTo>
                    <a:cubicBezTo>
                      <a:pt x="134" y="298"/>
                      <a:pt x="138" y="295"/>
                      <a:pt x="141" y="294"/>
                    </a:cubicBezTo>
                    <a:cubicBezTo>
                      <a:pt x="145" y="292"/>
                      <a:pt x="149" y="291"/>
                      <a:pt x="153" y="289"/>
                    </a:cubicBezTo>
                    <a:cubicBezTo>
                      <a:pt x="154" y="290"/>
                      <a:pt x="154" y="292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46" y="295"/>
                      <a:pt x="138" y="298"/>
                      <a:pt x="130" y="299"/>
                    </a:cubicBezTo>
                    <a:moveTo>
                      <a:pt x="131" y="294"/>
                    </a:moveTo>
                    <a:cubicBezTo>
                      <a:pt x="131" y="293"/>
                      <a:pt x="132" y="291"/>
                      <a:pt x="132" y="290"/>
                    </a:cubicBezTo>
                    <a:cubicBezTo>
                      <a:pt x="135" y="289"/>
                      <a:pt x="138" y="289"/>
                      <a:pt x="141" y="288"/>
                    </a:cubicBezTo>
                    <a:cubicBezTo>
                      <a:pt x="143" y="287"/>
                      <a:pt x="144" y="287"/>
                      <a:pt x="146" y="286"/>
                    </a:cubicBezTo>
                    <a:cubicBezTo>
                      <a:pt x="147" y="286"/>
                      <a:pt x="149" y="285"/>
                      <a:pt x="150" y="285"/>
                    </a:cubicBezTo>
                    <a:cubicBezTo>
                      <a:pt x="150" y="285"/>
                      <a:pt x="149" y="285"/>
                      <a:pt x="148" y="286"/>
                    </a:cubicBezTo>
                    <a:cubicBezTo>
                      <a:pt x="142" y="288"/>
                      <a:pt x="136" y="291"/>
                      <a:pt x="131" y="294"/>
                    </a:cubicBezTo>
                    <a:moveTo>
                      <a:pt x="132" y="294"/>
                    </a:moveTo>
                    <a:cubicBezTo>
                      <a:pt x="132" y="294"/>
                      <a:pt x="132" y="294"/>
                      <a:pt x="133" y="294"/>
                    </a:cubicBezTo>
                    <a:cubicBezTo>
                      <a:pt x="135" y="293"/>
                      <a:pt x="136" y="292"/>
                      <a:pt x="138" y="291"/>
                    </a:cubicBezTo>
                    <a:cubicBezTo>
                      <a:pt x="143" y="289"/>
                      <a:pt x="147" y="287"/>
                      <a:pt x="152" y="285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2" y="286"/>
                      <a:pt x="153" y="287"/>
                      <a:pt x="153" y="288"/>
                    </a:cubicBezTo>
                    <a:cubicBezTo>
                      <a:pt x="146" y="290"/>
                      <a:pt x="139" y="292"/>
                      <a:pt x="132" y="294"/>
                    </a:cubicBezTo>
                    <a:cubicBezTo>
                      <a:pt x="132" y="294"/>
                      <a:pt x="132" y="294"/>
                      <a:pt x="132" y="294"/>
                    </a:cubicBezTo>
                    <a:moveTo>
                      <a:pt x="133" y="288"/>
                    </a:moveTo>
                    <a:cubicBezTo>
                      <a:pt x="133" y="287"/>
                      <a:pt x="133" y="286"/>
                      <a:pt x="134" y="286"/>
                    </a:cubicBezTo>
                    <a:cubicBezTo>
                      <a:pt x="138" y="285"/>
                      <a:pt x="144" y="284"/>
                      <a:pt x="147" y="282"/>
                    </a:cubicBezTo>
                    <a:cubicBezTo>
                      <a:pt x="143" y="285"/>
                      <a:pt x="137" y="286"/>
                      <a:pt x="133" y="288"/>
                    </a:cubicBezTo>
                    <a:moveTo>
                      <a:pt x="135" y="283"/>
                    </a:moveTo>
                    <a:cubicBezTo>
                      <a:pt x="135" y="283"/>
                      <a:pt x="135" y="282"/>
                      <a:pt x="135" y="281"/>
                    </a:cubicBezTo>
                    <a:cubicBezTo>
                      <a:pt x="138" y="281"/>
                      <a:pt x="140" y="281"/>
                      <a:pt x="143" y="280"/>
                    </a:cubicBezTo>
                    <a:cubicBezTo>
                      <a:pt x="143" y="280"/>
                      <a:pt x="144" y="280"/>
                      <a:pt x="145" y="279"/>
                    </a:cubicBezTo>
                    <a:cubicBezTo>
                      <a:pt x="144" y="280"/>
                      <a:pt x="144" y="280"/>
                      <a:pt x="144" y="280"/>
                    </a:cubicBezTo>
                    <a:cubicBezTo>
                      <a:pt x="141" y="281"/>
                      <a:pt x="138" y="282"/>
                      <a:pt x="135" y="283"/>
                    </a:cubicBezTo>
                    <a:moveTo>
                      <a:pt x="134" y="285"/>
                    </a:move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9" y="282"/>
                      <a:pt x="145" y="281"/>
                      <a:pt x="149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80"/>
                      <a:pt x="151" y="282"/>
                      <a:pt x="152" y="284"/>
                    </a:cubicBezTo>
                    <a:cubicBezTo>
                      <a:pt x="152" y="284"/>
                      <a:pt x="152" y="284"/>
                      <a:pt x="152" y="284"/>
                    </a:cubicBezTo>
                    <a:cubicBezTo>
                      <a:pt x="145" y="285"/>
                      <a:pt x="139" y="287"/>
                      <a:pt x="133" y="289"/>
                    </a:cubicBezTo>
                    <a:cubicBezTo>
                      <a:pt x="135" y="288"/>
                      <a:pt x="139" y="286"/>
                      <a:pt x="141" y="285"/>
                    </a:cubicBezTo>
                    <a:cubicBezTo>
                      <a:pt x="144" y="284"/>
                      <a:pt x="147" y="283"/>
                      <a:pt x="149" y="282"/>
                    </a:cubicBezTo>
                    <a:cubicBezTo>
                      <a:pt x="150" y="282"/>
                      <a:pt x="150" y="281"/>
                      <a:pt x="149" y="281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6" y="282"/>
                      <a:pt x="144" y="282"/>
                      <a:pt x="141" y="283"/>
                    </a:cubicBezTo>
                    <a:cubicBezTo>
                      <a:pt x="139" y="283"/>
                      <a:pt x="136" y="284"/>
                      <a:pt x="134" y="285"/>
                    </a:cubicBezTo>
                    <a:moveTo>
                      <a:pt x="136" y="280"/>
                    </a:moveTo>
                    <a:cubicBezTo>
                      <a:pt x="136" y="280"/>
                      <a:pt x="136" y="279"/>
                      <a:pt x="136" y="278"/>
                    </a:cubicBezTo>
                    <a:cubicBezTo>
                      <a:pt x="137" y="278"/>
                      <a:pt x="137" y="278"/>
                      <a:pt x="138" y="278"/>
                    </a:cubicBezTo>
                    <a:cubicBezTo>
                      <a:pt x="140" y="278"/>
                      <a:pt x="142" y="278"/>
                      <a:pt x="145" y="278"/>
                    </a:cubicBezTo>
                    <a:cubicBezTo>
                      <a:pt x="146" y="278"/>
                      <a:pt x="147" y="278"/>
                      <a:pt x="148" y="278"/>
                    </a:cubicBezTo>
                    <a:cubicBezTo>
                      <a:pt x="144" y="279"/>
                      <a:pt x="140" y="280"/>
                      <a:pt x="136" y="280"/>
                    </a:cubicBezTo>
                    <a:moveTo>
                      <a:pt x="81" y="275"/>
                    </a:moveTo>
                    <a:cubicBezTo>
                      <a:pt x="81" y="275"/>
                      <a:pt x="80" y="275"/>
                      <a:pt x="79" y="274"/>
                    </a:cubicBezTo>
                    <a:cubicBezTo>
                      <a:pt x="77" y="271"/>
                      <a:pt x="83" y="264"/>
                      <a:pt x="84" y="262"/>
                    </a:cubicBezTo>
                    <a:cubicBezTo>
                      <a:pt x="86" y="260"/>
                      <a:pt x="88" y="257"/>
                      <a:pt x="89" y="254"/>
                    </a:cubicBezTo>
                    <a:cubicBezTo>
                      <a:pt x="91" y="255"/>
                      <a:pt x="92" y="255"/>
                      <a:pt x="94" y="256"/>
                    </a:cubicBezTo>
                    <a:cubicBezTo>
                      <a:pt x="92" y="261"/>
                      <a:pt x="86" y="275"/>
                      <a:pt x="81" y="275"/>
                    </a:cubicBezTo>
                    <a:moveTo>
                      <a:pt x="132" y="204"/>
                    </a:moveTo>
                    <a:cubicBezTo>
                      <a:pt x="133" y="203"/>
                      <a:pt x="133" y="203"/>
                      <a:pt x="133" y="203"/>
                    </a:cubicBezTo>
                    <a:cubicBezTo>
                      <a:pt x="132" y="204"/>
                      <a:pt x="132" y="204"/>
                      <a:pt x="132" y="204"/>
                    </a:cubicBezTo>
                    <a:moveTo>
                      <a:pt x="134" y="203"/>
                    </a:move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4" y="203"/>
                      <a:pt x="134" y="203"/>
                      <a:pt x="134" y="203"/>
                    </a:cubicBezTo>
                    <a:moveTo>
                      <a:pt x="139" y="218"/>
                    </a:moveTo>
                    <a:cubicBezTo>
                      <a:pt x="138" y="218"/>
                      <a:pt x="138" y="217"/>
                      <a:pt x="141" y="216"/>
                    </a:cubicBezTo>
                    <a:cubicBezTo>
                      <a:pt x="144" y="215"/>
                      <a:pt x="147" y="214"/>
                      <a:pt x="150" y="212"/>
                    </a:cubicBezTo>
                    <a:cubicBezTo>
                      <a:pt x="157" y="209"/>
                      <a:pt x="164" y="206"/>
                      <a:pt x="172" y="203"/>
                    </a:cubicBezTo>
                    <a:cubicBezTo>
                      <a:pt x="173" y="203"/>
                      <a:pt x="175" y="202"/>
                      <a:pt x="176" y="202"/>
                    </a:cubicBezTo>
                    <a:cubicBezTo>
                      <a:pt x="172" y="204"/>
                      <a:pt x="167" y="207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57" y="211"/>
                      <a:pt x="151" y="213"/>
                      <a:pt x="146" y="215"/>
                    </a:cubicBezTo>
                    <a:cubicBezTo>
                      <a:pt x="144" y="216"/>
                      <a:pt x="143" y="217"/>
                      <a:pt x="142" y="217"/>
                    </a:cubicBezTo>
                    <a:cubicBezTo>
                      <a:pt x="141" y="217"/>
                      <a:pt x="140" y="218"/>
                      <a:pt x="139" y="218"/>
                    </a:cubicBezTo>
                    <a:moveTo>
                      <a:pt x="141" y="220"/>
                    </a:moveTo>
                    <a:cubicBezTo>
                      <a:pt x="140" y="220"/>
                      <a:pt x="139" y="220"/>
                      <a:pt x="138" y="220"/>
                    </a:cubicBezTo>
                    <a:cubicBezTo>
                      <a:pt x="135" y="220"/>
                      <a:pt x="133" y="218"/>
                      <a:pt x="132" y="216"/>
                    </a:cubicBezTo>
                    <a:cubicBezTo>
                      <a:pt x="141" y="215"/>
                      <a:pt x="149" y="211"/>
                      <a:pt x="158" y="207"/>
                    </a:cubicBezTo>
                    <a:cubicBezTo>
                      <a:pt x="163" y="205"/>
                      <a:pt x="168" y="203"/>
                      <a:pt x="174" y="201"/>
                    </a:cubicBezTo>
                    <a:cubicBezTo>
                      <a:pt x="177" y="200"/>
                      <a:pt x="181" y="199"/>
                      <a:pt x="184" y="198"/>
                    </a:cubicBezTo>
                    <a:cubicBezTo>
                      <a:pt x="183" y="199"/>
                      <a:pt x="182" y="199"/>
                      <a:pt x="182" y="199"/>
                    </a:cubicBezTo>
                    <a:cubicBezTo>
                      <a:pt x="179" y="200"/>
                      <a:pt x="176" y="201"/>
                      <a:pt x="174" y="202"/>
                    </a:cubicBezTo>
                    <a:cubicBezTo>
                      <a:pt x="168" y="204"/>
                      <a:pt x="163" y="206"/>
                      <a:pt x="157" y="208"/>
                    </a:cubicBezTo>
                    <a:cubicBezTo>
                      <a:pt x="153" y="210"/>
                      <a:pt x="149" y="212"/>
                      <a:pt x="146" y="213"/>
                    </a:cubicBezTo>
                    <a:cubicBezTo>
                      <a:pt x="142" y="215"/>
                      <a:pt x="139" y="216"/>
                      <a:pt x="136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7" y="219"/>
                      <a:pt x="137" y="219"/>
                      <a:pt x="138" y="219"/>
                    </a:cubicBezTo>
                    <a:cubicBezTo>
                      <a:pt x="140" y="219"/>
                      <a:pt x="141" y="218"/>
                      <a:pt x="143" y="218"/>
                    </a:cubicBezTo>
                    <a:cubicBezTo>
                      <a:pt x="148" y="216"/>
                      <a:pt x="152" y="214"/>
                      <a:pt x="157" y="212"/>
                    </a:cubicBezTo>
                    <a:cubicBezTo>
                      <a:pt x="156" y="212"/>
                      <a:pt x="156" y="212"/>
                      <a:pt x="156" y="212"/>
                    </a:cubicBezTo>
                    <a:cubicBezTo>
                      <a:pt x="156" y="212"/>
                      <a:pt x="157" y="212"/>
                      <a:pt x="158" y="212"/>
                    </a:cubicBezTo>
                    <a:cubicBezTo>
                      <a:pt x="159" y="211"/>
                      <a:pt x="160" y="211"/>
                      <a:pt x="160" y="211"/>
                    </a:cubicBezTo>
                    <a:cubicBezTo>
                      <a:pt x="161" y="211"/>
                      <a:pt x="160" y="211"/>
                      <a:pt x="160" y="211"/>
                    </a:cubicBezTo>
                    <a:cubicBezTo>
                      <a:pt x="158" y="213"/>
                      <a:pt x="155" y="213"/>
                      <a:pt x="153" y="214"/>
                    </a:cubicBezTo>
                    <a:cubicBezTo>
                      <a:pt x="150" y="215"/>
                      <a:pt x="147" y="216"/>
                      <a:pt x="146" y="218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7" y="219"/>
                      <a:pt x="147" y="219"/>
                      <a:pt x="147" y="219"/>
                    </a:cubicBezTo>
                    <a:cubicBezTo>
                      <a:pt x="147" y="219"/>
                      <a:pt x="147" y="218"/>
                      <a:pt x="147" y="218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5"/>
                      <a:pt x="155" y="215"/>
                      <a:pt x="156" y="214"/>
                    </a:cubicBezTo>
                    <a:cubicBezTo>
                      <a:pt x="157" y="214"/>
                      <a:pt x="158" y="213"/>
                      <a:pt x="159" y="213"/>
                    </a:cubicBezTo>
                    <a:cubicBezTo>
                      <a:pt x="154" y="217"/>
                      <a:pt x="147" y="220"/>
                      <a:pt x="141" y="220"/>
                    </a:cubicBezTo>
                    <a:moveTo>
                      <a:pt x="131" y="214"/>
                    </a:moveTo>
                    <a:cubicBezTo>
                      <a:pt x="131" y="213"/>
                      <a:pt x="131" y="212"/>
                      <a:pt x="130" y="211"/>
                    </a:cubicBezTo>
                    <a:cubicBezTo>
                      <a:pt x="135" y="209"/>
                      <a:pt x="140" y="207"/>
                      <a:pt x="144" y="205"/>
                    </a:cubicBezTo>
                    <a:cubicBezTo>
                      <a:pt x="151" y="202"/>
                      <a:pt x="158" y="201"/>
                      <a:pt x="164" y="199"/>
                    </a:cubicBezTo>
                    <a:cubicBezTo>
                      <a:pt x="170" y="197"/>
                      <a:pt x="175" y="195"/>
                      <a:pt x="180" y="193"/>
                    </a:cubicBezTo>
                    <a:cubicBezTo>
                      <a:pt x="179" y="194"/>
                      <a:pt x="178" y="194"/>
                      <a:pt x="177" y="194"/>
                    </a:cubicBezTo>
                    <a:cubicBezTo>
                      <a:pt x="171" y="197"/>
                      <a:pt x="165" y="199"/>
                      <a:pt x="159" y="201"/>
                    </a:cubicBezTo>
                    <a:cubicBezTo>
                      <a:pt x="153" y="204"/>
                      <a:pt x="147" y="207"/>
                      <a:pt x="141" y="210"/>
                    </a:cubicBezTo>
                    <a:cubicBezTo>
                      <a:pt x="138" y="211"/>
                      <a:pt x="134" y="212"/>
                      <a:pt x="131" y="214"/>
                    </a:cubicBezTo>
                    <a:moveTo>
                      <a:pt x="130" y="209"/>
                    </a:moveTo>
                    <a:cubicBezTo>
                      <a:pt x="130" y="208"/>
                      <a:pt x="130" y="206"/>
                      <a:pt x="130" y="205"/>
                    </a:cubicBezTo>
                    <a:cubicBezTo>
                      <a:pt x="142" y="201"/>
                      <a:pt x="154" y="196"/>
                      <a:pt x="166" y="192"/>
                    </a:cubicBezTo>
                    <a:cubicBezTo>
                      <a:pt x="169" y="191"/>
                      <a:pt x="172" y="190"/>
                      <a:pt x="175" y="189"/>
                    </a:cubicBezTo>
                    <a:cubicBezTo>
                      <a:pt x="170" y="191"/>
                      <a:pt x="165" y="193"/>
                      <a:pt x="160" y="195"/>
                    </a:cubicBezTo>
                    <a:cubicBezTo>
                      <a:pt x="152" y="198"/>
                      <a:pt x="145" y="201"/>
                      <a:pt x="138" y="204"/>
                    </a:cubicBezTo>
                    <a:cubicBezTo>
                      <a:pt x="135" y="205"/>
                      <a:pt x="132" y="207"/>
                      <a:pt x="130" y="209"/>
                    </a:cubicBezTo>
                    <a:moveTo>
                      <a:pt x="135" y="215"/>
                    </a:moveTo>
                    <a:cubicBezTo>
                      <a:pt x="134" y="215"/>
                      <a:pt x="134" y="214"/>
                      <a:pt x="133" y="214"/>
                    </a:cubicBezTo>
                    <a:cubicBezTo>
                      <a:pt x="134" y="214"/>
                      <a:pt x="135" y="213"/>
                      <a:pt x="137" y="213"/>
                    </a:cubicBezTo>
                    <a:cubicBezTo>
                      <a:pt x="147" y="209"/>
                      <a:pt x="156" y="204"/>
                      <a:pt x="166" y="200"/>
                    </a:cubicBezTo>
                    <a:cubicBezTo>
                      <a:pt x="177" y="196"/>
                      <a:pt x="188" y="193"/>
                      <a:pt x="198" y="187"/>
                    </a:cubicBezTo>
                    <a:cubicBezTo>
                      <a:pt x="196" y="191"/>
                      <a:pt x="193" y="194"/>
                      <a:pt x="189" y="196"/>
                    </a:cubicBezTo>
                    <a:cubicBezTo>
                      <a:pt x="179" y="198"/>
                      <a:pt x="169" y="201"/>
                      <a:pt x="159" y="205"/>
                    </a:cubicBezTo>
                    <a:cubicBezTo>
                      <a:pt x="155" y="207"/>
                      <a:pt x="150" y="210"/>
                      <a:pt x="145" y="211"/>
                    </a:cubicBezTo>
                    <a:cubicBezTo>
                      <a:pt x="143" y="213"/>
                      <a:pt x="140" y="213"/>
                      <a:pt x="137" y="214"/>
                    </a:cubicBezTo>
                    <a:cubicBezTo>
                      <a:pt x="136" y="214"/>
                      <a:pt x="136" y="215"/>
                      <a:pt x="135" y="215"/>
                    </a:cubicBezTo>
                    <a:moveTo>
                      <a:pt x="130" y="204"/>
                    </a:moveTo>
                    <a:cubicBezTo>
                      <a:pt x="130" y="202"/>
                      <a:pt x="130" y="200"/>
                      <a:pt x="130" y="199"/>
                    </a:cubicBezTo>
                    <a:cubicBezTo>
                      <a:pt x="137" y="197"/>
                      <a:pt x="143" y="194"/>
                      <a:pt x="150" y="191"/>
                    </a:cubicBezTo>
                    <a:cubicBezTo>
                      <a:pt x="159" y="188"/>
                      <a:pt x="168" y="185"/>
                      <a:pt x="177" y="182"/>
                    </a:cubicBezTo>
                    <a:cubicBezTo>
                      <a:pt x="179" y="181"/>
                      <a:pt x="181" y="181"/>
                      <a:pt x="184" y="180"/>
                    </a:cubicBezTo>
                    <a:cubicBezTo>
                      <a:pt x="181" y="181"/>
                      <a:pt x="178" y="183"/>
                      <a:pt x="175" y="184"/>
                    </a:cubicBezTo>
                    <a:cubicBezTo>
                      <a:pt x="167" y="188"/>
                      <a:pt x="159" y="192"/>
                      <a:pt x="150" y="195"/>
                    </a:cubicBezTo>
                    <a:cubicBezTo>
                      <a:pt x="144" y="198"/>
                      <a:pt x="136" y="200"/>
                      <a:pt x="130" y="204"/>
                    </a:cubicBezTo>
                    <a:moveTo>
                      <a:pt x="131" y="210"/>
                    </a:moveTo>
                    <a:cubicBezTo>
                      <a:pt x="132" y="209"/>
                      <a:pt x="133" y="207"/>
                      <a:pt x="134" y="207"/>
                    </a:cubicBezTo>
                    <a:cubicBezTo>
                      <a:pt x="147" y="201"/>
                      <a:pt x="160" y="196"/>
                      <a:pt x="173" y="191"/>
                    </a:cubicBezTo>
                    <a:cubicBezTo>
                      <a:pt x="178" y="189"/>
                      <a:pt x="184" y="186"/>
                      <a:pt x="190" y="184"/>
                    </a:cubicBezTo>
                    <a:cubicBezTo>
                      <a:pt x="190" y="184"/>
                      <a:pt x="191" y="183"/>
                      <a:pt x="192" y="183"/>
                    </a:cubicBezTo>
                    <a:cubicBezTo>
                      <a:pt x="195" y="182"/>
                      <a:pt x="197" y="181"/>
                      <a:pt x="199" y="180"/>
                    </a:cubicBezTo>
                    <a:cubicBezTo>
                      <a:pt x="199" y="180"/>
                      <a:pt x="199" y="181"/>
                      <a:pt x="199" y="181"/>
                    </a:cubicBezTo>
                    <a:cubicBezTo>
                      <a:pt x="199" y="183"/>
                      <a:pt x="198" y="185"/>
                      <a:pt x="198" y="187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86" y="192"/>
                      <a:pt x="173" y="195"/>
                      <a:pt x="162" y="198"/>
                    </a:cubicBezTo>
                    <a:cubicBezTo>
                      <a:pt x="155" y="200"/>
                      <a:pt x="148" y="202"/>
                      <a:pt x="142" y="205"/>
                    </a:cubicBezTo>
                    <a:cubicBezTo>
                      <a:pt x="140" y="205"/>
                      <a:pt x="138" y="206"/>
                      <a:pt x="136" y="207"/>
                    </a:cubicBezTo>
                    <a:cubicBezTo>
                      <a:pt x="135" y="208"/>
                      <a:pt x="133" y="209"/>
                      <a:pt x="131" y="210"/>
                    </a:cubicBezTo>
                    <a:moveTo>
                      <a:pt x="149" y="197"/>
                    </a:moveTo>
                    <a:cubicBezTo>
                      <a:pt x="161" y="192"/>
                      <a:pt x="173" y="187"/>
                      <a:pt x="184" y="181"/>
                    </a:cubicBezTo>
                    <a:cubicBezTo>
                      <a:pt x="186" y="180"/>
                      <a:pt x="188" y="179"/>
                      <a:pt x="189" y="178"/>
                    </a:cubicBezTo>
                    <a:cubicBezTo>
                      <a:pt x="193" y="177"/>
                      <a:pt x="196" y="176"/>
                      <a:pt x="199" y="175"/>
                    </a:cubicBezTo>
                    <a:cubicBezTo>
                      <a:pt x="200" y="175"/>
                      <a:pt x="200" y="175"/>
                      <a:pt x="200" y="175"/>
                    </a:cubicBezTo>
                    <a:cubicBezTo>
                      <a:pt x="199" y="176"/>
                      <a:pt x="199" y="177"/>
                      <a:pt x="199" y="179"/>
                    </a:cubicBezTo>
                    <a:cubicBezTo>
                      <a:pt x="198" y="179"/>
                      <a:pt x="198" y="179"/>
                      <a:pt x="197" y="179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196" y="179"/>
                      <a:pt x="196" y="180"/>
                      <a:pt x="195" y="180"/>
                    </a:cubicBezTo>
                    <a:cubicBezTo>
                      <a:pt x="193" y="182"/>
                      <a:pt x="190" y="183"/>
                      <a:pt x="187" y="184"/>
                    </a:cubicBezTo>
                    <a:cubicBezTo>
                      <a:pt x="175" y="189"/>
                      <a:pt x="162" y="192"/>
                      <a:pt x="149" y="197"/>
                    </a:cubicBezTo>
                    <a:moveTo>
                      <a:pt x="19" y="174"/>
                    </a:move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moveTo>
                      <a:pt x="193" y="176"/>
                    </a:moveTo>
                    <a:cubicBezTo>
                      <a:pt x="196" y="175"/>
                      <a:pt x="198" y="174"/>
                      <a:pt x="201" y="172"/>
                    </a:cubicBezTo>
                    <a:cubicBezTo>
                      <a:pt x="201" y="173"/>
                      <a:pt x="200" y="173"/>
                      <a:pt x="200" y="174"/>
                    </a:cubicBezTo>
                    <a:cubicBezTo>
                      <a:pt x="198" y="175"/>
                      <a:pt x="195" y="176"/>
                      <a:pt x="193" y="176"/>
                    </a:cubicBezTo>
                    <a:moveTo>
                      <a:pt x="19" y="172"/>
                    </a:moveTo>
                    <a:cubicBezTo>
                      <a:pt x="18" y="170"/>
                      <a:pt x="20" y="169"/>
                      <a:pt x="21" y="168"/>
                    </a:cubicBezTo>
                    <a:cubicBezTo>
                      <a:pt x="21" y="168"/>
                      <a:pt x="20" y="169"/>
                      <a:pt x="20" y="169"/>
                    </a:cubicBezTo>
                    <a:cubicBezTo>
                      <a:pt x="20" y="170"/>
                      <a:pt x="19" y="171"/>
                      <a:pt x="19" y="172"/>
                    </a:cubicBezTo>
                    <a:moveTo>
                      <a:pt x="18" y="172"/>
                    </a:moveTo>
                    <a:cubicBezTo>
                      <a:pt x="17" y="170"/>
                      <a:pt x="17" y="168"/>
                      <a:pt x="17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7" y="167"/>
                      <a:pt x="19" y="165"/>
                      <a:pt x="20" y="165"/>
                    </a:cubicBezTo>
                    <a:cubicBezTo>
                      <a:pt x="21" y="165"/>
                      <a:pt x="21" y="166"/>
                      <a:pt x="20" y="167"/>
                    </a:cubicBezTo>
                    <a:cubicBezTo>
                      <a:pt x="20" y="168"/>
                      <a:pt x="19" y="168"/>
                      <a:pt x="18" y="169"/>
                    </a:cubicBezTo>
                    <a:cubicBezTo>
                      <a:pt x="18" y="170"/>
                      <a:pt x="18" y="171"/>
                      <a:pt x="18" y="172"/>
                    </a:cubicBezTo>
                    <a:moveTo>
                      <a:pt x="134" y="183"/>
                    </a:moveTo>
                    <a:cubicBezTo>
                      <a:pt x="135" y="181"/>
                      <a:pt x="135" y="179"/>
                      <a:pt x="136" y="178"/>
                    </a:cubicBezTo>
                    <a:cubicBezTo>
                      <a:pt x="142" y="177"/>
                      <a:pt x="148" y="175"/>
                      <a:pt x="155" y="173"/>
                    </a:cubicBezTo>
                    <a:cubicBezTo>
                      <a:pt x="162" y="170"/>
                      <a:pt x="170" y="168"/>
                      <a:pt x="178" y="165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67" y="169"/>
                      <a:pt x="159" y="173"/>
                      <a:pt x="151" y="176"/>
                    </a:cubicBezTo>
                    <a:cubicBezTo>
                      <a:pt x="145" y="178"/>
                      <a:pt x="139" y="180"/>
                      <a:pt x="134" y="183"/>
                    </a:cubicBezTo>
                    <a:moveTo>
                      <a:pt x="132" y="190"/>
                    </a:moveTo>
                    <a:cubicBezTo>
                      <a:pt x="132" y="188"/>
                      <a:pt x="133" y="186"/>
                      <a:pt x="133" y="185"/>
                    </a:cubicBezTo>
                    <a:cubicBezTo>
                      <a:pt x="135" y="184"/>
                      <a:pt x="137" y="183"/>
                      <a:pt x="139" y="182"/>
                    </a:cubicBezTo>
                    <a:cubicBezTo>
                      <a:pt x="143" y="180"/>
                      <a:pt x="148" y="179"/>
                      <a:pt x="152" y="177"/>
                    </a:cubicBezTo>
                    <a:cubicBezTo>
                      <a:pt x="161" y="175"/>
                      <a:pt x="169" y="172"/>
                      <a:pt x="178" y="169"/>
                    </a:cubicBezTo>
                    <a:cubicBezTo>
                      <a:pt x="183" y="167"/>
                      <a:pt x="189" y="165"/>
                      <a:pt x="194" y="164"/>
                    </a:cubicBezTo>
                    <a:cubicBezTo>
                      <a:pt x="188" y="166"/>
                      <a:pt x="183" y="168"/>
                      <a:pt x="177" y="170"/>
                    </a:cubicBezTo>
                    <a:cubicBezTo>
                      <a:pt x="162" y="176"/>
                      <a:pt x="146" y="182"/>
                      <a:pt x="132" y="190"/>
                    </a:cubicBezTo>
                    <a:moveTo>
                      <a:pt x="16" y="162"/>
                    </a:moveTo>
                    <a:cubicBezTo>
                      <a:pt x="17" y="162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19" y="162"/>
                    </a:cubicBezTo>
                    <a:cubicBezTo>
                      <a:pt x="18" y="164"/>
                      <a:pt x="17" y="165"/>
                      <a:pt x="16" y="166"/>
                    </a:cubicBezTo>
                    <a:cubicBezTo>
                      <a:pt x="16" y="165"/>
                      <a:pt x="16" y="163"/>
                      <a:pt x="15" y="162"/>
                    </a:cubicBezTo>
                    <a:cubicBezTo>
                      <a:pt x="16" y="162"/>
                      <a:pt x="16" y="162"/>
                      <a:pt x="16" y="162"/>
                    </a:cubicBezTo>
                    <a:moveTo>
                      <a:pt x="19" y="165"/>
                    </a:moveTo>
                    <a:cubicBezTo>
                      <a:pt x="18" y="165"/>
                      <a:pt x="18" y="165"/>
                      <a:pt x="19" y="164"/>
                    </a:cubicBezTo>
                    <a:cubicBezTo>
                      <a:pt x="20" y="163"/>
                      <a:pt x="21" y="162"/>
                      <a:pt x="22" y="161"/>
                    </a:cubicBezTo>
                    <a:cubicBezTo>
                      <a:pt x="22" y="162"/>
                      <a:pt x="22" y="163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19" y="165"/>
                      <a:pt x="19" y="165"/>
                    </a:cubicBezTo>
                    <a:moveTo>
                      <a:pt x="141" y="166"/>
                    </a:moveTo>
                    <a:cubicBezTo>
                      <a:pt x="141" y="165"/>
                      <a:pt x="142" y="164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5" y="162"/>
                      <a:pt x="149" y="161"/>
                      <a:pt x="152" y="160"/>
                    </a:cubicBezTo>
                    <a:cubicBezTo>
                      <a:pt x="148" y="161"/>
                      <a:pt x="145" y="163"/>
                      <a:pt x="141" y="166"/>
                    </a:cubicBezTo>
                    <a:moveTo>
                      <a:pt x="139" y="172"/>
                    </a:move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9" y="171"/>
                      <a:pt x="140" y="170"/>
                      <a:pt x="140" y="169"/>
                    </a:cubicBezTo>
                    <a:cubicBezTo>
                      <a:pt x="145" y="167"/>
                      <a:pt x="150" y="165"/>
                      <a:pt x="155" y="163"/>
                    </a:cubicBezTo>
                    <a:cubicBezTo>
                      <a:pt x="160" y="161"/>
                      <a:pt x="166" y="159"/>
                      <a:pt x="171" y="158"/>
                    </a:cubicBezTo>
                    <a:cubicBezTo>
                      <a:pt x="160" y="162"/>
                      <a:pt x="149" y="166"/>
                      <a:pt x="139" y="172"/>
                    </a:cubicBezTo>
                    <a:moveTo>
                      <a:pt x="131" y="198"/>
                    </a:moveTo>
                    <a:cubicBezTo>
                      <a:pt x="131" y="198"/>
                      <a:pt x="132" y="197"/>
                      <a:pt x="133" y="197"/>
                    </a:cubicBezTo>
                    <a:cubicBezTo>
                      <a:pt x="149" y="188"/>
                      <a:pt x="167" y="182"/>
                      <a:pt x="184" y="174"/>
                    </a:cubicBezTo>
                    <a:cubicBezTo>
                      <a:pt x="192" y="171"/>
                      <a:pt x="201" y="167"/>
                      <a:pt x="209" y="165"/>
                    </a:cubicBezTo>
                    <a:cubicBezTo>
                      <a:pt x="215" y="163"/>
                      <a:pt x="220" y="161"/>
                      <a:pt x="225" y="158"/>
                    </a:cubicBezTo>
                    <a:cubicBezTo>
                      <a:pt x="220" y="163"/>
                      <a:pt x="209" y="165"/>
                      <a:pt x="204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2" y="171"/>
                      <a:pt x="201" y="171"/>
                      <a:pt x="200" y="172"/>
                    </a:cubicBezTo>
                    <a:cubicBezTo>
                      <a:pt x="196" y="174"/>
                      <a:pt x="191" y="176"/>
                      <a:pt x="187" y="178"/>
                    </a:cubicBezTo>
                    <a:cubicBezTo>
                      <a:pt x="184" y="179"/>
                      <a:pt x="180" y="180"/>
                      <a:pt x="176" y="181"/>
                    </a:cubicBezTo>
                    <a:cubicBezTo>
                      <a:pt x="168" y="184"/>
                      <a:pt x="159" y="187"/>
                      <a:pt x="150" y="190"/>
                    </a:cubicBezTo>
                    <a:cubicBezTo>
                      <a:pt x="146" y="192"/>
                      <a:pt x="142" y="193"/>
                      <a:pt x="138" y="195"/>
                    </a:cubicBezTo>
                    <a:cubicBezTo>
                      <a:pt x="136" y="196"/>
                      <a:pt x="134" y="196"/>
                      <a:pt x="132" y="197"/>
                    </a:cubicBezTo>
                    <a:cubicBezTo>
                      <a:pt x="131" y="197"/>
                      <a:pt x="131" y="198"/>
                      <a:pt x="131" y="198"/>
                    </a:cubicBezTo>
                    <a:moveTo>
                      <a:pt x="137" y="175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3" y="173"/>
                      <a:pt x="147" y="171"/>
                      <a:pt x="152" y="168"/>
                    </a:cubicBezTo>
                    <a:cubicBezTo>
                      <a:pt x="161" y="164"/>
                      <a:pt x="170" y="162"/>
                      <a:pt x="180" y="159"/>
                    </a:cubicBezTo>
                    <a:cubicBezTo>
                      <a:pt x="182" y="158"/>
                      <a:pt x="184" y="158"/>
                      <a:pt x="187" y="157"/>
                    </a:cubicBezTo>
                    <a:cubicBezTo>
                      <a:pt x="183" y="159"/>
                      <a:pt x="179" y="160"/>
                      <a:pt x="175" y="161"/>
                    </a:cubicBezTo>
                    <a:cubicBezTo>
                      <a:pt x="167" y="164"/>
                      <a:pt x="160" y="167"/>
                      <a:pt x="153" y="170"/>
                    </a:cubicBezTo>
                    <a:cubicBezTo>
                      <a:pt x="148" y="172"/>
                      <a:pt x="142" y="173"/>
                      <a:pt x="137" y="175"/>
                    </a:cubicBezTo>
                    <a:moveTo>
                      <a:pt x="17" y="161"/>
                    </a:moveTo>
                    <a:cubicBezTo>
                      <a:pt x="16" y="161"/>
                      <a:pt x="18" y="159"/>
                      <a:pt x="19" y="159"/>
                    </a:cubicBezTo>
                    <a:cubicBezTo>
                      <a:pt x="20" y="158"/>
                      <a:pt x="21" y="157"/>
                      <a:pt x="21" y="156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1" y="158"/>
                      <a:pt x="21" y="159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0" y="160"/>
                      <a:pt x="20" y="160"/>
                      <a:pt x="19" y="160"/>
                    </a:cubicBezTo>
                    <a:cubicBezTo>
                      <a:pt x="18" y="161"/>
                      <a:pt x="17" y="161"/>
                      <a:pt x="17" y="161"/>
                    </a:cubicBezTo>
                    <a:moveTo>
                      <a:pt x="15" y="161"/>
                    </a:moveTo>
                    <a:cubicBezTo>
                      <a:pt x="15" y="160"/>
                      <a:pt x="15" y="159"/>
                      <a:pt x="15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8"/>
                      <a:pt x="16" y="157"/>
                      <a:pt x="17" y="157"/>
                    </a:cubicBezTo>
                    <a:cubicBezTo>
                      <a:pt x="18" y="156"/>
                      <a:pt x="18" y="156"/>
                      <a:pt x="19" y="156"/>
                    </a:cubicBezTo>
                    <a:cubicBezTo>
                      <a:pt x="19" y="156"/>
                      <a:pt x="20" y="156"/>
                      <a:pt x="20" y="156"/>
                    </a:cubicBezTo>
                    <a:cubicBezTo>
                      <a:pt x="19" y="158"/>
                      <a:pt x="17" y="159"/>
                      <a:pt x="15" y="161"/>
                    </a:cubicBezTo>
                    <a:cubicBezTo>
                      <a:pt x="15" y="161"/>
                      <a:pt x="15" y="161"/>
                      <a:pt x="15" y="161"/>
                    </a:cubicBezTo>
                    <a:moveTo>
                      <a:pt x="131" y="197"/>
                    </a:moveTo>
                    <a:cubicBezTo>
                      <a:pt x="131" y="196"/>
                      <a:pt x="131" y="194"/>
                      <a:pt x="131" y="193"/>
                    </a:cubicBezTo>
                    <a:cubicBezTo>
                      <a:pt x="139" y="189"/>
                      <a:pt x="146" y="187"/>
                      <a:pt x="154" y="184"/>
                    </a:cubicBezTo>
                    <a:cubicBezTo>
                      <a:pt x="163" y="181"/>
                      <a:pt x="171" y="177"/>
                      <a:pt x="180" y="174"/>
                    </a:cubicBezTo>
                    <a:cubicBezTo>
                      <a:pt x="188" y="170"/>
                      <a:pt x="197" y="167"/>
                      <a:pt x="206" y="164"/>
                    </a:cubicBezTo>
                    <a:cubicBezTo>
                      <a:pt x="210" y="163"/>
                      <a:pt x="214" y="161"/>
                      <a:pt x="219" y="160"/>
                    </a:cubicBezTo>
                    <a:cubicBezTo>
                      <a:pt x="220" y="159"/>
                      <a:pt x="226" y="156"/>
                      <a:pt x="226" y="156"/>
                    </a:cubicBezTo>
                    <a:cubicBezTo>
                      <a:pt x="226" y="156"/>
                      <a:pt x="226" y="156"/>
                      <a:pt x="225" y="157"/>
                    </a:cubicBezTo>
                    <a:cubicBezTo>
                      <a:pt x="218" y="162"/>
                      <a:pt x="209" y="164"/>
                      <a:pt x="201" y="167"/>
                    </a:cubicBezTo>
                    <a:cubicBezTo>
                      <a:pt x="192" y="170"/>
                      <a:pt x="184" y="174"/>
                      <a:pt x="175" y="177"/>
                    </a:cubicBezTo>
                    <a:cubicBezTo>
                      <a:pt x="160" y="183"/>
                      <a:pt x="145" y="189"/>
                      <a:pt x="131" y="197"/>
                    </a:cubicBezTo>
                    <a:moveTo>
                      <a:pt x="202" y="161"/>
                    </a:moveTo>
                    <a:cubicBezTo>
                      <a:pt x="203" y="161"/>
                      <a:pt x="203" y="161"/>
                      <a:pt x="204" y="160"/>
                    </a:cubicBezTo>
                    <a:cubicBezTo>
                      <a:pt x="208" y="159"/>
                      <a:pt x="212" y="157"/>
                      <a:pt x="216" y="156"/>
                    </a:cubicBezTo>
                    <a:cubicBezTo>
                      <a:pt x="212" y="158"/>
                      <a:pt x="207" y="160"/>
                      <a:pt x="203" y="161"/>
                    </a:cubicBezTo>
                    <a:cubicBezTo>
                      <a:pt x="202" y="161"/>
                      <a:pt x="202" y="161"/>
                      <a:pt x="202" y="161"/>
                    </a:cubicBezTo>
                    <a:moveTo>
                      <a:pt x="131" y="192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47" y="182"/>
                      <a:pt x="164" y="177"/>
                      <a:pt x="180" y="170"/>
                    </a:cubicBezTo>
                    <a:cubicBezTo>
                      <a:pt x="188" y="167"/>
                      <a:pt x="197" y="164"/>
                      <a:pt x="205" y="161"/>
                    </a:cubicBezTo>
                    <a:cubicBezTo>
                      <a:pt x="212" y="159"/>
                      <a:pt x="219" y="156"/>
                      <a:pt x="226" y="153"/>
                    </a:cubicBezTo>
                    <a:cubicBezTo>
                      <a:pt x="226" y="153"/>
                      <a:pt x="227" y="153"/>
                      <a:pt x="227" y="153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3"/>
                      <a:pt x="227" y="154"/>
                      <a:pt x="227" y="155"/>
                    </a:cubicBezTo>
                    <a:cubicBezTo>
                      <a:pt x="219" y="158"/>
                      <a:pt x="211" y="161"/>
                      <a:pt x="203" y="164"/>
                    </a:cubicBezTo>
                    <a:cubicBezTo>
                      <a:pt x="194" y="166"/>
                      <a:pt x="186" y="170"/>
                      <a:pt x="178" y="174"/>
                    </a:cubicBezTo>
                    <a:cubicBezTo>
                      <a:pt x="169" y="177"/>
                      <a:pt x="161" y="181"/>
                      <a:pt x="152" y="184"/>
                    </a:cubicBezTo>
                    <a:cubicBezTo>
                      <a:pt x="145" y="186"/>
                      <a:pt x="138" y="189"/>
                      <a:pt x="131" y="192"/>
                    </a:cubicBezTo>
                    <a:moveTo>
                      <a:pt x="15" y="157"/>
                    </a:moveTo>
                    <a:cubicBezTo>
                      <a:pt x="15" y="157"/>
                      <a:pt x="16" y="157"/>
                      <a:pt x="16" y="156"/>
                    </a:cubicBezTo>
                    <a:cubicBezTo>
                      <a:pt x="18" y="155"/>
                      <a:pt x="20" y="154"/>
                      <a:pt x="21" y="152"/>
                    </a:cubicBezTo>
                    <a:cubicBezTo>
                      <a:pt x="21" y="153"/>
                      <a:pt x="21" y="154"/>
                      <a:pt x="21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6" y="157"/>
                      <a:pt x="16" y="157"/>
                      <a:pt x="15" y="157"/>
                    </a:cubicBezTo>
                    <a:moveTo>
                      <a:pt x="15" y="157"/>
                    </a:moveTo>
                    <a:cubicBezTo>
                      <a:pt x="14" y="156"/>
                      <a:pt x="14" y="155"/>
                      <a:pt x="14" y="153"/>
                    </a:cubicBezTo>
                    <a:cubicBezTo>
                      <a:pt x="16" y="152"/>
                      <a:pt x="18" y="152"/>
                      <a:pt x="20" y="151"/>
                    </a:cubicBezTo>
                    <a:cubicBezTo>
                      <a:pt x="20" y="151"/>
                      <a:pt x="21" y="151"/>
                      <a:pt x="22" y="150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2"/>
                      <a:pt x="20" y="152"/>
                      <a:pt x="20" y="152"/>
                    </a:cubicBezTo>
                    <a:cubicBezTo>
                      <a:pt x="18" y="154"/>
                      <a:pt x="16" y="155"/>
                      <a:pt x="15" y="157"/>
                    </a:cubicBezTo>
                    <a:moveTo>
                      <a:pt x="134" y="184"/>
                    </a:moveTo>
                    <a:cubicBezTo>
                      <a:pt x="140" y="180"/>
                      <a:pt x="148" y="178"/>
                      <a:pt x="155" y="175"/>
                    </a:cubicBezTo>
                    <a:cubicBezTo>
                      <a:pt x="164" y="172"/>
                      <a:pt x="172" y="168"/>
                      <a:pt x="181" y="165"/>
                    </a:cubicBezTo>
                    <a:cubicBezTo>
                      <a:pt x="186" y="164"/>
                      <a:pt x="191" y="162"/>
                      <a:pt x="196" y="160"/>
                    </a:cubicBezTo>
                    <a:cubicBezTo>
                      <a:pt x="199" y="159"/>
                      <a:pt x="203" y="158"/>
                      <a:pt x="206" y="156"/>
                    </a:cubicBezTo>
                    <a:cubicBezTo>
                      <a:pt x="210" y="155"/>
                      <a:pt x="214" y="153"/>
                      <a:pt x="218" y="152"/>
                    </a:cubicBezTo>
                    <a:cubicBezTo>
                      <a:pt x="219" y="152"/>
                      <a:pt x="219" y="151"/>
                      <a:pt x="220" y="151"/>
                    </a:cubicBezTo>
                    <a:cubicBezTo>
                      <a:pt x="222" y="150"/>
                      <a:pt x="225" y="150"/>
                      <a:pt x="227" y="149"/>
                    </a:cubicBezTo>
                    <a:cubicBezTo>
                      <a:pt x="228" y="150"/>
                      <a:pt x="228" y="151"/>
                      <a:pt x="228" y="151"/>
                    </a:cubicBezTo>
                    <a:cubicBezTo>
                      <a:pt x="220" y="153"/>
                      <a:pt x="213" y="156"/>
                      <a:pt x="206" y="159"/>
                    </a:cubicBezTo>
                    <a:cubicBezTo>
                      <a:pt x="197" y="162"/>
                      <a:pt x="189" y="164"/>
                      <a:pt x="180" y="167"/>
                    </a:cubicBezTo>
                    <a:cubicBezTo>
                      <a:pt x="172" y="170"/>
                      <a:pt x="164" y="172"/>
                      <a:pt x="156" y="175"/>
                    </a:cubicBezTo>
                    <a:cubicBezTo>
                      <a:pt x="148" y="178"/>
                      <a:pt x="140" y="180"/>
                      <a:pt x="134" y="184"/>
                    </a:cubicBezTo>
                    <a:moveTo>
                      <a:pt x="33" y="149"/>
                    </a:moveTo>
                    <a:cubicBezTo>
                      <a:pt x="33" y="149"/>
                      <a:pt x="32" y="148"/>
                      <a:pt x="32" y="148"/>
                    </a:cubicBezTo>
                    <a:cubicBezTo>
                      <a:pt x="31" y="147"/>
                      <a:pt x="31" y="147"/>
                      <a:pt x="30" y="146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2" y="146"/>
                      <a:pt x="33" y="146"/>
                      <a:pt x="32" y="147"/>
                    </a:cubicBezTo>
                    <a:cubicBezTo>
                      <a:pt x="32" y="147"/>
                      <a:pt x="32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3" y="148"/>
                      <a:pt x="34" y="148"/>
                      <a:pt x="35" y="147"/>
                    </a:cubicBezTo>
                    <a:cubicBezTo>
                      <a:pt x="35" y="148"/>
                      <a:pt x="34" y="149"/>
                      <a:pt x="33" y="149"/>
                    </a:cubicBezTo>
                    <a:moveTo>
                      <a:pt x="138" y="177"/>
                    </a:moveTo>
                    <a:cubicBezTo>
                      <a:pt x="138" y="177"/>
                      <a:pt x="137" y="177"/>
                      <a:pt x="137" y="176"/>
                    </a:cubicBezTo>
                    <a:cubicBezTo>
                      <a:pt x="141" y="174"/>
                      <a:pt x="146" y="174"/>
                      <a:pt x="150" y="172"/>
                    </a:cubicBezTo>
                    <a:cubicBezTo>
                      <a:pt x="158" y="170"/>
                      <a:pt x="165" y="166"/>
                      <a:pt x="173" y="163"/>
                    </a:cubicBezTo>
                    <a:cubicBezTo>
                      <a:pt x="183" y="160"/>
                      <a:pt x="192" y="156"/>
                      <a:pt x="201" y="153"/>
                    </a:cubicBezTo>
                    <a:cubicBezTo>
                      <a:pt x="202" y="153"/>
                      <a:pt x="203" y="153"/>
                      <a:pt x="203" y="152"/>
                    </a:cubicBezTo>
                    <a:cubicBezTo>
                      <a:pt x="204" y="152"/>
                      <a:pt x="204" y="152"/>
                      <a:pt x="205" y="152"/>
                    </a:cubicBezTo>
                    <a:cubicBezTo>
                      <a:pt x="212" y="150"/>
                      <a:pt x="219" y="149"/>
                      <a:pt x="226" y="146"/>
                    </a:cubicBezTo>
                    <a:cubicBezTo>
                      <a:pt x="226" y="147"/>
                      <a:pt x="227" y="147"/>
                      <a:pt x="227" y="148"/>
                    </a:cubicBezTo>
                    <a:cubicBezTo>
                      <a:pt x="226" y="148"/>
                      <a:pt x="226" y="149"/>
                      <a:pt x="225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13" y="152"/>
                      <a:pt x="202" y="156"/>
                      <a:pt x="190" y="161"/>
                    </a:cubicBezTo>
                    <a:cubicBezTo>
                      <a:pt x="185" y="162"/>
                      <a:pt x="180" y="164"/>
                      <a:pt x="175" y="165"/>
                    </a:cubicBezTo>
                    <a:cubicBezTo>
                      <a:pt x="166" y="168"/>
                      <a:pt x="157" y="171"/>
                      <a:pt x="148" y="174"/>
                    </a:cubicBezTo>
                    <a:cubicBezTo>
                      <a:pt x="146" y="175"/>
                      <a:pt x="144" y="175"/>
                      <a:pt x="142" y="176"/>
                    </a:cubicBezTo>
                    <a:cubicBezTo>
                      <a:pt x="141" y="176"/>
                      <a:pt x="141" y="176"/>
                      <a:pt x="140" y="176"/>
                    </a:cubicBezTo>
                    <a:cubicBezTo>
                      <a:pt x="139" y="177"/>
                      <a:pt x="139" y="177"/>
                      <a:pt x="138" y="177"/>
                    </a:cubicBezTo>
                    <a:moveTo>
                      <a:pt x="210" y="150"/>
                    </a:moveTo>
                    <a:cubicBezTo>
                      <a:pt x="211" y="150"/>
                      <a:pt x="212" y="149"/>
                      <a:pt x="214" y="149"/>
                    </a:cubicBezTo>
                    <a:cubicBezTo>
                      <a:pt x="216" y="148"/>
                      <a:pt x="218" y="148"/>
                      <a:pt x="220" y="147"/>
                    </a:cubicBezTo>
                    <a:cubicBezTo>
                      <a:pt x="220" y="147"/>
                      <a:pt x="224" y="146"/>
                      <a:pt x="224" y="146"/>
                    </a:cubicBezTo>
                    <a:cubicBezTo>
                      <a:pt x="224" y="146"/>
                      <a:pt x="223" y="146"/>
                      <a:pt x="222" y="146"/>
                    </a:cubicBezTo>
                    <a:cubicBezTo>
                      <a:pt x="218" y="148"/>
                      <a:pt x="214" y="149"/>
                      <a:pt x="210" y="150"/>
                    </a:cubicBezTo>
                    <a:moveTo>
                      <a:pt x="188" y="148"/>
                    </a:moveTo>
                    <a:cubicBezTo>
                      <a:pt x="193" y="147"/>
                      <a:pt x="197" y="146"/>
                      <a:pt x="202" y="144"/>
                    </a:cubicBezTo>
                    <a:cubicBezTo>
                      <a:pt x="203" y="144"/>
                      <a:pt x="204" y="144"/>
                      <a:pt x="205" y="143"/>
                    </a:cubicBezTo>
                    <a:cubicBezTo>
                      <a:pt x="200" y="145"/>
                      <a:pt x="194" y="147"/>
                      <a:pt x="188" y="148"/>
                    </a:cubicBezTo>
                    <a:moveTo>
                      <a:pt x="215" y="145"/>
                    </a:moveTo>
                    <a:cubicBezTo>
                      <a:pt x="217" y="144"/>
                      <a:pt x="219" y="143"/>
                      <a:pt x="222" y="143"/>
                    </a:cubicBezTo>
                    <a:cubicBezTo>
                      <a:pt x="219" y="143"/>
                      <a:pt x="217" y="144"/>
                      <a:pt x="215" y="145"/>
                    </a:cubicBezTo>
                    <a:moveTo>
                      <a:pt x="222" y="143"/>
                    </a:move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moveTo>
                      <a:pt x="138" y="17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9" y="172"/>
                      <a:pt x="141" y="171"/>
                      <a:pt x="141" y="171"/>
                    </a:cubicBezTo>
                    <a:cubicBezTo>
                      <a:pt x="146" y="169"/>
                      <a:pt x="151" y="167"/>
                      <a:pt x="155" y="165"/>
                    </a:cubicBezTo>
                    <a:cubicBezTo>
                      <a:pt x="164" y="161"/>
                      <a:pt x="173" y="158"/>
                      <a:pt x="183" y="155"/>
                    </a:cubicBezTo>
                    <a:cubicBezTo>
                      <a:pt x="186" y="153"/>
                      <a:pt x="189" y="152"/>
                      <a:pt x="192" y="152"/>
                    </a:cubicBezTo>
                    <a:cubicBezTo>
                      <a:pt x="203" y="149"/>
                      <a:pt x="214" y="147"/>
                      <a:pt x="224" y="143"/>
                    </a:cubicBezTo>
                    <a:cubicBezTo>
                      <a:pt x="224" y="143"/>
                      <a:pt x="225" y="144"/>
                      <a:pt x="225" y="145"/>
                    </a:cubicBezTo>
                    <a:cubicBezTo>
                      <a:pt x="216" y="146"/>
                      <a:pt x="207" y="149"/>
                      <a:pt x="198" y="153"/>
                    </a:cubicBezTo>
                    <a:cubicBezTo>
                      <a:pt x="198" y="153"/>
                      <a:pt x="197" y="153"/>
                      <a:pt x="197" y="153"/>
                    </a:cubicBezTo>
                    <a:cubicBezTo>
                      <a:pt x="180" y="158"/>
                      <a:pt x="162" y="162"/>
                      <a:pt x="146" y="170"/>
                    </a:cubicBezTo>
                    <a:cubicBezTo>
                      <a:pt x="144" y="172"/>
                      <a:pt x="142" y="172"/>
                      <a:pt x="139" y="173"/>
                    </a:cubicBezTo>
                    <a:cubicBezTo>
                      <a:pt x="138" y="173"/>
                      <a:pt x="138" y="173"/>
                      <a:pt x="138" y="173"/>
                    </a:cubicBezTo>
                    <a:moveTo>
                      <a:pt x="30" y="145"/>
                    </a:moveTo>
                    <a:cubicBezTo>
                      <a:pt x="30" y="145"/>
                      <a:pt x="30" y="145"/>
                      <a:pt x="31" y="144"/>
                    </a:cubicBezTo>
                    <a:cubicBezTo>
                      <a:pt x="33" y="143"/>
                      <a:pt x="35" y="142"/>
                      <a:pt x="36" y="140"/>
                    </a:cubicBezTo>
                    <a:cubicBezTo>
                      <a:pt x="36" y="142"/>
                      <a:pt x="36" y="144"/>
                      <a:pt x="35" y="146"/>
                    </a:cubicBezTo>
                    <a:cubicBezTo>
                      <a:pt x="35" y="146"/>
                      <a:pt x="34" y="147"/>
                      <a:pt x="34" y="147"/>
                    </a:cubicBezTo>
                    <a:cubicBezTo>
                      <a:pt x="34" y="147"/>
                      <a:pt x="34" y="146"/>
                      <a:pt x="35" y="145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44"/>
                      <a:pt x="34" y="144"/>
                      <a:pt x="34" y="144"/>
                    </a:cubicBezTo>
                    <a:cubicBezTo>
                      <a:pt x="34" y="144"/>
                      <a:pt x="33" y="145"/>
                      <a:pt x="32" y="145"/>
                    </a:cubicBezTo>
                    <a:cubicBezTo>
                      <a:pt x="31" y="145"/>
                      <a:pt x="30" y="145"/>
                      <a:pt x="30" y="145"/>
                    </a:cubicBezTo>
                    <a:moveTo>
                      <a:pt x="14" y="152"/>
                    </a:moveTo>
                    <a:cubicBezTo>
                      <a:pt x="14" y="151"/>
                      <a:pt x="14" y="151"/>
                      <a:pt x="14" y="150"/>
                    </a:cubicBezTo>
                    <a:cubicBezTo>
                      <a:pt x="19" y="148"/>
                      <a:pt x="23" y="146"/>
                      <a:pt x="28" y="143"/>
                    </a:cubicBezTo>
                    <a:cubicBezTo>
                      <a:pt x="30" y="142"/>
                      <a:pt x="32" y="142"/>
                      <a:pt x="33" y="141"/>
                    </a:cubicBezTo>
                    <a:cubicBezTo>
                      <a:pt x="34" y="140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2" y="143"/>
                      <a:pt x="30" y="144"/>
                      <a:pt x="28" y="145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6" y="145"/>
                      <a:pt x="26" y="145"/>
                      <a:pt x="25" y="145"/>
                    </a:cubicBezTo>
                    <a:cubicBezTo>
                      <a:pt x="24" y="146"/>
                      <a:pt x="23" y="148"/>
                      <a:pt x="22" y="149"/>
                    </a:cubicBezTo>
                    <a:cubicBezTo>
                      <a:pt x="19" y="150"/>
                      <a:pt x="16" y="151"/>
                      <a:pt x="14" y="152"/>
                    </a:cubicBezTo>
                    <a:moveTo>
                      <a:pt x="140" y="168"/>
                    </a:moveTo>
                    <a:cubicBezTo>
                      <a:pt x="141" y="168"/>
                      <a:pt x="141" y="167"/>
                      <a:pt x="141" y="167"/>
                    </a:cubicBezTo>
                    <a:cubicBezTo>
                      <a:pt x="142" y="166"/>
                      <a:pt x="144" y="165"/>
                      <a:pt x="145" y="164"/>
                    </a:cubicBezTo>
                    <a:cubicBezTo>
                      <a:pt x="153" y="160"/>
                      <a:pt x="162" y="157"/>
                      <a:pt x="171" y="154"/>
                    </a:cubicBezTo>
                    <a:cubicBezTo>
                      <a:pt x="188" y="149"/>
                      <a:pt x="205" y="146"/>
                      <a:pt x="221" y="139"/>
                    </a:cubicBezTo>
                    <a:cubicBezTo>
                      <a:pt x="222" y="140"/>
                      <a:pt x="222" y="141"/>
                      <a:pt x="223" y="142"/>
                    </a:cubicBezTo>
                    <a:cubicBezTo>
                      <a:pt x="216" y="143"/>
                      <a:pt x="209" y="146"/>
                      <a:pt x="202" y="148"/>
                    </a:cubicBezTo>
                    <a:cubicBezTo>
                      <a:pt x="202" y="148"/>
                      <a:pt x="201" y="148"/>
                      <a:pt x="201" y="148"/>
                    </a:cubicBezTo>
                    <a:cubicBezTo>
                      <a:pt x="185" y="152"/>
                      <a:pt x="169" y="157"/>
                      <a:pt x="153" y="163"/>
                    </a:cubicBezTo>
                    <a:cubicBezTo>
                      <a:pt x="150" y="164"/>
                      <a:pt x="146" y="166"/>
                      <a:pt x="142" y="167"/>
                    </a:cubicBezTo>
                    <a:cubicBezTo>
                      <a:pt x="142" y="167"/>
                      <a:pt x="141" y="168"/>
                      <a:pt x="140" y="168"/>
                    </a:cubicBezTo>
                    <a:moveTo>
                      <a:pt x="143" y="161"/>
                    </a:moveTo>
                    <a:cubicBezTo>
                      <a:pt x="156" y="155"/>
                      <a:pt x="170" y="151"/>
                      <a:pt x="184" y="147"/>
                    </a:cubicBezTo>
                    <a:cubicBezTo>
                      <a:pt x="190" y="145"/>
                      <a:pt x="197" y="143"/>
                      <a:pt x="203" y="141"/>
                    </a:cubicBezTo>
                    <a:cubicBezTo>
                      <a:pt x="209" y="139"/>
                      <a:pt x="214" y="138"/>
                      <a:pt x="220" y="136"/>
                    </a:cubicBezTo>
                    <a:cubicBezTo>
                      <a:pt x="220" y="136"/>
                      <a:pt x="220" y="137"/>
                      <a:pt x="221" y="138"/>
                    </a:cubicBezTo>
                    <a:cubicBezTo>
                      <a:pt x="208" y="142"/>
                      <a:pt x="195" y="146"/>
                      <a:pt x="182" y="149"/>
                    </a:cubicBezTo>
                    <a:cubicBezTo>
                      <a:pt x="175" y="151"/>
                      <a:pt x="168" y="153"/>
                      <a:pt x="162" y="155"/>
                    </a:cubicBezTo>
                    <a:cubicBezTo>
                      <a:pt x="158" y="156"/>
                      <a:pt x="155" y="158"/>
                      <a:pt x="152" y="159"/>
                    </a:cubicBezTo>
                    <a:cubicBezTo>
                      <a:pt x="149" y="160"/>
                      <a:pt x="146" y="160"/>
                      <a:pt x="143" y="161"/>
                    </a:cubicBezTo>
                    <a:moveTo>
                      <a:pt x="15" y="149"/>
                    </a:moveTo>
                    <a:cubicBezTo>
                      <a:pt x="15" y="149"/>
                      <a:pt x="15" y="149"/>
                      <a:pt x="16" y="148"/>
                    </a:cubicBezTo>
                    <a:cubicBezTo>
                      <a:pt x="23" y="144"/>
                      <a:pt x="30" y="140"/>
                      <a:pt x="37" y="135"/>
                    </a:cubicBezTo>
                    <a:cubicBezTo>
                      <a:pt x="37" y="136"/>
                      <a:pt x="36" y="138"/>
                      <a:pt x="36" y="139"/>
                    </a:cubicBezTo>
                    <a:cubicBezTo>
                      <a:pt x="33" y="140"/>
                      <a:pt x="29" y="142"/>
                      <a:pt x="26" y="143"/>
                    </a:cubicBezTo>
                    <a:cubicBezTo>
                      <a:pt x="24" y="144"/>
                      <a:pt x="22" y="145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19" y="147"/>
                      <a:pt x="18" y="148"/>
                    </a:cubicBezTo>
                    <a:cubicBezTo>
                      <a:pt x="16" y="148"/>
                      <a:pt x="15" y="149"/>
                      <a:pt x="15" y="149"/>
                    </a:cubicBezTo>
                    <a:moveTo>
                      <a:pt x="273" y="139"/>
                    </a:moveTo>
                    <a:cubicBezTo>
                      <a:pt x="272" y="138"/>
                      <a:pt x="272" y="138"/>
                      <a:pt x="272" y="137"/>
                    </a:cubicBezTo>
                    <a:cubicBezTo>
                      <a:pt x="272" y="137"/>
                      <a:pt x="272" y="136"/>
                      <a:pt x="273" y="135"/>
                    </a:cubicBezTo>
                    <a:cubicBezTo>
                      <a:pt x="273" y="136"/>
                      <a:pt x="273" y="137"/>
                      <a:pt x="273" y="138"/>
                    </a:cubicBezTo>
                    <a:cubicBezTo>
                      <a:pt x="273" y="138"/>
                      <a:pt x="273" y="138"/>
                      <a:pt x="273" y="139"/>
                    </a:cubicBezTo>
                    <a:moveTo>
                      <a:pt x="13" y="144"/>
                    </a:moveTo>
                    <a:cubicBezTo>
                      <a:pt x="17" y="143"/>
                      <a:pt x="20" y="142"/>
                      <a:pt x="23" y="140"/>
                    </a:cubicBezTo>
                    <a:cubicBezTo>
                      <a:pt x="27" y="138"/>
                      <a:pt x="32" y="137"/>
                      <a:pt x="37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29" y="138"/>
                      <a:pt x="21" y="144"/>
                      <a:pt x="13" y="149"/>
                    </a:cubicBezTo>
                    <a:cubicBezTo>
                      <a:pt x="13" y="147"/>
                      <a:pt x="13" y="145"/>
                      <a:pt x="13" y="144"/>
                    </a:cubicBezTo>
                    <a:cubicBezTo>
                      <a:pt x="13" y="144"/>
                      <a:pt x="13" y="144"/>
                      <a:pt x="13" y="144"/>
                    </a:cubicBezTo>
                    <a:moveTo>
                      <a:pt x="141" y="155"/>
                    </a:moveTo>
                    <a:cubicBezTo>
                      <a:pt x="141" y="154"/>
                      <a:pt x="141" y="152"/>
                      <a:pt x="141" y="151"/>
                    </a:cubicBezTo>
                    <a:cubicBezTo>
                      <a:pt x="154" y="148"/>
                      <a:pt x="166" y="143"/>
                      <a:pt x="179" y="139"/>
                    </a:cubicBezTo>
                    <a:cubicBezTo>
                      <a:pt x="186" y="137"/>
                      <a:pt x="193" y="136"/>
                      <a:pt x="199" y="13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4"/>
                      <a:pt x="198" y="134"/>
                      <a:pt x="197" y="135"/>
                    </a:cubicBezTo>
                    <a:cubicBezTo>
                      <a:pt x="190" y="137"/>
                      <a:pt x="183" y="139"/>
                      <a:pt x="176" y="141"/>
                    </a:cubicBezTo>
                    <a:cubicBezTo>
                      <a:pt x="170" y="143"/>
                      <a:pt x="163" y="146"/>
                      <a:pt x="157" y="148"/>
                    </a:cubicBezTo>
                    <a:cubicBezTo>
                      <a:pt x="152" y="150"/>
                      <a:pt x="146" y="152"/>
                      <a:pt x="141" y="155"/>
                    </a:cubicBezTo>
                    <a:moveTo>
                      <a:pt x="142" y="161"/>
                    </a:moveTo>
                    <a:cubicBezTo>
                      <a:pt x="142" y="159"/>
                      <a:pt x="141" y="158"/>
                      <a:pt x="141" y="156"/>
                    </a:cubicBezTo>
                    <a:cubicBezTo>
                      <a:pt x="144" y="156"/>
                      <a:pt x="146" y="155"/>
                      <a:pt x="148" y="154"/>
                    </a:cubicBezTo>
                    <a:cubicBezTo>
                      <a:pt x="152" y="152"/>
                      <a:pt x="156" y="151"/>
                      <a:pt x="160" y="150"/>
                    </a:cubicBezTo>
                    <a:cubicBezTo>
                      <a:pt x="168" y="148"/>
                      <a:pt x="176" y="145"/>
                      <a:pt x="184" y="143"/>
                    </a:cubicBezTo>
                    <a:cubicBezTo>
                      <a:pt x="192" y="141"/>
                      <a:pt x="200" y="139"/>
                      <a:pt x="208" y="136"/>
                    </a:cubicBezTo>
                    <a:cubicBezTo>
                      <a:pt x="212" y="135"/>
                      <a:pt x="216" y="135"/>
                      <a:pt x="219" y="133"/>
                    </a:cubicBezTo>
                    <a:cubicBezTo>
                      <a:pt x="219" y="134"/>
                      <a:pt x="219" y="134"/>
                      <a:pt x="219" y="135"/>
                    </a:cubicBezTo>
                    <a:cubicBezTo>
                      <a:pt x="214" y="138"/>
                      <a:pt x="207" y="139"/>
                      <a:pt x="201" y="141"/>
                    </a:cubicBezTo>
                    <a:cubicBezTo>
                      <a:pt x="194" y="143"/>
                      <a:pt x="186" y="145"/>
                      <a:pt x="179" y="148"/>
                    </a:cubicBezTo>
                    <a:cubicBezTo>
                      <a:pt x="166" y="151"/>
                      <a:pt x="154" y="155"/>
                      <a:pt x="142" y="161"/>
                    </a:cubicBezTo>
                    <a:moveTo>
                      <a:pt x="271" y="136"/>
                    </a:moveTo>
                    <a:cubicBezTo>
                      <a:pt x="271" y="135"/>
                      <a:pt x="270" y="134"/>
                      <a:pt x="270" y="133"/>
                    </a:cubicBezTo>
                    <a:cubicBezTo>
                      <a:pt x="270" y="133"/>
                      <a:pt x="271" y="133"/>
                      <a:pt x="272" y="133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272" y="135"/>
                      <a:pt x="271" y="136"/>
                    </a:cubicBezTo>
                    <a:moveTo>
                      <a:pt x="229" y="133"/>
                    </a:moveTo>
                    <a:cubicBezTo>
                      <a:pt x="232" y="133"/>
                      <a:pt x="234" y="133"/>
                      <a:pt x="237" y="132"/>
                    </a:cubicBezTo>
                    <a:cubicBezTo>
                      <a:pt x="238" y="132"/>
                      <a:pt x="239" y="132"/>
                      <a:pt x="240" y="131"/>
                    </a:cubicBezTo>
                    <a:cubicBezTo>
                      <a:pt x="240" y="131"/>
                      <a:pt x="243" y="131"/>
                      <a:pt x="244" y="131"/>
                    </a:cubicBezTo>
                    <a:cubicBezTo>
                      <a:pt x="245" y="131"/>
                      <a:pt x="245" y="131"/>
                      <a:pt x="244" y="132"/>
                    </a:cubicBezTo>
                    <a:cubicBezTo>
                      <a:pt x="243" y="133"/>
                      <a:pt x="241" y="133"/>
                      <a:pt x="239" y="134"/>
                    </a:cubicBezTo>
                    <a:cubicBezTo>
                      <a:pt x="237" y="134"/>
                      <a:pt x="235" y="134"/>
                      <a:pt x="234" y="134"/>
                    </a:cubicBezTo>
                    <a:cubicBezTo>
                      <a:pt x="234" y="134"/>
                      <a:pt x="234" y="134"/>
                      <a:pt x="234" y="134"/>
                    </a:cubicBezTo>
                    <a:cubicBezTo>
                      <a:pt x="232" y="134"/>
                      <a:pt x="230" y="134"/>
                      <a:pt x="229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moveTo>
                      <a:pt x="269" y="132"/>
                    </a:moveTo>
                    <a:cubicBezTo>
                      <a:pt x="269" y="132"/>
                      <a:pt x="268" y="131"/>
                      <a:pt x="268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8" y="130"/>
                      <a:pt x="268" y="130"/>
                      <a:pt x="269" y="130"/>
                    </a:cubicBezTo>
                    <a:cubicBezTo>
                      <a:pt x="270" y="130"/>
                      <a:pt x="270" y="130"/>
                      <a:pt x="269" y="132"/>
                    </a:cubicBezTo>
                    <a:moveTo>
                      <a:pt x="144" y="139"/>
                    </a:moveTo>
                    <a:cubicBezTo>
                      <a:pt x="144" y="138"/>
                      <a:pt x="145" y="137"/>
                      <a:pt x="145" y="136"/>
                    </a:cubicBezTo>
                    <a:cubicBezTo>
                      <a:pt x="150" y="136"/>
                      <a:pt x="154" y="135"/>
                      <a:pt x="159" y="133"/>
                    </a:cubicBezTo>
                    <a:cubicBezTo>
                      <a:pt x="164" y="132"/>
                      <a:pt x="169" y="130"/>
                      <a:pt x="173" y="129"/>
                    </a:cubicBezTo>
                    <a:cubicBezTo>
                      <a:pt x="169" y="131"/>
                      <a:pt x="164" y="133"/>
                      <a:pt x="159" y="135"/>
                    </a:cubicBezTo>
                    <a:cubicBezTo>
                      <a:pt x="154" y="137"/>
                      <a:pt x="149" y="137"/>
                      <a:pt x="144" y="139"/>
                    </a:cubicBezTo>
                    <a:moveTo>
                      <a:pt x="15" y="142"/>
                    </a:moveTo>
                    <a:cubicBezTo>
                      <a:pt x="15" y="142"/>
                      <a:pt x="15" y="142"/>
                      <a:pt x="15" y="142"/>
                    </a:cubicBezTo>
                    <a:cubicBezTo>
                      <a:pt x="18" y="139"/>
                      <a:pt x="24" y="137"/>
                      <a:pt x="28" y="135"/>
                    </a:cubicBezTo>
                    <a:cubicBezTo>
                      <a:pt x="32" y="133"/>
                      <a:pt x="35" y="131"/>
                      <a:pt x="39" y="128"/>
                    </a:cubicBezTo>
                    <a:cubicBezTo>
                      <a:pt x="38" y="129"/>
                      <a:pt x="38" y="130"/>
                      <a:pt x="37" y="131"/>
                    </a:cubicBezTo>
                    <a:cubicBezTo>
                      <a:pt x="37" y="132"/>
                      <a:pt x="37" y="133"/>
                      <a:pt x="37" y="133"/>
                    </a:cubicBezTo>
                    <a:cubicBezTo>
                      <a:pt x="33" y="135"/>
                      <a:pt x="29" y="136"/>
                      <a:pt x="26" y="138"/>
                    </a:cubicBezTo>
                    <a:cubicBezTo>
                      <a:pt x="24" y="139"/>
                      <a:pt x="22" y="140"/>
                      <a:pt x="21" y="140"/>
                    </a:cubicBezTo>
                    <a:cubicBezTo>
                      <a:pt x="21" y="140"/>
                      <a:pt x="19" y="141"/>
                      <a:pt x="18" y="141"/>
                    </a:cubicBezTo>
                    <a:cubicBezTo>
                      <a:pt x="17" y="142"/>
                      <a:pt x="15" y="142"/>
                      <a:pt x="15" y="142"/>
                    </a:cubicBezTo>
                    <a:moveTo>
                      <a:pt x="13" y="139"/>
                    </a:moveTo>
                    <a:cubicBezTo>
                      <a:pt x="22" y="137"/>
                      <a:pt x="30" y="133"/>
                      <a:pt x="38" y="128"/>
                    </a:cubicBezTo>
                    <a:cubicBezTo>
                      <a:pt x="33" y="131"/>
                      <a:pt x="29" y="134"/>
                      <a:pt x="24" y="136"/>
                    </a:cubicBezTo>
                    <a:cubicBezTo>
                      <a:pt x="20" y="138"/>
                      <a:pt x="16" y="140"/>
                      <a:pt x="13" y="143"/>
                    </a:cubicBezTo>
                    <a:cubicBezTo>
                      <a:pt x="13" y="141"/>
                      <a:pt x="13" y="14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moveTo>
                      <a:pt x="141" y="149"/>
                    </a:moveTo>
                    <a:cubicBezTo>
                      <a:pt x="141" y="148"/>
                      <a:pt x="141" y="147"/>
                      <a:pt x="142" y="145"/>
                    </a:cubicBezTo>
                    <a:cubicBezTo>
                      <a:pt x="154" y="140"/>
                      <a:pt x="167" y="137"/>
                      <a:pt x="180" y="133"/>
                    </a:cubicBezTo>
                    <a:cubicBezTo>
                      <a:pt x="186" y="132"/>
                      <a:pt x="192" y="130"/>
                      <a:pt x="198" y="128"/>
                    </a:cubicBezTo>
                    <a:cubicBezTo>
                      <a:pt x="200" y="128"/>
                      <a:pt x="201" y="127"/>
                      <a:pt x="202" y="127"/>
                    </a:cubicBezTo>
                    <a:cubicBezTo>
                      <a:pt x="193" y="130"/>
                      <a:pt x="183" y="133"/>
                      <a:pt x="174" y="136"/>
                    </a:cubicBezTo>
                    <a:cubicBezTo>
                      <a:pt x="163" y="140"/>
                      <a:pt x="151" y="144"/>
                      <a:pt x="141" y="149"/>
                    </a:cubicBezTo>
                    <a:moveTo>
                      <a:pt x="40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moveTo>
                      <a:pt x="141" y="156"/>
                    </a:move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2" y="155"/>
                      <a:pt x="144" y="154"/>
                      <a:pt x="145" y="154"/>
                    </a:cubicBezTo>
                    <a:cubicBezTo>
                      <a:pt x="149" y="152"/>
                      <a:pt x="153" y="151"/>
                      <a:pt x="157" y="149"/>
                    </a:cubicBezTo>
                    <a:cubicBezTo>
                      <a:pt x="164" y="147"/>
                      <a:pt x="171" y="144"/>
                      <a:pt x="179" y="141"/>
                    </a:cubicBezTo>
                    <a:cubicBezTo>
                      <a:pt x="185" y="139"/>
                      <a:pt x="192" y="137"/>
                      <a:pt x="199" y="135"/>
                    </a:cubicBezTo>
                    <a:cubicBezTo>
                      <a:pt x="206" y="133"/>
                      <a:pt x="212" y="129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28"/>
                      <a:pt x="219" y="130"/>
                      <a:pt x="219" y="132"/>
                    </a:cubicBezTo>
                    <a:cubicBezTo>
                      <a:pt x="218" y="132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6" y="133"/>
                      <a:pt x="214" y="134"/>
                      <a:pt x="214" y="134"/>
                    </a:cubicBezTo>
                    <a:cubicBezTo>
                      <a:pt x="211" y="135"/>
                      <a:pt x="208" y="135"/>
                      <a:pt x="206" y="136"/>
                    </a:cubicBezTo>
                    <a:cubicBezTo>
                      <a:pt x="198" y="138"/>
                      <a:pt x="191" y="140"/>
                      <a:pt x="183" y="142"/>
                    </a:cubicBezTo>
                    <a:cubicBezTo>
                      <a:pt x="171" y="146"/>
                      <a:pt x="156" y="149"/>
                      <a:pt x="144" y="154"/>
                    </a:cubicBezTo>
                    <a:cubicBezTo>
                      <a:pt x="142" y="155"/>
                      <a:pt x="142" y="156"/>
                      <a:pt x="141" y="156"/>
                    </a:cubicBezTo>
                    <a:moveTo>
                      <a:pt x="266" y="129"/>
                    </a:moveTo>
                    <a:cubicBezTo>
                      <a:pt x="265" y="128"/>
                      <a:pt x="265" y="127"/>
                      <a:pt x="264" y="127"/>
                    </a:cubicBezTo>
                    <a:cubicBezTo>
                      <a:pt x="265" y="126"/>
                      <a:pt x="267" y="126"/>
                      <a:pt x="268" y="126"/>
                    </a:cubicBezTo>
                    <a:cubicBezTo>
                      <a:pt x="268" y="126"/>
                      <a:pt x="269" y="126"/>
                      <a:pt x="269" y="126"/>
                    </a:cubicBezTo>
                    <a:cubicBezTo>
                      <a:pt x="268" y="127"/>
                      <a:pt x="267" y="128"/>
                      <a:pt x="266" y="129"/>
                    </a:cubicBezTo>
                    <a:moveTo>
                      <a:pt x="229" y="128"/>
                    </a:moveTo>
                    <a:cubicBezTo>
                      <a:pt x="233" y="128"/>
                      <a:pt x="238" y="126"/>
                      <a:pt x="242" y="126"/>
                    </a:cubicBezTo>
                    <a:cubicBezTo>
                      <a:pt x="243" y="125"/>
                      <a:pt x="244" y="125"/>
                      <a:pt x="245" y="125"/>
                    </a:cubicBezTo>
                    <a:cubicBezTo>
                      <a:pt x="246" y="125"/>
                      <a:pt x="244" y="126"/>
                      <a:pt x="242" y="127"/>
                    </a:cubicBezTo>
                    <a:cubicBezTo>
                      <a:pt x="240" y="128"/>
                      <a:pt x="238" y="129"/>
                      <a:pt x="236" y="129"/>
                    </a:cubicBezTo>
                    <a:cubicBezTo>
                      <a:pt x="233" y="130"/>
                      <a:pt x="230" y="131"/>
                      <a:pt x="228" y="131"/>
                    </a:cubicBezTo>
                    <a:cubicBezTo>
                      <a:pt x="227" y="130"/>
                      <a:pt x="227" y="129"/>
                      <a:pt x="227" y="127"/>
                    </a:cubicBezTo>
                    <a:cubicBezTo>
                      <a:pt x="228" y="128"/>
                      <a:pt x="228" y="128"/>
                      <a:pt x="229" y="128"/>
                    </a:cubicBezTo>
                    <a:moveTo>
                      <a:pt x="228" y="132"/>
                    </a:move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29" y="132"/>
                      <a:pt x="231" y="131"/>
                      <a:pt x="231" y="131"/>
                    </a:cubicBezTo>
                    <a:cubicBezTo>
                      <a:pt x="236" y="130"/>
                      <a:pt x="242" y="129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8" y="128"/>
                      <a:pt x="248" y="129"/>
                      <a:pt x="247" y="130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3" y="130"/>
                      <a:pt x="239" y="131"/>
                      <a:pt x="235" y="131"/>
                    </a:cubicBezTo>
                    <a:cubicBezTo>
                      <a:pt x="233" y="132"/>
                      <a:pt x="231" y="132"/>
                      <a:pt x="229" y="132"/>
                    </a:cubicBezTo>
                    <a:cubicBezTo>
                      <a:pt x="228" y="132"/>
                      <a:pt x="228" y="132"/>
                      <a:pt x="228" y="132"/>
                    </a:cubicBezTo>
                    <a:moveTo>
                      <a:pt x="214" y="124"/>
                    </a:moveTo>
                    <a:cubicBezTo>
                      <a:pt x="215" y="124"/>
                      <a:pt x="216" y="124"/>
                      <a:pt x="216" y="123"/>
                    </a:cubicBezTo>
                    <a:cubicBezTo>
                      <a:pt x="217" y="123"/>
                      <a:pt x="217" y="123"/>
                      <a:pt x="218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9" y="124"/>
                      <a:pt x="219" y="125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3" y="128"/>
                      <a:pt x="207" y="130"/>
                      <a:pt x="201" y="132"/>
                    </a:cubicBezTo>
                    <a:cubicBezTo>
                      <a:pt x="195" y="135"/>
                      <a:pt x="188" y="136"/>
                      <a:pt x="181" y="138"/>
                    </a:cubicBezTo>
                    <a:cubicBezTo>
                      <a:pt x="168" y="141"/>
                      <a:pt x="156" y="146"/>
                      <a:pt x="143" y="149"/>
                    </a:cubicBezTo>
                    <a:cubicBezTo>
                      <a:pt x="142" y="150"/>
                      <a:pt x="142" y="150"/>
                      <a:pt x="141" y="150"/>
                    </a:cubicBezTo>
                    <a:cubicBezTo>
                      <a:pt x="141" y="150"/>
                      <a:pt x="144" y="148"/>
                      <a:pt x="145" y="148"/>
                    </a:cubicBezTo>
                    <a:cubicBezTo>
                      <a:pt x="149" y="146"/>
                      <a:pt x="153" y="144"/>
                      <a:pt x="157" y="143"/>
                    </a:cubicBezTo>
                    <a:cubicBezTo>
                      <a:pt x="164" y="140"/>
                      <a:pt x="170" y="138"/>
                      <a:pt x="177" y="136"/>
                    </a:cubicBezTo>
                    <a:cubicBezTo>
                      <a:pt x="189" y="132"/>
                      <a:pt x="202" y="128"/>
                      <a:pt x="214" y="124"/>
                    </a:cubicBezTo>
                    <a:cubicBezTo>
                      <a:pt x="214" y="124"/>
                      <a:pt x="214" y="124"/>
                      <a:pt x="214" y="124"/>
                    </a:cubicBezTo>
                    <a:moveTo>
                      <a:pt x="263" y="126"/>
                    </a:moveTo>
                    <a:cubicBezTo>
                      <a:pt x="262" y="125"/>
                      <a:pt x="261" y="124"/>
                      <a:pt x="261" y="124"/>
                    </a:cubicBezTo>
                    <a:cubicBezTo>
                      <a:pt x="263" y="123"/>
                      <a:pt x="264" y="123"/>
                      <a:pt x="266" y="123"/>
                    </a:cubicBezTo>
                    <a:cubicBezTo>
                      <a:pt x="268" y="123"/>
                      <a:pt x="268" y="124"/>
                      <a:pt x="266" y="124"/>
                    </a:cubicBezTo>
                    <a:cubicBezTo>
                      <a:pt x="265" y="125"/>
                      <a:pt x="264" y="125"/>
                      <a:pt x="263" y="126"/>
                    </a:cubicBezTo>
                    <a:moveTo>
                      <a:pt x="228" y="127"/>
                    </a:move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8" y="125"/>
                      <a:pt x="229" y="124"/>
                      <a:pt x="230" y="124"/>
                    </a:cubicBezTo>
                    <a:cubicBezTo>
                      <a:pt x="235" y="123"/>
                      <a:pt x="241" y="124"/>
                      <a:pt x="245" y="121"/>
                    </a:cubicBezTo>
                    <a:cubicBezTo>
                      <a:pt x="245" y="122"/>
                      <a:pt x="246" y="123"/>
                      <a:pt x="247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3" y="124"/>
                      <a:pt x="239" y="125"/>
                      <a:pt x="236" y="126"/>
                    </a:cubicBezTo>
                    <a:cubicBezTo>
                      <a:pt x="234" y="126"/>
                      <a:pt x="231" y="127"/>
                      <a:pt x="229" y="127"/>
                    </a:cubicBezTo>
                    <a:cubicBezTo>
                      <a:pt x="229" y="127"/>
                      <a:pt x="228" y="127"/>
                      <a:pt x="228" y="127"/>
                    </a:cubicBezTo>
                    <a:moveTo>
                      <a:pt x="228" y="123"/>
                    </a:moveTo>
                    <a:cubicBezTo>
                      <a:pt x="230" y="123"/>
                      <a:pt x="232" y="122"/>
                      <a:pt x="233" y="122"/>
                    </a:cubicBezTo>
                    <a:cubicBezTo>
                      <a:pt x="235" y="122"/>
                      <a:pt x="237" y="121"/>
                      <a:pt x="239" y="121"/>
                    </a:cubicBezTo>
                    <a:cubicBezTo>
                      <a:pt x="240" y="121"/>
                      <a:pt x="242" y="120"/>
                      <a:pt x="243" y="120"/>
                    </a:cubicBezTo>
                    <a:cubicBezTo>
                      <a:pt x="244" y="120"/>
                      <a:pt x="244" y="121"/>
                      <a:pt x="241" y="122"/>
                    </a:cubicBezTo>
                    <a:cubicBezTo>
                      <a:pt x="237" y="123"/>
                      <a:pt x="231" y="122"/>
                      <a:pt x="227" y="124"/>
                    </a:cubicBezTo>
                    <a:cubicBezTo>
                      <a:pt x="227" y="124"/>
                      <a:pt x="227" y="123"/>
                      <a:pt x="227" y="123"/>
                    </a:cubicBezTo>
                    <a:cubicBezTo>
                      <a:pt x="227" y="123"/>
                      <a:pt x="228" y="123"/>
                      <a:pt x="228" y="123"/>
                    </a:cubicBezTo>
                    <a:moveTo>
                      <a:pt x="13" y="138"/>
                    </a:moveTo>
                    <a:cubicBezTo>
                      <a:pt x="13" y="136"/>
                      <a:pt x="13" y="134"/>
                      <a:pt x="13" y="132"/>
                    </a:cubicBezTo>
                    <a:cubicBezTo>
                      <a:pt x="19" y="131"/>
                      <a:pt x="25" y="127"/>
                      <a:pt x="31" y="125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38" y="122"/>
                      <a:pt x="40" y="121"/>
                      <a:pt x="42" y="121"/>
                    </a:cubicBezTo>
                    <a:cubicBezTo>
                      <a:pt x="42" y="121"/>
                      <a:pt x="42" y="120"/>
                      <a:pt x="43" y="120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7" y="124"/>
                      <a:pt x="32" y="125"/>
                      <a:pt x="27" y="128"/>
                    </a:cubicBezTo>
                    <a:cubicBezTo>
                      <a:pt x="22" y="131"/>
                      <a:pt x="17" y="134"/>
                      <a:pt x="13" y="138"/>
                    </a:cubicBezTo>
                    <a:moveTo>
                      <a:pt x="142" y="144"/>
                    </a:moveTo>
                    <a:cubicBezTo>
                      <a:pt x="142" y="143"/>
                      <a:pt x="143" y="142"/>
                      <a:pt x="143" y="142"/>
                    </a:cubicBezTo>
                    <a:cubicBezTo>
                      <a:pt x="148" y="141"/>
                      <a:pt x="152" y="140"/>
                      <a:pt x="157" y="138"/>
                    </a:cubicBezTo>
                    <a:cubicBezTo>
                      <a:pt x="163" y="136"/>
                      <a:pt x="170" y="135"/>
                      <a:pt x="176" y="133"/>
                    </a:cubicBezTo>
                    <a:cubicBezTo>
                      <a:pt x="190" y="129"/>
                      <a:pt x="204" y="125"/>
                      <a:pt x="218" y="120"/>
                    </a:cubicBezTo>
                    <a:cubicBezTo>
                      <a:pt x="218" y="121"/>
                      <a:pt x="218" y="121"/>
                      <a:pt x="218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05" y="126"/>
                      <a:pt x="191" y="129"/>
                      <a:pt x="177" y="133"/>
                    </a:cubicBezTo>
                    <a:cubicBezTo>
                      <a:pt x="165" y="136"/>
                      <a:pt x="153" y="139"/>
                      <a:pt x="142" y="144"/>
                    </a:cubicBezTo>
                    <a:moveTo>
                      <a:pt x="15" y="138"/>
                    </a:moveTo>
                    <a:cubicBezTo>
                      <a:pt x="15" y="138"/>
                      <a:pt x="16" y="137"/>
                      <a:pt x="18" y="135"/>
                    </a:cubicBezTo>
                    <a:cubicBezTo>
                      <a:pt x="27" y="129"/>
                      <a:pt x="37" y="126"/>
                      <a:pt x="45" y="120"/>
                    </a:cubicBezTo>
                    <a:cubicBezTo>
                      <a:pt x="45" y="122"/>
                      <a:pt x="44" y="124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7" y="127"/>
                      <a:pt x="33" y="130"/>
                      <a:pt x="29" y="132"/>
                    </a:cubicBezTo>
                    <a:cubicBezTo>
                      <a:pt x="26" y="134"/>
                      <a:pt x="22" y="135"/>
                      <a:pt x="19" y="136"/>
                    </a:cubicBezTo>
                    <a:cubicBezTo>
                      <a:pt x="18" y="137"/>
                      <a:pt x="16" y="138"/>
                      <a:pt x="15" y="138"/>
                    </a:cubicBezTo>
                    <a:moveTo>
                      <a:pt x="260" y="123"/>
                    </a:moveTo>
                    <a:cubicBezTo>
                      <a:pt x="260" y="122"/>
                      <a:pt x="259" y="122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61" y="121"/>
                      <a:pt x="263" y="120"/>
                      <a:pt x="266" y="120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8" y="119"/>
                      <a:pt x="265" y="120"/>
                      <a:pt x="264" y="120"/>
                    </a:cubicBezTo>
                    <a:cubicBezTo>
                      <a:pt x="263" y="121"/>
                      <a:pt x="262" y="122"/>
                      <a:pt x="260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moveTo>
                      <a:pt x="147" y="130"/>
                    </a:moveTo>
                    <a:cubicBezTo>
                      <a:pt x="147" y="128"/>
                      <a:pt x="147" y="127"/>
                      <a:pt x="147" y="126"/>
                    </a:cubicBezTo>
                    <a:cubicBezTo>
                      <a:pt x="157" y="126"/>
                      <a:pt x="167" y="122"/>
                      <a:pt x="177" y="120"/>
                    </a:cubicBezTo>
                    <a:cubicBezTo>
                      <a:pt x="179" y="119"/>
                      <a:pt x="181" y="118"/>
                      <a:pt x="184" y="118"/>
                    </a:cubicBezTo>
                    <a:cubicBezTo>
                      <a:pt x="181" y="119"/>
                      <a:pt x="179" y="119"/>
                      <a:pt x="177" y="120"/>
                    </a:cubicBezTo>
                    <a:cubicBezTo>
                      <a:pt x="170" y="122"/>
                      <a:pt x="164" y="124"/>
                      <a:pt x="157" y="126"/>
                    </a:cubicBezTo>
                    <a:cubicBezTo>
                      <a:pt x="154" y="128"/>
                      <a:pt x="150" y="128"/>
                      <a:pt x="147" y="130"/>
                    </a:cubicBezTo>
                    <a:moveTo>
                      <a:pt x="147" y="132"/>
                    </a:moveTo>
                    <a:cubicBezTo>
                      <a:pt x="151" y="132"/>
                      <a:pt x="154" y="130"/>
                      <a:pt x="158" y="129"/>
                    </a:cubicBezTo>
                    <a:cubicBezTo>
                      <a:pt x="163" y="127"/>
                      <a:pt x="168" y="126"/>
                      <a:pt x="174" y="124"/>
                    </a:cubicBezTo>
                    <a:cubicBezTo>
                      <a:pt x="183" y="122"/>
                      <a:pt x="192" y="120"/>
                      <a:pt x="202" y="117"/>
                    </a:cubicBezTo>
                    <a:cubicBezTo>
                      <a:pt x="195" y="120"/>
                      <a:pt x="187" y="121"/>
                      <a:pt x="180" y="123"/>
                    </a:cubicBezTo>
                    <a:cubicBezTo>
                      <a:pt x="173" y="125"/>
                      <a:pt x="167" y="128"/>
                      <a:pt x="161" y="130"/>
                    </a:cubicBezTo>
                    <a:cubicBezTo>
                      <a:pt x="156" y="132"/>
                      <a:pt x="151" y="133"/>
                      <a:pt x="146" y="134"/>
                    </a:cubicBezTo>
                    <a:cubicBezTo>
                      <a:pt x="146" y="134"/>
                      <a:pt x="146" y="133"/>
                      <a:pt x="146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moveTo>
                      <a:pt x="144" y="140"/>
                    </a:moveTo>
                    <a:cubicBezTo>
                      <a:pt x="144" y="140"/>
                      <a:pt x="143" y="140"/>
                      <a:pt x="143" y="140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44" y="140"/>
                      <a:pt x="145" y="140"/>
                      <a:pt x="148" y="139"/>
                    </a:cubicBezTo>
                    <a:cubicBezTo>
                      <a:pt x="156" y="136"/>
                      <a:pt x="164" y="134"/>
                      <a:pt x="172" y="131"/>
                    </a:cubicBezTo>
                    <a:cubicBezTo>
                      <a:pt x="177" y="129"/>
                      <a:pt x="181" y="127"/>
                      <a:pt x="186" y="126"/>
                    </a:cubicBezTo>
                    <a:cubicBezTo>
                      <a:pt x="196" y="123"/>
                      <a:pt x="206" y="120"/>
                      <a:pt x="216" y="117"/>
                    </a:cubicBezTo>
                    <a:cubicBezTo>
                      <a:pt x="216" y="117"/>
                      <a:pt x="217" y="118"/>
                      <a:pt x="217" y="119"/>
                    </a:cubicBezTo>
                    <a:cubicBezTo>
                      <a:pt x="199" y="126"/>
                      <a:pt x="181" y="131"/>
                      <a:pt x="162" y="136"/>
                    </a:cubicBezTo>
                    <a:cubicBezTo>
                      <a:pt x="158" y="137"/>
                      <a:pt x="155" y="138"/>
                      <a:pt x="151" y="139"/>
                    </a:cubicBezTo>
                    <a:cubicBezTo>
                      <a:pt x="148" y="140"/>
                      <a:pt x="145" y="140"/>
                      <a:pt x="144" y="140"/>
                    </a:cubicBezTo>
                    <a:moveTo>
                      <a:pt x="227" y="122"/>
                    </a:moveTo>
                    <a:cubicBezTo>
                      <a:pt x="227" y="122"/>
                      <a:pt x="227" y="122"/>
                      <a:pt x="229" y="121"/>
                    </a:cubicBezTo>
                    <a:cubicBezTo>
                      <a:pt x="231" y="121"/>
                      <a:pt x="233" y="120"/>
                      <a:pt x="235" y="120"/>
                    </a:cubicBezTo>
                    <a:cubicBezTo>
                      <a:pt x="237" y="119"/>
                      <a:pt x="239" y="118"/>
                      <a:pt x="242" y="11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3" y="118"/>
                      <a:pt x="243" y="118"/>
                      <a:pt x="244" y="119"/>
                    </a:cubicBezTo>
                    <a:cubicBezTo>
                      <a:pt x="238" y="120"/>
                      <a:pt x="233" y="121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moveTo>
                      <a:pt x="207" y="119"/>
                    </a:moveTo>
                    <a:cubicBezTo>
                      <a:pt x="208" y="118"/>
                      <a:pt x="209" y="118"/>
                      <a:pt x="210" y="118"/>
                    </a:cubicBezTo>
                    <a:cubicBezTo>
                      <a:pt x="211" y="117"/>
                      <a:pt x="212" y="117"/>
                      <a:pt x="214" y="116"/>
                    </a:cubicBezTo>
                    <a:cubicBezTo>
                      <a:pt x="212" y="117"/>
                      <a:pt x="209" y="118"/>
                      <a:pt x="207" y="119"/>
                    </a:cubicBezTo>
                    <a:moveTo>
                      <a:pt x="227" y="121"/>
                    </a:move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28" y="119"/>
                      <a:pt x="230" y="118"/>
                      <a:pt x="232" y="118"/>
                    </a:cubicBezTo>
                    <a:cubicBezTo>
                      <a:pt x="234" y="117"/>
                      <a:pt x="238" y="117"/>
                      <a:pt x="240" y="116"/>
                    </a:cubicBezTo>
                    <a:cubicBezTo>
                      <a:pt x="236" y="119"/>
                      <a:pt x="231" y="120"/>
                      <a:pt x="227" y="121"/>
                    </a:cubicBezTo>
                    <a:moveTo>
                      <a:pt x="15" y="131"/>
                    </a:moveTo>
                    <a:cubicBezTo>
                      <a:pt x="17" y="130"/>
                      <a:pt x="19" y="128"/>
                      <a:pt x="21" y="127"/>
                    </a:cubicBezTo>
                    <a:cubicBezTo>
                      <a:pt x="24" y="125"/>
                      <a:pt x="26" y="124"/>
                      <a:pt x="29" y="123"/>
                    </a:cubicBezTo>
                    <a:cubicBezTo>
                      <a:pt x="33" y="121"/>
                      <a:pt x="38" y="118"/>
                      <a:pt x="43" y="115"/>
                    </a:cubicBezTo>
                    <a:cubicBezTo>
                      <a:pt x="43" y="116"/>
                      <a:pt x="44" y="117"/>
                      <a:pt x="44" y="117"/>
                    </a:cubicBezTo>
                    <a:cubicBezTo>
                      <a:pt x="45" y="118"/>
                      <a:pt x="45" y="118"/>
                      <a:pt x="45" y="119"/>
                    </a:cubicBezTo>
                    <a:cubicBezTo>
                      <a:pt x="35" y="122"/>
                      <a:pt x="25" y="128"/>
                      <a:pt x="15" y="131"/>
                    </a:cubicBezTo>
                    <a:moveTo>
                      <a:pt x="13" y="131"/>
                    </a:moveTo>
                    <a:cubicBezTo>
                      <a:pt x="13" y="129"/>
                      <a:pt x="14" y="128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9" y="124"/>
                      <a:pt x="24" y="122"/>
                      <a:pt x="29" y="120"/>
                    </a:cubicBezTo>
                    <a:cubicBezTo>
                      <a:pt x="31" y="119"/>
                      <a:pt x="34" y="118"/>
                      <a:pt x="36" y="117"/>
                    </a:cubicBezTo>
                    <a:cubicBezTo>
                      <a:pt x="37" y="117"/>
                      <a:pt x="41" y="115"/>
                      <a:pt x="41" y="115"/>
                    </a:cubicBezTo>
                    <a:cubicBezTo>
                      <a:pt x="41" y="115"/>
                      <a:pt x="41" y="115"/>
                      <a:pt x="39" y="116"/>
                    </a:cubicBezTo>
                    <a:cubicBezTo>
                      <a:pt x="31" y="121"/>
                      <a:pt x="21" y="125"/>
                      <a:pt x="13" y="131"/>
                    </a:cubicBezTo>
                    <a:moveTo>
                      <a:pt x="256" y="117"/>
                    </a:moveTo>
                    <a:cubicBezTo>
                      <a:pt x="260" y="117"/>
                      <a:pt x="263" y="115"/>
                      <a:pt x="267" y="114"/>
                    </a:cubicBezTo>
                    <a:cubicBezTo>
                      <a:pt x="267" y="114"/>
                      <a:pt x="268" y="114"/>
                      <a:pt x="268" y="114"/>
                    </a:cubicBezTo>
                    <a:cubicBezTo>
                      <a:pt x="269" y="114"/>
                      <a:pt x="265" y="116"/>
                      <a:pt x="264" y="117"/>
                    </a:cubicBezTo>
                    <a:cubicBezTo>
                      <a:pt x="262" y="118"/>
                      <a:pt x="260" y="119"/>
                      <a:pt x="258" y="120"/>
                    </a:cubicBezTo>
                    <a:cubicBezTo>
                      <a:pt x="257" y="119"/>
                      <a:pt x="257" y="118"/>
                      <a:pt x="256" y="117"/>
                    </a:cubicBezTo>
                    <a:cubicBezTo>
                      <a:pt x="256" y="117"/>
                      <a:pt x="256" y="117"/>
                      <a:pt x="256" y="117"/>
                    </a:cubicBezTo>
                    <a:moveTo>
                      <a:pt x="227" y="118"/>
                    </a:moveTo>
                    <a:cubicBezTo>
                      <a:pt x="227" y="118"/>
                      <a:pt x="230" y="117"/>
                      <a:pt x="231" y="116"/>
                    </a:cubicBezTo>
                    <a:cubicBezTo>
                      <a:pt x="234" y="115"/>
                      <a:pt x="236" y="114"/>
                      <a:pt x="239" y="113"/>
                    </a:cubicBezTo>
                    <a:cubicBezTo>
                      <a:pt x="240" y="114"/>
                      <a:pt x="240" y="115"/>
                      <a:pt x="241" y="115"/>
                    </a:cubicBezTo>
                    <a:cubicBezTo>
                      <a:pt x="237" y="116"/>
                      <a:pt x="233" y="117"/>
                      <a:pt x="229" y="118"/>
                    </a:cubicBezTo>
                    <a:cubicBezTo>
                      <a:pt x="228" y="118"/>
                      <a:pt x="228" y="118"/>
                      <a:pt x="227" y="118"/>
                    </a:cubicBezTo>
                    <a:moveTo>
                      <a:pt x="259" y="120"/>
                    </a:moveTo>
                    <a:cubicBezTo>
                      <a:pt x="259" y="120"/>
                      <a:pt x="259" y="120"/>
                      <a:pt x="261" y="119"/>
                    </a:cubicBezTo>
                    <a:cubicBezTo>
                      <a:pt x="264" y="118"/>
                      <a:pt x="267" y="116"/>
                      <a:pt x="270" y="113"/>
                    </a:cubicBezTo>
                    <a:cubicBezTo>
                      <a:pt x="270" y="113"/>
                      <a:pt x="270" y="113"/>
                      <a:pt x="270" y="113"/>
                    </a:cubicBezTo>
                    <a:cubicBezTo>
                      <a:pt x="271" y="119"/>
                      <a:pt x="272" y="125"/>
                      <a:pt x="272" y="132"/>
                    </a:cubicBezTo>
                    <a:cubicBezTo>
                      <a:pt x="272" y="132"/>
                      <a:pt x="272" y="132"/>
                      <a:pt x="271" y="132"/>
                    </a:cubicBezTo>
                    <a:cubicBezTo>
                      <a:pt x="270" y="132"/>
                      <a:pt x="271" y="131"/>
                      <a:pt x="272" y="129"/>
                    </a:cubicBezTo>
                    <a:cubicBezTo>
                      <a:pt x="272" y="128"/>
                      <a:pt x="271" y="128"/>
                      <a:pt x="271" y="128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1" y="128"/>
                      <a:pt x="269" y="129"/>
                      <a:pt x="268" y="129"/>
                    </a:cubicBezTo>
                    <a:cubicBezTo>
                      <a:pt x="268" y="129"/>
                      <a:pt x="268" y="129"/>
                      <a:pt x="268" y="128"/>
                    </a:cubicBezTo>
                    <a:cubicBezTo>
                      <a:pt x="270" y="127"/>
                      <a:pt x="270" y="126"/>
                      <a:pt x="271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8" y="125"/>
                      <a:pt x="269" y="124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8" y="124"/>
                      <a:pt x="269" y="124"/>
                      <a:pt x="270" y="122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6" y="121"/>
                      <a:pt x="263" y="122"/>
                      <a:pt x="262" y="123"/>
                    </a:cubicBezTo>
                    <a:cubicBezTo>
                      <a:pt x="264" y="121"/>
                      <a:pt x="267" y="121"/>
                      <a:pt x="269" y="119"/>
                    </a:cubicBezTo>
                    <a:cubicBezTo>
                      <a:pt x="269" y="119"/>
                      <a:pt x="269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7" y="118"/>
                      <a:pt x="265" y="119"/>
                      <a:pt x="264" y="119"/>
                    </a:cubicBezTo>
                    <a:cubicBezTo>
                      <a:pt x="263" y="120"/>
                      <a:pt x="260" y="120"/>
                      <a:pt x="259" y="120"/>
                    </a:cubicBezTo>
                    <a:moveTo>
                      <a:pt x="227" y="114"/>
                    </a:moveTo>
                    <a:cubicBezTo>
                      <a:pt x="231" y="114"/>
                      <a:pt x="235" y="114"/>
                      <a:pt x="238" y="113"/>
                    </a:cubicBezTo>
                    <a:cubicBezTo>
                      <a:pt x="234" y="114"/>
                      <a:pt x="230" y="116"/>
                      <a:pt x="227" y="118"/>
                    </a:cubicBezTo>
                    <a:cubicBezTo>
                      <a:pt x="227" y="117"/>
                      <a:pt x="227" y="115"/>
                      <a:pt x="227" y="114"/>
                    </a:cubicBezTo>
                    <a:cubicBezTo>
                      <a:pt x="227" y="114"/>
                      <a:pt x="227" y="114"/>
                      <a:pt x="227" y="114"/>
                    </a:cubicBezTo>
                    <a:moveTo>
                      <a:pt x="145" y="136"/>
                    </a:move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5"/>
                      <a:pt x="149" y="134"/>
                      <a:pt x="151" y="134"/>
                    </a:cubicBezTo>
                    <a:cubicBezTo>
                      <a:pt x="155" y="133"/>
                      <a:pt x="159" y="131"/>
                      <a:pt x="163" y="130"/>
                    </a:cubicBezTo>
                    <a:cubicBezTo>
                      <a:pt x="172" y="127"/>
                      <a:pt x="182" y="124"/>
                      <a:pt x="191" y="121"/>
                    </a:cubicBezTo>
                    <a:cubicBezTo>
                      <a:pt x="195" y="120"/>
                      <a:pt x="198" y="120"/>
                      <a:pt x="202" y="118"/>
                    </a:cubicBezTo>
                    <a:cubicBezTo>
                      <a:pt x="203" y="117"/>
                      <a:pt x="204" y="116"/>
                      <a:pt x="206" y="115"/>
                    </a:cubicBezTo>
                    <a:cubicBezTo>
                      <a:pt x="209" y="114"/>
                      <a:pt x="212" y="114"/>
                      <a:pt x="214" y="113"/>
                    </a:cubicBezTo>
                    <a:cubicBezTo>
                      <a:pt x="215" y="114"/>
                      <a:pt x="215" y="115"/>
                      <a:pt x="216" y="116"/>
                    </a:cubicBezTo>
                    <a:cubicBezTo>
                      <a:pt x="210" y="116"/>
                      <a:pt x="206" y="118"/>
                      <a:pt x="201" y="120"/>
                    </a:cubicBezTo>
                    <a:cubicBezTo>
                      <a:pt x="195" y="123"/>
                      <a:pt x="188" y="124"/>
                      <a:pt x="182" y="126"/>
                    </a:cubicBezTo>
                    <a:cubicBezTo>
                      <a:pt x="181" y="126"/>
                      <a:pt x="180" y="126"/>
                      <a:pt x="180" y="126"/>
                    </a:cubicBezTo>
                    <a:cubicBezTo>
                      <a:pt x="171" y="129"/>
                      <a:pt x="162" y="132"/>
                      <a:pt x="153" y="134"/>
                    </a:cubicBezTo>
                    <a:cubicBezTo>
                      <a:pt x="150" y="135"/>
                      <a:pt x="148" y="135"/>
                      <a:pt x="145" y="136"/>
                    </a:cubicBezTo>
                    <a:moveTo>
                      <a:pt x="14" y="125"/>
                    </a:moveTo>
                    <a:cubicBezTo>
                      <a:pt x="14" y="124"/>
                      <a:pt x="14" y="122"/>
                      <a:pt x="14" y="121"/>
                    </a:cubicBezTo>
                    <a:cubicBezTo>
                      <a:pt x="18" y="120"/>
                      <a:pt x="22" y="118"/>
                      <a:pt x="25" y="116"/>
                    </a:cubicBezTo>
                    <a:cubicBezTo>
                      <a:pt x="28" y="115"/>
                      <a:pt x="31" y="114"/>
                      <a:pt x="35" y="113"/>
                    </a:cubicBezTo>
                    <a:cubicBezTo>
                      <a:pt x="36" y="112"/>
                      <a:pt x="38" y="112"/>
                      <a:pt x="39" y="111"/>
                    </a:cubicBezTo>
                    <a:cubicBezTo>
                      <a:pt x="38" y="112"/>
                      <a:pt x="37" y="112"/>
                      <a:pt x="36" y="113"/>
                    </a:cubicBezTo>
                    <a:cubicBezTo>
                      <a:pt x="32" y="115"/>
                      <a:pt x="28" y="117"/>
                      <a:pt x="24" y="119"/>
                    </a:cubicBezTo>
                    <a:cubicBezTo>
                      <a:pt x="21" y="122"/>
                      <a:pt x="17" y="123"/>
                      <a:pt x="14" y="125"/>
                    </a:cubicBezTo>
                    <a:moveTo>
                      <a:pt x="230" y="110"/>
                    </a:moveTo>
                    <a:cubicBezTo>
                      <a:pt x="230" y="110"/>
                      <a:pt x="230" y="110"/>
                      <a:pt x="231" y="110"/>
                    </a:cubicBezTo>
                    <a:cubicBezTo>
                      <a:pt x="232" y="110"/>
                      <a:pt x="233" y="110"/>
                      <a:pt x="233" y="110"/>
                    </a:cubicBezTo>
                    <a:cubicBezTo>
                      <a:pt x="234" y="110"/>
                      <a:pt x="234" y="110"/>
                      <a:pt x="233" y="110"/>
                    </a:cubicBezTo>
                    <a:cubicBezTo>
                      <a:pt x="231" y="111"/>
                      <a:pt x="229" y="111"/>
                      <a:pt x="226" y="112"/>
                    </a:cubicBezTo>
                    <a:cubicBezTo>
                      <a:pt x="226" y="112"/>
                      <a:pt x="226" y="111"/>
                      <a:pt x="226" y="110"/>
                    </a:cubicBezTo>
                    <a:cubicBezTo>
                      <a:pt x="226" y="110"/>
                      <a:pt x="227" y="110"/>
                      <a:pt x="227" y="110"/>
                    </a:cubicBezTo>
                    <a:cubicBezTo>
                      <a:pt x="228" y="110"/>
                      <a:pt x="229" y="110"/>
                      <a:pt x="230" y="110"/>
                    </a:cubicBezTo>
                    <a:cubicBezTo>
                      <a:pt x="230" y="110"/>
                      <a:pt x="230" y="110"/>
                      <a:pt x="230" y="110"/>
                    </a:cubicBezTo>
                    <a:moveTo>
                      <a:pt x="228" y="113"/>
                    </a:moveTo>
                    <a:cubicBezTo>
                      <a:pt x="227" y="113"/>
                      <a:pt x="227" y="113"/>
                      <a:pt x="229" y="112"/>
                    </a:cubicBezTo>
                    <a:cubicBezTo>
                      <a:pt x="232" y="111"/>
                      <a:pt x="234" y="111"/>
                      <a:pt x="237" y="109"/>
                    </a:cubicBezTo>
                    <a:cubicBezTo>
                      <a:pt x="237" y="110"/>
                      <a:pt x="238" y="111"/>
                      <a:pt x="239" y="112"/>
                    </a:cubicBezTo>
                    <a:cubicBezTo>
                      <a:pt x="236" y="113"/>
                      <a:pt x="234" y="113"/>
                      <a:pt x="231" y="113"/>
                    </a:cubicBezTo>
                    <a:cubicBezTo>
                      <a:pt x="231" y="113"/>
                      <a:pt x="229" y="113"/>
                      <a:pt x="228" y="113"/>
                    </a:cubicBezTo>
                    <a:moveTo>
                      <a:pt x="255" y="116"/>
                    </a:moveTo>
                    <a:cubicBezTo>
                      <a:pt x="254" y="115"/>
                      <a:pt x="254" y="113"/>
                      <a:pt x="253" y="112"/>
                    </a:cubicBezTo>
                    <a:cubicBezTo>
                      <a:pt x="254" y="112"/>
                      <a:pt x="256" y="112"/>
                      <a:pt x="257" y="111"/>
                    </a:cubicBezTo>
                    <a:cubicBezTo>
                      <a:pt x="259" y="111"/>
                      <a:pt x="266" y="110"/>
                      <a:pt x="267" y="109"/>
                    </a:cubicBezTo>
                    <a:cubicBezTo>
                      <a:pt x="263" y="112"/>
                      <a:pt x="259" y="113"/>
                      <a:pt x="255" y="116"/>
                    </a:cubicBezTo>
                    <a:moveTo>
                      <a:pt x="257" y="116"/>
                    </a:moveTo>
                    <a:cubicBezTo>
                      <a:pt x="258" y="116"/>
                      <a:pt x="261" y="113"/>
                      <a:pt x="263" y="112"/>
                    </a:cubicBezTo>
                    <a:cubicBezTo>
                      <a:pt x="265" y="111"/>
                      <a:pt x="267" y="110"/>
                      <a:pt x="269" y="109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10"/>
                      <a:pt x="270" y="111"/>
                      <a:pt x="270" y="113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5" y="113"/>
                      <a:pt x="261" y="116"/>
                      <a:pt x="257" y="116"/>
                    </a:cubicBezTo>
                    <a:moveTo>
                      <a:pt x="147" y="131"/>
                    </a:move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9" y="129"/>
                      <a:pt x="152" y="129"/>
                      <a:pt x="154" y="128"/>
                    </a:cubicBezTo>
                    <a:cubicBezTo>
                      <a:pt x="166" y="125"/>
                      <a:pt x="178" y="120"/>
                      <a:pt x="190" y="116"/>
                    </a:cubicBezTo>
                    <a:cubicBezTo>
                      <a:pt x="197" y="114"/>
                      <a:pt x="205" y="112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10"/>
                      <a:pt x="213" y="110"/>
                    </a:cubicBezTo>
                    <a:cubicBezTo>
                      <a:pt x="214" y="111"/>
                      <a:pt x="214" y="111"/>
                      <a:pt x="214" y="112"/>
                    </a:cubicBezTo>
                    <a:cubicBezTo>
                      <a:pt x="211" y="112"/>
                      <a:pt x="209" y="113"/>
                      <a:pt x="206" y="114"/>
                    </a:cubicBezTo>
                    <a:cubicBezTo>
                      <a:pt x="199" y="117"/>
                      <a:pt x="192" y="119"/>
                      <a:pt x="185" y="121"/>
                    </a:cubicBezTo>
                    <a:cubicBezTo>
                      <a:pt x="177" y="123"/>
                      <a:pt x="168" y="124"/>
                      <a:pt x="161" y="127"/>
                    </a:cubicBezTo>
                    <a:cubicBezTo>
                      <a:pt x="157" y="128"/>
                      <a:pt x="154" y="130"/>
                      <a:pt x="151" y="130"/>
                    </a:cubicBezTo>
                    <a:cubicBezTo>
                      <a:pt x="151" y="131"/>
                      <a:pt x="148" y="131"/>
                      <a:pt x="147" y="131"/>
                    </a:cubicBezTo>
                    <a:moveTo>
                      <a:pt x="226" y="109"/>
                    </a:moveTo>
                    <a:cubicBezTo>
                      <a:pt x="229" y="109"/>
                      <a:pt x="233" y="107"/>
                      <a:pt x="235" y="106"/>
                    </a:cubicBezTo>
                    <a:cubicBezTo>
                      <a:pt x="236" y="107"/>
                      <a:pt x="236" y="107"/>
                      <a:pt x="236" y="108"/>
                    </a:cubicBezTo>
                    <a:cubicBezTo>
                      <a:pt x="233" y="109"/>
                      <a:pt x="229" y="109"/>
                      <a:pt x="226" y="109"/>
                    </a:cubicBezTo>
                    <a:moveTo>
                      <a:pt x="226" y="107"/>
                    </a:moveTo>
                    <a:cubicBezTo>
                      <a:pt x="227" y="107"/>
                      <a:pt x="229" y="106"/>
                      <a:pt x="231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106"/>
                      <a:pt x="229" y="107"/>
                      <a:pt x="229" y="107"/>
                    </a:cubicBezTo>
                    <a:cubicBezTo>
                      <a:pt x="228" y="108"/>
                      <a:pt x="227" y="108"/>
                      <a:pt x="226" y="108"/>
                    </a:cubicBezTo>
                    <a:cubicBezTo>
                      <a:pt x="226" y="108"/>
                      <a:pt x="226" y="107"/>
                      <a:pt x="225" y="107"/>
                    </a:cubicBezTo>
                    <a:cubicBezTo>
                      <a:pt x="225" y="107"/>
                      <a:pt x="226" y="107"/>
                      <a:pt x="226" y="107"/>
                    </a:cubicBezTo>
                    <a:moveTo>
                      <a:pt x="15" y="119"/>
                    </a:moveTo>
                    <a:cubicBezTo>
                      <a:pt x="15" y="118"/>
                      <a:pt x="15" y="116"/>
                      <a:pt x="15" y="115"/>
                    </a:cubicBezTo>
                    <a:cubicBezTo>
                      <a:pt x="20" y="114"/>
                      <a:pt x="24" y="112"/>
                      <a:pt x="28" y="110"/>
                    </a:cubicBezTo>
                    <a:cubicBezTo>
                      <a:pt x="31" y="109"/>
                      <a:pt x="34" y="107"/>
                      <a:pt x="38" y="106"/>
                    </a:cubicBezTo>
                    <a:cubicBezTo>
                      <a:pt x="39" y="106"/>
                      <a:pt x="40" y="105"/>
                      <a:pt x="40" y="105"/>
                    </a:cubicBezTo>
                    <a:cubicBezTo>
                      <a:pt x="40" y="105"/>
                      <a:pt x="37" y="107"/>
                      <a:pt x="36" y="108"/>
                    </a:cubicBezTo>
                    <a:cubicBezTo>
                      <a:pt x="29" y="112"/>
                      <a:pt x="21" y="114"/>
                      <a:pt x="15" y="119"/>
                    </a:cubicBezTo>
                    <a:moveTo>
                      <a:pt x="15" y="120"/>
                    </a:moveTo>
                    <a:cubicBezTo>
                      <a:pt x="15" y="120"/>
                      <a:pt x="16" y="119"/>
                      <a:pt x="18" y="118"/>
                    </a:cubicBezTo>
                    <a:cubicBezTo>
                      <a:pt x="26" y="112"/>
                      <a:pt x="35" y="110"/>
                      <a:pt x="42" y="105"/>
                    </a:cubicBezTo>
                    <a:cubicBezTo>
                      <a:pt x="42" y="107"/>
                      <a:pt x="42" y="108"/>
                      <a:pt x="42" y="110"/>
                    </a:cubicBezTo>
                    <a:cubicBezTo>
                      <a:pt x="41" y="112"/>
                      <a:pt x="41" y="113"/>
                      <a:pt x="42" y="114"/>
                    </a:cubicBezTo>
                    <a:cubicBezTo>
                      <a:pt x="38" y="115"/>
                      <a:pt x="34" y="117"/>
                      <a:pt x="30" y="119"/>
                    </a:cubicBezTo>
                    <a:cubicBezTo>
                      <a:pt x="27" y="120"/>
                      <a:pt x="23" y="122"/>
                      <a:pt x="20" y="123"/>
                    </a:cubicBezTo>
                    <a:cubicBezTo>
                      <a:pt x="20" y="123"/>
                      <a:pt x="16" y="125"/>
                      <a:pt x="16" y="125"/>
                    </a:cubicBezTo>
                    <a:cubicBezTo>
                      <a:pt x="16" y="125"/>
                      <a:pt x="16" y="125"/>
                      <a:pt x="17" y="124"/>
                    </a:cubicBezTo>
                    <a:cubicBezTo>
                      <a:pt x="24" y="119"/>
                      <a:pt x="34" y="116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37" y="111"/>
                      <a:pt x="32" y="112"/>
                      <a:pt x="28" y="114"/>
                    </a:cubicBezTo>
                    <a:cubicBezTo>
                      <a:pt x="26" y="115"/>
                      <a:pt x="23" y="116"/>
                      <a:pt x="21" y="117"/>
                    </a:cubicBezTo>
                    <a:cubicBezTo>
                      <a:pt x="20" y="118"/>
                      <a:pt x="16" y="120"/>
                      <a:pt x="15" y="120"/>
                    </a:cubicBezTo>
                    <a:moveTo>
                      <a:pt x="135" y="114"/>
                    </a:moveTo>
                    <a:cubicBezTo>
                      <a:pt x="134" y="114"/>
                      <a:pt x="133" y="113"/>
                      <a:pt x="132" y="113"/>
                    </a:cubicBezTo>
                    <a:cubicBezTo>
                      <a:pt x="142" y="110"/>
                      <a:pt x="153" y="107"/>
                      <a:pt x="163" y="104"/>
                    </a:cubicBezTo>
                    <a:cubicBezTo>
                      <a:pt x="157" y="106"/>
                      <a:pt x="151" y="108"/>
                      <a:pt x="145" y="110"/>
                    </a:cubicBezTo>
                    <a:cubicBezTo>
                      <a:pt x="142" y="111"/>
                      <a:pt x="138" y="112"/>
                      <a:pt x="135" y="114"/>
                    </a:cubicBezTo>
                    <a:moveTo>
                      <a:pt x="252" y="111"/>
                    </a:moveTo>
                    <a:cubicBezTo>
                      <a:pt x="252" y="110"/>
                      <a:pt x="252" y="109"/>
                      <a:pt x="251" y="109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5" y="107"/>
                      <a:pt x="259" y="106"/>
                      <a:pt x="263" y="105"/>
                    </a:cubicBezTo>
                    <a:cubicBezTo>
                      <a:pt x="265" y="104"/>
                      <a:pt x="265" y="104"/>
                      <a:pt x="265" y="104"/>
                    </a:cubicBezTo>
                    <a:cubicBezTo>
                      <a:pt x="266" y="104"/>
                      <a:pt x="262" y="106"/>
                      <a:pt x="261" y="106"/>
                    </a:cubicBezTo>
                    <a:cubicBezTo>
                      <a:pt x="258" y="108"/>
                      <a:pt x="255" y="109"/>
                      <a:pt x="252" y="111"/>
                    </a:cubicBezTo>
                    <a:moveTo>
                      <a:pt x="253" y="111"/>
                    </a:moveTo>
                    <a:cubicBezTo>
                      <a:pt x="255" y="111"/>
                      <a:pt x="258" y="109"/>
                      <a:pt x="259" y="108"/>
                    </a:cubicBezTo>
                    <a:cubicBezTo>
                      <a:pt x="262" y="107"/>
                      <a:pt x="265" y="105"/>
                      <a:pt x="268" y="104"/>
                    </a:cubicBezTo>
                    <a:cubicBezTo>
                      <a:pt x="268" y="105"/>
                      <a:pt x="268" y="107"/>
                      <a:pt x="269" y="108"/>
                    </a:cubicBezTo>
                    <a:cubicBezTo>
                      <a:pt x="269" y="108"/>
                      <a:pt x="269" y="108"/>
                      <a:pt x="269" y="108"/>
                    </a:cubicBezTo>
                    <a:cubicBezTo>
                      <a:pt x="263" y="108"/>
                      <a:pt x="259" y="110"/>
                      <a:pt x="253" y="111"/>
                    </a:cubicBezTo>
                    <a:moveTo>
                      <a:pt x="130" y="112"/>
                    </a:moveTo>
                    <a:cubicBezTo>
                      <a:pt x="129" y="112"/>
                      <a:pt x="128" y="112"/>
                      <a:pt x="126" y="112"/>
                    </a:cubicBezTo>
                    <a:cubicBezTo>
                      <a:pt x="131" y="111"/>
                      <a:pt x="136" y="108"/>
                      <a:pt x="141" y="107"/>
                    </a:cubicBezTo>
                    <a:cubicBezTo>
                      <a:pt x="145" y="106"/>
                      <a:pt x="149" y="104"/>
                      <a:pt x="154" y="103"/>
                    </a:cubicBezTo>
                    <a:cubicBezTo>
                      <a:pt x="150" y="104"/>
                      <a:pt x="146" y="106"/>
                      <a:pt x="143" y="107"/>
                    </a:cubicBezTo>
                    <a:cubicBezTo>
                      <a:pt x="139" y="109"/>
                      <a:pt x="134" y="110"/>
                      <a:pt x="130" y="112"/>
                    </a:cubicBezTo>
                    <a:moveTo>
                      <a:pt x="147" y="125"/>
                    </a:moveTo>
                    <a:cubicBezTo>
                      <a:pt x="146" y="124"/>
                      <a:pt x="146" y="123"/>
                      <a:pt x="145" y="122"/>
                    </a:cubicBezTo>
                    <a:cubicBezTo>
                      <a:pt x="155" y="117"/>
                      <a:pt x="167" y="115"/>
                      <a:pt x="178" y="113"/>
                    </a:cubicBezTo>
                    <a:cubicBezTo>
                      <a:pt x="188" y="110"/>
                      <a:pt x="201" y="108"/>
                      <a:pt x="209" y="103"/>
                    </a:cubicBezTo>
                    <a:cubicBezTo>
                      <a:pt x="199" y="110"/>
                      <a:pt x="186" y="112"/>
                      <a:pt x="174" y="116"/>
                    </a:cubicBezTo>
                    <a:cubicBezTo>
                      <a:pt x="168" y="119"/>
                      <a:pt x="162" y="121"/>
                      <a:pt x="156" y="122"/>
                    </a:cubicBezTo>
                    <a:cubicBezTo>
                      <a:pt x="153" y="123"/>
                      <a:pt x="150" y="123"/>
                      <a:pt x="147" y="125"/>
                    </a:cubicBezTo>
                    <a:moveTo>
                      <a:pt x="16" y="114"/>
                    </a:moveTo>
                    <a:cubicBezTo>
                      <a:pt x="16" y="112"/>
                      <a:pt x="16" y="111"/>
                      <a:pt x="17" y="109"/>
                    </a:cubicBezTo>
                    <a:cubicBezTo>
                      <a:pt x="20" y="108"/>
                      <a:pt x="22" y="107"/>
                      <a:pt x="25" y="106"/>
                    </a:cubicBezTo>
                    <a:cubicBezTo>
                      <a:pt x="27" y="105"/>
                      <a:pt x="30" y="104"/>
                      <a:pt x="32" y="103"/>
                    </a:cubicBezTo>
                    <a:cubicBezTo>
                      <a:pt x="33" y="103"/>
                      <a:pt x="35" y="102"/>
                      <a:pt x="36" y="102"/>
                    </a:cubicBezTo>
                    <a:cubicBezTo>
                      <a:pt x="36" y="102"/>
                      <a:pt x="36" y="102"/>
                      <a:pt x="35" y="103"/>
                    </a:cubicBezTo>
                    <a:cubicBezTo>
                      <a:pt x="29" y="107"/>
                      <a:pt x="21" y="109"/>
                      <a:pt x="16" y="114"/>
                    </a:cubicBezTo>
                    <a:moveTo>
                      <a:pt x="225" y="105"/>
                    </a:moveTo>
                    <a:cubicBezTo>
                      <a:pt x="225" y="104"/>
                      <a:pt x="225" y="104"/>
                      <a:pt x="224" y="103"/>
                    </a:cubicBezTo>
                    <a:cubicBezTo>
                      <a:pt x="226" y="103"/>
                      <a:pt x="231" y="102"/>
                      <a:pt x="232" y="102"/>
                    </a:cubicBez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29" y="103"/>
                      <a:pt x="227" y="104"/>
                      <a:pt x="225" y="105"/>
                    </a:cubicBezTo>
                    <a:moveTo>
                      <a:pt x="226" y="106"/>
                    </a:moveTo>
                    <a:cubicBezTo>
                      <a:pt x="224" y="106"/>
                      <a:pt x="229" y="104"/>
                      <a:pt x="230" y="104"/>
                    </a:cubicBezTo>
                    <a:cubicBezTo>
                      <a:pt x="232" y="103"/>
                      <a:pt x="234" y="103"/>
                      <a:pt x="236" y="102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35" y="102"/>
                      <a:pt x="235" y="103"/>
                      <a:pt x="235" y="104"/>
                    </a:cubicBezTo>
                    <a:cubicBezTo>
                      <a:pt x="235" y="104"/>
                      <a:pt x="235" y="105"/>
                      <a:pt x="235" y="105"/>
                    </a:cubicBezTo>
                    <a:cubicBezTo>
                      <a:pt x="235" y="105"/>
                      <a:pt x="234" y="105"/>
                      <a:pt x="233" y="105"/>
                    </a:cubicBezTo>
                    <a:cubicBezTo>
                      <a:pt x="232" y="105"/>
                      <a:pt x="230" y="105"/>
                      <a:pt x="228" y="106"/>
                    </a:cubicBezTo>
                    <a:cubicBezTo>
                      <a:pt x="227" y="106"/>
                      <a:pt x="226" y="106"/>
                      <a:pt x="226" y="106"/>
                    </a:cubicBezTo>
                    <a:moveTo>
                      <a:pt x="17" y="114"/>
                    </a:moveTo>
                    <a:cubicBezTo>
                      <a:pt x="16" y="114"/>
                      <a:pt x="17" y="114"/>
                      <a:pt x="19" y="112"/>
                    </a:cubicBezTo>
                    <a:cubicBezTo>
                      <a:pt x="26" y="108"/>
                      <a:pt x="33" y="106"/>
                      <a:pt x="39" y="101"/>
                    </a:cubicBezTo>
                    <a:cubicBezTo>
                      <a:pt x="40" y="102"/>
                      <a:pt x="41" y="103"/>
                      <a:pt x="41" y="104"/>
                    </a:cubicBezTo>
                    <a:cubicBezTo>
                      <a:pt x="37" y="105"/>
                      <a:pt x="33" y="107"/>
                      <a:pt x="29" y="109"/>
                    </a:cubicBezTo>
                    <a:cubicBezTo>
                      <a:pt x="26" y="110"/>
                      <a:pt x="24" y="111"/>
                      <a:pt x="21" y="112"/>
                    </a:cubicBezTo>
                    <a:cubicBezTo>
                      <a:pt x="20" y="113"/>
                      <a:pt x="17" y="114"/>
                      <a:pt x="17" y="114"/>
                    </a:cubicBezTo>
                    <a:moveTo>
                      <a:pt x="250" y="106"/>
                    </a:moveTo>
                    <a:cubicBezTo>
                      <a:pt x="249" y="105"/>
                      <a:pt x="248" y="104"/>
                      <a:pt x="248" y="103"/>
                    </a:cubicBezTo>
                    <a:cubicBezTo>
                      <a:pt x="252" y="102"/>
                      <a:pt x="257" y="100"/>
                      <a:pt x="261" y="99"/>
                    </a:cubicBezTo>
                    <a:cubicBezTo>
                      <a:pt x="262" y="99"/>
                      <a:pt x="262" y="99"/>
                      <a:pt x="262" y="99"/>
                    </a:cubicBezTo>
                    <a:cubicBezTo>
                      <a:pt x="264" y="99"/>
                      <a:pt x="258" y="102"/>
                      <a:pt x="258" y="102"/>
                    </a:cubicBezTo>
                    <a:cubicBezTo>
                      <a:pt x="255" y="104"/>
                      <a:pt x="252" y="105"/>
                      <a:pt x="250" y="106"/>
                    </a:cubicBezTo>
                    <a:moveTo>
                      <a:pt x="17" y="108"/>
                    </a:moveTo>
                    <a:cubicBezTo>
                      <a:pt x="17" y="108"/>
                      <a:pt x="20" y="106"/>
                      <a:pt x="21" y="106"/>
                    </a:cubicBezTo>
                    <a:cubicBezTo>
                      <a:pt x="22" y="105"/>
                      <a:pt x="24" y="104"/>
                      <a:pt x="26" y="103"/>
                    </a:cubicBezTo>
                    <a:cubicBezTo>
                      <a:pt x="29" y="102"/>
                      <a:pt x="31" y="100"/>
                      <a:pt x="34" y="98"/>
                    </a:cubicBezTo>
                    <a:cubicBezTo>
                      <a:pt x="35" y="99"/>
                      <a:pt x="36" y="100"/>
                      <a:pt x="37" y="100"/>
                    </a:cubicBezTo>
                    <a:cubicBezTo>
                      <a:pt x="37" y="100"/>
                      <a:pt x="37" y="100"/>
                      <a:pt x="38" y="101"/>
                    </a:cubicBezTo>
                    <a:cubicBezTo>
                      <a:pt x="31" y="102"/>
                      <a:pt x="26" y="105"/>
                      <a:pt x="19" y="107"/>
                    </a:cubicBezTo>
                    <a:cubicBezTo>
                      <a:pt x="18" y="108"/>
                      <a:pt x="18" y="108"/>
                      <a:pt x="17" y="108"/>
                    </a:cubicBezTo>
                    <a:moveTo>
                      <a:pt x="17" y="107"/>
                    </a:moveTo>
                    <a:cubicBezTo>
                      <a:pt x="18" y="106"/>
                      <a:pt x="18" y="105"/>
                      <a:pt x="18" y="104"/>
                    </a:cubicBezTo>
                    <a:cubicBezTo>
                      <a:pt x="20" y="103"/>
                      <a:pt x="22" y="102"/>
                      <a:pt x="24" y="101"/>
                    </a:cubicBezTo>
                    <a:cubicBezTo>
                      <a:pt x="27" y="100"/>
                      <a:pt x="29" y="99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3" y="98"/>
                      <a:pt x="32" y="99"/>
                    </a:cubicBezTo>
                    <a:cubicBezTo>
                      <a:pt x="27" y="102"/>
                      <a:pt x="22" y="104"/>
                      <a:pt x="17" y="107"/>
                    </a:cubicBezTo>
                    <a:moveTo>
                      <a:pt x="145" y="121"/>
                    </a:moveTo>
                    <a:cubicBezTo>
                      <a:pt x="144" y="120"/>
                      <a:pt x="144" y="119"/>
                      <a:pt x="143" y="118"/>
                    </a:cubicBezTo>
                    <a:cubicBezTo>
                      <a:pt x="163" y="113"/>
                      <a:pt x="184" y="106"/>
                      <a:pt x="204" y="100"/>
                    </a:cubicBezTo>
                    <a:cubicBezTo>
                      <a:pt x="207" y="99"/>
                      <a:pt x="211" y="98"/>
                      <a:pt x="214" y="97"/>
                    </a:cubicBezTo>
                    <a:cubicBezTo>
                      <a:pt x="211" y="100"/>
                      <a:pt x="212" y="104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07" y="109"/>
                      <a:pt x="201" y="111"/>
                      <a:pt x="195" y="113"/>
                    </a:cubicBezTo>
                    <a:cubicBezTo>
                      <a:pt x="191" y="115"/>
                      <a:pt x="187" y="116"/>
                      <a:pt x="183" y="117"/>
                    </a:cubicBezTo>
                    <a:cubicBezTo>
                      <a:pt x="172" y="120"/>
                      <a:pt x="159" y="124"/>
                      <a:pt x="147" y="125"/>
                    </a:cubicBezTo>
                    <a:cubicBezTo>
                      <a:pt x="158" y="125"/>
                      <a:pt x="169" y="119"/>
                      <a:pt x="179" y="116"/>
                    </a:cubicBezTo>
                    <a:cubicBezTo>
                      <a:pt x="190" y="112"/>
                      <a:pt x="202" y="109"/>
                      <a:pt x="212" y="103"/>
                    </a:cubicBezTo>
                    <a:cubicBezTo>
                      <a:pt x="212" y="102"/>
                      <a:pt x="212" y="102"/>
                      <a:pt x="211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00" y="106"/>
                      <a:pt x="187" y="110"/>
                      <a:pt x="175" y="112"/>
                    </a:cubicBezTo>
                    <a:cubicBezTo>
                      <a:pt x="165" y="115"/>
                      <a:pt x="154" y="117"/>
                      <a:pt x="145" y="121"/>
                    </a:cubicBezTo>
                    <a:moveTo>
                      <a:pt x="247" y="102"/>
                    </a:moveTo>
                    <a:cubicBezTo>
                      <a:pt x="246" y="101"/>
                      <a:pt x="245" y="100"/>
                      <a:pt x="245" y="100"/>
                    </a:cubicBezTo>
                    <a:cubicBezTo>
                      <a:pt x="250" y="99"/>
                      <a:pt x="254" y="98"/>
                      <a:pt x="259" y="97"/>
                    </a:cubicBezTo>
                    <a:cubicBezTo>
                      <a:pt x="260" y="96"/>
                      <a:pt x="261" y="96"/>
                      <a:pt x="261" y="96"/>
                    </a:cubicBezTo>
                    <a:cubicBezTo>
                      <a:pt x="262" y="96"/>
                      <a:pt x="255" y="99"/>
                      <a:pt x="254" y="99"/>
                    </a:cubicBezTo>
                    <a:cubicBezTo>
                      <a:pt x="252" y="100"/>
                      <a:pt x="249" y="101"/>
                      <a:pt x="247" y="102"/>
                    </a:cubicBezTo>
                    <a:moveTo>
                      <a:pt x="19" y="103"/>
                    </a:moveTo>
                    <a:cubicBezTo>
                      <a:pt x="19" y="103"/>
                      <a:pt x="19" y="103"/>
                      <a:pt x="20" y="102"/>
                    </a:cubicBezTo>
                    <a:cubicBezTo>
                      <a:pt x="24" y="99"/>
                      <a:pt x="29" y="98"/>
                      <a:pt x="33" y="94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1" y="98"/>
                      <a:pt x="29" y="98"/>
                      <a:pt x="28" y="99"/>
                    </a:cubicBezTo>
                    <a:cubicBezTo>
                      <a:pt x="26" y="99"/>
                      <a:pt x="25" y="100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100"/>
                      <a:pt x="23" y="101"/>
                      <a:pt x="22" y="102"/>
                    </a:cubicBezTo>
                    <a:cubicBezTo>
                      <a:pt x="21" y="102"/>
                      <a:pt x="19" y="103"/>
                      <a:pt x="19" y="103"/>
                    </a:cubicBezTo>
                    <a:moveTo>
                      <a:pt x="19" y="102"/>
                    </a:moveTo>
                    <a:cubicBezTo>
                      <a:pt x="19" y="100"/>
                      <a:pt x="20" y="99"/>
                      <a:pt x="20" y="98"/>
                    </a:cubicBezTo>
                    <a:cubicBezTo>
                      <a:pt x="22" y="97"/>
                      <a:pt x="24" y="97"/>
                      <a:pt x="25" y="96"/>
                    </a:cubicBezTo>
                    <a:cubicBezTo>
                      <a:pt x="26" y="96"/>
                      <a:pt x="30" y="94"/>
                      <a:pt x="31" y="94"/>
                    </a:cubicBezTo>
                    <a:cubicBezTo>
                      <a:pt x="31" y="94"/>
                      <a:pt x="31" y="95"/>
                      <a:pt x="29" y="96"/>
                    </a:cubicBezTo>
                    <a:cubicBezTo>
                      <a:pt x="26" y="98"/>
                      <a:pt x="22" y="99"/>
                      <a:pt x="19" y="102"/>
                    </a:cubicBezTo>
                    <a:moveTo>
                      <a:pt x="224" y="102"/>
                    </a:moveTo>
                    <a:cubicBezTo>
                      <a:pt x="224" y="102"/>
                      <a:pt x="224" y="102"/>
                      <a:pt x="224" y="102"/>
                    </a:cubicBezTo>
                    <a:cubicBezTo>
                      <a:pt x="223" y="101"/>
                      <a:pt x="223" y="101"/>
                      <a:pt x="223" y="100"/>
                    </a:cubicBezTo>
                    <a:cubicBezTo>
                      <a:pt x="233" y="100"/>
                      <a:pt x="242" y="96"/>
                      <a:pt x="252" y="95"/>
                    </a:cubicBezTo>
                    <a:cubicBezTo>
                      <a:pt x="253" y="95"/>
                      <a:pt x="255" y="95"/>
                      <a:pt x="257" y="94"/>
                    </a:cubicBezTo>
                    <a:cubicBezTo>
                      <a:pt x="258" y="94"/>
                      <a:pt x="261" y="93"/>
                      <a:pt x="261" y="93"/>
                    </a:cubicBezTo>
                    <a:cubicBezTo>
                      <a:pt x="261" y="93"/>
                      <a:pt x="261" y="93"/>
                      <a:pt x="259" y="94"/>
                    </a:cubicBezTo>
                    <a:cubicBezTo>
                      <a:pt x="254" y="96"/>
                      <a:pt x="249" y="97"/>
                      <a:pt x="243" y="99"/>
                    </a:cubicBezTo>
                    <a:cubicBezTo>
                      <a:pt x="243" y="99"/>
                      <a:pt x="242" y="98"/>
                      <a:pt x="242" y="98"/>
                    </a:cubicBezTo>
                    <a:cubicBezTo>
                      <a:pt x="241" y="98"/>
                      <a:pt x="240" y="98"/>
                      <a:pt x="240" y="98"/>
                    </a:cubicBezTo>
                    <a:cubicBezTo>
                      <a:pt x="238" y="98"/>
                      <a:pt x="236" y="99"/>
                      <a:pt x="236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2" y="101"/>
                      <a:pt x="228" y="102"/>
                      <a:pt x="224" y="102"/>
                    </a:cubicBezTo>
                    <a:cubicBezTo>
                      <a:pt x="224" y="102"/>
                      <a:pt x="224" y="102"/>
                      <a:pt x="224" y="102"/>
                    </a:cubicBezTo>
                    <a:moveTo>
                      <a:pt x="245" y="99"/>
                    </a:moveTo>
                    <a:cubicBezTo>
                      <a:pt x="251" y="97"/>
                      <a:pt x="257" y="96"/>
                      <a:pt x="263" y="93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5" y="96"/>
                      <a:pt x="266" y="99"/>
                      <a:pt x="267" y="103"/>
                    </a:cubicBezTo>
                    <a:cubicBezTo>
                      <a:pt x="264" y="104"/>
                      <a:pt x="262" y="104"/>
                      <a:pt x="259" y="105"/>
                    </a:cubicBezTo>
                    <a:cubicBezTo>
                      <a:pt x="257" y="106"/>
                      <a:pt x="252" y="106"/>
                      <a:pt x="251" y="107"/>
                    </a:cubicBezTo>
                    <a:cubicBezTo>
                      <a:pt x="256" y="104"/>
                      <a:pt x="261" y="102"/>
                      <a:pt x="265" y="99"/>
                    </a:cubicBezTo>
                    <a:cubicBezTo>
                      <a:pt x="266" y="99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5" y="98"/>
                    </a:cubicBezTo>
                    <a:cubicBezTo>
                      <a:pt x="260" y="98"/>
                      <a:pt x="255" y="100"/>
                      <a:pt x="250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8" y="102"/>
                      <a:pt x="255" y="100"/>
                      <a:pt x="256" y="99"/>
                    </a:cubicBezTo>
                    <a:cubicBezTo>
                      <a:pt x="259" y="98"/>
                      <a:pt x="261" y="97"/>
                      <a:pt x="264" y="96"/>
                    </a:cubicBezTo>
                    <a:cubicBezTo>
                      <a:pt x="264" y="96"/>
                      <a:pt x="264" y="95"/>
                      <a:pt x="263" y="95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57" y="96"/>
                      <a:pt x="251" y="97"/>
                      <a:pt x="245" y="99"/>
                    </a:cubicBezTo>
                    <a:moveTo>
                      <a:pt x="22" y="95"/>
                    </a:moveTo>
                    <a:cubicBezTo>
                      <a:pt x="22" y="94"/>
                      <a:pt x="22" y="93"/>
                      <a:pt x="22" y="93"/>
                    </a:cubicBezTo>
                    <a:cubicBezTo>
                      <a:pt x="24" y="93"/>
                      <a:pt x="25" y="92"/>
                      <a:pt x="26" y="91"/>
                    </a:cubicBezTo>
                    <a:cubicBezTo>
                      <a:pt x="27" y="91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29" y="90"/>
                    </a:cubicBezTo>
                    <a:cubicBezTo>
                      <a:pt x="26" y="92"/>
                      <a:pt x="24" y="93"/>
                      <a:pt x="22" y="95"/>
                    </a:cubicBezTo>
                    <a:moveTo>
                      <a:pt x="222" y="99"/>
                    </a:moveTo>
                    <a:cubicBezTo>
                      <a:pt x="222" y="99"/>
                      <a:pt x="221" y="98"/>
                      <a:pt x="221" y="98"/>
                    </a:cubicBezTo>
                    <a:cubicBezTo>
                      <a:pt x="226" y="96"/>
                      <a:pt x="232" y="95"/>
                      <a:pt x="238" y="94"/>
                    </a:cubicBezTo>
                    <a:cubicBezTo>
                      <a:pt x="245" y="93"/>
                      <a:pt x="251" y="90"/>
                      <a:pt x="257" y="89"/>
                    </a:cubicBezTo>
                    <a:cubicBezTo>
                      <a:pt x="258" y="88"/>
                      <a:pt x="259" y="88"/>
                      <a:pt x="259" y="88"/>
                    </a:cubicBezTo>
                    <a:cubicBezTo>
                      <a:pt x="259" y="88"/>
                      <a:pt x="258" y="88"/>
                      <a:pt x="257" y="89"/>
                    </a:cubicBezTo>
                    <a:cubicBezTo>
                      <a:pt x="255" y="90"/>
                      <a:pt x="253" y="91"/>
                      <a:pt x="251" y="91"/>
                    </a:cubicBezTo>
                    <a:cubicBezTo>
                      <a:pt x="248" y="93"/>
                      <a:pt x="245" y="94"/>
                      <a:pt x="241" y="95"/>
                    </a:cubicBezTo>
                    <a:cubicBezTo>
                      <a:pt x="235" y="96"/>
                      <a:pt x="229" y="98"/>
                      <a:pt x="222" y="99"/>
                    </a:cubicBezTo>
                    <a:moveTo>
                      <a:pt x="183" y="98"/>
                    </a:moveTo>
                    <a:cubicBezTo>
                      <a:pt x="188" y="96"/>
                      <a:pt x="193" y="95"/>
                      <a:pt x="197" y="93"/>
                    </a:cubicBezTo>
                    <a:cubicBezTo>
                      <a:pt x="200" y="92"/>
                      <a:pt x="203" y="91"/>
                      <a:pt x="206" y="90"/>
                    </a:cubicBezTo>
                    <a:cubicBezTo>
                      <a:pt x="208" y="89"/>
                      <a:pt x="210" y="88"/>
                      <a:pt x="212" y="88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04" y="92"/>
                      <a:pt x="193" y="95"/>
                      <a:pt x="183" y="98"/>
                    </a:cubicBezTo>
                    <a:moveTo>
                      <a:pt x="122" y="111"/>
                    </a:moveTo>
                    <a:cubicBezTo>
                      <a:pt x="120" y="110"/>
                      <a:pt x="119" y="110"/>
                      <a:pt x="117" y="109"/>
                    </a:cubicBezTo>
                    <a:cubicBezTo>
                      <a:pt x="120" y="108"/>
                      <a:pt x="123" y="107"/>
                      <a:pt x="126" y="106"/>
                    </a:cubicBezTo>
                    <a:cubicBezTo>
                      <a:pt x="129" y="105"/>
                      <a:pt x="132" y="104"/>
                      <a:pt x="135" y="103"/>
                    </a:cubicBezTo>
                    <a:cubicBezTo>
                      <a:pt x="146" y="100"/>
                      <a:pt x="157" y="96"/>
                      <a:pt x="168" y="93"/>
                    </a:cubicBezTo>
                    <a:cubicBezTo>
                      <a:pt x="175" y="91"/>
                      <a:pt x="182" y="88"/>
                      <a:pt x="189" y="86"/>
                    </a:cubicBezTo>
                    <a:cubicBezTo>
                      <a:pt x="188" y="87"/>
                      <a:pt x="187" y="87"/>
                      <a:pt x="186" y="87"/>
                    </a:cubicBezTo>
                    <a:cubicBezTo>
                      <a:pt x="178" y="90"/>
                      <a:pt x="170" y="94"/>
                      <a:pt x="163" y="96"/>
                    </a:cubicBezTo>
                    <a:cubicBezTo>
                      <a:pt x="155" y="99"/>
                      <a:pt x="147" y="101"/>
                      <a:pt x="139" y="104"/>
                    </a:cubicBezTo>
                    <a:cubicBezTo>
                      <a:pt x="134" y="107"/>
                      <a:pt x="128" y="108"/>
                      <a:pt x="122" y="111"/>
                    </a:cubicBezTo>
                    <a:moveTo>
                      <a:pt x="179" y="95"/>
                    </a:moveTo>
                    <a:cubicBezTo>
                      <a:pt x="184" y="93"/>
                      <a:pt x="189" y="92"/>
                      <a:pt x="194" y="90"/>
                    </a:cubicBezTo>
                    <a:cubicBezTo>
                      <a:pt x="198" y="88"/>
                      <a:pt x="202" y="87"/>
                      <a:pt x="206" y="86"/>
                    </a:cubicBezTo>
                    <a:cubicBezTo>
                      <a:pt x="202" y="87"/>
                      <a:pt x="198" y="89"/>
                      <a:pt x="194" y="90"/>
                    </a:cubicBezTo>
                    <a:cubicBezTo>
                      <a:pt x="189" y="92"/>
                      <a:pt x="184" y="94"/>
                      <a:pt x="179" y="95"/>
                    </a:cubicBezTo>
                    <a:moveTo>
                      <a:pt x="132" y="112"/>
                    </a:moveTo>
                    <a:cubicBezTo>
                      <a:pt x="136" y="110"/>
                      <a:pt x="141" y="109"/>
                      <a:pt x="145" y="107"/>
                    </a:cubicBezTo>
                    <a:cubicBezTo>
                      <a:pt x="152" y="105"/>
                      <a:pt x="158" y="102"/>
                      <a:pt x="165" y="100"/>
                    </a:cubicBezTo>
                    <a:cubicBezTo>
                      <a:pt x="180" y="96"/>
                      <a:pt x="194" y="91"/>
                      <a:pt x="209" y="86"/>
                    </a:cubicBezTo>
                    <a:cubicBezTo>
                      <a:pt x="209" y="86"/>
                      <a:pt x="209" y="86"/>
                      <a:pt x="209" y="86"/>
                    </a:cubicBezTo>
                    <a:cubicBezTo>
                      <a:pt x="210" y="86"/>
                      <a:pt x="211" y="87"/>
                      <a:pt x="212" y="87"/>
                    </a:cubicBezTo>
                    <a:cubicBezTo>
                      <a:pt x="207" y="88"/>
                      <a:pt x="202" y="90"/>
                      <a:pt x="197" y="92"/>
                    </a:cubicBezTo>
                    <a:cubicBezTo>
                      <a:pt x="188" y="96"/>
                      <a:pt x="179" y="98"/>
                      <a:pt x="171" y="101"/>
                    </a:cubicBezTo>
                    <a:cubicBezTo>
                      <a:pt x="162" y="104"/>
                      <a:pt x="152" y="107"/>
                      <a:pt x="143" y="109"/>
                    </a:cubicBezTo>
                    <a:cubicBezTo>
                      <a:pt x="140" y="110"/>
                      <a:pt x="135" y="111"/>
                      <a:pt x="132" y="112"/>
                    </a:cubicBezTo>
                    <a:moveTo>
                      <a:pt x="206" y="86"/>
                    </a:moveTo>
                    <a:cubicBezTo>
                      <a:pt x="206" y="86"/>
                      <a:pt x="206" y="86"/>
                      <a:pt x="206" y="86"/>
                    </a:cubicBezTo>
                    <a:cubicBezTo>
                      <a:pt x="206" y="86"/>
                      <a:pt x="206" y="86"/>
                      <a:pt x="206" y="86"/>
                    </a:cubicBezTo>
                    <a:moveTo>
                      <a:pt x="144" y="117"/>
                    </a:moveTo>
                    <a:cubicBezTo>
                      <a:pt x="149" y="113"/>
                      <a:pt x="156" y="113"/>
                      <a:pt x="162" y="111"/>
                    </a:cubicBezTo>
                    <a:cubicBezTo>
                      <a:pt x="173" y="109"/>
                      <a:pt x="183" y="105"/>
                      <a:pt x="193" y="102"/>
                    </a:cubicBezTo>
                    <a:cubicBezTo>
                      <a:pt x="213" y="95"/>
                      <a:pt x="234" y="86"/>
                      <a:pt x="255" y="84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60" y="84"/>
                      <a:pt x="250" y="87"/>
                      <a:pt x="249" y="87"/>
                    </a:cubicBezTo>
                    <a:cubicBezTo>
                      <a:pt x="244" y="88"/>
                      <a:pt x="239" y="90"/>
                      <a:pt x="235" y="91"/>
                    </a:cubicBezTo>
                    <a:cubicBezTo>
                      <a:pt x="224" y="94"/>
                      <a:pt x="214" y="96"/>
                      <a:pt x="204" y="99"/>
                    </a:cubicBezTo>
                    <a:cubicBezTo>
                      <a:pt x="184" y="105"/>
                      <a:pt x="164" y="112"/>
                      <a:pt x="144" y="117"/>
                    </a:cubicBezTo>
                    <a:moveTo>
                      <a:pt x="23" y="92"/>
                    </a:moveTo>
                    <a:cubicBezTo>
                      <a:pt x="23" y="91"/>
                      <a:pt x="23" y="91"/>
                      <a:pt x="23" y="90"/>
                    </a:cubicBezTo>
                    <a:cubicBezTo>
                      <a:pt x="25" y="89"/>
                      <a:pt x="26" y="89"/>
                      <a:pt x="27" y="88"/>
                    </a:cubicBezTo>
                    <a:cubicBezTo>
                      <a:pt x="30" y="86"/>
                      <a:pt x="33" y="85"/>
                      <a:pt x="35" y="84"/>
                    </a:cubicBezTo>
                    <a:cubicBezTo>
                      <a:pt x="35" y="85"/>
                      <a:pt x="34" y="87"/>
                      <a:pt x="33" y="89"/>
                    </a:cubicBezTo>
                    <a:cubicBezTo>
                      <a:pt x="33" y="90"/>
                      <a:pt x="32" y="91"/>
                      <a:pt x="32" y="93"/>
                    </a:cubicBezTo>
                    <a:cubicBezTo>
                      <a:pt x="28" y="94"/>
                      <a:pt x="25" y="95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5" y="95"/>
                      <a:pt x="29" y="91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29" y="89"/>
                      <a:pt x="27" y="90"/>
                    </a:cubicBezTo>
                    <a:cubicBezTo>
                      <a:pt x="26" y="91"/>
                      <a:pt x="24" y="91"/>
                      <a:pt x="23" y="92"/>
                    </a:cubicBezTo>
                    <a:moveTo>
                      <a:pt x="128" y="110"/>
                    </a:moveTo>
                    <a:cubicBezTo>
                      <a:pt x="130" y="109"/>
                      <a:pt x="132" y="109"/>
                      <a:pt x="134" y="108"/>
                    </a:cubicBezTo>
                    <a:cubicBezTo>
                      <a:pt x="151" y="102"/>
                      <a:pt x="169" y="95"/>
                      <a:pt x="186" y="88"/>
                    </a:cubicBezTo>
                    <a:cubicBezTo>
                      <a:pt x="190" y="87"/>
                      <a:pt x="193" y="86"/>
                      <a:pt x="197" y="84"/>
                    </a:cubicBezTo>
                    <a:cubicBezTo>
                      <a:pt x="197" y="84"/>
                      <a:pt x="197" y="84"/>
                      <a:pt x="198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1" y="84"/>
                      <a:pt x="202" y="83"/>
                      <a:pt x="203" y="83"/>
                    </a:cubicBezTo>
                    <a:cubicBezTo>
                      <a:pt x="205" y="84"/>
                      <a:pt x="206" y="84"/>
                      <a:pt x="207" y="85"/>
                    </a:cubicBezTo>
                    <a:cubicBezTo>
                      <a:pt x="200" y="86"/>
                      <a:pt x="194" y="89"/>
                      <a:pt x="188" y="91"/>
                    </a:cubicBezTo>
                    <a:cubicBezTo>
                      <a:pt x="181" y="94"/>
                      <a:pt x="173" y="96"/>
                      <a:pt x="165" y="99"/>
                    </a:cubicBezTo>
                    <a:cubicBezTo>
                      <a:pt x="164" y="99"/>
                      <a:pt x="164" y="99"/>
                      <a:pt x="163" y="99"/>
                    </a:cubicBezTo>
                    <a:cubicBezTo>
                      <a:pt x="155" y="102"/>
                      <a:pt x="147" y="104"/>
                      <a:pt x="138" y="107"/>
                    </a:cubicBezTo>
                    <a:cubicBezTo>
                      <a:pt x="134" y="108"/>
                      <a:pt x="130" y="109"/>
                      <a:pt x="125" y="111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1"/>
                      <a:pt x="126" y="111"/>
                      <a:pt x="126" y="110"/>
                    </a:cubicBezTo>
                    <a:cubicBezTo>
                      <a:pt x="127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moveTo>
                      <a:pt x="24" y="89"/>
                    </a:moveTo>
                    <a:cubicBezTo>
                      <a:pt x="24" y="88"/>
                      <a:pt x="24" y="88"/>
                      <a:pt x="25" y="87"/>
                    </a:cubicBezTo>
                    <a:cubicBezTo>
                      <a:pt x="26" y="87"/>
                      <a:pt x="28" y="86"/>
                      <a:pt x="29" y="86"/>
                    </a:cubicBezTo>
                    <a:cubicBezTo>
                      <a:pt x="31" y="85"/>
                      <a:pt x="33" y="84"/>
                      <a:pt x="36" y="83"/>
                    </a:cubicBezTo>
                    <a:cubicBezTo>
                      <a:pt x="34" y="83"/>
                      <a:pt x="33" y="84"/>
                      <a:pt x="32" y="85"/>
                    </a:cubicBezTo>
                    <a:cubicBezTo>
                      <a:pt x="29" y="86"/>
                      <a:pt x="26" y="87"/>
                      <a:pt x="24" y="89"/>
                    </a:cubicBezTo>
                    <a:moveTo>
                      <a:pt x="36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36" y="83"/>
                      <a:pt x="36" y="83"/>
                    </a:cubicBezTo>
                    <a:moveTo>
                      <a:pt x="116" y="109"/>
                    </a:moveTo>
                    <a:cubicBezTo>
                      <a:pt x="114" y="108"/>
                      <a:pt x="112" y="107"/>
                      <a:pt x="110" y="106"/>
                    </a:cubicBezTo>
                    <a:cubicBezTo>
                      <a:pt x="119" y="105"/>
                      <a:pt x="128" y="100"/>
                      <a:pt x="136" y="98"/>
                    </a:cubicBezTo>
                    <a:cubicBezTo>
                      <a:pt x="147" y="95"/>
                      <a:pt x="158" y="91"/>
                      <a:pt x="169" y="88"/>
                    </a:cubicBezTo>
                    <a:cubicBezTo>
                      <a:pt x="174" y="86"/>
                      <a:pt x="179" y="85"/>
                      <a:pt x="184" y="84"/>
                    </a:cubicBezTo>
                    <a:cubicBezTo>
                      <a:pt x="185" y="84"/>
                      <a:pt x="187" y="83"/>
                      <a:pt x="188" y="83"/>
                    </a:cubicBezTo>
                    <a:cubicBezTo>
                      <a:pt x="179" y="87"/>
                      <a:pt x="170" y="90"/>
                      <a:pt x="160" y="93"/>
                    </a:cubicBezTo>
                    <a:cubicBezTo>
                      <a:pt x="150" y="97"/>
                      <a:pt x="140" y="100"/>
                      <a:pt x="130" y="104"/>
                    </a:cubicBezTo>
                    <a:cubicBezTo>
                      <a:pt x="128" y="104"/>
                      <a:pt x="126" y="105"/>
                      <a:pt x="124" y="106"/>
                    </a:cubicBezTo>
                    <a:cubicBezTo>
                      <a:pt x="123" y="106"/>
                      <a:pt x="122" y="107"/>
                      <a:pt x="121" y="107"/>
                    </a:cubicBezTo>
                    <a:cubicBezTo>
                      <a:pt x="120" y="107"/>
                      <a:pt x="120" y="107"/>
                      <a:pt x="120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8"/>
                      <a:pt x="118" y="108"/>
                      <a:pt x="117" y="108"/>
                    </a:cubicBezTo>
                    <a:cubicBezTo>
                      <a:pt x="117" y="109"/>
                      <a:pt x="116" y="109"/>
                      <a:pt x="116" y="109"/>
                    </a:cubicBezTo>
                    <a:moveTo>
                      <a:pt x="109" y="105"/>
                    </a:moveTo>
                    <a:cubicBezTo>
                      <a:pt x="108" y="104"/>
                      <a:pt x="107" y="103"/>
                      <a:pt x="106" y="101"/>
                    </a:cubicBezTo>
                    <a:cubicBezTo>
                      <a:pt x="111" y="101"/>
                      <a:pt x="116" y="99"/>
                      <a:pt x="120" y="98"/>
                    </a:cubicBezTo>
                    <a:cubicBezTo>
                      <a:pt x="127" y="95"/>
                      <a:pt x="133" y="93"/>
                      <a:pt x="140" y="91"/>
                    </a:cubicBezTo>
                    <a:cubicBezTo>
                      <a:pt x="152" y="87"/>
                      <a:pt x="163" y="84"/>
                      <a:pt x="175" y="81"/>
                    </a:cubicBezTo>
                    <a:cubicBezTo>
                      <a:pt x="174" y="81"/>
                      <a:pt x="173" y="81"/>
                      <a:pt x="172" y="82"/>
                    </a:cubicBezTo>
                    <a:cubicBezTo>
                      <a:pt x="165" y="85"/>
                      <a:pt x="158" y="88"/>
                      <a:pt x="150" y="90"/>
                    </a:cubicBezTo>
                    <a:cubicBezTo>
                      <a:pt x="137" y="96"/>
                      <a:pt x="123" y="100"/>
                      <a:pt x="109" y="105"/>
                    </a:cubicBezTo>
                    <a:moveTo>
                      <a:pt x="148" y="98"/>
                    </a:moveTo>
                    <a:cubicBezTo>
                      <a:pt x="152" y="97"/>
                      <a:pt x="155" y="96"/>
                      <a:pt x="158" y="95"/>
                    </a:cubicBezTo>
                    <a:cubicBezTo>
                      <a:pt x="171" y="91"/>
                      <a:pt x="184" y="86"/>
                      <a:pt x="196" y="80"/>
                    </a:cubicBezTo>
                    <a:cubicBezTo>
                      <a:pt x="198" y="81"/>
                      <a:pt x="200" y="82"/>
                      <a:pt x="202" y="82"/>
                    </a:cubicBezTo>
                    <a:cubicBezTo>
                      <a:pt x="201" y="83"/>
                      <a:pt x="201" y="83"/>
                      <a:pt x="200" y="83"/>
                    </a:cubicBezTo>
                    <a:cubicBezTo>
                      <a:pt x="199" y="83"/>
                      <a:pt x="198" y="83"/>
                      <a:pt x="197" y="83"/>
                    </a:cubicBezTo>
                    <a:cubicBezTo>
                      <a:pt x="188" y="85"/>
                      <a:pt x="179" y="88"/>
                      <a:pt x="170" y="91"/>
                    </a:cubicBezTo>
                    <a:cubicBezTo>
                      <a:pt x="163" y="94"/>
                      <a:pt x="156" y="96"/>
                      <a:pt x="148" y="98"/>
                    </a:cubicBezTo>
                    <a:moveTo>
                      <a:pt x="142" y="117"/>
                    </a:moveTo>
                    <a:cubicBezTo>
                      <a:pt x="141" y="117"/>
                      <a:pt x="139" y="116"/>
                      <a:pt x="138" y="115"/>
                    </a:cubicBezTo>
                    <a:cubicBezTo>
                      <a:pt x="141" y="115"/>
                      <a:pt x="143" y="114"/>
                      <a:pt x="146" y="113"/>
                    </a:cubicBezTo>
                    <a:cubicBezTo>
                      <a:pt x="152" y="111"/>
                      <a:pt x="158" y="110"/>
                      <a:pt x="163" y="108"/>
                    </a:cubicBezTo>
                    <a:cubicBezTo>
                      <a:pt x="175" y="106"/>
                      <a:pt x="185" y="102"/>
                      <a:pt x="196" y="98"/>
                    </a:cubicBezTo>
                    <a:cubicBezTo>
                      <a:pt x="207" y="95"/>
                      <a:pt x="217" y="91"/>
                      <a:pt x="228" y="88"/>
                    </a:cubicBezTo>
                    <a:cubicBezTo>
                      <a:pt x="238" y="85"/>
                      <a:pt x="248" y="83"/>
                      <a:pt x="257" y="79"/>
                    </a:cubicBezTo>
                    <a:cubicBezTo>
                      <a:pt x="259" y="83"/>
                      <a:pt x="262" y="88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56" y="94"/>
                      <a:pt x="250" y="94"/>
                      <a:pt x="243" y="96"/>
                    </a:cubicBezTo>
                    <a:cubicBezTo>
                      <a:pt x="239" y="96"/>
                      <a:pt x="235" y="97"/>
                      <a:pt x="232" y="98"/>
                    </a:cubicBezTo>
                    <a:cubicBezTo>
                      <a:pt x="230" y="99"/>
                      <a:pt x="229" y="99"/>
                      <a:pt x="228" y="99"/>
                    </a:cubicBezTo>
                    <a:cubicBezTo>
                      <a:pt x="239" y="96"/>
                      <a:pt x="251" y="93"/>
                      <a:pt x="261" y="88"/>
                    </a:cubicBezTo>
                    <a:cubicBezTo>
                      <a:pt x="261" y="88"/>
                      <a:pt x="261" y="87"/>
                      <a:pt x="261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4" y="88"/>
                      <a:pt x="248" y="90"/>
                      <a:pt x="242" y="92"/>
                    </a:cubicBezTo>
                    <a:cubicBezTo>
                      <a:pt x="235" y="94"/>
                      <a:pt x="227" y="95"/>
                      <a:pt x="219" y="97"/>
                    </a:cubicBezTo>
                    <a:cubicBezTo>
                      <a:pt x="219" y="97"/>
                      <a:pt x="219" y="96"/>
                      <a:pt x="218" y="96"/>
                    </a:cubicBezTo>
                    <a:cubicBezTo>
                      <a:pt x="224" y="95"/>
                      <a:pt x="229" y="93"/>
                      <a:pt x="235" y="92"/>
                    </a:cubicBezTo>
                    <a:cubicBezTo>
                      <a:pt x="243" y="90"/>
                      <a:pt x="252" y="88"/>
                      <a:pt x="259" y="84"/>
                    </a:cubicBezTo>
                    <a:cubicBezTo>
                      <a:pt x="260" y="84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8" y="84"/>
                    </a:cubicBezTo>
                    <a:cubicBezTo>
                      <a:pt x="249" y="84"/>
                      <a:pt x="240" y="86"/>
                      <a:pt x="230" y="89"/>
                    </a:cubicBezTo>
                    <a:cubicBezTo>
                      <a:pt x="218" y="92"/>
                      <a:pt x="207" y="96"/>
                      <a:pt x="195" y="100"/>
                    </a:cubicBezTo>
                    <a:cubicBezTo>
                      <a:pt x="183" y="104"/>
                      <a:pt x="172" y="108"/>
                      <a:pt x="161" y="111"/>
                    </a:cubicBezTo>
                    <a:cubicBezTo>
                      <a:pt x="154" y="112"/>
                      <a:pt x="147" y="113"/>
                      <a:pt x="142" y="117"/>
                    </a:cubicBezTo>
                    <a:moveTo>
                      <a:pt x="26" y="84"/>
                    </a:moveTo>
                    <a:cubicBezTo>
                      <a:pt x="27" y="83"/>
                      <a:pt x="27" y="82"/>
                      <a:pt x="28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2" y="79"/>
                      <a:pt x="35" y="78"/>
                      <a:pt x="36" y="78"/>
                    </a:cubicBezTo>
                    <a:cubicBezTo>
                      <a:pt x="36" y="78"/>
                      <a:pt x="36" y="78"/>
                      <a:pt x="34" y="80"/>
                    </a:cubicBezTo>
                    <a:cubicBezTo>
                      <a:pt x="31" y="82"/>
                      <a:pt x="29" y="83"/>
                      <a:pt x="26" y="84"/>
                    </a:cubicBezTo>
                    <a:moveTo>
                      <a:pt x="27" y="85"/>
                    </a:moveTo>
                    <a:cubicBezTo>
                      <a:pt x="26" y="85"/>
                      <a:pt x="27" y="85"/>
                      <a:pt x="29" y="84"/>
                    </a:cubicBezTo>
                    <a:cubicBezTo>
                      <a:pt x="32" y="82"/>
                      <a:pt x="35" y="80"/>
                      <a:pt x="37" y="78"/>
                    </a:cubicBezTo>
                    <a:cubicBezTo>
                      <a:pt x="37" y="79"/>
                      <a:pt x="37" y="80"/>
                      <a:pt x="36" y="82"/>
                    </a:cubicBezTo>
                    <a:cubicBezTo>
                      <a:pt x="35" y="82"/>
                      <a:pt x="33" y="83"/>
                      <a:pt x="32" y="83"/>
                    </a:cubicBezTo>
                    <a:cubicBezTo>
                      <a:pt x="30" y="84"/>
                      <a:pt x="27" y="85"/>
                      <a:pt x="27" y="85"/>
                    </a:cubicBezTo>
                    <a:moveTo>
                      <a:pt x="110" y="106"/>
                    </a:moveTo>
                    <a:cubicBezTo>
                      <a:pt x="110" y="106"/>
                      <a:pt x="111" y="105"/>
                      <a:pt x="115" y="104"/>
                    </a:cubicBezTo>
                    <a:cubicBezTo>
                      <a:pt x="118" y="103"/>
                      <a:pt x="121" y="102"/>
                      <a:pt x="125" y="100"/>
                    </a:cubicBezTo>
                    <a:cubicBezTo>
                      <a:pt x="132" y="98"/>
                      <a:pt x="139" y="96"/>
                      <a:pt x="146" y="93"/>
                    </a:cubicBezTo>
                    <a:cubicBezTo>
                      <a:pt x="161" y="88"/>
                      <a:pt x="175" y="82"/>
                      <a:pt x="189" y="76"/>
                    </a:cubicBezTo>
                    <a:cubicBezTo>
                      <a:pt x="191" y="77"/>
                      <a:pt x="193" y="78"/>
                      <a:pt x="195" y="79"/>
                    </a:cubicBezTo>
                    <a:cubicBezTo>
                      <a:pt x="182" y="84"/>
                      <a:pt x="169" y="87"/>
                      <a:pt x="156" y="91"/>
                    </a:cubicBezTo>
                    <a:cubicBezTo>
                      <a:pt x="149" y="93"/>
                      <a:pt x="141" y="95"/>
                      <a:pt x="134" y="98"/>
                    </a:cubicBezTo>
                    <a:cubicBezTo>
                      <a:pt x="127" y="99"/>
                      <a:pt x="121" y="102"/>
                      <a:pt x="114" y="104"/>
                    </a:cubicBezTo>
                    <a:cubicBezTo>
                      <a:pt x="112" y="105"/>
                      <a:pt x="110" y="106"/>
                      <a:pt x="110" y="106"/>
                    </a:cubicBezTo>
                    <a:moveTo>
                      <a:pt x="221" y="76"/>
                    </a:moveTo>
                    <a:cubicBezTo>
                      <a:pt x="220" y="76"/>
                      <a:pt x="220" y="76"/>
                      <a:pt x="220" y="76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21" y="75"/>
                      <a:pt x="222" y="75"/>
                      <a:pt x="222" y="76"/>
                    </a:cubicBezTo>
                    <a:cubicBezTo>
                      <a:pt x="222" y="76"/>
                      <a:pt x="221" y="76"/>
                      <a:pt x="221" y="76"/>
                    </a:cubicBezTo>
                    <a:moveTo>
                      <a:pt x="216" y="89"/>
                    </a:moveTo>
                    <a:cubicBezTo>
                      <a:pt x="217" y="89"/>
                      <a:pt x="217" y="89"/>
                      <a:pt x="218" y="89"/>
                    </a:cubicBezTo>
                    <a:cubicBezTo>
                      <a:pt x="219" y="89"/>
                      <a:pt x="220" y="88"/>
                      <a:pt x="221" y="88"/>
                    </a:cubicBezTo>
                    <a:cubicBezTo>
                      <a:pt x="233" y="85"/>
                      <a:pt x="244" y="79"/>
                      <a:pt x="255" y="75"/>
                    </a:cubicBezTo>
                    <a:cubicBezTo>
                      <a:pt x="255" y="76"/>
                      <a:pt x="256" y="77"/>
                      <a:pt x="256" y="78"/>
                    </a:cubicBezTo>
                    <a:cubicBezTo>
                      <a:pt x="240" y="85"/>
                      <a:pt x="222" y="88"/>
                      <a:pt x="205" y="94"/>
                    </a:cubicBezTo>
                    <a:cubicBezTo>
                      <a:pt x="187" y="100"/>
                      <a:pt x="169" y="106"/>
                      <a:pt x="152" y="110"/>
                    </a:cubicBezTo>
                    <a:cubicBezTo>
                      <a:pt x="148" y="111"/>
                      <a:pt x="144" y="113"/>
                      <a:pt x="140" y="114"/>
                    </a:cubicBezTo>
                    <a:cubicBezTo>
                      <a:pt x="138" y="114"/>
                      <a:pt x="137" y="115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7" y="114"/>
                      <a:pt x="142" y="112"/>
                      <a:pt x="143" y="111"/>
                    </a:cubicBezTo>
                    <a:cubicBezTo>
                      <a:pt x="151" y="109"/>
                      <a:pt x="160" y="106"/>
                      <a:pt x="168" y="104"/>
                    </a:cubicBezTo>
                    <a:cubicBezTo>
                      <a:pt x="176" y="101"/>
                      <a:pt x="184" y="99"/>
                      <a:pt x="193" y="96"/>
                    </a:cubicBezTo>
                    <a:cubicBezTo>
                      <a:pt x="200" y="95"/>
                      <a:pt x="208" y="92"/>
                      <a:pt x="215" y="88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6" y="89"/>
                      <a:pt x="216" y="89"/>
                      <a:pt x="216" y="89"/>
                    </a:cubicBezTo>
                    <a:moveTo>
                      <a:pt x="219" y="76"/>
                    </a:moveTo>
                    <a:cubicBezTo>
                      <a:pt x="218" y="75"/>
                      <a:pt x="218" y="75"/>
                      <a:pt x="217" y="75"/>
                    </a:cubicBezTo>
                    <a:cubicBezTo>
                      <a:pt x="218" y="75"/>
                      <a:pt x="219" y="74"/>
                      <a:pt x="219" y="74"/>
                    </a:cubicBezTo>
                    <a:cubicBezTo>
                      <a:pt x="220" y="74"/>
                      <a:pt x="220" y="75"/>
                      <a:pt x="219" y="76"/>
                    </a:cubicBezTo>
                    <a:moveTo>
                      <a:pt x="106" y="100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8"/>
                      <a:pt x="105" y="98"/>
                      <a:pt x="105" y="97"/>
                    </a:cubicBezTo>
                    <a:cubicBezTo>
                      <a:pt x="117" y="93"/>
                      <a:pt x="130" y="89"/>
                      <a:pt x="143" y="85"/>
                    </a:cubicBezTo>
                    <a:cubicBezTo>
                      <a:pt x="150" y="84"/>
                      <a:pt x="156" y="82"/>
                      <a:pt x="163" y="80"/>
                    </a:cubicBezTo>
                    <a:cubicBezTo>
                      <a:pt x="169" y="78"/>
                      <a:pt x="177" y="76"/>
                      <a:pt x="182" y="74"/>
                    </a:cubicBezTo>
                    <a:cubicBezTo>
                      <a:pt x="169" y="80"/>
                      <a:pt x="155" y="84"/>
                      <a:pt x="141" y="88"/>
                    </a:cubicBezTo>
                    <a:cubicBezTo>
                      <a:pt x="135" y="90"/>
                      <a:pt x="129" y="93"/>
                      <a:pt x="123" y="95"/>
                    </a:cubicBezTo>
                    <a:cubicBezTo>
                      <a:pt x="117" y="96"/>
                      <a:pt x="111" y="98"/>
                      <a:pt x="106" y="100"/>
                    </a:cubicBezTo>
                    <a:moveTo>
                      <a:pt x="30" y="77"/>
                    </a:moveTo>
                    <a:cubicBezTo>
                      <a:pt x="30" y="76"/>
                      <a:pt x="31" y="76"/>
                      <a:pt x="31" y="75"/>
                    </a:cubicBezTo>
                    <a:cubicBezTo>
                      <a:pt x="33" y="74"/>
                      <a:pt x="34" y="74"/>
                      <a:pt x="36" y="73"/>
                    </a:cubicBezTo>
                    <a:cubicBezTo>
                      <a:pt x="35" y="74"/>
                      <a:pt x="33" y="75"/>
                      <a:pt x="32" y="76"/>
                    </a:cubicBezTo>
                    <a:cubicBezTo>
                      <a:pt x="31" y="76"/>
                      <a:pt x="31" y="76"/>
                      <a:pt x="30" y="77"/>
                    </a:cubicBezTo>
                    <a:moveTo>
                      <a:pt x="29" y="80"/>
                    </a:moveTo>
                    <a:cubicBezTo>
                      <a:pt x="29" y="79"/>
                      <a:pt x="29" y="79"/>
                      <a:pt x="29" y="78"/>
                    </a:cubicBezTo>
                    <a:cubicBezTo>
                      <a:pt x="32" y="77"/>
                      <a:pt x="35" y="75"/>
                      <a:pt x="38" y="73"/>
                    </a:cubicBezTo>
                    <a:cubicBezTo>
                      <a:pt x="38" y="74"/>
                      <a:pt x="38" y="74"/>
                      <a:pt x="38" y="75"/>
                    </a:cubicBezTo>
                    <a:cubicBezTo>
                      <a:pt x="38" y="75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7"/>
                      <a:pt x="34" y="77"/>
                    </a:cubicBezTo>
                    <a:cubicBezTo>
                      <a:pt x="32" y="78"/>
                      <a:pt x="30" y="79"/>
                      <a:pt x="29" y="80"/>
                    </a:cubicBezTo>
                    <a:moveTo>
                      <a:pt x="107" y="101"/>
                    </a:moveTo>
                    <a:cubicBezTo>
                      <a:pt x="106" y="101"/>
                      <a:pt x="114" y="98"/>
                      <a:pt x="115" y="98"/>
                    </a:cubicBezTo>
                    <a:cubicBezTo>
                      <a:pt x="118" y="97"/>
                      <a:pt x="122" y="96"/>
                      <a:pt x="125" y="95"/>
                    </a:cubicBezTo>
                    <a:cubicBezTo>
                      <a:pt x="132" y="93"/>
                      <a:pt x="139" y="90"/>
                      <a:pt x="145" y="88"/>
                    </a:cubicBezTo>
                    <a:cubicBezTo>
                      <a:pt x="159" y="84"/>
                      <a:pt x="172" y="80"/>
                      <a:pt x="185" y="74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6" y="74"/>
                      <a:pt x="187" y="74"/>
                      <a:pt x="187" y="75"/>
                    </a:cubicBezTo>
                    <a:cubicBezTo>
                      <a:pt x="188" y="76"/>
                      <a:pt x="188" y="76"/>
                      <a:pt x="188" y="76"/>
                    </a:cubicBezTo>
                    <a:cubicBezTo>
                      <a:pt x="175" y="80"/>
                      <a:pt x="162" y="83"/>
                      <a:pt x="149" y="87"/>
                    </a:cubicBezTo>
                    <a:cubicBezTo>
                      <a:pt x="136" y="91"/>
                      <a:pt x="123" y="97"/>
                      <a:pt x="110" y="100"/>
                    </a:cubicBezTo>
                    <a:cubicBezTo>
                      <a:pt x="108" y="100"/>
                      <a:pt x="107" y="101"/>
                      <a:pt x="107" y="101"/>
                    </a:cubicBezTo>
                    <a:moveTo>
                      <a:pt x="216" y="74"/>
                    </a:moveTo>
                    <a:cubicBezTo>
                      <a:pt x="216" y="74"/>
                      <a:pt x="216" y="74"/>
                      <a:pt x="216" y="74"/>
                    </a:cubicBezTo>
                    <a:cubicBezTo>
                      <a:pt x="215" y="74"/>
                      <a:pt x="214" y="74"/>
                      <a:pt x="213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6" y="73"/>
                      <a:pt x="217" y="73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moveTo>
                      <a:pt x="219" y="74"/>
                    </a:moveTo>
                    <a:cubicBezTo>
                      <a:pt x="218" y="74"/>
                      <a:pt x="218" y="74"/>
                      <a:pt x="218" y="73"/>
                    </a:cubicBezTo>
                    <a:cubicBezTo>
                      <a:pt x="219" y="74"/>
                      <a:pt x="219" y="74"/>
                      <a:pt x="219" y="74"/>
                    </a:cubicBezTo>
                    <a:cubicBezTo>
                      <a:pt x="219" y="74"/>
                      <a:pt x="219" y="74"/>
                      <a:pt x="219" y="74"/>
                    </a:cubicBezTo>
                    <a:moveTo>
                      <a:pt x="224" y="83"/>
                    </a:moveTo>
                    <a:cubicBezTo>
                      <a:pt x="224" y="83"/>
                      <a:pt x="224" y="83"/>
                      <a:pt x="224" y="83"/>
                    </a:cubicBezTo>
                    <a:cubicBezTo>
                      <a:pt x="224" y="83"/>
                      <a:pt x="224" y="82"/>
                      <a:pt x="224" y="81"/>
                    </a:cubicBezTo>
                    <a:cubicBezTo>
                      <a:pt x="229" y="79"/>
                      <a:pt x="234" y="77"/>
                      <a:pt x="240" y="75"/>
                    </a:cubicBezTo>
                    <a:cubicBezTo>
                      <a:pt x="243" y="74"/>
                      <a:pt x="245" y="73"/>
                      <a:pt x="248" y="72"/>
                    </a:cubicBezTo>
                    <a:cubicBezTo>
                      <a:pt x="246" y="72"/>
                      <a:pt x="243" y="75"/>
                      <a:pt x="241" y="76"/>
                    </a:cubicBezTo>
                    <a:cubicBezTo>
                      <a:pt x="236" y="78"/>
                      <a:pt x="231" y="81"/>
                      <a:pt x="226" y="83"/>
                    </a:cubicBezTo>
                    <a:cubicBezTo>
                      <a:pt x="225" y="83"/>
                      <a:pt x="224" y="83"/>
                      <a:pt x="224" y="83"/>
                    </a:cubicBezTo>
                    <a:moveTo>
                      <a:pt x="33" y="73"/>
                    </a:moveTo>
                    <a:cubicBezTo>
                      <a:pt x="33" y="72"/>
                      <a:pt x="33" y="72"/>
                      <a:pt x="33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4" y="72"/>
                      <a:pt x="33" y="73"/>
                    </a:cubicBezTo>
                    <a:moveTo>
                      <a:pt x="212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3" y="71"/>
                      <a:pt x="213" y="71"/>
                    </a:cubicBezTo>
                    <a:cubicBezTo>
                      <a:pt x="214" y="71"/>
                      <a:pt x="213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moveTo>
                      <a:pt x="104" y="96"/>
                    </a:moveTo>
                    <a:cubicBezTo>
                      <a:pt x="104" y="94"/>
                      <a:pt x="104" y="93"/>
                      <a:pt x="105" y="92"/>
                    </a:cubicBezTo>
                    <a:cubicBezTo>
                      <a:pt x="117" y="88"/>
                      <a:pt x="130" y="85"/>
                      <a:pt x="142" y="81"/>
                    </a:cubicBezTo>
                    <a:cubicBezTo>
                      <a:pt x="149" y="79"/>
                      <a:pt x="156" y="77"/>
                      <a:pt x="162" y="75"/>
                    </a:cubicBezTo>
                    <a:cubicBezTo>
                      <a:pt x="167" y="74"/>
                      <a:pt x="175" y="73"/>
                      <a:pt x="179" y="71"/>
                    </a:cubicBezTo>
                    <a:cubicBezTo>
                      <a:pt x="167" y="76"/>
                      <a:pt x="154" y="80"/>
                      <a:pt x="141" y="84"/>
                    </a:cubicBezTo>
                    <a:cubicBezTo>
                      <a:pt x="129" y="88"/>
                      <a:pt x="118" y="92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05" y="95"/>
                      <a:pt x="105" y="95"/>
                      <a:pt x="104" y="96"/>
                    </a:cubicBezTo>
                    <a:cubicBezTo>
                      <a:pt x="104" y="96"/>
                      <a:pt x="104" y="96"/>
                      <a:pt x="104" y="96"/>
                    </a:cubicBezTo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moveTo>
                      <a:pt x="215" y="73"/>
                    </a:moveTo>
                    <a:cubicBezTo>
                      <a:pt x="214" y="73"/>
                      <a:pt x="214" y="72"/>
                      <a:pt x="215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6" y="71"/>
                      <a:pt x="217" y="71"/>
                      <a:pt x="217" y="72"/>
                    </a:cubicBezTo>
                    <a:cubicBezTo>
                      <a:pt x="216" y="72"/>
                      <a:pt x="215" y="73"/>
                      <a:pt x="215" y="73"/>
                    </a:cubicBezTo>
                    <a:moveTo>
                      <a:pt x="139" y="86"/>
                    </a:moveTo>
                    <a:cubicBezTo>
                      <a:pt x="140" y="85"/>
                      <a:pt x="142" y="85"/>
                      <a:pt x="143" y="84"/>
                    </a:cubicBezTo>
                    <a:cubicBezTo>
                      <a:pt x="156" y="80"/>
                      <a:pt x="169" y="76"/>
                      <a:pt x="182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3" y="71"/>
                      <a:pt x="184" y="72"/>
                      <a:pt x="185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71" y="75"/>
                      <a:pt x="158" y="80"/>
                      <a:pt x="145" y="84"/>
                    </a:cubicBezTo>
                    <a:cubicBezTo>
                      <a:pt x="143" y="84"/>
                      <a:pt x="141" y="85"/>
                      <a:pt x="139" y="86"/>
                    </a:cubicBezTo>
                    <a:moveTo>
                      <a:pt x="105" y="90"/>
                    </a:moveTo>
                    <a:cubicBezTo>
                      <a:pt x="105" y="88"/>
                      <a:pt x="106" y="86"/>
                      <a:pt x="107" y="84"/>
                    </a:cubicBezTo>
                    <a:cubicBezTo>
                      <a:pt x="119" y="82"/>
                      <a:pt x="131" y="79"/>
                      <a:pt x="143" y="76"/>
                    </a:cubicBezTo>
                    <a:cubicBezTo>
                      <a:pt x="149" y="74"/>
                      <a:pt x="156" y="72"/>
                      <a:pt x="163" y="71"/>
                    </a:cubicBezTo>
                    <a:cubicBezTo>
                      <a:pt x="165" y="70"/>
                      <a:pt x="167" y="70"/>
                      <a:pt x="169" y="69"/>
                    </a:cubicBezTo>
                    <a:cubicBezTo>
                      <a:pt x="164" y="71"/>
                      <a:pt x="159" y="72"/>
                      <a:pt x="154" y="73"/>
                    </a:cubicBezTo>
                    <a:cubicBezTo>
                      <a:pt x="147" y="76"/>
                      <a:pt x="141" y="78"/>
                      <a:pt x="134" y="80"/>
                    </a:cubicBezTo>
                    <a:cubicBezTo>
                      <a:pt x="124" y="84"/>
                      <a:pt x="114" y="85"/>
                      <a:pt x="105" y="90"/>
                    </a:cubicBezTo>
                    <a:moveTo>
                      <a:pt x="212" y="71"/>
                    </a:moveTo>
                    <a:cubicBezTo>
                      <a:pt x="212" y="70"/>
                      <a:pt x="212" y="70"/>
                      <a:pt x="212" y="69"/>
                    </a:cubicBezTo>
                    <a:cubicBezTo>
                      <a:pt x="213" y="69"/>
                      <a:pt x="214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4" y="71"/>
                      <a:pt x="213" y="71"/>
                      <a:pt x="212" y="71"/>
                    </a:cubicBezTo>
                    <a:moveTo>
                      <a:pt x="223" y="80"/>
                    </a:moveTo>
                    <a:cubicBezTo>
                      <a:pt x="223" y="79"/>
                      <a:pt x="222" y="78"/>
                      <a:pt x="220" y="77"/>
                    </a:cubicBezTo>
                    <a:cubicBezTo>
                      <a:pt x="230" y="76"/>
                      <a:pt x="239" y="70"/>
                      <a:pt x="248" y="68"/>
                    </a:cubicBezTo>
                    <a:cubicBezTo>
                      <a:pt x="244" y="69"/>
                      <a:pt x="239" y="72"/>
                      <a:pt x="235" y="74"/>
                    </a:cubicBezTo>
                    <a:cubicBezTo>
                      <a:pt x="231" y="76"/>
                      <a:pt x="227" y="78"/>
                      <a:pt x="223" y="80"/>
                    </a:cubicBezTo>
                    <a:moveTo>
                      <a:pt x="225" y="80"/>
                    </a:moveTo>
                    <a:cubicBezTo>
                      <a:pt x="233" y="75"/>
                      <a:pt x="242" y="73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1" y="70"/>
                      <a:pt x="253" y="72"/>
                      <a:pt x="254" y="74"/>
                    </a:cubicBezTo>
                    <a:cubicBezTo>
                      <a:pt x="248" y="76"/>
                      <a:pt x="241" y="79"/>
                      <a:pt x="235" y="81"/>
                    </a:cubicBezTo>
                    <a:cubicBezTo>
                      <a:pt x="232" y="83"/>
                      <a:pt x="229" y="84"/>
                      <a:pt x="225" y="85"/>
                    </a:cubicBezTo>
                    <a:cubicBezTo>
                      <a:pt x="225" y="85"/>
                      <a:pt x="224" y="86"/>
                      <a:pt x="223" y="86"/>
                    </a:cubicBezTo>
                    <a:cubicBezTo>
                      <a:pt x="223" y="85"/>
                      <a:pt x="224" y="85"/>
                      <a:pt x="224" y="84"/>
                    </a:cubicBezTo>
                    <a:cubicBezTo>
                      <a:pt x="233" y="80"/>
                      <a:pt x="243" y="78"/>
                      <a:pt x="250" y="71"/>
                    </a:cubicBezTo>
                    <a:cubicBezTo>
                      <a:pt x="251" y="71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42" y="73"/>
                      <a:pt x="232" y="76"/>
                      <a:pt x="225" y="80"/>
                    </a:cubicBezTo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15" y="85"/>
                      <a:pt x="129" y="83"/>
                      <a:pt x="141" y="79"/>
                    </a:cubicBezTo>
                    <a:cubicBezTo>
                      <a:pt x="148" y="77"/>
                      <a:pt x="154" y="74"/>
                      <a:pt x="161" y="72"/>
                    </a:cubicBezTo>
                    <a:cubicBezTo>
                      <a:pt x="167" y="71"/>
                      <a:pt x="173" y="70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0" y="68"/>
                      <a:pt x="181" y="69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69" y="72"/>
                      <a:pt x="157" y="76"/>
                      <a:pt x="144" y="80"/>
                    </a:cubicBezTo>
                    <a:cubicBezTo>
                      <a:pt x="137" y="82"/>
                      <a:pt x="130" y="84"/>
                      <a:pt x="123" y="86"/>
                    </a:cubicBezTo>
                    <a:cubicBezTo>
                      <a:pt x="118" y="87"/>
                      <a:pt x="110" y="88"/>
                      <a:pt x="105" y="91"/>
                    </a:cubicBezTo>
                    <a:moveTo>
                      <a:pt x="34" y="71"/>
                    </a:moveTo>
                    <a:cubicBezTo>
                      <a:pt x="35" y="70"/>
                      <a:pt x="36" y="68"/>
                      <a:pt x="37" y="67"/>
                    </a:cubicBezTo>
                    <a:cubicBezTo>
                      <a:pt x="37" y="68"/>
                      <a:pt x="37" y="70"/>
                      <a:pt x="37" y="72"/>
                    </a:cubicBezTo>
                    <a:cubicBezTo>
                      <a:pt x="36" y="72"/>
                      <a:pt x="35" y="73"/>
                      <a:pt x="34" y="73"/>
                    </a:cubicBezTo>
                    <a:cubicBezTo>
                      <a:pt x="35" y="73"/>
                      <a:pt x="36" y="72"/>
                      <a:pt x="37" y="71"/>
                    </a:cubicBezTo>
                    <a:cubicBezTo>
                      <a:pt x="37" y="71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71"/>
                      <a:pt x="35" y="71"/>
                      <a:pt x="34" y="71"/>
                    </a:cubicBezTo>
                    <a:moveTo>
                      <a:pt x="230" y="69"/>
                    </a:moveTo>
                    <a:cubicBezTo>
                      <a:pt x="230" y="69"/>
                      <a:pt x="229" y="68"/>
                      <a:pt x="229" y="68"/>
                    </a:cubicBezTo>
                    <a:cubicBezTo>
                      <a:pt x="232" y="67"/>
                      <a:pt x="235" y="66"/>
                      <a:pt x="237" y="65"/>
                    </a:cubicBezTo>
                    <a:cubicBezTo>
                      <a:pt x="235" y="67"/>
                      <a:pt x="232" y="68"/>
                      <a:pt x="230" y="69"/>
                    </a:cubicBezTo>
                    <a:moveTo>
                      <a:pt x="107" y="83"/>
                    </a:moveTo>
                    <a:cubicBezTo>
                      <a:pt x="108" y="82"/>
                      <a:pt x="109" y="81"/>
                      <a:pt x="109" y="80"/>
                    </a:cubicBezTo>
                    <a:cubicBezTo>
                      <a:pt x="112" y="80"/>
                      <a:pt x="115" y="79"/>
                      <a:pt x="118" y="78"/>
                    </a:cubicBezTo>
                    <a:cubicBezTo>
                      <a:pt x="123" y="76"/>
                      <a:pt x="129" y="75"/>
                      <a:pt x="134" y="74"/>
                    </a:cubicBezTo>
                    <a:cubicBezTo>
                      <a:pt x="148" y="71"/>
                      <a:pt x="162" y="66"/>
                      <a:pt x="176" y="64"/>
                    </a:cubicBezTo>
                    <a:cubicBezTo>
                      <a:pt x="177" y="65"/>
                      <a:pt x="178" y="66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66" y="69"/>
                      <a:pt x="154" y="72"/>
                      <a:pt x="142" y="75"/>
                    </a:cubicBezTo>
                    <a:cubicBezTo>
                      <a:pt x="131" y="78"/>
                      <a:pt x="119" y="81"/>
                      <a:pt x="107" y="83"/>
                    </a:cubicBezTo>
                    <a:moveTo>
                      <a:pt x="228" y="74"/>
                    </a:moveTo>
                    <a:cubicBezTo>
                      <a:pt x="228" y="73"/>
                      <a:pt x="229" y="73"/>
                      <a:pt x="229" y="72"/>
                    </a:cubicBezTo>
                    <a:cubicBezTo>
                      <a:pt x="229" y="71"/>
                      <a:pt x="229" y="71"/>
                      <a:pt x="229" y="71"/>
                    </a:cubicBezTo>
                    <a:cubicBezTo>
                      <a:pt x="235" y="70"/>
                      <a:pt x="241" y="67"/>
                      <a:pt x="247" y="6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8" y="65"/>
                      <a:pt x="249" y="66"/>
                      <a:pt x="249" y="67"/>
                    </a:cubicBezTo>
                    <a:cubicBezTo>
                      <a:pt x="243" y="68"/>
                      <a:pt x="237" y="70"/>
                      <a:pt x="232" y="72"/>
                    </a:cubicBezTo>
                    <a:cubicBezTo>
                      <a:pt x="231" y="73"/>
                      <a:pt x="229" y="73"/>
                      <a:pt x="228" y="74"/>
                    </a:cubicBezTo>
                    <a:moveTo>
                      <a:pt x="230" y="70"/>
                    </a:moveTo>
                    <a:cubicBezTo>
                      <a:pt x="230" y="70"/>
                      <a:pt x="230" y="70"/>
                      <a:pt x="230" y="70"/>
                    </a:cubicBezTo>
                    <a:cubicBezTo>
                      <a:pt x="235" y="68"/>
                      <a:pt x="240" y="65"/>
                      <a:pt x="246" y="62"/>
                    </a:cubicBezTo>
                    <a:cubicBezTo>
                      <a:pt x="246" y="63"/>
                      <a:pt x="247" y="63"/>
                      <a:pt x="247" y="64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1" y="66"/>
                      <a:pt x="236" y="69"/>
                      <a:pt x="230" y="70"/>
                    </a:cubicBezTo>
                    <a:moveTo>
                      <a:pt x="112" y="77"/>
                    </a:move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5"/>
                      <a:pt x="113" y="75"/>
                      <a:pt x="114" y="74"/>
                    </a:cubicBezTo>
                    <a:cubicBezTo>
                      <a:pt x="116" y="74"/>
                      <a:pt x="118" y="74"/>
                      <a:pt x="120" y="73"/>
                    </a:cubicBezTo>
                    <a:cubicBezTo>
                      <a:pt x="125" y="71"/>
                      <a:pt x="131" y="70"/>
                      <a:pt x="136" y="69"/>
                    </a:cubicBezTo>
                    <a:cubicBezTo>
                      <a:pt x="142" y="67"/>
                      <a:pt x="148" y="66"/>
                      <a:pt x="154" y="64"/>
                    </a:cubicBezTo>
                    <a:cubicBezTo>
                      <a:pt x="159" y="63"/>
                      <a:pt x="165" y="63"/>
                      <a:pt x="169" y="61"/>
                    </a:cubicBezTo>
                    <a:cubicBezTo>
                      <a:pt x="151" y="69"/>
                      <a:pt x="130" y="69"/>
                      <a:pt x="112" y="77"/>
                    </a:cubicBezTo>
                    <a:moveTo>
                      <a:pt x="169" y="61"/>
                    </a:moveTo>
                    <a:cubicBezTo>
                      <a:pt x="169" y="61"/>
                      <a:pt x="169" y="61"/>
                      <a:pt x="169" y="61"/>
                    </a:cubicBezTo>
                    <a:cubicBezTo>
                      <a:pt x="169" y="61"/>
                      <a:pt x="169" y="61"/>
                      <a:pt x="169" y="61"/>
                    </a:cubicBezTo>
                    <a:moveTo>
                      <a:pt x="229" y="67"/>
                    </a:moveTo>
                    <a:cubicBezTo>
                      <a:pt x="229" y="66"/>
                      <a:pt x="228" y="66"/>
                      <a:pt x="228" y="65"/>
                    </a:cubicBezTo>
                    <a:cubicBezTo>
                      <a:pt x="233" y="64"/>
                      <a:pt x="238" y="61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4" y="60"/>
                      <a:pt x="244" y="61"/>
                      <a:pt x="245" y="61"/>
                    </a:cubicBezTo>
                    <a:cubicBezTo>
                      <a:pt x="240" y="64"/>
                      <a:pt x="235" y="65"/>
                      <a:pt x="229" y="67"/>
                    </a:cubicBezTo>
                    <a:moveTo>
                      <a:pt x="116" y="71"/>
                    </a:moveTo>
                    <a:cubicBezTo>
                      <a:pt x="117" y="70"/>
                      <a:pt x="118" y="69"/>
                      <a:pt x="119" y="69"/>
                    </a:cubicBezTo>
                    <a:cubicBezTo>
                      <a:pt x="128" y="67"/>
                      <a:pt x="136" y="64"/>
                      <a:pt x="144" y="62"/>
                    </a:cubicBezTo>
                    <a:cubicBezTo>
                      <a:pt x="149" y="61"/>
                      <a:pt x="153" y="60"/>
                      <a:pt x="158" y="59"/>
                    </a:cubicBezTo>
                    <a:cubicBezTo>
                      <a:pt x="159" y="59"/>
                      <a:pt x="160" y="59"/>
                      <a:pt x="161" y="59"/>
                    </a:cubicBezTo>
                    <a:cubicBezTo>
                      <a:pt x="153" y="61"/>
                      <a:pt x="145" y="62"/>
                      <a:pt x="138" y="64"/>
                    </a:cubicBezTo>
                    <a:cubicBezTo>
                      <a:pt x="131" y="66"/>
                      <a:pt x="124" y="69"/>
                      <a:pt x="116" y="71"/>
                    </a:cubicBezTo>
                    <a:moveTo>
                      <a:pt x="117" y="72"/>
                    </a:moveTo>
                    <a:cubicBezTo>
                      <a:pt x="120" y="71"/>
                      <a:pt x="122" y="70"/>
                      <a:pt x="125" y="69"/>
                    </a:cubicBezTo>
                    <a:cubicBezTo>
                      <a:pt x="130" y="67"/>
                      <a:pt x="135" y="66"/>
                      <a:pt x="140" y="64"/>
                    </a:cubicBezTo>
                    <a:cubicBezTo>
                      <a:pt x="150" y="62"/>
                      <a:pt x="160" y="61"/>
                      <a:pt x="169" y="57"/>
                    </a:cubicBezTo>
                    <a:cubicBezTo>
                      <a:pt x="171" y="59"/>
                      <a:pt x="173" y="61"/>
                      <a:pt x="175" y="64"/>
                    </a:cubicBezTo>
                    <a:cubicBezTo>
                      <a:pt x="165" y="65"/>
                      <a:pt x="154" y="68"/>
                      <a:pt x="143" y="71"/>
                    </a:cubicBezTo>
                    <a:cubicBezTo>
                      <a:pt x="137" y="72"/>
                      <a:pt x="131" y="73"/>
                      <a:pt x="125" y="74"/>
                    </a:cubicBezTo>
                    <a:cubicBezTo>
                      <a:pt x="120" y="75"/>
                      <a:pt x="116" y="78"/>
                      <a:pt x="111" y="79"/>
                    </a:cubicBezTo>
                    <a:cubicBezTo>
                      <a:pt x="111" y="79"/>
                      <a:pt x="110" y="79"/>
                      <a:pt x="110" y="79"/>
                    </a:cubicBezTo>
                    <a:cubicBezTo>
                      <a:pt x="110" y="79"/>
                      <a:pt x="110" y="78"/>
                      <a:pt x="111" y="78"/>
                    </a:cubicBezTo>
                    <a:cubicBezTo>
                      <a:pt x="112" y="77"/>
                      <a:pt x="114" y="76"/>
                      <a:pt x="114" y="76"/>
                    </a:cubicBezTo>
                    <a:cubicBezTo>
                      <a:pt x="117" y="75"/>
                      <a:pt x="119" y="75"/>
                      <a:pt x="122" y="74"/>
                    </a:cubicBezTo>
                    <a:cubicBezTo>
                      <a:pt x="128" y="72"/>
                      <a:pt x="134" y="71"/>
                      <a:pt x="140" y="70"/>
                    </a:cubicBezTo>
                    <a:cubicBezTo>
                      <a:pt x="151" y="68"/>
                      <a:pt x="162" y="65"/>
                      <a:pt x="172" y="60"/>
                    </a:cubicBezTo>
                    <a:cubicBezTo>
                      <a:pt x="172" y="60"/>
                      <a:pt x="172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62" y="61"/>
                      <a:pt x="152" y="64"/>
                      <a:pt x="143" y="66"/>
                    </a:cubicBezTo>
                    <a:cubicBezTo>
                      <a:pt x="137" y="67"/>
                      <a:pt x="132" y="69"/>
                      <a:pt x="127" y="70"/>
                    </a:cubicBezTo>
                    <a:cubicBezTo>
                      <a:pt x="122" y="71"/>
                      <a:pt x="119" y="73"/>
                      <a:pt x="114" y="73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6" y="72"/>
                      <a:pt x="117" y="72"/>
                      <a:pt x="117" y="72"/>
                    </a:cubicBezTo>
                    <a:cubicBezTo>
                      <a:pt x="117" y="72"/>
                      <a:pt x="117" y="72"/>
                      <a:pt x="117" y="72"/>
                    </a:cubicBezTo>
                    <a:moveTo>
                      <a:pt x="227" y="64"/>
                    </a:moveTo>
                    <a:cubicBezTo>
                      <a:pt x="226" y="63"/>
                      <a:pt x="225" y="62"/>
                      <a:pt x="224" y="62"/>
                    </a:cubicBezTo>
                    <a:cubicBezTo>
                      <a:pt x="228" y="61"/>
                      <a:pt x="234" y="59"/>
                      <a:pt x="237" y="57"/>
                    </a:cubicBezTo>
                    <a:cubicBezTo>
                      <a:pt x="234" y="59"/>
                      <a:pt x="230" y="61"/>
                      <a:pt x="227" y="64"/>
                    </a:cubicBezTo>
                    <a:moveTo>
                      <a:pt x="122" y="66"/>
                    </a:moveTo>
                    <a:cubicBezTo>
                      <a:pt x="125" y="64"/>
                      <a:pt x="128" y="62"/>
                      <a:pt x="131" y="60"/>
                    </a:cubicBezTo>
                    <a:cubicBezTo>
                      <a:pt x="137" y="59"/>
                      <a:pt x="142" y="58"/>
                      <a:pt x="148" y="57"/>
                    </a:cubicBezTo>
                    <a:cubicBezTo>
                      <a:pt x="151" y="56"/>
                      <a:pt x="154" y="56"/>
                      <a:pt x="156" y="55"/>
                    </a:cubicBezTo>
                    <a:cubicBezTo>
                      <a:pt x="158" y="55"/>
                      <a:pt x="159" y="55"/>
                      <a:pt x="160" y="54"/>
                    </a:cubicBezTo>
                    <a:cubicBezTo>
                      <a:pt x="158" y="55"/>
                      <a:pt x="156" y="56"/>
                      <a:pt x="154" y="56"/>
                    </a:cubicBezTo>
                    <a:cubicBezTo>
                      <a:pt x="147" y="58"/>
                      <a:pt x="141" y="59"/>
                      <a:pt x="135" y="61"/>
                    </a:cubicBezTo>
                    <a:cubicBezTo>
                      <a:pt x="130" y="62"/>
                      <a:pt x="126" y="64"/>
                      <a:pt x="122" y="66"/>
                    </a:cubicBezTo>
                    <a:moveTo>
                      <a:pt x="121" y="67"/>
                    </a:moveTo>
                    <a:cubicBezTo>
                      <a:pt x="119" y="67"/>
                      <a:pt x="128" y="64"/>
                      <a:pt x="129" y="64"/>
                    </a:cubicBezTo>
                    <a:cubicBezTo>
                      <a:pt x="132" y="63"/>
                      <a:pt x="135" y="62"/>
                      <a:pt x="139" y="61"/>
                    </a:cubicBezTo>
                    <a:cubicBezTo>
                      <a:pt x="147" y="58"/>
                      <a:pt x="155" y="57"/>
                      <a:pt x="162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4" y="54"/>
                      <a:pt x="166" y="55"/>
                      <a:pt x="168" y="56"/>
                    </a:cubicBezTo>
                    <a:cubicBezTo>
                      <a:pt x="160" y="58"/>
                      <a:pt x="153" y="59"/>
                      <a:pt x="146" y="61"/>
                    </a:cubicBezTo>
                    <a:cubicBezTo>
                      <a:pt x="138" y="62"/>
                      <a:pt x="130" y="65"/>
                      <a:pt x="122" y="67"/>
                    </a:cubicBezTo>
                    <a:cubicBezTo>
                      <a:pt x="122" y="67"/>
                      <a:pt x="121" y="67"/>
                      <a:pt x="121" y="67"/>
                    </a:cubicBezTo>
                    <a:moveTo>
                      <a:pt x="223" y="61"/>
                    </a:moveTo>
                    <a:cubicBezTo>
                      <a:pt x="222" y="60"/>
                      <a:pt x="221" y="60"/>
                      <a:pt x="220" y="59"/>
                    </a:cubicBezTo>
                    <a:cubicBezTo>
                      <a:pt x="224" y="58"/>
                      <a:pt x="227" y="56"/>
                      <a:pt x="231" y="54"/>
                    </a:cubicBezTo>
                    <a:cubicBezTo>
                      <a:pt x="232" y="54"/>
                      <a:pt x="233" y="53"/>
                      <a:pt x="233" y="53"/>
                    </a:cubicBezTo>
                    <a:cubicBezTo>
                      <a:pt x="234" y="53"/>
                      <a:pt x="231" y="56"/>
                      <a:pt x="230" y="57"/>
                    </a:cubicBezTo>
                    <a:cubicBezTo>
                      <a:pt x="227" y="58"/>
                      <a:pt x="225" y="59"/>
                      <a:pt x="223" y="61"/>
                    </a:cubicBezTo>
                    <a:moveTo>
                      <a:pt x="134" y="58"/>
                    </a:moveTo>
                    <a:cubicBezTo>
                      <a:pt x="140" y="55"/>
                      <a:pt x="147" y="53"/>
                      <a:pt x="153" y="52"/>
                    </a:cubicBezTo>
                    <a:cubicBezTo>
                      <a:pt x="154" y="52"/>
                      <a:pt x="155" y="52"/>
                      <a:pt x="156" y="52"/>
                    </a:cubicBezTo>
                    <a:cubicBezTo>
                      <a:pt x="158" y="52"/>
                      <a:pt x="160" y="53"/>
                      <a:pt x="162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3" y="54"/>
                      <a:pt x="143" y="56"/>
                      <a:pt x="134" y="58"/>
                    </a:cubicBezTo>
                    <a:moveTo>
                      <a:pt x="224" y="61"/>
                    </a:moveTo>
                    <a:cubicBezTo>
                      <a:pt x="224" y="61"/>
                      <a:pt x="224" y="61"/>
                      <a:pt x="225" y="60"/>
                    </a:cubicBezTo>
                    <a:cubicBezTo>
                      <a:pt x="229" y="58"/>
                      <a:pt x="233" y="56"/>
                      <a:pt x="236" y="52"/>
                    </a:cubicBezTo>
                    <a:cubicBezTo>
                      <a:pt x="238" y="54"/>
                      <a:pt x="240" y="56"/>
                      <a:pt x="242" y="58"/>
                    </a:cubicBezTo>
                    <a:cubicBezTo>
                      <a:pt x="237" y="60"/>
                      <a:pt x="233" y="63"/>
                      <a:pt x="228" y="64"/>
                    </a:cubicBezTo>
                    <a:cubicBezTo>
                      <a:pt x="231" y="63"/>
                      <a:pt x="236" y="59"/>
                      <a:pt x="239" y="56"/>
                    </a:cubicBezTo>
                    <a:cubicBezTo>
                      <a:pt x="239" y="56"/>
                      <a:pt x="239" y="55"/>
                      <a:pt x="239" y="55"/>
                    </a:cubicBezTo>
                    <a:cubicBezTo>
                      <a:pt x="239" y="55"/>
                      <a:pt x="239" y="55"/>
                      <a:pt x="238" y="55"/>
                    </a:cubicBezTo>
                    <a:cubicBezTo>
                      <a:pt x="236" y="56"/>
                      <a:pt x="234" y="57"/>
                      <a:pt x="232" y="58"/>
                    </a:cubicBezTo>
                    <a:cubicBezTo>
                      <a:pt x="230" y="59"/>
                      <a:pt x="228" y="59"/>
                      <a:pt x="226" y="60"/>
                    </a:cubicBezTo>
                    <a:cubicBezTo>
                      <a:pt x="226" y="60"/>
                      <a:pt x="224" y="61"/>
                      <a:pt x="224" y="61"/>
                    </a:cubicBezTo>
                    <a:moveTo>
                      <a:pt x="218" y="59"/>
                    </a:moveTo>
                    <a:cubicBezTo>
                      <a:pt x="216" y="58"/>
                      <a:pt x="214" y="57"/>
                      <a:pt x="213" y="57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4" y="56"/>
                      <a:pt x="216" y="55"/>
                      <a:pt x="217" y="55"/>
                    </a:cubicBezTo>
                    <a:cubicBezTo>
                      <a:pt x="219" y="54"/>
                      <a:pt x="221" y="53"/>
                      <a:pt x="224" y="51"/>
                    </a:cubicBezTo>
                    <a:cubicBezTo>
                      <a:pt x="224" y="51"/>
                      <a:pt x="229" y="49"/>
                      <a:pt x="230" y="49"/>
                    </a:cubicBezTo>
                    <a:cubicBezTo>
                      <a:pt x="231" y="49"/>
                      <a:pt x="231" y="49"/>
                      <a:pt x="229" y="51"/>
                    </a:cubicBezTo>
                    <a:cubicBezTo>
                      <a:pt x="226" y="54"/>
                      <a:pt x="222" y="56"/>
                      <a:pt x="218" y="59"/>
                    </a:cubicBezTo>
                    <a:moveTo>
                      <a:pt x="221" y="58"/>
                    </a:moveTo>
                    <a:cubicBezTo>
                      <a:pt x="225" y="55"/>
                      <a:pt x="230" y="52"/>
                      <a:pt x="232" y="48"/>
                    </a:cubicBezTo>
                    <a:cubicBezTo>
                      <a:pt x="234" y="49"/>
                      <a:pt x="235" y="50"/>
                      <a:pt x="236" y="51"/>
                    </a:cubicBezTo>
                    <a:cubicBezTo>
                      <a:pt x="233" y="52"/>
                      <a:pt x="229" y="54"/>
                      <a:pt x="226" y="55"/>
                    </a:cubicBezTo>
                    <a:cubicBezTo>
                      <a:pt x="225" y="56"/>
                      <a:pt x="223" y="57"/>
                      <a:pt x="221" y="58"/>
                    </a:cubicBezTo>
                    <a:moveTo>
                      <a:pt x="202" y="59"/>
                    </a:moveTo>
                    <a:cubicBezTo>
                      <a:pt x="202" y="59"/>
                      <a:pt x="202" y="58"/>
                      <a:pt x="203" y="58"/>
                    </a:cubicBezTo>
                    <a:cubicBezTo>
                      <a:pt x="204" y="57"/>
                      <a:pt x="206" y="56"/>
                      <a:pt x="207" y="55"/>
                    </a:cubicBezTo>
                    <a:cubicBezTo>
                      <a:pt x="210" y="54"/>
                      <a:pt x="213" y="52"/>
                      <a:pt x="216" y="51"/>
                    </a:cubicBezTo>
                    <a:cubicBezTo>
                      <a:pt x="219" y="49"/>
                      <a:pt x="221" y="48"/>
                      <a:pt x="224" y="47"/>
                    </a:cubicBezTo>
                    <a:cubicBezTo>
                      <a:pt x="224" y="47"/>
                      <a:pt x="225" y="46"/>
                      <a:pt x="225" y="46"/>
                    </a:cubicBezTo>
                    <a:cubicBezTo>
                      <a:pt x="225" y="46"/>
                      <a:pt x="225" y="47"/>
                      <a:pt x="223" y="48"/>
                    </a:cubicBezTo>
                    <a:cubicBezTo>
                      <a:pt x="222" y="49"/>
                      <a:pt x="220" y="50"/>
                      <a:pt x="218" y="52"/>
                    </a:cubicBezTo>
                    <a:cubicBezTo>
                      <a:pt x="217" y="53"/>
                      <a:pt x="215" y="54"/>
                      <a:pt x="214" y="55"/>
                    </a:cubicBezTo>
                    <a:cubicBezTo>
                      <a:pt x="213" y="56"/>
                      <a:pt x="212" y="56"/>
                      <a:pt x="211" y="57"/>
                    </a:cubicBezTo>
                    <a:cubicBezTo>
                      <a:pt x="210" y="57"/>
                      <a:pt x="209" y="57"/>
                      <a:pt x="209" y="57"/>
                    </a:cubicBezTo>
                    <a:cubicBezTo>
                      <a:pt x="206" y="58"/>
                      <a:pt x="205" y="60"/>
                      <a:pt x="203" y="60"/>
                    </a:cubicBezTo>
                    <a:cubicBezTo>
                      <a:pt x="202" y="60"/>
                      <a:pt x="202" y="60"/>
                      <a:pt x="201" y="59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9"/>
                      <a:pt x="202" y="59"/>
                      <a:pt x="202" y="59"/>
                    </a:cubicBezTo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4" y="53"/>
                      <a:pt x="209" y="50"/>
                      <a:pt x="215" y="47"/>
                    </a:cubicBezTo>
                    <a:cubicBezTo>
                      <a:pt x="217" y="46"/>
                      <a:pt x="220" y="44"/>
                      <a:pt x="223" y="43"/>
                    </a:cubicBezTo>
                    <a:cubicBezTo>
                      <a:pt x="221" y="44"/>
                      <a:pt x="218" y="47"/>
                      <a:pt x="216" y="48"/>
                    </a:cubicBezTo>
                    <a:cubicBezTo>
                      <a:pt x="213" y="51"/>
                      <a:pt x="210" y="53"/>
                      <a:pt x="206" y="55"/>
                    </a:cubicBezTo>
                    <a:cubicBezTo>
                      <a:pt x="204" y="56"/>
                      <a:pt x="202" y="57"/>
                      <a:pt x="200" y="58"/>
                    </a:cubicBezTo>
                    <a:moveTo>
                      <a:pt x="196" y="51"/>
                    </a:moveTo>
                    <a:cubicBezTo>
                      <a:pt x="196" y="50"/>
                      <a:pt x="196" y="49"/>
                      <a:pt x="195" y="49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9" y="47"/>
                      <a:pt x="203" y="45"/>
                      <a:pt x="206" y="43"/>
                    </a:cubicBezTo>
                    <a:cubicBezTo>
                      <a:pt x="203" y="45"/>
                      <a:pt x="199" y="48"/>
                      <a:pt x="196" y="51"/>
                    </a:cubicBezTo>
                    <a:moveTo>
                      <a:pt x="159" y="44"/>
                    </a:moveTo>
                    <a:cubicBezTo>
                      <a:pt x="159" y="43"/>
                      <a:pt x="158" y="43"/>
                      <a:pt x="158" y="43"/>
                    </a:cubicBezTo>
                    <a:cubicBezTo>
                      <a:pt x="159" y="43"/>
                      <a:pt x="160" y="42"/>
                      <a:pt x="160" y="42"/>
                    </a:cubicBezTo>
                    <a:cubicBezTo>
                      <a:pt x="160" y="42"/>
                      <a:pt x="160" y="43"/>
                      <a:pt x="159" y="44"/>
                    </a:cubicBezTo>
                    <a:moveTo>
                      <a:pt x="214" y="50"/>
                    </a:moveTo>
                    <a:cubicBezTo>
                      <a:pt x="218" y="48"/>
                      <a:pt x="222" y="45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6" y="42"/>
                      <a:pt x="227" y="43"/>
                      <a:pt x="227" y="44"/>
                    </a:cubicBezTo>
                    <a:cubicBezTo>
                      <a:pt x="229" y="45"/>
                      <a:pt x="230" y="46"/>
                      <a:pt x="232" y="47"/>
                    </a:cubicBezTo>
                    <a:cubicBezTo>
                      <a:pt x="228" y="49"/>
                      <a:pt x="224" y="50"/>
                      <a:pt x="220" y="52"/>
                    </a:cubicBezTo>
                    <a:cubicBezTo>
                      <a:pt x="222" y="50"/>
                      <a:pt x="225" y="48"/>
                      <a:pt x="227" y="46"/>
                    </a:cubicBezTo>
                    <a:cubicBezTo>
                      <a:pt x="228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3" y="47"/>
                      <a:pt x="218" y="48"/>
                      <a:pt x="214" y="50"/>
                    </a:cubicBezTo>
                    <a:moveTo>
                      <a:pt x="164" y="45"/>
                    </a:moveTo>
                    <a:cubicBezTo>
                      <a:pt x="163" y="44"/>
                      <a:pt x="162" y="44"/>
                      <a:pt x="161" y="44"/>
                    </a:cubicBezTo>
                    <a:cubicBezTo>
                      <a:pt x="163" y="43"/>
                      <a:pt x="165" y="43"/>
                      <a:pt x="167" y="42"/>
                    </a:cubicBezTo>
                    <a:cubicBezTo>
                      <a:pt x="167" y="42"/>
                      <a:pt x="165" y="44"/>
                      <a:pt x="164" y="45"/>
                    </a:cubicBezTo>
                    <a:moveTo>
                      <a:pt x="157" y="42"/>
                    </a:moveTo>
                    <a:cubicBezTo>
                      <a:pt x="156" y="42"/>
                      <a:pt x="156" y="42"/>
                      <a:pt x="156" y="42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7" y="41"/>
                      <a:pt x="157" y="42"/>
                    </a:cubicBezTo>
                    <a:moveTo>
                      <a:pt x="161" y="43"/>
                    </a:moveTo>
                    <a:cubicBezTo>
                      <a:pt x="162" y="43"/>
                      <a:pt x="163" y="41"/>
                      <a:pt x="164" y="41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5" y="40"/>
                      <a:pt x="166" y="41"/>
                      <a:pt x="167" y="41"/>
                    </a:cubicBezTo>
                    <a:cubicBezTo>
                      <a:pt x="165" y="42"/>
                      <a:pt x="163" y="42"/>
                      <a:pt x="161" y="43"/>
                    </a:cubicBezTo>
                    <a:moveTo>
                      <a:pt x="177" y="40"/>
                    </a:moveTo>
                    <a:cubicBezTo>
                      <a:pt x="177" y="40"/>
                      <a:pt x="177" y="40"/>
                      <a:pt x="178" y="40"/>
                    </a:cubicBezTo>
                    <a:cubicBezTo>
                      <a:pt x="177" y="41"/>
                      <a:pt x="175" y="42"/>
                      <a:pt x="175" y="42"/>
                    </a:cubicBezTo>
                    <a:cubicBezTo>
                      <a:pt x="173" y="43"/>
                      <a:pt x="172" y="44"/>
                      <a:pt x="170" y="45"/>
                    </a:cubicBezTo>
                    <a:cubicBezTo>
                      <a:pt x="170" y="45"/>
                      <a:pt x="169" y="45"/>
                      <a:pt x="169" y="45"/>
                    </a:cubicBezTo>
                    <a:cubicBezTo>
                      <a:pt x="168" y="45"/>
                      <a:pt x="167" y="45"/>
                      <a:pt x="167" y="45"/>
                    </a:cubicBezTo>
                    <a:cubicBezTo>
                      <a:pt x="170" y="44"/>
                      <a:pt x="173" y="42"/>
                      <a:pt x="177" y="40"/>
                    </a:cubicBezTo>
                    <a:cubicBezTo>
                      <a:pt x="177" y="40"/>
                      <a:pt x="177" y="40"/>
                      <a:pt x="177" y="40"/>
                    </a:cubicBezTo>
                    <a:moveTo>
                      <a:pt x="198" y="55"/>
                    </a:moveTo>
                    <a:cubicBezTo>
                      <a:pt x="198" y="54"/>
                      <a:pt x="197" y="53"/>
                      <a:pt x="197" y="51"/>
                    </a:cubicBezTo>
                    <a:cubicBezTo>
                      <a:pt x="200" y="49"/>
                      <a:pt x="204" y="47"/>
                      <a:pt x="207" y="45"/>
                    </a:cubicBezTo>
                    <a:cubicBezTo>
                      <a:pt x="209" y="44"/>
                      <a:pt x="211" y="43"/>
                      <a:pt x="213" y="42"/>
                    </a:cubicBezTo>
                    <a:cubicBezTo>
                      <a:pt x="213" y="42"/>
                      <a:pt x="217" y="40"/>
                      <a:pt x="218" y="40"/>
                    </a:cubicBezTo>
                    <a:cubicBezTo>
                      <a:pt x="219" y="40"/>
                      <a:pt x="218" y="40"/>
                      <a:pt x="218" y="41"/>
                    </a:cubicBezTo>
                    <a:cubicBezTo>
                      <a:pt x="215" y="43"/>
                      <a:pt x="211" y="45"/>
                      <a:pt x="208" y="47"/>
                    </a:cubicBezTo>
                    <a:cubicBezTo>
                      <a:pt x="205" y="49"/>
                      <a:pt x="201" y="52"/>
                      <a:pt x="198" y="55"/>
                    </a:cubicBezTo>
                    <a:moveTo>
                      <a:pt x="195" y="48"/>
                    </a:moveTo>
                    <a:cubicBezTo>
                      <a:pt x="195" y="47"/>
                      <a:pt x="195" y="47"/>
                      <a:pt x="194" y="47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8" y="44"/>
                      <a:pt x="202" y="42"/>
                      <a:pt x="206" y="39"/>
                    </a:cubicBezTo>
                    <a:cubicBezTo>
                      <a:pt x="205" y="40"/>
                      <a:pt x="205" y="40"/>
                      <a:pt x="204" y="41"/>
                    </a:cubicBezTo>
                    <a:cubicBezTo>
                      <a:pt x="201" y="43"/>
                      <a:pt x="198" y="45"/>
                      <a:pt x="195" y="48"/>
                    </a:cubicBezTo>
                    <a:cubicBezTo>
                      <a:pt x="195" y="48"/>
                      <a:pt x="195" y="48"/>
                      <a:pt x="195" y="48"/>
                    </a:cubicBezTo>
                    <a:moveTo>
                      <a:pt x="158" y="42"/>
                    </a:moveTo>
                    <a:cubicBezTo>
                      <a:pt x="157" y="42"/>
                      <a:pt x="159" y="41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1" y="40"/>
                      <a:pt x="162" y="40"/>
                      <a:pt x="163" y="40"/>
                    </a:cubicBezTo>
                    <a:cubicBezTo>
                      <a:pt x="161" y="41"/>
                      <a:pt x="161" y="41"/>
                      <a:pt x="159" y="42"/>
                    </a:cubicBezTo>
                    <a:cubicBezTo>
                      <a:pt x="159" y="42"/>
                      <a:pt x="158" y="42"/>
                      <a:pt x="158" y="42"/>
                    </a:cubicBezTo>
                    <a:moveTo>
                      <a:pt x="155" y="41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7" y="40"/>
                      <a:pt x="156" y="40"/>
                      <a:pt x="155" y="41"/>
                    </a:cubicBezTo>
                    <a:moveTo>
                      <a:pt x="191" y="43"/>
                    </a:moveTo>
                    <a:cubicBezTo>
                      <a:pt x="190" y="43"/>
                      <a:pt x="190" y="42"/>
                      <a:pt x="189" y="42"/>
                    </a:cubicBezTo>
                    <a:cubicBezTo>
                      <a:pt x="191" y="41"/>
                      <a:pt x="192" y="40"/>
                      <a:pt x="194" y="39"/>
                    </a:cubicBezTo>
                    <a:cubicBezTo>
                      <a:pt x="194" y="39"/>
                      <a:pt x="195" y="39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4" y="41"/>
                      <a:pt x="193" y="42"/>
                      <a:pt x="191" y="43"/>
                    </a:cubicBezTo>
                    <a:moveTo>
                      <a:pt x="201" y="54"/>
                    </a:moveTo>
                    <a:cubicBezTo>
                      <a:pt x="200" y="54"/>
                      <a:pt x="201" y="54"/>
                      <a:pt x="202" y="53"/>
                    </a:cubicBezTo>
                    <a:cubicBezTo>
                      <a:pt x="208" y="48"/>
                      <a:pt x="216" y="45"/>
                      <a:pt x="220" y="39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2" y="39"/>
                      <a:pt x="223" y="40"/>
                      <a:pt x="225" y="42"/>
                    </a:cubicBezTo>
                    <a:cubicBezTo>
                      <a:pt x="224" y="42"/>
                      <a:pt x="224" y="42"/>
                      <a:pt x="224" y="42"/>
                    </a:cubicBezTo>
                    <a:cubicBezTo>
                      <a:pt x="220" y="44"/>
                      <a:pt x="215" y="46"/>
                      <a:pt x="210" y="48"/>
                    </a:cubicBezTo>
                    <a:cubicBezTo>
                      <a:pt x="208" y="49"/>
                      <a:pt x="206" y="50"/>
                      <a:pt x="204" y="52"/>
                    </a:cubicBezTo>
                    <a:cubicBezTo>
                      <a:pt x="203" y="52"/>
                      <a:pt x="201" y="54"/>
                      <a:pt x="201" y="54"/>
                    </a:cubicBezTo>
                    <a:moveTo>
                      <a:pt x="179" y="38"/>
                    </a:moveTo>
                    <a:cubicBezTo>
                      <a:pt x="180" y="38"/>
                      <a:pt x="180" y="38"/>
                      <a:pt x="180" y="38"/>
                    </a:cubicBezTo>
                    <a:cubicBezTo>
                      <a:pt x="179" y="38"/>
                      <a:pt x="179" y="38"/>
                      <a:pt x="179" y="38"/>
                    </a:cubicBezTo>
                    <a:moveTo>
                      <a:pt x="187" y="41"/>
                    </a:moveTo>
                    <a:cubicBezTo>
                      <a:pt x="186" y="41"/>
                      <a:pt x="186" y="41"/>
                      <a:pt x="185" y="41"/>
                    </a:cubicBezTo>
                    <a:cubicBezTo>
                      <a:pt x="187" y="40"/>
                      <a:pt x="189" y="39"/>
                      <a:pt x="190" y="38"/>
                    </a:cubicBezTo>
                    <a:cubicBezTo>
                      <a:pt x="189" y="39"/>
                      <a:pt x="188" y="40"/>
                      <a:pt x="187" y="41"/>
                    </a:cubicBezTo>
                    <a:moveTo>
                      <a:pt x="190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moveTo>
                      <a:pt x="188" y="41"/>
                    </a:move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0"/>
                      <a:pt x="190" y="39"/>
                      <a:pt x="191" y="38"/>
                    </a:cubicBezTo>
                    <a:cubicBezTo>
                      <a:pt x="192" y="38"/>
                      <a:pt x="193" y="38"/>
                      <a:pt x="194" y="38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40"/>
                      <a:pt x="189" y="41"/>
                      <a:pt x="188" y="41"/>
                    </a:cubicBezTo>
                    <a:moveTo>
                      <a:pt x="174" y="44"/>
                    </a:moveTo>
                    <a:cubicBezTo>
                      <a:pt x="176" y="42"/>
                      <a:pt x="179" y="41"/>
                      <a:pt x="180" y="39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2" y="38"/>
                      <a:pt x="185" y="37"/>
                      <a:pt x="185" y="37"/>
                    </a:cubicBezTo>
                    <a:cubicBezTo>
                      <a:pt x="186" y="37"/>
                      <a:pt x="186" y="37"/>
                      <a:pt x="183" y="39"/>
                    </a:cubicBezTo>
                    <a:cubicBezTo>
                      <a:pt x="182" y="40"/>
                      <a:pt x="181" y="41"/>
                      <a:pt x="180" y="41"/>
                    </a:cubicBezTo>
                    <a:cubicBezTo>
                      <a:pt x="178" y="42"/>
                      <a:pt x="176" y="43"/>
                      <a:pt x="175" y="43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moveTo>
                      <a:pt x="183" y="41"/>
                    </a:moveTo>
                    <a:cubicBezTo>
                      <a:pt x="184" y="40"/>
                      <a:pt x="186" y="38"/>
                      <a:pt x="187" y="37"/>
                    </a:cubicBezTo>
                    <a:cubicBezTo>
                      <a:pt x="188" y="37"/>
                      <a:pt x="189" y="37"/>
                      <a:pt x="190" y="37"/>
                    </a:cubicBezTo>
                    <a:cubicBezTo>
                      <a:pt x="188" y="38"/>
                      <a:pt x="186" y="39"/>
                      <a:pt x="184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3" y="41"/>
                      <a:pt x="183" y="41"/>
                      <a:pt x="183" y="41"/>
                    </a:cubicBezTo>
                    <a:moveTo>
                      <a:pt x="209" y="43"/>
                    </a:moveTo>
                    <a:cubicBezTo>
                      <a:pt x="212" y="41"/>
                      <a:pt x="214" y="39"/>
                      <a:pt x="217" y="3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18" y="37"/>
                      <a:pt x="219" y="38"/>
                      <a:pt x="220" y="38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16" y="40"/>
                      <a:pt x="212" y="41"/>
                      <a:pt x="209" y="43"/>
                    </a:cubicBezTo>
                    <a:moveTo>
                      <a:pt x="169" y="41"/>
                    </a:moveTo>
                    <a:cubicBezTo>
                      <a:pt x="172" y="41"/>
                      <a:pt x="174" y="40"/>
                      <a:pt x="175" y="38"/>
                    </a:cubicBezTo>
                    <a:cubicBezTo>
                      <a:pt x="176" y="37"/>
                      <a:pt x="176" y="36"/>
                      <a:pt x="176" y="36"/>
                    </a:cubicBezTo>
                    <a:cubicBezTo>
                      <a:pt x="177" y="35"/>
                      <a:pt x="178" y="35"/>
                      <a:pt x="179" y="35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7" y="37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42"/>
                      <a:pt x="169" y="44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4"/>
                      <a:pt x="167" y="43"/>
                      <a:pt x="168" y="43"/>
                    </a:cubicBezTo>
                    <a:cubicBezTo>
                      <a:pt x="168" y="42"/>
                      <a:pt x="169" y="42"/>
                      <a:pt x="169" y="41"/>
                    </a:cubicBezTo>
                    <a:cubicBezTo>
                      <a:pt x="169" y="41"/>
                      <a:pt x="169" y="41"/>
                      <a:pt x="169" y="41"/>
                    </a:cubicBezTo>
                    <a:moveTo>
                      <a:pt x="178" y="38"/>
                    </a:move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6"/>
                      <a:pt x="180" y="35"/>
                      <a:pt x="181" y="34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2" y="34"/>
                      <a:pt x="184" y="35"/>
                      <a:pt x="185" y="35"/>
                    </a:cubicBezTo>
                    <a:cubicBezTo>
                      <a:pt x="184" y="36"/>
                      <a:pt x="184" y="36"/>
                      <a:pt x="183" y="36"/>
                    </a:cubicBezTo>
                    <a:cubicBezTo>
                      <a:pt x="182" y="36"/>
                      <a:pt x="182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7"/>
                      <a:pt x="182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0" y="37"/>
                      <a:pt x="179" y="37"/>
                      <a:pt x="178" y="38"/>
                    </a:cubicBezTo>
                    <a:moveTo>
                      <a:pt x="175" y="34"/>
                    </a:moveTo>
                    <a:cubicBezTo>
                      <a:pt x="175" y="33"/>
                      <a:pt x="175" y="33"/>
                      <a:pt x="175" y="32"/>
                    </a:cubicBezTo>
                    <a:cubicBezTo>
                      <a:pt x="175" y="32"/>
                      <a:pt x="175" y="32"/>
                      <a:pt x="176" y="32"/>
                    </a:cubicBezTo>
                    <a:cubicBezTo>
                      <a:pt x="176" y="32"/>
                      <a:pt x="176" y="33"/>
                      <a:pt x="175" y="34"/>
                    </a:cubicBezTo>
                    <a:moveTo>
                      <a:pt x="177" y="34"/>
                    </a:moveTo>
                    <a:cubicBezTo>
                      <a:pt x="176" y="34"/>
                      <a:pt x="178" y="33"/>
                      <a:pt x="179" y="32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80" y="32"/>
                      <a:pt x="180" y="32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78" y="34"/>
                      <a:pt x="177" y="34"/>
                      <a:pt x="177" y="34"/>
                    </a:cubicBezTo>
                    <a:moveTo>
                      <a:pt x="202" y="32"/>
                    </a:moveTo>
                    <a:cubicBezTo>
                      <a:pt x="201" y="31"/>
                      <a:pt x="201" y="31"/>
                      <a:pt x="201" y="31"/>
                    </a:cubicBezTo>
                    <a:cubicBezTo>
                      <a:pt x="202" y="31"/>
                      <a:pt x="203" y="31"/>
                      <a:pt x="204" y="30"/>
                    </a:cubicBezTo>
                    <a:cubicBezTo>
                      <a:pt x="203" y="31"/>
                      <a:pt x="203" y="31"/>
                      <a:pt x="202" y="32"/>
                    </a:cubicBezTo>
                    <a:moveTo>
                      <a:pt x="175" y="31"/>
                    </a:moveTo>
                    <a:cubicBezTo>
                      <a:pt x="175" y="30"/>
                      <a:pt x="175" y="30"/>
                      <a:pt x="176" y="30"/>
                    </a:cubicBezTo>
                    <a:cubicBezTo>
                      <a:pt x="176" y="30"/>
                      <a:pt x="177" y="30"/>
                      <a:pt x="177" y="30"/>
                    </a:cubicBezTo>
                    <a:cubicBezTo>
                      <a:pt x="177" y="30"/>
                      <a:pt x="178" y="30"/>
                      <a:pt x="179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7" y="31"/>
                      <a:pt x="176" y="31"/>
                      <a:pt x="175" y="31"/>
                    </a:cubicBezTo>
                    <a:moveTo>
                      <a:pt x="199" y="30"/>
                    </a:moveTo>
                    <a:cubicBezTo>
                      <a:pt x="198" y="29"/>
                      <a:pt x="198" y="29"/>
                      <a:pt x="198" y="29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9" y="30"/>
                      <a:pt x="199" y="30"/>
                      <a:pt x="199" y="30"/>
                    </a:cubicBezTo>
                    <a:moveTo>
                      <a:pt x="195" y="29"/>
                    </a:moveTo>
                    <a:cubicBezTo>
                      <a:pt x="193" y="29"/>
                      <a:pt x="192" y="29"/>
                      <a:pt x="192" y="29"/>
                    </a:cubicBezTo>
                    <a:cubicBezTo>
                      <a:pt x="194" y="28"/>
                      <a:pt x="196" y="27"/>
                      <a:pt x="199" y="27"/>
                    </a:cubicBezTo>
                    <a:cubicBezTo>
                      <a:pt x="197" y="28"/>
                      <a:pt x="196" y="28"/>
                      <a:pt x="195" y="29"/>
                    </a:cubicBezTo>
                    <a:moveTo>
                      <a:pt x="197" y="29"/>
                    </a:moveTo>
                    <a:cubicBezTo>
                      <a:pt x="198" y="28"/>
                      <a:pt x="199" y="28"/>
                      <a:pt x="200" y="28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6" y="29"/>
                      <a:pt x="212" y="33"/>
                      <a:pt x="217" y="36"/>
                    </a:cubicBezTo>
                    <a:cubicBezTo>
                      <a:pt x="217" y="36"/>
                      <a:pt x="217" y="36"/>
                      <a:pt x="217" y="36"/>
                    </a:cubicBezTo>
                    <a:cubicBezTo>
                      <a:pt x="210" y="40"/>
                      <a:pt x="204" y="44"/>
                      <a:pt x="197" y="47"/>
                    </a:cubicBezTo>
                    <a:cubicBezTo>
                      <a:pt x="202" y="44"/>
                      <a:pt x="208" y="39"/>
                      <a:pt x="214" y="35"/>
                    </a:cubicBezTo>
                    <a:cubicBezTo>
                      <a:pt x="214" y="35"/>
                      <a:pt x="214" y="34"/>
                      <a:pt x="213" y="34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2" y="35"/>
                      <a:pt x="212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8" y="37"/>
                      <a:pt x="207" y="38"/>
                      <a:pt x="205" y="39"/>
                    </a:cubicBezTo>
                    <a:cubicBezTo>
                      <a:pt x="201" y="41"/>
                      <a:pt x="197" y="43"/>
                      <a:pt x="194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5"/>
                      <a:pt x="193" y="45"/>
                      <a:pt x="192" y="44"/>
                    </a:cubicBezTo>
                    <a:cubicBezTo>
                      <a:pt x="199" y="42"/>
                      <a:pt x="205" y="36"/>
                      <a:pt x="212" y="34"/>
                    </a:cubicBezTo>
                    <a:cubicBezTo>
                      <a:pt x="212" y="34"/>
                      <a:pt x="212" y="33"/>
                      <a:pt x="211" y="33"/>
                    </a:cubicBezTo>
                    <a:cubicBezTo>
                      <a:pt x="211" y="33"/>
                      <a:pt x="211" y="33"/>
                      <a:pt x="211" y="33"/>
                    </a:cubicBezTo>
                    <a:cubicBezTo>
                      <a:pt x="206" y="35"/>
                      <a:pt x="202" y="38"/>
                      <a:pt x="197" y="41"/>
                    </a:cubicBezTo>
                    <a:cubicBezTo>
                      <a:pt x="196" y="42"/>
                      <a:pt x="194" y="43"/>
                      <a:pt x="193" y="43"/>
                    </a:cubicBezTo>
                    <a:cubicBezTo>
                      <a:pt x="192" y="43"/>
                      <a:pt x="192" y="44"/>
                      <a:pt x="192" y="44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44"/>
                      <a:pt x="192" y="43"/>
                      <a:pt x="193" y="43"/>
                    </a:cubicBezTo>
                    <a:cubicBezTo>
                      <a:pt x="194" y="42"/>
                      <a:pt x="196" y="40"/>
                      <a:pt x="197" y="39"/>
                    </a:cubicBezTo>
                    <a:cubicBezTo>
                      <a:pt x="198" y="39"/>
                      <a:pt x="198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202" y="39"/>
                      <a:pt x="203" y="37"/>
                      <a:pt x="203" y="34"/>
                    </a:cubicBezTo>
                    <a:cubicBezTo>
                      <a:pt x="205" y="33"/>
                      <a:pt x="206" y="33"/>
                      <a:pt x="208" y="32"/>
                    </a:cubicBezTo>
                    <a:cubicBezTo>
                      <a:pt x="208" y="32"/>
                      <a:pt x="208" y="31"/>
                      <a:pt x="208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6" y="32"/>
                      <a:pt x="204" y="32"/>
                      <a:pt x="203" y="32"/>
                    </a:cubicBezTo>
                    <a:cubicBezTo>
                      <a:pt x="204" y="32"/>
                      <a:pt x="205" y="31"/>
                      <a:pt x="206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0"/>
                      <a:pt x="202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1" y="29"/>
                      <a:pt x="201" y="29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8"/>
                      <a:pt x="198" y="29"/>
                      <a:pt x="197" y="29"/>
                    </a:cubicBezTo>
                    <a:moveTo>
                      <a:pt x="33" y="153"/>
                    </a:moveTo>
                    <a:cubicBezTo>
                      <a:pt x="36" y="153"/>
                      <a:pt x="38" y="151"/>
                      <a:pt x="39" y="149"/>
                    </a:cubicBezTo>
                    <a:cubicBezTo>
                      <a:pt x="40" y="146"/>
                      <a:pt x="40" y="144"/>
                      <a:pt x="40" y="141"/>
                    </a:cubicBezTo>
                    <a:cubicBezTo>
                      <a:pt x="40" y="136"/>
                      <a:pt x="41" y="132"/>
                      <a:pt x="45" y="128"/>
                    </a:cubicBezTo>
                    <a:cubicBezTo>
                      <a:pt x="48" y="125"/>
                      <a:pt x="51" y="120"/>
                      <a:pt x="48" y="116"/>
                    </a:cubicBezTo>
                    <a:cubicBezTo>
                      <a:pt x="47" y="114"/>
                      <a:pt x="45" y="113"/>
                      <a:pt x="45" y="110"/>
                    </a:cubicBezTo>
                    <a:cubicBezTo>
                      <a:pt x="46" y="108"/>
                      <a:pt x="47" y="106"/>
                      <a:pt x="46" y="104"/>
                    </a:cubicBezTo>
                    <a:cubicBezTo>
                      <a:pt x="45" y="101"/>
                      <a:pt x="44" y="100"/>
                      <a:pt x="42" y="98"/>
                    </a:cubicBezTo>
                    <a:cubicBezTo>
                      <a:pt x="41" y="98"/>
                      <a:pt x="41" y="97"/>
                      <a:pt x="40" y="97"/>
                    </a:cubicBezTo>
                    <a:cubicBezTo>
                      <a:pt x="35" y="95"/>
                      <a:pt x="37" y="89"/>
                      <a:pt x="38" y="86"/>
                    </a:cubicBezTo>
                    <a:cubicBezTo>
                      <a:pt x="40" y="83"/>
                      <a:pt x="41" y="80"/>
                      <a:pt x="41" y="77"/>
                    </a:cubicBezTo>
                    <a:cubicBezTo>
                      <a:pt x="41" y="72"/>
                      <a:pt x="40" y="67"/>
                      <a:pt x="40" y="62"/>
                    </a:cubicBezTo>
                    <a:cubicBezTo>
                      <a:pt x="47" y="53"/>
                      <a:pt x="55" y="46"/>
                      <a:pt x="64" y="39"/>
                    </a:cubicBezTo>
                    <a:cubicBezTo>
                      <a:pt x="87" y="22"/>
                      <a:pt x="115" y="14"/>
                      <a:pt x="142" y="14"/>
                    </a:cubicBezTo>
                    <a:cubicBezTo>
                      <a:pt x="160" y="14"/>
                      <a:pt x="178" y="17"/>
                      <a:pt x="194" y="24"/>
                    </a:cubicBezTo>
                    <a:cubicBezTo>
                      <a:pt x="192" y="25"/>
                      <a:pt x="190" y="25"/>
                      <a:pt x="189" y="27"/>
                    </a:cubicBezTo>
                    <a:cubicBezTo>
                      <a:pt x="186" y="29"/>
                      <a:pt x="189" y="32"/>
                      <a:pt x="191" y="33"/>
                    </a:cubicBezTo>
                    <a:cubicBezTo>
                      <a:pt x="192" y="33"/>
                      <a:pt x="192" y="33"/>
                      <a:pt x="193" y="33"/>
                    </a:cubicBezTo>
                    <a:cubicBezTo>
                      <a:pt x="193" y="33"/>
                      <a:pt x="194" y="33"/>
                      <a:pt x="194" y="33"/>
                    </a:cubicBezTo>
                    <a:cubicBezTo>
                      <a:pt x="195" y="33"/>
                      <a:pt x="195" y="33"/>
                      <a:pt x="196" y="33"/>
                    </a:cubicBezTo>
                    <a:cubicBezTo>
                      <a:pt x="196" y="33"/>
                      <a:pt x="196" y="33"/>
                      <a:pt x="197" y="33"/>
                    </a:cubicBezTo>
                    <a:cubicBezTo>
                      <a:pt x="197" y="33"/>
                      <a:pt x="198" y="34"/>
                      <a:pt x="198" y="35"/>
                    </a:cubicBezTo>
                    <a:cubicBezTo>
                      <a:pt x="198" y="35"/>
                      <a:pt x="197" y="35"/>
                      <a:pt x="197" y="35"/>
                    </a:cubicBezTo>
                    <a:cubicBezTo>
                      <a:pt x="193" y="35"/>
                      <a:pt x="188" y="33"/>
                      <a:pt x="185" y="31"/>
                    </a:cubicBezTo>
                    <a:cubicBezTo>
                      <a:pt x="183" y="30"/>
                      <a:pt x="179" y="25"/>
                      <a:pt x="176" y="25"/>
                    </a:cubicBezTo>
                    <a:cubicBezTo>
                      <a:pt x="175" y="25"/>
                      <a:pt x="174" y="26"/>
                      <a:pt x="173" y="26"/>
                    </a:cubicBezTo>
                    <a:cubicBezTo>
                      <a:pt x="172" y="28"/>
                      <a:pt x="171" y="29"/>
                      <a:pt x="171" y="31"/>
                    </a:cubicBezTo>
                    <a:cubicBezTo>
                      <a:pt x="171" y="33"/>
                      <a:pt x="174" y="37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5" y="38"/>
                      <a:pt x="161" y="36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0" y="35"/>
                      <a:pt x="150" y="43"/>
                      <a:pt x="156" y="46"/>
                    </a:cubicBezTo>
                    <a:cubicBezTo>
                      <a:pt x="160" y="48"/>
                      <a:pt x="165" y="49"/>
                      <a:pt x="170" y="50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0"/>
                      <a:pt x="174" y="48"/>
                      <a:pt x="175" y="47"/>
                    </a:cubicBezTo>
                    <a:cubicBezTo>
                      <a:pt x="178" y="46"/>
                      <a:pt x="181" y="45"/>
                      <a:pt x="184" y="45"/>
                    </a:cubicBezTo>
                    <a:cubicBezTo>
                      <a:pt x="186" y="45"/>
                      <a:pt x="188" y="45"/>
                      <a:pt x="191" y="48"/>
                    </a:cubicBezTo>
                    <a:cubicBezTo>
                      <a:pt x="196" y="52"/>
                      <a:pt x="195" y="59"/>
                      <a:pt x="201" y="64"/>
                    </a:cubicBezTo>
                    <a:cubicBezTo>
                      <a:pt x="201" y="64"/>
                      <a:pt x="202" y="65"/>
                      <a:pt x="203" y="65"/>
                    </a:cubicBezTo>
                    <a:cubicBezTo>
                      <a:pt x="205" y="65"/>
                      <a:pt x="206" y="64"/>
                      <a:pt x="208" y="63"/>
                    </a:cubicBezTo>
                    <a:cubicBezTo>
                      <a:pt x="209" y="62"/>
                      <a:pt x="211" y="61"/>
                      <a:pt x="212" y="61"/>
                    </a:cubicBezTo>
                    <a:cubicBezTo>
                      <a:pt x="212" y="61"/>
                      <a:pt x="212" y="61"/>
                      <a:pt x="213" y="61"/>
                    </a:cubicBezTo>
                    <a:cubicBezTo>
                      <a:pt x="215" y="61"/>
                      <a:pt x="218" y="62"/>
                      <a:pt x="221" y="64"/>
                    </a:cubicBezTo>
                    <a:cubicBezTo>
                      <a:pt x="222" y="65"/>
                      <a:pt x="223" y="66"/>
                      <a:pt x="224" y="67"/>
                    </a:cubicBezTo>
                    <a:cubicBezTo>
                      <a:pt x="225" y="67"/>
                      <a:pt x="227" y="72"/>
                      <a:pt x="225" y="72"/>
                    </a:cubicBezTo>
                    <a:cubicBezTo>
                      <a:pt x="224" y="72"/>
                      <a:pt x="224" y="72"/>
                      <a:pt x="223" y="72"/>
                    </a:cubicBezTo>
                    <a:cubicBezTo>
                      <a:pt x="219" y="70"/>
                      <a:pt x="217" y="65"/>
                      <a:pt x="212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7" y="67"/>
                      <a:pt x="207" y="70"/>
                    </a:cubicBezTo>
                    <a:cubicBezTo>
                      <a:pt x="207" y="75"/>
                      <a:pt x="213" y="77"/>
                      <a:pt x="216" y="78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20" y="80"/>
                      <a:pt x="220" y="82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09" y="82"/>
                      <a:pt x="202" y="79"/>
                      <a:pt x="196" y="76"/>
                    </a:cubicBezTo>
                    <a:cubicBezTo>
                      <a:pt x="188" y="72"/>
                      <a:pt x="183" y="67"/>
                      <a:pt x="178" y="60"/>
                    </a:cubicBezTo>
                    <a:cubicBezTo>
                      <a:pt x="174" y="56"/>
                      <a:pt x="170" y="52"/>
                      <a:pt x="165" y="50"/>
                    </a:cubicBezTo>
                    <a:cubicBezTo>
                      <a:pt x="162" y="49"/>
                      <a:pt x="159" y="49"/>
                      <a:pt x="156" y="49"/>
                    </a:cubicBezTo>
                    <a:cubicBezTo>
                      <a:pt x="153" y="49"/>
                      <a:pt x="149" y="49"/>
                      <a:pt x="146" y="50"/>
                    </a:cubicBezTo>
                    <a:cubicBezTo>
                      <a:pt x="126" y="54"/>
                      <a:pt x="91" y="79"/>
                      <a:pt x="103" y="104"/>
                    </a:cubicBezTo>
                    <a:cubicBezTo>
                      <a:pt x="109" y="116"/>
                      <a:pt x="128" y="113"/>
                      <a:pt x="138" y="119"/>
                    </a:cubicBezTo>
                    <a:cubicBezTo>
                      <a:pt x="146" y="124"/>
                      <a:pt x="142" y="133"/>
                      <a:pt x="140" y="140"/>
                    </a:cubicBezTo>
                    <a:cubicBezTo>
                      <a:pt x="139" y="143"/>
                      <a:pt x="138" y="146"/>
                      <a:pt x="137" y="149"/>
                    </a:cubicBezTo>
                    <a:cubicBezTo>
                      <a:pt x="137" y="153"/>
                      <a:pt x="138" y="157"/>
                      <a:pt x="138" y="161"/>
                    </a:cubicBezTo>
                    <a:cubicBezTo>
                      <a:pt x="139" y="167"/>
                      <a:pt x="134" y="173"/>
                      <a:pt x="132" y="178"/>
                    </a:cubicBezTo>
                    <a:cubicBezTo>
                      <a:pt x="130" y="183"/>
                      <a:pt x="129" y="187"/>
                      <a:pt x="128" y="191"/>
                    </a:cubicBezTo>
                    <a:cubicBezTo>
                      <a:pt x="126" y="199"/>
                      <a:pt x="125" y="208"/>
                      <a:pt x="128" y="216"/>
                    </a:cubicBezTo>
                    <a:cubicBezTo>
                      <a:pt x="130" y="222"/>
                      <a:pt x="135" y="224"/>
                      <a:pt x="141" y="224"/>
                    </a:cubicBezTo>
                    <a:cubicBezTo>
                      <a:pt x="142" y="224"/>
                      <a:pt x="144" y="224"/>
                      <a:pt x="145" y="223"/>
                    </a:cubicBezTo>
                    <a:cubicBezTo>
                      <a:pt x="152" y="222"/>
                      <a:pt x="157" y="219"/>
                      <a:pt x="163" y="215"/>
                    </a:cubicBezTo>
                    <a:cubicBezTo>
                      <a:pt x="170" y="209"/>
                      <a:pt x="178" y="205"/>
                      <a:pt x="186" y="201"/>
                    </a:cubicBezTo>
                    <a:cubicBezTo>
                      <a:pt x="192" y="199"/>
                      <a:pt x="197" y="196"/>
                      <a:pt x="200" y="191"/>
                    </a:cubicBezTo>
                    <a:cubicBezTo>
                      <a:pt x="205" y="185"/>
                      <a:pt x="200" y="177"/>
                      <a:pt x="207" y="172"/>
                    </a:cubicBezTo>
                    <a:cubicBezTo>
                      <a:pt x="214" y="167"/>
                      <a:pt x="226" y="166"/>
                      <a:pt x="230" y="157"/>
                    </a:cubicBezTo>
                    <a:cubicBezTo>
                      <a:pt x="232" y="153"/>
                      <a:pt x="232" y="148"/>
                      <a:pt x="230" y="145"/>
                    </a:cubicBezTo>
                    <a:cubicBezTo>
                      <a:pt x="228" y="141"/>
                      <a:pt x="225" y="139"/>
                      <a:pt x="223" y="135"/>
                    </a:cubicBezTo>
                    <a:cubicBezTo>
                      <a:pt x="221" y="131"/>
                      <a:pt x="223" y="126"/>
                      <a:pt x="222" y="122"/>
                    </a:cubicBezTo>
                    <a:cubicBezTo>
                      <a:pt x="222" y="119"/>
                      <a:pt x="220" y="116"/>
                      <a:pt x="219" y="114"/>
                    </a:cubicBezTo>
                    <a:cubicBezTo>
                      <a:pt x="218" y="112"/>
                      <a:pt x="217" y="110"/>
                      <a:pt x="216" y="108"/>
                    </a:cubicBezTo>
                    <a:cubicBezTo>
                      <a:pt x="216" y="107"/>
                      <a:pt x="216" y="107"/>
                      <a:pt x="216" y="106"/>
                    </a:cubicBezTo>
                    <a:cubicBezTo>
                      <a:pt x="215" y="104"/>
                      <a:pt x="216" y="102"/>
                      <a:pt x="220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24" y="108"/>
                      <a:pt x="223" y="117"/>
                      <a:pt x="223" y="124"/>
                    </a:cubicBezTo>
                    <a:cubicBezTo>
                      <a:pt x="223" y="128"/>
                      <a:pt x="223" y="132"/>
                      <a:pt x="226" y="136"/>
                    </a:cubicBezTo>
                    <a:cubicBezTo>
                      <a:pt x="228" y="138"/>
                      <a:pt x="230" y="138"/>
                      <a:pt x="233" y="138"/>
                    </a:cubicBezTo>
                    <a:cubicBezTo>
                      <a:pt x="235" y="138"/>
                      <a:pt x="237" y="138"/>
                      <a:pt x="239" y="138"/>
                    </a:cubicBezTo>
                    <a:cubicBezTo>
                      <a:pt x="243" y="137"/>
                      <a:pt x="249" y="135"/>
                      <a:pt x="251" y="131"/>
                    </a:cubicBezTo>
                    <a:cubicBezTo>
                      <a:pt x="252" y="125"/>
                      <a:pt x="248" y="120"/>
                      <a:pt x="245" y="115"/>
                    </a:cubicBezTo>
                    <a:cubicBezTo>
                      <a:pt x="244" y="114"/>
                      <a:pt x="243" y="112"/>
                      <a:pt x="242" y="111"/>
                    </a:cubicBezTo>
                    <a:cubicBezTo>
                      <a:pt x="241" y="110"/>
                      <a:pt x="241" y="109"/>
                      <a:pt x="240" y="108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40" y="108"/>
                      <a:pt x="240" y="106"/>
                      <a:pt x="239" y="105"/>
                    </a:cubicBezTo>
                    <a:cubicBezTo>
                      <a:pt x="239" y="103"/>
                      <a:pt x="239" y="102"/>
                      <a:pt x="240" y="102"/>
                    </a:cubicBezTo>
                    <a:cubicBezTo>
                      <a:pt x="240" y="102"/>
                      <a:pt x="241" y="102"/>
                      <a:pt x="241" y="102"/>
                    </a:cubicBezTo>
                    <a:cubicBezTo>
                      <a:pt x="247" y="105"/>
                      <a:pt x="249" y="113"/>
                      <a:pt x="252" y="118"/>
                    </a:cubicBezTo>
                    <a:cubicBezTo>
                      <a:pt x="255" y="123"/>
                      <a:pt x="258" y="127"/>
                      <a:pt x="262" y="130"/>
                    </a:cubicBezTo>
                    <a:cubicBezTo>
                      <a:pt x="268" y="136"/>
                      <a:pt x="270" y="142"/>
                      <a:pt x="271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6" y="203"/>
                      <a:pt x="224" y="246"/>
                      <a:pt x="172" y="258"/>
                    </a:cubicBezTo>
                    <a:cubicBezTo>
                      <a:pt x="162" y="260"/>
                      <a:pt x="153" y="261"/>
                      <a:pt x="143" y="261"/>
                    </a:cubicBezTo>
                    <a:cubicBezTo>
                      <a:pt x="95" y="261"/>
                      <a:pt x="48" y="235"/>
                      <a:pt x="25" y="191"/>
                    </a:cubicBezTo>
                    <a:cubicBezTo>
                      <a:pt x="24" y="187"/>
                      <a:pt x="22" y="184"/>
                      <a:pt x="21" y="180"/>
                    </a:cubicBezTo>
                    <a:cubicBezTo>
                      <a:pt x="21" y="180"/>
                      <a:pt x="21" y="179"/>
                      <a:pt x="21" y="179"/>
                    </a:cubicBezTo>
                    <a:cubicBezTo>
                      <a:pt x="22" y="175"/>
                      <a:pt x="24" y="171"/>
                      <a:pt x="25" y="167"/>
                    </a:cubicBezTo>
                    <a:cubicBezTo>
                      <a:pt x="26" y="164"/>
                      <a:pt x="25" y="160"/>
                      <a:pt x="25" y="157"/>
                    </a:cubicBezTo>
                    <a:cubicBezTo>
                      <a:pt x="25" y="155"/>
                      <a:pt x="25" y="149"/>
                      <a:pt x="27" y="149"/>
                    </a:cubicBezTo>
                    <a:cubicBezTo>
                      <a:pt x="27" y="149"/>
                      <a:pt x="28" y="149"/>
                      <a:pt x="29" y="150"/>
                    </a:cubicBezTo>
                    <a:cubicBezTo>
                      <a:pt x="30" y="151"/>
                      <a:pt x="31" y="152"/>
                      <a:pt x="32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144" y="265"/>
                    </a:moveTo>
                    <a:cubicBezTo>
                      <a:pt x="152" y="265"/>
                      <a:pt x="161" y="264"/>
                      <a:pt x="169" y="262"/>
                    </a:cubicBezTo>
                    <a:cubicBezTo>
                      <a:pt x="229" y="251"/>
                      <a:pt x="276" y="199"/>
                      <a:pt x="276" y="138"/>
                    </a:cubicBezTo>
                    <a:cubicBezTo>
                      <a:pt x="276" y="87"/>
                      <a:pt x="245" y="43"/>
                      <a:pt x="200" y="22"/>
                    </a:cubicBezTo>
                    <a:cubicBezTo>
                      <a:pt x="201" y="20"/>
                      <a:pt x="205" y="16"/>
                      <a:pt x="206" y="12"/>
                    </a:cubicBezTo>
                    <a:cubicBezTo>
                      <a:pt x="222" y="20"/>
                      <a:pt x="237" y="28"/>
                      <a:pt x="250" y="42"/>
                    </a:cubicBezTo>
                    <a:cubicBezTo>
                      <a:pt x="262" y="55"/>
                      <a:pt x="271" y="72"/>
                      <a:pt x="278" y="89"/>
                    </a:cubicBezTo>
                    <a:cubicBezTo>
                      <a:pt x="293" y="125"/>
                      <a:pt x="291" y="163"/>
                      <a:pt x="275" y="197"/>
                    </a:cubicBezTo>
                    <a:cubicBezTo>
                      <a:pt x="258" y="236"/>
                      <a:pt x="221" y="261"/>
                      <a:pt x="180" y="270"/>
                    </a:cubicBezTo>
                    <a:cubicBezTo>
                      <a:pt x="168" y="273"/>
                      <a:pt x="156" y="274"/>
                      <a:pt x="144" y="274"/>
                    </a:cubicBezTo>
                    <a:cubicBezTo>
                      <a:pt x="143" y="274"/>
                      <a:pt x="143" y="274"/>
                      <a:pt x="142" y="274"/>
                    </a:cubicBezTo>
                    <a:cubicBezTo>
                      <a:pt x="126" y="274"/>
                      <a:pt x="108" y="273"/>
                      <a:pt x="94" y="266"/>
                    </a:cubicBezTo>
                    <a:cubicBezTo>
                      <a:pt x="95" y="263"/>
                      <a:pt x="97" y="259"/>
                      <a:pt x="98" y="257"/>
                    </a:cubicBezTo>
                    <a:cubicBezTo>
                      <a:pt x="112" y="262"/>
                      <a:pt x="128" y="265"/>
                      <a:pt x="144" y="265"/>
                    </a:cubicBezTo>
                    <a:moveTo>
                      <a:pt x="196" y="21"/>
                    </a:moveTo>
                    <a:cubicBezTo>
                      <a:pt x="194" y="20"/>
                      <a:pt x="192" y="19"/>
                      <a:pt x="191" y="19"/>
                    </a:cubicBezTo>
                    <a:cubicBezTo>
                      <a:pt x="193" y="15"/>
                      <a:pt x="194" y="4"/>
                      <a:pt x="199" y="4"/>
                    </a:cubicBezTo>
                    <a:cubicBezTo>
                      <a:pt x="199" y="4"/>
                      <a:pt x="200" y="4"/>
                      <a:pt x="200" y="4"/>
                    </a:cubicBezTo>
                    <a:cubicBezTo>
                      <a:pt x="209" y="5"/>
                      <a:pt x="199" y="17"/>
                      <a:pt x="196" y="21"/>
                    </a:cubicBezTo>
                    <a:moveTo>
                      <a:pt x="199" y="0"/>
                    </a:moveTo>
                    <a:cubicBezTo>
                      <a:pt x="192" y="0"/>
                      <a:pt x="190" y="11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73" y="12"/>
                      <a:pt x="158" y="10"/>
                      <a:pt x="143" y="10"/>
                    </a:cubicBezTo>
                    <a:cubicBezTo>
                      <a:pt x="104" y="10"/>
                      <a:pt x="66" y="27"/>
                      <a:pt x="39" y="57"/>
                    </a:cubicBezTo>
                    <a:cubicBezTo>
                      <a:pt x="4" y="98"/>
                      <a:pt x="0" y="158"/>
                      <a:pt x="29" y="204"/>
                    </a:cubicBezTo>
                    <a:cubicBezTo>
                      <a:pt x="43" y="226"/>
                      <a:pt x="63" y="242"/>
                      <a:pt x="86" y="253"/>
                    </a:cubicBezTo>
                    <a:cubicBezTo>
                      <a:pt x="84" y="259"/>
                      <a:pt x="70" y="272"/>
                      <a:pt x="77" y="277"/>
                    </a:cubicBezTo>
                    <a:cubicBezTo>
                      <a:pt x="79" y="279"/>
                      <a:pt x="80" y="279"/>
                      <a:pt x="82" y="279"/>
                    </a:cubicBezTo>
                    <a:cubicBezTo>
                      <a:pt x="86" y="279"/>
                      <a:pt x="89" y="275"/>
                      <a:pt x="92" y="270"/>
                    </a:cubicBezTo>
                    <a:cubicBezTo>
                      <a:pt x="105" y="275"/>
                      <a:pt x="119" y="277"/>
                      <a:pt x="133" y="277"/>
                    </a:cubicBezTo>
                    <a:cubicBezTo>
                      <a:pt x="130" y="286"/>
                      <a:pt x="124" y="296"/>
                      <a:pt x="127" y="305"/>
                    </a:cubicBezTo>
                    <a:cubicBezTo>
                      <a:pt x="127" y="306"/>
                      <a:pt x="127" y="306"/>
                      <a:pt x="127" y="306"/>
                    </a:cubicBezTo>
                    <a:cubicBezTo>
                      <a:pt x="119" y="308"/>
                      <a:pt x="111" y="309"/>
                      <a:pt x="103" y="311"/>
                    </a:cubicBezTo>
                    <a:cubicBezTo>
                      <a:pt x="91" y="314"/>
                      <a:pt x="79" y="318"/>
                      <a:pt x="69" y="325"/>
                    </a:cubicBezTo>
                    <a:cubicBezTo>
                      <a:pt x="65" y="327"/>
                      <a:pt x="53" y="335"/>
                      <a:pt x="57" y="340"/>
                    </a:cubicBezTo>
                    <a:cubicBezTo>
                      <a:pt x="61" y="346"/>
                      <a:pt x="72" y="346"/>
                      <a:pt x="77" y="347"/>
                    </a:cubicBezTo>
                    <a:cubicBezTo>
                      <a:pt x="99" y="350"/>
                      <a:pt x="122" y="351"/>
                      <a:pt x="145" y="351"/>
                    </a:cubicBezTo>
                    <a:cubicBezTo>
                      <a:pt x="148" y="352"/>
                      <a:pt x="152" y="352"/>
                      <a:pt x="156" y="352"/>
                    </a:cubicBezTo>
                    <a:cubicBezTo>
                      <a:pt x="175" y="352"/>
                      <a:pt x="195" y="351"/>
                      <a:pt x="214" y="347"/>
                    </a:cubicBezTo>
                    <a:cubicBezTo>
                      <a:pt x="220" y="346"/>
                      <a:pt x="227" y="345"/>
                      <a:pt x="231" y="341"/>
                    </a:cubicBezTo>
                    <a:cubicBezTo>
                      <a:pt x="236" y="337"/>
                      <a:pt x="232" y="331"/>
                      <a:pt x="228" y="328"/>
                    </a:cubicBezTo>
                    <a:cubicBezTo>
                      <a:pt x="208" y="314"/>
                      <a:pt x="181" y="309"/>
                      <a:pt x="158" y="305"/>
                    </a:cubicBezTo>
                    <a:cubicBezTo>
                      <a:pt x="160" y="296"/>
                      <a:pt x="157" y="287"/>
                      <a:pt x="154" y="278"/>
                    </a:cubicBezTo>
                    <a:cubicBezTo>
                      <a:pt x="162" y="277"/>
                      <a:pt x="171" y="276"/>
                      <a:pt x="180" y="274"/>
                    </a:cubicBezTo>
                    <a:cubicBezTo>
                      <a:pt x="201" y="270"/>
                      <a:pt x="221" y="261"/>
                      <a:pt x="238" y="249"/>
                    </a:cubicBezTo>
                    <a:cubicBezTo>
                      <a:pt x="279" y="219"/>
                      <a:pt x="299" y="165"/>
                      <a:pt x="290" y="115"/>
                    </a:cubicBezTo>
                    <a:cubicBezTo>
                      <a:pt x="286" y="92"/>
                      <a:pt x="275" y="69"/>
                      <a:pt x="262" y="50"/>
                    </a:cubicBezTo>
                    <a:cubicBezTo>
                      <a:pt x="248" y="31"/>
                      <a:pt x="229" y="19"/>
                      <a:pt x="208" y="8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8" y="5"/>
                      <a:pt x="207" y="3"/>
                      <a:pt x="203" y="1"/>
                    </a:cubicBezTo>
                    <a:cubicBezTo>
                      <a:pt x="202" y="0"/>
                      <a:pt x="200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3812844" y="2571677"/>
              <a:ext cx="411163" cy="428625"/>
            </a:xfrm>
            <a:custGeom>
              <a:avLst/>
              <a:gdLst>
                <a:gd name="T0" fmla="*/ 72 w 97"/>
                <a:gd name="T1" fmla="*/ 95 h 101"/>
                <a:gd name="T2" fmla="*/ 75 w 97"/>
                <a:gd name="T3" fmla="*/ 90 h 101"/>
                <a:gd name="T4" fmla="*/ 84 w 97"/>
                <a:gd name="T5" fmla="*/ 86 h 101"/>
                <a:gd name="T6" fmla="*/ 26 w 97"/>
                <a:gd name="T7" fmla="*/ 92 h 101"/>
                <a:gd name="T8" fmla="*/ 27 w 97"/>
                <a:gd name="T9" fmla="*/ 93 h 101"/>
                <a:gd name="T10" fmla="*/ 85 w 97"/>
                <a:gd name="T11" fmla="*/ 80 h 101"/>
                <a:gd name="T12" fmla="*/ 88 w 97"/>
                <a:gd name="T13" fmla="*/ 78 h 101"/>
                <a:gd name="T14" fmla="*/ 17 w 97"/>
                <a:gd name="T15" fmla="*/ 84 h 101"/>
                <a:gd name="T16" fmla="*/ 91 w 97"/>
                <a:gd name="T17" fmla="*/ 71 h 101"/>
                <a:gd name="T18" fmla="*/ 48 w 97"/>
                <a:gd name="T19" fmla="*/ 92 h 101"/>
                <a:gd name="T20" fmla="*/ 91 w 97"/>
                <a:gd name="T21" fmla="*/ 69 h 101"/>
                <a:gd name="T22" fmla="*/ 32 w 97"/>
                <a:gd name="T23" fmla="*/ 75 h 101"/>
                <a:gd name="T24" fmla="*/ 90 w 97"/>
                <a:gd name="T25" fmla="*/ 69 h 101"/>
                <a:gd name="T26" fmla="*/ 33 w 97"/>
                <a:gd name="T27" fmla="*/ 94 h 101"/>
                <a:gd name="T28" fmla="*/ 29 w 97"/>
                <a:gd name="T29" fmla="*/ 90 h 101"/>
                <a:gd name="T30" fmla="*/ 38 w 97"/>
                <a:gd name="T31" fmla="*/ 87 h 101"/>
                <a:gd name="T32" fmla="*/ 25 w 97"/>
                <a:gd name="T33" fmla="*/ 67 h 101"/>
                <a:gd name="T34" fmla="*/ 77 w 97"/>
                <a:gd name="T35" fmla="*/ 64 h 101"/>
                <a:gd name="T36" fmla="*/ 48 w 97"/>
                <a:gd name="T37" fmla="*/ 79 h 101"/>
                <a:gd name="T38" fmla="*/ 50 w 97"/>
                <a:gd name="T39" fmla="*/ 53 h 101"/>
                <a:gd name="T40" fmla="*/ 56 w 97"/>
                <a:gd name="T41" fmla="*/ 68 h 101"/>
                <a:gd name="T42" fmla="*/ 23 w 97"/>
                <a:gd name="T43" fmla="*/ 85 h 101"/>
                <a:gd name="T44" fmla="*/ 57 w 97"/>
                <a:gd name="T45" fmla="*/ 63 h 101"/>
                <a:gd name="T46" fmla="*/ 7 w 97"/>
                <a:gd name="T47" fmla="*/ 67 h 101"/>
                <a:gd name="T48" fmla="*/ 73 w 97"/>
                <a:gd name="T49" fmla="*/ 52 h 101"/>
                <a:gd name="T50" fmla="*/ 66 w 97"/>
                <a:gd name="T51" fmla="*/ 56 h 101"/>
                <a:gd name="T52" fmla="*/ 14 w 97"/>
                <a:gd name="T53" fmla="*/ 80 h 101"/>
                <a:gd name="T54" fmla="*/ 88 w 97"/>
                <a:gd name="T55" fmla="*/ 46 h 101"/>
                <a:gd name="T56" fmla="*/ 46 w 97"/>
                <a:gd name="T57" fmla="*/ 41 h 101"/>
                <a:gd name="T58" fmla="*/ 48 w 97"/>
                <a:gd name="T59" fmla="*/ 52 h 101"/>
                <a:gd name="T60" fmla="*/ 5 w 97"/>
                <a:gd name="T61" fmla="*/ 58 h 101"/>
                <a:gd name="T62" fmla="*/ 91 w 97"/>
                <a:gd name="T63" fmla="*/ 43 h 101"/>
                <a:gd name="T64" fmla="*/ 85 w 97"/>
                <a:gd name="T65" fmla="*/ 36 h 101"/>
                <a:gd name="T66" fmla="*/ 89 w 97"/>
                <a:gd name="T67" fmla="*/ 34 h 101"/>
                <a:gd name="T68" fmla="*/ 68 w 97"/>
                <a:gd name="T69" fmla="*/ 39 h 101"/>
                <a:gd name="T70" fmla="*/ 85 w 97"/>
                <a:gd name="T71" fmla="*/ 32 h 101"/>
                <a:gd name="T72" fmla="*/ 6 w 97"/>
                <a:gd name="T73" fmla="*/ 64 h 101"/>
                <a:gd name="T74" fmla="*/ 5 w 97"/>
                <a:gd name="T75" fmla="*/ 51 h 101"/>
                <a:gd name="T76" fmla="*/ 19 w 97"/>
                <a:gd name="T77" fmla="*/ 54 h 101"/>
                <a:gd name="T78" fmla="*/ 23 w 97"/>
                <a:gd name="T79" fmla="*/ 39 h 101"/>
                <a:gd name="T80" fmla="*/ 34 w 97"/>
                <a:gd name="T81" fmla="*/ 33 h 101"/>
                <a:gd name="T82" fmla="*/ 72 w 97"/>
                <a:gd name="T83" fmla="*/ 31 h 101"/>
                <a:gd name="T84" fmla="*/ 35 w 97"/>
                <a:gd name="T85" fmla="*/ 30 h 101"/>
                <a:gd name="T86" fmla="*/ 52 w 97"/>
                <a:gd name="T87" fmla="*/ 22 h 101"/>
                <a:gd name="T88" fmla="*/ 81 w 97"/>
                <a:gd name="T89" fmla="*/ 24 h 101"/>
                <a:gd name="T90" fmla="*/ 76 w 97"/>
                <a:gd name="T91" fmla="*/ 21 h 101"/>
                <a:gd name="T92" fmla="*/ 10 w 97"/>
                <a:gd name="T93" fmla="*/ 37 h 101"/>
                <a:gd name="T94" fmla="*/ 45 w 97"/>
                <a:gd name="T95" fmla="*/ 23 h 101"/>
                <a:gd name="T96" fmla="*/ 12 w 97"/>
                <a:gd name="T97" fmla="*/ 47 h 101"/>
                <a:gd name="T98" fmla="*/ 42 w 97"/>
                <a:gd name="T99" fmla="*/ 17 h 101"/>
                <a:gd name="T100" fmla="*/ 64 w 97"/>
                <a:gd name="T101" fmla="*/ 21 h 101"/>
                <a:gd name="T102" fmla="*/ 16 w 97"/>
                <a:gd name="T103" fmla="*/ 26 h 101"/>
                <a:gd name="T104" fmla="*/ 32 w 97"/>
                <a:gd name="T105" fmla="*/ 19 h 101"/>
                <a:gd name="T106" fmla="*/ 15 w 97"/>
                <a:gd name="T107" fmla="*/ 35 h 101"/>
                <a:gd name="T108" fmla="*/ 21 w 97"/>
                <a:gd name="T109" fmla="*/ 32 h 101"/>
                <a:gd name="T110" fmla="*/ 43 w 97"/>
                <a:gd name="T111" fmla="*/ 15 h 101"/>
                <a:gd name="T112" fmla="*/ 52 w 97"/>
                <a:gd name="T113" fmla="*/ 15 h 101"/>
                <a:gd name="T114" fmla="*/ 23 w 97"/>
                <a:gd name="T115" fmla="*/ 92 h 101"/>
                <a:gd name="T116" fmla="*/ 50 w 97"/>
                <a:gd name="T1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4" y="95"/>
                  </a:moveTo>
                  <a:cubicBezTo>
                    <a:pt x="76" y="94"/>
                    <a:pt x="77" y="93"/>
                    <a:pt x="79" y="91"/>
                  </a:cubicBezTo>
                  <a:cubicBezTo>
                    <a:pt x="79" y="92"/>
                    <a:pt x="78" y="92"/>
                    <a:pt x="77" y="93"/>
                  </a:cubicBezTo>
                  <a:cubicBezTo>
                    <a:pt x="76" y="94"/>
                    <a:pt x="75" y="94"/>
                    <a:pt x="74" y="95"/>
                  </a:cubicBezTo>
                  <a:moveTo>
                    <a:pt x="66" y="97"/>
                  </a:moveTo>
                  <a:cubicBezTo>
                    <a:pt x="71" y="95"/>
                    <a:pt x="75" y="92"/>
                    <a:pt x="80" y="89"/>
                  </a:cubicBezTo>
                  <a:cubicBezTo>
                    <a:pt x="80" y="88"/>
                    <a:pt x="81" y="88"/>
                    <a:pt x="82" y="88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2" y="88"/>
                    <a:pt x="81" y="89"/>
                    <a:pt x="80" y="90"/>
                  </a:cubicBezTo>
                  <a:cubicBezTo>
                    <a:pt x="77" y="92"/>
                    <a:pt x="75" y="94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6"/>
                    <a:pt x="68" y="97"/>
                    <a:pt x="66" y="97"/>
                  </a:cubicBezTo>
                  <a:moveTo>
                    <a:pt x="54" y="94"/>
                  </a:moveTo>
                  <a:cubicBezTo>
                    <a:pt x="53" y="93"/>
                    <a:pt x="52" y="93"/>
                    <a:pt x="51" y="92"/>
                  </a:cubicBezTo>
                  <a:cubicBezTo>
                    <a:pt x="56" y="91"/>
                    <a:pt x="61" y="88"/>
                    <a:pt x="66" y="86"/>
                  </a:cubicBezTo>
                  <a:cubicBezTo>
                    <a:pt x="62" y="89"/>
                    <a:pt x="58" y="91"/>
                    <a:pt x="54" y="94"/>
                  </a:cubicBezTo>
                  <a:moveTo>
                    <a:pt x="64" y="97"/>
                  </a:moveTo>
                  <a:cubicBezTo>
                    <a:pt x="62" y="96"/>
                    <a:pt x="61" y="96"/>
                    <a:pt x="60" y="96"/>
                  </a:cubicBezTo>
                  <a:cubicBezTo>
                    <a:pt x="64" y="95"/>
                    <a:pt x="67" y="93"/>
                    <a:pt x="71" y="91"/>
                  </a:cubicBezTo>
                  <a:cubicBezTo>
                    <a:pt x="74" y="89"/>
                    <a:pt x="77" y="87"/>
                    <a:pt x="81" y="86"/>
                  </a:cubicBezTo>
                  <a:cubicBezTo>
                    <a:pt x="79" y="87"/>
                    <a:pt x="77" y="88"/>
                    <a:pt x="75" y="90"/>
                  </a:cubicBezTo>
                  <a:cubicBezTo>
                    <a:pt x="71" y="92"/>
                    <a:pt x="67" y="94"/>
                    <a:pt x="64" y="97"/>
                  </a:cubicBezTo>
                  <a:moveTo>
                    <a:pt x="58" y="96"/>
                  </a:moveTo>
                  <a:cubicBezTo>
                    <a:pt x="57" y="95"/>
                    <a:pt x="56" y="95"/>
                    <a:pt x="55" y="94"/>
                  </a:cubicBezTo>
                  <a:cubicBezTo>
                    <a:pt x="63" y="91"/>
                    <a:pt x="71" y="87"/>
                    <a:pt x="79" y="83"/>
                  </a:cubicBezTo>
                  <a:cubicBezTo>
                    <a:pt x="78" y="84"/>
                    <a:pt x="77" y="85"/>
                    <a:pt x="75" y="85"/>
                  </a:cubicBezTo>
                  <a:cubicBezTo>
                    <a:pt x="70" y="89"/>
                    <a:pt x="64" y="92"/>
                    <a:pt x="58" y="96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4" y="91"/>
                    <a:pt x="80" y="87"/>
                    <a:pt x="86" y="82"/>
                  </a:cubicBezTo>
                  <a:cubicBezTo>
                    <a:pt x="86" y="83"/>
                    <a:pt x="85" y="85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0" y="88"/>
                    <a:pt x="77" y="90"/>
                    <a:pt x="73" y="92"/>
                  </a:cubicBezTo>
                  <a:cubicBezTo>
                    <a:pt x="71" y="93"/>
                    <a:pt x="70" y="94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26" y="92"/>
                  </a:moveTo>
                  <a:cubicBezTo>
                    <a:pt x="25" y="91"/>
                    <a:pt x="24" y="91"/>
                    <a:pt x="23" y="90"/>
                  </a:cubicBezTo>
                  <a:cubicBezTo>
                    <a:pt x="30" y="87"/>
                    <a:pt x="37" y="84"/>
                    <a:pt x="44" y="81"/>
                  </a:cubicBezTo>
                  <a:cubicBezTo>
                    <a:pt x="43" y="82"/>
                    <a:pt x="41" y="83"/>
                    <a:pt x="40" y="83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29" y="88"/>
                    <a:pt x="28" y="90"/>
                    <a:pt x="26" y="92"/>
                  </a:cubicBezTo>
                  <a:moveTo>
                    <a:pt x="36" y="94"/>
                  </a:moveTo>
                  <a:cubicBezTo>
                    <a:pt x="35" y="94"/>
                    <a:pt x="34" y="94"/>
                    <a:pt x="33" y="94"/>
                  </a:cubicBezTo>
                  <a:cubicBezTo>
                    <a:pt x="39" y="93"/>
                    <a:pt x="44" y="90"/>
                    <a:pt x="50" y="87"/>
                  </a:cubicBezTo>
                  <a:cubicBezTo>
                    <a:pt x="55" y="85"/>
                    <a:pt x="60" y="83"/>
                    <a:pt x="64" y="81"/>
                  </a:cubicBezTo>
                  <a:cubicBezTo>
                    <a:pt x="60" y="83"/>
                    <a:pt x="57" y="85"/>
                    <a:pt x="53" y="87"/>
                  </a:cubicBezTo>
                  <a:cubicBezTo>
                    <a:pt x="51" y="89"/>
                    <a:pt x="49" y="90"/>
                    <a:pt x="47" y="91"/>
                  </a:cubicBezTo>
                  <a:cubicBezTo>
                    <a:pt x="46" y="92"/>
                    <a:pt x="45" y="93"/>
                    <a:pt x="43" y="93"/>
                  </a:cubicBezTo>
                  <a:cubicBezTo>
                    <a:pt x="41" y="94"/>
                    <a:pt x="38" y="94"/>
                    <a:pt x="36" y="94"/>
                  </a:cubicBezTo>
                  <a:moveTo>
                    <a:pt x="32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8" y="93"/>
                    <a:pt x="27" y="93"/>
                  </a:cubicBezTo>
                  <a:cubicBezTo>
                    <a:pt x="31" y="91"/>
                    <a:pt x="36" y="88"/>
                    <a:pt x="40" y="87"/>
                  </a:cubicBezTo>
                  <a:cubicBezTo>
                    <a:pt x="46" y="84"/>
                    <a:pt x="52" y="81"/>
                    <a:pt x="59" y="79"/>
                  </a:cubicBezTo>
                  <a:cubicBezTo>
                    <a:pt x="54" y="81"/>
                    <a:pt x="50" y="83"/>
                    <a:pt x="46" y="85"/>
                  </a:cubicBezTo>
                  <a:cubicBezTo>
                    <a:pt x="44" y="86"/>
                    <a:pt x="42" y="88"/>
                    <a:pt x="40" y="89"/>
                  </a:cubicBezTo>
                  <a:cubicBezTo>
                    <a:pt x="37" y="91"/>
                    <a:pt x="35" y="92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60" y="95"/>
                  </a:moveTo>
                  <a:cubicBezTo>
                    <a:pt x="63" y="93"/>
                    <a:pt x="67" y="91"/>
                    <a:pt x="71" y="89"/>
                  </a:cubicBezTo>
                  <a:cubicBezTo>
                    <a:pt x="74" y="87"/>
                    <a:pt x="77" y="85"/>
                    <a:pt x="80" y="83"/>
                  </a:cubicBezTo>
                  <a:cubicBezTo>
                    <a:pt x="82" y="82"/>
                    <a:pt x="83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8" y="80"/>
                    <a:pt x="87" y="81"/>
                    <a:pt x="87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1" y="86"/>
                    <a:pt x="74" y="88"/>
                    <a:pt x="68" y="92"/>
                  </a:cubicBezTo>
                  <a:cubicBezTo>
                    <a:pt x="66" y="93"/>
                    <a:pt x="61" y="95"/>
                    <a:pt x="60" y="95"/>
                  </a:cubicBezTo>
                  <a:moveTo>
                    <a:pt x="55" y="93"/>
                  </a:moveTo>
                  <a:cubicBezTo>
                    <a:pt x="55" y="93"/>
                    <a:pt x="58" y="92"/>
                    <a:pt x="58" y="92"/>
                  </a:cubicBezTo>
                  <a:cubicBezTo>
                    <a:pt x="60" y="91"/>
                    <a:pt x="61" y="90"/>
                    <a:pt x="63" y="89"/>
                  </a:cubicBezTo>
                  <a:cubicBezTo>
                    <a:pt x="67" y="87"/>
                    <a:pt x="71" y="84"/>
                    <a:pt x="76" y="82"/>
                  </a:cubicBezTo>
                  <a:cubicBezTo>
                    <a:pt x="81" y="80"/>
                    <a:pt x="85" y="78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7" y="78"/>
                    <a:pt x="85" y="79"/>
                    <a:pt x="83" y="80"/>
                  </a:cubicBezTo>
                  <a:cubicBezTo>
                    <a:pt x="78" y="83"/>
                    <a:pt x="72" y="85"/>
                    <a:pt x="66" y="88"/>
                  </a:cubicBezTo>
                  <a:cubicBezTo>
                    <a:pt x="63" y="90"/>
                    <a:pt x="60" y="91"/>
                    <a:pt x="56" y="93"/>
                  </a:cubicBezTo>
                  <a:cubicBezTo>
                    <a:pt x="56" y="93"/>
                    <a:pt x="55" y="93"/>
                    <a:pt x="55" y="93"/>
                  </a:cubicBezTo>
                  <a:moveTo>
                    <a:pt x="74" y="77"/>
                  </a:moveTo>
                  <a:cubicBezTo>
                    <a:pt x="76" y="76"/>
                    <a:pt x="78" y="75"/>
                    <a:pt x="79" y="74"/>
                  </a:cubicBezTo>
                  <a:cubicBezTo>
                    <a:pt x="81" y="73"/>
                    <a:pt x="82" y="73"/>
                    <a:pt x="84" y="72"/>
                  </a:cubicBezTo>
                  <a:cubicBezTo>
                    <a:pt x="81" y="74"/>
                    <a:pt x="77" y="75"/>
                    <a:pt x="74" y="77"/>
                  </a:cubicBezTo>
                  <a:moveTo>
                    <a:pt x="19" y="87"/>
                  </a:moveTo>
                  <a:cubicBezTo>
                    <a:pt x="18" y="86"/>
                    <a:pt x="18" y="85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3" y="82"/>
                    <a:pt x="29" y="79"/>
                    <a:pt x="35" y="76"/>
                  </a:cubicBezTo>
                  <a:cubicBezTo>
                    <a:pt x="39" y="74"/>
                    <a:pt x="44" y="73"/>
                    <a:pt x="48" y="71"/>
                  </a:cubicBezTo>
                  <a:cubicBezTo>
                    <a:pt x="44" y="73"/>
                    <a:pt x="39" y="75"/>
                    <a:pt x="35" y="77"/>
                  </a:cubicBezTo>
                  <a:cubicBezTo>
                    <a:pt x="30" y="80"/>
                    <a:pt x="24" y="83"/>
                    <a:pt x="19" y="87"/>
                  </a:cubicBezTo>
                  <a:moveTo>
                    <a:pt x="46" y="93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8" y="92"/>
                    <a:pt x="50" y="91"/>
                    <a:pt x="52" y="89"/>
                  </a:cubicBezTo>
                  <a:cubicBezTo>
                    <a:pt x="55" y="88"/>
                    <a:pt x="59" y="86"/>
                    <a:pt x="62" y="85"/>
                  </a:cubicBezTo>
                  <a:cubicBezTo>
                    <a:pt x="65" y="83"/>
                    <a:pt x="69" y="81"/>
                    <a:pt x="72" y="80"/>
                  </a:cubicBezTo>
                  <a:cubicBezTo>
                    <a:pt x="78" y="76"/>
                    <a:pt x="84" y="73"/>
                    <a:pt x="91" y="71"/>
                  </a:cubicBezTo>
                  <a:cubicBezTo>
                    <a:pt x="91" y="71"/>
                    <a:pt x="91" y="71"/>
                    <a:pt x="90" y="72"/>
                  </a:cubicBezTo>
                  <a:cubicBezTo>
                    <a:pt x="90" y="73"/>
                    <a:pt x="90" y="73"/>
                    <a:pt x="90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8"/>
                    <a:pt x="77" y="80"/>
                    <a:pt x="72" y="83"/>
                  </a:cubicBezTo>
                  <a:cubicBezTo>
                    <a:pt x="65" y="86"/>
                    <a:pt x="58" y="89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3"/>
                    <a:pt x="46" y="93"/>
                  </a:cubicBezTo>
                  <a:moveTo>
                    <a:pt x="51" y="89"/>
                  </a:moveTo>
                  <a:cubicBezTo>
                    <a:pt x="52" y="89"/>
                    <a:pt x="53" y="88"/>
                    <a:pt x="53" y="88"/>
                  </a:cubicBezTo>
                  <a:cubicBezTo>
                    <a:pt x="57" y="85"/>
                    <a:pt x="62" y="83"/>
                    <a:pt x="66" y="80"/>
                  </a:cubicBezTo>
                  <a:cubicBezTo>
                    <a:pt x="68" y="80"/>
                    <a:pt x="69" y="79"/>
                    <a:pt x="70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8" y="75"/>
                    <a:pt x="84" y="73"/>
                    <a:pt x="90" y="70"/>
                  </a:cubicBezTo>
                  <a:cubicBezTo>
                    <a:pt x="90" y="70"/>
                    <a:pt x="91" y="70"/>
                    <a:pt x="91" y="69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3" y="73"/>
                    <a:pt x="75" y="77"/>
                    <a:pt x="67" y="82"/>
                  </a:cubicBezTo>
                  <a:cubicBezTo>
                    <a:pt x="62" y="84"/>
                    <a:pt x="57" y="87"/>
                    <a:pt x="51" y="89"/>
                  </a:cubicBezTo>
                  <a:moveTo>
                    <a:pt x="71" y="70"/>
                  </a:moveTo>
                  <a:cubicBezTo>
                    <a:pt x="72" y="70"/>
                    <a:pt x="73" y="70"/>
                    <a:pt x="74" y="69"/>
                  </a:cubicBezTo>
                  <a:cubicBezTo>
                    <a:pt x="73" y="70"/>
                    <a:pt x="72" y="70"/>
                    <a:pt x="71" y="70"/>
                  </a:cubicBezTo>
                  <a:moveTo>
                    <a:pt x="16" y="84"/>
                  </a:moveTo>
                  <a:cubicBezTo>
                    <a:pt x="16" y="83"/>
                    <a:pt x="15" y="82"/>
                    <a:pt x="14" y="81"/>
                  </a:cubicBezTo>
                  <a:cubicBezTo>
                    <a:pt x="20" y="79"/>
                    <a:pt x="25" y="76"/>
                    <a:pt x="31" y="74"/>
                  </a:cubicBezTo>
                  <a:cubicBezTo>
                    <a:pt x="37" y="71"/>
                    <a:pt x="43" y="69"/>
                    <a:pt x="48" y="67"/>
                  </a:cubicBezTo>
                  <a:cubicBezTo>
                    <a:pt x="43" y="69"/>
                    <a:pt x="38" y="72"/>
                    <a:pt x="32" y="75"/>
                  </a:cubicBezTo>
                  <a:cubicBezTo>
                    <a:pt x="27" y="77"/>
                    <a:pt x="21" y="79"/>
                    <a:pt x="16" y="84"/>
                  </a:cubicBezTo>
                  <a:moveTo>
                    <a:pt x="33" y="94"/>
                  </a:moveTo>
                  <a:cubicBezTo>
                    <a:pt x="33" y="94"/>
                    <a:pt x="35" y="93"/>
                    <a:pt x="35" y="93"/>
                  </a:cubicBezTo>
                  <a:cubicBezTo>
                    <a:pt x="38" y="92"/>
                    <a:pt x="39" y="90"/>
                    <a:pt x="42" y="89"/>
                  </a:cubicBezTo>
                  <a:cubicBezTo>
                    <a:pt x="44" y="87"/>
                    <a:pt x="46" y="86"/>
                    <a:pt x="49" y="85"/>
                  </a:cubicBezTo>
                  <a:cubicBezTo>
                    <a:pt x="54" y="82"/>
                    <a:pt x="59" y="79"/>
                    <a:pt x="64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75" y="73"/>
                    <a:pt x="83" y="70"/>
                    <a:pt x="92" y="66"/>
                  </a:cubicBezTo>
                  <a:cubicBezTo>
                    <a:pt x="92" y="67"/>
                    <a:pt x="92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7" y="71"/>
                    <a:pt x="86" y="71"/>
                  </a:cubicBezTo>
                  <a:cubicBezTo>
                    <a:pt x="85" y="72"/>
                    <a:pt x="83" y="72"/>
                    <a:pt x="81" y="73"/>
                  </a:cubicBezTo>
                  <a:cubicBezTo>
                    <a:pt x="78" y="74"/>
                    <a:pt x="75" y="75"/>
                    <a:pt x="72" y="77"/>
                  </a:cubicBezTo>
                  <a:cubicBezTo>
                    <a:pt x="71" y="78"/>
                    <a:pt x="70" y="78"/>
                    <a:pt x="68" y="79"/>
                  </a:cubicBezTo>
                  <a:cubicBezTo>
                    <a:pt x="66" y="80"/>
                    <a:pt x="64" y="81"/>
                    <a:pt x="61" y="82"/>
                  </a:cubicBezTo>
                  <a:cubicBezTo>
                    <a:pt x="56" y="84"/>
                    <a:pt x="51" y="86"/>
                    <a:pt x="46" y="88"/>
                  </a:cubicBezTo>
                  <a:cubicBezTo>
                    <a:pt x="44" y="89"/>
                    <a:pt x="41" y="90"/>
                    <a:pt x="39" y="91"/>
                  </a:cubicBezTo>
                  <a:cubicBezTo>
                    <a:pt x="37" y="92"/>
                    <a:pt x="36" y="93"/>
                    <a:pt x="34" y="93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23" y="90"/>
                  </a:moveTo>
                  <a:cubicBezTo>
                    <a:pt x="22" y="89"/>
                    <a:pt x="21" y="88"/>
                    <a:pt x="20" y="87"/>
                  </a:cubicBezTo>
                  <a:cubicBezTo>
                    <a:pt x="25" y="86"/>
                    <a:pt x="30" y="82"/>
                    <a:pt x="35" y="80"/>
                  </a:cubicBezTo>
                  <a:cubicBezTo>
                    <a:pt x="42" y="77"/>
                    <a:pt x="49" y="74"/>
                    <a:pt x="56" y="72"/>
                  </a:cubicBezTo>
                  <a:cubicBezTo>
                    <a:pt x="62" y="69"/>
                    <a:pt x="69" y="67"/>
                    <a:pt x="75" y="64"/>
                  </a:cubicBezTo>
                  <a:cubicBezTo>
                    <a:pt x="72" y="66"/>
                    <a:pt x="70" y="67"/>
                    <a:pt x="67" y="68"/>
                  </a:cubicBezTo>
                  <a:cubicBezTo>
                    <a:pt x="63" y="70"/>
                    <a:pt x="59" y="71"/>
                    <a:pt x="54" y="73"/>
                  </a:cubicBezTo>
                  <a:cubicBezTo>
                    <a:pt x="48" y="75"/>
                    <a:pt x="42" y="78"/>
                    <a:pt x="36" y="81"/>
                  </a:cubicBezTo>
                  <a:cubicBezTo>
                    <a:pt x="32" y="84"/>
                    <a:pt x="26" y="86"/>
                    <a:pt x="23" y="90"/>
                  </a:cubicBezTo>
                  <a:moveTo>
                    <a:pt x="26" y="92"/>
                  </a:moveTo>
                  <a:cubicBezTo>
                    <a:pt x="27" y="92"/>
                    <a:pt x="28" y="90"/>
                    <a:pt x="29" y="90"/>
                  </a:cubicBezTo>
                  <a:cubicBezTo>
                    <a:pt x="33" y="86"/>
                    <a:pt x="39" y="85"/>
                    <a:pt x="44" y="82"/>
                  </a:cubicBezTo>
                  <a:cubicBezTo>
                    <a:pt x="45" y="81"/>
                    <a:pt x="47" y="80"/>
                    <a:pt x="49" y="79"/>
                  </a:cubicBezTo>
                  <a:cubicBezTo>
                    <a:pt x="53" y="78"/>
                    <a:pt x="57" y="76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9" y="72"/>
                    <a:pt x="75" y="69"/>
                    <a:pt x="82" y="66"/>
                  </a:cubicBezTo>
                  <a:cubicBezTo>
                    <a:pt x="84" y="65"/>
                    <a:pt x="86" y="64"/>
                    <a:pt x="88" y="64"/>
                  </a:cubicBezTo>
                  <a:cubicBezTo>
                    <a:pt x="90" y="63"/>
                    <a:pt x="91" y="62"/>
                    <a:pt x="93" y="61"/>
                  </a:cubicBezTo>
                  <a:cubicBezTo>
                    <a:pt x="92" y="63"/>
                    <a:pt x="92" y="64"/>
                    <a:pt x="92" y="65"/>
                  </a:cubicBezTo>
                  <a:cubicBezTo>
                    <a:pt x="84" y="68"/>
                    <a:pt x="76" y="71"/>
                    <a:pt x="68" y="75"/>
                  </a:cubicBezTo>
                  <a:cubicBezTo>
                    <a:pt x="63" y="77"/>
                    <a:pt x="58" y="79"/>
                    <a:pt x="52" y="81"/>
                  </a:cubicBezTo>
                  <a:cubicBezTo>
                    <a:pt x="48" y="82"/>
                    <a:pt x="43" y="85"/>
                    <a:pt x="38" y="87"/>
                  </a:cubicBezTo>
                  <a:cubicBezTo>
                    <a:pt x="36" y="88"/>
                    <a:pt x="33" y="89"/>
                    <a:pt x="31" y="90"/>
                  </a:cubicBezTo>
                  <a:cubicBezTo>
                    <a:pt x="29" y="91"/>
                    <a:pt x="28" y="92"/>
                    <a:pt x="26" y="92"/>
                  </a:cubicBezTo>
                  <a:moveTo>
                    <a:pt x="88" y="63"/>
                  </a:moveTo>
                  <a:cubicBezTo>
                    <a:pt x="89" y="63"/>
                    <a:pt x="89" y="62"/>
                    <a:pt x="90" y="62"/>
                  </a:cubicBezTo>
                  <a:cubicBezTo>
                    <a:pt x="91" y="61"/>
                    <a:pt x="92" y="61"/>
                    <a:pt x="92" y="61"/>
                  </a:cubicBezTo>
                  <a:cubicBezTo>
                    <a:pt x="92" y="61"/>
                    <a:pt x="90" y="62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1" y="76"/>
                  </a:moveTo>
                  <a:cubicBezTo>
                    <a:pt x="10" y="75"/>
                    <a:pt x="10" y="74"/>
                    <a:pt x="10" y="73"/>
                  </a:cubicBezTo>
                  <a:cubicBezTo>
                    <a:pt x="12" y="73"/>
                    <a:pt x="14" y="72"/>
                    <a:pt x="16" y="71"/>
                  </a:cubicBezTo>
                  <a:cubicBezTo>
                    <a:pt x="19" y="70"/>
                    <a:pt x="22" y="69"/>
                    <a:pt x="25" y="67"/>
                  </a:cubicBezTo>
                  <a:cubicBezTo>
                    <a:pt x="33" y="64"/>
                    <a:pt x="41" y="61"/>
                    <a:pt x="49" y="58"/>
                  </a:cubicBezTo>
                  <a:cubicBezTo>
                    <a:pt x="51" y="58"/>
                    <a:pt x="52" y="58"/>
                    <a:pt x="53" y="57"/>
                  </a:cubicBezTo>
                  <a:cubicBezTo>
                    <a:pt x="52" y="57"/>
                    <a:pt x="51" y="58"/>
                    <a:pt x="51" y="58"/>
                  </a:cubicBezTo>
                  <a:cubicBezTo>
                    <a:pt x="44" y="61"/>
                    <a:pt x="37" y="63"/>
                    <a:pt x="30" y="66"/>
                  </a:cubicBezTo>
                  <a:cubicBezTo>
                    <a:pt x="24" y="69"/>
                    <a:pt x="17" y="72"/>
                    <a:pt x="11" y="76"/>
                  </a:cubicBezTo>
                  <a:moveTo>
                    <a:pt x="24" y="89"/>
                  </a:moveTo>
                  <a:cubicBezTo>
                    <a:pt x="23" y="89"/>
                    <a:pt x="25" y="88"/>
                    <a:pt x="25" y="88"/>
                  </a:cubicBezTo>
                  <a:cubicBezTo>
                    <a:pt x="27" y="87"/>
                    <a:pt x="29" y="86"/>
                    <a:pt x="31" y="85"/>
                  </a:cubicBezTo>
                  <a:cubicBezTo>
                    <a:pt x="36" y="82"/>
                    <a:pt x="40" y="79"/>
                    <a:pt x="46" y="77"/>
                  </a:cubicBezTo>
                  <a:cubicBezTo>
                    <a:pt x="51" y="75"/>
                    <a:pt x="57" y="73"/>
                    <a:pt x="63" y="71"/>
                  </a:cubicBezTo>
                  <a:cubicBezTo>
                    <a:pt x="68" y="69"/>
                    <a:pt x="72" y="66"/>
                    <a:pt x="77" y="64"/>
                  </a:cubicBezTo>
                  <a:cubicBezTo>
                    <a:pt x="79" y="64"/>
                    <a:pt x="81" y="63"/>
                    <a:pt x="82" y="62"/>
                  </a:cubicBezTo>
                  <a:cubicBezTo>
                    <a:pt x="86" y="60"/>
                    <a:pt x="89" y="59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9"/>
                    <a:pt x="93" y="60"/>
                  </a:cubicBezTo>
                  <a:cubicBezTo>
                    <a:pt x="90" y="61"/>
                    <a:pt x="89" y="62"/>
                    <a:pt x="87" y="63"/>
                  </a:cubicBezTo>
                  <a:cubicBezTo>
                    <a:pt x="85" y="64"/>
                    <a:pt x="84" y="64"/>
                    <a:pt x="83" y="65"/>
                  </a:cubicBezTo>
                  <a:cubicBezTo>
                    <a:pt x="81" y="66"/>
                    <a:pt x="80" y="66"/>
                    <a:pt x="79" y="67"/>
                  </a:cubicBezTo>
                  <a:cubicBezTo>
                    <a:pt x="73" y="69"/>
                    <a:pt x="67" y="71"/>
                    <a:pt x="61" y="74"/>
                  </a:cubicBezTo>
                  <a:cubicBezTo>
                    <a:pt x="60" y="74"/>
                    <a:pt x="59" y="74"/>
                    <a:pt x="58" y="75"/>
                  </a:cubicBezTo>
                  <a:cubicBezTo>
                    <a:pt x="55" y="76"/>
                    <a:pt x="52" y="77"/>
                    <a:pt x="49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2" y="82"/>
                    <a:pt x="35" y="84"/>
                    <a:pt x="29" y="87"/>
                  </a:cubicBezTo>
                  <a:cubicBezTo>
                    <a:pt x="28" y="88"/>
                    <a:pt x="26" y="88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moveTo>
                    <a:pt x="73" y="60"/>
                  </a:moveTo>
                  <a:cubicBezTo>
                    <a:pt x="77" y="59"/>
                    <a:pt x="81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7"/>
                    <a:pt x="77" y="59"/>
                    <a:pt x="73" y="60"/>
                  </a:cubicBezTo>
                  <a:moveTo>
                    <a:pt x="8" y="70"/>
                  </a:moveTo>
                  <a:cubicBezTo>
                    <a:pt x="11" y="70"/>
                    <a:pt x="14" y="68"/>
                    <a:pt x="17" y="67"/>
                  </a:cubicBezTo>
                  <a:cubicBezTo>
                    <a:pt x="20" y="65"/>
                    <a:pt x="24" y="63"/>
                    <a:pt x="28" y="62"/>
                  </a:cubicBezTo>
                  <a:cubicBezTo>
                    <a:pt x="36" y="59"/>
                    <a:pt x="43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1" y="53"/>
                    <a:pt x="49" y="54"/>
                    <a:pt x="47" y="55"/>
                  </a:cubicBezTo>
                  <a:cubicBezTo>
                    <a:pt x="40" y="58"/>
                    <a:pt x="33" y="60"/>
                    <a:pt x="26" y="63"/>
                  </a:cubicBezTo>
                  <a:cubicBezTo>
                    <a:pt x="23" y="65"/>
                    <a:pt x="20" y="66"/>
                    <a:pt x="17" y="68"/>
                  </a:cubicBezTo>
                  <a:cubicBezTo>
                    <a:pt x="15" y="70"/>
                    <a:pt x="12" y="71"/>
                    <a:pt x="9" y="73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20" y="87"/>
                  </a:moveTo>
                  <a:cubicBezTo>
                    <a:pt x="20" y="87"/>
                    <a:pt x="20" y="86"/>
                    <a:pt x="21" y="86"/>
                  </a:cubicBezTo>
                  <a:cubicBezTo>
                    <a:pt x="22" y="85"/>
                    <a:pt x="24" y="84"/>
                    <a:pt x="25" y="84"/>
                  </a:cubicBezTo>
                  <a:cubicBezTo>
                    <a:pt x="35" y="78"/>
                    <a:pt x="45" y="73"/>
                    <a:pt x="56" y="68"/>
                  </a:cubicBezTo>
                  <a:cubicBezTo>
                    <a:pt x="58" y="67"/>
                    <a:pt x="60" y="67"/>
                    <a:pt x="62" y="66"/>
                  </a:cubicBezTo>
                  <a:cubicBezTo>
                    <a:pt x="66" y="64"/>
                    <a:pt x="70" y="62"/>
                    <a:pt x="74" y="60"/>
                  </a:cubicBezTo>
                  <a:cubicBezTo>
                    <a:pt x="81" y="58"/>
                    <a:pt x="87" y="56"/>
                    <a:pt x="93" y="52"/>
                  </a:cubicBezTo>
                  <a:cubicBezTo>
                    <a:pt x="93" y="53"/>
                    <a:pt x="93" y="55"/>
                    <a:pt x="93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57"/>
                    <a:pt x="88" y="58"/>
                    <a:pt x="85" y="60"/>
                  </a:cubicBezTo>
                  <a:cubicBezTo>
                    <a:pt x="85" y="60"/>
                    <a:pt x="84" y="60"/>
                    <a:pt x="83" y="61"/>
                  </a:cubicBezTo>
                  <a:cubicBezTo>
                    <a:pt x="81" y="62"/>
                    <a:pt x="79" y="62"/>
                    <a:pt x="77" y="63"/>
                  </a:cubicBezTo>
                  <a:cubicBezTo>
                    <a:pt x="66" y="67"/>
                    <a:pt x="55" y="72"/>
                    <a:pt x="44" y="76"/>
                  </a:cubicBezTo>
                  <a:cubicBezTo>
                    <a:pt x="39" y="78"/>
                    <a:pt x="35" y="80"/>
                    <a:pt x="30" y="82"/>
                  </a:cubicBezTo>
                  <a:cubicBezTo>
                    <a:pt x="28" y="83"/>
                    <a:pt x="25" y="84"/>
                    <a:pt x="23" y="85"/>
                  </a:cubicBezTo>
                  <a:cubicBezTo>
                    <a:pt x="23" y="85"/>
                    <a:pt x="20" y="87"/>
                    <a:pt x="20" y="87"/>
                  </a:cubicBezTo>
                  <a:moveTo>
                    <a:pt x="67" y="59"/>
                  </a:moveTo>
                  <a:cubicBezTo>
                    <a:pt x="70" y="58"/>
                    <a:pt x="72" y="57"/>
                    <a:pt x="74" y="56"/>
                  </a:cubicBezTo>
                  <a:cubicBezTo>
                    <a:pt x="77" y="54"/>
                    <a:pt x="80" y="53"/>
                    <a:pt x="83" y="52"/>
                  </a:cubicBezTo>
                  <a:cubicBezTo>
                    <a:pt x="85" y="51"/>
                    <a:pt x="86" y="51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1" y="53"/>
                    <a:pt x="74" y="56"/>
                    <a:pt x="67" y="59"/>
                  </a:cubicBezTo>
                  <a:moveTo>
                    <a:pt x="17" y="84"/>
                  </a:moveTo>
                  <a:cubicBezTo>
                    <a:pt x="18" y="83"/>
                    <a:pt x="19" y="82"/>
                    <a:pt x="21" y="81"/>
                  </a:cubicBezTo>
                  <a:cubicBezTo>
                    <a:pt x="23" y="80"/>
                    <a:pt x="25" y="79"/>
                    <a:pt x="28" y="78"/>
                  </a:cubicBezTo>
                  <a:cubicBezTo>
                    <a:pt x="38" y="73"/>
                    <a:pt x="47" y="68"/>
                    <a:pt x="57" y="63"/>
                  </a:cubicBezTo>
                  <a:cubicBezTo>
                    <a:pt x="69" y="59"/>
                    <a:pt x="80" y="55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3" y="49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7" y="54"/>
                    <a:pt x="81" y="56"/>
                    <a:pt x="75" y="59"/>
                  </a:cubicBezTo>
                  <a:cubicBezTo>
                    <a:pt x="69" y="61"/>
                    <a:pt x="64" y="64"/>
                    <a:pt x="59" y="66"/>
                  </a:cubicBezTo>
                  <a:cubicBezTo>
                    <a:pt x="51" y="69"/>
                    <a:pt x="43" y="72"/>
                    <a:pt x="35" y="76"/>
                  </a:cubicBezTo>
                  <a:cubicBezTo>
                    <a:pt x="30" y="78"/>
                    <a:pt x="25" y="80"/>
                    <a:pt x="20" y="82"/>
                  </a:cubicBezTo>
                  <a:cubicBezTo>
                    <a:pt x="19" y="83"/>
                    <a:pt x="18" y="83"/>
                    <a:pt x="17" y="84"/>
                  </a:cubicBezTo>
                  <a:moveTo>
                    <a:pt x="7" y="67"/>
                  </a:moveTo>
                  <a:cubicBezTo>
                    <a:pt x="7" y="66"/>
                    <a:pt x="6" y="65"/>
                    <a:pt x="6" y="64"/>
                  </a:cubicBezTo>
                  <a:cubicBezTo>
                    <a:pt x="15" y="59"/>
                    <a:pt x="25" y="57"/>
                    <a:pt x="34" y="53"/>
                  </a:cubicBezTo>
                  <a:cubicBezTo>
                    <a:pt x="38" y="51"/>
                    <a:pt x="42" y="49"/>
                    <a:pt x="47" y="48"/>
                  </a:cubicBezTo>
                  <a:cubicBezTo>
                    <a:pt x="36" y="53"/>
                    <a:pt x="26" y="58"/>
                    <a:pt x="16" y="63"/>
                  </a:cubicBezTo>
                  <a:cubicBezTo>
                    <a:pt x="15" y="63"/>
                    <a:pt x="14" y="63"/>
                    <a:pt x="14" y="64"/>
                  </a:cubicBezTo>
                  <a:cubicBezTo>
                    <a:pt x="11" y="65"/>
                    <a:pt x="9" y="66"/>
                    <a:pt x="7" y="67"/>
                  </a:cubicBezTo>
                  <a:moveTo>
                    <a:pt x="14" y="80"/>
                  </a:moveTo>
                  <a:cubicBezTo>
                    <a:pt x="13" y="79"/>
                    <a:pt x="12" y="78"/>
                    <a:pt x="11" y="77"/>
                  </a:cubicBezTo>
                  <a:cubicBezTo>
                    <a:pt x="17" y="76"/>
                    <a:pt x="24" y="72"/>
                    <a:pt x="29" y="70"/>
                  </a:cubicBezTo>
                  <a:cubicBezTo>
                    <a:pt x="36" y="67"/>
                    <a:pt x="43" y="64"/>
                    <a:pt x="50" y="61"/>
                  </a:cubicBezTo>
                  <a:cubicBezTo>
                    <a:pt x="57" y="58"/>
                    <a:pt x="65" y="55"/>
                    <a:pt x="73" y="52"/>
                  </a:cubicBezTo>
                  <a:cubicBezTo>
                    <a:pt x="76" y="50"/>
                    <a:pt x="81" y="49"/>
                    <a:pt x="8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0" y="49"/>
                    <a:pt x="76" y="51"/>
                    <a:pt x="73" y="53"/>
                  </a:cubicBezTo>
                  <a:cubicBezTo>
                    <a:pt x="66" y="55"/>
                    <a:pt x="59" y="58"/>
                    <a:pt x="53" y="60"/>
                  </a:cubicBezTo>
                  <a:cubicBezTo>
                    <a:pt x="46" y="63"/>
                    <a:pt x="39" y="66"/>
                    <a:pt x="32" y="70"/>
                  </a:cubicBezTo>
                  <a:cubicBezTo>
                    <a:pt x="29" y="71"/>
                    <a:pt x="26" y="73"/>
                    <a:pt x="23" y="75"/>
                  </a:cubicBezTo>
                  <a:cubicBezTo>
                    <a:pt x="20" y="77"/>
                    <a:pt x="17" y="78"/>
                    <a:pt x="14" y="80"/>
                  </a:cubicBezTo>
                  <a:moveTo>
                    <a:pt x="14" y="80"/>
                  </a:moveTo>
                  <a:cubicBezTo>
                    <a:pt x="15" y="80"/>
                    <a:pt x="16" y="79"/>
                    <a:pt x="18" y="78"/>
                  </a:cubicBezTo>
                  <a:cubicBezTo>
                    <a:pt x="23" y="76"/>
                    <a:pt x="28" y="73"/>
                    <a:pt x="33" y="70"/>
                  </a:cubicBezTo>
                  <a:cubicBezTo>
                    <a:pt x="43" y="65"/>
                    <a:pt x="55" y="60"/>
                    <a:pt x="66" y="56"/>
                  </a:cubicBezTo>
                  <a:cubicBezTo>
                    <a:pt x="71" y="54"/>
                    <a:pt x="76" y="52"/>
                    <a:pt x="81" y="50"/>
                  </a:cubicBezTo>
                  <a:cubicBezTo>
                    <a:pt x="83" y="49"/>
                    <a:pt x="86" y="48"/>
                    <a:pt x="88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80" y="52"/>
                    <a:pt x="69" y="57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6" y="67"/>
                    <a:pt x="36" y="71"/>
                    <a:pt x="25" y="76"/>
                  </a:cubicBezTo>
                  <a:cubicBezTo>
                    <a:pt x="23" y="77"/>
                    <a:pt x="20" y="78"/>
                    <a:pt x="17" y="79"/>
                  </a:cubicBezTo>
                  <a:cubicBezTo>
                    <a:pt x="16" y="79"/>
                    <a:pt x="15" y="80"/>
                    <a:pt x="14" y="80"/>
                  </a:cubicBezTo>
                  <a:moveTo>
                    <a:pt x="11" y="76"/>
                  </a:moveTo>
                  <a:cubicBezTo>
                    <a:pt x="12" y="75"/>
                    <a:pt x="13" y="75"/>
                    <a:pt x="14" y="74"/>
                  </a:cubicBezTo>
                  <a:cubicBezTo>
                    <a:pt x="20" y="71"/>
                    <a:pt x="25" y="69"/>
                    <a:pt x="31" y="67"/>
                  </a:cubicBezTo>
                  <a:cubicBezTo>
                    <a:pt x="42" y="62"/>
                    <a:pt x="54" y="57"/>
                    <a:pt x="66" y="53"/>
                  </a:cubicBezTo>
                  <a:cubicBezTo>
                    <a:pt x="71" y="51"/>
                    <a:pt x="76" y="49"/>
                    <a:pt x="81" y="47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88" y="45"/>
                    <a:pt x="89" y="44"/>
                    <a:pt x="90" y="44"/>
                  </a:cubicBezTo>
                  <a:cubicBezTo>
                    <a:pt x="90" y="43"/>
                    <a:pt x="91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0" y="45"/>
                    <a:pt x="88" y="46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75" y="50"/>
                    <a:pt x="64" y="54"/>
                    <a:pt x="54" y="59"/>
                  </a:cubicBezTo>
                  <a:cubicBezTo>
                    <a:pt x="44" y="63"/>
                    <a:pt x="33" y="67"/>
                    <a:pt x="23" y="72"/>
                  </a:cubicBezTo>
                  <a:cubicBezTo>
                    <a:pt x="20" y="73"/>
                    <a:pt x="17" y="74"/>
                    <a:pt x="14" y="75"/>
                  </a:cubicBezTo>
                  <a:cubicBezTo>
                    <a:pt x="14" y="76"/>
                    <a:pt x="12" y="76"/>
                    <a:pt x="11" y="76"/>
                  </a:cubicBezTo>
                  <a:moveTo>
                    <a:pt x="5" y="61"/>
                  </a:moveTo>
                  <a:cubicBezTo>
                    <a:pt x="5" y="60"/>
                    <a:pt x="5" y="60"/>
                    <a:pt x="5" y="59"/>
                  </a:cubicBezTo>
                  <a:cubicBezTo>
                    <a:pt x="7" y="58"/>
                    <a:pt x="9" y="57"/>
                    <a:pt x="11" y="56"/>
                  </a:cubicBezTo>
                  <a:cubicBezTo>
                    <a:pt x="14" y="54"/>
                    <a:pt x="17" y="53"/>
                    <a:pt x="20" y="51"/>
                  </a:cubicBezTo>
                  <a:cubicBezTo>
                    <a:pt x="28" y="48"/>
                    <a:pt x="35" y="45"/>
                    <a:pt x="43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5" y="42"/>
                    <a:pt x="44" y="42"/>
                    <a:pt x="43" y="43"/>
                  </a:cubicBezTo>
                  <a:cubicBezTo>
                    <a:pt x="36" y="46"/>
                    <a:pt x="29" y="49"/>
                    <a:pt x="22" y="53"/>
                  </a:cubicBezTo>
                  <a:cubicBezTo>
                    <a:pt x="16" y="55"/>
                    <a:pt x="10" y="58"/>
                    <a:pt x="5" y="61"/>
                  </a:cubicBezTo>
                  <a:moveTo>
                    <a:pt x="8" y="70"/>
                  </a:moveTo>
                  <a:cubicBezTo>
                    <a:pt x="8" y="69"/>
                    <a:pt x="7" y="69"/>
                    <a:pt x="7" y="68"/>
                  </a:cubicBezTo>
                  <a:cubicBezTo>
                    <a:pt x="10" y="67"/>
                    <a:pt x="12" y="65"/>
                    <a:pt x="14" y="64"/>
                  </a:cubicBezTo>
                  <a:cubicBezTo>
                    <a:pt x="19" y="62"/>
                    <a:pt x="23" y="61"/>
                    <a:pt x="28" y="59"/>
                  </a:cubicBezTo>
                  <a:cubicBezTo>
                    <a:pt x="39" y="55"/>
                    <a:pt x="50" y="50"/>
                    <a:pt x="61" y="45"/>
                  </a:cubicBezTo>
                  <a:cubicBezTo>
                    <a:pt x="66" y="44"/>
                    <a:pt x="70" y="42"/>
                    <a:pt x="75" y="41"/>
                  </a:cubicBezTo>
                  <a:cubicBezTo>
                    <a:pt x="73" y="41"/>
                    <a:pt x="72" y="42"/>
                    <a:pt x="71" y="42"/>
                  </a:cubicBezTo>
                  <a:cubicBezTo>
                    <a:pt x="63" y="46"/>
                    <a:pt x="55" y="49"/>
                    <a:pt x="48" y="52"/>
                  </a:cubicBezTo>
                  <a:cubicBezTo>
                    <a:pt x="41" y="55"/>
                    <a:pt x="35" y="57"/>
                    <a:pt x="28" y="61"/>
                  </a:cubicBezTo>
                  <a:cubicBezTo>
                    <a:pt x="25" y="62"/>
                    <a:pt x="22" y="63"/>
                    <a:pt x="19" y="64"/>
                  </a:cubicBezTo>
                  <a:cubicBezTo>
                    <a:pt x="15" y="66"/>
                    <a:pt x="12" y="68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5" y="58"/>
                  </a:moveTo>
                  <a:cubicBezTo>
                    <a:pt x="5" y="57"/>
                    <a:pt x="5" y="56"/>
                    <a:pt x="5" y="56"/>
                  </a:cubicBezTo>
                  <a:cubicBezTo>
                    <a:pt x="10" y="54"/>
                    <a:pt x="15" y="51"/>
                    <a:pt x="19" y="49"/>
                  </a:cubicBezTo>
                  <a:cubicBezTo>
                    <a:pt x="26" y="45"/>
                    <a:pt x="34" y="43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29" y="46"/>
                    <a:pt x="23" y="49"/>
                  </a:cubicBezTo>
                  <a:cubicBezTo>
                    <a:pt x="17" y="51"/>
                    <a:pt x="11" y="54"/>
                    <a:pt x="5" y="58"/>
                  </a:cubicBezTo>
                  <a:moveTo>
                    <a:pt x="11" y="72"/>
                  </a:moveTo>
                  <a:cubicBezTo>
                    <a:pt x="11" y="72"/>
                    <a:pt x="11" y="72"/>
                    <a:pt x="12" y="71"/>
                  </a:cubicBezTo>
                  <a:cubicBezTo>
                    <a:pt x="13" y="71"/>
                    <a:pt x="14" y="70"/>
                    <a:pt x="15" y="70"/>
                  </a:cubicBezTo>
                  <a:cubicBezTo>
                    <a:pt x="21" y="67"/>
                    <a:pt x="25" y="64"/>
                    <a:pt x="31" y="62"/>
                  </a:cubicBezTo>
                  <a:cubicBezTo>
                    <a:pt x="41" y="58"/>
                    <a:pt x="51" y="53"/>
                    <a:pt x="61" y="49"/>
                  </a:cubicBezTo>
                  <a:cubicBezTo>
                    <a:pt x="71" y="46"/>
                    <a:pt x="80" y="44"/>
                    <a:pt x="88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40"/>
                    <a:pt x="91" y="41"/>
                    <a:pt x="92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0" y="43"/>
                    <a:pt x="90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7" y="44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ubicBezTo>
                    <a:pt x="76" y="49"/>
                    <a:pt x="75" y="49"/>
                    <a:pt x="74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66" y="52"/>
                    <a:pt x="59" y="55"/>
                    <a:pt x="52" y="57"/>
                  </a:cubicBezTo>
                  <a:cubicBezTo>
                    <a:pt x="41" y="61"/>
                    <a:pt x="30" y="65"/>
                    <a:pt x="19" y="69"/>
                  </a:cubicBezTo>
                  <a:cubicBezTo>
                    <a:pt x="17" y="70"/>
                    <a:pt x="15" y="71"/>
                    <a:pt x="13" y="72"/>
                  </a:cubicBezTo>
                  <a:cubicBezTo>
                    <a:pt x="12" y="72"/>
                    <a:pt x="12" y="72"/>
                    <a:pt x="11" y="72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moveTo>
                    <a:pt x="9" y="69"/>
                  </a:moveTo>
                  <a:cubicBezTo>
                    <a:pt x="15" y="66"/>
                    <a:pt x="20" y="64"/>
                    <a:pt x="26" y="62"/>
                  </a:cubicBezTo>
                  <a:cubicBezTo>
                    <a:pt x="32" y="60"/>
                    <a:pt x="37" y="57"/>
                    <a:pt x="43" y="54"/>
                  </a:cubicBezTo>
                  <a:cubicBezTo>
                    <a:pt x="49" y="52"/>
                    <a:pt x="55" y="50"/>
                    <a:pt x="61" y="47"/>
                  </a:cubicBezTo>
                  <a:cubicBezTo>
                    <a:pt x="67" y="45"/>
                    <a:pt x="73" y="42"/>
                    <a:pt x="78" y="39"/>
                  </a:cubicBezTo>
                  <a:cubicBezTo>
                    <a:pt x="79" y="39"/>
                    <a:pt x="80" y="39"/>
                    <a:pt x="81" y="38"/>
                  </a:cubicBezTo>
                  <a:cubicBezTo>
                    <a:pt x="83" y="37"/>
                    <a:pt x="86" y="36"/>
                    <a:pt x="89" y="34"/>
                  </a:cubicBezTo>
                  <a:cubicBezTo>
                    <a:pt x="89" y="35"/>
                    <a:pt x="90" y="36"/>
                    <a:pt x="90" y="38"/>
                  </a:cubicBezTo>
                  <a:cubicBezTo>
                    <a:pt x="83" y="41"/>
                    <a:pt x="76" y="44"/>
                    <a:pt x="68" y="46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9"/>
                    <a:pt x="57" y="50"/>
                    <a:pt x="55" y="51"/>
                  </a:cubicBezTo>
                  <a:cubicBezTo>
                    <a:pt x="45" y="54"/>
                    <a:pt x="34" y="59"/>
                    <a:pt x="24" y="63"/>
                  </a:cubicBezTo>
                  <a:cubicBezTo>
                    <a:pt x="19" y="65"/>
                    <a:pt x="14" y="67"/>
                    <a:pt x="9" y="69"/>
                  </a:cubicBezTo>
                  <a:moveTo>
                    <a:pt x="68" y="39"/>
                  </a:moveTo>
                  <a:cubicBezTo>
                    <a:pt x="72" y="37"/>
                    <a:pt x="75" y="36"/>
                    <a:pt x="79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0" y="34"/>
                    <a:pt x="79" y="34"/>
                    <a:pt x="78" y="35"/>
                  </a:cubicBezTo>
                  <a:cubicBezTo>
                    <a:pt x="75" y="36"/>
                    <a:pt x="72" y="38"/>
                    <a:pt x="68" y="39"/>
                  </a:cubicBezTo>
                  <a:moveTo>
                    <a:pt x="5" y="55"/>
                  </a:moveTo>
                  <a:cubicBezTo>
                    <a:pt x="5" y="54"/>
                    <a:pt x="5" y="53"/>
                    <a:pt x="5" y="52"/>
                  </a:cubicBezTo>
                  <a:cubicBezTo>
                    <a:pt x="10" y="50"/>
                    <a:pt x="15" y="48"/>
                    <a:pt x="20" y="45"/>
                  </a:cubicBezTo>
                  <a:cubicBezTo>
                    <a:pt x="26" y="42"/>
                    <a:pt x="32" y="39"/>
                    <a:pt x="39" y="36"/>
                  </a:cubicBezTo>
                  <a:cubicBezTo>
                    <a:pt x="42" y="35"/>
                    <a:pt x="44" y="34"/>
                    <a:pt x="47" y="33"/>
                  </a:cubicBezTo>
                  <a:cubicBezTo>
                    <a:pt x="44" y="34"/>
                    <a:pt x="42" y="35"/>
                    <a:pt x="39" y="37"/>
                  </a:cubicBezTo>
                  <a:cubicBezTo>
                    <a:pt x="33" y="39"/>
                    <a:pt x="27" y="42"/>
                    <a:pt x="21" y="46"/>
                  </a:cubicBezTo>
                  <a:cubicBezTo>
                    <a:pt x="15" y="48"/>
                    <a:pt x="10" y="52"/>
                    <a:pt x="5" y="55"/>
                  </a:cubicBezTo>
                  <a:moveTo>
                    <a:pt x="19" y="62"/>
                  </a:moveTo>
                  <a:cubicBezTo>
                    <a:pt x="28" y="57"/>
                    <a:pt x="38" y="53"/>
                    <a:pt x="47" y="48"/>
                  </a:cubicBezTo>
                  <a:cubicBezTo>
                    <a:pt x="59" y="42"/>
                    <a:pt x="73" y="39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8" y="33"/>
                    <a:pt x="88" y="34"/>
                  </a:cubicBezTo>
                  <a:cubicBezTo>
                    <a:pt x="86" y="34"/>
                    <a:pt x="84" y="36"/>
                    <a:pt x="82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43"/>
                    <a:pt x="55" y="47"/>
                    <a:pt x="42" y="53"/>
                  </a:cubicBezTo>
                  <a:cubicBezTo>
                    <a:pt x="36" y="55"/>
                    <a:pt x="29" y="58"/>
                    <a:pt x="23" y="60"/>
                  </a:cubicBezTo>
                  <a:cubicBezTo>
                    <a:pt x="22" y="61"/>
                    <a:pt x="20" y="61"/>
                    <a:pt x="19" y="62"/>
                  </a:cubicBezTo>
                  <a:moveTo>
                    <a:pt x="6" y="64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6" y="58"/>
                    <a:pt x="20" y="56"/>
                  </a:cubicBezTo>
                  <a:cubicBezTo>
                    <a:pt x="27" y="53"/>
                    <a:pt x="35" y="50"/>
                    <a:pt x="42" y="47"/>
                  </a:cubicBezTo>
                  <a:cubicBezTo>
                    <a:pt x="56" y="41"/>
                    <a:pt x="71" y="35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2" y="37"/>
                    <a:pt x="58" y="43"/>
                    <a:pt x="43" y="48"/>
                  </a:cubicBezTo>
                  <a:cubicBezTo>
                    <a:pt x="40" y="49"/>
                    <a:pt x="38" y="51"/>
                    <a:pt x="35" y="52"/>
                  </a:cubicBezTo>
                  <a:cubicBezTo>
                    <a:pt x="31" y="54"/>
                    <a:pt x="28" y="55"/>
                    <a:pt x="24" y="56"/>
                  </a:cubicBezTo>
                  <a:cubicBezTo>
                    <a:pt x="18" y="58"/>
                    <a:pt x="12" y="60"/>
                    <a:pt x="6" y="64"/>
                  </a:cubicBezTo>
                  <a:moveTo>
                    <a:pt x="5" y="51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7" y="48"/>
                    <a:pt x="8" y="47"/>
                    <a:pt x="10" y="46"/>
                  </a:cubicBezTo>
                  <a:cubicBezTo>
                    <a:pt x="12" y="45"/>
                    <a:pt x="15" y="43"/>
                    <a:pt x="18" y="42"/>
                  </a:cubicBezTo>
                  <a:cubicBezTo>
                    <a:pt x="24" y="39"/>
                    <a:pt x="30" y="36"/>
                    <a:pt x="36" y="34"/>
                  </a:cubicBezTo>
                  <a:cubicBezTo>
                    <a:pt x="41" y="32"/>
                    <a:pt x="45" y="30"/>
                    <a:pt x="50" y="28"/>
                  </a:cubicBezTo>
                  <a:cubicBezTo>
                    <a:pt x="34" y="35"/>
                    <a:pt x="19" y="42"/>
                    <a:pt x="5" y="51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7" y="61"/>
                    <a:pt x="8" y="60"/>
                  </a:cubicBezTo>
                  <a:cubicBezTo>
                    <a:pt x="9" y="59"/>
                    <a:pt x="10" y="59"/>
                    <a:pt x="11" y="58"/>
                  </a:cubicBezTo>
                  <a:cubicBezTo>
                    <a:pt x="14" y="57"/>
                    <a:pt x="17" y="56"/>
                    <a:pt x="19" y="54"/>
                  </a:cubicBezTo>
                  <a:cubicBezTo>
                    <a:pt x="30" y="49"/>
                    <a:pt x="41" y="44"/>
                    <a:pt x="52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60" y="36"/>
                    <a:pt x="67" y="33"/>
                    <a:pt x="73" y="31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29"/>
                    <a:pt x="78" y="29"/>
                    <a:pt x="79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8"/>
                    <a:pt x="82" y="27"/>
                    <a:pt x="83" y="27"/>
                  </a:cubicBezTo>
                  <a:cubicBezTo>
                    <a:pt x="84" y="27"/>
                    <a:pt x="84" y="28"/>
                    <a:pt x="85" y="28"/>
                  </a:cubicBezTo>
                  <a:cubicBezTo>
                    <a:pt x="63" y="37"/>
                    <a:pt x="42" y="46"/>
                    <a:pt x="20" y="56"/>
                  </a:cubicBezTo>
                  <a:cubicBezTo>
                    <a:pt x="15" y="58"/>
                    <a:pt x="11" y="61"/>
                    <a:pt x="5" y="62"/>
                  </a:cubicBezTo>
                  <a:moveTo>
                    <a:pt x="23" y="39"/>
                  </a:moveTo>
                  <a:cubicBezTo>
                    <a:pt x="32" y="35"/>
                    <a:pt x="40" y="31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2" y="26"/>
                    <a:pt x="53" y="26"/>
                  </a:cubicBezTo>
                  <a:cubicBezTo>
                    <a:pt x="43" y="31"/>
                    <a:pt x="33" y="34"/>
                    <a:pt x="23" y="39"/>
                  </a:cubicBezTo>
                  <a:moveTo>
                    <a:pt x="5" y="48"/>
                  </a:moveTo>
                  <a:cubicBezTo>
                    <a:pt x="5" y="47"/>
                    <a:pt x="5" y="46"/>
                    <a:pt x="6" y="45"/>
                  </a:cubicBezTo>
                  <a:cubicBezTo>
                    <a:pt x="9" y="43"/>
                    <a:pt x="13" y="41"/>
                    <a:pt x="16" y="39"/>
                  </a:cubicBezTo>
                  <a:cubicBezTo>
                    <a:pt x="21" y="37"/>
                    <a:pt x="26" y="34"/>
                    <a:pt x="31" y="32"/>
                  </a:cubicBezTo>
                  <a:cubicBezTo>
                    <a:pt x="36" y="30"/>
                    <a:pt x="41" y="27"/>
                    <a:pt x="46" y="25"/>
                  </a:cubicBezTo>
                  <a:cubicBezTo>
                    <a:pt x="47" y="25"/>
                    <a:pt x="48" y="25"/>
                    <a:pt x="48" y="26"/>
                  </a:cubicBezTo>
                  <a:cubicBezTo>
                    <a:pt x="44" y="28"/>
                    <a:pt x="39" y="30"/>
                    <a:pt x="34" y="33"/>
                  </a:cubicBezTo>
                  <a:cubicBezTo>
                    <a:pt x="27" y="36"/>
                    <a:pt x="20" y="40"/>
                    <a:pt x="13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6" y="47"/>
                    <a:pt x="5" y="48"/>
                  </a:cubicBezTo>
                  <a:moveTo>
                    <a:pt x="14" y="54"/>
                  </a:moveTo>
                  <a:cubicBezTo>
                    <a:pt x="17" y="52"/>
                    <a:pt x="21" y="50"/>
                    <a:pt x="25" y="48"/>
                  </a:cubicBezTo>
                  <a:cubicBezTo>
                    <a:pt x="33" y="44"/>
                    <a:pt x="41" y="40"/>
                    <a:pt x="50" y="37"/>
                  </a:cubicBezTo>
                  <a:cubicBezTo>
                    <a:pt x="58" y="34"/>
                    <a:pt x="66" y="31"/>
                    <a:pt x="74" y="28"/>
                  </a:cubicBezTo>
                  <a:cubicBezTo>
                    <a:pt x="76" y="27"/>
                    <a:pt x="79" y="26"/>
                    <a:pt x="81" y="24"/>
                  </a:cubicBezTo>
                  <a:cubicBezTo>
                    <a:pt x="82" y="25"/>
                    <a:pt x="82" y="26"/>
                    <a:pt x="83" y="26"/>
                  </a:cubicBezTo>
                  <a:cubicBezTo>
                    <a:pt x="82" y="27"/>
                    <a:pt x="80" y="27"/>
                    <a:pt x="79" y="28"/>
                  </a:cubicBezTo>
                  <a:cubicBezTo>
                    <a:pt x="77" y="29"/>
                    <a:pt x="74" y="30"/>
                    <a:pt x="72" y="31"/>
                  </a:cubicBezTo>
                  <a:cubicBezTo>
                    <a:pt x="69" y="32"/>
                    <a:pt x="67" y="32"/>
                    <a:pt x="64" y="33"/>
                  </a:cubicBezTo>
                  <a:cubicBezTo>
                    <a:pt x="61" y="35"/>
                    <a:pt x="58" y="36"/>
                    <a:pt x="55" y="37"/>
                  </a:cubicBezTo>
                  <a:cubicBezTo>
                    <a:pt x="52" y="38"/>
                    <a:pt x="50" y="39"/>
                    <a:pt x="47" y="40"/>
                  </a:cubicBezTo>
                  <a:cubicBezTo>
                    <a:pt x="36" y="45"/>
                    <a:pt x="25" y="48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9" y="42"/>
                  </a:moveTo>
                  <a:cubicBezTo>
                    <a:pt x="11" y="41"/>
                    <a:pt x="14" y="40"/>
                    <a:pt x="16" y="38"/>
                  </a:cubicBezTo>
                  <a:cubicBezTo>
                    <a:pt x="21" y="36"/>
                    <a:pt x="26" y="33"/>
                    <a:pt x="31" y="31"/>
                  </a:cubicBezTo>
                  <a:cubicBezTo>
                    <a:pt x="35" y="29"/>
                    <a:pt x="39" y="26"/>
                    <a:pt x="43" y="24"/>
                  </a:cubicBezTo>
                  <a:cubicBezTo>
                    <a:pt x="44" y="24"/>
                    <a:pt x="45" y="25"/>
                    <a:pt x="45" y="25"/>
                  </a:cubicBezTo>
                  <a:cubicBezTo>
                    <a:pt x="42" y="27"/>
                    <a:pt x="38" y="28"/>
                    <a:pt x="35" y="30"/>
                  </a:cubicBezTo>
                  <a:cubicBezTo>
                    <a:pt x="26" y="34"/>
                    <a:pt x="17" y="38"/>
                    <a:pt x="9" y="42"/>
                  </a:cubicBezTo>
                  <a:moveTo>
                    <a:pt x="6" y="43"/>
                  </a:moveTo>
                  <a:cubicBezTo>
                    <a:pt x="7" y="42"/>
                    <a:pt x="7" y="40"/>
                    <a:pt x="8" y="38"/>
                  </a:cubicBezTo>
                  <a:cubicBezTo>
                    <a:pt x="11" y="38"/>
                    <a:pt x="13" y="37"/>
                    <a:pt x="15" y="35"/>
                  </a:cubicBezTo>
                  <a:cubicBezTo>
                    <a:pt x="20" y="33"/>
                    <a:pt x="25" y="31"/>
                    <a:pt x="29" y="29"/>
                  </a:cubicBezTo>
                  <a:cubicBezTo>
                    <a:pt x="33" y="27"/>
                    <a:pt x="38" y="25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1" y="30"/>
                    <a:pt x="18" y="37"/>
                    <a:pt x="6" y="43"/>
                  </a:cubicBezTo>
                  <a:moveTo>
                    <a:pt x="52" y="24"/>
                  </a:moveTo>
                  <a:cubicBezTo>
                    <a:pt x="51" y="24"/>
                    <a:pt x="50" y="24"/>
                    <a:pt x="49" y="24"/>
                  </a:cubicBezTo>
                  <a:cubicBezTo>
                    <a:pt x="50" y="23"/>
                    <a:pt x="51" y="23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" y="55"/>
                  </a:moveTo>
                  <a:cubicBezTo>
                    <a:pt x="5" y="55"/>
                    <a:pt x="8" y="54"/>
                    <a:pt x="9" y="53"/>
                  </a:cubicBezTo>
                  <a:cubicBezTo>
                    <a:pt x="10" y="52"/>
                    <a:pt x="12" y="51"/>
                    <a:pt x="14" y="50"/>
                  </a:cubicBezTo>
                  <a:cubicBezTo>
                    <a:pt x="18" y="47"/>
                    <a:pt x="23" y="45"/>
                    <a:pt x="27" y="43"/>
                  </a:cubicBezTo>
                  <a:cubicBezTo>
                    <a:pt x="36" y="39"/>
                    <a:pt x="44" y="35"/>
                    <a:pt x="53" y="31"/>
                  </a:cubicBezTo>
                  <a:cubicBezTo>
                    <a:pt x="57" y="29"/>
                    <a:pt x="62" y="27"/>
                    <a:pt x="67" y="26"/>
                  </a:cubicBezTo>
                  <a:cubicBezTo>
                    <a:pt x="70" y="24"/>
                    <a:pt x="73" y="23"/>
                    <a:pt x="77" y="21"/>
                  </a:cubicBezTo>
                  <a:cubicBezTo>
                    <a:pt x="77" y="21"/>
                    <a:pt x="78" y="22"/>
                    <a:pt x="78" y="22"/>
                  </a:cubicBezTo>
                  <a:cubicBezTo>
                    <a:pt x="79" y="23"/>
                    <a:pt x="80" y="23"/>
                    <a:pt x="81" y="24"/>
                  </a:cubicBezTo>
                  <a:cubicBezTo>
                    <a:pt x="78" y="25"/>
                    <a:pt x="75" y="26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65" y="30"/>
                    <a:pt x="61" y="31"/>
                    <a:pt x="57" y="33"/>
                  </a:cubicBezTo>
                  <a:cubicBezTo>
                    <a:pt x="48" y="36"/>
                    <a:pt x="38" y="40"/>
                    <a:pt x="29" y="44"/>
                  </a:cubicBezTo>
                  <a:cubicBezTo>
                    <a:pt x="25" y="45"/>
                    <a:pt x="22" y="47"/>
                    <a:pt x="18" y="49"/>
                  </a:cubicBezTo>
                  <a:cubicBezTo>
                    <a:pt x="14" y="51"/>
                    <a:pt x="10" y="53"/>
                    <a:pt x="6" y="55"/>
                  </a:cubicBezTo>
                  <a:cubicBezTo>
                    <a:pt x="5" y="55"/>
                    <a:pt x="5" y="55"/>
                    <a:pt x="5" y="55"/>
                  </a:cubicBezTo>
                  <a:moveTo>
                    <a:pt x="64" y="26"/>
                  </a:moveTo>
                  <a:cubicBezTo>
                    <a:pt x="65" y="26"/>
                    <a:pt x="67" y="25"/>
                    <a:pt x="68" y="24"/>
                  </a:cubicBezTo>
                  <a:cubicBezTo>
                    <a:pt x="70" y="24"/>
                    <a:pt x="72" y="23"/>
                    <a:pt x="73" y="22"/>
                  </a:cubicBezTo>
                  <a:cubicBezTo>
                    <a:pt x="74" y="22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2" y="24"/>
                    <a:pt x="68" y="25"/>
                    <a:pt x="64" y="26"/>
                  </a:cubicBezTo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4" y="34"/>
                    <a:pt x="16" y="33"/>
                  </a:cubicBezTo>
                  <a:cubicBezTo>
                    <a:pt x="20" y="30"/>
                    <a:pt x="24" y="29"/>
                    <a:pt x="28" y="27"/>
                  </a:cubicBezTo>
                  <a:cubicBezTo>
                    <a:pt x="32" y="25"/>
                    <a:pt x="36" y="22"/>
                    <a:pt x="41" y="20"/>
                  </a:cubicBezTo>
                  <a:cubicBezTo>
                    <a:pt x="37" y="22"/>
                    <a:pt x="33" y="24"/>
                    <a:pt x="29" y="26"/>
                  </a:cubicBezTo>
                  <a:cubicBezTo>
                    <a:pt x="25" y="29"/>
                    <a:pt x="21" y="31"/>
                    <a:pt x="17" y="33"/>
                  </a:cubicBezTo>
                  <a:cubicBezTo>
                    <a:pt x="15" y="34"/>
                    <a:pt x="12" y="36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49" y="23"/>
                  </a:moveTo>
                  <a:cubicBezTo>
                    <a:pt x="48" y="23"/>
                    <a:pt x="47" y="23"/>
                    <a:pt x="46" y="23"/>
                  </a:cubicBezTo>
                  <a:cubicBezTo>
                    <a:pt x="48" y="22"/>
                    <a:pt x="50" y="20"/>
                    <a:pt x="52" y="19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7" y="21"/>
                    <a:pt x="50" y="20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8" y="21"/>
                    <a:pt x="45" y="23"/>
                  </a:cubicBezTo>
                  <a:moveTo>
                    <a:pt x="63" y="22"/>
                  </a:moveTo>
                  <a:cubicBezTo>
                    <a:pt x="63" y="22"/>
                    <a:pt x="64" y="22"/>
                    <a:pt x="64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8" y="20"/>
                    <a:pt x="69" y="19"/>
                  </a:cubicBezTo>
                  <a:cubicBezTo>
                    <a:pt x="70" y="19"/>
                    <a:pt x="70" y="19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20"/>
                    <a:pt x="76" y="21"/>
                  </a:cubicBezTo>
                  <a:cubicBezTo>
                    <a:pt x="65" y="25"/>
                    <a:pt x="54" y="30"/>
                    <a:pt x="43" y="34"/>
                  </a:cubicBezTo>
                  <a:cubicBezTo>
                    <a:pt x="32" y="38"/>
                    <a:pt x="22" y="43"/>
                    <a:pt x="12" y="48"/>
                  </a:cubicBezTo>
                  <a:cubicBezTo>
                    <a:pt x="10" y="49"/>
                    <a:pt x="7" y="50"/>
                    <a:pt x="5" y="52"/>
                  </a:cubicBezTo>
                  <a:cubicBezTo>
                    <a:pt x="7" y="50"/>
                    <a:pt x="9" y="49"/>
                    <a:pt x="12" y="47"/>
                  </a:cubicBezTo>
                  <a:cubicBezTo>
                    <a:pt x="17" y="44"/>
                    <a:pt x="22" y="42"/>
                    <a:pt x="27" y="39"/>
                  </a:cubicBezTo>
                  <a:cubicBezTo>
                    <a:pt x="36" y="35"/>
                    <a:pt x="46" y="31"/>
                    <a:pt x="56" y="26"/>
                  </a:cubicBezTo>
                  <a:cubicBezTo>
                    <a:pt x="59" y="26"/>
                    <a:pt x="63" y="25"/>
                    <a:pt x="67" y="23"/>
                  </a:cubicBezTo>
                  <a:cubicBezTo>
                    <a:pt x="68" y="23"/>
                    <a:pt x="68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5" y="22"/>
                    <a:pt x="64" y="22"/>
                    <a:pt x="63" y="22"/>
                  </a:cubicBezTo>
                  <a:moveTo>
                    <a:pt x="9" y="35"/>
                  </a:moveTo>
                  <a:cubicBezTo>
                    <a:pt x="10" y="34"/>
                    <a:pt x="11" y="33"/>
                    <a:pt x="11" y="32"/>
                  </a:cubicBezTo>
                  <a:cubicBezTo>
                    <a:pt x="17" y="30"/>
                    <a:pt x="23" y="27"/>
                    <a:pt x="28" y="24"/>
                  </a:cubicBezTo>
                  <a:cubicBezTo>
                    <a:pt x="32" y="22"/>
                    <a:pt x="35" y="21"/>
                    <a:pt x="38" y="19"/>
                  </a:cubicBezTo>
                  <a:cubicBezTo>
                    <a:pt x="40" y="19"/>
                    <a:pt x="41" y="18"/>
                    <a:pt x="42" y="17"/>
                  </a:cubicBezTo>
                  <a:cubicBezTo>
                    <a:pt x="31" y="23"/>
                    <a:pt x="20" y="29"/>
                    <a:pt x="9" y="35"/>
                  </a:cubicBezTo>
                  <a:moveTo>
                    <a:pt x="55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8" y="20"/>
                    <a:pt x="60" y="19"/>
                    <a:pt x="63" y="17"/>
                  </a:cubicBezTo>
                  <a:cubicBezTo>
                    <a:pt x="60" y="19"/>
                    <a:pt x="58" y="20"/>
                    <a:pt x="55" y="22"/>
                  </a:cubicBezTo>
                  <a:moveTo>
                    <a:pt x="55" y="24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8" y="21"/>
                    <a:pt x="62" y="19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7"/>
                    <a:pt x="68" y="17"/>
                    <a:pt x="70" y="18"/>
                  </a:cubicBezTo>
                  <a:cubicBezTo>
                    <a:pt x="68" y="19"/>
                    <a:pt x="66" y="20"/>
                    <a:pt x="64" y="21"/>
                  </a:cubicBezTo>
                  <a:cubicBezTo>
                    <a:pt x="63" y="22"/>
                    <a:pt x="61" y="23"/>
                    <a:pt x="59" y="23"/>
                  </a:cubicBezTo>
                  <a:cubicBezTo>
                    <a:pt x="58" y="24"/>
                    <a:pt x="56" y="24"/>
                    <a:pt x="55" y="24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6"/>
                    <a:pt x="55" y="17"/>
                    <a:pt x="55" y="17"/>
                  </a:cubicBezTo>
                  <a:moveTo>
                    <a:pt x="16" y="26"/>
                  </a:moveTo>
                  <a:cubicBezTo>
                    <a:pt x="20" y="23"/>
                    <a:pt x="25" y="20"/>
                    <a:pt x="30" y="18"/>
                  </a:cubicBezTo>
                  <a:cubicBezTo>
                    <a:pt x="33" y="17"/>
                    <a:pt x="35" y="16"/>
                    <a:pt x="38" y="16"/>
                  </a:cubicBezTo>
                  <a:cubicBezTo>
                    <a:pt x="36" y="17"/>
                    <a:pt x="34" y="18"/>
                    <a:pt x="32" y="19"/>
                  </a:cubicBezTo>
                  <a:cubicBezTo>
                    <a:pt x="27" y="21"/>
                    <a:pt x="22" y="24"/>
                    <a:pt x="16" y="2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5" y="21"/>
                  </a:moveTo>
                  <a:cubicBezTo>
                    <a:pt x="55" y="20"/>
                    <a:pt x="55" y="19"/>
                    <a:pt x="55" y="18"/>
                  </a:cubicBezTo>
                  <a:cubicBezTo>
                    <a:pt x="56" y="17"/>
                    <a:pt x="58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3" y="16"/>
                    <a:pt x="64" y="16"/>
                  </a:cubicBezTo>
                  <a:cubicBezTo>
                    <a:pt x="61" y="18"/>
                    <a:pt x="58" y="19"/>
                    <a:pt x="55" y="21"/>
                  </a:cubicBezTo>
                  <a:moveTo>
                    <a:pt x="16" y="27"/>
                  </a:moveTo>
                  <a:cubicBezTo>
                    <a:pt x="21" y="24"/>
                    <a:pt x="27" y="22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39" y="16"/>
                    <a:pt x="38" y="17"/>
                  </a:cubicBezTo>
                  <a:cubicBezTo>
                    <a:pt x="29" y="21"/>
                    <a:pt x="21" y="24"/>
                    <a:pt x="14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9" y="32"/>
                    <a:pt x="24" y="30"/>
                    <a:pt x="28" y="28"/>
                  </a:cubicBezTo>
                  <a:cubicBezTo>
                    <a:pt x="37" y="23"/>
                    <a:pt x="45" y="19"/>
                    <a:pt x="53" y="15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1" y="18"/>
                    <a:pt x="49" y="19"/>
                    <a:pt x="48" y="20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43" y="22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4"/>
                    <a:pt x="37" y="25"/>
                    <a:pt x="34" y="26"/>
                  </a:cubicBezTo>
                  <a:cubicBezTo>
                    <a:pt x="30" y="28"/>
                    <a:pt x="26" y="30"/>
                    <a:pt x="21" y="32"/>
                  </a:cubicBezTo>
                  <a:cubicBezTo>
                    <a:pt x="17" y="34"/>
                    <a:pt x="13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55" y="16"/>
                  </a:moveTo>
                  <a:cubicBezTo>
                    <a:pt x="55" y="16"/>
                    <a:pt x="55" y="15"/>
                    <a:pt x="55" y="15"/>
                  </a:cubicBezTo>
                  <a:cubicBezTo>
                    <a:pt x="56" y="15"/>
                    <a:pt x="57" y="15"/>
                    <a:pt x="58" y="15"/>
                  </a:cubicBezTo>
                  <a:cubicBezTo>
                    <a:pt x="57" y="15"/>
                    <a:pt x="56" y="16"/>
                    <a:pt x="55" y="16"/>
                  </a:cubicBezTo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5" y="29"/>
                    <a:pt x="16" y="28"/>
                  </a:cubicBezTo>
                  <a:cubicBezTo>
                    <a:pt x="19" y="27"/>
                    <a:pt x="22" y="25"/>
                    <a:pt x="25" y="23"/>
                  </a:cubicBezTo>
                  <a:cubicBezTo>
                    <a:pt x="31" y="20"/>
                    <a:pt x="37" y="18"/>
                    <a:pt x="43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36" y="19"/>
                    <a:pt x="24" y="26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9" y="37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9"/>
                    <a:pt x="26" y="27"/>
                  </a:cubicBezTo>
                  <a:cubicBezTo>
                    <a:pt x="33" y="22"/>
                    <a:pt x="41" y="18"/>
                    <a:pt x="49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8" y="21"/>
                    <a:pt x="24" y="28"/>
                    <a:pt x="11" y="35"/>
                  </a:cubicBezTo>
                  <a:cubicBezTo>
                    <a:pt x="11" y="36"/>
                    <a:pt x="9" y="36"/>
                    <a:pt x="9" y="3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8" y="3"/>
                    <a:pt x="55" y="7"/>
                    <a:pt x="54" y="13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5" y="13"/>
                    <a:pt x="19" y="18"/>
                    <a:pt x="10" y="30"/>
                  </a:cubicBezTo>
                  <a:cubicBezTo>
                    <a:pt x="1" y="42"/>
                    <a:pt x="0" y="59"/>
                    <a:pt x="6" y="72"/>
                  </a:cubicBezTo>
                  <a:cubicBezTo>
                    <a:pt x="10" y="80"/>
                    <a:pt x="16" y="87"/>
                    <a:pt x="23" y="92"/>
                  </a:cubicBezTo>
                  <a:cubicBezTo>
                    <a:pt x="27" y="95"/>
                    <a:pt x="31" y="97"/>
                    <a:pt x="36" y="97"/>
                  </a:cubicBezTo>
                  <a:cubicBezTo>
                    <a:pt x="39" y="97"/>
                    <a:pt x="43" y="96"/>
                    <a:pt x="46" y="95"/>
                  </a:cubicBezTo>
                  <a:cubicBezTo>
                    <a:pt x="46" y="96"/>
                    <a:pt x="45" y="98"/>
                    <a:pt x="44" y="99"/>
                  </a:cubicBezTo>
                  <a:cubicBezTo>
                    <a:pt x="44" y="100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7" y="100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100"/>
                    <a:pt x="48" y="100"/>
                    <a:pt x="48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99"/>
                    <a:pt x="51" y="99"/>
                    <a:pt x="51" y="98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3" y="96"/>
                    <a:pt x="52" y="96"/>
                  </a:cubicBezTo>
                  <a:cubicBezTo>
                    <a:pt x="56" y="98"/>
                    <a:pt x="61" y="99"/>
                    <a:pt x="66" y="99"/>
                  </a:cubicBezTo>
                  <a:cubicBezTo>
                    <a:pt x="68" y="99"/>
                    <a:pt x="71" y="98"/>
                    <a:pt x="74" y="97"/>
                  </a:cubicBezTo>
                  <a:cubicBezTo>
                    <a:pt x="82" y="94"/>
                    <a:pt x="87" y="87"/>
                    <a:pt x="90" y="79"/>
                  </a:cubicBezTo>
                  <a:cubicBezTo>
                    <a:pt x="97" y="64"/>
                    <a:pt x="97" y="44"/>
                    <a:pt x="89" y="30"/>
                  </a:cubicBezTo>
                  <a:cubicBezTo>
                    <a:pt x="82" y="19"/>
                    <a:pt x="69" y="14"/>
                    <a:pt x="56" y="13"/>
                  </a:cubicBezTo>
                  <a:cubicBezTo>
                    <a:pt x="57" y="8"/>
                    <a:pt x="60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8427706" y="3338439"/>
              <a:ext cx="411163" cy="428625"/>
            </a:xfrm>
            <a:custGeom>
              <a:avLst/>
              <a:gdLst>
                <a:gd name="T0" fmla="*/ 71 w 97"/>
                <a:gd name="T1" fmla="*/ 96 h 101"/>
                <a:gd name="T2" fmla="*/ 74 w 97"/>
                <a:gd name="T3" fmla="*/ 90 h 101"/>
                <a:gd name="T4" fmla="*/ 83 w 97"/>
                <a:gd name="T5" fmla="*/ 87 h 101"/>
                <a:gd name="T6" fmla="*/ 25 w 97"/>
                <a:gd name="T7" fmla="*/ 92 h 101"/>
                <a:gd name="T8" fmla="*/ 26 w 97"/>
                <a:gd name="T9" fmla="*/ 93 h 101"/>
                <a:gd name="T10" fmla="*/ 84 w 97"/>
                <a:gd name="T11" fmla="*/ 81 h 101"/>
                <a:gd name="T12" fmla="*/ 88 w 97"/>
                <a:gd name="T13" fmla="*/ 78 h 101"/>
                <a:gd name="T14" fmla="*/ 16 w 97"/>
                <a:gd name="T15" fmla="*/ 85 h 101"/>
                <a:gd name="T16" fmla="*/ 90 w 97"/>
                <a:gd name="T17" fmla="*/ 71 h 101"/>
                <a:gd name="T18" fmla="*/ 48 w 97"/>
                <a:gd name="T19" fmla="*/ 92 h 101"/>
                <a:gd name="T20" fmla="*/ 90 w 97"/>
                <a:gd name="T21" fmla="*/ 70 h 101"/>
                <a:gd name="T22" fmla="*/ 31 w 97"/>
                <a:gd name="T23" fmla="*/ 75 h 101"/>
                <a:gd name="T24" fmla="*/ 90 w 97"/>
                <a:gd name="T25" fmla="*/ 69 h 101"/>
                <a:gd name="T26" fmla="*/ 32 w 97"/>
                <a:gd name="T27" fmla="*/ 94 h 101"/>
                <a:gd name="T28" fmla="*/ 28 w 97"/>
                <a:gd name="T29" fmla="*/ 90 h 101"/>
                <a:gd name="T30" fmla="*/ 37 w 97"/>
                <a:gd name="T31" fmla="*/ 87 h 101"/>
                <a:gd name="T32" fmla="*/ 25 w 97"/>
                <a:gd name="T33" fmla="*/ 68 h 101"/>
                <a:gd name="T34" fmla="*/ 76 w 97"/>
                <a:gd name="T35" fmla="*/ 65 h 101"/>
                <a:gd name="T36" fmla="*/ 47 w 97"/>
                <a:gd name="T37" fmla="*/ 79 h 101"/>
                <a:gd name="T38" fmla="*/ 49 w 97"/>
                <a:gd name="T39" fmla="*/ 54 h 101"/>
                <a:gd name="T40" fmla="*/ 55 w 97"/>
                <a:gd name="T41" fmla="*/ 69 h 101"/>
                <a:gd name="T42" fmla="*/ 22 w 97"/>
                <a:gd name="T43" fmla="*/ 86 h 101"/>
                <a:gd name="T44" fmla="*/ 57 w 97"/>
                <a:gd name="T45" fmla="*/ 64 h 101"/>
                <a:gd name="T46" fmla="*/ 6 w 97"/>
                <a:gd name="T47" fmla="*/ 68 h 101"/>
                <a:gd name="T48" fmla="*/ 72 w 97"/>
                <a:gd name="T49" fmla="*/ 52 h 101"/>
                <a:gd name="T50" fmla="*/ 65 w 97"/>
                <a:gd name="T51" fmla="*/ 56 h 101"/>
                <a:gd name="T52" fmla="*/ 13 w 97"/>
                <a:gd name="T53" fmla="*/ 81 h 101"/>
                <a:gd name="T54" fmla="*/ 88 w 97"/>
                <a:gd name="T55" fmla="*/ 46 h 101"/>
                <a:gd name="T56" fmla="*/ 45 w 97"/>
                <a:gd name="T57" fmla="*/ 42 h 101"/>
                <a:gd name="T58" fmla="*/ 47 w 97"/>
                <a:gd name="T59" fmla="*/ 52 h 101"/>
                <a:gd name="T60" fmla="*/ 4 w 97"/>
                <a:gd name="T61" fmla="*/ 58 h 101"/>
                <a:gd name="T62" fmla="*/ 90 w 97"/>
                <a:gd name="T63" fmla="*/ 43 h 101"/>
                <a:gd name="T64" fmla="*/ 84 w 97"/>
                <a:gd name="T65" fmla="*/ 37 h 101"/>
                <a:gd name="T66" fmla="*/ 88 w 97"/>
                <a:gd name="T67" fmla="*/ 35 h 101"/>
                <a:gd name="T68" fmla="*/ 67 w 97"/>
                <a:gd name="T69" fmla="*/ 39 h 101"/>
                <a:gd name="T70" fmla="*/ 84 w 97"/>
                <a:gd name="T71" fmla="*/ 32 h 101"/>
                <a:gd name="T72" fmla="*/ 5 w 97"/>
                <a:gd name="T73" fmla="*/ 64 h 101"/>
                <a:gd name="T74" fmla="*/ 4 w 97"/>
                <a:gd name="T75" fmla="*/ 52 h 101"/>
                <a:gd name="T76" fmla="*/ 18 w 97"/>
                <a:gd name="T77" fmla="*/ 55 h 101"/>
                <a:gd name="T78" fmla="*/ 23 w 97"/>
                <a:gd name="T79" fmla="*/ 39 h 101"/>
                <a:gd name="T80" fmla="*/ 33 w 97"/>
                <a:gd name="T81" fmla="*/ 33 h 101"/>
                <a:gd name="T82" fmla="*/ 71 w 97"/>
                <a:gd name="T83" fmla="*/ 31 h 101"/>
                <a:gd name="T84" fmla="*/ 45 w 97"/>
                <a:gd name="T85" fmla="*/ 25 h 101"/>
                <a:gd name="T86" fmla="*/ 49 w 97"/>
                <a:gd name="T87" fmla="*/ 24 h 101"/>
                <a:gd name="T88" fmla="*/ 77 w 97"/>
                <a:gd name="T89" fmla="*/ 23 h 101"/>
                <a:gd name="T90" fmla="*/ 73 w 97"/>
                <a:gd name="T91" fmla="*/ 23 h 101"/>
                <a:gd name="T92" fmla="*/ 16 w 97"/>
                <a:gd name="T93" fmla="*/ 33 h 101"/>
                <a:gd name="T94" fmla="*/ 52 w 97"/>
                <a:gd name="T95" fmla="*/ 19 h 101"/>
                <a:gd name="T96" fmla="*/ 4 w 97"/>
                <a:gd name="T97" fmla="*/ 52 h 101"/>
                <a:gd name="T98" fmla="*/ 38 w 97"/>
                <a:gd name="T99" fmla="*/ 20 h 101"/>
                <a:gd name="T100" fmla="*/ 69 w 97"/>
                <a:gd name="T101" fmla="*/ 18 h 101"/>
                <a:gd name="T102" fmla="*/ 57 w 97"/>
                <a:gd name="T103" fmla="*/ 16 h 101"/>
                <a:gd name="T104" fmla="*/ 41 w 97"/>
                <a:gd name="T105" fmla="*/ 16 h 101"/>
                <a:gd name="T106" fmla="*/ 52 w 97"/>
                <a:gd name="T107" fmla="*/ 15 h 101"/>
                <a:gd name="T108" fmla="*/ 7 w 97"/>
                <a:gd name="T109" fmla="*/ 38 h 101"/>
                <a:gd name="T110" fmla="*/ 12 w 97"/>
                <a:gd name="T111" fmla="*/ 31 h 101"/>
                <a:gd name="T112" fmla="*/ 10 w 97"/>
                <a:gd name="T113" fmla="*/ 36 h 101"/>
                <a:gd name="T114" fmla="*/ 45 w 97"/>
                <a:gd name="T115" fmla="*/ 96 h 101"/>
                <a:gd name="T116" fmla="*/ 50 w 97"/>
                <a:gd name="T11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3" y="95"/>
                  </a:moveTo>
                  <a:cubicBezTo>
                    <a:pt x="75" y="94"/>
                    <a:pt x="77" y="93"/>
                    <a:pt x="78" y="92"/>
                  </a:cubicBezTo>
                  <a:cubicBezTo>
                    <a:pt x="78" y="92"/>
                    <a:pt x="77" y="93"/>
                    <a:pt x="76" y="93"/>
                  </a:cubicBezTo>
                  <a:cubicBezTo>
                    <a:pt x="75" y="94"/>
                    <a:pt x="74" y="95"/>
                    <a:pt x="73" y="95"/>
                  </a:cubicBezTo>
                  <a:moveTo>
                    <a:pt x="65" y="97"/>
                  </a:moveTo>
                  <a:cubicBezTo>
                    <a:pt x="70" y="95"/>
                    <a:pt x="74" y="92"/>
                    <a:pt x="79" y="89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2" y="88"/>
                    <a:pt x="82" y="87"/>
                    <a:pt x="82" y="87"/>
                  </a:cubicBezTo>
                  <a:cubicBezTo>
                    <a:pt x="82" y="87"/>
                    <a:pt x="82" y="88"/>
                    <a:pt x="82" y="88"/>
                  </a:cubicBezTo>
                  <a:cubicBezTo>
                    <a:pt x="81" y="89"/>
                    <a:pt x="80" y="90"/>
                    <a:pt x="79" y="90"/>
                  </a:cubicBezTo>
                  <a:cubicBezTo>
                    <a:pt x="76" y="92"/>
                    <a:pt x="74" y="94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7"/>
                    <a:pt x="67" y="97"/>
                    <a:pt x="65" y="97"/>
                  </a:cubicBezTo>
                  <a:moveTo>
                    <a:pt x="53" y="94"/>
                  </a:moveTo>
                  <a:cubicBezTo>
                    <a:pt x="52" y="94"/>
                    <a:pt x="51" y="93"/>
                    <a:pt x="50" y="93"/>
                  </a:cubicBezTo>
                  <a:cubicBezTo>
                    <a:pt x="55" y="91"/>
                    <a:pt x="60" y="89"/>
                    <a:pt x="65" y="87"/>
                  </a:cubicBezTo>
                  <a:cubicBezTo>
                    <a:pt x="61" y="89"/>
                    <a:pt x="57" y="92"/>
                    <a:pt x="53" y="94"/>
                  </a:cubicBezTo>
                  <a:moveTo>
                    <a:pt x="63" y="97"/>
                  </a:moveTo>
                  <a:cubicBezTo>
                    <a:pt x="61" y="97"/>
                    <a:pt x="60" y="97"/>
                    <a:pt x="59" y="96"/>
                  </a:cubicBezTo>
                  <a:cubicBezTo>
                    <a:pt x="63" y="95"/>
                    <a:pt x="66" y="93"/>
                    <a:pt x="70" y="91"/>
                  </a:cubicBezTo>
                  <a:cubicBezTo>
                    <a:pt x="73" y="89"/>
                    <a:pt x="76" y="88"/>
                    <a:pt x="80" y="86"/>
                  </a:cubicBezTo>
                  <a:cubicBezTo>
                    <a:pt x="78" y="87"/>
                    <a:pt x="76" y="89"/>
                    <a:pt x="74" y="90"/>
                  </a:cubicBezTo>
                  <a:cubicBezTo>
                    <a:pt x="70" y="92"/>
                    <a:pt x="66" y="94"/>
                    <a:pt x="63" y="97"/>
                  </a:cubicBezTo>
                  <a:moveTo>
                    <a:pt x="57" y="96"/>
                  </a:moveTo>
                  <a:cubicBezTo>
                    <a:pt x="56" y="96"/>
                    <a:pt x="55" y="95"/>
                    <a:pt x="54" y="95"/>
                  </a:cubicBezTo>
                  <a:cubicBezTo>
                    <a:pt x="62" y="91"/>
                    <a:pt x="70" y="87"/>
                    <a:pt x="79" y="83"/>
                  </a:cubicBezTo>
                  <a:cubicBezTo>
                    <a:pt x="77" y="84"/>
                    <a:pt x="76" y="85"/>
                    <a:pt x="74" y="86"/>
                  </a:cubicBezTo>
                  <a:cubicBezTo>
                    <a:pt x="69" y="89"/>
                    <a:pt x="63" y="93"/>
                    <a:pt x="57" y="96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1"/>
                    <a:pt x="79" y="87"/>
                    <a:pt x="85" y="83"/>
                  </a:cubicBezTo>
                  <a:cubicBezTo>
                    <a:pt x="85" y="84"/>
                    <a:pt x="84" y="85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9" y="88"/>
                    <a:pt x="76" y="91"/>
                    <a:pt x="72" y="93"/>
                  </a:cubicBezTo>
                  <a:cubicBezTo>
                    <a:pt x="70" y="94"/>
                    <a:pt x="69" y="95"/>
                    <a:pt x="67" y="96"/>
                  </a:cubicBezTo>
                  <a:cubicBezTo>
                    <a:pt x="66" y="96"/>
                    <a:pt x="65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25" y="92"/>
                  </a:moveTo>
                  <a:cubicBezTo>
                    <a:pt x="24" y="92"/>
                    <a:pt x="23" y="91"/>
                    <a:pt x="22" y="91"/>
                  </a:cubicBezTo>
                  <a:cubicBezTo>
                    <a:pt x="29" y="88"/>
                    <a:pt x="36" y="85"/>
                    <a:pt x="43" y="82"/>
                  </a:cubicBezTo>
                  <a:cubicBezTo>
                    <a:pt x="42" y="82"/>
                    <a:pt x="40" y="83"/>
                    <a:pt x="39" y="84"/>
                  </a:cubicBezTo>
                  <a:cubicBezTo>
                    <a:pt x="37" y="85"/>
                    <a:pt x="34" y="86"/>
                    <a:pt x="31" y="88"/>
                  </a:cubicBezTo>
                  <a:cubicBezTo>
                    <a:pt x="29" y="89"/>
                    <a:pt x="27" y="91"/>
                    <a:pt x="25" y="92"/>
                  </a:cubicBezTo>
                  <a:moveTo>
                    <a:pt x="35" y="95"/>
                  </a:moveTo>
                  <a:cubicBezTo>
                    <a:pt x="34" y="95"/>
                    <a:pt x="33" y="95"/>
                    <a:pt x="32" y="95"/>
                  </a:cubicBezTo>
                  <a:cubicBezTo>
                    <a:pt x="38" y="93"/>
                    <a:pt x="43" y="90"/>
                    <a:pt x="49" y="87"/>
                  </a:cubicBezTo>
                  <a:cubicBezTo>
                    <a:pt x="54" y="85"/>
                    <a:pt x="59" y="83"/>
                    <a:pt x="63" y="81"/>
                  </a:cubicBezTo>
                  <a:cubicBezTo>
                    <a:pt x="60" y="84"/>
                    <a:pt x="56" y="86"/>
                    <a:pt x="52" y="88"/>
                  </a:cubicBezTo>
                  <a:cubicBezTo>
                    <a:pt x="50" y="89"/>
                    <a:pt x="48" y="90"/>
                    <a:pt x="46" y="92"/>
                  </a:cubicBezTo>
                  <a:cubicBezTo>
                    <a:pt x="45" y="92"/>
                    <a:pt x="44" y="93"/>
                    <a:pt x="43" y="94"/>
                  </a:cubicBezTo>
                  <a:cubicBezTo>
                    <a:pt x="40" y="94"/>
                    <a:pt x="37" y="95"/>
                    <a:pt x="35" y="95"/>
                  </a:cubicBezTo>
                  <a:moveTo>
                    <a:pt x="31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29" y="94"/>
                    <a:pt x="28" y="94"/>
                    <a:pt x="26" y="93"/>
                  </a:cubicBezTo>
                  <a:cubicBezTo>
                    <a:pt x="31" y="92"/>
                    <a:pt x="35" y="89"/>
                    <a:pt x="39" y="87"/>
                  </a:cubicBezTo>
                  <a:cubicBezTo>
                    <a:pt x="45" y="84"/>
                    <a:pt x="51" y="82"/>
                    <a:pt x="58" y="79"/>
                  </a:cubicBezTo>
                  <a:cubicBezTo>
                    <a:pt x="53" y="81"/>
                    <a:pt x="49" y="84"/>
                    <a:pt x="45" y="86"/>
                  </a:cubicBezTo>
                  <a:cubicBezTo>
                    <a:pt x="43" y="87"/>
                    <a:pt x="41" y="88"/>
                    <a:pt x="39" y="89"/>
                  </a:cubicBezTo>
                  <a:cubicBezTo>
                    <a:pt x="37" y="92"/>
                    <a:pt x="34" y="93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moveTo>
                    <a:pt x="59" y="96"/>
                  </a:moveTo>
                  <a:cubicBezTo>
                    <a:pt x="62" y="94"/>
                    <a:pt x="66" y="91"/>
                    <a:pt x="70" y="89"/>
                  </a:cubicBezTo>
                  <a:cubicBezTo>
                    <a:pt x="73" y="87"/>
                    <a:pt x="76" y="85"/>
                    <a:pt x="79" y="83"/>
                  </a:cubicBezTo>
                  <a:cubicBezTo>
                    <a:pt x="81" y="83"/>
                    <a:pt x="82" y="82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6" y="80"/>
                    <a:pt x="87" y="79"/>
                  </a:cubicBezTo>
                  <a:cubicBezTo>
                    <a:pt x="87" y="80"/>
                    <a:pt x="86" y="81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0" y="86"/>
                    <a:pt x="73" y="89"/>
                    <a:pt x="67" y="92"/>
                  </a:cubicBezTo>
                  <a:cubicBezTo>
                    <a:pt x="65" y="94"/>
                    <a:pt x="60" y="95"/>
                    <a:pt x="59" y="96"/>
                  </a:cubicBezTo>
                  <a:moveTo>
                    <a:pt x="54" y="94"/>
                  </a:moveTo>
                  <a:cubicBezTo>
                    <a:pt x="54" y="94"/>
                    <a:pt x="57" y="92"/>
                    <a:pt x="57" y="92"/>
                  </a:cubicBezTo>
                  <a:cubicBezTo>
                    <a:pt x="59" y="91"/>
                    <a:pt x="60" y="90"/>
                    <a:pt x="62" y="89"/>
                  </a:cubicBezTo>
                  <a:cubicBezTo>
                    <a:pt x="66" y="87"/>
                    <a:pt x="71" y="85"/>
                    <a:pt x="75" y="82"/>
                  </a:cubicBezTo>
                  <a:cubicBezTo>
                    <a:pt x="80" y="80"/>
                    <a:pt x="84" y="78"/>
                    <a:pt x="89" y="75"/>
                  </a:cubicBezTo>
                  <a:cubicBezTo>
                    <a:pt x="88" y="76"/>
                    <a:pt x="88" y="77"/>
                    <a:pt x="88" y="78"/>
                  </a:cubicBezTo>
                  <a:cubicBezTo>
                    <a:pt x="86" y="79"/>
                    <a:pt x="84" y="80"/>
                    <a:pt x="83" y="81"/>
                  </a:cubicBezTo>
                  <a:cubicBezTo>
                    <a:pt x="77" y="83"/>
                    <a:pt x="71" y="86"/>
                    <a:pt x="65" y="89"/>
                  </a:cubicBezTo>
                  <a:cubicBezTo>
                    <a:pt x="62" y="90"/>
                    <a:pt x="59" y="92"/>
                    <a:pt x="56" y="93"/>
                  </a:cubicBezTo>
                  <a:cubicBezTo>
                    <a:pt x="55" y="94"/>
                    <a:pt x="54" y="94"/>
                    <a:pt x="54" y="94"/>
                  </a:cubicBezTo>
                  <a:moveTo>
                    <a:pt x="73" y="77"/>
                  </a:moveTo>
                  <a:cubicBezTo>
                    <a:pt x="75" y="76"/>
                    <a:pt x="77" y="75"/>
                    <a:pt x="78" y="74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80" y="74"/>
                    <a:pt x="76" y="76"/>
                    <a:pt x="73" y="77"/>
                  </a:cubicBezTo>
                  <a:moveTo>
                    <a:pt x="18" y="87"/>
                  </a:moveTo>
                  <a:cubicBezTo>
                    <a:pt x="17" y="86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22" y="82"/>
                    <a:pt x="28" y="79"/>
                    <a:pt x="34" y="77"/>
                  </a:cubicBezTo>
                  <a:cubicBezTo>
                    <a:pt x="38" y="75"/>
                    <a:pt x="43" y="73"/>
                    <a:pt x="47" y="71"/>
                  </a:cubicBezTo>
                  <a:cubicBezTo>
                    <a:pt x="43" y="73"/>
                    <a:pt x="38" y="76"/>
                    <a:pt x="34" y="78"/>
                  </a:cubicBezTo>
                  <a:cubicBezTo>
                    <a:pt x="29" y="81"/>
                    <a:pt x="23" y="83"/>
                    <a:pt x="18" y="87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7" y="92"/>
                    <a:pt x="49" y="91"/>
                    <a:pt x="51" y="90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5" y="84"/>
                    <a:pt x="68" y="82"/>
                    <a:pt x="71" y="80"/>
                  </a:cubicBezTo>
                  <a:cubicBezTo>
                    <a:pt x="77" y="77"/>
                    <a:pt x="84" y="74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2" y="78"/>
                    <a:pt x="76" y="80"/>
                    <a:pt x="71" y="83"/>
                  </a:cubicBezTo>
                  <a:cubicBezTo>
                    <a:pt x="64" y="87"/>
                    <a:pt x="57" y="90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5" y="93"/>
                    <a:pt x="45" y="93"/>
                  </a:cubicBezTo>
                  <a:moveTo>
                    <a:pt x="50" y="90"/>
                  </a:moveTo>
                  <a:cubicBezTo>
                    <a:pt x="51" y="89"/>
                    <a:pt x="52" y="89"/>
                    <a:pt x="52" y="88"/>
                  </a:cubicBezTo>
                  <a:cubicBezTo>
                    <a:pt x="56" y="86"/>
                    <a:pt x="61" y="83"/>
                    <a:pt x="66" y="81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7" y="76"/>
                    <a:pt x="83" y="73"/>
                    <a:pt x="89" y="71"/>
                  </a:cubicBezTo>
                  <a:cubicBezTo>
                    <a:pt x="89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2" y="74"/>
                    <a:pt x="74" y="78"/>
                    <a:pt x="67" y="82"/>
                  </a:cubicBezTo>
                  <a:cubicBezTo>
                    <a:pt x="61" y="85"/>
                    <a:pt x="56" y="87"/>
                    <a:pt x="50" y="90"/>
                  </a:cubicBezTo>
                  <a:moveTo>
                    <a:pt x="70" y="71"/>
                  </a:moveTo>
                  <a:cubicBezTo>
                    <a:pt x="71" y="70"/>
                    <a:pt x="72" y="70"/>
                    <a:pt x="73" y="70"/>
                  </a:cubicBezTo>
                  <a:cubicBezTo>
                    <a:pt x="72" y="70"/>
                    <a:pt x="71" y="70"/>
                    <a:pt x="70" y="71"/>
                  </a:cubicBezTo>
                  <a:moveTo>
                    <a:pt x="16" y="84"/>
                  </a:moveTo>
                  <a:cubicBezTo>
                    <a:pt x="15" y="83"/>
                    <a:pt x="14" y="82"/>
                    <a:pt x="13" y="81"/>
                  </a:cubicBezTo>
                  <a:cubicBezTo>
                    <a:pt x="19" y="79"/>
                    <a:pt x="24" y="77"/>
                    <a:pt x="30" y="74"/>
                  </a:cubicBezTo>
                  <a:cubicBezTo>
                    <a:pt x="36" y="72"/>
                    <a:pt x="42" y="69"/>
                    <a:pt x="48" y="67"/>
                  </a:cubicBezTo>
                  <a:cubicBezTo>
                    <a:pt x="42" y="70"/>
                    <a:pt x="37" y="72"/>
                    <a:pt x="31" y="75"/>
                  </a:cubicBezTo>
                  <a:cubicBezTo>
                    <a:pt x="26" y="78"/>
                    <a:pt x="20" y="80"/>
                    <a:pt x="16" y="84"/>
                  </a:cubicBezTo>
                  <a:moveTo>
                    <a:pt x="32" y="94"/>
                  </a:moveTo>
                  <a:cubicBezTo>
                    <a:pt x="32" y="94"/>
                    <a:pt x="34" y="93"/>
                    <a:pt x="34" y="93"/>
                  </a:cubicBezTo>
                  <a:cubicBezTo>
                    <a:pt x="37" y="92"/>
                    <a:pt x="39" y="91"/>
                    <a:pt x="41" y="89"/>
                  </a:cubicBezTo>
                  <a:cubicBezTo>
                    <a:pt x="43" y="88"/>
                    <a:pt x="45" y="86"/>
                    <a:pt x="48" y="85"/>
                  </a:cubicBezTo>
                  <a:cubicBezTo>
                    <a:pt x="53" y="82"/>
                    <a:pt x="58" y="80"/>
                    <a:pt x="64" y="77"/>
                  </a:cubicBezTo>
                  <a:cubicBezTo>
                    <a:pt x="64" y="77"/>
                    <a:pt x="64" y="77"/>
                    <a:pt x="65" y="77"/>
                  </a:cubicBezTo>
                  <a:cubicBezTo>
                    <a:pt x="74" y="73"/>
                    <a:pt x="82" y="70"/>
                    <a:pt x="91" y="66"/>
                  </a:cubicBezTo>
                  <a:cubicBezTo>
                    <a:pt x="91" y="67"/>
                    <a:pt x="91" y="68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1"/>
                    <a:pt x="86" y="71"/>
                    <a:pt x="85" y="71"/>
                  </a:cubicBezTo>
                  <a:cubicBezTo>
                    <a:pt x="84" y="72"/>
                    <a:pt x="82" y="72"/>
                    <a:pt x="81" y="73"/>
                  </a:cubicBezTo>
                  <a:cubicBezTo>
                    <a:pt x="77" y="74"/>
                    <a:pt x="74" y="76"/>
                    <a:pt x="71" y="77"/>
                  </a:cubicBezTo>
                  <a:cubicBezTo>
                    <a:pt x="70" y="78"/>
                    <a:pt x="69" y="79"/>
                    <a:pt x="68" y="79"/>
                  </a:cubicBezTo>
                  <a:cubicBezTo>
                    <a:pt x="65" y="80"/>
                    <a:pt x="63" y="81"/>
                    <a:pt x="60" y="82"/>
                  </a:cubicBezTo>
                  <a:cubicBezTo>
                    <a:pt x="55" y="84"/>
                    <a:pt x="50" y="86"/>
                    <a:pt x="45" y="89"/>
                  </a:cubicBezTo>
                  <a:cubicBezTo>
                    <a:pt x="43" y="90"/>
                    <a:pt x="41" y="91"/>
                    <a:pt x="38" y="92"/>
                  </a:cubicBezTo>
                  <a:cubicBezTo>
                    <a:pt x="37" y="93"/>
                    <a:pt x="35" y="93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22" y="90"/>
                  </a:moveTo>
                  <a:cubicBezTo>
                    <a:pt x="21" y="89"/>
                    <a:pt x="20" y="88"/>
                    <a:pt x="19" y="88"/>
                  </a:cubicBezTo>
                  <a:cubicBezTo>
                    <a:pt x="24" y="86"/>
                    <a:pt x="29" y="83"/>
                    <a:pt x="34" y="80"/>
                  </a:cubicBezTo>
                  <a:cubicBezTo>
                    <a:pt x="41" y="77"/>
                    <a:pt x="48" y="75"/>
                    <a:pt x="55" y="72"/>
                  </a:cubicBezTo>
                  <a:cubicBezTo>
                    <a:pt x="61" y="70"/>
                    <a:pt x="68" y="67"/>
                    <a:pt x="74" y="65"/>
                  </a:cubicBezTo>
                  <a:cubicBezTo>
                    <a:pt x="72" y="66"/>
                    <a:pt x="69" y="67"/>
                    <a:pt x="66" y="68"/>
                  </a:cubicBezTo>
                  <a:cubicBezTo>
                    <a:pt x="62" y="70"/>
                    <a:pt x="58" y="72"/>
                    <a:pt x="54" y="73"/>
                  </a:cubicBezTo>
                  <a:cubicBezTo>
                    <a:pt x="47" y="76"/>
                    <a:pt x="41" y="78"/>
                    <a:pt x="35" y="82"/>
                  </a:cubicBezTo>
                  <a:cubicBezTo>
                    <a:pt x="31" y="84"/>
                    <a:pt x="25" y="86"/>
                    <a:pt x="22" y="90"/>
                  </a:cubicBezTo>
                  <a:moveTo>
                    <a:pt x="26" y="93"/>
                  </a:moveTo>
                  <a:cubicBezTo>
                    <a:pt x="26" y="92"/>
                    <a:pt x="28" y="91"/>
                    <a:pt x="28" y="90"/>
                  </a:cubicBezTo>
                  <a:cubicBezTo>
                    <a:pt x="32" y="87"/>
                    <a:pt x="38" y="85"/>
                    <a:pt x="43" y="82"/>
                  </a:cubicBezTo>
                  <a:cubicBezTo>
                    <a:pt x="44" y="81"/>
                    <a:pt x="46" y="81"/>
                    <a:pt x="48" y="80"/>
                  </a:cubicBezTo>
                  <a:cubicBezTo>
                    <a:pt x="52" y="78"/>
                    <a:pt x="56" y="77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8" y="72"/>
                    <a:pt x="75" y="69"/>
                    <a:pt x="81" y="66"/>
                  </a:cubicBezTo>
                  <a:cubicBezTo>
                    <a:pt x="83" y="66"/>
                    <a:pt x="85" y="65"/>
                    <a:pt x="87" y="64"/>
                  </a:cubicBezTo>
                  <a:cubicBezTo>
                    <a:pt x="89" y="63"/>
                    <a:pt x="90" y="63"/>
                    <a:pt x="92" y="62"/>
                  </a:cubicBezTo>
                  <a:cubicBezTo>
                    <a:pt x="91" y="63"/>
                    <a:pt x="91" y="64"/>
                    <a:pt x="91" y="66"/>
                  </a:cubicBezTo>
                  <a:cubicBezTo>
                    <a:pt x="83" y="69"/>
                    <a:pt x="75" y="72"/>
                    <a:pt x="68" y="75"/>
                  </a:cubicBezTo>
                  <a:cubicBezTo>
                    <a:pt x="62" y="77"/>
                    <a:pt x="57" y="79"/>
                    <a:pt x="51" y="81"/>
                  </a:cubicBezTo>
                  <a:cubicBezTo>
                    <a:pt x="47" y="83"/>
                    <a:pt x="42" y="85"/>
                    <a:pt x="37" y="87"/>
                  </a:cubicBezTo>
                  <a:cubicBezTo>
                    <a:pt x="35" y="88"/>
                    <a:pt x="33" y="89"/>
                    <a:pt x="30" y="90"/>
                  </a:cubicBezTo>
                  <a:cubicBezTo>
                    <a:pt x="29" y="91"/>
                    <a:pt x="27" y="92"/>
                    <a:pt x="26" y="93"/>
                  </a:cubicBezTo>
                  <a:moveTo>
                    <a:pt x="88" y="63"/>
                  </a:moveTo>
                  <a:cubicBezTo>
                    <a:pt x="88" y="63"/>
                    <a:pt x="89" y="63"/>
                    <a:pt x="89" y="62"/>
                  </a:cubicBezTo>
                  <a:cubicBezTo>
                    <a:pt x="91" y="62"/>
                    <a:pt x="91" y="61"/>
                    <a:pt x="91" y="61"/>
                  </a:cubicBezTo>
                  <a:cubicBezTo>
                    <a:pt x="91" y="61"/>
                    <a:pt x="89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0" y="76"/>
                  </a:moveTo>
                  <a:cubicBezTo>
                    <a:pt x="9" y="75"/>
                    <a:pt x="9" y="75"/>
                    <a:pt x="9" y="74"/>
                  </a:cubicBezTo>
                  <a:cubicBezTo>
                    <a:pt x="11" y="73"/>
                    <a:pt x="13" y="73"/>
                    <a:pt x="15" y="72"/>
                  </a:cubicBezTo>
                  <a:cubicBezTo>
                    <a:pt x="18" y="70"/>
                    <a:pt x="21" y="69"/>
                    <a:pt x="25" y="68"/>
                  </a:cubicBezTo>
                  <a:cubicBezTo>
                    <a:pt x="33" y="65"/>
                    <a:pt x="40" y="62"/>
                    <a:pt x="49" y="59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43" y="61"/>
                    <a:pt x="36" y="64"/>
                    <a:pt x="29" y="67"/>
                  </a:cubicBezTo>
                  <a:cubicBezTo>
                    <a:pt x="23" y="70"/>
                    <a:pt x="16" y="72"/>
                    <a:pt x="10" y="76"/>
                  </a:cubicBezTo>
                  <a:moveTo>
                    <a:pt x="23" y="90"/>
                  </a:moveTo>
                  <a:cubicBezTo>
                    <a:pt x="23" y="90"/>
                    <a:pt x="24" y="89"/>
                    <a:pt x="25" y="88"/>
                  </a:cubicBezTo>
                  <a:cubicBezTo>
                    <a:pt x="26" y="87"/>
                    <a:pt x="28" y="86"/>
                    <a:pt x="30" y="85"/>
                  </a:cubicBezTo>
                  <a:cubicBezTo>
                    <a:pt x="35" y="83"/>
                    <a:pt x="39" y="80"/>
                    <a:pt x="45" y="78"/>
                  </a:cubicBezTo>
                  <a:cubicBezTo>
                    <a:pt x="50" y="75"/>
                    <a:pt x="56" y="73"/>
                    <a:pt x="62" y="71"/>
                  </a:cubicBezTo>
                  <a:cubicBezTo>
                    <a:pt x="67" y="69"/>
                    <a:pt x="71" y="67"/>
                    <a:pt x="76" y="65"/>
                  </a:cubicBezTo>
                  <a:cubicBezTo>
                    <a:pt x="78" y="64"/>
                    <a:pt x="80" y="63"/>
                    <a:pt x="82" y="62"/>
                  </a:cubicBezTo>
                  <a:cubicBezTo>
                    <a:pt x="85" y="61"/>
                    <a:pt x="89" y="59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2" y="60"/>
                    <a:pt x="92" y="61"/>
                  </a:cubicBezTo>
                  <a:cubicBezTo>
                    <a:pt x="90" y="61"/>
                    <a:pt x="88" y="63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79" y="67"/>
                    <a:pt x="78" y="67"/>
                  </a:cubicBezTo>
                  <a:cubicBezTo>
                    <a:pt x="72" y="69"/>
                    <a:pt x="66" y="72"/>
                    <a:pt x="60" y="74"/>
                  </a:cubicBezTo>
                  <a:cubicBezTo>
                    <a:pt x="59" y="75"/>
                    <a:pt x="58" y="75"/>
                    <a:pt x="57" y="75"/>
                  </a:cubicBezTo>
                  <a:cubicBezTo>
                    <a:pt x="54" y="76"/>
                    <a:pt x="51" y="78"/>
                    <a:pt x="49" y="79"/>
                  </a:cubicBezTo>
                  <a:cubicBezTo>
                    <a:pt x="48" y="79"/>
                    <a:pt x="48" y="79"/>
                    <a:pt x="47" y="79"/>
                  </a:cubicBezTo>
                  <a:cubicBezTo>
                    <a:pt x="41" y="82"/>
                    <a:pt x="34" y="85"/>
                    <a:pt x="28" y="87"/>
                  </a:cubicBezTo>
                  <a:cubicBezTo>
                    <a:pt x="27" y="88"/>
                    <a:pt x="25" y="89"/>
                    <a:pt x="24" y="89"/>
                  </a:cubicBezTo>
                  <a:cubicBezTo>
                    <a:pt x="23" y="90"/>
                    <a:pt x="23" y="90"/>
                    <a:pt x="23" y="90"/>
                  </a:cubicBezTo>
                  <a:moveTo>
                    <a:pt x="72" y="61"/>
                  </a:moveTo>
                  <a:cubicBezTo>
                    <a:pt x="76" y="59"/>
                    <a:pt x="80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79" y="58"/>
                    <a:pt x="76" y="59"/>
                    <a:pt x="72" y="61"/>
                  </a:cubicBezTo>
                  <a:moveTo>
                    <a:pt x="7" y="71"/>
                  </a:moveTo>
                  <a:cubicBezTo>
                    <a:pt x="10" y="70"/>
                    <a:pt x="13" y="68"/>
                    <a:pt x="16" y="67"/>
                  </a:cubicBezTo>
                  <a:cubicBezTo>
                    <a:pt x="20" y="66"/>
                    <a:pt x="23" y="64"/>
                    <a:pt x="27" y="62"/>
                  </a:cubicBezTo>
                  <a:cubicBezTo>
                    <a:pt x="35" y="60"/>
                    <a:pt x="42" y="56"/>
                    <a:pt x="49" y="54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0" y="53"/>
                    <a:pt x="48" y="54"/>
                    <a:pt x="46" y="55"/>
                  </a:cubicBezTo>
                  <a:cubicBezTo>
                    <a:pt x="39" y="58"/>
                    <a:pt x="32" y="61"/>
                    <a:pt x="25" y="64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4" y="70"/>
                    <a:pt x="11" y="71"/>
                    <a:pt x="8" y="73"/>
                  </a:cubicBezTo>
                  <a:cubicBezTo>
                    <a:pt x="8" y="72"/>
                    <a:pt x="7" y="71"/>
                    <a:pt x="7" y="70"/>
                  </a:cubicBezTo>
                  <a:cubicBezTo>
                    <a:pt x="7" y="71"/>
                    <a:pt x="7" y="71"/>
                    <a:pt x="7" y="71"/>
                  </a:cubicBezTo>
                  <a:moveTo>
                    <a:pt x="19" y="87"/>
                  </a:moveTo>
                  <a:cubicBezTo>
                    <a:pt x="19" y="87"/>
                    <a:pt x="19" y="87"/>
                    <a:pt x="20" y="86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34" y="79"/>
                    <a:pt x="44" y="73"/>
                    <a:pt x="55" y="69"/>
                  </a:cubicBezTo>
                  <a:cubicBezTo>
                    <a:pt x="57" y="68"/>
                    <a:pt x="59" y="67"/>
                    <a:pt x="61" y="66"/>
                  </a:cubicBezTo>
                  <a:cubicBezTo>
                    <a:pt x="65" y="64"/>
                    <a:pt x="69" y="62"/>
                    <a:pt x="74" y="61"/>
                  </a:cubicBezTo>
                  <a:cubicBezTo>
                    <a:pt x="80" y="58"/>
                    <a:pt x="86" y="56"/>
                    <a:pt x="92" y="52"/>
                  </a:cubicBezTo>
                  <a:cubicBezTo>
                    <a:pt x="92" y="54"/>
                    <a:pt x="92" y="55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9" y="57"/>
                    <a:pt x="87" y="59"/>
                    <a:pt x="85" y="60"/>
                  </a:cubicBezTo>
                  <a:cubicBezTo>
                    <a:pt x="84" y="60"/>
                    <a:pt x="83" y="61"/>
                    <a:pt x="83" y="61"/>
                  </a:cubicBezTo>
                  <a:cubicBezTo>
                    <a:pt x="80" y="62"/>
                    <a:pt x="78" y="63"/>
                    <a:pt x="76" y="64"/>
                  </a:cubicBezTo>
                  <a:cubicBezTo>
                    <a:pt x="65" y="68"/>
                    <a:pt x="54" y="72"/>
                    <a:pt x="43" y="76"/>
                  </a:cubicBezTo>
                  <a:cubicBezTo>
                    <a:pt x="38" y="78"/>
                    <a:pt x="34" y="80"/>
                    <a:pt x="29" y="82"/>
                  </a:cubicBezTo>
                  <a:cubicBezTo>
                    <a:pt x="27" y="83"/>
                    <a:pt x="25" y="84"/>
                    <a:pt x="22" y="86"/>
                  </a:cubicBezTo>
                  <a:cubicBezTo>
                    <a:pt x="22" y="86"/>
                    <a:pt x="20" y="87"/>
                    <a:pt x="19" y="87"/>
                  </a:cubicBezTo>
                  <a:moveTo>
                    <a:pt x="66" y="59"/>
                  </a:moveTo>
                  <a:cubicBezTo>
                    <a:pt x="69" y="58"/>
                    <a:pt x="71" y="57"/>
                    <a:pt x="73" y="56"/>
                  </a:cubicBezTo>
                  <a:cubicBezTo>
                    <a:pt x="76" y="55"/>
                    <a:pt x="80" y="54"/>
                    <a:pt x="83" y="52"/>
                  </a:cubicBezTo>
                  <a:cubicBezTo>
                    <a:pt x="84" y="52"/>
                    <a:pt x="85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0" y="54"/>
                    <a:pt x="73" y="56"/>
                    <a:pt x="66" y="59"/>
                  </a:cubicBezTo>
                  <a:moveTo>
                    <a:pt x="16" y="84"/>
                  </a:moveTo>
                  <a:cubicBezTo>
                    <a:pt x="17" y="83"/>
                    <a:pt x="19" y="82"/>
                    <a:pt x="20" y="81"/>
                  </a:cubicBezTo>
                  <a:cubicBezTo>
                    <a:pt x="22" y="80"/>
                    <a:pt x="25" y="79"/>
                    <a:pt x="27" y="78"/>
                  </a:cubicBezTo>
                  <a:cubicBezTo>
                    <a:pt x="37" y="73"/>
                    <a:pt x="47" y="68"/>
                    <a:pt x="57" y="64"/>
                  </a:cubicBezTo>
                  <a:cubicBezTo>
                    <a:pt x="68" y="59"/>
                    <a:pt x="79" y="55"/>
                    <a:pt x="90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50"/>
                    <a:pt x="92" y="51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86" y="55"/>
                    <a:pt x="80" y="57"/>
                    <a:pt x="74" y="59"/>
                  </a:cubicBezTo>
                  <a:cubicBezTo>
                    <a:pt x="69" y="62"/>
                    <a:pt x="63" y="64"/>
                    <a:pt x="58" y="67"/>
                  </a:cubicBezTo>
                  <a:cubicBezTo>
                    <a:pt x="50" y="70"/>
                    <a:pt x="42" y="73"/>
                    <a:pt x="34" y="76"/>
                  </a:cubicBezTo>
                  <a:cubicBezTo>
                    <a:pt x="29" y="78"/>
                    <a:pt x="24" y="80"/>
                    <a:pt x="19" y="83"/>
                  </a:cubicBezTo>
                  <a:cubicBezTo>
                    <a:pt x="18" y="83"/>
                    <a:pt x="17" y="83"/>
                    <a:pt x="16" y="84"/>
                  </a:cubicBezTo>
                  <a:moveTo>
                    <a:pt x="6" y="68"/>
                  </a:moveTo>
                  <a:cubicBezTo>
                    <a:pt x="6" y="67"/>
                    <a:pt x="5" y="66"/>
                    <a:pt x="5" y="65"/>
                  </a:cubicBezTo>
                  <a:cubicBezTo>
                    <a:pt x="14" y="60"/>
                    <a:pt x="24" y="58"/>
                    <a:pt x="33" y="54"/>
                  </a:cubicBezTo>
                  <a:cubicBezTo>
                    <a:pt x="37" y="52"/>
                    <a:pt x="41" y="50"/>
                    <a:pt x="46" y="48"/>
                  </a:cubicBezTo>
                  <a:cubicBezTo>
                    <a:pt x="35" y="53"/>
                    <a:pt x="25" y="59"/>
                    <a:pt x="15" y="63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0" y="65"/>
                    <a:pt x="8" y="66"/>
                    <a:pt x="6" y="68"/>
                  </a:cubicBezTo>
                  <a:moveTo>
                    <a:pt x="13" y="80"/>
                  </a:moveTo>
                  <a:cubicBezTo>
                    <a:pt x="12" y="79"/>
                    <a:pt x="11" y="78"/>
                    <a:pt x="10" y="77"/>
                  </a:cubicBezTo>
                  <a:cubicBezTo>
                    <a:pt x="17" y="77"/>
                    <a:pt x="23" y="72"/>
                    <a:pt x="28" y="70"/>
                  </a:cubicBezTo>
                  <a:cubicBezTo>
                    <a:pt x="35" y="67"/>
                    <a:pt x="42" y="65"/>
                    <a:pt x="49" y="62"/>
                  </a:cubicBezTo>
                  <a:cubicBezTo>
                    <a:pt x="56" y="58"/>
                    <a:pt x="64" y="55"/>
                    <a:pt x="72" y="52"/>
                  </a:cubicBezTo>
                  <a:cubicBezTo>
                    <a:pt x="76" y="51"/>
                    <a:pt x="80" y="50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0" y="50"/>
                    <a:pt x="76" y="51"/>
                    <a:pt x="72" y="53"/>
                  </a:cubicBezTo>
                  <a:cubicBezTo>
                    <a:pt x="65" y="56"/>
                    <a:pt x="58" y="58"/>
                    <a:pt x="52" y="61"/>
                  </a:cubicBezTo>
                  <a:cubicBezTo>
                    <a:pt x="45" y="64"/>
                    <a:pt x="38" y="67"/>
                    <a:pt x="32" y="70"/>
                  </a:cubicBezTo>
                  <a:cubicBezTo>
                    <a:pt x="28" y="72"/>
                    <a:pt x="25" y="74"/>
                    <a:pt x="22" y="76"/>
                  </a:cubicBezTo>
                  <a:cubicBezTo>
                    <a:pt x="19" y="77"/>
                    <a:pt x="16" y="79"/>
                    <a:pt x="13" y="80"/>
                  </a:cubicBezTo>
                  <a:moveTo>
                    <a:pt x="13" y="81"/>
                  </a:moveTo>
                  <a:cubicBezTo>
                    <a:pt x="14" y="80"/>
                    <a:pt x="16" y="79"/>
                    <a:pt x="17" y="79"/>
                  </a:cubicBezTo>
                  <a:cubicBezTo>
                    <a:pt x="22" y="76"/>
                    <a:pt x="27" y="73"/>
                    <a:pt x="32" y="71"/>
                  </a:cubicBezTo>
                  <a:cubicBezTo>
                    <a:pt x="43" y="65"/>
                    <a:pt x="54" y="61"/>
                    <a:pt x="65" y="56"/>
                  </a:cubicBezTo>
                  <a:cubicBezTo>
                    <a:pt x="70" y="54"/>
                    <a:pt x="75" y="52"/>
                    <a:pt x="80" y="50"/>
                  </a:cubicBezTo>
                  <a:cubicBezTo>
                    <a:pt x="82" y="49"/>
                    <a:pt x="85" y="48"/>
                    <a:pt x="87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0" y="46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6"/>
                    <a:pt x="92" y="47"/>
                    <a:pt x="92" y="49"/>
                  </a:cubicBezTo>
                  <a:cubicBezTo>
                    <a:pt x="80" y="53"/>
                    <a:pt x="68" y="58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45" y="67"/>
                    <a:pt x="35" y="71"/>
                    <a:pt x="25" y="76"/>
                  </a:cubicBezTo>
                  <a:cubicBezTo>
                    <a:pt x="22" y="77"/>
                    <a:pt x="19" y="79"/>
                    <a:pt x="16" y="80"/>
                  </a:cubicBezTo>
                  <a:cubicBezTo>
                    <a:pt x="15" y="80"/>
                    <a:pt x="14" y="80"/>
                    <a:pt x="13" y="81"/>
                  </a:cubicBezTo>
                  <a:moveTo>
                    <a:pt x="10" y="76"/>
                  </a:moveTo>
                  <a:cubicBezTo>
                    <a:pt x="11" y="76"/>
                    <a:pt x="13" y="75"/>
                    <a:pt x="14" y="75"/>
                  </a:cubicBezTo>
                  <a:cubicBezTo>
                    <a:pt x="19" y="72"/>
                    <a:pt x="24" y="70"/>
                    <a:pt x="30" y="67"/>
                  </a:cubicBezTo>
                  <a:cubicBezTo>
                    <a:pt x="41" y="62"/>
                    <a:pt x="53" y="58"/>
                    <a:pt x="65" y="53"/>
                  </a:cubicBezTo>
                  <a:cubicBezTo>
                    <a:pt x="70" y="51"/>
                    <a:pt x="75" y="49"/>
                    <a:pt x="81" y="48"/>
                  </a:cubicBezTo>
                  <a:cubicBezTo>
                    <a:pt x="83" y="47"/>
                    <a:pt x="85" y="46"/>
                    <a:pt x="86" y="45"/>
                  </a:cubicBezTo>
                  <a:cubicBezTo>
                    <a:pt x="87" y="45"/>
                    <a:pt x="88" y="45"/>
                    <a:pt x="89" y="44"/>
                  </a:cubicBezTo>
                  <a:cubicBezTo>
                    <a:pt x="90" y="44"/>
                    <a:pt x="90" y="44"/>
                    <a:pt x="91" y="4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5"/>
                    <a:pt x="89" y="45"/>
                    <a:pt x="88" y="46"/>
                  </a:cubicBezTo>
                  <a:cubicBezTo>
                    <a:pt x="86" y="46"/>
                    <a:pt x="85" y="47"/>
                    <a:pt x="84" y="47"/>
                  </a:cubicBezTo>
                  <a:cubicBezTo>
                    <a:pt x="74" y="50"/>
                    <a:pt x="63" y="54"/>
                    <a:pt x="54" y="59"/>
                  </a:cubicBezTo>
                  <a:cubicBezTo>
                    <a:pt x="43" y="64"/>
                    <a:pt x="32" y="68"/>
                    <a:pt x="22" y="72"/>
                  </a:cubicBezTo>
                  <a:cubicBezTo>
                    <a:pt x="19" y="74"/>
                    <a:pt x="16" y="75"/>
                    <a:pt x="14" y="76"/>
                  </a:cubicBezTo>
                  <a:cubicBezTo>
                    <a:pt x="13" y="76"/>
                    <a:pt x="11" y="76"/>
                    <a:pt x="10" y="76"/>
                  </a:cubicBezTo>
                  <a:moveTo>
                    <a:pt x="4" y="62"/>
                  </a:moveTo>
                  <a:cubicBezTo>
                    <a:pt x="4" y="61"/>
                    <a:pt x="4" y="60"/>
                    <a:pt x="4" y="59"/>
                  </a:cubicBezTo>
                  <a:cubicBezTo>
                    <a:pt x="6" y="58"/>
                    <a:pt x="8" y="57"/>
                    <a:pt x="10" y="56"/>
                  </a:cubicBezTo>
                  <a:cubicBezTo>
                    <a:pt x="13" y="54"/>
                    <a:pt x="16" y="53"/>
                    <a:pt x="19" y="52"/>
                  </a:cubicBezTo>
                  <a:cubicBezTo>
                    <a:pt x="27" y="48"/>
                    <a:pt x="34" y="46"/>
                    <a:pt x="42" y="43"/>
                  </a:cubicBezTo>
                  <a:cubicBezTo>
                    <a:pt x="43" y="43"/>
                    <a:pt x="44" y="42"/>
                    <a:pt x="45" y="42"/>
                  </a:cubicBezTo>
                  <a:cubicBezTo>
                    <a:pt x="44" y="42"/>
                    <a:pt x="43" y="43"/>
                    <a:pt x="42" y="43"/>
                  </a:cubicBezTo>
                  <a:cubicBezTo>
                    <a:pt x="35" y="47"/>
                    <a:pt x="28" y="50"/>
                    <a:pt x="21" y="53"/>
                  </a:cubicBezTo>
                  <a:cubicBezTo>
                    <a:pt x="15" y="56"/>
                    <a:pt x="9" y="58"/>
                    <a:pt x="4" y="62"/>
                  </a:cubicBezTo>
                  <a:moveTo>
                    <a:pt x="7" y="70"/>
                  </a:moveTo>
                  <a:cubicBezTo>
                    <a:pt x="7" y="70"/>
                    <a:pt x="7" y="69"/>
                    <a:pt x="6" y="68"/>
                  </a:cubicBezTo>
                  <a:cubicBezTo>
                    <a:pt x="9" y="67"/>
                    <a:pt x="11" y="66"/>
                    <a:pt x="13" y="65"/>
                  </a:cubicBezTo>
                  <a:cubicBezTo>
                    <a:pt x="18" y="63"/>
                    <a:pt x="22" y="61"/>
                    <a:pt x="27" y="60"/>
                  </a:cubicBezTo>
                  <a:cubicBezTo>
                    <a:pt x="38" y="55"/>
                    <a:pt x="49" y="50"/>
                    <a:pt x="60" y="46"/>
                  </a:cubicBezTo>
                  <a:cubicBezTo>
                    <a:pt x="65" y="44"/>
                    <a:pt x="69" y="43"/>
                    <a:pt x="74" y="41"/>
                  </a:cubicBezTo>
                  <a:cubicBezTo>
                    <a:pt x="72" y="42"/>
                    <a:pt x="71" y="42"/>
                    <a:pt x="70" y="43"/>
                  </a:cubicBezTo>
                  <a:cubicBezTo>
                    <a:pt x="62" y="46"/>
                    <a:pt x="54" y="49"/>
                    <a:pt x="47" y="52"/>
                  </a:cubicBezTo>
                  <a:cubicBezTo>
                    <a:pt x="40" y="55"/>
                    <a:pt x="34" y="58"/>
                    <a:pt x="27" y="61"/>
                  </a:cubicBezTo>
                  <a:cubicBezTo>
                    <a:pt x="24" y="62"/>
                    <a:pt x="21" y="63"/>
                    <a:pt x="18" y="64"/>
                  </a:cubicBezTo>
                  <a:cubicBezTo>
                    <a:pt x="14" y="66"/>
                    <a:pt x="11" y="68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4" y="56"/>
                  </a:cubicBezTo>
                  <a:cubicBezTo>
                    <a:pt x="9" y="55"/>
                    <a:pt x="14" y="52"/>
                    <a:pt x="18" y="49"/>
                  </a:cubicBezTo>
                  <a:cubicBezTo>
                    <a:pt x="25" y="45"/>
                    <a:pt x="33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4" y="43"/>
                    <a:pt x="28" y="46"/>
                    <a:pt x="22" y="49"/>
                  </a:cubicBezTo>
                  <a:cubicBezTo>
                    <a:pt x="16" y="52"/>
                    <a:pt x="10" y="55"/>
                    <a:pt x="4" y="58"/>
                  </a:cubicBezTo>
                  <a:moveTo>
                    <a:pt x="10" y="73"/>
                  </a:moveTo>
                  <a:cubicBezTo>
                    <a:pt x="10" y="73"/>
                    <a:pt x="10" y="72"/>
                    <a:pt x="11" y="72"/>
                  </a:cubicBezTo>
                  <a:cubicBezTo>
                    <a:pt x="12" y="71"/>
                    <a:pt x="13" y="71"/>
                    <a:pt x="14" y="70"/>
                  </a:cubicBezTo>
                  <a:cubicBezTo>
                    <a:pt x="20" y="68"/>
                    <a:pt x="24" y="65"/>
                    <a:pt x="30" y="62"/>
                  </a:cubicBezTo>
                  <a:cubicBezTo>
                    <a:pt x="40" y="59"/>
                    <a:pt x="50" y="54"/>
                    <a:pt x="61" y="50"/>
                  </a:cubicBezTo>
                  <a:cubicBezTo>
                    <a:pt x="70" y="47"/>
                    <a:pt x="79" y="44"/>
                    <a:pt x="88" y="40"/>
                  </a:cubicBezTo>
                  <a:cubicBezTo>
                    <a:pt x="88" y="40"/>
                    <a:pt x="88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40"/>
                    <a:pt x="90" y="41"/>
                    <a:pt x="91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6" y="45"/>
                    <a:pt x="85" y="45"/>
                  </a:cubicBezTo>
                  <a:cubicBezTo>
                    <a:pt x="82" y="46"/>
                    <a:pt x="79" y="48"/>
                    <a:pt x="76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0"/>
                    <a:pt x="72" y="50"/>
                  </a:cubicBezTo>
                  <a:cubicBezTo>
                    <a:pt x="65" y="53"/>
                    <a:pt x="58" y="55"/>
                    <a:pt x="51" y="57"/>
                  </a:cubicBezTo>
                  <a:cubicBezTo>
                    <a:pt x="40" y="61"/>
                    <a:pt x="29" y="66"/>
                    <a:pt x="18" y="70"/>
                  </a:cubicBezTo>
                  <a:cubicBezTo>
                    <a:pt x="16" y="71"/>
                    <a:pt x="14" y="71"/>
                    <a:pt x="12" y="72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84" y="37"/>
                  </a:moveTo>
                  <a:cubicBezTo>
                    <a:pt x="84" y="36"/>
                    <a:pt x="85" y="36"/>
                    <a:pt x="85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4" y="36"/>
                    <a:pt x="84" y="36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9" y="70"/>
                  </a:moveTo>
                  <a:cubicBezTo>
                    <a:pt x="14" y="67"/>
                    <a:pt x="19" y="65"/>
                    <a:pt x="25" y="62"/>
                  </a:cubicBezTo>
                  <a:cubicBezTo>
                    <a:pt x="31" y="60"/>
                    <a:pt x="36" y="57"/>
                    <a:pt x="42" y="55"/>
                  </a:cubicBezTo>
                  <a:cubicBezTo>
                    <a:pt x="48" y="53"/>
                    <a:pt x="54" y="50"/>
                    <a:pt x="60" y="48"/>
                  </a:cubicBezTo>
                  <a:cubicBezTo>
                    <a:pt x="66" y="45"/>
                    <a:pt x="72" y="43"/>
                    <a:pt x="78" y="40"/>
                  </a:cubicBezTo>
                  <a:cubicBezTo>
                    <a:pt x="78" y="40"/>
                    <a:pt x="79" y="39"/>
                    <a:pt x="80" y="39"/>
                  </a:cubicBezTo>
                  <a:cubicBezTo>
                    <a:pt x="83" y="38"/>
                    <a:pt x="85" y="37"/>
                    <a:pt x="88" y="35"/>
                  </a:cubicBezTo>
                  <a:cubicBezTo>
                    <a:pt x="88" y="36"/>
                    <a:pt x="89" y="37"/>
                    <a:pt x="89" y="38"/>
                  </a:cubicBezTo>
                  <a:cubicBezTo>
                    <a:pt x="82" y="42"/>
                    <a:pt x="75" y="44"/>
                    <a:pt x="67" y="47"/>
                  </a:cubicBezTo>
                  <a:cubicBezTo>
                    <a:pt x="65" y="47"/>
                    <a:pt x="63" y="48"/>
                    <a:pt x="61" y="49"/>
                  </a:cubicBezTo>
                  <a:cubicBezTo>
                    <a:pt x="59" y="50"/>
                    <a:pt x="57" y="50"/>
                    <a:pt x="54" y="51"/>
                  </a:cubicBezTo>
                  <a:cubicBezTo>
                    <a:pt x="44" y="55"/>
                    <a:pt x="33" y="59"/>
                    <a:pt x="23" y="63"/>
                  </a:cubicBezTo>
                  <a:cubicBezTo>
                    <a:pt x="18" y="65"/>
                    <a:pt x="13" y="68"/>
                    <a:pt x="9" y="70"/>
                  </a:cubicBezTo>
                  <a:moveTo>
                    <a:pt x="67" y="39"/>
                  </a:moveTo>
                  <a:cubicBezTo>
                    <a:pt x="71" y="38"/>
                    <a:pt x="75" y="36"/>
                    <a:pt x="78" y="35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4" y="37"/>
                    <a:pt x="71" y="38"/>
                    <a:pt x="67" y="39"/>
                  </a:cubicBezTo>
                  <a:moveTo>
                    <a:pt x="4" y="55"/>
                  </a:moveTo>
                  <a:cubicBezTo>
                    <a:pt x="4" y="54"/>
                    <a:pt x="4" y="53"/>
                    <a:pt x="4" y="52"/>
                  </a:cubicBezTo>
                  <a:cubicBezTo>
                    <a:pt x="9" y="51"/>
                    <a:pt x="14" y="48"/>
                    <a:pt x="19" y="45"/>
                  </a:cubicBezTo>
                  <a:cubicBezTo>
                    <a:pt x="25" y="42"/>
                    <a:pt x="31" y="39"/>
                    <a:pt x="38" y="37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2" y="40"/>
                    <a:pt x="26" y="43"/>
                    <a:pt x="20" y="46"/>
                  </a:cubicBezTo>
                  <a:cubicBezTo>
                    <a:pt x="15" y="49"/>
                    <a:pt x="9" y="52"/>
                    <a:pt x="4" y="55"/>
                  </a:cubicBezTo>
                  <a:moveTo>
                    <a:pt x="18" y="62"/>
                  </a:moveTo>
                  <a:cubicBezTo>
                    <a:pt x="27" y="57"/>
                    <a:pt x="37" y="53"/>
                    <a:pt x="46" y="48"/>
                  </a:cubicBezTo>
                  <a:cubicBezTo>
                    <a:pt x="59" y="42"/>
                    <a:pt x="72" y="3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2"/>
                    <a:pt x="87" y="33"/>
                    <a:pt x="88" y="34"/>
                  </a:cubicBezTo>
                  <a:cubicBezTo>
                    <a:pt x="85" y="35"/>
                    <a:pt x="83" y="36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6" y="43"/>
                    <a:pt x="54" y="48"/>
                    <a:pt x="41" y="53"/>
                  </a:cubicBezTo>
                  <a:cubicBezTo>
                    <a:pt x="35" y="56"/>
                    <a:pt x="28" y="59"/>
                    <a:pt x="22" y="61"/>
                  </a:cubicBezTo>
                  <a:cubicBezTo>
                    <a:pt x="21" y="61"/>
                    <a:pt x="19" y="62"/>
                    <a:pt x="18" y="62"/>
                  </a:cubicBezTo>
                  <a:moveTo>
                    <a:pt x="5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0" y="62"/>
                    <a:pt x="15" y="59"/>
                    <a:pt x="20" y="57"/>
                  </a:cubicBezTo>
                  <a:cubicBezTo>
                    <a:pt x="27" y="54"/>
                    <a:pt x="34" y="50"/>
                    <a:pt x="41" y="47"/>
                  </a:cubicBezTo>
                  <a:cubicBezTo>
                    <a:pt x="55" y="41"/>
                    <a:pt x="70" y="35"/>
                    <a:pt x="84" y="29"/>
                  </a:cubicBezTo>
                  <a:cubicBezTo>
                    <a:pt x="85" y="30"/>
                    <a:pt x="85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1" y="37"/>
                    <a:pt x="57" y="43"/>
                    <a:pt x="42" y="49"/>
                  </a:cubicBezTo>
                  <a:cubicBezTo>
                    <a:pt x="40" y="50"/>
                    <a:pt x="37" y="51"/>
                    <a:pt x="34" y="53"/>
                  </a:cubicBezTo>
                  <a:cubicBezTo>
                    <a:pt x="30" y="54"/>
                    <a:pt x="27" y="55"/>
                    <a:pt x="23" y="57"/>
                  </a:cubicBezTo>
                  <a:cubicBezTo>
                    <a:pt x="17" y="59"/>
                    <a:pt x="11" y="61"/>
                    <a:pt x="5" y="64"/>
                  </a:cubicBezTo>
                  <a:moveTo>
                    <a:pt x="4" y="52"/>
                  </a:moveTo>
                  <a:cubicBezTo>
                    <a:pt x="4" y="51"/>
                    <a:pt x="4" y="50"/>
                    <a:pt x="4" y="49"/>
                  </a:cubicBezTo>
                  <a:cubicBezTo>
                    <a:pt x="6" y="49"/>
                    <a:pt x="7" y="48"/>
                    <a:pt x="9" y="47"/>
                  </a:cubicBezTo>
                  <a:cubicBezTo>
                    <a:pt x="12" y="45"/>
                    <a:pt x="14" y="44"/>
                    <a:pt x="17" y="42"/>
                  </a:cubicBezTo>
                  <a:cubicBezTo>
                    <a:pt x="23" y="40"/>
                    <a:pt x="29" y="37"/>
                    <a:pt x="36" y="34"/>
                  </a:cubicBezTo>
                  <a:cubicBezTo>
                    <a:pt x="40" y="32"/>
                    <a:pt x="44" y="30"/>
                    <a:pt x="49" y="29"/>
                  </a:cubicBezTo>
                  <a:cubicBezTo>
                    <a:pt x="33" y="36"/>
                    <a:pt x="18" y="42"/>
                    <a:pt x="4" y="52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7" y="61"/>
                    <a:pt x="7" y="61"/>
                  </a:cubicBezTo>
                  <a:cubicBezTo>
                    <a:pt x="8" y="60"/>
                    <a:pt x="9" y="59"/>
                    <a:pt x="11" y="59"/>
                  </a:cubicBezTo>
                  <a:cubicBezTo>
                    <a:pt x="13" y="57"/>
                    <a:pt x="16" y="56"/>
                    <a:pt x="18" y="55"/>
                  </a:cubicBezTo>
                  <a:cubicBezTo>
                    <a:pt x="29" y="50"/>
                    <a:pt x="40" y="44"/>
                    <a:pt x="51" y="40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9" y="36"/>
                    <a:pt x="66" y="34"/>
                    <a:pt x="73" y="31"/>
                  </a:cubicBezTo>
                  <a:cubicBezTo>
                    <a:pt x="74" y="31"/>
                    <a:pt x="75" y="30"/>
                    <a:pt x="76" y="30"/>
                  </a:cubicBezTo>
                  <a:cubicBezTo>
                    <a:pt x="77" y="30"/>
                    <a:pt x="77" y="29"/>
                    <a:pt x="78" y="29"/>
                  </a:cubicBezTo>
                  <a:cubicBezTo>
                    <a:pt x="78" y="29"/>
                    <a:pt x="79" y="29"/>
                    <a:pt x="79" y="28"/>
                  </a:cubicBezTo>
                  <a:cubicBezTo>
                    <a:pt x="80" y="28"/>
                    <a:pt x="81" y="27"/>
                    <a:pt x="83" y="27"/>
                  </a:cubicBezTo>
                  <a:cubicBezTo>
                    <a:pt x="83" y="28"/>
                    <a:pt x="84" y="28"/>
                    <a:pt x="84" y="29"/>
                  </a:cubicBezTo>
                  <a:cubicBezTo>
                    <a:pt x="62" y="37"/>
                    <a:pt x="41" y="47"/>
                    <a:pt x="19" y="56"/>
                  </a:cubicBezTo>
                  <a:cubicBezTo>
                    <a:pt x="14" y="58"/>
                    <a:pt x="10" y="61"/>
                    <a:pt x="5" y="62"/>
                  </a:cubicBezTo>
                  <a:moveTo>
                    <a:pt x="23" y="39"/>
                  </a:moveTo>
                  <a:cubicBezTo>
                    <a:pt x="31" y="35"/>
                    <a:pt x="39" y="31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1" y="27"/>
                    <a:pt x="52" y="27"/>
                  </a:cubicBezTo>
                  <a:cubicBezTo>
                    <a:pt x="42" y="31"/>
                    <a:pt x="32" y="35"/>
                    <a:pt x="23" y="39"/>
                  </a:cubicBezTo>
                  <a:moveTo>
                    <a:pt x="4" y="48"/>
                  </a:moveTo>
                  <a:cubicBezTo>
                    <a:pt x="4" y="47"/>
                    <a:pt x="5" y="46"/>
                    <a:pt x="5" y="45"/>
                  </a:cubicBezTo>
                  <a:cubicBezTo>
                    <a:pt x="8" y="44"/>
                    <a:pt x="12" y="41"/>
                    <a:pt x="15" y="40"/>
                  </a:cubicBezTo>
                  <a:cubicBezTo>
                    <a:pt x="20" y="37"/>
                    <a:pt x="25" y="35"/>
                    <a:pt x="30" y="33"/>
                  </a:cubicBezTo>
                  <a:cubicBezTo>
                    <a:pt x="35" y="30"/>
                    <a:pt x="40" y="28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3" y="28"/>
                    <a:pt x="38" y="31"/>
                    <a:pt x="33" y="33"/>
                  </a:cubicBezTo>
                  <a:cubicBezTo>
                    <a:pt x="26" y="36"/>
                    <a:pt x="19" y="40"/>
                    <a:pt x="12" y="44"/>
                  </a:cubicBezTo>
                  <a:cubicBezTo>
                    <a:pt x="11" y="45"/>
                    <a:pt x="9" y="46"/>
                    <a:pt x="8" y="46"/>
                  </a:cubicBezTo>
                  <a:cubicBezTo>
                    <a:pt x="7" y="47"/>
                    <a:pt x="5" y="48"/>
                    <a:pt x="4" y="48"/>
                  </a:cubicBezTo>
                  <a:moveTo>
                    <a:pt x="13" y="54"/>
                  </a:moveTo>
                  <a:cubicBezTo>
                    <a:pt x="16" y="52"/>
                    <a:pt x="20" y="51"/>
                    <a:pt x="24" y="49"/>
                  </a:cubicBezTo>
                  <a:cubicBezTo>
                    <a:pt x="32" y="45"/>
                    <a:pt x="40" y="41"/>
                    <a:pt x="49" y="37"/>
                  </a:cubicBezTo>
                  <a:cubicBezTo>
                    <a:pt x="57" y="34"/>
                    <a:pt x="65" y="31"/>
                    <a:pt x="73" y="28"/>
                  </a:cubicBezTo>
                  <a:cubicBezTo>
                    <a:pt x="75" y="27"/>
                    <a:pt x="78" y="26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1" y="27"/>
                    <a:pt x="79" y="28"/>
                    <a:pt x="78" y="28"/>
                  </a:cubicBezTo>
                  <a:cubicBezTo>
                    <a:pt x="76" y="29"/>
                    <a:pt x="73" y="30"/>
                    <a:pt x="71" y="31"/>
                  </a:cubicBezTo>
                  <a:cubicBezTo>
                    <a:pt x="68" y="32"/>
                    <a:pt x="66" y="33"/>
                    <a:pt x="63" y="34"/>
                  </a:cubicBezTo>
                  <a:cubicBezTo>
                    <a:pt x="60" y="35"/>
                    <a:pt x="57" y="36"/>
                    <a:pt x="54" y="38"/>
                  </a:cubicBezTo>
                  <a:cubicBezTo>
                    <a:pt x="51" y="39"/>
                    <a:pt x="49" y="40"/>
                    <a:pt x="46" y="41"/>
                  </a:cubicBezTo>
                  <a:cubicBezTo>
                    <a:pt x="35" y="45"/>
                    <a:pt x="25" y="49"/>
                    <a:pt x="14" y="54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3" y="40"/>
                    <a:pt x="15" y="39"/>
                  </a:cubicBezTo>
                  <a:cubicBezTo>
                    <a:pt x="20" y="36"/>
                    <a:pt x="25" y="34"/>
                    <a:pt x="30" y="31"/>
                  </a:cubicBezTo>
                  <a:cubicBezTo>
                    <a:pt x="34" y="29"/>
                    <a:pt x="38" y="27"/>
                    <a:pt x="43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1" y="27"/>
                    <a:pt x="37" y="29"/>
                    <a:pt x="34" y="30"/>
                  </a:cubicBezTo>
                  <a:cubicBezTo>
                    <a:pt x="25" y="34"/>
                    <a:pt x="16" y="38"/>
                    <a:pt x="8" y="43"/>
                  </a:cubicBezTo>
                  <a:moveTo>
                    <a:pt x="5" y="44"/>
                  </a:moveTo>
                  <a:cubicBezTo>
                    <a:pt x="6" y="42"/>
                    <a:pt x="6" y="41"/>
                    <a:pt x="7" y="39"/>
                  </a:cubicBezTo>
                  <a:cubicBezTo>
                    <a:pt x="10" y="38"/>
                    <a:pt x="12" y="37"/>
                    <a:pt x="15" y="36"/>
                  </a:cubicBezTo>
                  <a:cubicBezTo>
                    <a:pt x="19" y="34"/>
                    <a:pt x="24" y="32"/>
                    <a:pt x="29" y="29"/>
                  </a:cubicBezTo>
                  <a:cubicBezTo>
                    <a:pt x="33" y="28"/>
                    <a:pt x="37" y="26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31"/>
                    <a:pt x="17" y="37"/>
                    <a:pt x="5" y="44"/>
                  </a:cubicBezTo>
                  <a:moveTo>
                    <a:pt x="51" y="24"/>
                  </a:moveTo>
                  <a:cubicBezTo>
                    <a:pt x="50" y="24"/>
                    <a:pt x="49" y="24"/>
                    <a:pt x="49" y="24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2" y="23"/>
                    <a:pt x="52" y="23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moveTo>
                    <a:pt x="4" y="55"/>
                  </a:moveTo>
                  <a:cubicBezTo>
                    <a:pt x="4" y="55"/>
                    <a:pt x="7" y="54"/>
                    <a:pt x="8" y="54"/>
                  </a:cubicBezTo>
                  <a:cubicBezTo>
                    <a:pt x="10" y="53"/>
                    <a:pt x="11" y="52"/>
                    <a:pt x="13" y="50"/>
                  </a:cubicBezTo>
                  <a:cubicBezTo>
                    <a:pt x="18" y="48"/>
                    <a:pt x="22" y="46"/>
                    <a:pt x="26" y="43"/>
                  </a:cubicBezTo>
                  <a:cubicBezTo>
                    <a:pt x="35" y="39"/>
                    <a:pt x="43" y="35"/>
                    <a:pt x="52" y="32"/>
                  </a:cubicBezTo>
                  <a:cubicBezTo>
                    <a:pt x="57" y="30"/>
                    <a:pt x="61" y="28"/>
                    <a:pt x="66" y="26"/>
                  </a:cubicBezTo>
                  <a:cubicBezTo>
                    <a:pt x="69" y="25"/>
                    <a:pt x="73" y="24"/>
                    <a:pt x="76" y="22"/>
                  </a:cubicBezTo>
                  <a:cubicBezTo>
                    <a:pt x="76" y="22"/>
                    <a:pt x="77" y="22"/>
                    <a:pt x="77" y="23"/>
                  </a:cubicBezTo>
                  <a:cubicBezTo>
                    <a:pt x="78" y="23"/>
                    <a:pt x="79" y="24"/>
                    <a:pt x="80" y="24"/>
                  </a:cubicBezTo>
                  <a:cubicBezTo>
                    <a:pt x="77" y="26"/>
                    <a:pt x="74" y="27"/>
                    <a:pt x="71" y="28"/>
                  </a:cubicBezTo>
                  <a:cubicBezTo>
                    <a:pt x="71" y="28"/>
                    <a:pt x="70" y="28"/>
                    <a:pt x="69" y="29"/>
                  </a:cubicBezTo>
                  <a:cubicBezTo>
                    <a:pt x="65" y="30"/>
                    <a:pt x="60" y="32"/>
                    <a:pt x="56" y="33"/>
                  </a:cubicBezTo>
                  <a:cubicBezTo>
                    <a:pt x="47" y="37"/>
                    <a:pt x="38" y="41"/>
                    <a:pt x="28" y="44"/>
                  </a:cubicBezTo>
                  <a:cubicBezTo>
                    <a:pt x="25" y="46"/>
                    <a:pt x="21" y="47"/>
                    <a:pt x="17" y="49"/>
                  </a:cubicBezTo>
                  <a:cubicBezTo>
                    <a:pt x="13" y="51"/>
                    <a:pt x="9" y="54"/>
                    <a:pt x="5" y="55"/>
                  </a:cubicBezTo>
                  <a:cubicBezTo>
                    <a:pt x="4" y="55"/>
                    <a:pt x="4" y="55"/>
                    <a:pt x="4" y="55"/>
                  </a:cubicBezTo>
                  <a:moveTo>
                    <a:pt x="63" y="27"/>
                  </a:moveTo>
                  <a:cubicBezTo>
                    <a:pt x="64" y="26"/>
                    <a:pt x="66" y="25"/>
                    <a:pt x="67" y="25"/>
                  </a:cubicBezTo>
                  <a:cubicBezTo>
                    <a:pt x="69" y="24"/>
                    <a:pt x="71" y="23"/>
                    <a:pt x="73" y="23"/>
                  </a:cubicBezTo>
                  <a:cubicBezTo>
                    <a:pt x="73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1" y="24"/>
                    <a:pt x="67" y="25"/>
                    <a:pt x="63" y="27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1" y="36"/>
                    <a:pt x="13" y="35"/>
                    <a:pt x="16" y="33"/>
                  </a:cubicBezTo>
                  <a:cubicBezTo>
                    <a:pt x="19" y="31"/>
                    <a:pt x="23" y="29"/>
                    <a:pt x="27" y="27"/>
                  </a:cubicBezTo>
                  <a:cubicBezTo>
                    <a:pt x="31" y="25"/>
                    <a:pt x="35" y="23"/>
                    <a:pt x="40" y="21"/>
                  </a:cubicBezTo>
                  <a:cubicBezTo>
                    <a:pt x="36" y="23"/>
                    <a:pt x="32" y="25"/>
                    <a:pt x="28" y="27"/>
                  </a:cubicBezTo>
                  <a:cubicBezTo>
                    <a:pt x="24" y="29"/>
                    <a:pt x="20" y="31"/>
                    <a:pt x="16" y="33"/>
                  </a:cubicBezTo>
                  <a:cubicBezTo>
                    <a:pt x="14" y="35"/>
                    <a:pt x="11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48" y="24"/>
                  </a:moveTo>
                  <a:cubicBezTo>
                    <a:pt x="47" y="24"/>
                    <a:pt x="46" y="23"/>
                    <a:pt x="45" y="23"/>
                  </a:cubicBezTo>
                  <a:cubicBezTo>
                    <a:pt x="47" y="22"/>
                    <a:pt x="49" y="21"/>
                    <a:pt x="52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0" y="23"/>
                    <a:pt x="49" y="23"/>
                    <a:pt x="48" y="24"/>
                  </a:cubicBezTo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6" y="21"/>
                    <a:pt x="49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20"/>
                    <a:pt x="47" y="22"/>
                    <a:pt x="44" y="23"/>
                  </a:cubicBezTo>
                  <a:moveTo>
                    <a:pt x="62" y="23"/>
                  </a:moveTo>
                  <a:cubicBezTo>
                    <a:pt x="62" y="23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1"/>
                    <a:pt x="67" y="20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3" y="20"/>
                    <a:pt x="75" y="21"/>
                  </a:cubicBezTo>
                  <a:cubicBezTo>
                    <a:pt x="64" y="26"/>
                    <a:pt x="53" y="30"/>
                    <a:pt x="42" y="35"/>
                  </a:cubicBezTo>
                  <a:cubicBezTo>
                    <a:pt x="31" y="39"/>
                    <a:pt x="21" y="44"/>
                    <a:pt x="11" y="49"/>
                  </a:cubicBezTo>
                  <a:cubicBezTo>
                    <a:pt x="9" y="50"/>
                    <a:pt x="6" y="51"/>
                    <a:pt x="4" y="52"/>
                  </a:cubicBezTo>
                  <a:cubicBezTo>
                    <a:pt x="6" y="51"/>
                    <a:pt x="9" y="49"/>
                    <a:pt x="11" y="48"/>
                  </a:cubicBezTo>
                  <a:cubicBezTo>
                    <a:pt x="16" y="45"/>
                    <a:pt x="21" y="42"/>
                    <a:pt x="26" y="40"/>
                  </a:cubicBezTo>
                  <a:cubicBezTo>
                    <a:pt x="36" y="35"/>
                    <a:pt x="45" y="31"/>
                    <a:pt x="55" y="26"/>
                  </a:cubicBezTo>
                  <a:cubicBezTo>
                    <a:pt x="59" y="26"/>
                    <a:pt x="62" y="25"/>
                    <a:pt x="66" y="24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4" y="22"/>
                    <a:pt x="63" y="22"/>
                    <a:pt x="62" y="23"/>
                  </a:cubicBezTo>
                  <a:moveTo>
                    <a:pt x="9" y="36"/>
                  </a:moveTo>
                  <a:cubicBezTo>
                    <a:pt x="9" y="35"/>
                    <a:pt x="10" y="34"/>
                    <a:pt x="11" y="33"/>
                  </a:cubicBezTo>
                  <a:cubicBezTo>
                    <a:pt x="16" y="30"/>
                    <a:pt x="22" y="27"/>
                    <a:pt x="27" y="24"/>
                  </a:cubicBezTo>
                  <a:cubicBezTo>
                    <a:pt x="31" y="23"/>
                    <a:pt x="34" y="21"/>
                    <a:pt x="38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30" y="23"/>
                    <a:pt x="19" y="30"/>
                    <a:pt x="9" y="36"/>
                  </a:cubicBezTo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7" y="20"/>
                    <a:pt x="60" y="19"/>
                    <a:pt x="62" y="18"/>
                  </a:cubicBezTo>
                  <a:cubicBezTo>
                    <a:pt x="60" y="19"/>
                    <a:pt x="57" y="21"/>
                    <a:pt x="54" y="22"/>
                  </a:cubicBezTo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7" y="21"/>
                    <a:pt x="61" y="19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7"/>
                    <a:pt x="67" y="18"/>
                    <a:pt x="69" y="18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2" y="22"/>
                    <a:pt x="60" y="23"/>
                    <a:pt x="58" y="24"/>
                  </a:cubicBezTo>
                  <a:cubicBezTo>
                    <a:pt x="57" y="24"/>
                    <a:pt x="55" y="24"/>
                    <a:pt x="54" y="24"/>
                  </a:cubicBezTo>
                  <a:moveTo>
                    <a:pt x="16" y="27"/>
                  </a:moveTo>
                  <a:cubicBezTo>
                    <a:pt x="19" y="23"/>
                    <a:pt x="24" y="20"/>
                    <a:pt x="29" y="18"/>
                  </a:cubicBezTo>
                  <a:cubicBezTo>
                    <a:pt x="32" y="18"/>
                    <a:pt x="34" y="17"/>
                    <a:pt x="37" y="16"/>
                  </a:cubicBezTo>
                  <a:cubicBezTo>
                    <a:pt x="35" y="17"/>
                    <a:pt x="33" y="18"/>
                    <a:pt x="31" y="19"/>
                  </a:cubicBezTo>
                  <a:cubicBezTo>
                    <a:pt x="26" y="22"/>
                    <a:pt x="21" y="24"/>
                    <a:pt x="16" y="27"/>
                  </a:cubicBezTo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7"/>
                    <a:pt x="55" y="17"/>
                    <a:pt x="54" y="18"/>
                  </a:cubicBezTo>
                  <a:moveTo>
                    <a:pt x="54" y="21"/>
                  </a:moveTo>
                  <a:cubicBezTo>
                    <a:pt x="54" y="20"/>
                    <a:pt x="54" y="19"/>
                    <a:pt x="54" y="18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6"/>
                    <a:pt x="62" y="16"/>
                    <a:pt x="63" y="17"/>
                  </a:cubicBezTo>
                  <a:cubicBezTo>
                    <a:pt x="60" y="18"/>
                    <a:pt x="57" y="20"/>
                    <a:pt x="54" y="21"/>
                  </a:cubicBezTo>
                  <a:moveTo>
                    <a:pt x="15" y="28"/>
                  </a:moveTo>
                  <a:cubicBezTo>
                    <a:pt x="20" y="25"/>
                    <a:pt x="26" y="22"/>
                    <a:pt x="31" y="20"/>
                  </a:cubicBezTo>
                  <a:cubicBezTo>
                    <a:pt x="34" y="18"/>
                    <a:pt x="36" y="17"/>
                    <a:pt x="39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29" y="21"/>
                    <a:pt x="20" y="25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1" y="37"/>
                    <a:pt x="12" y="36"/>
                    <a:pt x="14" y="35"/>
                  </a:cubicBezTo>
                  <a:cubicBezTo>
                    <a:pt x="18" y="33"/>
                    <a:pt x="23" y="30"/>
                    <a:pt x="27" y="28"/>
                  </a:cubicBezTo>
                  <a:cubicBezTo>
                    <a:pt x="36" y="24"/>
                    <a:pt x="44" y="19"/>
                    <a:pt x="52" y="15"/>
                  </a:cubicBezTo>
                  <a:cubicBezTo>
                    <a:pt x="52" y="16"/>
                    <a:pt x="52" y="17"/>
                    <a:pt x="52" y="18"/>
                  </a:cubicBezTo>
                  <a:cubicBezTo>
                    <a:pt x="50" y="19"/>
                    <a:pt x="48" y="20"/>
                    <a:pt x="47" y="20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0" y="21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6" y="26"/>
                    <a:pt x="33" y="27"/>
                  </a:cubicBezTo>
                  <a:cubicBezTo>
                    <a:pt x="29" y="29"/>
                    <a:pt x="25" y="30"/>
                    <a:pt x="21" y="32"/>
                  </a:cubicBezTo>
                  <a:cubicBezTo>
                    <a:pt x="16" y="34"/>
                    <a:pt x="12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54" y="17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moveTo>
                    <a:pt x="11" y="32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8" y="27"/>
                    <a:pt x="21" y="25"/>
                    <a:pt x="24" y="24"/>
                  </a:cubicBezTo>
                  <a:cubicBezTo>
                    <a:pt x="30" y="21"/>
                    <a:pt x="37" y="18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35" y="20"/>
                    <a:pt x="24" y="26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5"/>
                    <a:pt x="12" y="34"/>
                    <a:pt x="14" y="33"/>
                  </a:cubicBezTo>
                  <a:cubicBezTo>
                    <a:pt x="18" y="31"/>
                    <a:pt x="21" y="29"/>
                    <a:pt x="25" y="27"/>
                  </a:cubicBezTo>
                  <a:cubicBezTo>
                    <a:pt x="32" y="23"/>
                    <a:pt x="40" y="19"/>
                    <a:pt x="48" y="15"/>
                  </a:cubicBezTo>
                  <a:cubicBezTo>
                    <a:pt x="49" y="15"/>
                    <a:pt x="49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21"/>
                    <a:pt x="23" y="28"/>
                    <a:pt x="10" y="36"/>
                  </a:cubicBezTo>
                  <a:cubicBezTo>
                    <a:pt x="10" y="36"/>
                    <a:pt x="9" y="37"/>
                    <a:pt x="8" y="37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7" y="3"/>
                    <a:pt x="54" y="8"/>
                    <a:pt x="53" y="13"/>
                  </a:cubicBezTo>
                  <a:cubicBezTo>
                    <a:pt x="52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4" y="13"/>
                    <a:pt x="18" y="18"/>
                    <a:pt x="9" y="31"/>
                  </a:cubicBezTo>
                  <a:cubicBezTo>
                    <a:pt x="0" y="43"/>
                    <a:pt x="0" y="59"/>
                    <a:pt x="6" y="73"/>
                  </a:cubicBezTo>
                  <a:cubicBezTo>
                    <a:pt x="9" y="80"/>
                    <a:pt x="15" y="88"/>
                    <a:pt x="22" y="93"/>
                  </a:cubicBezTo>
                  <a:cubicBezTo>
                    <a:pt x="26" y="96"/>
                    <a:pt x="30" y="97"/>
                    <a:pt x="35" y="97"/>
                  </a:cubicBezTo>
                  <a:cubicBezTo>
                    <a:pt x="38" y="97"/>
                    <a:pt x="42" y="96"/>
                    <a:pt x="45" y="96"/>
                  </a:cubicBezTo>
                  <a:cubicBezTo>
                    <a:pt x="45" y="97"/>
                    <a:pt x="44" y="98"/>
                    <a:pt x="43" y="100"/>
                  </a:cubicBezTo>
                  <a:cubicBezTo>
                    <a:pt x="43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7" y="100"/>
                    <a:pt x="47" y="100"/>
                  </a:cubicBezTo>
                  <a:cubicBezTo>
                    <a:pt x="48" y="100"/>
                    <a:pt x="48" y="100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100"/>
                    <a:pt x="49" y="100"/>
                  </a:cubicBezTo>
                  <a:cubicBezTo>
                    <a:pt x="50" y="100"/>
                    <a:pt x="50" y="9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2" y="97"/>
                    <a:pt x="51" y="96"/>
                  </a:cubicBezTo>
                  <a:cubicBezTo>
                    <a:pt x="56" y="98"/>
                    <a:pt x="60" y="99"/>
                    <a:pt x="65" y="99"/>
                  </a:cubicBezTo>
                  <a:cubicBezTo>
                    <a:pt x="67" y="99"/>
                    <a:pt x="70" y="99"/>
                    <a:pt x="73" y="98"/>
                  </a:cubicBezTo>
                  <a:cubicBezTo>
                    <a:pt x="81" y="94"/>
                    <a:pt x="86" y="87"/>
                    <a:pt x="89" y="79"/>
                  </a:cubicBezTo>
                  <a:cubicBezTo>
                    <a:pt x="96" y="64"/>
                    <a:pt x="97" y="45"/>
                    <a:pt x="88" y="30"/>
                  </a:cubicBezTo>
                  <a:cubicBezTo>
                    <a:pt x="81" y="19"/>
                    <a:pt x="68" y="14"/>
                    <a:pt x="55" y="13"/>
                  </a:cubicBezTo>
                  <a:cubicBezTo>
                    <a:pt x="56" y="9"/>
                    <a:pt x="59" y="5"/>
                    <a:pt x="63" y="2"/>
                  </a:cubicBezTo>
                  <a:cubicBezTo>
                    <a:pt x="64" y="2"/>
                    <a:pt x="63" y="0"/>
                    <a:pt x="6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076787" y="355824"/>
              <a:ext cx="969963" cy="822325"/>
            </a:xfrm>
            <a:custGeom>
              <a:avLst/>
              <a:gdLst>
                <a:gd name="T0" fmla="*/ 111 w 229"/>
                <a:gd name="T1" fmla="*/ 164 h 194"/>
                <a:gd name="T2" fmla="*/ 106 w 229"/>
                <a:gd name="T3" fmla="*/ 160 h 194"/>
                <a:gd name="T4" fmla="*/ 100 w 229"/>
                <a:gd name="T5" fmla="*/ 161 h 194"/>
                <a:gd name="T6" fmla="*/ 125 w 229"/>
                <a:gd name="T7" fmla="*/ 152 h 194"/>
                <a:gd name="T8" fmla="*/ 80 w 229"/>
                <a:gd name="T9" fmla="*/ 151 h 194"/>
                <a:gd name="T10" fmla="*/ 10 w 229"/>
                <a:gd name="T11" fmla="*/ 141 h 194"/>
                <a:gd name="T12" fmla="*/ 108 w 229"/>
                <a:gd name="T13" fmla="*/ 136 h 194"/>
                <a:gd name="T14" fmla="*/ 80 w 229"/>
                <a:gd name="T15" fmla="*/ 151 h 194"/>
                <a:gd name="T16" fmla="*/ 8 w 229"/>
                <a:gd name="T17" fmla="*/ 136 h 194"/>
                <a:gd name="T18" fmla="*/ 71 w 229"/>
                <a:gd name="T19" fmla="*/ 147 h 194"/>
                <a:gd name="T20" fmla="*/ 57 w 229"/>
                <a:gd name="T21" fmla="*/ 140 h 194"/>
                <a:gd name="T22" fmla="*/ 9 w 229"/>
                <a:gd name="T23" fmla="*/ 125 h 194"/>
                <a:gd name="T24" fmla="*/ 39 w 229"/>
                <a:gd name="T25" fmla="*/ 137 h 194"/>
                <a:gd name="T26" fmla="*/ 147 w 229"/>
                <a:gd name="T27" fmla="*/ 125 h 194"/>
                <a:gd name="T28" fmla="*/ 56 w 229"/>
                <a:gd name="T29" fmla="*/ 139 h 194"/>
                <a:gd name="T30" fmla="*/ 69 w 229"/>
                <a:gd name="T31" fmla="*/ 117 h 194"/>
                <a:gd name="T32" fmla="*/ 139 w 229"/>
                <a:gd name="T33" fmla="*/ 120 h 194"/>
                <a:gd name="T34" fmla="*/ 152 w 229"/>
                <a:gd name="T35" fmla="*/ 105 h 194"/>
                <a:gd name="T36" fmla="*/ 39 w 229"/>
                <a:gd name="T37" fmla="*/ 131 h 194"/>
                <a:gd name="T38" fmla="*/ 18 w 229"/>
                <a:gd name="T39" fmla="*/ 121 h 194"/>
                <a:gd name="T40" fmla="*/ 173 w 229"/>
                <a:gd name="T41" fmla="*/ 99 h 194"/>
                <a:gd name="T42" fmla="*/ 148 w 229"/>
                <a:gd name="T43" fmla="*/ 98 h 194"/>
                <a:gd name="T44" fmla="*/ 176 w 229"/>
                <a:gd name="T45" fmla="*/ 95 h 194"/>
                <a:gd name="T46" fmla="*/ 183 w 229"/>
                <a:gd name="T47" fmla="*/ 87 h 194"/>
                <a:gd name="T48" fmla="*/ 19 w 229"/>
                <a:gd name="T49" fmla="*/ 121 h 194"/>
                <a:gd name="T50" fmla="*/ 108 w 229"/>
                <a:gd name="T51" fmla="*/ 101 h 194"/>
                <a:gd name="T52" fmla="*/ 110 w 229"/>
                <a:gd name="T53" fmla="*/ 102 h 194"/>
                <a:gd name="T54" fmla="*/ 104 w 229"/>
                <a:gd name="T55" fmla="*/ 97 h 194"/>
                <a:gd name="T56" fmla="*/ 64 w 229"/>
                <a:gd name="T57" fmla="*/ 99 h 194"/>
                <a:gd name="T58" fmla="*/ 181 w 229"/>
                <a:gd name="T59" fmla="*/ 114 h 194"/>
                <a:gd name="T60" fmla="*/ 107 w 229"/>
                <a:gd name="T61" fmla="*/ 183 h 194"/>
                <a:gd name="T62" fmla="*/ 23 w 229"/>
                <a:gd name="T63" fmla="*/ 107 h 194"/>
                <a:gd name="T64" fmla="*/ 41 w 229"/>
                <a:gd name="T65" fmla="*/ 102 h 194"/>
                <a:gd name="T66" fmla="*/ 116 w 229"/>
                <a:gd name="T67" fmla="*/ 169 h 194"/>
                <a:gd name="T68" fmla="*/ 27 w 229"/>
                <a:gd name="T69" fmla="*/ 99 h 194"/>
                <a:gd name="T70" fmla="*/ 54 w 229"/>
                <a:gd name="T71" fmla="*/ 87 h 194"/>
                <a:gd name="T72" fmla="*/ 34 w 229"/>
                <a:gd name="T73" fmla="*/ 92 h 194"/>
                <a:gd name="T74" fmla="*/ 127 w 229"/>
                <a:gd name="T75" fmla="*/ 60 h 194"/>
                <a:gd name="T76" fmla="*/ 206 w 229"/>
                <a:gd name="T77" fmla="*/ 41 h 194"/>
                <a:gd name="T78" fmla="*/ 79 w 229"/>
                <a:gd name="T79" fmla="*/ 72 h 194"/>
                <a:gd name="T80" fmla="*/ 46 w 229"/>
                <a:gd name="T81" fmla="*/ 79 h 194"/>
                <a:gd name="T82" fmla="*/ 181 w 229"/>
                <a:gd name="T83" fmla="*/ 37 h 194"/>
                <a:gd name="T84" fmla="*/ 193 w 229"/>
                <a:gd name="T85" fmla="*/ 34 h 194"/>
                <a:gd name="T86" fmla="*/ 113 w 229"/>
                <a:gd name="T87" fmla="*/ 50 h 194"/>
                <a:gd name="T88" fmla="*/ 192 w 229"/>
                <a:gd name="T89" fmla="*/ 33 h 194"/>
                <a:gd name="T90" fmla="*/ 113 w 229"/>
                <a:gd name="T91" fmla="*/ 45 h 194"/>
                <a:gd name="T92" fmla="*/ 178 w 229"/>
                <a:gd name="T93" fmla="*/ 27 h 194"/>
                <a:gd name="T94" fmla="*/ 100 w 229"/>
                <a:gd name="T95" fmla="*/ 32 h 194"/>
                <a:gd name="T96" fmla="*/ 112 w 229"/>
                <a:gd name="T97" fmla="*/ 42 h 194"/>
                <a:gd name="T98" fmla="*/ 120 w 229"/>
                <a:gd name="T99" fmla="*/ 41 h 194"/>
                <a:gd name="T100" fmla="*/ 125 w 229"/>
                <a:gd name="T101" fmla="*/ 35 h 194"/>
                <a:gd name="T102" fmla="*/ 89 w 229"/>
                <a:gd name="T103" fmla="*/ 40 h 194"/>
                <a:gd name="T104" fmla="*/ 86 w 229"/>
                <a:gd name="T105" fmla="*/ 35 h 194"/>
                <a:gd name="T106" fmla="*/ 156 w 229"/>
                <a:gd name="T107" fmla="*/ 17 h 194"/>
                <a:gd name="T108" fmla="*/ 119 w 229"/>
                <a:gd name="T109" fmla="*/ 22 h 194"/>
                <a:gd name="T110" fmla="*/ 96 w 229"/>
                <a:gd name="T111" fmla="*/ 25 h 194"/>
                <a:gd name="T112" fmla="*/ 117 w 229"/>
                <a:gd name="T113" fmla="*/ 13 h 194"/>
                <a:gd name="T114" fmla="*/ 101 w 229"/>
                <a:gd name="T115" fmla="*/ 20 h 194"/>
                <a:gd name="T116" fmla="*/ 134 w 229"/>
                <a:gd name="T117" fmla="*/ 8 h 194"/>
                <a:gd name="T118" fmla="*/ 124 w 229"/>
                <a:gd name="T119" fmla="*/ 5 h 194"/>
                <a:gd name="T120" fmla="*/ 26 w 229"/>
                <a:gd name="T121" fmla="*/ 153 h 194"/>
                <a:gd name="T122" fmla="*/ 224 w 229"/>
                <a:gd name="T123" fmla="*/ 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194">
                  <a:moveTo>
                    <a:pt x="109" y="167"/>
                  </a:moveTo>
                  <a:cubicBezTo>
                    <a:pt x="108" y="166"/>
                    <a:pt x="107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7" y="165"/>
                  </a:cubicBezTo>
                  <a:cubicBezTo>
                    <a:pt x="108" y="165"/>
                    <a:pt x="111" y="165"/>
                    <a:pt x="111" y="165"/>
                  </a:cubicBezTo>
                  <a:cubicBezTo>
                    <a:pt x="110" y="166"/>
                    <a:pt x="110" y="166"/>
                    <a:pt x="109" y="167"/>
                  </a:cubicBezTo>
                  <a:moveTo>
                    <a:pt x="109" y="164"/>
                  </a:moveTo>
                  <a:cubicBezTo>
                    <a:pt x="106" y="164"/>
                    <a:pt x="111" y="162"/>
                    <a:pt x="112" y="161"/>
                  </a:cubicBezTo>
                  <a:cubicBezTo>
                    <a:pt x="113" y="161"/>
                    <a:pt x="115" y="160"/>
                    <a:pt x="117" y="160"/>
                  </a:cubicBezTo>
                  <a:cubicBezTo>
                    <a:pt x="115" y="161"/>
                    <a:pt x="114" y="162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0" y="164"/>
                    <a:pt x="110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moveTo>
                    <a:pt x="102" y="162"/>
                  </a:moveTo>
                  <a:cubicBezTo>
                    <a:pt x="104" y="162"/>
                    <a:pt x="106" y="162"/>
                    <a:pt x="108" y="161"/>
                  </a:cubicBezTo>
                  <a:cubicBezTo>
                    <a:pt x="109" y="161"/>
                    <a:pt x="111" y="160"/>
                    <a:pt x="112" y="160"/>
                  </a:cubicBezTo>
                  <a:cubicBezTo>
                    <a:pt x="113" y="160"/>
                    <a:pt x="116" y="159"/>
                    <a:pt x="117" y="159"/>
                  </a:cubicBezTo>
                  <a:cubicBezTo>
                    <a:pt x="117" y="159"/>
                    <a:pt x="117" y="159"/>
                    <a:pt x="116" y="159"/>
                  </a:cubicBezTo>
                  <a:cubicBezTo>
                    <a:pt x="113" y="160"/>
                    <a:pt x="108" y="161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164"/>
                    <a:pt x="103" y="163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moveTo>
                    <a:pt x="102" y="162"/>
                  </a:moveTo>
                  <a:cubicBezTo>
                    <a:pt x="101" y="162"/>
                    <a:pt x="104" y="160"/>
                    <a:pt x="106" y="160"/>
                  </a:cubicBezTo>
                  <a:cubicBezTo>
                    <a:pt x="111" y="158"/>
                    <a:pt x="117" y="156"/>
                    <a:pt x="123" y="153"/>
                  </a:cubicBezTo>
                  <a:cubicBezTo>
                    <a:pt x="121" y="155"/>
                    <a:pt x="120" y="157"/>
                    <a:pt x="118" y="158"/>
                  </a:cubicBezTo>
                  <a:cubicBezTo>
                    <a:pt x="115" y="158"/>
                    <a:pt x="112" y="159"/>
                    <a:pt x="109" y="160"/>
                  </a:cubicBezTo>
                  <a:cubicBezTo>
                    <a:pt x="108" y="160"/>
                    <a:pt x="106" y="161"/>
                    <a:pt x="105" y="161"/>
                  </a:cubicBezTo>
                  <a:cubicBezTo>
                    <a:pt x="103" y="161"/>
                    <a:pt x="102" y="162"/>
                    <a:pt x="102" y="162"/>
                  </a:cubicBezTo>
                  <a:moveTo>
                    <a:pt x="100" y="161"/>
                  </a:moveTo>
                  <a:cubicBezTo>
                    <a:pt x="99" y="161"/>
                    <a:pt x="97" y="160"/>
                    <a:pt x="96" y="159"/>
                  </a:cubicBezTo>
                  <a:cubicBezTo>
                    <a:pt x="100" y="159"/>
                    <a:pt x="103" y="158"/>
                    <a:pt x="107" y="157"/>
                  </a:cubicBezTo>
                  <a:cubicBezTo>
                    <a:pt x="112" y="155"/>
                    <a:pt x="117" y="154"/>
                    <a:pt x="122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4" y="153"/>
                    <a:pt x="119" y="154"/>
                    <a:pt x="119" y="154"/>
                  </a:cubicBezTo>
                  <a:cubicBezTo>
                    <a:pt x="116" y="155"/>
                    <a:pt x="114" y="156"/>
                    <a:pt x="111" y="157"/>
                  </a:cubicBezTo>
                  <a:cubicBezTo>
                    <a:pt x="107" y="158"/>
                    <a:pt x="103" y="159"/>
                    <a:pt x="100" y="161"/>
                  </a:cubicBezTo>
                  <a:cubicBezTo>
                    <a:pt x="100" y="161"/>
                    <a:pt x="100" y="161"/>
                    <a:pt x="100" y="161"/>
                  </a:cubicBezTo>
                  <a:moveTo>
                    <a:pt x="94" y="159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3" y="158"/>
                    <a:pt x="91" y="157"/>
                    <a:pt x="90" y="156"/>
                  </a:cubicBezTo>
                  <a:cubicBezTo>
                    <a:pt x="95" y="156"/>
                    <a:pt x="100" y="154"/>
                    <a:pt x="104" y="153"/>
                  </a:cubicBezTo>
                  <a:cubicBezTo>
                    <a:pt x="110" y="152"/>
                    <a:pt x="115" y="151"/>
                    <a:pt x="120" y="150"/>
                  </a:cubicBezTo>
                  <a:cubicBezTo>
                    <a:pt x="119" y="151"/>
                    <a:pt x="117" y="151"/>
                    <a:pt x="116" y="152"/>
                  </a:cubicBezTo>
                  <a:cubicBezTo>
                    <a:pt x="109" y="153"/>
                    <a:pt x="102" y="156"/>
                    <a:pt x="94" y="159"/>
                  </a:cubicBezTo>
                  <a:moveTo>
                    <a:pt x="95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7" y="159"/>
                    <a:pt x="97" y="158"/>
                  </a:cubicBezTo>
                  <a:cubicBezTo>
                    <a:pt x="107" y="155"/>
                    <a:pt x="117" y="152"/>
                    <a:pt x="127" y="149"/>
                  </a:cubicBezTo>
                  <a:cubicBezTo>
                    <a:pt x="126" y="150"/>
                    <a:pt x="125" y="151"/>
                    <a:pt x="125" y="152"/>
                  </a:cubicBezTo>
                  <a:cubicBezTo>
                    <a:pt x="120" y="152"/>
                    <a:pt x="115" y="154"/>
                    <a:pt x="110" y="155"/>
                  </a:cubicBezTo>
                  <a:cubicBezTo>
                    <a:pt x="107" y="156"/>
                    <a:pt x="104" y="157"/>
                    <a:pt x="102" y="157"/>
                  </a:cubicBezTo>
                  <a:cubicBezTo>
                    <a:pt x="101" y="158"/>
                    <a:pt x="100" y="158"/>
                    <a:pt x="99" y="158"/>
                  </a:cubicBezTo>
                  <a:cubicBezTo>
                    <a:pt x="96" y="159"/>
                    <a:pt x="95" y="159"/>
                    <a:pt x="95" y="159"/>
                  </a:cubicBezTo>
                  <a:moveTo>
                    <a:pt x="81" y="151"/>
                  </a:moveTo>
                  <a:cubicBezTo>
                    <a:pt x="88" y="151"/>
                    <a:pt x="96" y="149"/>
                    <a:pt x="102" y="148"/>
                  </a:cubicBezTo>
                  <a:cubicBezTo>
                    <a:pt x="112" y="146"/>
                    <a:pt x="121" y="143"/>
                    <a:pt x="131" y="141"/>
                  </a:cubicBezTo>
                  <a:cubicBezTo>
                    <a:pt x="131" y="141"/>
                    <a:pt x="132" y="141"/>
                    <a:pt x="132" y="141"/>
                  </a:cubicBezTo>
                  <a:cubicBezTo>
                    <a:pt x="131" y="141"/>
                    <a:pt x="130" y="142"/>
                    <a:pt x="129" y="142"/>
                  </a:cubicBezTo>
                  <a:cubicBezTo>
                    <a:pt x="125" y="144"/>
                    <a:pt x="120" y="146"/>
                    <a:pt x="115" y="147"/>
                  </a:cubicBezTo>
                  <a:cubicBezTo>
                    <a:pt x="110" y="149"/>
                    <a:pt x="105" y="150"/>
                    <a:pt x="101" y="151"/>
                  </a:cubicBezTo>
                  <a:cubicBezTo>
                    <a:pt x="96" y="153"/>
                    <a:pt x="92" y="154"/>
                    <a:pt x="88" y="155"/>
                  </a:cubicBezTo>
                  <a:cubicBezTo>
                    <a:pt x="85" y="154"/>
                    <a:pt x="83" y="153"/>
                    <a:pt x="80" y="151"/>
                  </a:cubicBezTo>
                  <a:cubicBezTo>
                    <a:pt x="80" y="151"/>
                    <a:pt x="81" y="151"/>
                    <a:pt x="81" y="151"/>
                  </a:cubicBezTo>
                  <a:moveTo>
                    <a:pt x="89" y="156"/>
                  </a:moveTo>
                  <a:cubicBezTo>
                    <a:pt x="89" y="156"/>
                    <a:pt x="89" y="156"/>
                    <a:pt x="91" y="155"/>
                  </a:cubicBezTo>
                  <a:cubicBezTo>
                    <a:pt x="105" y="150"/>
                    <a:pt x="120" y="146"/>
                    <a:pt x="135" y="141"/>
                  </a:cubicBezTo>
                  <a:cubicBezTo>
                    <a:pt x="133" y="143"/>
                    <a:pt x="130" y="146"/>
                    <a:pt x="128" y="148"/>
                  </a:cubicBezTo>
                  <a:cubicBezTo>
                    <a:pt x="122" y="149"/>
                    <a:pt x="116" y="150"/>
                    <a:pt x="110" y="152"/>
                  </a:cubicBezTo>
                  <a:cubicBezTo>
                    <a:pt x="106" y="152"/>
                    <a:pt x="102" y="153"/>
                    <a:pt x="99" y="153"/>
                  </a:cubicBezTo>
                  <a:cubicBezTo>
                    <a:pt x="97" y="154"/>
                    <a:pt x="96" y="154"/>
                    <a:pt x="94" y="155"/>
                  </a:cubicBezTo>
                  <a:cubicBezTo>
                    <a:pt x="94" y="155"/>
                    <a:pt x="90" y="156"/>
                    <a:pt x="89" y="156"/>
                  </a:cubicBezTo>
                  <a:moveTo>
                    <a:pt x="107" y="190"/>
                  </a:moveTo>
                  <a:cubicBezTo>
                    <a:pt x="90" y="183"/>
                    <a:pt x="75" y="174"/>
                    <a:pt x="59" y="167"/>
                  </a:cubicBezTo>
                  <a:cubicBezTo>
                    <a:pt x="48" y="161"/>
                    <a:pt x="38" y="156"/>
                    <a:pt x="27" y="151"/>
                  </a:cubicBezTo>
                  <a:cubicBezTo>
                    <a:pt x="22" y="148"/>
                    <a:pt x="15" y="145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2"/>
                    <a:pt x="18" y="144"/>
                    <a:pt x="22" y="146"/>
                  </a:cubicBezTo>
                  <a:cubicBezTo>
                    <a:pt x="33" y="151"/>
                    <a:pt x="44" y="156"/>
                    <a:pt x="54" y="162"/>
                  </a:cubicBezTo>
                  <a:cubicBezTo>
                    <a:pt x="66" y="167"/>
                    <a:pt x="77" y="172"/>
                    <a:pt x="88" y="178"/>
                  </a:cubicBezTo>
                  <a:cubicBezTo>
                    <a:pt x="93" y="180"/>
                    <a:pt x="100" y="182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6" y="189"/>
                    <a:pt x="107" y="190"/>
                  </a:cubicBezTo>
                  <a:moveTo>
                    <a:pt x="70" y="146"/>
                  </a:moveTo>
                  <a:cubicBezTo>
                    <a:pt x="68" y="145"/>
                    <a:pt x="66" y="145"/>
                    <a:pt x="65" y="144"/>
                  </a:cubicBezTo>
                  <a:cubicBezTo>
                    <a:pt x="79" y="141"/>
                    <a:pt x="93" y="139"/>
                    <a:pt x="107" y="136"/>
                  </a:cubicBezTo>
                  <a:cubicBezTo>
                    <a:pt x="109" y="136"/>
                    <a:pt x="111" y="135"/>
                    <a:pt x="113" y="135"/>
                  </a:cubicBezTo>
                  <a:cubicBezTo>
                    <a:pt x="111" y="135"/>
                    <a:pt x="110" y="136"/>
                    <a:pt x="108" y="136"/>
                  </a:cubicBezTo>
                  <a:cubicBezTo>
                    <a:pt x="100" y="138"/>
                    <a:pt x="93" y="140"/>
                    <a:pt x="85" y="142"/>
                  </a:cubicBezTo>
                  <a:cubicBezTo>
                    <a:pt x="82" y="143"/>
                    <a:pt x="79" y="144"/>
                    <a:pt x="76" y="144"/>
                  </a:cubicBezTo>
                  <a:cubicBezTo>
                    <a:pt x="74" y="145"/>
                    <a:pt x="72" y="145"/>
                    <a:pt x="70" y="146"/>
                  </a:cubicBezTo>
                  <a:moveTo>
                    <a:pt x="78" y="151"/>
                  </a:moveTo>
                  <a:cubicBezTo>
                    <a:pt x="76" y="149"/>
                    <a:pt x="74" y="148"/>
                    <a:pt x="71" y="147"/>
                  </a:cubicBezTo>
                  <a:cubicBezTo>
                    <a:pt x="83" y="146"/>
                    <a:pt x="94" y="144"/>
                    <a:pt x="105" y="141"/>
                  </a:cubicBezTo>
                  <a:cubicBezTo>
                    <a:pt x="117" y="139"/>
                    <a:pt x="128" y="137"/>
                    <a:pt x="139" y="134"/>
                  </a:cubicBezTo>
                  <a:cubicBezTo>
                    <a:pt x="138" y="134"/>
                    <a:pt x="136" y="135"/>
                    <a:pt x="134" y="136"/>
                  </a:cubicBezTo>
                  <a:cubicBezTo>
                    <a:pt x="132" y="136"/>
                    <a:pt x="129" y="137"/>
                    <a:pt x="127" y="137"/>
                  </a:cubicBezTo>
                  <a:cubicBezTo>
                    <a:pt x="121" y="139"/>
                    <a:pt x="116" y="140"/>
                    <a:pt x="110" y="141"/>
                  </a:cubicBezTo>
                  <a:cubicBezTo>
                    <a:pt x="104" y="142"/>
                    <a:pt x="99" y="144"/>
                    <a:pt x="93" y="146"/>
                  </a:cubicBezTo>
                  <a:cubicBezTo>
                    <a:pt x="88" y="148"/>
                    <a:pt x="83" y="148"/>
                    <a:pt x="78" y="151"/>
                  </a:cubicBezTo>
                  <a:moveTo>
                    <a:pt x="80" y="151"/>
                  </a:moveTo>
                  <a:cubicBezTo>
                    <a:pt x="78" y="151"/>
                    <a:pt x="85" y="149"/>
                    <a:pt x="85" y="149"/>
                  </a:cubicBezTo>
                  <a:cubicBezTo>
                    <a:pt x="96" y="147"/>
                    <a:pt x="105" y="143"/>
                    <a:pt x="116" y="141"/>
                  </a:cubicBezTo>
                  <a:cubicBezTo>
                    <a:pt x="124" y="139"/>
                    <a:pt x="134" y="138"/>
                    <a:pt x="142" y="133"/>
                  </a:cubicBezTo>
                  <a:cubicBezTo>
                    <a:pt x="140" y="135"/>
                    <a:pt x="138" y="137"/>
                    <a:pt x="136" y="139"/>
                  </a:cubicBezTo>
                  <a:cubicBezTo>
                    <a:pt x="126" y="142"/>
                    <a:pt x="116" y="144"/>
                    <a:pt x="105" y="146"/>
                  </a:cubicBezTo>
                  <a:cubicBezTo>
                    <a:pt x="100" y="148"/>
                    <a:pt x="95" y="148"/>
                    <a:pt x="90" y="149"/>
                  </a:cubicBezTo>
                  <a:cubicBezTo>
                    <a:pt x="87" y="150"/>
                    <a:pt x="84" y="150"/>
                    <a:pt x="81" y="151"/>
                  </a:cubicBezTo>
                  <a:cubicBezTo>
                    <a:pt x="81" y="151"/>
                    <a:pt x="81" y="151"/>
                    <a:pt x="80" y="151"/>
                  </a:cubicBezTo>
                  <a:moveTo>
                    <a:pt x="105" y="183"/>
                  </a:moveTo>
                  <a:cubicBezTo>
                    <a:pt x="100" y="180"/>
                    <a:pt x="95" y="178"/>
                    <a:pt x="90" y="176"/>
                  </a:cubicBezTo>
                  <a:cubicBezTo>
                    <a:pt x="79" y="171"/>
                    <a:pt x="69" y="166"/>
                    <a:pt x="58" y="160"/>
                  </a:cubicBezTo>
                  <a:cubicBezTo>
                    <a:pt x="47" y="155"/>
                    <a:pt x="36" y="150"/>
                    <a:pt x="25" y="144"/>
                  </a:cubicBezTo>
                  <a:cubicBezTo>
                    <a:pt x="20" y="142"/>
                    <a:pt x="12" y="139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4"/>
                    <a:pt x="8" y="133"/>
                    <a:pt x="8" y="131"/>
                  </a:cubicBezTo>
                  <a:cubicBezTo>
                    <a:pt x="22" y="140"/>
                    <a:pt x="38" y="147"/>
                    <a:pt x="53" y="154"/>
                  </a:cubicBezTo>
                  <a:cubicBezTo>
                    <a:pt x="70" y="163"/>
                    <a:pt x="88" y="170"/>
                    <a:pt x="105" y="179"/>
                  </a:cubicBezTo>
                  <a:cubicBezTo>
                    <a:pt x="105" y="180"/>
                    <a:pt x="105" y="182"/>
                    <a:pt x="105" y="183"/>
                  </a:cubicBezTo>
                  <a:moveTo>
                    <a:pt x="48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50" y="135"/>
                    <a:pt x="52" y="134"/>
                    <a:pt x="54" y="133"/>
                  </a:cubicBezTo>
                  <a:cubicBezTo>
                    <a:pt x="57" y="132"/>
                    <a:pt x="61" y="131"/>
                    <a:pt x="64" y="131"/>
                  </a:cubicBezTo>
                  <a:cubicBezTo>
                    <a:pt x="63" y="131"/>
                    <a:pt x="63" y="131"/>
                    <a:pt x="62" y="131"/>
                  </a:cubicBezTo>
                  <a:cubicBezTo>
                    <a:pt x="58" y="132"/>
                    <a:pt x="55" y="133"/>
                    <a:pt x="51" y="135"/>
                  </a:cubicBezTo>
                  <a:cubicBezTo>
                    <a:pt x="50" y="135"/>
                    <a:pt x="49" y="135"/>
                    <a:pt x="48" y="136"/>
                  </a:cubicBezTo>
                  <a:moveTo>
                    <a:pt x="71" y="147"/>
                  </a:moveTo>
                  <a:cubicBezTo>
                    <a:pt x="71" y="147"/>
                    <a:pt x="71" y="147"/>
                    <a:pt x="73" y="146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90" y="142"/>
                    <a:pt x="103" y="139"/>
                    <a:pt x="115" y="135"/>
                  </a:cubicBezTo>
                  <a:cubicBezTo>
                    <a:pt x="126" y="132"/>
                    <a:pt x="138" y="130"/>
                    <a:pt x="149" y="126"/>
                  </a:cubicBezTo>
                  <a:cubicBezTo>
                    <a:pt x="147" y="128"/>
                    <a:pt x="145" y="130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30" y="136"/>
                    <a:pt x="118" y="138"/>
                    <a:pt x="105" y="141"/>
                  </a:cubicBezTo>
                  <a:cubicBezTo>
                    <a:pt x="98" y="142"/>
                    <a:pt x="92" y="144"/>
                    <a:pt x="85" y="145"/>
                  </a:cubicBezTo>
                  <a:cubicBezTo>
                    <a:pt x="81" y="145"/>
                    <a:pt x="77" y="146"/>
                    <a:pt x="74" y="146"/>
                  </a:cubicBezTo>
                  <a:cubicBezTo>
                    <a:pt x="73" y="146"/>
                    <a:pt x="71" y="147"/>
                    <a:pt x="71" y="147"/>
                  </a:cubicBezTo>
                  <a:moveTo>
                    <a:pt x="63" y="143"/>
                  </a:moveTo>
                  <a:cubicBezTo>
                    <a:pt x="63" y="143"/>
                    <a:pt x="62" y="143"/>
                    <a:pt x="62" y="142"/>
                  </a:cubicBezTo>
                  <a:cubicBezTo>
                    <a:pt x="60" y="142"/>
                    <a:pt x="59" y="141"/>
                    <a:pt x="57" y="140"/>
                  </a:cubicBezTo>
                  <a:cubicBezTo>
                    <a:pt x="64" y="139"/>
                    <a:pt x="71" y="137"/>
                    <a:pt x="78" y="136"/>
                  </a:cubicBezTo>
                  <a:cubicBezTo>
                    <a:pt x="86" y="134"/>
                    <a:pt x="95" y="132"/>
                    <a:pt x="103" y="130"/>
                  </a:cubicBezTo>
                  <a:cubicBezTo>
                    <a:pt x="109" y="128"/>
                    <a:pt x="115" y="127"/>
                    <a:pt x="120" y="125"/>
                  </a:cubicBezTo>
                  <a:cubicBezTo>
                    <a:pt x="118" y="126"/>
                    <a:pt x="116" y="127"/>
                    <a:pt x="113" y="128"/>
                  </a:cubicBezTo>
                  <a:cubicBezTo>
                    <a:pt x="105" y="130"/>
                    <a:pt x="96" y="132"/>
                    <a:pt x="87" y="135"/>
                  </a:cubicBezTo>
                  <a:cubicBezTo>
                    <a:pt x="80" y="138"/>
                    <a:pt x="73" y="140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3" y="143"/>
                    <a:pt x="63" y="143"/>
                  </a:cubicBezTo>
                  <a:moveTo>
                    <a:pt x="106" y="176"/>
                  </a:moveTo>
                  <a:cubicBezTo>
                    <a:pt x="89" y="168"/>
                    <a:pt x="71" y="160"/>
                    <a:pt x="54" y="152"/>
                  </a:cubicBezTo>
                  <a:cubicBezTo>
                    <a:pt x="39" y="145"/>
                    <a:pt x="23" y="137"/>
                    <a:pt x="8" y="128"/>
                  </a:cubicBezTo>
                  <a:cubicBezTo>
                    <a:pt x="8" y="127"/>
                    <a:pt x="9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9" y="128"/>
                    <a:pt x="29" y="135"/>
                    <a:pt x="38" y="140"/>
                  </a:cubicBezTo>
                  <a:cubicBezTo>
                    <a:pt x="45" y="143"/>
                    <a:pt x="52" y="146"/>
                    <a:pt x="59" y="150"/>
                  </a:cubicBezTo>
                  <a:cubicBezTo>
                    <a:pt x="69" y="155"/>
                    <a:pt x="79" y="160"/>
                    <a:pt x="89" y="165"/>
                  </a:cubicBezTo>
                  <a:cubicBezTo>
                    <a:pt x="95" y="168"/>
                    <a:pt x="101" y="171"/>
                    <a:pt x="106" y="173"/>
                  </a:cubicBezTo>
                  <a:cubicBezTo>
                    <a:pt x="106" y="174"/>
                    <a:pt x="106" y="175"/>
                    <a:pt x="106" y="176"/>
                  </a:cubicBezTo>
                  <a:moveTo>
                    <a:pt x="5" y="134"/>
                  </a:moveTo>
                  <a:cubicBezTo>
                    <a:pt x="4" y="129"/>
                    <a:pt x="5" y="124"/>
                    <a:pt x="8" y="121"/>
                  </a:cubicBezTo>
                  <a:cubicBezTo>
                    <a:pt x="6" y="125"/>
                    <a:pt x="5" y="130"/>
                    <a:pt x="5" y="134"/>
                  </a:cubicBezTo>
                  <a:moveTo>
                    <a:pt x="107" y="171"/>
                  </a:moveTo>
                  <a:cubicBezTo>
                    <a:pt x="101" y="169"/>
                    <a:pt x="95" y="165"/>
                    <a:pt x="89" y="162"/>
                  </a:cubicBezTo>
                  <a:cubicBezTo>
                    <a:pt x="79" y="157"/>
                    <a:pt x="69" y="152"/>
                    <a:pt x="59" y="147"/>
                  </a:cubicBezTo>
                  <a:cubicBezTo>
                    <a:pt x="52" y="144"/>
                    <a:pt x="45" y="141"/>
                    <a:pt x="39" y="137"/>
                  </a:cubicBezTo>
                  <a:cubicBezTo>
                    <a:pt x="29" y="132"/>
                    <a:pt x="20" y="126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1" y="121"/>
                    <a:pt x="11" y="120"/>
                  </a:cubicBezTo>
                  <a:cubicBezTo>
                    <a:pt x="27" y="129"/>
                    <a:pt x="43" y="136"/>
                    <a:pt x="60" y="144"/>
                  </a:cubicBezTo>
                  <a:cubicBezTo>
                    <a:pt x="70" y="149"/>
                    <a:pt x="81" y="155"/>
                    <a:pt x="91" y="160"/>
                  </a:cubicBezTo>
                  <a:cubicBezTo>
                    <a:pt x="97" y="163"/>
                    <a:pt x="103" y="165"/>
                    <a:pt x="108" y="169"/>
                  </a:cubicBezTo>
                  <a:cubicBezTo>
                    <a:pt x="108" y="170"/>
                    <a:pt x="107" y="170"/>
                    <a:pt x="107" y="171"/>
                  </a:cubicBezTo>
                  <a:moveTo>
                    <a:pt x="157" y="116"/>
                  </a:moveTo>
                  <a:cubicBezTo>
                    <a:pt x="157" y="116"/>
                    <a:pt x="158" y="116"/>
                    <a:pt x="158" y="115"/>
                  </a:cubicBezTo>
                  <a:cubicBezTo>
                    <a:pt x="155" y="118"/>
                    <a:pt x="153" y="121"/>
                    <a:pt x="150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8" y="124"/>
                    <a:pt x="147" y="125"/>
                    <a:pt x="147" y="125"/>
                  </a:cubicBezTo>
                  <a:cubicBezTo>
                    <a:pt x="142" y="127"/>
                    <a:pt x="137" y="129"/>
                    <a:pt x="132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0" y="130"/>
                    <a:pt x="129" y="131"/>
                    <a:pt x="129" y="131"/>
                  </a:cubicBezTo>
                  <a:cubicBezTo>
                    <a:pt x="121" y="132"/>
                    <a:pt x="114" y="134"/>
                    <a:pt x="107" y="135"/>
                  </a:cubicBezTo>
                  <a:cubicBezTo>
                    <a:pt x="99" y="137"/>
                    <a:pt x="91" y="138"/>
                    <a:pt x="83" y="140"/>
                  </a:cubicBezTo>
                  <a:cubicBezTo>
                    <a:pt x="79" y="140"/>
                    <a:pt x="75" y="141"/>
                    <a:pt x="71" y="142"/>
                  </a:cubicBezTo>
                  <a:cubicBezTo>
                    <a:pt x="71" y="142"/>
                    <a:pt x="70" y="142"/>
                    <a:pt x="70" y="142"/>
                  </a:cubicBezTo>
                  <a:cubicBezTo>
                    <a:pt x="84" y="137"/>
                    <a:pt x="99" y="133"/>
                    <a:pt x="113" y="128"/>
                  </a:cubicBezTo>
                  <a:cubicBezTo>
                    <a:pt x="120" y="127"/>
                    <a:pt x="126" y="124"/>
                    <a:pt x="133" y="122"/>
                  </a:cubicBezTo>
                  <a:cubicBezTo>
                    <a:pt x="137" y="121"/>
                    <a:pt x="142" y="120"/>
                    <a:pt x="146" y="119"/>
                  </a:cubicBezTo>
                  <a:cubicBezTo>
                    <a:pt x="150" y="118"/>
                    <a:pt x="153" y="117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moveTo>
                    <a:pt x="56" y="139"/>
                  </a:moveTo>
                  <a:cubicBezTo>
                    <a:pt x="54" y="138"/>
                    <a:pt x="51" y="137"/>
                    <a:pt x="49" y="136"/>
                  </a:cubicBezTo>
                  <a:cubicBezTo>
                    <a:pt x="55" y="134"/>
                    <a:pt x="61" y="132"/>
                    <a:pt x="67" y="131"/>
                  </a:cubicBezTo>
                  <a:cubicBezTo>
                    <a:pt x="69" y="130"/>
                    <a:pt x="70" y="130"/>
                    <a:pt x="71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9" y="128"/>
                    <a:pt x="87" y="126"/>
                    <a:pt x="95" y="125"/>
                  </a:cubicBezTo>
                  <a:cubicBezTo>
                    <a:pt x="110" y="121"/>
                    <a:pt x="126" y="118"/>
                    <a:pt x="141" y="115"/>
                  </a:cubicBezTo>
                  <a:cubicBezTo>
                    <a:pt x="142" y="114"/>
                    <a:pt x="142" y="114"/>
                    <a:pt x="143" y="114"/>
                  </a:cubicBezTo>
                  <a:cubicBezTo>
                    <a:pt x="115" y="123"/>
                    <a:pt x="85" y="129"/>
                    <a:pt x="57" y="139"/>
                  </a:cubicBezTo>
                  <a:cubicBezTo>
                    <a:pt x="57" y="139"/>
                    <a:pt x="56" y="139"/>
                    <a:pt x="56" y="139"/>
                  </a:cubicBezTo>
                  <a:moveTo>
                    <a:pt x="32" y="128"/>
                  </a:moveTo>
                  <a:cubicBezTo>
                    <a:pt x="30" y="127"/>
                    <a:pt x="28" y="126"/>
                    <a:pt x="27" y="125"/>
                  </a:cubicBezTo>
                  <a:cubicBezTo>
                    <a:pt x="49" y="123"/>
                    <a:pt x="70" y="116"/>
                    <a:pt x="92" y="111"/>
                  </a:cubicBezTo>
                  <a:cubicBezTo>
                    <a:pt x="84" y="113"/>
                    <a:pt x="77" y="115"/>
                    <a:pt x="69" y="117"/>
                  </a:cubicBezTo>
                  <a:cubicBezTo>
                    <a:pt x="58" y="120"/>
                    <a:pt x="46" y="124"/>
                    <a:pt x="35" y="127"/>
                  </a:cubicBezTo>
                  <a:cubicBezTo>
                    <a:pt x="35" y="127"/>
                    <a:pt x="34" y="127"/>
                    <a:pt x="34" y="127"/>
                  </a:cubicBezTo>
                  <a:cubicBezTo>
                    <a:pt x="33" y="127"/>
                    <a:pt x="33" y="127"/>
                    <a:pt x="33" y="128"/>
                  </a:cubicBezTo>
                  <a:cubicBezTo>
                    <a:pt x="32" y="128"/>
                    <a:pt x="32" y="128"/>
                    <a:pt x="32" y="128"/>
                  </a:cubicBezTo>
                  <a:moveTo>
                    <a:pt x="58" y="139"/>
                  </a:moveTo>
                  <a:cubicBezTo>
                    <a:pt x="57" y="139"/>
                    <a:pt x="62" y="138"/>
                    <a:pt x="62" y="138"/>
                  </a:cubicBezTo>
                  <a:cubicBezTo>
                    <a:pt x="80" y="133"/>
                    <a:pt x="98" y="128"/>
                    <a:pt x="116" y="123"/>
                  </a:cubicBezTo>
                  <a:cubicBezTo>
                    <a:pt x="126" y="120"/>
                    <a:pt x="135" y="118"/>
                    <a:pt x="144" y="115"/>
                  </a:cubicBezTo>
                  <a:cubicBezTo>
                    <a:pt x="151" y="112"/>
                    <a:pt x="158" y="111"/>
                    <a:pt x="164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3" y="110"/>
                    <a:pt x="161" y="112"/>
                    <a:pt x="159" y="114"/>
                  </a:cubicBezTo>
                  <a:cubicBezTo>
                    <a:pt x="154" y="115"/>
                    <a:pt x="149" y="117"/>
                    <a:pt x="144" y="118"/>
                  </a:cubicBezTo>
                  <a:cubicBezTo>
                    <a:pt x="142" y="119"/>
                    <a:pt x="140" y="119"/>
                    <a:pt x="139" y="120"/>
                  </a:cubicBezTo>
                  <a:cubicBezTo>
                    <a:pt x="137" y="120"/>
                    <a:pt x="135" y="121"/>
                    <a:pt x="133" y="121"/>
                  </a:cubicBezTo>
                  <a:cubicBezTo>
                    <a:pt x="124" y="124"/>
                    <a:pt x="115" y="126"/>
                    <a:pt x="107" y="128"/>
                  </a:cubicBezTo>
                  <a:cubicBezTo>
                    <a:pt x="98" y="130"/>
                    <a:pt x="88" y="133"/>
                    <a:pt x="79" y="134"/>
                  </a:cubicBezTo>
                  <a:cubicBezTo>
                    <a:pt x="75" y="135"/>
                    <a:pt x="71" y="137"/>
                    <a:pt x="67" y="138"/>
                  </a:cubicBezTo>
                  <a:cubicBezTo>
                    <a:pt x="64" y="138"/>
                    <a:pt x="62" y="139"/>
                    <a:pt x="59" y="139"/>
                  </a:cubicBezTo>
                  <a:cubicBezTo>
                    <a:pt x="58" y="139"/>
                    <a:pt x="58" y="139"/>
                    <a:pt x="58" y="139"/>
                  </a:cubicBezTo>
                  <a:moveTo>
                    <a:pt x="47" y="135"/>
                  </a:moveTo>
                  <a:cubicBezTo>
                    <a:pt x="45" y="134"/>
                    <a:pt x="43" y="133"/>
                    <a:pt x="41" y="132"/>
                  </a:cubicBezTo>
                  <a:cubicBezTo>
                    <a:pt x="44" y="132"/>
                    <a:pt x="48" y="130"/>
                    <a:pt x="51" y="129"/>
                  </a:cubicBezTo>
                  <a:cubicBezTo>
                    <a:pt x="57" y="128"/>
                    <a:pt x="62" y="127"/>
                    <a:pt x="68" y="126"/>
                  </a:cubicBezTo>
                  <a:cubicBezTo>
                    <a:pt x="79" y="123"/>
                    <a:pt x="91" y="119"/>
                    <a:pt x="102" y="116"/>
                  </a:cubicBezTo>
                  <a:cubicBezTo>
                    <a:pt x="121" y="110"/>
                    <a:pt x="140" y="107"/>
                    <a:pt x="159" y="103"/>
                  </a:cubicBezTo>
                  <a:cubicBezTo>
                    <a:pt x="157" y="104"/>
                    <a:pt x="155" y="105"/>
                    <a:pt x="152" y="105"/>
                  </a:cubicBezTo>
                  <a:cubicBezTo>
                    <a:pt x="144" y="108"/>
                    <a:pt x="136" y="110"/>
                    <a:pt x="129" y="112"/>
                  </a:cubicBezTo>
                  <a:cubicBezTo>
                    <a:pt x="114" y="116"/>
                    <a:pt x="98" y="120"/>
                    <a:pt x="83" y="125"/>
                  </a:cubicBezTo>
                  <a:cubicBezTo>
                    <a:pt x="79" y="126"/>
                    <a:pt x="75" y="12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2" y="130"/>
                    <a:pt x="54" y="131"/>
                    <a:pt x="47" y="135"/>
                  </a:cubicBezTo>
                  <a:moveTo>
                    <a:pt x="39" y="131"/>
                  </a:moveTo>
                  <a:cubicBezTo>
                    <a:pt x="37" y="131"/>
                    <a:pt x="36" y="130"/>
                    <a:pt x="34" y="129"/>
                  </a:cubicBezTo>
                  <a:cubicBezTo>
                    <a:pt x="44" y="127"/>
                    <a:pt x="54" y="124"/>
                    <a:pt x="64" y="122"/>
                  </a:cubicBezTo>
                  <a:cubicBezTo>
                    <a:pt x="76" y="119"/>
                    <a:pt x="87" y="116"/>
                    <a:pt x="99" y="113"/>
                  </a:cubicBezTo>
                  <a:cubicBezTo>
                    <a:pt x="117" y="107"/>
                    <a:pt x="136" y="104"/>
                    <a:pt x="154" y="101"/>
                  </a:cubicBezTo>
                  <a:cubicBezTo>
                    <a:pt x="152" y="101"/>
                    <a:pt x="149" y="102"/>
                    <a:pt x="147" y="103"/>
                  </a:cubicBezTo>
                  <a:cubicBezTo>
                    <a:pt x="135" y="106"/>
                    <a:pt x="123" y="107"/>
                    <a:pt x="112" y="110"/>
                  </a:cubicBezTo>
                  <a:cubicBezTo>
                    <a:pt x="87" y="116"/>
                    <a:pt x="63" y="125"/>
                    <a:pt x="39" y="131"/>
                  </a:cubicBezTo>
                  <a:moveTo>
                    <a:pt x="170" y="100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0" y="102"/>
                    <a:pt x="168" y="104"/>
                    <a:pt x="166" y="106"/>
                  </a:cubicBezTo>
                  <a:cubicBezTo>
                    <a:pt x="146" y="114"/>
                    <a:pt x="123" y="117"/>
                    <a:pt x="102" y="122"/>
                  </a:cubicBezTo>
                  <a:cubicBezTo>
                    <a:pt x="94" y="124"/>
                    <a:pt x="85" y="126"/>
                    <a:pt x="77" y="128"/>
                  </a:cubicBezTo>
                  <a:cubicBezTo>
                    <a:pt x="82" y="126"/>
                    <a:pt x="86" y="125"/>
                    <a:pt x="91" y="123"/>
                  </a:cubicBezTo>
                  <a:cubicBezTo>
                    <a:pt x="106" y="119"/>
                    <a:pt x="121" y="114"/>
                    <a:pt x="136" y="111"/>
                  </a:cubicBezTo>
                  <a:cubicBezTo>
                    <a:pt x="143" y="109"/>
                    <a:pt x="151" y="107"/>
                    <a:pt x="158" y="105"/>
                  </a:cubicBezTo>
                  <a:cubicBezTo>
                    <a:pt x="161" y="104"/>
                    <a:pt x="164" y="102"/>
                    <a:pt x="167" y="101"/>
                  </a:cubicBezTo>
                  <a:cubicBezTo>
                    <a:pt x="168" y="101"/>
                    <a:pt x="169" y="101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moveTo>
                    <a:pt x="18" y="121"/>
                  </a:moveTo>
                  <a:cubicBezTo>
                    <a:pt x="16" y="120"/>
                    <a:pt x="14" y="119"/>
                    <a:pt x="12" y="118"/>
                  </a:cubicBezTo>
                  <a:cubicBezTo>
                    <a:pt x="18" y="117"/>
                    <a:pt x="23" y="115"/>
                    <a:pt x="29" y="113"/>
                  </a:cubicBezTo>
                  <a:cubicBezTo>
                    <a:pt x="37" y="111"/>
                    <a:pt x="44" y="109"/>
                    <a:pt x="52" y="107"/>
                  </a:cubicBezTo>
                  <a:cubicBezTo>
                    <a:pt x="67" y="104"/>
                    <a:pt x="81" y="102"/>
                    <a:pt x="96" y="99"/>
                  </a:cubicBezTo>
                  <a:cubicBezTo>
                    <a:pt x="85" y="102"/>
                    <a:pt x="74" y="106"/>
                    <a:pt x="62" y="109"/>
                  </a:cubicBezTo>
                  <a:cubicBezTo>
                    <a:pt x="55" y="111"/>
                    <a:pt x="48" y="112"/>
                    <a:pt x="41" y="115"/>
                  </a:cubicBezTo>
                  <a:cubicBezTo>
                    <a:pt x="34" y="117"/>
                    <a:pt x="26" y="117"/>
                    <a:pt x="20" y="120"/>
                  </a:cubicBezTo>
                  <a:cubicBezTo>
                    <a:pt x="19" y="121"/>
                    <a:pt x="19" y="121"/>
                    <a:pt x="18" y="121"/>
                  </a:cubicBezTo>
                  <a:moveTo>
                    <a:pt x="174" y="97"/>
                  </a:moveTo>
                  <a:cubicBezTo>
                    <a:pt x="174" y="97"/>
                    <a:pt x="175" y="96"/>
                    <a:pt x="175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5" y="97"/>
                    <a:pt x="174" y="98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1" y="99"/>
                    <a:pt x="169" y="100"/>
                    <a:pt x="167" y="101"/>
                  </a:cubicBezTo>
                  <a:cubicBezTo>
                    <a:pt x="166" y="101"/>
                    <a:pt x="165" y="101"/>
                    <a:pt x="164" y="101"/>
                  </a:cubicBezTo>
                  <a:cubicBezTo>
                    <a:pt x="148" y="105"/>
                    <a:pt x="132" y="107"/>
                    <a:pt x="117" y="111"/>
                  </a:cubicBezTo>
                  <a:cubicBezTo>
                    <a:pt x="101" y="115"/>
                    <a:pt x="86" y="120"/>
                    <a:pt x="71" y="124"/>
                  </a:cubicBezTo>
                  <a:cubicBezTo>
                    <a:pt x="66" y="126"/>
                    <a:pt x="61" y="127"/>
                    <a:pt x="56" y="128"/>
                  </a:cubicBezTo>
                  <a:cubicBezTo>
                    <a:pt x="71" y="123"/>
                    <a:pt x="86" y="119"/>
                    <a:pt x="101" y="114"/>
                  </a:cubicBezTo>
                  <a:cubicBezTo>
                    <a:pt x="116" y="110"/>
                    <a:pt x="132" y="107"/>
                    <a:pt x="147" y="103"/>
                  </a:cubicBezTo>
                  <a:cubicBezTo>
                    <a:pt x="156" y="101"/>
                    <a:pt x="164" y="99"/>
                    <a:pt x="173" y="97"/>
                  </a:cubicBezTo>
                  <a:cubicBezTo>
                    <a:pt x="173" y="97"/>
                    <a:pt x="174" y="97"/>
                    <a:pt x="174" y="97"/>
                  </a:cubicBezTo>
                  <a:moveTo>
                    <a:pt x="111" y="106"/>
                  </a:moveTo>
                  <a:cubicBezTo>
                    <a:pt x="122" y="103"/>
                    <a:pt x="133" y="100"/>
                    <a:pt x="144" y="98"/>
                  </a:cubicBezTo>
                  <a:cubicBezTo>
                    <a:pt x="149" y="97"/>
                    <a:pt x="153" y="97"/>
                    <a:pt x="158" y="95"/>
                  </a:cubicBezTo>
                  <a:cubicBezTo>
                    <a:pt x="155" y="96"/>
                    <a:pt x="151" y="97"/>
                    <a:pt x="148" y="98"/>
                  </a:cubicBezTo>
                  <a:cubicBezTo>
                    <a:pt x="135" y="101"/>
                    <a:pt x="123" y="103"/>
                    <a:pt x="111" y="106"/>
                  </a:cubicBezTo>
                  <a:moveTo>
                    <a:pt x="36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127"/>
                    <a:pt x="38" y="127"/>
                    <a:pt x="38" y="127"/>
                  </a:cubicBezTo>
                  <a:cubicBezTo>
                    <a:pt x="42" y="126"/>
                    <a:pt x="45" y="125"/>
                    <a:pt x="49" y="123"/>
                  </a:cubicBezTo>
                  <a:cubicBezTo>
                    <a:pt x="57" y="121"/>
                    <a:pt x="65" y="119"/>
                    <a:pt x="73" y="117"/>
                  </a:cubicBezTo>
                  <a:cubicBezTo>
                    <a:pt x="89" y="113"/>
                    <a:pt x="104" y="108"/>
                    <a:pt x="119" y="105"/>
                  </a:cubicBezTo>
                  <a:cubicBezTo>
                    <a:pt x="135" y="102"/>
                    <a:pt x="151" y="99"/>
                    <a:pt x="166" y="94"/>
                  </a:cubicBezTo>
                  <a:cubicBezTo>
                    <a:pt x="170" y="93"/>
                    <a:pt x="173" y="91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89"/>
                    <a:pt x="181" y="89"/>
                    <a:pt x="183" y="88"/>
                  </a:cubicBezTo>
                  <a:cubicBezTo>
                    <a:pt x="181" y="90"/>
                    <a:pt x="179" y="93"/>
                    <a:pt x="177" y="95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61" y="99"/>
                    <a:pt x="146" y="102"/>
                    <a:pt x="130" y="105"/>
                  </a:cubicBezTo>
                  <a:cubicBezTo>
                    <a:pt x="114" y="108"/>
                    <a:pt x="99" y="112"/>
                    <a:pt x="84" y="116"/>
                  </a:cubicBezTo>
                  <a:cubicBezTo>
                    <a:pt x="69" y="120"/>
                    <a:pt x="54" y="125"/>
                    <a:pt x="38" y="127"/>
                  </a:cubicBezTo>
                  <a:cubicBezTo>
                    <a:pt x="38" y="127"/>
                    <a:pt x="37" y="128"/>
                    <a:pt x="36" y="128"/>
                  </a:cubicBezTo>
                  <a:moveTo>
                    <a:pt x="27" y="125"/>
                  </a:moveTo>
                  <a:cubicBezTo>
                    <a:pt x="26" y="125"/>
                    <a:pt x="27" y="125"/>
                    <a:pt x="28" y="124"/>
                  </a:cubicBezTo>
                  <a:cubicBezTo>
                    <a:pt x="31" y="123"/>
                    <a:pt x="33" y="122"/>
                    <a:pt x="35" y="122"/>
                  </a:cubicBezTo>
                  <a:cubicBezTo>
                    <a:pt x="46" y="119"/>
                    <a:pt x="56" y="116"/>
                    <a:pt x="67" y="113"/>
                  </a:cubicBezTo>
                  <a:cubicBezTo>
                    <a:pt x="88" y="108"/>
                    <a:pt x="109" y="103"/>
                    <a:pt x="129" y="98"/>
                  </a:cubicBezTo>
                  <a:cubicBezTo>
                    <a:pt x="140" y="95"/>
                    <a:pt x="151" y="93"/>
                    <a:pt x="162" y="90"/>
                  </a:cubicBezTo>
                  <a:cubicBezTo>
                    <a:pt x="172" y="87"/>
                    <a:pt x="181" y="83"/>
                    <a:pt x="190" y="80"/>
                  </a:cubicBezTo>
                  <a:cubicBezTo>
                    <a:pt x="188" y="82"/>
                    <a:pt x="186" y="85"/>
                    <a:pt x="184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7"/>
                    <a:pt x="180" y="88"/>
                    <a:pt x="179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0" y="91"/>
                    <a:pt x="162" y="94"/>
                    <a:pt x="154" y="96"/>
                  </a:cubicBezTo>
                  <a:cubicBezTo>
                    <a:pt x="139" y="99"/>
                    <a:pt x="123" y="102"/>
                    <a:pt x="107" y="106"/>
                  </a:cubicBezTo>
                  <a:cubicBezTo>
                    <a:pt x="97" y="109"/>
                    <a:pt x="88" y="111"/>
                    <a:pt x="78" y="114"/>
                  </a:cubicBezTo>
                  <a:cubicBezTo>
                    <a:pt x="67" y="117"/>
                    <a:pt x="57" y="119"/>
                    <a:pt x="47" y="121"/>
                  </a:cubicBezTo>
                  <a:cubicBezTo>
                    <a:pt x="42" y="122"/>
                    <a:pt x="37" y="123"/>
                    <a:pt x="32" y="124"/>
                  </a:cubicBezTo>
                  <a:cubicBezTo>
                    <a:pt x="31" y="124"/>
                    <a:pt x="27" y="125"/>
                    <a:pt x="27" y="125"/>
                  </a:cubicBezTo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moveTo>
                    <a:pt x="25" y="125"/>
                  </a:moveTo>
                  <a:cubicBezTo>
                    <a:pt x="23" y="124"/>
                    <a:pt x="21" y="122"/>
                    <a:pt x="19" y="121"/>
                  </a:cubicBezTo>
                  <a:cubicBezTo>
                    <a:pt x="26" y="118"/>
                    <a:pt x="34" y="117"/>
                    <a:pt x="41" y="115"/>
                  </a:cubicBezTo>
                  <a:cubicBezTo>
                    <a:pt x="49" y="113"/>
                    <a:pt x="57" y="111"/>
                    <a:pt x="64" y="109"/>
                  </a:cubicBezTo>
                  <a:cubicBezTo>
                    <a:pt x="80" y="105"/>
                    <a:pt x="94" y="100"/>
                    <a:pt x="110" y="96"/>
                  </a:cubicBezTo>
                  <a:cubicBezTo>
                    <a:pt x="113" y="96"/>
                    <a:pt x="116" y="95"/>
                    <a:pt x="120" y="94"/>
                  </a:cubicBezTo>
                  <a:cubicBezTo>
                    <a:pt x="131" y="91"/>
                    <a:pt x="141" y="89"/>
                    <a:pt x="152" y="86"/>
                  </a:cubicBezTo>
                  <a:cubicBezTo>
                    <a:pt x="153" y="86"/>
                    <a:pt x="154" y="85"/>
                    <a:pt x="155" y="85"/>
                  </a:cubicBezTo>
                  <a:cubicBezTo>
                    <a:pt x="163" y="83"/>
                    <a:pt x="170" y="81"/>
                    <a:pt x="178" y="79"/>
                  </a:cubicBezTo>
                  <a:cubicBezTo>
                    <a:pt x="183" y="78"/>
                    <a:pt x="190" y="77"/>
                    <a:pt x="195" y="74"/>
                  </a:cubicBezTo>
                  <a:cubicBezTo>
                    <a:pt x="194" y="76"/>
                    <a:pt x="193" y="77"/>
                    <a:pt x="192" y="78"/>
                  </a:cubicBezTo>
                  <a:cubicBezTo>
                    <a:pt x="185" y="80"/>
                    <a:pt x="179" y="82"/>
                    <a:pt x="172" y="84"/>
                  </a:cubicBezTo>
                  <a:cubicBezTo>
                    <a:pt x="165" y="86"/>
                    <a:pt x="158" y="88"/>
                    <a:pt x="151" y="89"/>
                  </a:cubicBezTo>
                  <a:cubicBezTo>
                    <a:pt x="144" y="91"/>
                    <a:pt x="138" y="94"/>
                    <a:pt x="131" y="95"/>
                  </a:cubicBezTo>
                  <a:cubicBezTo>
                    <a:pt x="123" y="97"/>
                    <a:pt x="115" y="99"/>
                    <a:pt x="108" y="101"/>
                  </a:cubicBezTo>
                  <a:cubicBezTo>
                    <a:pt x="93" y="104"/>
                    <a:pt x="79" y="108"/>
                    <a:pt x="65" y="112"/>
                  </a:cubicBezTo>
                  <a:cubicBezTo>
                    <a:pt x="58" y="114"/>
                    <a:pt x="51" y="116"/>
                    <a:pt x="44" y="117"/>
                  </a:cubicBezTo>
                  <a:cubicBezTo>
                    <a:pt x="37" y="118"/>
                    <a:pt x="29" y="119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6" y="118"/>
                    <a:pt x="49" y="117"/>
                    <a:pt x="62" y="113"/>
                  </a:cubicBezTo>
                  <a:cubicBezTo>
                    <a:pt x="76" y="109"/>
                    <a:pt x="90" y="106"/>
                    <a:pt x="104" y="102"/>
                  </a:cubicBezTo>
                  <a:cubicBezTo>
                    <a:pt x="118" y="99"/>
                    <a:pt x="132" y="96"/>
                    <a:pt x="146" y="91"/>
                  </a:cubicBezTo>
                  <a:cubicBezTo>
                    <a:pt x="153" y="90"/>
                    <a:pt x="159" y="88"/>
                    <a:pt x="166" y="87"/>
                  </a:cubicBezTo>
                  <a:cubicBezTo>
                    <a:pt x="171" y="85"/>
                    <a:pt x="177" y="84"/>
                    <a:pt x="183" y="82"/>
                  </a:cubicBezTo>
                  <a:cubicBezTo>
                    <a:pt x="180" y="83"/>
                    <a:pt x="178" y="83"/>
                    <a:pt x="176" y="84"/>
                  </a:cubicBezTo>
                  <a:cubicBezTo>
                    <a:pt x="169" y="87"/>
                    <a:pt x="162" y="89"/>
                    <a:pt x="154" y="91"/>
                  </a:cubicBezTo>
                  <a:cubicBezTo>
                    <a:pt x="140" y="95"/>
                    <a:pt x="125" y="98"/>
                    <a:pt x="110" y="102"/>
                  </a:cubicBezTo>
                  <a:cubicBezTo>
                    <a:pt x="96" y="105"/>
                    <a:pt x="81" y="108"/>
                    <a:pt x="67" y="112"/>
                  </a:cubicBezTo>
                  <a:cubicBezTo>
                    <a:pt x="53" y="116"/>
                    <a:pt x="38" y="119"/>
                    <a:pt x="25" y="125"/>
                  </a:cubicBezTo>
                  <a:moveTo>
                    <a:pt x="12" y="117"/>
                  </a:moveTo>
                  <a:cubicBezTo>
                    <a:pt x="19" y="114"/>
                    <a:pt x="25" y="111"/>
                    <a:pt x="32" y="109"/>
                  </a:cubicBezTo>
                  <a:cubicBezTo>
                    <a:pt x="41" y="107"/>
                    <a:pt x="49" y="104"/>
                    <a:pt x="57" y="102"/>
                  </a:cubicBezTo>
                  <a:cubicBezTo>
                    <a:pt x="73" y="98"/>
                    <a:pt x="88" y="94"/>
                    <a:pt x="104" y="90"/>
                  </a:cubicBezTo>
                  <a:cubicBezTo>
                    <a:pt x="135" y="82"/>
                    <a:pt x="166" y="77"/>
                    <a:pt x="196" y="68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1" y="68"/>
                    <a:pt x="199" y="70"/>
                    <a:pt x="197" y="72"/>
                  </a:cubicBezTo>
                  <a:cubicBezTo>
                    <a:pt x="184" y="76"/>
                    <a:pt x="172" y="80"/>
                    <a:pt x="159" y="83"/>
                  </a:cubicBezTo>
                  <a:cubicBezTo>
                    <a:pt x="157" y="84"/>
                    <a:pt x="155" y="84"/>
                    <a:pt x="153" y="85"/>
                  </a:cubicBezTo>
                  <a:cubicBezTo>
                    <a:pt x="141" y="87"/>
                    <a:pt x="128" y="91"/>
                    <a:pt x="116" y="94"/>
                  </a:cubicBezTo>
                  <a:cubicBezTo>
                    <a:pt x="112" y="95"/>
                    <a:pt x="108" y="96"/>
                    <a:pt x="104" y="97"/>
                  </a:cubicBezTo>
                  <a:cubicBezTo>
                    <a:pt x="88" y="100"/>
                    <a:pt x="72" y="102"/>
                    <a:pt x="56" y="106"/>
                  </a:cubicBezTo>
                  <a:cubicBezTo>
                    <a:pt x="49" y="107"/>
                    <a:pt x="41" y="108"/>
                    <a:pt x="34" y="111"/>
                  </a:cubicBezTo>
                  <a:cubicBezTo>
                    <a:pt x="30" y="112"/>
                    <a:pt x="27" y="113"/>
                    <a:pt x="24" y="114"/>
                  </a:cubicBezTo>
                  <a:cubicBezTo>
                    <a:pt x="22" y="115"/>
                    <a:pt x="20" y="115"/>
                    <a:pt x="18" y="116"/>
                  </a:cubicBezTo>
                  <a:cubicBezTo>
                    <a:pt x="16" y="117"/>
                    <a:pt x="13" y="116"/>
                    <a:pt x="12" y="117"/>
                  </a:cubicBezTo>
                  <a:moveTo>
                    <a:pt x="13" y="116"/>
                  </a:moveTo>
                  <a:cubicBezTo>
                    <a:pt x="15" y="114"/>
                    <a:pt x="16" y="111"/>
                    <a:pt x="18" y="109"/>
                  </a:cubicBezTo>
                  <a:cubicBezTo>
                    <a:pt x="49" y="100"/>
                    <a:pt x="80" y="91"/>
                    <a:pt x="111" y="84"/>
                  </a:cubicBezTo>
                  <a:cubicBezTo>
                    <a:pt x="127" y="80"/>
                    <a:pt x="143" y="77"/>
                    <a:pt x="158" y="74"/>
                  </a:cubicBezTo>
                  <a:cubicBezTo>
                    <a:pt x="166" y="72"/>
                    <a:pt x="174" y="71"/>
                    <a:pt x="181" y="69"/>
                  </a:cubicBezTo>
                  <a:cubicBezTo>
                    <a:pt x="189" y="68"/>
                    <a:pt x="197" y="67"/>
                    <a:pt x="203" y="65"/>
                  </a:cubicBezTo>
                  <a:cubicBezTo>
                    <a:pt x="174" y="75"/>
                    <a:pt x="142" y="80"/>
                    <a:pt x="112" y="87"/>
                  </a:cubicBezTo>
                  <a:cubicBezTo>
                    <a:pt x="96" y="91"/>
                    <a:pt x="80" y="95"/>
                    <a:pt x="64" y="99"/>
                  </a:cubicBezTo>
                  <a:cubicBezTo>
                    <a:pt x="50" y="103"/>
                    <a:pt x="34" y="107"/>
                    <a:pt x="20" y="113"/>
                  </a:cubicBezTo>
                  <a:cubicBezTo>
                    <a:pt x="17" y="114"/>
                    <a:pt x="15" y="115"/>
                    <a:pt x="13" y="116"/>
                  </a:cubicBezTo>
                  <a:moveTo>
                    <a:pt x="110" y="190"/>
                  </a:moveTo>
                  <a:cubicBezTo>
                    <a:pt x="109" y="189"/>
                    <a:pt x="108" y="187"/>
                    <a:pt x="108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16" y="177"/>
                    <a:pt x="124" y="169"/>
                    <a:pt x="132" y="161"/>
                  </a:cubicBezTo>
                  <a:cubicBezTo>
                    <a:pt x="143" y="149"/>
                    <a:pt x="155" y="136"/>
                    <a:pt x="167" y="124"/>
                  </a:cubicBezTo>
                  <a:cubicBezTo>
                    <a:pt x="186" y="105"/>
                    <a:pt x="203" y="83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4" y="65"/>
                    <a:pt x="225" y="66"/>
                    <a:pt x="226" y="66"/>
                  </a:cubicBezTo>
                  <a:cubicBezTo>
                    <a:pt x="225" y="68"/>
                    <a:pt x="223" y="69"/>
                    <a:pt x="222" y="70"/>
                  </a:cubicBezTo>
                  <a:cubicBezTo>
                    <a:pt x="219" y="74"/>
                    <a:pt x="216" y="78"/>
                    <a:pt x="212" y="81"/>
                  </a:cubicBezTo>
                  <a:cubicBezTo>
                    <a:pt x="202" y="92"/>
                    <a:pt x="192" y="103"/>
                    <a:pt x="181" y="114"/>
                  </a:cubicBezTo>
                  <a:cubicBezTo>
                    <a:pt x="160" y="137"/>
                    <a:pt x="139" y="159"/>
                    <a:pt x="118" y="181"/>
                  </a:cubicBezTo>
                  <a:cubicBezTo>
                    <a:pt x="115" y="184"/>
                    <a:pt x="112" y="187"/>
                    <a:pt x="110" y="190"/>
                  </a:cubicBezTo>
                  <a:moveTo>
                    <a:pt x="107" y="183"/>
                  </a:moveTo>
                  <a:cubicBezTo>
                    <a:pt x="107" y="183"/>
                    <a:pt x="107" y="182"/>
                    <a:pt x="107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42" y="144"/>
                    <a:pt x="177" y="108"/>
                    <a:pt x="212" y="71"/>
                  </a:cubicBezTo>
                  <a:cubicBezTo>
                    <a:pt x="215" y="68"/>
                    <a:pt x="218" y="64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8" y="64"/>
                    <a:pt x="215" y="68"/>
                    <a:pt x="213" y="71"/>
                  </a:cubicBezTo>
                  <a:cubicBezTo>
                    <a:pt x="206" y="78"/>
                    <a:pt x="200" y="84"/>
                    <a:pt x="194" y="91"/>
                  </a:cubicBezTo>
                  <a:cubicBezTo>
                    <a:pt x="186" y="100"/>
                    <a:pt x="178" y="110"/>
                    <a:pt x="169" y="119"/>
                  </a:cubicBezTo>
                  <a:cubicBezTo>
                    <a:pt x="148" y="140"/>
                    <a:pt x="128" y="161"/>
                    <a:pt x="107" y="183"/>
                  </a:cubicBezTo>
                  <a:cubicBezTo>
                    <a:pt x="107" y="183"/>
                    <a:pt x="107" y="183"/>
                    <a:pt x="107" y="183"/>
                  </a:cubicBezTo>
                  <a:moveTo>
                    <a:pt x="20" y="108"/>
                  </a:moveTo>
                  <a:cubicBezTo>
                    <a:pt x="20" y="108"/>
                    <a:pt x="20" y="108"/>
                    <a:pt x="20" y="108"/>
                  </a:cubicBezTo>
                  <a:cubicBezTo>
                    <a:pt x="22" y="105"/>
                    <a:pt x="24" y="103"/>
                    <a:pt x="26" y="100"/>
                  </a:cubicBezTo>
                  <a:cubicBezTo>
                    <a:pt x="58" y="92"/>
                    <a:pt x="89" y="82"/>
                    <a:pt x="121" y="76"/>
                  </a:cubicBezTo>
                  <a:cubicBezTo>
                    <a:pt x="137" y="73"/>
                    <a:pt x="153" y="70"/>
                    <a:pt x="169" y="67"/>
                  </a:cubicBezTo>
                  <a:cubicBezTo>
                    <a:pt x="177" y="65"/>
                    <a:pt x="185" y="64"/>
                    <a:pt x="193" y="62"/>
                  </a:cubicBezTo>
                  <a:cubicBezTo>
                    <a:pt x="196" y="62"/>
                    <a:pt x="200" y="61"/>
                    <a:pt x="204" y="60"/>
                  </a:cubicBezTo>
                  <a:cubicBezTo>
                    <a:pt x="205" y="60"/>
                    <a:pt x="206" y="59"/>
                    <a:pt x="207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60"/>
                    <a:pt x="204" y="60"/>
                    <a:pt x="203" y="61"/>
                  </a:cubicBezTo>
                  <a:cubicBezTo>
                    <a:pt x="190" y="65"/>
                    <a:pt x="175" y="67"/>
                    <a:pt x="161" y="69"/>
                  </a:cubicBezTo>
                  <a:cubicBezTo>
                    <a:pt x="145" y="72"/>
                    <a:pt x="129" y="75"/>
                    <a:pt x="114" y="79"/>
                  </a:cubicBezTo>
                  <a:cubicBezTo>
                    <a:pt x="83" y="87"/>
                    <a:pt x="53" y="96"/>
                    <a:pt x="23" y="107"/>
                  </a:cubicBezTo>
                  <a:cubicBezTo>
                    <a:pt x="22" y="107"/>
                    <a:pt x="21" y="107"/>
                    <a:pt x="20" y="108"/>
                  </a:cubicBezTo>
                  <a:moveTo>
                    <a:pt x="33" y="104"/>
                  </a:moveTo>
                  <a:cubicBezTo>
                    <a:pt x="43" y="101"/>
                    <a:pt x="52" y="97"/>
                    <a:pt x="63" y="94"/>
                  </a:cubicBezTo>
                  <a:cubicBezTo>
                    <a:pt x="78" y="89"/>
                    <a:pt x="93" y="85"/>
                    <a:pt x="108" y="81"/>
                  </a:cubicBezTo>
                  <a:cubicBezTo>
                    <a:pt x="124" y="77"/>
                    <a:pt x="139" y="74"/>
                    <a:pt x="155" y="71"/>
                  </a:cubicBezTo>
                  <a:cubicBezTo>
                    <a:pt x="170" y="68"/>
                    <a:pt x="184" y="66"/>
                    <a:pt x="199" y="63"/>
                  </a:cubicBezTo>
                  <a:cubicBezTo>
                    <a:pt x="202" y="62"/>
                    <a:pt x="206" y="60"/>
                    <a:pt x="209" y="59"/>
                  </a:cubicBezTo>
                  <a:cubicBezTo>
                    <a:pt x="208" y="60"/>
                    <a:pt x="207" y="62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89" y="67"/>
                    <a:pt x="174" y="70"/>
                    <a:pt x="158" y="73"/>
                  </a:cubicBezTo>
                  <a:cubicBezTo>
                    <a:pt x="142" y="76"/>
                    <a:pt x="126" y="79"/>
                    <a:pt x="111" y="83"/>
                  </a:cubicBezTo>
                  <a:cubicBezTo>
                    <a:pt x="95" y="87"/>
                    <a:pt x="79" y="91"/>
                    <a:pt x="63" y="95"/>
                  </a:cubicBezTo>
                  <a:cubicBezTo>
                    <a:pt x="56" y="97"/>
                    <a:pt x="48" y="100"/>
                    <a:pt x="41" y="102"/>
                  </a:cubicBezTo>
                  <a:cubicBezTo>
                    <a:pt x="38" y="103"/>
                    <a:pt x="35" y="103"/>
                    <a:pt x="33" y="104"/>
                  </a:cubicBezTo>
                  <a:moveTo>
                    <a:pt x="108" y="177"/>
                  </a:moveTo>
                  <a:cubicBezTo>
                    <a:pt x="108" y="176"/>
                    <a:pt x="109" y="174"/>
                    <a:pt x="109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5" y="168"/>
                    <a:pt x="119" y="163"/>
                    <a:pt x="124" y="158"/>
                  </a:cubicBezTo>
                  <a:cubicBezTo>
                    <a:pt x="134" y="147"/>
                    <a:pt x="145" y="136"/>
                    <a:pt x="155" y="125"/>
                  </a:cubicBezTo>
                  <a:cubicBezTo>
                    <a:pt x="175" y="104"/>
                    <a:pt x="195" y="82"/>
                    <a:pt x="216" y="61"/>
                  </a:cubicBezTo>
                  <a:cubicBezTo>
                    <a:pt x="217" y="59"/>
                    <a:pt x="219" y="57"/>
                    <a:pt x="221" y="56"/>
                  </a:cubicBezTo>
                  <a:cubicBezTo>
                    <a:pt x="221" y="56"/>
                    <a:pt x="221" y="57"/>
                    <a:pt x="221" y="58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12" y="66"/>
                    <a:pt x="204" y="76"/>
                    <a:pt x="196" y="85"/>
                  </a:cubicBezTo>
                  <a:cubicBezTo>
                    <a:pt x="188" y="93"/>
                    <a:pt x="180" y="102"/>
                    <a:pt x="172" y="111"/>
                  </a:cubicBezTo>
                  <a:cubicBezTo>
                    <a:pt x="153" y="130"/>
                    <a:pt x="134" y="149"/>
                    <a:pt x="116" y="169"/>
                  </a:cubicBezTo>
                  <a:cubicBezTo>
                    <a:pt x="113" y="172"/>
                    <a:pt x="110" y="174"/>
                    <a:pt x="108" y="177"/>
                  </a:cubicBezTo>
                  <a:moveTo>
                    <a:pt x="30" y="96"/>
                  </a:moveTo>
                  <a:cubicBezTo>
                    <a:pt x="45" y="91"/>
                    <a:pt x="61" y="88"/>
                    <a:pt x="77" y="84"/>
                  </a:cubicBezTo>
                  <a:cubicBezTo>
                    <a:pt x="92" y="81"/>
                    <a:pt x="108" y="77"/>
                    <a:pt x="123" y="73"/>
                  </a:cubicBezTo>
                  <a:cubicBezTo>
                    <a:pt x="139" y="69"/>
                    <a:pt x="154" y="66"/>
                    <a:pt x="170" y="63"/>
                  </a:cubicBezTo>
                  <a:cubicBezTo>
                    <a:pt x="178" y="60"/>
                    <a:pt x="186" y="58"/>
                    <a:pt x="194" y="57"/>
                  </a:cubicBezTo>
                  <a:cubicBezTo>
                    <a:pt x="201" y="55"/>
                    <a:pt x="208" y="54"/>
                    <a:pt x="215" y="52"/>
                  </a:cubicBezTo>
                  <a:cubicBezTo>
                    <a:pt x="214" y="54"/>
                    <a:pt x="212" y="56"/>
                    <a:pt x="211" y="57"/>
                  </a:cubicBezTo>
                  <a:cubicBezTo>
                    <a:pt x="210" y="57"/>
                    <a:pt x="210" y="58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9" y="58"/>
                    <a:pt x="209" y="58"/>
                    <a:pt x="208" y="58"/>
                  </a:cubicBezTo>
                  <a:cubicBezTo>
                    <a:pt x="179" y="65"/>
                    <a:pt x="148" y="69"/>
                    <a:pt x="119" y="76"/>
                  </a:cubicBezTo>
                  <a:cubicBezTo>
                    <a:pt x="88" y="82"/>
                    <a:pt x="58" y="91"/>
                    <a:pt x="27" y="99"/>
                  </a:cubicBezTo>
                  <a:cubicBezTo>
                    <a:pt x="28" y="98"/>
                    <a:pt x="29" y="97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moveTo>
                    <a:pt x="173" y="103"/>
                  </a:moveTo>
                  <a:cubicBezTo>
                    <a:pt x="188" y="85"/>
                    <a:pt x="204" y="68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1"/>
                    <a:pt x="221" y="52"/>
                    <a:pt x="221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16" y="57"/>
                    <a:pt x="211" y="62"/>
                    <a:pt x="207" y="67"/>
                  </a:cubicBezTo>
                  <a:cubicBezTo>
                    <a:pt x="197" y="77"/>
                    <a:pt x="186" y="88"/>
                    <a:pt x="176" y="99"/>
                  </a:cubicBezTo>
                  <a:cubicBezTo>
                    <a:pt x="175" y="100"/>
                    <a:pt x="174" y="102"/>
                    <a:pt x="173" y="103"/>
                  </a:cubicBezTo>
                  <a:moveTo>
                    <a:pt x="31" y="95"/>
                  </a:moveTo>
                  <a:cubicBezTo>
                    <a:pt x="31" y="95"/>
                    <a:pt x="32" y="94"/>
                    <a:pt x="33" y="93"/>
                  </a:cubicBezTo>
                  <a:cubicBezTo>
                    <a:pt x="40" y="91"/>
                    <a:pt x="47" y="89"/>
                    <a:pt x="54" y="87"/>
                  </a:cubicBezTo>
                  <a:cubicBezTo>
                    <a:pt x="62" y="85"/>
                    <a:pt x="69" y="83"/>
                    <a:pt x="77" y="81"/>
                  </a:cubicBezTo>
                  <a:cubicBezTo>
                    <a:pt x="93" y="76"/>
                    <a:pt x="109" y="72"/>
                    <a:pt x="125" y="68"/>
                  </a:cubicBezTo>
                  <a:cubicBezTo>
                    <a:pt x="142" y="64"/>
                    <a:pt x="158" y="61"/>
                    <a:pt x="175" y="57"/>
                  </a:cubicBezTo>
                  <a:cubicBezTo>
                    <a:pt x="183" y="56"/>
                    <a:pt x="191" y="54"/>
                    <a:pt x="199" y="52"/>
                  </a:cubicBezTo>
                  <a:cubicBezTo>
                    <a:pt x="206" y="51"/>
                    <a:pt x="213" y="48"/>
                    <a:pt x="221" y="47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8"/>
                    <a:pt x="218" y="50"/>
                    <a:pt x="216" y="51"/>
                  </a:cubicBezTo>
                  <a:cubicBezTo>
                    <a:pt x="201" y="55"/>
                    <a:pt x="186" y="58"/>
                    <a:pt x="171" y="61"/>
                  </a:cubicBezTo>
                  <a:cubicBezTo>
                    <a:pt x="156" y="65"/>
                    <a:pt x="140" y="68"/>
                    <a:pt x="125" y="72"/>
                  </a:cubicBezTo>
                  <a:cubicBezTo>
                    <a:pt x="109" y="75"/>
                    <a:pt x="94" y="79"/>
                    <a:pt x="78" y="83"/>
                  </a:cubicBezTo>
                  <a:cubicBezTo>
                    <a:pt x="62" y="87"/>
                    <a:pt x="46" y="90"/>
                    <a:pt x="31" y="95"/>
                  </a:cubicBezTo>
                  <a:moveTo>
                    <a:pt x="34" y="92"/>
                  </a:moveTo>
                  <a:cubicBezTo>
                    <a:pt x="34" y="91"/>
                    <a:pt x="35" y="91"/>
                    <a:pt x="36" y="90"/>
                  </a:cubicBezTo>
                  <a:cubicBezTo>
                    <a:pt x="66" y="82"/>
                    <a:pt x="95" y="74"/>
                    <a:pt x="125" y="66"/>
                  </a:cubicBezTo>
                  <a:cubicBezTo>
                    <a:pt x="156" y="59"/>
                    <a:pt x="186" y="50"/>
                    <a:pt x="217" y="44"/>
                  </a:cubicBezTo>
                  <a:cubicBezTo>
                    <a:pt x="218" y="45"/>
                    <a:pt x="219" y="45"/>
                    <a:pt x="220" y="46"/>
                  </a:cubicBezTo>
                  <a:cubicBezTo>
                    <a:pt x="214" y="47"/>
                    <a:pt x="207" y="50"/>
                    <a:pt x="201" y="51"/>
                  </a:cubicBezTo>
                  <a:cubicBezTo>
                    <a:pt x="193" y="53"/>
                    <a:pt x="184" y="55"/>
                    <a:pt x="176" y="56"/>
                  </a:cubicBezTo>
                  <a:cubicBezTo>
                    <a:pt x="160" y="59"/>
                    <a:pt x="143" y="63"/>
                    <a:pt x="127" y="67"/>
                  </a:cubicBezTo>
                  <a:cubicBezTo>
                    <a:pt x="111" y="71"/>
                    <a:pt x="95" y="75"/>
                    <a:pt x="79" y="80"/>
                  </a:cubicBezTo>
                  <a:cubicBezTo>
                    <a:pt x="71" y="82"/>
                    <a:pt x="63" y="84"/>
                    <a:pt x="55" y="86"/>
                  </a:cubicBezTo>
                  <a:cubicBezTo>
                    <a:pt x="48" y="88"/>
                    <a:pt x="41" y="89"/>
                    <a:pt x="34" y="92"/>
                  </a:cubicBezTo>
                  <a:moveTo>
                    <a:pt x="37" y="88"/>
                  </a:moveTo>
                  <a:cubicBezTo>
                    <a:pt x="38" y="87"/>
                    <a:pt x="39" y="86"/>
                    <a:pt x="40" y="85"/>
                  </a:cubicBezTo>
                  <a:cubicBezTo>
                    <a:pt x="69" y="76"/>
                    <a:pt x="98" y="67"/>
                    <a:pt x="127" y="60"/>
                  </a:cubicBezTo>
                  <a:cubicBezTo>
                    <a:pt x="141" y="56"/>
                    <a:pt x="156" y="52"/>
                    <a:pt x="170" y="48"/>
                  </a:cubicBezTo>
                  <a:cubicBezTo>
                    <a:pt x="177" y="47"/>
                    <a:pt x="183" y="45"/>
                    <a:pt x="190" y="44"/>
                  </a:cubicBezTo>
                  <a:cubicBezTo>
                    <a:pt x="194" y="43"/>
                    <a:pt x="197" y="42"/>
                    <a:pt x="201" y="42"/>
                  </a:cubicBezTo>
                  <a:cubicBezTo>
                    <a:pt x="202" y="41"/>
                    <a:pt x="204" y="41"/>
                    <a:pt x="206" y="41"/>
                  </a:cubicBezTo>
                  <a:cubicBezTo>
                    <a:pt x="206" y="41"/>
                    <a:pt x="203" y="41"/>
                    <a:pt x="202" y="42"/>
                  </a:cubicBezTo>
                  <a:cubicBezTo>
                    <a:pt x="196" y="44"/>
                    <a:pt x="189" y="45"/>
                    <a:pt x="183" y="47"/>
                  </a:cubicBezTo>
                  <a:cubicBezTo>
                    <a:pt x="175" y="48"/>
                    <a:pt x="168" y="50"/>
                    <a:pt x="160" y="52"/>
                  </a:cubicBezTo>
                  <a:cubicBezTo>
                    <a:pt x="146" y="56"/>
                    <a:pt x="132" y="60"/>
                    <a:pt x="117" y="65"/>
                  </a:cubicBezTo>
                  <a:cubicBezTo>
                    <a:pt x="103" y="69"/>
                    <a:pt x="88" y="73"/>
                    <a:pt x="74" y="78"/>
                  </a:cubicBezTo>
                  <a:cubicBezTo>
                    <a:pt x="67" y="80"/>
                    <a:pt x="60" y="82"/>
                    <a:pt x="53" y="84"/>
                  </a:cubicBezTo>
                  <a:cubicBezTo>
                    <a:pt x="48" y="85"/>
                    <a:pt x="42" y="86"/>
                    <a:pt x="37" y="88"/>
                  </a:cubicBezTo>
                  <a:moveTo>
                    <a:pt x="206" y="41"/>
                  </a:move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6" y="41"/>
                    <a:pt x="206" y="41"/>
                  </a:cubicBezTo>
                  <a:moveTo>
                    <a:pt x="46" y="86"/>
                  </a:moveTo>
                  <a:cubicBezTo>
                    <a:pt x="48" y="86"/>
                    <a:pt x="50" y="85"/>
                    <a:pt x="51" y="85"/>
                  </a:cubicBezTo>
                  <a:cubicBezTo>
                    <a:pt x="59" y="83"/>
                    <a:pt x="66" y="81"/>
                    <a:pt x="74" y="78"/>
                  </a:cubicBezTo>
                  <a:cubicBezTo>
                    <a:pt x="89" y="74"/>
                    <a:pt x="104" y="69"/>
                    <a:pt x="119" y="65"/>
                  </a:cubicBezTo>
                  <a:cubicBezTo>
                    <a:pt x="134" y="60"/>
                    <a:pt x="149" y="56"/>
                    <a:pt x="164" y="52"/>
                  </a:cubicBezTo>
                  <a:cubicBezTo>
                    <a:pt x="179" y="48"/>
                    <a:pt x="194" y="46"/>
                    <a:pt x="208" y="40"/>
                  </a:cubicBezTo>
                  <a:cubicBezTo>
                    <a:pt x="210" y="42"/>
                    <a:pt x="213" y="43"/>
                    <a:pt x="215" y="44"/>
                  </a:cubicBezTo>
                  <a:cubicBezTo>
                    <a:pt x="186" y="49"/>
                    <a:pt x="158" y="58"/>
                    <a:pt x="129" y="65"/>
                  </a:cubicBezTo>
                  <a:cubicBezTo>
                    <a:pt x="101" y="72"/>
                    <a:pt x="74" y="79"/>
                    <a:pt x="46" y="86"/>
                  </a:cubicBezTo>
                  <a:moveTo>
                    <a:pt x="41" y="84"/>
                  </a:moveTo>
                  <a:cubicBezTo>
                    <a:pt x="42" y="84"/>
                    <a:pt x="42" y="83"/>
                    <a:pt x="42" y="83"/>
                  </a:cubicBezTo>
                  <a:cubicBezTo>
                    <a:pt x="54" y="78"/>
                    <a:pt x="67" y="76"/>
                    <a:pt x="79" y="72"/>
                  </a:cubicBezTo>
                  <a:cubicBezTo>
                    <a:pt x="93" y="68"/>
                    <a:pt x="107" y="64"/>
                    <a:pt x="121" y="60"/>
                  </a:cubicBezTo>
                  <a:cubicBezTo>
                    <a:pt x="148" y="52"/>
                    <a:pt x="175" y="44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4" y="39"/>
                    <a:pt x="205" y="39"/>
                    <a:pt x="206" y="40"/>
                  </a:cubicBezTo>
                  <a:cubicBezTo>
                    <a:pt x="193" y="42"/>
                    <a:pt x="181" y="45"/>
                    <a:pt x="168" y="48"/>
                  </a:cubicBezTo>
                  <a:cubicBezTo>
                    <a:pt x="154" y="52"/>
                    <a:pt x="139" y="56"/>
                    <a:pt x="125" y="60"/>
                  </a:cubicBezTo>
                  <a:cubicBezTo>
                    <a:pt x="97" y="67"/>
                    <a:pt x="69" y="75"/>
                    <a:pt x="41" y="84"/>
                  </a:cubicBezTo>
                  <a:moveTo>
                    <a:pt x="82" y="40"/>
                  </a:moveTo>
                  <a:cubicBezTo>
                    <a:pt x="83" y="39"/>
                    <a:pt x="83" y="39"/>
                    <a:pt x="84" y="38"/>
                  </a:cubicBezTo>
                  <a:cubicBezTo>
                    <a:pt x="86" y="38"/>
                    <a:pt x="88" y="37"/>
                    <a:pt x="91" y="36"/>
                  </a:cubicBezTo>
                  <a:cubicBezTo>
                    <a:pt x="88" y="37"/>
                    <a:pt x="85" y="39"/>
                    <a:pt x="82" y="40"/>
                  </a:cubicBezTo>
                  <a:moveTo>
                    <a:pt x="44" y="82"/>
                  </a:moveTo>
                  <a:cubicBezTo>
                    <a:pt x="44" y="81"/>
                    <a:pt x="45" y="80"/>
                    <a:pt x="46" y="79"/>
                  </a:cubicBezTo>
                  <a:cubicBezTo>
                    <a:pt x="58" y="75"/>
                    <a:pt x="69" y="73"/>
                    <a:pt x="81" y="69"/>
                  </a:cubicBezTo>
                  <a:cubicBezTo>
                    <a:pt x="94" y="65"/>
                    <a:pt x="106" y="61"/>
                    <a:pt x="119" y="57"/>
                  </a:cubicBezTo>
                  <a:cubicBezTo>
                    <a:pt x="145" y="50"/>
                    <a:pt x="171" y="42"/>
                    <a:pt x="196" y="35"/>
                  </a:cubicBezTo>
                  <a:cubicBezTo>
                    <a:pt x="198" y="36"/>
                    <a:pt x="200" y="37"/>
                    <a:pt x="202" y="38"/>
                  </a:cubicBezTo>
                  <a:cubicBezTo>
                    <a:pt x="174" y="44"/>
                    <a:pt x="147" y="51"/>
                    <a:pt x="120" y="59"/>
                  </a:cubicBezTo>
                  <a:cubicBezTo>
                    <a:pt x="107" y="63"/>
                    <a:pt x="94" y="67"/>
                    <a:pt x="80" y="71"/>
                  </a:cubicBezTo>
                  <a:cubicBezTo>
                    <a:pt x="68" y="75"/>
                    <a:pt x="55" y="77"/>
                    <a:pt x="44" y="82"/>
                  </a:cubicBezTo>
                  <a:moveTo>
                    <a:pt x="48" y="77"/>
                  </a:moveTo>
                  <a:cubicBezTo>
                    <a:pt x="50" y="75"/>
                    <a:pt x="52" y="73"/>
                    <a:pt x="54" y="71"/>
                  </a:cubicBezTo>
                  <a:cubicBezTo>
                    <a:pt x="65" y="69"/>
                    <a:pt x="76" y="64"/>
                    <a:pt x="87" y="61"/>
                  </a:cubicBezTo>
                  <a:cubicBezTo>
                    <a:pt x="100" y="58"/>
                    <a:pt x="112" y="54"/>
                    <a:pt x="125" y="51"/>
                  </a:cubicBezTo>
                  <a:cubicBezTo>
                    <a:pt x="137" y="47"/>
                    <a:pt x="150" y="44"/>
                    <a:pt x="162" y="41"/>
                  </a:cubicBezTo>
                  <a:cubicBezTo>
                    <a:pt x="168" y="39"/>
                    <a:pt x="175" y="38"/>
                    <a:pt x="181" y="37"/>
                  </a:cubicBezTo>
                  <a:cubicBezTo>
                    <a:pt x="183" y="36"/>
                    <a:pt x="185" y="36"/>
                    <a:pt x="188" y="35"/>
                  </a:cubicBezTo>
                  <a:cubicBezTo>
                    <a:pt x="187" y="35"/>
                    <a:pt x="186" y="36"/>
                    <a:pt x="185" y="36"/>
                  </a:cubicBezTo>
                  <a:cubicBezTo>
                    <a:pt x="173" y="39"/>
                    <a:pt x="162" y="41"/>
                    <a:pt x="150" y="44"/>
                  </a:cubicBezTo>
                  <a:cubicBezTo>
                    <a:pt x="138" y="48"/>
                    <a:pt x="126" y="51"/>
                    <a:pt x="113" y="55"/>
                  </a:cubicBezTo>
                  <a:cubicBezTo>
                    <a:pt x="101" y="58"/>
                    <a:pt x="89" y="62"/>
                    <a:pt x="77" y="66"/>
                  </a:cubicBezTo>
                  <a:cubicBezTo>
                    <a:pt x="71" y="68"/>
                    <a:pt x="65" y="71"/>
                    <a:pt x="59" y="73"/>
                  </a:cubicBezTo>
                  <a:cubicBezTo>
                    <a:pt x="55" y="75"/>
                    <a:pt x="51" y="76"/>
                    <a:pt x="48" y="77"/>
                  </a:cubicBezTo>
                  <a:moveTo>
                    <a:pt x="53" y="76"/>
                  </a:moveTo>
                  <a:cubicBezTo>
                    <a:pt x="56" y="75"/>
                    <a:pt x="58" y="74"/>
                    <a:pt x="61" y="73"/>
                  </a:cubicBezTo>
                  <a:cubicBezTo>
                    <a:pt x="68" y="71"/>
                    <a:pt x="74" y="68"/>
                    <a:pt x="81" y="66"/>
                  </a:cubicBezTo>
                  <a:cubicBezTo>
                    <a:pt x="93" y="61"/>
                    <a:pt x="106" y="58"/>
                    <a:pt x="119" y="54"/>
                  </a:cubicBezTo>
                  <a:cubicBezTo>
                    <a:pt x="132" y="50"/>
                    <a:pt x="145" y="46"/>
                    <a:pt x="158" y="43"/>
                  </a:cubicBezTo>
                  <a:cubicBezTo>
                    <a:pt x="169" y="40"/>
                    <a:pt x="182" y="39"/>
                    <a:pt x="193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5" y="34"/>
                    <a:pt x="195" y="35"/>
                  </a:cubicBezTo>
                  <a:cubicBezTo>
                    <a:pt x="170" y="42"/>
                    <a:pt x="146" y="48"/>
                    <a:pt x="121" y="56"/>
                  </a:cubicBezTo>
                  <a:cubicBezTo>
                    <a:pt x="108" y="60"/>
                    <a:pt x="95" y="64"/>
                    <a:pt x="82" y="68"/>
                  </a:cubicBezTo>
                  <a:cubicBezTo>
                    <a:pt x="73" y="71"/>
                    <a:pt x="63" y="73"/>
                    <a:pt x="53" y="76"/>
                  </a:cubicBezTo>
                  <a:moveTo>
                    <a:pt x="56" y="68"/>
                  </a:moveTo>
                  <a:cubicBezTo>
                    <a:pt x="57" y="67"/>
                    <a:pt x="59" y="65"/>
                    <a:pt x="60" y="64"/>
                  </a:cubicBezTo>
                  <a:cubicBezTo>
                    <a:pt x="70" y="61"/>
                    <a:pt x="80" y="58"/>
                    <a:pt x="90" y="55"/>
                  </a:cubicBezTo>
                  <a:cubicBezTo>
                    <a:pt x="101" y="52"/>
                    <a:pt x="112" y="49"/>
                    <a:pt x="123" y="47"/>
                  </a:cubicBezTo>
                  <a:cubicBezTo>
                    <a:pt x="134" y="44"/>
                    <a:pt x="145" y="41"/>
                    <a:pt x="156" y="39"/>
                  </a:cubicBezTo>
                  <a:cubicBezTo>
                    <a:pt x="162" y="37"/>
                    <a:pt x="167" y="36"/>
                    <a:pt x="173" y="35"/>
                  </a:cubicBezTo>
                  <a:cubicBezTo>
                    <a:pt x="174" y="34"/>
                    <a:pt x="176" y="34"/>
                    <a:pt x="177" y="34"/>
                  </a:cubicBezTo>
                  <a:cubicBezTo>
                    <a:pt x="156" y="40"/>
                    <a:pt x="134" y="44"/>
                    <a:pt x="113" y="50"/>
                  </a:cubicBezTo>
                  <a:cubicBezTo>
                    <a:pt x="102" y="54"/>
                    <a:pt x="91" y="58"/>
                    <a:pt x="80" y="61"/>
                  </a:cubicBezTo>
                  <a:cubicBezTo>
                    <a:pt x="75" y="63"/>
                    <a:pt x="70" y="64"/>
                    <a:pt x="64" y="66"/>
                  </a:cubicBezTo>
                  <a:cubicBezTo>
                    <a:pt x="61" y="66"/>
                    <a:pt x="59" y="67"/>
                    <a:pt x="56" y="68"/>
                  </a:cubicBezTo>
                  <a:moveTo>
                    <a:pt x="55" y="70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7" y="69"/>
                    <a:pt x="57" y="69"/>
                  </a:cubicBezTo>
                  <a:cubicBezTo>
                    <a:pt x="59" y="68"/>
                    <a:pt x="62" y="67"/>
                    <a:pt x="64" y="66"/>
                  </a:cubicBezTo>
                  <a:cubicBezTo>
                    <a:pt x="70" y="65"/>
                    <a:pt x="76" y="63"/>
                    <a:pt x="82" y="61"/>
                  </a:cubicBezTo>
                  <a:cubicBezTo>
                    <a:pt x="94" y="58"/>
                    <a:pt x="105" y="53"/>
                    <a:pt x="117" y="50"/>
                  </a:cubicBezTo>
                  <a:cubicBezTo>
                    <a:pt x="129" y="46"/>
                    <a:pt x="141" y="44"/>
                    <a:pt x="152" y="41"/>
                  </a:cubicBezTo>
                  <a:cubicBezTo>
                    <a:pt x="164" y="38"/>
                    <a:pt x="175" y="36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2"/>
                    <a:pt x="190" y="33"/>
                    <a:pt x="192" y="33"/>
                  </a:cubicBezTo>
                  <a:cubicBezTo>
                    <a:pt x="169" y="38"/>
                    <a:pt x="147" y="43"/>
                    <a:pt x="124" y="50"/>
                  </a:cubicBezTo>
                  <a:cubicBezTo>
                    <a:pt x="113" y="53"/>
                    <a:pt x="101" y="57"/>
                    <a:pt x="89" y="60"/>
                  </a:cubicBezTo>
                  <a:cubicBezTo>
                    <a:pt x="77" y="63"/>
                    <a:pt x="66" y="67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moveTo>
                    <a:pt x="68" y="56"/>
                  </a:moveTo>
                  <a:cubicBezTo>
                    <a:pt x="75" y="56"/>
                    <a:pt x="81" y="54"/>
                    <a:pt x="87" y="52"/>
                  </a:cubicBezTo>
                  <a:cubicBezTo>
                    <a:pt x="97" y="49"/>
                    <a:pt x="108" y="46"/>
                    <a:pt x="118" y="42"/>
                  </a:cubicBezTo>
                  <a:cubicBezTo>
                    <a:pt x="128" y="40"/>
                    <a:pt x="138" y="37"/>
                    <a:pt x="148" y="35"/>
                  </a:cubicBezTo>
                  <a:cubicBezTo>
                    <a:pt x="153" y="33"/>
                    <a:pt x="158" y="32"/>
                    <a:pt x="163" y="31"/>
                  </a:cubicBezTo>
                  <a:cubicBezTo>
                    <a:pt x="165" y="30"/>
                    <a:pt x="168" y="29"/>
                    <a:pt x="170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3" y="32"/>
                    <a:pt x="154" y="34"/>
                    <a:pt x="145" y="36"/>
                  </a:cubicBezTo>
                  <a:cubicBezTo>
                    <a:pt x="134" y="38"/>
                    <a:pt x="124" y="42"/>
                    <a:pt x="113" y="45"/>
                  </a:cubicBezTo>
                  <a:cubicBezTo>
                    <a:pt x="103" y="48"/>
                    <a:pt x="93" y="51"/>
                    <a:pt x="83" y="54"/>
                  </a:cubicBezTo>
                  <a:cubicBezTo>
                    <a:pt x="76" y="56"/>
                    <a:pt x="69" y="58"/>
                    <a:pt x="62" y="61"/>
                  </a:cubicBezTo>
                  <a:cubicBezTo>
                    <a:pt x="64" y="60"/>
                    <a:pt x="66" y="58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3" y="61"/>
                    <a:pt x="66" y="60"/>
                    <a:pt x="68" y="59"/>
                  </a:cubicBezTo>
                  <a:cubicBezTo>
                    <a:pt x="73" y="57"/>
                    <a:pt x="78" y="56"/>
                    <a:pt x="83" y="54"/>
                  </a:cubicBezTo>
                  <a:cubicBezTo>
                    <a:pt x="94" y="51"/>
                    <a:pt x="105" y="48"/>
                    <a:pt x="115" y="45"/>
                  </a:cubicBezTo>
                  <a:cubicBezTo>
                    <a:pt x="126" y="42"/>
                    <a:pt x="136" y="38"/>
                    <a:pt x="147" y="36"/>
                  </a:cubicBezTo>
                  <a:cubicBezTo>
                    <a:pt x="157" y="34"/>
                    <a:pt x="168" y="31"/>
                    <a:pt x="178" y="27"/>
                  </a:cubicBezTo>
                  <a:cubicBezTo>
                    <a:pt x="180" y="28"/>
                    <a:pt x="183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76" y="34"/>
                    <a:pt x="166" y="35"/>
                    <a:pt x="156" y="38"/>
                  </a:cubicBezTo>
                  <a:cubicBezTo>
                    <a:pt x="146" y="41"/>
                    <a:pt x="135" y="43"/>
                    <a:pt x="124" y="45"/>
                  </a:cubicBezTo>
                  <a:cubicBezTo>
                    <a:pt x="104" y="50"/>
                    <a:pt x="83" y="56"/>
                    <a:pt x="63" y="62"/>
                  </a:cubicBezTo>
                  <a:cubicBezTo>
                    <a:pt x="63" y="62"/>
                    <a:pt x="61" y="63"/>
                    <a:pt x="61" y="63"/>
                  </a:cubicBezTo>
                  <a:moveTo>
                    <a:pt x="84" y="37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90" y="34"/>
                    <a:pt x="95" y="33"/>
                    <a:pt x="100" y="32"/>
                  </a:cubicBezTo>
                  <a:cubicBezTo>
                    <a:pt x="106" y="30"/>
                    <a:pt x="112" y="28"/>
                    <a:pt x="118" y="26"/>
                  </a:cubicBezTo>
                  <a:cubicBezTo>
                    <a:pt x="119" y="26"/>
                    <a:pt x="120" y="26"/>
                    <a:pt x="121" y="25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2" y="28"/>
                    <a:pt x="106" y="31"/>
                    <a:pt x="100" y="32"/>
                  </a:cubicBezTo>
                  <a:cubicBezTo>
                    <a:pt x="97" y="33"/>
                    <a:pt x="95" y="34"/>
                    <a:pt x="92" y="35"/>
                  </a:cubicBezTo>
                  <a:cubicBezTo>
                    <a:pt x="90" y="36"/>
                    <a:pt x="88" y="36"/>
                    <a:pt x="87" y="37"/>
                  </a:cubicBezTo>
                  <a:cubicBezTo>
                    <a:pt x="86" y="37"/>
                    <a:pt x="85" y="37"/>
                    <a:pt x="84" y="37"/>
                  </a:cubicBezTo>
                  <a:moveTo>
                    <a:pt x="70" y="53"/>
                  </a:moveTo>
                  <a:cubicBezTo>
                    <a:pt x="71" y="52"/>
                    <a:pt x="73" y="50"/>
                    <a:pt x="74" y="48"/>
                  </a:cubicBezTo>
                  <a:cubicBezTo>
                    <a:pt x="82" y="46"/>
                    <a:pt x="91" y="45"/>
                    <a:pt x="99" y="43"/>
                  </a:cubicBezTo>
                  <a:cubicBezTo>
                    <a:pt x="108" y="41"/>
                    <a:pt x="117" y="38"/>
                    <a:pt x="127" y="35"/>
                  </a:cubicBezTo>
                  <a:cubicBezTo>
                    <a:pt x="135" y="33"/>
                    <a:pt x="144" y="31"/>
                    <a:pt x="152" y="29"/>
                  </a:cubicBezTo>
                  <a:cubicBezTo>
                    <a:pt x="156" y="28"/>
                    <a:pt x="160" y="26"/>
                    <a:pt x="164" y="25"/>
                  </a:cubicBezTo>
                  <a:cubicBezTo>
                    <a:pt x="165" y="25"/>
                    <a:pt x="169" y="25"/>
                    <a:pt x="169" y="25"/>
                  </a:cubicBezTo>
                  <a:cubicBezTo>
                    <a:pt x="167" y="26"/>
                    <a:pt x="165" y="27"/>
                    <a:pt x="162" y="27"/>
                  </a:cubicBezTo>
                  <a:cubicBezTo>
                    <a:pt x="155" y="30"/>
                    <a:pt x="147" y="31"/>
                    <a:pt x="140" y="34"/>
                  </a:cubicBezTo>
                  <a:cubicBezTo>
                    <a:pt x="130" y="37"/>
                    <a:pt x="121" y="40"/>
                    <a:pt x="112" y="42"/>
                  </a:cubicBezTo>
                  <a:cubicBezTo>
                    <a:pt x="103" y="45"/>
                    <a:pt x="94" y="47"/>
                    <a:pt x="85" y="49"/>
                  </a:cubicBezTo>
                  <a:cubicBezTo>
                    <a:pt x="80" y="51"/>
                    <a:pt x="75" y="51"/>
                    <a:pt x="70" y="53"/>
                  </a:cubicBezTo>
                  <a:moveTo>
                    <a:pt x="68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71" y="53"/>
                    <a:pt x="75" y="53"/>
                    <a:pt x="78" y="52"/>
                  </a:cubicBezTo>
                  <a:cubicBezTo>
                    <a:pt x="83" y="51"/>
                    <a:pt x="87" y="49"/>
                    <a:pt x="92" y="48"/>
                  </a:cubicBezTo>
                  <a:cubicBezTo>
                    <a:pt x="102" y="45"/>
                    <a:pt x="112" y="43"/>
                    <a:pt x="121" y="40"/>
                  </a:cubicBezTo>
                  <a:cubicBezTo>
                    <a:pt x="130" y="38"/>
                    <a:pt x="139" y="34"/>
                    <a:pt x="148" y="32"/>
                  </a:cubicBezTo>
                  <a:cubicBezTo>
                    <a:pt x="156" y="30"/>
                    <a:pt x="164" y="28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5"/>
                    <a:pt x="175" y="26"/>
                    <a:pt x="176" y="26"/>
                  </a:cubicBezTo>
                  <a:cubicBezTo>
                    <a:pt x="157" y="31"/>
                    <a:pt x="138" y="36"/>
                    <a:pt x="120" y="41"/>
                  </a:cubicBezTo>
                  <a:cubicBezTo>
                    <a:pt x="110" y="44"/>
                    <a:pt x="101" y="47"/>
                    <a:pt x="92" y="50"/>
                  </a:cubicBezTo>
                  <a:cubicBezTo>
                    <a:pt x="87" y="51"/>
                    <a:pt x="83" y="52"/>
                    <a:pt x="78" y="54"/>
                  </a:cubicBezTo>
                  <a:cubicBezTo>
                    <a:pt x="76" y="54"/>
                    <a:pt x="73" y="55"/>
                    <a:pt x="71" y="55"/>
                  </a:cubicBezTo>
                  <a:cubicBezTo>
                    <a:pt x="70" y="55"/>
                    <a:pt x="69" y="56"/>
                    <a:pt x="68" y="56"/>
                  </a:cubicBezTo>
                  <a:moveTo>
                    <a:pt x="75" y="47"/>
                  </a:moveTo>
                  <a:cubicBezTo>
                    <a:pt x="76" y="46"/>
                    <a:pt x="78" y="45"/>
                    <a:pt x="79" y="43"/>
                  </a:cubicBezTo>
                  <a:cubicBezTo>
                    <a:pt x="93" y="41"/>
                    <a:pt x="107" y="36"/>
                    <a:pt x="121" y="32"/>
                  </a:cubicBezTo>
                  <a:cubicBezTo>
                    <a:pt x="129" y="30"/>
                    <a:pt x="136" y="28"/>
                    <a:pt x="143" y="27"/>
                  </a:cubicBezTo>
                  <a:cubicBezTo>
                    <a:pt x="150" y="25"/>
                    <a:pt x="157" y="24"/>
                    <a:pt x="164" y="21"/>
                  </a:cubicBezTo>
                  <a:cubicBezTo>
                    <a:pt x="166" y="22"/>
                    <a:pt x="168" y="23"/>
                    <a:pt x="170" y="24"/>
                  </a:cubicBezTo>
                  <a:cubicBezTo>
                    <a:pt x="170" y="24"/>
                    <a:pt x="170" y="24"/>
                    <a:pt x="169" y="24"/>
                  </a:cubicBezTo>
                  <a:cubicBezTo>
                    <a:pt x="163" y="24"/>
                    <a:pt x="156" y="27"/>
                    <a:pt x="150" y="28"/>
                  </a:cubicBezTo>
                  <a:cubicBezTo>
                    <a:pt x="142" y="31"/>
                    <a:pt x="133" y="33"/>
                    <a:pt x="125" y="35"/>
                  </a:cubicBezTo>
                  <a:cubicBezTo>
                    <a:pt x="116" y="37"/>
                    <a:pt x="107" y="40"/>
                    <a:pt x="99" y="42"/>
                  </a:cubicBezTo>
                  <a:cubicBezTo>
                    <a:pt x="91" y="44"/>
                    <a:pt x="83" y="45"/>
                    <a:pt x="75" y="47"/>
                  </a:cubicBezTo>
                  <a:moveTo>
                    <a:pt x="80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6" y="39"/>
                    <a:pt x="92" y="37"/>
                    <a:pt x="97" y="35"/>
                  </a:cubicBezTo>
                  <a:cubicBezTo>
                    <a:pt x="104" y="34"/>
                    <a:pt x="111" y="32"/>
                    <a:pt x="118" y="30"/>
                  </a:cubicBezTo>
                  <a:cubicBezTo>
                    <a:pt x="125" y="28"/>
                    <a:pt x="133" y="26"/>
                    <a:pt x="140" y="24"/>
                  </a:cubicBezTo>
                  <a:cubicBezTo>
                    <a:pt x="146" y="22"/>
                    <a:pt x="152" y="21"/>
                    <a:pt x="158" y="18"/>
                  </a:cubicBezTo>
                  <a:cubicBezTo>
                    <a:pt x="159" y="19"/>
                    <a:pt x="161" y="20"/>
                    <a:pt x="163" y="21"/>
                  </a:cubicBezTo>
                  <a:cubicBezTo>
                    <a:pt x="157" y="23"/>
                    <a:pt x="151" y="24"/>
                    <a:pt x="144" y="26"/>
                  </a:cubicBezTo>
                  <a:cubicBezTo>
                    <a:pt x="137" y="27"/>
                    <a:pt x="129" y="30"/>
                    <a:pt x="121" y="32"/>
                  </a:cubicBezTo>
                  <a:cubicBezTo>
                    <a:pt x="114" y="33"/>
                    <a:pt x="107" y="35"/>
                    <a:pt x="99" y="37"/>
                  </a:cubicBezTo>
                  <a:cubicBezTo>
                    <a:pt x="96" y="38"/>
                    <a:pt x="92" y="39"/>
                    <a:pt x="89" y="40"/>
                  </a:cubicBezTo>
                  <a:cubicBezTo>
                    <a:pt x="87" y="41"/>
                    <a:pt x="83" y="41"/>
                    <a:pt x="80" y="42"/>
                  </a:cubicBezTo>
                  <a:moveTo>
                    <a:pt x="98" y="34"/>
                  </a:moveTo>
                  <a:cubicBezTo>
                    <a:pt x="106" y="32"/>
                    <a:pt x="113" y="29"/>
                    <a:pt x="120" y="27"/>
                  </a:cubicBezTo>
                  <a:cubicBezTo>
                    <a:pt x="127" y="24"/>
                    <a:pt x="134" y="23"/>
                    <a:pt x="141" y="22"/>
                  </a:cubicBezTo>
                  <a:cubicBezTo>
                    <a:pt x="145" y="21"/>
                    <a:pt x="148" y="20"/>
                    <a:pt x="152" y="19"/>
                  </a:cubicBezTo>
                  <a:cubicBezTo>
                    <a:pt x="154" y="19"/>
                    <a:pt x="155" y="19"/>
                    <a:pt x="156" y="18"/>
                  </a:cubicBezTo>
                  <a:cubicBezTo>
                    <a:pt x="154" y="19"/>
                    <a:pt x="152" y="20"/>
                    <a:pt x="150" y="20"/>
                  </a:cubicBezTo>
                  <a:cubicBezTo>
                    <a:pt x="137" y="24"/>
                    <a:pt x="124" y="27"/>
                    <a:pt x="111" y="31"/>
                  </a:cubicBezTo>
                  <a:cubicBezTo>
                    <a:pt x="106" y="32"/>
                    <a:pt x="102" y="33"/>
                    <a:pt x="98" y="34"/>
                  </a:cubicBezTo>
                  <a:moveTo>
                    <a:pt x="156" y="18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moveTo>
                    <a:pt x="86" y="35"/>
                  </a:moveTo>
                  <a:cubicBezTo>
                    <a:pt x="88" y="34"/>
                    <a:pt x="89" y="33"/>
                    <a:pt x="90" y="31"/>
                  </a:cubicBezTo>
                  <a:cubicBezTo>
                    <a:pt x="95" y="31"/>
                    <a:pt x="99" y="29"/>
                    <a:pt x="103" y="27"/>
                  </a:cubicBezTo>
                  <a:cubicBezTo>
                    <a:pt x="109" y="25"/>
                    <a:pt x="114" y="24"/>
                    <a:pt x="120" y="22"/>
                  </a:cubicBezTo>
                  <a:cubicBezTo>
                    <a:pt x="126" y="21"/>
                    <a:pt x="133" y="20"/>
                    <a:pt x="139" y="18"/>
                  </a:cubicBezTo>
                  <a:cubicBezTo>
                    <a:pt x="142" y="18"/>
                    <a:pt x="145" y="17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7" y="17"/>
                    <a:pt x="146" y="17"/>
                    <a:pt x="144" y="18"/>
                  </a:cubicBezTo>
                  <a:cubicBezTo>
                    <a:pt x="134" y="22"/>
                    <a:pt x="122" y="24"/>
                    <a:pt x="111" y="28"/>
                  </a:cubicBezTo>
                  <a:cubicBezTo>
                    <a:pt x="106" y="29"/>
                    <a:pt x="100" y="31"/>
                    <a:pt x="95" y="33"/>
                  </a:cubicBezTo>
                  <a:cubicBezTo>
                    <a:pt x="92" y="34"/>
                    <a:pt x="89" y="34"/>
                    <a:pt x="86" y="35"/>
                  </a:cubicBezTo>
                  <a:moveTo>
                    <a:pt x="130" y="23"/>
                  </a:moveTo>
                  <a:cubicBezTo>
                    <a:pt x="137" y="21"/>
                    <a:pt x="145" y="19"/>
                    <a:pt x="152" y="15"/>
                  </a:cubicBezTo>
                  <a:cubicBezTo>
                    <a:pt x="153" y="16"/>
                    <a:pt x="155" y="17"/>
                    <a:pt x="156" y="17"/>
                  </a:cubicBezTo>
                  <a:cubicBezTo>
                    <a:pt x="147" y="19"/>
                    <a:pt x="139" y="21"/>
                    <a:pt x="130" y="23"/>
                  </a:cubicBezTo>
                  <a:moveTo>
                    <a:pt x="92" y="29"/>
                  </a:moveTo>
                  <a:cubicBezTo>
                    <a:pt x="93" y="28"/>
                    <a:pt x="94" y="27"/>
                    <a:pt x="95" y="26"/>
                  </a:cubicBezTo>
                  <a:cubicBezTo>
                    <a:pt x="103" y="25"/>
                    <a:pt x="111" y="22"/>
                    <a:pt x="119" y="19"/>
                  </a:cubicBezTo>
                  <a:cubicBezTo>
                    <a:pt x="123" y="18"/>
                    <a:pt x="128" y="17"/>
                    <a:pt x="132" y="16"/>
                  </a:cubicBezTo>
                  <a:cubicBezTo>
                    <a:pt x="136" y="15"/>
                    <a:pt x="141" y="15"/>
                    <a:pt x="144" y="13"/>
                  </a:cubicBezTo>
                  <a:cubicBezTo>
                    <a:pt x="140" y="15"/>
                    <a:pt x="135" y="16"/>
                    <a:pt x="130" y="18"/>
                  </a:cubicBezTo>
                  <a:cubicBezTo>
                    <a:pt x="125" y="19"/>
                    <a:pt x="120" y="21"/>
                    <a:pt x="115" y="22"/>
                  </a:cubicBezTo>
                  <a:cubicBezTo>
                    <a:pt x="107" y="24"/>
                    <a:pt x="99" y="26"/>
                    <a:pt x="92" y="29"/>
                  </a:cubicBezTo>
                  <a:moveTo>
                    <a:pt x="91" y="31"/>
                  </a:moveTo>
                  <a:cubicBezTo>
                    <a:pt x="92" y="30"/>
                    <a:pt x="94" y="29"/>
                    <a:pt x="96" y="28"/>
                  </a:cubicBezTo>
                  <a:cubicBezTo>
                    <a:pt x="98" y="28"/>
                    <a:pt x="100" y="27"/>
                    <a:pt x="103" y="26"/>
                  </a:cubicBezTo>
                  <a:cubicBezTo>
                    <a:pt x="108" y="24"/>
                    <a:pt x="113" y="23"/>
                    <a:pt x="119" y="22"/>
                  </a:cubicBezTo>
                  <a:cubicBezTo>
                    <a:pt x="128" y="19"/>
                    <a:pt x="138" y="17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9" y="14"/>
                    <a:pt x="150" y="15"/>
                  </a:cubicBezTo>
                  <a:cubicBezTo>
                    <a:pt x="141" y="17"/>
                    <a:pt x="131" y="19"/>
                    <a:pt x="122" y="21"/>
                  </a:cubicBezTo>
                  <a:cubicBezTo>
                    <a:pt x="112" y="23"/>
                    <a:pt x="103" y="27"/>
                    <a:pt x="94" y="30"/>
                  </a:cubicBezTo>
                  <a:cubicBezTo>
                    <a:pt x="93" y="30"/>
                    <a:pt x="92" y="30"/>
                    <a:pt x="91" y="31"/>
                  </a:cubicBezTo>
                  <a:moveTo>
                    <a:pt x="96" y="25"/>
                  </a:moveTo>
                  <a:cubicBezTo>
                    <a:pt x="98" y="23"/>
                    <a:pt x="99" y="22"/>
                    <a:pt x="100" y="21"/>
                  </a:cubicBezTo>
                  <a:cubicBezTo>
                    <a:pt x="107" y="19"/>
                    <a:pt x="114" y="17"/>
                    <a:pt x="121" y="15"/>
                  </a:cubicBezTo>
                  <a:cubicBezTo>
                    <a:pt x="125" y="14"/>
                    <a:pt x="129" y="13"/>
                    <a:pt x="132" y="13"/>
                  </a:cubicBezTo>
                  <a:cubicBezTo>
                    <a:pt x="134" y="12"/>
                    <a:pt x="136" y="12"/>
                    <a:pt x="137" y="12"/>
                  </a:cubicBezTo>
                  <a:cubicBezTo>
                    <a:pt x="124" y="17"/>
                    <a:pt x="110" y="20"/>
                    <a:pt x="96" y="25"/>
                  </a:cubicBezTo>
                  <a:moveTo>
                    <a:pt x="96" y="2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7" y="25"/>
                    <a:pt x="99" y="24"/>
                    <a:pt x="100" y="24"/>
                  </a:cubicBezTo>
                  <a:cubicBezTo>
                    <a:pt x="105" y="22"/>
                    <a:pt x="110" y="21"/>
                    <a:pt x="115" y="19"/>
                  </a:cubicBezTo>
                  <a:cubicBezTo>
                    <a:pt x="124" y="16"/>
                    <a:pt x="133" y="14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2"/>
                    <a:pt x="144" y="12"/>
                    <a:pt x="145" y="12"/>
                  </a:cubicBezTo>
                  <a:cubicBezTo>
                    <a:pt x="142" y="13"/>
                    <a:pt x="140" y="14"/>
                    <a:pt x="137" y="14"/>
                  </a:cubicBezTo>
                  <a:cubicBezTo>
                    <a:pt x="133" y="15"/>
                    <a:pt x="129" y="16"/>
                    <a:pt x="125" y="17"/>
                  </a:cubicBezTo>
                  <a:cubicBezTo>
                    <a:pt x="117" y="19"/>
                    <a:pt x="109" y="22"/>
                    <a:pt x="100" y="24"/>
                  </a:cubicBezTo>
                  <a:cubicBezTo>
                    <a:pt x="99" y="25"/>
                    <a:pt x="97" y="25"/>
                    <a:pt x="96" y="25"/>
                  </a:cubicBezTo>
                  <a:moveTo>
                    <a:pt x="102" y="19"/>
                  </a:moveTo>
                  <a:cubicBezTo>
                    <a:pt x="103" y="18"/>
                    <a:pt x="104" y="17"/>
                    <a:pt x="105" y="16"/>
                  </a:cubicBezTo>
                  <a:cubicBezTo>
                    <a:pt x="109" y="15"/>
                    <a:pt x="113" y="14"/>
                    <a:pt x="117" y="13"/>
                  </a:cubicBezTo>
                  <a:cubicBezTo>
                    <a:pt x="120" y="12"/>
                    <a:pt x="123" y="12"/>
                    <a:pt x="125" y="11"/>
                  </a:cubicBezTo>
                  <a:cubicBezTo>
                    <a:pt x="127" y="10"/>
                    <a:pt x="129" y="10"/>
                    <a:pt x="130" y="9"/>
                  </a:cubicBezTo>
                  <a:cubicBezTo>
                    <a:pt x="130" y="9"/>
                    <a:pt x="133" y="8"/>
                    <a:pt x="133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27" y="12"/>
                    <a:pt x="121" y="13"/>
                    <a:pt x="115" y="14"/>
                  </a:cubicBezTo>
                  <a:cubicBezTo>
                    <a:pt x="111" y="15"/>
                    <a:pt x="106" y="17"/>
                    <a:pt x="102" y="19"/>
                  </a:cubicBezTo>
                  <a:moveTo>
                    <a:pt x="101" y="20"/>
                  </a:moveTo>
                  <a:cubicBezTo>
                    <a:pt x="107" y="17"/>
                    <a:pt x="113" y="15"/>
                    <a:pt x="120" y="14"/>
                  </a:cubicBezTo>
                  <a:cubicBezTo>
                    <a:pt x="125" y="13"/>
                    <a:pt x="130" y="12"/>
                    <a:pt x="135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9"/>
                    <a:pt x="138" y="10"/>
                    <a:pt x="140" y="11"/>
                  </a:cubicBezTo>
                  <a:cubicBezTo>
                    <a:pt x="134" y="12"/>
                    <a:pt x="127" y="13"/>
                    <a:pt x="121" y="14"/>
                  </a:cubicBezTo>
                  <a:cubicBezTo>
                    <a:pt x="115" y="16"/>
                    <a:pt x="107" y="17"/>
                    <a:pt x="101" y="20"/>
                  </a:cubicBezTo>
                  <a:moveTo>
                    <a:pt x="108" y="13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13" y="11"/>
                    <a:pt x="117" y="10"/>
                    <a:pt x="121" y="8"/>
                  </a:cubicBezTo>
                  <a:cubicBezTo>
                    <a:pt x="123" y="8"/>
                    <a:pt x="125" y="7"/>
                    <a:pt x="128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8"/>
                    <a:pt x="124" y="8"/>
                    <a:pt x="123" y="9"/>
                  </a:cubicBezTo>
                  <a:cubicBezTo>
                    <a:pt x="118" y="11"/>
                    <a:pt x="113" y="11"/>
                    <a:pt x="108" y="13"/>
                  </a:cubicBezTo>
                  <a:moveTo>
                    <a:pt x="106" y="15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3" y="12"/>
                    <a:pt x="115" y="12"/>
                    <a:pt x="118" y="11"/>
                  </a:cubicBezTo>
                  <a:cubicBezTo>
                    <a:pt x="122" y="10"/>
                    <a:pt x="126" y="9"/>
                    <a:pt x="130" y="6"/>
                  </a:cubicBezTo>
                  <a:cubicBezTo>
                    <a:pt x="131" y="7"/>
                    <a:pt x="132" y="7"/>
                    <a:pt x="134" y="8"/>
                  </a:cubicBezTo>
                  <a:cubicBezTo>
                    <a:pt x="130" y="9"/>
                    <a:pt x="126" y="10"/>
                    <a:pt x="122" y="11"/>
                  </a:cubicBezTo>
                  <a:cubicBezTo>
                    <a:pt x="117" y="13"/>
                    <a:pt x="111" y="14"/>
                    <a:pt x="106" y="15"/>
                  </a:cubicBezTo>
                  <a:moveTo>
                    <a:pt x="113" y="10"/>
                  </a:moveTo>
                  <a:cubicBezTo>
                    <a:pt x="114" y="9"/>
                    <a:pt x="115" y="9"/>
                    <a:pt x="117" y="8"/>
                  </a:cubicBezTo>
                  <a:cubicBezTo>
                    <a:pt x="120" y="7"/>
                    <a:pt x="123" y="6"/>
                    <a:pt x="125" y="5"/>
                  </a:cubicBezTo>
                  <a:cubicBezTo>
                    <a:pt x="126" y="5"/>
                    <a:pt x="127" y="5"/>
                    <a:pt x="128" y="6"/>
                  </a:cubicBezTo>
                  <a:cubicBezTo>
                    <a:pt x="125" y="7"/>
                    <a:pt x="122" y="7"/>
                    <a:pt x="119" y="8"/>
                  </a:cubicBezTo>
                  <a:cubicBezTo>
                    <a:pt x="117" y="9"/>
                    <a:pt x="115" y="9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moveTo>
                    <a:pt x="110" y="10"/>
                  </a:moveTo>
                  <a:cubicBezTo>
                    <a:pt x="111" y="9"/>
                    <a:pt x="113" y="8"/>
                    <a:pt x="114" y="7"/>
                  </a:cubicBezTo>
                  <a:cubicBezTo>
                    <a:pt x="116" y="6"/>
                    <a:pt x="117" y="6"/>
                    <a:pt x="119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0" y="6"/>
                    <a:pt x="120" y="6"/>
                  </a:cubicBezTo>
                  <a:cubicBezTo>
                    <a:pt x="116" y="8"/>
                    <a:pt x="113" y="9"/>
                    <a:pt x="110" y="10"/>
                  </a:cubicBezTo>
                  <a:moveTo>
                    <a:pt x="115" y="6"/>
                  </a:moveTo>
                  <a:cubicBezTo>
                    <a:pt x="116" y="5"/>
                    <a:pt x="117" y="3"/>
                    <a:pt x="119" y="2"/>
                  </a:cubicBezTo>
                  <a:cubicBezTo>
                    <a:pt x="120" y="3"/>
                    <a:pt x="122" y="3"/>
                    <a:pt x="123" y="4"/>
                  </a:cubicBezTo>
                  <a:cubicBezTo>
                    <a:pt x="120" y="4"/>
                    <a:pt x="118" y="5"/>
                    <a:pt x="115" y="6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7" y="0"/>
                  </a:cubicBezTo>
                  <a:cubicBezTo>
                    <a:pt x="97" y="19"/>
                    <a:pt x="78" y="40"/>
                    <a:pt x="60" y="61"/>
                  </a:cubicBezTo>
                  <a:cubicBezTo>
                    <a:pt x="42" y="79"/>
                    <a:pt x="24" y="98"/>
                    <a:pt x="8" y="117"/>
                  </a:cubicBezTo>
                  <a:cubicBezTo>
                    <a:pt x="1" y="122"/>
                    <a:pt x="0" y="139"/>
                    <a:pt x="8" y="143"/>
                  </a:cubicBezTo>
                  <a:cubicBezTo>
                    <a:pt x="14" y="147"/>
                    <a:pt x="20" y="150"/>
                    <a:pt x="26" y="153"/>
                  </a:cubicBezTo>
                  <a:cubicBezTo>
                    <a:pt x="37" y="158"/>
                    <a:pt x="47" y="164"/>
                    <a:pt x="58" y="169"/>
                  </a:cubicBezTo>
                  <a:cubicBezTo>
                    <a:pt x="75" y="177"/>
                    <a:pt x="91" y="187"/>
                    <a:pt x="109" y="193"/>
                  </a:cubicBezTo>
                  <a:cubicBezTo>
                    <a:pt x="109" y="193"/>
                    <a:pt x="109" y="194"/>
                    <a:pt x="109" y="194"/>
                  </a:cubicBezTo>
                  <a:cubicBezTo>
                    <a:pt x="110" y="194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26" y="175"/>
                    <a:pt x="143" y="159"/>
                    <a:pt x="159" y="142"/>
                  </a:cubicBezTo>
                  <a:cubicBezTo>
                    <a:pt x="180" y="120"/>
                    <a:pt x="201" y="98"/>
                    <a:pt x="221" y="75"/>
                  </a:cubicBezTo>
                  <a:cubicBezTo>
                    <a:pt x="223" y="73"/>
                    <a:pt x="228" y="69"/>
                    <a:pt x="229" y="66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5" y="64"/>
                    <a:pt x="224" y="60"/>
                    <a:pt x="224" y="59"/>
                  </a:cubicBezTo>
                  <a:cubicBezTo>
                    <a:pt x="223" y="55"/>
                    <a:pt x="223" y="51"/>
                    <a:pt x="225" y="47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5"/>
                    <a:pt x="224" y="45"/>
                  </a:cubicBezTo>
                  <a:cubicBezTo>
                    <a:pt x="209" y="38"/>
                    <a:pt x="193" y="31"/>
                    <a:pt x="177" y="24"/>
                  </a:cubicBezTo>
                  <a:cubicBezTo>
                    <a:pt x="158" y="16"/>
                    <a:pt x="139" y="6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37269" y="507927"/>
              <a:ext cx="885825" cy="923925"/>
            </a:xfrm>
            <a:custGeom>
              <a:avLst/>
              <a:gdLst>
                <a:gd name="T0" fmla="*/ 95 w 209"/>
                <a:gd name="T1" fmla="*/ 202 h 218"/>
                <a:gd name="T2" fmla="*/ 82 w 209"/>
                <a:gd name="T3" fmla="*/ 161 h 218"/>
                <a:gd name="T4" fmla="*/ 137 w 209"/>
                <a:gd name="T5" fmla="*/ 160 h 218"/>
                <a:gd name="T6" fmla="*/ 117 w 209"/>
                <a:gd name="T7" fmla="*/ 210 h 218"/>
                <a:gd name="T8" fmla="*/ 81 w 209"/>
                <a:gd name="T9" fmla="*/ 156 h 218"/>
                <a:gd name="T10" fmla="*/ 92 w 209"/>
                <a:gd name="T11" fmla="*/ 140 h 218"/>
                <a:gd name="T12" fmla="*/ 81 w 209"/>
                <a:gd name="T13" fmla="*/ 156 h 218"/>
                <a:gd name="T14" fmla="*/ 114 w 209"/>
                <a:gd name="T15" fmla="*/ 147 h 218"/>
                <a:gd name="T16" fmla="*/ 140 w 209"/>
                <a:gd name="T17" fmla="*/ 132 h 218"/>
                <a:gd name="T18" fmla="*/ 37 w 209"/>
                <a:gd name="T19" fmla="*/ 166 h 218"/>
                <a:gd name="T20" fmla="*/ 48 w 209"/>
                <a:gd name="T21" fmla="*/ 112 h 218"/>
                <a:gd name="T22" fmla="*/ 77 w 209"/>
                <a:gd name="T23" fmla="*/ 157 h 218"/>
                <a:gd name="T24" fmla="*/ 37 w 209"/>
                <a:gd name="T25" fmla="*/ 166 h 218"/>
                <a:gd name="T26" fmla="*/ 181 w 209"/>
                <a:gd name="T27" fmla="*/ 165 h 218"/>
                <a:gd name="T28" fmla="*/ 141 w 209"/>
                <a:gd name="T29" fmla="*/ 157 h 218"/>
                <a:gd name="T30" fmla="*/ 171 w 209"/>
                <a:gd name="T31" fmla="*/ 112 h 218"/>
                <a:gd name="T32" fmla="*/ 202 w 209"/>
                <a:gd name="T33" fmla="*/ 152 h 218"/>
                <a:gd name="T34" fmla="*/ 74 w 209"/>
                <a:gd name="T35" fmla="*/ 125 h 218"/>
                <a:gd name="T36" fmla="*/ 54 w 209"/>
                <a:gd name="T37" fmla="*/ 107 h 218"/>
                <a:gd name="T38" fmla="*/ 73 w 209"/>
                <a:gd name="T39" fmla="*/ 109 h 218"/>
                <a:gd name="T40" fmla="*/ 145 w 209"/>
                <a:gd name="T41" fmla="*/ 125 h 218"/>
                <a:gd name="T42" fmla="*/ 145 w 209"/>
                <a:gd name="T43" fmla="*/ 93 h 218"/>
                <a:gd name="T44" fmla="*/ 145 w 209"/>
                <a:gd name="T45" fmla="*/ 125 h 218"/>
                <a:gd name="T46" fmla="*/ 94 w 209"/>
                <a:gd name="T47" fmla="*/ 137 h 218"/>
                <a:gd name="T48" fmla="*/ 78 w 209"/>
                <a:gd name="T49" fmla="*/ 109 h 218"/>
                <a:gd name="T50" fmla="*/ 109 w 209"/>
                <a:gd name="T51" fmla="*/ 73 h 218"/>
                <a:gd name="T52" fmla="*/ 141 w 209"/>
                <a:gd name="T53" fmla="*/ 127 h 218"/>
                <a:gd name="T54" fmla="*/ 109 w 209"/>
                <a:gd name="T55" fmla="*/ 144 h 218"/>
                <a:gd name="T56" fmla="*/ 81 w 209"/>
                <a:gd name="T57" fmla="*/ 62 h 218"/>
                <a:gd name="T58" fmla="*/ 79 w 209"/>
                <a:gd name="T59" fmla="*/ 85 h 218"/>
                <a:gd name="T60" fmla="*/ 140 w 209"/>
                <a:gd name="T61" fmla="*/ 85 h 218"/>
                <a:gd name="T62" fmla="*/ 137 w 209"/>
                <a:gd name="T63" fmla="*/ 62 h 218"/>
                <a:gd name="T64" fmla="*/ 48 w 209"/>
                <a:gd name="T65" fmla="*/ 106 h 218"/>
                <a:gd name="T66" fmla="*/ 17 w 209"/>
                <a:gd name="T67" fmla="*/ 71 h 218"/>
                <a:gd name="T68" fmla="*/ 76 w 209"/>
                <a:gd name="T69" fmla="*/ 60 h 218"/>
                <a:gd name="T70" fmla="*/ 74 w 209"/>
                <a:gd name="T71" fmla="*/ 88 h 218"/>
                <a:gd name="T72" fmla="*/ 171 w 209"/>
                <a:gd name="T73" fmla="*/ 106 h 218"/>
                <a:gd name="T74" fmla="*/ 141 w 209"/>
                <a:gd name="T75" fmla="*/ 60 h 218"/>
                <a:gd name="T76" fmla="*/ 183 w 209"/>
                <a:gd name="T77" fmla="*/ 52 h 218"/>
                <a:gd name="T78" fmla="*/ 193 w 209"/>
                <a:gd name="T79" fmla="*/ 84 h 218"/>
                <a:gd name="T80" fmla="*/ 109 w 209"/>
                <a:gd name="T81" fmla="*/ 69 h 218"/>
                <a:gd name="T82" fmla="*/ 84 w 209"/>
                <a:gd name="T83" fmla="*/ 48 h 218"/>
                <a:gd name="T84" fmla="*/ 109 w 209"/>
                <a:gd name="T85" fmla="*/ 4 h 218"/>
                <a:gd name="T86" fmla="*/ 137 w 209"/>
                <a:gd name="T87" fmla="*/ 58 h 218"/>
                <a:gd name="T88" fmla="*/ 109 w 209"/>
                <a:gd name="T89" fmla="*/ 69 h 218"/>
                <a:gd name="T90" fmla="*/ 106 w 209"/>
                <a:gd name="T91" fmla="*/ 0 h 218"/>
                <a:gd name="T92" fmla="*/ 77 w 209"/>
                <a:gd name="T93" fmla="*/ 56 h 218"/>
                <a:gd name="T94" fmla="*/ 37 w 209"/>
                <a:gd name="T95" fmla="*/ 48 h 218"/>
                <a:gd name="T96" fmla="*/ 21 w 209"/>
                <a:gd name="T97" fmla="*/ 85 h 218"/>
                <a:gd name="T98" fmla="*/ 35 w 209"/>
                <a:gd name="T99" fmla="*/ 117 h 218"/>
                <a:gd name="T100" fmla="*/ 15 w 209"/>
                <a:gd name="T101" fmla="*/ 163 h 218"/>
                <a:gd name="T102" fmla="*/ 37 w 209"/>
                <a:gd name="T103" fmla="*/ 170 h 218"/>
                <a:gd name="T104" fmla="*/ 79 w 209"/>
                <a:gd name="T105" fmla="*/ 167 h 218"/>
                <a:gd name="T106" fmla="*/ 109 w 209"/>
                <a:gd name="T107" fmla="*/ 218 h 218"/>
                <a:gd name="T108" fmla="*/ 128 w 209"/>
                <a:gd name="T109" fmla="*/ 201 h 218"/>
                <a:gd name="T110" fmla="*/ 148 w 209"/>
                <a:gd name="T111" fmla="*/ 164 h 218"/>
                <a:gd name="T112" fmla="*/ 190 w 209"/>
                <a:gd name="T113" fmla="*/ 169 h 218"/>
                <a:gd name="T114" fmla="*/ 197 w 209"/>
                <a:gd name="T115" fmla="*/ 133 h 218"/>
                <a:gd name="T116" fmla="*/ 202 w 209"/>
                <a:gd name="T117" fmla="*/ 78 h 218"/>
                <a:gd name="T118" fmla="*/ 182 w 209"/>
                <a:gd name="T119" fmla="*/ 48 h 218"/>
                <a:gd name="T120" fmla="*/ 141 w 209"/>
                <a:gd name="T121" fmla="*/ 56 h 218"/>
                <a:gd name="T122" fmla="*/ 123 w 209"/>
                <a:gd name="T123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218">
                  <a:moveTo>
                    <a:pt x="110" y="213"/>
                  </a:moveTo>
                  <a:cubicBezTo>
                    <a:pt x="104" y="213"/>
                    <a:pt x="98" y="207"/>
                    <a:pt x="95" y="202"/>
                  </a:cubicBezTo>
                  <a:cubicBezTo>
                    <a:pt x="88" y="190"/>
                    <a:pt x="85" y="177"/>
                    <a:pt x="82" y="164"/>
                  </a:cubicBezTo>
                  <a:cubicBezTo>
                    <a:pt x="82" y="163"/>
                    <a:pt x="82" y="162"/>
                    <a:pt x="82" y="161"/>
                  </a:cubicBezTo>
                  <a:cubicBezTo>
                    <a:pt x="91" y="157"/>
                    <a:pt x="101" y="153"/>
                    <a:pt x="109" y="149"/>
                  </a:cubicBezTo>
                  <a:cubicBezTo>
                    <a:pt x="118" y="153"/>
                    <a:pt x="127" y="157"/>
                    <a:pt x="137" y="160"/>
                  </a:cubicBezTo>
                  <a:cubicBezTo>
                    <a:pt x="136" y="165"/>
                    <a:pt x="135" y="171"/>
                    <a:pt x="133" y="176"/>
                  </a:cubicBezTo>
                  <a:cubicBezTo>
                    <a:pt x="130" y="188"/>
                    <a:pt x="126" y="202"/>
                    <a:pt x="117" y="210"/>
                  </a:cubicBezTo>
                  <a:cubicBezTo>
                    <a:pt x="114" y="213"/>
                    <a:pt x="112" y="213"/>
                    <a:pt x="110" y="213"/>
                  </a:cubicBezTo>
                  <a:moveTo>
                    <a:pt x="81" y="156"/>
                  </a:moveTo>
                  <a:cubicBezTo>
                    <a:pt x="80" y="148"/>
                    <a:pt x="79" y="140"/>
                    <a:pt x="78" y="133"/>
                  </a:cubicBezTo>
                  <a:cubicBezTo>
                    <a:pt x="83" y="135"/>
                    <a:pt x="88" y="138"/>
                    <a:pt x="92" y="140"/>
                  </a:cubicBezTo>
                  <a:cubicBezTo>
                    <a:pt x="96" y="142"/>
                    <a:pt x="100" y="145"/>
                    <a:pt x="104" y="146"/>
                  </a:cubicBezTo>
                  <a:cubicBezTo>
                    <a:pt x="97" y="150"/>
                    <a:pt x="89" y="153"/>
                    <a:pt x="81" y="156"/>
                  </a:cubicBezTo>
                  <a:moveTo>
                    <a:pt x="137" y="156"/>
                  </a:moveTo>
                  <a:cubicBezTo>
                    <a:pt x="130" y="153"/>
                    <a:pt x="122" y="150"/>
                    <a:pt x="114" y="147"/>
                  </a:cubicBezTo>
                  <a:cubicBezTo>
                    <a:pt x="118" y="145"/>
                    <a:pt x="122" y="142"/>
                    <a:pt x="126" y="140"/>
                  </a:cubicBezTo>
                  <a:cubicBezTo>
                    <a:pt x="131" y="138"/>
                    <a:pt x="136" y="135"/>
                    <a:pt x="140" y="132"/>
                  </a:cubicBezTo>
                  <a:cubicBezTo>
                    <a:pt x="140" y="140"/>
                    <a:pt x="139" y="148"/>
                    <a:pt x="137" y="156"/>
                  </a:cubicBezTo>
                  <a:moveTo>
                    <a:pt x="37" y="166"/>
                  </a:moveTo>
                  <a:cubicBezTo>
                    <a:pt x="32" y="166"/>
                    <a:pt x="28" y="165"/>
                    <a:pt x="24" y="164"/>
                  </a:cubicBezTo>
                  <a:cubicBezTo>
                    <a:pt x="0" y="156"/>
                    <a:pt x="33" y="125"/>
                    <a:pt x="48" y="112"/>
                  </a:cubicBezTo>
                  <a:cubicBezTo>
                    <a:pt x="56" y="119"/>
                    <a:pt x="65" y="125"/>
                    <a:pt x="74" y="130"/>
                  </a:cubicBezTo>
                  <a:cubicBezTo>
                    <a:pt x="75" y="139"/>
                    <a:pt x="76" y="148"/>
                    <a:pt x="77" y="157"/>
                  </a:cubicBezTo>
                  <a:cubicBezTo>
                    <a:pt x="73" y="159"/>
                    <a:pt x="69" y="160"/>
                    <a:pt x="65" y="161"/>
                  </a:cubicBezTo>
                  <a:cubicBezTo>
                    <a:pt x="57" y="163"/>
                    <a:pt x="47" y="166"/>
                    <a:pt x="37" y="166"/>
                  </a:cubicBezTo>
                  <a:moveTo>
                    <a:pt x="182" y="165"/>
                  </a:moveTo>
                  <a:cubicBezTo>
                    <a:pt x="182" y="165"/>
                    <a:pt x="181" y="165"/>
                    <a:pt x="181" y="165"/>
                  </a:cubicBezTo>
                  <a:cubicBezTo>
                    <a:pt x="168" y="165"/>
                    <a:pt x="155" y="162"/>
                    <a:pt x="143" y="158"/>
                  </a:cubicBezTo>
                  <a:cubicBezTo>
                    <a:pt x="142" y="158"/>
                    <a:pt x="142" y="157"/>
                    <a:pt x="141" y="157"/>
                  </a:cubicBezTo>
                  <a:cubicBezTo>
                    <a:pt x="143" y="148"/>
                    <a:pt x="144" y="139"/>
                    <a:pt x="144" y="130"/>
                  </a:cubicBezTo>
                  <a:cubicBezTo>
                    <a:pt x="153" y="124"/>
                    <a:pt x="162" y="118"/>
                    <a:pt x="171" y="112"/>
                  </a:cubicBezTo>
                  <a:cubicBezTo>
                    <a:pt x="174" y="115"/>
                    <a:pt x="178" y="118"/>
                    <a:pt x="182" y="121"/>
                  </a:cubicBezTo>
                  <a:cubicBezTo>
                    <a:pt x="190" y="129"/>
                    <a:pt x="200" y="140"/>
                    <a:pt x="202" y="152"/>
                  </a:cubicBezTo>
                  <a:cubicBezTo>
                    <a:pt x="205" y="164"/>
                    <a:pt x="190" y="165"/>
                    <a:pt x="182" y="165"/>
                  </a:cubicBezTo>
                  <a:moveTo>
                    <a:pt x="74" y="125"/>
                  </a:moveTo>
                  <a:cubicBezTo>
                    <a:pt x="66" y="120"/>
                    <a:pt x="59" y="115"/>
                    <a:pt x="51" y="109"/>
                  </a:cubicBezTo>
                  <a:cubicBezTo>
                    <a:pt x="52" y="108"/>
                    <a:pt x="53" y="108"/>
                    <a:pt x="54" y="107"/>
                  </a:cubicBezTo>
                  <a:cubicBezTo>
                    <a:pt x="60" y="102"/>
                    <a:pt x="67" y="97"/>
                    <a:pt x="74" y="93"/>
                  </a:cubicBezTo>
                  <a:cubicBezTo>
                    <a:pt x="74" y="98"/>
                    <a:pt x="73" y="104"/>
                    <a:pt x="73" y="109"/>
                  </a:cubicBezTo>
                  <a:cubicBezTo>
                    <a:pt x="73" y="114"/>
                    <a:pt x="74" y="119"/>
                    <a:pt x="74" y="125"/>
                  </a:cubicBezTo>
                  <a:moveTo>
                    <a:pt x="145" y="125"/>
                  </a:moveTo>
                  <a:cubicBezTo>
                    <a:pt x="145" y="116"/>
                    <a:pt x="145" y="107"/>
                    <a:pt x="145" y="98"/>
                  </a:cubicBezTo>
                  <a:cubicBezTo>
                    <a:pt x="145" y="96"/>
                    <a:pt x="145" y="95"/>
                    <a:pt x="145" y="93"/>
                  </a:cubicBezTo>
                  <a:cubicBezTo>
                    <a:pt x="153" y="98"/>
                    <a:pt x="160" y="103"/>
                    <a:pt x="168" y="109"/>
                  </a:cubicBezTo>
                  <a:cubicBezTo>
                    <a:pt x="160" y="115"/>
                    <a:pt x="152" y="120"/>
                    <a:pt x="145" y="125"/>
                  </a:cubicBezTo>
                  <a:moveTo>
                    <a:pt x="109" y="144"/>
                  </a:moveTo>
                  <a:cubicBezTo>
                    <a:pt x="104" y="142"/>
                    <a:pt x="99" y="139"/>
                    <a:pt x="94" y="137"/>
                  </a:cubicBezTo>
                  <a:cubicBezTo>
                    <a:pt x="89" y="134"/>
                    <a:pt x="83" y="131"/>
                    <a:pt x="78" y="127"/>
                  </a:cubicBezTo>
                  <a:cubicBezTo>
                    <a:pt x="78" y="121"/>
                    <a:pt x="78" y="115"/>
                    <a:pt x="78" y="109"/>
                  </a:cubicBezTo>
                  <a:cubicBezTo>
                    <a:pt x="78" y="103"/>
                    <a:pt x="78" y="96"/>
                    <a:pt x="78" y="90"/>
                  </a:cubicBezTo>
                  <a:cubicBezTo>
                    <a:pt x="88" y="84"/>
                    <a:pt x="98" y="78"/>
                    <a:pt x="109" y="73"/>
                  </a:cubicBezTo>
                  <a:cubicBezTo>
                    <a:pt x="120" y="78"/>
                    <a:pt x="130" y="84"/>
                    <a:pt x="141" y="90"/>
                  </a:cubicBezTo>
                  <a:cubicBezTo>
                    <a:pt x="141" y="102"/>
                    <a:pt x="141" y="115"/>
                    <a:pt x="141" y="127"/>
                  </a:cubicBezTo>
                  <a:cubicBezTo>
                    <a:pt x="135" y="131"/>
                    <a:pt x="130" y="134"/>
                    <a:pt x="124" y="137"/>
                  </a:cubicBezTo>
                  <a:cubicBezTo>
                    <a:pt x="119" y="139"/>
                    <a:pt x="114" y="142"/>
                    <a:pt x="109" y="144"/>
                  </a:cubicBezTo>
                  <a:moveTo>
                    <a:pt x="79" y="85"/>
                  </a:moveTo>
                  <a:cubicBezTo>
                    <a:pt x="79" y="77"/>
                    <a:pt x="80" y="70"/>
                    <a:pt x="81" y="62"/>
                  </a:cubicBezTo>
                  <a:cubicBezTo>
                    <a:pt x="89" y="65"/>
                    <a:pt x="97" y="68"/>
                    <a:pt x="105" y="71"/>
                  </a:cubicBezTo>
                  <a:cubicBezTo>
                    <a:pt x="96" y="75"/>
                    <a:pt x="87" y="80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moveTo>
                    <a:pt x="140" y="85"/>
                  </a:moveTo>
                  <a:cubicBezTo>
                    <a:pt x="131" y="80"/>
                    <a:pt x="122" y="75"/>
                    <a:pt x="114" y="71"/>
                  </a:cubicBezTo>
                  <a:cubicBezTo>
                    <a:pt x="121" y="68"/>
                    <a:pt x="129" y="64"/>
                    <a:pt x="137" y="62"/>
                  </a:cubicBezTo>
                  <a:cubicBezTo>
                    <a:pt x="139" y="69"/>
                    <a:pt x="140" y="77"/>
                    <a:pt x="140" y="85"/>
                  </a:cubicBezTo>
                  <a:moveTo>
                    <a:pt x="48" y="106"/>
                  </a:moveTo>
                  <a:cubicBezTo>
                    <a:pt x="47" y="105"/>
                    <a:pt x="45" y="104"/>
                    <a:pt x="44" y="103"/>
                  </a:cubicBezTo>
                  <a:cubicBezTo>
                    <a:pt x="34" y="94"/>
                    <a:pt x="23" y="84"/>
                    <a:pt x="17" y="71"/>
                  </a:cubicBezTo>
                  <a:cubicBezTo>
                    <a:pt x="12" y="57"/>
                    <a:pt x="22" y="53"/>
                    <a:pt x="35" y="53"/>
                  </a:cubicBezTo>
                  <a:cubicBezTo>
                    <a:pt x="50" y="53"/>
                    <a:pt x="70" y="58"/>
                    <a:pt x="76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5" y="70"/>
                    <a:pt x="74" y="79"/>
                    <a:pt x="74" y="88"/>
                  </a:cubicBezTo>
                  <a:cubicBezTo>
                    <a:pt x="65" y="94"/>
                    <a:pt x="56" y="100"/>
                    <a:pt x="48" y="106"/>
                  </a:cubicBezTo>
                  <a:moveTo>
                    <a:pt x="171" y="106"/>
                  </a:moveTo>
                  <a:cubicBezTo>
                    <a:pt x="163" y="99"/>
                    <a:pt x="154" y="93"/>
                    <a:pt x="144" y="87"/>
                  </a:cubicBezTo>
                  <a:cubicBezTo>
                    <a:pt x="144" y="78"/>
                    <a:pt x="143" y="69"/>
                    <a:pt x="141" y="60"/>
                  </a:cubicBezTo>
                  <a:cubicBezTo>
                    <a:pt x="149" y="58"/>
                    <a:pt x="156" y="56"/>
                    <a:pt x="163" y="55"/>
                  </a:cubicBezTo>
                  <a:cubicBezTo>
                    <a:pt x="169" y="53"/>
                    <a:pt x="176" y="52"/>
                    <a:pt x="183" y="52"/>
                  </a:cubicBezTo>
                  <a:cubicBezTo>
                    <a:pt x="189" y="52"/>
                    <a:pt x="195" y="53"/>
                    <a:pt x="200" y="57"/>
                  </a:cubicBezTo>
                  <a:cubicBezTo>
                    <a:pt x="208" y="64"/>
                    <a:pt x="198" y="78"/>
                    <a:pt x="193" y="84"/>
                  </a:cubicBezTo>
                  <a:cubicBezTo>
                    <a:pt x="187" y="92"/>
                    <a:pt x="179" y="99"/>
                    <a:pt x="171" y="106"/>
                  </a:cubicBezTo>
                  <a:moveTo>
                    <a:pt x="109" y="69"/>
                  </a:moveTo>
                  <a:cubicBezTo>
                    <a:pt x="100" y="65"/>
                    <a:pt x="91" y="61"/>
                    <a:pt x="82" y="58"/>
                  </a:cubicBezTo>
                  <a:cubicBezTo>
                    <a:pt x="82" y="54"/>
                    <a:pt x="83" y="51"/>
                    <a:pt x="84" y="48"/>
                  </a:cubicBezTo>
                  <a:cubicBezTo>
                    <a:pt x="87" y="35"/>
                    <a:pt x="91" y="20"/>
                    <a:pt x="100" y="10"/>
                  </a:cubicBezTo>
                  <a:cubicBezTo>
                    <a:pt x="103" y="6"/>
                    <a:pt x="106" y="4"/>
                    <a:pt x="109" y="4"/>
                  </a:cubicBezTo>
                  <a:cubicBezTo>
                    <a:pt x="124" y="4"/>
                    <a:pt x="134" y="45"/>
                    <a:pt x="136" y="54"/>
                  </a:cubicBezTo>
                  <a:cubicBezTo>
                    <a:pt x="136" y="55"/>
                    <a:pt x="136" y="56"/>
                    <a:pt x="137" y="58"/>
                  </a:cubicBezTo>
                  <a:cubicBezTo>
                    <a:pt x="136" y="58"/>
                    <a:pt x="136" y="58"/>
                    <a:pt x="135" y="58"/>
                  </a:cubicBezTo>
                  <a:cubicBezTo>
                    <a:pt x="126" y="61"/>
                    <a:pt x="118" y="65"/>
                    <a:pt x="109" y="69"/>
                  </a:cubicBezTo>
                  <a:moveTo>
                    <a:pt x="109" y="0"/>
                  </a:moveTo>
                  <a:cubicBezTo>
                    <a:pt x="108" y="0"/>
                    <a:pt x="107" y="0"/>
                    <a:pt x="106" y="0"/>
                  </a:cubicBezTo>
                  <a:cubicBezTo>
                    <a:pt x="99" y="2"/>
                    <a:pt x="93" y="10"/>
                    <a:pt x="90" y="16"/>
                  </a:cubicBezTo>
                  <a:cubicBezTo>
                    <a:pt x="84" y="29"/>
                    <a:pt x="80" y="42"/>
                    <a:pt x="77" y="56"/>
                  </a:cubicBezTo>
                  <a:cubicBezTo>
                    <a:pt x="71" y="54"/>
                    <a:pt x="65" y="52"/>
                    <a:pt x="58" y="51"/>
                  </a:cubicBezTo>
                  <a:cubicBezTo>
                    <a:pt x="51" y="49"/>
                    <a:pt x="44" y="48"/>
                    <a:pt x="37" y="48"/>
                  </a:cubicBezTo>
                  <a:cubicBezTo>
                    <a:pt x="32" y="48"/>
                    <a:pt x="27" y="49"/>
                    <a:pt x="23" y="50"/>
                  </a:cubicBezTo>
                  <a:cubicBezTo>
                    <a:pt x="5" y="56"/>
                    <a:pt x="13" y="75"/>
                    <a:pt x="21" y="85"/>
                  </a:cubicBezTo>
                  <a:cubicBezTo>
                    <a:pt x="28" y="94"/>
                    <a:pt x="36" y="102"/>
                    <a:pt x="44" y="109"/>
                  </a:cubicBezTo>
                  <a:cubicBezTo>
                    <a:pt x="41" y="112"/>
                    <a:pt x="38" y="114"/>
                    <a:pt x="35" y="117"/>
                  </a:cubicBezTo>
                  <a:cubicBezTo>
                    <a:pt x="27" y="125"/>
                    <a:pt x="18" y="134"/>
                    <a:pt x="13" y="146"/>
                  </a:cubicBezTo>
                  <a:cubicBezTo>
                    <a:pt x="11" y="151"/>
                    <a:pt x="11" y="158"/>
                    <a:pt x="15" y="163"/>
                  </a:cubicBezTo>
                  <a:cubicBezTo>
                    <a:pt x="20" y="169"/>
                    <a:pt x="29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1" y="170"/>
                    <a:pt x="64" y="167"/>
                    <a:pt x="78" y="162"/>
                  </a:cubicBezTo>
                  <a:cubicBezTo>
                    <a:pt x="78" y="164"/>
                    <a:pt x="78" y="165"/>
                    <a:pt x="79" y="167"/>
                  </a:cubicBezTo>
                  <a:cubicBezTo>
                    <a:pt x="81" y="180"/>
                    <a:pt x="85" y="194"/>
                    <a:pt x="93" y="206"/>
                  </a:cubicBezTo>
                  <a:cubicBezTo>
                    <a:pt x="96" y="212"/>
                    <a:pt x="102" y="218"/>
                    <a:pt x="109" y="218"/>
                  </a:cubicBezTo>
                  <a:cubicBezTo>
                    <a:pt x="110" y="218"/>
                    <a:pt x="110" y="218"/>
                    <a:pt x="111" y="218"/>
                  </a:cubicBezTo>
                  <a:cubicBezTo>
                    <a:pt x="119" y="217"/>
                    <a:pt x="125" y="208"/>
                    <a:pt x="128" y="201"/>
                  </a:cubicBezTo>
                  <a:cubicBezTo>
                    <a:pt x="135" y="189"/>
                    <a:pt x="138" y="175"/>
                    <a:pt x="141" y="161"/>
                  </a:cubicBezTo>
                  <a:cubicBezTo>
                    <a:pt x="143" y="162"/>
                    <a:pt x="146" y="163"/>
                    <a:pt x="148" y="164"/>
                  </a:cubicBezTo>
                  <a:cubicBezTo>
                    <a:pt x="159" y="167"/>
                    <a:pt x="170" y="170"/>
                    <a:pt x="181" y="170"/>
                  </a:cubicBezTo>
                  <a:cubicBezTo>
                    <a:pt x="184" y="170"/>
                    <a:pt x="187" y="170"/>
                    <a:pt x="190" y="169"/>
                  </a:cubicBezTo>
                  <a:cubicBezTo>
                    <a:pt x="197" y="168"/>
                    <a:pt x="205" y="165"/>
                    <a:pt x="206" y="157"/>
                  </a:cubicBezTo>
                  <a:cubicBezTo>
                    <a:pt x="208" y="148"/>
                    <a:pt x="202" y="139"/>
                    <a:pt x="197" y="133"/>
                  </a:cubicBezTo>
                  <a:cubicBezTo>
                    <a:pt x="191" y="124"/>
                    <a:pt x="183" y="116"/>
                    <a:pt x="174" y="109"/>
                  </a:cubicBezTo>
                  <a:cubicBezTo>
                    <a:pt x="185" y="100"/>
                    <a:pt x="195" y="90"/>
                    <a:pt x="202" y="78"/>
                  </a:cubicBezTo>
                  <a:cubicBezTo>
                    <a:pt x="206" y="72"/>
                    <a:pt x="209" y="63"/>
                    <a:pt x="205" y="56"/>
                  </a:cubicBezTo>
                  <a:cubicBezTo>
                    <a:pt x="200" y="49"/>
                    <a:pt x="189" y="48"/>
                    <a:pt x="182" y="48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68" y="48"/>
                    <a:pt x="154" y="52"/>
                    <a:pt x="141" y="56"/>
                  </a:cubicBezTo>
                  <a:cubicBezTo>
                    <a:pt x="140" y="52"/>
                    <a:pt x="139" y="47"/>
                    <a:pt x="138" y="43"/>
                  </a:cubicBezTo>
                  <a:cubicBezTo>
                    <a:pt x="135" y="31"/>
                    <a:pt x="131" y="18"/>
                    <a:pt x="123" y="8"/>
                  </a:cubicBezTo>
                  <a:cubicBezTo>
                    <a:pt x="120" y="4"/>
                    <a:pt x="115" y="0"/>
                    <a:pt x="10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34031" y="4127427"/>
              <a:ext cx="749300" cy="546100"/>
            </a:xfrm>
            <a:custGeom>
              <a:avLst/>
              <a:gdLst>
                <a:gd name="T0" fmla="*/ 141 w 177"/>
                <a:gd name="T1" fmla="*/ 0 h 129"/>
                <a:gd name="T2" fmla="*/ 138 w 177"/>
                <a:gd name="T3" fmla="*/ 0 h 129"/>
                <a:gd name="T4" fmla="*/ 103 w 177"/>
                <a:gd name="T5" fmla="*/ 12 h 129"/>
                <a:gd name="T6" fmla="*/ 60 w 177"/>
                <a:gd name="T7" fmla="*/ 36 h 129"/>
                <a:gd name="T8" fmla="*/ 62 w 177"/>
                <a:gd name="T9" fmla="*/ 41 h 129"/>
                <a:gd name="T10" fmla="*/ 63 w 177"/>
                <a:gd name="T11" fmla="*/ 41 h 129"/>
                <a:gd name="T12" fmla="*/ 138 w 177"/>
                <a:gd name="T13" fmla="*/ 6 h 129"/>
                <a:gd name="T14" fmla="*/ 143 w 177"/>
                <a:gd name="T15" fmla="*/ 6 h 129"/>
                <a:gd name="T16" fmla="*/ 169 w 177"/>
                <a:gd name="T17" fmla="*/ 17 h 129"/>
                <a:gd name="T18" fmla="*/ 156 w 177"/>
                <a:gd name="T19" fmla="*/ 51 h 129"/>
                <a:gd name="T20" fmla="*/ 96 w 177"/>
                <a:gd name="T21" fmla="*/ 92 h 129"/>
                <a:gd name="T22" fmla="*/ 63 w 177"/>
                <a:gd name="T23" fmla="*/ 111 h 129"/>
                <a:gd name="T24" fmla="*/ 32 w 177"/>
                <a:gd name="T25" fmla="*/ 123 h 129"/>
                <a:gd name="T26" fmla="*/ 23 w 177"/>
                <a:gd name="T27" fmla="*/ 121 h 129"/>
                <a:gd name="T28" fmla="*/ 29 w 177"/>
                <a:gd name="T29" fmla="*/ 90 h 129"/>
                <a:gd name="T30" fmla="*/ 59 w 177"/>
                <a:gd name="T31" fmla="*/ 66 h 129"/>
                <a:gd name="T32" fmla="*/ 104 w 177"/>
                <a:gd name="T33" fmla="*/ 40 h 129"/>
                <a:gd name="T34" fmla="*/ 113 w 177"/>
                <a:gd name="T35" fmla="*/ 38 h 129"/>
                <a:gd name="T36" fmla="*/ 114 w 177"/>
                <a:gd name="T37" fmla="*/ 38 h 129"/>
                <a:gd name="T38" fmla="*/ 115 w 177"/>
                <a:gd name="T39" fmla="*/ 60 h 129"/>
                <a:gd name="T40" fmla="*/ 101 w 177"/>
                <a:gd name="T41" fmla="*/ 70 h 129"/>
                <a:gd name="T42" fmla="*/ 57 w 177"/>
                <a:gd name="T43" fmla="*/ 94 h 129"/>
                <a:gd name="T44" fmla="*/ 58 w 177"/>
                <a:gd name="T45" fmla="*/ 100 h 129"/>
                <a:gd name="T46" fmla="*/ 59 w 177"/>
                <a:gd name="T47" fmla="*/ 100 h 129"/>
                <a:gd name="T48" fmla="*/ 104 w 177"/>
                <a:gd name="T49" fmla="*/ 75 h 129"/>
                <a:gd name="T50" fmla="*/ 126 w 177"/>
                <a:gd name="T51" fmla="*/ 43 h 129"/>
                <a:gd name="T52" fmla="*/ 113 w 177"/>
                <a:gd name="T53" fmla="*/ 32 h 129"/>
                <a:gd name="T54" fmla="*/ 89 w 177"/>
                <a:gd name="T55" fmla="*/ 40 h 129"/>
                <a:gd name="T56" fmla="*/ 34 w 177"/>
                <a:gd name="T57" fmla="*/ 79 h 129"/>
                <a:gd name="T58" fmla="*/ 11 w 177"/>
                <a:gd name="T59" fmla="*/ 118 h 129"/>
                <a:gd name="T60" fmla="*/ 31 w 177"/>
                <a:gd name="T61" fmla="*/ 129 h 129"/>
                <a:gd name="T62" fmla="*/ 66 w 177"/>
                <a:gd name="T63" fmla="*/ 117 h 129"/>
                <a:gd name="T64" fmla="*/ 140 w 177"/>
                <a:gd name="T65" fmla="*/ 72 h 129"/>
                <a:gd name="T66" fmla="*/ 177 w 177"/>
                <a:gd name="T67" fmla="*/ 23 h 129"/>
                <a:gd name="T68" fmla="*/ 141 w 177"/>
                <a:gd name="T6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29">
                  <a:moveTo>
                    <a:pt x="141" y="0"/>
                  </a:moveTo>
                  <a:cubicBezTo>
                    <a:pt x="140" y="0"/>
                    <a:pt x="139" y="0"/>
                    <a:pt x="138" y="0"/>
                  </a:cubicBezTo>
                  <a:cubicBezTo>
                    <a:pt x="126" y="1"/>
                    <a:pt x="114" y="7"/>
                    <a:pt x="103" y="12"/>
                  </a:cubicBezTo>
                  <a:cubicBezTo>
                    <a:pt x="89" y="20"/>
                    <a:pt x="74" y="28"/>
                    <a:pt x="60" y="36"/>
                  </a:cubicBezTo>
                  <a:cubicBezTo>
                    <a:pt x="57" y="37"/>
                    <a:pt x="59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87" y="29"/>
                    <a:pt x="112" y="9"/>
                    <a:pt x="138" y="6"/>
                  </a:cubicBezTo>
                  <a:cubicBezTo>
                    <a:pt x="140" y="6"/>
                    <a:pt x="142" y="6"/>
                    <a:pt x="143" y="6"/>
                  </a:cubicBezTo>
                  <a:cubicBezTo>
                    <a:pt x="153" y="6"/>
                    <a:pt x="163" y="9"/>
                    <a:pt x="169" y="17"/>
                  </a:cubicBezTo>
                  <a:cubicBezTo>
                    <a:pt x="177" y="28"/>
                    <a:pt x="164" y="43"/>
                    <a:pt x="156" y="51"/>
                  </a:cubicBezTo>
                  <a:cubicBezTo>
                    <a:pt x="139" y="68"/>
                    <a:pt x="117" y="80"/>
                    <a:pt x="96" y="92"/>
                  </a:cubicBezTo>
                  <a:cubicBezTo>
                    <a:pt x="85" y="99"/>
                    <a:pt x="74" y="105"/>
                    <a:pt x="63" y="111"/>
                  </a:cubicBezTo>
                  <a:cubicBezTo>
                    <a:pt x="53" y="117"/>
                    <a:pt x="43" y="123"/>
                    <a:pt x="32" y="123"/>
                  </a:cubicBezTo>
                  <a:cubicBezTo>
                    <a:pt x="29" y="123"/>
                    <a:pt x="26" y="122"/>
                    <a:pt x="23" y="121"/>
                  </a:cubicBezTo>
                  <a:cubicBezTo>
                    <a:pt x="4" y="114"/>
                    <a:pt x="21" y="97"/>
                    <a:pt x="29" y="90"/>
                  </a:cubicBezTo>
                  <a:cubicBezTo>
                    <a:pt x="39" y="82"/>
                    <a:pt x="49" y="74"/>
                    <a:pt x="59" y="66"/>
                  </a:cubicBezTo>
                  <a:cubicBezTo>
                    <a:pt x="73" y="56"/>
                    <a:pt x="87" y="47"/>
                    <a:pt x="104" y="40"/>
                  </a:cubicBezTo>
                  <a:cubicBezTo>
                    <a:pt x="107" y="39"/>
                    <a:pt x="110" y="38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25" y="38"/>
                    <a:pt x="120" y="56"/>
                    <a:pt x="115" y="60"/>
                  </a:cubicBezTo>
                  <a:cubicBezTo>
                    <a:pt x="111" y="64"/>
                    <a:pt x="106" y="67"/>
                    <a:pt x="101" y="70"/>
                  </a:cubicBezTo>
                  <a:cubicBezTo>
                    <a:pt x="87" y="79"/>
                    <a:pt x="72" y="89"/>
                    <a:pt x="57" y="94"/>
                  </a:cubicBezTo>
                  <a:cubicBezTo>
                    <a:pt x="53" y="95"/>
                    <a:pt x="54" y="100"/>
                    <a:pt x="58" y="100"/>
                  </a:cubicBezTo>
                  <a:cubicBezTo>
                    <a:pt x="58" y="100"/>
                    <a:pt x="58" y="100"/>
                    <a:pt x="59" y="100"/>
                  </a:cubicBezTo>
                  <a:cubicBezTo>
                    <a:pt x="75" y="94"/>
                    <a:pt x="90" y="84"/>
                    <a:pt x="104" y="75"/>
                  </a:cubicBezTo>
                  <a:cubicBezTo>
                    <a:pt x="115" y="68"/>
                    <a:pt x="132" y="59"/>
                    <a:pt x="126" y="43"/>
                  </a:cubicBezTo>
                  <a:cubicBezTo>
                    <a:pt x="124" y="35"/>
                    <a:pt x="119" y="32"/>
                    <a:pt x="113" y="32"/>
                  </a:cubicBezTo>
                  <a:cubicBezTo>
                    <a:pt x="105" y="32"/>
                    <a:pt x="96" y="37"/>
                    <a:pt x="89" y="40"/>
                  </a:cubicBezTo>
                  <a:cubicBezTo>
                    <a:pt x="69" y="50"/>
                    <a:pt x="51" y="64"/>
                    <a:pt x="34" y="79"/>
                  </a:cubicBezTo>
                  <a:cubicBezTo>
                    <a:pt x="24" y="87"/>
                    <a:pt x="0" y="102"/>
                    <a:pt x="11" y="118"/>
                  </a:cubicBezTo>
                  <a:cubicBezTo>
                    <a:pt x="16" y="126"/>
                    <a:pt x="23" y="129"/>
                    <a:pt x="31" y="129"/>
                  </a:cubicBezTo>
                  <a:cubicBezTo>
                    <a:pt x="43" y="129"/>
                    <a:pt x="56" y="122"/>
                    <a:pt x="66" y="117"/>
                  </a:cubicBezTo>
                  <a:cubicBezTo>
                    <a:pt x="91" y="103"/>
                    <a:pt x="116" y="88"/>
                    <a:pt x="140" y="72"/>
                  </a:cubicBezTo>
                  <a:cubicBezTo>
                    <a:pt x="156" y="60"/>
                    <a:pt x="177" y="46"/>
                    <a:pt x="177" y="23"/>
                  </a:cubicBezTo>
                  <a:cubicBezTo>
                    <a:pt x="177" y="6"/>
                    <a:pt x="156" y="0"/>
                    <a:pt x="1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5546394" y="3178102"/>
              <a:ext cx="547688" cy="741363"/>
            </a:xfrm>
            <a:custGeom>
              <a:avLst/>
              <a:gdLst>
                <a:gd name="T0" fmla="*/ 26 w 129"/>
                <a:gd name="T1" fmla="*/ 118 h 175"/>
                <a:gd name="T2" fmla="*/ 99 w 129"/>
                <a:gd name="T3" fmla="*/ 2 h 175"/>
                <a:gd name="T4" fmla="*/ 124 w 129"/>
                <a:gd name="T5" fmla="*/ 23 h 175"/>
                <a:gd name="T6" fmla="*/ 113 w 129"/>
                <a:gd name="T7" fmla="*/ 19 h 175"/>
                <a:gd name="T8" fmla="*/ 122 w 129"/>
                <a:gd name="T9" fmla="*/ 27 h 175"/>
                <a:gd name="T10" fmla="*/ 106 w 129"/>
                <a:gd name="T11" fmla="*/ 21 h 175"/>
                <a:gd name="T12" fmla="*/ 119 w 129"/>
                <a:gd name="T13" fmla="*/ 31 h 175"/>
                <a:gd name="T14" fmla="*/ 106 w 129"/>
                <a:gd name="T15" fmla="*/ 28 h 175"/>
                <a:gd name="T16" fmla="*/ 116 w 129"/>
                <a:gd name="T17" fmla="*/ 38 h 175"/>
                <a:gd name="T18" fmla="*/ 99 w 129"/>
                <a:gd name="T19" fmla="*/ 33 h 175"/>
                <a:gd name="T20" fmla="*/ 111 w 129"/>
                <a:gd name="T21" fmla="*/ 45 h 175"/>
                <a:gd name="T22" fmla="*/ 93 w 129"/>
                <a:gd name="T23" fmla="*/ 43 h 175"/>
                <a:gd name="T24" fmla="*/ 105 w 129"/>
                <a:gd name="T25" fmla="*/ 54 h 175"/>
                <a:gd name="T26" fmla="*/ 102 w 129"/>
                <a:gd name="T27" fmla="*/ 59 h 175"/>
                <a:gd name="T28" fmla="*/ 91 w 129"/>
                <a:gd name="T29" fmla="*/ 55 h 175"/>
                <a:gd name="T30" fmla="*/ 99 w 129"/>
                <a:gd name="T31" fmla="*/ 64 h 175"/>
                <a:gd name="T32" fmla="*/ 83 w 129"/>
                <a:gd name="T33" fmla="*/ 55 h 175"/>
                <a:gd name="T34" fmla="*/ 98 w 129"/>
                <a:gd name="T35" fmla="*/ 66 h 175"/>
                <a:gd name="T36" fmla="*/ 81 w 129"/>
                <a:gd name="T37" fmla="*/ 63 h 175"/>
                <a:gd name="T38" fmla="*/ 92 w 129"/>
                <a:gd name="T39" fmla="*/ 76 h 175"/>
                <a:gd name="T40" fmla="*/ 76 w 129"/>
                <a:gd name="T41" fmla="*/ 67 h 175"/>
                <a:gd name="T42" fmla="*/ 83 w 129"/>
                <a:gd name="T43" fmla="*/ 74 h 175"/>
                <a:gd name="T44" fmla="*/ 88 w 129"/>
                <a:gd name="T45" fmla="*/ 82 h 175"/>
                <a:gd name="T46" fmla="*/ 75 w 129"/>
                <a:gd name="T47" fmla="*/ 77 h 175"/>
                <a:gd name="T48" fmla="*/ 78 w 129"/>
                <a:gd name="T49" fmla="*/ 84 h 175"/>
                <a:gd name="T50" fmla="*/ 69 w 129"/>
                <a:gd name="T51" fmla="*/ 81 h 175"/>
                <a:gd name="T52" fmla="*/ 78 w 129"/>
                <a:gd name="T53" fmla="*/ 98 h 175"/>
                <a:gd name="T54" fmla="*/ 66 w 129"/>
                <a:gd name="T55" fmla="*/ 88 h 175"/>
                <a:gd name="T56" fmla="*/ 77 w 129"/>
                <a:gd name="T57" fmla="*/ 99 h 175"/>
                <a:gd name="T58" fmla="*/ 74 w 129"/>
                <a:gd name="T59" fmla="*/ 103 h 175"/>
                <a:gd name="T60" fmla="*/ 58 w 129"/>
                <a:gd name="T61" fmla="*/ 95 h 175"/>
                <a:gd name="T62" fmla="*/ 71 w 129"/>
                <a:gd name="T63" fmla="*/ 109 h 175"/>
                <a:gd name="T64" fmla="*/ 58 w 129"/>
                <a:gd name="T65" fmla="*/ 101 h 175"/>
                <a:gd name="T66" fmla="*/ 70 w 129"/>
                <a:gd name="T67" fmla="*/ 111 h 175"/>
                <a:gd name="T68" fmla="*/ 53 w 129"/>
                <a:gd name="T69" fmla="*/ 107 h 175"/>
                <a:gd name="T70" fmla="*/ 65 w 129"/>
                <a:gd name="T71" fmla="*/ 118 h 175"/>
                <a:gd name="T72" fmla="*/ 63 w 129"/>
                <a:gd name="T73" fmla="*/ 121 h 175"/>
                <a:gd name="T74" fmla="*/ 49 w 129"/>
                <a:gd name="T75" fmla="*/ 115 h 175"/>
                <a:gd name="T76" fmla="*/ 58 w 129"/>
                <a:gd name="T77" fmla="*/ 129 h 175"/>
                <a:gd name="T78" fmla="*/ 46 w 129"/>
                <a:gd name="T79" fmla="*/ 120 h 175"/>
                <a:gd name="T80" fmla="*/ 57 w 129"/>
                <a:gd name="T81" fmla="*/ 130 h 175"/>
                <a:gd name="T82" fmla="*/ 54 w 129"/>
                <a:gd name="T83" fmla="*/ 135 h 175"/>
                <a:gd name="T84" fmla="*/ 38 w 129"/>
                <a:gd name="T85" fmla="*/ 127 h 175"/>
                <a:gd name="T86" fmla="*/ 37 w 129"/>
                <a:gd name="T87" fmla="*/ 135 h 175"/>
                <a:gd name="T88" fmla="*/ 48 w 129"/>
                <a:gd name="T89" fmla="*/ 144 h 175"/>
                <a:gd name="T90" fmla="*/ 32 w 129"/>
                <a:gd name="T91" fmla="*/ 142 h 175"/>
                <a:gd name="T92" fmla="*/ 43 w 129"/>
                <a:gd name="T93" fmla="*/ 152 h 175"/>
                <a:gd name="T94" fmla="*/ 28 w 129"/>
                <a:gd name="T95" fmla="*/ 150 h 175"/>
                <a:gd name="T96" fmla="*/ 35 w 129"/>
                <a:gd name="T97" fmla="*/ 164 h 175"/>
                <a:gd name="T98" fmla="*/ 21 w 129"/>
                <a:gd name="T99" fmla="*/ 160 h 175"/>
                <a:gd name="T100" fmla="*/ 99 w 129"/>
                <a:gd name="T101" fmla="*/ 0 h 175"/>
                <a:gd name="T102" fmla="*/ 50 w 129"/>
                <a:gd name="T103" fmla="*/ 77 h 175"/>
                <a:gd name="T104" fmla="*/ 0 w 129"/>
                <a:gd name="T105" fmla="*/ 157 h 175"/>
                <a:gd name="T106" fmla="*/ 31 w 129"/>
                <a:gd name="T107" fmla="*/ 175 h 175"/>
                <a:gd name="T108" fmla="*/ 33 w 129"/>
                <a:gd name="T109" fmla="*/ 174 h 175"/>
                <a:gd name="T110" fmla="*/ 112 w 129"/>
                <a:gd name="T111" fmla="*/ 48 h 175"/>
                <a:gd name="T112" fmla="*/ 128 w 129"/>
                <a:gd name="T113" fmla="*/ 19 h 175"/>
                <a:gd name="T114" fmla="*/ 100 w 129"/>
                <a:gd name="T1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75">
                  <a:moveTo>
                    <a:pt x="31" y="173"/>
                  </a:moveTo>
                  <a:cubicBezTo>
                    <a:pt x="22" y="167"/>
                    <a:pt x="12" y="162"/>
                    <a:pt x="3" y="156"/>
                  </a:cubicBezTo>
                  <a:cubicBezTo>
                    <a:pt x="11" y="144"/>
                    <a:pt x="18" y="131"/>
                    <a:pt x="26" y="118"/>
                  </a:cubicBezTo>
                  <a:cubicBezTo>
                    <a:pt x="34" y="105"/>
                    <a:pt x="43" y="93"/>
                    <a:pt x="51" y="80"/>
                  </a:cubicBezTo>
                  <a:cubicBezTo>
                    <a:pt x="60" y="68"/>
                    <a:pt x="67" y="54"/>
                    <a:pt x="75" y="41"/>
                  </a:cubicBezTo>
                  <a:cubicBezTo>
                    <a:pt x="83" y="28"/>
                    <a:pt x="91" y="15"/>
                    <a:pt x="99" y="2"/>
                  </a:cubicBezTo>
                  <a:cubicBezTo>
                    <a:pt x="108" y="8"/>
                    <a:pt x="116" y="15"/>
                    <a:pt x="125" y="20"/>
                  </a:cubicBezTo>
                  <a:cubicBezTo>
                    <a:pt x="125" y="21"/>
                    <a:pt x="124" y="22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1"/>
                    <a:pt x="117" y="18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1" y="18"/>
                    <a:pt x="113" y="19"/>
                  </a:cubicBezTo>
                  <a:cubicBezTo>
                    <a:pt x="116" y="21"/>
                    <a:pt x="119" y="23"/>
                    <a:pt x="122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22" y="26"/>
                    <a:pt x="122" y="27"/>
                  </a:cubicBezTo>
                  <a:cubicBezTo>
                    <a:pt x="121" y="28"/>
                    <a:pt x="121" y="28"/>
                    <a:pt x="12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6"/>
                    <a:pt x="111" y="23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4" y="23"/>
                    <a:pt x="106" y="23"/>
                  </a:cubicBezTo>
                  <a:cubicBezTo>
                    <a:pt x="110" y="25"/>
                    <a:pt x="115" y="28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2"/>
                    <a:pt x="118" y="34"/>
                    <a:pt x="117" y="36"/>
                  </a:cubicBezTo>
                  <a:cubicBezTo>
                    <a:pt x="113" y="33"/>
                    <a:pt x="110" y="29"/>
                    <a:pt x="106" y="28"/>
                  </a:cubicBezTo>
                  <a:cubicBezTo>
                    <a:pt x="106" y="28"/>
                    <a:pt x="106" y="28"/>
                    <a:pt x="105" y="28"/>
                  </a:cubicBezTo>
                  <a:cubicBezTo>
                    <a:pt x="104" y="28"/>
                    <a:pt x="104" y="30"/>
                    <a:pt x="105" y="30"/>
                  </a:cubicBezTo>
                  <a:cubicBezTo>
                    <a:pt x="109" y="31"/>
                    <a:pt x="112" y="35"/>
                    <a:pt x="116" y="38"/>
                  </a:cubicBezTo>
                  <a:cubicBezTo>
                    <a:pt x="115" y="39"/>
                    <a:pt x="114" y="40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09" y="38"/>
                    <a:pt x="104" y="36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6" y="35"/>
                    <a:pt x="98" y="35"/>
                  </a:cubicBezTo>
                  <a:cubicBezTo>
                    <a:pt x="102" y="38"/>
                    <a:pt x="108" y="40"/>
                    <a:pt x="111" y="45"/>
                  </a:cubicBezTo>
                  <a:cubicBezTo>
                    <a:pt x="110" y="47"/>
                    <a:pt x="108" y="50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49"/>
                    <a:pt x="97" y="46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5"/>
                    <a:pt x="91" y="45"/>
                  </a:cubicBezTo>
                  <a:cubicBezTo>
                    <a:pt x="96" y="48"/>
                    <a:pt x="100" y="51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6"/>
                    <a:pt x="103" y="5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98" y="57"/>
                    <a:pt x="95" y="54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89" y="54"/>
                    <a:pt x="91" y="55"/>
                  </a:cubicBezTo>
                  <a:cubicBezTo>
                    <a:pt x="94" y="56"/>
                    <a:pt x="97" y="59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3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4" y="61"/>
                    <a:pt x="89" y="57"/>
                    <a:pt x="84" y="55"/>
                  </a:cubicBezTo>
                  <a:cubicBezTo>
                    <a:pt x="84" y="55"/>
                    <a:pt x="83" y="55"/>
                    <a:pt x="83" y="55"/>
                  </a:cubicBezTo>
                  <a:cubicBezTo>
                    <a:pt x="82" y="55"/>
                    <a:pt x="82" y="57"/>
                    <a:pt x="83" y="57"/>
                  </a:cubicBezTo>
                  <a:cubicBezTo>
                    <a:pt x="88" y="60"/>
                    <a:pt x="93" y="63"/>
                    <a:pt x="98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7" y="68"/>
                    <a:pt x="96" y="70"/>
                    <a:pt x="94" y="72"/>
                  </a:cubicBezTo>
                  <a:cubicBezTo>
                    <a:pt x="90" y="69"/>
                    <a:pt x="87" y="65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80" y="63"/>
                    <a:pt x="80" y="65"/>
                    <a:pt x="81" y="66"/>
                  </a:cubicBezTo>
                  <a:cubicBezTo>
                    <a:pt x="86" y="68"/>
                    <a:pt x="89" y="71"/>
                    <a:pt x="93" y="74"/>
                  </a:cubicBezTo>
                  <a:cubicBezTo>
                    <a:pt x="93" y="75"/>
                    <a:pt x="92" y="75"/>
                    <a:pt x="92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8" y="75"/>
                    <a:pt x="86" y="73"/>
                    <a:pt x="84" y="72"/>
                  </a:cubicBezTo>
                  <a:cubicBezTo>
                    <a:pt x="82" y="70"/>
                    <a:pt x="79" y="69"/>
                    <a:pt x="76" y="67"/>
                  </a:cubicBezTo>
                  <a:cubicBezTo>
                    <a:pt x="76" y="67"/>
                    <a:pt x="76" y="67"/>
                    <a:pt x="75" y="67"/>
                  </a:cubicBezTo>
                  <a:cubicBezTo>
                    <a:pt x="74" y="67"/>
                    <a:pt x="74" y="68"/>
                    <a:pt x="75" y="69"/>
                  </a:cubicBezTo>
                  <a:cubicBezTo>
                    <a:pt x="77" y="71"/>
                    <a:pt x="80" y="72"/>
                    <a:pt x="83" y="74"/>
                  </a:cubicBezTo>
                  <a:cubicBezTo>
                    <a:pt x="85" y="75"/>
                    <a:pt x="87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9"/>
                    <a:pt x="89" y="81"/>
                    <a:pt x="88" y="82"/>
                  </a:cubicBezTo>
                  <a:cubicBezTo>
                    <a:pt x="84" y="80"/>
                    <a:pt x="80" y="77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4" y="76"/>
                    <a:pt x="75" y="77"/>
                  </a:cubicBezTo>
                  <a:cubicBezTo>
                    <a:pt x="79" y="79"/>
                    <a:pt x="82" y="82"/>
                    <a:pt x="86" y="85"/>
                  </a:cubicBezTo>
                  <a:cubicBezTo>
                    <a:pt x="85" y="86"/>
                    <a:pt x="85" y="87"/>
                    <a:pt x="84" y="88"/>
                  </a:cubicBezTo>
                  <a:cubicBezTo>
                    <a:pt x="82" y="87"/>
                    <a:pt x="80" y="85"/>
                    <a:pt x="78" y="84"/>
                  </a:cubicBezTo>
                  <a:cubicBezTo>
                    <a:pt x="76" y="82"/>
                    <a:pt x="73" y="81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8" y="81"/>
                    <a:pt x="69" y="81"/>
                  </a:cubicBezTo>
                  <a:cubicBezTo>
                    <a:pt x="71" y="83"/>
                    <a:pt x="73" y="84"/>
                    <a:pt x="76" y="85"/>
                  </a:cubicBezTo>
                  <a:cubicBezTo>
                    <a:pt x="78" y="87"/>
                    <a:pt x="80" y="89"/>
                    <a:pt x="83" y="90"/>
                  </a:cubicBezTo>
                  <a:cubicBezTo>
                    <a:pt x="81" y="93"/>
                    <a:pt x="80" y="95"/>
                    <a:pt x="78" y="98"/>
                  </a:cubicBezTo>
                  <a:cubicBezTo>
                    <a:pt x="78" y="97"/>
                    <a:pt x="78" y="97"/>
                    <a:pt x="77" y="97"/>
                  </a:cubicBezTo>
                  <a:cubicBezTo>
                    <a:pt x="74" y="94"/>
                    <a:pt x="70" y="91"/>
                    <a:pt x="67" y="88"/>
                  </a:cubicBezTo>
                  <a:cubicBezTo>
                    <a:pt x="67" y="88"/>
                    <a:pt x="66" y="88"/>
                    <a:pt x="66" y="88"/>
                  </a:cubicBezTo>
                  <a:cubicBezTo>
                    <a:pt x="65" y="88"/>
                    <a:pt x="64" y="89"/>
                    <a:pt x="65" y="90"/>
                  </a:cubicBezTo>
                  <a:cubicBezTo>
                    <a:pt x="69" y="93"/>
                    <a:pt x="72" y="96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100"/>
                    <a:pt x="75" y="102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9" y="100"/>
                    <a:pt x="64" y="97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8" y="92"/>
                    <a:pt x="57" y="94"/>
                    <a:pt x="58" y="95"/>
                  </a:cubicBezTo>
                  <a:cubicBezTo>
                    <a:pt x="63" y="99"/>
                    <a:pt x="68" y="102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2" y="107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7" y="106"/>
                    <a:pt x="63" y="103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1"/>
                    <a:pt x="56" y="103"/>
                    <a:pt x="58" y="103"/>
                  </a:cubicBezTo>
                  <a:cubicBezTo>
                    <a:pt x="62" y="105"/>
                    <a:pt x="66" y="108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2"/>
                    <a:pt x="67" y="114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3"/>
                    <a:pt x="57" y="110"/>
                    <a:pt x="53" y="107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1" y="107"/>
                    <a:pt x="52" y="108"/>
                  </a:cubicBezTo>
                  <a:cubicBezTo>
                    <a:pt x="56" y="112"/>
                    <a:pt x="60" y="115"/>
                    <a:pt x="65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19"/>
                    <a:pt x="64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9" y="118"/>
                    <a:pt x="55" y="116"/>
                    <a:pt x="51" y="113"/>
                  </a:cubicBezTo>
                  <a:cubicBezTo>
                    <a:pt x="51" y="113"/>
                    <a:pt x="50" y="113"/>
                    <a:pt x="50" y="113"/>
                  </a:cubicBezTo>
                  <a:cubicBezTo>
                    <a:pt x="49" y="113"/>
                    <a:pt x="48" y="114"/>
                    <a:pt x="49" y="115"/>
                  </a:cubicBezTo>
                  <a:cubicBezTo>
                    <a:pt x="53" y="118"/>
                    <a:pt x="57" y="120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59" y="127"/>
                    <a:pt x="58" y="129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4" y="125"/>
                    <a:pt x="50" y="123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4" y="122"/>
                    <a:pt x="45" y="122"/>
                  </a:cubicBezTo>
                  <a:cubicBezTo>
                    <a:pt x="49" y="125"/>
                    <a:pt x="53" y="127"/>
                    <a:pt x="56" y="130"/>
                  </a:cubicBezTo>
                  <a:cubicBezTo>
                    <a:pt x="56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6" y="132"/>
                    <a:pt x="55" y="134"/>
                  </a:cubicBezTo>
                  <a:cubicBezTo>
                    <a:pt x="55" y="134"/>
                    <a:pt x="54" y="135"/>
                    <a:pt x="54" y="135"/>
                  </a:cubicBezTo>
                  <a:cubicBezTo>
                    <a:pt x="49" y="132"/>
                    <a:pt x="45" y="128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5"/>
                    <a:pt x="37" y="126"/>
                    <a:pt x="38" y="127"/>
                  </a:cubicBezTo>
                  <a:cubicBezTo>
                    <a:pt x="43" y="130"/>
                    <a:pt x="48" y="134"/>
                    <a:pt x="53" y="137"/>
                  </a:cubicBezTo>
                  <a:cubicBezTo>
                    <a:pt x="52" y="139"/>
                    <a:pt x="50" y="141"/>
                    <a:pt x="49" y="142"/>
                  </a:cubicBezTo>
                  <a:cubicBezTo>
                    <a:pt x="45" y="140"/>
                    <a:pt x="42" y="136"/>
                    <a:pt x="37" y="135"/>
                  </a:cubicBezTo>
                  <a:cubicBezTo>
                    <a:pt x="37" y="134"/>
                    <a:pt x="37" y="134"/>
                    <a:pt x="36" y="134"/>
                  </a:cubicBezTo>
                  <a:cubicBezTo>
                    <a:pt x="35" y="134"/>
                    <a:pt x="35" y="136"/>
                    <a:pt x="36" y="137"/>
                  </a:cubicBezTo>
                  <a:cubicBezTo>
                    <a:pt x="41" y="138"/>
                    <a:pt x="44" y="142"/>
                    <a:pt x="48" y="144"/>
                  </a:cubicBezTo>
                  <a:cubicBezTo>
                    <a:pt x="47" y="146"/>
                    <a:pt x="46" y="148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48"/>
                    <a:pt x="36" y="145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ubicBezTo>
                    <a:pt x="30" y="142"/>
                    <a:pt x="29" y="143"/>
                    <a:pt x="30" y="144"/>
                  </a:cubicBezTo>
                  <a:cubicBezTo>
                    <a:pt x="34" y="147"/>
                    <a:pt x="38" y="150"/>
                    <a:pt x="43" y="152"/>
                  </a:cubicBezTo>
                  <a:cubicBezTo>
                    <a:pt x="42" y="154"/>
                    <a:pt x="41" y="156"/>
                    <a:pt x="40" y="157"/>
                  </a:cubicBezTo>
                  <a:cubicBezTo>
                    <a:pt x="36" y="155"/>
                    <a:pt x="32" y="153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0"/>
                    <a:pt x="26" y="152"/>
                    <a:pt x="27" y="152"/>
                  </a:cubicBezTo>
                  <a:cubicBezTo>
                    <a:pt x="31" y="155"/>
                    <a:pt x="35" y="157"/>
                    <a:pt x="39" y="159"/>
                  </a:cubicBezTo>
                  <a:cubicBezTo>
                    <a:pt x="38" y="161"/>
                    <a:pt x="36" y="163"/>
                    <a:pt x="35" y="164"/>
                  </a:cubicBezTo>
                  <a:cubicBezTo>
                    <a:pt x="31" y="162"/>
                    <a:pt x="27" y="159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0" y="157"/>
                    <a:pt x="20" y="159"/>
                    <a:pt x="21" y="160"/>
                  </a:cubicBezTo>
                  <a:cubicBezTo>
                    <a:pt x="26" y="161"/>
                    <a:pt x="30" y="164"/>
                    <a:pt x="34" y="166"/>
                  </a:cubicBezTo>
                  <a:cubicBezTo>
                    <a:pt x="33" y="168"/>
                    <a:pt x="32" y="170"/>
                    <a:pt x="31" y="173"/>
                  </a:cubicBezTo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13"/>
                    <a:pt x="81" y="26"/>
                    <a:pt x="73" y="39"/>
                  </a:cubicBezTo>
                  <a:cubicBezTo>
                    <a:pt x="66" y="52"/>
                    <a:pt x="59" y="65"/>
                    <a:pt x="50" y="77"/>
                  </a:cubicBezTo>
                  <a:cubicBezTo>
                    <a:pt x="42" y="90"/>
                    <a:pt x="33" y="102"/>
                    <a:pt x="25" y="115"/>
                  </a:cubicBezTo>
                  <a:cubicBezTo>
                    <a:pt x="16" y="129"/>
                    <a:pt x="8" y="143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8"/>
                  </a:cubicBezTo>
                  <a:cubicBezTo>
                    <a:pt x="10" y="163"/>
                    <a:pt x="20" y="169"/>
                    <a:pt x="30" y="175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3" y="174"/>
                  </a:cubicBezTo>
                  <a:cubicBezTo>
                    <a:pt x="38" y="163"/>
                    <a:pt x="46" y="152"/>
                    <a:pt x="53" y="142"/>
                  </a:cubicBezTo>
                  <a:cubicBezTo>
                    <a:pt x="60" y="130"/>
                    <a:pt x="67" y="119"/>
                    <a:pt x="75" y="107"/>
                  </a:cubicBezTo>
                  <a:cubicBezTo>
                    <a:pt x="87" y="88"/>
                    <a:pt x="100" y="68"/>
                    <a:pt x="112" y="48"/>
                  </a:cubicBezTo>
                  <a:cubicBezTo>
                    <a:pt x="116" y="42"/>
                    <a:pt x="120" y="36"/>
                    <a:pt x="123" y="30"/>
                  </a:cubicBezTo>
                  <a:cubicBezTo>
                    <a:pt x="125" y="27"/>
                    <a:pt x="127" y="24"/>
                    <a:pt x="128" y="21"/>
                  </a:cubicBezTo>
                  <a:cubicBezTo>
                    <a:pt x="128" y="21"/>
                    <a:pt x="129" y="20"/>
                    <a:pt x="128" y="19"/>
                  </a:cubicBezTo>
                  <a:cubicBezTo>
                    <a:pt x="118" y="13"/>
                    <a:pt x="110" y="6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2794" y="3347964"/>
              <a:ext cx="60325" cy="38100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11 w 14"/>
                <a:gd name="T5" fmla="*/ 9 h 9"/>
                <a:gd name="T6" fmla="*/ 12 w 14"/>
                <a:gd name="T7" fmla="*/ 9 h 9"/>
                <a:gd name="T8" fmla="*/ 12 w 14"/>
                <a:gd name="T9" fmla="*/ 7 h 9"/>
                <a:gd name="T10" fmla="*/ 2 w 14"/>
                <a:gd name="T11" fmla="*/ 0 h 9"/>
                <a:gd name="T12" fmla="*/ 1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4" y="4"/>
                    <a:pt x="8" y="7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4" y="8"/>
                    <a:pt x="12" y="7"/>
                  </a:cubicBezTo>
                  <a:cubicBezTo>
                    <a:pt x="9" y="5"/>
                    <a:pt x="6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112756" y="1781102"/>
              <a:ext cx="1085850" cy="728663"/>
            </a:xfrm>
            <a:custGeom>
              <a:avLst/>
              <a:gdLst>
                <a:gd name="T0" fmla="*/ 220 w 256"/>
                <a:gd name="T1" fmla="*/ 9 h 172"/>
                <a:gd name="T2" fmla="*/ 197 w 256"/>
                <a:gd name="T3" fmla="*/ 74 h 172"/>
                <a:gd name="T4" fmla="*/ 25 w 256"/>
                <a:gd name="T5" fmla="*/ 168 h 172"/>
                <a:gd name="T6" fmla="*/ 9 w 256"/>
                <a:gd name="T7" fmla="*/ 125 h 172"/>
                <a:gd name="T8" fmla="*/ 18 w 256"/>
                <a:gd name="T9" fmla="*/ 141 h 172"/>
                <a:gd name="T10" fmla="*/ 12 w 256"/>
                <a:gd name="T11" fmla="*/ 123 h 172"/>
                <a:gd name="T12" fmla="*/ 17 w 256"/>
                <a:gd name="T13" fmla="*/ 121 h 172"/>
                <a:gd name="T14" fmla="*/ 31 w 256"/>
                <a:gd name="T15" fmla="*/ 138 h 172"/>
                <a:gd name="T16" fmla="*/ 26 w 256"/>
                <a:gd name="T17" fmla="*/ 115 h 172"/>
                <a:gd name="T18" fmla="*/ 37 w 256"/>
                <a:gd name="T19" fmla="*/ 130 h 172"/>
                <a:gd name="T20" fmla="*/ 36 w 256"/>
                <a:gd name="T21" fmla="*/ 109 h 172"/>
                <a:gd name="T22" fmla="*/ 50 w 256"/>
                <a:gd name="T23" fmla="*/ 128 h 172"/>
                <a:gd name="T24" fmla="*/ 51 w 256"/>
                <a:gd name="T25" fmla="*/ 102 h 172"/>
                <a:gd name="T26" fmla="*/ 65 w 256"/>
                <a:gd name="T27" fmla="*/ 120 h 172"/>
                <a:gd name="T28" fmla="*/ 61 w 256"/>
                <a:gd name="T29" fmla="*/ 95 h 172"/>
                <a:gd name="T30" fmla="*/ 71 w 256"/>
                <a:gd name="T31" fmla="*/ 112 h 172"/>
                <a:gd name="T32" fmla="*/ 64 w 256"/>
                <a:gd name="T33" fmla="*/ 94 h 172"/>
                <a:gd name="T34" fmla="*/ 81 w 256"/>
                <a:gd name="T35" fmla="*/ 113 h 172"/>
                <a:gd name="T36" fmla="*/ 71 w 256"/>
                <a:gd name="T37" fmla="*/ 90 h 172"/>
                <a:gd name="T38" fmla="*/ 89 w 256"/>
                <a:gd name="T39" fmla="*/ 104 h 172"/>
                <a:gd name="T40" fmla="*/ 82 w 256"/>
                <a:gd name="T41" fmla="*/ 83 h 172"/>
                <a:gd name="T42" fmla="*/ 92 w 256"/>
                <a:gd name="T43" fmla="*/ 92 h 172"/>
                <a:gd name="T44" fmla="*/ 102 w 256"/>
                <a:gd name="T45" fmla="*/ 102 h 172"/>
                <a:gd name="T46" fmla="*/ 88 w 256"/>
                <a:gd name="T47" fmla="*/ 80 h 172"/>
                <a:gd name="T48" fmla="*/ 105 w 256"/>
                <a:gd name="T49" fmla="*/ 94 h 172"/>
                <a:gd name="T50" fmla="*/ 104 w 256"/>
                <a:gd name="T51" fmla="*/ 72 h 172"/>
                <a:gd name="T52" fmla="*/ 116 w 256"/>
                <a:gd name="T53" fmla="*/ 93 h 172"/>
                <a:gd name="T54" fmla="*/ 107 w 256"/>
                <a:gd name="T55" fmla="*/ 70 h 172"/>
                <a:gd name="T56" fmla="*/ 125 w 256"/>
                <a:gd name="T57" fmla="*/ 83 h 172"/>
                <a:gd name="T58" fmla="*/ 121 w 256"/>
                <a:gd name="T59" fmla="*/ 64 h 172"/>
                <a:gd name="T60" fmla="*/ 126 w 256"/>
                <a:gd name="T61" fmla="*/ 60 h 172"/>
                <a:gd name="T62" fmla="*/ 140 w 256"/>
                <a:gd name="T63" fmla="*/ 81 h 172"/>
                <a:gd name="T64" fmla="*/ 134 w 256"/>
                <a:gd name="T65" fmla="*/ 55 h 172"/>
                <a:gd name="T66" fmla="*/ 145 w 256"/>
                <a:gd name="T67" fmla="*/ 74 h 172"/>
                <a:gd name="T68" fmla="*/ 137 w 256"/>
                <a:gd name="T69" fmla="*/ 54 h 172"/>
                <a:gd name="T70" fmla="*/ 154 w 256"/>
                <a:gd name="T71" fmla="*/ 70 h 172"/>
                <a:gd name="T72" fmla="*/ 148 w 256"/>
                <a:gd name="T73" fmla="*/ 48 h 172"/>
                <a:gd name="T74" fmla="*/ 153 w 256"/>
                <a:gd name="T75" fmla="*/ 46 h 172"/>
                <a:gd name="T76" fmla="*/ 165 w 256"/>
                <a:gd name="T77" fmla="*/ 62 h 172"/>
                <a:gd name="T78" fmla="*/ 164 w 256"/>
                <a:gd name="T79" fmla="*/ 39 h 172"/>
                <a:gd name="T80" fmla="*/ 174 w 256"/>
                <a:gd name="T81" fmla="*/ 59 h 172"/>
                <a:gd name="T82" fmla="*/ 166 w 256"/>
                <a:gd name="T83" fmla="*/ 38 h 172"/>
                <a:gd name="T84" fmla="*/ 185 w 256"/>
                <a:gd name="T85" fmla="*/ 57 h 172"/>
                <a:gd name="T86" fmla="*/ 177 w 256"/>
                <a:gd name="T87" fmla="*/ 32 h 172"/>
                <a:gd name="T88" fmla="*/ 196 w 256"/>
                <a:gd name="T89" fmla="*/ 47 h 172"/>
                <a:gd name="T90" fmla="*/ 196 w 256"/>
                <a:gd name="T91" fmla="*/ 22 h 172"/>
                <a:gd name="T92" fmla="*/ 207 w 256"/>
                <a:gd name="T93" fmla="*/ 41 h 172"/>
                <a:gd name="T94" fmla="*/ 206 w 256"/>
                <a:gd name="T95" fmla="*/ 16 h 172"/>
                <a:gd name="T96" fmla="*/ 219 w 256"/>
                <a:gd name="T97" fmla="*/ 31 h 172"/>
                <a:gd name="T98" fmla="*/ 229 w 256"/>
                <a:gd name="T99" fmla="*/ 28 h 172"/>
                <a:gd name="T100" fmla="*/ 227 w 256"/>
                <a:gd name="T101" fmla="*/ 0 h 172"/>
                <a:gd name="T102" fmla="*/ 40 w 256"/>
                <a:gd name="T103" fmla="*/ 103 h 172"/>
                <a:gd name="T104" fmla="*/ 1 w 256"/>
                <a:gd name="T105" fmla="*/ 128 h 172"/>
                <a:gd name="T106" fmla="*/ 25 w 256"/>
                <a:gd name="T107" fmla="*/ 172 h 172"/>
                <a:gd name="T108" fmla="*/ 138 w 256"/>
                <a:gd name="T109" fmla="*/ 108 h 172"/>
                <a:gd name="T110" fmla="*/ 256 w 256"/>
                <a:gd name="T111" fmla="*/ 45 h 172"/>
                <a:gd name="T112" fmla="*/ 229 w 256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172">
                  <a:moveTo>
                    <a:pt x="230" y="29"/>
                  </a:moveTo>
                  <a:cubicBezTo>
                    <a:pt x="231" y="29"/>
                    <a:pt x="233" y="27"/>
                    <a:pt x="231" y="26"/>
                  </a:cubicBezTo>
                  <a:cubicBezTo>
                    <a:pt x="226" y="21"/>
                    <a:pt x="224" y="14"/>
                    <a:pt x="220" y="9"/>
                  </a:cubicBezTo>
                  <a:cubicBezTo>
                    <a:pt x="223" y="7"/>
                    <a:pt x="226" y="5"/>
                    <a:pt x="228" y="3"/>
                  </a:cubicBezTo>
                  <a:cubicBezTo>
                    <a:pt x="236" y="17"/>
                    <a:pt x="244" y="30"/>
                    <a:pt x="252" y="43"/>
                  </a:cubicBezTo>
                  <a:cubicBezTo>
                    <a:pt x="233" y="53"/>
                    <a:pt x="215" y="64"/>
                    <a:pt x="197" y="74"/>
                  </a:cubicBezTo>
                  <a:cubicBezTo>
                    <a:pt x="178" y="85"/>
                    <a:pt x="158" y="95"/>
                    <a:pt x="139" y="104"/>
                  </a:cubicBezTo>
                  <a:cubicBezTo>
                    <a:pt x="119" y="114"/>
                    <a:pt x="101" y="126"/>
                    <a:pt x="83" y="137"/>
                  </a:cubicBezTo>
                  <a:cubicBezTo>
                    <a:pt x="64" y="148"/>
                    <a:pt x="44" y="158"/>
                    <a:pt x="25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18" y="155"/>
                    <a:pt x="12" y="141"/>
                    <a:pt x="5" y="128"/>
                  </a:cubicBezTo>
                  <a:cubicBezTo>
                    <a:pt x="6" y="127"/>
                    <a:pt x="7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2" y="130"/>
                    <a:pt x="14" y="136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0" y="141"/>
                    <a:pt x="21" y="139"/>
                    <a:pt x="20" y="138"/>
                  </a:cubicBezTo>
                  <a:cubicBezTo>
                    <a:pt x="16" y="134"/>
                    <a:pt x="15" y="128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3" y="122"/>
                    <a:pt x="14" y="122"/>
                  </a:cubicBezTo>
                  <a:cubicBezTo>
                    <a:pt x="15" y="121"/>
                    <a:pt x="16" y="121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21" y="128"/>
                    <a:pt x="24" y="134"/>
                    <a:pt x="29" y="140"/>
                  </a:cubicBezTo>
                  <a:cubicBezTo>
                    <a:pt x="29" y="141"/>
                    <a:pt x="30" y="141"/>
                    <a:pt x="30" y="141"/>
                  </a:cubicBezTo>
                  <a:cubicBezTo>
                    <a:pt x="31" y="141"/>
                    <a:pt x="33" y="139"/>
                    <a:pt x="31" y="138"/>
                  </a:cubicBezTo>
                  <a:cubicBezTo>
                    <a:pt x="27" y="132"/>
                    <a:pt x="24" y="126"/>
                    <a:pt x="20" y="119"/>
                  </a:cubicBezTo>
                  <a:cubicBezTo>
                    <a:pt x="20" y="119"/>
                    <a:pt x="20" y="119"/>
                    <a:pt x="19" y="119"/>
                  </a:cubicBezTo>
                  <a:cubicBezTo>
                    <a:pt x="22" y="117"/>
                    <a:pt x="24" y="116"/>
                    <a:pt x="26" y="115"/>
                  </a:cubicBezTo>
                  <a:cubicBezTo>
                    <a:pt x="28" y="121"/>
                    <a:pt x="30" y="127"/>
                    <a:pt x="34" y="132"/>
                  </a:cubicBezTo>
                  <a:cubicBezTo>
                    <a:pt x="35" y="132"/>
                    <a:pt x="35" y="132"/>
                    <a:pt x="36" y="132"/>
                  </a:cubicBezTo>
                  <a:cubicBezTo>
                    <a:pt x="37" y="132"/>
                    <a:pt x="38" y="131"/>
                    <a:pt x="37" y="130"/>
                  </a:cubicBezTo>
                  <a:cubicBezTo>
                    <a:pt x="33" y="125"/>
                    <a:pt x="31" y="119"/>
                    <a:pt x="29" y="113"/>
                  </a:cubicBezTo>
                  <a:cubicBezTo>
                    <a:pt x="31" y="112"/>
                    <a:pt x="32" y="111"/>
                    <a:pt x="34" y="110"/>
                  </a:cubicBezTo>
                  <a:cubicBezTo>
                    <a:pt x="35" y="110"/>
                    <a:pt x="35" y="109"/>
                    <a:pt x="36" y="109"/>
                  </a:cubicBezTo>
                  <a:cubicBezTo>
                    <a:pt x="38" y="117"/>
                    <a:pt x="43" y="123"/>
                    <a:pt x="47" y="130"/>
                  </a:cubicBezTo>
                  <a:cubicBezTo>
                    <a:pt x="47" y="130"/>
                    <a:pt x="48" y="131"/>
                    <a:pt x="48" y="131"/>
                  </a:cubicBezTo>
                  <a:cubicBezTo>
                    <a:pt x="50" y="131"/>
                    <a:pt x="51" y="129"/>
                    <a:pt x="50" y="128"/>
                  </a:cubicBezTo>
                  <a:cubicBezTo>
                    <a:pt x="46" y="121"/>
                    <a:pt x="41" y="115"/>
                    <a:pt x="39" y="107"/>
                  </a:cubicBezTo>
                  <a:cubicBezTo>
                    <a:pt x="43" y="105"/>
                    <a:pt x="47" y="103"/>
                    <a:pt x="51" y="101"/>
                  </a:cubicBezTo>
                  <a:cubicBezTo>
                    <a:pt x="51" y="101"/>
                    <a:pt x="51" y="101"/>
                    <a:pt x="51" y="102"/>
                  </a:cubicBezTo>
                  <a:cubicBezTo>
                    <a:pt x="55" y="108"/>
                    <a:pt x="59" y="115"/>
                    <a:pt x="62" y="122"/>
                  </a:cubicBezTo>
                  <a:cubicBezTo>
                    <a:pt x="62" y="122"/>
                    <a:pt x="63" y="123"/>
                    <a:pt x="63" y="123"/>
                  </a:cubicBezTo>
                  <a:cubicBezTo>
                    <a:pt x="64" y="123"/>
                    <a:pt x="65" y="121"/>
                    <a:pt x="65" y="120"/>
                  </a:cubicBezTo>
                  <a:cubicBezTo>
                    <a:pt x="62" y="113"/>
                    <a:pt x="58" y="107"/>
                    <a:pt x="54" y="100"/>
                  </a:cubicBezTo>
                  <a:cubicBezTo>
                    <a:pt x="54" y="100"/>
                    <a:pt x="53" y="100"/>
                    <a:pt x="53" y="99"/>
                  </a:cubicBezTo>
                  <a:cubicBezTo>
                    <a:pt x="55" y="98"/>
                    <a:pt x="58" y="97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4" y="101"/>
                    <a:pt x="66" y="107"/>
                    <a:pt x="69" y="111"/>
                  </a:cubicBezTo>
                  <a:cubicBezTo>
                    <a:pt x="70" y="112"/>
                    <a:pt x="70" y="112"/>
                    <a:pt x="71" y="112"/>
                  </a:cubicBezTo>
                  <a:cubicBezTo>
                    <a:pt x="72" y="112"/>
                    <a:pt x="73" y="110"/>
                    <a:pt x="72" y="109"/>
                  </a:cubicBezTo>
                  <a:cubicBezTo>
                    <a:pt x="68" y="104"/>
                    <a:pt x="67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3"/>
                    <a:pt x="66" y="92"/>
                    <a:pt x="68" y="91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2" y="99"/>
                    <a:pt x="76" y="107"/>
                    <a:pt x="81" y="113"/>
                  </a:cubicBezTo>
                  <a:cubicBezTo>
                    <a:pt x="81" y="114"/>
                    <a:pt x="82" y="114"/>
                    <a:pt x="82" y="114"/>
                  </a:cubicBezTo>
                  <a:cubicBezTo>
                    <a:pt x="83" y="114"/>
                    <a:pt x="85" y="112"/>
                    <a:pt x="83" y="111"/>
                  </a:cubicBezTo>
                  <a:cubicBezTo>
                    <a:pt x="78" y="105"/>
                    <a:pt x="75" y="97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8"/>
                    <a:pt x="76" y="86"/>
                    <a:pt x="79" y="85"/>
                  </a:cubicBezTo>
                  <a:cubicBezTo>
                    <a:pt x="82" y="91"/>
                    <a:pt x="84" y="98"/>
                    <a:pt x="89" y="104"/>
                  </a:cubicBezTo>
                  <a:cubicBezTo>
                    <a:pt x="89" y="104"/>
                    <a:pt x="90" y="105"/>
                    <a:pt x="90" y="105"/>
                  </a:cubicBezTo>
                  <a:cubicBezTo>
                    <a:pt x="92" y="105"/>
                    <a:pt x="93" y="103"/>
                    <a:pt x="92" y="102"/>
                  </a:cubicBezTo>
                  <a:cubicBezTo>
                    <a:pt x="87" y="96"/>
                    <a:pt x="85" y="89"/>
                    <a:pt x="82" y="83"/>
                  </a:cubicBezTo>
                  <a:cubicBezTo>
                    <a:pt x="83" y="83"/>
                    <a:pt x="84" y="82"/>
                    <a:pt x="86" y="81"/>
                  </a:cubicBezTo>
                  <a:cubicBezTo>
                    <a:pt x="86" y="82"/>
                    <a:pt x="86" y="82"/>
                    <a:pt x="86" y="83"/>
                  </a:cubicBezTo>
                  <a:cubicBezTo>
                    <a:pt x="89" y="85"/>
                    <a:pt x="90" y="89"/>
                    <a:pt x="92" y="92"/>
                  </a:cubicBezTo>
                  <a:cubicBezTo>
                    <a:pt x="94" y="96"/>
                    <a:pt x="97" y="100"/>
                    <a:pt x="99" y="104"/>
                  </a:cubicBezTo>
                  <a:cubicBezTo>
                    <a:pt x="99" y="104"/>
                    <a:pt x="100" y="104"/>
                    <a:pt x="100" y="104"/>
                  </a:cubicBezTo>
                  <a:cubicBezTo>
                    <a:pt x="101" y="104"/>
                    <a:pt x="103" y="103"/>
                    <a:pt x="102" y="102"/>
                  </a:cubicBezTo>
                  <a:cubicBezTo>
                    <a:pt x="100" y="98"/>
                    <a:pt x="97" y="94"/>
                    <a:pt x="95" y="90"/>
                  </a:cubicBezTo>
                  <a:cubicBezTo>
                    <a:pt x="93" y="87"/>
                    <a:pt x="91" y="83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79"/>
                    <a:pt x="93" y="78"/>
                    <a:pt x="95" y="76"/>
                  </a:cubicBezTo>
                  <a:cubicBezTo>
                    <a:pt x="98" y="82"/>
                    <a:pt x="101" y="88"/>
                    <a:pt x="104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6" y="94"/>
                    <a:pt x="108" y="93"/>
                    <a:pt x="107" y="92"/>
                  </a:cubicBezTo>
                  <a:cubicBezTo>
                    <a:pt x="104" y="86"/>
                    <a:pt x="101" y="80"/>
                    <a:pt x="98" y="75"/>
                  </a:cubicBezTo>
                  <a:cubicBezTo>
                    <a:pt x="100" y="74"/>
                    <a:pt x="102" y="73"/>
                    <a:pt x="104" y="72"/>
                  </a:cubicBezTo>
                  <a:cubicBezTo>
                    <a:pt x="106" y="75"/>
                    <a:pt x="107" y="78"/>
                    <a:pt x="108" y="82"/>
                  </a:cubicBezTo>
                  <a:cubicBezTo>
                    <a:pt x="109" y="85"/>
                    <a:pt x="112" y="89"/>
                    <a:pt x="114" y="92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17" y="93"/>
                    <a:pt x="118" y="92"/>
                    <a:pt x="117" y="91"/>
                  </a:cubicBezTo>
                  <a:cubicBezTo>
                    <a:pt x="116" y="87"/>
                    <a:pt x="114" y="84"/>
                    <a:pt x="112" y="81"/>
                  </a:cubicBezTo>
                  <a:cubicBezTo>
                    <a:pt x="110" y="78"/>
                    <a:pt x="109" y="73"/>
                    <a:pt x="107" y="70"/>
                  </a:cubicBezTo>
                  <a:cubicBezTo>
                    <a:pt x="110" y="68"/>
                    <a:pt x="114" y="66"/>
                    <a:pt x="118" y="64"/>
                  </a:cubicBezTo>
                  <a:cubicBezTo>
                    <a:pt x="117" y="64"/>
                    <a:pt x="117" y="65"/>
                    <a:pt x="118" y="66"/>
                  </a:cubicBezTo>
                  <a:cubicBezTo>
                    <a:pt x="121" y="71"/>
                    <a:pt x="123" y="77"/>
                    <a:pt x="125" y="83"/>
                  </a:cubicBezTo>
                  <a:cubicBezTo>
                    <a:pt x="125" y="84"/>
                    <a:pt x="126" y="85"/>
                    <a:pt x="127" y="85"/>
                  </a:cubicBezTo>
                  <a:cubicBezTo>
                    <a:pt x="128" y="85"/>
                    <a:pt x="129" y="84"/>
                    <a:pt x="128" y="83"/>
                  </a:cubicBezTo>
                  <a:cubicBezTo>
                    <a:pt x="126" y="76"/>
                    <a:pt x="124" y="70"/>
                    <a:pt x="121" y="64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22" y="62"/>
                    <a:pt x="124" y="61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0" y="68"/>
                    <a:pt x="134" y="75"/>
                    <a:pt x="137" y="83"/>
                  </a:cubicBezTo>
                  <a:cubicBezTo>
                    <a:pt x="137" y="83"/>
                    <a:pt x="138" y="84"/>
                    <a:pt x="138" y="84"/>
                  </a:cubicBezTo>
                  <a:cubicBezTo>
                    <a:pt x="139" y="84"/>
                    <a:pt x="140" y="82"/>
                    <a:pt x="140" y="81"/>
                  </a:cubicBezTo>
                  <a:cubicBezTo>
                    <a:pt x="137" y="73"/>
                    <a:pt x="133" y="66"/>
                    <a:pt x="129" y="59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7" y="61"/>
                    <a:pt x="140" y="68"/>
                    <a:pt x="144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7" y="74"/>
                    <a:pt x="148" y="72"/>
                    <a:pt x="147" y="71"/>
                  </a:cubicBezTo>
                  <a:cubicBezTo>
                    <a:pt x="142" y="66"/>
                    <a:pt x="140" y="60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40" y="52"/>
                    <a:pt x="142" y="51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6"/>
                    <a:pt x="152" y="63"/>
                    <a:pt x="154" y="70"/>
                  </a:cubicBezTo>
                  <a:cubicBezTo>
                    <a:pt x="155" y="71"/>
                    <a:pt x="155" y="71"/>
                    <a:pt x="156" y="71"/>
                  </a:cubicBezTo>
                  <a:cubicBezTo>
                    <a:pt x="157" y="71"/>
                    <a:pt x="158" y="70"/>
                    <a:pt x="158" y="69"/>
                  </a:cubicBezTo>
                  <a:cubicBezTo>
                    <a:pt x="155" y="62"/>
                    <a:pt x="152" y="55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7"/>
                    <a:pt x="151" y="46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6" y="52"/>
                    <a:pt x="159" y="58"/>
                    <a:pt x="162" y="64"/>
                  </a:cubicBezTo>
                  <a:cubicBezTo>
                    <a:pt x="162" y="64"/>
                    <a:pt x="163" y="65"/>
                    <a:pt x="164" y="65"/>
                  </a:cubicBezTo>
                  <a:cubicBezTo>
                    <a:pt x="165" y="65"/>
                    <a:pt x="166" y="63"/>
                    <a:pt x="165" y="62"/>
                  </a:cubicBezTo>
                  <a:cubicBezTo>
                    <a:pt x="162" y="56"/>
                    <a:pt x="159" y="50"/>
                    <a:pt x="156" y="44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8" y="42"/>
                    <a:pt x="161" y="40"/>
                    <a:pt x="164" y="39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6"/>
                    <a:pt x="170" y="52"/>
                    <a:pt x="173" y="58"/>
                  </a:cubicBezTo>
                  <a:cubicBezTo>
                    <a:pt x="173" y="58"/>
                    <a:pt x="174" y="59"/>
                    <a:pt x="174" y="59"/>
                  </a:cubicBezTo>
                  <a:cubicBezTo>
                    <a:pt x="175" y="59"/>
                    <a:pt x="177" y="57"/>
                    <a:pt x="176" y="56"/>
                  </a:cubicBezTo>
                  <a:cubicBezTo>
                    <a:pt x="173" y="51"/>
                    <a:pt x="169" y="45"/>
                    <a:pt x="167" y="39"/>
                  </a:cubicBezTo>
                  <a:cubicBezTo>
                    <a:pt x="167" y="38"/>
                    <a:pt x="166" y="38"/>
                    <a:pt x="166" y="38"/>
                  </a:cubicBezTo>
                  <a:cubicBezTo>
                    <a:pt x="168" y="37"/>
                    <a:pt x="169" y="36"/>
                    <a:pt x="171" y="35"/>
                  </a:cubicBezTo>
                  <a:cubicBezTo>
                    <a:pt x="172" y="35"/>
                    <a:pt x="173" y="34"/>
                    <a:pt x="174" y="34"/>
                  </a:cubicBezTo>
                  <a:cubicBezTo>
                    <a:pt x="177" y="41"/>
                    <a:pt x="180" y="49"/>
                    <a:pt x="185" y="57"/>
                  </a:cubicBezTo>
                  <a:cubicBezTo>
                    <a:pt x="185" y="57"/>
                    <a:pt x="186" y="57"/>
                    <a:pt x="186" y="57"/>
                  </a:cubicBezTo>
                  <a:cubicBezTo>
                    <a:pt x="187" y="57"/>
                    <a:pt x="189" y="56"/>
                    <a:pt x="188" y="55"/>
                  </a:cubicBezTo>
                  <a:cubicBezTo>
                    <a:pt x="183" y="48"/>
                    <a:pt x="181" y="40"/>
                    <a:pt x="177" y="32"/>
                  </a:cubicBezTo>
                  <a:cubicBezTo>
                    <a:pt x="179" y="31"/>
                    <a:pt x="182" y="29"/>
                    <a:pt x="184" y="28"/>
                  </a:cubicBezTo>
                  <a:cubicBezTo>
                    <a:pt x="187" y="34"/>
                    <a:pt x="189" y="42"/>
                    <a:pt x="194" y="47"/>
                  </a:cubicBezTo>
                  <a:cubicBezTo>
                    <a:pt x="195" y="47"/>
                    <a:pt x="195" y="47"/>
                    <a:pt x="196" y="47"/>
                  </a:cubicBezTo>
                  <a:cubicBezTo>
                    <a:pt x="197" y="47"/>
                    <a:pt x="198" y="45"/>
                    <a:pt x="197" y="44"/>
                  </a:cubicBezTo>
                  <a:cubicBezTo>
                    <a:pt x="192" y="40"/>
                    <a:pt x="190" y="32"/>
                    <a:pt x="187" y="26"/>
                  </a:cubicBezTo>
                  <a:cubicBezTo>
                    <a:pt x="190" y="25"/>
                    <a:pt x="193" y="23"/>
                    <a:pt x="196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200" y="27"/>
                    <a:pt x="203" y="34"/>
                    <a:pt x="205" y="40"/>
                  </a:cubicBezTo>
                  <a:cubicBezTo>
                    <a:pt x="206" y="41"/>
                    <a:pt x="207" y="41"/>
                    <a:pt x="207" y="41"/>
                  </a:cubicBezTo>
                  <a:cubicBezTo>
                    <a:pt x="208" y="41"/>
                    <a:pt x="209" y="41"/>
                    <a:pt x="209" y="39"/>
                  </a:cubicBezTo>
                  <a:cubicBezTo>
                    <a:pt x="207" y="32"/>
                    <a:pt x="203" y="26"/>
                    <a:pt x="199" y="20"/>
                  </a:cubicBezTo>
                  <a:cubicBezTo>
                    <a:pt x="201" y="19"/>
                    <a:pt x="204" y="17"/>
                    <a:pt x="206" y="16"/>
                  </a:cubicBezTo>
                  <a:cubicBezTo>
                    <a:pt x="209" y="22"/>
                    <a:pt x="213" y="27"/>
                    <a:pt x="216" y="33"/>
                  </a:cubicBezTo>
                  <a:cubicBezTo>
                    <a:pt x="216" y="34"/>
                    <a:pt x="217" y="34"/>
                    <a:pt x="217" y="34"/>
                  </a:cubicBezTo>
                  <a:cubicBezTo>
                    <a:pt x="219" y="34"/>
                    <a:pt x="220" y="33"/>
                    <a:pt x="219" y="31"/>
                  </a:cubicBezTo>
                  <a:cubicBezTo>
                    <a:pt x="216" y="26"/>
                    <a:pt x="212" y="20"/>
                    <a:pt x="209" y="14"/>
                  </a:cubicBezTo>
                  <a:cubicBezTo>
                    <a:pt x="212" y="13"/>
                    <a:pt x="214" y="12"/>
                    <a:pt x="217" y="10"/>
                  </a:cubicBezTo>
                  <a:cubicBezTo>
                    <a:pt x="221" y="16"/>
                    <a:pt x="224" y="23"/>
                    <a:pt x="229" y="28"/>
                  </a:cubicBezTo>
                  <a:cubicBezTo>
                    <a:pt x="229" y="29"/>
                    <a:pt x="230" y="29"/>
                    <a:pt x="230" y="29"/>
                  </a:cubicBezTo>
                  <a:moveTo>
                    <a:pt x="228" y="0"/>
                  </a:moveTo>
                  <a:cubicBezTo>
                    <a:pt x="228" y="0"/>
                    <a:pt x="227" y="0"/>
                    <a:pt x="227" y="0"/>
                  </a:cubicBezTo>
                  <a:cubicBezTo>
                    <a:pt x="212" y="10"/>
                    <a:pt x="195" y="18"/>
                    <a:pt x="180" y="27"/>
                  </a:cubicBezTo>
                  <a:cubicBezTo>
                    <a:pt x="163" y="36"/>
                    <a:pt x="146" y="45"/>
                    <a:pt x="129" y="54"/>
                  </a:cubicBezTo>
                  <a:cubicBezTo>
                    <a:pt x="99" y="70"/>
                    <a:pt x="69" y="86"/>
                    <a:pt x="40" y="103"/>
                  </a:cubicBezTo>
                  <a:cubicBezTo>
                    <a:pt x="31" y="107"/>
                    <a:pt x="23" y="112"/>
                    <a:pt x="14" y="118"/>
                  </a:cubicBezTo>
                  <a:cubicBezTo>
                    <a:pt x="10" y="120"/>
                    <a:pt x="6" y="122"/>
                    <a:pt x="3" y="125"/>
                  </a:cubicBezTo>
                  <a:cubicBezTo>
                    <a:pt x="1" y="125"/>
                    <a:pt x="0" y="126"/>
                    <a:pt x="1" y="128"/>
                  </a:cubicBezTo>
                  <a:cubicBezTo>
                    <a:pt x="8" y="142"/>
                    <a:pt x="15" y="156"/>
                    <a:pt x="22" y="170"/>
                  </a:cubicBezTo>
                  <a:cubicBezTo>
                    <a:pt x="22" y="170"/>
                    <a:pt x="23" y="171"/>
                    <a:pt x="23" y="171"/>
                  </a:cubicBezTo>
                  <a:cubicBezTo>
                    <a:pt x="23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45" y="161"/>
                    <a:pt x="64" y="152"/>
                    <a:pt x="82" y="141"/>
                  </a:cubicBezTo>
                  <a:cubicBezTo>
                    <a:pt x="101" y="130"/>
                    <a:pt x="119" y="118"/>
                    <a:pt x="138" y="108"/>
                  </a:cubicBezTo>
                  <a:cubicBezTo>
                    <a:pt x="158" y="99"/>
                    <a:pt x="177" y="89"/>
                    <a:pt x="196" y="79"/>
                  </a:cubicBezTo>
                  <a:cubicBezTo>
                    <a:pt x="216" y="68"/>
                    <a:pt x="235" y="56"/>
                    <a:pt x="255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4"/>
                    <a:pt x="256" y="44"/>
                    <a:pt x="256" y="43"/>
                  </a:cubicBezTo>
                  <a:cubicBezTo>
                    <a:pt x="247" y="29"/>
                    <a:pt x="239" y="15"/>
                    <a:pt x="231" y="0"/>
                  </a:cubicBezTo>
                  <a:cubicBezTo>
                    <a:pt x="230" y="0"/>
                    <a:pt x="230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538206" y="2389114"/>
              <a:ext cx="50800" cy="85725"/>
            </a:xfrm>
            <a:custGeom>
              <a:avLst/>
              <a:gdLst>
                <a:gd name="T0" fmla="*/ 2 w 12"/>
                <a:gd name="T1" fmla="*/ 0 h 20"/>
                <a:gd name="T2" fmla="*/ 1 w 12"/>
                <a:gd name="T3" fmla="*/ 3 h 20"/>
                <a:gd name="T4" fmla="*/ 9 w 12"/>
                <a:gd name="T5" fmla="*/ 19 h 20"/>
                <a:gd name="T6" fmla="*/ 10 w 12"/>
                <a:gd name="T7" fmla="*/ 20 h 20"/>
                <a:gd name="T8" fmla="*/ 12 w 12"/>
                <a:gd name="T9" fmla="*/ 17 h 20"/>
                <a:gd name="T10" fmla="*/ 4 w 12"/>
                <a:gd name="T11" fmla="*/ 1 h 20"/>
                <a:gd name="T12" fmla="*/ 2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8"/>
                    <a:pt x="6" y="14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7"/>
                  </a:cubicBezTo>
                  <a:cubicBezTo>
                    <a:pt x="9" y="12"/>
                    <a:pt x="6" y="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821420" y="4269803"/>
              <a:ext cx="660400" cy="309563"/>
            </a:xfrm>
            <a:custGeom>
              <a:avLst/>
              <a:gdLst>
                <a:gd name="T0" fmla="*/ 6 w 156"/>
                <a:gd name="T1" fmla="*/ 66 h 73"/>
                <a:gd name="T2" fmla="*/ 18 w 156"/>
                <a:gd name="T3" fmla="*/ 67 h 73"/>
                <a:gd name="T4" fmla="*/ 25 w 156"/>
                <a:gd name="T5" fmla="*/ 62 h 73"/>
                <a:gd name="T6" fmla="*/ 7 w 156"/>
                <a:gd name="T7" fmla="*/ 63 h 73"/>
                <a:gd name="T8" fmla="*/ 10 w 156"/>
                <a:gd name="T9" fmla="*/ 61 h 73"/>
                <a:gd name="T10" fmla="*/ 10 w 156"/>
                <a:gd name="T11" fmla="*/ 59 h 73"/>
                <a:gd name="T12" fmla="*/ 16 w 156"/>
                <a:gd name="T13" fmla="*/ 61 h 73"/>
                <a:gd name="T14" fmla="*/ 29 w 156"/>
                <a:gd name="T15" fmla="*/ 57 h 73"/>
                <a:gd name="T16" fmla="*/ 66 w 156"/>
                <a:gd name="T17" fmla="*/ 55 h 73"/>
                <a:gd name="T18" fmla="*/ 92 w 156"/>
                <a:gd name="T19" fmla="*/ 31 h 73"/>
                <a:gd name="T20" fmla="*/ 89 w 156"/>
                <a:gd name="T21" fmla="*/ 33 h 73"/>
                <a:gd name="T22" fmla="*/ 83 w 156"/>
                <a:gd name="T23" fmla="*/ 36 h 73"/>
                <a:gd name="T24" fmla="*/ 86 w 156"/>
                <a:gd name="T25" fmla="*/ 42 h 73"/>
                <a:gd name="T26" fmla="*/ 83 w 156"/>
                <a:gd name="T27" fmla="*/ 45 h 73"/>
                <a:gd name="T28" fmla="*/ 65 w 156"/>
                <a:gd name="T29" fmla="*/ 42 h 73"/>
                <a:gd name="T30" fmla="*/ 58 w 156"/>
                <a:gd name="T31" fmla="*/ 42 h 73"/>
                <a:gd name="T32" fmla="*/ 47 w 156"/>
                <a:gd name="T33" fmla="*/ 43 h 73"/>
                <a:gd name="T34" fmla="*/ 40 w 156"/>
                <a:gd name="T35" fmla="*/ 45 h 73"/>
                <a:gd name="T36" fmla="*/ 33 w 156"/>
                <a:gd name="T37" fmla="*/ 51 h 73"/>
                <a:gd name="T38" fmla="*/ 25 w 156"/>
                <a:gd name="T39" fmla="*/ 54 h 73"/>
                <a:gd name="T40" fmla="*/ 17 w 156"/>
                <a:gd name="T41" fmla="*/ 58 h 73"/>
                <a:gd name="T42" fmla="*/ 9 w 156"/>
                <a:gd name="T43" fmla="*/ 59 h 73"/>
                <a:gd name="T44" fmla="*/ 10 w 156"/>
                <a:gd name="T45" fmla="*/ 67 h 73"/>
                <a:gd name="T46" fmla="*/ 106 w 156"/>
                <a:gd name="T47" fmla="*/ 34 h 73"/>
                <a:gd name="T48" fmla="*/ 113 w 156"/>
                <a:gd name="T49" fmla="*/ 29 h 73"/>
                <a:gd name="T50" fmla="*/ 23 w 156"/>
                <a:gd name="T51" fmla="*/ 57 h 73"/>
                <a:gd name="T52" fmla="*/ 21 w 156"/>
                <a:gd name="T53" fmla="*/ 53 h 73"/>
                <a:gd name="T54" fmla="*/ 24 w 156"/>
                <a:gd name="T55" fmla="*/ 52 h 73"/>
                <a:gd name="T56" fmla="*/ 43 w 156"/>
                <a:gd name="T57" fmla="*/ 62 h 73"/>
                <a:gd name="T58" fmla="*/ 50 w 156"/>
                <a:gd name="T59" fmla="*/ 62 h 73"/>
                <a:gd name="T60" fmla="*/ 48 w 156"/>
                <a:gd name="T61" fmla="*/ 58 h 73"/>
                <a:gd name="T62" fmla="*/ 39 w 156"/>
                <a:gd name="T63" fmla="*/ 49 h 73"/>
                <a:gd name="T64" fmla="*/ 58 w 156"/>
                <a:gd name="T65" fmla="*/ 58 h 73"/>
                <a:gd name="T66" fmla="*/ 45 w 156"/>
                <a:gd name="T67" fmla="*/ 44 h 73"/>
                <a:gd name="T68" fmla="*/ 49 w 156"/>
                <a:gd name="T69" fmla="*/ 44 h 73"/>
                <a:gd name="T70" fmla="*/ 65 w 156"/>
                <a:gd name="T71" fmla="*/ 50 h 73"/>
                <a:gd name="T72" fmla="*/ 61 w 156"/>
                <a:gd name="T73" fmla="*/ 42 h 73"/>
                <a:gd name="T74" fmla="*/ 67 w 156"/>
                <a:gd name="T75" fmla="*/ 42 h 73"/>
                <a:gd name="T76" fmla="*/ 86 w 156"/>
                <a:gd name="T77" fmla="*/ 47 h 73"/>
                <a:gd name="T78" fmla="*/ 90 w 156"/>
                <a:gd name="T79" fmla="*/ 45 h 73"/>
                <a:gd name="T80" fmla="*/ 100 w 156"/>
                <a:gd name="T81" fmla="*/ 43 h 73"/>
                <a:gd name="T82" fmla="*/ 101 w 156"/>
                <a:gd name="T83" fmla="*/ 40 h 73"/>
                <a:gd name="T84" fmla="*/ 106 w 156"/>
                <a:gd name="T85" fmla="*/ 36 h 73"/>
                <a:gd name="T86" fmla="*/ 110 w 156"/>
                <a:gd name="T87" fmla="*/ 34 h 73"/>
                <a:gd name="T88" fmla="*/ 109 w 156"/>
                <a:gd name="T89" fmla="*/ 33 h 73"/>
                <a:gd name="T90" fmla="*/ 111 w 156"/>
                <a:gd name="T91" fmla="*/ 29 h 73"/>
                <a:gd name="T92" fmla="*/ 106 w 156"/>
                <a:gd name="T93" fmla="*/ 28 h 73"/>
                <a:gd name="T94" fmla="*/ 109 w 156"/>
                <a:gd name="T95" fmla="*/ 33 h 73"/>
                <a:gd name="T96" fmla="*/ 117 w 156"/>
                <a:gd name="T97" fmla="*/ 30 h 73"/>
                <a:gd name="T98" fmla="*/ 133 w 156"/>
                <a:gd name="T99" fmla="*/ 28 h 73"/>
                <a:gd name="T100" fmla="*/ 120 w 156"/>
                <a:gd name="T101" fmla="*/ 24 h 73"/>
                <a:gd name="T102" fmla="*/ 129 w 156"/>
                <a:gd name="T103" fmla="*/ 23 h 73"/>
                <a:gd name="T104" fmla="*/ 127 w 156"/>
                <a:gd name="T105" fmla="*/ 5 h 73"/>
                <a:gd name="T106" fmla="*/ 141 w 156"/>
                <a:gd name="T107" fmla="*/ 1 h 73"/>
                <a:gd name="T108" fmla="*/ 2 w 156"/>
                <a:gd name="T109" fmla="*/ 64 h 73"/>
                <a:gd name="T110" fmla="*/ 147 w 156"/>
                <a:gd name="T111" fmla="*/ 25 h 73"/>
                <a:gd name="T112" fmla="*/ 154 w 156"/>
                <a:gd name="T1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73">
                  <a:moveTo>
                    <a:pt x="12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0" y="68"/>
                  </a:moveTo>
                  <a:cubicBezTo>
                    <a:pt x="9" y="68"/>
                    <a:pt x="9" y="68"/>
                    <a:pt x="8" y="68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6" y="66"/>
                    <a:pt x="8" y="67"/>
                    <a:pt x="10" y="68"/>
                  </a:cubicBezTo>
                  <a:moveTo>
                    <a:pt x="18" y="67"/>
                  </a:moveTo>
                  <a:cubicBezTo>
                    <a:pt x="16" y="66"/>
                    <a:pt x="15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6" y="65"/>
                    <a:pt x="17" y="66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28" y="67"/>
                    <a:pt x="25" y="65"/>
                    <a:pt x="23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9"/>
                    <a:pt x="23" y="61"/>
                    <a:pt x="25" y="62"/>
                  </a:cubicBezTo>
                  <a:cubicBezTo>
                    <a:pt x="28" y="64"/>
                    <a:pt x="31" y="67"/>
                    <a:pt x="34" y="69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29" y="70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5" y="69"/>
                    <a:pt x="15" y="69"/>
                    <a:pt x="14" y="69"/>
                  </a:cubicBezTo>
                  <a:cubicBezTo>
                    <a:pt x="13" y="68"/>
                    <a:pt x="11" y="67"/>
                    <a:pt x="10" y="66"/>
                  </a:cubicBezTo>
                  <a:cubicBezTo>
                    <a:pt x="9" y="66"/>
                    <a:pt x="7" y="63"/>
                    <a:pt x="7" y="63"/>
                  </a:cubicBezTo>
                  <a:cubicBezTo>
                    <a:pt x="10" y="64"/>
                    <a:pt x="13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3" y="66"/>
                    <a:pt x="12" y="65"/>
                  </a:cubicBezTo>
                  <a:cubicBezTo>
                    <a:pt x="11" y="64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1"/>
                    <a:pt x="11" y="62"/>
                  </a:cubicBezTo>
                  <a:cubicBezTo>
                    <a:pt x="14" y="65"/>
                    <a:pt x="17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1" y="69"/>
                  </a:cubicBezTo>
                  <a:cubicBezTo>
                    <a:pt x="18" y="66"/>
                    <a:pt x="15" y="63"/>
                    <a:pt x="11" y="61"/>
                  </a:cubicBezTo>
                  <a:cubicBezTo>
                    <a:pt x="11" y="61"/>
                    <a:pt x="10" y="60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3" y="61"/>
                    <a:pt x="13" y="61"/>
                  </a:cubicBezTo>
                  <a:cubicBezTo>
                    <a:pt x="15" y="62"/>
                    <a:pt x="17" y="63"/>
                    <a:pt x="19" y="65"/>
                  </a:cubicBezTo>
                  <a:cubicBezTo>
                    <a:pt x="21" y="66"/>
                    <a:pt x="23" y="67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3" y="67"/>
                    <a:pt x="21" y="65"/>
                    <a:pt x="19" y="64"/>
                  </a:cubicBezTo>
                  <a:cubicBezTo>
                    <a:pt x="18" y="63"/>
                    <a:pt x="17" y="62"/>
                    <a:pt x="16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0" y="62"/>
                    <a:pt x="20" y="63"/>
                  </a:cubicBezTo>
                  <a:cubicBezTo>
                    <a:pt x="21" y="63"/>
                    <a:pt x="22" y="63"/>
                    <a:pt x="22" y="64"/>
                  </a:cubicBezTo>
                  <a:cubicBezTo>
                    <a:pt x="25" y="66"/>
                    <a:pt x="27" y="68"/>
                    <a:pt x="30" y="69"/>
                  </a:cubicBezTo>
                  <a:moveTo>
                    <a:pt x="38" y="63"/>
                  </a:moveTo>
                  <a:cubicBezTo>
                    <a:pt x="38" y="63"/>
                    <a:pt x="37" y="62"/>
                    <a:pt x="37" y="62"/>
                  </a:cubicBezTo>
                  <a:cubicBezTo>
                    <a:pt x="34" y="61"/>
                    <a:pt x="31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3" y="59"/>
                    <a:pt x="35" y="61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moveTo>
                    <a:pt x="66" y="55"/>
                  </a:moveTo>
                  <a:cubicBezTo>
                    <a:pt x="63" y="54"/>
                    <a:pt x="60" y="52"/>
                    <a:pt x="58" y="51"/>
                  </a:cubicBezTo>
                  <a:cubicBezTo>
                    <a:pt x="61" y="52"/>
                    <a:pt x="64" y="54"/>
                    <a:pt x="66" y="55"/>
                  </a:cubicBezTo>
                  <a:moveTo>
                    <a:pt x="4" y="64"/>
                  </a:moveTo>
                  <a:cubicBezTo>
                    <a:pt x="2" y="57"/>
                    <a:pt x="15" y="52"/>
                    <a:pt x="20" y="50"/>
                  </a:cubicBezTo>
                  <a:cubicBezTo>
                    <a:pt x="28" y="47"/>
                    <a:pt x="36" y="45"/>
                    <a:pt x="44" y="43"/>
                  </a:cubicBezTo>
                  <a:cubicBezTo>
                    <a:pt x="61" y="37"/>
                    <a:pt x="78" y="34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8" y="32"/>
                    <a:pt x="101" y="35"/>
                    <a:pt x="104" y="35"/>
                  </a:cubicBezTo>
                  <a:cubicBezTo>
                    <a:pt x="100" y="35"/>
                    <a:pt x="97" y="32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4" y="33"/>
                    <a:pt x="95" y="34"/>
                    <a:pt x="97" y="35"/>
                  </a:cubicBezTo>
                  <a:cubicBezTo>
                    <a:pt x="98" y="36"/>
                    <a:pt x="101" y="37"/>
                    <a:pt x="101" y="37"/>
                  </a:cubicBezTo>
                  <a:cubicBezTo>
                    <a:pt x="100" y="37"/>
                    <a:pt x="100" y="37"/>
                    <a:pt x="98" y="36"/>
                  </a:cubicBezTo>
                  <a:cubicBezTo>
                    <a:pt x="95" y="35"/>
                    <a:pt x="92" y="34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90" y="34"/>
                    <a:pt x="92" y="35"/>
                    <a:pt x="93" y="36"/>
                  </a:cubicBezTo>
                  <a:cubicBezTo>
                    <a:pt x="91" y="35"/>
                    <a:pt x="88" y="34"/>
                    <a:pt x="85" y="33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9" y="37"/>
                    <a:pt x="94" y="39"/>
                    <a:pt x="98" y="42"/>
                  </a:cubicBezTo>
                  <a:cubicBezTo>
                    <a:pt x="94" y="39"/>
                    <a:pt x="88" y="37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5" y="38"/>
                    <a:pt x="87" y="39"/>
                    <a:pt x="89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39"/>
                    <a:pt x="82" y="37"/>
                    <a:pt x="77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8"/>
                    <a:pt x="80" y="39"/>
                    <a:pt x="82" y="40"/>
                  </a:cubicBezTo>
                  <a:cubicBezTo>
                    <a:pt x="84" y="41"/>
                    <a:pt x="85" y="42"/>
                    <a:pt x="86" y="42"/>
                  </a:cubicBezTo>
                  <a:cubicBezTo>
                    <a:pt x="86" y="42"/>
                    <a:pt x="89" y="44"/>
                    <a:pt x="89" y="44"/>
                  </a:cubicBezTo>
                  <a:cubicBezTo>
                    <a:pt x="89" y="44"/>
                    <a:pt x="88" y="44"/>
                    <a:pt x="88" y="44"/>
                  </a:cubicBezTo>
                  <a:cubicBezTo>
                    <a:pt x="82" y="41"/>
                    <a:pt x="77" y="38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4" y="41"/>
                    <a:pt x="79" y="42"/>
                    <a:pt x="84" y="45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5" y="46"/>
                    <a:pt x="83" y="45"/>
                    <a:pt x="83" y="45"/>
                  </a:cubicBezTo>
                  <a:cubicBezTo>
                    <a:pt x="81" y="44"/>
                    <a:pt x="79" y="43"/>
                    <a:pt x="78" y="42"/>
                  </a:cubicBezTo>
                  <a:cubicBezTo>
                    <a:pt x="75" y="41"/>
                    <a:pt x="72" y="39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41"/>
                    <a:pt x="73" y="43"/>
                    <a:pt x="76" y="45"/>
                  </a:cubicBezTo>
                  <a:cubicBezTo>
                    <a:pt x="72" y="43"/>
                    <a:pt x="69" y="42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8" y="44"/>
                    <a:pt x="72" y="46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9"/>
                    <a:pt x="75" y="48"/>
                    <a:pt x="74" y="48"/>
                  </a:cubicBezTo>
                  <a:cubicBezTo>
                    <a:pt x="69" y="45"/>
                    <a:pt x="64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4"/>
                    <a:pt x="62" y="45"/>
                    <a:pt x="64" y="47"/>
                  </a:cubicBezTo>
                  <a:cubicBezTo>
                    <a:pt x="61" y="45"/>
                    <a:pt x="58" y="43"/>
                    <a:pt x="54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6" y="45"/>
                    <a:pt x="58" y="47"/>
                    <a:pt x="61" y="48"/>
                  </a:cubicBezTo>
                  <a:cubicBezTo>
                    <a:pt x="59" y="48"/>
                    <a:pt x="58" y="47"/>
                    <a:pt x="57" y="47"/>
                  </a:cubicBezTo>
                  <a:cubicBezTo>
                    <a:pt x="54" y="45"/>
                    <a:pt x="51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5"/>
                    <a:pt x="49" y="46"/>
                    <a:pt x="51" y="47"/>
                  </a:cubicBezTo>
                  <a:cubicBezTo>
                    <a:pt x="49" y="45"/>
                    <a:pt x="47" y="44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0" y="50"/>
                    <a:pt x="58" y="53"/>
                    <a:pt x="65" y="58"/>
                  </a:cubicBezTo>
                  <a:cubicBezTo>
                    <a:pt x="63" y="57"/>
                    <a:pt x="61" y="56"/>
                    <a:pt x="59" y="55"/>
                  </a:cubicBezTo>
                  <a:cubicBezTo>
                    <a:pt x="57" y="54"/>
                    <a:pt x="55" y="53"/>
                    <a:pt x="53" y="52"/>
                  </a:cubicBezTo>
                  <a:cubicBezTo>
                    <a:pt x="48" y="50"/>
                    <a:pt x="44" y="47"/>
                    <a:pt x="40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7"/>
                    <a:pt x="42" y="49"/>
                    <a:pt x="43" y="50"/>
                  </a:cubicBezTo>
                  <a:cubicBezTo>
                    <a:pt x="41" y="49"/>
                    <a:pt x="38" y="48"/>
                    <a:pt x="36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50"/>
                    <a:pt x="38" y="51"/>
                    <a:pt x="39" y="52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3" y="52"/>
                    <a:pt x="31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29" y="53"/>
                    <a:pt x="26" y="52"/>
                    <a:pt x="24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3"/>
                    <a:pt x="25" y="54"/>
                  </a:cubicBezTo>
                  <a:cubicBezTo>
                    <a:pt x="23" y="53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3" y="56"/>
                    <a:pt x="25" y="58"/>
                  </a:cubicBezTo>
                  <a:cubicBezTo>
                    <a:pt x="24" y="57"/>
                    <a:pt x="22" y="56"/>
                    <a:pt x="20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7"/>
                    <a:pt x="22" y="59"/>
                    <a:pt x="23" y="60"/>
                  </a:cubicBezTo>
                  <a:cubicBezTo>
                    <a:pt x="21" y="59"/>
                    <a:pt x="19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9" y="61"/>
                    <a:pt x="20" y="62"/>
                  </a:cubicBezTo>
                  <a:cubicBezTo>
                    <a:pt x="18" y="61"/>
                    <a:pt x="16" y="60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4" y="60"/>
                    <a:pt x="12" y="59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9" y="60"/>
                    <a:pt x="8" y="60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10" y="63"/>
                  </a:cubicBezTo>
                  <a:cubicBezTo>
                    <a:pt x="8" y="63"/>
                    <a:pt x="7" y="62"/>
                    <a:pt x="6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4"/>
                    <a:pt x="8" y="66"/>
                    <a:pt x="10" y="67"/>
                  </a:cubicBezTo>
                  <a:cubicBezTo>
                    <a:pt x="8" y="66"/>
                    <a:pt x="6" y="65"/>
                    <a:pt x="5" y="63"/>
                  </a:cubicBezTo>
                  <a:cubicBezTo>
                    <a:pt x="4" y="64"/>
                    <a:pt x="4" y="64"/>
                    <a:pt x="4" y="64"/>
                  </a:cubicBezTo>
                  <a:moveTo>
                    <a:pt x="107" y="35"/>
                  </a:moveTo>
                  <a:cubicBezTo>
                    <a:pt x="107" y="35"/>
                    <a:pt x="103" y="33"/>
                    <a:pt x="102" y="33"/>
                  </a:cubicBezTo>
                  <a:cubicBezTo>
                    <a:pt x="100" y="32"/>
                    <a:pt x="98" y="31"/>
                    <a:pt x="96" y="30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32"/>
                    <a:pt x="104" y="33"/>
                    <a:pt x="106" y="34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1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9"/>
                    <a:pt x="111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30"/>
                    <a:pt x="115" y="31"/>
                    <a:pt x="116" y="32"/>
                  </a:cubicBezTo>
                  <a:cubicBezTo>
                    <a:pt x="102" y="45"/>
                    <a:pt x="85" y="54"/>
                    <a:pt x="67" y="61"/>
                  </a:cubicBezTo>
                  <a:cubicBezTo>
                    <a:pt x="56" y="64"/>
                    <a:pt x="46" y="67"/>
                    <a:pt x="35" y="69"/>
                  </a:cubicBezTo>
                  <a:cubicBezTo>
                    <a:pt x="31" y="65"/>
                    <a:pt x="26" y="62"/>
                    <a:pt x="22" y="58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28" y="60"/>
                    <a:pt x="29" y="61"/>
                  </a:cubicBezTo>
                  <a:cubicBezTo>
                    <a:pt x="32" y="62"/>
                    <a:pt x="34" y="64"/>
                    <a:pt x="36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3"/>
                    <a:pt x="31" y="61"/>
                    <a:pt x="28" y="59"/>
                  </a:cubicBezTo>
                  <a:cubicBezTo>
                    <a:pt x="27" y="58"/>
                    <a:pt x="25" y="57"/>
                    <a:pt x="24" y="56"/>
                  </a:cubicBezTo>
                  <a:cubicBezTo>
                    <a:pt x="23" y="55"/>
                    <a:pt x="20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30" y="59"/>
                    <a:pt x="35" y="63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6" y="60"/>
                    <a:pt x="32" y="57"/>
                    <a:pt x="27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3"/>
                    <a:pt x="24" y="52"/>
                    <a:pt x="24" y="52"/>
                  </a:cubicBezTo>
                  <a:cubicBezTo>
                    <a:pt x="24" y="52"/>
                    <a:pt x="25" y="52"/>
                    <a:pt x="26" y="53"/>
                  </a:cubicBezTo>
                  <a:cubicBezTo>
                    <a:pt x="29" y="54"/>
                    <a:pt x="32" y="56"/>
                    <a:pt x="35" y="58"/>
                  </a:cubicBezTo>
                  <a:cubicBezTo>
                    <a:pt x="36" y="58"/>
                    <a:pt x="37" y="59"/>
                    <a:pt x="38" y="60"/>
                  </a:cubicBezTo>
                  <a:cubicBezTo>
                    <a:pt x="41" y="61"/>
                    <a:pt x="43" y="62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59"/>
                    <a:pt x="34" y="57"/>
                    <a:pt x="31" y="53"/>
                  </a:cubicBezTo>
                  <a:cubicBezTo>
                    <a:pt x="30" y="53"/>
                    <a:pt x="30" y="52"/>
                    <a:pt x="31" y="52"/>
                  </a:cubicBezTo>
                  <a:cubicBezTo>
                    <a:pt x="32" y="52"/>
                    <a:pt x="34" y="53"/>
                    <a:pt x="34" y="53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40" y="57"/>
                    <a:pt x="45" y="60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5" y="59"/>
                    <a:pt x="41" y="55"/>
                    <a:pt x="36" y="53"/>
                  </a:cubicBezTo>
                  <a:cubicBezTo>
                    <a:pt x="35" y="52"/>
                    <a:pt x="35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7" y="52"/>
                    <a:pt x="38" y="52"/>
                  </a:cubicBezTo>
                  <a:cubicBezTo>
                    <a:pt x="39" y="53"/>
                    <a:pt x="41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6"/>
                    <a:pt x="46" y="57"/>
                    <a:pt x="48" y="58"/>
                  </a:cubicBezTo>
                  <a:cubicBezTo>
                    <a:pt x="50" y="59"/>
                    <a:pt x="51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0" y="58"/>
                    <a:pt x="47" y="56"/>
                    <a:pt x="44" y="55"/>
                  </a:cubicBezTo>
                  <a:cubicBezTo>
                    <a:pt x="42" y="54"/>
                    <a:pt x="40" y="52"/>
                    <a:pt x="39" y="51"/>
                  </a:cubicBezTo>
                  <a:cubicBezTo>
                    <a:pt x="37" y="50"/>
                    <a:pt x="36" y="49"/>
                    <a:pt x="37" y="49"/>
                  </a:cubicBezTo>
                  <a:cubicBezTo>
                    <a:pt x="37" y="49"/>
                    <a:pt x="38" y="49"/>
                    <a:pt x="39" y="49"/>
                  </a:cubicBezTo>
                  <a:cubicBezTo>
                    <a:pt x="42" y="50"/>
                    <a:pt x="44" y="51"/>
                    <a:pt x="45" y="52"/>
                  </a:cubicBezTo>
                  <a:cubicBezTo>
                    <a:pt x="49" y="54"/>
                    <a:pt x="52" y="56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4" y="56"/>
                    <a:pt x="50" y="54"/>
                    <a:pt x="47" y="52"/>
                  </a:cubicBezTo>
                  <a:cubicBezTo>
                    <a:pt x="46" y="51"/>
                    <a:pt x="45" y="51"/>
                    <a:pt x="44" y="50"/>
                  </a:cubicBezTo>
                  <a:cubicBezTo>
                    <a:pt x="43" y="49"/>
                    <a:pt x="42" y="48"/>
                    <a:pt x="40" y="46"/>
                  </a:cubicBezTo>
                  <a:cubicBezTo>
                    <a:pt x="41" y="47"/>
                    <a:pt x="44" y="48"/>
                    <a:pt x="45" y="48"/>
                  </a:cubicBezTo>
                  <a:cubicBezTo>
                    <a:pt x="52" y="52"/>
                    <a:pt x="58" y="56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3"/>
                    <a:pt x="51" y="50"/>
                    <a:pt x="45" y="44"/>
                  </a:cubicBezTo>
                  <a:cubicBezTo>
                    <a:pt x="47" y="46"/>
                    <a:pt x="49" y="46"/>
                    <a:pt x="51" y="47"/>
                  </a:cubicBezTo>
                  <a:cubicBezTo>
                    <a:pt x="53" y="48"/>
                    <a:pt x="55" y="50"/>
                    <a:pt x="57" y="51"/>
                  </a:cubicBezTo>
                  <a:cubicBezTo>
                    <a:pt x="60" y="53"/>
                    <a:pt x="64" y="55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1" y="52"/>
                    <a:pt x="55" y="49"/>
                    <a:pt x="49" y="45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9" y="44"/>
                    <a:pt x="51" y="44"/>
                    <a:pt x="52" y="44"/>
                  </a:cubicBezTo>
                  <a:cubicBezTo>
                    <a:pt x="53" y="45"/>
                    <a:pt x="55" y="46"/>
                    <a:pt x="56" y="47"/>
                  </a:cubicBezTo>
                  <a:cubicBezTo>
                    <a:pt x="59" y="48"/>
                    <a:pt x="62" y="50"/>
                    <a:pt x="66" y="51"/>
                  </a:cubicBezTo>
                  <a:cubicBezTo>
                    <a:pt x="67" y="52"/>
                    <a:pt x="69" y="53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2"/>
                    <a:pt x="68" y="52"/>
                    <a:pt x="66" y="51"/>
                  </a:cubicBezTo>
                  <a:cubicBezTo>
                    <a:pt x="66" y="51"/>
                    <a:pt x="65" y="51"/>
                    <a:pt x="65" y="50"/>
                  </a:cubicBezTo>
                  <a:cubicBezTo>
                    <a:pt x="63" y="49"/>
                    <a:pt x="61" y="48"/>
                    <a:pt x="59" y="46"/>
                  </a:cubicBezTo>
                  <a:cubicBezTo>
                    <a:pt x="58" y="46"/>
                    <a:pt x="56" y="44"/>
                    <a:pt x="55" y="43"/>
                  </a:cubicBezTo>
                  <a:cubicBezTo>
                    <a:pt x="63" y="45"/>
                    <a:pt x="69" y="50"/>
                    <a:pt x="76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1"/>
                    <a:pt x="71" y="50"/>
                    <a:pt x="68" y="48"/>
                  </a:cubicBezTo>
                  <a:cubicBezTo>
                    <a:pt x="66" y="47"/>
                    <a:pt x="64" y="45"/>
                    <a:pt x="62" y="44"/>
                  </a:cubicBezTo>
                  <a:cubicBezTo>
                    <a:pt x="61" y="43"/>
                    <a:pt x="59" y="42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8" y="44"/>
                    <a:pt x="74" y="49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1" y="51"/>
                    <a:pt x="80" y="51"/>
                  </a:cubicBezTo>
                  <a:cubicBezTo>
                    <a:pt x="78" y="49"/>
                    <a:pt x="75" y="47"/>
                    <a:pt x="72" y="45"/>
                  </a:cubicBezTo>
                  <a:cubicBezTo>
                    <a:pt x="71" y="44"/>
                    <a:pt x="70" y="44"/>
                    <a:pt x="68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74" y="44"/>
                    <a:pt x="79" y="48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46"/>
                    <a:pt x="74" y="44"/>
                    <a:pt x="69" y="39"/>
                  </a:cubicBezTo>
                  <a:cubicBezTo>
                    <a:pt x="70" y="40"/>
                    <a:pt x="72" y="40"/>
                    <a:pt x="73" y="41"/>
                  </a:cubicBezTo>
                  <a:cubicBezTo>
                    <a:pt x="75" y="42"/>
                    <a:pt x="77" y="42"/>
                    <a:pt x="79" y="43"/>
                  </a:cubicBezTo>
                  <a:cubicBezTo>
                    <a:pt x="81" y="45"/>
                    <a:pt x="84" y="46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3" y="43"/>
                    <a:pt x="77" y="41"/>
                    <a:pt x="73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3" y="38"/>
                    <a:pt x="73" y="38"/>
                  </a:cubicBezTo>
                  <a:cubicBezTo>
                    <a:pt x="76" y="38"/>
                    <a:pt x="78" y="39"/>
                    <a:pt x="80" y="41"/>
                  </a:cubicBezTo>
                  <a:cubicBezTo>
                    <a:pt x="83" y="42"/>
                    <a:pt x="86" y="44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3"/>
                    <a:pt x="87" y="42"/>
                    <a:pt x="85" y="41"/>
                  </a:cubicBezTo>
                  <a:cubicBezTo>
                    <a:pt x="84" y="40"/>
                    <a:pt x="80" y="37"/>
                    <a:pt x="78" y="37"/>
                  </a:cubicBezTo>
                  <a:cubicBezTo>
                    <a:pt x="84" y="38"/>
                    <a:pt x="90" y="41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2"/>
                    <a:pt x="91" y="41"/>
                    <a:pt x="89" y="39"/>
                  </a:cubicBezTo>
                  <a:cubicBezTo>
                    <a:pt x="88" y="39"/>
                    <a:pt x="86" y="37"/>
                    <a:pt x="84" y="37"/>
                  </a:cubicBezTo>
                  <a:cubicBezTo>
                    <a:pt x="90" y="38"/>
                    <a:pt x="95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2"/>
                    <a:pt x="100" y="42"/>
                  </a:cubicBezTo>
                  <a:cubicBezTo>
                    <a:pt x="95" y="39"/>
                    <a:pt x="90" y="37"/>
                    <a:pt x="86" y="34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6" y="38"/>
                    <a:pt x="98" y="39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1" y="40"/>
                  </a:cubicBezTo>
                  <a:cubicBezTo>
                    <a:pt x="98" y="38"/>
                    <a:pt x="94" y="36"/>
                    <a:pt x="90" y="34"/>
                  </a:cubicBezTo>
                  <a:cubicBezTo>
                    <a:pt x="93" y="35"/>
                    <a:pt x="98" y="37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6"/>
                    <a:pt x="96" y="32"/>
                    <a:pt x="93" y="32"/>
                  </a:cubicBezTo>
                  <a:cubicBezTo>
                    <a:pt x="97" y="33"/>
                    <a:pt x="101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5"/>
                    <a:pt x="102" y="34"/>
                    <a:pt x="101" y="33"/>
                  </a:cubicBezTo>
                  <a:cubicBezTo>
                    <a:pt x="100" y="33"/>
                    <a:pt x="97" y="31"/>
                    <a:pt x="97" y="31"/>
                  </a:cubicBezTo>
                  <a:cubicBezTo>
                    <a:pt x="97" y="31"/>
                    <a:pt x="97" y="31"/>
                    <a:pt x="98" y="31"/>
                  </a:cubicBezTo>
                  <a:cubicBezTo>
                    <a:pt x="101" y="33"/>
                    <a:pt x="105" y="35"/>
                    <a:pt x="108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4"/>
                    <a:pt x="105" y="33"/>
                    <a:pt x="103" y="32"/>
                  </a:cubicBezTo>
                  <a:cubicBezTo>
                    <a:pt x="105" y="33"/>
                    <a:pt x="107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2"/>
                    <a:pt x="107" y="31"/>
                    <a:pt x="105" y="30"/>
                  </a:cubicBezTo>
                  <a:cubicBezTo>
                    <a:pt x="107" y="31"/>
                    <a:pt x="109" y="32"/>
                    <a:pt x="111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moveTo>
                    <a:pt x="109" y="33"/>
                  </a:moveTo>
                  <a:cubicBezTo>
                    <a:pt x="109" y="33"/>
                    <a:pt x="108" y="33"/>
                    <a:pt x="107" y="33"/>
                  </a:cubicBezTo>
                  <a:cubicBezTo>
                    <a:pt x="105" y="32"/>
                    <a:pt x="102" y="30"/>
                    <a:pt x="100" y="29"/>
                  </a:cubicBezTo>
                  <a:cubicBezTo>
                    <a:pt x="104" y="28"/>
                    <a:pt x="108" y="27"/>
                    <a:pt x="112" y="26"/>
                  </a:cubicBezTo>
                  <a:cubicBezTo>
                    <a:pt x="112" y="27"/>
                    <a:pt x="112" y="28"/>
                    <a:pt x="113" y="28"/>
                  </a:cubicBezTo>
                  <a:cubicBezTo>
                    <a:pt x="112" y="28"/>
                    <a:pt x="112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9"/>
                    <a:pt x="110" y="28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10" y="30"/>
                    <a:pt x="111" y="31"/>
                  </a:cubicBezTo>
                  <a:cubicBezTo>
                    <a:pt x="110" y="30"/>
                    <a:pt x="109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9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7" y="29"/>
                    <a:pt x="110" y="32"/>
                    <a:pt x="110" y="32"/>
                  </a:cubicBezTo>
                  <a:cubicBezTo>
                    <a:pt x="110" y="32"/>
                    <a:pt x="110" y="31"/>
                    <a:pt x="109" y="31"/>
                  </a:cubicBezTo>
                  <a:cubicBezTo>
                    <a:pt x="108" y="30"/>
                    <a:pt x="106" y="30"/>
                    <a:pt x="104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1"/>
                    <a:pt x="106" y="31"/>
                    <a:pt x="107" y="32"/>
                  </a:cubicBezTo>
                  <a:cubicBezTo>
                    <a:pt x="107" y="32"/>
                    <a:pt x="109" y="33"/>
                    <a:pt x="109" y="33"/>
                  </a:cubicBezTo>
                  <a:moveTo>
                    <a:pt x="117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116" y="29"/>
                    <a:pt x="115" y="27"/>
                    <a:pt x="114" y="26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6"/>
                    <a:pt x="119" y="27"/>
                    <a:pt x="119" y="28"/>
                  </a:cubicBezTo>
                  <a:cubicBezTo>
                    <a:pt x="119" y="29"/>
                    <a:pt x="118" y="29"/>
                    <a:pt x="117" y="30"/>
                  </a:cubicBezTo>
                  <a:moveTo>
                    <a:pt x="130" y="25"/>
                  </a:moveTo>
                  <a:cubicBezTo>
                    <a:pt x="131" y="25"/>
                    <a:pt x="131" y="25"/>
                    <a:pt x="132" y="25"/>
                  </a:cubicBezTo>
                  <a:cubicBezTo>
                    <a:pt x="135" y="24"/>
                    <a:pt x="138" y="22"/>
                    <a:pt x="140" y="20"/>
                  </a:cubicBezTo>
                  <a:cubicBezTo>
                    <a:pt x="142" y="18"/>
                    <a:pt x="144" y="15"/>
                    <a:pt x="146" y="13"/>
                  </a:cubicBezTo>
                  <a:cubicBezTo>
                    <a:pt x="145" y="14"/>
                    <a:pt x="145" y="16"/>
                    <a:pt x="144" y="17"/>
                  </a:cubicBezTo>
                  <a:cubicBezTo>
                    <a:pt x="142" y="22"/>
                    <a:pt x="136" y="24"/>
                    <a:pt x="130" y="25"/>
                  </a:cubicBezTo>
                  <a:moveTo>
                    <a:pt x="133" y="28"/>
                  </a:moveTo>
                  <a:cubicBezTo>
                    <a:pt x="132" y="28"/>
                    <a:pt x="131" y="28"/>
                    <a:pt x="130" y="28"/>
                  </a:cubicBezTo>
                  <a:cubicBezTo>
                    <a:pt x="134" y="27"/>
                    <a:pt x="138" y="26"/>
                    <a:pt x="142" y="23"/>
                  </a:cubicBezTo>
                  <a:cubicBezTo>
                    <a:pt x="145" y="21"/>
                    <a:pt x="146" y="19"/>
                    <a:pt x="148" y="16"/>
                  </a:cubicBezTo>
                  <a:cubicBezTo>
                    <a:pt x="148" y="14"/>
                    <a:pt x="148" y="12"/>
                    <a:pt x="149" y="10"/>
                  </a:cubicBezTo>
                  <a:cubicBezTo>
                    <a:pt x="149" y="13"/>
                    <a:pt x="149" y="15"/>
                    <a:pt x="148" y="18"/>
                  </a:cubicBezTo>
                  <a:cubicBezTo>
                    <a:pt x="147" y="26"/>
                    <a:pt x="140" y="28"/>
                    <a:pt x="133" y="28"/>
                  </a:cubicBezTo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17"/>
                    <a:pt x="129" y="16"/>
                    <a:pt x="133" y="14"/>
                  </a:cubicBezTo>
                  <a:cubicBezTo>
                    <a:pt x="139" y="12"/>
                    <a:pt x="143" y="8"/>
                    <a:pt x="148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10"/>
                    <a:pt x="143" y="14"/>
                    <a:pt x="139" y="17"/>
                  </a:cubicBezTo>
                  <a:cubicBezTo>
                    <a:pt x="136" y="20"/>
                    <a:pt x="133" y="22"/>
                    <a:pt x="129" y="23"/>
                  </a:cubicBezTo>
                  <a:cubicBezTo>
                    <a:pt x="125" y="23"/>
                    <a:pt x="123" y="23"/>
                    <a:pt x="120" y="24"/>
                  </a:cubicBezTo>
                  <a:moveTo>
                    <a:pt x="120" y="17"/>
                  </a:moveTo>
                  <a:cubicBezTo>
                    <a:pt x="122" y="13"/>
                    <a:pt x="125" y="9"/>
                    <a:pt x="130" y="7"/>
                  </a:cubicBezTo>
                  <a:cubicBezTo>
                    <a:pt x="134" y="5"/>
                    <a:pt x="139" y="5"/>
                    <a:pt x="144" y="5"/>
                  </a:cubicBezTo>
                  <a:cubicBezTo>
                    <a:pt x="139" y="8"/>
                    <a:pt x="134" y="11"/>
                    <a:pt x="128" y="13"/>
                  </a:cubicBezTo>
                  <a:cubicBezTo>
                    <a:pt x="126" y="14"/>
                    <a:pt x="122" y="15"/>
                    <a:pt x="120" y="17"/>
                  </a:cubicBezTo>
                  <a:moveTo>
                    <a:pt x="127" y="5"/>
                  </a:moveTo>
                  <a:cubicBezTo>
                    <a:pt x="128" y="5"/>
                    <a:pt x="129" y="4"/>
                    <a:pt x="130" y="4"/>
                  </a:cubicBezTo>
                  <a:cubicBezTo>
                    <a:pt x="133" y="3"/>
                    <a:pt x="135" y="3"/>
                    <a:pt x="137" y="3"/>
                  </a:cubicBezTo>
                  <a:cubicBezTo>
                    <a:pt x="134" y="3"/>
                    <a:pt x="130" y="4"/>
                    <a:pt x="127" y="5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1" y="1"/>
                    <a:pt x="148" y="1"/>
                    <a:pt x="146" y="1"/>
                  </a:cubicBezTo>
                  <a:cubicBezTo>
                    <a:pt x="144" y="1"/>
                    <a:pt x="143" y="1"/>
                    <a:pt x="141" y="1"/>
                  </a:cubicBezTo>
                  <a:cubicBezTo>
                    <a:pt x="139" y="1"/>
                    <a:pt x="138" y="1"/>
                    <a:pt x="136" y="1"/>
                  </a:cubicBezTo>
                  <a:cubicBezTo>
                    <a:pt x="132" y="1"/>
                    <a:pt x="128" y="1"/>
                    <a:pt x="125" y="4"/>
                  </a:cubicBezTo>
                  <a:cubicBezTo>
                    <a:pt x="119" y="7"/>
                    <a:pt x="114" y="16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89" y="29"/>
                    <a:pt x="62" y="34"/>
                    <a:pt x="36" y="43"/>
                  </a:cubicBezTo>
                  <a:cubicBezTo>
                    <a:pt x="28" y="45"/>
                    <a:pt x="20" y="47"/>
                    <a:pt x="12" y="51"/>
                  </a:cubicBezTo>
                  <a:cubicBezTo>
                    <a:pt x="8" y="53"/>
                    <a:pt x="0" y="58"/>
                    <a:pt x="2" y="64"/>
                  </a:cubicBezTo>
                  <a:cubicBezTo>
                    <a:pt x="4" y="71"/>
                    <a:pt x="13" y="72"/>
                    <a:pt x="19" y="72"/>
                  </a:cubicBezTo>
                  <a:cubicBezTo>
                    <a:pt x="21" y="73"/>
                    <a:pt x="22" y="73"/>
                    <a:pt x="24" y="73"/>
                  </a:cubicBezTo>
                  <a:cubicBezTo>
                    <a:pt x="35" y="73"/>
                    <a:pt x="46" y="69"/>
                    <a:pt x="56" y="67"/>
                  </a:cubicBezTo>
                  <a:cubicBezTo>
                    <a:pt x="78" y="60"/>
                    <a:pt x="99" y="51"/>
                    <a:pt x="116" y="35"/>
                  </a:cubicBezTo>
                  <a:cubicBezTo>
                    <a:pt x="118" y="33"/>
                    <a:pt x="120" y="31"/>
                    <a:pt x="122" y="29"/>
                  </a:cubicBezTo>
                  <a:cubicBezTo>
                    <a:pt x="125" y="30"/>
                    <a:pt x="129" y="30"/>
                    <a:pt x="132" y="30"/>
                  </a:cubicBezTo>
                  <a:cubicBezTo>
                    <a:pt x="138" y="30"/>
                    <a:pt x="143" y="29"/>
                    <a:pt x="147" y="25"/>
                  </a:cubicBezTo>
                  <a:cubicBezTo>
                    <a:pt x="153" y="20"/>
                    <a:pt x="150" y="11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3"/>
                    <a:pt x="154" y="3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6" y="1"/>
                    <a:pt x="155" y="1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695869" y="3924227"/>
              <a:ext cx="436563" cy="114300"/>
            </a:xfrm>
            <a:custGeom>
              <a:avLst/>
              <a:gdLst>
                <a:gd name="T0" fmla="*/ 62 w 103"/>
                <a:gd name="T1" fmla="*/ 17 h 27"/>
                <a:gd name="T2" fmla="*/ 62 w 103"/>
                <a:gd name="T3" fmla="*/ 17 h 27"/>
                <a:gd name="T4" fmla="*/ 60 w 103"/>
                <a:gd name="T5" fmla="*/ 18 h 27"/>
                <a:gd name="T6" fmla="*/ 43 w 103"/>
                <a:gd name="T7" fmla="*/ 21 h 27"/>
                <a:gd name="T8" fmla="*/ 85 w 103"/>
                <a:gd name="T9" fmla="*/ 14 h 27"/>
                <a:gd name="T10" fmla="*/ 94 w 103"/>
                <a:gd name="T11" fmla="*/ 22 h 27"/>
                <a:gd name="T12" fmla="*/ 81 w 103"/>
                <a:gd name="T13" fmla="*/ 21 h 27"/>
                <a:gd name="T14" fmla="*/ 84 w 103"/>
                <a:gd name="T15" fmla="*/ 22 h 27"/>
                <a:gd name="T16" fmla="*/ 83 w 103"/>
                <a:gd name="T17" fmla="*/ 16 h 27"/>
                <a:gd name="T18" fmla="*/ 22 w 103"/>
                <a:gd name="T19" fmla="*/ 12 h 27"/>
                <a:gd name="T20" fmla="*/ 79 w 103"/>
                <a:gd name="T21" fmla="*/ 15 h 27"/>
                <a:gd name="T22" fmla="*/ 61 w 103"/>
                <a:gd name="T23" fmla="*/ 14 h 27"/>
                <a:gd name="T24" fmla="*/ 68 w 103"/>
                <a:gd name="T25" fmla="*/ 17 h 27"/>
                <a:gd name="T26" fmla="*/ 71 w 103"/>
                <a:gd name="T27" fmla="*/ 18 h 27"/>
                <a:gd name="T28" fmla="*/ 75 w 103"/>
                <a:gd name="T29" fmla="*/ 18 h 27"/>
                <a:gd name="T30" fmla="*/ 77 w 103"/>
                <a:gd name="T31" fmla="*/ 19 h 27"/>
                <a:gd name="T32" fmla="*/ 77 w 103"/>
                <a:gd name="T33" fmla="*/ 16 h 27"/>
                <a:gd name="T34" fmla="*/ 76 w 103"/>
                <a:gd name="T35" fmla="*/ 18 h 27"/>
                <a:gd name="T36" fmla="*/ 74 w 103"/>
                <a:gd name="T37" fmla="*/ 17 h 27"/>
                <a:gd name="T38" fmla="*/ 71 w 103"/>
                <a:gd name="T39" fmla="*/ 17 h 27"/>
                <a:gd name="T40" fmla="*/ 66 w 103"/>
                <a:gd name="T41" fmla="*/ 16 h 27"/>
                <a:gd name="T42" fmla="*/ 61 w 103"/>
                <a:gd name="T43" fmla="*/ 16 h 27"/>
                <a:gd name="T44" fmla="*/ 57 w 103"/>
                <a:gd name="T45" fmla="*/ 15 h 27"/>
                <a:gd name="T46" fmla="*/ 52 w 103"/>
                <a:gd name="T47" fmla="*/ 14 h 27"/>
                <a:gd name="T48" fmla="*/ 46 w 103"/>
                <a:gd name="T49" fmla="*/ 11 h 27"/>
                <a:gd name="T50" fmla="*/ 43 w 103"/>
                <a:gd name="T51" fmla="*/ 11 h 27"/>
                <a:gd name="T52" fmla="*/ 40 w 103"/>
                <a:gd name="T53" fmla="*/ 11 h 27"/>
                <a:gd name="T54" fmla="*/ 37 w 103"/>
                <a:gd name="T55" fmla="*/ 12 h 27"/>
                <a:gd name="T56" fmla="*/ 34 w 103"/>
                <a:gd name="T57" fmla="*/ 12 h 27"/>
                <a:gd name="T58" fmla="*/ 29 w 103"/>
                <a:gd name="T59" fmla="*/ 10 h 27"/>
                <a:gd name="T60" fmla="*/ 24 w 103"/>
                <a:gd name="T61" fmla="*/ 9 h 27"/>
                <a:gd name="T62" fmla="*/ 21 w 103"/>
                <a:gd name="T63" fmla="*/ 11 h 27"/>
                <a:gd name="T64" fmla="*/ 18 w 103"/>
                <a:gd name="T65" fmla="*/ 10 h 27"/>
                <a:gd name="T66" fmla="*/ 12 w 103"/>
                <a:gd name="T67" fmla="*/ 8 h 27"/>
                <a:gd name="T68" fmla="*/ 10 w 103"/>
                <a:gd name="T69" fmla="*/ 9 h 27"/>
                <a:gd name="T70" fmla="*/ 5 w 103"/>
                <a:gd name="T71" fmla="*/ 7 h 27"/>
                <a:gd name="T72" fmla="*/ 4 w 103"/>
                <a:gd name="T73" fmla="*/ 9 h 27"/>
                <a:gd name="T74" fmla="*/ 5 w 103"/>
                <a:gd name="T75" fmla="*/ 10 h 27"/>
                <a:gd name="T76" fmla="*/ 6 w 103"/>
                <a:gd name="T77" fmla="*/ 7 h 27"/>
                <a:gd name="T78" fmla="*/ 11 w 103"/>
                <a:gd name="T79" fmla="*/ 10 h 27"/>
                <a:gd name="T80" fmla="*/ 13 w 103"/>
                <a:gd name="T81" fmla="*/ 9 h 27"/>
                <a:gd name="T82" fmla="*/ 16 w 103"/>
                <a:gd name="T83" fmla="*/ 9 h 27"/>
                <a:gd name="T84" fmla="*/ 18 w 103"/>
                <a:gd name="T85" fmla="*/ 9 h 27"/>
                <a:gd name="T86" fmla="*/ 25 w 103"/>
                <a:gd name="T87" fmla="*/ 11 h 27"/>
                <a:gd name="T88" fmla="*/ 27 w 103"/>
                <a:gd name="T89" fmla="*/ 11 h 27"/>
                <a:gd name="T90" fmla="*/ 30 w 103"/>
                <a:gd name="T91" fmla="*/ 10 h 27"/>
                <a:gd name="T92" fmla="*/ 34 w 103"/>
                <a:gd name="T93" fmla="*/ 11 h 27"/>
                <a:gd name="T94" fmla="*/ 41 w 103"/>
                <a:gd name="T95" fmla="*/ 13 h 27"/>
                <a:gd name="T96" fmla="*/ 44 w 103"/>
                <a:gd name="T97" fmla="*/ 13 h 27"/>
                <a:gd name="T98" fmla="*/ 46 w 103"/>
                <a:gd name="T99" fmla="*/ 12 h 27"/>
                <a:gd name="T100" fmla="*/ 51 w 103"/>
                <a:gd name="T101" fmla="*/ 13 h 27"/>
                <a:gd name="T102" fmla="*/ 80 w 103"/>
                <a:gd name="T103" fmla="*/ 14 h 27"/>
                <a:gd name="T104" fmla="*/ 8 w 103"/>
                <a:gd name="T105" fmla="*/ 2 h 27"/>
                <a:gd name="T106" fmla="*/ 80 w 103"/>
                <a:gd name="T107" fmla="*/ 12 h 27"/>
                <a:gd name="T108" fmla="*/ 3 w 103"/>
                <a:gd name="T109" fmla="*/ 1 h 27"/>
                <a:gd name="T110" fmla="*/ 3 w 103"/>
                <a:gd name="T111" fmla="*/ 16 h 27"/>
                <a:gd name="T112" fmla="*/ 81 w 103"/>
                <a:gd name="T113" fmla="*/ 27 h 27"/>
                <a:gd name="T114" fmla="*/ 83 w 103"/>
                <a:gd name="T115" fmla="*/ 10 h 27"/>
                <a:gd name="T116" fmla="*/ 40 w 103"/>
                <a:gd name="T1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27">
                  <a:moveTo>
                    <a:pt x="96" y="21"/>
                  </a:moveTo>
                  <a:cubicBezTo>
                    <a:pt x="96" y="20"/>
                    <a:pt x="96" y="19"/>
                    <a:pt x="96" y="18"/>
                  </a:cubicBezTo>
                  <a:cubicBezTo>
                    <a:pt x="98" y="19"/>
                    <a:pt x="99" y="19"/>
                    <a:pt x="100" y="20"/>
                  </a:cubicBezTo>
                  <a:cubicBezTo>
                    <a:pt x="99" y="21"/>
                    <a:pt x="97" y="21"/>
                    <a:pt x="96" y="21"/>
                  </a:cubicBezTo>
                  <a:moveTo>
                    <a:pt x="62" y="17"/>
                  </a:moveTo>
                  <a:cubicBezTo>
                    <a:pt x="60" y="16"/>
                    <a:pt x="59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7" y="14"/>
                    <a:pt x="58" y="14"/>
                    <a:pt x="59" y="15"/>
                  </a:cubicBezTo>
                  <a:cubicBezTo>
                    <a:pt x="60" y="15"/>
                    <a:pt x="61" y="16"/>
                    <a:pt x="62" y="17"/>
                  </a:cubicBezTo>
                  <a:moveTo>
                    <a:pt x="3" y="15"/>
                  </a:moveTo>
                  <a:cubicBezTo>
                    <a:pt x="2" y="14"/>
                    <a:pt x="2" y="13"/>
                    <a:pt x="2" y="11"/>
                  </a:cubicBezTo>
                  <a:cubicBezTo>
                    <a:pt x="8" y="13"/>
                    <a:pt x="14" y="14"/>
                    <a:pt x="20" y="14"/>
                  </a:cubicBezTo>
                  <a:cubicBezTo>
                    <a:pt x="27" y="14"/>
                    <a:pt x="33" y="15"/>
                    <a:pt x="40" y="16"/>
                  </a:cubicBezTo>
                  <a:cubicBezTo>
                    <a:pt x="47" y="16"/>
                    <a:pt x="53" y="17"/>
                    <a:pt x="60" y="18"/>
                  </a:cubicBezTo>
                  <a:cubicBezTo>
                    <a:pt x="66" y="19"/>
                    <a:pt x="72" y="20"/>
                    <a:pt x="78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3"/>
                    <a:pt x="77" y="24"/>
                    <a:pt x="77" y="25"/>
                  </a:cubicBezTo>
                  <a:cubicBezTo>
                    <a:pt x="72" y="24"/>
                    <a:pt x="67" y="24"/>
                    <a:pt x="62" y="23"/>
                  </a:cubicBezTo>
                  <a:cubicBezTo>
                    <a:pt x="56" y="22"/>
                    <a:pt x="49" y="22"/>
                    <a:pt x="43" y="21"/>
                  </a:cubicBezTo>
                  <a:cubicBezTo>
                    <a:pt x="29" y="19"/>
                    <a:pt x="16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6" y="14"/>
                    <a:pt x="85" y="14"/>
                  </a:cubicBez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0" y="11"/>
                    <a:pt x="82" y="11"/>
                  </a:cubicBezTo>
                  <a:cubicBezTo>
                    <a:pt x="86" y="14"/>
                    <a:pt x="90" y="15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4" y="20"/>
                    <a:pt x="94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87" y="23"/>
                    <a:pt x="84" y="25"/>
                    <a:pt x="81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79" y="24"/>
                    <a:pt x="79" y="24"/>
                  </a:cubicBezTo>
                  <a:cubicBezTo>
                    <a:pt x="76" y="22"/>
                    <a:pt x="80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3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0"/>
                    <a:pt x="84" y="20"/>
                  </a:cubicBezTo>
                  <a:cubicBezTo>
                    <a:pt x="83" y="20"/>
                    <a:pt x="80" y="19"/>
                    <a:pt x="79" y="18"/>
                  </a:cubicBezTo>
                  <a:cubicBezTo>
                    <a:pt x="78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moveTo>
                    <a:pt x="58" y="16"/>
                  </a:moveTo>
                  <a:cubicBezTo>
                    <a:pt x="52" y="15"/>
                    <a:pt x="47" y="15"/>
                    <a:pt x="42" y="14"/>
                  </a:cubicBezTo>
                  <a:cubicBezTo>
                    <a:pt x="35" y="14"/>
                    <a:pt x="29" y="13"/>
                    <a:pt x="22" y="12"/>
                  </a:cubicBezTo>
                  <a:cubicBezTo>
                    <a:pt x="16" y="12"/>
                    <a:pt x="9" y="12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17" y="7"/>
                    <a:pt x="30" y="9"/>
                    <a:pt x="43" y="11"/>
                  </a:cubicBezTo>
                  <a:cubicBezTo>
                    <a:pt x="50" y="11"/>
                    <a:pt x="56" y="12"/>
                    <a:pt x="63" y="14"/>
                  </a:cubicBezTo>
                  <a:cubicBezTo>
                    <a:pt x="68" y="15"/>
                    <a:pt x="74" y="14"/>
                    <a:pt x="79" y="15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7" y="18"/>
                    <a:pt x="78" y="19"/>
                    <a:pt x="78" y="19"/>
                  </a:cubicBezTo>
                  <a:cubicBezTo>
                    <a:pt x="73" y="19"/>
                    <a:pt x="68" y="17"/>
                    <a:pt x="62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5"/>
                    <a:pt x="61" y="14"/>
                  </a:cubicBezTo>
                  <a:cubicBezTo>
                    <a:pt x="61" y="14"/>
                    <a:pt x="62" y="14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8" y="16"/>
                    <a:pt x="68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69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3" y="18"/>
                    <a:pt x="74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7"/>
                    <a:pt x="74" y="17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6" y="18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6" y="16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6"/>
                    <a:pt x="77" y="18"/>
                    <a:pt x="76" y="18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6"/>
                    <a:pt x="74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8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1" y="15"/>
                    <a:pt x="70" y="15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70" y="16"/>
                    <a:pt x="70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69" y="16"/>
                  </a:cubicBezTo>
                  <a:cubicBezTo>
                    <a:pt x="68" y="16"/>
                    <a:pt x="67" y="15"/>
                    <a:pt x="66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5" y="16"/>
                    <a:pt x="64" y="15"/>
                    <a:pt x="64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5"/>
                    <a:pt x="62" y="16"/>
                    <a:pt x="61" y="16"/>
                  </a:cubicBezTo>
                  <a:cubicBezTo>
                    <a:pt x="61" y="16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4"/>
                    <a:pt x="57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6" y="14"/>
                    <a:pt x="56" y="14"/>
                  </a:cubicBezTo>
                  <a:cubicBezTo>
                    <a:pt x="55" y="13"/>
                    <a:pt x="54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1" y="13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3"/>
                    <a:pt x="50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39" y="12"/>
                    <a:pt x="39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1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2"/>
                    <a:pt x="31" y="12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1"/>
                    <a:pt x="27" y="11"/>
                  </a:cubicBezTo>
                  <a:cubicBezTo>
                    <a:pt x="26" y="11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1"/>
                    <a:pt x="19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6" y="7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8"/>
                    <a:pt x="13" y="8"/>
                    <a:pt x="13" y="9"/>
                  </a:cubicBezTo>
                  <a:cubicBezTo>
                    <a:pt x="14" y="9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8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20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9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0" y="10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3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2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3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6" y="12"/>
                  </a:cubicBezTo>
                  <a:cubicBezTo>
                    <a:pt x="47" y="13"/>
                    <a:pt x="49" y="14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51" y="13"/>
                    <a:pt x="51" y="13"/>
                  </a:cubicBezTo>
                  <a:cubicBezTo>
                    <a:pt x="52" y="14"/>
                    <a:pt x="53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5" y="13"/>
                    <a:pt x="56" y="15"/>
                    <a:pt x="58" y="16"/>
                  </a:cubicBezTo>
                  <a:moveTo>
                    <a:pt x="80" y="14"/>
                  </a:moveTo>
                  <a:cubicBezTo>
                    <a:pt x="75" y="13"/>
                    <a:pt x="69" y="13"/>
                    <a:pt x="63" y="12"/>
                  </a:cubicBezTo>
                  <a:cubicBezTo>
                    <a:pt x="57" y="11"/>
                    <a:pt x="50" y="10"/>
                    <a:pt x="43" y="9"/>
                  </a:cubicBezTo>
                  <a:cubicBezTo>
                    <a:pt x="30" y="7"/>
                    <a:pt x="17" y="6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8" y="5"/>
                    <a:pt x="35" y="5"/>
                    <a:pt x="41" y="6"/>
                  </a:cubicBezTo>
                  <a:cubicBezTo>
                    <a:pt x="48" y="7"/>
                    <a:pt x="55" y="7"/>
                    <a:pt x="62" y="8"/>
                  </a:cubicBezTo>
                  <a:cubicBezTo>
                    <a:pt x="68" y="9"/>
                    <a:pt x="74" y="10"/>
                    <a:pt x="79" y="11"/>
                  </a:cubicBezTo>
                  <a:cubicBezTo>
                    <a:pt x="79" y="11"/>
                    <a:pt x="79" y="12"/>
                    <a:pt x="80" y="12"/>
                  </a:cubicBezTo>
                  <a:cubicBezTo>
                    <a:pt x="80" y="13"/>
                    <a:pt x="80" y="13"/>
                    <a:pt x="80" y="14"/>
                  </a:cubicBezTo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6"/>
                    <a:pt x="0" y="11"/>
                    <a:pt x="1" y="15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5" y="18"/>
                    <a:pt x="28" y="20"/>
                    <a:pt x="41" y="22"/>
                  </a:cubicBezTo>
                  <a:cubicBezTo>
                    <a:pt x="48" y="23"/>
                    <a:pt x="55" y="24"/>
                    <a:pt x="61" y="25"/>
                  </a:cubicBezTo>
                  <a:cubicBezTo>
                    <a:pt x="68" y="25"/>
                    <a:pt x="74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4" y="26"/>
                    <a:pt x="87" y="25"/>
                    <a:pt x="91" y="24"/>
                  </a:cubicBezTo>
                  <a:cubicBezTo>
                    <a:pt x="95" y="23"/>
                    <a:pt x="99" y="23"/>
                    <a:pt x="102" y="22"/>
                  </a:cubicBezTo>
                  <a:cubicBezTo>
                    <a:pt x="103" y="21"/>
                    <a:pt x="103" y="21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15"/>
                    <a:pt x="89" y="14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9"/>
                    <a:pt x="68" y="7"/>
                    <a:pt x="61" y="7"/>
                  </a:cubicBezTo>
                  <a:cubicBezTo>
                    <a:pt x="54" y="6"/>
                    <a:pt x="47" y="5"/>
                    <a:pt x="40" y="4"/>
                  </a:cubicBezTo>
                  <a:cubicBezTo>
                    <a:pt x="33" y="4"/>
                    <a:pt x="26" y="3"/>
                    <a:pt x="19" y="2"/>
                  </a:cubicBezTo>
                  <a:cubicBezTo>
                    <a:pt x="15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6503656" y="619641"/>
              <a:ext cx="334963" cy="317500"/>
            </a:xfrm>
            <a:custGeom>
              <a:avLst/>
              <a:gdLst>
                <a:gd name="T0" fmla="*/ 68 w 79"/>
                <a:gd name="T1" fmla="*/ 61 h 75"/>
                <a:gd name="T2" fmla="*/ 75 w 79"/>
                <a:gd name="T3" fmla="*/ 67 h 75"/>
                <a:gd name="T4" fmla="*/ 59 w 79"/>
                <a:gd name="T5" fmla="*/ 65 h 75"/>
                <a:gd name="T6" fmla="*/ 61 w 79"/>
                <a:gd name="T7" fmla="*/ 63 h 75"/>
                <a:gd name="T8" fmla="*/ 64 w 79"/>
                <a:gd name="T9" fmla="*/ 65 h 75"/>
                <a:gd name="T10" fmla="*/ 68 w 79"/>
                <a:gd name="T11" fmla="*/ 61 h 75"/>
                <a:gd name="T12" fmla="*/ 46 w 79"/>
                <a:gd name="T13" fmla="*/ 42 h 75"/>
                <a:gd name="T14" fmla="*/ 31 w 79"/>
                <a:gd name="T15" fmla="*/ 39 h 75"/>
                <a:gd name="T16" fmla="*/ 31 w 79"/>
                <a:gd name="T17" fmla="*/ 34 h 75"/>
                <a:gd name="T18" fmla="*/ 45 w 79"/>
                <a:gd name="T19" fmla="*/ 44 h 75"/>
                <a:gd name="T20" fmla="*/ 37 w 79"/>
                <a:gd name="T21" fmla="*/ 32 h 75"/>
                <a:gd name="T22" fmla="*/ 60 w 79"/>
                <a:gd name="T23" fmla="*/ 60 h 75"/>
                <a:gd name="T24" fmla="*/ 51 w 79"/>
                <a:gd name="T25" fmla="*/ 48 h 75"/>
                <a:gd name="T26" fmla="*/ 54 w 79"/>
                <a:gd name="T27" fmla="*/ 50 h 75"/>
                <a:gd name="T28" fmla="*/ 56 w 79"/>
                <a:gd name="T29" fmla="*/ 51 h 75"/>
                <a:gd name="T30" fmla="*/ 59 w 79"/>
                <a:gd name="T31" fmla="*/ 54 h 75"/>
                <a:gd name="T32" fmla="*/ 60 w 79"/>
                <a:gd name="T33" fmla="*/ 57 h 75"/>
                <a:gd name="T34" fmla="*/ 60 w 79"/>
                <a:gd name="T35" fmla="*/ 54 h 75"/>
                <a:gd name="T36" fmla="*/ 58 w 79"/>
                <a:gd name="T37" fmla="*/ 53 h 75"/>
                <a:gd name="T38" fmla="*/ 55 w 79"/>
                <a:gd name="T39" fmla="*/ 50 h 75"/>
                <a:gd name="T40" fmla="*/ 53 w 79"/>
                <a:gd name="T41" fmla="*/ 48 h 75"/>
                <a:gd name="T42" fmla="*/ 49 w 79"/>
                <a:gd name="T43" fmla="*/ 45 h 75"/>
                <a:gd name="T44" fmla="*/ 46 w 79"/>
                <a:gd name="T45" fmla="*/ 43 h 75"/>
                <a:gd name="T46" fmla="*/ 43 w 79"/>
                <a:gd name="T47" fmla="*/ 40 h 75"/>
                <a:gd name="T48" fmla="*/ 40 w 79"/>
                <a:gd name="T49" fmla="*/ 36 h 75"/>
                <a:gd name="T50" fmla="*/ 37 w 79"/>
                <a:gd name="T51" fmla="*/ 32 h 75"/>
                <a:gd name="T52" fmla="*/ 34 w 79"/>
                <a:gd name="T53" fmla="*/ 30 h 75"/>
                <a:gd name="T54" fmla="*/ 31 w 79"/>
                <a:gd name="T55" fmla="*/ 27 h 75"/>
                <a:gd name="T56" fmla="*/ 29 w 79"/>
                <a:gd name="T57" fmla="*/ 27 h 75"/>
                <a:gd name="T58" fmla="*/ 26 w 79"/>
                <a:gd name="T59" fmla="*/ 25 h 75"/>
                <a:gd name="T60" fmla="*/ 22 w 79"/>
                <a:gd name="T61" fmla="*/ 19 h 75"/>
                <a:gd name="T62" fmla="*/ 20 w 79"/>
                <a:gd name="T63" fmla="*/ 16 h 75"/>
                <a:gd name="T64" fmla="*/ 17 w 79"/>
                <a:gd name="T65" fmla="*/ 17 h 75"/>
                <a:gd name="T66" fmla="*/ 14 w 79"/>
                <a:gd name="T67" fmla="*/ 15 h 75"/>
                <a:gd name="T68" fmla="*/ 11 w 79"/>
                <a:gd name="T69" fmla="*/ 10 h 75"/>
                <a:gd name="T70" fmla="*/ 9 w 79"/>
                <a:gd name="T71" fmla="*/ 6 h 75"/>
                <a:gd name="T72" fmla="*/ 7 w 79"/>
                <a:gd name="T73" fmla="*/ 8 h 75"/>
                <a:gd name="T74" fmla="*/ 6 w 79"/>
                <a:gd name="T75" fmla="*/ 8 h 75"/>
                <a:gd name="T76" fmla="*/ 8 w 79"/>
                <a:gd name="T77" fmla="*/ 9 h 75"/>
                <a:gd name="T78" fmla="*/ 11 w 79"/>
                <a:gd name="T79" fmla="*/ 12 h 75"/>
                <a:gd name="T80" fmla="*/ 13 w 79"/>
                <a:gd name="T81" fmla="*/ 12 h 75"/>
                <a:gd name="T82" fmla="*/ 15 w 79"/>
                <a:gd name="T83" fmla="*/ 15 h 75"/>
                <a:gd name="T84" fmla="*/ 17 w 79"/>
                <a:gd name="T85" fmla="*/ 18 h 75"/>
                <a:gd name="T86" fmla="*/ 21 w 79"/>
                <a:gd name="T87" fmla="*/ 19 h 75"/>
                <a:gd name="T88" fmla="*/ 23 w 79"/>
                <a:gd name="T89" fmla="*/ 23 h 75"/>
                <a:gd name="T90" fmla="*/ 26 w 79"/>
                <a:gd name="T91" fmla="*/ 26 h 75"/>
                <a:gd name="T92" fmla="*/ 29 w 79"/>
                <a:gd name="T93" fmla="*/ 26 h 75"/>
                <a:gd name="T94" fmla="*/ 32 w 79"/>
                <a:gd name="T95" fmla="*/ 29 h 75"/>
                <a:gd name="T96" fmla="*/ 36 w 79"/>
                <a:gd name="T97" fmla="*/ 35 h 75"/>
                <a:gd name="T98" fmla="*/ 38 w 79"/>
                <a:gd name="T99" fmla="*/ 37 h 75"/>
                <a:gd name="T100" fmla="*/ 41 w 79"/>
                <a:gd name="T101" fmla="*/ 37 h 75"/>
                <a:gd name="T102" fmla="*/ 45 w 79"/>
                <a:gd name="T103" fmla="*/ 44 h 75"/>
                <a:gd name="T104" fmla="*/ 10 w 79"/>
                <a:gd name="T105" fmla="*/ 2 h 75"/>
                <a:gd name="T106" fmla="*/ 65 w 79"/>
                <a:gd name="T107" fmla="*/ 55 h 75"/>
                <a:gd name="T108" fmla="*/ 10 w 79"/>
                <a:gd name="T109" fmla="*/ 1 h 75"/>
                <a:gd name="T110" fmla="*/ 43 w 79"/>
                <a:gd name="T111" fmla="*/ 54 h 75"/>
                <a:gd name="T112" fmla="*/ 78 w 79"/>
                <a:gd name="T113" fmla="*/ 75 h 75"/>
                <a:gd name="T114" fmla="*/ 69 w 79"/>
                <a:gd name="T115" fmla="*/ 54 h 75"/>
                <a:gd name="T116" fmla="*/ 23 w 79"/>
                <a:gd name="T1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75">
                  <a:moveTo>
                    <a:pt x="77" y="73"/>
                  </a:moveTo>
                  <a:cubicBezTo>
                    <a:pt x="76" y="73"/>
                    <a:pt x="74" y="72"/>
                    <a:pt x="73" y="71"/>
                  </a:cubicBezTo>
                  <a:cubicBezTo>
                    <a:pt x="74" y="70"/>
                    <a:pt x="74" y="69"/>
                    <a:pt x="75" y="69"/>
                  </a:cubicBezTo>
                  <a:cubicBezTo>
                    <a:pt x="76" y="70"/>
                    <a:pt x="77" y="72"/>
                    <a:pt x="77" y="73"/>
                  </a:cubicBezTo>
                  <a:moveTo>
                    <a:pt x="68" y="61"/>
                  </a:moveTo>
                  <a:cubicBezTo>
                    <a:pt x="69" y="61"/>
                    <a:pt x="69" y="60"/>
                    <a:pt x="69" y="59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7" y="57"/>
                    <a:pt x="66" y="55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9" y="59"/>
                    <a:pt x="72" y="63"/>
                    <a:pt x="75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8"/>
                    <a:pt x="72" y="69"/>
                    <a:pt x="72" y="71"/>
                  </a:cubicBezTo>
                  <a:cubicBezTo>
                    <a:pt x="70" y="70"/>
                    <a:pt x="69" y="69"/>
                    <a:pt x="68" y="69"/>
                  </a:cubicBezTo>
                  <a:cubicBezTo>
                    <a:pt x="65" y="68"/>
                    <a:pt x="62" y="67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9" y="62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3" y="62"/>
                    <a:pt x="62" y="61"/>
                    <a:pt x="62" y="59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4" y="58"/>
                    <a:pt x="65" y="59"/>
                    <a:pt x="65" y="59"/>
                  </a:cubicBezTo>
                  <a:cubicBezTo>
                    <a:pt x="66" y="59"/>
                    <a:pt x="67" y="60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moveTo>
                    <a:pt x="48" y="47"/>
                  </a:moveTo>
                  <a:cubicBezTo>
                    <a:pt x="47" y="47"/>
                    <a:pt x="46" y="46"/>
                    <a:pt x="4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6" y="42"/>
                    <a:pt x="46" y="42"/>
                  </a:cubicBezTo>
                  <a:cubicBezTo>
                    <a:pt x="46" y="42"/>
                    <a:pt x="47" y="43"/>
                    <a:pt x="47" y="44"/>
                  </a:cubicBezTo>
                  <a:cubicBezTo>
                    <a:pt x="47" y="45"/>
                    <a:pt x="48" y="46"/>
                    <a:pt x="48" y="47"/>
                  </a:cubicBezTo>
                  <a:moveTo>
                    <a:pt x="56" y="63"/>
                  </a:moveTo>
                  <a:cubicBezTo>
                    <a:pt x="52" y="60"/>
                    <a:pt x="49" y="57"/>
                    <a:pt x="45" y="53"/>
                  </a:cubicBezTo>
                  <a:cubicBezTo>
                    <a:pt x="40" y="49"/>
                    <a:pt x="35" y="44"/>
                    <a:pt x="31" y="39"/>
                  </a:cubicBezTo>
                  <a:cubicBezTo>
                    <a:pt x="21" y="30"/>
                    <a:pt x="11" y="2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7" y="13"/>
                    <a:pt x="12" y="17"/>
                    <a:pt x="16" y="21"/>
                  </a:cubicBezTo>
                  <a:cubicBezTo>
                    <a:pt x="22" y="25"/>
                    <a:pt x="26" y="29"/>
                    <a:pt x="31" y="34"/>
                  </a:cubicBezTo>
                  <a:cubicBezTo>
                    <a:pt x="36" y="38"/>
                    <a:pt x="41" y="43"/>
                    <a:pt x="46" y="48"/>
                  </a:cubicBezTo>
                  <a:cubicBezTo>
                    <a:pt x="51" y="52"/>
                    <a:pt x="55" y="56"/>
                    <a:pt x="59" y="60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6" y="61"/>
                    <a:pt x="56" y="62"/>
                    <a:pt x="56" y="63"/>
                  </a:cubicBezTo>
                  <a:moveTo>
                    <a:pt x="45" y="44"/>
                  </a:moveTo>
                  <a:cubicBezTo>
                    <a:pt x="41" y="41"/>
                    <a:pt x="38" y="37"/>
                    <a:pt x="34" y="34"/>
                  </a:cubicBezTo>
                  <a:cubicBezTo>
                    <a:pt x="29" y="30"/>
                    <a:pt x="24" y="25"/>
                    <a:pt x="19" y="21"/>
                  </a:cubicBezTo>
                  <a:cubicBezTo>
                    <a:pt x="14" y="17"/>
                    <a:pt x="8" y="13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17" y="13"/>
                    <a:pt x="27" y="22"/>
                    <a:pt x="37" y="32"/>
                  </a:cubicBezTo>
                  <a:cubicBezTo>
                    <a:pt x="42" y="36"/>
                    <a:pt x="46" y="41"/>
                    <a:pt x="51" y="46"/>
                  </a:cubicBezTo>
                  <a:cubicBezTo>
                    <a:pt x="55" y="50"/>
                    <a:pt x="59" y="53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6"/>
                    <a:pt x="61" y="57"/>
                    <a:pt x="61" y="57"/>
                  </a:cubicBezTo>
                  <a:cubicBezTo>
                    <a:pt x="60" y="58"/>
                    <a:pt x="60" y="59"/>
                    <a:pt x="60" y="60"/>
                  </a:cubicBezTo>
                  <a:cubicBezTo>
                    <a:pt x="56" y="56"/>
                    <a:pt x="53" y="52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6"/>
                    <a:pt x="49" y="45"/>
                  </a:cubicBezTo>
                  <a:cubicBezTo>
                    <a:pt x="50" y="45"/>
                    <a:pt x="50" y="46"/>
                    <a:pt x="50" y="46"/>
                  </a:cubicBezTo>
                  <a:cubicBezTo>
                    <a:pt x="51" y="47"/>
                    <a:pt x="51" y="48"/>
                    <a:pt x="51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50"/>
                    <a:pt x="54" y="50"/>
                  </a:cubicBezTo>
                  <a:cubicBezTo>
                    <a:pt x="54" y="52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5"/>
                    <a:pt x="58" y="55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7"/>
                    <a:pt x="59" y="57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5"/>
                    <a:pt x="59" y="54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2"/>
                    <a:pt x="56" y="51"/>
                    <a:pt x="56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2"/>
                    <a:pt x="55" y="52"/>
                  </a:cubicBezTo>
                  <a:cubicBezTo>
                    <a:pt x="54" y="51"/>
                    <a:pt x="54" y="49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1" y="48"/>
                    <a:pt x="51" y="47"/>
                  </a:cubicBezTo>
                  <a:cubicBezTo>
                    <a:pt x="51" y="46"/>
                    <a:pt x="50" y="45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7"/>
                    <a:pt x="48" y="47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7" y="44"/>
                    <a:pt x="47" y="43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5" y="42"/>
                    <a:pt x="45" y="42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0"/>
                    <a:pt x="43" y="40"/>
                    <a:pt x="42" y="39"/>
                  </a:cubicBezTo>
                  <a:cubicBezTo>
                    <a:pt x="42" y="38"/>
                    <a:pt x="42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1"/>
                    <a:pt x="35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29"/>
                    <a:pt x="32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6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1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7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5" y="22"/>
                    <a:pt x="25" y="22"/>
                  </a:cubicBezTo>
                  <a:cubicBezTo>
                    <a:pt x="25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8"/>
                    <a:pt x="30" y="29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1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3"/>
                    <a:pt x="35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5"/>
                    <a:pt x="37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4" y="39"/>
                    <a:pt x="43" y="39"/>
                  </a:cubicBezTo>
                  <a:cubicBezTo>
                    <a:pt x="44" y="41"/>
                    <a:pt x="45" y="43"/>
                    <a:pt x="45" y="44"/>
                  </a:cubicBezTo>
                  <a:moveTo>
                    <a:pt x="65" y="56"/>
                  </a:moveTo>
                  <a:cubicBezTo>
                    <a:pt x="61" y="52"/>
                    <a:pt x="56" y="49"/>
                    <a:pt x="52" y="45"/>
                  </a:cubicBezTo>
                  <a:cubicBezTo>
                    <a:pt x="48" y="40"/>
                    <a:pt x="43" y="35"/>
                    <a:pt x="38" y="30"/>
                  </a:cubicBezTo>
                  <a:cubicBezTo>
                    <a:pt x="28" y="21"/>
                    <a:pt x="18" y="12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6" y="4"/>
                    <a:pt x="19" y="10"/>
                    <a:pt x="23" y="14"/>
                  </a:cubicBezTo>
                  <a:cubicBezTo>
                    <a:pt x="28" y="18"/>
                    <a:pt x="33" y="23"/>
                    <a:pt x="38" y="27"/>
                  </a:cubicBezTo>
                  <a:cubicBezTo>
                    <a:pt x="43" y="32"/>
                    <a:pt x="48" y="36"/>
                    <a:pt x="53" y="41"/>
                  </a:cubicBezTo>
                  <a:cubicBezTo>
                    <a:pt x="58" y="45"/>
                    <a:pt x="62" y="49"/>
                    <a:pt x="66" y="53"/>
                  </a:cubicBezTo>
                  <a:cubicBezTo>
                    <a:pt x="66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4"/>
                    <a:pt x="2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22"/>
                    <a:pt x="19" y="31"/>
                    <a:pt x="29" y="40"/>
                  </a:cubicBezTo>
                  <a:cubicBezTo>
                    <a:pt x="34" y="44"/>
                    <a:pt x="38" y="49"/>
                    <a:pt x="43" y="54"/>
                  </a:cubicBezTo>
                  <a:cubicBezTo>
                    <a:pt x="48" y="58"/>
                    <a:pt x="53" y="62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8"/>
                    <a:pt x="64" y="69"/>
                    <a:pt x="68" y="70"/>
                  </a:cubicBezTo>
                  <a:cubicBezTo>
                    <a:pt x="71" y="72"/>
                    <a:pt x="74" y="74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7" y="67"/>
                    <a:pt x="72" y="6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49"/>
                    <a:pt x="59" y="44"/>
                    <a:pt x="54" y="39"/>
                  </a:cubicBezTo>
                  <a:cubicBezTo>
                    <a:pt x="49" y="34"/>
                    <a:pt x="43" y="29"/>
                    <a:pt x="38" y="25"/>
                  </a:cubicBezTo>
                  <a:cubicBezTo>
                    <a:pt x="33" y="20"/>
                    <a:pt x="28" y="15"/>
                    <a:pt x="23" y="11"/>
                  </a:cubicBezTo>
                  <a:cubicBezTo>
                    <a:pt x="19" y="7"/>
                    <a:pt x="16" y="3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1195886" y="4451925"/>
              <a:ext cx="855663" cy="774700"/>
            </a:xfrm>
            <a:custGeom>
              <a:avLst/>
              <a:gdLst>
                <a:gd name="T0" fmla="*/ 173 w 202"/>
                <a:gd name="T1" fmla="*/ 172 h 183"/>
                <a:gd name="T2" fmla="*/ 193 w 202"/>
                <a:gd name="T3" fmla="*/ 158 h 183"/>
                <a:gd name="T4" fmla="*/ 190 w 202"/>
                <a:gd name="T5" fmla="*/ 155 h 183"/>
                <a:gd name="T6" fmla="*/ 186 w 202"/>
                <a:gd name="T7" fmla="*/ 155 h 183"/>
                <a:gd name="T8" fmla="*/ 54 w 202"/>
                <a:gd name="T9" fmla="*/ 167 h 183"/>
                <a:gd name="T10" fmla="*/ 156 w 202"/>
                <a:gd name="T11" fmla="*/ 175 h 183"/>
                <a:gd name="T12" fmla="*/ 153 w 202"/>
                <a:gd name="T13" fmla="*/ 178 h 183"/>
                <a:gd name="T14" fmla="*/ 147 w 202"/>
                <a:gd name="T15" fmla="*/ 163 h 183"/>
                <a:gd name="T16" fmla="*/ 145 w 202"/>
                <a:gd name="T17" fmla="*/ 175 h 183"/>
                <a:gd name="T18" fmla="*/ 151 w 202"/>
                <a:gd name="T19" fmla="*/ 178 h 183"/>
                <a:gd name="T20" fmla="*/ 170 w 202"/>
                <a:gd name="T21" fmla="*/ 122 h 183"/>
                <a:gd name="T22" fmla="*/ 124 w 202"/>
                <a:gd name="T23" fmla="*/ 175 h 183"/>
                <a:gd name="T24" fmla="*/ 134 w 202"/>
                <a:gd name="T25" fmla="*/ 175 h 183"/>
                <a:gd name="T26" fmla="*/ 43 w 202"/>
                <a:gd name="T27" fmla="*/ 142 h 183"/>
                <a:gd name="T28" fmla="*/ 194 w 202"/>
                <a:gd name="T29" fmla="*/ 156 h 183"/>
                <a:gd name="T30" fmla="*/ 190 w 202"/>
                <a:gd name="T31" fmla="*/ 153 h 183"/>
                <a:gd name="T32" fmla="*/ 178 w 202"/>
                <a:gd name="T33" fmla="*/ 158 h 183"/>
                <a:gd name="T34" fmla="*/ 187 w 202"/>
                <a:gd name="T35" fmla="*/ 134 h 183"/>
                <a:gd name="T36" fmla="*/ 160 w 202"/>
                <a:gd name="T37" fmla="*/ 150 h 183"/>
                <a:gd name="T38" fmla="*/ 82 w 202"/>
                <a:gd name="T39" fmla="*/ 119 h 183"/>
                <a:gd name="T40" fmla="*/ 36 w 202"/>
                <a:gd name="T41" fmla="*/ 161 h 183"/>
                <a:gd name="T42" fmla="*/ 45 w 202"/>
                <a:gd name="T43" fmla="*/ 167 h 183"/>
                <a:gd name="T44" fmla="*/ 89 w 202"/>
                <a:gd name="T45" fmla="*/ 120 h 183"/>
                <a:gd name="T46" fmla="*/ 48 w 202"/>
                <a:gd name="T47" fmla="*/ 174 h 183"/>
                <a:gd name="T48" fmla="*/ 96 w 202"/>
                <a:gd name="T49" fmla="*/ 137 h 183"/>
                <a:gd name="T50" fmla="*/ 87 w 202"/>
                <a:gd name="T51" fmla="*/ 122 h 183"/>
                <a:gd name="T52" fmla="*/ 102 w 202"/>
                <a:gd name="T53" fmla="*/ 121 h 183"/>
                <a:gd name="T54" fmla="*/ 100 w 202"/>
                <a:gd name="T55" fmla="*/ 175 h 183"/>
                <a:gd name="T56" fmla="*/ 128 w 202"/>
                <a:gd name="T57" fmla="*/ 158 h 183"/>
                <a:gd name="T58" fmla="*/ 84 w 202"/>
                <a:gd name="T59" fmla="*/ 117 h 183"/>
                <a:gd name="T60" fmla="*/ 96 w 202"/>
                <a:gd name="T61" fmla="*/ 130 h 183"/>
                <a:gd name="T62" fmla="*/ 124 w 202"/>
                <a:gd name="T63" fmla="*/ 119 h 183"/>
                <a:gd name="T64" fmla="*/ 60 w 202"/>
                <a:gd name="T65" fmla="*/ 174 h 183"/>
                <a:gd name="T66" fmla="*/ 114 w 202"/>
                <a:gd name="T67" fmla="*/ 160 h 183"/>
                <a:gd name="T68" fmla="*/ 145 w 202"/>
                <a:gd name="T69" fmla="*/ 110 h 183"/>
                <a:gd name="T70" fmla="*/ 92 w 202"/>
                <a:gd name="T71" fmla="*/ 172 h 183"/>
                <a:gd name="T72" fmla="*/ 144 w 202"/>
                <a:gd name="T73" fmla="*/ 109 h 183"/>
                <a:gd name="T74" fmla="*/ 161 w 202"/>
                <a:gd name="T75" fmla="*/ 105 h 183"/>
                <a:gd name="T76" fmla="*/ 11 w 202"/>
                <a:gd name="T77" fmla="*/ 162 h 183"/>
                <a:gd name="T78" fmla="*/ 69 w 202"/>
                <a:gd name="T79" fmla="*/ 108 h 183"/>
                <a:gd name="T80" fmla="*/ 163 w 202"/>
                <a:gd name="T81" fmla="*/ 105 h 183"/>
                <a:gd name="T82" fmla="*/ 174 w 202"/>
                <a:gd name="T83" fmla="*/ 119 h 183"/>
                <a:gd name="T84" fmla="*/ 118 w 202"/>
                <a:gd name="T85" fmla="*/ 157 h 183"/>
                <a:gd name="T86" fmla="*/ 134 w 202"/>
                <a:gd name="T87" fmla="*/ 105 h 183"/>
                <a:gd name="T88" fmla="*/ 73 w 202"/>
                <a:gd name="T89" fmla="*/ 105 h 183"/>
                <a:gd name="T90" fmla="*/ 21 w 202"/>
                <a:gd name="T91" fmla="*/ 154 h 183"/>
                <a:gd name="T92" fmla="*/ 25 w 202"/>
                <a:gd name="T93" fmla="*/ 141 h 183"/>
                <a:gd name="T94" fmla="*/ 11 w 202"/>
                <a:gd name="T95" fmla="*/ 150 h 183"/>
                <a:gd name="T96" fmla="*/ 65 w 202"/>
                <a:gd name="T97" fmla="*/ 103 h 183"/>
                <a:gd name="T98" fmla="*/ 47 w 202"/>
                <a:gd name="T99" fmla="*/ 112 h 183"/>
                <a:gd name="T100" fmla="*/ 61 w 202"/>
                <a:gd name="T101" fmla="*/ 98 h 183"/>
                <a:gd name="T102" fmla="*/ 41 w 202"/>
                <a:gd name="T103" fmla="*/ 108 h 183"/>
                <a:gd name="T104" fmla="*/ 114 w 202"/>
                <a:gd name="T105" fmla="*/ 5 h 183"/>
                <a:gd name="T106" fmla="*/ 129 w 202"/>
                <a:gd name="T107" fmla="*/ 100 h 183"/>
                <a:gd name="T108" fmla="*/ 58 w 202"/>
                <a:gd name="T109" fmla="*/ 2 h 183"/>
                <a:gd name="T110" fmla="*/ 45 w 202"/>
                <a:gd name="T111" fmla="*/ 180 h 183"/>
                <a:gd name="T112" fmla="*/ 199 w 202"/>
                <a:gd name="T113" fmla="*/ 149 h 183"/>
                <a:gd name="T114" fmla="*/ 117 w 202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183"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moveTo>
                    <a:pt x="170" y="175"/>
                  </a:moveTo>
                  <a:cubicBezTo>
                    <a:pt x="170" y="175"/>
                    <a:pt x="177" y="168"/>
                    <a:pt x="178" y="167"/>
                  </a:cubicBezTo>
                  <a:cubicBezTo>
                    <a:pt x="180" y="165"/>
                    <a:pt x="182" y="163"/>
                    <a:pt x="184" y="161"/>
                  </a:cubicBezTo>
                  <a:cubicBezTo>
                    <a:pt x="181" y="165"/>
                    <a:pt x="177" y="169"/>
                    <a:pt x="173" y="172"/>
                  </a:cubicBezTo>
                  <a:cubicBezTo>
                    <a:pt x="171" y="174"/>
                    <a:pt x="170" y="175"/>
                    <a:pt x="170" y="175"/>
                  </a:cubicBezTo>
                  <a:moveTo>
                    <a:pt x="176" y="175"/>
                  </a:move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81" y="170"/>
                    <a:pt x="185" y="166"/>
                    <a:pt x="189" y="162"/>
                  </a:cubicBezTo>
                  <a:cubicBezTo>
                    <a:pt x="190" y="161"/>
                    <a:pt x="192" y="158"/>
                    <a:pt x="193" y="158"/>
                  </a:cubicBezTo>
                  <a:cubicBezTo>
                    <a:pt x="193" y="158"/>
                    <a:pt x="193" y="159"/>
                    <a:pt x="191" y="161"/>
                  </a:cubicBezTo>
                  <a:cubicBezTo>
                    <a:pt x="189" y="166"/>
                    <a:pt x="185" y="170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79" y="174"/>
                    <a:pt x="178" y="174"/>
                    <a:pt x="176" y="175"/>
                  </a:cubicBezTo>
                  <a:moveTo>
                    <a:pt x="170" y="176"/>
                  </a:moveTo>
                  <a:cubicBezTo>
                    <a:pt x="177" y="171"/>
                    <a:pt x="184" y="164"/>
                    <a:pt x="188" y="157"/>
                  </a:cubicBezTo>
                  <a:cubicBezTo>
                    <a:pt x="189" y="156"/>
                    <a:pt x="189" y="156"/>
                    <a:pt x="190" y="155"/>
                  </a:cubicBezTo>
                  <a:cubicBezTo>
                    <a:pt x="191" y="154"/>
                    <a:pt x="191" y="154"/>
                    <a:pt x="191" y="153"/>
                  </a:cubicBezTo>
                  <a:cubicBezTo>
                    <a:pt x="191" y="154"/>
                    <a:pt x="191" y="154"/>
                    <a:pt x="190" y="155"/>
                  </a:cubicBezTo>
                  <a:cubicBezTo>
                    <a:pt x="189" y="157"/>
                    <a:pt x="188" y="160"/>
                    <a:pt x="186" y="162"/>
                  </a:cubicBezTo>
                  <a:cubicBezTo>
                    <a:pt x="182" y="167"/>
                    <a:pt x="178" y="171"/>
                    <a:pt x="174" y="175"/>
                  </a:cubicBezTo>
                  <a:cubicBezTo>
                    <a:pt x="172" y="175"/>
                    <a:pt x="171" y="176"/>
                    <a:pt x="170" y="176"/>
                  </a:cubicBezTo>
                  <a:moveTo>
                    <a:pt x="164" y="177"/>
                  </a:moveTo>
                  <a:cubicBezTo>
                    <a:pt x="172" y="170"/>
                    <a:pt x="179" y="162"/>
                    <a:pt x="186" y="155"/>
                  </a:cubicBezTo>
                  <a:cubicBezTo>
                    <a:pt x="186" y="154"/>
                    <a:pt x="189" y="151"/>
                    <a:pt x="190" y="151"/>
                  </a:cubicBezTo>
                  <a:cubicBezTo>
                    <a:pt x="190" y="151"/>
                    <a:pt x="190" y="151"/>
                    <a:pt x="189" y="152"/>
                  </a:cubicBezTo>
                  <a:cubicBezTo>
                    <a:pt x="189" y="153"/>
                    <a:pt x="188" y="155"/>
                    <a:pt x="187" y="156"/>
                  </a:cubicBezTo>
                  <a:cubicBezTo>
                    <a:pt x="181" y="162"/>
                    <a:pt x="174" y="169"/>
                    <a:pt x="168" y="176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7" y="177"/>
                    <a:pt x="165" y="177"/>
                    <a:pt x="164" y="177"/>
                  </a:cubicBezTo>
                  <a:moveTo>
                    <a:pt x="54" y="167"/>
                  </a:moveTo>
                  <a:cubicBezTo>
                    <a:pt x="55" y="167"/>
                    <a:pt x="55" y="167"/>
                    <a:pt x="55" y="166"/>
                  </a:cubicBezTo>
                  <a:cubicBezTo>
                    <a:pt x="61" y="160"/>
                    <a:pt x="68" y="155"/>
                    <a:pt x="74" y="150"/>
                  </a:cubicBezTo>
                  <a:cubicBezTo>
                    <a:pt x="75" y="149"/>
                    <a:pt x="77" y="148"/>
                    <a:pt x="78" y="146"/>
                  </a:cubicBezTo>
                  <a:cubicBezTo>
                    <a:pt x="72" y="152"/>
                    <a:pt x="67" y="157"/>
                    <a:pt x="60" y="163"/>
                  </a:cubicBezTo>
                  <a:cubicBezTo>
                    <a:pt x="58" y="164"/>
                    <a:pt x="56" y="166"/>
                    <a:pt x="54" y="167"/>
                  </a:cubicBezTo>
                  <a:moveTo>
                    <a:pt x="154" y="177"/>
                  </a:moveTo>
                  <a:cubicBezTo>
                    <a:pt x="155" y="177"/>
                    <a:pt x="155" y="176"/>
                    <a:pt x="156" y="175"/>
                  </a:cubicBezTo>
                  <a:cubicBezTo>
                    <a:pt x="158" y="174"/>
                    <a:pt x="160" y="172"/>
                    <a:pt x="162" y="170"/>
                  </a:cubicBezTo>
                  <a:cubicBezTo>
                    <a:pt x="168" y="164"/>
                    <a:pt x="173" y="157"/>
                    <a:pt x="180" y="151"/>
                  </a:cubicBezTo>
                  <a:cubicBezTo>
                    <a:pt x="181" y="151"/>
                    <a:pt x="186" y="145"/>
                    <a:pt x="187" y="145"/>
                  </a:cubicBezTo>
                  <a:cubicBezTo>
                    <a:pt x="187" y="145"/>
                    <a:pt x="187" y="145"/>
                    <a:pt x="186" y="147"/>
                  </a:cubicBezTo>
                  <a:cubicBezTo>
                    <a:pt x="184" y="150"/>
                    <a:pt x="180" y="154"/>
                    <a:pt x="177" y="157"/>
                  </a:cubicBezTo>
                  <a:cubicBezTo>
                    <a:pt x="172" y="163"/>
                    <a:pt x="167" y="171"/>
                    <a:pt x="162" y="177"/>
                  </a:cubicBezTo>
                  <a:cubicBezTo>
                    <a:pt x="159" y="177"/>
                    <a:pt x="156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moveTo>
                    <a:pt x="150" y="178"/>
                  </a:moveTo>
                  <a:cubicBezTo>
                    <a:pt x="146" y="178"/>
                    <a:pt x="143" y="177"/>
                    <a:pt x="140" y="177"/>
                  </a:cubicBezTo>
                  <a:cubicBezTo>
                    <a:pt x="138" y="177"/>
                    <a:pt x="136" y="177"/>
                    <a:pt x="134" y="177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139" y="172"/>
                    <a:pt x="143" y="167"/>
                    <a:pt x="147" y="163"/>
                  </a:cubicBezTo>
                  <a:cubicBezTo>
                    <a:pt x="156" y="155"/>
                    <a:pt x="165" y="148"/>
                    <a:pt x="173" y="139"/>
                  </a:cubicBezTo>
                  <a:cubicBezTo>
                    <a:pt x="174" y="137"/>
                    <a:pt x="176" y="136"/>
                    <a:pt x="178" y="134"/>
                  </a:cubicBezTo>
                  <a:cubicBezTo>
                    <a:pt x="179" y="133"/>
                    <a:pt x="181" y="130"/>
                    <a:pt x="181" y="130"/>
                  </a:cubicBezTo>
                  <a:cubicBezTo>
                    <a:pt x="182" y="130"/>
                    <a:pt x="181" y="131"/>
                    <a:pt x="180" y="133"/>
                  </a:cubicBezTo>
                  <a:cubicBezTo>
                    <a:pt x="177" y="138"/>
                    <a:pt x="173" y="143"/>
                    <a:pt x="168" y="148"/>
                  </a:cubicBezTo>
                  <a:cubicBezTo>
                    <a:pt x="161" y="157"/>
                    <a:pt x="153" y="166"/>
                    <a:pt x="145" y="174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5" y="175"/>
                    <a:pt x="145" y="175"/>
                    <a:pt x="146" y="175"/>
                  </a:cubicBezTo>
                  <a:cubicBezTo>
                    <a:pt x="158" y="166"/>
                    <a:pt x="169" y="153"/>
                    <a:pt x="180" y="142"/>
                  </a:cubicBezTo>
                  <a:cubicBezTo>
                    <a:pt x="182" y="141"/>
                    <a:pt x="185" y="139"/>
                    <a:pt x="186" y="137"/>
                  </a:cubicBezTo>
                  <a:cubicBezTo>
                    <a:pt x="183" y="141"/>
                    <a:pt x="180" y="145"/>
                    <a:pt x="176" y="149"/>
                  </a:cubicBezTo>
                  <a:cubicBezTo>
                    <a:pt x="171" y="156"/>
                    <a:pt x="166" y="163"/>
                    <a:pt x="160" y="169"/>
                  </a:cubicBezTo>
                  <a:cubicBezTo>
                    <a:pt x="159" y="170"/>
                    <a:pt x="159" y="171"/>
                    <a:pt x="158" y="172"/>
                  </a:cubicBezTo>
                  <a:cubicBezTo>
                    <a:pt x="156" y="174"/>
                    <a:pt x="154" y="176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8"/>
                    <a:pt x="150" y="178"/>
                  </a:cubicBezTo>
                  <a:moveTo>
                    <a:pt x="133" y="177"/>
                  </a:moveTo>
                  <a:cubicBezTo>
                    <a:pt x="126" y="177"/>
                    <a:pt x="120" y="176"/>
                    <a:pt x="113" y="176"/>
                  </a:cubicBezTo>
                  <a:cubicBezTo>
                    <a:pt x="120" y="168"/>
                    <a:pt x="127" y="161"/>
                    <a:pt x="134" y="153"/>
                  </a:cubicBezTo>
                  <a:cubicBezTo>
                    <a:pt x="143" y="144"/>
                    <a:pt x="153" y="135"/>
                    <a:pt x="163" y="127"/>
                  </a:cubicBezTo>
                  <a:cubicBezTo>
                    <a:pt x="165" y="126"/>
                    <a:pt x="168" y="124"/>
                    <a:pt x="170" y="122"/>
                  </a:cubicBezTo>
                  <a:cubicBezTo>
                    <a:pt x="171" y="122"/>
                    <a:pt x="172" y="121"/>
                    <a:pt x="172" y="121"/>
                  </a:cubicBezTo>
                  <a:cubicBezTo>
                    <a:pt x="172" y="121"/>
                    <a:pt x="168" y="124"/>
                    <a:pt x="167" y="125"/>
                  </a:cubicBezTo>
                  <a:cubicBezTo>
                    <a:pt x="162" y="131"/>
                    <a:pt x="156" y="137"/>
                    <a:pt x="151" y="143"/>
                  </a:cubicBezTo>
                  <a:cubicBezTo>
                    <a:pt x="147" y="148"/>
                    <a:pt x="143" y="152"/>
                    <a:pt x="140" y="157"/>
                  </a:cubicBezTo>
                  <a:cubicBezTo>
                    <a:pt x="135" y="164"/>
                    <a:pt x="129" y="168"/>
                    <a:pt x="123" y="174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40" y="164"/>
                    <a:pt x="153" y="147"/>
                    <a:pt x="167" y="133"/>
                  </a:cubicBezTo>
                  <a:cubicBezTo>
                    <a:pt x="170" y="129"/>
                    <a:pt x="174" y="126"/>
                    <a:pt x="177" y="122"/>
                  </a:cubicBezTo>
                  <a:cubicBezTo>
                    <a:pt x="173" y="127"/>
                    <a:pt x="170" y="131"/>
                    <a:pt x="166" y="135"/>
                  </a:cubicBezTo>
                  <a:cubicBezTo>
                    <a:pt x="158" y="145"/>
                    <a:pt x="151" y="155"/>
                    <a:pt x="143" y="165"/>
                  </a:cubicBezTo>
                  <a:cubicBezTo>
                    <a:pt x="141" y="167"/>
                    <a:pt x="140" y="169"/>
                    <a:pt x="138" y="171"/>
                  </a:cubicBezTo>
                  <a:cubicBezTo>
                    <a:pt x="137" y="172"/>
                    <a:pt x="137" y="173"/>
                    <a:pt x="136" y="173"/>
                  </a:cubicBezTo>
                  <a:cubicBezTo>
                    <a:pt x="134" y="174"/>
                    <a:pt x="134" y="175"/>
                    <a:pt x="134" y="175"/>
                  </a:cubicBezTo>
                  <a:cubicBezTo>
                    <a:pt x="134" y="176"/>
                    <a:pt x="133" y="176"/>
                    <a:pt x="133" y="177"/>
                  </a:cubicBezTo>
                  <a:moveTo>
                    <a:pt x="16" y="168"/>
                  </a:moveTo>
                  <a:cubicBezTo>
                    <a:pt x="14" y="167"/>
                    <a:pt x="12" y="165"/>
                    <a:pt x="11" y="163"/>
                  </a:cubicBezTo>
                  <a:cubicBezTo>
                    <a:pt x="23" y="154"/>
                    <a:pt x="34" y="145"/>
                    <a:pt x="46" y="136"/>
                  </a:cubicBezTo>
                  <a:cubicBezTo>
                    <a:pt x="51" y="132"/>
                    <a:pt x="57" y="128"/>
                    <a:pt x="62" y="123"/>
                  </a:cubicBezTo>
                  <a:cubicBezTo>
                    <a:pt x="63" y="123"/>
                    <a:pt x="64" y="122"/>
                    <a:pt x="65" y="121"/>
                  </a:cubicBezTo>
                  <a:cubicBezTo>
                    <a:pt x="58" y="128"/>
                    <a:pt x="51" y="135"/>
                    <a:pt x="43" y="142"/>
                  </a:cubicBezTo>
                  <a:cubicBezTo>
                    <a:pt x="34" y="150"/>
                    <a:pt x="23" y="158"/>
                    <a:pt x="16" y="168"/>
                  </a:cubicBezTo>
                  <a:moveTo>
                    <a:pt x="146" y="162"/>
                  </a:moveTo>
                  <a:cubicBezTo>
                    <a:pt x="158" y="149"/>
                    <a:pt x="168" y="134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8" y="130"/>
                    <a:pt x="194" y="140"/>
                    <a:pt x="195" y="151"/>
                  </a:cubicBezTo>
                  <a:cubicBezTo>
                    <a:pt x="195" y="160"/>
                    <a:pt x="192" y="166"/>
                    <a:pt x="187" y="170"/>
                  </a:cubicBezTo>
                  <a:cubicBezTo>
                    <a:pt x="190" y="166"/>
                    <a:pt x="193" y="161"/>
                    <a:pt x="194" y="156"/>
                  </a:cubicBezTo>
                  <a:cubicBezTo>
                    <a:pt x="195" y="155"/>
                    <a:pt x="194" y="155"/>
                    <a:pt x="194" y="155"/>
                  </a:cubicBezTo>
                  <a:cubicBezTo>
                    <a:pt x="194" y="155"/>
                    <a:pt x="194" y="155"/>
                    <a:pt x="193" y="155"/>
                  </a:cubicBezTo>
                  <a:cubicBezTo>
                    <a:pt x="192" y="157"/>
                    <a:pt x="190" y="159"/>
                    <a:pt x="188" y="161"/>
                  </a:cubicBezTo>
                  <a:cubicBezTo>
                    <a:pt x="190" y="158"/>
                    <a:pt x="192" y="155"/>
                    <a:pt x="194" y="151"/>
                  </a:cubicBezTo>
                  <a:cubicBezTo>
                    <a:pt x="194" y="151"/>
                    <a:pt x="193" y="150"/>
                    <a:pt x="193" y="150"/>
                  </a:cubicBezTo>
                  <a:cubicBezTo>
                    <a:pt x="193" y="150"/>
                    <a:pt x="193" y="150"/>
                    <a:pt x="193" y="151"/>
                  </a:cubicBezTo>
                  <a:cubicBezTo>
                    <a:pt x="192" y="151"/>
                    <a:pt x="191" y="152"/>
                    <a:pt x="190" y="153"/>
                  </a:cubicBezTo>
                  <a:cubicBezTo>
                    <a:pt x="191" y="152"/>
                    <a:pt x="192" y="150"/>
                    <a:pt x="192" y="149"/>
                  </a:cubicBezTo>
                  <a:cubicBezTo>
                    <a:pt x="192" y="148"/>
                    <a:pt x="192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86" y="153"/>
                    <a:pt x="181" y="159"/>
                    <a:pt x="176" y="164"/>
                  </a:cubicBezTo>
                  <a:cubicBezTo>
                    <a:pt x="173" y="167"/>
                    <a:pt x="170" y="169"/>
                    <a:pt x="168" y="172"/>
                  </a:cubicBezTo>
                  <a:cubicBezTo>
                    <a:pt x="167" y="172"/>
                    <a:pt x="167" y="173"/>
                    <a:pt x="166" y="174"/>
                  </a:cubicBezTo>
                  <a:cubicBezTo>
                    <a:pt x="170" y="169"/>
                    <a:pt x="174" y="163"/>
                    <a:pt x="178" y="158"/>
                  </a:cubicBezTo>
                  <a:cubicBezTo>
                    <a:pt x="182" y="153"/>
                    <a:pt x="187" y="149"/>
                    <a:pt x="190" y="143"/>
                  </a:cubicBezTo>
                  <a:cubicBezTo>
                    <a:pt x="190" y="143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1" y="148"/>
                    <a:pt x="174" y="155"/>
                    <a:pt x="167" y="162"/>
                  </a:cubicBezTo>
                  <a:cubicBezTo>
                    <a:pt x="168" y="162"/>
                    <a:pt x="168" y="161"/>
                    <a:pt x="169" y="160"/>
                  </a:cubicBezTo>
                  <a:cubicBezTo>
                    <a:pt x="175" y="152"/>
                    <a:pt x="183" y="145"/>
                    <a:pt x="188" y="135"/>
                  </a:cubicBezTo>
                  <a:cubicBezTo>
                    <a:pt x="188" y="135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5"/>
                  </a:cubicBezTo>
                  <a:cubicBezTo>
                    <a:pt x="180" y="140"/>
                    <a:pt x="174" y="147"/>
                    <a:pt x="168" y="153"/>
                  </a:cubicBezTo>
                  <a:cubicBezTo>
                    <a:pt x="161" y="160"/>
                    <a:pt x="154" y="166"/>
                    <a:pt x="147" y="173"/>
                  </a:cubicBezTo>
                  <a:cubicBezTo>
                    <a:pt x="160" y="159"/>
                    <a:pt x="174" y="145"/>
                    <a:pt x="184" y="129"/>
                  </a:cubicBezTo>
                  <a:cubicBezTo>
                    <a:pt x="184" y="129"/>
                    <a:pt x="184" y="128"/>
                    <a:pt x="184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74" y="134"/>
                    <a:pt x="168" y="143"/>
                    <a:pt x="160" y="150"/>
                  </a:cubicBezTo>
                  <a:cubicBezTo>
                    <a:pt x="155" y="154"/>
                    <a:pt x="151" y="158"/>
                    <a:pt x="146" y="162"/>
                  </a:cubicBezTo>
                  <a:moveTo>
                    <a:pt x="23" y="172"/>
                  </a:moveTo>
                  <a:cubicBezTo>
                    <a:pt x="21" y="171"/>
                    <a:pt x="19" y="171"/>
                    <a:pt x="18" y="170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38" y="155"/>
                    <a:pt x="56" y="135"/>
                    <a:pt x="78" y="122"/>
                  </a:cubicBezTo>
                  <a:cubicBezTo>
                    <a:pt x="78" y="122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0" y="122"/>
                    <a:pt x="77" y="124"/>
                    <a:pt x="74" y="127"/>
                  </a:cubicBezTo>
                  <a:cubicBezTo>
                    <a:pt x="69" y="132"/>
                    <a:pt x="63" y="137"/>
                    <a:pt x="57" y="142"/>
                  </a:cubicBezTo>
                  <a:cubicBezTo>
                    <a:pt x="46" y="152"/>
                    <a:pt x="34" y="161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moveTo>
                    <a:pt x="25" y="171"/>
                  </a:moveTo>
                  <a:cubicBezTo>
                    <a:pt x="25" y="171"/>
                    <a:pt x="27" y="170"/>
                    <a:pt x="28" y="169"/>
                  </a:cubicBezTo>
                  <a:cubicBezTo>
                    <a:pt x="30" y="166"/>
                    <a:pt x="33" y="163"/>
                    <a:pt x="36" y="161"/>
                  </a:cubicBezTo>
                  <a:cubicBezTo>
                    <a:pt x="42" y="156"/>
                    <a:pt x="48" y="151"/>
                    <a:pt x="54" y="147"/>
                  </a:cubicBezTo>
                  <a:cubicBezTo>
                    <a:pt x="65" y="138"/>
                    <a:pt x="75" y="128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9" y="120"/>
                    <a:pt x="92" y="122"/>
                    <a:pt x="97" y="122"/>
                  </a:cubicBezTo>
                  <a:cubicBezTo>
                    <a:pt x="97" y="122"/>
                    <a:pt x="98" y="122"/>
                    <a:pt x="99" y="121"/>
                  </a:cubicBezTo>
                  <a:cubicBezTo>
                    <a:pt x="92" y="127"/>
                    <a:pt x="84" y="133"/>
                    <a:pt x="77" y="139"/>
                  </a:cubicBezTo>
                  <a:cubicBezTo>
                    <a:pt x="66" y="148"/>
                    <a:pt x="56" y="157"/>
                    <a:pt x="45" y="167"/>
                  </a:cubicBezTo>
                  <a:cubicBezTo>
                    <a:pt x="45" y="167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2" y="169"/>
                    <a:pt x="45" y="166"/>
                    <a:pt x="48" y="163"/>
                  </a:cubicBezTo>
                  <a:cubicBezTo>
                    <a:pt x="53" y="158"/>
                    <a:pt x="58" y="153"/>
                    <a:pt x="64" y="148"/>
                  </a:cubicBezTo>
                  <a:cubicBezTo>
                    <a:pt x="69" y="144"/>
                    <a:pt x="73" y="139"/>
                    <a:pt x="77" y="134"/>
                  </a:cubicBezTo>
                  <a:cubicBezTo>
                    <a:pt x="82" y="130"/>
                    <a:pt x="86" y="126"/>
                    <a:pt x="89" y="121"/>
                  </a:cubicBezTo>
                  <a:cubicBezTo>
                    <a:pt x="89" y="121"/>
                    <a:pt x="89" y="120"/>
                    <a:pt x="89" y="120"/>
                  </a:cubicBezTo>
                  <a:cubicBezTo>
                    <a:pt x="89" y="120"/>
                    <a:pt x="89" y="120"/>
                    <a:pt x="88" y="120"/>
                  </a:cubicBezTo>
                  <a:cubicBezTo>
                    <a:pt x="78" y="126"/>
                    <a:pt x="69" y="135"/>
                    <a:pt x="60" y="143"/>
                  </a:cubicBezTo>
                  <a:cubicBezTo>
                    <a:pt x="55" y="147"/>
                    <a:pt x="50" y="150"/>
                    <a:pt x="45" y="154"/>
                  </a:cubicBezTo>
                  <a:cubicBezTo>
                    <a:pt x="39" y="159"/>
                    <a:pt x="34" y="165"/>
                    <a:pt x="28" y="170"/>
                  </a:cubicBezTo>
                  <a:cubicBezTo>
                    <a:pt x="26" y="171"/>
                    <a:pt x="26" y="171"/>
                    <a:pt x="25" y="171"/>
                  </a:cubicBezTo>
                  <a:moveTo>
                    <a:pt x="47" y="174"/>
                  </a:moveTo>
                  <a:cubicBezTo>
                    <a:pt x="47" y="174"/>
                    <a:pt x="48" y="174"/>
                    <a:pt x="48" y="174"/>
                  </a:cubicBezTo>
                  <a:cubicBezTo>
                    <a:pt x="48" y="173"/>
                    <a:pt x="49" y="173"/>
                    <a:pt x="50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62" y="163"/>
                    <a:pt x="72" y="154"/>
                    <a:pt x="83" y="144"/>
                  </a:cubicBezTo>
                  <a:cubicBezTo>
                    <a:pt x="89" y="138"/>
                    <a:pt x="95" y="131"/>
                    <a:pt x="103" y="126"/>
                  </a:cubicBezTo>
                  <a:cubicBezTo>
                    <a:pt x="107" y="122"/>
                    <a:pt x="111" y="119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08" y="124"/>
                    <a:pt x="102" y="131"/>
                    <a:pt x="96" y="137"/>
                  </a:cubicBezTo>
                  <a:cubicBezTo>
                    <a:pt x="85" y="150"/>
                    <a:pt x="71" y="161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3" y="175"/>
                    <a:pt x="48" y="175"/>
                    <a:pt x="43" y="175"/>
                  </a:cubicBezTo>
                  <a:cubicBezTo>
                    <a:pt x="36" y="175"/>
                    <a:pt x="30" y="175"/>
                    <a:pt x="24" y="173"/>
                  </a:cubicBezTo>
                  <a:cubicBezTo>
                    <a:pt x="35" y="168"/>
                    <a:pt x="43" y="157"/>
                    <a:pt x="52" y="150"/>
                  </a:cubicBezTo>
                  <a:cubicBezTo>
                    <a:pt x="63" y="142"/>
                    <a:pt x="72" y="134"/>
                    <a:pt x="82" y="126"/>
                  </a:cubicBezTo>
                  <a:cubicBezTo>
                    <a:pt x="83" y="125"/>
                    <a:pt x="87" y="123"/>
                    <a:pt x="87" y="122"/>
                  </a:cubicBezTo>
                  <a:cubicBezTo>
                    <a:pt x="85" y="126"/>
                    <a:pt x="82" y="129"/>
                    <a:pt x="79" y="132"/>
                  </a:cubicBezTo>
                  <a:cubicBezTo>
                    <a:pt x="74" y="136"/>
                    <a:pt x="69" y="141"/>
                    <a:pt x="65" y="146"/>
                  </a:cubicBezTo>
                  <a:cubicBezTo>
                    <a:pt x="56" y="155"/>
                    <a:pt x="46" y="163"/>
                    <a:pt x="37" y="173"/>
                  </a:cubicBezTo>
                  <a:cubicBezTo>
                    <a:pt x="37" y="173"/>
                    <a:pt x="37" y="174"/>
                    <a:pt x="38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8" y="167"/>
                    <a:pt x="57" y="158"/>
                    <a:pt x="66" y="150"/>
                  </a:cubicBezTo>
                  <a:cubicBezTo>
                    <a:pt x="78" y="140"/>
                    <a:pt x="90" y="13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0" y="123"/>
                    <a:pt x="98" y="125"/>
                    <a:pt x="97" y="127"/>
                  </a:cubicBezTo>
                  <a:cubicBezTo>
                    <a:pt x="91" y="132"/>
                    <a:pt x="86" y="138"/>
                    <a:pt x="80" y="143"/>
                  </a:cubicBezTo>
                  <a:cubicBezTo>
                    <a:pt x="69" y="153"/>
                    <a:pt x="57" y="162"/>
                    <a:pt x="47" y="173"/>
                  </a:cubicBezTo>
                  <a:cubicBezTo>
                    <a:pt x="47" y="173"/>
                    <a:pt x="47" y="174"/>
                    <a:pt x="47" y="174"/>
                  </a:cubicBezTo>
                  <a:moveTo>
                    <a:pt x="112" y="176"/>
                  </a:moveTo>
                  <a:cubicBezTo>
                    <a:pt x="108" y="175"/>
                    <a:pt x="104" y="175"/>
                    <a:pt x="100" y="175"/>
                  </a:cubicBezTo>
                  <a:cubicBezTo>
                    <a:pt x="109" y="168"/>
                    <a:pt x="117" y="159"/>
                    <a:pt x="126" y="151"/>
                  </a:cubicBezTo>
                  <a:cubicBezTo>
                    <a:pt x="137" y="142"/>
                    <a:pt x="147" y="132"/>
                    <a:pt x="157" y="123"/>
                  </a:cubicBezTo>
                  <a:cubicBezTo>
                    <a:pt x="159" y="121"/>
                    <a:pt x="161" y="119"/>
                    <a:pt x="163" y="117"/>
                  </a:cubicBezTo>
                  <a:cubicBezTo>
                    <a:pt x="164" y="116"/>
                    <a:pt x="166" y="115"/>
                    <a:pt x="167" y="113"/>
                  </a:cubicBezTo>
                  <a:cubicBezTo>
                    <a:pt x="166" y="115"/>
                    <a:pt x="165" y="117"/>
                    <a:pt x="163" y="118"/>
                  </a:cubicBezTo>
                  <a:cubicBezTo>
                    <a:pt x="159" y="123"/>
                    <a:pt x="154" y="127"/>
                    <a:pt x="150" y="132"/>
                  </a:cubicBezTo>
                  <a:cubicBezTo>
                    <a:pt x="142" y="141"/>
                    <a:pt x="135" y="150"/>
                    <a:pt x="128" y="158"/>
                  </a:cubicBezTo>
                  <a:cubicBezTo>
                    <a:pt x="122" y="164"/>
                    <a:pt x="117" y="170"/>
                    <a:pt x="112" y="176"/>
                  </a:cubicBezTo>
                  <a:moveTo>
                    <a:pt x="18" y="167"/>
                  </a:moveTo>
                  <a:cubicBezTo>
                    <a:pt x="17" y="167"/>
                    <a:pt x="22" y="163"/>
                    <a:pt x="23" y="162"/>
                  </a:cubicBezTo>
                  <a:cubicBezTo>
                    <a:pt x="25" y="159"/>
                    <a:pt x="28" y="157"/>
                    <a:pt x="30" y="155"/>
                  </a:cubicBezTo>
                  <a:cubicBezTo>
                    <a:pt x="36" y="151"/>
                    <a:pt x="41" y="146"/>
                    <a:pt x="46" y="141"/>
                  </a:cubicBezTo>
                  <a:cubicBezTo>
                    <a:pt x="57" y="131"/>
                    <a:pt x="67" y="120"/>
                    <a:pt x="78" y="110"/>
                  </a:cubicBezTo>
                  <a:cubicBezTo>
                    <a:pt x="80" y="113"/>
                    <a:pt x="82" y="115"/>
                    <a:pt x="84" y="117"/>
                  </a:cubicBezTo>
                  <a:cubicBezTo>
                    <a:pt x="60" y="129"/>
                    <a:pt x="42" y="150"/>
                    <a:pt x="19" y="166"/>
                  </a:cubicBezTo>
                  <a:cubicBezTo>
                    <a:pt x="18" y="167"/>
                    <a:pt x="18" y="167"/>
                    <a:pt x="18" y="167"/>
                  </a:cubicBezTo>
                  <a:moveTo>
                    <a:pt x="93" y="132"/>
                  </a:moveTo>
                  <a:cubicBezTo>
                    <a:pt x="97" y="128"/>
                    <a:pt x="101" y="124"/>
                    <a:pt x="105" y="120"/>
                  </a:cubicBezTo>
                  <a:cubicBezTo>
                    <a:pt x="111" y="117"/>
                    <a:pt x="115" y="111"/>
                    <a:pt x="120" y="108"/>
                  </a:cubicBezTo>
                  <a:cubicBezTo>
                    <a:pt x="118" y="111"/>
                    <a:pt x="115" y="114"/>
                    <a:pt x="112" y="116"/>
                  </a:cubicBezTo>
                  <a:cubicBezTo>
                    <a:pt x="107" y="121"/>
                    <a:pt x="101" y="125"/>
                    <a:pt x="96" y="130"/>
                  </a:cubicBezTo>
                  <a:cubicBezTo>
                    <a:pt x="95" y="131"/>
                    <a:pt x="94" y="131"/>
                    <a:pt x="93" y="132"/>
                  </a:cubicBezTo>
                  <a:moveTo>
                    <a:pt x="60" y="174"/>
                  </a:moveTo>
                  <a:cubicBezTo>
                    <a:pt x="65" y="172"/>
                    <a:pt x="69" y="168"/>
                    <a:pt x="73" y="163"/>
                  </a:cubicBezTo>
                  <a:cubicBezTo>
                    <a:pt x="78" y="158"/>
                    <a:pt x="85" y="153"/>
                    <a:pt x="90" y="148"/>
                  </a:cubicBezTo>
                  <a:cubicBezTo>
                    <a:pt x="103" y="137"/>
                    <a:pt x="114" y="125"/>
                    <a:pt x="125" y="114"/>
                  </a:cubicBezTo>
                  <a:cubicBezTo>
                    <a:pt x="127" y="112"/>
                    <a:pt x="133" y="109"/>
                    <a:pt x="133" y="107"/>
                  </a:cubicBezTo>
                  <a:cubicBezTo>
                    <a:pt x="131" y="112"/>
                    <a:pt x="127" y="115"/>
                    <a:pt x="124" y="119"/>
                  </a:cubicBezTo>
                  <a:cubicBezTo>
                    <a:pt x="118" y="124"/>
                    <a:pt x="114" y="130"/>
                    <a:pt x="110" y="137"/>
                  </a:cubicBezTo>
                  <a:cubicBezTo>
                    <a:pt x="105" y="143"/>
                    <a:pt x="99" y="147"/>
                    <a:pt x="94" y="153"/>
                  </a:cubicBezTo>
                  <a:cubicBezTo>
                    <a:pt x="88" y="160"/>
                    <a:pt x="82" y="167"/>
                    <a:pt x="75" y="173"/>
                  </a:cubicBezTo>
                  <a:cubicBezTo>
                    <a:pt x="74" y="173"/>
                    <a:pt x="75" y="174"/>
                    <a:pt x="75" y="174"/>
                  </a:cubicBezTo>
                  <a:cubicBezTo>
                    <a:pt x="75" y="174"/>
                    <a:pt x="75" y="174"/>
                    <a:pt x="74" y="174"/>
                  </a:cubicBezTo>
                  <a:cubicBezTo>
                    <a:pt x="71" y="174"/>
                    <a:pt x="68" y="174"/>
                    <a:pt x="65" y="174"/>
                  </a:cubicBezTo>
                  <a:cubicBezTo>
                    <a:pt x="64" y="174"/>
                    <a:pt x="62" y="174"/>
                    <a:pt x="60" y="174"/>
                  </a:cubicBezTo>
                  <a:moveTo>
                    <a:pt x="92" y="172"/>
                  </a:moveTo>
                  <a:cubicBezTo>
                    <a:pt x="93" y="172"/>
                    <a:pt x="93" y="171"/>
                    <a:pt x="94" y="169"/>
                  </a:cubicBezTo>
                  <a:cubicBezTo>
                    <a:pt x="103" y="158"/>
                    <a:pt x="114" y="149"/>
                    <a:pt x="125" y="140"/>
                  </a:cubicBezTo>
                  <a:cubicBezTo>
                    <a:pt x="137" y="129"/>
                    <a:pt x="149" y="117"/>
                    <a:pt x="162" y="106"/>
                  </a:cubicBezTo>
                  <a:cubicBezTo>
                    <a:pt x="157" y="110"/>
                    <a:pt x="151" y="117"/>
                    <a:pt x="146" y="123"/>
                  </a:cubicBezTo>
                  <a:cubicBezTo>
                    <a:pt x="141" y="129"/>
                    <a:pt x="136" y="135"/>
                    <a:pt x="130" y="141"/>
                  </a:cubicBezTo>
                  <a:cubicBezTo>
                    <a:pt x="125" y="147"/>
                    <a:pt x="119" y="153"/>
                    <a:pt x="114" y="160"/>
                  </a:cubicBezTo>
                  <a:cubicBezTo>
                    <a:pt x="109" y="165"/>
                    <a:pt x="103" y="169"/>
                    <a:pt x="98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74"/>
                    <a:pt x="83" y="174"/>
                    <a:pt x="75" y="174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81" y="171"/>
                    <a:pt x="85" y="166"/>
                    <a:pt x="90" y="161"/>
                  </a:cubicBezTo>
                  <a:cubicBezTo>
                    <a:pt x="95" y="155"/>
                    <a:pt x="102" y="150"/>
                    <a:pt x="108" y="144"/>
                  </a:cubicBezTo>
                  <a:cubicBezTo>
                    <a:pt x="120" y="133"/>
                    <a:pt x="133" y="122"/>
                    <a:pt x="145" y="110"/>
                  </a:cubicBezTo>
                  <a:cubicBezTo>
                    <a:pt x="141" y="114"/>
                    <a:pt x="136" y="122"/>
                    <a:pt x="132" y="127"/>
                  </a:cubicBezTo>
                  <a:cubicBezTo>
                    <a:pt x="127" y="133"/>
                    <a:pt x="122" y="138"/>
                    <a:pt x="117" y="143"/>
                  </a:cubicBezTo>
                  <a:cubicBezTo>
                    <a:pt x="107" y="152"/>
                    <a:pt x="97" y="162"/>
                    <a:pt x="89" y="173"/>
                  </a:cubicBezTo>
                  <a:cubicBezTo>
                    <a:pt x="89" y="173"/>
                    <a:pt x="89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moveTo>
                    <a:pt x="92" y="157"/>
                  </a:moveTo>
                  <a:cubicBezTo>
                    <a:pt x="92" y="157"/>
                    <a:pt x="93" y="156"/>
                    <a:pt x="93" y="156"/>
                  </a:cubicBezTo>
                  <a:cubicBezTo>
                    <a:pt x="98" y="150"/>
                    <a:pt x="104" y="145"/>
                    <a:pt x="109" y="139"/>
                  </a:cubicBezTo>
                  <a:cubicBezTo>
                    <a:pt x="114" y="134"/>
                    <a:pt x="118" y="127"/>
                    <a:pt x="123" y="121"/>
                  </a:cubicBezTo>
                  <a:cubicBezTo>
                    <a:pt x="128" y="116"/>
                    <a:pt x="132" y="112"/>
                    <a:pt x="135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8" y="107"/>
                    <a:pt x="141" y="108"/>
                    <a:pt x="144" y="109"/>
                  </a:cubicBezTo>
                  <a:cubicBezTo>
                    <a:pt x="138" y="114"/>
                    <a:pt x="134" y="120"/>
                    <a:pt x="128" y="124"/>
                  </a:cubicBezTo>
                  <a:cubicBezTo>
                    <a:pt x="121" y="130"/>
                    <a:pt x="115" y="136"/>
                    <a:pt x="109" y="142"/>
                  </a:cubicBezTo>
                  <a:cubicBezTo>
                    <a:pt x="103" y="147"/>
                    <a:pt x="97" y="152"/>
                    <a:pt x="92" y="157"/>
                  </a:cubicBezTo>
                  <a:moveTo>
                    <a:pt x="149" y="110"/>
                  </a:moveTo>
                  <a:cubicBezTo>
                    <a:pt x="150" y="110"/>
                    <a:pt x="152" y="110"/>
                    <a:pt x="153" y="110"/>
                  </a:cubicBezTo>
                  <a:cubicBezTo>
                    <a:pt x="155" y="109"/>
                    <a:pt x="158" y="105"/>
                    <a:pt x="160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49" y="116"/>
                    <a:pt x="138" y="126"/>
                    <a:pt x="126" y="137"/>
                  </a:cubicBezTo>
                  <a:cubicBezTo>
                    <a:pt x="119" y="143"/>
                    <a:pt x="113" y="148"/>
                    <a:pt x="107" y="154"/>
                  </a:cubicBezTo>
                  <a:cubicBezTo>
                    <a:pt x="111" y="149"/>
                    <a:pt x="116" y="145"/>
                    <a:pt x="121" y="140"/>
                  </a:cubicBezTo>
                  <a:cubicBezTo>
                    <a:pt x="130" y="131"/>
                    <a:pt x="139" y="121"/>
                    <a:pt x="146" y="110"/>
                  </a:cubicBezTo>
                  <a:cubicBezTo>
                    <a:pt x="146" y="110"/>
                    <a:pt x="147" y="110"/>
                    <a:pt x="147" y="110"/>
                  </a:cubicBezTo>
                  <a:cubicBezTo>
                    <a:pt x="148" y="110"/>
                    <a:pt x="148" y="110"/>
                    <a:pt x="149" y="110"/>
                  </a:cubicBezTo>
                  <a:moveTo>
                    <a:pt x="11" y="162"/>
                  </a:moveTo>
                  <a:cubicBezTo>
                    <a:pt x="10" y="159"/>
                    <a:pt x="9" y="156"/>
                    <a:pt x="10" y="153"/>
                  </a:cubicBezTo>
                  <a:cubicBezTo>
                    <a:pt x="20" y="147"/>
                    <a:pt x="28" y="139"/>
                    <a:pt x="37" y="131"/>
                  </a:cubicBezTo>
                  <a:cubicBezTo>
                    <a:pt x="43" y="126"/>
                    <a:pt x="50" y="121"/>
                    <a:pt x="56" y="116"/>
                  </a:cubicBezTo>
                  <a:cubicBezTo>
                    <a:pt x="60" y="114"/>
                    <a:pt x="63" y="111"/>
                    <a:pt x="66" y="109"/>
                  </a:cubicBezTo>
                  <a:cubicBezTo>
                    <a:pt x="68" y="108"/>
                    <a:pt x="69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0" y="107"/>
                    <a:pt x="69" y="108"/>
                  </a:cubicBezTo>
                  <a:cubicBezTo>
                    <a:pt x="68" y="109"/>
                    <a:pt x="67" y="111"/>
                    <a:pt x="67" y="111"/>
                  </a:cubicBezTo>
                  <a:cubicBezTo>
                    <a:pt x="67" y="111"/>
                    <a:pt x="67" y="110"/>
                    <a:pt x="67" y="110"/>
                  </a:cubicBezTo>
                  <a:cubicBezTo>
                    <a:pt x="51" y="130"/>
                    <a:pt x="26" y="141"/>
                    <a:pt x="11" y="162"/>
                  </a:cubicBezTo>
                  <a:moveTo>
                    <a:pt x="118" y="157"/>
                  </a:moveTo>
                  <a:cubicBezTo>
                    <a:pt x="118" y="156"/>
                    <a:pt x="118" y="156"/>
                    <a:pt x="118" y="156"/>
                  </a:cubicBezTo>
                  <a:cubicBezTo>
                    <a:pt x="123" y="150"/>
                    <a:pt x="129" y="144"/>
                    <a:pt x="135" y="138"/>
                  </a:cubicBezTo>
                  <a:cubicBezTo>
                    <a:pt x="144" y="127"/>
                    <a:pt x="156" y="117"/>
                    <a:pt x="163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9" y="110"/>
                    <a:pt x="174" y="115"/>
                    <a:pt x="179" y="120"/>
                  </a:cubicBezTo>
                  <a:cubicBezTo>
                    <a:pt x="164" y="131"/>
                    <a:pt x="152" y="147"/>
                    <a:pt x="139" y="161"/>
                  </a:cubicBezTo>
                  <a:cubicBezTo>
                    <a:pt x="141" y="157"/>
                    <a:pt x="143" y="154"/>
                    <a:pt x="146" y="151"/>
                  </a:cubicBezTo>
                  <a:cubicBezTo>
                    <a:pt x="155" y="140"/>
                    <a:pt x="165" y="130"/>
                    <a:pt x="174" y="120"/>
                  </a:cubicBezTo>
                  <a:cubicBezTo>
                    <a:pt x="175" y="119"/>
                    <a:pt x="174" y="118"/>
                    <a:pt x="174" y="118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63" y="126"/>
                    <a:pt x="152" y="134"/>
                    <a:pt x="143" y="143"/>
                  </a:cubicBezTo>
                  <a:cubicBezTo>
                    <a:pt x="144" y="142"/>
                    <a:pt x="145" y="141"/>
                    <a:pt x="146" y="139"/>
                  </a:cubicBezTo>
                  <a:cubicBezTo>
                    <a:pt x="153" y="130"/>
                    <a:pt x="164" y="122"/>
                    <a:pt x="169" y="111"/>
                  </a:cubicBezTo>
                  <a:cubicBezTo>
                    <a:pt x="169" y="111"/>
                    <a:pt x="169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57" y="122"/>
                    <a:pt x="145" y="132"/>
                    <a:pt x="134" y="143"/>
                  </a:cubicBezTo>
                  <a:cubicBezTo>
                    <a:pt x="128" y="148"/>
                    <a:pt x="123" y="152"/>
                    <a:pt x="118" y="157"/>
                  </a:cubicBezTo>
                  <a:moveTo>
                    <a:pt x="62" y="172"/>
                  </a:moveTo>
                  <a:cubicBezTo>
                    <a:pt x="65" y="169"/>
                    <a:pt x="69" y="166"/>
                    <a:pt x="72" y="162"/>
                  </a:cubicBezTo>
                  <a:cubicBezTo>
                    <a:pt x="78" y="156"/>
                    <a:pt x="85" y="151"/>
                    <a:pt x="91" y="145"/>
                  </a:cubicBezTo>
                  <a:cubicBezTo>
                    <a:pt x="103" y="133"/>
                    <a:pt x="114" y="119"/>
                    <a:pt x="125" y="106"/>
                  </a:cubicBezTo>
                  <a:cubicBezTo>
                    <a:pt x="126" y="105"/>
                    <a:pt x="128" y="105"/>
                    <a:pt x="130" y="105"/>
                  </a:cubicBezTo>
                  <a:cubicBezTo>
                    <a:pt x="131" y="105"/>
                    <a:pt x="131" y="105"/>
                    <a:pt x="132" y="105"/>
                  </a:cubicBezTo>
                  <a:cubicBezTo>
                    <a:pt x="133" y="105"/>
                    <a:pt x="134" y="105"/>
                    <a:pt x="134" y="105"/>
                  </a:cubicBezTo>
                  <a:cubicBezTo>
                    <a:pt x="122" y="113"/>
                    <a:pt x="112" y="125"/>
                    <a:pt x="102" y="135"/>
                  </a:cubicBezTo>
                  <a:cubicBezTo>
                    <a:pt x="91" y="146"/>
                    <a:pt x="78" y="156"/>
                    <a:pt x="67" y="167"/>
                  </a:cubicBezTo>
                  <a:cubicBezTo>
                    <a:pt x="66" y="169"/>
                    <a:pt x="64" y="170"/>
                    <a:pt x="63" y="172"/>
                  </a:cubicBezTo>
                  <a:cubicBezTo>
                    <a:pt x="62" y="172"/>
                    <a:pt x="62" y="172"/>
                    <a:pt x="62" y="172"/>
                  </a:cubicBezTo>
                  <a:moveTo>
                    <a:pt x="12" y="161"/>
                  </a:moveTo>
                  <a:cubicBezTo>
                    <a:pt x="14" y="160"/>
                    <a:pt x="16" y="157"/>
                    <a:pt x="18" y="155"/>
                  </a:cubicBezTo>
                  <a:cubicBezTo>
                    <a:pt x="35" y="137"/>
                    <a:pt x="58" y="125"/>
                    <a:pt x="73" y="105"/>
                  </a:cubicBezTo>
                  <a:cubicBezTo>
                    <a:pt x="74" y="106"/>
                    <a:pt x="75" y="108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6" y="110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62" y="122"/>
                    <a:pt x="50" y="132"/>
                    <a:pt x="38" y="141"/>
                  </a:cubicBezTo>
                  <a:cubicBezTo>
                    <a:pt x="32" y="145"/>
                    <a:pt x="27" y="150"/>
                    <a:pt x="21" y="154"/>
                  </a:cubicBezTo>
                  <a:cubicBezTo>
                    <a:pt x="18" y="156"/>
                    <a:pt x="15" y="159"/>
                    <a:pt x="12" y="161"/>
                  </a:cubicBezTo>
                  <a:moveTo>
                    <a:pt x="10" y="152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28" y="133"/>
                    <a:pt x="51" y="120"/>
                    <a:pt x="68" y="101"/>
                  </a:cubicBezTo>
                  <a:cubicBezTo>
                    <a:pt x="69" y="102"/>
                    <a:pt x="70" y="103"/>
                    <a:pt x="71" y="103"/>
                  </a:cubicBezTo>
                  <a:cubicBezTo>
                    <a:pt x="61" y="111"/>
                    <a:pt x="50" y="119"/>
                    <a:pt x="40" y="127"/>
                  </a:cubicBezTo>
                  <a:cubicBezTo>
                    <a:pt x="35" y="131"/>
                    <a:pt x="30" y="136"/>
                    <a:pt x="25" y="141"/>
                  </a:cubicBezTo>
                  <a:cubicBezTo>
                    <a:pt x="21" y="144"/>
                    <a:pt x="13" y="149"/>
                    <a:pt x="10" y="152"/>
                  </a:cubicBezTo>
                  <a:moveTo>
                    <a:pt x="32" y="113"/>
                  </a:moveTo>
                  <a:cubicBezTo>
                    <a:pt x="34" y="111"/>
                    <a:pt x="35" y="109"/>
                    <a:pt x="37" y="106"/>
                  </a:cubicBezTo>
                  <a:cubicBezTo>
                    <a:pt x="38" y="106"/>
                    <a:pt x="38" y="105"/>
                    <a:pt x="39" y="105"/>
                  </a:cubicBezTo>
                  <a:cubicBezTo>
                    <a:pt x="42" y="103"/>
                    <a:pt x="45" y="102"/>
                    <a:pt x="48" y="100"/>
                  </a:cubicBezTo>
                  <a:cubicBezTo>
                    <a:pt x="43" y="105"/>
                    <a:pt x="37" y="109"/>
                    <a:pt x="32" y="113"/>
                  </a:cubicBezTo>
                  <a:moveTo>
                    <a:pt x="11" y="150"/>
                  </a:moveTo>
                  <a:cubicBezTo>
                    <a:pt x="11" y="147"/>
                    <a:pt x="12" y="144"/>
                    <a:pt x="14" y="141"/>
                  </a:cubicBezTo>
                  <a:cubicBezTo>
                    <a:pt x="23" y="133"/>
                    <a:pt x="32" y="125"/>
                    <a:pt x="42" y="117"/>
                  </a:cubicBezTo>
                  <a:cubicBezTo>
                    <a:pt x="47" y="113"/>
                    <a:pt x="52" y="109"/>
                    <a:pt x="58" y="105"/>
                  </a:cubicBezTo>
                  <a:cubicBezTo>
                    <a:pt x="60" y="104"/>
                    <a:pt x="62" y="102"/>
                    <a:pt x="64" y="101"/>
                  </a:cubicBezTo>
                  <a:cubicBezTo>
                    <a:pt x="65" y="101"/>
                    <a:pt x="66" y="100"/>
                    <a:pt x="66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6" y="101"/>
                    <a:pt x="66" y="102"/>
                    <a:pt x="65" y="103"/>
                  </a:cubicBezTo>
                  <a:cubicBezTo>
                    <a:pt x="48" y="120"/>
                    <a:pt x="28" y="133"/>
                    <a:pt x="11" y="150"/>
                  </a:cubicBezTo>
                  <a:moveTo>
                    <a:pt x="18" y="136"/>
                  </a:moveTo>
                  <a:cubicBezTo>
                    <a:pt x="18" y="135"/>
                    <a:pt x="19" y="135"/>
                    <a:pt x="19" y="134"/>
                  </a:cubicBezTo>
                  <a:cubicBezTo>
                    <a:pt x="23" y="129"/>
                    <a:pt x="28" y="125"/>
                    <a:pt x="34" y="121"/>
                  </a:cubicBezTo>
                  <a:cubicBezTo>
                    <a:pt x="44" y="114"/>
                    <a:pt x="54" y="107"/>
                    <a:pt x="62" y="98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59" y="103"/>
                    <a:pt x="53" y="107"/>
                    <a:pt x="47" y="112"/>
                  </a:cubicBezTo>
                  <a:cubicBezTo>
                    <a:pt x="37" y="120"/>
                    <a:pt x="27" y="128"/>
                    <a:pt x="18" y="136"/>
                  </a:cubicBezTo>
                  <a:moveTo>
                    <a:pt x="17" y="135"/>
                  </a:moveTo>
                  <a:cubicBezTo>
                    <a:pt x="20" y="130"/>
                    <a:pt x="23" y="125"/>
                    <a:pt x="26" y="121"/>
                  </a:cubicBezTo>
                  <a:cubicBezTo>
                    <a:pt x="31" y="117"/>
                    <a:pt x="37" y="113"/>
                    <a:pt x="42" y="108"/>
                  </a:cubicBezTo>
                  <a:cubicBezTo>
                    <a:pt x="45" y="106"/>
                    <a:pt x="49" y="104"/>
                    <a:pt x="52" y="102"/>
                  </a:cubicBezTo>
                  <a:cubicBezTo>
                    <a:pt x="55" y="100"/>
                    <a:pt x="58" y="99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9"/>
                    <a:pt x="57" y="102"/>
                    <a:pt x="57" y="102"/>
                  </a:cubicBezTo>
                  <a:cubicBezTo>
                    <a:pt x="48" y="110"/>
                    <a:pt x="38" y="117"/>
                    <a:pt x="29" y="123"/>
                  </a:cubicBezTo>
                  <a:cubicBezTo>
                    <a:pt x="24" y="126"/>
                    <a:pt x="20" y="131"/>
                    <a:pt x="17" y="135"/>
                  </a:cubicBezTo>
                  <a:moveTo>
                    <a:pt x="41" y="108"/>
                  </a:moveTo>
                  <a:cubicBezTo>
                    <a:pt x="45" y="105"/>
                    <a:pt x="48" y="102"/>
                    <a:pt x="52" y="99"/>
                  </a:cubicBezTo>
                  <a:cubicBezTo>
                    <a:pt x="54" y="99"/>
                    <a:pt x="55" y="98"/>
                    <a:pt x="57" y="98"/>
                  </a:cubicBezTo>
                  <a:cubicBezTo>
                    <a:pt x="52" y="101"/>
                    <a:pt x="46" y="104"/>
                    <a:pt x="41" y="108"/>
                  </a:cubicBezTo>
                  <a:moveTo>
                    <a:pt x="44" y="97"/>
                  </a:moveTo>
                  <a:cubicBezTo>
                    <a:pt x="51" y="87"/>
                    <a:pt x="59" y="77"/>
                    <a:pt x="66" y="66"/>
                  </a:cubicBezTo>
                  <a:cubicBezTo>
                    <a:pt x="79" y="47"/>
                    <a:pt x="72" y="25"/>
                    <a:pt x="61" y="7"/>
                  </a:cubicBezTo>
                  <a:cubicBezTo>
                    <a:pt x="69" y="5"/>
                    <a:pt x="78" y="5"/>
                    <a:pt x="86" y="5"/>
                  </a:cubicBezTo>
                  <a:cubicBezTo>
                    <a:pt x="89" y="5"/>
                    <a:pt x="93" y="5"/>
                    <a:pt x="97" y="5"/>
                  </a:cubicBezTo>
                  <a:cubicBezTo>
                    <a:pt x="100" y="5"/>
                    <a:pt x="104" y="5"/>
                    <a:pt x="107" y="5"/>
                  </a:cubicBezTo>
                  <a:cubicBezTo>
                    <a:pt x="110" y="5"/>
                    <a:pt x="112" y="5"/>
                    <a:pt x="114" y="5"/>
                  </a:cubicBezTo>
                  <a:cubicBezTo>
                    <a:pt x="105" y="20"/>
                    <a:pt x="101" y="36"/>
                    <a:pt x="110" y="53"/>
                  </a:cubicBezTo>
                  <a:cubicBezTo>
                    <a:pt x="120" y="72"/>
                    <a:pt x="141" y="85"/>
                    <a:pt x="157" y="99"/>
                  </a:cubicBezTo>
                  <a:cubicBezTo>
                    <a:pt x="158" y="100"/>
                    <a:pt x="158" y="100"/>
                    <a:pt x="159" y="101"/>
                  </a:cubicBezTo>
                  <a:cubicBezTo>
                    <a:pt x="157" y="101"/>
                    <a:pt x="156" y="102"/>
                    <a:pt x="154" y="103"/>
                  </a:cubicBezTo>
                  <a:cubicBezTo>
                    <a:pt x="152" y="105"/>
                    <a:pt x="151" y="105"/>
                    <a:pt x="149" y="105"/>
                  </a:cubicBezTo>
                  <a:cubicBezTo>
                    <a:pt x="144" y="105"/>
                    <a:pt x="138" y="101"/>
                    <a:pt x="133" y="100"/>
                  </a:cubicBezTo>
                  <a:cubicBezTo>
                    <a:pt x="132" y="100"/>
                    <a:pt x="131" y="100"/>
                    <a:pt x="129" y="100"/>
                  </a:cubicBezTo>
                  <a:cubicBezTo>
                    <a:pt x="119" y="100"/>
                    <a:pt x="113" y="109"/>
                    <a:pt x="104" y="115"/>
                  </a:cubicBezTo>
                  <a:cubicBezTo>
                    <a:pt x="101" y="116"/>
                    <a:pt x="99" y="117"/>
                    <a:pt x="96" y="117"/>
                  </a:cubicBezTo>
                  <a:cubicBezTo>
                    <a:pt x="86" y="117"/>
                    <a:pt x="80" y="103"/>
                    <a:pt x="72" y="98"/>
                  </a:cubicBezTo>
                  <a:cubicBezTo>
                    <a:pt x="68" y="95"/>
                    <a:pt x="63" y="93"/>
                    <a:pt x="59" y="93"/>
                  </a:cubicBezTo>
                  <a:cubicBezTo>
                    <a:pt x="54" y="93"/>
                    <a:pt x="49" y="95"/>
                    <a:pt x="44" y="97"/>
                  </a:cubicBezTo>
                  <a:moveTo>
                    <a:pt x="86" y="0"/>
                  </a:moveTo>
                  <a:cubicBezTo>
                    <a:pt x="77" y="0"/>
                    <a:pt x="67" y="1"/>
                    <a:pt x="58" y="2"/>
                  </a:cubicBezTo>
                  <a:cubicBezTo>
                    <a:pt x="56" y="3"/>
                    <a:pt x="5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62" y="18"/>
                    <a:pt x="67" y="28"/>
                    <a:pt x="68" y="40"/>
                  </a:cubicBezTo>
                  <a:cubicBezTo>
                    <a:pt x="69" y="54"/>
                    <a:pt x="61" y="65"/>
                    <a:pt x="53" y="76"/>
                  </a:cubicBezTo>
                  <a:cubicBezTo>
                    <a:pt x="41" y="93"/>
                    <a:pt x="28" y="109"/>
                    <a:pt x="17" y="126"/>
                  </a:cubicBezTo>
                  <a:cubicBezTo>
                    <a:pt x="9" y="137"/>
                    <a:pt x="0" y="154"/>
                    <a:pt x="9" y="167"/>
                  </a:cubicBezTo>
                  <a:cubicBezTo>
                    <a:pt x="16" y="179"/>
                    <a:pt x="33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53" y="180"/>
                    <a:pt x="61" y="179"/>
                    <a:pt x="68" y="179"/>
                  </a:cubicBezTo>
                  <a:cubicBezTo>
                    <a:pt x="71" y="179"/>
                    <a:pt x="73" y="178"/>
                    <a:pt x="76" y="178"/>
                  </a:cubicBezTo>
                  <a:cubicBezTo>
                    <a:pt x="86" y="178"/>
                    <a:pt x="97" y="179"/>
                    <a:pt x="107" y="180"/>
                  </a:cubicBezTo>
                  <a:cubicBezTo>
                    <a:pt x="121" y="181"/>
                    <a:pt x="135" y="183"/>
                    <a:pt x="149" y="183"/>
                  </a:cubicBezTo>
                  <a:cubicBezTo>
                    <a:pt x="157" y="183"/>
                    <a:pt x="164" y="182"/>
                    <a:pt x="172" y="181"/>
                  </a:cubicBezTo>
                  <a:cubicBezTo>
                    <a:pt x="187" y="177"/>
                    <a:pt x="202" y="166"/>
                    <a:pt x="199" y="149"/>
                  </a:cubicBezTo>
                  <a:cubicBezTo>
                    <a:pt x="196" y="130"/>
                    <a:pt x="182" y="115"/>
                    <a:pt x="169" y="103"/>
                  </a:cubicBezTo>
                  <a:cubicBezTo>
                    <a:pt x="154" y="89"/>
                    <a:pt x="138" y="78"/>
                    <a:pt x="124" y="63"/>
                  </a:cubicBezTo>
                  <a:cubicBezTo>
                    <a:pt x="116" y="55"/>
                    <a:pt x="110" y="45"/>
                    <a:pt x="109" y="33"/>
                  </a:cubicBezTo>
                  <a:cubicBezTo>
                    <a:pt x="109" y="23"/>
                    <a:pt x="115" y="13"/>
                    <a:pt x="120" y="5"/>
                  </a:cubicBezTo>
                  <a:cubicBezTo>
                    <a:pt x="121" y="3"/>
                    <a:pt x="120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0"/>
                    <a:pt x="107" y="0"/>
                  </a:cubicBezTo>
                  <a:cubicBezTo>
                    <a:pt x="103" y="0"/>
                    <a:pt x="100" y="0"/>
                    <a:pt x="96" y="0"/>
                  </a:cubicBezTo>
                  <a:cubicBezTo>
                    <a:pt x="93" y="0"/>
                    <a:pt x="89" y="0"/>
                    <a:pt x="8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47230" y="1352255"/>
              <a:ext cx="839788" cy="758825"/>
            </a:xfrm>
            <a:custGeom>
              <a:avLst/>
              <a:gdLst>
                <a:gd name="T0" fmla="*/ 173 w 198"/>
                <a:gd name="T1" fmla="*/ 171 h 179"/>
                <a:gd name="T2" fmla="*/ 177 w 198"/>
                <a:gd name="T3" fmla="*/ 170 h 179"/>
                <a:gd name="T4" fmla="*/ 182 w 198"/>
                <a:gd name="T5" fmla="*/ 158 h 179"/>
                <a:gd name="T6" fmla="*/ 184 w 198"/>
                <a:gd name="T7" fmla="*/ 153 h 179"/>
                <a:gd name="T8" fmla="*/ 77 w 198"/>
                <a:gd name="T9" fmla="*/ 144 h 179"/>
                <a:gd name="T10" fmla="*/ 184 w 198"/>
                <a:gd name="T11" fmla="*/ 142 h 179"/>
                <a:gd name="T12" fmla="*/ 147 w 198"/>
                <a:gd name="T13" fmla="*/ 174 h 179"/>
                <a:gd name="T14" fmla="*/ 178 w 198"/>
                <a:gd name="T15" fmla="*/ 128 h 179"/>
                <a:gd name="T16" fmla="*/ 182 w 198"/>
                <a:gd name="T17" fmla="*/ 134 h 179"/>
                <a:gd name="T18" fmla="*/ 111 w 198"/>
                <a:gd name="T19" fmla="*/ 172 h 179"/>
                <a:gd name="T20" fmla="*/ 137 w 198"/>
                <a:gd name="T21" fmla="*/ 154 h 179"/>
                <a:gd name="T22" fmla="*/ 141 w 198"/>
                <a:gd name="T23" fmla="*/ 161 h 179"/>
                <a:gd name="T24" fmla="*/ 45 w 198"/>
                <a:gd name="T25" fmla="*/ 134 h 179"/>
                <a:gd name="T26" fmla="*/ 177 w 198"/>
                <a:gd name="T27" fmla="*/ 119 h 179"/>
                <a:gd name="T28" fmla="*/ 190 w 198"/>
                <a:gd name="T29" fmla="*/ 148 h 179"/>
                <a:gd name="T30" fmla="*/ 172 w 198"/>
                <a:gd name="T31" fmla="*/ 161 h 179"/>
                <a:gd name="T32" fmla="*/ 164 w 198"/>
                <a:gd name="T33" fmla="*/ 159 h 179"/>
                <a:gd name="T34" fmla="*/ 181 w 198"/>
                <a:gd name="T35" fmla="*/ 126 h 179"/>
                <a:gd name="T36" fmla="*/ 17 w 198"/>
                <a:gd name="T37" fmla="*/ 166 h 179"/>
                <a:gd name="T38" fmla="*/ 23 w 198"/>
                <a:gd name="T39" fmla="*/ 169 h 179"/>
                <a:gd name="T40" fmla="*/ 95 w 198"/>
                <a:gd name="T41" fmla="*/ 119 h 179"/>
                <a:gd name="T42" fmla="*/ 63 w 198"/>
                <a:gd name="T43" fmla="*/ 146 h 179"/>
                <a:gd name="T44" fmla="*/ 27 w 198"/>
                <a:gd name="T45" fmla="*/ 166 h 179"/>
                <a:gd name="T46" fmla="*/ 101 w 198"/>
                <a:gd name="T47" fmla="*/ 123 h 179"/>
                <a:gd name="T48" fmla="*/ 24 w 198"/>
                <a:gd name="T49" fmla="*/ 169 h 179"/>
                <a:gd name="T50" fmla="*/ 37 w 198"/>
                <a:gd name="T51" fmla="*/ 170 h 179"/>
                <a:gd name="T52" fmla="*/ 46 w 198"/>
                <a:gd name="T53" fmla="*/ 169 h 179"/>
                <a:gd name="T54" fmla="*/ 164 w 198"/>
                <a:gd name="T55" fmla="*/ 111 h 179"/>
                <a:gd name="T56" fmla="*/ 30 w 198"/>
                <a:gd name="T57" fmla="*/ 152 h 179"/>
                <a:gd name="T58" fmla="*/ 103 w 198"/>
                <a:gd name="T59" fmla="*/ 117 h 179"/>
                <a:gd name="T60" fmla="*/ 89 w 198"/>
                <a:gd name="T61" fmla="*/ 145 h 179"/>
                <a:gd name="T62" fmla="*/ 74 w 198"/>
                <a:gd name="T63" fmla="*/ 170 h 179"/>
                <a:gd name="T64" fmla="*/ 159 w 198"/>
                <a:gd name="T65" fmla="*/ 104 h 179"/>
                <a:gd name="T66" fmla="*/ 74 w 198"/>
                <a:gd name="T67" fmla="*/ 170 h 179"/>
                <a:gd name="T68" fmla="*/ 88 w 198"/>
                <a:gd name="T69" fmla="*/ 170 h 179"/>
                <a:gd name="T70" fmla="*/ 121 w 198"/>
                <a:gd name="T71" fmla="*/ 119 h 179"/>
                <a:gd name="T72" fmla="*/ 146 w 198"/>
                <a:gd name="T73" fmla="*/ 108 h 179"/>
                <a:gd name="T74" fmla="*/ 143 w 198"/>
                <a:gd name="T75" fmla="*/ 108 h 179"/>
                <a:gd name="T76" fmla="*/ 65 w 198"/>
                <a:gd name="T77" fmla="*/ 107 h 179"/>
                <a:gd name="T78" fmla="*/ 115 w 198"/>
                <a:gd name="T79" fmla="*/ 154 h 179"/>
                <a:gd name="T80" fmla="*/ 143 w 198"/>
                <a:gd name="T81" fmla="*/ 148 h 179"/>
                <a:gd name="T82" fmla="*/ 165 w 198"/>
                <a:gd name="T83" fmla="*/ 108 h 179"/>
                <a:gd name="T84" fmla="*/ 122 w 198"/>
                <a:gd name="T85" fmla="*/ 103 h 179"/>
                <a:gd name="T86" fmla="*/ 61 w 198"/>
                <a:gd name="T87" fmla="*/ 169 h 179"/>
                <a:gd name="T88" fmla="*/ 73 w 198"/>
                <a:gd name="T89" fmla="*/ 109 h 179"/>
                <a:gd name="T90" fmla="*/ 67 w 198"/>
                <a:gd name="T91" fmla="*/ 99 h 179"/>
                <a:gd name="T92" fmla="*/ 38 w 198"/>
                <a:gd name="T93" fmla="*/ 102 h 179"/>
                <a:gd name="T94" fmla="*/ 63 w 198"/>
                <a:gd name="T95" fmla="*/ 99 h 179"/>
                <a:gd name="T96" fmla="*/ 34 w 198"/>
                <a:gd name="T97" fmla="*/ 119 h 179"/>
                <a:gd name="T98" fmla="*/ 41 w 198"/>
                <a:gd name="T99" fmla="*/ 106 h 179"/>
                <a:gd name="T100" fmla="*/ 40 w 198"/>
                <a:gd name="T101" fmla="*/ 106 h 179"/>
                <a:gd name="T102" fmla="*/ 84 w 198"/>
                <a:gd name="T103" fmla="*/ 5 h 179"/>
                <a:gd name="T104" fmla="*/ 151 w 198"/>
                <a:gd name="T105" fmla="*/ 101 h 179"/>
                <a:gd name="T106" fmla="*/ 58 w 198"/>
                <a:gd name="T107" fmla="*/ 92 h 179"/>
                <a:gd name="T108" fmla="*/ 52 w 198"/>
                <a:gd name="T109" fmla="*/ 74 h 179"/>
                <a:gd name="T110" fmla="*/ 105 w 198"/>
                <a:gd name="T111" fmla="*/ 176 h 179"/>
                <a:gd name="T112" fmla="*/ 118 w 198"/>
                <a:gd name="T113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79">
                  <a:moveTo>
                    <a:pt x="167" y="171"/>
                  </a:moveTo>
                  <a:cubicBezTo>
                    <a:pt x="167" y="171"/>
                    <a:pt x="173" y="165"/>
                    <a:pt x="175" y="163"/>
                  </a:cubicBezTo>
                  <a:cubicBezTo>
                    <a:pt x="176" y="162"/>
                    <a:pt x="178" y="160"/>
                    <a:pt x="180" y="158"/>
                  </a:cubicBezTo>
                  <a:cubicBezTo>
                    <a:pt x="177" y="162"/>
                    <a:pt x="174" y="165"/>
                    <a:pt x="170" y="169"/>
                  </a:cubicBezTo>
                  <a:cubicBezTo>
                    <a:pt x="168" y="170"/>
                    <a:pt x="167" y="171"/>
                    <a:pt x="167" y="171"/>
                  </a:cubicBezTo>
                  <a:moveTo>
                    <a:pt x="173" y="171"/>
                  </a:moveTo>
                  <a:cubicBezTo>
                    <a:pt x="173" y="171"/>
                    <a:pt x="173" y="171"/>
                    <a:pt x="173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67"/>
                    <a:pt x="181" y="163"/>
                    <a:pt x="185" y="159"/>
                  </a:cubicBezTo>
                  <a:cubicBezTo>
                    <a:pt x="186" y="158"/>
                    <a:pt x="188" y="154"/>
                    <a:pt x="189" y="154"/>
                  </a:cubicBezTo>
                  <a:cubicBezTo>
                    <a:pt x="189" y="154"/>
                    <a:pt x="189" y="155"/>
                    <a:pt x="188" y="158"/>
                  </a:cubicBezTo>
                  <a:cubicBezTo>
                    <a:pt x="186" y="163"/>
                    <a:pt x="182" y="167"/>
                    <a:pt x="177" y="169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6" y="170"/>
                    <a:pt x="174" y="171"/>
                    <a:pt x="173" y="171"/>
                  </a:cubicBezTo>
                  <a:moveTo>
                    <a:pt x="167" y="173"/>
                  </a:moveTo>
                  <a:cubicBezTo>
                    <a:pt x="174" y="168"/>
                    <a:pt x="180" y="161"/>
                    <a:pt x="185" y="153"/>
                  </a:cubicBezTo>
                  <a:cubicBezTo>
                    <a:pt x="185" y="153"/>
                    <a:pt x="186" y="152"/>
                    <a:pt x="186" y="152"/>
                  </a:cubicBezTo>
                  <a:cubicBezTo>
                    <a:pt x="187" y="151"/>
                    <a:pt x="187" y="151"/>
                    <a:pt x="188" y="150"/>
                  </a:cubicBezTo>
                  <a:cubicBezTo>
                    <a:pt x="187" y="151"/>
                    <a:pt x="187" y="151"/>
                    <a:pt x="187" y="152"/>
                  </a:cubicBezTo>
                  <a:cubicBezTo>
                    <a:pt x="185" y="154"/>
                    <a:pt x="184" y="156"/>
                    <a:pt x="182" y="158"/>
                  </a:cubicBezTo>
                  <a:cubicBezTo>
                    <a:pt x="179" y="163"/>
                    <a:pt x="175" y="168"/>
                    <a:pt x="170" y="172"/>
                  </a:cubicBezTo>
                  <a:cubicBezTo>
                    <a:pt x="169" y="172"/>
                    <a:pt x="168" y="172"/>
                    <a:pt x="167" y="173"/>
                  </a:cubicBezTo>
                  <a:moveTo>
                    <a:pt x="161" y="173"/>
                  </a:moveTo>
                  <a:cubicBezTo>
                    <a:pt x="169" y="167"/>
                    <a:pt x="176" y="159"/>
                    <a:pt x="183" y="152"/>
                  </a:cubicBezTo>
                  <a:cubicBezTo>
                    <a:pt x="183" y="151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9"/>
                  </a:cubicBezTo>
                  <a:cubicBezTo>
                    <a:pt x="185" y="150"/>
                    <a:pt x="184" y="152"/>
                    <a:pt x="184" y="153"/>
                  </a:cubicBezTo>
                  <a:cubicBezTo>
                    <a:pt x="177" y="159"/>
                    <a:pt x="171" y="166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3" y="173"/>
                    <a:pt x="162" y="173"/>
                    <a:pt x="161" y="173"/>
                  </a:cubicBezTo>
                  <a:moveTo>
                    <a:pt x="53" y="164"/>
                  </a:moveTo>
                  <a:cubicBezTo>
                    <a:pt x="54" y="164"/>
                    <a:pt x="54" y="163"/>
                    <a:pt x="54" y="163"/>
                  </a:cubicBezTo>
                  <a:cubicBezTo>
                    <a:pt x="60" y="157"/>
                    <a:pt x="66" y="152"/>
                    <a:pt x="73" y="147"/>
                  </a:cubicBezTo>
                  <a:cubicBezTo>
                    <a:pt x="74" y="146"/>
                    <a:pt x="75" y="145"/>
                    <a:pt x="77" y="144"/>
                  </a:cubicBezTo>
                  <a:cubicBezTo>
                    <a:pt x="71" y="149"/>
                    <a:pt x="65" y="154"/>
                    <a:pt x="59" y="159"/>
                  </a:cubicBezTo>
                  <a:cubicBezTo>
                    <a:pt x="57" y="161"/>
                    <a:pt x="55" y="163"/>
                    <a:pt x="53" y="164"/>
                  </a:cubicBezTo>
                  <a:moveTo>
                    <a:pt x="151" y="173"/>
                  </a:moveTo>
                  <a:cubicBezTo>
                    <a:pt x="152" y="173"/>
                    <a:pt x="153" y="173"/>
                    <a:pt x="153" y="172"/>
                  </a:cubicBezTo>
                  <a:cubicBezTo>
                    <a:pt x="155" y="170"/>
                    <a:pt x="157" y="168"/>
                    <a:pt x="159" y="167"/>
                  </a:cubicBezTo>
                  <a:cubicBezTo>
                    <a:pt x="165" y="161"/>
                    <a:pt x="170" y="154"/>
                    <a:pt x="176" y="148"/>
                  </a:cubicBezTo>
                  <a:cubicBezTo>
                    <a:pt x="177" y="148"/>
                    <a:pt x="183" y="142"/>
                    <a:pt x="184" y="142"/>
                  </a:cubicBezTo>
                  <a:cubicBezTo>
                    <a:pt x="184" y="142"/>
                    <a:pt x="184" y="142"/>
                    <a:pt x="183" y="144"/>
                  </a:cubicBezTo>
                  <a:cubicBezTo>
                    <a:pt x="180" y="147"/>
                    <a:pt x="177" y="151"/>
                    <a:pt x="174" y="154"/>
                  </a:cubicBezTo>
                  <a:cubicBezTo>
                    <a:pt x="168" y="160"/>
                    <a:pt x="164" y="167"/>
                    <a:pt x="159" y="174"/>
                  </a:cubicBezTo>
                  <a:cubicBezTo>
                    <a:pt x="156" y="174"/>
                    <a:pt x="153" y="174"/>
                    <a:pt x="150" y="174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1" y="173"/>
                  </a:cubicBezTo>
                  <a:moveTo>
                    <a:pt x="147" y="174"/>
                  </a:moveTo>
                  <a:cubicBezTo>
                    <a:pt x="143" y="174"/>
                    <a:pt x="140" y="174"/>
                    <a:pt x="138" y="174"/>
                  </a:cubicBezTo>
                  <a:cubicBezTo>
                    <a:pt x="136" y="174"/>
                    <a:pt x="134" y="174"/>
                    <a:pt x="132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6" y="168"/>
                    <a:pt x="140" y="164"/>
                    <a:pt x="145" y="160"/>
                  </a:cubicBezTo>
                  <a:cubicBezTo>
                    <a:pt x="153" y="152"/>
                    <a:pt x="162" y="145"/>
                    <a:pt x="169" y="137"/>
                  </a:cubicBezTo>
                  <a:cubicBezTo>
                    <a:pt x="171" y="135"/>
                    <a:pt x="173" y="133"/>
                    <a:pt x="175" y="131"/>
                  </a:cubicBezTo>
                  <a:cubicBezTo>
                    <a:pt x="175" y="130"/>
                    <a:pt x="178" y="128"/>
                    <a:pt x="178" y="128"/>
                  </a:cubicBezTo>
                  <a:cubicBezTo>
                    <a:pt x="178" y="128"/>
                    <a:pt x="178" y="128"/>
                    <a:pt x="177" y="130"/>
                  </a:cubicBezTo>
                  <a:cubicBezTo>
                    <a:pt x="173" y="135"/>
                    <a:pt x="169" y="140"/>
                    <a:pt x="165" y="145"/>
                  </a:cubicBezTo>
                  <a:cubicBezTo>
                    <a:pt x="158" y="154"/>
                    <a:pt x="150" y="162"/>
                    <a:pt x="142" y="171"/>
                  </a:cubicBezTo>
                  <a:cubicBezTo>
                    <a:pt x="142" y="171"/>
                    <a:pt x="142" y="172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55" y="162"/>
                    <a:pt x="166" y="150"/>
                    <a:pt x="177" y="140"/>
                  </a:cubicBezTo>
                  <a:cubicBezTo>
                    <a:pt x="178" y="138"/>
                    <a:pt x="181" y="136"/>
                    <a:pt x="182" y="134"/>
                  </a:cubicBezTo>
                  <a:cubicBezTo>
                    <a:pt x="180" y="139"/>
                    <a:pt x="176" y="142"/>
                    <a:pt x="173" y="146"/>
                  </a:cubicBezTo>
                  <a:cubicBezTo>
                    <a:pt x="168" y="153"/>
                    <a:pt x="163" y="160"/>
                    <a:pt x="157" y="166"/>
                  </a:cubicBezTo>
                  <a:cubicBezTo>
                    <a:pt x="156" y="167"/>
                    <a:pt x="156" y="168"/>
                    <a:pt x="155" y="168"/>
                  </a:cubicBezTo>
                  <a:cubicBezTo>
                    <a:pt x="153" y="170"/>
                    <a:pt x="151" y="172"/>
                    <a:pt x="148" y="174"/>
                  </a:cubicBezTo>
                  <a:cubicBezTo>
                    <a:pt x="148" y="174"/>
                    <a:pt x="147" y="174"/>
                    <a:pt x="147" y="174"/>
                  </a:cubicBezTo>
                  <a:moveTo>
                    <a:pt x="130" y="174"/>
                  </a:moveTo>
                  <a:cubicBezTo>
                    <a:pt x="124" y="173"/>
                    <a:pt x="118" y="173"/>
                    <a:pt x="111" y="172"/>
                  </a:cubicBezTo>
                  <a:cubicBezTo>
                    <a:pt x="118" y="165"/>
                    <a:pt x="125" y="158"/>
                    <a:pt x="132" y="150"/>
                  </a:cubicBezTo>
                  <a:cubicBezTo>
                    <a:pt x="141" y="141"/>
                    <a:pt x="150" y="132"/>
                    <a:pt x="160" y="125"/>
                  </a:cubicBezTo>
                  <a:cubicBezTo>
                    <a:pt x="162" y="123"/>
                    <a:pt x="164" y="122"/>
                    <a:pt x="167" y="120"/>
                  </a:cubicBezTo>
                  <a:cubicBezTo>
                    <a:pt x="168" y="119"/>
                    <a:pt x="169" y="119"/>
                    <a:pt x="169" y="119"/>
                  </a:cubicBezTo>
                  <a:cubicBezTo>
                    <a:pt x="169" y="119"/>
                    <a:pt x="165" y="122"/>
                    <a:pt x="164" y="123"/>
                  </a:cubicBezTo>
                  <a:cubicBezTo>
                    <a:pt x="159" y="129"/>
                    <a:pt x="153" y="134"/>
                    <a:pt x="148" y="140"/>
                  </a:cubicBezTo>
                  <a:cubicBezTo>
                    <a:pt x="144" y="145"/>
                    <a:pt x="140" y="149"/>
                    <a:pt x="137" y="154"/>
                  </a:cubicBezTo>
                  <a:cubicBezTo>
                    <a:pt x="132" y="161"/>
                    <a:pt x="126" y="165"/>
                    <a:pt x="121" y="171"/>
                  </a:cubicBezTo>
                  <a:cubicBezTo>
                    <a:pt x="121" y="171"/>
                    <a:pt x="121" y="172"/>
                    <a:pt x="121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8" y="161"/>
                    <a:pt x="150" y="144"/>
                    <a:pt x="163" y="130"/>
                  </a:cubicBezTo>
                  <a:cubicBezTo>
                    <a:pt x="167" y="127"/>
                    <a:pt x="171" y="124"/>
                    <a:pt x="174" y="120"/>
                  </a:cubicBezTo>
                  <a:cubicBezTo>
                    <a:pt x="170" y="124"/>
                    <a:pt x="167" y="128"/>
                    <a:pt x="163" y="133"/>
                  </a:cubicBezTo>
                  <a:cubicBezTo>
                    <a:pt x="155" y="142"/>
                    <a:pt x="148" y="152"/>
                    <a:pt x="141" y="161"/>
                  </a:cubicBezTo>
                  <a:cubicBezTo>
                    <a:pt x="139" y="164"/>
                    <a:pt x="137" y="166"/>
                    <a:pt x="135" y="168"/>
                  </a:cubicBezTo>
                  <a:cubicBezTo>
                    <a:pt x="135" y="169"/>
                    <a:pt x="134" y="169"/>
                    <a:pt x="133" y="170"/>
                  </a:cubicBezTo>
                  <a:cubicBezTo>
                    <a:pt x="132" y="171"/>
                    <a:pt x="131" y="171"/>
                    <a:pt x="132" y="172"/>
                  </a:cubicBezTo>
                  <a:cubicBezTo>
                    <a:pt x="131" y="173"/>
                    <a:pt x="131" y="173"/>
                    <a:pt x="130" y="174"/>
                  </a:cubicBezTo>
                  <a:moveTo>
                    <a:pt x="15" y="165"/>
                  </a:moveTo>
                  <a:cubicBezTo>
                    <a:pt x="14" y="163"/>
                    <a:pt x="12" y="162"/>
                    <a:pt x="11" y="160"/>
                  </a:cubicBezTo>
                  <a:cubicBezTo>
                    <a:pt x="22" y="151"/>
                    <a:pt x="34" y="142"/>
                    <a:pt x="45" y="134"/>
                  </a:cubicBezTo>
                  <a:cubicBezTo>
                    <a:pt x="50" y="130"/>
                    <a:pt x="56" y="125"/>
                    <a:pt x="61" y="121"/>
                  </a:cubicBezTo>
                  <a:cubicBezTo>
                    <a:pt x="62" y="120"/>
                    <a:pt x="63" y="119"/>
                    <a:pt x="64" y="119"/>
                  </a:cubicBezTo>
                  <a:cubicBezTo>
                    <a:pt x="57" y="126"/>
                    <a:pt x="50" y="133"/>
                    <a:pt x="42" y="139"/>
                  </a:cubicBezTo>
                  <a:cubicBezTo>
                    <a:pt x="33" y="147"/>
                    <a:pt x="23" y="155"/>
                    <a:pt x="15" y="165"/>
                  </a:cubicBezTo>
                  <a:moveTo>
                    <a:pt x="144" y="159"/>
                  </a:moveTo>
                  <a:cubicBezTo>
                    <a:pt x="155" y="146"/>
                    <a:pt x="165" y="132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84" y="128"/>
                    <a:pt x="190" y="138"/>
                    <a:pt x="191" y="148"/>
                  </a:cubicBezTo>
                  <a:cubicBezTo>
                    <a:pt x="192" y="157"/>
                    <a:pt x="188" y="162"/>
                    <a:pt x="183" y="166"/>
                  </a:cubicBezTo>
                  <a:cubicBezTo>
                    <a:pt x="187" y="163"/>
                    <a:pt x="190" y="158"/>
                    <a:pt x="191" y="153"/>
                  </a:cubicBezTo>
                  <a:cubicBezTo>
                    <a:pt x="191" y="152"/>
                    <a:pt x="191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88" y="154"/>
                    <a:pt x="186" y="156"/>
                    <a:pt x="184" y="158"/>
                  </a:cubicBezTo>
                  <a:cubicBezTo>
                    <a:pt x="186" y="155"/>
                    <a:pt x="188" y="152"/>
                    <a:pt x="190" y="148"/>
                  </a:cubicBezTo>
                  <a:cubicBezTo>
                    <a:pt x="190" y="148"/>
                    <a:pt x="190" y="147"/>
                    <a:pt x="189" y="147"/>
                  </a:cubicBezTo>
                  <a:cubicBezTo>
                    <a:pt x="189" y="147"/>
                    <a:pt x="189" y="147"/>
                    <a:pt x="189" y="148"/>
                  </a:cubicBezTo>
                  <a:cubicBezTo>
                    <a:pt x="188" y="148"/>
                    <a:pt x="187" y="149"/>
                    <a:pt x="187" y="150"/>
                  </a:cubicBezTo>
                  <a:cubicBezTo>
                    <a:pt x="187" y="149"/>
                    <a:pt x="188" y="147"/>
                    <a:pt x="188" y="146"/>
                  </a:cubicBezTo>
                  <a:cubicBezTo>
                    <a:pt x="189" y="145"/>
                    <a:pt x="188" y="145"/>
                    <a:pt x="188" y="145"/>
                  </a:cubicBezTo>
                  <a:cubicBezTo>
                    <a:pt x="188" y="145"/>
                    <a:pt x="188" y="145"/>
                    <a:pt x="187" y="145"/>
                  </a:cubicBezTo>
                  <a:cubicBezTo>
                    <a:pt x="182" y="150"/>
                    <a:pt x="177" y="155"/>
                    <a:pt x="172" y="161"/>
                  </a:cubicBezTo>
                  <a:cubicBezTo>
                    <a:pt x="170" y="163"/>
                    <a:pt x="167" y="166"/>
                    <a:pt x="165" y="169"/>
                  </a:cubicBezTo>
                  <a:cubicBezTo>
                    <a:pt x="164" y="169"/>
                    <a:pt x="163" y="170"/>
                    <a:pt x="163" y="171"/>
                  </a:cubicBezTo>
                  <a:cubicBezTo>
                    <a:pt x="167" y="165"/>
                    <a:pt x="170" y="160"/>
                    <a:pt x="175" y="155"/>
                  </a:cubicBezTo>
                  <a:cubicBezTo>
                    <a:pt x="179" y="150"/>
                    <a:pt x="183" y="146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7" y="145"/>
                    <a:pt x="171" y="152"/>
                    <a:pt x="164" y="159"/>
                  </a:cubicBezTo>
                  <a:cubicBezTo>
                    <a:pt x="165" y="158"/>
                    <a:pt x="165" y="158"/>
                    <a:pt x="166" y="157"/>
                  </a:cubicBezTo>
                  <a:cubicBezTo>
                    <a:pt x="172" y="149"/>
                    <a:pt x="179" y="142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77" y="138"/>
                    <a:pt x="171" y="144"/>
                    <a:pt x="165" y="150"/>
                  </a:cubicBezTo>
                  <a:cubicBezTo>
                    <a:pt x="158" y="157"/>
                    <a:pt x="151" y="163"/>
                    <a:pt x="145" y="170"/>
                  </a:cubicBezTo>
                  <a:cubicBezTo>
                    <a:pt x="157" y="156"/>
                    <a:pt x="170" y="142"/>
                    <a:pt x="181" y="126"/>
                  </a:cubicBezTo>
                  <a:cubicBezTo>
                    <a:pt x="181" y="126"/>
                    <a:pt x="180" y="125"/>
                    <a:pt x="180" y="125"/>
                  </a:cubicBezTo>
                  <a:cubicBezTo>
                    <a:pt x="180" y="125"/>
                    <a:pt x="180" y="126"/>
                    <a:pt x="180" y="126"/>
                  </a:cubicBezTo>
                  <a:cubicBezTo>
                    <a:pt x="171" y="131"/>
                    <a:pt x="164" y="140"/>
                    <a:pt x="157" y="147"/>
                  </a:cubicBezTo>
                  <a:cubicBezTo>
                    <a:pt x="152" y="151"/>
                    <a:pt x="148" y="155"/>
                    <a:pt x="144" y="159"/>
                  </a:cubicBezTo>
                  <a:moveTo>
                    <a:pt x="23" y="169"/>
                  </a:moveTo>
                  <a:cubicBezTo>
                    <a:pt x="21" y="168"/>
                    <a:pt x="19" y="167"/>
                    <a:pt x="18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38" y="152"/>
                    <a:pt x="55" y="132"/>
                    <a:pt x="77" y="119"/>
                  </a:cubicBezTo>
                  <a:cubicBezTo>
                    <a:pt x="77" y="119"/>
                    <a:pt x="81" y="117"/>
                    <a:pt x="8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8" y="119"/>
                    <a:pt x="75" y="122"/>
                    <a:pt x="73" y="124"/>
                  </a:cubicBezTo>
                  <a:cubicBezTo>
                    <a:pt x="67" y="130"/>
                    <a:pt x="62" y="135"/>
                    <a:pt x="56" y="139"/>
                  </a:cubicBezTo>
                  <a:cubicBezTo>
                    <a:pt x="45" y="149"/>
                    <a:pt x="33" y="158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moveTo>
                    <a:pt x="25" y="168"/>
                  </a:moveTo>
                  <a:cubicBezTo>
                    <a:pt x="25" y="168"/>
                    <a:pt x="27" y="166"/>
                    <a:pt x="27" y="166"/>
                  </a:cubicBezTo>
                  <a:cubicBezTo>
                    <a:pt x="30" y="163"/>
                    <a:pt x="33" y="160"/>
                    <a:pt x="35" y="158"/>
                  </a:cubicBezTo>
                  <a:cubicBezTo>
                    <a:pt x="41" y="153"/>
                    <a:pt x="47" y="148"/>
                    <a:pt x="53" y="144"/>
                  </a:cubicBezTo>
                  <a:cubicBezTo>
                    <a:pt x="64" y="135"/>
                    <a:pt x="74" y="125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7" y="118"/>
                    <a:pt x="91" y="119"/>
                    <a:pt x="95" y="119"/>
                  </a:cubicBezTo>
                  <a:cubicBezTo>
                    <a:pt x="96" y="119"/>
                    <a:pt x="97" y="119"/>
                    <a:pt x="97" y="119"/>
                  </a:cubicBezTo>
                  <a:cubicBezTo>
                    <a:pt x="90" y="125"/>
                    <a:pt x="82" y="130"/>
                    <a:pt x="75" y="136"/>
                  </a:cubicBezTo>
                  <a:cubicBezTo>
                    <a:pt x="65" y="145"/>
                    <a:pt x="55" y="154"/>
                    <a:pt x="45" y="164"/>
                  </a:cubicBezTo>
                  <a:cubicBezTo>
                    <a:pt x="44" y="164"/>
                    <a:pt x="39" y="168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2" y="165"/>
                    <a:pt x="44" y="163"/>
                    <a:pt x="47" y="160"/>
                  </a:cubicBezTo>
                  <a:cubicBezTo>
                    <a:pt x="52" y="155"/>
                    <a:pt x="57" y="150"/>
                    <a:pt x="63" y="146"/>
                  </a:cubicBezTo>
                  <a:cubicBezTo>
                    <a:pt x="67" y="141"/>
                    <a:pt x="71" y="136"/>
                    <a:pt x="76" y="132"/>
                  </a:cubicBezTo>
                  <a:cubicBezTo>
                    <a:pt x="80" y="128"/>
                    <a:pt x="85" y="124"/>
                    <a:pt x="88" y="119"/>
                  </a:cubicBezTo>
                  <a:cubicBezTo>
                    <a:pt x="88" y="118"/>
                    <a:pt x="88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77" y="124"/>
                    <a:pt x="68" y="132"/>
                    <a:pt x="59" y="140"/>
                  </a:cubicBezTo>
                  <a:cubicBezTo>
                    <a:pt x="54" y="144"/>
                    <a:pt x="49" y="147"/>
                    <a:pt x="44" y="151"/>
                  </a:cubicBezTo>
                  <a:cubicBezTo>
                    <a:pt x="38" y="156"/>
                    <a:pt x="33" y="162"/>
                    <a:pt x="27" y="166"/>
                  </a:cubicBezTo>
                  <a:cubicBezTo>
                    <a:pt x="26" y="167"/>
                    <a:pt x="25" y="168"/>
                    <a:pt x="25" y="168"/>
                  </a:cubicBezTo>
                  <a:moveTo>
                    <a:pt x="46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69"/>
                    <a:pt x="49" y="169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61" y="160"/>
                    <a:pt x="71" y="151"/>
                    <a:pt x="81" y="142"/>
                  </a:cubicBezTo>
                  <a:cubicBezTo>
                    <a:pt x="88" y="135"/>
                    <a:pt x="94" y="129"/>
                    <a:pt x="101" y="123"/>
                  </a:cubicBezTo>
                  <a:cubicBezTo>
                    <a:pt x="105" y="120"/>
                    <a:pt x="109" y="116"/>
                    <a:pt x="113" y="112"/>
                  </a:cubicBezTo>
                  <a:cubicBezTo>
                    <a:pt x="113" y="113"/>
                    <a:pt x="112" y="114"/>
                    <a:pt x="111" y="115"/>
                  </a:cubicBezTo>
                  <a:cubicBezTo>
                    <a:pt x="106" y="122"/>
                    <a:pt x="100" y="128"/>
                    <a:pt x="94" y="135"/>
                  </a:cubicBezTo>
                  <a:cubicBezTo>
                    <a:pt x="83" y="147"/>
                    <a:pt x="69" y="158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3" y="171"/>
                    <a:pt x="47" y="172"/>
                    <a:pt x="42" y="172"/>
                  </a:cubicBezTo>
                  <a:cubicBezTo>
                    <a:pt x="36" y="172"/>
                    <a:pt x="30" y="171"/>
                    <a:pt x="24" y="169"/>
                  </a:cubicBezTo>
                  <a:cubicBezTo>
                    <a:pt x="35" y="164"/>
                    <a:pt x="42" y="154"/>
                    <a:pt x="51" y="147"/>
                  </a:cubicBezTo>
                  <a:cubicBezTo>
                    <a:pt x="62" y="140"/>
                    <a:pt x="71" y="131"/>
                    <a:pt x="81" y="123"/>
                  </a:cubicBezTo>
                  <a:cubicBezTo>
                    <a:pt x="81" y="123"/>
                    <a:pt x="85" y="121"/>
                    <a:pt x="86" y="120"/>
                  </a:cubicBezTo>
                  <a:cubicBezTo>
                    <a:pt x="84" y="124"/>
                    <a:pt x="80" y="126"/>
                    <a:pt x="77" y="129"/>
                  </a:cubicBezTo>
                  <a:cubicBezTo>
                    <a:pt x="72" y="134"/>
                    <a:pt x="68" y="138"/>
                    <a:pt x="64" y="143"/>
                  </a:cubicBezTo>
                  <a:cubicBezTo>
                    <a:pt x="55" y="152"/>
                    <a:pt x="45" y="16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48" y="164"/>
                    <a:pt x="56" y="155"/>
                    <a:pt x="65" y="147"/>
                  </a:cubicBezTo>
                  <a:cubicBezTo>
                    <a:pt x="76" y="137"/>
                    <a:pt x="88" y="12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8" y="120"/>
                    <a:pt x="97" y="122"/>
                    <a:pt x="95" y="124"/>
                  </a:cubicBezTo>
                  <a:cubicBezTo>
                    <a:pt x="89" y="129"/>
                    <a:pt x="84" y="135"/>
                    <a:pt x="78" y="140"/>
                  </a:cubicBezTo>
                  <a:cubicBezTo>
                    <a:pt x="68" y="150"/>
                    <a:pt x="56" y="159"/>
                    <a:pt x="46" y="169"/>
                  </a:cubicBezTo>
                  <a:cubicBezTo>
                    <a:pt x="46" y="170"/>
                    <a:pt x="46" y="170"/>
                    <a:pt x="46" y="170"/>
                  </a:cubicBezTo>
                  <a:moveTo>
                    <a:pt x="110" y="172"/>
                  </a:moveTo>
                  <a:cubicBezTo>
                    <a:pt x="106" y="172"/>
                    <a:pt x="102" y="172"/>
                    <a:pt x="98" y="171"/>
                  </a:cubicBezTo>
                  <a:cubicBezTo>
                    <a:pt x="107" y="165"/>
                    <a:pt x="115" y="155"/>
                    <a:pt x="124" y="148"/>
                  </a:cubicBezTo>
                  <a:cubicBezTo>
                    <a:pt x="134" y="139"/>
                    <a:pt x="144" y="129"/>
                    <a:pt x="154" y="120"/>
                  </a:cubicBezTo>
                  <a:cubicBezTo>
                    <a:pt x="156" y="118"/>
                    <a:pt x="158" y="117"/>
                    <a:pt x="160" y="115"/>
                  </a:cubicBezTo>
                  <a:cubicBezTo>
                    <a:pt x="161" y="114"/>
                    <a:pt x="162" y="112"/>
                    <a:pt x="164" y="111"/>
                  </a:cubicBezTo>
                  <a:cubicBezTo>
                    <a:pt x="163" y="113"/>
                    <a:pt x="161" y="114"/>
                    <a:pt x="160" y="116"/>
                  </a:cubicBezTo>
                  <a:cubicBezTo>
                    <a:pt x="156" y="121"/>
                    <a:pt x="151" y="125"/>
                    <a:pt x="147" y="130"/>
                  </a:cubicBezTo>
                  <a:cubicBezTo>
                    <a:pt x="140" y="138"/>
                    <a:pt x="133" y="147"/>
                    <a:pt x="125" y="155"/>
                  </a:cubicBezTo>
                  <a:cubicBezTo>
                    <a:pt x="120" y="161"/>
                    <a:pt x="115" y="166"/>
                    <a:pt x="110" y="172"/>
                  </a:cubicBezTo>
                  <a:moveTo>
                    <a:pt x="17" y="164"/>
                  </a:moveTo>
                  <a:cubicBezTo>
                    <a:pt x="17" y="164"/>
                    <a:pt x="21" y="159"/>
                    <a:pt x="22" y="159"/>
                  </a:cubicBezTo>
                  <a:cubicBezTo>
                    <a:pt x="24" y="156"/>
                    <a:pt x="27" y="154"/>
                    <a:pt x="30" y="152"/>
                  </a:cubicBezTo>
                  <a:cubicBezTo>
                    <a:pt x="35" y="148"/>
                    <a:pt x="40" y="143"/>
                    <a:pt x="45" y="138"/>
                  </a:cubicBezTo>
                  <a:cubicBezTo>
                    <a:pt x="56" y="129"/>
                    <a:pt x="66" y="118"/>
                    <a:pt x="76" y="108"/>
                  </a:cubicBezTo>
                  <a:cubicBezTo>
                    <a:pt x="78" y="111"/>
                    <a:pt x="81" y="113"/>
                    <a:pt x="83" y="115"/>
                  </a:cubicBezTo>
                  <a:cubicBezTo>
                    <a:pt x="59" y="127"/>
                    <a:pt x="41" y="147"/>
                    <a:pt x="19" y="163"/>
                  </a:cubicBezTo>
                  <a:cubicBezTo>
                    <a:pt x="18" y="163"/>
                    <a:pt x="17" y="164"/>
                    <a:pt x="17" y="164"/>
                  </a:cubicBezTo>
                  <a:moveTo>
                    <a:pt x="91" y="130"/>
                  </a:moveTo>
                  <a:cubicBezTo>
                    <a:pt x="95" y="126"/>
                    <a:pt x="99" y="121"/>
                    <a:pt x="103" y="117"/>
                  </a:cubicBezTo>
                  <a:cubicBezTo>
                    <a:pt x="109" y="115"/>
                    <a:pt x="113" y="109"/>
                    <a:pt x="118" y="106"/>
                  </a:cubicBezTo>
                  <a:cubicBezTo>
                    <a:pt x="115" y="109"/>
                    <a:pt x="113" y="111"/>
                    <a:pt x="110" y="114"/>
                  </a:cubicBezTo>
                  <a:cubicBezTo>
                    <a:pt x="105" y="119"/>
                    <a:pt x="99" y="123"/>
                    <a:pt x="94" y="127"/>
                  </a:cubicBezTo>
                  <a:cubicBezTo>
                    <a:pt x="93" y="128"/>
                    <a:pt x="92" y="129"/>
                    <a:pt x="91" y="130"/>
                  </a:cubicBezTo>
                  <a:moveTo>
                    <a:pt x="59" y="171"/>
                  </a:moveTo>
                  <a:cubicBezTo>
                    <a:pt x="64" y="168"/>
                    <a:pt x="68" y="164"/>
                    <a:pt x="71" y="160"/>
                  </a:cubicBezTo>
                  <a:cubicBezTo>
                    <a:pt x="77" y="155"/>
                    <a:pt x="83" y="150"/>
                    <a:pt x="89" y="145"/>
                  </a:cubicBezTo>
                  <a:cubicBezTo>
                    <a:pt x="101" y="134"/>
                    <a:pt x="112" y="123"/>
                    <a:pt x="123" y="112"/>
                  </a:cubicBezTo>
                  <a:cubicBezTo>
                    <a:pt x="125" y="110"/>
                    <a:pt x="130" y="107"/>
                    <a:pt x="131" y="105"/>
                  </a:cubicBezTo>
                  <a:cubicBezTo>
                    <a:pt x="129" y="109"/>
                    <a:pt x="125" y="113"/>
                    <a:pt x="122" y="116"/>
                  </a:cubicBezTo>
                  <a:cubicBezTo>
                    <a:pt x="116" y="122"/>
                    <a:pt x="112" y="128"/>
                    <a:pt x="108" y="134"/>
                  </a:cubicBezTo>
                  <a:cubicBezTo>
                    <a:pt x="103" y="140"/>
                    <a:pt x="97" y="145"/>
                    <a:pt x="92" y="150"/>
                  </a:cubicBezTo>
                  <a:cubicBezTo>
                    <a:pt x="86" y="157"/>
                    <a:pt x="81" y="164"/>
                    <a:pt x="74" y="169"/>
                  </a:cubicBezTo>
                  <a:cubicBezTo>
                    <a:pt x="73" y="170"/>
                    <a:pt x="73" y="170"/>
                    <a:pt x="74" y="170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70" y="170"/>
                    <a:pt x="67" y="170"/>
                    <a:pt x="64" y="171"/>
                  </a:cubicBezTo>
                  <a:cubicBezTo>
                    <a:pt x="62" y="171"/>
                    <a:pt x="61" y="171"/>
                    <a:pt x="59" y="171"/>
                  </a:cubicBezTo>
                  <a:moveTo>
                    <a:pt x="90" y="168"/>
                  </a:moveTo>
                  <a:cubicBezTo>
                    <a:pt x="91" y="168"/>
                    <a:pt x="91" y="168"/>
                    <a:pt x="92" y="166"/>
                  </a:cubicBezTo>
                  <a:cubicBezTo>
                    <a:pt x="101" y="155"/>
                    <a:pt x="112" y="146"/>
                    <a:pt x="122" y="137"/>
                  </a:cubicBezTo>
                  <a:cubicBezTo>
                    <a:pt x="135" y="126"/>
                    <a:pt x="146" y="114"/>
                    <a:pt x="159" y="104"/>
                  </a:cubicBezTo>
                  <a:cubicBezTo>
                    <a:pt x="154" y="108"/>
                    <a:pt x="148" y="115"/>
                    <a:pt x="144" y="120"/>
                  </a:cubicBezTo>
                  <a:cubicBezTo>
                    <a:pt x="138" y="126"/>
                    <a:pt x="133" y="132"/>
                    <a:pt x="128" y="138"/>
                  </a:cubicBezTo>
                  <a:cubicBezTo>
                    <a:pt x="122" y="144"/>
                    <a:pt x="117" y="150"/>
                    <a:pt x="112" y="156"/>
                  </a:cubicBezTo>
                  <a:cubicBezTo>
                    <a:pt x="107" y="162"/>
                    <a:pt x="101" y="166"/>
                    <a:pt x="96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89" y="171"/>
                    <a:pt x="81" y="170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0" y="167"/>
                    <a:pt x="84" y="163"/>
                    <a:pt x="88" y="158"/>
                  </a:cubicBezTo>
                  <a:cubicBezTo>
                    <a:pt x="94" y="152"/>
                    <a:pt x="100" y="147"/>
                    <a:pt x="106" y="141"/>
                  </a:cubicBezTo>
                  <a:cubicBezTo>
                    <a:pt x="118" y="130"/>
                    <a:pt x="130" y="120"/>
                    <a:pt x="142" y="108"/>
                  </a:cubicBezTo>
                  <a:cubicBezTo>
                    <a:pt x="138" y="112"/>
                    <a:pt x="134" y="120"/>
                    <a:pt x="129" y="125"/>
                  </a:cubicBezTo>
                  <a:cubicBezTo>
                    <a:pt x="125" y="130"/>
                    <a:pt x="119" y="135"/>
                    <a:pt x="114" y="140"/>
                  </a:cubicBezTo>
                  <a:cubicBezTo>
                    <a:pt x="105" y="149"/>
                    <a:pt x="95" y="159"/>
                    <a:pt x="87" y="170"/>
                  </a:cubicBezTo>
                  <a:cubicBezTo>
                    <a:pt x="87" y="170"/>
                    <a:pt x="88" y="170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0"/>
                    <a:pt x="89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moveTo>
                    <a:pt x="90" y="154"/>
                  </a:moveTo>
                  <a:cubicBezTo>
                    <a:pt x="91" y="154"/>
                    <a:pt x="91" y="153"/>
                    <a:pt x="91" y="153"/>
                  </a:cubicBezTo>
                  <a:cubicBezTo>
                    <a:pt x="96" y="147"/>
                    <a:pt x="102" y="142"/>
                    <a:pt x="107" y="137"/>
                  </a:cubicBezTo>
                  <a:cubicBezTo>
                    <a:pt x="112" y="131"/>
                    <a:pt x="115" y="124"/>
                    <a:pt x="121" y="119"/>
                  </a:cubicBezTo>
                  <a:cubicBezTo>
                    <a:pt x="125" y="114"/>
                    <a:pt x="130" y="110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6" y="105"/>
                    <a:pt x="138" y="106"/>
                    <a:pt x="141" y="107"/>
                  </a:cubicBezTo>
                  <a:cubicBezTo>
                    <a:pt x="136" y="112"/>
                    <a:pt x="131" y="117"/>
                    <a:pt x="126" y="122"/>
                  </a:cubicBezTo>
                  <a:cubicBezTo>
                    <a:pt x="119" y="127"/>
                    <a:pt x="113" y="133"/>
                    <a:pt x="107" y="139"/>
                  </a:cubicBezTo>
                  <a:cubicBezTo>
                    <a:pt x="101" y="144"/>
                    <a:pt x="96" y="149"/>
                    <a:pt x="90" y="154"/>
                  </a:cubicBezTo>
                  <a:moveTo>
                    <a:pt x="146" y="108"/>
                  </a:moveTo>
                  <a:cubicBezTo>
                    <a:pt x="147" y="108"/>
                    <a:pt x="149" y="108"/>
                    <a:pt x="150" y="108"/>
                  </a:cubicBezTo>
                  <a:cubicBezTo>
                    <a:pt x="152" y="107"/>
                    <a:pt x="155" y="103"/>
                    <a:pt x="157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46" y="113"/>
                    <a:pt x="135" y="124"/>
                    <a:pt x="123" y="134"/>
                  </a:cubicBezTo>
                  <a:cubicBezTo>
                    <a:pt x="117" y="140"/>
                    <a:pt x="111" y="145"/>
                    <a:pt x="105" y="151"/>
                  </a:cubicBezTo>
                  <a:cubicBezTo>
                    <a:pt x="109" y="146"/>
                    <a:pt x="114" y="142"/>
                    <a:pt x="119" y="137"/>
                  </a:cubicBezTo>
                  <a:cubicBezTo>
                    <a:pt x="128" y="128"/>
                    <a:pt x="136" y="119"/>
                    <a:pt x="143" y="108"/>
                  </a:cubicBezTo>
                  <a:cubicBezTo>
                    <a:pt x="143" y="108"/>
                    <a:pt x="144" y="108"/>
                    <a:pt x="145" y="108"/>
                  </a:cubicBezTo>
                  <a:cubicBezTo>
                    <a:pt x="145" y="108"/>
                    <a:pt x="145" y="108"/>
                    <a:pt x="146" y="108"/>
                  </a:cubicBezTo>
                  <a:moveTo>
                    <a:pt x="11" y="159"/>
                  </a:moveTo>
                  <a:cubicBezTo>
                    <a:pt x="9" y="156"/>
                    <a:pt x="9" y="153"/>
                    <a:pt x="10" y="150"/>
                  </a:cubicBezTo>
                  <a:cubicBezTo>
                    <a:pt x="20" y="144"/>
                    <a:pt x="28" y="136"/>
                    <a:pt x="36" y="129"/>
                  </a:cubicBezTo>
                  <a:cubicBezTo>
                    <a:pt x="42" y="123"/>
                    <a:pt x="49" y="119"/>
                    <a:pt x="55" y="114"/>
                  </a:cubicBezTo>
                  <a:cubicBezTo>
                    <a:pt x="58" y="112"/>
                    <a:pt x="62" y="109"/>
                    <a:pt x="65" y="107"/>
                  </a:cubicBezTo>
                  <a:cubicBezTo>
                    <a:pt x="66" y="106"/>
                    <a:pt x="68" y="105"/>
                    <a:pt x="6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69" y="104"/>
                    <a:pt x="68" y="106"/>
                  </a:cubicBezTo>
                  <a:cubicBezTo>
                    <a:pt x="67" y="107"/>
                    <a:pt x="65" y="108"/>
                    <a:pt x="65" y="108"/>
                  </a:cubicBezTo>
                  <a:cubicBezTo>
                    <a:pt x="65" y="108"/>
                    <a:pt x="65" y="108"/>
                    <a:pt x="66" y="108"/>
                  </a:cubicBezTo>
                  <a:cubicBezTo>
                    <a:pt x="50" y="128"/>
                    <a:pt x="26" y="139"/>
                    <a:pt x="11" y="159"/>
                  </a:cubicBezTo>
                  <a:moveTo>
                    <a:pt x="115" y="154"/>
                  </a:moveTo>
                  <a:cubicBezTo>
                    <a:pt x="116" y="153"/>
                    <a:pt x="116" y="153"/>
                    <a:pt x="116" y="153"/>
                  </a:cubicBezTo>
                  <a:cubicBezTo>
                    <a:pt x="121" y="147"/>
                    <a:pt x="127" y="141"/>
                    <a:pt x="132" y="135"/>
                  </a:cubicBezTo>
                  <a:cubicBezTo>
                    <a:pt x="141" y="125"/>
                    <a:pt x="153" y="115"/>
                    <a:pt x="160" y="103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6" y="107"/>
                    <a:pt x="171" y="112"/>
                    <a:pt x="176" y="118"/>
                  </a:cubicBezTo>
                  <a:cubicBezTo>
                    <a:pt x="161" y="129"/>
                    <a:pt x="149" y="144"/>
                    <a:pt x="136" y="157"/>
                  </a:cubicBezTo>
                  <a:cubicBezTo>
                    <a:pt x="139" y="154"/>
                    <a:pt x="141" y="151"/>
                    <a:pt x="143" y="148"/>
                  </a:cubicBezTo>
                  <a:cubicBezTo>
                    <a:pt x="152" y="137"/>
                    <a:pt x="162" y="127"/>
                    <a:pt x="171" y="117"/>
                  </a:cubicBezTo>
                  <a:cubicBezTo>
                    <a:pt x="171" y="117"/>
                    <a:pt x="171" y="116"/>
                    <a:pt x="171" y="116"/>
                  </a:cubicBezTo>
                  <a:cubicBezTo>
                    <a:pt x="171" y="116"/>
                    <a:pt x="170" y="116"/>
                    <a:pt x="170" y="116"/>
                  </a:cubicBezTo>
                  <a:cubicBezTo>
                    <a:pt x="159" y="123"/>
                    <a:pt x="150" y="131"/>
                    <a:pt x="140" y="140"/>
                  </a:cubicBezTo>
                  <a:cubicBezTo>
                    <a:pt x="141" y="139"/>
                    <a:pt x="142" y="138"/>
                    <a:pt x="143" y="137"/>
                  </a:cubicBezTo>
                  <a:cubicBezTo>
                    <a:pt x="150" y="128"/>
                    <a:pt x="161" y="120"/>
                    <a:pt x="166" y="109"/>
                  </a:cubicBezTo>
                  <a:cubicBezTo>
                    <a:pt x="166" y="109"/>
                    <a:pt x="166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54" y="119"/>
                    <a:pt x="143" y="130"/>
                    <a:pt x="131" y="140"/>
                  </a:cubicBezTo>
                  <a:cubicBezTo>
                    <a:pt x="126" y="145"/>
                    <a:pt x="120" y="149"/>
                    <a:pt x="115" y="154"/>
                  </a:cubicBezTo>
                  <a:moveTo>
                    <a:pt x="61" y="169"/>
                  </a:moveTo>
                  <a:cubicBezTo>
                    <a:pt x="64" y="165"/>
                    <a:pt x="67" y="162"/>
                    <a:pt x="71" y="159"/>
                  </a:cubicBezTo>
                  <a:cubicBezTo>
                    <a:pt x="77" y="153"/>
                    <a:pt x="83" y="148"/>
                    <a:pt x="89" y="142"/>
                  </a:cubicBezTo>
                  <a:cubicBezTo>
                    <a:pt x="101" y="130"/>
                    <a:pt x="112" y="116"/>
                    <a:pt x="122" y="103"/>
                  </a:cubicBezTo>
                  <a:cubicBezTo>
                    <a:pt x="124" y="103"/>
                    <a:pt x="126" y="103"/>
                    <a:pt x="128" y="103"/>
                  </a:cubicBezTo>
                  <a:cubicBezTo>
                    <a:pt x="128" y="103"/>
                    <a:pt x="129" y="103"/>
                    <a:pt x="130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20" y="111"/>
                    <a:pt x="110" y="122"/>
                    <a:pt x="100" y="132"/>
                  </a:cubicBezTo>
                  <a:cubicBezTo>
                    <a:pt x="89" y="143"/>
                    <a:pt x="77" y="153"/>
                    <a:pt x="66" y="164"/>
                  </a:cubicBezTo>
                  <a:cubicBezTo>
                    <a:pt x="65" y="166"/>
                    <a:pt x="63" y="167"/>
                    <a:pt x="62" y="168"/>
                  </a:cubicBezTo>
                  <a:cubicBezTo>
                    <a:pt x="61" y="169"/>
                    <a:pt x="61" y="169"/>
                    <a:pt x="61" y="169"/>
                  </a:cubicBezTo>
                  <a:moveTo>
                    <a:pt x="12" y="158"/>
                  </a:moveTo>
                  <a:cubicBezTo>
                    <a:pt x="14" y="156"/>
                    <a:pt x="16" y="154"/>
                    <a:pt x="18" y="152"/>
                  </a:cubicBezTo>
                  <a:cubicBezTo>
                    <a:pt x="34" y="134"/>
                    <a:pt x="57" y="123"/>
                    <a:pt x="71" y="102"/>
                  </a:cubicBezTo>
                  <a:cubicBezTo>
                    <a:pt x="73" y="104"/>
                    <a:pt x="74" y="105"/>
                    <a:pt x="75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3" y="109"/>
                    <a:pt x="73" y="109"/>
                    <a:pt x="72" y="110"/>
                  </a:cubicBezTo>
                  <a:cubicBezTo>
                    <a:pt x="61" y="120"/>
                    <a:pt x="49" y="129"/>
                    <a:pt x="37" y="138"/>
                  </a:cubicBezTo>
                  <a:cubicBezTo>
                    <a:pt x="32" y="142"/>
                    <a:pt x="26" y="147"/>
                    <a:pt x="21" y="151"/>
                  </a:cubicBezTo>
                  <a:cubicBezTo>
                    <a:pt x="18" y="153"/>
                    <a:pt x="15" y="156"/>
                    <a:pt x="12" y="158"/>
                  </a:cubicBezTo>
                  <a:moveTo>
                    <a:pt x="10" y="149"/>
                  </a:moveTo>
                  <a:cubicBezTo>
                    <a:pt x="10" y="149"/>
                    <a:pt x="10" y="149"/>
                    <a:pt x="10" y="149"/>
                  </a:cubicBezTo>
                  <a:cubicBezTo>
                    <a:pt x="28" y="131"/>
                    <a:pt x="50" y="117"/>
                    <a:pt x="67" y="99"/>
                  </a:cubicBezTo>
                  <a:cubicBezTo>
                    <a:pt x="68" y="100"/>
                    <a:pt x="69" y="100"/>
                    <a:pt x="70" y="101"/>
                  </a:cubicBezTo>
                  <a:cubicBezTo>
                    <a:pt x="60" y="109"/>
                    <a:pt x="49" y="117"/>
                    <a:pt x="39" y="125"/>
                  </a:cubicBezTo>
                  <a:cubicBezTo>
                    <a:pt x="34" y="129"/>
                    <a:pt x="29" y="133"/>
                    <a:pt x="24" y="138"/>
                  </a:cubicBezTo>
                  <a:cubicBezTo>
                    <a:pt x="20" y="141"/>
                    <a:pt x="13" y="146"/>
                    <a:pt x="10" y="149"/>
                  </a:cubicBezTo>
                  <a:moveTo>
                    <a:pt x="31" y="111"/>
                  </a:moveTo>
                  <a:cubicBezTo>
                    <a:pt x="33" y="109"/>
                    <a:pt x="35" y="106"/>
                    <a:pt x="36" y="104"/>
                  </a:cubicBezTo>
                  <a:cubicBezTo>
                    <a:pt x="37" y="104"/>
                    <a:pt x="38" y="103"/>
                    <a:pt x="38" y="102"/>
                  </a:cubicBezTo>
                  <a:cubicBezTo>
                    <a:pt x="41" y="101"/>
                    <a:pt x="44" y="100"/>
                    <a:pt x="47" y="98"/>
                  </a:cubicBezTo>
                  <a:cubicBezTo>
                    <a:pt x="42" y="103"/>
                    <a:pt x="36" y="107"/>
                    <a:pt x="31" y="111"/>
                  </a:cubicBezTo>
                  <a:moveTo>
                    <a:pt x="10" y="147"/>
                  </a:moveTo>
                  <a:cubicBezTo>
                    <a:pt x="11" y="144"/>
                    <a:pt x="12" y="141"/>
                    <a:pt x="13" y="138"/>
                  </a:cubicBezTo>
                  <a:cubicBezTo>
                    <a:pt x="22" y="130"/>
                    <a:pt x="32" y="123"/>
                    <a:pt x="41" y="115"/>
                  </a:cubicBezTo>
                  <a:cubicBezTo>
                    <a:pt x="46" y="111"/>
                    <a:pt x="51" y="107"/>
                    <a:pt x="57" y="103"/>
                  </a:cubicBezTo>
                  <a:cubicBezTo>
                    <a:pt x="59" y="102"/>
                    <a:pt x="61" y="100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9"/>
                    <a:pt x="64" y="100"/>
                    <a:pt x="63" y="101"/>
                  </a:cubicBezTo>
                  <a:cubicBezTo>
                    <a:pt x="47" y="118"/>
                    <a:pt x="27" y="130"/>
                    <a:pt x="10" y="147"/>
                  </a:cubicBezTo>
                  <a:moveTo>
                    <a:pt x="17" y="133"/>
                  </a:moveTo>
                  <a:cubicBezTo>
                    <a:pt x="18" y="133"/>
                    <a:pt x="18" y="132"/>
                    <a:pt x="19" y="132"/>
                  </a:cubicBezTo>
                  <a:cubicBezTo>
                    <a:pt x="23" y="127"/>
                    <a:pt x="28" y="123"/>
                    <a:pt x="34" y="119"/>
                  </a:cubicBezTo>
                  <a:cubicBezTo>
                    <a:pt x="43" y="112"/>
                    <a:pt x="53" y="105"/>
                    <a:pt x="61" y="96"/>
                  </a:cubicBezTo>
                  <a:cubicBezTo>
                    <a:pt x="62" y="97"/>
                    <a:pt x="63" y="97"/>
                    <a:pt x="64" y="97"/>
                  </a:cubicBezTo>
                  <a:cubicBezTo>
                    <a:pt x="58" y="101"/>
                    <a:pt x="52" y="105"/>
                    <a:pt x="46" y="110"/>
                  </a:cubicBezTo>
                  <a:cubicBezTo>
                    <a:pt x="37" y="118"/>
                    <a:pt x="27" y="125"/>
                    <a:pt x="17" y="133"/>
                  </a:cubicBezTo>
                  <a:moveTo>
                    <a:pt x="17" y="132"/>
                  </a:moveTo>
                  <a:cubicBezTo>
                    <a:pt x="19" y="127"/>
                    <a:pt x="23" y="122"/>
                    <a:pt x="26" y="119"/>
                  </a:cubicBezTo>
                  <a:cubicBezTo>
                    <a:pt x="31" y="115"/>
                    <a:pt x="36" y="110"/>
                    <a:pt x="41" y="106"/>
                  </a:cubicBezTo>
                  <a:cubicBezTo>
                    <a:pt x="45" y="104"/>
                    <a:pt x="48" y="102"/>
                    <a:pt x="51" y="100"/>
                  </a:cubicBezTo>
                  <a:cubicBezTo>
                    <a:pt x="54" y="98"/>
                    <a:pt x="57" y="97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7"/>
                    <a:pt x="56" y="100"/>
                    <a:pt x="56" y="100"/>
                  </a:cubicBezTo>
                  <a:cubicBezTo>
                    <a:pt x="47" y="108"/>
                    <a:pt x="38" y="114"/>
                    <a:pt x="28" y="121"/>
                  </a:cubicBezTo>
                  <a:cubicBezTo>
                    <a:pt x="24" y="124"/>
                    <a:pt x="20" y="128"/>
                    <a:pt x="17" y="132"/>
                  </a:cubicBezTo>
                  <a:moveTo>
                    <a:pt x="40" y="106"/>
                  </a:moveTo>
                  <a:cubicBezTo>
                    <a:pt x="44" y="103"/>
                    <a:pt x="47" y="100"/>
                    <a:pt x="51" y="97"/>
                  </a:cubicBezTo>
                  <a:cubicBezTo>
                    <a:pt x="53" y="97"/>
                    <a:pt x="54" y="96"/>
                    <a:pt x="56" y="96"/>
                  </a:cubicBezTo>
                  <a:cubicBezTo>
                    <a:pt x="51" y="99"/>
                    <a:pt x="45" y="102"/>
                    <a:pt x="40" y="106"/>
                  </a:cubicBezTo>
                  <a:moveTo>
                    <a:pt x="43" y="95"/>
                  </a:moveTo>
                  <a:cubicBezTo>
                    <a:pt x="50" y="85"/>
                    <a:pt x="58" y="75"/>
                    <a:pt x="64" y="65"/>
                  </a:cubicBezTo>
                  <a:cubicBezTo>
                    <a:pt x="77" y="46"/>
                    <a:pt x="71" y="25"/>
                    <a:pt x="60" y="6"/>
                  </a:cubicBezTo>
                  <a:cubicBezTo>
                    <a:pt x="68" y="5"/>
                    <a:pt x="76" y="5"/>
                    <a:pt x="84" y="5"/>
                  </a:cubicBezTo>
                  <a:cubicBezTo>
                    <a:pt x="88" y="5"/>
                    <a:pt x="91" y="5"/>
                    <a:pt x="95" y="5"/>
                  </a:cubicBezTo>
                  <a:cubicBezTo>
                    <a:pt x="98" y="5"/>
                    <a:pt x="102" y="5"/>
                    <a:pt x="105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03" y="20"/>
                    <a:pt x="99" y="35"/>
                    <a:pt x="108" y="52"/>
                  </a:cubicBezTo>
                  <a:cubicBezTo>
                    <a:pt x="118" y="70"/>
                    <a:pt x="139" y="84"/>
                    <a:pt x="154" y="97"/>
                  </a:cubicBezTo>
                  <a:cubicBezTo>
                    <a:pt x="155" y="98"/>
                    <a:pt x="155" y="98"/>
                    <a:pt x="156" y="99"/>
                  </a:cubicBezTo>
                  <a:cubicBezTo>
                    <a:pt x="154" y="99"/>
                    <a:pt x="153" y="100"/>
                    <a:pt x="151" y="101"/>
                  </a:cubicBezTo>
                  <a:cubicBezTo>
                    <a:pt x="150" y="103"/>
                    <a:pt x="148" y="103"/>
                    <a:pt x="146" y="103"/>
                  </a:cubicBezTo>
                  <a:cubicBezTo>
                    <a:pt x="141" y="103"/>
                    <a:pt x="135" y="99"/>
                    <a:pt x="131" y="98"/>
                  </a:cubicBezTo>
                  <a:cubicBezTo>
                    <a:pt x="130" y="98"/>
                    <a:pt x="128" y="98"/>
                    <a:pt x="127" y="98"/>
                  </a:cubicBezTo>
                  <a:cubicBezTo>
                    <a:pt x="117" y="98"/>
                    <a:pt x="110" y="107"/>
                    <a:pt x="102" y="112"/>
                  </a:cubicBezTo>
                  <a:cubicBezTo>
                    <a:pt x="99" y="114"/>
                    <a:pt x="97" y="115"/>
                    <a:pt x="95" y="115"/>
                  </a:cubicBezTo>
                  <a:cubicBezTo>
                    <a:pt x="85" y="115"/>
                    <a:pt x="78" y="101"/>
                    <a:pt x="71" y="96"/>
                  </a:cubicBezTo>
                  <a:cubicBezTo>
                    <a:pt x="66" y="93"/>
                    <a:pt x="62" y="92"/>
                    <a:pt x="58" y="92"/>
                  </a:cubicBezTo>
                  <a:cubicBezTo>
                    <a:pt x="53" y="92"/>
                    <a:pt x="48" y="93"/>
                    <a:pt x="43" y="95"/>
                  </a:cubicBezTo>
                  <a:moveTo>
                    <a:pt x="84" y="0"/>
                  </a:moveTo>
                  <a:cubicBezTo>
                    <a:pt x="75" y="0"/>
                    <a:pt x="66" y="0"/>
                    <a:pt x="57" y="2"/>
                  </a:cubicBezTo>
                  <a:cubicBezTo>
                    <a:pt x="55" y="3"/>
                    <a:pt x="55" y="4"/>
                    <a:pt x="55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61" y="18"/>
                    <a:pt x="66" y="28"/>
                    <a:pt x="67" y="39"/>
                  </a:cubicBezTo>
                  <a:cubicBezTo>
                    <a:pt x="68" y="53"/>
                    <a:pt x="60" y="64"/>
                    <a:pt x="52" y="74"/>
                  </a:cubicBezTo>
                  <a:cubicBezTo>
                    <a:pt x="40" y="91"/>
                    <a:pt x="28" y="107"/>
                    <a:pt x="17" y="123"/>
                  </a:cubicBezTo>
                  <a:cubicBezTo>
                    <a:pt x="9" y="135"/>
                    <a:pt x="0" y="151"/>
                    <a:pt x="9" y="164"/>
                  </a:cubicBezTo>
                  <a:cubicBezTo>
                    <a:pt x="16" y="175"/>
                    <a:pt x="32" y="176"/>
                    <a:pt x="44" y="17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52" y="176"/>
                    <a:pt x="59" y="175"/>
                    <a:pt x="67" y="175"/>
                  </a:cubicBezTo>
                  <a:cubicBezTo>
                    <a:pt x="70" y="175"/>
                    <a:pt x="72" y="175"/>
                    <a:pt x="75" y="175"/>
                  </a:cubicBezTo>
                  <a:cubicBezTo>
                    <a:pt x="85" y="175"/>
                    <a:pt x="95" y="176"/>
                    <a:pt x="105" y="176"/>
                  </a:cubicBezTo>
                  <a:cubicBezTo>
                    <a:pt x="119" y="177"/>
                    <a:pt x="133" y="179"/>
                    <a:pt x="146" y="179"/>
                  </a:cubicBezTo>
                  <a:cubicBezTo>
                    <a:pt x="154" y="179"/>
                    <a:pt x="161" y="179"/>
                    <a:pt x="168" y="177"/>
                  </a:cubicBezTo>
                  <a:cubicBezTo>
                    <a:pt x="184" y="174"/>
                    <a:pt x="198" y="163"/>
                    <a:pt x="195" y="146"/>
                  </a:cubicBezTo>
                  <a:cubicBezTo>
                    <a:pt x="193" y="128"/>
                    <a:pt x="178" y="113"/>
                    <a:pt x="165" y="101"/>
                  </a:cubicBezTo>
                  <a:cubicBezTo>
                    <a:pt x="151" y="87"/>
                    <a:pt x="135" y="76"/>
                    <a:pt x="122" y="62"/>
                  </a:cubicBezTo>
                  <a:cubicBezTo>
                    <a:pt x="114" y="54"/>
                    <a:pt x="108" y="44"/>
                    <a:pt x="107" y="33"/>
                  </a:cubicBezTo>
                  <a:cubicBezTo>
                    <a:pt x="107" y="23"/>
                    <a:pt x="112" y="13"/>
                    <a:pt x="118" y="5"/>
                  </a:cubicBezTo>
                  <a:cubicBezTo>
                    <a:pt x="118" y="3"/>
                    <a:pt x="118" y="2"/>
                    <a:pt x="117" y="2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08" y="0"/>
                    <a:pt x="105" y="0"/>
                  </a:cubicBezTo>
                  <a:cubicBezTo>
                    <a:pt x="101" y="0"/>
                    <a:pt x="98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2415844" y="3452739"/>
              <a:ext cx="312738" cy="360363"/>
            </a:xfrm>
            <a:custGeom>
              <a:avLst/>
              <a:gdLst>
                <a:gd name="T0" fmla="*/ 34 w 74"/>
                <a:gd name="T1" fmla="*/ 75 h 85"/>
                <a:gd name="T2" fmla="*/ 48 w 74"/>
                <a:gd name="T3" fmla="*/ 63 h 85"/>
                <a:gd name="T4" fmla="*/ 48 w 74"/>
                <a:gd name="T5" fmla="*/ 60 h 85"/>
                <a:gd name="T6" fmla="*/ 32 w 74"/>
                <a:gd name="T7" fmla="*/ 76 h 85"/>
                <a:gd name="T8" fmla="*/ 28 w 74"/>
                <a:gd name="T9" fmla="*/ 80 h 85"/>
                <a:gd name="T10" fmla="*/ 60 w 74"/>
                <a:gd name="T11" fmla="*/ 54 h 85"/>
                <a:gd name="T12" fmla="*/ 59 w 74"/>
                <a:gd name="T13" fmla="*/ 59 h 85"/>
                <a:gd name="T14" fmla="*/ 64 w 74"/>
                <a:gd name="T15" fmla="*/ 59 h 85"/>
                <a:gd name="T16" fmla="*/ 67 w 74"/>
                <a:gd name="T17" fmla="*/ 60 h 85"/>
                <a:gd name="T18" fmla="*/ 64 w 74"/>
                <a:gd name="T19" fmla="*/ 67 h 85"/>
                <a:gd name="T20" fmla="*/ 54 w 74"/>
                <a:gd name="T21" fmla="*/ 78 h 85"/>
                <a:gd name="T22" fmla="*/ 27 w 74"/>
                <a:gd name="T23" fmla="*/ 81 h 85"/>
                <a:gd name="T24" fmla="*/ 29 w 74"/>
                <a:gd name="T25" fmla="*/ 52 h 85"/>
                <a:gd name="T26" fmla="*/ 7 w 74"/>
                <a:gd name="T27" fmla="*/ 68 h 85"/>
                <a:gd name="T28" fmla="*/ 20 w 74"/>
                <a:gd name="T29" fmla="*/ 54 h 85"/>
                <a:gd name="T30" fmla="*/ 49 w 74"/>
                <a:gd name="T31" fmla="*/ 66 h 85"/>
                <a:gd name="T32" fmla="*/ 69 w 74"/>
                <a:gd name="T33" fmla="*/ 54 h 85"/>
                <a:gd name="T34" fmla="*/ 50 w 74"/>
                <a:gd name="T35" fmla="*/ 77 h 85"/>
                <a:gd name="T36" fmla="*/ 49 w 74"/>
                <a:gd name="T37" fmla="*/ 75 h 85"/>
                <a:gd name="T38" fmla="*/ 69 w 74"/>
                <a:gd name="T39" fmla="*/ 54 h 85"/>
                <a:gd name="T40" fmla="*/ 67 w 74"/>
                <a:gd name="T41" fmla="*/ 53 h 85"/>
                <a:gd name="T42" fmla="*/ 32 w 74"/>
                <a:gd name="T43" fmla="*/ 81 h 85"/>
                <a:gd name="T44" fmla="*/ 24 w 74"/>
                <a:gd name="T45" fmla="*/ 51 h 85"/>
                <a:gd name="T46" fmla="*/ 12 w 74"/>
                <a:gd name="T47" fmla="*/ 75 h 85"/>
                <a:gd name="T48" fmla="*/ 38 w 74"/>
                <a:gd name="T49" fmla="*/ 51 h 85"/>
                <a:gd name="T50" fmla="*/ 15 w 74"/>
                <a:gd name="T51" fmla="*/ 77 h 85"/>
                <a:gd name="T52" fmla="*/ 30 w 74"/>
                <a:gd name="T53" fmla="*/ 65 h 85"/>
                <a:gd name="T54" fmla="*/ 43 w 74"/>
                <a:gd name="T55" fmla="*/ 59 h 85"/>
                <a:gd name="T56" fmla="*/ 47 w 74"/>
                <a:gd name="T57" fmla="*/ 50 h 85"/>
                <a:gd name="T58" fmla="*/ 12 w 74"/>
                <a:gd name="T59" fmla="*/ 54 h 85"/>
                <a:gd name="T60" fmla="*/ 16 w 74"/>
                <a:gd name="T61" fmla="*/ 53 h 85"/>
                <a:gd name="T62" fmla="*/ 13 w 74"/>
                <a:gd name="T63" fmla="*/ 76 h 85"/>
                <a:gd name="T64" fmla="*/ 42 w 74"/>
                <a:gd name="T65" fmla="*/ 52 h 85"/>
                <a:gd name="T66" fmla="*/ 14 w 74"/>
                <a:gd name="T67" fmla="*/ 58 h 85"/>
                <a:gd name="T68" fmla="*/ 6 w 74"/>
                <a:gd name="T69" fmla="*/ 66 h 85"/>
                <a:gd name="T70" fmla="*/ 49 w 74"/>
                <a:gd name="T71" fmla="*/ 50 h 85"/>
                <a:gd name="T72" fmla="*/ 34 w 74"/>
                <a:gd name="T73" fmla="*/ 67 h 85"/>
                <a:gd name="T74" fmla="*/ 18 w 74"/>
                <a:gd name="T75" fmla="*/ 77 h 85"/>
                <a:gd name="T76" fmla="*/ 11 w 74"/>
                <a:gd name="T77" fmla="*/ 49 h 85"/>
                <a:gd name="T78" fmla="*/ 46 w 74"/>
                <a:gd name="T79" fmla="*/ 49 h 85"/>
                <a:gd name="T80" fmla="*/ 10 w 74"/>
                <a:gd name="T81" fmla="*/ 72 h 85"/>
                <a:gd name="T82" fmla="*/ 44 w 74"/>
                <a:gd name="T83" fmla="*/ 49 h 85"/>
                <a:gd name="T84" fmla="*/ 24 w 74"/>
                <a:gd name="T85" fmla="*/ 64 h 85"/>
                <a:gd name="T86" fmla="*/ 3 w 74"/>
                <a:gd name="T87" fmla="*/ 53 h 85"/>
                <a:gd name="T88" fmla="*/ 3 w 74"/>
                <a:gd name="T89" fmla="*/ 55 h 85"/>
                <a:gd name="T90" fmla="*/ 3 w 74"/>
                <a:gd name="T91" fmla="*/ 53 h 85"/>
                <a:gd name="T92" fmla="*/ 12 w 74"/>
                <a:gd name="T93" fmla="*/ 48 h 85"/>
                <a:gd name="T94" fmla="*/ 6 w 74"/>
                <a:gd name="T95" fmla="*/ 62 h 85"/>
                <a:gd name="T96" fmla="*/ 4 w 74"/>
                <a:gd name="T97" fmla="*/ 58 h 85"/>
                <a:gd name="T98" fmla="*/ 12 w 74"/>
                <a:gd name="T99" fmla="*/ 48 h 85"/>
                <a:gd name="T100" fmla="*/ 43 w 74"/>
                <a:gd name="T101" fmla="*/ 23 h 85"/>
                <a:gd name="T102" fmla="*/ 68 w 74"/>
                <a:gd name="T103" fmla="*/ 49 h 85"/>
                <a:gd name="T104" fmla="*/ 34 w 74"/>
                <a:gd name="T105" fmla="*/ 48 h 85"/>
                <a:gd name="T106" fmla="*/ 3 w 74"/>
                <a:gd name="T107" fmla="*/ 47 h 85"/>
                <a:gd name="T108" fmla="*/ 32 w 74"/>
                <a:gd name="T109" fmla="*/ 23 h 85"/>
                <a:gd name="T110" fmla="*/ 28 w 74"/>
                <a:gd name="T111" fmla="*/ 21 h 85"/>
                <a:gd name="T112" fmla="*/ 37 w 74"/>
                <a:gd name="T113" fmla="*/ 85 h 85"/>
                <a:gd name="T114" fmla="*/ 45 w 74"/>
                <a:gd name="T115" fmla="*/ 2 h 85"/>
                <a:gd name="T116" fmla="*/ 31 w 74"/>
                <a:gd name="T117" fmla="*/ 0 h 85"/>
                <a:gd name="T118" fmla="*/ 31 w 74"/>
                <a:gd name="T1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85">
                  <a:moveTo>
                    <a:pt x="56" y="77"/>
                  </a:moveTo>
                  <a:cubicBezTo>
                    <a:pt x="58" y="75"/>
                    <a:pt x="60" y="73"/>
                    <a:pt x="62" y="70"/>
                  </a:cubicBezTo>
                  <a:cubicBezTo>
                    <a:pt x="63" y="69"/>
                    <a:pt x="64" y="68"/>
                    <a:pt x="66" y="67"/>
                  </a:cubicBezTo>
                  <a:cubicBezTo>
                    <a:pt x="63" y="71"/>
                    <a:pt x="60" y="74"/>
                    <a:pt x="56" y="77"/>
                  </a:cubicBezTo>
                  <a:moveTo>
                    <a:pt x="34" y="75"/>
                  </a:moveTo>
                  <a:cubicBezTo>
                    <a:pt x="36" y="72"/>
                    <a:pt x="39" y="69"/>
                    <a:pt x="42" y="67"/>
                  </a:cubicBezTo>
                  <a:cubicBezTo>
                    <a:pt x="47" y="63"/>
                    <a:pt x="53" y="59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57"/>
                    <a:pt x="52" y="60"/>
                    <a:pt x="48" y="63"/>
                  </a:cubicBezTo>
                  <a:cubicBezTo>
                    <a:pt x="43" y="67"/>
                    <a:pt x="39" y="71"/>
                    <a:pt x="34" y="75"/>
                  </a:cubicBezTo>
                  <a:moveTo>
                    <a:pt x="25" y="81"/>
                  </a:moveTo>
                  <a:cubicBezTo>
                    <a:pt x="24" y="81"/>
                    <a:pt x="22" y="80"/>
                    <a:pt x="20" y="80"/>
                  </a:cubicBezTo>
                  <a:cubicBezTo>
                    <a:pt x="27" y="75"/>
                    <a:pt x="34" y="70"/>
                    <a:pt x="41" y="65"/>
                  </a:cubicBezTo>
                  <a:cubicBezTo>
                    <a:pt x="43" y="63"/>
                    <a:pt x="46" y="62"/>
                    <a:pt x="48" y="60"/>
                  </a:cubicBezTo>
                  <a:cubicBezTo>
                    <a:pt x="50" y="58"/>
                    <a:pt x="52" y="57"/>
                    <a:pt x="54" y="55"/>
                  </a:cubicBezTo>
                  <a:cubicBezTo>
                    <a:pt x="55" y="54"/>
                    <a:pt x="56" y="54"/>
                    <a:pt x="56" y="54"/>
                  </a:cubicBezTo>
                  <a:cubicBezTo>
                    <a:pt x="56" y="54"/>
                    <a:pt x="56" y="54"/>
                    <a:pt x="55" y="55"/>
                  </a:cubicBezTo>
                  <a:cubicBezTo>
                    <a:pt x="51" y="60"/>
                    <a:pt x="45" y="64"/>
                    <a:pt x="40" y="68"/>
                  </a:cubicBezTo>
                  <a:cubicBezTo>
                    <a:pt x="37" y="70"/>
                    <a:pt x="34" y="73"/>
                    <a:pt x="32" y="76"/>
                  </a:cubicBezTo>
                  <a:cubicBezTo>
                    <a:pt x="30" y="77"/>
                    <a:pt x="29" y="78"/>
                    <a:pt x="28" y="79"/>
                  </a:cubicBezTo>
                  <a:cubicBezTo>
                    <a:pt x="27" y="80"/>
                    <a:pt x="26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moveTo>
                    <a:pt x="27" y="81"/>
                  </a:moveTo>
                  <a:cubicBezTo>
                    <a:pt x="27" y="81"/>
                    <a:pt x="28" y="81"/>
                    <a:pt x="28" y="80"/>
                  </a:cubicBezTo>
                  <a:cubicBezTo>
                    <a:pt x="29" y="79"/>
                    <a:pt x="30" y="79"/>
                    <a:pt x="30" y="78"/>
                  </a:cubicBezTo>
                  <a:cubicBezTo>
                    <a:pt x="36" y="74"/>
                    <a:pt x="41" y="69"/>
                    <a:pt x="46" y="65"/>
                  </a:cubicBezTo>
                  <a:cubicBezTo>
                    <a:pt x="49" y="63"/>
                    <a:pt x="52" y="61"/>
                    <a:pt x="54" y="58"/>
                  </a:cubicBezTo>
                  <a:cubicBezTo>
                    <a:pt x="55" y="57"/>
                    <a:pt x="57" y="56"/>
                    <a:pt x="58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53" y="64"/>
                    <a:pt x="40" y="71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1" y="74"/>
                    <a:pt x="52" y="66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ubicBezTo>
                    <a:pt x="57" y="62"/>
                    <a:pt x="54" y="65"/>
                    <a:pt x="51" y="67"/>
                  </a:cubicBezTo>
                  <a:cubicBezTo>
                    <a:pt x="46" y="72"/>
                    <a:pt x="40" y="77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46" y="75"/>
                    <a:pt x="55" y="67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1"/>
                    <a:pt x="59" y="64"/>
                    <a:pt x="56" y="67"/>
                  </a:cubicBezTo>
                  <a:cubicBezTo>
                    <a:pt x="51" y="72"/>
                    <a:pt x="46" y="76"/>
                    <a:pt x="41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50" y="76"/>
                    <a:pt x="57" y="68"/>
                    <a:pt x="65" y="61"/>
                  </a:cubicBezTo>
                  <a:cubicBezTo>
                    <a:pt x="66" y="61"/>
                    <a:pt x="67" y="60"/>
                    <a:pt x="67" y="60"/>
                  </a:cubicBezTo>
                  <a:cubicBezTo>
                    <a:pt x="67" y="60"/>
                    <a:pt x="66" y="62"/>
                    <a:pt x="65" y="62"/>
                  </a:cubicBezTo>
                  <a:cubicBezTo>
                    <a:pt x="64" y="64"/>
                    <a:pt x="62" y="65"/>
                    <a:pt x="60" y="67"/>
                  </a:cubicBezTo>
                  <a:cubicBezTo>
                    <a:pt x="56" y="70"/>
                    <a:pt x="52" y="75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4" y="77"/>
                    <a:pt x="59" y="72"/>
                    <a:pt x="64" y="67"/>
                  </a:cubicBezTo>
                  <a:cubicBezTo>
                    <a:pt x="64" y="67"/>
                    <a:pt x="66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7"/>
                    <a:pt x="64" y="68"/>
                    <a:pt x="62" y="69"/>
                  </a:cubicBezTo>
                  <a:cubicBezTo>
                    <a:pt x="59" y="72"/>
                    <a:pt x="57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81"/>
                    <a:pt x="43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2" y="82"/>
                    <a:pt x="29" y="82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9" y="72"/>
                  </a:moveTo>
                  <a:cubicBezTo>
                    <a:pt x="8" y="71"/>
                    <a:pt x="8" y="70"/>
                    <a:pt x="7" y="69"/>
                  </a:cubicBezTo>
                  <a:cubicBezTo>
                    <a:pt x="11" y="67"/>
                    <a:pt x="15" y="64"/>
                    <a:pt x="18" y="61"/>
                  </a:cubicBezTo>
                  <a:cubicBezTo>
                    <a:pt x="20" y="59"/>
                    <a:pt x="22" y="57"/>
                    <a:pt x="24" y="55"/>
                  </a:cubicBezTo>
                  <a:cubicBezTo>
                    <a:pt x="26" y="54"/>
                    <a:pt x="27" y="53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3" y="59"/>
                    <a:pt x="14" y="63"/>
                    <a:pt x="9" y="72"/>
                  </a:cubicBezTo>
                  <a:moveTo>
                    <a:pt x="7" y="68"/>
                  </a:moveTo>
                  <a:cubicBezTo>
                    <a:pt x="6" y="68"/>
                    <a:pt x="6" y="67"/>
                    <a:pt x="6" y="67"/>
                  </a:cubicBezTo>
                  <a:cubicBezTo>
                    <a:pt x="9" y="64"/>
                    <a:pt x="11" y="62"/>
                    <a:pt x="14" y="60"/>
                  </a:cubicBezTo>
                  <a:cubicBezTo>
                    <a:pt x="15" y="58"/>
                    <a:pt x="16" y="57"/>
                    <a:pt x="18" y="56"/>
                  </a:cubicBezTo>
                  <a:cubicBezTo>
                    <a:pt x="19" y="55"/>
                    <a:pt x="22" y="52"/>
                    <a:pt x="22" y="52"/>
                  </a:cubicBezTo>
                  <a:cubicBezTo>
                    <a:pt x="22" y="52"/>
                    <a:pt x="22" y="53"/>
                    <a:pt x="20" y="54"/>
                  </a:cubicBezTo>
                  <a:cubicBezTo>
                    <a:pt x="18" y="57"/>
                    <a:pt x="16" y="60"/>
                    <a:pt x="13" y="63"/>
                  </a:cubicBezTo>
                  <a:cubicBezTo>
                    <a:pt x="11" y="64"/>
                    <a:pt x="8" y="66"/>
                    <a:pt x="7" y="68"/>
                  </a:cubicBezTo>
                  <a:moveTo>
                    <a:pt x="32" y="8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38" y="75"/>
                    <a:pt x="44" y="71"/>
                    <a:pt x="49" y="66"/>
                  </a:cubicBezTo>
                  <a:cubicBezTo>
                    <a:pt x="54" y="61"/>
                    <a:pt x="59" y="57"/>
                    <a:pt x="63" y="53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68" y="51"/>
                    <a:pt x="69" y="51"/>
                    <a:pt x="69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9" y="58"/>
                    <a:pt x="68" y="61"/>
                    <a:pt x="67" y="64"/>
                  </a:cubicBezTo>
                  <a:cubicBezTo>
                    <a:pt x="64" y="66"/>
                    <a:pt x="62" y="68"/>
                    <a:pt x="59" y="71"/>
                  </a:cubicBezTo>
                  <a:cubicBezTo>
                    <a:pt x="57" y="73"/>
                    <a:pt x="55" y="74"/>
                    <a:pt x="53" y="76"/>
                  </a:cubicBezTo>
                  <a:cubicBezTo>
                    <a:pt x="53" y="76"/>
                    <a:pt x="50" y="78"/>
                    <a:pt x="49" y="78"/>
                  </a:cubicBezTo>
                  <a:cubicBezTo>
                    <a:pt x="49" y="78"/>
                    <a:pt x="49" y="78"/>
                    <a:pt x="50" y="77"/>
                  </a:cubicBezTo>
                  <a:cubicBezTo>
                    <a:pt x="54" y="74"/>
                    <a:pt x="57" y="70"/>
                    <a:pt x="61" y="67"/>
                  </a:cubicBezTo>
                  <a:cubicBezTo>
                    <a:pt x="64" y="64"/>
                    <a:pt x="67" y="62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4" y="62"/>
                    <a:pt x="60" y="65"/>
                    <a:pt x="56" y="68"/>
                  </a:cubicBezTo>
                  <a:cubicBezTo>
                    <a:pt x="54" y="71"/>
                    <a:pt x="52" y="73"/>
                    <a:pt x="49" y="75"/>
                  </a:cubicBezTo>
                  <a:cubicBezTo>
                    <a:pt x="48" y="76"/>
                    <a:pt x="44" y="79"/>
                    <a:pt x="43" y="80"/>
                  </a:cubicBezTo>
                  <a:cubicBezTo>
                    <a:pt x="51" y="73"/>
                    <a:pt x="59" y="6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3" y="59"/>
                    <a:pt x="57" y="64"/>
                    <a:pt x="52" y="69"/>
                  </a:cubicBezTo>
                  <a:cubicBezTo>
                    <a:pt x="49" y="71"/>
                    <a:pt x="46" y="73"/>
                    <a:pt x="44" y="75"/>
                  </a:cubicBezTo>
                  <a:cubicBezTo>
                    <a:pt x="42" y="77"/>
                    <a:pt x="41" y="78"/>
                    <a:pt x="39" y="79"/>
                  </a:cubicBezTo>
                  <a:cubicBezTo>
                    <a:pt x="43" y="75"/>
                    <a:pt x="48" y="71"/>
                    <a:pt x="52" y="67"/>
                  </a:cubicBezTo>
                  <a:cubicBezTo>
                    <a:pt x="57" y="62"/>
                    <a:pt x="63" y="58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1" y="57"/>
                    <a:pt x="55" y="62"/>
                    <a:pt x="50" y="67"/>
                  </a:cubicBezTo>
                  <a:cubicBezTo>
                    <a:pt x="46" y="69"/>
                    <a:pt x="43" y="72"/>
                    <a:pt x="39" y="75"/>
                  </a:cubicBezTo>
                  <a:cubicBezTo>
                    <a:pt x="38" y="76"/>
                    <a:pt x="36" y="77"/>
                    <a:pt x="34" y="79"/>
                  </a:cubicBezTo>
                  <a:cubicBezTo>
                    <a:pt x="34" y="79"/>
                    <a:pt x="33" y="80"/>
                    <a:pt x="32" y="81"/>
                  </a:cubicBezTo>
                  <a:moveTo>
                    <a:pt x="8" y="68"/>
                  </a:moveTo>
                  <a:cubicBezTo>
                    <a:pt x="8" y="68"/>
                    <a:pt x="9" y="66"/>
                    <a:pt x="10" y="66"/>
                  </a:cubicBezTo>
                  <a:cubicBezTo>
                    <a:pt x="11" y="65"/>
                    <a:pt x="13" y="64"/>
                    <a:pt x="14" y="62"/>
                  </a:cubicBezTo>
                  <a:cubicBezTo>
                    <a:pt x="18" y="59"/>
                    <a:pt x="21" y="55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7"/>
                    <a:pt x="16" y="62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moveTo>
                    <a:pt x="12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9" y="67"/>
                    <a:pt x="26" y="57"/>
                    <a:pt x="35" y="52"/>
                  </a:cubicBezTo>
                  <a:cubicBezTo>
                    <a:pt x="35" y="52"/>
                    <a:pt x="38" y="50"/>
                    <a:pt x="38" y="50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2" y="56"/>
                    <a:pt x="29" y="58"/>
                    <a:pt x="27" y="60"/>
                  </a:cubicBezTo>
                  <a:cubicBezTo>
                    <a:pt x="21" y="65"/>
                    <a:pt x="17" y="70"/>
                    <a:pt x="12" y="75"/>
                  </a:cubicBezTo>
                  <a:moveTo>
                    <a:pt x="20" y="80"/>
                  </a:moveTo>
                  <a:cubicBezTo>
                    <a:pt x="18" y="79"/>
                    <a:pt x="16" y="78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20" y="72"/>
                    <a:pt x="25" y="67"/>
                    <a:pt x="30" y="63"/>
                  </a:cubicBezTo>
                  <a:cubicBezTo>
                    <a:pt x="33" y="60"/>
                    <a:pt x="37" y="58"/>
                    <a:pt x="40" y="55"/>
                  </a:cubicBezTo>
                  <a:cubicBezTo>
                    <a:pt x="42" y="54"/>
                    <a:pt x="46" y="52"/>
                    <a:pt x="47" y="50"/>
                  </a:cubicBezTo>
                  <a:cubicBezTo>
                    <a:pt x="41" y="55"/>
                    <a:pt x="35" y="60"/>
                    <a:pt x="30" y="65"/>
                  </a:cubicBezTo>
                  <a:cubicBezTo>
                    <a:pt x="25" y="69"/>
                    <a:pt x="20" y="73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3" y="74"/>
                    <a:pt x="28" y="70"/>
                    <a:pt x="33" y="66"/>
                  </a:cubicBezTo>
                  <a:cubicBezTo>
                    <a:pt x="39" y="62"/>
                    <a:pt x="45" y="56"/>
                    <a:pt x="51" y="53"/>
                  </a:cubicBezTo>
                  <a:cubicBezTo>
                    <a:pt x="49" y="54"/>
                    <a:pt x="46" y="57"/>
                    <a:pt x="43" y="59"/>
                  </a:cubicBezTo>
                  <a:cubicBezTo>
                    <a:pt x="40" y="62"/>
                    <a:pt x="37" y="64"/>
                    <a:pt x="34" y="67"/>
                  </a:cubicBezTo>
                  <a:cubicBezTo>
                    <a:pt x="31" y="70"/>
                    <a:pt x="28" y="73"/>
                    <a:pt x="25" y="75"/>
                  </a:cubicBezTo>
                  <a:cubicBezTo>
                    <a:pt x="23" y="77"/>
                    <a:pt x="21" y="78"/>
                    <a:pt x="20" y="80"/>
                  </a:cubicBezTo>
                  <a:moveTo>
                    <a:pt x="47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moveTo>
                    <a:pt x="6" y="66"/>
                  </a:moveTo>
                  <a:cubicBezTo>
                    <a:pt x="5" y="64"/>
                    <a:pt x="4" y="62"/>
                    <a:pt x="4" y="60"/>
                  </a:cubicBezTo>
                  <a:cubicBezTo>
                    <a:pt x="8" y="57"/>
                    <a:pt x="11" y="53"/>
                    <a:pt x="15" y="50"/>
                  </a:cubicBezTo>
                  <a:cubicBezTo>
                    <a:pt x="15" y="50"/>
                    <a:pt x="13" y="53"/>
                    <a:pt x="12" y="54"/>
                  </a:cubicBezTo>
                  <a:cubicBezTo>
                    <a:pt x="11" y="55"/>
                    <a:pt x="10" y="56"/>
                    <a:pt x="9" y="57"/>
                  </a:cubicBezTo>
                  <a:cubicBezTo>
                    <a:pt x="7" y="59"/>
                    <a:pt x="6" y="61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8" y="62"/>
                    <a:pt x="10" y="59"/>
                    <a:pt x="12" y="57"/>
                  </a:cubicBezTo>
                  <a:cubicBezTo>
                    <a:pt x="13" y="56"/>
                    <a:pt x="15" y="55"/>
                    <a:pt x="16" y="53"/>
                  </a:cubicBezTo>
                  <a:cubicBezTo>
                    <a:pt x="16" y="53"/>
                    <a:pt x="18" y="51"/>
                    <a:pt x="19" y="51"/>
                  </a:cubicBezTo>
                  <a:cubicBezTo>
                    <a:pt x="19" y="51"/>
                    <a:pt x="19" y="51"/>
                    <a:pt x="18" y="52"/>
                  </a:cubicBezTo>
                  <a:cubicBezTo>
                    <a:pt x="15" y="57"/>
                    <a:pt x="9" y="61"/>
                    <a:pt x="6" y="66"/>
                  </a:cubicBezTo>
                  <a:moveTo>
                    <a:pt x="14" y="77"/>
                  </a:moveTo>
                  <a:cubicBezTo>
                    <a:pt x="14" y="77"/>
                    <a:pt x="13" y="76"/>
                    <a:pt x="13" y="76"/>
                  </a:cubicBezTo>
                  <a:cubicBezTo>
                    <a:pt x="18" y="71"/>
                    <a:pt x="23" y="66"/>
                    <a:pt x="29" y="62"/>
                  </a:cubicBezTo>
                  <a:cubicBezTo>
                    <a:pt x="32" y="59"/>
                    <a:pt x="35" y="57"/>
                    <a:pt x="38" y="54"/>
                  </a:cubicBezTo>
                  <a:cubicBezTo>
                    <a:pt x="40" y="53"/>
                    <a:pt x="41" y="52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2" y="52"/>
                    <a:pt x="42" y="52"/>
                  </a:cubicBezTo>
                  <a:cubicBezTo>
                    <a:pt x="37" y="56"/>
                    <a:pt x="33" y="59"/>
                    <a:pt x="28" y="63"/>
                  </a:cubicBezTo>
                  <a:cubicBezTo>
                    <a:pt x="24" y="68"/>
                    <a:pt x="19" y="72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moveTo>
                    <a:pt x="6" y="66"/>
                  </a:moveTo>
                  <a:cubicBezTo>
                    <a:pt x="8" y="64"/>
                    <a:pt x="11" y="60"/>
                    <a:pt x="14" y="58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7" y="55"/>
                    <a:pt x="12" y="61"/>
                    <a:pt x="6" y="66"/>
                  </a:cubicBezTo>
                  <a:moveTo>
                    <a:pt x="18" y="77"/>
                  </a:moveTo>
                  <a:cubicBezTo>
                    <a:pt x="18" y="77"/>
                    <a:pt x="19" y="75"/>
                    <a:pt x="20" y="75"/>
                  </a:cubicBezTo>
                  <a:cubicBezTo>
                    <a:pt x="21" y="74"/>
                    <a:pt x="22" y="72"/>
                    <a:pt x="24" y="71"/>
                  </a:cubicBezTo>
                  <a:cubicBezTo>
                    <a:pt x="26" y="69"/>
                    <a:pt x="29" y="67"/>
                    <a:pt x="31" y="65"/>
                  </a:cubicBezTo>
                  <a:cubicBezTo>
                    <a:pt x="37" y="60"/>
                    <a:pt x="43" y="55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0"/>
                    <a:pt x="53" y="52"/>
                    <a:pt x="55" y="53"/>
                  </a:cubicBezTo>
                  <a:cubicBezTo>
                    <a:pt x="50" y="57"/>
                    <a:pt x="46" y="61"/>
                    <a:pt x="40" y="65"/>
                  </a:cubicBezTo>
                  <a:cubicBezTo>
                    <a:pt x="37" y="67"/>
                    <a:pt x="33" y="70"/>
                    <a:pt x="29" y="73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40" y="62"/>
                    <a:pt x="46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7" y="54"/>
                    <a:pt x="42" y="58"/>
                    <a:pt x="38" y="62"/>
                  </a:cubicBezTo>
                  <a:cubicBezTo>
                    <a:pt x="32" y="67"/>
                    <a:pt x="26" y="71"/>
                    <a:pt x="19" y="76"/>
                  </a:cubicBezTo>
                  <a:cubicBezTo>
                    <a:pt x="18" y="76"/>
                    <a:pt x="18" y="77"/>
                    <a:pt x="18" y="77"/>
                  </a:cubicBezTo>
                  <a:moveTo>
                    <a:pt x="3" y="58"/>
                  </a:moveTo>
                  <a:cubicBezTo>
                    <a:pt x="3" y="57"/>
                    <a:pt x="3" y="57"/>
                    <a:pt x="3" y="56"/>
                  </a:cubicBezTo>
                  <a:cubicBezTo>
                    <a:pt x="4" y="55"/>
                    <a:pt x="5" y="54"/>
                    <a:pt x="7" y="53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0" y="51"/>
                    <a:pt x="10" y="51"/>
                  </a:cubicBezTo>
                  <a:cubicBezTo>
                    <a:pt x="8" y="53"/>
                    <a:pt x="5" y="55"/>
                    <a:pt x="3" y="58"/>
                  </a:cubicBezTo>
                  <a:moveTo>
                    <a:pt x="35" y="58"/>
                  </a:moveTo>
                  <a:cubicBezTo>
                    <a:pt x="36" y="57"/>
                    <a:pt x="37" y="56"/>
                    <a:pt x="39" y="55"/>
                  </a:cubicBezTo>
                  <a:cubicBezTo>
                    <a:pt x="41" y="53"/>
                    <a:pt x="44" y="52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49"/>
                    <a:pt x="48" y="49"/>
                  </a:cubicBezTo>
                  <a:cubicBezTo>
                    <a:pt x="43" y="52"/>
                    <a:pt x="39" y="55"/>
                    <a:pt x="35" y="58"/>
                  </a:cubicBezTo>
                  <a:moveTo>
                    <a:pt x="10" y="72"/>
                  </a:moveTo>
                  <a:cubicBezTo>
                    <a:pt x="10" y="70"/>
                    <a:pt x="12" y="69"/>
                    <a:pt x="13" y="67"/>
                  </a:cubicBezTo>
                  <a:cubicBezTo>
                    <a:pt x="15" y="65"/>
                    <a:pt x="18" y="63"/>
                    <a:pt x="20" y="61"/>
                  </a:cubicBezTo>
                  <a:cubicBezTo>
                    <a:pt x="24" y="58"/>
                    <a:pt x="28" y="55"/>
                    <a:pt x="31" y="52"/>
                  </a:cubicBezTo>
                  <a:cubicBezTo>
                    <a:pt x="32" y="52"/>
                    <a:pt x="33" y="51"/>
                    <a:pt x="35" y="51"/>
                  </a:cubicBezTo>
                  <a:cubicBezTo>
                    <a:pt x="38" y="50"/>
                    <a:pt x="41" y="49"/>
                    <a:pt x="44" y="49"/>
                  </a:cubicBezTo>
                  <a:cubicBezTo>
                    <a:pt x="44" y="49"/>
                    <a:pt x="45" y="49"/>
                    <a:pt x="45" y="49"/>
                  </a:cubicBezTo>
                  <a:cubicBezTo>
                    <a:pt x="34" y="56"/>
                    <a:pt x="25" y="64"/>
                    <a:pt x="15" y="73"/>
                  </a:cubicBezTo>
                  <a:cubicBezTo>
                    <a:pt x="15" y="73"/>
                    <a:pt x="15" y="73"/>
                    <a:pt x="14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9" y="69"/>
                    <a:pt x="21" y="66"/>
                    <a:pt x="24" y="64"/>
                  </a:cubicBezTo>
                  <a:cubicBezTo>
                    <a:pt x="29" y="59"/>
                    <a:pt x="34" y="54"/>
                    <a:pt x="40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8" y="53"/>
                    <a:pt x="21" y="64"/>
                    <a:pt x="12" y="70"/>
                  </a:cubicBezTo>
                  <a:cubicBezTo>
                    <a:pt x="10" y="72"/>
                    <a:pt x="10" y="72"/>
                    <a:pt x="10" y="72"/>
                  </a:cubicBezTo>
                  <a:moveTo>
                    <a:pt x="3" y="53"/>
                  </a:moveTo>
                  <a:cubicBezTo>
                    <a:pt x="4" y="52"/>
                    <a:pt x="5" y="51"/>
                    <a:pt x="7" y="50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5" y="52"/>
                    <a:pt x="4" y="54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5" y="50"/>
                    <a:pt x="4" y="51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9"/>
                    <a:pt x="17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7" y="51"/>
                    <a:pt x="16" y="53"/>
                    <a:pt x="14" y="55"/>
                  </a:cubicBezTo>
                  <a:cubicBezTo>
                    <a:pt x="12" y="56"/>
                    <a:pt x="11" y="57"/>
                    <a:pt x="10" y="59"/>
                  </a:cubicBezTo>
                  <a:cubicBezTo>
                    <a:pt x="9" y="60"/>
                    <a:pt x="7" y="61"/>
                    <a:pt x="6" y="62"/>
                  </a:cubicBezTo>
                  <a:cubicBezTo>
                    <a:pt x="8" y="59"/>
                    <a:pt x="10" y="57"/>
                    <a:pt x="12" y="55"/>
                  </a:cubicBezTo>
                  <a:cubicBezTo>
                    <a:pt x="14" y="53"/>
                    <a:pt x="15" y="52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51"/>
                    <a:pt x="9" y="54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moveTo>
                    <a:pt x="4" y="54"/>
                  </a:moveTo>
                  <a:cubicBezTo>
                    <a:pt x="5" y="53"/>
                    <a:pt x="6" y="53"/>
                    <a:pt x="6" y="52"/>
                  </a:cubicBezTo>
                  <a:cubicBezTo>
                    <a:pt x="7" y="51"/>
                    <a:pt x="8" y="50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9" y="50"/>
                    <a:pt x="7" y="52"/>
                    <a:pt x="4" y="54"/>
                  </a:cubicBezTo>
                  <a:moveTo>
                    <a:pt x="45" y="2"/>
                  </a:moveTo>
                  <a:cubicBezTo>
                    <a:pt x="44" y="2"/>
                    <a:pt x="43" y="3"/>
                    <a:pt x="43" y="3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60" y="24"/>
                    <a:pt x="68" y="36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7" y="49"/>
                    <a:pt x="65" y="49"/>
                    <a:pt x="64" y="50"/>
                  </a:cubicBezTo>
                  <a:cubicBezTo>
                    <a:pt x="62" y="51"/>
                    <a:pt x="60" y="51"/>
                    <a:pt x="59" y="51"/>
                  </a:cubicBezTo>
                  <a:cubicBezTo>
                    <a:pt x="57" y="51"/>
                    <a:pt x="55" y="50"/>
                    <a:pt x="53" y="49"/>
                  </a:cubicBezTo>
                  <a:cubicBezTo>
                    <a:pt x="50" y="47"/>
                    <a:pt x="47" y="46"/>
                    <a:pt x="44" y="46"/>
                  </a:cubicBezTo>
                  <a:cubicBezTo>
                    <a:pt x="41" y="46"/>
                    <a:pt x="37" y="47"/>
                    <a:pt x="34" y="48"/>
                  </a:cubicBezTo>
                  <a:cubicBezTo>
                    <a:pt x="32" y="49"/>
                    <a:pt x="30" y="49"/>
                    <a:pt x="29" y="49"/>
                  </a:cubicBezTo>
                  <a:cubicBezTo>
                    <a:pt x="27" y="49"/>
                    <a:pt x="25" y="49"/>
                    <a:pt x="22" y="48"/>
                  </a:cubicBezTo>
                  <a:cubicBezTo>
                    <a:pt x="20" y="47"/>
                    <a:pt x="17" y="46"/>
                    <a:pt x="15" y="46"/>
                  </a:cubicBezTo>
                  <a:cubicBezTo>
                    <a:pt x="13" y="46"/>
                    <a:pt x="12" y="46"/>
                    <a:pt x="11" y="46"/>
                  </a:cubicBezTo>
                  <a:cubicBezTo>
                    <a:pt x="8" y="46"/>
                    <a:pt x="6" y="46"/>
                    <a:pt x="3" y="47"/>
                  </a:cubicBezTo>
                  <a:cubicBezTo>
                    <a:pt x="6" y="35"/>
                    <a:pt x="16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2" y="23"/>
                    <a:pt x="32" y="23"/>
                  </a:cubicBezTo>
                  <a:cubicBezTo>
                    <a:pt x="33" y="18"/>
                    <a:pt x="32" y="13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30" y="8"/>
                    <a:pt x="29" y="7"/>
                  </a:cubicBezTo>
                  <a:cubicBezTo>
                    <a:pt x="30" y="12"/>
                    <a:pt x="30" y="17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4" y="21"/>
                    <a:pt x="2" y="3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1"/>
                    <a:pt x="3" y="70"/>
                    <a:pt x="9" y="76"/>
                  </a:cubicBezTo>
                  <a:cubicBezTo>
                    <a:pt x="16" y="83"/>
                    <a:pt x="28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6" y="85"/>
                    <a:pt x="56" y="81"/>
                    <a:pt x="63" y="75"/>
                  </a:cubicBezTo>
                  <a:cubicBezTo>
                    <a:pt x="68" y="70"/>
                    <a:pt x="71" y="63"/>
                    <a:pt x="72" y="55"/>
                  </a:cubicBezTo>
                  <a:cubicBezTo>
                    <a:pt x="74" y="39"/>
                    <a:pt x="63" y="21"/>
                    <a:pt x="45" y="21"/>
                  </a:cubicBezTo>
                  <a:cubicBezTo>
                    <a:pt x="46" y="15"/>
                    <a:pt x="46" y="8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38" y="1"/>
                  </a:moveTo>
                  <a:cubicBezTo>
                    <a:pt x="36" y="1"/>
                    <a:pt x="33" y="2"/>
                    <a:pt x="31" y="3"/>
                  </a:cubicBezTo>
                  <a:cubicBezTo>
                    <a:pt x="33" y="3"/>
                    <a:pt x="36" y="2"/>
                    <a:pt x="38" y="1"/>
                  </a:cubicBezTo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7178344" y="3220964"/>
              <a:ext cx="474663" cy="546100"/>
            </a:xfrm>
            <a:custGeom>
              <a:avLst/>
              <a:gdLst>
                <a:gd name="T0" fmla="*/ 51 w 112"/>
                <a:gd name="T1" fmla="*/ 114 h 129"/>
                <a:gd name="T2" fmla="*/ 73 w 112"/>
                <a:gd name="T3" fmla="*/ 95 h 129"/>
                <a:gd name="T4" fmla="*/ 73 w 112"/>
                <a:gd name="T5" fmla="*/ 91 h 129"/>
                <a:gd name="T6" fmla="*/ 48 w 112"/>
                <a:gd name="T7" fmla="*/ 115 h 129"/>
                <a:gd name="T8" fmla="*/ 42 w 112"/>
                <a:gd name="T9" fmla="*/ 122 h 129"/>
                <a:gd name="T10" fmla="*/ 92 w 112"/>
                <a:gd name="T11" fmla="*/ 81 h 129"/>
                <a:gd name="T12" fmla="*/ 94 w 112"/>
                <a:gd name="T13" fmla="*/ 87 h 129"/>
                <a:gd name="T14" fmla="*/ 53 w 112"/>
                <a:gd name="T15" fmla="*/ 125 h 129"/>
                <a:gd name="T16" fmla="*/ 63 w 112"/>
                <a:gd name="T17" fmla="*/ 124 h 129"/>
                <a:gd name="T18" fmla="*/ 91 w 112"/>
                <a:gd name="T19" fmla="*/ 102 h 129"/>
                <a:gd name="T20" fmla="*/ 101 w 112"/>
                <a:gd name="T21" fmla="*/ 98 h 129"/>
                <a:gd name="T22" fmla="*/ 56 w 112"/>
                <a:gd name="T23" fmla="*/ 126 h 129"/>
                <a:gd name="T24" fmla="*/ 13 w 112"/>
                <a:gd name="T25" fmla="*/ 109 h 129"/>
                <a:gd name="T26" fmla="*/ 43 w 112"/>
                <a:gd name="T27" fmla="*/ 79 h 129"/>
                <a:gd name="T28" fmla="*/ 9 w 112"/>
                <a:gd name="T29" fmla="*/ 102 h 129"/>
                <a:gd name="T30" fmla="*/ 19 w 112"/>
                <a:gd name="T31" fmla="*/ 95 h 129"/>
                <a:gd name="T32" fmla="*/ 95 w 112"/>
                <a:gd name="T33" fmla="*/ 80 h 129"/>
                <a:gd name="T34" fmla="*/ 102 w 112"/>
                <a:gd name="T35" fmla="*/ 97 h 129"/>
                <a:gd name="T36" fmla="*/ 93 w 112"/>
                <a:gd name="T37" fmla="*/ 101 h 129"/>
                <a:gd name="T38" fmla="*/ 75 w 112"/>
                <a:gd name="T39" fmla="*/ 114 h 129"/>
                <a:gd name="T40" fmla="*/ 105 w 112"/>
                <a:gd name="T41" fmla="*/ 82 h 129"/>
                <a:gd name="T42" fmla="*/ 79 w 112"/>
                <a:gd name="T43" fmla="*/ 102 h 129"/>
                <a:gd name="T44" fmla="*/ 59 w 112"/>
                <a:gd name="T45" fmla="*/ 114 h 129"/>
                <a:gd name="T46" fmla="*/ 21 w 112"/>
                <a:gd name="T47" fmla="*/ 95 h 129"/>
                <a:gd name="T48" fmla="*/ 14 w 112"/>
                <a:gd name="T49" fmla="*/ 101 h 129"/>
                <a:gd name="T50" fmla="*/ 53 w 112"/>
                <a:gd name="T51" fmla="*/ 79 h 129"/>
                <a:gd name="T52" fmla="*/ 18 w 112"/>
                <a:gd name="T53" fmla="*/ 115 h 129"/>
                <a:gd name="T54" fmla="*/ 60 w 112"/>
                <a:gd name="T55" fmla="*/ 84 h 129"/>
                <a:gd name="T56" fmla="*/ 25 w 112"/>
                <a:gd name="T57" fmla="*/ 119 h 129"/>
                <a:gd name="T58" fmla="*/ 38 w 112"/>
                <a:gd name="T59" fmla="*/ 115 h 129"/>
                <a:gd name="T60" fmla="*/ 8 w 112"/>
                <a:gd name="T61" fmla="*/ 100 h 129"/>
                <a:gd name="T62" fmla="*/ 7 w 112"/>
                <a:gd name="T63" fmla="*/ 96 h 129"/>
                <a:gd name="T64" fmla="*/ 28 w 112"/>
                <a:gd name="T65" fmla="*/ 77 h 129"/>
                <a:gd name="T66" fmla="*/ 22 w 112"/>
                <a:gd name="T67" fmla="*/ 76 h 129"/>
                <a:gd name="T68" fmla="*/ 65 w 112"/>
                <a:gd name="T69" fmla="*/ 77 h 129"/>
                <a:gd name="T70" fmla="*/ 21 w 112"/>
                <a:gd name="T71" fmla="*/ 117 h 129"/>
                <a:gd name="T72" fmla="*/ 35 w 112"/>
                <a:gd name="T73" fmla="*/ 77 h 129"/>
                <a:gd name="T74" fmla="*/ 36 w 112"/>
                <a:gd name="T75" fmla="*/ 108 h 129"/>
                <a:gd name="T76" fmla="*/ 61 w 112"/>
                <a:gd name="T77" fmla="*/ 98 h 129"/>
                <a:gd name="T78" fmla="*/ 79 w 112"/>
                <a:gd name="T79" fmla="*/ 78 h 129"/>
                <a:gd name="T80" fmla="*/ 4 w 112"/>
                <a:gd name="T81" fmla="*/ 86 h 129"/>
                <a:gd name="T82" fmla="*/ 5 w 112"/>
                <a:gd name="T83" fmla="*/ 88 h 129"/>
                <a:gd name="T84" fmla="*/ 71 w 112"/>
                <a:gd name="T85" fmla="*/ 74 h 129"/>
                <a:gd name="T86" fmla="*/ 30 w 112"/>
                <a:gd name="T87" fmla="*/ 93 h 129"/>
                <a:gd name="T88" fmla="*/ 23 w 112"/>
                <a:gd name="T89" fmla="*/ 110 h 129"/>
                <a:gd name="T90" fmla="*/ 60 w 112"/>
                <a:gd name="T91" fmla="*/ 75 h 129"/>
                <a:gd name="T92" fmla="*/ 5 w 112"/>
                <a:gd name="T93" fmla="*/ 80 h 129"/>
                <a:gd name="T94" fmla="*/ 4 w 112"/>
                <a:gd name="T95" fmla="*/ 84 h 129"/>
                <a:gd name="T96" fmla="*/ 4 w 112"/>
                <a:gd name="T97" fmla="*/ 80 h 129"/>
                <a:gd name="T98" fmla="*/ 18 w 112"/>
                <a:gd name="T99" fmla="*/ 73 h 129"/>
                <a:gd name="T100" fmla="*/ 8 w 112"/>
                <a:gd name="T101" fmla="*/ 95 h 129"/>
                <a:gd name="T102" fmla="*/ 7 w 112"/>
                <a:gd name="T103" fmla="*/ 87 h 129"/>
                <a:gd name="T104" fmla="*/ 16 w 112"/>
                <a:gd name="T105" fmla="*/ 73 h 129"/>
                <a:gd name="T106" fmla="*/ 65 w 112"/>
                <a:gd name="T107" fmla="*/ 34 h 129"/>
                <a:gd name="T108" fmla="*/ 105 w 112"/>
                <a:gd name="T109" fmla="*/ 74 h 129"/>
                <a:gd name="T110" fmla="*/ 67 w 112"/>
                <a:gd name="T111" fmla="*/ 70 h 129"/>
                <a:gd name="T112" fmla="*/ 16 w 112"/>
                <a:gd name="T113" fmla="*/ 70 h 129"/>
                <a:gd name="T114" fmla="*/ 46 w 112"/>
                <a:gd name="T115" fmla="*/ 36 h 129"/>
                <a:gd name="T116" fmla="*/ 65 w 112"/>
                <a:gd name="T117" fmla="*/ 0 h 129"/>
                <a:gd name="T118" fmla="*/ 44 w 112"/>
                <a:gd name="T119" fmla="*/ 3 h 129"/>
                <a:gd name="T120" fmla="*/ 0 w 112"/>
                <a:gd name="T121" fmla="*/ 80 h 129"/>
                <a:gd name="T122" fmla="*/ 109 w 112"/>
                <a:gd name="T123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29">
                  <a:moveTo>
                    <a:pt x="85" y="117"/>
                  </a:moveTo>
                  <a:cubicBezTo>
                    <a:pt x="88" y="114"/>
                    <a:pt x="91" y="111"/>
                    <a:pt x="94" y="107"/>
                  </a:cubicBezTo>
                  <a:cubicBezTo>
                    <a:pt x="96" y="105"/>
                    <a:pt x="98" y="103"/>
                    <a:pt x="100" y="102"/>
                  </a:cubicBezTo>
                  <a:cubicBezTo>
                    <a:pt x="96" y="108"/>
                    <a:pt x="91" y="113"/>
                    <a:pt x="85" y="117"/>
                  </a:cubicBezTo>
                  <a:moveTo>
                    <a:pt x="51" y="114"/>
                  </a:moveTo>
                  <a:cubicBezTo>
                    <a:pt x="55" y="110"/>
                    <a:pt x="59" y="105"/>
                    <a:pt x="64" y="102"/>
                  </a:cubicBezTo>
                  <a:cubicBezTo>
                    <a:pt x="72" y="95"/>
                    <a:pt x="80" y="89"/>
                    <a:pt x="86" y="82"/>
                  </a:cubicBezTo>
                  <a:cubicBezTo>
                    <a:pt x="87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3" y="86"/>
                    <a:pt x="78" y="91"/>
                    <a:pt x="73" y="95"/>
                  </a:cubicBezTo>
                  <a:cubicBezTo>
                    <a:pt x="65" y="101"/>
                    <a:pt x="58" y="108"/>
                    <a:pt x="51" y="114"/>
                  </a:cubicBezTo>
                  <a:moveTo>
                    <a:pt x="38" y="124"/>
                  </a:moveTo>
                  <a:cubicBezTo>
                    <a:pt x="35" y="123"/>
                    <a:pt x="33" y="123"/>
                    <a:pt x="31" y="122"/>
                  </a:cubicBezTo>
                  <a:cubicBezTo>
                    <a:pt x="41" y="114"/>
                    <a:pt x="51" y="106"/>
                    <a:pt x="62" y="99"/>
                  </a:cubicBezTo>
                  <a:cubicBezTo>
                    <a:pt x="66" y="96"/>
                    <a:pt x="69" y="94"/>
                    <a:pt x="73" y="91"/>
                  </a:cubicBezTo>
                  <a:cubicBezTo>
                    <a:pt x="76" y="88"/>
                    <a:pt x="79" y="86"/>
                    <a:pt x="82" y="84"/>
                  </a:cubicBezTo>
                  <a:cubicBezTo>
                    <a:pt x="83" y="83"/>
                    <a:pt x="84" y="81"/>
                    <a:pt x="85" y="81"/>
                  </a:cubicBezTo>
                  <a:cubicBezTo>
                    <a:pt x="85" y="81"/>
                    <a:pt x="85" y="82"/>
                    <a:pt x="83" y="84"/>
                  </a:cubicBezTo>
                  <a:cubicBezTo>
                    <a:pt x="77" y="91"/>
                    <a:pt x="68" y="97"/>
                    <a:pt x="60" y="103"/>
                  </a:cubicBezTo>
                  <a:cubicBezTo>
                    <a:pt x="56" y="107"/>
                    <a:pt x="52" y="111"/>
                    <a:pt x="48" y="115"/>
                  </a:cubicBezTo>
                  <a:cubicBezTo>
                    <a:pt x="46" y="117"/>
                    <a:pt x="44" y="119"/>
                    <a:pt x="41" y="121"/>
                  </a:cubicBezTo>
                  <a:cubicBezTo>
                    <a:pt x="40" y="122"/>
                    <a:pt x="39" y="123"/>
                    <a:pt x="38" y="123"/>
                  </a:cubicBezTo>
                  <a:cubicBezTo>
                    <a:pt x="38" y="124"/>
                    <a:pt x="38" y="124"/>
                    <a:pt x="38" y="124"/>
                  </a:cubicBezTo>
                  <a:moveTo>
                    <a:pt x="41" y="123"/>
                  </a:moveTo>
                  <a:cubicBezTo>
                    <a:pt x="41" y="123"/>
                    <a:pt x="42" y="123"/>
                    <a:pt x="42" y="122"/>
                  </a:cubicBezTo>
                  <a:cubicBezTo>
                    <a:pt x="43" y="121"/>
                    <a:pt x="45" y="120"/>
                    <a:pt x="46" y="119"/>
                  </a:cubicBezTo>
                  <a:cubicBezTo>
                    <a:pt x="54" y="113"/>
                    <a:pt x="62" y="106"/>
                    <a:pt x="70" y="99"/>
                  </a:cubicBezTo>
                  <a:cubicBezTo>
                    <a:pt x="74" y="96"/>
                    <a:pt x="78" y="92"/>
                    <a:pt x="82" y="89"/>
                  </a:cubicBezTo>
                  <a:cubicBezTo>
                    <a:pt x="84" y="87"/>
                    <a:pt x="86" y="85"/>
                    <a:pt x="88" y="83"/>
                  </a:cubicBezTo>
                  <a:cubicBezTo>
                    <a:pt x="89" y="83"/>
                    <a:pt x="90" y="82"/>
                    <a:pt x="92" y="81"/>
                  </a:cubicBezTo>
                  <a:cubicBezTo>
                    <a:pt x="92" y="81"/>
                    <a:pt x="93" y="81"/>
                    <a:pt x="94" y="81"/>
                  </a:cubicBezTo>
                  <a:cubicBezTo>
                    <a:pt x="80" y="97"/>
                    <a:pt x="60" y="109"/>
                    <a:pt x="46" y="124"/>
                  </a:cubicBezTo>
                  <a:cubicBezTo>
                    <a:pt x="45" y="124"/>
                    <a:pt x="46" y="125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13"/>
                    <a:pt x="79" y="100"/>
                    <a:pt x="94" y="87"/>
                  </a:cubicBezTo>
                  <a:cubicBezTo>
                    <a:pt x="93" y="88"/>
                    <a:pt x="91" y="89"/>
                    <a:pt x="90" y="90"/>
                  </a:cubicBezTo>
                  <a:cubicBezTo>
                    <a:pt x="86" y="94"/>
                    <a:pt x="81" y="98"/>
                    <a:pt x="77" y="102"/>
                  </a:cubicBezTo>
                  <a:cubicBezTo>
                    <a:pt x="69" y="110"/>
                    <a:pt x="61" y="117"/>
                    <a:pt x="53" y="125"/>
                  </a:cubicBezTo>
                  <a:cubicBezTo>
                    <a:pt x="52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5"/>
                  </a:cubicBezTo>
                  <a:cubicBezTo>
                    <a:pt x="69" y="115"/>
                    <a:pt x="83" y="102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3" y="94"/>
                    <a:pt x="89" y="97"/>
                    <a:pt x="85" y="101"/>
                  </a:cubicBezTo>
                  <a:cubicBezTo>
                    <a:pt x="78" y="109"/>
                    <a:pt x="70" y="116"/>
                    <a:pt x="63" y="123"/>
                  </a:cubicBezTo>
                  <a:cubicBezTo>
                    <a:pt x="62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76" y="116"/>
                    <a:pt x="87" y="103"/>
                    <a:pt x="99" y="93"/>
                  </a:cubicBezTo>
                  <a:cubicBezTo>
                    <a:pt x="100" y="92"/>
                    <a:pt x="101" y="92"/>
                    <a:pt x="102" y="91"/>
                  </a:cubicBezTo>
                  <a:cubicBezTo>
                    <a:pt x="101" y="92"/>
                    <a:pt x="100" y="94"/>
                    <a:pt x="99" y="95"/>
                  </a:cubicBezTo>
                  <a:cubicBezTo>
                    <a:pt x="97" y="98"/>
                    <a:pt x="94" y="100"/>
                    <a:pt x="91" y="102"/>
                  </a:cubicBezTo>
                  <a:cubicBezTo>
                    <a:pt x="84" y="107"/>
                    <a:pt x="78" y="114"/>
                    <a:pt x="72" y="120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83" y="117"/>
                    <a:pt x="90" y="109"/>
                    <a:pt x="97" y="102"/>
                  </a:cubicBezTo>
                  <a:cubicBezTo>
                    <a:pt x="98" y="102"/>
                    <a:pt x="100" y="100"/>
                    <a:pt x="101" y="98"/>
                  </a:cubicBezTo>
                  <a:cubicBezTo>
                    <a:pt x="101" y="99"/>
                    <a:pt x="101" y="99"/>
                    <a:pt x="101" y="100"/>
                  </a:cubicBezTo>
                  <a:cubicBezTo>
                    <a:pt x="99" y="102"/>
                    <a:pt x="96" y="103"/>
                    <a:pt x="94" y="105"/>
                  </a:cubicBezTo>
                  <a:cubicBezTo>
                    <a:pt x="90" y="109"/>
                    <a:pt x="86" y="115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4" y="123"/>
                    <a:pt x="65" y="125"/>
                    <a:pt x="56" y="126"/>
                  </a:cubicBezTo>
                  <a:cubicBezTo>
                    <a:pt x="56" y="126"/>
                    <a:pt x="55" y="126"/>
                    <a:pt x="54" y="126"/>
                  </a:cubicBezTo>
                  <a:cubicBezTo>
                    <a:pt x="49" y="126"/>
                    <a:pt x="44" y="125"/>
                    <a:pt x="39" y="124"/>
                  </a:cubicBezTo>
                  <a:cubicBezTo>
                    <a:pt x="39" y="124"/>
                    <a:pt x="40" y="123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moveTo>
                    <a:pt x="13" y="109"/>
                  </a:moveTo>
                  <a:cubicBezTo>
                    <a:pt x="12" y="108"/>
                    <a:pt x="11" y="107"/>
                    <a:pt x="10" y="105"/>
                  </a:cubicBezTo>
                  <a:cubicBezTo>
                    <a:pt x="17" y="102"/>
                    <a:pt x="22" y="97"/>
                    <a:pt x="28" y="92"/>
                  </a:cubicBezTo>
                  <a:cubicBezTo>
                    <a:pt x="31" y="89"/>
                    <a:pt x="34" y="87"/>
                    <a:pt x="37" y="84"/>
                  </a:cubicBezTo>
                  <a:cubicBezTo>
                    <a:pt x="39" y="82"/>
                    <a:pt x="41" y="81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9"/>
                    <a:pt x="44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5" y="90"/>
                    <a:pt x="21" y="96"/>
                    <a:pt x="13" y="109"/>
                  </a:cubicBezTo>
                  <a:moveTo>
                    <a:pt x="10" y="104"/>
                  </a:moveTo>
                  <a:cubicBezTo>
                    <a:pt x="9" y="103"/>
                    <a:pt x="9" y="102"/>
                    <a:pt x="9" y="102"/>
                  </a:cubicBezTo>
                  <a:cubicBezTo>
                    <a:pt x="13" y="98"/>
                    <a:pt x="16" y="94"/>
                    <a:pt x="20" y="91"/>
                  </a:cubicBezTo>
                  <a:cubicBezTo>
                    <a:pt x="22" y="88"/>
                    <a:pt x="24" y="86"/>
                    <a:pt x="27" y="84"/>
                  </a:cubicBezTo>
                  <a:cubicBezTo>
                    <a:pt x="28" y="83"/>
                    <a:pt x="32" y="79"/>
                    <a:pt x="33" y="79"/>
                  </a:cubicBezTo>
                  <a:cubicBezTo>
                    <a:pt x="33" y="79"/>
                    <a:pt x="33" y="80"/>
                    <a:pt x="30" y="83"/>
                  </a:cubicBezTo>
                  <a:cubicBezTo>
                    <a:pt x="27" y="87"/>
                    <a:pt x="23" y="91"/>
                    <a:pt x="19" y="95"/>
                  </a:cubicBezTo>
                  <a:cubicBezTo>
                    <a:pt x="16" y="98"/>
                    <a:pt x="12" y="100"/>
                    <a:pt x="10" y="104"/>
                  </a:cubicBezTo>
                  <a:moveTo>
                    <a:pt x="48" y="123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57" y="114"/>
                    <a:pt x="66" y="107"/>
                    <a:pt x="74" y="100"/>
                  </a:cubicBezTo>
                  <a:cubicBezTo>
                    <a:pt x="82" y="93"/>
                    <a:pt x="89" y="87"/>
                    <a:pt x="95" y="80"/>
                  </a:cubicBezTo>
                  <a:cubicBezTo>
                    <a:pt x="98" y="79"/>
                    <a:pt x="100" y="78"/>
                    <a:pt x="103" y="78"/>
                  </a:cubicBezTo>
                  <a:cubicBezTo>
                    <a:pt x="104" y="78"/>
                    <a:pt x="104" y="78"/>
                    <a:pt x="105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80"/>
                    <a:pt x="106" y="81"/>
                    <a:pt x="105" y="83"/>
                  </a:cubicBezTo>
                  <a:cubicBezTo>
                    <a:pt x="105" y="88"/>
                    <a:pt x="104" y="93"/>
                    <a:pt x="102" y="97"/>
                  </a:cubicBezTo>
                  <a:cubicBezTo>
                    <a:pt x="98" y="100"/>
                    <a:pt x="94" y="104"/>
                    <a:pt x="89" y="108"/>
                  </a:cubicBezTo>
                  <a:cubicBezTo>
                    <a:pt x="87" y="110"/>
                    <a:pt x="84" y="113"/>
                    <a:pt x="81" y="115"/>
                  </a:cubicBezTo>
                  <a:cubicBezTo>
                    <a:pt x="80" y="116"/>
                    <a:pt x="75" y="119"/>
                    <a:pt x="75" y="119"/>
                  </a:cubicBezTo>
                  <a:cubicBezTo>
                    <a:pt x="75" y="119"/>
                    <a:pt x="75" y="119"/>
                    <a:pt x="76" y="117"/>
                  </a:cubicBezTo>
                  <a:cubicBezTo>
                    <a:pt x="82" y="112"/>
                    <a:pt x="87" y="106"/>
                    <a:pt x="93" y="101"/>
                  </a:cubicBezTo>
                  <a:cubicBezTo>
                    <a:pt x="97" y="98"/>
                    <a:pt x="102" y="94"/>
                    <a:pt x="104" y="89"/>
                  </a:cubicBezTo>
                  <a:cubicBezTo>
                    <a:pt x="105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8" y="94"/>
                    <a:pt x="91" y="99"/>
                    <a:pt x="85" y="104"/>
                  </a:cubicBezTo>
                  <a:cubicBezTo>
                    <a:pt x="82" y="107"/>
                    <a:pt x="78" y="111"/>
                    <a:pt x="75" y="114"/>
                  </a:cubicBezTo>
                  <a:cubicBezTo>
                    <a:pt x="72" y="116"/>
                    <a:pt x="67" y="121"/>
                    <a:pt x="65" y="122"/>
                  </a:cubicBezTo>
                  <a:cubicBezTo>
                    <a:pt x="78" y="110"/>
                    <a:pt x="90" y="98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9"/>
                    <a:pt x="87" y="97"/>
                    <a:pt x="79" y="104"/>
                  </a:cubicBezTo>
                  <a:cubicBezTo>
                    <a:pt x="75" y="108"/>
                    <a:pt x="70" y="111"/>
                    <a:pt x="66" y="115"/>
                  </a:cubicBezTo>
                  <a:cubicBezTo>
                    <a:pt x="64" y="117"/>
                    <a:pt x="61" y="119"/>
                    <a:pt x="59" y="120"/>
                  </a:cubicBezTo>
                  <a:cubicBezTo>
                    <a:pt x="66" y="114"/>
                    <a:pt x="73" y="108"/>
                    <a:pt x="79" y="102"/>
                  </a:cubicBezTo>
                  <a:cubicBezTo>
                    <a:pt x="87" y="94"/>
                    <a:pt x="95" y="88"/>
                    <a:pt x="102" y="80"/>
                  </a:cubicBezTo>
                  <a:cubicBezTo>
                    <a:pt x="102" y="79"/>
                    <a:pt x="102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3" y="87"/>
                    <a:pt x="84" y="94"/>
                    <a:pt x="75" y="102"/>
                  </a:cubicBezTo>
                  <a:cubicBezTo>
                    <a:pt x="70" y="106"/>
                    <a:pt x="65" y="110"/>
                    <a:pt x="59" y="114"/>
                  </a:cubicBezTo>
                  <a:cubicBezTo>
                    <a:pt x="57" y="116"/>
                    <a:pt x="54" y="118"/>
                    <a:pt x="52" y="120"/>
                  </a:cubicBezTo>
                  <a:cubicBezTo>
                    <a:pt x="51" y="120"/>
                    <a:pt x="49" y="122"/>
                    <a:pt x="48" y="123"/>
                  </a:cubicBezTo>
                  <a:moveTo>
                    <a:pt x="11" y="104"/>
                  </a:moveTo>
                  <a:cubicBezTo>
                    <a:pt x="12" y="103"/>
                    <a:pt x="13" y="101"/>
                    <a:pt x="14" y="100"/>
                  </a:cubicBezTo>
                  <a:cubicBezTo>
                    <a:pt x="17" y="98"/>
                    <a:pt x="19" y="97"/>
                    <a:pt x="21" y="95"/>
                  </a:cubicBezTo>
                  <a:cubicBezTo>
                    <a:pt x="27" y="90"/>
                    <a:pt x="31" y="84"/>
                    <a:pt x="35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8"/>
                    <a:pt x="39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2" y="86"/>
                    <a:pt x="24" y="95"/>
                    <a:pt x="14" y="101"/>
                  </a:cubicBezTo>
                  <a:cubicBezTo>
                    <a:pt x="13" y="102"/>
                    <a:pt x="12" y="103"/>
                    <a:pt x="11" y="104"/>
                  </a:cubicBezTo>
                  <a:moveTo>
                    <a:pt x="18" y="115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6" y="113"/>
                    <a:pt x="15" y="112"/>
                    <a:pt x="14" y="111"/>
                  </a:cubicBezTo>
                  <a:cubicBezTo>
                    <a:pt x="28" y="101"/>
                    <a:pt x="38" y="87"/>
                    <a:pt x="53" y="79"/>
                  </a:cubicBezTo>
                  <a:cubicBezTo>
                    <a:pt x="54" y="79"/>
                    <a:pt x="57" y="76"/>
                    <a:pt x="58" y="76"/>
                  </a:cubicBezTo>
                  <a:cubicBezTo>
                    <a:pt x="58" y="76"/>
                    <a:pt x="58" y="76"/>
                    <a:pt x="58" y="77"/>
                  </a:cubicBezTo>
                  <a:cubicBezTo>
                    <a:pt x="56" y="78"/>
                    <a:pt x="54" y="80"/>
                    <a:pt x="52" y="81"/>
                  </a:cubicBezTo>
                  <a:cubicBezTo>
                    <a:pt x="48" y="85"/>
                    <a:pt x="44" y="88"/>
                    <a:pt x="40" y="92"/>
                  </a:cubicBezTo>
                  <a:cubicBezTo>
                    <a:pt x="32" y="99"/>
                    <a:pt x="25" y="106"/>
                    <a:pt x="18" y="115"/>
                  </a:cubicBezTo>
                  <a:moveTo>
                    <a:pt x="30" y="121"/>
                  </a:moveTo>
                  <a:cubicBezTo>
                    <a:pt x="27" y="120"/>
                    <a:pt x="25" y="119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0" y="110"/>
                    <a:pt x="38" y="102"/>
                    <a:pt x="46" y="95"/>
                  </a:cubicBezTo>
                  <a:cubicBezTo>
                    <a:pt x="50" y="91"/>
                    <a:pt x="55" y="87"/>
                    <a:pt x="60" y="84"/>
                  </a:cubicBezTo>
                  <a:cubicBezTo>
                    <a:pt x="64" y="81"/>
                    <a:pt x="69" y="78"/>
                    <a:pt x="71" y="76"/>
                  </a:cubicBezTo>
                  <a:cubicBezTo>
                    <a:pt x="63" y="84"/>
                    <a:pt x="53" y="92"/>
                    <a:pt x="45" y="99"/>
                  </a:cubicBezTo>
                  <a:cubicBezTo>
                    <a:pt x="38" y="106"/>
                    <a:pt x="30" y="111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4" y="113"/>
                    <a:pt x="42" y="107"/>
                    <a:pt x="50" y="101"/>
                  </a:cubicBezTo>
                  <a:cubicBezTo>
                    <a:pt x="59" y="94"/>
                    <a:pt x="68" y="85"/>
                    <a:pt x="78" y="80"/>
                  </a:cubicBezTo>
                  <a:cubicBezTo>
                    <a:pt x="73" y="82"/>
                    <a:pt x="70" y="86"/>
                    <a:pt x="66" y="89"/>
                  </a:cubicBezTo>
                  <a:cubicBezTo>
                    <a:pt x="61" y="94"/>
                    <a:pt x="56" y="98"/>
                    <a:pt x="51" y="102"/>
                  </a:cubicBezTo>
                  <a:cubicBezTo>
                    <a:pt x="46" y="106"/>
                    <a:pt x="43" y="111"/>
                    <a:pt x="38" y="115"/>
                  </a:cubicBezTo>
                  <a:cubicBezTo>
                    <a:pt x="35" y="117"/>
                    <a:pt x="32" y="118"/>
                    <a:pt x="30" y="121"/>
                  </a:cubicBezTo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moveTo>
                    <a:pt x="8" y="100"/>
                  </a:moveTo>
                  <a:cubicBezTo>
                    <a:pt x="7" y="97"/>
                    <a:pt x="6" y="94"/>
                    <a:pt x="5" y="91"/>
                  </a:cubicBezTo>
                  <a:cubicBezTo>
                    <a:pt x="11" y="86"/>
                    <a:pt x="16" y="80"/>
                    <a:pt x="22" y="76"/>
                  </a:cubicBezTo>
                  <a:cubicBezTo>
                    <a:pt x="22" y="77"/>
                    <a:pt x="19" y="81"/>
                    <a:pt x="18" y="81"/>
                  </a:cubicBezTo>
                  <a:cubicBezTo>
                    <a:pt x="16" y="83"/>
                    <a:pt x="15" y="85"/>
                    <a:pt x="13" y="86"/>
                  </a:cubicBezTo>
                  <a:cubicBezTo>
                    <a:pt x="11" y="89"/>
                    <a:pt x="9" y="92"/>
                    <a:pt x="7" y="96"/>
                  </a:cubicBezTo>
                  <a:cubicBezTo>
                    <a:pt x="6" y="96"/>
                    <a:pt x="7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1" y="94"/>
                    <a:pt x="15" y="90"/>
                    <a:pt x="18" y="87"/>
                  </a:cubicBezTo>
                  <a:cubicBezTo>
                    <a:pt x="20" y="85"/>
                    <a:pt x="22" y="83"/>
                    <a:pt x="24" y="81"/>
                  </a:cubicBezTo>
                  <a:cubicBezTo>
                    <a:pt x="24" y="81"/>
                    <a:pt x="28" y="77"/>
                    <a:pt x="28" y="77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2" y="87"/>
                    <a:pt x="14" y="92"/>
                    <a:pt x="8" y="100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1" y="117"/>
                  </a:moveTo>
                  <a:cubicBezTo>
                    <a:pt x="21" y="117"/>
                    <a:pt x="20" y="116"/>
                    <a:pt x="19" y="115"/>
                  </a:cubicBezTo>
                  <a:cubicBezTo>
                    <a:pt x="27" y="108"/>
                    <a:pt x="35" y="101"/>
                    <a:pt x="43" y="94"/>
                  </a:cubicBezTo>
                  <a:cubicBezTo>
                    <a:pt x="48" y="90"/>
                    <a:pt x="52" y="86"/>
                    <a:pt x="57" y="83"/>
                  </a:cubicBezTo>
                  <a:cubicBezTo>
                    <a:pt x="60" y="81"/>
                    <a:pt x="62" y="79"/>
                    <a:pt x="65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4" y="78"/>
                    <a:pt x="63" y="79"/>
                  </a:cubicBezTo>
                  <a:cubicBezTo>
                    <a:pt x="56" y="84"/>
                    <a:pt x="49" y="90"/>
                    <a:pt x="43" y="96"/>
                  </a:cubicBezTo>
                  <a:cubicBezTo>
                    <a:pt x="36" y="103"/>
                    <a:pt x="28" y="10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8" y="100"/>
                  </a:moveTo>
                  <a:cubicBezTo>
                    <a:pt x="12" y="98"/>
                    <a:pt x="16" y="92"/>
                    <a:pt x="20" y="88"/>
                  </a:cubicBezTo>
                  <a:cubicBezTo>
                    <a:pt x="24" y="84"/>
                    <a:pt x="27" y="80"/>
                    <a:pt x="30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5" y="84"/>
                    <a:pt x="17" y="93"/>
                    <a:pt x="8" y="100"/>
                  </a:cubicBezTo>
                  <a:moveTo>
                    <a:pt x="27" y="117"/>
                  </a:moveTo>
                  <a:cubicBezTo>
                    <a:pt x="26" y="117"/>
                    <a:pt x="29" y="115"/>
                    <a:pt x="29" y="114"/>
                  </a:cubicBezTo>
                  <a:cubicBezTo>
                    <a:pt x="31" y="112"/>
                    <a:pt x="33" y="110"/>
                    <a:pt x="36" y="108"/>
                  </a:cubicBezTo>
                  <a:cubicBezTo>
                    <a:pt x="39" y="105"/>
                    <a:pt x="43" y="102"/>
                    <a:pt x="47" y="99"/>
                  </a:cubicBezTo>
                  <a:cubicBezTo>
                    <a:pt x="56" y="91"/>
                    <a:pt x="65" y="83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7"/>
                    <a:pt x="81" y="79"/>
                    <a:pt x="84" y="81"/>
                  </a:cubicBezTo>
                  <a:cubicBezTo>
                    <a:pt x="76" y="86"/>
                    <a:pt x="69" y="93"/>
                    <a:pt x="61" y="98"/>
                  </a:cubicBezTo>
                  <a:cubicBezTo>
                    <a:pt x="55" y="102"/>
                    <a:pt x="49" y="106"/>
                    <a:pt x="44" y="110"/>
                  </a:cubicBezTo>
                  <a:cubicBezTo>
                    <a:pt x="46" y="108"/>
                    <a:pt x="49" y="105"/>
                    <a:pt x="52" y="103"/>
                  </a:cubicBezTo>
                  <a:cubicBezTo>
                    <a:pt x="60" y="94"/>
                    <a:pt x="70" y="87"/>
                    <a:pt x="80" y="79"/>
                  </a:cubicBezTo>
                  <a:cubicBezTo>
                    <a:pt x="80" y="79"/>
                    <a:pt x="80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1" y="82"/>
                    <a:pt x="64" y="89"/>
                    <a:pt x="57" y="94"/>
                  </a:cubicBezTo>
                  <a:cubicBezTo>
                    <a:pt x="48" y="101"/>
                    <a:pt x="38" y="109"/>
                    <a:pt x="29" y="115"/>
                  </a:cubicBezTo>
                  <a:cubicBezTo>
                    <a:pt x="27" y="116"/>
                    <a:pt x="27" y="117"/>
                    <a:pt x="27" y="117"/>
                  </a:cubicBezTo>
                  <a:moveTo>
                    <a:pt x="5" y="88"/>
                  </a:moveTo>
                  <a:cubicBezTo>
                    <a:pt x="4" y="87"/>
                    <a:pt x="4" y="86"/>
                    <a:pt x="4" y="86"/>
                  </a:cubicBezTo>
                  <a:cubicBezTo>
                    <a:pt x="6" y="84"/>
                    <a:pt x="8" y="82"/>
                    <a:pt x="9" y="80"/>
                  </a:cubicBezTo>
                  <a:cubicBezTo>
                    <a:pt x="11" y="79"/>
                    <a:pt x="13" y="77"/>
                    <a:pt x="15" y="76"/>
                  </a:cubicBezTo>
                  <a:cubicBezTo>
                    <a:pt x="16" y="75"/>
                    <a:pt x="16" y="75"/>
                    <a:pt x="17" y="75"/>
                  </a:cubicBezTo>
                  <a:cubicBezTo>
                    <a:pt x="17" y="75"/>
                    <a:pt x="15" y="77"/>
                    <a:pt x="14" y="77"/>
                  </a:cubicBezTo>
                  <a:cubicBezTo>
                    <a:pt x="11" y="81"/>
                    <a:pt x="7" y="84"/>
                    <a:pt x="5" y="88"/>
                  </a:cubicBezTo>
                  <a:moveTo>
                    <a:pt x="53" y="88"/>
                  </a:moveTo>
                  <a:cubicBezTo>
                    <a:pt x="55" y="86"/>
                    <a:pt x="57" y="85"/>
                    <a:pt x="59" y="83"/>
                  </a:cubicBezTo>
                  <a:cubicBezTo>
                    <a:pt x="62" y="81"/>
                    <a:pt x="66" y="78"/>
                    <a:pt x="69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4"/>
                    <a:pt x="72" y="75"/>
                    <a:pt x="73" y="75"/>
                  </a:cubicBezTo>
                  <a:cubicBezTo>
                    <a:pt x="66" y="79"/>
                    <a:pt x="59" y="83"/>
                    <a:pt x="53" y="88"/>
                  </a:cubicBezTo>
                  <a:moveTo>
                    <a:pt x="14" y="109"/>
                  </a:moveTo>
                  <a:cubicBezTo>
                    <a:pt x="15" y="107"/>
                    <a:pt x="17" y="105"/>
                    <a:pt x="19" y="103"/>
                  </a:cubicBezTo>
                  <a:cubicBezTo>
                    <a:pt x="22" y="99"/>
                    <a:pt x="26" y="96"/>
                    <a:pt x="30" y="93"/>
                  </a:cubicBezTo>
                  <a:cubicBezTo>
                    <a:pt x="36" y="89"/>
                    <a:pt x="42" y="84"/>
                    <a:pt x="46" y="79"/>
                  </a:cubicBezTo>
                  <a:cubicBezTo>
                    <a:pt x="48" y="78"/>
                    <a:pt x="50" y="78"/>
                    <a:pt x="53" y="77"/>
                  </a:cubicBezTo>
                  <a:cubicBezTo>
                    <a:pt x="57" y="75"/>
                    <a:pt x="62" y="74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52" y="84"/>
                    <a:pt x="38" y="98"/>
                    <a:pt x="23" y="110"/>
                  </a:cubicBezTo>
                  <a:cubicBezTo>
                    <a:pt x="23" y="111"/>
                    <a:pt x="22" y="112"/>
                    <a:pt x="21" y="112"/>
                  </a:cubicBezTo>
                  <a:cubicBezTo>
                    <a:pt x="22" y="111"/>
                    <a:pt x="23" y="110"/>
                    <a:pt x="24" y="109"/>
                  </a:cubicBezTo>
                  <a:cubicBezTo>
                    <a:pt x="28" y="105"/>
                    <a:pt x="32" y="101"/>
                    <a:pt x="36" y="97"/>
                  </a:cubicBezTo>
                  <a:cubicBezTo>
                    <a:pt x="43" y="90"/>
                    <a:pt x="52" y="83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42" y="81"/>
                    <a:pt x="31" y="97"/>
                    <a:pt x="17" y="107"/>
                  </a:cubicBezTo>
                  <a:cubicBezTo>
                    <a:pt x="17" y="108"/>
                    <a:pt x="14" y="109"/>
                    <a:pt x="14" y="109"/>
                  </a:cubicBezTo>
                  <a:moveTo>
                    <a:pt x="4" y="80"/>
                  </a:moveTo>
                  <a:cubicBezTo>
                    <a:pt x="4" y="80"/>
                    <a:pt x="5" y="80"/>
                    <a:pt x="5" y="80"/>
                  </a:cubicBezTo>
                  <a:cubicBezTo>
                    <a:pt x="6" y="78"/>
                    <a:pt x="8" y="77"/>
                    <a:pt x="9" y="75"/>
                  </a:cubicBezTo>
                  <a:cubicBezTo>
                    <a:pt x="10" y="75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5"/>
                    <a:pt x="10" y="76"/>
                    <a:pt x="9" y="77"/>
                  </a:cubicBezTo>
                  <a:cubicBezTo>
                    <a:pt x="8" y="79"/>
                    <a:pt x="6" y="81"/>
                    <a:pt x="4" y="84"/>
                  </a:cubicBezTo>
                  <a:cubicBezTo>
                    <a:pt x="4" y="83"/>
                    <a:pt x="4" y="82"/>
                    <a:pt x="4" y="82"/>
                  </a:cubicBezTo>
                  <a:cubicBezTo>
                    <a:pt x="4" y="80"/>
                    <a:pt x="4" y="79"/>
                    <a:pt x="4" y="77"/>
                  </a:cubicBezTo>
                  <a:cubicBezTo>
                    <a:pt x="5" y="76"/>
                    <a:pt x="7" y="75"/>
                    <a:pt x="9" y="74"/>
                  </a:cubicBezTo>
                  <a:cubicBezTo>
                    <a:pt x="8" y="76"/>
                    <a:pt x="6" y="77"/>
                    <a:pt x="4" y="79"/>
                  </a:cubicBezTo>
                  <a:cubicBezTo>
                    <a:pt x="4" y="79"/>
                    <a:pt x="4" y="80"/>
                    <a:pt x="4" y="80"/>
                  </a:cubicBezTo>
                  <a:moveTo>
                    <a:pt x="6" y="89"/>
                  </a:moveTo>
                  <a:cubicBezTo>
                    <a:pt x="5" y="89"/>
                    <a:pt x="6" y="87"/>
                    <a:pt x="7" y="86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4" y="79"/>
                    <a:pt x="16" y="77"/>
                    <a:pt x="18" y="74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4"/>
                    <a:pt x="26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6" y="78"/>
                    <a:pt x="23" y="80"/>
                    <a:pt x="20" y="83"/>
                  </a:cubicBezTo>
                  <a:cubicBezTo>
                    <a:pt x="18" y="85"/>
                    <a:pt x="16" y="87"/>
                    <a:pt x="14" y="89"/>
                  </a:cubicBezTo>
                  <a:cubicBezTo>
                    <a:pt x="13" y="91"/>
                    <a:pt x="9" y="93"/>
                    <a:pt x="8" y="95"/>
                  </a:cubicBezTo>
                  <a:cubicBezTo>
                    <a:pt x="11" y="90"/>
                    <a:pt x="14" y="87"/>
                    <a:pt x="17" y="83"/>
                  </a:cubicBezTo>
                  <a:cubicBezTo>
                    <a:pt x="20" y="81"/>
                    <a:pt x="23" y="79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17" y="78"/>
                    <a:pt x="13" y="83"/>
                    <a:pt x="7" y="87"/>
                  </a:cubicBezTo>
                  <a:cubicBezTo>
                    <a:pt x="7" y="88"/>
                    <a:pt x="6" y="89"/>
                    <a:pt x="6" y="89"/>
                  </a:cubicBezTo>
                  <a:moveTo>
                    <a:pt x="6" y="82"/>
                  </a:moveTo>
                  <a:cubicBezTo>
                    <a:pt x="7" y="81"/>
                    <a:pt x="8" y="80"/>
                    <a:pt x="9" y="79"/>
                  </a:cubicBezTo>
                  <a:cubicBezTo>
                    <a:pt x="10" y="77"/>
                    <a:pt x="12" y="75"/>
                    <a:pt x="13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3" y="76"/>
                    <a:pt x="10" y="79"/>
                    <a:pt x="6" y="82"/>
                  </a:cubicBezTo>
                  <a:moveTo>
                    <a:pt x="53" y="4"/>
                  </a:moveTo>
                  <a:cubicBezTo>
                    <a:pt x="57" y="4"/>
                    <a:pt x="60" y="4"/>
                    <a:pt x="64" y="4"/>
                  </a:cubicBezTo>
                  <a:cubicBezTo>
                    <a:pt x="66" y="14"/>
                    <a:pt x="65" y="24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6" y="35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90" y="36"/>
                    <a:pt x="104" y="54"/>
                    <a:pt x="105" y="74"/>
                  </a:cubicBezTo>
                  <a:cubicBezTo>
                    <a:pt x="104" y="74"/>
                    <a:pt x="104" y="74"/>
                    <a:pt x="103" y="74"/>
                  </a:cubicBezTo>
                  <a:cubicBezTo>
                    <a:pt x="101" y="74"/>
                    <a:pt x="99" y="74"/>
                    <a:pt x="97" y="75"/>
                  </a:cubicBezTo>
                  <a:cubicBezTo>
                    <a:pt x="94" y="77"/>
                    <a:pt x="92" y="77"/>
                    <a:pt x="89" y="77"/>
                  </a:cubicBezTo>
                  <a:cubicBezTo>
                    <a:pt x="86" y="77"/>
                    <a:pt x="84" y="76"/>
                    <a:pt x="80" y="74"/>
                  </a:cubicBezTo>
                  <a:cubicBezTo>
                    <a:pt x="76" y="71"/>
                    <a:pt x="71" y="70"/>
                    <a:pt x="67" y="70"/>
                  </a:cubicBezTo>
                  <a:cubicBezTo>
                    <a:pt x="62" y="70"/>
                    <a:pt x="56" y="71"/>
                    <a:pt x="52" y="73"/>
                  </a:cubicBezTo>
                  <a:cubicBezTo>
                    <a:pt x="48" y="74"/>
                    <a:pt x="46" y="75"/>
                    <a:pt x="43" y="75"/>
                  </a:cubicBezTo>
                  <a:cubicBezTo>
                    <a:pt x="40" y="75"/>
                    <a:pt x="37" y="74"/>
                    <a:pt x="33" y="72"/>
                  </a:cubicBezTo>
                  <a:cubicBezTo>
                    <a:pt x="30" y="71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2" y="70"/>
                    <a:pt x="8" y="70"/>
                    <a:pt x="4" y="72"/>
                  </a:cubicBezTo>
                  <a:cubicBezTo>
                    <a:pt x="8" y="54"/>
                    <a:pt x="24" y="36"/>
                    <a:pt x="43" y="36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5"/>
                    <a:pt x="48" y="34"/>
                  </a:cubicBezTo>
                  <a:cubicBezTo>
                    <a:pt x="50" y="24"/>
                    <a:pt x="48" y="14"/>
                    <a:pt x="48" y="4"/>
                  </a:cubicBezTo>
                  <a:cubicBezTo>
                    <a:pt x="50" y="4"/>
                    <a:pt x="51" y="4"/>
                    <a:pt x="53" y="4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7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1"/>
                    <a:pt x="44" y="2"/>
                    <a:pt x="44" y="3"/>
                  </a:cubicBezTo>
                  <a:cubicBezTo>
                    <a:pt x="43" y="12"/>
                    <a:pt x="46" y="22"/>
                    <a:pt x="44" y="32"/>
                  </a:cubicBezTo>
                  <a:cubicBezTo>
                    <a:pt x="44" y="32"/>
                    <a:pt x="43" y="32"/>
                    <a:pt x="42" y="32"/>
                  </a:cubicBezTo>
                  <a:cubicBezTo>
                    <a:pt x="20" y="32"/>
                    <a:pt x="2" y="54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0" y="93"/>
                    <a:pt x="5" y="106"/>
                    <a:pt x="14" y="116"/>
                  </a:cubicBezTo>
                  <a:cubicBezTo>
                    <a:pt x="24" y="127"/>
                    <a:pt x="41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70" y="129"/>
                    <a:pt x="84" y="124"/>
                    <a:pt x="95" y="115"/>
                  </a:cubicBezTo>
                  <a:cubicBezTo>
                    <a:pt x="104" y="107"/>
                    <a:pt x="108" y="96"/>
                    <a:pt x="109" y="84"/>
                  </a:cubicBezTo>
                  <a:cubicBezTo>
                    <a:pt x="112" y="59"/>
                    <a:pt x="96" y="32"/>
                    <a:pt x="69" y="32"/>
                  </a:cubicBezTo>
                  <a:cubicBezTo>
                    <a:pt x="69" y="22"/>
                    <a:pt x="70" y="12"/>
                    <a:pt x="68" y="2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9254794" y="4597327"/>
              <a:ext cx="431800" cy="644525"/>
            </a:xfrm>
            <a:custGeom>
              <a:avLst/>
              <a:gdLst>
                <a:gd name="T0" fmla="*/ 36 w 102"/>
                <a:gd name="T1" fmla="*/ 148 h 152"/>
                <a:gd name="T2" fmla="*/ 44 w 102"/>
                <a:gd name="T3" fmla="*/ 145 h 152"/>
                <a:gd name="T4" fmla="*/ 39 w 102"/>
                <a:gd name="T5" fmla="*/ 147 h 152"/>
                <a:gd name="T6" fmla="*/ 34 w 102"/>
                <a:gd name="T7" fmla="*/ 148 h 152"/>
                <a:gd name="T8" fmla="*/ 54 w 102"/>
                <a:gd name="T9" fmla="*/ 139 h 152"/>
                <a:gd name="T10" fmla="*/ 54 w 102"/>
                <a:gd name="T11" fmla="*/ 133 h 152"/>
                <a:gd name="T12" fmla="*/ 52 w 102"/>
                <a:gd name="T13" fmla="*/ 131 h 152"/>
                <a:gd name="T14" fmla="*/ 35 w 102"/>
                <a:gd name="T15" fmla="*/ 148 h 152"/>
                <a:gd name="T16" fmla="*/ 54 w 102"/>
                <a:gd name="T17" fmla="*/ 123 h 152"/>
                <a:gd name="T18" fmla="*/ 37 w 102"/>
                <a:gd name="T19" fmla="*/ 133 h 152"/>
                <a:gd name="T20" fmla="*/ 39 w 102"/>
                <a:gd name="T21" fmla="*/ 131 h 152"/>
                <a:gd name="T22" fmla="*/ 21 w 102"/>
                <a:gd name="T23" fmla="*/ 116 h 152"/>
                <a:gd name="T24" fmla="*/ 42 w 102"/>
                <a:gd name="T25" fmla="*/ 115 h 152"/>
                <a:gd name="T26" fmla="*/ 28 w 102"/>
                <a:gd name="T27" fmla="*/ 147 h 152"/>
                <a:gd name="T28" fmla="*/ 28 w 102"/>
                <a:gd name="T29" fmla="*/ 116 h 152"/>
                <a:gd name="T30" fmla="*/ 11 w 102"/>
                <a:gd name="T31" fmla="*/ 140 h 152"/>
                <a:gd name="T32" fmla="*/ 21 w 102"/>
                <a:gd name="T33" fmla="*/ 129 h 152"/>
                <a:gd name="T34" fmla="*/ 37 w 102"/>
                <a:gd name="T35" fmla="*/ 119 h 152"/>
                <a:gd name="T36" fmla="*/ 19 w 102"/>
                <a:gd name="T37" fmla="*/ 144 h 152"/>
                <a:gd name="T38" fmla="*/ 37 w 102"/>
                <a:gd name="T39" fmla="*/ 130 h 152"/>
                <a:gd name="T40" fmla="*/ 49 w 102"/>
                <a:gd name="T41" fmla="*/ 120 h 152"/>
                <a:gd name="T42" fmla="*/ 21 w 102"/>
                <a:gd name="T43" fmla="*/ 117 h 152"/>
                <a:gd name="T44" fmla="*/ 14 w 102"/>
                <a:gd name="T45" fmla="*/ 123 h 152"/>
                <a:gd name="T46" fmla="*/ 29 w 102"/>
                <a:gd name="T47" fmla="*/ 114 h 152"/>
                <a:gd name="T48" fmla="*/ 35 w 102"/>
                <a:gd name="T49" fmla="*/ 115 h 152"/>
                <a:gd name="T50" fmla="*/ 24 w 102"/>
                <a:gd name="T51" fmla="*/ 124 h 152"/>
                <a:gd name="T52" fmla="*/ 24 w 102"/>
                <a:gd name="T53" fmla="*/ 124 h 152"/>
                <a:gd name="T54" fmla="*/ 87 w 102"/>
                <a:gd name="T55" fmla="*/ 27 h 152"/>
                <a:gd name="T56" fmla="*/ 87 w 102"/>
                <a:gd name="T57" fmla="*/ 27 h 152"/>
                <a:gd name="T58" fmla="*/ 81 w 102"/>
                <a:gd name="T59" fmla="*/ 26 h 152"/>
                <a:gd name="T60" fmla="*/ 80 w 102"/>
                <a:gd name="T61" fmla="*/ 11 h 152"/>
                <a:gd name="T62" fmla="*/ 61 w 102"/>
                <a:gd name="T63" fmla="*/ 11 h 152"/>
                <a:gd name="T64" fmla="*/ 89 w 102"/>
                <a:gd name="T65" fmla="*/ 8 h 152"/>
                <a:gd name="T66" fmla="*/ 58 w 102"/>
                <a:gd name="T67" fmla="*/ 25 h 152"/>
                <a:gd name="T68" fmla="*/ 62 w 102"/>
                <a:gd name="T69" fmla="*/ 26 h 152"/>
                <a:gd name="T70" fmla="*/ 94 w 102"/>
                <a:gd name="T71" fmla="*/ 25 h 152"/>
                <a:gd name="T72" fmla="*/ 89 w 102"/>
                <a:gd name="T73" fmla="*/ 25 h 152"/>
                <a:gd name="T74" fmla="*/ 58 w 102"/>
                <a:gd name="T75" fmla="*/ 9 h 152"/>
                <a:gd name="T76" fmla="*/ 58 w 102"/>
                <a:gd name="T77" fmla="*/ 19 h 152"/>
                <a:gd name="T78" fmla="*/ 58 w 102"/>
                <a:gd name="T79" fmla="*/ 23 h 152"/>
                <a:gd name="T80" fmla="*/ 58 w 102"/>
                <a:gd name="T81" fmla="*/ 12 h 152"/>
                <a:gd name="T82" fmla="*/ 75 w 102"/>
                <a:gd name="T83" fmla="*/ 4 h 152"/>
                <a:gd name="T84" fmla="*/ 90 w 102"/>
                <a:gd name="T85" fmla="*/ 6 h 152"/>
                <a:gd name="T86" fmla="*/ 85 w 102"/>
                <a:gd name="T87" fmla="*/ 6 h 152"/>
                <a:gd name="T88" fmla="*/ 79 w 102"/>
                <a:gd name="T89" fmla="*/ 5 h 152"/>
                <a:gd name="T90" fmla="*/ 73 w 102"/>
                <a:gd name="T91" fmla="*/ 4 h 152"/>
                <a:gd name="T92" fmla="*/ 60 w 102"/>
                <a:gd name="T93" fmla="*/ 15 h 152"/>
                <a:gd name="T94" fmla="*/ 58 w 102"/>
                <a:gd name="T95" fmla="*/ 12 h 152"/>
                <a:gd name="T96" fmla="*/ 54 w 102"/>
                <a:gd name="T97" fmla="*/ 27 h 152"/>
                <a:gd name="T98" fmla="*/ 9 w 102"/>
                <a:gd name="T99" fmla="*/ 119 h 152"/>
                <a:gd name="T100" fmla="*/ 58 w 102"/>
                <a:gd name="T101" fmla="*/ 122 h 152"/>
                <a:gd name="T102" fmla="*/ 95 w 102"/>
                <a:gd name="T103" fmla="*/ 32 h 152"/>
                <a:gd name="T104" fmla="*/ 100 w 102"/>
                <a:gd name="T10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36" y="148"/>
                  </a:moveTo>
                  <a:cubicBezTo>
                    <a:pt x="37" y="147"/>
                    <a:pt x="38" y="146"/>
                    <a:pt x="39" y="145"/>
                  </a:cubicBezTo>
                  <a:cubicBezTo>
                    <a:pt x="39" y="145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7" y="148"/>
                    <a:pt x="37" y="148"/>
                    <a:pt x="36" y="148"/>
                  </a:cubicBezTo>
                  <a:moveTo>
                    <a:pt x="39" y="147"/>
                  </a:moveTo>
                  <a:cubicBezTo>
                    <a:pt x="42" y="144"/>
                    <a:pt x="46" y="141"/>
                    <a:pt x="49" y="138"/>
                  </a:cubicBezTo>
                  <a:cubicBezTo>
                    <a:pt x="50" y="137"/>
                    <a:pt x="52" y="135"/>
                    <a:pt x="53" y="135"/>
                  </a:cubicBezTo>
                  <a:cubicBezTo>
                    <a:pt x="53" y="135"/>
                    <a:pt x="52" y="136"/>
                    <a:pt x="50" y="138"/>
                  </a:cubicBezTo>
                  <a:cubicBezTo>
                    <a:pt x="48" y="141"/>
                    <a:pt x="46" y="142"/>
                    <a:pt x="44" y="145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8" y="143"/>
                    <a:pt x="51" y="141"/>
                    <a:pt x="54" y="139"/>
                  </a:cubicBezTo>
                  <a:cubicBezTo>
                    <a:pt x="51" y="143"/>
                    <a:pt x="46" y="146"/>
                    <a:pt x="41" y="147"/>
                  </a:cubicBezTo>
                  <a:cubicBezTo>
                    <a:pt x="41" y="147"/>
                    <a:pt x="40" y="147"/>
                    <a:pt x="39" y="147"/>
                  </a:cubicBezTo>
                  <a:moveTo>
                    <a:pt x="33" y="148"/>
                  </a:moveTo>
                  <a:cubicBezTo>
                    <a:pt x="32" y="148"/>
                    <a:pt x="30" y="148"/>
                    <a:pt x="28" y="147"/>
                  </a:cubicBezTo>
                  <a:cubicBezTo>
                    <a:pt x="34" y="143"/>
                    <a:pt x="39" y="139"/>
                    <a:pt x="44" y="134"/>
                  </a:cubicBezTo>
                  <a:cubicBezTo>
                    <a:pt x="44" y="134"/>
                    <a:pt x="43" y="135"/>
                    <a:pt x="43" y="135"/>
                  </a:cubicBezTo>
                  <a:cubicBezTo>
                    <a:pt x="39" y="139"/>
                    <a:pt x="36" y="143"/>
                    <a:pt x="34" y="148"/>
                  </a:cubicBezTo>
                  <a:cubicBezTo>
                    <a:pt x="34" y="148"/>
                    <a:pt x="33" y="148"/>
                    <a:pt x="33" y="148"/>
                  </a:cubicBezTo>
                  <a:moveTo>
                    <a:pt x="35" y="148"/>
                  </a:moveTo>
                  <a:cubicBezTo>
                    <a:pt x="41" y="139"/>
                    <a:pt x="47" y="131"/>
                    <a:pt x="54" y="124"/>
                  </a:cubicBezTo>
                  <a:cubicBezTo>
                    <a:pt x="56" y="127"/>
                    <a:pt x="57" y="131"/>
                    <a:pt x="56" y="135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2" y="139"/>
                    <a:pt x="50" y="141"/>
                    <a:pt x="48" y="142"/>
                  </a:cubicBezTo>
                  <a:cubicBezTo>
                    <a:pt x="51" y="139"/>
                    <a:pt x="53" y="137"/>
                    <a:pt x="54" y="134"/>
                  </a:cubicBezTo>
                  <a:cubicBezTo>
                    <a:pt x="54" y="134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49" y="137"/>
                    <a:pt x="44" y="141"/>
                    <a:pt x="40" y="145"/>
                  </a:cubicBezTo>
                  <a:cubicBezTo>
                    <a:pt x="44" y="142"/>
                    <a:pt x="49" y="136"/>
                    <a:pt x="53" y="131"/>
                  </a:cubicBezTo>
                  <a:cubicBezTo>
                    <a:pt x="53" y="131"/>
                    <a:pt x="53" y="130"/>
                    <a:pt x="52" y="130"/>
                  </a:cubicBezTo>
                  <a:cubicBezTo>
                    <a:pt x="52" y="130"/>
                    <a:pt x="52" y="130"/>
                    <a:pt x="52" y="131"/>
                  </a:cubicBezTo>
                  <a:cubicBezTo>
                    <a:pt x="52" y="131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49" y="133"/>
                  </a:cubicBezTo>
                  <a:cubicBezTo>
                    <a:pt x="44" y="138"/>
                    <a:pt x="38" y="144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moveTo>
                    <a:pt x="30" y="145"/>
                  </a:moveTo>
                  <a:cubicBezTo>
                    <a:pt x="30" y="145"/>
                    <a:pt x="30" y="145"/>
                    <a:pt x="31" y="144"/>
                  </a:cubicBezTo>
                  <a:cubicBezTo>
                    <a:pt x="38" y="135"/>
                    <a:pt x="46" y="129"/>
                    <a:pt x="51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20"/>
                    <a:pt x="53" y="121"/>
                    <a:pt x="54" y="123"/>
                  </a:cubicBezTo>
                  <a:cubicBezTo>
                    <a:pt x="50" y="126"/>
                    <a:pt x="47" y="130"/>
                    <a:pt x="43" y="133"/>
                  </a:cubicBezTo>
                  <a:cubicBezTo>
                    <a:pt x="41" y="135"/>
                    <a:pt x="39" y="138"/>
                    <a:pt x="36" y="140"/>
                  </a:cubicBezTo>
                  <a:cubicBezTo>
                    <a:pt x="36" y="140"/>
                    <a:pt x="31" y="145"/>
                    <a:pt x="30" y="145"/>
                  </a:cubicBezTo>
                  <a:moveTo>
                    <a:pt x="25" y="144"/>
                  </a:moveTo>
                  <a:cubicBezTo>
                    <a:pt x="28" y="140"/>
                    <a:pt x="33" y="137"/>
                    <a:pt x="37" y="133"/>
                  </a:cubicBezTo>
                  <a:cubicBezTo>
                    <a:pt x="41" y="128"/>
                    <a:pt x="45" y="122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6" y="122"/>
                    <a:pt x="43" y="127"/>
                    <a:pt x="39" y="131"/>
                  </a:cubicBezTo>
                  <a:cubicBezTo>
                    <a:pt x="37" y="133"/>
                    <a:pt x="35" y="135"/>
                    <a:pt x="33" y="137"/>
                  </a:cubicBezTo>
                  <a:cubicBezTo>
                    <a:pt x="30" y="140"/>
                    <a:pt x="27" y="142"/>
                    <a:pt x="25" y="144"/>
                  </a:cubicBezTo>
                  <a:moveTo>
                    <a:pt x="9" y="127"/>
                  </a:moveTo>
                  <a:cubicBezTo>
                    <a:pt x="10" y="124"/>
                    <a:pt x="12" y="121"/>
                    <a:pt x="16" y="119"/>
                  </a:cubicBezTo>
                  <a:cubicBezTo>
                    <a:pt x="17" y="118"/>
                    <a:pt x="19" y="117"/>
                    <a:pt x="21" y="116"/>
                  </a:cubicBezTo>
                  <a:cubicBezTo>
                    <a:pt x="16" y="119"/>
                    <a:pt x="12" y="123"/>
                    <a:pt x="9" y="127"/>
                  </a:cubicBezTo>
                  <a:moveTo>
                    <a:pt x="20" y="142"/>
                  </a:moveTo>
                  <a:cubicBezTo>
                    <a:pt x="20" y="142"/>
                    <a:pt x="20" y="142"/>
                    <a:pt x="21" y="142"/>
                  </a:cubicBezTo>
                  <a:cubicBezTo>
                    <a:pt x="23" y="138"/>
                    <a:pt x="26" y="135"/>
                    <a:pt x="29" y="131"/>
                  </a:cubicBezTo>
                  <a:cubicBezTo>
                    <a:pt x="33" y="126"/>
                    <a:pt x="38" y="121"/>
                    <a:pt x="42" y="115"/>
                  </a:cubicBezTo>
                  <a:cubicBezTo>
                    <a:pt x="43" y="115"/>
                    <a:pt x="45" y="116"/>
                    <a:pt x="47" y="116"/>
                  </a:cubicBezTo>
                  <a:cubicBezTo>
                    <a:pt x="39" y="122"/>
                    <a:pt x="33" y="131"/>
                    <a:pt x="26" y="138"/>
                  </a:cubicBezTo>
                  <a:cubicBezTo>
                    <a:pt x="25" y="139"/>
                    <a:pt x="23" y="140"/>
                    <a:pt x="22" y="141"/>
                  </a:cubicBezTo>
                  <a:cubicBezTo>
                    <a:pt x="21" y="142"/>
                    <a:pt x="20" y="142"/>
                    <a:pt x="20" y="142"/>
                  </a:cubicBezTo>
                  <a:moveTo>
                    <a:pt x="28" y="147"/>
                  </a:moveTo>
                  <a:cubicBezTo>
                    <a:pt x="23" y="147"/>
                    <a:pt x="18" y="145"/>
                    <a:pt x="14" y="143"/>
                  </a:cubicBezTo>
                  <a:cubicBezTo>
                    <a:pt x="10" y="141"/>
                    <a:pt x="8" y="138"/>
                    <a:pt x="8" y="136"/>
                  </a:cubicBezTo>
                  <a:cubicBezTo>
                    <a:pt x="15" y="130"/>
                    <a:pt x="21" y="122"/>
                    <a:pt x="28" y="116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9" y="115"/>
                    <a:pt x="29" y="116"/>
                    <a:pt x="28" y="116"/>
                  </a:cubicBezTo>
                  <a:cubicBezTo>
                    <a:pt x="27" y="118"/>
                    <a:pt x="26" y="120"/>
                    <a:pt x="24" y="122"/>
                  </a:cubicBezTo>
                  <a:cubicBezTo>
                    <a:pt x="22" y="125"/>
                    <a:pt x="19" y="129"/>
                    <a:pt x="16" y="133"/>
                  </a:cubicBezTo>
                  <a:cubicBezTo>
                    <a:pt x="14" y="135"/>
                    <a:pt x="13" y="137"/>
                    <a:pt x="11" y="139"/>
                  </a:cubicBezTo>
                  <a:cubicBezTo>
                    <a:pt x="10" y="139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2" y="139"/>
                    <a:pt x="12" y="139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37"/>
                    <a:pt x="16" y="135"/>
                    <a:pt x="17" y="134"/>
                  </a:cubicBezTo>
                  <a:cubicBezTo>
                    <a:pt x="18" y="132"/>
                    <a:pt x="20" y="130"/>
                    <a:pt x="21" y="129"/>
                  </a:cubicBezTo>
                  <a:cubicBezTo>
                    <a:pt x="25" y="124"/>
                    <a:pt x="30" y="120"/>
                    <a:pt x="33" y="116"/>
                  </a:cubicBezTo>
                  <a:cubicBezTo>
                    <a:pt x="26" y="125"/>
                    <a:pt x="19" y="132"/>
                    <a:pt x="13" y="141"/>
                  </a:cubicBezTo>
                  <a:cubicBezTo>
                    <a:pt x="13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3" y="135"/>
                    <a:pt x="29" y="126"/>
                    <a:pt x="37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4" y="123"/>
                    <a:pt x="32" y="126"/>
                    <a:pt x="30" y="128"/>
                  </a:cubicBezTo>
                  <a:cubicBezTo>
                    <a:pt x="26" y="133"/>
                    <a:pt x="22" y="138"/>
                    <a:pt x="18" y="143"/>
                  </a:cubicBezTo>
                  <a:cubicBezTo>
                    <a:pt x="18" y="144"/>
                    <a:pt x="18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9" y="138"/>
                    <a:pt x="35" y="128"/>
                    <a:pt x="43" y="120"/>
                  </a:cubicBezTo>
                  <a:cubicBezTo>
                    <a:pt x="44" y="119"/>
                    <a:pt x="46" y="118"/>
                    <a:pt x="46" y="118"/>
                  </a:cubicBezTo>
                  <a:cubicBezTo>
                    <a:pt x="46" y="118"/>
                    <a:pt x="46" y="118"/>
                    <a:pt x="45" y="120"/>
                  </a:cubicBezTo>
                  <a:cubicBezTo>
                    <a:pt x="42" y="124"/>
                    <a:pt x="40" y="127"/>
                    <a:pt x="37" y="130"/>
                  </a:cubicBezTo>
                  <a:cubicBezTo>
                    <a:pt x="33" y="136"/>
                    <a:pt x="27" y="140"/>
                    <a:pt x="23" y="145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33" y="140"/>
                    <a:pt x="40" y="131"/>
                    <a:pt x="48" y="122"/>
                  </a:cubicBezTo>
                  <a:cubicBezTo>
                    <a:pt x="49" y="121"/>
                    <a:pt x="49" y="120"/>
                    <a:pt x="49" y="120"/>
                  </a:cubicBezTo>
                  <a:cubicBezTo>
                    <a:pt x="49" y="120"/>
                    <a:pt x="47" y="123"/>
                    <a:pt x="47" y="124"/>
                  </a:cubicBezTo>
                  <a:cubicBezTo>
                    <a:pt x="45" y="127"/>
                    <a:pt x="42" y="130"/>
                    <a:pt x="39" y="134"/>
                  </a:cubicBezTo>
                  <a:cubicBezTo>
                    <a:pt x="35" y="138"/>
                    <a:pt x="31" y="142"/>
                    <a:pt x="27" y="147"/>
                  </a:cubicBezTo>
                  <a:cubicBezTo>
                    <a:pt x="28" y="147"/>
                    <a:pt x="28" y="147"/>
                    <a:pt x="28" y="147"/>
                  </a:cubicBezTo>
                  <a:moveTo>
                    <a:pt x="21" y="117"/>
                  </a:moveTo>
                  <a:cubicBezTo>
                    <a:pt x="21" y="117"/>
                    <a:pt x="23" y="116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0" y="122"/>
                    <a:pt x="14" y="128"/>
                    <a:pt x="7" y="134"/>
                  </a:cubicBezTo>
                  <a:cubicBezTo>
                    <a:pt x="7" y="133"/>
                    <a:pt x="7" y="131"/>
                    <a:pt x="8" y="129"/>
                  </a:cubicBezTo>
                  <a:cubicBezTo>
                    <a:pt x="10" y="127"/>
                    <a:pt x="12" y="125"/>
                    <a:pt x="14" y="123"/>
                  </a:cubicBezTo>
                  <a:cubicBezTo>
                    <a:pt x="16" y="121"/>
                    <a:pt x="19" y="11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23" y="119"/>
                  </a:moveTo>
                  <a:cubicBezTo>
                    <a:pt x="24" y="118"/>
                    <a:pt x="25" y="116"/>
                    <a:pt x="26" y="115"/>
                  </a:cubicBezTo>
                  <a:cubicBezTo>
                    <a:pt x="27" y="115"/>
                    <a:pt x="28" y="114"/>
                    <a:pt x="29" y="114"/>
                  </a:cubicBezTo>
                  <a:cubicBezTo>
                    <a:pt x="27" y="116"/>
                    <a:pt x="25" y="118"/>
                    <a:pt x="23" y="119"/>
                  </a:cubicBezTo>
                  <a:moveTo>
                    <a:pt x="16" y="140"/>
                  </a:moveTo>
                  <a:cubicBezTo>
                    <a:pt x="16" y="140"/>
                    <a:pt x="16" y="139"/>
                    <a:pt x="17" y="138"/>
                  </a:cubicBezTo>
                  <a:cubicBezTo>
                    <a:pt x="18" y="135"/>
                    <a:pt x="21" y="132"/>
                    <a:pt x="23" y="129"/>
                  </a:cubicBezTo>
                  <a:cubicBezTo>
                    <a:pt x="27" y="124"/>
                    <a:pt x="31" y="120"/>
                    <a:pt x="35" y="11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4"/>
                    <a:pt x="39" y="115"/>
                    <a:pt x="40" y="115"/>
                  </a:cubicBezTo>
                  <a:cubicBezTo>
                    <a:pt x="33" y="121"/>
                    <a:pt x="27" y="129"/>
                    <a:pt x="20" y="135"/>
                  </a:cubicBezTo>
                  <a:cubicBezTo>
                    <a:pt x="19" y="136"/>
                    <a:pt x="16" y="140"/>
                    <a:pt x="16" y="140"/>
                  </a:cubicBezTo>
                  <a:moveTo>
                    <a:pt x="24" y="124"/>
                  </a:moveTo>
                  <a:cubicBezTo>
                    <a:pt x="27" y="120"/>
                    <a:pt x="29" y="117"/>
                    <a:pt x="31" y="114"/>
                  </a:cubicBezTo>
                  <a:cubicBezTo>
                    <a:pt x="32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1" y="117"/>
                    <a:pt x="27" y="120"/>
                    <a:pt x="24" y="124"/>
                  </a:cubicBezTo>
                  <a:moveTo>
                    <a:pt x="92" y="27"/>
                  </a:moveTo>
                  <a:cubicBezTo>
                    <a:pt x="91" y="27"/>
                    <a:pt x="90" y="27"/>
                    <a:pt x="90" y="27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7"/>
                  </a:cubicBezTo>
                  <a:moveTo>
                    <a:pt x="87" y="27"/>
                  </a:moveTo>
                  <a:cubicBezTo>
                    <a:pt x="85" y="27"/>
                    <a:pt x="84" y="27"/>
                    <a:pt x="83" y="26"/>
                  </a:cubicBezTo>
                  <a:cubicBezTo>
                    <a:pt x="86" y="24"/>
                    <a:pt x="89" y="21"/>
                    <a:pt x="93" y="18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0" y="22"/>
                    <a:pt x="89" y="23"/>
                  </a:cubicBezTo>
                  <a:cubicBezTo>
                    <a:pt x="88" y="24"/>
                    <a:pt x="87" y="25"/>
                    <a:pt x="87" y="27"/>
                  </a:cubicBezTo>
                  <a:moveTo>
                    <a:pt x="77" y="26"/>
                  </a:moveTo>
                  <a:cubicBezTo>
                    <a:pt x="82" y="22"/>
                    <a:pt x="87" y="16"/>
                    <a:pt x="92" y="11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6" y="18"/>
                    <a:pt x="84" y="22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6"/>
                    <a:pt x="77" y="26"/>
                    <a:pt x="77" y="26"/>
                  </a:cubicBezTo>
                  <a:moveTo>
                    <a:pt x="67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9" y="21"/>
                    <a:pt x="75" y="16"/>
                    <a:pt x="80" y="11"/>
                  </a:cubicBezTo>
                  <a:cubicBezTo>
                    <a:pt x="79" y="13"/>
                    <a:pt x="77" y="15"/>
                    <a:pt x="76" y="16"/>
                  </a:cubicBezTo>
                  <a:cubicBezTo>
                    <a:pt x="73" y="20"/>
                    <a:pt x="70" y="23"/>
                    <a:pt x="67" y="26"/>
                  </a:cubicBezTo>
                  <a:moveTo>
                    <a:pt x="58" y="16"/>
                  </a:moveTo>
                  <a:cubicBezTo>
                    <a:pt x="58" y="15"/>
                    <a:pt x="58" y="14"/>
                    <a:pt x="58" y="13"/>
                  </a:cubicBezTo>
                  <a:cubicBezTo>
                    <a:pt x="59" y="13"/>
                    <a:pt x="60" y="12"/>
                    <a:pt x="61" y="11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1" y="11"/>
                    <a:pt x="60" y="13"/>
                    <a:pt x="58" y="16"/>
                  </a:cubicBezTo>
                  <a:moveTo>
                    <a:pt x="74" y="26"/>
                  </a:moveTo>
                  <a:cubicBezTo>
                    <a:pt x="72" y="26"/>
                    <a:pt x="71" y="26"/>
                    <a:pt x="69" y="26"/>
                  </a:cubicBezTo>
                  <a:cubicBezTo>
                    <a:pt x="76" y="21"/>
                    <a:pt x="82" y="14"/>
                    <a:pt x="89" y="8"/>
                  </a:cubicBezTo>
                  <a:cubicBezTo>
                    <a:pt x="84" y="12"/>
                    <a:pt x="80" y="21"/>
                    <a:pt x="75" y="26"/>
                  </a:cubicBezTo>
                  <a:cubicBezTo>
                    <a:pt x="75" y="26"/>
                    <a:pt x="74" y="26"/>
                    <a:pt x="74" y="26"/>
                  </a:cubicBezTo>
                  <a:moveTo>
                    <a:pt x="62" y="26"/>
                  </a:moveTo>
                  <a:cubicBezTo>
                    <a:pt x="61" y="26"/>
                    <a:pt x="60" y="26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4" y="21"/>
                    <a:pt x="69" y="16"/>
                    <a:pt x="74" y="11"/>
                  </a:cubicBezTo>
                  <a:cubicBezTo>
                    <a:pt x="74" y="11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10"/>
                    <a:pt x="74" y="13"/>
                    <a:pt x="71" y="16"/>
                  </a:cubicBezTo>
                  <a:cubicBezTo>
                    <a:pt x="68" y="19"/>
                    <a:pt x="65" y="23"/>
                    <a:pt x="62" y="26"/>
                  </a:cubicBezTo>
                  <a:moveTo>
                    <a:pt x="83" y="25"/>
                  </a:moveTo>
                  <a:cubicBezTo>
                    <a:pt x="87" y="18"/>
                    <a:pt x="92" y="12"/>
                    <a:pt x="98" y="6"/>
                  </a:cubicBezTo>
                  <a:cubicBezTo>
                    <a:pt x="97" y="13"/>
                    <a:pt x="95" y="20"/>
                    <a:pt x="94" y="27"/>
                  </a:cubicBezTo>
                  <a:cubicBezTo>
                    <a:pt x="94" y="27"/>
                    <a:pt x="93" y="27"/>
                    <a:pt x="93" y="27"/>
                  </a:cubicBezTo>
                  <a:cubicBezTo>
                    <a:pt x="93" y="27"/>
                    <a:pt x="93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5"/>
                    <a:pt x="90" y="26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1" y="22"/>
                    <a:pt x="94" y="19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2" y="17"/>
                    <a:pt x="86" y="21"/>
                    <a:pt x="83" y="25"/>
                  </a:cubicBezTo>
                  <a:moveTo>
                    <a:pt x="58" y="9"/>
                  </a:moveTo>
                  <a:cubicBezTo>
                    <a:pt x="58" y="9"/>
                    <a:pt x="58" y="8"/>
                    <a:pt x="58" y="7"/>
                  </a:cubicBezTo>
                  <a:cubicBezTo>
                    <a:pt x="59" y="7"/>
                    <a:pt x="60" y="7"/>
                    <a:pt x="60" y="6"/>
                  </a:cubicBezTo>
                  <a:cubicBezTo>
                    <a:pt x="60" y="7"/>
                    <a:pt x="59" y="8"/>
                    <a:pt x="58" y="9"/>
                  </a:cubicBezTo>
                  <a:moveTo>
                    <a:pt x="58" y="23"/>
                  </a:moveTo>
                  <a:cubicBezTo>
                    <a:pt x="58" y="22"/>
                    <a:pt x="58" y="21"/>
                    <a:pt x="58" y="19"/>
                  </a:cubicBezTo>
                  <a:cubicBezTo>
                    <a:pt x="60" y="17"/>
                    <a:pt x="62" y="15"/>
                    <a:pt x="64" y="14"/>
                  </a:cubicBezTo>
                  <a:cubicBezTo>
                    <a:pt x="65" y="13"/>
                    <a:pt x="66" y="12"/>
                    <a:pt x="67" y="11"/>
                  </a:cubicBezTo>
                  <a:cubicBezTo>
                    <a:pt x="68" y="10"/>
                    <a:pt x="71" y="6"/>
                    <a:pt x="72" y="6"/>
                  </a:cubicBezTo>
                  <a:cubicBezTo>
                    <a:pt x="72" y="6"/>
                    <a:pt x="71" y="7"/>
                    <a:pt x="70" y="8"/>
                  </a:cubicBezTo>
                  <a:cubicBezTo>
                    <a:pt x="66" y="13"/>
                    <a:pt x="62" y="18"/>
                    <a:pt x="58" y="23"/>
                  </a:cubicBezTo>
                  <a:moveTo>
                    <a:pt x="58" y="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4"/>
                    <a:pt x="63" y="4"/>
                  </a:cubicBezTo>
                  <a:cubicBezTo>
                    <a:pt x="62" y="5"/>
                    <a:pt x="60" y="5"/>
                    <a:pt x="58" y="6"/>
                  </a:cubicBezTo>
                  <a:moveTo>
                    <a:pt x="58" y="12"/>
                  </a:moveTo>
                  <a:cubicBezTo>
                    <a:pt x="58" y="12"/>
                    <a:pt x="58" y="11"/>
                    <a:pt x="58" y="11"/>
                  </a:cubicBezTo>
                  <a:cubicBezTo>
                    <a:pt x="60" y="9"/>
                    <a:pt x="62" y="7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8" y="4"/>
                    <a:pt x="72" y="4"/>
                    <a:pt x="75" y="4"/>
                  </a:cubicBezTo>
                  <a:cubicBezTo>
                    <a:pt x="82" y="5"/>
                    <a:pt x="90" y="5"/>
                    <a:pt x="98" y="5"/>
                  </a:cubicBezTo>
                  <a:cubicBezTo>
                    <a:pt x="92" y="10"/>
                    <a:pt x="87" y="15"/>
                    <a:pt x="82" y="20"/>
                  </a:cubicBezTo>
                  <a:cubicBezTo>
                    <a:pt x="85" y="16"/>
                    <a:pt x="88" y="11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4" y="11"/>
                    <a:pt x="79" y="16"/>
                    <a:pt x="73" y="21"/>
                  </a:cubicBezTo>
                  <a:cubicBezTo>
                    <a:pt x="74" y="20"/>
                    <a:pt x="75" y="19"/>
                    <a:pt x="77" y="17"/>
                  </a:cubicBezTo>
                  <a:cubicBezTo>
                    <a:pt x="80" y="14"/>
                    <a:pt x="82" y="10"/>
                    <a:pt x="86" y="7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0" y="10"/>
                    <a:pt x="75" y="14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4" y="14"/>
                    <a:pt x="77" y="10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3" y="9"/>
                    <a:pt x="68" y="15"/>
                    <a:pt x="63" y="20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65" y="16"/>
                    <a:pt x="67" y="14"/>
                  </a:cubicBezTo>
                  <a:cubicBezTo>
                    <a:pt x="69" y="11"/>
                    <a:pt x="72" y="8"/>
                    <a:pt x="74" y="5"/>
                  </a:cubicBezTo>
                  <a:cubicBezTo>
                    <a:pt x="74" y="5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8"/>
                    <a:pt x="64" y="12"/>
                    <a:pt x="60" y="16"/>
                  </a:cubicBezTo>
                  <a:cubicBezTo>
                    <a:pt x="59" y="17"/>
                    <a:pt x="59" y="17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6"/>
                    <a:pt x="60" y="15"/>
                  </a:cubicBezTo>
                  <a:cubicBezTo>
                    <a:pt x="62" y="12"/>
                    <a:pt x="65" y="8"/>
                    <a:pt x="68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6"/>
                    <a:pt x="62" y="8"/>
                    <a:pt x="60" y="10"/>
                  </a:cubicBezTo>
                  <a:cubicBezTo>
                    <a:pt x="60" y="10"/>
                    <a:pt x="59" y="12"/>
                    <a:pt x="58" y="12"/>
                  </a:cubicBezTo>
                  <a:moveTo>
                    <a:pt x="65" y="0"/>
                  </a:moveTo>
                  <a:cubicBezTo>
                    <a:pt x="61" y="0"/>
                    <a:pt x="58" y="0"/>
                    <a:pt x="55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2"/>
                    <a:pt x="54" y="19"/>
                    <a:pt x="54" y="27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5" y="58"/>
                    <a:pt x="57" y="87"/>
                    <a:pt x="55" y="116"/>
                  </a:cubicBezTo>
                  <a:cubicBezTo>
                    <a:pt x="54" y="115"/>
                    <a:pt x="54" y="114"/>
                    <a:pt x="53" y="114"/>
                  </a:cubicBezTo>
                  <a:cubicBezTo>
                    <a:pt x="47" y="112"/>
                    <a:pt x="40" y="110"/>
                    <a:pt x="33" y="110"/>
                  </a:cubicBezTo>
                  <a:cubicBezTo>
                    <a:pt x="24" y="110"/>
                    <a:pt x="16" y="113"/>
                    <a:pt x="9" y="119"/>
                  </a:cubicBezTo>
                  <a:cubicBezTo>
                    <a:pt x="0" y="127"/>
                    <a:pt x="1" y="140"/>
                    <a:pt x="12" y="146"/>
                  </a:cubicBezTo>
                  <a:cubicBezTo>
                    <a:pt x="18" y="150"/>
                    <a:pt x="25" y="152"/>
                    <a:pt x="33" y="152"/>
                  </a:cubicBezTo>
                  <a:cubicBezTo>
                    <a:pt x="38" y="152"/>
                    <a:pt x="43" y="151"/>
                    <a:pt x="47" y="150"/>
                  </a:cubicBezTo>
                  <a:cubicBezTo>
                    <a:pt x="60" y="145"/>
                    <a:pt x="63" y="133"/>
                    <a:pt x="58" y="123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1" y="92"/>
                    <a:pt x="59" y="61"/>
                    <a:pt x="59" y="30"/>
                  </a:cubicBezTo>
                  <a:cubicBezTo>
                    <a:pt x="63" y="30"/>
                    <a:pt x="67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83" y="30"/>
                    <a:pt x="89" y="31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7" y="32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0"/>
                    <a:pt x="102" y="12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0" y="1"/>
                    <a:pt x="82" y="1"/>
                    <a:pt x="73" y="0"/>
                  </a:cubicBezTo>
                  <a:cubicBezTo>
                    <a:pt x="70" y="0"/>
                    <a:pt x="67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687557" y="2290893"/>
              <a:ext cx="863600" cy="1319213"/>
              <a:chOff x="3784269" y="6437239"/>
              <a:chExt cx="863600" cy="1319213"/>
            </a:xfrm>
            <a:solidFill>
              <a:schemeClr val="bg1">
                <a:alpha val="20000"/>
              </a:schemeClr>
            </a:solidFill>
          </p:grpSpPr>
          <p:sp>
            <p:nvSpPr>
              <p:cNvPr id="83" name="Freeform 41"/>
              <p:cNvSpPr>
                <a:spLocks noEditPoints="1"/>
              </p:cNvSpPr>
              <p:nvPr/>
            </p:nvSpPr>
            <p:spPr bwMode="auto">
              <a:xfrm>
                <a:off x="3784269" y="6437239"/>
                <a:ext cx="863600" cy="585788"/>
              </a:xfrm>
              <a:custGeom>
                <a:avLst/>
                <a:gdLst>
                  <a:gd name="T0" fmla="*/ 95 w 204"/>
                  <a:gd name="T1" fmla="*/ 137 h 138"/>
                  <a:gd name="T2" fmla="*/ 96 w 204"/>
                  <a:gd name="T3" fmla="*/ 137 h 138"/>
                  <a:gd name="T4" fmla="*/ 96 w 204"/>
                  <a:gd name="T5" fmla="*/ 132 h 138"/>
                  <a:gd name="T6" fmla="*/ 97 w 204"/>
                  <a:gd name="T7" fmla="*/ 135 h 138"/>
                  <a:gd name="T8" fmla="*/ 95 w 204"/>
                  <a:gd name="T9" fmla="*/ 132 h 138"/>
                  <a:gd name="T10" fmla="*/ 95 w 204"/>
                  <a:gd name="T11" fmla="*/ 132 h 138"/>
                  <a:gd name="T12" fmla="*/ 86 w 204"/>
                  <a:gd name="T13" fmla="*/ 136 h 138"/>
                  <a:gd name="T14" fmla="*/ 90 w 204"/>
                  <a:gd name="T15" fmla="*/ 132 h 138"/>
                  <a:gd name="T16" fmla="*/ 81 w 204"/>
                  <a:gd name="T17" fmla="*/ 136 h 138"/>
                  <a:gd name="T18" fmla="*/ 88 w 204"/>
                  <a:gd name="T19" fmla="*/ 132 h 138"/>
                  <a:gd name="T20" fmla="*/ 83 w 204"/>
                  <a:gd name="T21" fmla="*/ 134 h 138"/>
                  <a:gd name="T22" fmla="*/ 81 w 204"/>
                  <a:gd name="T23" fmla="*/ 132 h 138"/>
                  <a:gd name="T24" fmla="*/ 81 w 204"/>
                  <a:gd name="T25" fmla="*/ 132 h 138"/>
                  <a:gd name="T26" fmla="*/ 62 w 204"/>
                  <a:gd name="T27" fmla="*/ 87 h 138"/>
                  <a:gd name="T28" fmla="*/ 62 w 204"/>
                  <a:gd name="T29" fmla="*/ 91 h 138"/>
                  <a:gd name="T30" fmla="*/ 72 w 204"/>
                  <a:gd name="T31" fmla="*/ 81 h 138"/>
                  <a:gd name="T32" fmla="*/ 133 w 204"/>
                  <a:gd name="T33" fmla="*/ 64 h 138"/>
                  <a:gd name="T34" fmla="*/ 198 w 204"/>
                  <a:gd name="T35" fmla="*/ 40 h 138"/>
                  <a:gd name="T36" fmla="*/ 14 w 204"/>
                  <a:gd name="T37" fmla="*/ 5 h 138"/>
                  <a:gd name="T38" fmla="*/ 48 w 204"/>
                  <a:gd name="T39" fmla="*/ 4 h 138"/>
                  <a:gd name="T40" fmla="*/ 168 w 204"/>
                  <a:gd name="T41" fmla="*/ 7 h 138"/>
                  <a:gd name="T42" fmla="*/ 120 w 204"/>
                  <a:gd name="T43" fmla="*/ 69 h 138"/>
                  <a:gd name="T44" fmla="*/ 50 w 204"/>
                  <a:gd name="T45" fmla="*/ 35 h 138"/>
                  <a:gd name="T46" fmla="*/ 46 w 204"/>
                  <a:gd name="T47" fmla="*/ 0 h 138"/>
                  <a:gd name="T48" fmla="*/ 4 w 204"/>
                  <a:gd name="T49" fmla="*/ 0 h 138"/>
                  <a:gd name="T50" fmla="*/ 1 w 204"/>
                  <a:gd name="T51" fmla="*/ 2 h 138"/>
                  <a:gd name="T52" fmla="*/ 7 w 204"/>
                  <a:gd name="T53" fmla="*/ 130 h 138"/>
                  <a:gd name="T54" fmla="*/ 11 w 204"/>
                  <a:gd name="T55" fmla="*/ 133 h 138"/>
                  <a:gd name="T56" fmla="*/ 77 w 204"/>
                  <a:gd name="T57" fmla="*/ 132 h 138"/>
                  <a:gd name="T58" fmla="*/ 44 w 204"/>
                  <a:gd name="T59" fmla="*/ 108 h 138"/>
                  <a:gd name="T60" fmla="*/ 58 w 204"/>
                  <a:gd name="T61" fmla="*/ 90 h 138"/>
                  <a:gd name="T62" fmla="*/ 11 w 204"/>
                  <a:gd name="T63" fmla="*/ 128 h 138"/>
                  <a:gd name="T64" fmla="*/ 5 w 204"/>
                  <a:gd name="T65" fmla="*/ 5 h 138"/>
                  <a:gd name="T66" fmla="*/ 80 w 204"/>
                  <a:gd name="T67" fmla="*/ 68 h 138"/>
                  <a:gd name="T68" fmla="*/ 75 w 204"/>
                  <a:gd name="T69" fmla="*/ 80 h 138"/>
                  <a:gd name="T70" fmla="*/ 103 w 204"/>
                  <a:gd name="T71" fmla="*/ 87 h 138"/>
                  <a:gd name="T72" fmla="*/ 107 w 204"/>
                  <a:gd name="T73" fmla="*/ 87 h 138"/>
                  <a:gd name="T74" fmla="*/ 130 w 204"/>
                  <a:gd name="T75" fmla="*/ 66 h 138"/>
                  <a:gd name="T76" fmla="*/ 100 w 204"/>
                  <a:gd name="T77" fmla="*/ 132 h 138"/>
                  <a:gd name="T78" fmla="*/ 200 w 204"/>
                  <a:gd name="T79" fmla="*/ 138 h 138"/>
                  <a:gd name="T80" fmla="*/ 202 w 204"/>
                  <a:gd name="T81" fmla="*/ 136 h 138"/>
                  <a:gd name="T82" fmla="*/ 202 w 204"/>
                  <a:gd name="T83" fmla="*/ 3 h 138"/>
                  <a:gd name="T84" fmla="*/ 169 w 204"/>
                  <a:gd name="T85" fmla="*/ 3 h 138"/>
                  <a:gd name="T86" fmla="*/ 50 w 204"/>
                  <a:gd name="T8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4" h="138">
                    <a:moveTo>
                      <a:pt x="96" y="136"/>
                    </a:moveTo>
                    <a:cubicBezTo>
                      <a:pt x="96" y="136"/>
                      <a:pt x="96" y="137"/>
                      <a:pt x="95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6" y="137"/>
                      <a:pt x="96" y="136"/>
                      <a:pt x="96" y="136"/>
                    </a:cubicBezTo>
                    <a:moveTo>
                      <a:pt x="97" y="135"/>
                    </a:moveTo>
                    <a:cubicBezTo>
                      <a:pt x="97" y="136"/>
                      <a:pt x="96" y="136"/>
                      <a:pt x="96" y="137"/>
                    </a:cubicBezTo>
                    <a:cubicBezTo>
                      <a:pt x="97" y="137"/>
                      <a:pt x="97" y="137"/>
                      <a:pt x="98" y="137"/>
                    </a:cubicBezTo>
                    <a:cubicBezTo>
                      <a:pt x="98" y="136"/>
                      <a:pt x="97" y="136"/>
                      <a:pt x="97" y="135"/>
                    </a:cubicBezTo>
                    <a:moveTo>
                      <a:pt x="96" y="132"/>
                    </a:moveTo>
                    <a:cubicBezTo>
                      <a:pt x="95" y="134"/>
                      <a:pt x="93" y="135"/>
                      <a:pt x="92" y="137"/>
                    </a:cubicBezTo>
                    <a:cubicBezTo>
                      <a:pt x="92" y="137"/>
                      <a:pt x="93" y="137"/>
                      <a:pt x="94" y="137"/>
                    </a:cubicBezTo>
                    <a:cubicBezTo>
                      <a:pt x="95" y="136"/>
                      <a:pt x="96" y="135"/>
                      <a:pt x="97" y="135"/>
                    </a:cubicBezTo>
                    <a:cubicBezTo>
                      <a:pt x="97" y="134"/>
                      <a:pt x="96" y="133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moveTo>
                      <a:pt x="95" y="132"/>
                    </a:moveTo>
                    <a:cubicBezTo>
                      <a:pt x="94" y="134"/>
                      <a:pt x="91" y="135"/>
                      <a:pt x="89" y="137"/>
                    </a:cubicBezTo>
                    <a:cubicBezTo>
                      <a:pt x="89" y="137"/>
                      <a:pt x="90" y="137"/>
                      <a:pt x="91" y="137"/>
                    </a:cubicBezTo>
                    <a:cubicBezTo>
                      <a:pt x="92" y="135"/>
                      <a:pt x="94" y="134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moveTo>
                      <a:pt x="90" y="132"/>
                    </a:moveTo>
                    <a:cubicBezTo>
                      <a:pt x="88" y="134"/>
                      <a:pt x="87" y="135"/>
                      <a:pt x="86" y="136"/>
                    </a:cubicBezTo>
                    <a:cubicBezTo>
                      <a:pt x="86" y="136"/>
                      <a:pt x="86" y="136"/>
                      <a:pt x="86" y="137"/>
                    </a:cubicBezTo>
                    <a:cubicBezTo>
                      <a:pt x="89" y="135"/>
                      <a:pt x="91" y="134"/>
                      <a:pt x="94" y="132"/>
                    </a:cubicBezTo>
                    <a:cubicBezTo>
                      <a:pt x="92" y="132"/>
                      <a:pt x="91" y="132"/>
                      <a:pt x="90" y="132"/>
                    </a:cubicBezTo>
                    <a:moveTo>
                      <a:pt x="87" y="132"/>
                    </a:moveTo>
                    <a:cubicBezTo>
                      <a:pt x="85" y="133"/>
                      <a:pt x="83" y="135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2" y="136"/>
                      <a:pt x="83" y="136"/>
                      <a:pt x="84" y="136"/>
                    </a:cubicBezTo>
                    <a:cubicBezTo>
                      <a:pt x="86" y="135"/>
                      <a:pt x="87" y="134"/>
                      <a:pt x="88" y="132"/>
                    </a:cubicBezTo>
                    <a:cubicBezTo>
                      <a:pt x="88" y="132"/>
                      <a:pt x="87" y="132"/>
                      <a:pt x="87" y="132"/>
                    </a:cubicBezTo>
                    <a:moveTo>
                      <a:pt x="85" y="132"/>
                    </a:moveTo>
                    <a:cubicBezTo>
                      <a:pt x="84" y="133"/>
                      <a:pt x="83" y="134"/>
                      <a:pt x="83" y="134"/>
                    </a:cubicBezTo>
                    <a:cubicBezTo>
                      <a:pt x="84" y="133"/>
                      <a:pt x="85" y="133"/>
                      <a:pt x="86" y="132"/>
                    </a:cubicBezTo>
                    <a:cubicBezTo>
                      <a:pt x="86" y="132"/>
                      <a:pt x="85" y="132"/>
                      <a:pt x="85" y="132"/>
                    </a:cubicBezTo>
                    <a:moveTo>
                      <a:pt x="81" y="132"/>
                    </a:moveTo>
                    <a:cubicBezTo>
                      <a:pt x="81" y="133"/>
                      <a:pt x="81" y="134"/>
                      <a:pt x="81" y="135"/>
                    </a:cubicBezTo>
                    <a:cubicBezTo>
                      <a:pt x="82" y="134"/>
                      <a:pt x="83" y="133"/>
                      <a:pt x="84" y="132"/>
                    </a:cubicBezTo>
                    <a:cubicBezTo>
                      <a:pt x="83" y="132"/>
                      <a:pt x="82" y="132"/>
                      <a:pt x="81" y="132"/>
                    </a:cubicBezTo>
                    <a:moveTo>
                      <a:pt x="62" y="87"/>
                    </a:moveTo>
                    <a:cubicBezTo>
                      <a:pt x="61" y="87"/>
                      <a:pt x="60" y="88"/>
                      <a:pt x="59" y="89"/>
                    </a:cubicBezTo>
                    <a:cubicBezTo>
                      <a:pt x="60" y="88"/>
                      <a:pt x="61" y="88"/>
                      <a:pt x="62" y="87"/>
                    </a:cubicBezTo>
                    <a:moveTo>
                      <a:pt x="69" y="80"/>
                    </a:moveTo>
                    <a:cubicBezTo>
                      <a:pt x="69" y="80"/>
                      <a:pt x="68" y="81"/>
                      <a:pt x="67" y="82"/>
                    </a:cubicBezTo>
                    <a:cubicBezTo>
                      <a:pt x="67" y="86"/>
                      <a:pt x="65" y="89"/>
                      <a:pt x="62" y="91"/>
                    </a:cubicBezTo>
                    <a:cubicBezTo>
                      <a:pt x="62" y="91"/>
                      <a:pt x="62" y="92"/>
                      <a:pt x="63" y="92"/>
                    </a:cubicBezTo>
                    <a:cubicBezTo>
                      <a:pt x="66" y="89"/>
                      <a:pt x="70" y="86"/>
                      <a:pt x="73" y="82"/>
                    </a:cubicBezTo>
                    <a:cubicBezTo>
                      <a:pt x="73" y="82"/>
                      <a:pt x="72" y="82"/>
                      <a:pt x="72" y="81"/>
                    </a:cubicBezTo>
                    <a:cubicBezTo>
                      <a:pt x="71" y="81"/>
                      <a:pt x="70" y="80"/>
                      <a:pt x="69" y="80"/>
                    </a:cubicBezTo>
                    <a:moveTo>
                      <a:pt x="198" y="129"/>
                    </a:moveTo>
                    <a:cubicBezTo>
                      <a:pt x="178" y="106"/>
                      <a:pt x="157" y="83"/>
                      <a:pt x="133" y="64"/>
                    </a:cubicBezTo>
                    <a:cubicBezTo>
                      <a:pt x="139" y="59"/>
                      <a:pt x="145" y="54"/>
                      <a:pt x="150" y="50"/>
                    </a:cubicBezTo>
                    <a:cubicBezTo>
                      <a:pt x="166" y="36"/>
                      <a:pt x="182" y="23"/>
                      <a:pt x="198" y="10"/>
                    </a:cubicBezTo>
                    <a:cubicBezTo>
                      <a:pt x="199" y="20"/>
                      <a:pt x="199" y="30"/>
                      <a:pt x="198" y="40"/>
                    </a:cubicBezTo>
                    <a:cubicBezTo>
                      <a:pt x="197" y="52"/>
                      <a:pt x="197" y="64"/>
                      <a:pt x="197" y="76"/>
                    </a:cubicBezTo>
                    <a:cubicBezTo>
                      <a:pt x="197" y="94"/>
                      <a:pt x="197" y="111"/>
                      <a:pt x="198" y="129"/>
                    </a:cubicBezTo>
                    <a:moveTo>
                      <a:pt x="14" y="5"/>
                    </a:moveTo>
                    <a:cubicBezTo>
                      <a:pt x="19" y="5"/>
                      <a:pt x="23" y="5"/>
                      <a:pt x="28" y="4"/>
                    </a:cubicBezTo>
                    <a:cubicBezTo>
                      <a:pt x="33" y="4"/>
                      <a:pt x="38" y="4"/>
                      <a:pt x="43" y="4"/>
                    </a:cubicBezTo>
                    <a:cubicBezTo>
                      <a:pt x="44" y="4"/>
                      <a:pt x="46" y="4"/>
                      <a:pt x="48" y="4"/>
                    </a:cubicBezTo>
                    <a:cubicBezTo>
                      <a:pt x="65" y="5"/>
                      <a:pt x="83" y="5"/>
                      <a:pt x="101" y="6"/>
                    </a:cubicBezTo>
                    <a:cubicBezTo>
                      <a:pt x="119" y="6"/>
                      <a:pt x="136" y="6"/>
                      <a:pt x="154" y="7"/>
                    </a:cubicBezTo>
                    <a:cubicBezTo>
                      <a:pt x="159" y="7"/>
                      <a:pt x="164" y="7"/>
                      <a:pt x="168" y="7"/>
                    </a:cubicBezTo>
                    <a:cubicBezTo>
                      <a:pt x="178" y="7"/>
                      <a:pt x="187" y="7"/>
                      <a:pt x="197" y="6"/>
                    </a:cubicBezTo>
                    <a:cubicBezTo>
                      <a:pt x="181" y="19"/>
                      <a:pt x="164" y="32"/>
                      <a:pt x="148" y="45"/>
                    </a:cubicBezTo>
                    <a:cubicBezTo>
                      <a:pt x="139" y="53"/>
                      <a:pt x="130" y="61"/>
                      <a:pt x="120" y="69"/>
                    </a:cubicBezTo>
                    <a:cubicBezTo>
                      <a:pt x="115" y="73"/>
                      <a:pt x="109" y="78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86" y="68"/>
                      <a:pt x="69" y="51"/>
                      <a:pt x="50" y="35"/>
                    </a:cubicBezTo>
                    <a:cubicBezTo>
                      <a:pt x="37" y="25"/>
                      <a:pt x="24" y="1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moveTo>
                      <a:pt x="46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5" y="0"/>
                      <a:pt x="20" y="1"/>
                      <a:pt x="15" y="1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8"/>
                      <a:pt x="1" y="15"/>
                      <a:pt x="1" y="21"/>
                    </a:cubicBezTo>
                    <a:cubicBezTo>
                      <a:pt x="1" y="31"/>
                      <a:pt x="1" y="41"/>
                      <a:pt x="2" y="52"/>
                    </a:cubicBezTo>
                    <a:cubicBezTo>
                      <a:pt x="3" y="78"/>
                      <a:pt x="4" y="104"/>
                      <a:pt x="7" y="130"/>
                    </a:cubicBezTo>
                    <a:cubicBezTo>
                      <a:pt x="7" y="132"/>
                      <a:pt x="9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25" y="134"/>
                      <a:pt x="40" y="135"/>
                      <a:pt x="54" y="135"/>
                    </a:cubicBezTo>
                    <a:cubicBezTo>
                      <a:pt x="62" y="136"/>
                      <a:pt x="70" y="136"/>
                      <a:pt x="78" y="136"/>
                    </a:cubicBezTo>
                    <a:cubicBezTo>
                      <a:pt x="78" y="135"/>
                      <a:pt x="77" y="133"/>
                      <a:pt x="77" y="132"/>
                    </a:cubicBezTo>
                    <a:cubicBezTo>
                      <a:pt x="71" y="132"/>
                      <a:pt x="64" y="131"/>
                      <a:pt x="57" y="131"/>
                    </a:cubicBezTo>
                    <a:cubicBezTo>
                      <a:pt x="44" y="131"/>
                      <a:pt x="31" y="130"/>
                      <a:pt x="18" y="129"/>
                    </a:cubicBezTo>
                    <a:cubicBezTo>
                      <a:pt x="26" y="121"/>
                      <a:pt x="35" y="115"/>
                      <a:pt x="44" y="108"/>
                    </a:cubicBezTo>
                    <a:cubicBezTo>
                      <a:pt x="49" y="103"/>
                      <a:pt x="55" y="99"/>
                      <a:pt x="60" y="94"/>
                    </a:cubicBezTo>
                    <a:cubicBezTo>
                      <a:pt x="60" y="94"/>
                      <a:pt x="59" y="93"/>
                      <a:pt x="59" y="92"/>
                    </a:cubicBezTo>
                    <a:cubicBezTo>
                      <a:pt x="58" y="91"/>
                      <a:pt x="58" y="91"/>
                      <a:pt x="58" y="90"/>
                    </a:cubicBezTo>
                    <a:cubicBezTo>
                      <a:pt x="53" y="95"/>
                      <a:pt x="47" y="99"/>
                      <a:pt x="42" y="104"/>
                    </a:cubicBezTo>
                    <a:cubicBezTo>
                      <a:pt x="32" y="112"/>
                      <a:pt x="21" y="119"/>
                      <a:pt x="13" y="128"/>
                    </a:cubicBezTo>
                    <a:cubicBezTo>
                      <a:pt x="12" y="128"/>
                      <a:pt x="12" y="128"/>
                      <a:pt x="11" y="128"/>
                    </a:cubicBezTo>
                    <a:cubicBezTo>
                      <a:pt x="9" y="103"/>
                      <a:pt x="8" y="78"/>
                      <a:pt x="7" y="53"/>
                    </a:cubicBezTo>
                    <a:cubicBezTo>
                      <a:pt x="6" y="43"/>
                      <a:pt x="6" y="34"/>
                      <a:pt x="5" y="24"/>
                    </a:cubicBezTo>
                    <a:cubicBezTo>
                      <a:pt x="5" y="18"/>
                      <a:pt x="4" y="11"/>
                      <a:pt x="5" y="5"/>
                    </a:cubicBezTo>
                    <a:cubicBezTo>
                      <a:pt x="19" y="16"/>
                      <a:pt x="33" y="28"/>
                      <a:pt x="47" y="39"/>
                    </a:cubicBezTo>
                    <a:cubicBezTo>
                      <a:pt x="58" y="48"/>
                      <a:pt x="69" y="58"/>
                      <a:pt x="80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7" y="71"/>
                      <a:pt x="75" y="74"/>
                      <a:pt x="72" y="77"/>
                    </a:cubicBezTo>
                    <a:cubicBezTo>
                      <a:pt x="73" y="78"/>
                      <a:pt x="74" y="79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8" y="77"/>
                      <a:pt x="81" y="74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90" y="76"/>
                      <a:pt x="96" y="82"/>
                      <a:pt x="103" y="87"/>
                    </a:cubicBezTo>
                    <a:cubicBezTo>
                      <a:pt x="103" y="88"/>
                      <a:pt x="104" y="88"/>
                      <a:pt x="104" y="88"/>
                    </a:cubicBezTo>
                    <a:cubicBezTo>
                      <a:pt x="105" y="88"/>
                      <a:pt x="106" y="87"/>
                      <a:pt x="106" y="87"/>
                    </a:cubicBezTo>
                    <a:cubicBezTo>
                      <a:pt x="106" y="87"/>
                      <a:pt x="107" y="87"/>
                      <a:pt x="107" y="87"/>
                    </a:cubicBezTo>
                    <a:cubicBezTo>
                      <a:pt x="107" y="87"/>
                      <a:pt x="108" y="87"/>
                      <a:pt x="108" y="86"/>
                    </a:cubicBezTo>
                    <a:cubicBezTo>
                      <a:pt x="112" y="81"/>
                      <a:pt x="118" y="77"/>
                      <a:pt x="123" y="73"/>
                    </a:cubicBezTo>
                    <a:cubicBezTo>
                      <a:pt x="125" y="71"/>
                      <a:pt x="128" y="69"/>
                      <a:pt x="130" y="66"/>
                    </a:cubicBezTo>
                    <a:cubicBezTo>
                      <a:pt x="154" y="86"/>
                      <a:pt x="175" y="111"/>
                      <a:pt x="196" y="134"/>
                    </a:cubicBezTo>
                    <a:cubicBezTo>
                      <a:pt x="166" y="134"/>
                      <a:pt x="136" y="133"/>
                      <a:pt x="106" y="133"/>
                    </a:cubicBezTo>
                    <a:cubicBezTo>
                      <a:pt x="104" y="133"/>
                      <a:pt x="102" y="132"/>
                      <a:pt x="100" y="132"/>
                    </a:cubicBezTo>
                    <a:cubicBezTo>
                      <a:pt x="100" y="134"/>
                      <a:pt x="101" y="135"/>
                      <a:pt x="102" y="137"/>
                    </a:cubicBezTo>
                    <a:cubicBezTo>
                      <a:pt x="102" y="137"/>
                      <a:pt x="102" y="137"/>
                      <a:pt x="103" y="137"/>
                    </a:cubicBezTo>
                    <a:cubicBezTo>
                      <a:pt x="135" y="138"/>
                      <a:pt x="167" y="138"/>
                      <a:pt x="200" y="138"/>
                    </a:cubicBezTo>
                    <a:cubicBezTo>
                      <a:pt x="200" y="138"/>
                      <a:pt x="201" y="138"/>
                      <a:pt x="201" y="138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2" y="137"/>
                      <a:pt x="202" y="137"/>
                      <a:pt x="202" y="136"/>
                    </a:cubicBezTo>
                    <a:cubicBezTo>
                      <a:pt x="202" y="116"/>
                      <a:pt x="201" y="96"/>
                      <a:pt x="202" y="76"/>
                    </a:cubicBezTo>
                    <a:cubicBezTo>
                      <a:pt x="202" y="63"/>
                      <a:pt x="202" y="50"/>
                      <a:pt x="203" y="38"/>
                    </a:cubicBezTo>
                    <a:cubicBezTo>
                      <a:pt x="203" y="26"/>
                      <a:pt x="204" y="15"/>
                      <a:pt x="202" y="3"/>
                    </a:cubicBezTo>
                    <a:cubicBezTo>
                      <a:pt x="202" y="2"/>
                      <a:pt x="201" y="1"/>
                      <a:pt x="200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9" y="2"/>
                      <a:pt x="179" y="3"/>
                      <a:pt x="169" y="3"/>
                    </a:cubicBezTo>
                    <a:cubicBezTo>
                      <a:pt x="163" y="3"/>
                      <a:pt x="157" y="3"/>
                      <a:pt x="152" y="2"/>
                    </a:cubicBezTo>
                    <a:cubicBezTo>
                      <a:pt x="135" y="2"/>
                      <a:pt x="118" y="2"/>
                      <a:pt x="101" y="1"/>
                    </a:cubicBezTo>
                    <a:cubicBezTo>
                      <a:pt x="84" y="1"/>
                      <a:pt x="67" y="0"/>
                      <a:pt x="50" y="0"/>
                    </a:cubicBezTo>
                    <a:cubicBezTo>
                      <a:pt x="49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51"/>
              <p:cNvSpPr>
                <a:spLocks noEditPoints="1"/>
              </p:cNvSpPr>
              <p:nvPr/>
            </p:nvSpPr>
            <p:spPr bwMode="auto">
              <a:xfrm>
                <a:off x="4030331" y="6729339"/>
                <a:ext cx="346075" cy="1027113"/>
              </a:xfrm>
              <a:custGeom>
                <a:avLst/>
                <a:gdLst>
                  <a:gd name="T0" fmla="*/ 33 w 82"/>
                  <a:gd name="T1" fmla="*/ 68 h 242"/>
                  <a:gd name="T2" fmla="*/ 63 w 82"/>
                  <a:gd name="T3" fmla="*/ 237 h 242"/>
                  <a:gd name="T4" fmla="*/ 76 w 82"/>
                  <a:gd name="T5" fmla="*/ 218 h 242"/>
                  <a:gd name="T6" fmla="*/ 55 w 82"/>
                  <a:gd name="T7" fmla="*/ 233 h 242"/>
                  <a:gd name="T8" fmla="*/ 66 w 82"/>
                  <a:gd name="T9" fmla="*/ 219 h 242"/>
                  <a:gd name="T10" fmla="*/ 57 w 82"/>
                  <a:gd name="T11" fmla="*/ 237 h 242"/>
                  <a:gd name="T12" fmla="*/ 57 w 82"/>
                  <a:gd name="T13" fmla="*/ 224 h 242"/>
                  <a:gd name="T14" fmla="*/ 75 w 82"/>
                  <a:gd name="T15" fmla="*/ 203 h 242"/>
                  <a:gd name="T16" fmla="*/ 76 w 82"/>
                  <a:gd name="T17" fmla="*/ 201 h 242"/>
                  <a:gd name="T18" fmla="*/ 45 w 82"/>
                  <a:gd name="T19" fmla="*/ 221 h 242"/>
                  <a:gd name="T20" fmla="*/ 44 w 82"/>
                  <a:gd name="T21" fmla="*/ 224 h 242"/>
                  <a:gd name="T22" fmla="*/ 45 w 82"/>
                  <a:gd name="T23" fmla="*/ 229 h 242"/>
                  <a:gd name="T24" fmla="*/ 61 w 82"/>
                  <a:gd name="T25" fmla="*/ 190 h 242"/>
                  <a:gd name="T26" fmla="*/ 73 w 82"/>
                  <a:gd name="T27" fmla="*/ 185 h 242"/>
                  <a:gd name="T28" fmla="*/ 55 w 82"/>
                  <a:gd name="T29" fmla="*/ 201 h 242"/>
                  <a:gd name="T30" fmla="*/ 58 w 82"/>
                  <a:gd name="T31" fmla="*/ 192 h 242"/>
                  <a:gd name="T32" fmla="*/ 38 w 82"/>
                  <a:gd name="T33" fmla="*/ 212 h 242"/>
                  <a:gd name="T34" fmla="*/ 37 w 82"/>
                  <a:gd name="T35" fmla="*/ 206 h 242"/>
                  <a:gd name="T36" fmla="*/ 63 w 82"/>
                  <a:gd name="T37" fmla="*/ 169 h 242"/>
                  <a:gd name="T38" fmla="*/ 60 w 82"/>
                  <a:gd name="T39" fmla="*/ 168 h 242"/>
                  <a:gd name="T40" fmla="*/ 50 w 82"/>
                  <a:gd name="T41" fmla="*/ 165 h 242"/>
                  <a:gd name="T42" fmla="*/ 58 w 82"/>
                  <a:gd name="T43" fmla="*/ 161 h 242"/>
                  <a:gd name="T44" fmla="*/ 35 w 82"/>
                  <a:gd name="T45" fmla="*/ 182 h 242"/>
                  <a:gd name="T46" fmla="*/ 50 w 82"/>
                  <a:gd name="T47" fmla="*/ 168 h 242"/>
                  <a:gd name="T48" fmla="*/ 34 w 82"/>
                  <a:gd name="T49" fmla="*/ 170 h 242"/>
                  <a:gd name="T50" fmla="*/ 33 w 82"/>
                  <a:gd name="T51" fmla="*/ 153 h 242"/>
                  <a:gd name="T52" fmla="*/ 33 w 82"/>
                  <a:gd name="T53" fmla="*/ 152 h 242"/>
                  <a:gd name="T54" fmla="*/ 50 w 82"/>
                  <a:gd name="T55" fmla="*/ 140 h 242"/>
                  <a:gd name="T56" fmla="*/ 55 w 82"/>
                  <a:gd name="T57" fmla="*/ 140 h 242"/>
                  <a:gd name="T58" fmla="*/ 39 w 82"/>
                  <a:gd name="T59" fmla="*/ 165 h 242"/>
                  <a:gd name="T60" fmla="*/ 63 w 82"/>
                  <a:gd name="T61" fmla="*/ 142 h 242"/>
                  <a:gd name="T62" fmla="*/ 41 w 82"/>
                  <a:gd name="T63" fmla="*/ 139 h 242"/>
                  <a:gd name="T64" fmla="*/ 32 w 82"/>
                  <a:gd name="T65" fmla="*/ 137 h 242"/>
                  <a:gd name="T66" fmla="*/ 47 w 82"/>
                  <a:gd name="T67" fmla="*/ 148 h 242"/>
                  <a:gd name="T68" fmla="*/ 44 w 82"/>
                  <a:gd name="T69" fmla="*/ 146 h 242"/>
                  <a:gd name="T70" fmla="*/ 39 w 82"/>
                  <a:gd name="T71" fmla="*/ 130 h 242"/>
                  <a:gd name="T72" fmla="*/ 57 w 82"/>
                  <a:gd name="T73" fmla="*/ 116 h 242"/>
                  <a:gd name="T74" fmla="*/ 41 w 82"/>
                  <a:gd name="T75" fmla="*/ 127 h 242"/>
                  <a:gd name="T76" fmla="*/ 54 w 82"/>
                  <a:gd name="T77" fmla="*/ 108 h 242"/>
                  <a:gd name="T78" fmla="*/ 43 w 82"/>
                  <a:gd name="T79" fmla="*/ 113 h 242"/>
                  <a:gd name="T80" fmla="*/ 43 w 82"/>
                  <a:gd name="T81" fmla="*/ 107 h 242"/>
                  <a:gd name="T82" fmla="*/ 34 w 82"/>
                  <a:gd name="T83" fmla="*/ 104 h 242"/>
                  <a:gd name="T84" fmla="*/ 51 w 82"/>
                  <a:gd name="T85" fmla="*/ 100 h 242"/>
                  <a:gd name="T86" fmla="*/ 49 w 82"/>
                  <a:gd name="T87" fmla="*/ 91 h 242"/>
                  <a:gd name="T88" fmla="*/ 41 w 82"/>
                  <a:gd name="T89" fmla="*/ 90 h 242"/>
                  <a:gd name="T90" fmla="*/ 28 w 82"/>
                  <a:gd name="T91" fmla="*/ 107 h 242"/>
                  <a:gd name="T92" fmla="*/ 47 w 82"/>
                  <a:gd name="T93" fmla="*/ 86 h 242"/>
                  <a:gd name="T94" fmla="*/ 26 w 82"/>
                  <a:gd name="T95" fmla="*/ 93 h 242"/>
                  <a:gd name="T96" fmla="*/ 29 w 82"/>
                  <a:gd name="T97" fmla="*/ 88 h 242"/>
                  <a:gd name="T98" fmla="*/ 27 w 82"/>
                  <a:gd name="T99" fmla="*/ 84 h 242"/>
                  <a:gd name="T100" fmla="*/ 44 w 82"/>
                  <a:gd name="T101" fmla="*/ 68 h 242"/>
                  <a:gd name="T102" fmla="*/ 40 w 82"/>
                  <a:gd name="T103" fmla="*/ 70 h 242"/>
                  <a:gd name="T104" fmla="*/ 32 w 82"/>
                  <a:gd name="T105" fmla="*/ 50 h 242"/>
                  <a:gd name="T106" fmla="*/ 24 w 82"/>
                  <a:gd name="T107" fmla="*/ 53 h 242"/>
                  <a:gd name="T108" fmla="*/ 19 w 82"/>
                  <a:gd name="T109" fmla="*/ 63 h 242"/>
                  <a:gd name="T110" fmla="*/ 22 w 82"/>
                  <a:gd name="T111" fmla="*/ 55 h 242"/>
                  <a:gd name="T112" fmla="*/ 23 w 82"/>
                  <a:gd name="T113" fmla="*/ 62 h 242"/>
                  <a:gd name="T114" fmla="*/ 36 w 82"/>
                  <a:gd name="T115" fmla="*/ 58 h 242"/>
                  <a:gd name="T116" fmla="*/ 36 w 82"/>
                  <a:gd name="T117" fmla="*/ 59 h 242"/>
                  <a:gd name="T118" fmla="*/ 33 w 82"/>
                  <a:gd name="T119" fmla="*/ 46 h 242"/>
                  <a:gd name="T120" fmla="*/ 9 w 82"/>
                  <a:gd name="T121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242">
                    <a:moveTo>
                      <a:pt x="33" y="68"/>
                    </a:moveTo>
                    <a:cubicBezTo>
                      <a:pt x="30" y="70"/>
                      <a:pt x="28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72"/>
                      <a:pt x="34" y="70"/>
                      <a:pt x="37" y="68"/>
                    </a:cubicBezTo>
                    <a:cubicBezTo>
                      <a:pt x="37" y="68"/>
                      <a:pt x="36" y="68"/>
                      <a:pt x="36" y="68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0" y="71"/>
                      <a:pt x="29" y="71"/>
                    </a:cubicBezTo>
                    <a:cubicBezTo>
                      <a:pt x="31" y="70"/>
                      <a:pt x="32" y="69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moveTo>
                      <a:pt x="26" y="67"/>
                    </a:moveTo>
                    <a:cubicBezTo>
                      <a:pt x="26" y="68"/>
                      <a:pt x="25" y="69"/>
                      <a:pt x="24" y="70"/>
                    </a:cubicBezTo>
                    <a:cubicBezTo>
                      <a:pt x="24" y="70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8"/>
                    </a:cubicBezTo>
                    <a:cubicBezTo>
                      <a:pt x="30" y="68"/>
                      <a:pt x="29" y="68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6" y="69"/>
                      <a:pt x="27" y="68"/>
                      <a:pt x="28" y="67"/>
                    </a:cubicBezTo>
                    <a:cubicBezTo>
                      <a:pt x="27" y="67"/>
                      <a:pt x="27" y="67"/>
                      <a:pt x="26" y="67"/>
                    </a:cubicBezTo>
                    <a:moveTo>
                      <a:pt x="63" y="237"/>
                    </a:moveTo>
                    <a:cubicBezTo>
                      <a:pt x="63" y="237"/>
                      <a:pt x="64" y="236"/>
                      <a:pt x="65" y="234"/>
                    </a:cubicBezTo>
                    <a:cubicBezTo>
                      <a:pt x="68" y="230"/>
                      <a:pt x="72" y="226"/>
                      <a:pt x="76" y="221"/>
                    </a:cubicBezTo>
                    <a:cubicBezTo>
                      <a:pt x="76" y="222"/>
                      <a:pt x="76" y="223"/>
                      <a:pt x="75" y="224"/>
                    </a:cubicBezTo>
                    <a:cubicBezTo>
                      <a:pt x="73" y="226"/>
                      <a:pt x="71" y="229"/>
                      <a:pt x="69" y="231"/>
                    </a:cubicBezTo>
                    <a:cubicBezTo>
                      <a:pt x="68" y="232"/>
                      <a:pt x="67" y="233"/>
                      <a:pt x="65" y="234"/>
                    </a:cubicBezTo>
                    <a:cubicBezTo>
                      <a:pt x="64" y="235"/>
                      <a:pt x="63" y="237"/>
                      <a:pt x="63" y="237"/>
                    </a:cubicBezTo>
                    <a:moveTo>
                      <a:pt x="71" y="222"/>
                    </a:moveTo>
                    <a:cubicBezTo>
                      <a:pt x="73" y="220"/>
                      <a:pt x="75" y="218"/>
                      <a:pt x="77" y="215"/>
                    </a:cubicBezTo>
                    <a:cubicBezTo>
                      <a:pt x="77" y="216"/>
                      <a:pt x="77" y="216"/>
                      <a:pt x="77" y="217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9"/>
                      <a:pt x="73" y="221"/>
                      <a:pt x="71" y="222"/>
                    </a:cubicBezTo>
                    <a:moveTo>
                      <a:pt x="55" y="233"/>
                    </a:moveTo>
                    <a:cubicBezTo>
                      <a:pt x="55" y="232"/>
                      <a:pt x="55" y="232"/>
                      <a:pt x="56" y="232"/>
                    </a:cubicBezTo>
                    <a:cubicBezTo>
                      <a:pt x="60" y="227"/>
                      <a:pt x="64" y="222"/>
                      <a:pt x="68" y="218"/>
                    </a:cubicBezTo>
                    <a:cubicBezTo>
                      <a:pt x="71" y="215"/>
                      <a:pt x="74" y="212"/>
                      <a:pt x="77" y="209"/>
                    </a:cubicBezTo>
                    <a:cubicBezTo>
                      <a:pt x="77" y="210"/>
                      <a:pt x="77" y="212"/>
                      <a:pt x="77" y="213"/>
                    </a:cubicBezTo>
                    <a:cubicBezTo>
                      <a:pt x="73" y="216"/>
                      <a:pt x="70" y="219"/>
                      <a:pt x="66" y="223"/>
                    </a:cubicBezTo>
                    <a:cubicBezTo>
                      <a:pt x="64" y="225"/>
                      <a:pt x="61" y="228"/>
                      <a:pt x="58" y="230"/>
                    </a:cubicBezTo>
                    <a:cubicBezTo>
                      <a:pt x="57" y="231"/>
                      <a:pt x="56" y="231"/>
                      <a:pt x="55" y="232"/>
                    </a:cubicBezTo>
                    <a:cubicBezTo>
                      <a:pt x="55" y="233"/>
                      <a:pt x="55" y="233"/>
                      <a:pt x="55" y="233"/>
                    </a:cubicBezTo>
                    <a:moveTo>
                      <a:pt x="61" y="239"/>
                    </a:moveTo>
                    <a:cubicBezTo>
                      <a:pt x="59" y="239"/>
                      <a:pt x="56" y="238"/>
                      <a:pt x="53" y="237"/>
                    </a:cubicBezTo>
                    <a:cubicBezTo>
                      <a:pt x="51" y="236"/>
                      <a:pt x="50" y="235"/>
                      <a:pt x="48" y="23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53" y="229"/>
                      <a:pt x="58" y="224"/>
                      <a:pt x="63" y="219"/>
                    </a:cubicBezTo>
                    <a:cubicBezTo>
                      <a:pt x="66" y="218"/>
                      <a:pt x="68" y="216"/>
                      <a:pt x="70" y="214"/>
                    </a:cubicBezTo>
                    <a:cubicBezTo>
                      <a:pt x="71" y="213"/>
                      <a:pt x="72" y="212"/>
                      <a:pt x="73" y="211"/>
                    </a:cubicBezTo>
                    <a:cubicBezTo>
                      <a:pt x="73" y="211"/>
                      <a:pt x="76" y="209"/>
                      <a:pt x="76" y="209"/>
                    </a:cubicBezTo>
                    <a:cubicBezTo>
                      <a:pt x="76" y="209"/>
                      <a:pt x="76" y="209"/>
                      <a:pt x="76" y="209"/>
                    </a:cubicBezTo>
                    <a:cubicBezTo>
                      <a:pt x="73" y="213"/>
                      <a:pt x="69" y="216"/>
                      <a:pt x="66" y="219"/>
                    </a:cubicBezTo>
                    <a:cubicBezTo>
                      <a:pt x="62" y="225"/>
                      <a:pt x="57" y="229"/>
                      <a:pt x="52" y="234"/>
                    </a:cubicBezTo>
                    <a:cubicBezTo>
                      <a:pt x="52" y="235"/>
                      <a:pt x="52" y="235"/>
                      <a:pt x="53" y="235"/>
                    </a:cubicBezTo>
                    <a:cubicBezTo>
                      <a:pt x="53" y="235"/>
                      <a:pt x="53" y="235"/>
                      <a:pt x="53" y="235"/>
                    </a:cubicBezTo>
                    <a:cubicBezTo>
                      <a:pt x="62" y="229"/>
                      <a:pt x="69" y="221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4" y="217"/>
                      <a:pt x="71" y="221"/>
                      <a:pt x="68" y="225"/>
                    </a:cubicBezTo>
                    <a:cubicBezTo>
                      <a:pt x="65" y="227"/>
                      <a:pt x="63" y="230"/>
                      <a:pt x="60" y="233"/>
                    </a:cubicBezTo>
                    <a:cubicBezTo>
                      <a:pt x="58" y="233"/>
                      <a:pt x="58" y="234"/>
                      <a:pt x="58" y="235"/>
                    </a:cubicBezTo>
                    <a:cubicBezTo>
                      <a:pt x="57" y="235"/>
                      <a:pt x="57" y="236"/>
                      <a:pt x="56" y="236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64" y="231"/>
                      <a:pt x="69" y="225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5" y="221"/>
                      <a:pt x="74" y="222"/>
                      <a:pt x="73" y="223"/>
                    </a:cubicBezTo>
                    <a:cubicBezTo>
                      <a:pt x="72" y="225"/>
                      <a:pt x="70" y="227"/>
                      <a:pt x="69" y="228"/>
                    </a:cubicBezTo>
                    <a:cubicBezTo>
                      <a:pt x="66" y="231"/>
                      <a:pt x="64" y="235"/>
                      <a:pt x="61" y="238"/>
                    </a:cubicBezTo>
                    <a:cubicBezTo>
                      <a:pt x="61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6" y="234"/>
                      <a:pt x="71" y="231"/>
                      <a:pt x="75" y="226"/>
                    </a:cubicBezTo>
                    <a:cubicBezTo>
                      <a:pt x="72" y="233"/>
                      <a:pt x="68" y="239"/>
                      <a:pt x="61" y="239"/>
                    </a:cubicBezTo>
                    <a:moveTo>
                      <a:pt x="57" y="224"/>
                    </a:moveTo>
                    <a:cubicBezTo>
                      <a:pt x="64" y="217"/>
                      <a:pt x="71" y="211"/>
                      <a:pt x="76" y="203"/>
                    </a:cubicBezTo>
                    <a:cubicBezTo>
                      <a:pt x="77" y="204"/>
                      <a:pt x="77" y="206"/>
                      <a:pt x="77" y="207"/>
                    </a:cubicBezTo>
                    <a:cubicBezTo>
                      <a:pt x="71" y="211"/>
                      <a:pt x="66" y="216"/>
                      <a:pt x="61" y="220"/>
                    </a:cubicBezTo>
                    <a:cubicBezTo>
                      <a:pt x="60" y="221"/>
                      <a:pt x="59" y="222"/>
                      <a:pt x="57" y="224"/>
                    </a:cubicBezTo>
                    <a:moveTo>
                      <a:pt x="45" y="229"/>
                    </a:moveTo>
                    <a:cubicBezTo>
                      <a:pt x="51" y="225"/>
                      <a:pt x="56" y="220"/>
                      <a:pt x="61" y="215"/>
                    </a:cubicBezTo>
                    <a:cubicBezTo>
                      <a:pt x="64" y="213"/>
                      <a:pt x="67" y="210"/>
                      <a:pt x="70" y="207"/>
                    </a:cubicBezTo>
                    <a:cubicBezTo>
                      <a:pt x="71" y="206"/>
                      <a:pt x="73" y="205"/>
                      <a:pt x="74" y="203"/>
                    </a:cubicBezTo>
                    <a:cubicBezTo>
                      <a:pt x="75" y="203"/>
                      <a:pt x="76" y="202"/>
                      <a:pt x="76" y="202"/>
                    </a:cubicBezTo>
                    <a:cubicBezTo>
                      <a:pt x="76" y="202"/>
                      <a:pt x="76" y="202"/>
                      <a:pt x="75" y="203"/>
                    </a:cubicBezTo>
                    <a:cubicBezTo>
                      <a:pt x="69" y="214"/>
                      <a:pt x="58" y="221"/>
                      <a:pt x="50" y="230"/>
                    </a:cubicBezTo>
                    <a:cubicBezTo>
                      <a:pt x="50" y="231"/>
                      <a:pt x="49" y="231"/>
                      <a:pt x="49" y="231"/>
                    </a:cubicBezTo>
                    <a:cubicBezTo>
                      <a:pt x="49" y="232"/>
                      <a:pt x="48" y="232"/>
                      <a:pt x="48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7" y="232"/>
                      <a:pt x="46" y="231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moveTo>
                      <a:pt x="62" y="213"/>
                    </a:moveTo>
                    <a:cubicBezTo>
                      <a:pt x="63" y="212"/>
                      <a:pt x="64" y="210"/>
                      <a:pt x="66" y="209"/>
                    </a:cubicBezTo>
                    <a:cubicBezTo>
                      <a:pt x="69" y="205"/>
                      <a:pt x="73" y="201"/>
                      <a:pt x="76" y="197"/>
                    </a:cubicBezTo>
                    <a:cubicBezTo>
                      <a:pt x="76" y="198"/>
                      <a:pt x="76" y="199"/>
                      <a:pt x="76" y="201"/>
                    </a:cubicBezTo>
                    <a:cubicBezTo>
                      <a:pt x="71" y="205"/>
                      <a:pt x="67" y="209"/>
                      <a:pt x="62" y="213"/>
                    </a:cubicBezTo>
                    <a:moveTo>
                      <a:pt x="45" y="221"/>
                    </a:moveTo>
                    <a:cubicBezTo>
                      <a:pt x="46" y="221"/>
                      <a:pt x="46" y="221"/>
                      <a:pt x="46" y="221"/>
                    </a:cubicBezTo>
                    <a:cubicBezTo>
                      <a:pt x="50" y="215"/>
                      <a:pt x="56" y="212"/>
                      <a:pt x="61" y="207"/>
                    </a:cubicBezTo>
                    <a:cubicBezTo>
                      <a:pt x="66" y="203"/>
                      <a:pt x="71" y="198"/>
                      <a:pt x="75" y="193"/>
                    </a:cubicBezTo>
                    <a:cubicBezTo>
                      <a:pt x="75" y="193"/>
                      <a:pt x="75" y="194"/>
                      <a:pt x="76" y="195"/>
                    </a:cubicBezTo>
                    <a:cubicBezTo>
                      <a:pt x="70" y="200"/>
                      <a:pt x="65" y="205"/>
                      <a:pt x="60" y="210"/>
                    </a:cubicBezTo>
                    <a:cubicBezTo>
                      <a:pt x="57" y="213"/>
                      <a:pt x="54" y="215"/>
                      <a:pt x="50" y="218"/>
                    </a:cubicBezTo>
                    <a:cubicBezTo>
                      <a:pt x="49" y="219"/>
                      <a:pt x="47" y="220"/>
                      <a:pt x="46" y="221"/>
                    </a:cubicBezTo>
                    <a:cubicBezTo>
                      <a:pt x="45" y="221"/>
                      <a:pt x="45" y="221"/>
                      <a:pt x="45" y="221"/>
                    </a:cubicBezTo>
                    <a:moveTo>
                      <a:pt x="44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50" y="215"/>
                      <a:pt x="55" y="210"/>
                      <a:pt x="60" y="205"/>
                    </a:cubicBezTo>
                    <a:cubicBezTo>
                      <a:pt x="63" y="203"/>
                      <a:pt x="65" y="200"/>
                      <a:pt x="68" y="198"/>
                    </a:cubicBezTo>
                    <a:cubicBezTo>
                      <a:pt x="70" y="196"/>
                      <a:pt x="72" y="195"/>
                      <a:pt x="73" y="193"/>
                    </a:cubicBezTo>
                    <a:cubicBezTo>
                      <a:pt x="74" y="193"/>
                      <a:pt x="75" y="192"/>
                      <a:pt x="75" y="192"/>
                    </a:cubicBezTo>
                    <a:cubicBezTo>
                      <a:pt x="75" y="192"/>
                      <a:pt x="73" y="194"/>
                      <a:pt x="72" y="195"/>
                    </a:cubicBezTo>
                    <a:cubicBezTo>
                      <a:pt x="67" y="200"/>
                      <a:pt x="62" y="206"/>
                      <a:pt x="56" y="211"/>
                    </a:cubicBezTo>
                    <a:cubicBezTo>
                      <a:pt x="51" y="215"/>
                      <a:pt x="46" y="218"/>
                      <a:pt x="43" y="224"/>
                    </a:cubicBezTo>
                    <a:cubicBezTo>
                      <a:pt x="43" y="224"/>
                      <a:pt x="43" y="224"/>
                      <a:pt x="44" y="224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8" y="219"/>
                      <a:pt x="54" y="216"/>
                      <a:pt x="59" y="212"/>
                    </a:cubicBezTo>
                    <a:cubicBezTo>
                      <a:pt x="62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5" y="196"/>
                      <a:pt x="76" y="196"/>
                    </a:cubicBezTo>
                    <a:cubicBezTo>
                      <a:pt x="76" y="196"/>
                      <a:pt x="76" y="196"/>
                      <a:pt x="76" y="196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1" y="202"/>
                      <a:pt x="66" y="207"/>
                      <a:pt x="62" y="212"/>
                    </a:cubicBezTo>
                    <a:cubicBezTo>
                      <a:pt x="56" y="218"/>
                      <a:pt x="50" y="223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2" y="225"/>
                      <a:pt x="41" y="221"/>
                      <a:pt x="39" y="217"/>
                    </a:cubicBezTo>
                    <a:cubicBezTo>
                      <a:pt x="44" y="214"/>
                      <a:pt x="47" y="210"/>
                      <a:pt x="51" y="206"/>
                    </a:cubicBezTo>
                    <a:cubicBezTo>
                      <a:pt x="55" y="201"/>
                      <a:pt x="60" y="197"/>
                      <a:pt x="65" y="193"/>
                    </a:cubicBezTo>
                    <a:cubicBezTo>
                      <a:pt x="63" y="195"/>
                      <a:pt x="61" y="197"/>
                      <a:pt x="60" y="199"/>
                    </a:cubicBezTo>
                    <a:cubicBezTo>
                      <a:pt x="54" y="205"/>
                      <a:pt x="48" y="212"/>
                      <a:pt x="43" y="219"/>
                    </a:cubicBezTo>
                    <a:cubicBezTo>
                      <a:pt x="43" y="219"/>
                      <a:pt x="43" y="219"/>
                      <a:pt x="44" y="219"/>
                    </a:cubicBezTo>
                    <a:moveTo>
                      <a:pt x="38" y="212"/>
                    </a:moveTo>
                    <a:cubicBezTo>
                      <a:pt x="45" y="208"/>
                      <a:pt x="49" y="202"/>
                      <a:pt x="55" y="197"/>
                    </a:cubicBezTo>
                    <a:cubicBezTo>
                      <a:pt x="57" y="195"/>
                      <a:pt x="59" y="193"/>
                      <a:pt x="61" y="190"/>
                    </a:cubicBezTo>
                    <a:cubicBezTo>
                      <a:pt x="60" y="192"/>
                      <a:pt x="59" y="193"/>
                      <a:pt x="58" y="195"/>
                    </a:cubicBezTo>
                    <a:cubicBezTo>
                      <a:pt x="56" y="199"/>
                      <a:pt x="52" y="202"/>
                      <a:pt x="49" y="205"/>
                    </a:cubicBezTo>
                    <a:cubicBezTo>
                      <a:pt x="45" y="209"/>
                      <a:pt x="42" y="212"/>
                      <a:pt x="39" y="216"/>
                    </a:cubicBezTo>
                    <a:cubicBezTo>
                      <a:pt x="39" y="215"/>
                      <a:pt x="38" y="213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45" y="218"/>
                    </a:moveTo>
                    <a:cubicBezTo>
                      <a:pt x="47" y="216"/>
                      <a:pt x="49" y="212"/>
                      <a:pt x="51" y="210"/>
                    </a:cubicBezTo>
                    <a:cubicBezTo>
                      <a:pt x="54" y="207"/>
                      <a:pt x="56" y="204"/>
                      <a:pt x="59" y="201"/>
                    </a:cubicBezTo>
                    <a:cubicBezTo>
                      <a:pt x="63" y="196"/>
                      <a:pt x="68" y="191"/>
                      <a:pt x="72" y="186"/>
                    </a:cubicBezTo>
                    <a:cubicBezTo>
                      <a:pt x="73" y="186"/>
                      <a:pt x="73" y="185"/>
                      <a:pt x="73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6"/>
                      <a:pt x="75" y="189"/>
                      <a:pt x="75" y="191"/>
                    </a:cubicBezTo>
                    <a:cubicBezTo>
                      <a:pt x="64" y="199"/>
                      <a:pt x="56" y="210"/>
                      <a:pt x="45" y="218"/>
                    </a:cubicBezTo>
                    <a:moveTo>
                      <a:pt x="40" y="216"/>
                    </a:moveTo>
                    <a:cubicBezTo>
                      <a:pt x="40" y="216"/>
                      <a:pt x="41" y="215"/>
                      <a:pt x="42" y="214"/>
                    </a:cubicBezTo>
                    <a:cubicBezTo>
                      <a:pt x="47" y="208"/>
                      <a:pt x="53" y="202"/>
                      <a:pt x="59" y="195"/>
                    </a:cubicBezTo>
                    <a:cubicBezTo>
                      <a:pt x="62" y="192"/>
                      <a:pt x="64" y="188"/>
                      <a:pt x="66" y="185"/>
                    </a:cubicBezTo>
                    <a:cubicBezTo>
                      <a:pt x="68" y="183"/>
                      <a:pt x="71" y="181"/>
                      <a:pt x="73" y="179"/>
                    </a:cubicBezTo>
                    <a:cubicBezTo>
                      <a:pt x="73" y="180"/>
                      <a:pt x="73" y="182"/>
                      <a:pt x="74" y="183"/>
                    </a:cubicBezTo>
                    <a:cubicBezTo>
                      <a:pt x="68" y="189"/>
                      <a:pt x="61" y="195"/>
                      <a:pt x="55" y="201"/>
                    </a:cubicBezTo>
                    <a:cubicBezTo>
                      <a:pt x="52" y="203"/>
                      <a:pt x="50" y="206"/>
                      <a:pt x="47" y="209"/>
                    </a:cubicBezTo>
                    <a:cubicBezTo>
                      <a:pt x="46" y="210"/>
                      <a:pt x="45" y="211"/>
                      <a:pt x="44" y="212"/>
                    </a:cubicBezTo>
                    <a:cubicBezTo>
                      <a:pt x="44" y="213"/>
                      <a:pt x="41" y="216"/>
                      <a:pt x="40" y="216"/>
                    </a:cubicBezTo>
                    <a:moveTo>
                      <a:pt x="39" y="211"/>
                    </a:moveTo>
                    <a:cubicBezTo>
                      <a:pt x="39" y="211"/>
                      <a:pt x="41" y="210"/>
                      <a:pt x="41" y="209"/>
                    </a:cubicBezTo>
                    <a:cubicBezTo>
                      <a:pt x="42" y="207"/>
                      <a:pt x="44" y="206"/>
                      <a:pt x="46" y="204"/>
                    </a:cubicBezTo>
                    <a:cubicBezTo>
                      <a:pt x="49" y="201"/>
                      <a:pt x="52" y="198"/>
                      <a:pt x="55" y="195"/>
                    </a:cubicBezTo>
                    <a:cubicBezTo>
                      <a:pt x="62" y="188"/>
                      <a:pt x="67" y="181"/>
                      <a:pt x="72" y="174"/>
                    </a:cubicBezTo>
                    <a:cubicBezTo>
                      <a:pt x="72" y="175"/>
                      <a:pt x="72" y="176"/>
                      <a:pt x="73" y="178"/>
                    </a:cubicBezTo>
                    <a:cubicBezTo>
                      <a:pt x="67" y="182"/>
                      <a:pt x="63" y="187"/>
                      <a:pt x="58" y="192"/>
                    </a:cubicBezTo>
                    <a:cubicBezTo>
                      <a:pt x="56" y="195"/>
                      <a:pt x="52" y="198"/>
                      <a:pt x="50" y="201"/>
                    </a:cubicBezTo>
                    <a:cubicBezTo>
                      <a:pt x="47" y="204"/>
                      <a:pt x="44" y="207"/>
                      <a:pt x="41" y="210"/>
                    </a:cubicBezTo>
                    <a:cubicBezTo>
                      <a:pt x="40" y="211"/>
                      <a:pt x="39" y="211"/>
                      <a:pt x="39" y="211"/>
                    </a:cubicBezTo>
                    <a:moveTo>
                      <a:pt x="38" y="212"/>
                    </a:moveTo>
                    <a:cubicBezTo>
                      <a:pt x="37" y="210"/>
                      <a:pt x="37" y="209"/>
                      <a:pt x="37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43" y="202"/>
                      <a:pt x="49" y="196"/>
                      <a:pt x="54" y="191"/>
                    </a:cubicBezTo>
                    <a:cubicBezTo>
                      <a:pt x="59" y="185"/>
                      <a:pt x="67" y="179"/>
                      <a:pt x="71" y="173"/>
                    </a:cubicBezTo>
                    <a:cubicBezTo>
                      <a:pt x="66" y="180"/>
                      <a:pt x="61" y="188"/>
                      <a:pt x="55" y="194"/>
                    </a:cubicBezTo>
                    <a:cubicBezTo>
                      <a:pt x="49" y="200"/>
                      <a:pt x="43" y="205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38" y="205"/>
                    </a:moveTo>
                    <a:cubicBezTo>
                      <a:pt x="38" y="205"/>
                      <a:pt x="40" y="203"/>
                      <a:pt x="40" y="202"/>
                    </a:cubicBezTo>
                    <a:cubicBezTo>
                      <a:pt x="49" y="190"/>
                      <a:pt x="62" y="181"/>
                      <a:pt x="71" y="168"/>
                    </a:cubicBezTo>
                    <a:cubicBezTo>
                      <a:pt x="71" y="170"/>
                      <a:pt x="71" y="171"/>
                      <a:pt x="72" y="172"/>
                    </a:cubicBezTo>
                    <a:cubicBezTo>
                      <a:pt x="66" y="177"/>
                      <a:pt x="60" y="183"/>
                      <a:pt x="55" y="189"/>
                    </a:cubicBezTo>
                    <a:cubicBezTo>
                      <a:pt x="51" y="192"/>
                      <a:pt x="48" y="195"/>
                      <a:pt x="45" y="199"/>
                    </a:cubicBezTo>
                    <a:cubicBezTo>
                      <a:pt x="43" y="200"/>
                      <a:pt x="41" y="202"/>
                      <a:pt x="40" y="204"/>
                    </a:cubicBezTo>
                    <a:cubicBezTo>
                      <a:pt x="38" y="205"/>
                      <a:pt x="38" y="205"/>
                      <a:pt x="38" y="205"/>
                    </a:cubicBezTo>
                    <a:moveTo>
                      <a:pt x="37" y="206"/>
                    </a:moveTo>
                    <a:cubicBezTo>
                      <a:pt x="36" y="205"/>
                      <a:pt x="36" y="205"/>
                      <a:pt x="36" y="205"/>
                    </a:cubicBezTo>
                    <a:cubicBezTo>
                      <a:pt x="36" y="203"/>
                      <a:pt x="36" y="201"/>
                      <a:pt x="36" y="199"/>
                    </a:cubicBezTo>
                    <a:cubicBezTo>
                      <a:pt x="42" y="195"/>
                      <a:pt x="48" y="190"/>
                      <a:pt x="53" y="184"/>
                    </a:cubicBezTo>
                    <a:cubicBezTo>
                      <a:pt x="56" y="181"/>
                      <a:pt x="59" y="178"/>
                      <a:pt x="62" y="175"/>
                    </a:cubicBezTo>
                    <a:cubicBezTo>
                      <a:pt x="64" y="172"/>
                      <a:pt x="68" y="170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61" y="182"/>
                      <a:pt x="46" y="192"/>
                      <a:pt x="37" y="206"/>
                    </a:cubicBezTo>
                    <a:moveTo>
                      <a:pt x="40" y="195"/>
                    </a:moveTo>
                    <a:cubicBezTo>
                      <a:pt x="45" y="190"/>
                      <a:pt x="49" y="184"/>
                      <a:pt x="54" y="179"/>
                    </a:cubicBezTo>
                    <a:cubicBezTo>
                      <a:pt x="57" y="176"/>
                      <a:pt x="60" y="173"/>
                      <a:pt x="63" y="169"/>
                    </a:cubicBezTo>
                    <a:cubicBezTo>
                      <a:pt x="65" y="166"/>
                      <a:pt x="67" y="164"/>
                      <a:pt x="69" y="161"/>
                    </a:cubicBezTo>
                    <a:cubicBezTo>
                      <a:pt x="70" y="163"/>
                      <a:pt x="70" y="164"/>
                      <a:pt x="70" y="166"/>
                    </a:cubicBezTo>
                    <a:cubicBezTo>
                      <a:pt x="65" y="171"/>
                      <a:pt x="60" y="176"/>
                      <a:pt x="55" y="181"/>
                    </a:cubicBezTo>
                    <a:cubicBezTo>
                      <a:pt x="52" y="184"/>
                      <a:pt x="49" y="187"/>
                      <a:pt x="46" y="190"/>
                    </a:cubicBezTo>
                    <a:cubicBezTo>
                      <a:pt x="44" y="192"/>
                      <a:pt x="42" y="193"/>
                      <a:pt x="40" y="195"/>
                    </a:cubicBezTo>
                    <a:moveTo>
                      <a:pt x="36" y="198"/>
                    </a:moveTo>
                    <a:cubicBezTo>
                      <a:pt x="35" y="195"/>
                      <a:pt x="35" y="192"/>
                      <a:pt x="35" y="190"/>
                    </a:cubicBezTo>
                    <a:cubicBezTo>
                      <a:pt x="36" y="188"/>
                      <a:pt x="38" y="187"/>
                      <a:pt x="39" y="186"/>
                    </a:cubicBezTo>
                    <a:cubicBezTo>
                      <a:pt x="43" y="182"/>
                      <a:pt x="48" y="179"/>
                      <a:pt x="52" y="175"/>
                    </a:cubicBezTo>
                    <a:cubicBezTo>
                      <a:pt x="55" y="173"/>
                      <a:pt x="58" y="170"/>
                      <a:pt x="60" y="168"/>
                    </a:cubicBezTo>
                    <a:cubicBezTo>
                      <a:pt x="62" y="166"/>
                      <a:pt x="64" y="165"/>
                      <a:pt x="66" y="163"/>
                    </a:cubicBezTo>
                    <a:cubicBezTo>
                      <a:pt x="67" y="162"/>
                      <a:pt x="68" y="162"/>
                      <a:pt x="69" y="161"/>
                    </a:cubicBezTo>
                    <a:cubicBezTo>
                      <a:pt x="68" y="162"/>
                      <a:pt x="67" y="162"/>
                      <a:pt x="66" y="163"/>
                    </a:cubicBezTo>
                    <a:cubicBezTo>
                      <a:pt x="61" y="169"/>
                      <a:pt x="58" y="175"/>
                      <a:pt x="52" y="180"/>
                    </a:cubicBezTo>
                    <a:cubicBezTo>
                      <a:pt x="46" y="186"/>
                      <a:pt x="42" y="193"/>
                      <a:pt x="36" y="198"/>
                    </a:cubicBezTo>
                    <a:moveTo>
                      <a:pt x="37" y="174"/>
                    </a:moveTo>
                    <a:cubicBezTo>
                      <a:pt x="37" y="174"/>
                      <a:pt x="37" y="174"/>
                      <a:pt x="37" y="174"/>
                    </a:cubicBezTo>
                    <a:cubicBezTo>
                      <a:pt x="42" y="169"/>
                      <a:pt x="46" y="164"/>
                      <a:pt x="52" y="161"/>
                    </a:cubicBezTo>
                    <a:cubicBezTo>
                      <a:pt x="54" y="159"/>
                      <a:pt x="56" y="157"/>
                      <a:pt x="59" y="156"/>
                    </a:cubicBezTo>
                    <a:cubicBezTo>
                      <a:pt x="56" y="159"/>
                      <a:pt x="53" y="162"/>
                      <a:pt x="50" y="165"/>
                    </a:cubicBezTo>
                    <a:cubicBezTo>
                      <a:pt x="45" y="170"/>
                      <a:pt x="41" y="17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79"/>
                      <a:pt x="34" y="177"/>
                      <a:pt x="34" y="176"/>
                    </a:cubicBezTo>
                    <a:cubicBezTo>
                      <a:pt x="35" y="176"/>
                      <a:pt x="35" y="176"/>
                      <a:pt x="35" y="176"/>
                    </a:cubicBezTo>
                    <a:cubicBezTo>
                      <a:pt x="35" y="175"/>
                      <a:pt x="36" y="175"/>
                      <a:pt x="36" y="174"/>
                    </a:cubicBezTo>
                    <a:cubicBezTo>
                      <a:pt x="36" y="174"/>
                      <a:pt x="36" y="174"/>
                      <a:pt x="37" y="174"/>
                    </a:cubicBezTo>
                    <a:moveTo>
                      <a:pt x="35" y="182"/>
                    </a:moveTo>
                    <a:cubicBezTo>
                      <a:pt x="35" y="182"/>
                      <a:pt x="35" y="182"/>
                      <a:pt x="35" y="182"/>
                    </a:cubicBezTo>
                    <a:cubicBezTo>
                      <a:pt x="41" y="178"/>
                      <a:pt x="46" y="172"/>
                      <a:pt x="51" y="167"/>
                    </a:cubicBezTo>
                    <a:cubicBezTo>
                      <a:pt x="54" y="166"/>
                      <a:pt x="56" y="163"/>
                      <a:pt x="58" y="161"/>
                    </a:cubicBezTo>
                    <a:cubicBezTo>
                      <a:pt x="60" y="159"/>
                      <a:pt x="65" y="156"/>
                      <a:pt x="66" y="155"/>
                    </a:cubicBezTo>
                    <a:cubicBezTo>
                      <a:pt x="62" y="161"/>
                      <a:pt x="57" y="167"/>
                      <a:pt x="51" y="172"/>
                    </a:cubicBezTo>
                    <a:cubicBezTo>
                      <a:pt x="48" y="175"/>
                      <a:pt x="46" y="178"/>
                      <a:pt x="43" y="181"/>
                    </a:cubicBezTo>
                    <a:cubicBezTo>
                      <a:pt x="41" y="182"/>
                      <a:pt x="40" y="184"/>
                      <a:pt x="39" y="185"/>
                    </a:cubicBezTo>
                    <a:cubicBezTo>
                      <a:pt x="38" y="186"/>
                      <a:pt x="37" y="186"/>
                      <a:pt x="36" y="18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86"/>
                      <a:pt x="35" y="185"/>
                      <a:pt x="35" y="183"/>
                    </a:cubicBezTo>
                    <a:cubicBezTo>
                      <a:pt x="35" y="182"/>
                      <a:pt x="35" y="182"/>
                      <a:pt x="35" y="181"/>
                    </a:cubicBezTo>
                    <a:cubicBezTo>
                      <a:pt x="35" y="182"/>
                      <a:pt x="35" y="182"/>
                      <a:pt x="35" y="182"/>
                    </a:cubicBezTo>
                    <a:moveTo>
                      <a:pt x="44" y="181"/>
                    </a:moveTo>
                    <a:cubicBezTo>
                      <a:pt x="52" y="173"/>
                      <a:pt x="61" y="164"/>
                      <a:pt x="68" y="154"/>
                    </a:cubicBezTo>
                    <a:cubicBezTo>
                      <a:pt x="68" y="156"/>
                      <a:pt x="69" y="158"/>
                      <a:pt x="69" y="160"/>
                    </a:cubicBezTo>
                    <a:cubicBezTo>
                      <a:pt x="63" y="164"/>
                      <a:pt x="58" y="169"/>
                      <a:pt x="53" y="174"/>
                    </a:cubicBezTo>
                    <a:cubicBezTo>
                      <a:pt x="50" y="176"/>
                      <a:pt x="47" y="178"/>
                      <a:pt x="44" y="181"/>
                    </a:cubicBezTo>
                    <a:moveTo>
                      <a:pt x="46" y="171"/>
                    </a:moveTo>
                    <a:cubicBezTo>
                      <a:pt x="48" y="169"/>
                      <a:pt x="50" y="166"/>
                      <a:pt x="52" y="164"/>
                    </a:cubicBezTo>
                    <a:cubicBezTo>
                      <a:pt x="57" y="160"/>
                      <a:pt x="61" y="153"/>
                      <a:pt x="66" y="148"/>
                    </a:cubicBezTo>
                    <a:cubicBezTo>
                      <a:pt x="67" y="150"/>
                      <a:pt x="67" y="152"/>
                      <a:pt x="67" y="153"/>
                    </a:cubicBezTo>
                    <a:cubicBezTo>
                      <a:pt x="61" y="157"/>
                      <a:pt x="56" y="163"/>
                      <a:pt x="50" y="168"/>
                    </a:cubicBezTo>
                    <a:cubicBezTo>
                      <a:pt x="48" y="169"/>
                      <a:pt x="47" y="170"/>
                      <a:pt x="46" y="171"/>
                    </a:cubicBezTo>
                    <a:moveTo>
                      <a:pt x="34" y="170"/>
                    </a:moveTo>
                    <a:cubicBezTo>
                      <a:pt x="39" y="165"/>
                      <a:pt x="44" y="161"/>
                      <a:pt x="49" y="157"/>
                    </a:cubicBezTo>
                    <a:cubicBezTo>
                      <a:pt x="51" y="155"/>
                      <a:pt x="54" y="152"/>
                      <a:pt x="57" y="150"/>
                    </a:cubicBezTo>
                    <a:cubicBezTo>
                      <a:pt x="58" y="149"/>
                      <a:pt x="59" y="148"/>
                      <a:pt x="60" y="147"/>
                    </a:cubicBezTo>
                    <a:cubicBezTo>
                      <a:pt x="56" y="151"/>
                      <a:pt x="52" y="155"/>
                      <a:pt x="48" y="159"/>
                    </a:cubicBezTo>
                    <a:cubicBezTo>
                      <a:pt x="43" y="164"/>
                      <a:pt x="39" y="170"/>
                      <a:pt x="34" y="175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3"/>
                      <a:pt x="34" y="171"/>
                      <a:pt x="34" y="169"/>
                    </a:cubicBezTo>
                    <a:cubicBezTo>
                      <a:pt x="34" y="170"/>
                      <a:pt x="34" y="170"/>
                      <a:pt x="34" y="170"/>
                    </a:cubicBezTo>
                    <a:moveTo>
                      <a:pt x="32" y="141"/>
                    </a:moveTo>
                    <a:cubicBezTo>
                      <a:pt x="34" y="140"/>
                      <a:pt x="33" y="140"/>
                      <a:pt x="35" y="139"/>
                    </a:cubicBezTo>
                    <a:cubicBezTo>
                      <a:pt x="34" y="140"/>
                      <a:pt x="33" y="143"/>
                      <a:pt x="32" y="143"/>
                    </a:cubicBezTo>
                    <a:cubicBezTo>
                      <a:pt x="32" y="144"/>
                      <a:pt x="32" y="144"/>
                      <a:pt x="33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43"/>
                      <a:pt x="38" y="141"/>
                      <a:pt x="39" y="140"/>
                    </a:cubicBezTo>
                    <a:cubicBezTo>
                      <a:pt x="37" y="143"/>
                      <a:pt x="34" y="145"/>
                      <a:pt x="32" y="148"/>
                    </a:cubicBezTo>
                    <a:cubicBezTo>
                      <a:pt x="32" y="145"/>
                      <a:pt x="32" y="143"/>
                      <a:pt x="31" y="141"/>
                    </a:cubicBezTo>
                    <a:cubicBezTo>
                      <a:pt x="32" y="141"/>
                      <a:pt x="32" y="141"/>
                      <a:pt x="32" y="141"/>
                    </a:cubicBezTo>
                    <a:moveTo>
                      <a:pt x="33" y="153"/>
                    </a:moveTo>
                    <a:cubicBezTo>
                      <a:pt x="33" y="152"/>
                      <a:pt x="32" y="150"/>
                      <a:pt x="32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5" y="147"/>
                      <a:pt x="38" y="145"/>
                      <a:pt x="40" y="143"/>
                    </a:cubicBezTo>
                    <a:cubicBezTo>
                      <a:pt x="41" y="142"/>
                      <a:pt x="43" y="141"/>
                      <a:pt x="44" y="139"/>
                    </a:cubicBezTo>
                    <a:cubicBezTo>
                      <a:pt x="45" y="139"/>
                      <a:pt x="45" y="138"/>
                      <a:pt x="45" y="138"/>
                    </a:cubicBezTo>
                    <a:cubicBezTo>
                      <a:pt x="46" y="138"/>
                      <a:pt x="45" y="139"/>
                      <a:pt x="45" y="140"/>
                    </a:cubicBezTo>
                    <a:cubicBezTo>
                      <a:pt x="43" y="143"/>
                      <a:pt x="40" y="146"/>
                      <a:pt x="37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1"/>
                      <a:pt x="33" y="152"/>
                      <a:pt x="33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34" y="164"/>
                    </a:moveTo>
                    <a:cubicBezTo>
                      <a:pt x="44" y="157"/>
                      <a:pt x="53" y="147"/>
                      <a:pt x="62" y="138"/>
                    </a:cubicBezTo>
                    <a:cubicBezTo>
                      <a:pt x="60" y="140"/>
                      <a:pt x="58" y="143"/>
                      <a:pt x="56" y="145"/>
                    </a:cubicBezTo>
                    <a:cubicBezTo>
                      <a:pt x="54" y="147"/>
                      <a:pt x="51" y="150"/>
                      <a:pt x="49" y="152"/>
                    </a:cubicBezTo>
                    <a:cubicBezTo>
                      <a:pt x="43" y="158"/>
                      <a:pt x="39" y="164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7"/>
                      <a:pt x="34" y="166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moveTo>
                      <a:pt x="50" y="140"/>
                    </a:moveTo>
                    <a:cubicBezTo>
                      <a:pt x="50" y="140"/>
                      <a:pt x="50" y="140"/>
                      <a:pt x="51" y="139"/>
                    </a:cubicBezTo>
                    <a:cubicBezTo>
                      <a:pt x="52" y="138"/>
                      <a:pt x="52" y="137"/>
                      <a:pt x="52" y="137"/>
                    </a:cubicBezTo>
                    <a:cubicBezTo>
                      <a:pt x="52" y="137"/>
                      <a:pt x="52" y="138"/>
                      <a:pt x="52" y="138"/>
                    </a:cubicBezTo>
                    <a:cubicBezTo>
                      <a:pt x="51" y="140"/>
                      <a:pt x="49" y="141"/>
                      <a:pt x="47" y="142"/>
                    </a:cubicBezTo>
                    <a:cubicBezTo>
                      <a:pt x="42" y="147"/>
                      <a:pt x="38" y="153"/>
                      <a:pt x="33" y="158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56"/>
                      <a:pt x="42" y="151"/>
                      <a:pt x="47" y="147"/>
                    </a:cubicBezTo>
                    <a:cubicBezTo>
                      <a:pt x="50" y="144"/>
                      <a:pt x="52" y="142"/>
                      <a:pt x="55" y="139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2" y="143"/>
                      <a:pt x="50" y="145"/>
                      <a:pt x="47" y="148"/>
                    </a:cubicBezTo>
                    <a:cubicBezTo>
                      <a:pt x="42" y="153"/>
                      <a:pt x="38" y="158"/>
                      <a:pt x="34" y="163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0"/>
                      <a:pt x="33" y="157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3"/>
                      <a:pt x="36" y="151"/>
                      <a:pt x="37" y="150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3" y="145"/>
                      <a:pt x="46" y="143"/>
                      <a:pt x="50" y="140"/>
                    </a:cubicBezTo>
                    <a:cubicBezTo>
                      <a:pt x="50" y="140"/>
                      <a:pt x="50" y="140"/>
                      <a:pt x="50" y="140"/>
                    </a:cubicBezTo>
                    <a:moveTo>
                      <a:pt x="39" y="165"/>
                    </a:moveTo>
                    <a:cubicBezTo>
                      <a:pt x="43" y="160"/>
                      <a:pt x="47" y="155"/>
                      <a:pt x="52" y="150"/>
                    </a:cubicBezTo>
                    <a:cubicBezTo>
                      <a:pt x="56" y="146"/>
                      <a:pt x="60" y="142"/>
                      <a:pt x="63" y="137"/>
                    </a:cubicBezTo>
                    <a:cubicBezTo>
                      <a:pt x="64" y="140"/>
                      <a:pt x="65" y="144"/>
                      <a:pt x="66" y="147"/>
                    </a:cubicBezTo>
                    <a:cubicBezTo>
                      <a:pt x="61" y="151"/>
                      <a:pt x="58" y="156"/>
                      <a:pt x="53" y="159"/>
                    </a:cubicBezTo>
                    <a:cubicBezTo>
                      <a:pt x="48" y="162"/>
                      <a:pt x="44" y="166"/>
                      <a:pt x="40" y="170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4" y="166"/>
                      <a:pt x="46" y="163"/>
                      <a:pt x="49" y="160"/>
                    </a:cubicBezTo>
                    <a:cubicBezTo>
                      <a:pt x="54" y="154"/>
                      <a:pt x="59" y="149"/>
                      <a:pt x="64" y="143"/>
                    </a:cubicBezTo>
                    <a:cubicBezTo>
                      <a:pt x="64" y="143"/>
                      <a:pt x="64" y="142"/>
                      <a:pt x="64" y="142"/>
                    </a:cubicBezTo>
                    <a:cubicBezTo>
                      <a:pt x="64" y="142"/>
                      <a:pt x="64" y="142"/>
                      <a:pt x="63" y="142"/>
                    </a:cubicBezTo>
                    <a:cubicBezTo>
                      <a:pt x="58" y="147"/>
                      <a:pt x="53" y="152"/>
                      <a:pt x="48" y="157"/>
                    </a:cubicBezTo>
                    <a:cubicBezTo>
                      <a:pt x="45" y="159"/>
                      <a:pt x="42" y="162"/>
                      <a:pt x="39" y="165"/>
                    </a:cubicBezTo>
                    <a:moveTo>
                      <a:pt x="31" y="140"/>
                    </a:moveTo>
                    <a:cubicBezTo>
                      <a:pt x="31" y="139"/>
                      <a:pt x="31" y="137"/>
                      <a:pt x="31" y="136"/>
                    </a:cubicBezTo>
                    <a:cubicBezTo>
                      <a:pt x="34" y="137"/>
                      <a:pt x="38" y="138"/>
                      <a:pt x="42" y="138"/>
                    </a:cubicBezTo>
                    <a:cubicBezTo>
                      <a:pt x="43" y="138"/>
                      <a:pt x="44" y="137"/>
                      <a:pt x="46" y="137"/>
                    </a:cubicBezTo>
                    <a:cubicBezTo>
                      <a:pt x="42" y="140"/>
                      <a:pt x="40" y="142"/>
                      <a:pt x="37" y="145"/>
                    </a:cubicBezTo>
                    <a:cubicBezTo>
                      <a:pt x="36" y="145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5" y="145"/>
                    </a:cubicBezTo>
                    <a:cubicBezTo>
                      <a:pt x="37" y="143"/>
                      <a:pt x="39" y="141"/>
                      <a:pt x="41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0" y="139"/>
                      <a:pt x="40" y="139"/>
                    </a:cubicBezTo>
                    <a:cubicBezTo>
                      <a:pt x="38" y="140"/>
                      <a:pt x="36" y="141"/>
                      <a:pt x="34" y="142"/>
                    </a:cubicBezTo>
                    <a:cubicBezTo>
                      <a:pt x="35" y="142"/>
                      <a:pt x="36" y="140"/>
                      <a:pt x="36" y="138"/>
                    </a:cubicBezTo>
                    <a:cubicBezTo>
                      <a:pt x="37" y="138"/>
                      <a:pt x="36" y="138"/>
                      <a:pt x="36" y="138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5" y="139"/>
                      <a:pt x="33" y="140"/>
                      <a:pt x="33" y="140"/>
                    </a:cubicBezTo>
                    <a:cubicBezTo>
                      <a:pt x="33" y="140"/>
                      <a:pt x="32" y="139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2" y="137"/>
                      <a:pt x="32" y="137"/>
                    </a:cubicBezTo>
                    <a:cubicBezTo>
                      <a:pt x="32" y="138"/>
                      <a:pt x="32" y="139"/>
                      <a:pt x="31" y="140"/>
                    </a:cubicBezTo>
                    <a:moveTo>
                      <a:pt x="41" y="146"/>
                    </a:moveTo>
                    <a:cubicBezTo>
                      <a:pt x="43" y="143"/>
                      <a:pt x="45" y="140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36"/>
                      <a:pt x="57" y="134"/>
                      <a:pt x="61" y="131"/>
                    </a:cubicBezTo>
                    <a:cubicBezTo>
                      <a:pt x="62" y="133"/>
                      <a:pt x="62" y="135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58" y="140"/>
                      <a:pt x="54" y="145"/>
                      <a:pt x="49" y="149"/>
                    </a:cubicBezTo>
                    <a:cubicBezTo>
                      <a:pt x="45" y="154"/>
                      <a:pt x="39" y="159"/>
                      <a:pt x="35" y="163"/>
                    </a:cubicBezTo>
                    <a:cubicBezTo>
                      <a:pt x="40" y="158"/>
                      <a:pt x="43" y="153"/>
                      <a:pt x="47" y="148"/>
                    </a:cubicBezTo>
                    <a:cubicBezTo>
                      <a:pt x="52" y="143"/>
                      <a:pt x="57" y="139"/>
                      <a:pt x="61" y="133"/>
                    </a:cubicBezTo>
                    <a:cubicBezTo>
                      <a:pt x="61" y="133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0" y="133"/>
                      <a:pt x="60" y="133"/>
                      <a:pt x="59" y="134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8"/>
                      <a:pt x="52" y="142"/>
                      <a:pt x="48" y="145"/>
                    </a:cubicBezTo>
                    <a:cubicBezTo>
                      <a:pt x="44" y="149"/>
                      <a:pt x="40" y="153"/>
                      <a:pt x="36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7" y="155"/>
                      <a:pt x="38" y="154"/>
                    </a:cubicBezTo>
                    <a:cubicBezTo>
                      <a:pt x="40" y="151"/>
                      <a:pt x="42" y="149"/>
                      <a:pt x="44" y="146"/>
                    </a:cubicBezTo>
                    <a:cubicBezTo>
                      <a:pt x="47" y="142"/>
                      <a:pt x="52" y="141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0" y="139"/>
                      <a:pt x="45" y="142"/>
                      <a:pt x="41" y="146"/>
                    </a:cubicBezTo>
                    <a:moveTo>
                      <a:pt x="39" y="130"/>
                    </a:moveTo>
                    <a:cubicBezTo>
                      <a:pt x="46" y="130"/>
                      <a:pt x="53" y="127"/>
                      <a:pt x="59" y="124"/>
                    </a:cubicBezTo>
                    <a:cubicBezTo>
                      <a:pt x="60" y="125"/>
                      <a:pt x="60" y="126"/>
                      <a:pt x="60" y="128"/>
                    </a:cubicBezTo>
                    <a:cubicBezTo>
                      <a:pt x="55" y="132"/>
                      <a:pt x="48" y="134"/>
                      <a:pt x="41" y="134"/>
                    </a:cubicBezTo>
                    <a:cubicBezTo>
                      <a:pt x="38" y="134"/>
                      <a:pt x="34" y="134"/>
                      <a:pt x="31" y="132"/>
                    </a:cubicBezTo>
                    <a:cubicBezTo>
                      <a:pt x="31" y="131"/>
                      <a:pt x="30" y="130"/>
                      <a:pt x="30" y="128"/>
                    </a:cubicBezTo>
                    <a:cubicBezTo>
                      <a:pt x="33" y="130"/>
                      <a:pt x="36" y="130"/>
                      <a:pt x="39" y="130"/>
                    </a:cubicBezTo>
                    <a:moveTo>
                      <a:pt x="43" y="127"/>
                    </a:moveTo>
                    <a:cubicBezTo>
                      <a:pt x="49" y="124"/>
                      <a:pt x="53" y="120"/>
                      <a:pt x="57" y="117"/>
                    </a:cubicBezTo>
                    <a:cubicBezTo>
                      <a:pt x="57" y="117"/>
                      <a:pt x="57" y="118"/>
                      <a:pt x="58" y="118"/>
                    </a:cubicBezTo>
                    <a:cubicBezTo>
                      <a:pt x="58" y="119"/>
                      <a:pt x="58" y="120"/>
                      <a:pt x="58" y="120"/>
                    </a:cubicBezTo>
                    <a:cubicBezTo>
                      <a:pt x="54" y="123"/>
                      <a:pt x="49" y="126"/>
                      <a:pt x="43" y="127"/>
                    </a:cubicBezTo>
                    <a:moveTo>
                      <a:pt x="43" y="126"/>
                    </a:moveTo>
                    <a:cubicBezTo>
                      <a:pt x="42" y="126"/>
                      <a:pt x="43" y="126"/>
                      <a:pt x="45" y="124"/>
                    </a:cubicBezTo>
                    <a:cubicBezTo>
                      <a:pt x="47" y="122"/>
                      <a:pt x="49" y="122"/>
                      <a:pt x="51" y="120"/>
                    </a:cubicBezTo>
                    <a:cubicBezTo>
                      <a:pt x="53" y="118"/>
                      <a:pt x="54" y="115"/>
                      <a:pt x="56" y="113"/>
                    </a:cubicBezTo>
                    <a:cubicBezTo>
                      <a:pt x="56" y="114"/>
                      <a:pt x="57" y="115"/>
                      <a:pt x="57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4" y="118"/>
                      <a:pt x="51" y="121"/>
                      <a:pt x="48" y="123"/>
                    </a:cubicBezTo>
                    <a:cubicBezTo>
                      <a:pt x="47" y="124"/>
                      <a:pt x="43" y="126"/>
                      <a:pt x="43" y="126"/>
                    </a:cubicBezTo>
                    <a:moveTo>
                      <a:pt x="39" y="127"/>
                    </a:moveTo>
                    <a:cubicBezTo>
                      <a:pt x="38" y="127"/>
                      <a:pt x="37" y="127"/>
                      <a:pt x="36" y="127"/>
                    </a:cubicBezTo>
                    <a:cubicBezTo>
                      <a:pt x="42" y="123"/>
                      <a:pt x="48" y="119"/>
                      <a:pt x="54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4" y="114"/>
                    </a:cubicBezTo>
                    <a:cubicBezTo>
                      <a:pt x="53" y="116"/>
                      <a:pt x="51" y="118"/>
                      <a:pt x="49" y="120"/>
                    </a:cubicBezTo>
                    <a:cubicBezTo>
                      <a:pt x="46" y="123"/>
                      <a:pt x="43" y="124"/>
                      <a:pt x="41" y="127"/>
                    </a:cubicBezTo>
                    <a:cubicBezTo>
                      <a:pt x="40" y="127"/>
                      <a:pt x="40" y="127"/>
                      <a:pt x="39" y="127"/>
                    </a:cubicBezTo>
                    <a:moveTo>
                      <a:pt x="36" y="125"/>
                    </a:moveTo>
                    <a:cubicBezTo>
                      <a:pt x="42" y="122"/>
                      <a:pt x="49" y="116"/>
                      <a:pt x="55" y="110"/>
                    </a:cubicBezTo>
                    <a:cubicBezTo>
                      <a:pt x="55" y="111"/>
                      <a:pt x="55" y="111"/>
                      <a:pt x="56" y="112"/>
                    </a:cubicBezTo>
                    <a:cubicBezTo>
                      <a:pt x="52" y="114"/>
                      <a:pt x="50" y="117"/>
                      <a:pt x="47" y="119"/>
                    </a:cubicBezTo>
                    <a:cubicBezTo>
                      <a:pt x="44" y="121"/>
                      <a:pt x="40" y="123"/>
                      <a:pt x="36" y="125"/>
                    </a:cubicBezTo>
                    <a:moveTo>
                      <a:pt x="34" y="122"/>
                    </a:moveTo>
                    <a:cubicBezTo>
                      <a:pt x="37" y="120"/>
                      <a:pt x="41" y="115"/>
                      <a:pt x="45" y="112"/>
                    </a:cubicBezTo>
                    <a:cubicBezTo>
                      <a:pt x="48" y="110"/>
                      <a:pt x="51" y="107"/>
                      <a:pt x="53" y="105"/>
                    </a:cubicBezTo>
                    <a:cubicBezTo>
                      <a:pt x="54" y="106"/>
                      <a:pt x="54" y="107"/>
                      <a:pt x="54" y="108"/>
                    </a:cubicBezTo>
                    <a:cubicBezTo>
                      <a:pt x="47" y="112"/>
                      <a:pt x="41" y="118"/>
                      <a:pt x="34" y="122"/>
                    </a:cubicBezTo>
                    <a:moveTo>
                      <a:pt x="34" y="126"/>
                    </a:moveTo>
                    <a:cubicBezTo>
                      <a:pt x="33" y="126"/>
                      <a:pt x="31" y="125"/>
                      <a:pt x="30" y="124"/>
                    </a:cubicBezTo>
                    <a:cubicBezTo>
                      <a:pt x="30" y="123"/>
                      <a:pt x="29" y="121"/>
                      <a:pt x="29" y="119"/>
                    </a:cubicBezTo>
                    <a:cubicBezTo>
                      <a:pt x="37" y="115"/>
                      <a:pt x="43" y="109"/>
                      <a:pt x="51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2" y="106"/>
                      <a:pt x="51" y="106"/>
                    </a:cubicBezTo>
                    <a:cubicBezTo>
                      <a:pt x="50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6" y="110"/>
                      <a:pt x="45" y="111"/>
                      <a:pt x="43" y="113"/>
                    </a:cubicBezTo>
                    <a:cubicBezTo>
                      <a:pt x="39" y="116"/>
                      <a:pt x="35" y="119"/>
                      <a:pt x="32" y="123"/>
                    </a:cubicBezTo>
                    <a:cubicBezTo>
                      <a:pt x="32" y="123"/>
                      <a:pt x="32" y="124"/>
                      <a:pt x="32" y="124"/>
                    </a:cubicBezTo>
                    <a:cubicBezTo>
                      <a:pt x="32" y="124"/>
                      <a:pt x="32" y="124"/>
                      <a:pt x="33" y="124"/>
                    </a:cubicBezTo>
                    <a:cubicBezTo>
                      <a:pt x="40" y="119"/>
                      <a:pt x="46" y="113"/>
                      <a:pt x="54" y="109"/>
                    </a:cubicBezTo>
                    <a:cubicBezTo>
                      <a:pt x="51" y="111"/>
                      <a:pt x="48" y="115"/>
                      <a:pt x="45" y="117"/>
                    </a:cubicBezTo>
                    <a:cubicBezTo>
                      <a:pt x="41" y="120"/>
                      <a:pt x="38" y="123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moveTo>
                      <a:pt x="30" y="118"/>
                    </a:moveTo>
                    <a:cubicBezTo>
                      <a:pt x="29" y="118"/>
                      <a:pt x="35" y="113"/>
                      <a:pt x="36" y="113"/>
                    </a:cubicBezTo>
                    <a:cubicBezTo>
                      <a:pt x="38" y="111"/>
                      <a:pt x="41" y="109"/>
                      <a:pt x="43" y="107"/>
                    </a:cubicBezTo>
                    <a:cubicBezTo>
                      <a:pt x="47" y="105"/>
                      <a:pt x="50" y="103"/>
                      <a:pt x="52" y="101"/>
                    </a:cubicBezTo>
                    <a:cubicBezTo>
                      <a:pt x="52" y="102"/>
                      <a:pt x="53" y="103"/>
                      <a:pt x="53" y="103"/>
                    </a:cubicBezTo>
                    <a:cubicBezTo>
                      <a:pt x="45" y="107"/>
                      <a:pt x="38" y="113"/>
                      <a:pt x="31" y="117"/>
                    </a:cubicBezTo>
                    <a:cubicBezTo>
                      <a:pt x="30" y="118"/>
                      <a:pt x="30" y="118"/>
                      <a:pt x="30" y="118"/>
                    </a:cubicBezTo>
                    <a:moveTo>
                      <a:pt x="31" y="111"/>
                    </a:moveTo>
                    <a:cubicBezTo>
                      <a:pt x="38" y="106"/>
                      <a:pt x="43" y="100"/>
                      <a:pt x="50" y="95"/>
                    </a:cubicBezTo>
                    <a:cubicBezTo>
                      <a:pt x="50" y="96"/>
                      <a:pt x="51" y="98"/>
                      <a:pt x="51" y="99"/>
                    </a:cubicBezTo>
                    <a:cubicBezTo>
                      <a:pt x="44" y="102"/>
                      <a:pt x="37" y="107"/>
                      <a:pt x="31" y="111"/>
                    </a:cubicBezTo>
                    <a:moveTo>
                      <a:pt x="30" y="106"/>
                    </a:moveTo>
                    <a:cubicBezTo>
                      <a:pt x="31" y="106"/>
                      <a:pt x="32" y="105"/>
                      <a:pt x="34" y="104"/>
                    </a:cubicBezTo>
                    <a:cubicBezTo>
                      <a:pt x="35" y="103"/>
                      <a:pt x="37" y="102"/>
                      <a:pt x="39" y="101"/>
                    </a:cubicBezTo>
                    <a:cubicBezTo>
                      <a:pt x="40" y="100"/>
                      <a:pt x="42" y="99"/>
                      <a:pt x="44" y="98"/>
                    </a:cubicBezTo>
                    <a:cubicBezTo>
                      <a:pt x="45" y="97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6"/>
                    </a:cubicBezTo>
                    <a:cubicBezTo>
                      <a:pt x="41" y="100"/>
                      <a:pt x="36" y="106"/>
                      <a:pt x="29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3" y="110"/>
                      <a:pt x="36" y="108"/>
                      <a:pt x="40" y="106"/>
                    </a:cubicBezTo>
                    <a:cubicBezTo>
                      <a:pt x="42" y="105"/>
                      <a:pt x="44" y="104"/>
                      <a:pt x="46" y="103"/>
                    </a:cubicBezTo>
                    <a:cubicBezTo>
                      <a:pt x="47" y="102"/>
                      <a:pt x="51" y="100"/>
                      <a:pt x="51" y="100"/>
                    </a:cubicBezTo>
                    <a:cubicBezTo>
                      <a:pt x="52" y="100"/>
                      <a:pt x="51" y="100"/>
                      <a:pt x="51" y="101"/>
                    </a:cubicBezTo>
                    <a:cubicBezTo>
                      <a:pt x="47" y="105"/>
                      <a:pt x="42" y="107"/>
                      <a:pt x="38" y="110"/>
                    </a:cubicBezTo>
                    <a:cubicBezTo>
                      <a:pt x="35" y="112"/>
                      <a:pt x="32" y="115"/>
                      <a:pt x="29" y="118"/>
                    </a:cubicBezTo>
                    <a:cubicBezTo>
                      <a:pt x="29" y="116"/>
                      <a:pt x="29" y="115"/>
                      <a:pt x="29" y="113"/>
                    </a:cubicBezTo>
                    <a:cubicBezTo>
                      <a:pt x="28" y="111"/>
                      <a:pt x="28" y="109"/>
                      <a:pt x="2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7"/>
                      <a:pt x="30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moveTo>
                      <a:pt x="37" y="101"/>
                    </a:moveTo>
                    <a:cubicBezTo>
                      <a:pt x="41" y="98"/>
                      <a:pt x="45" y="94"/>
                      <a:pt x="49" y="91"/>
                    </a:cubicBezTo>
                    <a:cubicBezTo>
                      <a:pt x="49" y="92"/>
                      <a:pt x="49" y="93"/>
                      <a:pt x="50" y="94"/>
                    </a:cubicBezTo>
                    <a:cubicBezTo>
                      <a:pt x="45" y="96"/>
                      <a:pt x="41" y="98"/>
                      <a:pt x="37" y="101"/>
                    </a:cubicBezTo>
                    <a:moveTo>
                      <a:pt x="28" y="107"/>
                    </a:moveTo>
                    <a:cubicBezTo>
                      <a:pt x="28" y="102"/>
                      <a:pt x="27" y="98"/>
                      <a:pt x="27" y="93"/>
                    </a:cubicBezTo>
                    <a:cubicBezTo>
                      <a:pt x="32" y="91"/>
                      <a:pt x="40" y="88"/>
                      <a:pt x="44" y="84"/>
                    </a:cubicBezTo>
                    <a:cubicBezTo>
                      <a:pt x="39" y="89"/>
                      <a:pt x="33" y="93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1" y="96"/>
                      <a:pt x="34" y="94"/>
                      <a:pt x="36" y="92"/>
                    </a:cubicBezTo>
                    <a:cubicBezTo>
                      <a:pt x="38" y="91"/>
                      <a:pt x="39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3" y="88"/>
                    </a:cubicBezTo>
                    <a:cubicBezTo>
                      <a:pt x="44" y="88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4" y="88"/>
                    </a:cubicBezTo>
                    <a:cubicBezTo>
                      <a:pt x="38" y="92"/>
                      <a:pt x="32" y="96"/>
                      <a:pt x="28" y="102"/>
                    </a:cubicBezTo>
                    <a:cubicBezTo>
                      <a:pt x="28" y="102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5" y="100"/>
                      <a:pt x="41" y="95"/>
                      <a:pt x="47" y="92"/>
                    </a:cubicBezTo>
                    <a:cubicBezTo>
                      <a:pt x="42" y="94"/>
                      <a:pt x="36" y="101"/>
                      <a:pt x="30" y="105"/>
                    </a:cubicBezTo>
                    <a:cubicBezTo>
                      <a:pt x="29" y="106"/>
                      <a:pt x="29" y="106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moveTo>
                      <a:pt x="34" y="93"/>
                    </a:moveTo>
                    <a:cubicBezTo>
                      <a:pt x="35" y="92"/>
                      <a:pt x="36" y="91"/>
                      <a:pt x="37" y="91"/>
                    </a:cubicBezTo>
                    <a:cubicBezTo>
                      <a:pt x="40" y="89"/>
                      <a:pt x="43" y="86"/>
                      <a:pt x="46" y="84"/>
                    </a:cubicBezTo>
                    <a:cubicBezTo>
                      <a:pt x="47" y="86"/>
                      <a:pt x="48" y="88"/>
                      <a:pt x="48" y="90"/>
                    </a:cubicBezTo>
                    <a:cubicBezTo>
                      <a:pt x="46" y="91"/>
                      <a:pt x="43" y="93"/>
                      <a:pt x="41" y="94"/>
                    </a:cubicBezTo>
                    <a:cubicBezTo>
                      <a:pt x="39" y="95"/>
                      <a:pt x="37" y="96"/>
                      <a:pt x="36" y="97"/>
                    </a:cubicBezTo>
                    <a:cubicBezTo>
                      <a:pt x="34" y="99"/>
                      <a:pt x="30" y="100"/>
                      <a:pt x="29" y="101"/>
                    </a:cubicBezTo>
                    <a:cubicBezTo>
                      <a:pt x="34" y="95"/>
                      <a:pt x="41" y="91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2" y="88"/>
                      <a:pt x="38" y="90"/>
                      <a:pt x="34" y="93"/>
                    </a:cubicBezTo>
                    <a:moveTo>
                      <a:pt x="32" y="90"/>
                    </a:moveTo>
                    <a:cubicBezTo>
                      <a:pt x="36" y="87"/>
                      <a:pt x="40" y="82"/>
                      <a:pt x="44" y="79"/>
                    </a:cubicBezTo>
                    <a:cubicBezTo>
                      <a:pt x="45" y="80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3" y="84"/>
                      <a:pt x="40" y="86"/>
                      <a:pt x="38" y="87"/>
                    </a:cubicBezTo>
                    <a:cubicBezTo>
                      <a:pt x="36" y="88"/>
                      <a:pt x="34" y="89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moveTo>
                      <a:pt x="26" y="93"/>
                    </a:moveTo>
                    <a:cubicBezTo>
                      <a:pt x="26" y="90"/>
                      <a:pt x="26" y="88"/>
                      <a:pt x="26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30" y="84"/>
                      <a:pt x="33" y="81"/>
                      <a:pt x="37" y="78"/>
                    </a:cubicBezTo>
                    <a:cubicBezTo>
                      <a:pt x="37" y="79"/>
                      <a:pt x="36" y="79"/>
                      <a:pt x="36" y="79"/>
                    </a:cubicBezTo>
                    <a:cubicBezTo>
                      <a:pt x="33" y="82"/>
                      <a:pt x="30" y="85"/>
                      <a:pt x="27" y="89"/>
                    </a:cubicBezTo>
                    <a:cubicBezTo>
                      <a:pt x="27" y="89"/>
                      <a:pt x="27" y="90"/>
                      <a:pt x="27" y="90"/>
                    </a:cubicBezTo>
                    <a:cubicBezTo>
                      <a:pt x="27" y="90"/>
                      <a:pt x="27" y="89"/>
                      <a:pt x="27" y="89"/>
                    </a:cubicBezTo>
                    <a:cubicBezTo>
                      <a:pt x="33" y="86"/>
                      <a:pt x="38" y="82"/>
                      <a:pt x="43" y="79"/>
                    </a:cubicBezTo>
                    <a:cubicBezTo>
                      <a:pt x="37" y="83"/>
                      <a:pt x="33" y="89"/>
                      <a:pt x="26" y="93"/>
                    </a:cubicBezTo>
                    <a:moveTo>
                      <a:pt x="29" y="88"/>
                    </a:moveTo>
                    <a:cubicBezTo>
                      <a:pt x="29" y="88"/>
                      <a:pt x="29" y="88"/>
                      <a:pt x="30" y="87"/>
                    </a:cubicBezTo>
                    <a:cubicBezTo>
                      <a:pt x="31" y="85"/>
                      <a:pt x="32" y="84"/>
                      <a:pt x="34" y="83"/>
                    </a:cubicBezTo>
                    <a:cubicBezTo>
                      <a:pt x="36" y="80"/>
                      <a:pt x="39" y="77"/>
                      <a:pt x="42" y="74"/>
                    </a:cubicBezTo>
                    <a:cubicBezTo>
                      <a:pt x="43" y="76"/>
                      <a:pt x="43" y="77"/>
                      <a:pt x="44" y="78"/>
                    </a:cubicBezTo>
                    <a:cubicBezTo>
                      <a:pt x="39" y="80"/>
                      <a:pt x="35" y="84"/>
                      <a:pt x="30" y="87"/>
                    </a:cubicBezTo>
                    <a:cubicBezTo>
                      <a:pt x="29" y="88"/>
                      <a:pt x="29" y="88"/>
                      <a:pt x="29" y="88"/>
                    </a:cubicBezTo>
                    <a:moveTo>
                      <a:pt x="27" y="84"/>
                    </a:moveTo>
                    <a:cubicBezTo>
                      <a:pt x="32" y="80"/>
                      <a:pt x="37" y="75"/>
                      <a:pt x="41" y="70"/>
                    </a:cubicBezTo>
                    <a:cubicBezTo>
                      <a:pt x="41" y="71"/>
                      <a:pt x="42" y="72"/>
                      <a:pt x="42" y="74"/>
                    </a:cubicBezTo>
                    <a:cubicBezTo>
                      <a:pt x="37" y="76"/>
                      <a:pt x="31" y="80"/>
                      <a:pt x="27" y="84"/>
                    </a:cubicBezTo>
                    <a:moveTo>
                      <a:pt x="20" y="67"/>
                    </a:moveTo>
                    <a:cubicBezTo>
                      <a:pt x="22" y="79"/>
                      <a:pt x="23" y="91"/>
                      <a:pt x="24" y="103"/>
                    </a:cubicBezTo>
                    <a:cubicBezTo>
                      <a:pt x="27" y="124"/>
                      <a:pt x="29" y="146"/>
                      <a:pt x="30" y="168"/>
                    </a:cubicBezTo>
                    <a:cubicBezTo>
                      <a:pt x="32" y="185"/>
                      <a:pt x="31" y="202"/>
                      <a:pt x="36" y="218"/>
                    </a:cubicBezTo>
                    <a:cubicBezTo>
                      <a:pt x="39" y="228"/>
                      <a:pt x="45" y="237"/>
                      <a:pt x="54" y="241"/>
                    </a:cubicBezTo>
                    <a:cubicBezTo>
                      <a:pt x="56" y="242"/>
                      <a:pt x="59" y="242"/>
                      <a:pt x="61" y="242"/>
                    </a:cubicBezTo>
                    <a:cubicBezTo>
                      <a:pt x="67" y="242"/>
                      <a:pt x="73" y="238"/>
                      <a:pt x="76" y="232"/>
                    </a:cubicBezTo>
                    <a:cubicBezTo>
                      <a:pt x="82" y="221"/>
                      <a:pt x="80" y="207"/>
                      <a:pt x="79" y="196"/>
                    </a:cubicBezTo>
                    <a:cubicBezTo>
                      <a:pt x="77" y="180"/>
                      <a:pt x="74" y="165"/>
                      <a:pt x="70" y="150"/>
                    </a:cubicBezTo>
                    <a:cubicBezTo>
                      <a:pt x="63" y="122"/>
                      <a:pt x="55" y="94"/>
                      <a:pt x="44" y="68"/>
                    </a:cubicBezTo>
                    <a:cubicBezTo>
                      <a:pt x="42" y="68"/>
                      <a:pt x="41" y="68"/>
                      <a:pt x="40" y="68"/>
                    </a:cubicBezTo>
                    <a:cubicBezTo>
                      <a:pt x="40" y="68"/>
                      <a:pt x="40" y="69"/>
                      <a:pt x="40" y="69"/>
                    </a:cubicBezTo>
                    <a:cubicBezTo>
                      <a:pt x="36" y="72"/>
                      <a:pt x="31" y="75"/>
                      <a:pt x="27" y="77"/>
                    </a:cubicBezTo>
                    <a:cubicBezTo>
                      <a:pt x="30" y="75"/>
                      <a:pt x="35" y="71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3" y="71"/>
                      <a:pt x="29" y="74"/>
                      <a:pt x="25" y="7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8" y="78"/>
                      <a:pt x="31" y="76"/>
                      <a:pt x="33" y="74"/>
                    </a:cubicBezTo>
                    <a:cubicBezTo>
                      <a:pt x="35" y="73"/>
                      <a:pt x="39" y="72"/>
                      <a:pt x="40" y="70"/>
                    </a:cubicBezTo>
                    <a:cubicBezTo>
                      <a:pt x="36" y="76"/>
                      <a:pt x="30" y="80"/>
                      <a:pt x="26" y="85"/>
                    </a:cubicBezTo>
                    <a:cubicBezTo>
                      <a:pt x="25" y="79"/>
                      <a:pt x="24" y="73"/>
                      <a:pt x="23" y="67"/>
                    </a:cubicBezTo>
                    <a:cubicBezTo>
                      <a:pt x="22" y="67"/>
                      <a:pt x="21" y="67"/>
                      <a:pt x="20" y="67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6" y="56"/>
                    </a:cubicBezTo>
                    <a:cubicBezTo>
                      <a:pt x="28" y="54"/>
                      <a:pt x="30" y="53"/>
                      <a:pt x="32" y="50"/>
                    </a:cubicBezTo>
                    <a:cubicBezTo>
                      <a:pt x="32" y="51"/>
                      <a:pt x="33" y="52"/>
                      <a:pt x="33" y="52"/>
                    </a:cubicBezTo>
                    <a:cubicBezTo>
                      <a:pt x="31" y="53"/>
                      <a:pt x="30" y="54"/>
                      <a:pt x="28" y="55"/>
                    </a:cubicBezTo>
                    <a:cubicBezTo>
                      <a:pt x="27" y="55"/>
                      <a:pt x="25" y="57"/>
                      <a:pt x="25" y="57"/>
                    </a:cubicBezTo>
                    <a:moveTo>
                      <a:pt x="24" y="53"/>
                    </a:moveTo>
                    <a:cubicBezTo>
                      <a:pt x="23" y="53"/>
                      <a:pt x="27" y="51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9"/>
                      <a:pt x="30" y="48"/>
                      <a:pt x="31" y="48"/>
                    </a:cubicBezTo>
                    <a:cubicBezTo>
                      <a:pt x="31" y="48"/>
                      <a:pt x="31" y="49"/>
                      <a:pt x="31" y="49"/>
                    </a:cubicBezTo>
                    <a:cubicBezTo>
                      <a:pt x="30" y="50"/>
                      <a:pt x="28" y="51"/>
                      <a:pt x="27" y="52"/>
                    </a:cubicBezTo>
                    <a:cubicBezTo>
                      <a:pt x="25" y="53"/>
                      <a:pt x="24" y="53"/>
                      <a:pt x="24" y="53"/>
                    </a:cubicBezTo>
                    <a:moveTo>
                      <a:pt x="17" y="11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9" y="15"/>
                      <a:pt x="22" y="15"/>
                      <a:pt x="26" y="16"/>
                    </a:cubicBezTo>
                    <a:cubicBezTo>
                      <a:pt x="27" y="25"/>
                      <a:pt x="29" y="35"/>
                      <a:pt x="30" y="45"/>
                    </a:cubicBezTo>
                    <a:cubicBezTo>
                      <a:pt x="27" y="46"/>
                      <a:pt x="23" y="48"/>
                      <a:pt x="20" y="49"/>
                    </a:cubicBezTo>
                    <a:cubicBezTo>
                      <a:pt x="16" y="40"/>
                      <a:pt x="9" y="32"/>
                      <a:pt x="5" y="23"/>
                    </a:cubicBezTo>
                    <a:cubicBezTo>
                      <a:pt x="4" y="24"/>
                      <a:pt x="3" y="25"/>
                      <a:pt x="2" y="25"/>
                    </a:cubicBezTo>
                    <a:cubicBezTo>
                      <a:pt x="7" y="34"/>
                      <a:pt x="13" y="41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5"/>
                      <a:pt x="19" y="59"/>
                      <a:pt x="19" y="63"/>
                    </a:cubicBezTo>
                    <a:cubicBezTo>
                      <a:pt x="20" y="63"/>
                      <a:pt x="21" y="63"/>
                      <a:pt x="23" y="63"/>
                    </a:cubicBezTo>
                    <a:cubicBezTo>
                      <a:pt x="22" y="59"/>
                      <a:pt x="21" y="56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4" y="51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51"/>
                      <a:pt x="25" y="51"/>
                    </a:cubicBezTo>
                    <a:cubicBezTo>
                      <a:pt x="24" y="52"/>
                      <a:pt x="23" y="53"/>
                      <a:pt x="22" y="54"/>
                    </a:cubicBezTo>
                    <a:cubicBezTo>
                      <a:pt x="22" y="54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5" y="54"/>
                      <a:pt x="30" y="52"/>
                      <a:pt x="31" y="50"/>
                    </a:cubicBezTo>
                    <a:cubicBezTo>
                      <a:pt x="29" y="53"/>
                      <a:pt x="25" y="55"/>
                      <a:pt x="23" y="58"/>
                    </a:cubicBezTo>
                    <a:cubicBezTo>
                      <a:pt x="22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7"/>
                      <a:pt x="27" y="57"/>
                      <a:pt x="28" y="56"/>
                    </a:cubicBezTo>
                    <a:cubicBezTo>
                      <a:pt x="29" y="55"/>
                      <a:pt x="32" y="53"/>
                      <a:pt x="32" y="53"/>
                    </a:cubicBezTo>
                    <a:cubicBezTo>
                      <a:pt x="32" y="53"/>
                      <a:pt x="32" y="54"/>
                      <a:pt x="30" y="55"/>
                    </a:cubicBezTo>
                    <a:cubicBezTo>
                      <a:pt x="27" y="57"/>
                      <a:pt x="25" y="59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6" y="61"/>
                      <a:pt x="30" y="59"/>
                      <a:pt x="33" y="57"/>
                    </a:cubicBezTo>
                    <a:cubicBezTo>
                      <a:pt x="30" y="59"/>
                      <a:pt x="28" y="61"/>
                      <a:pt x="26" y="63"/>
                    </a:cubicBezTo>
                    <a:cubicBezTo>
                      <a:pt x="26" y="63"/>
                      <a:pt x="27" y="63"/>
                      <a:pt x="27" y="63"/>
                    </a:cubicBezTo>
                    <a:cubicBezTo>
                      <a:pt x="30" y="61"/>
                      <a:pt x="32" y="59"/>
                      <a:pt x="34" y="57"/>
                    </a:cubicBezTo>
                    <a:cubicBezTo>
                      <a:pt x="35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1" y="57"/>
                      <a:pt x="26" y="59"/>
                      <a:pt x="24" y="61"/>
                    </a:cubicBezTo>
                    <a:cubicBezTo>
                      <a:pt x="27" y="58"/>
                      <a:pt x="31" y="56"/>
                      <a:pt x="33" y="53"/>
                    </a:cubicBezTo>
                    <a:cubicBezTo>
                      <a:pt x="34" y="55"/>
                      <a:pt x="35" y="57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0"/>
                      <a:pt x="30" y="61"/>
                      <a:pt x="28" y="63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30" y="63"/>
                    </a:cubicBezTo>
                    <a:cubicBezTo>
                      <a:pt x="31" y="62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3" y="61"/>
                    </a:cubicBezTo>
                    <a:cubicBezTo>
                      <a:pt x="32" y="62"/>
                      <a:pt x="31" y="62"/>
                      <a:pt x="30" y="63"/>
                    </a:cubicBezTo>
                    <a:cubicBezTo>
                      <a:pt x="31" y="63"/>
                      <a:pt x="31" y="63"/>
                      <a:pt x="32" y="63"/>
                    </a:cubicBezTo>
                    <a:cubicBezTo>
                      <a:pt x="33" y="62"/>
                      <a:pt x="35" y="60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0"/>
                      <a:pt x="37" y="61"/>
                      <a:pt x="37" y="62"/>
                    </a:cubicBezTo>
                    <a:cubicBezTo>
                      <a:pt x="37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9" y="63"/>
                      <a:pt x="40" y="63"/>
                      <a:pt x="42" y="63"/>
                    </a:cubicBezTo>
                    <a:cubicBezTo>
                      <a:pt x="39" y="57"/>
                      <a:pt x="36" y="51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35"/>
                      <a:pt x="31" y="2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4" y="12"/>
                      <a:pt x="21" y="12"/>
                      <a:pt x="17" y="11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7"/>
                      <a:pt x="7" y="13"/>
                      <a:pt x="4" y="18"/>
                    </a:cubicBezTo>
                    <a:cubicBezTo>
                      <a:pt x="6" y="16"/>
                      <a:pt x="7" y="14"/>
                      <a:pt x="9" y="13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1" y="7"/>
                      <a:pt x="10" y="4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52"/>
              <p:cNvSpPr>
                <a:spLocks noEditPoints="1"/>
              </p:cNvSpPr>
              <p:nvPr/>
            </p:nvSpPr>
            <p:spPr bwMode="auto">
              <a:xfrm>
                <a:off x="4030331" y="6764264"/>
                <a:ext cx="185738" cy="254000"/>
              </a:xfrm>
              <a:custGeom>
                <a:avLst/>
                <a:gdLst>
                  <a:gd name="T0" fmla="*/ 38 w 44"/>
                  <a:gd name="T1" fmla="*/ 55 h 60"/>
                  <a:gd name="T2" fmla="*/ 39 w 44"/>
                  <a:gd name="T3" fmla="*/ 58 h 60"/>
                  <a:gd name="T4" fmla="*/ 36 w 44"/>
                  <a:gd name="T5" fmla="*/ 60 h 60"/>
                  <a:gd name="T6" fmla="*/ 37 w 44"/>
                  <a:gd name="T7" fmla="*/ 60 h 60"/>
                  <a:gd name="T8" fmla="*/ 38 w 44"/>
                  <a:gd name="T9" fmla="*/ 59 h 60"/>
                  <a:gd name="T10" fmla="*/ 37 w 44"/>
                  <a:gd name="T11" fmla="*/ 60 h 60"/>
                  <a:gd name="T12" fmla="*/ 38 w 44"/>
                  <a:gd name="T13" fmla="*/ 60 h 60"/>
                  <a:gd name="T14" fmla="*/ 39 w 44"/>
                  <a:gd name="T15" fmla="*/ 58 h 60"/>
                  <a:gd name="T16" fmla="*/ 40 w 44"/>
                  <a:gd name="T17" fmla="*/ 60 h 60"/>
                  <a:gd name="T18" fmla="*/ 44 w 44"/>
                  <a:gd name="T19" fmla="*/ 60 h 60"/>
                  <a:gd name="T20" fmla="*/ 42 w 44"/>
                  <a:gd name="T21" fmla="*/ 55 h 60"/>
                  <a:gd name="T22" fmla="*/ 38 w 44"/>
                  <a:gd name="T23" fmla="*/ 55 h 60"/>
                  <a:gd name="T24" fmla="*/ 37 w 44"/>
                  <a:gd name="T25" fmla="*/ 55 h 60"/>
                  <a:gd name="T26" fmla="*/ 33 w 44"/>
                  <a:gd name="T27" fmla="*/ 60 h 60"/>
                  <a:gd name="T28" fmla="*/ 34 w 44"/>
                  <a:gd name="T29" fmla="*/ 60 h 60"/>
                  <a:gd name="T30" fmla="*/ 38 w 44"/>
                  <a:gd name="T31" fmla="*/ 55 h 60"/>
                  <a:gd name="T32" fmla="*/ 37 w 44"/>
                  <a:gd name="T33" fmla="*/ 55 h 60"/>
                  <a:gd name="T34" fmla="*/ 36 w 44"/>
                  <a:gd name="T35" fmla="*/ 55 h 60"/>
                  <a:gd name="T36" fmla="*/ 28 w 44"/>
                  <a:gd name="T37" fmla="*/ 60 h 60"/>
                  <a:gd name="T38" fmla="*/ 31 w 44"/>
                  <a:gd name="T39" fmla="*/ 60 h 60"/>
                  <a:gd name="T40" fmla="*/ 37 w 44"/>
                  <a:gd name="T41" fmla="*/ 55 h 60"/>
                  <a:gd name="T42" fmla="*/ 36 w 44"/>
                  <a:gd name="T43" fmla="*/ 55 h 60"/>
                  <a:gd name="T44" fmla="*/ 30 w 44"/>
                  <a:gd name="T45" fmla="*/ 55 h 60"/>
                  <a:gd name="T46" fmla="*/ 26 w 44"/>
                  <a:gd name="T47" fmla="*/ 59 h 60"/>
                  <a:gd name="T48" fmla="*/ 28 w 44"/>
                  <a:gd name="T49" fmla="*/ 59 h 60"/>
                  <a:gd name="T50" fmla="*/ 32 w 44"/>
                  <a:gd name="T51" fmla="*/ 55 h 60"/>
                  <a:gd name="T52" fmla="*/ 30 w 44"/>
                  <a:gd name="T53" fmla="*/ 55 h 60"/>
                  <a:gd name="T54" fmla="*/ 19 w 44"/>
                  <a:gd name="T55" fmla="*/ 55 h 60"/>
                  <a:gd name="T56" fmla="*/ 20 w 44"/>
                  <a:gd name="T57" fmla="*/ 59 h 60"/>
                  <a:gd name="T58" fmla="*/ 23 w 44"/>
                  <a:gd name="T59" fmla="*/ 59 h 60"/>
                  <a:gd name="T60" fmla="*/ 23 w 44"/>
                  <a:gd name="T61" fmla="*/ 59 h 60"/>
                  <a:gd name="T62" fmla="*/ 24 w 44"/>
                  <a:gd name="T63" fmla="*/ 59 h 60"/>
                  <a:gd name="T64" fmla="*/ 29 w 44"/>
                  <a:gd name="T65" fmla="*/ 55 h 60"/>
                  <a:gd name="T66" fmla="*/ 28 w 44"/>
                  <a:gd name="T67" fmla="*/ 55 h 60"/>
                  <a:gd name="T68" fmla="*/ 25 w 44"/>
                  <a:gd name="T69" fmla="*/ 57 h 60"/>
                  <a:gd name="T70" fmla="*/ 27 w 44"/>
                  <a:gd name="T71" fmla="*/ 55 h 60"/>
                  <a:gd name="T72" fmla="*/ 26 w 44"/>
                  <a:gd name="T73" fmla="*/ 55 h 60"/>
                  <a:gd name="T74" fmla="*/ 23 w 44"/>
                  <a:gd name="T75" fmla="*/ 58 h 60"/>
                  <a:gd name="T76" fmla="*/ 23 w 44"/>
                  <a:gd name="T77" fmla="*/ 55 h 60"/>
                  <a:gd name="T78" fmla="*/ 19 w 44"/>
                  <a:gd name="T79" fmla="*/ 55 h 60"/>
                  <a:gd name="T80" fmla="*/ 9 w 44"/>
                  <a:gd name="T81" fmla="*/ 5 h 60"/>
                  <a:gd name="T82" fmla="*/ 4 w 44"/>
                  <a:gd name="T83" fmla="*/ 10 h 60"/>
                  <a:gd name="T84" fmla="*/ 1 w 44"/>
                  <a:gd name="T85" fmla="*/ 12 h 60"/>
                  <a:gd name="T86" fmla="*/ 0 w 44"/>
                  <a:gd name="T87" fmla="*/ 13 h 60"/>
                  <a:gd name="T88" fmla="*/ 1 w 44"/>
                  <a:gd name="T89" fmla="*/ 15 h 60"/>
                  <a:gd name="T90" fmla="*/ 2 w 44"/>
                  <a:gd name="T91" fmla="*/ 17 h 60"/>
                  <a:gd name="T92" fmla="*/ 5 w 44"/>
                  <a:gd name="T93" fmla="*/ 15 h 60"/>
                  <a:gd name="T94" fmla="*/ 4 w 44"/>
                  <a:gd name="T95" fmla="*/ 14 h 60"/>
                  <a:gd name="T96" fmla="*/ 9 w 44"/>
                  <a:gd name="T97" fmla="*/ 5 h 60"/>
                  <a:gd name="T98" fmla="*/ 14 w 44"/>
                  <a:gd name="T99" fmla="*/ 0 h 60"/>
                  <a:gd name="T100" fmla="*/ 11 w 44"/>
                  <a:gd name="T101" fmla="*/ 3 h 60"/>
                  <a:gd name="T102" fmla="*/ 14 w 44"/>
                  <a:gd name="T103" fmla="*/ 4 h 60"/>
                  <a:gd name="T104" fmla="*/ 15 w 44"/>
                  <a:gd name="T105" fmla="*/ 5 h 60"/>
                  <a:gd name="T106" fmla="*/ 17 w 44"/>
                  <a:gd name="T107" fmla="*/ 3 h 60"/>
                  <a:gd name="T108" fmla="*/ 17 w 44"/>
                  <a:gd name="T109" fmla="*/ 3 h 60"/>
                  <a:gd name="T110" fmla="*/ 14 w 44"/>
                  <a:gd name="T1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60">
                    <a:moveTo>
                      <a:pt x="38" y="55"/>
                    </a:moveTo>
                    <a:cubicBezTo>
                      <a:pt x="38" y="56"/>
                      <a:pt x="39" y="57"/>
                      <a:pt x="39" y="58"/>
                    </a:cubicBezTo>
                    <a:cubicBezTo>
                      <a:pt x="38" y="58"/>
                      <a:pt x="37" y="59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8" y="59"/>
                    </a:cubicBezTo>
                    <a:cubicBezTo>
                      <a:pt x="38" y="59"/>
                      <a:pt x="38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9" y="59"/>
                      <a:pt x="39" y="58"/>
                    </a:cubicBezTo>
                    <a:cubicBezTo>
                      <a:pt x="39" y="59"/>
                      <a:pt x="40" y="59"/>
                      <a:pt x="40" y="60"/>
                    </a:cubicBezTo>
                    <a:cubicBezTo>
                      <a:pt x="41" y="60"/>
                      <a:pt x="42" y="60"/>
                      <a:pt x="44" y="60"/>
                    </a:cubicBezTo>
                    <a:cubicBezTo>
                      <a:pt x="43" y="58"/>
                      <a:pt x="42" y="57"/>
                      <a:pt x="42" y="55"/>
                    </a:cubicBezTo>
                    <a:cubicBezTo>
                      <a:pt x="40" y="55"/>
                      <a:pt x="39" y="55"/>
                      <a:pt x="38" y="55"/>
                    </a:cubicBezTo>
                    <a:moveTo>
                      <a:pt x="37" y="55"/>
                    </a:moveTo>
                    <a:cubicBezTo>
                      <a:pt x="36" y="57"/>
                      <a:pt x="34" y="58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5" y="58"/>
                      <a:pt x="37" y="57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moveTo>
                      <a:pt x="36" y="55"/>
                    </a:moveTo>
                    <a:cubicBezTo>
                      <a:pt x="33" y="57"/>
                      <a:pt x="31" y="58"/>
                      <a:pt x="28" y="60"/>
                    </a:cubicBezTo>
                    <a:cubicBezTo>
                      <a:pt x="29" y="60"/>
                      <a:pt x="30" y="60"/>
                      <a:pt x="31" y="60"/>
                    </a:cubicBezTo>
                    <a:cubicBezTo>
                      <a:pt x="33" y="58"/>
                      <a:pt x="36" y="57"/>
                      <a:pt x="37" y="55"/>
                    </a:cubicBezTo>
                    <a:cubicBezTo>
                      <a:pt x="36" y="55"/>
                      <a:pt x="36" y="55"/>
                      <a:pt x="36" y="55"/>
                    </a:cubicBezTo>
                    <a:moveTo>
                      <a:pt x="30" y="55"/>
                    </a:moveTo>
                    <a:cubicBezTo>
                      <a:pt x="29" y="57"/>
                      <a:pt x="28" y="58"/>
                      <a:pt x="26" y="59"/>
                    </a:cubicBezTo>
                    <a:cubicBezTo>
                      <a:pt x="27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moveTo>
                      <a:pt x="19" y="55"/>
                    </a:moveTo>
                    <a:cubicBezTo>
                      <a:pt x="19" y="56"/>
                      <a:pt x="20" y="58"/>
                      <a:pt x="20" y="59"/>
                    </a:cubicBezTo>
                    <a:cubicBezTo>
                      <a:pt x="21" y="59"/>
                      <a:pt x="22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8"/>
                      <a:pt x="27" y="56"/>
                      <a:pt x="29" y="55"/>
                    </a:cubicBezTo>
                    <a:cubicBezTo>
                      <a:pt x="29" y="55"/>
                      <a:pt x="28" y="55"/>
                      <a:pt x="28" y="55"/>
                    </a:cubicBezTo>
                    <a:cubicBezTo>
                      <a:pt x="27" y="56"/>
                      <a:pt x="26" y="56"/>
                      <a:pt x="25" y="57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8"/>
                    </a:cubicBezTo>
                    <a:cubicBezTo>
                      <a:pt x="23" y="57"/>
                      <a:pt x="23" y="56"/>
                      <a:pt x="23" y="55"/>
                    </a:cubicBezTo>
                    <a:cubicBezTo>
                      <a:pt x="21" y="55"/>
                      <a:pt x="20" y="55"/>
                      <a:pt x="19" y="55"/>
                    </a:cubicBezTo>
                    <a:moveTo>
                      <a:pt x="9" y="5"/>
                    </a:moveTo>
                    <a:cubicBezTo>
                      <a:pt x="7" y="6"/>
                      <a:pt x="6" y="8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7" y="12"/>
                      <a:pt x="9" y="9"/>
                      <a:pt x="9" y="5"/>
                    </a:cubicBezTo>
                    <a:moveTo>
                      <a:pt x="14" y="0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53"/>
              <p:cNvSpPr>
                <a:spLocks noEditPoints="1"/>
              </p:cNvSpPr>
              <p:nvPr/>
            </p:nvSpPr>
            <p:spPr bwMode="auto">
              <a:xfrm>
                <a:off x="4233531" y="7188127"/>
                <a:ext cx="101600" cy="388938"/>
              </a:xfrm>
              <a:custGeom>
                <a:avLst/>
                <a:gdLst>
                  <a:gd name="T0" fmla="*/ 24 w 24"/>
                  <a:gd name="T1" fmla="*/ 92 h 92"/>
                  <a:gd name="T2" fmla="*/ 24 w 24"/>
                  <a:gd name="T3" fmla="*/ 92 h 92"/>
                  <a:gd name="T4" fmla="*/ 24 w 24"/>
                  <a:gd name="T5" fmla="*/ 92 h 92"/>
                  <a:gd name="T6" fmla="*/ 2 w 24"/>
                  <a:gd name="T7" fmla="*/ 32 h 92"/>
                  <a:gd name="T8" fmla="*/ 2 w 24"/>
                  <a:gd name="T9" fmla="*/ 32 h 92"/>
                  <a:gd name="T10" fmla="*/ 2 w 24"/>
                  <a:gd name="T11" fmla="*/ 32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2">
                    <a:moveTo>
                      <a:pt x="24" y="92"/>
                    </a:move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2"/>
                      <a:pt x="24" y="92"/>
                      <a:pt x="24" y="9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4081131" y="6819827"/>
                <a:ext cx="28575" cy="41275"/>
              </a:xfrm>
              <a:custGeom>
                <a:avLst/>
                <a:gdLst>
                  <a:gd name="T0" fmla="*/ 3 w 7"/>
                  <a:gd name="T1" fmla="*/ 0 h 10"/>
                  <a:gd name="T2" fmla="*/ 1 w 7"/>
                  <a:gd name="T3" fmla="*/ 2 h 10"/>
                  <a:gd name="T4" fmla="*/ 4 w 7"/>
                  <a:gd name="T5" fmla="*/ 9 h 10"/>
                  <a:gd name="T6" fmla="*/ 5 w 7"/>
                  <a:gd name="T7" fmla="*/ 10 h 10"/>
                  <a:gd name="T8" fmla="*/ 7 w 7"/>
                  <a:gd name="T9" fmla="*/ 8 h 10"/>
                  <a:gd name="T10" fmla="*/ 4 w 7"/>
                  <a:gd name="T11" fmla="*/ 0 h 10"/>
                  <a:gd name="T12" fmla="*/ 3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3" y="7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6975144" y="3860727"/>
              <a:ext cx="122238" cy="139700"/>
            </a:xfrm>
            <a:custGeom>
              <a:avLst/>
              <a:gdLst>
                <a:gd name="T0" fmla="*/ 14 w 29"/>
                <a:gd name="T1" fmla="*/ 31 h 33"/>
                <a:gd name="T2" fmla="*/ 16 w 29"/>
                <a:gd name="T3" fmla="*/ 26 h 33"/>
                <a:gd name="T4" fmla="*/ 13 w 29"/>
                <a:gd name="T5" fmla="*/ 30 h 33"/>
                <a:gd name="T6" fmla="*/ 11 w 29"/>
                <a:gd name="T7" fmla="*/ 27 h 33"/>
                <a:gd name="T8" fmla="*/ 18 w 29"/>
                <a:gd name="T9" fmla="*/ 24 h 33"/>
                <a:gd name="T10" fmla="*/ 12 w 29"/>
                <a:gd name="T11" fmla="*/ 28 h 33"/>
                <a:gd name="T12" fmla="*/ 12 w 29"/>
                <a:gd name="T13" fmla="*/ 28 h 33"/>
                <a:gd name="T14" fmla="*/ 21 w 29"/>
                <a:gd name="T15" fmla="*/ 20 h 33"/>
                <a:gd name="T16" fmla="*/ 10 w 29"/>
                <a:gd name="T17" fmla="*/ 25 h 33"/>
                <a:gd name="T18" fmla="*/ 11 w 29"/>
                <a:gd name="T19" fmla="*/ 26 h 33"/>
                <a:gd name="T20" fmla="*/ 6 w 29"/>
                <a:gd name="T21" fmla="*/ 18 h 33"/>
                <a:gd name="T22" fmla="*/ 23 w 29"/>
                <a:gd name="T23" fmla="*/ 17 h 33"/>
                <a:gd name="T24" fmla="*/ 14 w 29"/>
                <a:gd name="T25" fmla="*/ 24 h 33"/>
                <a:gd name="T26" fmla="*/ 19 w 29"/>
                <a:gd name="T27" fmla="*/ 18 h 33"/>
                <a:gd name="T28" fmla="*/ 18 w 29"/>
                <a:gd name="T29" fmla="*/ 15 h 33"/>
                <a:gd name="T30" fmla="*/ 8 w 29"/>
                <a:gd name="T31" fmla="*/ 21 h 33"/>
                <a:gd name="T32" fmla="*/ 24 w 29"/>
                <a:gd name="T33" fmla="*/ 15 h 33"/>
                <a:gd name="T34" fmla="*/ 10 w 29"/>
                <a:gd name="T35" fmla="*/ 24 h 33"/>
                <a:gd name="T36" fmla="*/ 18 w 29"/>
                <a:gd name="T37" fmla="*/ 13 h 33"/>
                <a:gd name="T38" fmla="*/ 6 w 29"/>
                <a:gd name="T39" fmla="*/ 18 h 33"/>
                <a:gd name="T40" fmla="*/ 14 w 29"/>
                <a:gd name="T41" fmla="*/ 11 h 33"/>
                <a:gd name="T42" fmla="*/ 6 w 29"/>
                <a:gd name="T43" fmla="*/ 17 h 33"/>
                <a:gd name="T44" fmla="*/ 14 w 29"/>
                <a:gd name="T45" fmla="*/ 10 h 33"/>
                <a:gd name="T46" fmla="*/ 8 w 29"/>
                <a:gd name="T47" fmla="*/ 15 h 33"/>
                <a:gd name="T48" fmla="*/ 5 w 29"/>
                <a:gd name="T49" fmla="*/ 15 h 33"/>
                <a:gd name="T50" fmla="*/ 13 w 29"/>
                <a:gd name="T51" fmla="*/ 9 h 33"/>
                <a:gd name="T52" fmla="*/ 18 w 29"/>
                <a:gd name="T53" fmla="*/ 16 h 33"/>
                <a:gd name="T54" fmla="*/ 13 w 29"/>
                <a:gd name="T55" fmla="*/ 20 h 33"/>
                <a:gd name="T56" fmla="*/ 10 w 29"/>
                <a:gd name="T57" fmla="*/ 9 h 33"/>
                <a:gd name="T58" fmla="*/ 5 w 29"/>
                <a:gd name="T59" fmla="*/ 15 h 33"/>
                <a:gd name="T60" fmla="*/ 5 w 29"/>
                <a:gd name="T61" fmla="*/ 14 h 33"/>
                <a:gd name="T62" fmla="*/ 11 w 29"/>
                <a:gd name="T63" fmla="*/ 6 h 33"/>
                <a:gd name="T64" fmla="*/ 9 w 29"/>
                <a:gd name="T65" fmla="*/ 20 h 33"/>
                <a:gd name="T66" fmla="*/ 26 w 29"/>
                <a:gd name="T67" fmla="*/ 7 h 33"/>
                <a:gd name="T68" fmla="*/ 27 w 29"/>
                <a:gd name="T69" fmla="*/ 8 h 33"/>
                <a:gd name="T70" fmla="*/ 9 w 29"/>
                <a:gd name="T71" fmla="*/ 20 h 33"/>
                <a:gd name="T72" fmla="*/ 12 w 29"/>
                <a:gd name="T73" fmla="*/ 6 h 33"/>
                <a:gd name="T74" fmla="*/ 16 w 29"/>
                <a:gd name="T75" fmla="*/ 8 h 33"/>
                <a:gd name="T76" fmla="*/ 16 w 29"/>
                <a:gd name="T77" fmla="*/ 8 h 33"/>
                <a:gd name="T78" fmla="*/ 8 w 29"/>
                <a:gd name="T79" fmla="*/ 5 h 33"/>
                <a:gd name="T80" fmla="*/ 3 w 29"/>
                <a:gd name="T81" fmla="*/ 11 h 33"/>
                <a:gd name="T82" fmla="*/ 7 w 29"/>
                <a:gd name="T83" fmla="*/ 8 h 33"/>
                <a:gd name="T84" fmla="*/ 2 w 29"/>
                <a:gd name="T85" fmla="*/ 8 h 33"/>
                <a:gd name="T86" fmla="*/ 2 w 29"/>
                <a:gd name="T87" fmla="*/ 9 h 33"/>
                <a:gd name="T88" fmla="*/ 16 w 29"/>
                <a:gd name="T89" fmla="*/ 12 h 33"/>
                <a:gd name="T90" fmla="*/ 27 w 29"/>
                <a:gd name="T91" fmla="*/ 6 h 33"/>
                <a:gd name="T92" fmla="*/ 9 w 29"/>
                <a:gd name="T93" fmla="*/ 18 h 33"/>
                <a:gd name="T94" fmla="*/ 3 w 29"/>
                <a:gd name="T95" fmla="*/ 9 h 33"/>
                <a:gd name="T96" fmla="*/ 7 w 29"/>
                <a:gd name="T97" fmla="*/ 2 h 33"/>
                <a:gd name="T98" fmla="*/ 21 w 29"/>
                <a:gd name="T99" fmla="*/ 2 h 33"/>
                <a:gd name="T100" fmla="*/ 19 w 29"/>
                <a:gd name="T101" fmla="*/ 7 h 33"/>
                <a:gd name="T102" fmla="*/ 24 w 29"/>
                <a:gd name="T103" fmla="*/ 3 h 33"/>
                <a:gd name="T104" fmla="*/ 6 w 29"/>
                <a:gd name="T105" fmla="*/ 18 h 33"/>
                <a:gd name="T106" fmla="*/ 19 w 29"/>
                <a:gd name="T107" fmla="*/ 8 h 33"/>
                <a:gd name="T108" fmla="*/ 9 w 29"/>
                <a:gd name="T109" fmla="*/ 16 h 33"/>
                <a:gd name="T110" fmla="*/ 8 w 29"/>
                <a:gd name="T111" fmla="*/ 2 h 33"/>
                <a:gd name="T112" fmla="*/ 17 w 29"/>
                <a:gd name="T113" fmla="*/ 7 h 33"/>
                <a:gd name="T114" fmla="*/ 24 w 29"/>
                <a:gd name="T115" fmla="*/ 2 h 33"/>
                <a:gd name="T116" fmla="*/ 2 w 29"/>
                <a:gd name="T117" fmla="*/ 5 h 33"/>
                <a:gd name="T118" fmla="*/ 6 w 29"/>
                <a:gd name="T119" fmla="*/ 0 h 33"/>
                <a:gd name="T120" fmla="*/ 13 w 29"/>
                <a:gd name="T121" fmla="*/ 32 h 33"/>
                <a:gd name="T122" fmla="*/ 25 w 29"/>
                <a:gd name="T123" fmla="*/ 15 h 33"/>
                <a:gd name="T124" fmla="*/ 14 w 29"/>
                <a:gd name="T1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3">
                  <a:moveTo>
                    <a:pt x="14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9"/>
                    <a:pt x="14" y="30"/>
                    <a:pt x="14" y="31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6" y="26"/>
                    <a:pt x="18" y="24"/>
                  </a:cubicBezTo>
                  <a:cubicBezTo>
                    <a:pt x="16" y="26"/>
                    <a:pt x="15" y="28"/>
                    <a:pt x="13" y="30"/>
                  </a:cubicBezTo>
                  <a:moveTo>
                    <a:pt x="11" y="27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4" y="25"/>
                    <a:pt x="13" y="26"/>
                    <a:pt x="11" y="27"/>
                  </a:cubicBezTo>
                  <a:moveTo>
                    <a:pt x="18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5" y="25"/>
                    <a:pt x="18" y="2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3"/>
                    <a:pt x="15" y="26"/>
                    <a:pt x="12" y="28"/>
                  </a:cubicBezTo>
                  <a:moveTo>
                    <a:pt x="14" y="25"/>
                  </a:moveTo>
                  <a:cubicBezTo>
                    <a:pt x="16" y="24"/>
                    <a:pt x="17" y="23"/>
                    <a:pt x="18" y="22"/>
                  </a:cubicBezTo>
                  <a:cubicBezTo>
                    <a:pt x="19" y="21"/>
                    <a:pt x="21" y="20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4"/>
                    <a:pt x="15" y="25"/>
                    <a:pt x="14" y="25"/>
                  </a:cubicBezTo>
                  <a:moveTo>
                    <a:pt x="11" y="26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5" y="23"/>
                    <a:pt x="18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19" y="19"/>
                    <a:pt x="18" y="21"/>
                  </a:cubicBezTo>
                  <a:cubicBezTo>
                    <a:pt x="15" y="22"/>
                    <a:pt x="13" y="24"/>
                    <a:pt x="11" y="26"/>
                  </a:cubicBezTo>
                  <a:moveTo>
                    <a:pt x="6" y="1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26"/>
                  </a:moveTo>
                  <a:cubicBezTo>
                    <a:pt x="12" y="25"/>
                    <a:pt x="13" y="25"/>
                    <a:pt x="14" y="24"/>
                  </a:cubicBezTo>
                  <a:cubicBezTo>
                    <a:pt x="17" y="22"/>
                    <a:pt x="21" y="19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7" y="22"/>
                    <a:pt x="15" y="23"/>
                    <a:pt x="14" y="24"/>
                  </a:cubicBezTo>
                  <a:cubicBezTo>
                    <a:pt x="13" y="25"/>
                    <a:pt x="12" y="25"/>
                    <a:pt x="11" y="26"/>
                  </a:cubicBezTo>
                  <a:moveTo>
                    <a:pt x="10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2"/>
                    <a:pt x="16" y="20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18" y="19"/>
                    <a:pt x="13" y="21"/>
                    <a:pt x="10" y="24"/>
                  </a:cubicBezTo>
                  <a:moveTo>
                    <a:pt x="8" y="21"/>
                  </a:moveTo>
                  <a:cubicBezTo>
                    <a:pt x="11" y="19"/>
                    <a:pt x="15" y="17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8"/>
                    <a:pt x="12" y="20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0" y="24"/>
                  </a:moveTo>
                  <a:cubicBezTo>
                    <a:pt x="10" y="24"/>
                    <a:pt x="11" y="23"/>
                    <a:pt x="12" y="22"/>
                  </a:cubicBezTo>
                  <a:cubicBezTo>
                    <a:pt x="16" y="19"/>
                    <a:pt x="21" y="17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7"/>
                    <a:pt x="19" y="19"/>
                    <a:pt x="16" y="21"/>
                  </a:cubicBezTo>
                  <a:cubicBezTo>
                    <a:pt x="15" y="22"/>
                    <a:pt x="14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moveTo>
                    <a:pt x="7" y="19"/>
                  </a:moveTo>
                  <a:cubicBezTo>
                    <a:pt x="11" y="17"/>
                    <a:pt x="14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6"/>
                    <a:pt x="11" y="18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9" y="14"/>
                    <a:pt x="11" y="12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4"/>
                    <a:pt x="9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5" y="16"/>
                    <a:pt x="5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1"/>
                    <a:pt x="13" y="10"/>
                  </a:cubicBezTo>
                  <a:cubicBezTo>
                    <a:pt x="10" y="12"/>
                    <a:pt x="8" y="14"/>
                    <a:pt x="6" y="17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0" y="23"/>
                  </a:moveTo>
                  <a:cubicBezTo>
                    <a:pt x="12" y="20"/>
                    <a:pt x="15" y="18"/>
                    <a:pt x="18" y="16"/>
                  </a:cubicBezTo>
                  <a:cubicBezTo>
                    <a:pt x="21" y="14"/>
                    <a:pt x="24" y="11"/>
                    <a:pt x="27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3" y="15"/>
                    <a:pt x="20" y="16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2" y="21"/>
                    <a:pt x="10" y="22"/>
                    <a:pt x="10" y="23"/>
                  </a:cubicBezTo>
                  <a:moveTo>
                    <a:pt x="5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6" y="12"/>
                    <a:pt x="8" y="10"/>
                    <a:pt x="10" y="9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2"/>
                    <a:pt x="6" y="13"/>
                    <a:pt x="5" y="15"/>
                  </a:cubicBezTo>
                  <a:moveTo>
                    <a:pt x="5" y="14"/>
                  </a:moveTo>
                  <a:cubicBezTo>
                    <a:pt x="8" y="13"/>
                    <a:pt x="10" y="10"/>
                    <a:pt x="12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0" y="11"/>
                    <a:pt x="8" y="13"/>
                    <a:pt x="5" y="14"/>
                  </a:cubicBezTo>
                  <a:moveTo>
                    <a:pt x="4" y="13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6" y="10"/>
                    <a:pt x="8" y="8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6" y="10"/>
                    <a:pt x="5" y="12"/>
                    <a:pt x="4" y="13"/>
                  </a:cubicBezTo>
                  <a:moveTo>
                    <a:pt x="9" y="20"/>
                  </a:moveTo>
                  <a:cubicBezTo>
                    <a:pt x="8" y="20"/>
                    <a:pt x="10" y="20"/>
                    <a:pt x="10" y="19"/>
                  </a:cubicBezTo>
                  <a:cubicBezTo>
                    <a:pt x="13" y="17"/>
                    <a:pt x="16" y="15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10"/>
                    <a:pt x="21" y="13"/>
                    <a:pt x="18" y="15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5" y="12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9" y="9"/>
                    <a:pt x="10" y="8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8"/>
                    <a:pt x="8" y="11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0" y="5"/>
                    <a:pt x="19" y="6"/>
                    <a:pt x="18" y="7"/>
                  </a:cubicBezTo>
                  <a:cubicBezTo>
                    <a:pt x="17" y="7"/>
                    <a:pt x="17" y="8"/>
                    <a:pt x="16" y="8"/>
                  </a:cubicBezTo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7" y="8"/>
                    <a:pt x="5" y="9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6" y="9"/>
                    <a:pt x="4" y="10"/>
                    <a:pt x="3" y="11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6" y="5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5" y="7"/>
                    <a:pt x="4" y="8"/>
                    <a:pt x="2" y="9"/>
                  </a:cubicBezTo>
                  <a:moveTo>
                    <a:pt x="16" y="12"/>
                  </a:moveTo>
                  <a:cubicBezTo>
                    <a:pt x="18" y="10"/>
                    <a:pt x="20" y="9"/>
                    <a:pt x="21" y="7"/>
                  </a:cubicBezTo>
                  <a:cubicBezTo>
                    <a:pt x="23" y="6"/>
                    <a:pt x="25" y="5"/>
                    <a:pt x="26" y="3"/>
                  </a:cubicBezTo>
                  <a:cubicBezTo>
                    <a:pt x="23" y="7"/>
                    <a:pt x="20" y="9"/>
                    <a:pt x="16" y="12"/>
                  </a:cubicBezTo>
                  <a:moveTo>
                    <a:pt x="9" y="18"/>
                  </a:moveTo>
                  <a:cubicBezTo>
                    <a:pt x="10" y="17"/>
                    <a:pt x="10" y="17"/>
                    <a:pt x="11" y="16"/>
                  </a:cubicBezTo>
                  <a:cubicBezTo>
                    <a:pt x="16" y="12"/>
                    <a:pt x="22" y="9"/>
                    <a:pt x="26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3" y="8"/>
                    <a:pt x="21" y="10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12" y="16"/>
                    <a:pt x="11" y="17"/>
                    <a:pt x="9" y="18"/>
                  </a:cubicBezTo>
                  <a:moveTo>
                    <a:pt x="3" y="9"/>
                  </a:moveTo>
                  <a:cubicBezTo>
                    <a:pt x="5" y="7"/>
                    <a:pt x="8" y="5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8" y="5"/>
                    <a:pt x="5" y="7"/>
                    <a:pt x="3" y="9"/>
                  </a:cubicBezTo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6"/>
                    <a:pt x="2" y="7"/>
                  </a:cubicBezTo>
                  <a:moveTo>
                    <a:pt x="18" y="5"/>
                  </a:moveTo>
                  <a:cubicBezTo>
                    <a:pt x="18" y="4"/>
                    <a:pt x="20" y="3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moveTo>
                    <a:pt x="15" y="1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0" y="6"/>
                    <a:pt x="21" y="6"/>
                    <a:pt x="22" y="4"/>
                  </a:cubicBezTo>
                  <a:cubicBezTo>
                    <a:pt x="22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2" y="5"/>
                  </a:cubicBezTo>
                  <a:cubicBezTo>
                    <a:pt x="21" y="6"/>
                    <a:pt x="20" y="7"/>
                    <a:pt x="18" y="8"/>
                  </a:cubicBezTo>
                  <a:cubicBezTo>
                    <a:pt x="17" y="8"/>
                    <a:pt x="16" y="9"/>
                    <a:pt x="15" y="10"/>
                  </a:cubicBezTo>
                  <a:moveTo>
                    <a:pt x="6" y="18"/>
                  </a:moveTo>
                  <a:cubicBezTo>
                    <a:pt x="7" y="17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4" y="11"/>
                    <a:pt x="16" y="10"/>
                    <a:pt x="19" y="8"/>
                  </a:cubicBezTo>
                  <a:cubicBezTo>
                    <a:pt x="21" y="6"/>
                    <a:pt x="24" y="5"/>
                    <a:pt x="25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3" y="6"/>
                    <a:pt x="19" y="9"/>
                    <a:pt x="16" y="12"/>
                  </a:cubicBezTo>
                  <a:cubicBezTo>
                    <a:pt x="14" y="13"/>
                    <a:pt x="12" y="15"/>
                    <a:pt x="9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6" y="4"/>
                    <a:pt x="5" y="6"/>
                    <a:pt x="2" y="7"/>
                  </a:cubicBezTo>
                  <a:moveTo>
                    <a:pt x="17" y="7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1" y="4"/>
                    <a:pt x="20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moveTo>
                    <a:pt x="2" y="5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2"/>
                    <a:pt x="4" y="4"/>
                    <a:pt x="2" y="5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6" y="21"/>
                    <a:pt x="9" y="27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8" y="27"/>
                    <a:pt x="22" y="21"/>
                    <a:pt x="25" y="15"/>
                  </a:cubicBezTo>
                  <a:cubicBezTo>
                    <a:pt x="27" y="12"/>
                    <a:pt x="29" y="8"/>
                    <a:pt x="29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1"/>
                    <a:pt x="16" y="5"/>
                    <a:pt x="14" y="8"/>
                  </a:cubicBezTo>
                  <a:cubicBezTo>
                    <a:pt x="13" y="5"/>
                    <a:pt x="11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/>
          </p:nvSpPr>
          <p:spPr bwMode="auto">
            <a:xfrm>
              <a:off x="7367256" y="2145432"/>
              <a:ext cx="520700" cy="487363"/>
            </a:xfrm>
            <a:custGeom>
              <a:avLst/>
              <a:gdLst>
                <a:gd name="T0" fmla="*/ 12 w 123"/>
                <a:gd name="T1" fmla="*/ 84 h 115"/>
                <a:gd name="T2" fmla="*/ 11 w 123"/>
                <a:gd name="T3" fmla="*/ 84 h 115"/>
                <a:gd name="T4" fmla="*/ 21 w 123"/>
                <a:gd name="T5" fmla="*/ 93 h 115"/>
                <a:gd name="T6" fmla="*/ 14 w 123"/>
                <a:gd name="T7" fmla="*/ 85 h 115"/>
                <a:gd name="T8" fmla="*/ 18 w 123"/>
                <a:gd name="T9" fmla="*/ 79 h 115"/>
                <a:gd name="T10" fmla="*/ 26 w 123"/>
                <a:gd name="T11" fmla="*/ 72 h 115"/>
                <a:gd name="T12" fmla="*/ 29 w 123"/>
                <a:gd name="T13" fmla="*/ 72 h 115"/>
                <a:gd name="T14" fmla="*/ 32 w 123"/>
                <a:gd name="T15" fmla="*/ 66 h 115"/>
                <a:gd name="T16" fmla="*/ 54 w 123"/>
                <a:gd name="T17" fmla="*/ 63 h 115"/>
                <a:gd name="T18" fmla="*/ 34 w 123"/>
                <a:gd name="T19" fmla="*/ 68 h 115"/>
                <a:gd name="T20" fmla="*/ 27 w 123"/>
                <a:gd name="T21" fmla="*/ 98 h 115"/>
                <a:gd name="T22" fmla="*/ 72 w 123"/>
                <a:gd name="T23" fmla="*/ 73 h 115"/>
                <a:gd name="T24" fmla="*/ 50 w 123"/>
                <a:gd name="T25" fmla="*/ 59 h 115"/>
                <a:gd name="T26" fmla="*/ 41 w 123"/>
                <a:gd name="T27" fmla="*/ 58 h 115"/>
                <a:gd name="T28" fmla="*/ 44 w 123"/>
                <a:gd name="T29" fmla="*/ 56 h 115"/>
                <a:gd name="T30" fmla="*/ 47 w 123"/>
                <a:gd name="T31" fmla="*/ 52 h 115"/>
                <a:gd name="T32" fmla="*/ 87 w 123"/>
                <a:gd name="T33" fmla="*/ 58 h 115"/>
                <a:gd name="T34" fmla="*/ 40 w 123"/>
                <a:gd name="T35" fmla="*/ 84 h 115"/>
                <a:gd name="T36" fmla="*/ 61 w 123"/>
                <a:gd name="T37" fmla="*/ 38 h 115"/>
                <a:gd name="T38" fmla="*/ 103 w 123"/>
                <a:gd name="T39" fmla="*/ 46 h 115"/>
                <a:gd name="T40" fmla="*/ 93 w 123"/>
                <a:gd name="T41" fmla="*/ 53 h 115"/>
                <a:gd name="T42" fmla="*/ 85 w 123"/>
                <a:gd name="T43" fmla="*/ 53 h 115"/>
                <a:gd name="T44" fmla="*/ 47 w 123"/>
                <a:gd name="T45" fmla="*/ 94 h 115"/>
                <a:gd name="T46" fmla="*/ 56 w 123"/>
                <a:gd name="T47" fmla="*/ 70 h 115"/>
                <a:gd name="T48" fmla="*/ 72 w 123"/>
                <a:gd name="T49" fmla="*/ 29 h 115"/>
                <a:gd name="T50" fmla="*/ 77 w 123"/>
                <a:gd name="T51" fmla="*/ 27 h 115"/>
                <a:gd name="T52" fmla="*/ 55 w 123"/>
                <a:gd name="T53" fmla="*/ 92 h 115"/>
                <a:gd name="T54" fmla="*/ 115 w 123"/>
                <a:gd name="T55" fmla="*/ 39 h 115"/>
                <a:gd name="T56" fmla="*/ 75 w 123"/>
                <a:gd name="T57" fmla="*/ 21 h 115"/>
                <a:gd name="T58" fmla="*/ 82 w 123"/>
                <a:gd name="T59" fmla="*/ 63 h 115"/>
                <a:gd name="T60" fmla="*/ 108 w 123"/>
                <a:gd name="T61" fmla="*/ 51 h 115"/>
                <a:gd name="T62" fmla="*/ 100 w 123"/>
                <a:gd name="T63" fmla="*/ 46 h 115"/>
                <a:gd name="T64" fmla="*/ 68 w 123"/>
                <a:gd name="T65" fmla="*/ 12 h 115"/>
                <a:gd name="T66" fmla="*/ 65 w 123"/>
                <a:gd name="T67" fmla="*/ 8 h 115"/>
                <a:gd name="T68" fmla="*/ 98 w 123"/>
                <a:gd name="T69" fmla="*/ 25 h 115"/>
                <a:gd name="T70" fmla="*/ 79 w 123"/>
                <a:gd name="T71" fmla="*/ 40 h 115"/>
                <a:gd name="T72" fmla="*/ 80 w 123"/>
                <a:gd name="T73" fmla="*/ 18 h 115"/>
                <a:gd name="T74" fmla="*/ 74 w 123"/>
                <a:gd name="T75" fmla="*/ 26 h 115"/>
                <a:gd name="T76" fmla="*/ 77 w 123"/>
                <a:gd name="T77" fmla="*/ 23 h 115"/>
                <a:gd name="T78" fmla="*/ 84 w 123"/>
                <a:gd name="T79" fmla="*/ 15 h 115"/>
                <a:gd name="T80" fmla="*/ 98 w 123"/>
                <a:gd name="T81" fmla="*/ 6 h 115"/>
                <a:gd name="T82" fmla="*/ 66 w 123"/>
                <a:gd name="T83" fmla="*/ 8 h 115"/>
                <a:gd name="T84" fmla="*/ 78 w 123"/>
                <a:gd name="T85" fmla="*/ 20 h 115"/>
                <a:gd name="T86" fmla="*/ 76 w 123"/>
                <a:gd name="T87" fmla="*/ 16 h 115"/>
                <a:gd name="T88" fmla="*/ 73 w 123"/>
                <a:gd name="T89" fmla="*/ 10 h 115"/>
                <a:gd name="T90" fmla="*/ 69 w 123"/>
                <a:gd name="T91" fmla="*/ 68 h 115"/>
                <a:gd name="T92" fmla="*/ 73 w 123"/>
                <a:gd name="T93" fmla="*/ 71 h 115"/>
                <a:gd name="T94" fmla="*/ 95 w 123"/>
                <a:gd name="T95" fmla="*/ 5 h 115"/>
                <a:gd name="T96" fmla="*/ 81 w 123"/>
                <a:gd name="T97" fmla="*/ 44 h 115"/>
                <a:gd name="T98" fmla="*/ 94 w 123"/>
                <a:gd name="T99" fmla="*/ 38 h 115"/>
                <a:gd name="T100" fmla="*/ 102 w 123"/>
                <a:gd name="T101" fmla="*/ 7 h 115"/>
                <a:gd name="T102" fmla="*/ 96 w 123"/>
                <a:gd name="T103" fmla="*/ 33 h 115"/>
                <a:gd name="T104" fmla="*/ 97 w 123"/>
                <a:gd name="T105" fmla="*/ 49 h 115"/>
                <a:gd name="T106" fmla="*/ 118 w 123"/>
                <a:gd name="T107" fmla="*/ 9 h 115"/>
                <a:gd name="T108" fmla="*/ 114 w 123"/>
                <a:gd name="T109" fmla="*/ 25 h 115"/>
                <a:gd name="T110" fmla="*/ 106 w 123"/>
                <a:gd name="T111" fmla="*/ 45 h 115"/>
                <a:gd name="T112" fmla="*/ 116 w 123"/>
                <a:gd name="T113" fmla="*/ 5 h 115"/>
                <a:gd name="T114" fmla="*/ 104 w 123"/>
                <a:gd name="T115" fmla="*/ 37 h 115"/>
                <a:gd name="T116" fmla="*/ 97 w 123"/>
                <a:gd name="T117" fmla="*/ 49 h 115"/>
                <a:gd name="T118" fmla="*/ 1 w 123"/>
                <a:gd name="T119" fmla="*/ 86 h 115"/>
                <a:gd name="T120" fmla="*/ 37 w 123"/>
                <a:gd name="T121" fmla="*/ 115 h 115"/>
                <a:gd name="T122" fmla="*/ 122 w 123"/>
                <a:gd name="T12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15">
                  <a:moveTo>
                    <a:pt x="33" y="105"/>
                  </a:moveTo>
                  <a:cubicBezTo>
                    <a:pt x="32" y="104"/>
                    <a:pt x="31" y="103"/>
                    <a:pt x="31" y="102"/>
                  </a:cubicBezTo>
                  <a:cubicBezTo>
                    <a:pt x="32" y="99"/>
                    <a:pt x="33" y="97"/>
                    <a:pt x="35" y="94"/>
                  </a:cubicBezTo>
                  <a:cubicBezTo>
                    <a:pt x="34" y="97"/>
                    <a:pt x="33" y="101"/>
                    <a:pt x="33" y="105"/>
                  </a:cubicBezTo>
                  <a:moveTo>
                    <a:pt x="10" y="88"/>
                  </a:moveTo>
                  <a:cubicBezTo>
                    <a:pt x="10" y="88"/>
                    <a:pt x="10" y="88"/>
                    <a:pt x="10" y="87"/>
                  </a:cubicBezTo>
                  <a:cubicBezTo>
                    <a:pt x="10" y="87"/>
                    <a:pt x="12" y="84"/>
                    <a:pt x="12" y="84"/>
                  </a:cubicBezTo>
                  <a:cubicBezTo>
                    <a:pt x="12" y="84"/>
                    <a:pt x="13" y="84"/>
                    <a:pt x="13" y="85"/>
                  </a:cubicBezTo>
                  <a:cubicBezTo>
                    <a:pt x="13" y="86"/>
                    <a:pt x="12" y="87"/>
                    <a:pt x="12" y="89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moveTo>
                    <a:pt x="10" y="88"/>
                  </a:moveTo>
                  <a:cubicBezTo>
                    <a:pt x="9" y="87"/>
                    <a:pt x="8" y="87"/>
                    <a:pt x="7" y="87"/>
                  </a:cubicBezTo>
                  <a:cubicBezTo>
                    <a:pt x="8" y="86"/>
                    <a:pt x="10" y="85"/>
                    <a:pt x="11" y="84"/>
                  </a:cubicBezTo>
                  <a:cubicBezTo>
                    <a:pt x="11" y="85"/>
                    <a:pt x="10" y="86"/>
                    <a:pt x="9" y="87"/>
                  </a:cubicBezTo>
                  <a:cubicBezTo>
                    <a:pt x="9" y="87"/>
                    <a:pt x="9" y="88"/>
                    <a:pt x="10" y="88"/>
                  </a:cubicBezTo>
                  <a:moveTo>
                    <a:pt x="17" y="91"/>
                  </a:moveTo>
                  <a:cubicBezTo>
                    <a:pt x="16" y="90"/>
                    <a:pt x="15" y="90"/>
                    <a:pt x="13" y="89"/>
                  </a:cubicBezTo>
                  <a:cubicBezTo>
                    <a:pt x="15" y="86"/>
                    <a:pt x="16" y="84"/>
                    <a:pt x="18" y="81"/>
                  </a:cubicBezTo>
                  <a:cubicBezTo>
                    <a:pt x="17" y="83"/>
                    <a:pt x="17" y="88"/>
                    <a:pt x="17" y="91"/>
                  </a:cubicBezTo>
                  <a:moveTo>
                    <a:pt x="21" y="93"/>
                  </a:moveTo>
                  <a:cubicBezTo>
                    <a:pt x="20" y="93"/>
                    <a:pt x="19" y="92"/>
                    <a:pt x="19" y="92"/>
                  </a:cubicBezTo>
                  <a:cubicBezTo>
                    <a:pt x="22" y="88"/>
                    <a:pt x="22" y="82"/>
                    <a:pt x="24" y="77"/>
                  </a:cubicBezTo>
                  <a:cubicBezTo>
                    <a:pt x="24" y="76"/>
                    <a:pt x="24" y="75"/>
                    <a:pt x="24" y="74"/>
                  </a:cubicBezTo>
                  <a:cubicBezTo>
                    <a:pt x="24" y="77"/>
                    <a:pt x="24" y="80"/>
                    <a:pt x="23" y="82"/>
                  </a:cubicBezTo>
                  <a:cubicBezTo>
                    <a:pt x="22" y="86"/>
                    <a:pt x="22" y="90"/>
                    <a:pt x="21" y="93"/>
                  </a:cubicBezTo>
                  <a:moveTo>
                    <a:pt x="13" y="88"/>
                  </a:moveTo>
                  <a:cubicBezTo>
                    <a:pt x="13" y="88"/>
                    <a:pt x="14" y="85"/>
                    <a:pt x="14" y="85"/>
                  </a:cubicBezTo>
                  <a:cubicBezTo>
                    <a:pt x="14" y="84"/>
                    <a:pt x="14" y="83"/>
                    <a:pt x="13" y="82"/>
                  </a:cubicBezTo>
                  <a:cubicBezTo>
                    <a:pt x="17" y="79"/>
                    <a:pt x="20" y="77"/>
                    <a:pt x="24" y="74"/>
                  </a:cubicBezTo>
                  <a:cubicBezTo>
                    <a:pt x="22" y="77"/>
                    <a:pt x="22" y="81"/>
                    <a:pt x="21" y="84"/>
                  </a:cubicBezTo>
                  <a:cubicBezTo>
                    <a:pt x="21" y="85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6"/>
                    <a:pt x="19" y="83"/>
                    <a:pt x="19" y="79"/>
                  </a:cubicBezTo>
                  <a:cubicBezTo>
                    <a:pt x="19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2"/>
                    <a:pt x="15" y="85"/>
                    <a:pt x="13" y="88"/>
                  </a:cubicBezTo>
                  <a:cubicBezTo>
                    <a:pt x="13" y="88"/>
                    <a:pt x="13" y="88"/>
                    <a:pt x="13" y="88"/>
                  </a:cubicBezTo>
                  <a:moveTo>
                    <a:pt x="22" y="93"/>
                  </a:moveTo>
                  <a:cubicBezTo>
                    <a:pt x="21" y="93"/>
                    <a:pt x="23" y="86"/>
                    <a:pt x="24" y="85"/>
                  </a:cubicBezTo>
                  <a:cubicBezTo>
                    <a:pt x="24" y="81"/>
                    <a:pt x="25" y="76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8" y="70"/>
                    <a:pt x="30" y="69"/>
                  </a:cubicBezTo>
                  <a:cubicBezTo>
                    <a:pt x="27" y="75"/>
                    <a:pt x="26" y="82"/>
                    <a:pt x="23" y="89"/>
                  </a:cubicBezTo>
                  <a:cubicBezTo>
                    <a:pt x="22" y="92"/>
                    <a:pt x="22" y="93"/>
                    <a:pt x="22" y="93"/>
                  </a:cubicBezTo>
                  <a:moveTo>
                    <a:pt x="23" y="95"/>
                  </a:moveTo>
                  <a:cubicBezTo>
                    <a:pt x="23" y="95"/>
                    <a:pt x="22" y="94"/>
                    <a:pt x="22" y="94"/>
                  </a:cubicBezTo>
                  <a:cubicBezTo>
                    <a:pt x="24" y="90"/>
                    <a:pt x="26" y="86"/>
                    <a:pt x="27" y="81"/>
                  </a:cubicBezTo>
                  <a:cubicBezTo>
                    <a:pt x="28" y="78"/>
                    <a:pt x="28" y="75"/>
                    <a:pt x="29" y="72"/>
                  </a:cubicBezTo>
                  <a:cubicBezTo>
                    <a:pt x="30" y="71"/>
                    <a:pt x="31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77"/>
                    <a:pt x="25" y="86"/>
                    <a:pt x="23" y="95"/>
                  </a:cubicBezTo>
                  <a:moveTo>
                    <a:pt x="24" y="94"/>
                  </a:moveTo>
                  <a:cubicBezTo>
                    <a:pt x="24" y="94"/>
                    <a:pt x="25" y="91"/>
                    <a:pt x="26" y="89"/>
                  </a:cubicBezTo>
                  <a:cubicBezTo>
                    <a:pt x="27" y="86"/>
                    <a:pt x="28" y="83"/>
                    <a:pt x="29" y="80"/>
                  </a:cubicBezTo>
                  <a:cubicBezTo>
                    <a:pt x="31" y="76"/>
                    <a:pt x="32" y="71"/>
                    <a:pt x="32" y="66"/>
                  </a:cubicBezTo>
                  <a:cubicBezTo>
                    <a:pt x="33" y="66"/>
                    <a:pt x="33" y="65"/>
                    <a:pt x="34" y="65"/>
                  </a:cubicBezTo>
                  <a:cubicBezTo>
                    <a:pt x="30" y="73"/>
                    <a:pt x="30" y="84"/>
                    <a:pt x="26" y="92"/>
                  </a:cubicBezTo>
                  <a:cubicBezTo>
                    <a:pt x="25" y="93"/>
                    <a:pt x="25" y="94"/>
                    <a:pt x="24" y="94"/>
                  </a:cubicBezTo>
                  <a:moveTo>
                    <a:pt x="37" y="110"/>
                  </a:moveTo>
                  <a:cubicBezTo>
                    <a:pt x="40" y="106"/>
                    <a:pt x="41" y="101"/>
                    <a:pt x="42" y="96"/>
                  </a:cubicBezTo>
                  <a:cubicBezTo>
                    <a:pt x="45" y="89"/>
                    <a:pt x="47" y="83"/>
                    <a:pt x="49" y="76"/>
                  </a:cubicBezTo>
                  <a:cubicBezTo>
                    <a:pt x="51" y="72"/>
                    <a:pt x="53" y="68"/>
                    <a:pt x="54" y="63"/>
                  </a:cubicBezTo>
                  <a:cubicBezTo>
                    <a:pt x="54" y="64"/>
                    <a:pt x="54" y="65"/>
                    <a:pt x="54" y="66"/>
                  </a:cubicBezTo>
                  <a:cubicBezTo>
                    <a:pt x="51" y="78"/>
                    <a:pt x="48" y="90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1" y="105"/>
                    <a:pt x="39" y="107"/>
                    <a:pt x="37" y="110"/>
                  </a:cubicBezTo>
                  <a:moveTo>
                    <a:pt x="26" y="97"/>
                  </a:moveTo>
                  <a:cubicBezTo>
                    <a:pt x="25" y="97"/>
                    <a:pt x="25" y="96"/>
                    <a:pt x="24" y="96"/>
                  </a:cubicBezTo>
                  <a:cubicBezTo>
                    <a:pt x="31" y="88"/>
                    <a:pt x="31" y="77"/>
                    <a:pt x="34" y="68"/>
                  </a:cubicBezTo>
                  <a:cubicBezTo>
                    <a:pt x="34" y="67"/>
                    <a:pt x="35" y="65"/>
                    <a:pt x="35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5"/>
                    <a:pt x="36" y="67"/>
                  </a:cubicBezTo>
                  <a:cubicBezTo>
                    <a:pt x="35" y="70"/>
                    <a:pt x="34" y="74"/>
                    <a:pt x="33" y="77"/>
                  </a:cubicBezTo>
                  <a:cubicBezTo>
                    <a:pt x="31" y="84"/>
                    <a:pt x="28" y="91"/>
                    <a:pt x="26" y="97"/>
                  </a:cubicBezTo>
                  <a:moveTo>
                    <a:pt x="29" y="101"/>
                  </a:moveTo>
                  <a:cubicBezTo>
                    <a:pt x="29" y="100"/>
                    <a:pt x="28" y="99"/>
                    <a:pt x="27" y="98"/>
                  </a:cubicBezTo>
                  <a:cubicBezTo>
                    <a:pt x="34" y="87"/>
                    <a:pt x="35" y="73"/>
                    <a:pt x="41" y="61"/>
                  </a:cubicBezTo>
                  <a:cubicBezTo>
                    <a:pt x="41" y="62"/>
                    <a:pt x="40" y="63"/>
                    <a:pt x="40" y="64"/>
                  </a:cubicBezTo>
                  <a:cubicBezTo>
                    <a:pt x="39" y="68"/>
                    <a:pt x="38" y="73"/>
                    <a:pt x="36" y="77"/>
                  </a:cubicBezTo>
                  <a:cubicBezTo>
                    <a:pt x="34" y="85"/>
                    <a:pt x="31" y="93"/>
                    <a:pt x="29" y="101"/>
                  </a:cubicBezTo>
                  <a:moveTo>
                    <a:pt x="68" y="78"/>
                  </a:moveTo>
                  <a:cubicBezTo>
                    <a:pt x="70" y="72"/>
                    <a:pt x="72" y="65"/>
                    <a:pt x="75" y="59"/>
                  </a:cubicBezTo>
                  <a:cubicBezTo>
                    <a:pt x="74" y="64"/>
                    <a:pt x="73" y="68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0" y="76"/>
                    <a:pt x="68" y="78"/>
                  </a:cubicBezTo>
                  <a:moveTo>
                    <a:pt x="36" y="109"/>
                  </a:moveTo>
                  <a:cubicBezTo>
                    <a:pt x="35" y="108"/>
                    <a:pt x="34" y="107"/>
                    <a:pt x="34" y="106"/>
                  </a:cubicBezTo>
                  <a:cubicBezTo>
                    <a:pt x="35" y="103"/>
                    <a:pt x="36" y="100"/>
                    <a:pt x="37" y="96"/>
                  </a:cubicBezTo>
                  <a:cubicBezTo>
                    <a:pt x="38" y="91"/>
                    <a:pt x="41" y="85"/>
                    <a:pt x="43" y="80"/>
                  </a:cubicBezTo>
                  <a:cubicBezTo>
                    <a:pt x="46" y="73"/>
                    <a:pt x="48" y="66"/>
                    <a:pt x="50" y="59"/>
                  </a:cubicBezTo>
                  <a:cubicBezTo>
                    <a:pt x="48" y="64"/>
                    <a:pt x="47" y="70"/>
                    <a:pt x="45" y="75"/>
                  </a:cubicBezTo>
                  <a:cubicBezTo>
                    <a:pt x="42" y="86"/>
                    <a:pt x="40" y="98"/>
                    <a:pt x="36" y="109"/>
                  </a:cubicBezTo>
                  <a:moveTo>
                    <a:pt x="27" y="97"/>
                  </a:moveTo>
                  <a:cubicBezTo>
                    <a:pt x="27" y="97"/>
                    <a:pt x="27" y="96"/>
                    <a:pt x="28" y="94"/>
                  </a:cubicBezTo>
                  <a:cubicBezTo>
                    <a:pt x="30" y="90"/>
                    <a:pt x="31" y="86"/>
                    <a:pt x="32" y="81"/>
                  </a:cubicBezTo>
                  <a:cubicBezTo>
                    <a:pt x="35" y="75"/>
                    <a:pt x="36" y="68"/>
                    <a:pt x="37" y="62"/>
                  </a:cubicBezTo>
                  <a:cubicBezTo>
                    <a:pt x="39" y="60"/>
                    <a:pt x="40" y="59"/>
                    <a:pt x="41" y="58"/>
                  </a:cubicBezTo>
                  <a:cubicBezTo>
                    <a:pt x="35" y="69"/>
                    <a:pt x="34" y="82"/>
                    <a:pt x="28" y="94"/>
                  </a:cubicBezTo>
                  <a:cubicBezTo>
                    <a:pt x="27" y="96"/>
                    <a:pt x="27" y="97"/>
                    <a:pt x="27" y="97"/>
                  </a:cubicBezTo>
                  <a:moveTo>
                    <a:pt x="30" y="101"/>
                  </a:moveTo>
                  <a:cubicBezTo>
                    <a:pt x="30" y="101"/>
                    <a:pt x="31" y="97"/>
                    <a:pt x="32" y="95"/>
                  </a:cubicBezTo>
                  <a:cubicBezTo>
                    <a:pt x="33" y="90"/>
                    <a:pt x="34" y="86"/>
                    <a:pt x="36" y="81"/>
                  </a:cubicBezTo>
                  <a:cubicBezTo>
                    <a:pt x="39" y="73"/>
                    <a:pt x="41" y="6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6" y="54"/>
                    <a:pt x="47" y="53"/>
                  </a:cubicBezTo>
                  <a:cubicBezTo>
                    <a:pt x="41" y="67"/>
                    <a:pt x="38" y="83"/>
                    <a:pt x="32" y="98"/>
                  </a:cubicBezTo>
                  <a:cubicBezTo>
                    <a:pt x="31" y="100"/>
                    <a:pt x="30" y="101"/>
                    <a:pt x="30" y="101"/>
                  </a:cubicBezTo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4" y="63"/>
                    <a:pt x="45" y="61"/>
                    <a:pt x="45" y="59"/>
                  </a:cubicBezTo>
                  <a:cubicBezTo>
                    <a:pt x="46" y="58"/>
                    <a:pt x="47" y="52"/>
                    <a:pt x="47" y="52"/>
                  </a:cubicBezTo>
                  <a:cubicBezTo>
                    <a:pt x="47" y="52"/>
                    <a:pt x="47" y="52"/>
                    <a:pt x="47" y="54"/>
                  </a:cubicBezTo>
                  <a:cubicBezTo>
                    <a:pt x="46" y="58"/>
                    <a:pt x="45" y="62"/>
                    <a:pt x="43" y="66"/>
                  </a:cubicBezTo>
                  <a:moveTo>
                    <a:pt x="87" y="58"/>
                  </a:moveTo>
                  <a:cubicBezTo>
                    <a:pt x="89" y="55"/>
                    <a:pt x="90" y="51"/>
                    <a:pt x="92" y="47"/>
                  </a:cubicBezTo>
                  <a:cubicBezTo>
                    <a:pt x="91" y="50"/>
                    <a:pt x="91" y="52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6"/>
                    <a:pt x="88" y="57"/>
                    <a:pt x="87" y="58"/>
                  </a:cubicBezTo>
                  <a:moveTo>
                    <a:pt x="33" y="105"/>
                  </a:moveTo>
                  <a:cubicBezTo>
                    <a:pt x="34" y="102"/>
                    <a:pt x="34" y="99"/>
                    <a:pt x="35" y="95"/>
                  </a:cubicBezTo>
                  <a:cubicBezTo>
                    <a:pt x="36" y="90"/>
                    <a:pt x="38" y="85"/>
                    <a:pt x="40" y="80"/>
                  </a:cubicBezTo>
                  <a:cubicBezTo>
                    <a:pt x="43" y="70"/>
                    <a:pt x="46" y="60"/>
                    <a:pt x="49" y="51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0" y="53"/>
                    <a:pt x="49" y="62"/>
                    <a:pt x="46" y="70"/>
                  </a:cubicBezTo>
                  <a:cubicBezTo>
                    <a:pt x="44" y="74"/>
                    <a:pt x="42" y="79"/>
                    <a:pt x="40" y="84"/>
                  </a:cubicBezTo>
                  <a:cubicBezTo>
                    <a:pt x="38" y="89"/>
                    <a:pt x="37" y="94"/>
                    <a:pt x="35" y="100"/>
                  </a:cubicBezTo>
                  <a:cubicBezTo>
                    <a:pt x="35" y="102"/>
                    <a:pt x="34" y="103"/>
                    <a:pt x="33" y="105"/>
                  </a:cubicBezTo>
                  <a:moveTo>
                    <a:pt x="38" y="105"/>
                  </a:moveTo>
                  <a:cubicBezTo>
                    <a:pt x="39" y="103"/>
                    <a:pt x="39" y="102"/>
                    <a:pt x="40" y="100"/>
                  </a:cubicBezTo>
                  <a:cubicBezTo>
                    <a:pt x="42" y="93"/>
                    <a:pt x="43" y="86"/>
                    <a:pt x="45" y="80"/>
                  </a:cubicBezTo>
                  <a:cubicBezTo>
                    <a:pt x="48" y="68"/>
                    <a:pt x="51" y="55"/>
                    <a:pt x="56" y="43"/>
                  </a:cubicBezTo>
                  <a:cubicBezTo>
                    <a:pt x="58" y="42"/>
                    <a:pt x="60" y="40"/>
                    <a:pt x="61" y="38"/>
                  </a:cubicBezTo>
                  <a:cubicBezTo>
                    <a:pt x="59" y="43"/>
                    <a:pt x="58" y="49"/>
                    <a:pt x="57" y="55"/>
                  </a:cubicBezTo>
                  <a:cubicBezTo>
                    <a:pt x="55" y="59"/>
                    <a:pt x="54" y="63"/>
                    <a:pt x="52" y="67"/>
                  </a:cubicBezTo>
                  <a:cubicBezTo>
                    <a:pt x="47" y="78"/>
                    <a:pt x="44" y="90"/>
                    <a:pt x="40" y="102"/>
                  </a:cubicBezTo>
                  <a:cubicBezTo>
                    <a:pt x="39" y="103"/>
                    <a:pt x="39" y="104"/>
                    <a:pt x="38" y="105"/>
                  </a:cubicBezTo>
                  <a:moveTo>
                    <a:pt x="104" y="47"/>
                  </a:moveTo>
                  <a:cubicBezTo>
                    <a:pt x="104" y="47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3"/>
                    <a:pt x="105" y="39"/>
                    <a:pt x="106" y="36"/>
                  </a:cubicBezTo>
                  <a:cubicBezTo>
                    <a:pt x="105" y="40"/>
                    <a:pt x="105" y="43"/>
                    <a:pt x="104" y="47"/>
                  </a:cubicBezTo>
                  <a:moveTo>
                    <a:pt x="93" y="53"/>
                  </a:moveTo>
                  <a:cubicBezTo>
                    <a:pt x="96" y="47"/>
                    <a:pt x="97" y="40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9"/>
                    <a:pt x="97" y="44"/>
                    <a:pt x="96" y="50"/>
                  </a:cubicBezTo>
                  <a:cubicBezTo>
                    <a:pt x="95" y="51"/>
                    <a:pt x="94" y="52"/>
                    <a:pt x="93" y="53"/>
                  </a:cubicBezTo>
                  <a:moveTo>
                    <a:pt x="85" y="53"/>
                  </a:moveTo>
                  <a:cubicBezTo>
                    <a:pt x="86" y="51"/>
                    <a:pt x="86" y="49"/>
                    <a:pt x="86" y="47"/>
                  </a:cubicBezTo>
                  <a:cubicBezTo>
                    <a:pt x="88" y="42"/>
                    <a:pt x="90" y="37"/>
                    <a:pt x="91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5"/>
                    <a:pt x="90" y="36"/>
                  </a:cubicBezTo>
                  <a:cubicBezTo>
                    <a:pt x="88" y="41"/>
                    <a:pt x="87" y="47"/>
                    <a:pt x="86" y="52"/>
                  </a:cubicBezTo>
                  <a:cubicBezTo>
                    <a:pt x="85" y="52"/>
                    <a:pt x="85" y="52"/>
                    <a:pt x="85" y="53"/>
                  </a:cubicBezTo>
                  <a:moveTo>
                    <a:pt x="112" y="55"/>
                  </a:moveTo>
                  <a:cubicBezTo>
                    <a:pt x="111" y="54"/>
                    <a:pt x="110" y="53"/>
                    <a:pt x="109" y="52"/>
                  </a:cubicBezTo>
                  <a:cubicBezTo>
                    <a:pt x="111" y="45"/>
                    <a:pt x="113" y="38"/>
                    <a:pt x="115" y="31"/>
                  </a:cubicBezTo>
                  <a:cubicBezTo>
                    <a:pt x="115" y="33"/>
                    <a:pt x="115" y="35"/>
                    <a:pt x="114" y="37"/>
                  </a:cubicBezTo>
                  <a:cubicBezTo>
                    <a:pt x="113" y="43"/>
                    <a:pt x="111" y="49"/>
                    <a:pt x="112" y="55"/>
                  </a:cubicBezTo>
                  <a:moveTo>
                    <a:pt x="45" y="100"/>
                  </a:moveTo>
                  <a:cubicBezTo>
                    <a:pt x="45" y="99"/>
                    <a:pt x="47" y="96"/>
                    <a:pt x="47" y="94"/>
                  </a:cubicBezTo>
                  <a:cubicBezTo>
                    <a:pt x="49" y="87"/>
                    <a:pt x="50" y="80"/>
                    <a:pt x="52" y="74"/>
                  </a:cubicBezTo>
                  <a:cubicBezTo>
                    <a:pt x="54" y="69"/>
                    <a:pt x="55" y="63"/>
                    <a:pt x="57" y="58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9" y="50"/>
                    <a:pt x="61" y="43"/>
                    <a:pt x="63" y="36"/>
                  </a:cubicBezTo>
                  <a:cubicBezTo>
                    <a:pt x="66" y="34"/>
                    <a:pt x="69" y="31"/>
                    <a:pt x="71" y="29"/>
                  </a:cubicBezTo>
                  <a:cubicBezTo>
                    <a:pt x="67" y="37"/>
                    <a:pt x="65" y="46"/>
                    <a:pt x="62" y="54"/>
                  </a:cubicBezTo>
                  <a:cubicBezTo>
                    <a:pt x="60" y="60"/>
                    <a:pt x="58" y="65"/>
                    <a:pt x="56" y="70"/>
                  </a:cubicBezTo>
                  <a:cubicBezTo>
                    <a:pt x="54" y="77"/>
                    <a:pt x="52" y="83"/>
                    <a:pt x="49" y="90"/>
                  </a:cubicBezTo>
                  <a:cubicBezTo>
                    <a:pt x="48" y="93"/>
                    <a:pt x="46" y="97"/>
                    <a:pt x="45" y="100"/>
                  </a:cubicBezTo>
                  <a:moveTo>
                    <a:pt x="45" y="102"/>
                  </a:moveTo>
                  <a:cubicBezTo>
                    <a:pt x="50" y="92"/>
                    <a:pt x="53" y="81"/>
                    <a:pt x="57" y="71"/>
                  </a:cubicBezTo>
                  <a:cubicBezTo>
                    <a:pt x="59" y="65"/>
                    <a:pt x="61" y="60"/>
                    <a:pt x="63" y="54"/>
                  </a:cubicBezTo>
                  <a:cubicBezTo>
                    <a:pt x="66" y="48"/>
                    <a:pt x="67" y="42"/>
                    <a:pt x="69" y="36"/>
                  </a:cubicBezTo>
                  <a:cubicBezTo>
                    <a:pt x="70" y="34"/>
                    <a:pt x="71" y="31"/>
                    <a:pt x="72" y="29"/>
                  </a:cubicBezTo>
                  <a:cubicBezTo>
                    <a:pt x="71" y="30"/>
                    <a:pt x="71" y="32"/>
                    <a:pt x="70" y="34"/>
                  </a:cubicBezTo>
                  <a:cubicBezTo>
                    <a:pt x="68" y="40"/>
                    <a:pt x="66" y="47"/>
                    <a:pt x="64" y="54"/>
                  </a:cubicBezTo>
                  <a:cubicBezTo>
                    <a:pt x="60" y="66"/>
                    <a:pt x="57" y="79"/>
                    <a:pt x="54" y="9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1" y="96"/>
                    <a:pt x="48" y="99"/>
                    <a:pt x="45" y="102"/>
                  </a:cubicBezTo>
                  <a:moveTo>
                    <a:pt x="55" y="92"/>
                  </a:moveTo>
                  <a:cubicBezTo>
                    <a:pt x="64" y="71"/>
                    <a:pt x="69" y="48"/>
                    <a:pt x="77" y="27"/>
                  </a:cubicBezTo>
                  <a:cubicBezTo>
                    <a:pt x="78" y="25"/>
                    <a:pt x="79" y="23"/>
                    <a:pt x="79" y="21"/>
                  </a:cubicBezTo>
                  <a:cubicBezTo>
                    <a:pt x="79" y="24"/>
                    <a:pt x="78" y="27"/>
                    <a:pt x="77" y="30"/>
                  </a:cubicBezTo>
                  <a:cubicBezTo>
                    <a:pt x="75" y="36"/>
                    <a:pt x="73" y="43"/>
                    <a:pt x="71" y="49"/>
                  </a:cubicBezTo>
                  <a:cubicBezTo>
                    <a:pt x="67" y="61"/>
                    <a:pt x="64" y="73"/>
                    <a:pt x="60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7" y="90"/>
                    <a:pt x="55" y="92"/>
                  </a:cubicBezTo>
                  <a:moveTo>
                    <a:pt x="107" y="31"/>
                  </a:moveTo>
                  <a:cubicBezTo>
                    <a:pt x="108" y="27"/>
                    <a:pt x="109" y="24"/>
                    <a:pt x="110" y="21"/>
                  </a:cubicBezTo>
                  <a:cubicBezTo>
                    <a:pt x="109" y="23"/>
                    <a:pt x="109" y="24"/>
                    <a:pt x="108" y="26"/>
                  </a:cubicBezTo>
                  <a:cubicBezTo>
                    <a:pt x="108" y="28"/>
                    <a:pt x="107" y="29"/>
                    <a:pt x="107" y="31"/>
                  </a:cubicBezTo>
                  <a:moveTo>
                    <a:pt x="114" y="57"/>
                  </a:moveTo>
                  <a:cubicBezTo>
                    <a:pt x="113" y="56"/>
                    <a:pt x="113" y="56"/>
                    <a:pt x="113" y="56"/>
                  </a:cubicBezTo>
                  <a:cubicBezTo>
                    <a:pt x="112" y="51"/>
                    <a:pt x="113" y="45"/>
                    <a:pt x="115" y="39"/>
                  </a:cubicBezTo>
                  <a:cubicBezTo>
                    <a:pt x="116" y="34"/>
                    <a:pt x="116" y="29"/>
                    <a:pt x="117" y="24"/>
                  </a:cubicBezTo>
                  <a:cubicBezTo>
                    <a:pt x="117" y="23"/>
                    <a:pt x="117" y="22"/>
                    <a:pt x="117" y="21"/>
                  </a:cubicBezTo>
                  <a:cubicBezTo>
                    <a:pt x="116" y="33"/>
                    <a:pt x="114" y="45"/>
                    <a:pt x="114" y="57"/>
                  </a:cubicBezTo>
                  <a:moveTo>
                    <a:pt x="75" y="21"/>
                  </a:move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8"/>
                    <a:pt x="75" y="18"/>
                  </a:cubicBezTo>
                  <a:cubicBezTo>
                    <a:pt x="74" y="19"/>
                    <a:pt x="74" y="20"/>
                    <a:pt x="75" y="21"/>
                  </a:cubicBezTo>
                  <a:moveTo>
                    <a:pt x="82" y="63"/>
                  </a:moveTo>
                  <a:cubicBezTo>
                    <a:pt x="85" y="56"/>
                    <a:pt x="87" y="49"/>
                    <a:pt x="90" y="41"/>
                  </a:cubicBezTo>
                  <a:cubicBezTo>
                    <a:pt x="92" y="33"/>
                    <a:pt x="95" y="25"/>
                    <a:pt x="98" y="17"/>
                  </a:cubicBezTo>
                  <a:cubicBezTo>
                    <a:pt x="97" y="22"/>
                    <a:pt x="96" y="27"/>
                    <a:pt x="94" y="31"/>
                  </a:cubicBezTo>
                  <a:cubicBezTo>
                    <a:pt x="91" y="41"/>
                    <a:pt x="88" y="5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1"/>
                    <a:pt x="84" y="62"/>
                    <a:pt x="82" y="63"/>
                  </a:cubicBezTo>
                  <a:moveTo>
                    <a:pt x="108" y="51"/>
                  </a:moveTo>
                  <a:cubicBezTo>
                    <a:pt x="107" y="50"/>
                    <a:pt x="106" y="49"/>
                    <a:pt x="105" y="48"/>
                  </a:cubicBezTo>
                  <a:cubicBezTo>
                    <a:pt x="109" y="43"/>
                    <a:pt x="110" y="37"/>
                    <a:pt x="111" y="31"/>
                  </a:cubicBezTo>
                  <a:cubicBezTo>
                    <a:pt x="112" y="27"/>
                    <a:pt x="112" y="23"/>
                    <a:pt x="114" y="19"/>
                  </a:cubicBezTo>
                  <a:cubicBezTo>
                    <a:pt x="114" y="18"/>
                    <a:pt x="114" y="18"/>
                    <a:pt x="114" y="17"/>
                  </a:cubicBezTo>
                  <a:cubicBezTo>
                    <a:pt x="113" y="22"/>
                    <a:pt x="112" y="27"/>
                    <a:pt x="112" y="31"/>
                  </a:cubicBezTo>
                  <a:cubicBezTo>
                    <a:pt x="112" y="38"/>
                    <a:pt x="109" y="44"/>
                    <a:pt x="108" y="51"/>
                  </a:cubicBezTo>
                  <a:moveTo>
                    <a:pt x="99" y="47"/>
                  </a:moveTo>
                  <a:cubicBezTo>
                    <a:pt x="100" y="43"/>
                    <a:pt x="102" y="38"/>
                    <a:pt x="103" y="34"/>
                  </a:cubicBezTo>
                  <a:cubicBezTo>
                    <a:pt x="105" y="27"/>
                    <a:pt x="107" y="20"/>
                    <a:pt x="110" y="13"/>
                  </a:cubicBezTo>
                  <a:cubicBezTo>
                    <a:pt x="110" y="14"/>
                    <a:pt x="109" y="15"/>
                    <a:pt x="109" y="16"/>
                  </a:cubicBezTo>
                  <a:cubicBezTo>
                    <a:pt x="108" y="19"/>
                    <a:pt x="106" y="23"/>
                    <a:pt x="105" y="26"/>
                  </a:cubicBezTo>
                  <a:cubicBezTo>
                    <a:pt x="104" y="32"/>
                    <a:pt x="102" y="39"/>
                    <a:pt x="101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99" y="47"/>
                    <a:pt x="99" y="47"/>
                  </a:cubicBezTo>
                  <a:moveTo>
                    <a:pt x="73" y="18"/>
                  </a:moveTo>
                  <a:cubicBezTo>
                    <a:pt x="72" y="18"/>
                    <a:pt x="72" y="17"/>
                    <a:pt x="71" y="16"/>
                  </a:cubicBezTo>
                  <a:cubicBezTo>
                    <a:pt x="72" y="15"/>
                    <a:pt x="73" y="14"/>
                    <a:pt x="73" y="12"/>
                  </a:cubicBezTo>
                  <a:cubicBezTo>
                    <a:pt x="73" y="14"/>
                    <a:pt x="72" y="16"/>
                    <a:pt x="73" y="18"/>
                  </a:cubicBezTo>
                  <a:moveTo>
                    <a:pt x="70" y="14"/>
                  </a:move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9" y="10"/>
                    <a:pt x="69" y="10"/>
                  </a:cubicBezTo>
                  <a:cubicBezTo>
                    <a:pt x="69" y="11"/>
                    <a:pt x="69" y="13"/>
                    <a:pt x="70" y="14"/>
                  </a:cubicBezTo>
                  <a:moveTo>
                    <a:pt x="65" y="9"/>
                  </a:moveTo>
                  <a:cubicBezTo>
                    <a:pt x="65" y="9"/>
                    <a:pt x="65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98" y="25"/>
                  </a:moveTo>
                  <a:cubicBezTo>
                    <a:pt x="100" y="20"/>
                    <a:pt x="102" y="14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100" y="20"/>
                    <a:pt x="99" y="23"/>
                    <a:pt x="98" y="25"/>
                  </a:cubicBezTo>
                  <a:moveTo>
                    <a:pt x="80" y="25"/>
                  </a:moveTo>
                  <a:cubicBezTo>
                    <a:pt x="80" y="25"/>
                    <a:pt x="81" y="25"/>
                    <a:pt x="81" y="24"/>
                  </a:cubicBezTo>
                  <a:cubicBezTo>
                    <a:pt x="83" y="20"/>
                    <a:pt x="85" y="15"/>
                    <a:pt x="87" y="10"/>
                  </a:cubicBezTo>
                  <a:cubicBezTo>
                    <a:pt x="88" y="9"/>
                    <a:pt x="89" y="8"/>
                    <a:pt x="90" y="6"/>
                  </a:cubicBezTo>
                  <a:cubicBezTo>
                    <a:pt x="89" y="8"/>
                    <a:pt x="88" y="11"/>
                    <a:pt x="88" y="13"/>
                  </a:cubicBezTo>
                  <a:cubicBezTo>
                    <a:pt x="86" y="15"/>
                    <a:pt x="85" y="17"/>
                    <a:pt x="84" y="20"/>
                  </a:cubicBezTo>
                  <a:cubicBezTo>
                    <a:pt x="82" y="27"/>
                    <a:pt x="81" y="34"/>
                    <a:pt x="79" y="40"/>
                  </a:cubicBezTo>
                  <a:cubicBezTo>
                    <a:pt x="76" y="48"/>
                    <a:pt x="73" y="55"/>
                    <a:pt x="70" y="62"/>
                  </a:cubicBezTo>
                  <a:cubicBezTo>
                    <a:pt x="67" y="69"/>
                    <a:pt x="66" y="76"/>
                    <a:pt x="62" y="82"/>
                  </a:cubicBezTo>
                  <a:cubicBezTo>
                    <a:pt x="62" y="83"/>
                    <a:pt x="61" y="83"/>
                    <a:pt x="61" y="83"/>
                  </a:cubicBezTo>
                  <a:cubicBezTo>
                    <a:pt x="61" y="83"/>
                    <a:pt x="63" y="78"/>
                    <a:pt x="64" y="77"/>
                  </a:cubicBezTo>
                  <a:cubicBezTo>
                    <a:pt x="65" y="73"/>
                    <a:pt x="66" y="69"/>
                    <a:pt x="67" y="65"/>
                  </a:cubicBezTo>
                  <a:cubicBezTo>
                    <a:pt x="71" y="49"/>
                    <a:pt x="77" y="34"/>
                    <a:pt x="81" y="19"/>
                  </a:cubicBezTo>
                  <a:cubicBezTo>
                    <a:pt x="81" y="18"/>
                    <a:pt x="81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0" y="39"/>
                    <a:pt x="66" y="62"/>
                    <a:pt x="57" y="84"/>
                  </a:cubicBezTo>
                  <a:cubicBezTo>
                    <a:pt x="57" y="85"/>
                    <a:pt x="55" y="90"/>
                    <a:pt x="55" y="90"/>
                  </a:cubicBezTo>
                  <a:cubicBezTo>
                    <a:pt x="55" y="90"/>
                    <a:pt x="55" y="89"/>
                    <a:pt x="56" y="88"/>
                  </a:cubicBezTo>
                  <a:cubicBezTo>
                    <a:pt x="56" y="85"/>
                    <a:pt x="57" y="82"/>
                    <a:pt x="58" y="79"/>
                  </a:cubicBezTo>
                  <a:cubicBezTo>
                    <a:pt x="59" y="73"/>
                    <a:pt x="61" y="66"/>
                    <a:pt x="63" y="61"/>
                  </a:cubicBezTo>
                  <a:cubicBezTo>
                    <a:pt x="67" y="49"/>
                    <a:pt x="69" y="38"/>
                    <a:pt x="74" y="26"/>
                  </a:cubicBezTo>
                  <a:cubicBezTo>
                    <a:pt x="74" y="26"/>
                    <a:pt x="75" y="25"/>
                    <a:pt x="76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1"/>
                    <a:pt x="76" y="20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76" y="22"/>
                    <a:pt x="76" y="23"/>
                    <a:pt x="77" y="23"/>
                  </a:cubicBezTo>
                  <a:cubicBezTo>
                    <a:pt x="77" y="23"/>
                    <a:pt x="77" y="23"/>
                    <a:pt x="77" y="22"/>
                  </a:cubicBezTo>
                  <a:cubicBezTo>
                    <a:pt x="79" y="20"/>
                    <a:pt x="80" y="18"/>
                    <a:pt x="81" y="16"/>
                  </a:cubicBezTo>
                  <a:cubicBezTo>
                    <a:pt x="81" y="15"/>
                    <a:pt x="82" y="14"/>
                    <a:pt x="83" y="13"/>
                  </a:cubicBezTo>
                  <a:cubicBezTo>
                    <a:pt x="83" y="12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10"/>
                    <a:pt x="85" y="12"/>
                    <a:pt x="84" y="14"/>
                  </a:cubicBezTo>
                  <a:cubicBezTo>
                    <a:pt x="84" y="14"/>
                    <a:pt x="84" y="14"/>
                    <a:pt x="84" y="15"/>
                  </a:cubicBezTo>
                  <a:cubicBezTo>
                    <a:pt x="83" y="17"/>
                    <a:pt x="82" y="18"/>
                    <a:pt x="81" y="20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0" y="23"/>
                    <a:pt x="80" y="23"/>
                    <a:pt x="80" y="24"/>
                  </a:cubicBezTo>
                  <a:cubicBezTo>
                    <a:pt x="80" y="24"/>
                    <a:pt x="80" y="25"/>
                    <a:pt x="80" y="25"/>
                  </a:cubicBezTo>
                  <a:moveTo>
                    <a:pt x="74" y="72"/>
                  </a:moveTo>
                  <a:cubicBezTo>
                    <a:pt x="83" y="53"/>
                    <a:pt x="89" y="32"/>
                    <a:pt x="96" y="12"/>
                  </a:cubicBezTo>
                  <a:cubicBezTo>
                    <a:pt x="96" y="11"/>
                    <a:pt x="98" y="6"/>
                    <a:pt x="98" y="6"/>
                  </a:cubicBezTo>
                  <a:cubicBezTo>
                    <a:pt x="98" y="6"/>
                    <a:pt x="98" y="7"/>
                    <a:pt x="98" y="9"/>
                  </a:cubicBezTo>
                  <a:cubicBezTo>
                    <a:pt x="97" y="12"/>
                    <a:pt x="96" y="15"/>
                    <a:pt x="96" y="17"/>
                  </a:cubicBezTo>
                  <a:cubicBezTo>
                    <a:pt x="94" y="23"/>
                    <a:pt x="92" y="29"/>
                    <a:pt x="90" y="34"/>
                  </a:cubicBezTo>
                  <a:cubicBezTo>
                    <a:pt x="86" y="44"/>
                    <a:pt x="85" y="55"/>
                    <a:pt x="81" y="65"/>
                  </a:cubicBezTo>
                  <a:cubicBezTo>
                    <a:pt x="78" y="68"/>
                    <a:pt x="76" y="70"/>
                    <a:pt x="74" y="72"/>
                  </a:cubicBezTo>
                  <a:moveTo>
                    <a:pt x="68" y="10"/>
                  </a:moveTo>
                  <a:cubicBezTo>
                    <a:pt x="67" y="10"/>
                    <a:pt x="66" y="9"/>
                    <a:pt x="66" y="8"/>
                  </a:cubicBezTo>
                  <a:cubicBezTo>
                    <a:pt x="74" y="7"/>
                    <a:pt x="82" y="6"/>
                    <a:pt x="90" y="6"/>
                  </a:cubicBezTo>
                  <a:cubicBezTo>
                    <a:pt x="89" y="7"/>
                    <a:pt x="88" y="8"/>
                    <a:pt x="87" y="9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4" y="9"/>
                    <a:pt x="82" y="12"/>
                    <a:pt x="80" y="16"/>
                  </a:cubicBezTo>
                  <a:cubicBezTo>
                    <a:pt x="80" y="16"/>
                    <a:pt x="78" y="20"/>
                    <a:pt x="78" y="20"/>
                  </a:cubicBezTo>
                  <a:cubicBezTo>
                    <a:pt x="77" y="20"/>
                    <a:pt x="77" y="20"/>
                    <a:pt x="78" y="19"/>
                  </a:cubicBezTo>
                  <a:cubicBezTo>
                    <a:pt x="78" y="16"/>
                    <a:pt x="80" y="14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3"/>
                    <a:pt x="77" y="15"/>
                    <a:pt x="76" y="18"/>
                  </a:cubicBezTo>
                  <a:cubicBezTo>
                    <a:pt x="76" y="19"/>
                    <a:pt x="75" y="20"/>
                    <a:pt x="75" y="20"/>
                  </a:cubicBezTo>
                  <a:cubicBezTo>
                    <a:pt x="75" y="20"/>
                    <a:pt x="76" y="16"/>
                    <a:pt x="76" y="16"/>
                  </a:cubicBezTo>
                  <a:cubicBezTo>
                    <a:pt x="76" y="14"/>
                    <a:pt x="77" y="12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3" y="16"/>
                    <a:pt x="73" y="18"/>
                  </a:cubicBezTo>
                  <a:cubicBezTo>
                    <a:pt x="73" y="15"/>
                    <a:pt x="74" y="13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2"/>
                    <a:pt x="72" y="13"/>
                    <a:pt x="71" y="13"/>
                  </a:cubicBezTo>
                  <a:cubicBezTo>
                    <a:pt x="71" y="13"/>
                    <a:pt x="70" y="10"/>
                    <a:pt x="70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1" y="85"/>
                  </a:moveTo>
                  <a:cubicBezTo>
                    <a:pt x="65" y="80"/>
                    <a:pt x="67" y="74"/>
                    <a:pt x="69" y="68"/>
                  </a:cubicBezTo>
                  <a:cubicBezTo>
                    <a:pt x="71" y="61"/>
                    <a:pt x="74" y="54"/>
                    <a:pt x="77" y="47"/>
                  </a:cubicBezTo>
                  <a:cubicBezTo>
                    <a:pt x="80" y="40"/>
                    <a:pt x="82" y="33"/>
                    <a:pt x="84" y="26"/>
                  </a:cubicBezTo>
                  <a:cubicBezTo>
                    <a:pt x="85" y="19"/>
                    <a:pt x="89" y="13"/>
                    <a:pt x="91" y="6"/>
                  </a:cubicBezTo>
                  <a:cubicBezTo>
                    <a:pt x="94" y="5"/>
                    <a:pt x="96" y="5"/>
                    <a:pt x="98" y="5"/>
                  </a:cubicBezTo>
                  <a:cubicBezTo>
                    <a:pt x="93" y="13"/>
                    <a:pt x="92" y="23"/>
                    <a:pt x="89" y="32"/>
                  </a:cubicBezTo>
                  <a:cubicBezTo>
                    <a:pt x="84" y="43"/>
                    <a:pt x="80" y="55"/>
                    <a:pt x="75" y="67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3" y="70"/>
                    <a:pt x="74" y="68"/>
                    <a:pt x="74" y="66"/>
                  </a:cubicBezTo>
                  <a:cubicBezTo>
                    <a:pt x="75" y="63"/>
                    <a:pt x="75" y="61"/>
                    <a:pt x="76" y="58"/>
                  </a:cubicBezTo>
                  <a:cubicBezTo>
                    <a:pt x="78" y="53"/>
                    <a:pt x="80" y="49"/>
                    <a:pt x="81" y="45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7"/>
                    <a:pt x="87" y="30"/>
                    <a:pt x="89" y="22"/>
                  </a:cubicBezTo>
                  <a:cubicBezTo>
                    <a:pt x="91" y="17"/>
                    <a:pt x="93" y="11"/>
                    <a:pt x="96" y="6"/>
                  </a:cubicBezTo>
                  <a:cubicBezTo>
                    <a:pt x="96" y="6"/>
                    <a:pt x="95" y="5"/>
                    <a:pt x="95" y="5"/>
                  </a:cubicBezTo>
                  <a:cubicBezTo>
                    <a:pt x="95" y="5"/>
                    <a:pt x="95" y="5"/>
                    <a:pt x="95" y="6"/>
                  </a:cubicBezTo>
                  <a:cubicBezTo>
                    <a:pt x="94" y="6"/>
                    <a:pt x="94" y="7"/>
                    <a:pt x="94" y="8"/>
                  </a:cubicBezTo>
                  <a:cubicBezTo>
                    <a:pt x="94" y="8"/>
                    <a:pt x="93" y="8"/>
                    <a:pt x="93" y="9"/>
                  </a:cubicBezTo>
                  <a:cubicBezTo>
                    <a:pt x="92" y="12"/>
                    <a:pt x="91" y="15"/>
                    <a:pt x="90" y="18"/>
                  </a:cubicBezTo>
                  <a:cubicBezTo>
                    <a:pt x="89" y="20"/>
                    <a:pt x="88" y="22"/>
                    <a:pt x="88" y="24"/>
                  </a:cubicBezTo>
                  <a:cubicBezTo>
                    <a:pt x="86" y="30"/>
                    <a:pt x="83" y="36"/>
                    <a:pt x="81" y="42"/>
                  </a:cubicBezTo>
                  <a:cubicBezTo>
                    <a:pt x="81" y="43"/>
                    <a:pt x="81" y="43"/>
                    <a:pt x="81" y="44"/>
                  </a:cubicBezTo>
                  <a:cubicBezTo>
                    <a:pt x="75" y="55"/>
                    <a:pt x="70" y="67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5" y="81"/>
                    <a:pt x="63" y="83"/>
                    <a:pt x="61" y="85"/>
                  </a:cubicBezTo>
                  <a:moveTo>
                    <a:pt x="94" y="25"/>
                  </a:moveTo>
                  <a:cubicBezTo>
                    <a:pt x="96" y="19"/>
                    <a:pt x="98" y="12"/>
                    <a:pt x="99" y="5"/>
                  </a:cubicBezTo>
                  <a:cubicBezTo>
                    <a:pt x="101" y="5"/>
                    <a:pt x="103" y="4"/>
                    <a:pt x="105" y="4"/>
                  </a:cubicBezTo>
                  <a:cubicBezTo>
                    <a:pt x="100" y="15"/>
                    <a:pt x="97" y="26"/>
                    <a:pt x="94" y="38"/>
                  </a:cubicBezTo>
                  <a:cubicBezTo>
                    <a:pt x="92" y="43"/>
                    <a:pt x="90" y="49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8"/>
                    <a:pt x="91" y="45"/>
                  </a:cubicBezTo>
                  <a:cubicBezTo>
                    <a:pt x="94" y="33"/>
                    <a:pt x="98" y="22"/>
                    <a:pt x="101" y="10"/>
                  </a:cubicBezTo>
                  <a:cubicBezTo>
                    <a:pt x="101" y="10"/>
                    <a:pt x="101" y="10"/>
                    <a:pt x="101" y="9"/>
                  </a:cubicBezTo>
                  <a:cubicBezTo>
                    <a:pt x="101" y="8"/>
                    <a:pt x="101" y="8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9" y="13"/>
                    <a:pt x="96" y="19"/>
                    <a:pt x="94" y="25"/>
                  </a:cubicBezTo>
                  <a:moveTo>
                    <a:pt x="92" y="52"/>
                  </a:moveTo>
                  <a:cubicBezTo>
                    <a:pt x="92" y="52"/>
                    <a:pt x="93" y="46"/>
                    <a:pt x="93" y="44"/>
                  </a:cubicBezTo>
                  <a:cubicBezTo>
                    <a:pt x="94" y="42"/>
                    <a:pt x="94" y="41"/>
                    <a:pt x="94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100" y="23"/>
                    <a:pt x="104" y="14"/>
                    <a:pt x="107" y="4"/>
                  </a:cubicBezTo>
                  <a:cubicBezTo>
                    <a:pt x="107" y="4"/>
                    <a:pt x="108" y="4"/>
                    <a:pt x="109" y="4"/>
                  </a:cubicBezTo>
                  <a:cubicBezTo>
                    <a:pt x="106" y="11"/>
                    <a:pt x="103" y="19"/>
                    <a:pt x="101" y="26"/>
                  </a:cubicBezTo>
                  <a:cubicBezTo>
                    <a:pt x="99" y="31"/>
                    <a:pt x="97" y="36"/>
                    <a:pt x="96" y="41"/>
                  </a:cubicBezTo>
                  <a:cubicBezTo>
                    <a:pt x="95" y="43"/>
                    <a:pt x="95" y="46"/>
                    <a:pt x="94" y="49"/>
                  </a:cubicBezTo>
                  <a:cubicBezTo>
                    <a:pt x="93" y="51"/>
                    <a:pt x="93" y="52"/>
                    <a:pt x="92" y="52"/>
                  </a:cubicBezTo>
                  <a:moveTo>
                    <a:pt x="97" y="49"/>
                  </a:moveTo>
                  <a:cubicBezTo>
                    <a:pt x="97" y="49"/>
                    <a:pt x="98" y="45"/>
                    <a:pt x="98" y="44"/>
                  </a:cubicBezTo>
                  <a:cubicBezTo>
                    <a:pt x="99" y="39"/>
                    <a:pt x="100" y="33"/>
                    <a:pt x="101" y="28"/>
                  </a:cubicBezTo>
                  <a:cubicBezTo>
                    <a:pt x="104" y="20"/>
                    <a:pt x="108" y="12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6" y="4"/>
                    <a:pt x="117" y="4"/>
                    <a:pt x="119" y="4"/>
                  </a:cubicBezTo>
                  <a:cubicBezTo>
                    <a:pt x="119" y="6"/>
                    <a:pt x="119" y="7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13"/>
                    <a:pt x="117" y="18"/>
                    <a:pt x="116" y="22"/>
                  </a:cubicBezTo>
                  <a:cubicBezTo>
                    <a:pt x="115" y="27"/>
                    <a:pt x="114" y="32"/>
                    <a:pt x="113" y="36"/>
                  </a:cubicBezTo>
                  <a:cubicBezTo>
                    <a:pt x="112" y="41"/>
                    <a:pt x="110" y="45"/>
                    <a:pt x="109" y="50"/>
                  </a:cubicBezTo>
                  <a:cubicBezTo>
                    <a:pt x="109" y="48"/>
                    <a:pt x="109" y="46"/>
                    <a:pt x="110" y="45"/>
                  </a:cubicBezTo>
                  <a:cubicBezTo>
                    <a:pt x="110" y="42"/>
                    <a:pt x="111" y="40"/>
                    <a:pt x="112" y="37"/>
                  </a:cubicBezTo>
                  <a:cubicBezTo>
                    <a:pt x="113" y="33"/>
                    <a:pt x="113" y="29"/>
                    <a:pt x="114" y="25"/>
                  </a:cubicBezTo>
                  <a:cubicBezTo>
                    <a:pt x="114" y="20"/>
                    <a:pt x="116" y="15"/>
                    <a:pt x="117" y="10"/>
                  </a:cubicBezTo>
                  <a:cubicBezTo>
                    <a:pt x="118" y="9"/>
                    <a:pt x="118" y="8"/>
                    <a:pt x="117" y="8"/>
                  </a:cubicBezTo>
                  <a:cubicBezTo>
                    <a:pt x="118" y="7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5" y="12"/>
                    <a:pt x="113" y="18"/>
                    <a:pt x="111" y="25"/>
                  </a:cubicBezTo>
                  <a:cubicBezTo>
                    <a:pt x="109" y="32"/>
                    <a:pt x="109" y="39"/>
                    <a:pt x="106" y="45"/>
                  </a:cubicBezTo>
                  <a:cubicBezTo>
                    <a:pt x="105" y="46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3"/>
                    <a:pt x="106" y="40"/>
                    <a:pt x="107" y="38"/>
                  </a:cubicBezTo>
                  <a:cubicBezTo>
                    <a:pt x="107" y="34"/>
                    <a:pt x="108" y="30"/>
                    <a:pt x="109" y="27"/>
                  </a:cubicBezTo>
                  <a:cubicBezTo>
                    <a:pt x="111" y="21"/>
                    <a:pt x="113" y="15"/>
                    <a:pt x="115" y="9"/>
                  </a:cubicBezTo>
                  <a:cubicBezTo>
                    <a:pt x="115" y="8"/>
                    <a:pt x="115" y="8"/>
                    <a:pt x="115" y="7"/>
                  </a:cubicBezTo>
                  <a:cubicBezTo>
                    <a:pt x="115" y="6"/>
                    <a:pt x="116" y="6"/>
                    <a:pt x="116" y="5"/>
                  </a:cubicBezTo>
                  <a:cubicBezTo>
                    <a:pt x="116" y="5"/>
                    <a:pt x="116" y="4"/>
                    <a:pt x="115" y="4"/>
                  </a:cubicBezTo>
                  <a:cubicBezTo>
                    <a:pt x="115" y="4"/>
                    <a:pt x="115" y="5"/>
                    <a:pt x="115" y="5"/>
                  </a:cubicBezTo>
                  <a:cubicBezTo>
                    <a:pt x="113" y="11"/>
                    <a:pt x="109" y="16"/>
                    <a:pt x="108" y="23"/>
                  </a:cubicBezTo>
                  <a:cubicBezTo>
                    <a:pt x="106" y="29"/>
                    <a:pt x="105" y="36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3"/>
                    <a:pt x="103" y="40"/>
                    <a:pt x="104" y="37"/>
                  </a:cubicBezTo>
                  <a:cubicBezTo>
                    <a:pt x="104" y="33"/>
                    <a:pt x="105" y="30"/>
                    <a:pt x="106" y="26"/>
                  </a:cubicBezTo>
                  <a:cubicBezTo>
                    <a:pt x="108" y="20"/>
                    <a:pt x="111" y="13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7" y="16"/>
                    <a:pt x="104" y="27"/>
                    <a:pt x="101" y="37"/>
                  </a:cubicBezTo>
                  <a:cubicBezTo>
                    <a:pt x="100" y="40"/>
                    <a:pt x="99" y="43"/>
                    <a:pt x="98" y="45"/>
                  </a:cubicBezTo>
                  <a:cubicBezTo>
                    <a:pt x="98" y="48"/>
                    <a:pt x="97" y="49"/>
                    <a:pt x="97" y="49"/>
                  </a:cubicBezTo>
                  <a:moveTo>
                    <a:pt x="115" y="0"/>
                  </a:moveTo>
                  <a:cubicBezTo>
                    <a:pt x="106" y="0"/>
                    <a:pt x="97" y="1"/>
                    <a:pt x="89" y="2"/>
                  </a:cubicBezTo>
                  <a:cubicBezTo>
                    <a:pt x="79" y="3"/>
                    <a:pt x="70" y="4"/>
                    <a:pt x="60" y="5"/>
                  </a:cubicBezTo>
                  <a:cubicBezTo>
                    <a:pt x="60" y="5"/>
                    <a:pt x="59" y="5"/>
                    <a:pt x="59" y="6"/>
                  </a:cubicBezTo>
                  <a:cubicBezTo>
                    <a:pt x="58" y="6"/>
                    <a:pt x="58" y="8"/>
                    <a:pt x="59" y="9"/>
                  </a:cubicBezTo>
                  <a:cubicBezTo>
                    <a:pt x="64" y="12"/>
                    <a:pt x="68" y="18"/>
                    <a:pt x="72" y="23"/>
                  </a:cubicBezTo>
                  <a:cubicBezTo>
                    <a:pt x="49" y="45"/>
                    <a:pt x="28" y="69"/>
                    <a:pt x="1" y="86"/>
                  </a:cubicBezTo>
                  <a:cubicBezTo>
                    <a:pt x="0" y="87"/>
                    <a:pt x="0" y="88"/>
                    <a:pt x="1" y="89"/>
                  </a:cubicBezTo>
                  <a:cubicBezTo>
                    <a:pt x="1" y="90"/>
                    <a:pt x="1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6" y="91"/>
                    <a:pt x="28" y="102"/>
                    <a:pt x="34" y="114"/>
                  </a:cubicBezTo>
                  <a:cubicBezTo>
                    <a:pt x="34" y="115"/>
                    <a:pt x="35" y="115"/>
                    <a:pt x="35" y="115"/>
                  </a:cubicBezTo>
                  <a:cubicBezTo>
                    <a:pt x="35" y="115"/>
                    <a:pt x="36" y="115"/>
                    <a:pt x="36" y="115"/>
                  </a:cubicBezTo>
                  <a:cubicBezTo>
                    <a:pt x="36" y="115"/>
                    <a:pt x="37" y="115"/>
                    <a:pt x="37" y="115"/>
                  </a:cubicBezTo>
                  <a:cubicBezTo>
                    <a:pt x="59" y="94"/>
                    <a:pt x="79" y="71"/>
                    <a:pt x="102" y="50"/>
                  </a:cubicBezTo>
                  <a:cubicBezTo>
                    <a:pt x="105" y="54"/>
                    <a:pt x="109" y="58"/>
                    <a:pt x="113" y="62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5" y="63"/>
                    <a:pt x="116" y="63"/>
                    <a:pt x="116" y="62"/>
                  </a:cubicBezTo>
                  <a:cubicBezTo>
                    <a:pt x="117" y="62"/>
                    <a:pt x="117" y="61"/>
                    <a:pt x="117" y="60"/>
                  </a:cubicBezTo>
                  <a:cubicBezTo>
                    <a:pt x="118" y="41"/>
                    <a:pt x="122" y="2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9" y="0"/>
                    <a:pt x="117" y="0"/>
                    <a:pt x="11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4106531" y="4646539"/>
              <a:ext cx="352425" cy="185738"/>
            </a:xfrm>
            <a:custGeom>
              <a:avLst/>
              <a:gdLst>
                <a:gd name="T0" fmla="*/ 59 w 83"/>
                <a:gd name="T1" fmla="*/ 33 h 44"/>
                <a:gd name="T2" fmla="*/ 50 w 83"/>
                <a:gd name="T3" fmla="*/ 32 h 44"/>
                <a:gd name="T4" fmla="*/ 8 w 83"/>
                <a:gd name="T5" fmla="*/ 32 h 44"/>
                <a:gd name="T6" fmla="*/ 72 w 83"/>
                <a:gd name="T7" fmla="*/ 29 h 44"/>
                <a:gd name="T8" fmla="*/ 52 w 83"/>
                <a:gd name="T9" fmla="*/ 32 h 44"/>
                <a:gd name="T10" fmla="*/ 59 w 83"/>
                <a:gd name="T11" fmla="*/ 37 h 44"/>
                <a:gd name="T12" fmla="*/ 26 w 83"/>
                <a:gd name="T13" fmla="*/ 26 h 44"/>
                <a:gd name="T14" fmla="*/ 51 w 83"/>
                <a:gd name="T15" fmla="*/ 27 h 44"/>
                <a:gd name="T16" fmla="*/ 63 w 83"/>
                <a:gd name="T17" fmla="*/ 28 h 44"/>
                <a:gd name="T18" fmla="*/ 8 w 83"/>
                <a:gd name="T19" fmla="*/ 35 h 44"/>
                <a:gd name="T20" fmla="*/ 44 w 83"/>
                <a:gd name="T21" fmla="*/ 33 h 44"/>
                <a:gd name="T22" fmla="*/ 55 w 83"/>
                <a:gd name="T23" fmla="*/ 32 h 44"/>
                <a:gd name="T24" fmla="*/ 78 w 83"/>
                <a:gd name="T25" fmla="*/ 23 h 44"/>
                <a:gd name="T26" fmla="*/ 78 w 83"/>
                <a:gd name="T27" fmla="*/ 23 h 44"/>
                <a:gd name="T28" fmla="*/ 60 w 83"/>
                <a:gd name="T29" fmla="*/ 34 h 44"/>
                <a:gd name="T30" fmla="*/ 69 w 83"/>
                <a:gd name="T31" fmla="*/ 25 h 44"/>
                <a:gd name="T32" fmla="*/ 77 w 83"/>
                <a:gd name="T33" fmla="*/ 20 h 44"/>
                <a:gd name="T34" fmla="*/ 73 w 83"/>
                <a:gd name="T35" fmla="*/ 18 h 44"/>
                <a:gd name="T36" fmla="*/ 8 w 83"/>
                <a:gd name="T37" fmla="*/ 30 h 44"/>
                <a:gd name="T38" fmla="*/ 56 w 83"/>
                <a:gd name="T39" fmla="*/ 29 h 44"/>
                <a:gd name="T40" fmla="*/ 54 w 83"/>
                <a:gd name="T41" fmla="*/ 31 h 44"/>
                <a:gd name="T42" fmla="*/ 8 w 83"/>
                <a:gd name="T43" fmla="*/ 23 h 44"/>
                <a:gd name="T44" fmla="*/ 8 w 83"/>
                <a:gd name="T45" fmla="*/ 23 h 44"/>
                <a:gd name="T46" fmla="*/ 8 w 83"/>
                <a:gd name="T47" fmla="*/ 25 h 44"/>
                <a:gd name="T48" fmla="*/ 9 w 83"/>
                <a:gd name="T49" fmla="*/ 25 h 44"/>
                <a:gd name="T50" fmla="*/ 8 w 83"/>
                <a:gd name="T51" fmla="*/ 21 h 44"/>
                <a:gd name="T52" fmla="*/ 22 w 83"/>
                <a:gd name="T53" fmla="*/ 17 h 44"/>
                <a:gd name="T54" fmla="*/ 11 w 83"/>
                <a:gd name="T55" fmla="*/ 26 h 44"/>
                <a:gd name="T56" fmla="*/ 4 w 83"/>
                <a:gd name="T57" fmla="*/ 16 h 44"/>
                <a:gd name="T58" fmla="*/ 9 w 83"/>
                <a:gd name="T59" fmla="*/ 30 h 44"/>
                <a:gd name="T60" fmla="*/ 9 w 83"/>
                <a:gd name="T61" fmla="*/ 30 h 44"/>
                <a:gd name="T62" fmla="*/ 9 w 83"/>
                <a:gd name="T63" fmla="*/ 33 h 44"/>
                <a:gd name="T64" fmla="*/ 11 w 83"/>
                <a:gd name="T65" fmla="*/ 31 h 44"/>
                <a:gd name="T66" fmla="*/ 36 w 83"/>
                <a:gd name="T67" fmla="*/ 20 h 44"/>
                <a:gd name="T68" fmla="*/ 48 w 83"/>
                <a:gd name="T69" fmla="*/ 17 h 44"/>
                <a:gd name="T70" fmla="*/ 37 w 83"/>
                <a:gd name="T71" fmla="*/ 33 h 44"/>
                <a:gd name="T72" fmla="*/ 37 w 83"/>
                <a:gd name="T73" fmla="*/ 33 h 44"/>
                <a:gd name="T74" fmla="*/ 52 w 83"/>
                <a:gd name="T75" fmla="*/ 14 h 44"/>
                <a:gd name="T76" fmla="*/ 75 w 83"/>
                <a:gd name="T77" fmla="*/ 16 h 44"/>
                <a:gd name="T78" fmla="*/ 71 w 83"/>
                <a:gd name="T79" fmla="*/ 17 h 44"/>
                <a:gd name="T80" fmla="*/ 53 w 83"/>
                <a:gd name="T81" fmla="*/ 17 h 44"/>
                <a:gd name="T82" fmla="*/ 47 w 83"/>
                <a:gd name="T83" fmla="*/ 24 h 44"/>
                <a:gd name="T84" fmla="*/ 40 w 83"/>
                <a:gd name="T85" fmla="*/ 31 h 44"/>
                <a:gd name="T86" fmla="*/ 68 w 83"/>
                <a:gd name="T87" fmla="*/ 14 h 44"/>
                <a:gd name="T88" fmla="*/ 32 w 83"/>
                <a:gd name="T89" fmla="*/ 34 h 44"/>
                <a:gd name="T90" fmla="*/ 65 w 83"/>
                <a:gd name="T91" fmla="*/ 11 h 44"/>
                <a:gd name="T92" fmla="*/ 65 w 83"/>
                <a:gd name="T93" fmla="*/ 12 h 44"/>
                <a:gd name="T94" fmla="*/ 28 w 83"/>
                <a:gd name="T95" fmla="*/ 34 h 44"/>
                <a:gd name="T96" fmla="*/ 24 w 83"/>
                <a:gd name="T97" fmla="*/ 33 h 44"/>
                <a:gd name="T98" fmla="*/ 56 w 83"/>
                <a:gd name="T99" fmla="*/ 13 h 44"/>
                <a:gd name="T100" fmla="*/ 56 w 83"/>
                <a:gd name="T101" fmla="*/ 12 h 44"/>
                <a:gd name="T102" fmla="*/ 56 w 83"/>
                <a:gd name="T103" fmla="*/ 8 h 44"/>
                <a:gd name="T104" fmla="*/ 66 w 83"/>
                <a:gd name="T105" fmla="*/ 11 h 44"/>
                <a:gd name="T106" fmla="*/ 58 w 83"/>
                <a:gd name="T107" fmla="*/ 11 h 44"/>
                <a:gd name="T108" fmla="*/ 59 w 83"/>
                <a:gd name="T109" fmla="*/ 7 h 44"/>
                <a:gd name="T110" fmla="*/ 56 w 83"/>
                <a:gd name="T111" fmla="*/ 3 h 44"/>
                <a:gd name="T112" fmla="*/ 2 w 83"/>
                <a:gd name="T113" fmla="*/ 13 h 44"/>
                <a:gd name="T114" fmla="*/ 7 w 83"/>
                <a:gd name="T115" fmla="*/ 38 h 44"/>
                <a:gd name="T116" fmla="*/ 83 w 83"/>
                <a:gd name="T1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44">
                  <a:moveTo>
                    <a:pt x="59" y="40"/>
                  </a:moveTo>
                  <a:cubicBezTo>
                    <a:pt x="59" y="39"/>
                    <a:pt x="59" y="38"/>
                    <a:pt x="59" y="38"/>
                  </a:cubicBezTo>
                  <a:cubicBezTo>
                    <a:pt x="63" y="35"/>
                    <a:pt x="66" y="33"/>
                    <a:pt x="69" y="31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64" y="35"/>
                    <a:pt x="61" y="37"/>
                    <a:pt x="59" y="40"/>
                  </a:cubicBezTo>
                  <a:moveTo>
                    <a:pt x="59" y="3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2"/>
                    <a:pt x="62" y="31"/>
                    <a:pt x="64" y="30"/>
                  </a:cubicBezTo>
                  <a:cubicBezTo>
                    <a:pt x="62" y="31"/>
                    <a:pt x="60" y="32"/>
                    <a:pt x="59" y="34"/>
                  </a:cubicBezTo>
                  <a:moveTo>
                    <a:pt x="48" y="32"/>
                  </a:moveTo>
                  <a:cubicBezTo>
                    <a:pt x="50" y="31"/>
                    <a:pt x="52" y="30"/>
                    <a:pt x="54" y="29"/>
                  </a:cubicBezTo>
                  <a:cubicBezTo>
                    <a:pt x="53" y="30"/>
                    <a:pt x="51" y="31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8" y="32"/>
                  </a:cubicBezTo>
                  <a:moveTo>
                    <a:pt x="33" y="34"/>
                  </a:moveTo>
                  <a:cubicBezTo>
                    <a:pt x="36" y="32"/>
                    <a:pt x="39" y="30"/>
                    <a:pt x="42" y="28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4"/>
                    <a:pt x="33" y="34"/>
                  </a:cubicBezTo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10" y="30"/>
                    <a:pt x="12" y="29"/>
                    <a:pt x="13" y="28"/>
                  </a:cubicBezTo>
                  <a:cubicBezTo>
                    <a:pt x="12" y="30"/>
                    <a:pt x="10" y="31"/>
                    <a:pt x="8" y="32"/>
                  </a:cubicBezTo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1" y="38"/>
                    <a:pt x="64" y="36"/>
                    <a:pt x="66" y="34"/>
                  </a:cubicBezTo>
                  <a:cubicBezTo>
                    <a:pt x="68" y="33"/>
                    <a:pt x="70" y="30"/>
                    <a:pt x="72" y="29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69" y="32"/>
                    <a:pt x="64" y="36"/>
                    <a:pt x="59" y="41"/>
                  </a:cubicBezTo>
                  <a:moveTo>
                    <a:pt x="52" y="32"/>
                  </a:moveTo>
                  <a:cubicBezTo>
                    <a:pt x="55" y="31"/>
                    <a:pt x="58" y="28"/>
                    <a:pt x="61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8"/>
                    <a:pt x="57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moveTo>
                    <a:pt x="59" y="37"/>
                  </a:moveTo>
                  <a:cubicBezTo>
                    <a:pt x="59" y="36"/>
                    <a:pt x="59" y="35"/>
                    <a:pt x="59" y="35"/>
                  </a:cubicBezTo>
                  <a:cubicBezTo>
                    <a:pt x="62" y="34"/>
                    <a:pt x="65" y="31"/>
                    <a:pt x="68" y="29"/>
                  </a:cubicBezTo>
                  <a:cubicBezTo>
                    <a:pt x="69" y="28"/>
                    <a:pt x="71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8"/>
                    <a:pt x="68" y="30"/>
                  </a:cubicBezTo>
                  <a:cubicBezTo>
                    <a:pt x="65" y="33"/>
                    <a:pt x="62" y="34"/>
                    <a:pt x="59" y="37"/>
                  </a:cubicBezTo>
                  <a:moveTo>
                    <a:pt x="66" y="28"/>
                  </a:moveTo>
                  <a:cubicBezTo>
                    <a:pt x="68" y="27"/>
                    <a:pt x="69" y="26"/>
                    <a:pt x="71" y="25"/>
                  </a:cubicBezTo>
                  <a:cubicBezTo>
                    <a:pt x="70" y="25"/>
                    <a:pt x="69" y="26"/>
                    <a:pt x="68" y="26"/>
                  </a:cubicBezTo>
                  <a:cubicBezTo>
                    <a:pt x="67" y="27"/>
                    <a:pt x="67" y="27"/>
                    <a:pt x="66" y="28"/>
                  </a:cubicBezTo>
                  <a:moveTo>
                    <a:pt x="8" y="36"/>
                  </a:moveTo>
                  <a:cubicBezTo>
                    <a:pt x="11" y="35"/>
                    <a:pt x="13" y="34"/>
                    <a:pt x="16" y="32"/>
                  </a:cubicBezTo>
                  <a:cubicBezTo>
                    <a:pt x="19" y="30"/>
                    <a:pt x="22" y="28"/>
                    <a:pt x="26" y="26"/>
                  </a:cubicBezTo>
                  <a:cubicBezTo>
                    <a:pt x="28" y="25"/>
                    <a:pt x="30" y="24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8"/>
                    <a:pt x="20" y="32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0" y="36"/>
                    <a:pt x="8" y="36"/>
                  </a:cubicBezTo>
                  <a:moveTo>
                    <a:pt x="49" y="29"/>
                  </a:moveTo>
                  <a:cubicBezTo>
                    <a:pt x="50" y="29"/>
                    <a:pt x="51" y="28"/>
                    <a:pt x="51" y="27"/>
                  </a:cubicBezTo>
                  <a:cubicBezTo>
                    <a:pt x="54" y="26"/>
                    <a:pt x="56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4"/>
                    <a:pt x="57" y="24"/>
                  </a:cubicBezTo>
                  <a:cubicBezTo>
                    <a:pt x="54" y="26"/>
                    <a:pt x="52" y="27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moveTo>
                    <a:pt x="56" y="32"/>
                  </a:moveTo>
                  <a:cubicBezTo>
                    <a:pt x="59" y="31"/>
                    <a:pt x="61" y="29"/>
                    <a:pt x="63" y="28"/>
                  </a:cubicBezTo>
                  <a:cubicBezTo>
                    <a:pt x="66" y="25"/>
                    <a:pt x="70" y="23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0" y="23"/>
                    <a:pt x="69" y="24"/>
                    <a:pt x="67" y="25"/>
                  </a:cubicBezTo>
                  <a:cubicBezTo>
                    <a:pt x="64" y="27"/>
                    <a:pt x="61" y="30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moveTo>
                    <a:pt x="8" y="35"/>
                  </a:moveTo>
                  <a:cubicBezTo>
                    <a:pt x="8" y="35"/>
                    <a:pt x="8" y="34"/>
                    <a:pt x="8" y="33"/>
                  </a:cubicBezTo>
                  <a:cubicBezTo>
                    <a:pt x="10" y="33"/>
                    <a:pt x="12" y="32"/>
                    <a:pt x="13" y="30"/>
                  </a:cubicBezTo>
                  <a:cubicBezTo>
                    <a:pt x="16" y="29"/>
                    <a:pt x="19" y="27"/>
                    <a:pt x="22" y="26"/>
                  </a:cubicBezTo>
                  <a:cubicBezTo>
                    <a:pt x="25" y="24"/>
                    <a:pt x="29" y="21"/>
                    <a:pt x="32" y="19"/>
                  </a:cubicBezTo>
                  <a:cubicBezTo>
                    <a:pt x="29" y="21"/>
                    <a:pt x="27" y="23"/>
                    <a:pt x="24" y="24"/>
                  </a:cubicBezTo>
                  <a:cubicBezTo>
                    <a:pt x="19" y="28"/>
                    <a:pt x="14" y="32"/>
                    <a:pt x="8" y="35"/>
                  </a:cubicBezTo>
                  <a:moveTo>
                    <a:pt x="44" y="33"/>
                  </a:moveTo>
                  <a:cubicBezTo>
                    <a:pt x="48" y="31"/>
                    <a:pt x="51" y="28"/>
                    <a:pt x="55" y="26"/>
                  </a:cubicBezTo>
                  <a:cubicBezTo>
                    <a:pt x="59" y="24"/>
                    <a:pt x="63" y="22"/>
                    <a:pt x="67" y="19"/>
                  </a:cubicBezTo>
                  <a:cubicBezTo>
                    <a:pt x="65" y="21"/>
                    <a:pt x="63" y="22"/>
                    <a:pt x="60" y="23"/>
                  </a:cubicBezTo>
                  <a:cubicBezTo>
                    <a:pt x="56" y="26"/>
                    <a:pt x="51" y="29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moveTo>
                    <a:pt x="55" y="32"/>
                  </a:moveTo>
                  <a:cubicBezTo>
                    <a:pt x="55" y="32"/>
                    <a:pt x="57" y="31"/>
                    <a:pt x="57" y="30"/>
                  </a:cubicBezTo>
                  <a:cubicBezTo>
                    <a:pt x="60" y="28"/>
                    <a:pt x="62" y="26"/>
                    <a:pt x="65" y="25"/>
                  </a:cubicBezTo>
                  <a:cubicBezTo>
                    <a:pt x="69" y="23"/>
                    <a:pt x="73" y="20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9"/>
                    <a:pt x="79" y="20"/>
                    <a:pt x="80" y="21"/>
                  </a:cubicBezTo>
                  <a:cubicBezTo>
                    <a:pt x="80" y="22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6" y="24"/>
                    <a:pt x="75" y="26"/>
                    <a:pt x="73" y="28"/>
                  </a:cubicBezTo>
                  <a:cubicBezTo>
                    <a:pt x="71" y="29"/>
                    <a:pt x="69" y="31"/>
                    <a:pt x="66" y="32"/>
                  </a:cubicBezTo>
                  <a:cubicBezTo>
                    <a:pt x="64" y="34"/>
                    <a:pt x="62" y="35"/>
                    <a:pt x="60" y="37"/>
                  </a:cubicBezTo>
                  <a:cubicBezTo>
                    <a:pt x="60" y="36"/>
                    <a:pt x="61" y="35"/>
                    <a:pt x="62" y="35"/>
                  </a:cubicBezTo>
                  <a:cubicBezTo>
                    <a:pt x="63" y="34"/>
                    <a:pt x="64" y="33"/>
                    <a:pt x="66" y="32"/>
                  </a:cubicBezTo>
                  <a:cubicBezTo>
                    <a:pt x="68" y="31"/>
                    <a:pt x="69" y="29"/>
                    <a:pt x="71" y="28"/>
                  </a:cubicBezTo>
                  <a:cubicBezTo>
                    <a:pt x="73" y="26"/>
                    <a:pt x="75" y="24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5"/>
                    <a:pt x="70" y="27"/>
                  </a:cubicBezTo>
                  <a:cubicBezTo>
                    <a:pt x="67" y="29"/>
                    <a:pt x="64" y="32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4"/>
                    <a:pt x="59" y="34"/>
                    <a:pt x="60" y="34"/>
                  </a:cubicBezTo>
                  <a:cubicBezTo>
                    <a:pt x="61" y="33"/>
                    <a:pt x="62" y="32"/>
                    <a:pt x="63" y="31"/>
                  </a:cubicBezTo>
                  <a:cubicBezTo>
                    <a:pt x="65" y="29"/>
                    <a:pt x="67" y="28"/>
                    <a:pt x="68" y="27"/>
                  </a:cubicBezTo>
                  <a:cubicBezTo>
                    <a:pt x="71" y="25"/>
                    <a:pt x="74" y="23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0"/>
                    <a:pt x="7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2"/>
                    <a:pt x="72" y="23"/>
                    <a:pt x="69" y="25"/>
                  </a:cubicBezTo>
                  <a:cubicBezTo>
                    <a:pt x="66" y="27"/>
                    <a:pt x="63" y="30"/>
                    <a:pt x="60" y="31"/>
                  </a:cubicBezTo>
                  <a:cubicBezTo>
                    <a:pt x="60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70" y="24"/>
                    <a:pt x="74" y="22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1" y="22"/>
                    <a:pt x="66" y="25"/>
                    <a:pt x="61" y="28"/>
                  </a:cubicBezTo>
                  <a:cubicBezTo>
                    <a:pt x="60" y="29"/>
                    <a:pt x="58" y="30"/>
                    <a:pt x="57" y="31"/>
                  </a:cubicBezTo>
                  <a:cubicBezTo>
                    <a:pt x="56" y="32"/>
                    <a:pt x="55" y="32"/>
                    <a:pt x="55" y="32"/>
                  </a:cubicBezTo>
                  <a:moveTo>
                    <a:pt x="64" y="22"/>
                  </a:moveTo>
                  <a:cubicBezTo>
                    <a:pt x="67" y="21"/>
                    <a:pt x="70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9"/>
                    <a:pt x="70" y="20"/>
                    <a:pt x="68" y="20"/>
                  </a:cubicBezTo>
                  <a:cubicBezTo>
                    <a:pt x="67" y="21"/>
                    <a:pt x="66" y="22"/>
                    <a:pt x="64" y="22"/>
                  </a:cubicBezTo>
                  <a:moveTo>
                    <a:pt x="7" y="21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8" y="18"/>
                    <a:pt x="9" y="18"/>
                    <a:pt x="11" y="17"/>
                  </a:cubicBezTo>
                  <a:cubicBezTo>
                    <a:pt x="10" y="17"/>
                    <a:pt x="8" y="20"/>
                    <a:pt x="7" y="21"/>
                  </a:cubicBezTo>
                  <a:moveTo>
                    <a:pt x="8" y="30"/>
                  </a:moveTo>
                  <a:cubicBezTo>
                    <a:pt x="8" y="29"/>
                    <a:pt x="8" y="28"/>
                    <a:pt x="8" y="28"/>
                  </a:cubicBezTo>
                  <a:cubicBezTo>
                    <a:pt x="15" y="25"/>
                    <a:pt x="21" y="20"/>
                    <a:pt x="28" y="17"/>
                  </a:cubicBezTo>
                  <a:cubicBezTo>
                    <a:pt x="27" y="17"/>
                    <a:pt x="27" y="18"/>
                    <a:pt x="26" y="18"/>
                  </a:cubicBezTo>
                  <a:cubicBezTo>
                    <a:pt x="24" y="19"/>
                    <a:pt x="22" y="21"/>
                    <a:pt x="20" y="22"/>
                  </a:cubicBezTo>
                  <a:cubicBezTo>
                    <a:pt x="16" y="25"/>
                    <a:pt x="12" y="27"/>
                    <a:pt x="8" y="30"/>
                  </a:cubicBezTo>
                  <a:moveTo>
                    <a:pt x="52" y="32"/>
                  </a:moveTo>
                  <a:cubicBezTo>
                    <a:pt x="52" y="32"/>
                    <a:pt x="55" y="29"/>
                    <a:pt x="56" y="29"/>
                  </a:cubicBezTo>
                  <a:cubicBezTo>
                    <a:pt x="56" y="28"/>
                    <a:pt x="57" y="27"/>
                    <a:pt x="58" y="27"/>
                  </a:cubicBezTo>
                  <a:cubicBezTo>
                    <a:pt x="59" y="26"/>
                    <a:pt x="60" y="26"/>
                    <a:pt x="61" y="25"/>
                  </a:cubicBezTo>
                  <a:cubicBezTo>
                    <a:pt x="66" y="22"/>
                    <a:pt x="71" y="20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2" y="19"/>
                    <a:pt x="68" y="21"/>
                    <a:pt x="65" y="24"/>
                  </a:cubicBezTo>
                  <a:cubicBezTo>
                    <a:pt x="62" y="25"/>
                    <a:pt x="60" y="26"/>
                    <a:pt x="58" y="28"/>
                  </a:cubicBezTo>
                  <a:cubicBezTo>
                    <a:pt x="57" y="29"/>
                    <a:pt x="55" y="30"/>
                    <a:pt x="54" y="31"/>
                  </a:cubicBezTo>
                  <a:cubicBezTo>
                    <a:pt x="53" y="31"/>
                    <a:pt x="52" y="32"/>
                    <a:pt x="52" y="32"/>
                  </a:cubicBezTo>
                  <a:moveTo>
                    <a:pt x="8" y="23"/>
                  </a:moveTo>
                  <a:cubicBezTo>
                    <a:pt x="7" y="23"/>
                    <a:pt x="7" y="22"/>
                    <a:pt x="7" y="22"/>
                  </a:cubicBezTo>
                  <a:cubicBezTo>
                    <a:pt x="10" y="21"/>
                    <a:pt x="12" y="19"/>
                    <a:pt x="14" y="18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5" y="18"/>
                    <a:pt x="14" y="19"/>
                    <a:pt x="12" y="20"/>
                  </a:cubicBezTo>
                  <a:cubicBezTo>
                    <a:pt x="11" y="21"/>
                    <a:pt x="9" y="22"/>
                    <a:pt x="8" y="23"/>
                  </a:cubicBezTo>
                  <a:moveTo>
                    <a:pt x="8" y="23"/>
                  </a:moveTo>
                  <a:cubicBezTo>
                    <a:pt x="8" y="23"/>
                    <a:pt x="11" y="21"/>
                    <a:pt x="12" y="21"/>
                  </a:cubicBezTo>
                  <a:cubicBezTo>
                    <a:pt x="14" y="19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17" y="18"/>
                    <a:pt x="14" y="21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moveTo>
                    <a:pt x="8" y="25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0" y="23"/>
                    <a:pt x="12" y="22"/>
                    <a:pt x="15" y="20"/>
                  </a:cubicBezTo>
                  <a:cubicBezTo>
                    <a:pt x="16" y="19"/>
                    <a:pt x="17" y="19"/>
                    <a:pt x="19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0"/>
                    <a:pt x="12" y="22"/>
                    <a:pt x="8" y="25"/>
                  </a:cubicBezTo>
                  <a:moveTo>
                    <a:pt x="9" y="25"/>
                  </a:moveTo>
                  <a:cubicBezTo>
                    <a:pt x="8" y="25"/>
                    <a:pt x="10" y="24"/>
                    <a:pt x="11" y="23"/>
                  </a:cubicBezTo>
                  <a:cubicBezTo>
                    <a:pt x="13" y="23"/>
                    <a:pt x="14" y="22"/>
                    <a:pt x="16" y="21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19" y="18"/>
                    <a:pt x="15" y="23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6" y="18"/>
                  </a:move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11" y="16"/>
                    <a:pt x="13" y="16"/>
                    <a:pt x="16" y="16"/>
                  </a:cubicBezTo>
                  <a:cubicBezTo>
                    <a:pt x="14" y="17"/>
                    <a:pt x="12" y="18"/>
                    <a:pt x="11" y="20"/>
                  </a:cubicBezTo>
                  <a:cubicBezTo>
                    <a:pt x="11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11" y="18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8" y="27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4" y="25"/>
                    <a:pt x="18" y="20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5" y="23"/>
                    <a:pt x="12" y="25"/>
                    <a:pt x="8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11" y="26"/>
                  </a:cubicBezTo>
                  <a:cubicBezTo>
                    <a:pt x="13" y="25"/>
                    <a:pt x="15" y="24"/>
                    <a:pt x="17" y="23"/>
                  </a:cubicBezTo>
                  <a:cubicBezTo>
                    <a:pt x="20" y="21"/>
                    <a:pt x="23" y="18"/>
                    <a:pt x="26" y="16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22" y="18"/>
                    <a:pt x="17" y="23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6" y="18"/>
                  </a:moveTo>
                  <a:cubicBezTo>
                    <a:pt x="5" y="17"/>
                    <a:pt x="5" y="17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moveTo>
                    <a:pt x="9" y="30"/>
                  </a:moveTo>
                  <a:cubicBezTo>
                    <a:pt x="8" y="30"/>
                    <a:pt x="10" y="29"/>
                    <a:pt x="12" y="28"/>
                  </a:cubicBezTo>
                  <a:cubicBezTo>
                    <a:pt x="14" y="26"/>
                    <a:pt x="16" y="25"/>
                    <a:pt x="18" y="24"/>
                  </a:cubicBezTo>
                  <a:cubicBezTo>
                    <a:pt x="22" y="21"/>
                    <a:pt x="26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25" y="20"/>
                    <a:pt x="18" y="25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9" y="18"/>
                    <a:pt x="30" y="18"/>
                  </a:cubicBezTo>
                  <a:cubicBezTo>
                    <a:pt x="31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29" y="19"/>
                    <a:pt x="27" y="20"/>
                  </a:cubicBezTo>
                  <a:moveTo>
                    <a:pt x="9" y="33"/>
                  </a:moveTo>
                  <a:cubicBezTo>
                    <a:pt x="10" y="32"/>
                    <a:pt x="11" y="30"/>
                    <a:pt x="13" y="29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5" y="21"/>
                    <a:pt x="30" y="19"/>
                    <a:pt x="34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34" y="17"/>
                    <a:pt x="30" y="20"/>
                    <a:pt x="27" y="22"/>
                  </a:cubicBezTo>
                  <a:cubicBezTo>
                    <a:pt x="24" y="24"/>
                    <a:pt x="22" y="25"/>
                    <a:pt x="19" y="26"/>
                  </a:cubicBezTo>
                  <a:cubicBezTo>
                    <a:pt x="16" y="28"/>
                    <a:pt x="14" y="29"/>
                    <a:pt x="11" y="31"/>
                  </a:cubicBezTo>
                  <a:cubicBezTo>
                    <a:pt x="11" y="32"/>
                    <a:pt x="9" y="32"/>
                    <a:pt x="9" y="33"/>
                  </a:cubicBezTo>
                  <a:moveTo>
                    <a:pt x="11" y="35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6" y="31"/>
                    <a:pt x="19" y="28"/>
                    <a:pt x="22" y="26"/>
                  </a:cubicBezTo>
                  <a:cubicBezTo>
                    <a:pt x="28" y="22"/>
                    <a:pt x="34" y="18"/>
                    <a:pt x="40" y="15"/>
                  </a:cubicBezTo>
                  <a:cubicBezTo>
                    <a:pt x="41" y="15"/>
                    <a:pt x="43" y="15"/>
                    <a:pt x="44" y="15"/>
                  </a:cubicBezTo>
                  <a:cubicBezTo>
                    <a:pt x="41" y="16"/>
                    <a:pt x="39" y="18"/>
                    <a:pt x="36" y="20"/>
                  </a:cubicBezTo>
                  <a:cubicBezTo>
                    <a:pt x="34" y="21"/>
                    <a:pt x="32" y="22"/>
                    <a:pt x="30" y="23"/>
                  </a:cubicBezTo>
                  <a:cubicBezTo>
                    <a:pt x="24" y="27"/>
                    <a:pt x="18" y="30"/>
                    <a:pt x="13" y="34"/>
                  </a:cubicBezTo>
                  <a:cubicBezTo>
                    <a:pt x="12" y="34"/>
                    <a:pt x="11" y="34"/>
                    <a:pt x="11" y="35"/>
                  </a:cubicBezTo>
                  <a:moveTo>
                    <a:pt x="15" y="35"/>
                  </a:moveTo>
                  <a:cubicBezTo>
                    <a:pt x="20" y="33"/>
                    <a:pt x="25" y="30"/>
                    <a:pt x="31" y="27"/>
                  </a:cubicBezTo>
                  <a:cubicBezTo>
                    <a:pt x="34" y="25"/>
                    <a:pt x="36" y="24"/>
                    <a:pt x="39" y="22"/>
                  </a:cubicBezTo>
                  <a:cubicBezTo>
                    <a:pt x="42" y="21"/>
                    <a:pt x="45" y="18"/>
                    <a:pt x="48" y="17"/>
                  </a:cubicBezTo>
                  <a:cubicBezTo>
                    <a:pt x="49" y="16"/>
                    <a:pt x="51" y="15"/>
                    <a:pt x="52" y="15"/>
                  </a:cubicBezTo>
                  <a:cubicBezTo>
                    <a:pt x="51" y="15"/>
                    <a:pt x="50" y="15"/>
                    <a:pt x="49" y="16"/>
                  </a:cubicBezTo>
                  <a:cubicBezTo>
                    <a:pt x="46" y="18"/>
                    <a:pt x="43" y="20"/>
                    <a:pt x="40" y="22"/>
                  </a:cubicBezTo>
                  <a:cubicBezTo>
                    <a:pt x="34" y="26"/>
                    <a:pt x="28" y="3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5"/>
                    <a:pt x="17" y="35"/>
                    <a:pt x="15" y="35"/>
                  </a:cubicBezTo>
                  <a:moveTo>
                    <a:pt x="37" y="33"/>
                  </a:moveTo>
                  <a:cubicBezTo>
                    <a:pt x="48" y="28"/>
                    <a:pt x="58" y="22"/>
                    <a:pt x="68" y="16"/>
                  </a:cubicBezTo>
                  <a:cubicBezTo>
                    <a:pt x="69" y="16"/>
                    <a:pt x="71" y="14"/>
                    <a:pt x="71" y="14"/>
                  </a:cubicBezTo>
                  <a:cubicBezTo>
                    <a:pt x="71" y="14"/>
                    <a:pt x="71" y="15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3" y="20"/>
                    <a:pt x="60" y="22"/>
                    <a:pt x="57" y="23"/>
                  </a:cubicBezTo>
                  <a:cubicBezTo>
                    <a:pt x="52" y="26"/>
                    <a:pt x="48" y="30"/>
                    <a:pt x="43" y="33"/>
                  </a:cubicBezTo>
                  <a:cubicBezTo>
                    <a:pt x="41" y="33"/>
                    <a:pt x="39" y="33"/>
                    <a:pt x="37" y="33"/>
                  </a:cubicBezTo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22" y="31"/>
                    <a:pt x="25" y="28"/>
                    <a:pt x="28" y="26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9" y="19"/>
                    <a:pt x="42" y="17"/>
                    <a:pt x="46" y="15"/>
                  </a:cubicBezTo>
                  <a:cubicBezTo>
                    <a:pt x="48" y="14"/>
                    <a:pt x="50" y="14"/>
                    <a:pt x="52" y="14"/>
                  </a:cubicBezTo>
                  <a:cubicBezTo>
                    <a:pt x="47" y="16"/>
                    <a:pt x="43" y="19"/>
                    <a:pt x="39" y="22"/>
                  </a:cubicBezTo>
                  <a:cubicBezTo>
                    <a:pt x="36" y="23"/>
                    <a:pt x="33" y="25"/>
                    <a:pt x="30" y="26"/>
                  </a:cubicBezTo>
                  <a:cubicBezTo>
                    <a:pt x="27" y="28"/>
                    <a:pt x="24" y="30"/>
                    <a:pt x="21" y="32"/>
                  </a:cubicBezTo>
                  <a:cubicBezTo>
                    <a:pt x="19" y="33"/>
                    <a:pt x="17" y="34"/>
                    <a:pt x="15" y="35"/>
                  </a:cubicBezTo>
                  <a:moveTo>
                    <a:pt x="62" y="21"/>
                  </a:moveTo>
                  <a:cubicBezTo>
                    <a:pt x="66" y="19"/>
                    <a:pt x="69" y="17"/>
                    <a:pt x="72" y="14"/>
                  </a:cubicBezTo>
                  <a:cubicBezTo>
                    <a:pt x="73" y="15"/>
                    <a:pt x="74" y="16"/>
                    <a:pt x="75" y="16"/>
                  </a:cubicBezTo>
                  <a:cubicBezTo>
                    <a:pt x="69" y="19"/>
                    <a:pt x="63" y="22"/>
                    <a:pt x="58" y="26"/>
                  </a:cubicBezTo>
                  <a:cubicBezTo>
                    <a:pt x="55" y="28"/>
                    <a:pt x="53" y="29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29"/>
                    <a:pt x="54" y="28"/>
                  </a:cubicBezTo>
                  <a:cubicBezTo>
                    <a:pt x="60" y="24"/>
                    <a:pt x="65" y="21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7"/>
                    <a:pt x="66" y="19"/>
                    <a:pt x="62" y="21"/>
                  </a:cubicBezTo>
                  <a:moveTo>
                    <a:pt x="22" y="35"/>
                  </a:moveTo>
                  <a:cubicBezTo>
                    <a:pt x="34" y="30"/>
                    <a:pt x="44" y="22"/>
                    <a:pt x="55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6" y="15"/>
                    <a:pt x="55" y="16"/>
                    <a:pt x="53" y="17"/>
                  </a:cubicBezTo>
                  <a:cubicBezTo>
                    <a:pt x="50" y="19"/>
                    <a:pt x="47" y="21"/>
                    <a:pt x="44" y="22"/>
                  </a:cubicBezTo>
                  <a:cubicBezTo>
                    <a:pt x="38" y="26"/>
                    <a:pt x="33" y="30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5"/>
                    <a:pt x="24" y="35"/>
                    <a:pt x="22" y="35"/>
                  </a:cubicBezTo>
                  <a:moveTo>
                    <a:pt x="27" y="34"/>
                  </a:moveTo>
                  <a:cubicBezTo>
                    <a:pt x="31" y="34"/>
                    <a:pt x="34" y="32"/>
                    <a:pt x="37" y="30"/>
                  </a:cubicBezTo>
                  <a:cubicBezTo>
                    <a:pt x="40" y="28"/>
                    <a:pt x="44" y="26"/>
                    <a:pt x="47" y="24"/>
                  </a:cubicBezTo>
                  <a:cubicBezTo>
                    <a:pt x="51" y="22"/>
                    <a:pt x="55" y="20"/>
                    <a:pt x="58" y="18"/>
                  </a:cubicBezTo>
                  <a:cubicBezTo>
                    <a:pt x="61" y="15"/>
                    <a:pt x="65" y="14"/>
                    <a:pt x="68" y="12"/>
                  </a:cubicBezTo>
                  <a:cubicBezTo>
                    <a:pt x="69" y="13"/>
                    <a:pt x="70" y="13"/>
                    <a:pt x="71" y="14"/>
                  </a:cubicBezTo>
                  <a:cubicBezTo>
                    <a:pt x="66" y="16"/>
                    <a:pt x="62" y="19"/>
                    <a:pt x="58" y="22"/>
                  </a:cubicBezTo>
                  <a:cubicBezTo>
                    <a:pt x="52" y="25"/>
                    <a:pt x="46" y="29"/>
                    <a:pt x="40" y="32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6" y="27"/>
                    <a:pt x="48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3"/>
                    <a:pt x="58" y="20"/>
                    <a:pt x="62" y="18"/>
                  </a:cubicBezTo>
                  <a:cubicBezTo>
                    <a:pt x="64" y="16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5"/>
                    <a:pt x="65" y="16"/>
                    <a:pt x="63" y="17"/>
                  </a:cubicBezTo>
                  <a:cubicBezTo>
                    <a:pt x="62" y="17"/>
                    <a:pt x="61" y="18"/>
                    <a:pt x="60" y="18"/>
                  </a:cubicBezTo>
                  <a:cubicBezTo>
                    <a:pt x="57" y="20"/>
                    <a:pt x="54" y="22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4" y="27"/>
                    <a:pt x="38" y="30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moveTo>
                    <a:pt x="56" y="14"/>
                  </a:moveTo>
                  <a:cubicBezTo>
                    <a:pt x="58" y="13"/>
                    <a:pt x="59" y="13"/>
                    <a:pt x="60" y="12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3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0" y="14"/>
                    <a:pt x="59" y="14"/>
                  </a:cubicBezTo>
                  <a:cubicBezTo>
                    <a:pt x="58" y="14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0" y="15"/>
                    <a:pt x="62" y="13"/>
                    <a:pt x="65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7" y="12"/>
                    <a:pt x="65" y="13"/>
                    <a:pt x="64" y="13"/>
                  </a:cubicBezTo>
                  <a:cubicBezTo>
                    <a:pt x="63" y="14"/>
                    <a:pt x="61" y="14"/>
                    <a:pt x="60" y="15"/>
                  </a:cubicBezTo>
                  <a:cubicBezTo>
                    <a:pt x="57" y="17"/>
                    <a:pt x="54" y="20"/>
                    <a:pt x="51" y="22"/>
                  </a:cubicBezTo>
                  <a:cubicBezTo>
                    <a:pt x="47" y="24"/>
                    <a:pt x="43" y="26"/>
                    <a:pt x="39" y="28"/>
                  </a:cubicBezTo>
                  <a:cubicBezTo>
                    <a:pt x="36" y="30"/>
                    <a:pt x="33" y="32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31" y="32"/>
                    <a:pt x="31" y="32"/>
                  </a:cubicBezTo>
                  <a:cubicBezTo>
                    <a:pt x="33" y="30"/>
                    <a:pt x="35" y="29"/>
                    <a:pt x="37" y="28"/>
                  </a:cubicBezTo>
                  <a:cubicBezTo>
                    <a:pt x="44" y="23"/>
                    <a:pt x="52" y="19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8" y="18"/>
                    <a:pt x="37" y="26"/>
                    <a:pt x="26" y="32"/>
                  </a:cubicBezTo>
                  <a:cubicBezTo>
                    <a:pt x="26" y="33"/>
                    <a:pt x="23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5" y="32"/>
                    <a:pt x="27" y="31"/>
                    <a:pt x="28" y="30"/>
                  </a:cubicBezTo>
                  <a:cubicBezTo>
                    <a:pt x="31" y="28"/>
                    <a:pt x="34" y="26"/>
                    <a:pt x="37" y="25"/>
                  </a:cubicBezTo>
                  <a:cubicBezTo>
                    <a:pt x="43" y="21"/>
                    <a:pt x="48" y="17"/>
                    <a:pt x="54" y="14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56" y="12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2"/>
                    <a:pt x="56" y="12"/>
                  </a:cubicBezTo>
                  <a:moveTo>
                    <a:pt x="56" y="10"/>
                  </a:moveTo>
                  <a:cubicBezTo>
                    <a:pt x="56" y="10"/>
                    <a:pt x="56" y="9"/>
                    <a:pt x="56" y="9"/>
                  </a:cubicBezTo>
                  <a:cubicBezTo>
                    <a:pt x="57" y="9"/>
                    <a:pt x="58" y="9"/>
                    <a:pt x="58" y="8"/>
                  </a:cubicBezTo>
                  <a:cubicBezTo>
                    <a:pt x="58" y="9"/>
                    <a:pt x="57" y="9"/>
                    <a:pt x="56" y="10"/>
                  </a:cubicBezTo>
                  <a:moveTo>
                    <a:pt x="56" y="6"/>
                  </a:moveTo>
                  <a:cubicBezTo>
                    <a:pt x="57" y="6"/>
                    <a:pt x="57" y="6"/>
                    <a:pt x="58" y="6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moveTo>
                    <a:pt x="57" y="5"/>
                  </a:moveTo>
                  <a:cubicBezTo>
                    <a:pt x="56" y="5"/>
                    <a:pt x="57" y="5"/>
                    <a:pt x="57" y="4"/>
                  </a:cubicBezTo>
                  <a:cubicBezTo>
                    <a:pt x="60" y="6"/>
                    <a:pt x="64" y="9"/>
                    <a:pt x="68" y="11"/>
                  </a:cubicBezTo>
                  <a:cubicBezTo>
                    <a:pt x="67" y="11"/>
                    <a:pt x="66" y="11"/>
                    <a:pt x="65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59" y="12"/>
                    <a:pt x="61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59" y="11"/>
                    <a:pt x="58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8" y="11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57" y="10"/>
                    <a:pt x="57" y="10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8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moveTo>
                    <a:pt x="56" y="4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5" y="0"/>
                  </a:moveTo>
                  <a:cubicBezTo>
                    <a:pt x="54" y="0"/>
                    <a:pt x="54" y="1"/>
                    <a:pt x="54" y="2"/>
                  </a:cubicBezTo>
                  <a:cubicBezTo>
                    <a:pt x="55" y="5"/>
                    <a:pt x="54" y="9"/>
                    <a:pt x="54" y="12"/>
                  </a:cubicBezTo>
                  <a:cubicBezTo>
                    <a:pt x="41" y="13"/>
                    <a:pt x="29" y="14"/>
                    <a:pt x="16" y="14"/>
                  </a:cubicBezTo>
                  <a:cubicBezTo>
                    <a:pt x="11" y="14"/>
                    <a:pt x="7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6" y="21"/>
                    <a:pt x="7" y="30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3" y="37"/>
                    <a:pt x="40" y="35"/>
                    <a:pt x="57" y="34"/>
                  </a:cubicBezTo>
                  <a:cubicBezTo>
                    <a:pt x="57" y="37"/>
                    <a:pt x="57" y="40"/>
                    <a:pt x="57" y="43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36"/>
                    <a:pt x="75" y="29"/>
                    <a:pt x="83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8" y="9"/>
                  </a:cubicBezTo>
                  <a:cubicBezTo>
                    <a:pt x="64" y="6"/>
                    <a:pt x="60" y="3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4873294" y="4880454"/>
              <a:ext cx="433388" cy="230188"/>
            </a:xfrm>
            <a:custGeom>
              <a:avLst/>
              <a:gdLst>
                <a:gd name="T0" fmla="*/ 72 w 102"/>
                <a:gd name="T1" fmla="*/ 40 h 54"/>
                <a:gd name="T2" fmla="*/ 62 w 102"/>
                <a:gd name="T3" fmla="*/ 39 h 54"/>
                <a:gd name="T4" fmla="*/ 10 w 102"/>
                <a:gd name="T5" fmla="*/ 40 h 54"/>
                <a:gd name="T6" fmla="*/ 89 w 102"/>
                <a:gd name="T7" fmla="*/ 35 h 54"/>
                <a:gd name="T8" fmla="*/ 64 w 102"/>
                <a:gd name="T9" fmla="*/ 39 h 54"/>
                <a:gd name="T10" fmla="*/ 72 w 102"/>
                <a:gd name="T11" fmla="*/ 45 h 54"/>
                <a:gd name="T12" fmla="*/ 31 w 102"/>
                <a:gd name="T13" fmla="*/ 32 h 54"/>
                <a:gd name="T14" fmla="*/ 63 w 102"/>
                <a:gd name="T15" fmla="*/ 34 h 54"/>
                <a:gd name="T16" fmla="*/ 77 w 102"/>
                <a:gd name="T17" fmla="*/ 34 h 54"/>
                <a:gd name="T18" fmla="*/ 10 w 102"/>
                <a:gd name="T19" fmla="*/ 43 h 54"/>
                <a:gd name="T20" fmla="*/ 54 w 102"/>
                <a:gd name="T21" fmla="*/ 40 h 54"/>
                <a:gd name="T22" fmla="*/ 68 w 102"/>
                <a:gd name="T23" fmla="*/ 39 h 54"/>
                <a:gd name="T24" fmla="*/ 96 w 102"/>
                <a:gd name="T25" fmla="*/ 28 h 54"/>
                <a:gd name="T26" fmla="*/ 95 w 102"/>
                <a:gd name="T27" fmla="*/ 28 h 54"/>
                <a:gd name="T28" fmla="*/ 73 w 102"/>
                <a:gd name="T29" fmla="*/ 42 h 54"/>
                <a:gd name="T30" fmla="*/ 97 w 102"/>
                <a:gd name="T31" fmla="*/ 24 h 54"/>
                <a:gd name="T32" fmla="*/ 83 w 102"/>
                <a:gd name="T33" fmla="*/ 31 h 54"/>
                <a:gd name="T34" fmla="*/ 79 w 102"/>
                <a:gd name="T35" fmla="*/ 27 h 54"/>
                <a:gd name="T36" fmla="*/ 7 w 102"/>
                <a:gd name="T37" fmla="*/ 23 h 54"/>
                <a:gd name="T38" fmla="*/ 24 w 102"/>
                <a:gd name="T39" fmla="*/ 27 h 54"/>
                <a:gd name="T40" fmla="*/ 94 w 102"/>
                <a:gd name="T41" fmla="*/ 21 h 54"/>
                <a:gd name="T42" fmla="*/ 18 w 102"/>
                <a:gd name="T43" fmla="*/ 21 h 54"/>
                <a:gd name="T44" fmla="*/ 8 w 102"/>
                <a:gd name="T45" fmla="*/ 21 h 54"/>
                <a:gd name="T46" fmla="*/ 21 w 102"/>
                <a:gd name="T47" fmla="*/ 20 h 54"/>
                <a:gd name="T48" fmla="*/ 23 w 102"/>
                <a:gd name="T49" fmla="*/ 21 h 54"/>
                <a:gd name="T50" fmla="*/ 27 w 102"/>
                <a:gd name="T51" fmla="*/ 20 h 54"/>
                <a:gd name="T52" fmla="*/ 19 w 102"/>
                <a:gd name="T53" fmla="*/ 20 h 54"/>
                <a:gd name="T54" fmla="*/ 7 w 102"/>
                <a:gd name="T55" fmla="*/ 22 h 54"/>
                <a:gd name="T56" fmla="*/ 22 w 102"/>
                <a:gd name="T57" fmla="*/ 25 h 54"/>
                <a:gd name="T58" fmla="*/ 13 w 102"/>
                <a:gd name="T59" fmla="*/ 32 h 54"/>
                <a:gd name="T60" fmla="*/ 10 w 102"/>
                <a:gd name="T61" fmla="*/ 37 h 54"/>
                <a:gd name="T62" fmla="*/ 10 w 102"/>
                <a:gd name="T63" fmla="*/ 37 h 54"/>
                <a:gd name="T64" fmla="*/ 10 w 102"/>
                <a:gd name="T65" fmla="*/ 40 h 54"/>
                <a:gd name="T66" fmla="*/ 14 w 102"/>
                <a:gd name="T67" fmla="*/ 38 h 54"/>
                <a:gd name="T68" fmla="*/ 44 w 102"/>
                <a:gd name="T69" fmla="*/ 24 h 54"/>
                <a:gd name="T70" fmla="*/ 59 w 102"/>
                <a:gd name="T71" fmla="*/ 20 h 54"/>
                <a:gd name="T72" fmla="*/ 46 w 102"/>
                <a:gd name="T73" fmla="*/ 41 h 54"/>
                <a:gd name="T74" fmla="*/ 46 w 102"/>
                <a:gd name="T75" fmla="*/ 41 h 54"/>
                <a:gd name="T76" fmla="*/ 61 w 102"/>
                <a:gd name="T77" fmla="*/ 38 h 54"/>
                <a:gd name="T78" fmla="*/ 77 w 102"/>
                <a:gd name="T79" fmla="*/ 26 h 54"/>
                <a:gd name="T80" fmla="*/ 63 w 102"/>
                <a:gd name="T81" fmla="*/ 17 h 54"/>
                <a:gd name="T82" fmla="*/ 71 w 102"/>
                <a:gd name="T83" fmla="*/ 17 h 54"/>
                <a:gd name="T84" fmla="*/ 45 w 102"/>
                <a:gd name="T85" fmla="*/ 37 h 54"/>
                <a:gd name="T86" fmla="*/ 46 w 102"/>
                <a:gd name="T87" fmla="*/ 40 h 54"/>
                <a:gd name="T88" fmla="*/ 86 w 102"/>
                <a:gd name="T89" fmla="*/ 16 h 54"/>
                <a:gd name="T90" fmla="*/ 62 w 102"/>
                <a:gd name="T91" fmla="*/ 29 h 54"/>
                <a:gd name="T92" fmla="*/ 80 w 102"/>
                <a:gd name="T93" fmla="*/ 13 h 54"/>
                <a:gd name="T94" fmla="*/ 70 w 102"/>
                <a:gd name="T95" fmla="*/ 19 h 54"/>
                <a:gd name="T96" fmla="*/ 35 w 102"/>
                <a:gd name="T97" fmla="*/ 41 h 54"/>
                <a:gd name="T98" fmla="*/ 28 w 102"/>
                <a:gd name="T99" fmla="*/ 42 h 54"/>
                <a:gd name="T100" fmla="*/ 69 w 102"/>
                <a:gd name="T101" fmla="*/ 16 h 54"/>
                <a:gd name="T102" fmla="*/ 70 w 102"/>
                <a:gd name="T103" fmla="*/ 13 h 54"/>
                <a:gd name="T104" fmla="*/ 71 w 102"/>
                <a:gd name="T105" fmla="*/ 7 h 54"/>
                <a:gd name="T106" fmla="*/ 80 w 102"/>
                <a:gd name="T107" fmla="*/ 14 h 54"/>
                <a:gd name="T108" fmla="*/ 76 w 102"/>
                <a:gd name="T109" fmla="*/ 12 h 54"/>
                <a:gd name="T110" fmla="*/ 74 w 102"/>
                <a:gd name="T111" fmla="*/ 10 h 54"/>
                <a:gd name="T112" fmla="*/ 70 w 102"/>
                <a:gd name="T113" fmla="*/ 6 h 54"/>
                <a:gd name="T114" fmla="*/ 67 w 102"/>
                <a:gd name="T115" fmla="*/ 0 h 54"/>
                <a:gd name="T116" fmla="*/ 1 w 102"/>
                <a:gd name="T117" fmla="*/ 19 h 54"/>
                <a:gd name="T118" fmla="*/ 71 w 102"/>
                <a:gd name="T119" fmla="*/ 54 h 54"/>
                <a:gd name="T120" fmla="*/ 84 w 102"/>
                <a:gd name="T121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54">
                  <a:moveTo>
                    <a:pt x="73" y="49"/>
                  </a:moveTo>
                  <a:cubicBezTo>
                    <a:pt x="73" y="48"/>
                    <a:pt x="73" y="47"/>
                    <a:pt x="73" y="46"/>
                  </a:cubicBezTo>
                  <a:cubicBezTo>
                    <a:pt x="77" y="43"/>
                    <a:pt x="81" y="41"/>
                    <a:pt x="85" y="38"/>
                  </a:cubicBezTo>
                  <a:cubicBezTo>
                    <a:pt x="84" y="39"/>
                    <a:pt x="83" y="40"/>
                    <a:pt x="82" y="40"/>
                  </a:cubicBezTo>
                  <a:cubicBezTo>
                    <a:pt x="79" y="43"/>
                    <a:pt x="75" y="45"/>
                    <a:pt x="73" y="49"/>
                  </a:cubicBezTo>
                  <a:moveTo>
                    <a:pt x="72" y="41"/>
                  </a:move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39"/>
                    <a:pt x="76" y="38"/>
                    <a:pt x="78" y="36"/>
                  </a:cubicBezTo>
                  <a:cubicBezTo>
                    <a:pt x="76" y="38"/>
                    <a:pt x="74" y="40"/>
                    <a:pt x="72" y="41"/>
                  </a:cubicBezTo>
                  <a:moveTo>
                    <a:pt x="59" y="40"/>
                  </a:moveTo>
                  <a:cubicBezTo>
                    <a:pt x="61" y="38"/>
                    <a:pt x="64" y="37"/>
                    <a:pt x="66" y="36"/>
                  </a:cubicBezTo>
                  <a:cubicBezTo>
                    <a:pt x="65" y="37"/>
                    <a:pt x="63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40"/>
                    <a:pt x="60" y="40"/>
                    <a:pt x="59" y="40"/>
                  </a:cubicBezTo>
                  <a:moveTo>
                    <a:pt x="40" y="41"/>
                  </a:moveTo>
                  <a:cubicBezTo>
                    <a:pt x="44" y="39"/>
                    <a:pt x="48" y="37"/>
                    <a:pt x="52" y="35"/>
                  </a:cubicBezTo>
                  <a:cubicBezTo>
                    <a:pt x="49" y="37"/>
                    <a:pt x="47" y="3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2" y="41"/>
                    <a:pt x="40" y="41"/>
                  </a:cubicBezTo>
                  <a:moveTo>
                    <a:pt x="10" y="40"/>
                  </a:moveTo>
                  <a:cubicBezTo>
                    <a:pt x="10" y="39"/>
                    <a:pt x="10" y="38"/>
                    <a:pt x="10" y="37"/>
                  </a:cubicBezTo>
                  <a:cubicBezTo>
                    <a:pt x="12" y="37"/>
                    <a:pt x="14" y="36"/>
                    <a:pt x="16" y="35"/>
                  </a:cubicBezTo>
                  <a:cubicBezTo>
                    <a:pt x="14" y="36"/>
                    <a:pt x="12" y="38"/>
                    <a:pt x="10" y="40"/>
                  </a:cubicBezTo>
                  <a:moveTo>
                    <a:pt x="73" y="51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5" y="47"/>
                    <a:pt x="78" y="44"/>
                    <a:pt x="81" y="42"/>
                  </a:cubicBezTo>
                  <a:cubicBezTo>
                    <a:pt x="84" y="40"/>
                    <a:pt x="86" y="37"/>
                    <a:pt x="89" y="35"/>
                  </a:cubicBezTo>
                  <a:cubicBezTo>
                    <a:pt x="89" y="34"/>
                    <a:pt x="90" y="34"/>
                    <a:pt x="91" y="33"/>
                  </a:cubicBezTo>
                  <a:cubicBezTo>
                    <a:pt x="85" y="39"/>
                    <a:pt x="78" y="45"/>
                    <a:pt x="73" y="51"/>
                  </a:cubicBezTo>
                  <a:moveTo>
                    <a:pt x="64" y="39"/>
                  </a:moveTo>
                  <a:cubicBezTo>
                    <a:pt x="68" y="38"/>
                    <a:pt x="71" y="3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4"/>
                    <a:pt x="70" y="37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moveTo>
                    <a:pt x="72" y="45"/>
                  </a:moveTo>
                  <a:cubicBezTo>
                    <a:pt x="72" y="44"/>
                    <a:pt x="72" y="43"/>
                    <a:pt x="72" y="42"/>
                  </a:cubicBezTo>
                  <a:cubicBezTo>
                    <a:pt x="77" y="41"/>
                    <a:pt x="80" y="38"/>
                    <a:pt x="83" y="36"/>
                  </a:cubicBezTo>
                  <a:cubicBezTo>
                    <a:pt x="85" y="34"/>
                    <a:pt x="87" y="32"/>
                    <a:pt x="90" y="3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8" y="32"/>
                    <a:pt x="86" y="34"/>
                    <a:pt x="83" y="37"/>
                  </a:cubicBezTo>
                  <a:cubicBezTo>
                    <a:pt x="80" y="40"/>
                    <a:pt x="76" y="42"/>
                    <a:pt x="72" y="45"/>
                  </a:cubicBezTo>
                  <a:moveTo>
                    <a:pt x="81" y="34"/>
                  </a:moveTo>
                  <a:cubicBezTo>
                    <a:pt x="83" y="33"/>
                    <a:pt x="85" y="31"/>
                    <a:pt x="87" y="30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3" y="33"/>
                    <a:pt x="82" y="33"/>
                    <a:pt x="81" y="34"/>
                  </a:cubicBezTo>
                  <a:moveTo>
                    <a:pt x="10" y="44"/>
                  </a:moveTo>
                  <a:cubicBezTo>
                    <a:pt x="13" y="43"/>
                    <a:pt x="16" y="41"/>
                    <a:pt x="19" y="40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4" y="31"/>
                    <a:pt x="37" y="29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1" y="34"/>
                    <a:pt x="24" y="39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4"/>
                    <a:pt x="12" y="44"/>
                    <a:pt x="10" y="44"/>
                  </a:cubicBezTo>
                  <a:moveTo>
                    <a:pt x="60" y="36"/>
                  </a:moveTo>
                  <a:cubicBezTo>
                    <a:pt x="61" y="35"/>
                    <a:pt x="62" y="34"/>
                    <a:pt x="63" y="34"/>
                  </a:cubicBezTo>
                  <a:cubicBezTo>
                    <a:pt x="66" y="31"/>
                    <a:pt x="69" y="30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1" y="29"/>
                    <a:pt x="70" y="30"/>
                  </a:cubicBezTo>
                  <a:cubicBezTo>
                    <a:pt x="67" y="31"/>
                    <a:pt x="64" y="33"/>
                    <a:pt x="61" y="35"/>
                  </a:cubicBezTo>
                  <a:cubicBezTo>
                    <a:pt x="60" y="36"/>
                    <a:pt x="60" y="36"/>
                    <a:pt x="60" y="36"/>
                  </a:cubicBezTo>
                  <a:moveTo>
                    <a:pt x="69" y="39"/>
                  </a:moveTo>
                  <a:cubicBezTo>
                    <a:pt x="72" y="38"/>
                    <a:pt x="75" y="36"/>
                    <a:pt x="77" y="34"/>
                  </a:cubicBezTo>
                  <a:cubicBezTo>
                    <a:pt x="82" y="31"/>
                    <a:pt x="86" y="28"/>
                    <a:pt x="90" y="26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6" y="28"/>
                    <a:pt x="84" y="30"/>
                    <a:pt x="82" y="31"/>
                  </a:cubicBezTo>
                  <a:cubicBezTo>
                    <a:pt x="79" y="33"/>
                    <a:pt x="75" y="36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9"/>
                    <a:pt x="70" y="39"/>
                    <a:pt x="69" y="39"/>
                  </a:cubicBezTo>
                  <a:moveTo>
                    <a:pt x="10" y="43"/>
                  </a:moveTo>
                  <a:cubicBezTo>
                    <a:pt x="10" y="42"/>
                    <a:pt x="10" y="42"/>
                    <a:pt x="10" y="41"/>
                  </a:cubicBezTo>
                  <a:cubicBezTo>
                    <a:pt x="12" y="40"/>
                    <a:pt x="14" y="39"/>
                    <a:pt x="16" y="37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1" y="29"/>
                    <a:pt x="35" y="26"/>
                    <a:pt x="39" y="23"/>
                  </a:cubicBezTo>
                  <a:cubicBezTo>
                    <a:pt x="36" y="26"/>
                    <a:pt x="33" y="28"/>
                    <a:pt x="30" y="30"/>
                  </a:cubicBezTo>
                  <a:cubicBezTo>
                    <a:pt x="23" y="34"/>
                    <a:pt x="17" y="40"/>
                    <a:pt x="10" y="43"/>
                  </a:cubicBezTo>
                  <a:moveTo>
                    <a:pt x="54" y="40"/>
                  </a:moveTo>
                  <a:cubicBezTo>
                    <a:pt x="59" y="38"/>
                    <a:pt x="63" y="35"/>
                    <a:pt x="67" y="32"/>
                  </a:cubicBezTo>
                  <a:cubicBezTo>
                    <a:pt x="72" y="29"/>
                    <a:pt x="77" y="26"/>
                    <a:pt x="82" y="23"/>
                  </a:cubicBezTo>
                  <a:cubicBezTo>
                    <a:pt x="80" y="25"/>
                    <a:pt x="77" y="27"/>
                    <a:pt x="74" y="29"/>
                  </a:cubicBezTo>
                  <a:cubicBezTo>
                    <a:pt x="68" y="32"/>
                    <a:pt x="63" y="36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moveTo>
                    <a:pt x="68" y="39"/>
                  </a:moveTo>
                  <a:cubicBezTo>
                    <a:pt x="68" y="39"/>
                    <a:pt x="70" y="38"/>
                    <a:pt x="71" y="37"/>
                  </a:cubicBezTo>
                  <a:cubicBezTo>
                    <a:pt x="73" y="34"/>
                    <a:pt x="76" y="32"/>
                    <a:pt x="79" y="30"/>
                  </a:cubicBezTo>
                  <a:cubicBezTo>
                    <a:pt x="84" y="27"/>
                    <a:pt x="89" y="25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6" y="23"/>
                    <a:pt x="97" y="24"/>
                    <a:pt x="99" y="25"/>
                  </a:cubicBezTo>
                  <a:cubicBezTo>
                    <a:pt x="98" y="26"/>
                    <a:pt x="97" y="27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2"/>
                    <a:pt x="89" y="34"/>
                  </a:cubicBezTo>
                  <a:cubicBezTo>
                    <a:pt x="87" y="36"/>
                    <a:pt x="84" y="38"/>
                    <a:pt x="82" y="39"/>
                  </a:cubicBezTo>
                  <a:cubicBezTo>
                    <a:pt x="79" y="41"/>
                    <a:pt x="76" y="43"/>
                    <a:pt x="73" y="45"/>
                  </a:cubicBezTo>
                  <a:cubicBezTo>
                    <a:pt x="74" y="44"/>
                    <a:pt x="75" y="43"/>
                    <a:pt x="76" y="42"/>
                  </a:cubicBezTo>
                  <a:cubicBezTo>
                    <a:pt x="78" y="41"/>
                    <a:pt x="79" y="41"/>
                    <a:pt x="81" y="40"/>
                  </a:cubicBezTo>
                  <a:cubicBezTo>
                    <a:pt x="83" y="38"/>
                    <a:pt x="85" y="36"/>
                    <a:pt x="87" y="34"/>
                  </a:cubicBezTo>
                  <a:cubicBezTo>
                    <a:pt x="90" y="32"/>
                    <a:pt x="93" y="30"/>
                    <a:pt x="95" y="2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6"/>
                    <a:pt x="98" y="26"/>
                  </a:cubicBezTo>
                  <a:cubicBezTo>
                    <a:pt x="98" y="26"/>
                    <a:pt x="98" y="25"/>
                    <a:pt x="98" y="25"/>
                  </a:cubicBezTo>
                  <a:cubicBezTo>
                    <a:pt x="98" y="25"/>
                    <a:pt x="97" y="25"/>
                    <a:pt x="97" y="25"/>
                  </a:cubicBezTo>
                  <a:cubicBezTo>
                    <a:pt x="94" y="28"/>
                    <a:pt x="89" y="30"/>
                    <a:pt x="86" y="33"/>
                  </a:cubicBezTo>
                  <a:cubicBezTo>
                    <a:pt x="82" y="36"/>
                    <a:pt x="79" y="39"/>
                    <a:pt x="74" y="41"/>
                  </a:cubicBezTo>
                  <a:cubicBezTo>
                    <a:pt x="73" y="41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5" y="40"/>
                    <a:pt x="76" y="39"/>
                    <a:pt x="78" y="37"/>
                  </a:cubicBezTo>
                  <a:cubicBezTo>
                    <a:pt x="80" y="36"/>
                    <a:pt x="82" y="34"/>
                    <a:pt x="84" y="33"/>
                  </a:cubicBezTo>
                  <a:cubicBezTo>
                    <a:pt x="87" y="30"/>
                    <a:pt x="91" y="28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7" y="25"/>
                    <a:pt x="97" y="24"/>
                    <a:pt x="97" y="24"/>
                  </a:cubicBezTo>
                  <a:cubicBezTo>
                    <a:pt x="97" y="24"/>
                    <a:pt x="97" y="24"/>
                    <a:pt x="96" y="24"/>
                  </a:cubicBezTo>
                  <a:cubicBezTo>
                    <a:pt x="93" y="26"/>
                    <a:pt x="89" y="28"/>
                    <a:pt x="85" y="30"/>
                  </a:cubicBezTo>
                  <a:cubicBezTo>
                    <a:pt x="81" y="33"/>
                    <a:pt x="78" y="36"/>
                    <a:pt x="74" y="38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8" y="34"/>
                    <a:pt x="80" y="33"/>
                    <a:pt x="83" y="31"/>
                  </a:cubicBezTo>
                  <a:cubicBezTo>
                    <a:pt x="86" y="29"/>
                    <a:pt x="91" y="27"/>
                    <a:pt x="95" y="24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7"/>
                    <a:pt x="81" y="30"/>
                    <a:pt x="75" y="35"/>
                  </a:cubicBezTo>
                  <a:cubicBezTo>
                    <a:pt x="73" y="36"/>
                    <a:pt x="72" y="37"/>
                    <a:pt x="70" y="38"/>
                  </a:cubicBezTo>
                  <a:cubicBezTo>
                    <a:pt x="69" y="39"/>
                    <a:pt x="68" y="39"/>
                    <a:pt x="68" y="39"/>
                  </a:cubicBezTo>
                  <a:moveTo>
                    <a:pt x="79" y="27"/>
                  </a:moveTo>
                  <a:cubicBezTo>
                    <a:pt x="82" y="25"/>
                    <a:pt x="86" y="23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7" y="23"/>
                    <a:pt x="86" y="24"/>
                    <a:pt x="84" y="25"/>
                  </a:cubicBezTo>
                  <a:cubicBezTo>
                    <a:pt x="82" y="26"/>
                    <a:pt x="81" y="27"/>
                    <a:pt x="79" y="27"/>
                  </a:cubicBezTo>
                  <a:moveTo>
                    <a:pt x="8" y="26"/>
                  </a:moveTo>
                  <a:cubicBezTo>
                    <a:pt x="8" y="25"/>
                    <a:pt x="8" y="24"/>
                    <a:pt x="7" y="23"/>
                  </a:cubicBezTo>
                  <a:cubicBezTo>
                    <a:pt x="9" y="22"/>
                    <a:pt x="11" y="22"/>
                    <a:pt x="13" y="21"/>
                  </a:cubicBezTo>
                  <a:cubicBezTo>
                    <a:pt x="12" y="21"/>
                    <a:pt x="9" y="24"/>
                    <a:pt x="8" y="26"/>
                  </a:cubicBezTo>
                  <a:moveTo>
                    <a:pt x="10" y="36"/>
                  </a:moveTo>
                  <a:cubicBezTo>
                    <a:pt x="10" y="35"/>
                    <a:pt x="10" y="35"/>
                    <a:pt x="10" y="34"/>
                  </a:cubicBezTo>
                  <a:cubicBezTo>
                    <a:pt x="19" y="31"/>
                    <a:pt x="25" y="24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19" y="30"/>
                    <a:pt x="15" y="33"/>
                    <a:pt x="10" y="36"/>
                  </a:cubicBezTo>
                  <a:moveTo>
                    <a:pt x="64" y="39"/>
                  </a:moveTo>
                  <a:cubicBezTo>
                    <a:pt x="63" y="39"/>
                    <a:pt x="67" y="36"/>
                    <a:pt x="68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2" y="32"/>
                    <a:pt x="73" y="31"/>
                    <a:pt x="75" y="30"/>
                  </a:cubicBezTo>
                  <a:cubicBezTo>
                    <a:pt x="81" y="27"/>
                    <a:pt x="87" y="24"/>
                    <a:pt x="93" y="20"/>
                  </a:cubicBezTo>
                  <a:cubicBezTo>
                    <a:pt x="93" y="21"/>
                    <a:pt x="93" y="21"/>
                    <a:pt x="94" y="21"/>
                  </a:cubicBezTo>
                  <a:cubicBezTo>
                    <a:pt x="89" y="23"/>
                    <a:pt x="84" y="26"/>
                    <a:pt x="80" y="29"/>
                  </a:cubicBezTo>
                  <a:cubicBezTo>
                    <a:pt x="77" y="31"/>
                    <a:pt x="73" y="32"/>
                    <a:pt x="71" y="34"/>
                  </a:cubicBezTo>
                  <a:cubicBezTo>
                    <a:pt x="69" y="35"/>
                    <a:pt x="68" y="36"/>
                    <a:pt x="66" y="37"/>
                  </a:cubicBezTo>
                  <a:cubicBezTo>
                    <a:pt x="65" y="38"/>
                    <a:pt x="64" y="39"/>
                    <a:pt x="64" y="39"/>
                  </a:cubicBezTo>
                  <a:moveTo>
                    <a:pt x="9" y="28"/>
                  </a:moveTo>
                  <a:cubicBezTo>
                    <a:pt x="9" y="28"/>
                    <a:pt x="9" y="27"/>
                    <a:pt x="9" y="27"/>
                  </a:cubicBezTo>
                  <a:cubicBezTo>
                    <a:pt x="12" y="26"/>
                    <a:pt x="15" y="23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3" y="25"/>
                    <a:pt x="11" y="27"/>
                    <a:pt x="9" y="28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8" y="20"/>
                    <a:pt x="9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10" y="29"/>
                  </a:moveTo>
                  <a:cubicBezTo>
                    <a:pt x="10" y="29"/>
                    <a:pt x="13" y="26"/>
                    <a:pt x="14" y="25"/>
                  </a:cubicBezTo>
                  <a:cubicBezTo>
                    <a:pt x="17" y="24"/>
                    <a:pt x="19" y="22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0" y="22"/>
                    <a:pt x="16" y="25"/>
                    <a:pt x="12" y="27"/>
                  </a:cubicBezTo>
                  <a:cubicBezTo>
                    <a:pt x="11" y="28"/>
                    <a:pt x="10" y="29"/>
                    <a:pt x="10" y="29"/>
                  </a:cubicBezTo>
                  <a:moveTo>
                    <a:pt x="10" y="30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8"/>
                    <a:pt x="15" y="27"/>
                    <a:pt x="18" y="25"/>
                  </a:cubicBezTo>
                  <a:cubicBezTo>
                    <a:pt x="19" y="24"/>
                    <a:pt x="21" y="23"/>
                    <a:pt x="23" y="21"/>
                  </a:cubicBezTo>
                  <a:cubicBezTo>
                    <a:pt x="24" y="21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24"/>
                    <a:pt x="15" y="27"/>
                    <a:pt x="10" y="30"/>
                  </a:cubicBezTo>
                  <a:moveTo>
                    <a:pt x="11" y="30"/>
                  </a:moveTo>
                  <a:cubicBezTo>
                    <a:pt x="10" y="30"/>
                    <a:pt x="12" y="29"/>
                    <a:pt x="13" y="29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2" y="24"/>
                    <a:pt x="25" y="22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3" y="22"/>
                    <a:pt x="18" y="28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moveTo>
                    <a:pt x="7" y="22"/>
                  </a:moveTo>
                  <a:cubicBezTo>
                    <a:pt x="7" y="22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3" y="20"/>
                    <a:pt x="16" y="20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13" y="24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moveTo>
                    <a:pt x="10" y="33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7" y="30"/>
                    <a:pt x="21" y="25"/>
                    <a:pt x="27" y="21"/>
                  </a:cubicBezTo>
                  <a:cubicBezTo>
                    <a:pt x="28" y="21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6" y="23"/>
                    <a:pt x="24" y="24"/>
                    <a:pt x="22" y="25"/>
                  </a:cubicBezTo>
                  <a:cubicBezTo>
                    <a:pt x="18" y="28"/>
                    <a:pt x="14" y="30"/>
                    <a:pt x="10" y="33"/>
                  </a:cubicBezTo>
                  <a:moveTo>
                    <a:pt x="10" y="33"/>
                  </a:moveTo>
                  <a:cubicBezTo>
                    <a:pt x="10" y="33"/>
                    <a:pt x="11" y="33"/>
                    <a:pt x="13" y="32"/>
                  </a:cubicBezTo>
                  <a:cubicBezTo>
                    <a:pt x="15" y="30"/>
                    <a:pt x="18" y="29"/>
                    <a:pt x="20" y="27"/>
                  </a:cubicBezTo>
                  <a:cubicBezTo>
                    <a:pt x="24" y="25"/>
                    <a:pt x="28" y="23"/>
                    <a:pt x="32" y="19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27" y="22"/>
                    <a:pt x="20" y="29"/>
                    <a:pt x="13" y="32"/>
                  </a:cubicBezTo>
                  <a:cubicBezTo>
                    <a:pt x="11" y="33"/>
                    <a:pt x="10" y="33"/>
                    <a:pt x="10" y="33"/>
                  </a:cubicBezTo>
                  <a:moveTo>
                    <a:pt x="6" y="21"/>
                  </a:moveTo>
                  <a:cubicBezTo>
                    <a:pt x="5" y="20"/>
                    <a:pt x="5" y="20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moveTo>
                    <a:pt x="10" y="37"/>
                  </a:moveTo>
                  <a:cubicBezTo>
                    <a:pt x="10" y="37"/>
                    <a:pt x="13" y="35"/>
                    <a:pt x="14" y="34"/>
                  </a:cubicBezTo>
                  <a:cubicBezTo>
                    <a:pt x="16" y="32"/>
                    <a:pt x="19" y="30"/>
                    <a:pt x="22" y="29"/>
                  </a:cubicBezTo>
                  <a:cubicBezTo>
                    <a:pt x="27" y="26"/>
                    <a:pt x="32" y="22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31" y="24"/>
                    <a:pt x="22" y="31"/>
                    <a:pt x="13" y="36"/>
                  </a:cubicBezTo>
                  <a:cubicBezTo>
                    <a:pt x="11" y="36"/>
                    <a:pt x="11" y="37"/>
                    <a:pt x="10" y="37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6" y="22"/>
                    <a:pt x="37" y="22"/>
                  </a:cubicBezTo>
                  <a:cubicBezTo>
                    <a:pt x="37" y="21"/>
                    <a:pt x="41" y="19"/>
                    <a:pt x="41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38" y="21"/>
                    <a:pt x="35" y="23"/>
                    <a:pt x="32" y="24"/>
                  </a:cubicBezTo>
                  <a:moveTo>
                    <a:pt x="10" y="40"/>
                  </a:moveTo>
                  <a:cubicBezTo>
                    <a:pt x="12" y="39"/>
                    <a:pt x="14" y="37"/>
                    <a:pt x="15" y="36"/>
                  </a:cubicBezTo>
                  <a:cubicBezTo>
                    <a:pt x="18" y="34"/>
                    <a:pt x="22" y="32"/>
                    <a:pt x="25" y="30"/>
                  </a:cubicBezTo>
                  <a:cubicBezTo>
                    <a:pt x="31" y="26"/>
                    <a:pt x="37" y="23"/>
                    <a:pt x="42" y="19"/>
                  </a:cubicBezTo>
                  <a:cubicBezTo>
                    <a:pt x="44" y="19"/>
                    <a:pt x="45" y="19"/>
                    <a:pt x="47" y="18"/>
                  </a:cubicBezTo>
                  <a:cubicBezTo>
                    <a:pt x="42" y="21"/>
                    <a:pt x="37" y="24"/>
                    <a:pt x="32" y="27"/>
                  </a:cubicBezTo>
                  <a:cubicBezTo>
                    <a:pt x="29" y="29"/>
                    <a:pt x="26" y="31"/>
                    <a:pt x="23" y="32"/>
                  </a:cubicBezTo>
                  <a:cubicBezTo>
                    <a:pt x="20" y="34"/>
                    <a:pt x="17" y="36"/>
                    <a:pt x="14" y="38"/>
                  </a:cubicBezTo>
                  <a:cubicBezTo>
                    <a:pt x="13" y="39"/>
                    <a:pt x="11" y="39"/>
                    <a:pt x="10" y="40"/>
                  </a:cubicBezTo>
                  <a:moveTo>
                    <a:pt x="13" y="42"/>
                  </a:moveTo>
                  <a:cubicBezTo>
                    <a:pt x="14" y="42"/>
                    <a:pt x="15" y="41"/>
                    <a:pt x="16" y="40"/>
                  </a:cubicBezTo>
                  <a:cubicBezTo>
                    <a:pt x="20" y="38"/>
                    <a:pt x="24" y="35"/>
                    <a:pt x="27" y="32"/>
                  </a:cubicBezTo>
                  <a:cubicBezTo>
                    <a:pt x="34" y="27"/>
                    <a:pt x="42" y="22"/>
                    <a:pt x="49" y="18"/>
                  </a:cubicBezTo>
                  <a:cubicBezTo>
                    <a:pt x="51" y="18"/>
                    <a:pt x="53" y="18"/>
                    <a:pt x="54" y="18"/>
                  </a:cubicBezTo>
                  <a:cubicBezTo>
                    <a:pt x="51" y="20"/>
                    <a:pt x="48" y="22"/>
                    <a:pt x="44" y="24"/>
                  </a:cubicBezTo>
                  <a:cubicBezTo>
                    <a:pt x="42" y="26"/>
                    <a:pt x="39" y="27"/>
                    <a:pt x="37" y="29"/>
                  </a:cubicBezTo>
                  <a:cubicBezTo>
                    <a:pt x="29" y="32"/>
                    <a:pt x="22" y="37"/>
                    <a:pt x="15" y="41"/>
                  </a:cubicBezTo>
                  <a:cubicBezTo>
                    <a:pt x="14" y="42"/>
                    <a:pt x="14" y="42"/>
                    <a:pt x="13" y="42"/>
                  </a:cubicBezTo>
                  <a:moveTo>
                    <a:pt x="18" y="43"/>
                  </a:moveTo>
                  <a:cubicBezTo>
                    <a:pt x="25" y="41"/>
                    <a:pt x="31" y="36"/>
                    <a:pt x="38" y="33"/>
                  </a:cubicBezTo>
                  <a:cubicBezTo>
                    <a:pt x="41" y="31"/>
                    <a:pt x="45" y="29"/>
                    <a:pt x="48" y="27"/>
                  </a:cubicBezTo>
                  <a:cubicBezTo>
                    <a:pt x="52" y="25"/>
                    <a:pt x="55" y="22"/>
                    <a:pt x="59" y="20"/>
                  </a:cubicBezTo>
                  <a:cubicBezTo>
                    <a:pt x="61" y="19"/>
                    <a:pt x="62" y="18"/>
                    <a:pt x="64" y="18"/>
                  </a:cubicBezTo>
                  <a:cubicBezTo>
                    <a:pt x="63" y="18"/>
                    <a:pt x="62" y="19"/>
                    <a:pt x="61" y="19"/>
                  </a:cubicBezTo>
                  <a:cubicBezTo>
                    <a:pt x="57" y="22"/>
                    <a:pt x="53" y="24"/>
                    <a:pt x="49" y="27"/>
                  </a:cubicBezTo>
                  <a:cubicBezTo>
                    <a:pt x="41" y="32"/>
                    <a:pt x="34" y="37"/>
                    <a:pt x="27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1" y="43"/>
                    <a:pt x="18" y="43"/>
                  </a:cubicBezTo>
                  <a:moveTo>
                    <a:pt x="46" y="41"/>
                  </a:moveTo>
                  <a:cubicBezTo>
                    <a:pt x="59" y="35"/>
                    <a:pt x="71" y="27"/>
                    <a:pt x="83" y="19"/>
                  </a:cubicBezTo>
                  <a:cubicBezTo>
                    <a:pt x="84" y="19"/>
                    <a:pt x="87" y="17"/>
                    <a:pt x="87" y="17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4" y="20"/>
                    <a:pt x="83" y="21"/>
                    <a:pt x="81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64" y="32"/>
                    <a:pt x="59" y="37"/>
                    <a:pt x="52" y="40"/>
                  </a:cubicBezTo>
                  <a:cubicBezTo>
                    <a:pt x="50" y="40"/>
                    <a:pt x="48" y="41"/>
                    <a:pt x="46" y="41"/>
                  </a:cubicBezTo>
                  <a:moveTo>
                    <a:pt x="77" y="26"/>
                  </a:moveTo>
                  <a:cubicBezTo>
                    <a:pt x="81" y="23"/>
                    <a:pt x="85" y="20"/>
                    <a:pt x="88" y="17"/>
                  </a:cubicBezTo>
                  <a:cubicBezTo>
                    <a:pt x="90" y="18"/>
                    <a:pt x="91" y="19"/>
                    <a:pt x="92" y="20"/>
                  </a:cubicBezTo>
                  <a:cubicBezTo>
                    <a:pt x="84" y="23"/>
                    <a:pt x="78" y="27"/>
                    <a:pt x="71" y="32"/>
                  </a:cubicBezTo>
                  <a:cubicBezTo>
                    <a:pt x="68" y="34"/>
                    <a:pt x="65" y="36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6"/>
                    <a:pt x="65" y="35"/>
                    <a:pt x="67" y="34"/>
                  </a:cubicBezTo>
                  <a:cubicBezTo>
                    <a:pt x="73" y="30"/>
                    <a:pt x="80" y="26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4" y="21"/>
                    <a:pt x="81" y="23"/>
                    <a:pt x="77" y="26"/>
                  </a:cubicBezTo>
                  <a:moveTo>
                    <a:pt x="18" y="42"/>
                  </a:moveTo>
                  <a:cubicBezTo>
                    <a:pt x="19" y="42"/>
                    <a:pt x="21" y="41"/>
                    <a:pt x="23" y="40"/>
                  </a:cubicBezTo>
                  <a:cubicBezTo>
                    <a:pt x="26" y="38"/>
                    <a:pt x="30" y="35"/>
                    <a:pt x="34" y="32"/>
                  </a:cubicBezTo>
                  <a:cubicBezTo>
                    <a:pt x="37" y="30"/>
                    <a:pt x="40" y="28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3"/>
                    <a:pt x="52" y="20"/>
                    <a:pt x="56" y="18"/>
                  </a:cubicBezTo>
                  <a:cubicBezTo>
                    <a:pt x="59" y="18"/>
                    <a:pt x="61" y="17"/>
                    <a:pt x="63" y="17"/>
                  </a:cubicBezTo>
                  <a:cubicBezTo>
                    <a:pt x="58" y="20"/>
                    <a:pt x="53" y="23"/>
                    <a:pt x="48" y="27"/>
                  </a:cubicBezTo>
                  <a:cubicBezTo>
                    <a:pt x="44" y="28"/>
                    <a:pt x="41" y="30"/>
                    <a:pt x="37" y="32"/>
                  </a:cubicBezTo>
                  <a:cubicBezTo>
                    <a:pt x="33" y="34"/>
                    <a:pt x="29" y="37"/>
                    <a:pt x="25" y="39"/>
                  </a:cubicBezTo>
                  <a:cubicBezTo>
                    <a:pt x="23" y="40"/>
                    <a:pt x="21" y="42"/>
                    <a:pt x="18" y="42"/>
                  </a:cubicBezTo>
                  <a:moveTo>
                    <a:pt x="27" y="43"/>
                  </a:moveTo>
                  <a:cubicBezTo>
                    <a:pt x="41" y="36"/>
                    <a:pt x="54" y="26"/>
                    <a:pt x="67" y="19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69" y="18"/>
                    <a:pt x="67" y="19"/>
                    <a:pt x="66" y="21"/>
                  </a:cubicBezTo>
                  <a:cubicBezTo>
                    <a:pt x="62" y="23"/>
                    <a:pt x="58" y="25"/>
                    <a:pt x="54" y="27"/>
                  </a:cubicBezTo>
                  <a:cubicBezTo>
                    <a:pt x="47" y="32"/>
                    <a:pt x="40" y="37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29" y="42"/>
                    <a:pt x="27" y="43"/>
                  </a:cubicBezTo>
                  <a:moveTo>
                    <a:pt x="33" y="42"/>
                  </a:moveTo>
                  <a:cubicBezTo>
                    <a:pt x="38" y="41"/>
                    <a:pt x="41" y="39"/>
                    <a:pt x="45" y="37"/>
                  </a:cubicBezTo>
                  <a:cubicBezTo>
                    <a:pt x="49" y="34"/>
                    <a:pt x="54" y="32"/>
                    <a:pt x="58" y="30"/>
                  </a:cubicBezTo>
                  <a:cubicBezTo>
                    <a:pt x="63" y="27"/>
                    <a:pt x="67" y="25"/>
                    <a:pt x="71" y="21"/>
                  </a:cubicBezTo>
                  <a:cubicBezTo>
                    <a:pt x="75" y="18"/>
                    <a:pt x="80" y="17"/>
                    <a:pt x="84" y="14"/>
                  </a:cubicBezTo>
                  <a:cubicBezTo>
                    <a:pt x="85" y="15"/>
                    <a:pt x="86" y="16"/>
                    <a:pt x="88" y="17"/>
                  </a:cubicBezTo>
                  <a:cubicBezTo>
                    <a:pt x="82" y="19"/>
                    <a:pt x="77" y="23"/>
                    <a:pt x="71" y="26"/>
                  </a:cubicBezTo>
                  <a:cubicBezTo>
                    <a:pt x="64" y="31"/>
                    <a:pt x="56" y="35"/>
                    <a:pt x="49" y="39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47" y="39"/>
                    <a:pt x="48" y="39"/>
                    <a:pt x="49" y="38"/>
                  </a:cubicBezTo>
                  <a:cubicBezTo>
                    <a:pt x="50" y="37"/>
                    <a:pt x="52" y="36"/>
                    <a:pt x="53" y="35"/>
                  </a:cubicBezTo>
                  <a:cubicBezTo>
                    <a:pt x="56" y="33"/>
                    <a:pt x="59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7" y="28"/>
                    <a:pt x="71" y="25"/>
                    <a:pt x="76" y="22"/>
                  </a:cubicBezTo>
                  <a:cubicBezTo>
                    <a:pt x="79" y="20"/>
                    <a:pt x="82" y="18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7"/>
                    <a:pt x="83" y="17"/>
                  </a:cubicBezTo>
                  <a:cubicBezTo>
                    <a:pt x="81" y="18"/>
                    <a:pt x="79" y="19"/>
                    <a:pt x="78" y="20"/>
                  </a:cubicBezTo>
                  <a:cubicBezTo>
                    <a:pt x="76" y="21"/>
                    <a:pt x="75" y="21"/>
                    <a:pt x="74" y="22"/>
                  </a:cubicBezTo>
                  <a:cubicBezTo>
                    <a:pt x="70" y="24"/>
                    <a:pt x="66" y="27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33"/>
                    <a:pt x="46" y="37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2"/>
                    <a:pt x="35" y="42"/>
                    <a:pt x="33" y="42"/>
                  </a:cubicBezTo>
                  <a:moveTo>
                    <a:pt x="69" y="17"/>
                  </a:moveTo>
                  <a:cubicBezTo>
                    <a:pt x="71" y="16"/>
                    <a:pt x="72" y="16"/>
                    <a:pt x="74" y="15"/>
                  </a:cubicBezTo>
                  <a:cubicBezTo>
                    <a:pt x="75" y="15"/>
                    <a:pt x="75" y="14"/>
                    <a:pt x="76" y="14"/>
                  </a:cubicBezTo>
                  <a:cubicBezTo>
                    <a:pt x="77" y="14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4"/>
                    <a:pt x="78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4" y="17"/>
                    <a:pt x="72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8"/>
                    <a:pt x="77" y="16"/>
                    <a:pt x="80" y="15"/>
                  </a:cubicBezTo>
                  <a:cubicBezTo>
                    <a:pt x="81" y="14"/>
                    <a:pt x="82" y="14"/>
                    <a:pt x="83" y="14"/>
                  </a:cubicBezTo>
                  <a:cubicBezTo>
                    <a:pt x="82" y="14"/>
                    <a:pt x="80" y="16"/>
                    <a:pt x="79" y="16"/>
                  </a:cubicBezTo>
                  <a:cubicBezTo>
                    <a:pt x="77" y="17"/>
                    <a:pt x="75" y="18"/>
                    <a:pt x="74" y="18"/>
                  </a:cubicBezTo>
                  <a:cubicBezTo>
                    <a:pt x="70" y="21"/>
                    <a:pt x="66" y="24"/>
                    <a:pt x="62" y="27"/>
                  </a:cubicBezTo>
                  <a:cubicBezTo>
                    <a:pt x="58" y="29"/>
                    <a:pt x="53" y="32"/>
                    <a:pt x="48" y="34"/>
                  </a:cubicBezTo>
                  <a:cubicBezTo>
                    <a:pt x="44" y="36"/>
                    <a:pt x="40" y="39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4" y="41"/>
                    <a:pt x="38" y="39"/>
                    <a:pt x="38" y="39"/>
                  </a:cubicBezTo>
                  <a:cubicBezTo>
                    <a:pt x="41" y="37"/>
                    <a:pt x="43" y="36"/>
                    <a:pt x="45" y="34"/>
                  </a:cubicBezTo>
                  <a:cubicBezTo>
                    <a:pt x="54" y="28"/>
                    <a:pt x="64" y="23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58" y="22"/>
                    <a:pt x="46" y="32"/>
                    <a:pt x="32" y="40"/>
                  </a:cubicBezTo>
                  <a:cubicBezTo>
                    <a:pt x="32" y="40"/>
                    <a:pt x="29" y="42"/>
                    <a:pt x="28" y="42"/>
                  </a:cubicBezTo>
                  <a:cubicBezTo>
                    <a:pt x="28" y="42"/>
                    <a:pt x="29" y="42"/>
                    <a:pt x="29" y="41"/>
                  </a:cubicBezTo>
                  <a:cubicBezTo>
                    <a:pt x="31" y="40"/>
                    <a:pt x="33" y="38"/>
                    <a:pt x="35" y="37"/>
                  </a:cubicBezTo>
                  <a:cubicBezTo>
                    <a:pt x="38" y="35"/>
                    <a:pt x="42" y="32"/>
                    <a:pt x="45" y="30"/>
                  </a:cubicBezTo>
                  <a:cubicBezTo>
                    <a:pt x="52" y="26"/>
                    <a:pt x="59" y="21"/>
                    <a:pt x="66" y="17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5"/>
                    <a:pt x="70" y="15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moveTo>
                    <a:pt x="69" y="15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5"/>
                  </a:cubicBezTo>
                  <a:moveTo>
                    <a:pt x="69" y="12"/>
                  </a:move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moveTo>
                    <a:pt x="69" y="7"/>
                  </a:moveTo>
                  <a:cubicBezTo>
                    <a:pt x="70" y="7"/>
                    <a:pt x="70" y="7"/>
                    <a:pt x="71" y="7"/>
                  </a:cubicBezTo>
                  <a:cubicBezTo>
                    <a:pt x="70" y="7"/>
                    <a:pt x="69" y="8"/>
                    <a:pt x="69" y="9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70" y="6"/>
                  </a:moveTo>
                  <a:cubicBezTo>
                    <a:pt x="69" y="6"/>
                    <a:pt x="69" y="5"/>
                    <a:pt x="70" y="4"/>
                  </a:cubicBezTo>
                  <a:cubicBezTo>
                    <a:pt x="74" y="7"/>
                    <a:pt x="79" y="10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2"/>
                    <a:pt x="76" y="13"/>
                    <a:pt x="74" y="14"/>
                  </a:cubicBezTo>
                  <a:cubicBezTo>
                    <a:pt x="73" y="15"/>
                    <a:pt x="71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2" y="14"/>
                    <a:pt x="74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2"/>
                    <a:pt x="72" y="13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4" y="10"/>
                    <a:pt x="74" y="10"/>
                  </a:cubicBezTo>
                  <a:cubicBezTo>
                    <a:pt x="73" y="11"/>
                    <a:pt x="70" y="12"/>
                    <a:pt x="69" y="13"/>
                  </a:cubicBezTo>
                  <a:cubicBezTo>
                    <a:pt x="70" y="11"/>
                    <a:pt x="72" y="10"/>
                    <a:pt x="73" y="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1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moveTo>
                    <a:pt x="69" y="5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7" y="6"/>
                    <a:pt x="66" y="10"/>
                    <a:pt x="66" y="15"/>
                  </a:cubicBezTo>
                  <a:cubicBezTo>
                    <a:pt x="51" y="15"/>
                    <a:pt x="35" y="17"/>
                    <a:pt x="19" y="17"/>
                  </a:cubicBezTo>
                  <a:cubicBezTo>
                    <a:pt x="14" y="17"/>
                    <a:pt x="8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7" y="25"/>
                    <a:pt x="9" y="3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46"/>
                    <a:pt x="49" y="43"/>
                    <a:pt x="70" y="42"/>
                  </a:cubicBezTo>
                  <a:cubicBezTo>
                    <a:pt x="70" y="45"/>
                    <a:pt x="70" y="49"/>
                    <a:pt x="70" y="53"/>
                  </a:cubicBezTo>
                  <a:cubicBezTo>
                    <a:pt x="70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82" y="44"/>
                    <a:pt x="93" y="3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6" y="19"/>
                    <a:pt x="90" y="15"/>
                    <a:pt x="84" y="11"/>
                  </a:cubicBezTo>
                  <a:cubicBezTo>
                    <a:pt x="79" y="7"/>
                    <a:pt x="74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>
              <a:spLocks noEditPoints="1"/>
            </p:cNvSpPr>
            <p:nvPr/>
          </p:nvSpPr>
          <p:spPr bwMode="auto">
            <a:xfrm>
              <a:off x="8356269" y="2825677"/>
              <a:ext cx="84138" cy="73025"/>
            </a:xfrm>
            <a:custGeom>
              <a:avLst/>
              <a:gdLst>
                <a:gd name="T0" fmla="*/ 9 w 20"/>
                <a:gd name="T1" fmla="*/ 14 h 17"/>
                <a:gd name="T2" fmla="*/ 7 w 20"/>
                <a:gd name="T3" fmla="*/ 13 h 17"/>
                <a:gd name="T4" fmla="*/ 14 w 20"/>
                <a:gd name="T5" fmla="*/ 9 h 17"/>
                <a:gd name="T6" fmla="*/ 9 w 20"/>
                <a:gd name="T7" fmla="*/ 14 h 17"/>
                <a:gd name="T8" fmla="*/ 9 w 20"/>
                <a:gd name="T9" fmla="*/ 14 h 17"/>
                <a:gd name="T10" fmla="*/ 7 w 20"/>
                <a:gd name="T11" fmla="*/ 12 h 17"/>
                <a:gd name="T12" fmla="*/ 6 w 20"/>
                <a:gd name="T13" fmla="*/ 10 h 17"/>
                <a:gd name="T14" fmla="*/ 13 w 20"/>
                <a:gd name="T15" fmla="*/ 6 h 17"/>
                <a:gd name="T16" fmla="*/ 7 w 20"/>
                <a:gd name="T17" fmla="*/ 12 h 17"/>
                <a:gd name="T18" fmla="*/ 8 w 20"/>
                <a:gd name="T19" fmla="*/ 12 h 17"/>
                <a:gd name="T20" fmla="*/ 16 w 20"/>
                <a:gd name="T21" fmla="*/ 5 h 17"/>
                <a:gd name="T22" fmla="*/ 16 w 20"/>
                <a:gd name="T23" fmla="*/ 5 h 17"/>
                <a:gd name="T24" fmla="*/ 17 w 20"/>
                <a:gd name="T25" fmla="*/ 9 h 17"/>
                <a:gd name="T26" fmla="*/ 10 w 20"/>
                <a:gd name="T27" fmla="*/ 14 h 17"/>
                <a:gd name="T28" fmla="*/ 9 w 20"/>
                <a:gd name="T29" fmla="*/ 14 h 17"/>
                <a:gd name="T30" fmla="*/ 15 w 20"/>
                <a:gd name="T31" fmla="*/ 11 h 17"/>
                <a:gd name="T32" fmla="*/ 13 w 20"/>
                <a:gd name="T33" fmla="*/ 12 h 17"/>
                <a:gd name="T34" fmla="*/ 13 w 20"/>
                <a:gd name="T35" fmla="*/ 13 h 17"/>
                <a:gd name="T36" fmla="*/ 16 w 20"/>
                <a:gd name="T37" fmla="*/ 10 h 17"/>
                <a:gd name="T38" fmla="*/ 16 w 20"/>
                <a:gd name="T39" fmla="*/ 9 h 17"/>
                <a:gd name="T40" fmla="*/ 10 w 20"/>
                <a:gd name="T41" fmla="*/ 13 h 17"/>
                <a:gd name="T42" fmla="*/ 16 w 20"/>
                <a:gd name="T43" fmla="*/ 8 h 17"/>
                <a:gd name="T44" fmla="*/ 15 w 20"/>
                <a:gd name="T45" fmla="*/ 7 h 17"/>
                <a:gd name="T46" fmla="*/ 8 w 20"/>
                <a:gd name="T47" fmla="*/ 12 h 17"/>
                <a:gd name="T48" fmla="*/ 5 w 20"/>
                <a:gd name="T49" fmla="*/ 9 h 17"/>
                <a:gd name="T50" fmla="*/ 5 w 20"/>
                <a:gd name="T51" fmla="*/ 8 h 17"/>
                <a:gd name="T52" fmla="*/ 6 w 20"/>
                <a:gd name="T53" fmla="*/ 8 h 17"/>
                <a:gd name="T54" fmla="*/ 11 w 20"/>
                <a:gd name="T55" fmla="*/ 4 h 17"/>
                <a:gd name="T56" fmla="*/ 5 w 20"/>
                <a:gd name="T57" fmla="*/ 9 h 17"/>
                <a:gd name="T58" fmla="*/ 6 w 20"/>
                <a:gd name="T59" fmla="*/ 10 h 17"/>
                <a:gd name="T60" fmla="*/ 6 w 20"/>
                <a:gd name="T61" fmla="*/ 10 h 17"/>
                <a:gd name="T62" fmla="*/ 13 w 20"/>
                <a:gd name="T63" fmla="*/ 3 h 17"/>
                <a:gd name="T64" fmla="*/ 13 w 20"/>
                <a:gd name="T65" fmla="*/ 3 h 17"/>
                <a:gd name="T66" fmla="*/ 15 w 20"/>
                <a:gd name="T67" fmla="*/ 4 h 17"/>
                <a:gd name="T68" fmla="*/ 15 w 20"/>
                <a:gd name="T69" fmla="*/ 4 h 17"/>
                <a:gd name="T70" fmla="*/ 6 w 20"/>
                <a:gd name="T71" fmla="*/ 10 h 17"/>
                <a:gd name="T72" fmla="*/ 6 w 20"/>
                <a:gd name="T73" fmla="*/ 7 h 17"/>
                <a:gd name="T74" fmla="*/ 11 w 20"/>
                <a:gd name="T75" fmla="*/ 3 h 17"/>
                <a:gd name="T76" fmla="*/ 11 w 20"/>
                <a:gd name="T77" fmla="*/ 3 h 17"/>
                <a:gd name="T78" fmla="*/ 12 w 20"/>
                <a:gd name="T79" fmla="*/ 3 h 17"/>
                <a:gd name="T80" fmla="*/ 6 w 20"/>
                <a:gd name="T81" fmla="*/ 7 h 17"/>
                <a:gd name="T82" fmla="*/ 11 w 20"/>
                <a:gd name="T83" fmla="*/ 0 h 17"/>
                <a:gd name="T84" fmla="*/ 10 w 20"/>
                <a:gd name="T85" fmla="*/ 17 h 17"/>
                <a:gd name="T86" fmla="*/ 10 w 20"/>
                <a:gd name="T87" fmla="*/ 17 h 17"/>
                <a:gd name="T88" fmla="*/ 20 w 20"/>
                <a:gd name="T89" fmla="*/ 9 h 17"/>
                <a:gd name="T90" fmla="*/ 12 w 20"/>
                <a:gd name="T91" fmla="*/ 0 h 17"/>
                <a:gd name="T92" fmla="*/ 11 w 20"/>
                <a:gd name="T9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7">
                  <a:moveTo>
                    <a:pt x="9" y="14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9" y="12"/>
                    <a:pt x="11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0"/>
                  </a:cubicBezTo>
                  <a:cubicBezTo>
                    <a:pt x="9" y="9"/>
                    <a:pt x="11" y="7"/>
                    <a:pt x="13" y="6"/>
                  </a:cubicBezTo>
                  <a:cubicBezTo>
                    <a:pt x="11" y="8"/>
                    <a:pt x="9" y="10"/>
                    <a:pt x="7" y="12"/>
                  </a:cubicBezTo>
                  <a:moveTo>
                    <a:pt x="8" y="12"/>
                  </a:moveTo>
                  <a:cubicBezTo>
                    <a:pt x="11" y="9"/>
                    <a:pt x="13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7" y="9"/>
                  </a:cubicBezTo>
                  <a:cubicBezTo>
                    <a:pt x="17" y="12"/>
                    <a:pt x="13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1"/>
                    <a:pt x="14" y="10"/>
                    <a:pt x="16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9"/>
                    <a:pt x="11" y="10"/>
                    <a:pt x="8" y="12"/>
                  </a:cubicBezTo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5" y="9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7"/>
                    <a:pt x="11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6"/>
                    <a:pt x="9" y="8"/>
                    <a:pt x="6" y="10"/>
                  </a:cubicBezTo>
                  <a:moveTo>
                    <a:pt x="6" y="7"/>
                  </a:move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8" y="6"/>
                    <a:pt x="6" y="7"/>
                  </a:cubicBezTo>
                  <a:moveTo>
                    <a:pt x="11" y="0"/>
                  </a:moveTo>
                  <a:cubicBezTo>
                    <a:pt x="2" y="0"/>
                    <a:pt x="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5" y="16"/>
                    <a:pt x="19" y="14"/>
                    <a:pt x="20" y="9"/>
                  </a:cubicBezTo>
                  <a:cubicBezTo>
                    <a:pt x="20" y="4"/>
                    <a:pt x="17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8284831" y="2911402"/>
              <a:ext cx="241300" cy="66675"/>
            </a:xfrm>
            <a:custGeom>
              <a:avLst/>
              <a:gdLst>
                <a:gd name="T0" fmla="*/ 50 w 57"/>
                <a:gd name="T1" fmla="*/ 6 h 16"/>
                <a:gd name="T2" fmla="*/ 42 w 57"/>
                <a:gd name="T3" fmla="*/ 13 h 16"/>
                <a:gd name="T4" fmla="*/ 43 w 57"/>
                <a:gd name="T5" fmla="*/ 7 h 16"/>
                <a:gd name="T6" fmla="*/ 48 w 57"/>
                <a:gd name="T7" fmla="*/ 5 h 16"/>
                <a:gd name="T8" fmla="*/ 42 w 57"/>
                <a:gd name="T9" fmla="*/ 13 h 16"/>
                <a:gd name="T10" fmla="*/ 38 w 57"/>
                <a:gd name="T11" fmla="*/ 5 h 16"/>
                <a:gd name="T12" fmla="*/ 20 w 57"/>
                <a:gd name="T13" fmla="*/ 12 h 16"/>
                <a:gd name="T14" fmla="*/ 29 w 57"/>
                <a:gd name="T15" fmla="*/ 6 h 16"/>
                <a:gd name="T16" fmla="*/ 51 w 57"/>
                <a:gd name="T17" fmla="*/ 11 h 16"/>
                <a:gd name="T18" fmla="*/ 55 w 57"/>
                <a:gd name="T19" fmla="*/ 13 h 16"/>
                <a:gd name="T20" fmla="*/ 53 w 57"/>
                <a:gd name="T21" fmla="*/ 7 h 16"/>
                <a:gd name="T22" fmla="*/ 53 w 57"/>
                <a:gd name="T23" fmla="*/ 10 h 16"/>
                <a:gd name="T24" fmla="*/ 54 w 57"/>
                <a:gd name="T25" fmla="*/ 13 h 16"/>
                <a:gd name="T26" fmla="*/ 53 w 57"/>
                <a:gd name="T27" fmla="*/ 12 h 16"/>
                <a:gd name="T28" fmla="*/ 50 w 57"/>
                <a:gd name="T29" fmla="*/ 12 h 16"/>
                <a:gd name="T30" fmla="*/ 34 w 57"/>
                <a:gd name="T31" fmla="*/ 4 h 16"/>
                <a:gd name="T32" fmla="*/ 19 w 57"/>
                <a:gd name="T33" fmla="*/ 12 h 16"/>
                <a:gd name="T34" fmla="*/ 24 w 57"/>
                <a:gd name="T35" fmla="*/ 7 h 16"/>
                <a:gd name="T36" fmla="*/ 38 w 57"/>
                <a:gd name="T37" fmla="*/ 6 h 16"/>
                <a:gd name="T38" fmla="*/ 16 w 57"/>
                <a:gd name="T39" fmla="*/ 12 h 16"/>
                <a:gd name="T40" fmla="*/ 20 w 57"/>
                <a:gd name="T41" fmla="*/ 7 h 16"/>
                <a:gd name="T42" fmla="*/ 3 w 57"/>
                <a:gd name="T43" fmla="*/ 12 h 16"/>
                <a:gd name="T44" fmla="*/ 6 w 57"/>
                <a:gd name="T45" fmla="*/ 12 h 16"/>
                <a:gd name="T46" fmla="*/ 8 w 57"/>
                <a:gd name="T47" fmla="*/ 4 h 16"/>
                <a:gd name="T48" fmla="*/ 43 w 57"/>
                <a:gd name="T49" fmla="*/ 12 h 16"/>
                <a:gd name="T50" fmla="*/ 54 w 57"/>
                <a:gd name="T51" fmla="*/ 4 h 16"/>
                <a:gd name="T52" fmla="*/ 51 w 57"/>
                <a:gd name="T53" fmla="*/ 4 h 16"/>
                <a:gd name="T54" fmla="*/ 13 w 57"/>
                <a:gd name="T55" fmla="*/ 7 h 16"/>
                <a:gd name="T56" fmla="*/ 11 w 57"/>
                <a:gd name="T57" fmla="*/ 12 h 16"/>
                <a:gd name="T58" fmla="*/ 11 w 57"/>
                <a:gd name="T59" fmla="*/ 12 h 16"/>
                <a:gd name="T60" fmla="*/ 16 w 57"/>
                <a:gd name="T61" fmla="*/ 8 h 16"/>
                <a:gd name="T62" fmla="*/ 2 w 57"/>
                <a:gd name="T63" fmla="*/ 7 h 16"/>
                <a:gd name="T64" fmla="*/ 39 w 57"/>
                <a:gd name="T65" fmla="*/ 9 h 16"/>
                <a:gd name="T66" fmla="*/ 41 w 57"/>
                <a:gd name="T67" fmla="*/ 10 h 16"/>
                <a:gd name="T68" fmla="*/ 41 w 57"/>
                <a:gd name="T69" fmla="*/ 7 h 16"/>
                <a:gd name="T70" fmla="*/ 5 w 57"/>
                <a:gd name="T71" fmla="*/ 3 h 16"/>
                <a:gd name="T72" fmla="*/ 4 w 57"/>
                <a:gd name="T73" fmla="*/ 7 h 16"/>
                <a:gd name="T74" fmla="*/ 3 w 57"/>
                <a:gd name="T75" fmla="*/ 9 h 16"/>
                <a:gd name="T76" fmla="*/ 14 w 57"/>
                <a:gd name="T77" fmla="*/ 3 h 16"/>
                <a:gd name="T78" fmla="*/ 11 w 57"/>
                <a:gd name="T79" fmla="*/ 8 h 16"/>
                <a:gd name="T80" fmla="*/ 9 w 57"/>
                <a:gd name="T81" fmla="*/ 10 h 16"/>
                <a:gd name="T82" fmla="*/ 18 w 57"/>
                <a:gd name="T83" fmla="*/ 3 h 16"/>
                <a:gd name="T84" fmla="*/ 16 w 57"/>
                <a:gd name="T85" fmla="*/ 9 h 16"/>
                <a:gd name="T86" fmla="*/ 41 w 57"/>
                <a:gd name="T87" fmla="*/ 3 h 16"/>
                <a:gd name="T88" fmla="*/ 30 w 57"/>
                <a:gd name="T89" fmla="*/ 10 h 16"/>
                <a:gd name="T90" fmla="*/ 27 w 57"/>
                <a:gd name="T91" fmla="*/ 9 h 16"/>
                <a:gd name="T92" fmla="*/ 31 w 57"/>
                <a:gd name="T93" fmla="*/ 3 h 16"/>
                <a:gd name="T94" fmla="*/ 27 w 57"/>
                <a:gd name="T95" fmla="*/ 4 h 16"/>
                <a:gd name="T96" fmla="*/ 17 w 57"/>
                <a:gd name="T97" fmla="*/ 11 h 16"/>
                <a:gd name="T98" fmla="*/ 17 w 57"/>
                <a:gd name="T99" fmla="*/ 9 h 16"/>
                <a:gd name="T100" fmla="*/ 0 w 57"/>
                <a:gd name="T101" fmla="*/ 1 h 16"/>
                <a:gd name="T102" fmla="*/ 2 w 57"/>
                <a:gd name="T103" fmla="*/ 14 h 16"/>
                <a:gd name="T104" fmla="*/ 57 w 57"/>
                <a:gd name="T105" fmla="*/ 15 h 16"/>
                <a:gd name="T106" fmla="*/ 33 w 57"/>
                <a:gd name="T10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6">
                  <a:moveTo>
                    <a:pt x="45" y="13"/>
                  </a:moveTo>
                  <a:cubicBezTo>
                    <a:pt x="44" y="13"/>
                    <a:pt x="43" y="13"/>
                    <a:pt x="42" y="13"/>
                  </a:cubicBezTo>
                  <a:cubicBezTo>
                    <a:pt x="44" y="11"/>
                    <a:pt x="46" y="9"/>
                    <a:pt x="48" y="7"/>
                  </a:cubicBezTo>
                  <a:cubicBezTo>
                    <a:pt x="49" y="7"/>
                    <a:pt x="50" y="6"/>
                    <a:pt x="50" y="6"/>
                  </a:cubicBezTo>
                  <a:cubicBezTo>
                    <a:pt x="50" y="6"/>
                    <a:pt x="50" y="7"/>
                    <a:pt x="49" y="8"/>
                  </a:cubicBezTo>
                  <a:cubicBezTo>
                    <a:pt x="48" y="10"/>
                    <a:pt x="46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moveTo>
                    <a:pt x="42" y="13"/>
                  </a:moveTo>
                  <a:cubicBezTo>
                    <a:pt x="39" y="13"/>
                    <a:pt x="37" y="13"/>
                    <a:pt x="35" y="13"/>
                  </a:cubicBezTo>
                  <a:cubicBezTo>
                    <a:pt x="38" y="11"/>
                    <a:pt x="40" y="9"/>
                    <a:pt x="42" y="7"/>
                  </a:cubicBezTo>
                  <a:cubicBezTo>
                    <a:pt x="43" y="6"/>
                    <a:pt x="44" y="5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0" y="11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0"/>
                    <a:pt x="44" y="8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7" y="6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4" y="10"/>
                    <a:pt x="43" y="11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moveTo>
                    <a:pt x="30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5"/>
                    <a:pt x="36" y="7"/>
                    <a:pt x="35" y="8"/>
                  </a:cubicBezTo>
                  <a:cubicBezTo>
                    <a:pt x="33" y="10"/>
                    <a:pt x="32" y="11"/>
                    <a:pt x="30" y="13"/>
                  </a:cubicBezTo>
                  <a:moveTo>
                    <a:pt x="24" y="12"/>
                  </a:moveTo>
                  <a:cubicBezTo>
                    <a:pt x="23" y="12"/>
                    <a:pt x="21" y="12"/>
                    <a:pt x="20" y="12"/>
                  </a:cubicBezTo>
                  <a:cubicBezTo>
                    <a:pt x="23" y="11"/>
                    <a:pt x="24" y="9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29" y="5"/>
                    <a:pt x="29" y="6"/>
                  </a:cubicBezTo>
                  <a:cubicBezTo>
                    <a:pt x="27" y="8"/>
                    <a:pt x="26" y="1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50" y="12"/>
                  </a:moveTo>
                  <a:cubicBezTo>
                    <a:pt x="50" y="12"/>
                    <a:pt x="50" y="12"/>
                    <a:pt x="51" y="11"/>
                  </a:cubicBezTo>
                  <a:cubicBezTo>
                    <a:pt x="52" y="9"/>
                    <a:pt x="53" y="7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7"/>
                    <a:pt x="55" y="10"/>
                    <a:pt x="55" y="13"/>
                  </a:cubicBezTo>
                  <a:cubicBezTo>
                    <a:pt x="52" y="13"/>
                    <a:pt x="49" y="13"/>
                    <a:pt x="45" y="13"/>
                  </a:cubicBezTo>
                  <a:cubicBezTo>
                    <a:pt x="48" y="12"/>
                    <a:pt x="50" y="9"/>
                    <a:pt x="52" y="7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2" y="9"/>
                    <a:pt x="50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3"/>
                    <a:pt x="51" y="12"/>
                  </a:cubicBezTo>
                  <a:cubicBezTo>
                    <a:pt x="52" y="11"/>
                    <a:pt x="53" y="10"/>
                    <a:pt x="53" y="10"/>
                  </a:cubicBezTo>
                  <a:cubicBezTo>
                    <a:pt x="53" y="10"/>
                    <a:pt x="53" y="11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0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2" y="10"/>
                  </a:cubicBezTo>
                  <a:cubicBezTo>
                    <a:pt x="52" y="10"/>
                    <a:pt x="50" y="12"/>
                    <a:pt x="50" y="12"/>
                  </a:cubicBezTo>
                  <a:moveTo>
                    <a:pt x="27" y="13"/>
                  </a:moveTo>
                  <a:cubicBezTo>
                    <a:pt x="26" y="13"/>
                    <a:pt x="25" y="13"/>
                    <a:pt x="25" y="12"/>
                  </a:cubicBezTo>
                  <a:cubicBezTo>
                    <a:pt x="28" y="10"/>
                    <a:pt x="30" y="7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2" y="6"/>
                    <a:pt x="32" y="7"/>
                  </a:cubicBezTo>
                  <a:cubicBezTo>
                    <a:pt x="30" y="9"/>
                    <a:pt x="29" y="11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9" y="10"/>
                    <a:pt x="21" y="8"/>
                    <a:pt x="24" y="6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5" y="5"/>
                    <a:pt x="25" y="6"/>
                    <a:pt x="24" y="7"/>
                  </a:cubicBezTo>
                  <a:cubicBezTo>
                    <a:pt x="22" y="9"/>
                    <a:pt x="20" y="10"/>
                    <a:pt x="19" y="12"/>
                  </a:cubicBezTo>
                  <a:moveTo>
                    <a:pt x="34" y="13"/>
                  </a:moveTo>
                  <a:cubicBezTo>
                    <a:pt x="33" y="13"/>
                    <a:pt x="32" y="13"/>
                    <a:pt x="31" y="13"/>
                  </a:cubicBezTo>
                  <a:cubicBezTo>
                    <a:pt x="33" y="11"/>
                    <a:pt x="36" y="8"/>
                    <a:pt x="38" y="6"/>
                  </a:cubicBezTo>
                  <a:cubicBezTo>
                    <a:pt x="39" y="5"/>
                    <a:pt x="40" y="5"/>
                    <a:pt x="41" y="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9"/>
                    <a:pt x="36" y="11"/>
                    <a:pt x="34" y="13"/>
                  </a:cubicBezTo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7" y="10"/>
                    <a:pt x="19" y="8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1" y="6"/>
                    <a:pt x="20" y="7"/>
                  </a:cubicBezTo>
                  <a:cubicBezTo>
                    <a:pt x="19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6" y="12"/>
                  </a:moveTo>
                  <a:cubicBezTo>
                    <a:pt x="5" y="12"/>
                    <a:pt x="4" y="12"/>
                    <a:pt x="3" y="12"/>
                  </a:cubicBezTo>
                  <a:cubicBezTo>
                    <a:pt x="6" y="10"/>
                    <a:pt x="9" y="7"/>
                    <a:pt x="12" y="5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1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moveTo>
                    <a:pt x="3" y="11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7" y="7"/>
                    <a:pt x="5" y="9"/>
                    <a:pt x="3" y="11"/>
                  </a:cubicBezTo>
                  <a:moveTo>
                    <a:pt x="43" y="12"/>
                  </a:moveTo>
                  <a:cubicBezTo>
                    <a:pt x="45" y="10"/>
                    <a:pt x="47" y="7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2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0" y="8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7"/>
                    <a:pt x="45" y="9"/>
                    <a:pt x="43" y="12"/>
                  </a:cubicBezTo>
                  <a:moveTo>
                    <a:pt x="11" y="12"/>
                  </a:moveTo>
                  <a:cubicBezTo>
                    <a:pt x="10" y="12"/>
                    <a:pt x="9" y="12"/>
                    <a:pt x="7" y="12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7"/>
                    <a:pt x="13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3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9"/>
                    <a:pt x="16" y="6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moveTo>
                    <a:pt x="39" y="9"/>
                  </a:moveTo>
                  <a:cubicBezTo>
                    <a:pt x="40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6" y="6"/>
                    <a:pt x="43" y="8"/>
                    <a:pt x="41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4" y="6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40" y="8"/>
                    <a:pt x="39" y="9"/>
                  </a:cubicBezTo>
                  <a:moveTo>
                    <a:pt x="2" y="6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3" y="11"/>
                  </a:moveTo>
                  <a:cubicBezTo>
                    <a:pt x="6" y="9"/>
                    <a:pt x="9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0" y="5"/>
                    <a:pt x="7" y="9"/>
                    <a:pt x="3" y="11"/>
                  </a:cubicBezTo>
                  <a:moveTo>
                    <a:pt x="7" y="12"/>
                  </a:move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7"/>
                    <a:pt x="14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8" y="11"/>
                    <a:pt x="7" y="12"/>
                    <a:pt x="7" y="12"/>
                  </a:cubicBezTo>
                  <a:moveTo>
                    <a:pt x="17" y="5"/>
                  </a:move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19" y="3"/>
                    <a:pt x="18" y="4"/>
                    <a:pt x="17" y="5"/>
                  </a:cubicBezTo>
                  <a:moveTo>
                    <a:pt x="14" y="11"/>
                  </a:moveTo>
                  <a:cubicBezTo>
                    <a:pt x="15" y="11"/>
                    <a:pt x="15" y="10"/>
                    <a:pt x="16" y="9"/>
                  </a:cubicBezTo>
                  <a:cubicBezTo>
                    <a:pt x="17" y="7"/>
                    <a:pt x="19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7" y="3"/>
                    <a:pt x="30" y="3"/>
                  </a:cubicBezTo>
                  <a:cubicBezTo>
                    <a:pt x="34" y="3"/>
                    <a:pt x="38" y="3"/>
                    <a:pt x="41" y="3"/>
                  </a:cubicBezTo>
                  <a:cubicBezTo>
                    <a:pt x="40" y="4"/>
                    <a:pt x="38" y="5"/>
                    <a:pt x="37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3" y="8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7"/>
                    <a:pt x="34" y="5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2" y="5"/>
                    <a:pt x="30" y="7"/>
                    <a:pt x="27" y="9"/>
                  </a:cubicBezTo>
                  <a:cubicBezTo>
                    <a:pt x="27" y="10"/>
                    <a:pt x="25" y="12"/>
                    <a:pt x="25" y="12"/>
                  </a:cubicBezTo>
                  <a:cubicBezTo>
                    <a:pt x="25" y="12"/>
                    <a:pt x="25" y="11"/>
                    <a:pt x="26" y="11"/>
                  </a:cubicBezTo>
                  <a:cubicBezTo>
                    <a:pt x="28" y="8"/>
                    <a:pt x="29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5"/>
                    <a:pt x="26" y="7"/>
                    <a:pt x="24" y="9"/>
                  </a:cubicBezTo>
                  <a:cubicBezTo>
                    <a:pt x="23" y="9"/>
                    <a:pt x="21" y="12"/>
                    <a:pt x="20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3" y="8"/>
                    <a:pt x="25" y="6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19" y="10"/>
                    <a:pt x="19" y="10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9" y="9"/>
                    <a:pt x="20" y="8"/>
                  </a:cubicBezTo>
                  <a:cubicBezTo>
                    <a:pt x="21" y="6"/>
                    <a:pt x="23" y="5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5"/>
                    <a:pt x="19" y="7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moveTo>
                    <a:pt x="22" y="0"/>
                  </a:moveTo>
                  <a:cubicBezTo>
                    <a:pt x="15" y="0"/>
                    <a:pt x="8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9" y="14"/>
                    <a:pt x="37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1"/>
                    <a:pt x="57" y="7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6" y="2"/>
                  </a:cubicBezTo>
                  <a:cubicBezTo>
                    <a:pt x="49" y="1"/>
                    <a:pt x="41" y="1"/>
                    <a:pt x="33" y="1"/>
                  </a:cubicBezTo>
                  <a:cubicBezTo>
                    <a:pt x="29" y="0"/>
                    <a:pt x="26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>
              <a:spLocks noEditPoints="1"/>
            </p:cNvSpPr>
            <p:nvPr/>
          </p:nvSpPr>
          <p:spPr bwMode="auto">
            <a:xfrm>
              <a:off x="8364206" y="2995539"/>
              <a:ext cx="63500" cy="55563"/>
            </a:xfrm>
            <a:custGeom>
              <a:avLst/>
              <a:gdLst>
                <a:gd name="T0" fmla="*/ 3 w 15"/>
                <a:gd name="T1" fmla="*/ 7 h 13"/>
                <a:gd name="T2" fmla="*/ 8 w 15"/>
                <a:gd name="T3" fmla="*/ 5 h 13"/>
                <a:gd name="T4" fmla="*/ 4 w 15"/>
                <a:gd name="T5" fmla="*/ 9 h 13"/>
                <a:gd name="T6" fmla="*/ 4 w 15"/>
                <a:gd name="T7" fmla="*/ 9 h 13"/>
                <a:gd name="T8" fmla="*/ 9 w 15"/>
                <a:gd name="T9" fmla="*/ 6 h 13"/>
                <a:gd name="T10" fmla="*/ 6 w 15"/>
                <a:gd name="T11" fmla="*/ 10 h 13"/>
                <a:gd name="T12" fmla="*/ 6 w 15"/>
                <a:gd name="T13" fmla="*/ 10 h 13"/>
                <a:gd name="T14" fmla="*/ 11 w 15"/>
                <a:gd name="T15" fmla="*/ 8 h 13"/>
                <a:gd name="T16" fmla="*/ 9 w 15"/>
                <a:gd name="T17" fmla="*/ 10 h 13"/>
                <a:gd name="T18" fmla="*/ 9 w 15"/>
                <a:gd name="T19" fmla="*/ 11 h 13"/>
                <a:gd name="T20" fmla="*/ 9 w 15"/>
                <a:gd name="T21" fmla="*/ 11 h 13"/>
                <a:gd name="T22" fmla="*/ 8 w 15"/>
                <a:gd name="T23" fmla="*/ 11 h 13"/>
                <a:gd name="T24" fmla="*/ 3 w 15"/>
                <a:gd name="T25" fmla="*/ 7 h 13"/>
                <a:gd name="T26" fmla="*/ 3 w 15"/>
                <a:gd name="T27" fmla="*/ 7 h 13"/>
                <a:gd name="T28" fmla="*/ 4 w 15"/>
                <a:gd name="T29" fmla="*/ 4 h 13"/>
                <a:gd name="T30" fmla="*/ 6 w 15"/>
                <a:gd name="T31" fmla="*/ 3 h 13"/>
                <a:gd name="T32" fmla="*/ 4 w 15"/>
                <a:gd name="T33" fmla="*/ 4 h 13"/>
                <a:gd name="T34" fmla="*/ 4 w 15"/>
                <a:gd name="T35" fmla="*/ 4 h 13"/>
                <a:gd name="T36" fmla="*/ 7 w 15"/>
                <a:gd name="T37" fmla="*/ 3 h 13"/>
                <a:gd name="T38" fmla="*/ 3 w 15"/>
                <a:gd name="T39" fmla="*/ 7 h 13"/>
                <a:gd name="T40" fmla="*/ 3 w 15"/>
                <a:gd name="T41" fmla="*/ 7 h 13"/>
                <a:gd name="T42" fmla="*/ 4 w 15"/>
                <a:gd name="T43" fmla="*/ 4 h 13"/>
                <a:gd name="T44" fmla="*/ 4 w 15"/>
                <a:gd name="T45" fmla="*/ 4 h 13"/>
                <a:gd name="T46" fmla="*/ 5 w 15"/>
                <a:gd name="T47" fmla="*/ 5 h 13"/>
                <a:gd name="T48" fmla="*/ 8 w 15"/>
                <a:gd name="T49" fmla="*/ 3 h 13"/>
                <a:gd name="T50" fmla="*/ 10 w 15"/>
                <a:gd name="T51" fmla="*/ 11 h 13"/>
                <a:gd name="T52" fmla="*/ 12 w 15"/>
                <a:gd name="T53" fmla="*/ 8 h 13"/>
                <a:gd name="T54" fmla="*/ 11 w 15"/>
                <a:gd name="T55" fmla="*/ 7 h 13"/>
                <a:gd name="T56" fmla="*/ 7 w 15"/>
                <a:gd name="T57" fmla="*/ 9 h 13"/>
                <a:gd name="T58" fmla="*/ 11 w 15"/>
                <a:gd name="T59" fmla="*/ 5 h 13"/>
                <a:gd name="T60" fmla="*/ 10 w 15"/>
                <a:gd name="T61" fmla="*/ 5 h 13"/>
                <a:gd name="T62" fmla="*/ 6 w 15"/>
                <a:gd name="T63" fmla="*/ 7 h 13"/>
                <a:gd name="T64" fmla="*/ 10 w 15"/>
                <a:gd name="T65" fmla="*/ 4 h 13"/>
                <a:gd name="T66" fmla="*/ 9 w 15"/>
                <a:gd name="T67" fmla="*/ 3 h 13"/>
                <a:gd name="T68" fmla="*/ 5 w 15"/>
                <a:gd name="T69" fmla="*/ 5 h 13"/>
                <a:gd name="T70" fmla="*/ 8 w 15"/>
                <a:gd name="T71" fmla="*/ 0 h 13"/>
                <a:gd name="T72" fmla="*/ 7 w 15"/>
                <a:gd name="T73" fmla="*/ 0 h 13"/>
                <a:gd name="T74" fmla="*/ 7 w 15"/>
                <a:gd name="T75" fmla="*/ 0 h 13"/>
                <a:gd name="T76" fmla="*/ 6 w 15"/>
                <a:gd name="T77" fmla="*/ 0 h 13"/>
                <a:gd name="T78" fmla="*/ 0 w 15"/>
                <a:gd name="T79" fmla="*/ 7 h 13"/>
                <a:gd name="T80" fmla="*/ 8 w 15"/>
                <a:gd name="T81" fmla="*/ 13 h 13"/>
                <a:gd name="T82" fmla="*/ 9 w 15"/>
                <a:gd name="T83" fmla="*/ 13 h 13"/>
                <a:gd name="T84" fmla="*/ 14 w 15"/>
                <a:gd name="T85" fmla="*/ 6 h 13"/>
                <a:gd name="T86" fmla="*/ 8 w 15"/>
                <a:gd name="T8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13">
                  <a:moveTo>
                    <a:pt x="3" y="7"/>
                  </a:moveTo>
                  <a:cubicBezTo>
                    <a:pt x="5" y="6"/>
                    <a:pt x="7" y="5"/>
                    <a:pt x="8" y="5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1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4" y="4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moveTo>
                    <a:pt x="4" y="4"/>
                  </a:moveTo>
                  <a:cubicBezTo>
                    <a:pt x="5" y="4"/>
                    <a:pt x="6" y="3"/>
                    <a:pt x="7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5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12" y="3"/>
                    <a:pt x="14" y="9"/>
                    <a:pt x="10" y="11"/>
                  </a:cubicBezTo>
                  <a:cubicBezTo>
                    <a:pt x="11" y="10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5"/>
                    <a:pt x="5" y="5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11"/>
                    <a:pt x="4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auto">
            <a:xfrm>
              <a:off x="9156369" y="4195689"/>
              <a:ext cx="220663" cy="203200"/>
            </a:xfrm>
            <a:custGeom>
              <a:avLst/>
              <a:gdLst>
                <a:gd name="T0" fmla="*/ 40 w 52"/>
                <a:gd name="T1" fmla="*/ 44 h 48"/>
                <a:gd name="T2" fmla="*/ 44 w 52"/>
                <a:gd name="T3" fmla="*/ 37 h 48"/>
                <a:gd name="T4" fmla="*/ 36 w 52"/>
                <a:gd name="T5" fmla="*/ 40 h 48"/>
                <a:gd name="T6" fmla="*/ 34 w 52"/>
                <a:gd name="T7" fmla="*/ 38 h 48"/>
                <a:gd name="T8" fmla="*/ 32 w 52"/>
                <a:gd name="T9" fmla="*/ 35 h 48"/>
                <a:gd name="T10" fmla="*/ 34 w 52"/>
                <a:gd name="T11" fmla="*/ 37 h 48"/>
                <a:gd name="T12" fmla="*/ 47 w 52"/>
                <a:gd name="T13" fmla="*/ 37 h 48"/>
                <a:gd name="T14" fmla="*/ 46 w 52"/>
                <a:gd name="T15" fmla="*/ 36 h 48"/>
                <a:gd name="T16" fmla="*/ 39 w 52"/>
                <a:gd name="T17" fmla="*/ 40 h 48"/>
                <a:gd name="T18" fmla="*/ 42 w 52"/>
                <a:gd name="T19" fmla="*/ 32 h 48"/>
                <a:gd name="T20" fmla="*/ 31 w 52"/>
                <a:gd name="T21" fmla="*/ 35 h 48"/>
                <a:gd name="T22" fmla="*/ 31 w 52"/>
                <a:gd name="T23" fmla="*/ 35 h 48"/>
                <a:gd name="T24" fmla="*/ 34 w 52"/>
                <a:gd name="T25" fmla="*/ 25 h 48"/>
                <a:gd name="T26" fmla="*/ 31 w 52"/>
                <a:gd name="T27" fmla="*/ 30 h 48"/>
                <a:gd name="T28" fmla="*/ 35 w 52"/>
                <a:gd name="T29" fmla="*/ 32 h 48"/>
                <a:gd name="T30" fmla="*/ 36 w 52"/>
                <a:gd name="T31" fmla="*/ 26 h 48"/>
                <a:gd name="T32" fmla="*/ 18 w 52"/>
                <a:gd name="T33" fmla="*/ 24 h 48"/>
                <a:gd name="T34" fmla="*/ 27 w 52"/>
                <a:gd name="T35" fmla="*/ 30 h 48"/>
                <a:gd name="T36" fmla="*/ 35 w 52"/>
                <a:gd name="T37" fmla="*/ 24 h 48"/>
                <a:gd name="T38" fmla="*/ 16 w 52"/>
                <a:gd name="T39" fmla="*/ 22 h 48"/>
                <a:gd name="T40" fmla="*/ 5 w 52"/>
                <a:gd name="T41" fmla="*/ 39 h 48"/>
                <a:gd name="T42" fmla="*/ 31 w 52"/>
                <a:gd name="T43" fmla="*/ 16 h 48"/>
                <a:gd name="T44" fmla="*/ 14 w 52"/>
                <a:gd name="T45" fmla="*/ 19 h 48"/>
                <a:gd name="T46" fmla="*/ 15 w 52"/>
                <a:gd name="T47" fmla="*/ 21 h 48"/>
                <a:gd name="T48" fmla="*/ 23 w 52"/>
                <a:gd name="T49" fmla="*/ 17 h 48"/>
                <a:gd name="T50" fmla="*/ 18 w 52"/>
                <a:gd name="T51" fmla="*/ 15 h 48"/>
                <a:gd name="T52" fmla="*/ 17 w 52"/>
                <a:gd name="T53" fmla="*/ 12 h 48"/>
                <a:gd name="T54" fmla="*/ 11 w 52"/>
                <a:gd name="T55" fmla="*/ 42 h 48"/>
                <a:gd name="T56" fmla="*/ 39 w 52"/>
                <a:gd name="T57" fmla="*/ 18 h 48"/>
                <a:gd name="T58" fmla="*/ 12 w 52"/>
                <a:gd name="T59" fmla="*/ 16 h 48"/>
                <a:gd name="T60" fmla="*/ 21 w 52"/>
                <a:gd name="T61" fmla="*/ 15 h 48"/>
                <a:gd name="T62" fmla="*/ 13 w 52"/>
                <a:gd name="T63" fmla="*/ 16 h 48"/>
                <a:gd name="T64" fmla="*/ 24 w 52"/>
                <a:gd name="T65" fmla="*/ 26 h 48"/>
                <a:gd name="T66" fmla="*/ 41 w 52"/>
                <a:gd name="T67" fmla="*/ 12 h 48"/>
                <a:gd name="T68" fmla="*/ 9 w 52"/>
                <a:gd name="T69" fmla="*/ 15 h 48"/>
                <a:gd name="T70" fmla="*/ 9 w 52"/>
                <a:gd name="T71" fmla="*/ 14 h 48"/>
                <a:gd name="T72" fmla="*/ 14 w 52"/>
                <a:gd name="T73" fmla="*/ 39 h 48"/>
                <a:gd name="T74" fmla="*/ 48 w 52"/>
                <a:gd name="T75" fmla="*/ 9 h 48"/>
                <a:gd name="T76" fmla="*/ 10 w 52"/>
                <a:gd name="T77" fmla="*/ 7 h 48"/>
                <a:gd name="T78" fmla="*/ 38 w 52"/>
                <a:gd name="T79" fmla="*/ 10 h 48"/>
                <a:gd name="T80" fmla="*/ 7 w 52"/>
                <a:gd name="T81" fmla="*/ 40 h 48"/>
                <a:gd name="T82" fmla="*/ 45 w 52"/>
                <a:gd name="T83" fmla="*/ 7 h 48"/>
                <a:gd name="T84" fmla="*/ 7 w 52"/>
                <a:gd name="T85" fmla="*/ 40 h 48"/>
                <a:gd name="T86" fmla="*/ 11 w 52"/>
                <a:gd name="T87" fmla="*/ 15 h 48"/>
                <a:gd name="T88" fmla="*/ 12 w 52"/>
                <a:gd name="T89" fmla="*/ 10 h 48"/>
                <a:gd name="T90" fmla="*/ 19 w 52"/>
                <a:gd name="T91" fmla="*/ 25 h 48"/>
                <a:gd name="T92" fmla="*/ 27 w 52"/>
                <a:gd name="T93" fmla="*/ 18 h 48"/>
                <a:gd name="T94" fmla="*/ 43 w 52"/>
                <a:gd name="T95" fmla="*/ 5 h 48"/>
                <a:gd name="T96" fmla="*/ 4 w 52"/>
                <a:gd name="T97" fmla="*/ 10 h 48"/>
                <a:gd name="T98" fmla="*/ 4 w 52"/>
                <a:gd name="T99" fmla="*/ 10 h 48"/>
                <a:gd name="T100" fmla="*/ 41 w 52"/>
                <a:gd name="T101" fmla="*/ 3 h 48"/>
                <a:gd name="T102" fmla="*/ 25 w 52"/>
                <a:gd name="T103" fmla="*/ 18 h 48"/>
                <a:gd name="T104" fmla="*/ 23 w 52"/>
                <a:gd name="T105" fmla="*/ 17 h 48"/>
                <a:gd name="T106" fmla="*/ 41 w 52"/>
                <a:gd name="T107" fmla="*/ 0 h 48"/>
                <a:gd name="T108" fmla="*/ 12 w 52"/>
                <a:gd name="T109" fmla="*/ 0 h 48"/>
                <a:gd name="T110" fmla="*/ 1 w 52"/>
                <a:gd name="T111" fmla="*/ 8 h 48"/>
                <a:gd name="T112" fmla="*/ 2 w 52"/>
                <a:gd name="T113" fmla="*/ 38 h 48"/>
                <a:gd name="T114" fmla="*/ 11 w 52"/>
                <a:gd name="T115" fmla="*/ 48 h 48"/>
                <a:gd name="T116" fmla="*/ 39 w 52"/>
                <a:gd name="T117" fmla="*/ 47 h 48"/>
                <a:gd name="T118" fmla="*/ 50 w 52"/>
                <a:gd name="T119" fmla="*/ 38 h 48"/>
                <a:gd name="T120" fmla="*/ 51 w 52"/>
                <a:gd name="T121" fmla="*/ 12 h 48"/>
                <a:gd name="T122" fmla="*/ 42 w 52"/>
                <a:gd name="T1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48"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2" y="42"/>
                    <a:pt x="44" y="40"/>
                    <a:pt x="47" y="38"/>
                  </a:cubicBezTo>
                  <a:cubicBezTo>
                    <a:pt x="45" y="41"/>
                    <a:pt x="42" y="42"/>
                    <a:pt x="40" y="44"/>
                  </a:cubicBezTo>
                  <a:moveTo>
                    <a:pt x="39" y="43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8"/>
                    <a:pt x="43" y="38"/>
                    <a:pt x="44" y="37"/>
                  </a:cubicBezTo>
                  <a:cubicBezTo>
                    <a:pt x="42" y="39"/>
                    <a:pt x="40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moveTo>
                    <a:pt x="37" y="42"/>
                  </a:moveTo>
                  <a:cubicBezTo>
                    <a:pt x="36" y="41"/>
                    <a:pt x="36" y="40"/>
                    <a:pt x="36" y="40"/>
                  </a:cubicBezTo>
                  <a:cubicBezTo>
                    <a:pt x="38" y="38"/>
                    <a:pt x="40" y="36"/>
                    <a:pt x="42" y="34"/>
                  </a:cubicBezTo>
                  <a:cubicBezTo>
                    <a:pt x="40" y="37"/>
                    <a:pt x="38" y="39"/>
                    <a:pt x="37" y="42"/>
                  </a:cubicBezTo>
                  <a:moveTo>
                    <a:pt x="35" y="39"/>
                  </a:moveTo>
                  <a:cubicBezTo>
                    <a:pt x="34" y="39"/>
                    <a:pt x="34" y="38"/>
                    <a:pt x="34" y="38"/>
                  </a:cubicBezTo>
                  <a:cubicBezTo>
                    <a:pt x="36" y="37"/>
                    <a:pt x="38" y="35"/>
                    <a:pt x="40" y="33"/>
                  </a:cubicBezTo>
                  <a:cubicBezTo>
                    <a:pt x="38" y="35"/>
                    <a:pt x="36" y="37"/>
                    <a:pt x="35" y="39"/>
                  </a:cubicBezTo>
                  <a:moveTo>
                    <a:pt x="33" y="37"/>
                  </a:moveTo>
                  <a:cubicBezTo>
                    <a:pt x="33" y="37"/>
                    <a:pt x="32" y="36"/>
                    <a:pt x="32" y="35"/>
                  </a:cubicBezTo>
                  <a:cubicBezTo>
                    <a:pt x="34" y="34"/>
                    <a:pt x="36" y="32"/>
                    <a:pt x="38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6" y="35"/>
                    <a:pt x="36" y="34"/>
                  </a:cubicBezTo>
                  <a:cubicBezTo>
                    <a:pt x="38" y="33"/>
                    <a:pt x="39" y="3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2"/>
                    <a:pt x="45" y="35"/>
                    <a:pt x="47" y="37"/>
                  </a:cubicBezTo>
                  <a:cubicBezTo>
                    <a:pt x="45" y="38"/>
                    <a:pt x="44" y="39"/>
                    <a:pt x="42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40"/>
                  </a:cubicBezTo>
                  <a:cubicBezTo>
                    <a:pt x="43" y="39"/>
                    <a:pt x="45" y="37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40" y="37"/>
                    <a:pt x="42" y="36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5"/>
                    <a:pt x="37" y="37"/>
                    <a:pt x="35" y="39"/>
                  </a:cubicBezTo>
                  <a:cubicBezTo>
                    <a:pt x="37" y="38"/>
                    <a:pt x="40" y="34"/>
                    <a:pt x="42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7" y="34"/>
                    <a:pt x="35" y="36"/>
                  </a:cubicBezTo>
                  <a:cubicBezTo>
                    <a:pt x="35" y="36"/>
                    <a:pt x="34" y="37"/>
                    <a:pt x="34" y="37"/>
                  </a:cubicBezTo>
                  <a:moveTo>
                    <a:pt x="31" y="35"/>
                  </a:moveTo>
                  <a:cubicBezTo>
                    <a:pt x="30" y="34"/>
                    <a:pt x="30" y="33"/>
                    <a:pt x="29" y="33"/>
                  </a:cubicBezTo>
                  <a:cubicBezTo>
                    <a:pt x="32" y="31"/>
                    <a:pt x="34" y="30"/>
                    <a:pt x="36" y="28"/>
                  </a:cubicBezTo>
                  <a:cubicBezTo>
                    <a:pt x="35" y="28"/>
                    <a:pt x="34" y="31"/>
                    <a:pt x="33" y="32"/>
                  </a:cubicBezTo>
                  <a:cubicBezTo>
                    <a:pt x="33" y="33"/>
                    <a:pt x="32" y="34"/>
                    <a:pt x="31" y="35"/>
                  </a:cubicBezTo>
                  <a:moveTo>
                    <a:pt x="28" y="32"/>
                  </a:move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1" y="30"/>
                  </a:cubicBezTo>
                  <a:cubicBezTo>
                    <a:pt x="33" y="28"/>
                    <a:pt x="35" y="27"/>
                    <a:pt x="35" y="24"/>
                  </a:cubicBezTo>
                  <a:cubicBezTo>
                    <a:pt x="37" y="26"/>
                    <a:pt x="38" y="27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6" y="31"/>
                    <a:pt x="35" y="32"/>
                  </a:cubicBezTo>
                  <a:cubicBezTo>
                    <a:pt x="34" y="33"/>
                    <a:pt x="32" y="35"/>
                    <a:pt x="32" y="35"/>
                  </a:cubicBezTo>
                  <a:cubicBezTo>
                    <a:pt x="32" y="35"/>
                    <a:pt x="32" y="34"/>
                    <a:pt x="33" y="33"/>
                  </a:cubicBezTo>
                  <a:cubicBezTo>
                    <a:pt x="35" y="31"/>
                    <a:pt x="37" y="29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1" y="26"/>
                    <a:pt x="32" y="24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3" y="26"/>
                    <a:pt x="30" y="28"/>
                    <a:pt x="27" y="30"/>
                  </a:cubicBezTo>
                  <a:moveTo>
                    <a:pt x="17" y="23"/>
                  </a:moveTo>
                  <a:cubicBezTo>
                    <a:pt x="17" y="23"/>
                    <a:pt x="16" y="22"/>
                    <a:pt x="16" y="22"/>
                  </a:cubicBezTo>
                  <a:cubicBezTo>
                    <a:pt x="18" y="21"/>
                    <a:pt x="20" y="19"/>
                    <a:pt x="23" y="18"/>
                  </a:cubicBezTo>
                  <a:cubicBezTo>
                    <a:pt x="20" y="19"/>
                    <a:pt x="19" y="21"/>
                    <a:pt x="17" y="23"/>
                  </a:cubicBezTo>
                  <a:moveTo>
                    <a:pt x="7" y="40"/>
                  </a:moveTo>
                  <a:cubicBezTo>
                    <a:pt x="6" y="40"/>
                    <a:pt x="6" y="40"/>
                    <a:pt x="5" y="39"/>
                  </a:cubicBezTo>
                  <a:cubicBezTo>
                    <a:pt x="8" y="36"/>
                    <a:pt x="11" y="34"/>
                    <a:pt x="14" y="31"/>
                  </a:cubicBezTo>
                  <a:cubicBezTo>
                    <a:pt x="14" y="30"/>
                    <a:pt x="15" y="30"/>
                    <a:pt x="15" y="29"/>
                  </a:cubicBezTo>
                  <a:cubicBezTo>
                    <a:pt x="18" y="27"/>
                    <a:pt x="21" y="24"/>
                    <a:pt x="24" y="22"/>
                  </a:cubicBezTo>
                  <a:cubicBezTo>
                    <a:pt x="26" y="20"/>
                    <a:pt x="29" y="18"/>
                    <a:pt x="31" y="16"/>
                  </a:cubicBezTo>
                  <a:cubicBezTo>
                    <a:pt x="28" y="19"/>
                    <a:pt x="24" y="22"/>
                    <a:pt x="22" y="25"/>
                  </a:cubicBezTo>
                  <a:cubicBezTo>
                    <a:pt x="17" y="31"/>
                    <a:pt x="10" y="34"/>
                    <a:pt x="7" y="40"/>
                  </a:cubicBezTo>
                  <a:moveTo>
                    <a:pt x="15" y="21"/>
                  </a:move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7" y="18"/>
                    <a:pt x="19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19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moveTo>
                    <a:pt x="16" y="21"/>
                  </a:moveTo>
                  <a:cubicBezTo>
                    <a:pt x="18" y="19"/>
                    <a:pt x="20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1" y="18"/>
                    <a:pt x="18" y="19"/>
                    <a:pt x="16" y="21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6" y="16"/>
                    <a:pt x="14" y="17"/>
                    <a:pt x="13" y="18"/>
                  </a:cubicBezTo>
                  <a:moveTo>
                    <a:pt x="11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5" y="13"/>
                    <a:pt x="17" y="12"/>
                  </a:cubicBezTo>
                  <a:cubicBezTo>
                    <a:pt x="15" y="13"/>
                    <a:pt x="13" y="15"/>
                    <a:pt x="11" y="17"/>
                  </a:cubicBezTo>
                  <a:moveTo>
                    <a:pt x="11" y="44"/>
                  </a:moveTo>
                  <a:cubicBezTo>
                    <a:pt x="11" y="44"/>
                    <a:pt x="10" y="44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21" y="33"/>
                    <a:pt x="31" y="24"/>
                    <a:pt x="41" y="15"/>
                  </a:cubicBezTo>
                  <a:cubicBezTo>
                    <a:pt x="43" y="14"/>
                    <a:pt x="44" y="13"/>
                    <a:pt x="46" y="12"/>
                  </a:cubicBezTo>
                  <a:cubicBezTo>
                    <a:pt x="44" y="14"/>
                    <a:pt x="41" y="16"/>
                    <a:pt x="39" y="18"/>
                  </a:cubicBezTo>
                  <a:cubicBezTo>
                    <a:pt x="34" y="21"/>
                    <a:pt x="30" y="26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6"/>
                    <a:pt x="16" y="40"/>
                    <a:pt x="11" y="44"/>
                  </a:cubicBezTo>
                  <a:moveTo>
                    <a:pt x="12" y="16"/>
                  </a:moveTo>
                  <a:cubicBezTo>
                    <a:pt x="12" y="16"/>
                    <a:pt x="14" y="15"/>
                    <a:pt x="15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8" y="16"/>
                    <a:pt x="16" y="18"/>
                    <a:pt x="13" y="19"/>
                  </a:cubicBezTo>
                  <a:cubicBezTo>
                    <a:pt x="15" y="18"/>
                    <a:pt x="18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moveTo>
                    <a:pt x="9" y="43"/>
                  </a:moveTo>
                  <a:cubicBezTo>
                    <a:pt x="9" y="42"/>
                    <a:pt x="8" y="42"/>
                    <a:pt x="7" y="41"/>
                  </a:cubicBezTo>
                  <a:cubicBezTo>
                    <a:pt x="13" y="36"/>
                    <a:pt x="19" y="31"/>
                    <a:pt x="24" y="26"/>
                  </a:cubicBezTo>
                  <a:cubicBezTo>
                    <a:pt x="28" y="22"/>
                    <a:pt x="31" y="20"/>
                    <a:pt x="35" y="17"/>
                  </a:cubicBezTo>
                  <a:cubicBezTo>
                    <a:pt x="38" y="14"/>
                    <a:pt x="41" y="12"/>
                    <a:pt x="43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4" y="8"/>
                    <a:pt x="41" y="11"/>
                    <a:pt x="41" y="12"/>
                  </a:cubicBezTo>
                  <a:cubicBezTo>
                    <a:pt x="39" y="13"/>
                    <a:pt x="38" y="15"/>
                    <a:pt x="36" y="16"/>
                  </a:cubicBezTo>
                  <a:cubicBezTo>
                    <a:pt x="33" y="19"/>
                    <a:pt x="30" y="22"/>
                    <a:pt x="27" y="25"/>
                  </a:cubicBezTo>
                  <a:cubicBezTo>
                    <a:pt x="21" y="31"/>
                    <a:pt x="15" y="36"/>
                    <a:pt x="9" y="43"/>
                  </a:cubicBezTo>
                  <a:moveTo>
                    <a:pt x="9" y="15"/>
                  </a:moveTo>
                  <a:cubicBezTo>
                    <a:pt x="9" y="14"/>
                    <a:pt x="8" y="13"/>
                    <a:pt x="7" y="12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1"/>
                    <a:pt x="15" y="10"/>
                  </a:cubicBezTo>
                  <a:cubicBezTo>
                    <a:pt x="13" y="11"/>
                    <a:pt x="11" y="13"/>
                    <a:pt x="9" y="15"/>
                  </a:cubicBezTo>
                  <a:moveTo>
                    <a:pt x="13" y="39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7" y="36"/>
                    <a:pt x="18" y="34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34" y="20"/>
                    <a:pt x="40" y="14"/>
                    <a:pt x="46" y="8"/>
                  </a:cubicBezTo>
                  <a:cubicBezTo>
                    <a:pt x="46" y="8"/>
                    <a:pt x="47" y="9"/>
                    <a:pt x="48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7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42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39" y="9"/>
                    <a:pt x="38" y="10"/>
                    <a:pt x="37" y="11"/>
                  </a:cubicBezTo>
                  <a:moveTo>
                    <a:pt x="7" y="40"/>
                  </a:moveTo>
                  <a:cubicBezTo>
                    <a:pt x="9" y="38"/>
                    <a:pt x="12" y="35"/>
                    <a:pt x="14" y="33"/>
                  </a:cubicBezTo>
                  <a:cubicBezTo>
                    <a:pt x="18" y="30"/>
                    <a:pt x="21" y="27"/>
                    <a:pt x="24" y="23"/>
                  </a:cubicBezTo>
                  <a:cubicBezTo>
                    <a:pt x="30" y="17"/>
                    <a:pt x="38" y="12"/>
                    <a:pt x="43" y="6"/>
                  </a:cubicBezTo>
                  <a:cubicBezTo>
                    <a:pt x="44" y="6"/>
                    <a:pt x="44" y="7"/>
                    <a:pt x="45" y="7"/>
                  </a:cubicBezTo>
                  <a:cubicBezTo>
                    <a:pt x="42" y="9"/>
                    <a:pt x="40" y="12"/>
                    <a:pt x="37" y="14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6"/>
                    <a:pt x="21" y="29"/>
                    <a:pt x="18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7" y="11"/>
                  </a:move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2"/>
                    <a:pt x="13" y="14"/>
                    <a:pt x="11" y="15"/>
                  </a:cubicBezTo>
                  <a:cubicBezTo>
                    <a:pt x="12" y="14"/>
                    <a:pt x="15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9" y="10"/>
                    <a:pt x="7" y="11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7" y="18"/>
                  </a:cubicBezTo>
                  <a:cubicBezTo>
                    <a:pt x="29" y="17"/>
                    <a:pt x="30" y="16"/>
                    <a:pt x="32" y="14"/>
                  </a:cubicBezTo>
                  <a:cubicBezTo>
                    <a:pt x="35" y="11"/>
                    <a:pt x="38" y="8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7"/>
                    <a:pt x="37" y="9"/>
                    <a:pt x="35" y="12"/>
                  </a:cubicBezTo>
                  <a:cubicBezTo>
                    <a:pt x="32" y="15"/>
                    <a:pt x="29" y="16"/>
                    <a:pt x="26" y="19"/>
                  </a:cubicBezTo>
                  <a:cubicBezTo>
                    <a:pt x="23" y="21"/>
                    <a:pt x="21" y="23"/>
                    <a:pt x="19" y="25"/>
                  </a:cubicBezTo>
                  <a:moveTo>
                    <a:pt x="4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7" y="8"/>
                    <a:pt x="4" y="10"/>
                  </a:cubicBezTo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3"/>
                    <a:pt x="35" y="7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8"/>
                    <a:pt x="31" y="13"/>
                    <a:pt x="2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3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0" y="22"/>
                    <a:pt x="18" y="23"/>
                    <a:pt x="18" y="23"/>
                  </a:cubicBezTo>
                  <a:cubicBezTo>
                    <a:pt x="19" y="21"/>
                    <a:pt x="22" y="19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5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4"/>
                    <a:pt x="30" y="10"/>
                    <a:pt x="25" y="14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0" y="20"/>
                    <a:pt x="15" y="25"/>
                  </a:cubicBezTo>
                  <a:cubicBezTo>
                    <a:pt x="11" y="30"/>
                    <a:pt x="6" y="33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" y="43"/>
                    <a:pt x="8" y="45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2" y="48"/>
                    <a:pt x="13" y="47"/>
                  </a:cubicBezTo>
                  <a:cubicBezTo>
                    <a:pt x="17" y="42"/>
                    <a:pt x="22" y="38"/>
                    <a:pt x="26" y="34"/>
                  </a:cubicBezTo>
                  <a:cubicBezTo>
                    <a:pt x="31" y="38"/>
                    <a:pt x="34" y="43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8"/>
                    <a:pt x="41" y="47"/>
                    <a:pt x="41" y="47"/>
                  </a:cubicBezTo>
                  <a:cubicBezTo>
                    <a:pt x="44" y="44"/>
                    <a:pt x="48" y="42"/>
                    <a:pt x="50" y="38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6" y="32"/>
                    <a:pt x="42" y="27"/>
                    <a:pt x="38" y="22"/>
                  </a:cubicBezTo>
                  <a:cubicBezTo>
                    <a:pt x="42" y="19"/>
                    <a:pt x="46" y="15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48" y="6"/>
                    <a:pt x="45" y="4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>
              <a:spLocks noEditPoints="1"/>
            </p:cNvSpPr>
            <p:nvPr/>
          </p:nvSpPr>
          <p:spPr bwMode="auto">
            <a:xfrm>
              <a:off x="9224631" y="3233664"/>
              <a:ext cx="215900" cy="203200"/>
            </a:xfrm>
            <a:custGeom>
              <a:avLst/>
              <a:gdLst>
                <a:gd name="T0" fmla="*/ 39 w 51"/>
                <a:gd name="T1" fmla="*/ 44 h 48"/>
                <a:gd name="T2" fmla="*/ 43 w 51"/>
                <a:gd name="T3" fmla="*/ 37 h 48"/>
                <a:gd name="T4" fmla="*/ 35 w 51"/>
                <a:gd name="T5" fmla="*/ 40 h 48"/>
                <a:gd name="T6" fmla="*/ 33 w 51"/>
                <a:gd name="T7" fmla="*/ 38 h 48"/>
                <a:gd name="T8" fmla="*/ 31 w 51"/>
                <a:gd name="T9" fmla="*/ 35 h 48"/>
                <a:gd name="T10" fmla="*/ 34 w 51"/>
                <a:gd name="T11" fmla="*/ 37 h 48"/>
                <a:gd name="T12" fmla="*/ 47 w 51"/>
                <a:gd name="T13" fmla="*/ 37 h 48"/>
                <a:gd name="T14" fmla="*/ 45 w 51"/>
                <a:gd name="T15" fmla="*/ 36 h 48"/>
                <a:gd name="T16" fmla="*/ 38 w 51"/>
                <a:gd name="T17" fmla="*/ 40 h 48"/>
                <a:gd name="T18" fmla="*/ 41 w 51"/>
                <a:gd name="T19" fmla="*/ 32 h 48"/>
                <a:gd name="T20" fmla="*/ 30 w 51"/>
                <a:gd name="T21" fmla="*/ 35 h 48"/>
                <a:gd name="T22" fmla="*/ 30 w 51"/>
                <a:gd name="T23" fmla="*/ 35 h 48"/>
                <a:gd name="T24" fmla="*/ 34 w 51"/>
                <a:gd name="T25" fmla="*/ 25 h 48"/>
                <a:gd name="T26" fmla="*/ 30 w 51"/>
                <a:gd name="T27" fmla="*/ 30 h 48"/>
                <a:gd name="T28" fmla="*/ 34 w 51"/>
                <a:gd name="T29" fmla="*/ 32 h 48"/>
                <a:gd name="T30" fmla="*/ 36 w 51"/>
                <a:gd name="T31" fmla="*/ 26 h 48"/>
                <a:gd name="T32" fmla="*/ 18 w 51"/>
                <a:gd name="T33" fmla="*/ 24 h 48"/>
                <a:gd name="T34" fmla="*/ 27 w 51"/>
                <a:gd name="T35" fmla="*/ 30 h 48"/>
                <a:gd name="T36" fmla="*/ 34 w 51"/>
                <a:gd name="T37" fmla="*/ 24 h 48"/>
                <a:gd name="T38" fmla="*/ 15 w 51"/>
                <a:gd name="T39" fmla="*/ 22 h 48"/>
                <a:gd name="T40" fmla="*/ 5 w 51"/>
                <a:gd name="T41" fmla="*/ 39 h 48"/>
                <a:gd name="T42" fmla="*/ 31 w 51"/>
                <a:gd name="T43" fmla="*/ 16 h 48"/>
                <a:gd name="T44" fmla="*/ 13 w 51"/>
                <a:gd name="T45" fmla="*/ 19 h 48"/>
                <a:gd name="T46" fmla="*/ 14 w 51"/>
                <a:gd name="T47" fmla="*/ 21 h 48"/>
                <a:gd name="T48" fmla="*/ 22 w 51"/>
                <a:gd name="T49" fmla="*/ 17 h 48"/>
                <a:gd name="T50" fmla="*/ 17 w 51"/>
                <a:gd name="T51" fmla="*/ 15 h 48"/>
                <a:gd name="T52" fmla="*/ 17 w 51"/>
                <a:gd name="T53" fmla="*/ 12 h 48"/>
                <a:gd name="T54" fmla="*/ 17 w 51"/>
                <a:gd name="T55" fmla="*/ 12 h 48"/>
                <a:gd name="T56" fmla="*/ 10 w 51"/>
                <a:gd name="T57" fmla="*/ 42 h 48"/>
                <a:gd name="T58" fmla="*/ 25 w 51"/>
                <a:gd name="T59" fmla="*/ 31 h 48"/>
                <a:gd name="T60" fmla="*/ 14 w 51"/>
                <a:gd name="T61" fmla="*/ 15 h 48"/>
                <a:gd name="T62" fmla="*/ 13 w 51"/>
                <a:gd name="T63" fmla="*/ 19 h 48"/>
                <a:gd name="T64" fmla="*/ 11 w 51"/>
                <a:gd name="T65" fmla="*/ 17 h 48"/>
                <a:gd name="T66" fmla="*/ 35 w 51"/>
                <a:gd name="T67" fmla="*/ 17 h 48"/>
                <a:gd name="T68" fmla="*/ 36 w 51"/>
                <a:gd name="T69" fmla="*/ 16 h 48"/>
                <a:gd name="T70" fmla="*/ 6 w 51"/>
                <a:gd name="T71" fmla="*/ 12 h 48"/>
                <a:gd name="T72" fmla="*/ 14 w 51"/>
                <a:gd name="T73" fmla="*/ 10 h 48"/>
                <a:gd name="T74" fmla="*/ 17 w 51"/>
                <a:gd name="T75" fmla="*/ 34 h 48"/>
                <a:gd name="T76" fmla="*/ 13 w 51"/>
                <a:gd name="T77" fmla="*/ 39 h 48"/>
                <a:gd name="T78" fmla="*/ 9 w 51"/>
                <a:gd name="T79" fmla="*/ 7 h 48"/>
                <a:gd name="T80" fmla="*/ 41 w 51"/>
                <a:gd name="T81" fmla="*/ 6 h 48"/>
                <a:gd name="T82" fmla="*/ 14 w 51"/>
                <a:gd name="T83" fmla="*/ 33 h 48"/>
                <a:gd name="T84" fmla="*/ 37 w 51"/>
                <a:gd name="T85" fmla="*/ 14 h 48"/>
                <a:gd name="T86" fmla="*/ 6 w 51"/>
                <a:gd name="T87" fmla="*/ 11 h 48"/>
                <a:gd name="T88" fmla="*/ 15 w 51"/>
                <a:gd name="T89" fmla="*/ 10 h 48"/>
                <a:gd name="T90" fmla="*/ 14 w 51"/>
                <a:gd name="T91" fmla="*/ 7 h 48"/>
                <a:gd name="T92" fmla="*/ 18 w 51"/>
                <a:gd name="T93" fmla="*/ 25 h 48"/>
                <a:gd name="T94" fmla="*/ 31 w 51"/>
                <a:gd name="T95" fmla="*/ 14 h 48"/>
                <a:gd name="T96" fmla="*/ 34 w 51"/>
                <a:gd name="T97" fmla="*/ 12 h 48"/>
                <a:gd name="T98" fmla="*/ 3 w 51"/>
                <a:gd name="T99" fmla="*/ 9 h 48"/>
                <a:gd name="T100" fmla="*/ 24 w 51"/>
                <a:gd name="T101" fmla="*/ 18 h 48"/>
                <a:gd name="T102" fmla="*/ 41 w 51"/>
                <a:gd name="T103" fmla="*/ 4 h 48"/>
                <a:gd name="T104" fmla="*/ 22 w 51"/>
                <a:gd name="T105" fmla="*/ 20 h 48"/>
                <a:gd name="T106" fmla="*/ 23 w 51"/>
                <a:gd name="T107" fmla="*/ 18 h 48"/>
                <a:gd name="T108" fmla="*/ 40 w 51"/>
                <a:gd name="T109" fmla="*/ 0 h 48"/>
                <a:gd name="T110" fmla="*/ 11 w 51"/>
                <a:gd name="T111" fmla="*/ 0 h 48"/>
                <a:gd name="T112" fmla="*/ 0 w 51"/>
                <a:gd name="T113" fmla="*/ 9 h 48"/>
                <a:gd name="T114" fmla="*/ 1 w 51"/>
                <a:gd name="T115" fmla="*/ 39 h 48"/>
                <a:gd name="T116" fmla="*/ 11 w 51"/>
                <a:gd name="T117" fmla="*/ 48 h 48"/>
                <a:gd name="T118" fmla="*/ 39 w 51"/>
                <a:gd name="T119" fmla="*/ 47 h 48"/>
                <a:gd name="T120" fmla="*/ 50 w 51"/>
                <a:gd name="T121" fmla="*/ 37 h 48"/>
                <a:gd name="T122" fmla="*/ 51 w 51"/>
                <a:gd name="T123" fmla="*/ 11 h 48"/>
                <a:gd name="T124" fmla="*/ 41 w 51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8">
                  <a:moveTo>
                    <a:pt x="39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1" y="42"/>
                    <a:pt x="43" y="40"/>
                    <a:pt x="46" y="38"/>
                  </a:cubicBezTo>
                  <a:cubicBezTo>
                    <a:pt x="44" y="41"/>
                    <a:pt x="41" y="42"/>
                    <a:pt x="39" y="44"/>
                  </a:cubicBezTo>
                  <a:moveTo>
                    <a:pt x="38" y="43"/>
                  </a:moveTo>
                  <a:cubicBezTo>
                    <a:pt x="38" y="43"/>
                    <a:pt x="37" y="43"/>
                    <a:pt x="37" y="42"/>
                  </a:cubicBezTo>
                  <a:cubicBezTo>
                    <a:pt x="38" y="41"/>
                    <a:pt x="39" y="40"/>
                    <a:pt x="40" y="40"/>
                  </a:cubicBezTo>
                  <a:cubicBezTo>
                    <a:pt x="41" y="38"/>
                    <a:pt x="43" y="38"/>
                    <a:pt x="43" y="37"/>
                  </a:cubicBezTo>
                  <a:cubicBezTo>
                    <a:pt x="41" y="39"/>
                    <a:pt x="40" y="41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moveTo>
                    <a:pt x="36" y="42"/>
                  </a:moveTo>
                  <a:cubicBezTo>
                    <a:pt x="36" y="41"/>
                    <a:pt x="35" y="41"/>
                    <a:pt x="35" y="40"/>
                  </a:cubicBez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8" y="39"/>
                    <a:pt x="36" y="42"/>
                  </a:cubicBezTo>
                  <a:moveTo>
                    <a:pt x="34" y="39"/>
                  </a:moveTo>
                  <a:cubicBezTo>
                    <a:pt x="34" y="39"/>
                    <a:pt x="34" y="38"/>
                    <a:pt x="33" y="38"/>
                  </a:cubicBezTo>
                  <a:cubicBezTo>
                    <a:pt x="35" y="37"/>
                    <a:pt x="38" y="35"/>
                    <a:pt x="39" y="33"/>
                  </a:cubicBezTo>
                  <a:cubicBezTo>
                    <a:pt x="37" y="35"/>
                    <a:pt x="35" y="37"/>
                    <a:pt x="34" y="39"/>
                  </a:cubicBezTo>
                  <a:moveTo>
                    <a:pt x="33" y="37"/>
                  </a:moveTo>
                  <a:cubicBezTo>
                    <a:pt x="32" y="37"/>
                    <a:pt x="32" y="36"/>
                    <a:pt x="31" y="35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5" y="35"/>
                    <a:pt x="36" y="34"/>
                  </a:cubicBezTo>
                  <a:cubicBezTo>
                    <a:pt x="37" y="33"/>
                    <a:pt x="38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2" y="32"/>
                    <a:pt x="44" y="35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9" y="42"/>
                    <a:pt x="39" y="42"/>
                  </a:cubicBezTo>
                  <a:cubicBezTo>
                    <a:pt x="39" y="42"/>
                    <a:pt x="41" y="41"/>
                    <a:pt x="42" y="40"/>
                  </a:cubicBezTo>
                  <a:cubicBezTo>
                    <a:pt x="43" y="39"/>
                    <a:pt x="44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6"/>
                    <a:pt x="41" y="37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37" y="41"/>
                    <a:pt x="38" y="41"/>
                    <a:pt x="38" y="40"/>
                  </a:cubicBezTo>
                  <a:cubicBezTo>
                    <a:pt x="39" y="37"/>
                    <a:pt x="41" y="36"/>
                    <a:pt x="43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5"/>
                    <a:pt x="37" y="37"/>
                    <a:pt x="34" y="39"/>
                  </a:cubicBezTo>
                  <a:cubicBezTo>
                    <a:pt x="36" y="38"/>
                    <a:pt x="39" y="34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2"/>
                    <a:pt x="37" y="34"/>
                    <a:pt x="35" y="36"/>
                  </a:cubicBezTo>
                  <a:cubicBezTo>
                    <a:pt x="34" y="36"/>
                    <a:pt x="34" y="37"/>
                    <a:pt x="34" y="37"/>
                  </a:cubicBezTo>
                  <a:moveTo>
                    <a:pt x="30" y="35"/>
                  </a:moveTo>
                  <a:cubicBezTo>
                    <a:pt x="30" y="34"/>
                    <a:pt x="29" y="33"/>
                    <a:pt x="28" y="33"/>
                  </a:cubicBezTo>
                  <a:cubicBezTo>
                    <a:pt x="31" y="31"/>
                    <a:pt x="33" y="30"/>
                    <a:pt x="35" y="28"/>
                  </a:cubicBezTo>
                  <a:cubicBezTo>
                    <a:pt x="34" y="28"/>
                    <a:pt x="33" y="31"/>
                    <a:pt x="33" y="32"/>
                  </a:cubicBezTo>
                  <a:cubicBezTo>
                    <a:pt x="32" y="33"/>
                    <a:pt x="31" y="34"/>
                    <a:pt x="30" y="35"/>
                  </a:cubicBezTo>
                  <a:moveTo>
                    <a:pt x="28" y="32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29"/>
                    <a:pt x="31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0" y="30"/>
                  </a:cubicBezTo>
                  <a:cubicBezTo>
                    <a:pt x="32" y="29"/>
                    <a:pt x="34" y="27"/>
                    <a:pt x="35" y="24"/>
                  </a:cubicBezTo>
                  <a:cubicBezTo>
                    <a:pt x="36" y="26"/>
                    <a:pt x="38" y="27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30"/>
                    <a:pt x="36" y="31"/>
                    <a:pt x="34" y="32"/>
                  </a:cubicBezTo>
                  <a:cubicBezTo>
                    <a:pt x="33" y="33"/>
                    <a:pt x="31" y="35"/>
                    <a:pt x="31" y="35"/>
                  </a:cubicBezTo>
                  <a:cubicBezTo>
                    <a:pt x="31" y="35"/>
                    <a:pt x="31" y="34"/>
                    <a:pt x="32" y="33"/>
                  </a:cubicBezTo>
                  <a:cubicBezTo>
                    <a:pt x="34" y="31"/>
                    <a:pt x="36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9" y="28"/>
                    <a:pt x="30" y="26"/>
                    <a:pt x="32" y="24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6"/>
                    <a:pt x="29" y="28"/>
                    <a:pt x="27" y="30"/>
                  </a:cubicBezTo>
                  <a:moveTo>
                    <a:pt x="17" y="23"/>
                  </a:moveTo>
                  <a:cubicBezTo>
                    <a:pt x="16" y="23"/>
                    <a:pt x="16" y="22"/>
                    <a:pt x="15" y="22"/>
                  </a:cubicBezTo>
                  <a:cubicBezTo>
                    <a:pt x="18" y="21"/>
                    <a:pt x="20" y="19"/>
                    <a:pt x="22" y="18"/>
                  </a:cubicBezTo>
                  <a:cubicBezTo>
                    <a:pt x="20" y="19"/>
                    <a:pt x="18" y="21"/>
                    <a:pt x="17" y="23"/>
                  </a:cubicBezTo>
                  <a:moveTo>
                    <a:pt x="6" y="41"/>
                  </a:moveTo>
                  <a:cubicBezTo>
                    <a:pt x="6" y="40"/>
                    <a:pt x="5" y="40"/>
                    <a:pt x="5" y="39"/>
                  </a:cubicBezTo>
                  <a:cubicBezTo>
                    <a:pt x="7" y="36"/>
                    <a:pt x="10" y="34"/>
                    <a:pt x="13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7" y="27"/>
                    <a:pt x="20" y="24"/>
                    <a:pt x="23" y="22"/>
                  </a:cubicBezTo>
                  <a:cubicBezTo>
                    <a:pt x="25" y="20"/>
                    <a:pt x="28" y="18"/>
                    <a:pt x="31" y="16"/>
                  </a:cubicBezTo>
                  <a:cubicBezTo>
                    <a:pt x="27" y="19"/>
                    <a:pt x="24" y="22"/>
                    <a:pt x="21" y="25"/>
                  </a:cubicBezTo>
                  <a:cubicBezTo>
                    <a:pt x="16" y="31"/>
                    <a:pt x="9" y="34"/>
                    <a:pt x="6" y="41"/>
                  </a:cubicBezTo>
                  <a:moveTo>
                    <a:pt x="14" y="21"/>
                  </a:moveTo>
                  <a:cubicBezTo>
                    <a:pt x="14" y="20"/>
                    <a:pt x="13" y="20"/>
                    <a:pt x="13" y="19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18" y="18"/>
                    <a:pt x="17" y="18"/>
                  </a:cubicBezTo>
                  <a:cubicBezTo>
                    <a:pt x="16" y="19"/>
                    <a:pt x="15" y="20"/>
                    <a:pt x="14" y="21"/>
                  </a:cubicBezTo>
                  <a:moveTo>
                    <a:pt x="16" y="21"/>
                  </a:moveTo>
                  <a:cubicBezTo>
                    <a:pt x="17" y="19"/>
                    <a:pt x="19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0" y="18"/>
                    <a:pt x="17" y="19"/>
                    <a:pt x="16" y="21"/>
                  </a:cubicBezTo>
                  <a:moveTo>
                    <a:pt x="12" y="1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moveTo>
                    <a:pt x="10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4" y="13"/>
                    <a:pt x="17" y="12"/>
                  </a:cubicBezTo>
                  <a:cubicBezTo>
                    <a:pt x="15" y="13"/>
                    <a:pt x="12" y="15"/>
                    <a:pt x="10" y="17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1" y="44"/>
                  </a:moveTo>
                  <a:cubicBezTo>
                    <a:pt x="10" y="44"/>
                    <a:pt x="10" y="44"/>
                    <a:pt x="9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20" y="33"/>
                    <a:pt x="30" y="24"/>
                    <a:pt x="40" y="15"/>
                  </a:cubicBezTo>
                  <a:cubicBezTo>
                    <a:pt x="42" y="14"/>
                    <a:pt x="44" y="13"/>
                    <a:pt x="45" y="12"/>
                  </a:cubicBezTo>
                  <a:cubicBezTo>
                    <a:pt x="43" y="14"/>
                    <a:pt x="40" y="16"/>
                    <a:pt x="38" y="18"/>
                  </a:cubicBezTo>
                  <a:cubicBezTo>
                    <a:pt x="33" y="21"/>
                    <a:pt x="29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0" y="36"/>
                    <a:pt x="15" y="40"/>
                    <a:pt x="11" y="44"/>
                  </a:cubicBezTo>
                  <a:moveTo>
                    <a:pt x="11" y="17"/>
                  </a:moveTo>
                  <a:cubicBezTo>
                    <a:pt x="11" y="17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5" y="18"/>
                    <a:pt x="13" y="19"/>
                  </a:cubicBezTo>
                  <a:cubicBezTo>
                    <a:pt x="14" y="18"/>
                    <a:pt x="17" y="16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5"/>
                    <a:pt x="15" y="16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moveTo>
                    <a:pt x="9" y="43"/>
                  </a:moveTo>
                  <a:cubicBezTo>
                    <a:pt x="8" y="42"/>
                    <a:pt x="7" y="42"/>
                    <a:pt x="7" y="41"/>
                  </a:cubicBezTo>
                  <a:cubicBezTo>
                    <a:pt x="12" y="36"/>
                    <a:pt x="19" y="31"/>
                    <a:pt x="24" y="26"/>
                  </a:cubicBezTo>
                  <a:cubicBezTo>
                    <a:pt x="27" y="22"/>
                    <a:pt x="31" y="20"/>
                    <a:pt x="35" y="17"/>
                  </a:cubicBezTo>
                  <a:cubicBezTo>
                    <a:pt x="38" y="14"/>
                    <a:pt x="40" y="12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4" y="8"/>
                    <a:pt x="41" y="11"/>
                    <a:pt x="40" y="12"/>
                  </a:cubicBezTo>
                  <a:cubicBezTo>
                    <a:pt x="39" y="13"/>
                    <a:pt x="37" y="15"/>
                    <a:pt x="36" y="16"/>
                  </a:cubicBezTo>
                  <a:cubicBezTo>
                    <a:pt x="33" y="19"/>
                    <a:pt x="29" y="22"/>
                    <a:pt x="26" y="25"/>
                  </a:cubicBezTo>
                  <a:cubicBezTo>
                    <a:pt x="20" y="31"/>
                    <a:pt x="14" y="36"/>
                    <a:pt x="9" y="43"/>
                  </a:cubicBezTo>
                  <a:moveTo>
                    <a:pt x="9" y="15"/>
                  </a:moveTo>
                  <a:cubicBezTo>
                    <a:pt x="8" y="14"/>
                    <a:pt x="7" y="13"/>
                    <a:pt x="6" y="12"/>
                  </a:cubicBezTo>
                  <a:cubicBezTo>
                    <a:pt x="8" y="11"/>
                    <a:pt x="11" y="10"/>
                    <a:pt x="12" y="8"/>
                  </a:cubicBezTo>
                  <a:cubicBezTo>
                    <a:pt x="11" y="10"/>
                    <a:pt x="9" y="11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2" y="11"/>
                    <a:pt x="10" y="13"/>
                    <a:pt x="9" y="15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6" y="36"/>
                    <a:pt x="17" y="34"/>
                  </a:cubicBezTo>
                  <a:cubicBezTo>
                    <a:pt x="20" y="31"/>
                    <a:pt x="24" y="28"/>
                    <a:pt x="27" y="25"/>
                  </a:cubicBezTo>
                  <a:cubicBezTo>
                    <a:pt x="33" y="20"/>
                    <a:pt x="39" y="14"/>
                    <a:pt x="45" y="8"/>
                  </a:cubicBezTo>
                  <a:cubicBezTo>
                    <a:pt x="46" y="8"/>
                    <a:pt x="46" y="9"/>
                    <a:pt x="47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5" y="11"/>
                    <a:pt x="5" y="11"/>
                    <a:pt x="4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41" y="6"/>
                    <a:pt x="41" y="6"/>
                  </a:cubicBezTo>
                  <a:cubicBezTo>
                    <a:pt x="41" y="6"/>
                    <a:pt x="41" y="7"/>
                    <a:pt x="40" y="7"/>
                  </a:cubicBezTo>
                  <a:cubicBezTo>
                    <a:pt x="39" y="9"/>
                    <a:pt x="37" y="10"/>
                    <a:pt x="36" y="11"/>
                  </a:cubicBezTo>
                  <a:moveTo>
                    <a:pt x="7" y="40"/>
                  </a:moveTo>
                  <a:cubicBezTo>
                    <a:pt x="8" y="39"/>
                    <a:pt x="11" y="35"/>
                    <a:pt x="14" y="33"/>
                  </a:cubicBezTo>
                  <a:cubicBezTo>
                    <a:pt x="17" y="30"/>
                    <a:pt x="20" y="27"/>
                    <a:pt x="23" y="24"/>
                  </a:cubicBezTo>
                  <a:cubicBezTo>
                    <a:pt x="29" y="17"/>
                    <a:pt x="37" y="12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1" y="9"/>
                    <a:pt x="39" y="12"/>
                    <a:pt x="37" y="14"/>
                  </a:cubicBezTo>
                  <a:cubicBezTo>
                    <a:pt x="33" y="17"/>
                    <a:pt x="29" y="20"/>
                    <a:pt x="25" y="23"/>
                  </a:cubicBezTo>
                  <a:cubicBezTo>
                    <a:pt x="22" y="26"/>
                    <a:pt x="20" y="29"/>
                    <a:pt x="17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6" y="11"/>
                  </a:moveTo>
                  <a:cubicBezTo>
                    <a:pt x="9" y="10"/>
                    <a:pt x="10" y="7"/>
                    <a:pt x="13" y="5"/>
                  </a:cubicBezTo>
                  <a:cubicBezTo>
                    <a:pt x="14" y="7"/>
                    <a:pt x="16" y="9"/>
                    <a:pt x="17" y="11"/>
                  </a:cubicBezTo>
                  <a:cubicBezTo>
                    <a:pt x="15" y="12"/>
                    <a:pt x="13" y="14"/>
                    <a:pt x="10" y="15"/>
                  </a:cubicBezTo>
                  <a:cubicBezTo>
                    <a:pt x="11" y="14"/>
                    <a:pt x="14" y="11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9" y="10"/>
                    <a:pt x="6" y="11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6" y="18"/>
                  </a:cubicBezTo>
                  <a:cubicBezTo>
                    <a:pt x="28" y="17"/>
                    <a:pt x="30" y="16"/>
                    <a:pt x="31" y="14"/>
                  </a:cubicBezTo>
                  <a:cubicBezTo>
                    <a:pt x="35" y="11"/>
                    <a:pt x="38" y="8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7"/>
                    <a:pt x="37" y="10"/>
                    <a:pt x="34" y="12"/>
                  </a:cubicBezTo>
                  <a:cubicBezTo>
                    <a:pt x="32" y="15"/>
                    <a:pt x="28" y="16"/>
                    <a:pt x="25" y="19"/>
                  </a:cubicBezTo>
                  <a:cubicBezTo>
                    <a:pt x="23" y="21"/>
                    <a:pt x="20" y="23"/>
                    <a:pt x="18" y="25"/>
                  </a:cubicBezTo>
                  <a:moveTo>
                    <a:pt x="4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6" y="8"/>
                    <a:pt x="4" y="10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9"/>
                    <a:pt x="30" y="13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9" y="22"/>
                    <a:pt x="17" y="23"/>
                    <a:pt x="17" y="23"/>
                  </a:cubicBezTo>
                  <a:cubicBezTo>
                    <a:pt x="19" y="21"/>
                    <a:pt x="21" y="19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4"/>
                    <a:pt x="29" y="10"/>
                    <a:pt x="24" y="15"/>
                  </a:cubicBezTo>
                  <a:cubicBezTo>
                    <a:pt x="20" y="10"/>
                    <a:pt x="16" y="5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5"/>
                    <a:pt x="10" y="20"/>
                    <a:pt x="15" y="25"/>
                  </a:cubicBezTo>
                  <a:cubicBezTo>
                    <a:pt x="11" y="30"/>
                    <a:pt x="5" y="33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0"/>
                    <a:pt x="2" y="40"/>
                  </a:cubicBezTo>
                  <a:cubicBezTo>
                    <a:pt x="4" y="43"/>
                    <a:pt x="7" y="45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7"/>
                  </a:cubicBezTo>
                  <a:cubicBezTo>
                    <a:pt x="16" y="43"/>
                    <a:pt x="21" y="38"/>
                    <a:pt x="26" y="34"/>
                  </a:cubicBezTo>
                  <a:cubicBezTo>
                    <a:pt x="30" y="38"/>
                    <a:pt x="33" y="43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3" y="44"/>
                    <a:pt x="47" y="42"/>
                    <a:pt x="50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32"/>
                    <a:pt x="41" y="27"/>
                    <a:pt x="37" y="23"/>
                  </a:cubicBezTo>
                  <a:cubicBezTo>
                    <a:pt x="41" y="19"/>
                    <a:pt x="46" y="15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48" y="6"/>
                    <a:pt x="44" y="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>
              <a:spLocks noEditPoints="1"/>
            </p:cNvSpPr>
            <p:nvPr/>
          </p:nvSpPr>
          <p:spPr bwMode="auto">
            <a:xfrm>
              <a:off x="7198981" y="4373489"/>
              <a:ext cx="471488" cy="436563"/>
            </a:xfrm>
            <a:custGeom>
              <a:avLst/>
              <a:gdLst>
                <a:gd name="T0" fmla="*/ 86 w 111"/>
                <a:gd name="T1" fmla="*/ 96 h 103"/>
                <a:gd name="T2" fmla="*/ 83 w 111"/>
                <a:gd name="T3" fmla="*/ 94 h 103"/>
                <a:gd name="T4" fmla="*/ 79 w 111"/>
                <a:gd name="T5" fmla="*/ 90 h 103"/>
                <a:gd name="T6" fmla="*/ 72 w 111"/>
                <a:gd name="T7" fmla="*/ 81 h 103"/>
                <a:gd name="T8" fmla="*/ 79 w 111"/>
                <a:gd name="T9" fmla="*/ 71 h 103"/>
                <a:gd name="T10" fmla="*/ 85 w 111"/>
                <a:gd name="T11" fmla="*/ 64 h 103"/>
                <a:gd name="T12" fmla="*/ 91 w 111"/>
                <a:gd name="T13" fmla="*/ 86 h 103"/>
                <a:gd name="T14" fmla="*/ 82 w 111"/>
                <a:gd name="T15" fmla="*/ 89 h 103"/>
                <a:gd name="T16" fmla="*/ 75 w 111"/>
                <a:gd name="T17" fmla="*/ 85 h 103"/>
                <a:gd name="T18" fmla="*/ 74 w 111"/>
                <a:gd name="T19" fmla="*/ 80 h 103"/>
                <a:gd name="T20" fmla="*/ 67 w 111"/>
                <a:gd name="T21" fmla="*/ 75 h 103"/>
                <a:gd name="T22" fmla="*/ 67 w 111"/>
                <a:gd name="T23" fmla="*/ 63 h 103"/>
                <a:gd name="T24" fmla="*/ 85 w 111"/>
                <a:gd name="T25" fmla="*/ 63 h 103"/>
                <a:gd name="T26" fmla="*/ 80 w 111"/>
                <a:gd name="T27" fmla="*/ 57 h 103"/>
                <a:gd name="T28" fmla="*/ 39 w 111"/>
                <a:gd name="T29" fmla="*/ 53 h 103"/>
                <a:gd name="T30" fmla="*/ 59 w 111"/>
                <a:gd name="T31" fmla="*/ 65 h 103"/>
                <a:gd name="T32" fmla="*/ 75 w 111"/>
                <a:gd name="T33" fmla="*/ 52 h 103"/>
                <a:gd name="T34" fmla="*/ 37 w 111"/>
                <a:gd name="T35" fmla="*/ 51 h 103"/>
                <a:gd name="T36" fmla="*/ 51 w 111"/>
                <a:gd name="T37" fmla="*/ 47 h 103"/>
                <a:gd name="T38" fmla="*/ 29 w 111"/>
                <a:gd name="T39" fmla="*/ 42 h 103"/>
                <a:gd name="T40" fmla="*/ 35 w 111"/>
                <a:gd name="T41" fmla="*/ 45 h 103"/>
                <a:gd name="T42" fmla="*/ 27 w 111"/>
                <a:gd name="T43" fmla="*/ 40 h 103"/>
                <a:gd name="T44" fmla="*/ 22 w 111"/>
                <a:gd name="T45" fmla="*/ 34 h 103"/>
                <a:gd name="T46" fmla="*/ 23 w 111"/>
                <a:gd name="T47" fmla="*/ 92 h 103"/>
                <a:gd name="T48" fmla="*/ 56 w 111"/>
                <a:gd name="T49" fmla="*/ 67 h 103"/>
                <a:gd name="T50" fmla="*/ 40 w 111"/>
                <a:gd name="T51" fmla="*/ 25 h 103"/>
                <a:gd name="T52" fmla="*/ 41 w 111"/>
                <a:gd name="T53" fmla="*/ 30 h 103"/>
                <a:gd name="T54" fmla="*/ 16 w 111"/>
                <a:gd name="T55" fmla="*/ 89 h 103"/>
                <a:gd name="T56" fmla="*/ 88 w 111"/>
                <a:gd name="T57" fmla="*/ 26 h 103"/>
                <a:gd name="T58" fmla="*/ 15 w 111"/>
                <a:gd name="T59" fmla="*/ 27 h 103"/>
                <a:gd name="T60" fmla="*/ 31 w 111"/>
                <a:gd name="T61" fmla="*/ 23 h 103"/>
                <a:gd name="T62" fmla="*/ 59 w 111"/>
                <a:gd name="T63" fmla="*/ 55 h 103"/>
                <a:gd name="T64" fmla="*/ 11 w 111"/>
                <a:gd name="T65" fmla="*/ 22 h 103"/>
                <a:gd name="T66" fmla="*/ 81 w 111"/>
                <a:gd name="T67" fmla="*/ 23 h 103"/>
                <a:gd name="T68" fmla="*/ 31 w 111"/>
                <a:gd name="T69" fmla="*/ 71 h 103"/>
                <a:gd name="T70" fmla="*/ 56 w 111"/>
                <a:gd name="T71" fmla="*/ 50 h 103"/>
                <a:gd name="T72" fmla="*/ 39 w 111"/>
                <a:gd name="T73" fmla="*/ 24 h 103"/>
                <a:gd name="T74" fmla="*/ 23 w 111"/>
                <a:gd name="T75" fmla="*/ 26 h 103"/>
                <a:gd name="T76" fmla="*/ 15 w 111"/>
                <a:gd name="T77" fmla="*/ 25 h 103"/>
                <a:gd name="T78" fmla="*/ 58 w 111"/>
                <a:gd name="T79" fmla="*/ 39 h 103"/>
                <a:gd name="T80" fmla="*/ 75 w 111"/>
                <a:gd name="T81" fmla="*/ 27 h 103"/>
                <a:gd name="T82" fmla="*/ 25 w 111"/>
                <a:gd name="T83" fmla="*/ 8 h 103"/>
                <a:gd name="T84" fmla="*/ 55 w 111"/>
                <a:gd name="T85" fmla="*/ 38 h 103"/>
                <a:gd name="T86" fmla="*/ 53 w 111"/>
                <a:gd name="T87" fmla="*/ 40 h 103"/>
                <a:gd name="T88" fmla="*/ 51 w 111"/>
                <a:gd name="T89" fmla="*/ 38 h 103"/>
                <a:gd name="T90" fmla="*/ 28 w 111"/>
                <a:gd name="T91" fmla="*/ 2 h 103"/>
                <a:gd name="T92" fmla="*/ 2 w 111"/>
                <a:gd name="T93" fmla="*/ 18 h 103"/>
                <a:gd name="T94" fmla="*/ 4 w 111"/>
                <a:gd name="T95" fmla="*/ 84 h 103"/>
                <a:gd name="T96" fmla="*/ 27 w 111"/>
                <a:gd name="T97" fmla="*/ 102 h 103"/>
                <a:gd name="T98" fmla="*/ 88 w 111"/>
                <a:gd name="T99" fmla="*/ 102 h 103"/>
                <a:gd name="T100" fmla="*/ 109 w 111"/>
                <a:gd name="T101" fmla="*/ 26 h 103"/>
                <a:gd name="T102" fmla="*/ 89 w 111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3">
                  <a:moveTo>
                    <a:pt x="86" y="96"/>
                  </a:moveTo>
                  <a:cubicBezTo>
                    <a:pt x="85" y="96"/>
                    <a:pt x="85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91"/>
                    <a:pt x="95" y="87"/>
                    <a:pt x="100" y="83"/>
                  </a:cubicBezTo>
                  <a:cubicBezTo>
                    <a:pt x="96" y="88"/>
                    <a:pt x="90" y="92"/>
                    <a:pt x="86" y="96"/>
                  </a:cubicBezTo>
                  <a:moveTo>
                    <a:pt x="83" y="94"/>
                  </a:moveTo>
                  <a:cubicBezTo>
                    <a:pt x="82" y="93"/>
                    <a:pt x="81" y="92"/>
                    <a:pt x="81" y="91"/>
                  </a:cubicBezTo>
                  <a:cubicBezTo>
                    <a:pt x="83" y="89"/>
                    <a:pt x="85" y="88"/>
                    <a:pt x="87" y="86"/>
                  </a:cubicBezTo>
                  <a:cubicBezTo>
                    <a:pt x="89" y="83"/>
                    <a:pt x="93" y="82"/>
                    <a:pt x="95" y="80"/>
                  </a:cubicBezTo>
                  <a:cubicBezTo>
                    <a:pt x="90" y="84"/>
                    <a:pt x="87" y="89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moveTo>
                    <a:pt x="79" y="90"/>
                  </a:moveTo>
                  <a:cubicBezTo>
                    <a:pt x="78" y="89"/>
                    <a:pt x="77" y="88"/>
                    <a:pt x="76" y="87"/>
                  </a:cubicBezTo>
                  <a:cubicBezTo>
                    <a:pt x="81" y="83"/>
                    <a:pt x="86" y="79"/>
                    <a:pt x="90" y="75"/>
                  </a:cubicBezTo>
                  <a:cubicBezTo>
                    <a:pt x="86" y="79"/>
                    <a:pt x="82" y="84"/>
                    <a:pt x="79" y="90"/>
                  </a:cubicBezTo>
                  <a:moveTo>
                    <a:pt x="75" y="85"/>
                  </a:moveTo>
                  <a:cubicBezTo>
                    <a:pt x="74" y="84"/>
                    <a:pt x="73" y="83"/>
                    <a:pt x="73" y="82"/>
                  </a:cubicBezTo>
                  <a:cubicBezTo>
                    <a:pt x="77" y="79"/>
                    <a:pt x="82" y="76"/>
                    <a:pt x="85" y="72"/>
                  </a:cubicBezTo>
                  <a:cubicBezTo>
                    <a:pt x="82" y="77"/>
                    <a:pt x="78" y="80"/>
                    <a:pt x="75" y="85"/>
                  </a:cubicBezTo>
                  <a:moveTo>
                    <a:pt x="72" y="81"/>
                  </a:moveTo>
                  <a:cubicBezTo>
                    <a:pt x="70" y="80"/>
                    <a:pt x="69" y="78"/>
                    <a:pt x="68" y="77"/>
                  </a:cubicBezTo>
                  <a:cubicBezTo>
                    <a:pt x="73" y="73"/>
                    <a:pt x="77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2" y="67"/>
                    <a:pt x="81" y="68"/>
                  </a:cubicBezTo>
                  <a:cubicBezTo>
                    <a:pt x="80" y="69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7" y="74"/>
                    <a:pt x="74" y="78"/>
                    <a:pt x="72" y="81"/>
                  </a:cubicBezTo>
                  <a:moveTo>
                    <a:pt x="74" y="80"/>
                  </a:moveTo>
                  <a:cubicBezTo>
                    <a:pt x="74" y="80"/>
                    <a:pt x="78" y="75"/>
                    <a:pt x="78" y="74"/>
                  </a:cubicBezTo>
                  <a:cubicBezTo>
                    <a:pt x="81" y="71"/>
                    <a:pt x="83" y="67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1" y="69"/>
                    <a:pt x="96" y="75"/>
                    <a:pt x="101" y="81"/>
                  </a:cubicBezTo>
                  <a:cubicBezTo>
                    <a:pt x="98" y="83"/>
                    <a:pt x="94" y="85"/>
                    <a:pt x="91" y="88"/>
                  </a:cubicBezTo>
                  <a:cubicBezTo>
                    <a:pt x="87" y="91"/>
                    <a:pt x="86" y="92"/>
                    <a:pt x="86" y="92"/>
                  </a:cubicBezTo>
                  <a:cubicBezTo>
                    <a:pt x="85" y="92"/>
                    <a:pt x="90" y="88"/>
                    <a:pt x="91" y="86"/>
                  </a:cubicBezTo>
                  <a:cubicBezTo>
                    <a:pt x="93" y="84"/>
                    <a:pt x="96" y="81"/>
                    <a:pt x="98" y="79"/>
                  </a:cubicBezTo>
                  <a:cubicBezTo>
                    <a:pt x="99" y="78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3" y="79"/>
                    <a:pt x="89" y="81"/>
                    <a:pt x="86" y="85"/>
                  </a:cubicBezTo>
                  <a:cubicBezTo>
                    <a:pt x="84" y="86"/>
                    <a:pt x="82" y="89"/>
                    <a:pt x="82" y="89"/>
                  </a:cubicBezTo>
                  <a:cubicBezTo>
                    <a:pt x="82" y="89"/>
                    <a:pt x="82" y="88"/>
                    <a:pt x="83" y="86"/>
                  </a:cubicBezTo>
                  <a:cubicBezTo>
                    <a:pt x="86" y="81"/>
                    <a:pt x="90" y="77"/>
                    <a:pt x="93" y="74"/>
                  </a:cubicBezTo>
                  <a:cubicBezTo>
                    <a:pt x="94" y="73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86" y="76"/>
                    <a:pt x="81" y="80"/>
                    <a:pt x="75" y="85"/>
                  </a:cubicBezTo>
                  <a:cubicBezTo>
                    <a:pt x="79" y="82"/>
                    <a:pt x="86" y="74"/>
                    <a:pt x="89" y="69"/>
                  </a:cubicBezTo>
                  <a:cubicBezTo>
                    <a:pt x="90" y="68"/>
                    <a:pt x="89" y="67"/>
                    <a:pt x="89" y="67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4" y="70"/>
                    <a:pt x="80" y="74"/>
                    <a:pt x="76" y="78"/>
                  </a:cubicBezTo>
                  <a:cubicBezTo>
                    <a:pt x="75" y="79"/>
                    <a:pt x="74" y="80"/>
                    <a:pt x="74" y="80"/>
                  </a:cubicBezTo>
                  <a:moveTo>
                    <a:pt x="67" y="75"/>
                  </a:moveTo>
                  <a:cubicBezTo>
                    <a:pt x="65" y="74"/>
                    <a:pt x="64" y="72"/>
                    <a:pt x="63" y="71"/>
                  </a:cubicBezTo>
                  <a:cubicBezTo>
                    <a:pt x="68" y="68"/>
                    <a:pt x="73" y="65"/>
                    <a:pt x="77" y="60"/>
                  </a:cubicBezTo>
                  <a:cubicBezTo>
                    <a:pt x="75" y="62"/>
                    <a:pt x="73" y="68"/>
                    <a:pt x="72" y="69"/>
                  </a:cubicBezTo>
                  <a:cubicBezTo>
                    <a:pt x="70" y="71"/>
                    <a:pt x="68" y="73"/>
                    <a:pt x="67" y="75"/>
                  </a:cubicBezTo>
                  <a:moveTo>
                    <a:pt x="61" y="70"/>
                  </a:moveTo>
                  <a:cubicBezTo>
                    <a:pt x="60" y="69"/>
                    <a:pt x="59" y="68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3" y="63"/>
                    <a:pt x="69" y="59"/>
                    <a:pt x="74" y="55"/>
                  </a:cubicBezTo>
                  <a:cubicBezTo>
                    <a:pt x="72" y="57"/>
                    <a:pt x="70" y="61"/>
                    <a:pt x="67" y="63"/>
                  </a:cubicBezTo>
                  <a:cubicBezTo>
                    <a:pt x="65" y="65"/>
                    <a:pt x="63" y="67"/>
                    <a:pt x="61" y="70"/>
                  </a:cubicBezTo>
                  <a:moveTo>
                    <a:pt x="63" y="69"/>
                  </a:moveTo>
                  <a:cubicBezTo>
                    <a:pt x="63" y="69"/>
                    <a:pt x="65" y="68"/>
                    <a:pt x="66" y="66"/>
                  </a:cubicBezTo>
                  <a:cubicBezTo>
                    <a:pt x="71" y="62"/>
                    <a:pt x="74" y="59"/>
                    <a:pt x="76" y="53"/>
                  </a:cubicBezTo>
                  <a:cubicBezTo>
                    <a:pt x="79" y="56"/>
                    <a:pt x="82" y="59"/>
                    <a:pt x="85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1" y="64"/>
                    <a:pt x="78" y="67"/>
                    <a:pt x="75" y="70"/>
                  </a:cubicBezTo>
                  <a:cubicBezTo>
                    <a:pt x="72" y="72"/>
                    <a:pt x="68" y="76"/>
                    <a:pt x="68" y="76"/>
                  </a:cubicBezTo>
                  <a:cubicBezTo>
                    <a:pt x="68" y="76"/>
                    <a:pt x="69" y="75"/>
                    <a:pt x="71" y="72"/>
                  </a:cubicBezTo>
                  <a:cubicBezTo>
                    <a:pt x="75" y="68"/>
                    <a:pt x="79" y="63"/>
                    <a:pt x="80" y="57"/>
                  </a:cubicBezTo>
                  <a:cubicBezTo>
                    <a:pt x="80" y="57"/>
                    <a:pt x="79" y="56"/>
                    <a:pt x="79" y="56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5" y="61"/>
                    <a:pt x="71" y="64"/>
                    <a:pt x="66" y="67"/>
                  </a:cubicBezTo>
                  <a:cubicBezTo>
                    <a:pt x="64" y="69"/>
                    <a:pt x="63" y="69"/>
                    <a:pt x="63" y="69"/>
                  </a:cubicBezTo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0" y="52"/>
                    <a:pt x="40" y="52"/>
                  </a:cubicBezTo>
                  <a:cubicBezTo>
                    <a:pt x="40" y="52"/>
                    <a:pt x="40" y="53"/>
                    <a:pt x="39" y="53"/>
                  </a:cubicBezTo>
                  <a:moveTo>
                    <a:pt x="59" y="65"/>
                  </a:moveTo>
                  <a:cubicBezTo>
                    <a:pt x="59" y="64"/>
                    <a:pt x="60" y="64"/>
                    <a:pt x="60" y="64"/>
                  </a:cubicBezTo>
                  <a:cubicBezTo>
                    <a:pt x="63" y="60"/>
                    <a:pt x="66" y="57"/>
                    <a:pt x="70" y="53"/>
                  </a:cubicBezTo>
                  <a:cubicBezTo>
                    <a:pt x="71" y="52"/>
                    <a:pt x="72" y="50"/>
                    <a:pt x="74" y="49"/>
                  </a:cubicBezTo>
                  <a:cubicBezTo>
                    <a:pt x="74" y="50"/>
                    <a:pt x="74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0" y="56"/>
                    <a:pt x="64" y="60"/>
                    <a:pt x="59" y="65"/>
                  </a:cubicBezTo>
                  <a:moveTo>
                    <a:pt x="37" y="51"/>
                  </a:moveTo>
                  <a:cubicBezTo>
                    <a:pt x="36" y="50"/>
                    <a:pt x="35" y="49"/>
                    <a:pt x="34" y="47"/>
                  </a:cubicBezTo>
                  <a:cubicBezTo>
                    <a:pt x="39" y="45"/>
                    <a:pt x="44" y="42"/>
                    <a:pt x="49" y="39"/>
                  </a:cubicBezTo>
                  <a:cubicBezTo>
                    <a:pt x="44" y="42"/>
                    <a:pt x="40" y="46"/>
                    <a:pt x="37" y="51"/>
                  </a:cubicBezTo>
                  <a:moveTo>
                    <a:pt x="14" y="88"/>
                  </a:moveTo>
                  <a:cubicBezTo>
                    <a:pt x="13" y="87"/>
                    <a:pt x="12" y="86"/>
                    <a:pt x="12" y="85"/>
                  </a:cubicBezTo>
                  <a:cubicBezTo>
                    <a:pt x="17" y="79"/>
                    <a:pt x="23" y="73"/>
                    <a:pt x="30" y="67"/>
                  </a:cubicBezTo>
                  <a:cubicBezTo>
                    <a:pt x="31" y="66"/>
                    <a:pt x="32" y="65"/>
                    <a:pt x="33" y="64"/>
                  </a:cubicBezTo>
                  <a:cubicBezTo>
                    <a:pt x="39" y="58"/>
                    <a:pt x="45" y="53"/>
                    <a:pt x="51" y="47"/>
                  </a:cubicBezTo>
                  <a:cubicBezTo>
                    <a:pt x="56" y="43"/>
                    <a:pt x="62" y="39"/>
                    <a:pt x="67" y="36"/>
                  </a:cubicBezTo>
                  <a:cubicBezTo>
                    <a:pt x="60" y="42"/>
                    <a:pt x="53" y="48"/>
                    <a:pt x="46" y="55"/>
                  </a:cubicBezTo>
                  <a:cubicBezTo>
                    <a:pt x="36" y="66"/>
                    <a:pt x="21" y="74"/>
                    <a:pt x="14" y="88"/>
                  </a:cubicBezTo>
                  <a:moveTo>
                    <a:pt x="32" y="46"/>
                  </a:moveTo>
                  <a:cubicBezTo>
                    <a:pt x="31" y="45"/>
                    <a:pt x="30" y="44"/>
                    <a:pt x="29" y="42"/>
                  </a:cubicBezTo>
                  <a:cubicBezTo>
                    <a:pt x="33" y="41"/>
                    <a:pt x="37" y="39"/>
                    <a:pt x="41" y="37"/>
                  </a:cubicBezTo>
                  <a:cubicBezTo>
                    <a:pt x="42" y="36"/>
                    <a:pt x="43" y="35"/>
                    <a:pt x="43" y="35"/>
                  </a:cubicBezTo>
                  <a:cubicBezTo>
                    <a:pt x="44" y="35"/>
                    <a:pt x="40" y="39"/>
                    <a:pt x="39" y="40"/>
                  </a:cubicBezTo>
                  <a:cubicBezTo>
                    <a:pt x="37" y="42"/>
                    <a:pt x="34" y="44"/>
                    <a:pt x="32" y="46"/>
                  </a:cubicBezTo>
                  <a:moveTo>
                    <a:pt x="35" y="45"/>
                  </a:moveTo>
                  <a:cubicBezTo>
                    <a:pt x="39" y="41"/>
                    <a:pt x="43" y="38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8" y="35"/>
                    <a:pt x="49" y="36"/>
                  </a:cubicBezTo>
                  <a:cubicBezTo>
                    <a:pt x="45" y="39"/>
                    <a:pt x="39" y="42"/>
                    <a:pt x="35" y="45"/>
                  </a:cubicBezTo>
                  <a:moveTo>
                    <a:pt x="27" y="40"/>
                  </a:moveTo>
                  <a:cubicBezTo>
                    <a:pt x="27" y="40"/>
                    <a:pt x="26" y="39"/>
                    <a:pt x="25" y="38"/>
                  </a:cubicBezTo>
                  <a:cubicBezTo>
                    <a:pt x="30" y="37"/>
                    <a:pt x="34" y="35"/>
                    <a:pt x="38" y="33"/>
                  </a:cubicBezTo>
                  <a:cubicBezTo>
                    <a:pt x="34" y="35"/>
                    <a:pt x="30" y="37"/>
                    <a:pt x="27" y="40"/>
                  </a:cubicBezTo>
                  <a:moveTo>
                    <a:pt x="24" y="36"/>
                  </a:moveTo>
                  <a:cubicBezTo>
                    <a:pt x="23" y="36"/>
                    <a:pt x="22" y="35"/>
                    <a:pt x="22" y="34"/>
                  </a:cubicBezTo>
                  <a:cubicBezTo>
                    <a:pt x="27" y="33"/>
                    <a:pt x="32" y="29"/>
                    <a:pt x="37" y="26"/>
                  </a:cubicBezTo>
                  <a:cubicBezTo>
                    <a:pt x="33" y="29"/>
                    <a:pt x="28" y="33"/>
                    <a:pt x="24" y="36"/>
                  </a:cubicBezTo>
                  <a:moveTo>
                    <a:pt x="25" y="96"/>
                  </a:moveTo>
                  <a:cubicBezTo>
                    <a:pt x="23" y="96"/>
                    <a:pt x="22" y="95"/>
                    <a:pt x="21" y="94"/>
                  </a:cubicBezTo>
                  <a:cubicBezTo>
                    <a:pt x="22" y="93"/>
                    <a:pt x="22" y="93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45" y="72"/>
                    <a:pt x="66" y="52"/>
                    <a:pt x="88" y="34"/>
                  </a:cubicBezTo>
                  <a:cubicBezTo>
                    <a:pt x="92" y="31"/>
                    <a:pt x="95" y="28"/>
                    <a:pt x="99" y="26"/>
                  </a:cubicBezTo>
                  <a:cubicBezTo>
                    <a:pt x="94" y="30"/>
                    <a:pt x="88" y="34"/>
                    <a:pt x="83" y="38"/>
                  </a:cubicBezTo>
                  <a:cubicBezTo>
                    <a:pt x="73" y="47"/>
                    <a:pt x="64" y="57"/>
                    <a:pt x="56" y="67"/>
                  </a:cubicBezTo>
                  <a:cubicBezTo>
                    <a:pt x="55" y="67"/>
                    <a:pt x="55" y="67"/>
                    <a:pt x="54" y="67"/>
                  </a:cubicBezTo>
                  <a:cubicBezTo>
                    <a:pt x="45" y="77"/>
                    <a:pt x="34" y="86"/>
                    <a:pt x="25" y="96"/>
                  </a:cubicBezTo>
                  <a:moveTo>
                    <a:pt x="26" y="36"/>
                  </a:moveTo>
                  <a:cubicBezTo>
                    <a:pt x="25" y="36"/>
                    <a:pt x="30" y="34"/>
                    <a:pt x="31" y="33"/>
                  </a:cubicBezTo>
                  <a:cubicBezTo>
                    <a:pt x="35" y="31"/>
                    <a:pt x="37" y="29"/>
                    <a:pt x="40" y="25"/>
                  </a:cubicBezTo>
                  <a:cubicBezTo>
                    <a:pt x="42" y="28"/>
                    <a:pt x="44" y="30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5"/>
                    <a:pt x="34" y="38"/>
                    <a:pt x="28" y="41"/>
                  </a:cubicBezTo>
                  <a:cubicBezTo>
                    <a:pt x="32" y="39"/>
                    <a:pt x="38" y="35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7" y="32"/>
                    <a:pt x="33" y="34"/>
                    <a:pt x="29" y="35"/>
                  </a:cubicBezTo>
                  <a:cubicBezTo>
                    <a:pt x="27" y="36"/>
                    <a:pt x="26" y="36"/>
                    <a:pt x="26" y="36"/>
                  </a:cubicBezTo>
                  <a:moveTo>
                    <a:pt x="20" y="93"/>
                  </a:moveTo>
                  <a:cubicBezTo>
                    <a:pt x="18" y="92"/>
                    <a:pt x="17" y="91"/>
                    <a:pt x="16" y="89"/>
                  </a:cubicBezTo>
                  <a:cubicBezTo>
                    <a:pt x="27" y="77"/>
                    <a:pt x="41" y="68"/>
                    <a:pt x="52" y="56"/>
                  </a:cubicBezTo>
                  <a:cubicBezTo>
                    <a:pt x="59" y="48"/>
                    <a:pt x="68" y="43"/>
                    <a:pt x="76" y="37"/>
                  </a:cubicBezTo>
                  <a:cubicBezTo>
                    <a:pt x="82" y="32"/>
                    <a:pt x="87" y="26"/>
                    <a:pt x="93" y="20"/>
                  </a:cubicBezTo>
                  <a:cubicBezTo>
                    <a:pt x="94" y="19"/>
                    <a:pt x="95" y="19"/>
                    <a:pt x="95" y="19"/>
                  </a:cubicBezTo>
                  <a:cubicBezTo>
                    <a:pt x="95" y="19"/>
                    <a:pt x="89" y="25"/>
                    <a:pt x="88" y="26"/>
                  </a:cubicBezTo>
                  <a:cubicBezTo>
                    <a:pt x="85" y="29"/>
                    <a:pt x="81" y="32"/>
                    <a:pt x="78" y="36"/>
                  </a:cubicBezTo>
                  <a:cubicBezTo>
                    <a:pt x="72" y="42"/>
                    <a:pt x="65" y="48"/>
                    <a:pt x="58" y="54"/>
                  </a:cubicBezTo>
                  <a:cubicBezTo>
                    <a:pt x="44" y="66"/>
                    <a:pt x="31" y="79"/>
                    <a:pt x="20" y="93"/>
                  </a:cubicBezTo>
                  <a:moveTo>
                    <a:pt x="20" y="33"/>
                  </a:moveTo>
                  <a:cubicBezTo>
                    <a:pt x="18" y="31"/>
                    <a:pt x="17" y="29"/>
                    <a:pt x="15" y="27"/>
                  </a:cubicBezTo>
                  <a:cubicBezTo>
                    <a:pt x="19" y="24"/>
                    <a:pt x="24" y="21"/>
                    <a:pt x="28" y="18"/>
                  </a:cubicBezTo>
                  <a:cubicBezTo>
                    <a:pt x="24" y="21"/>
                    <a:pt x="21" y="25"/>
                    <a:pt x="18" y="29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8"/>
                    <a:pt x="27" y="25"/>
                    <a:pt x="31" y="23"/>
                  </a:cubicBezTo>
                  <a:cubicBezTo>
                    <a:pt x="27" y="25"/>
                    <a:pt x="23" y="29"/>
                    <a:pt x="20" y="33"/>
                  </a:cubicBezTo>
                  <a:moveTo>
                    <a:pt x="29" y="85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32" y="81"/>
                    <a:pt x="36" y="77"/>
                    <a:pt x="39" y="74"/>
                  </a:cubicBezTo>
                  <a:cubicBezTo>
                    <a:pt x="45" y="68"/>
                    <a:pt x="52" y="61"/>
                    <a:pt x="59" y="55"/>
                  </a:cubicBezTo>
                  <a:cubicBezTo>
                    <a:pt x="72" y="43"/>
                    <a:pt x="86" y="31"/>
                    <a:pt x="98" y="17"/>
                  </a:cubicBezTo>
                  <a:cubicBezTo>
                    <a:pt x="100" y="18"/>
                    <a:pt x="101" y="20"/>
                    <a:pt x="102" y="21"/>
                  </a:cubicBezTo>
                  <a:cubicBezTo>
                    <a:pt x="76" y="41"/>
                    <a:pt x="52" y="63"/>
                    <a:pt x="29" y="85"/>
                  </a:cubicBezTo>
                  <a:moveTo>
                    <a:pt x="13" y="25"/>
                  </a:moveTo>
                  <a:cubicBezTo>
                    <a:pt x="12" y="24"/>
                    <a:pt x="11" y="23"/>
                    <a:pt x="11" y="22"/>
                  </a:cubicBezTo>
                  <a:cubicBezTo>
                    <a:pt x="14" y="20"/>
                    <a:pt x="18" y="17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9"/>
                    <a:pt x="16" y="22"/>
                    <a:pt x="13" y="25"/>
                  </a:cubicBezTo>
                  <a:moveTo>
                    <a:pt x="79" y="25"/>
                  </a:moveTo>
                  <a:cubicBezTo>
                    <a:pt x="80" y="24"/>
                    <a:pt x="80" y="23"/>
                    <a:pt x="81" y="23"/>
                  </a:cubicBezTo>
                  <a:cubicBezTo>
                    <a:pt x="82" y="22"/>
                    <a:pt x="90" y="14"/>
                    <a:pt x="90" y="14"/>
                  </a:cubicBezTo>
                  <a:cubicBezTo>
                    <a:pt x="90" y="14"/>
                    <a:pt x="89" y="15"/>
                    <a:pt x="88" y="17"/>
                  </a:cubicBezTo>
                  <a:cubicBezTo>
                    <a:pt x="85" y="20"/>
                    <a:pt x="82" y="22"/>
                    <a:pt x="79" y="25"/>
                  </a:cubicBezTo>
                  <a:moveTo>
                    <a:pt x="15" y="87"/>
                  </a:moveTo>
                  <a:cubicBezTo>
                    <a:pt x="19" y="84"/>
                    <a:pt x="25" y="76"/>
                    <a:pt x="31" y="71"/>
                  </a:cubicBezTo>
                  <a:cubicBezTo>
                    <a:pt x="38" y="65"/>
                    <a:pt x="45" y="59"/>
                    <a:pt x="52" y="51"/>
                  </a:cubicBezTo>
                  <a:cubicBezTo>
                    <a:pt x="65" y="37"/>
                    <a:pt x="81" y="27"/>
                    <a:pt x="93" y="13"/>
                  </a:cubicBezTo>
                  <a:cubicBezTo>
                    <a:pt x="94" y="14"/>
                    <a:pt x="96" y="15"/>
                    <a:pt x="97" y="16"/>
                  </a:cubicBezTo>
                  <a:cubicBezTo>
                    <a:pt x="91" y="20"/>
                    <a:pt x="86" y="26"/>
                    <a:pt x="80" y="31"/>
                  </a:cubicBezTo>
                  <a:cubicBezTo>
                    <a:pt x="72" y="38"/>
                    <a:pt x="63" y="43"/>
                    <a:pt x="56" y="50"/>
                  </a:cubicBezTo>
                  <a:cubicBezTo>
                    <a:pt x="50" y="56"/>
                    <a:pt x="45" y="62"/>
                    <a:pt x="38" y="68"/>
                  </a:cubicBezTo>
                  <a:cubicBezTo>
                    <a:pt x="30" y="74"/>
                    <a:pt x="22" y="80"/>
                    <a:pt x="15" y="87"/>
                  </a:cubicBezTo>
                  <a:moveTo>
                    <a:pt x="15" y="25"/>
                  </a:moveTo>
                  <a:cubicBezTo>
                    <a:pt x="20" y="22"/>
                    <a:pt x="23" y="16"/>
                    <a:pt x="28" y="12"/>
                  </a:cubicBezTo>
                  <a:cubicBezTo>
                    <a:pt x="32" y="16"/>
                    <a:pt x="35" y="20"/>
                    <a:pt x="39" y="24"/>
                  </a:cubicBezTo>
                  <a:cubicBezTo>
                    <a:pt x="33" y="27"/>
                    <a:pt x="28" y="30"/>
                    <a:pt x="23" y="33"/>
                  </a:cubicBezTo>
                  <a:cubicBezTo>
                    <a:pt x="26" y="31"/>
                    <a:pt x="32" y="25"/>
                    <a:pt x="34" y="22"/>
                  </a:cubicBezTo>
                  <a:cubicBezTo>
                    <a:pt x="35" y="21"/>
                    <a:pt x="34" y="20"/>
                    <a:pt x="34" y="20"/>
                  </a:cubicBezTo>
                  <a:cubicBezTo>
                    <a:pt x="34" y="20"/>
                    <a:pt x="33" y="20"/>
                    <a:pt x="33" y="20"/>
                  </a:cubicBezTo>
                  <a:cubicBezTo>
                    <a:pt x="30" y="22"/>
                    <a:pt x="26" y="24"/>
                    <a:pt x="23" y="26"/>
                  </a:cubicBezTo>
                  <a:cubicBezTo>
                    <a:pt x="22" y="25"/>
                    <a:pt x="23" y="24"/>
                    <a:pt x="25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5" y="18"/>
                    <a:pt x="20" y="22"/>
                    <a:pt x="15" y="25"/>
                  </a:cubicBezTo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0" y="46"/>
                    <a:pt x="54" y="42"/>
                    <a:pt x="58" y="39"/>
                  </a:cubicBezTo>
                  <a:cubicBezTo>
                    <a:pt x="62" y="36"/>
                    <a:pt x="65" y="34"/>
                    <a:pt x="68" y="32"/>
                  </a:cubicBezTo>
                  <a:cubicBezTo>
                    <a:pt x="76" y="25"/>
                    <a:pt x="83" y="17"/>
                    <a:pt x="90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86" y="16"/>
                    <a:pt x="81" y="21"/>
                    <a:pt x="75" y="27"/>
                  </a:cubicBezTo>
                  <a:cubicBezTo>
                    <a:pt x="69" y="33"/>
                    <a:pt x="62" y="36"/>
                    <a:pt x="55" y="42"/>
                  </a:cubicBezTo>
                  <a:cubicBezTo>
                    <a:pt x="50" y="46"/>
                    <a:pt x="45" y="51"/>
                    <a:pt x="40" y="55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4" y="17"/>
                    <a:pt x="20" y="12"/>
                    <a:pt x="25" y="8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1" y="14"/>
                    <a:pt x="15" y="17"/>
                    <a:pt x="9" y="21"/>
                  </a:cubicBezTo>
                  <a:moveTo>
                    <a:pt x="53" y="39"/>
                  </a:moveTo>
                  <a:cubicBezTo>
                    <a:pt x="53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6" y="28"/>
                    <a:pt x="76" y="17"/>
                    <a:pt x="88" y="8"/>
                  </a:cubicBezTo>
                  <a:cubicBezTo>
                    <a:pt x="89" y="8"/>
                    <a:pt x="89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78" y="19"/>
                    <a:pt x="66" y="29"/>
                    <a:pt x="55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41"/>
                    <a:pt x="51" y="42"/>
                    <a:pt x="49" y="43"/>
                  </a:cubicBezTo>
                  <a:cubicBezTo>
                    <a:pt x="48" y="44"/>
                    <a:pt x="47" y="45"/>
                    <a:pt x="45" y="46"/>
                  </a:cubicBezTo>
                  <a:cubicBezTo>
                    <a:pt x="43" y="48"/>
                    <a:pt x="39" y="51"/>
                    <a:pt x="39" y="51"/>
                  </a:cubicBezTo>
                  <a:cubicBezTo>
                    <a:pt x="41" y="46"/>
                    <a:pt x="47" y="42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3" y="39"/>
                  </a:cubicBezTo>
                  <a:moveTo>
                    <a:pt x="88" y="0"/>
                  </a:moveTo>
                  <a:cubicBezTo>
                    <a:pt x="88" y="0"/>
                    <a:pt x="87" y="0"/>
                    <a:pt x="87" y="1"/>
                  </a:cubicBezTo>
                  <a:cubicBezTo>
                    <a:pt x="75" y="10"/>
                    <a:pt x="64" y="21"/>
                    <a:pt x="53" y="32"/>
                  </a:cubicBezTo>
                  <a:cubicBezTo>
                    <a:pt x="45" y="22"/>
                    <a:pt x="36" y="12"/>
                    <a:pt x="28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17" y="6"/>
                    <a:pt x="10" y="13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13" y="32"/>
                    <a:pt x="22" y="45"/>
                    <a:pt x="33" y="55"/>
                  </a:cubicBezTo>
                  <a:cubicBezTo>
                    <a:pt x="24" y="65"/>
                    <a:pt x="13" y="72"/>
                    <a:pt x="5" y="83"/>
                  </a:cubicBezTo>
                  <a:cubicBezTo>
                    <a:pt x="5" y="83"/>
                    <a:pt x="4" y="84"/>
                    <a:pt x="4" y="84"/>
                  </a:cubicBezTo>
                  <a:cubicBezTo>
                    <a:pt x="4" y="85"/>
                    <a:pt x="4" y="86"/>
                    <a:pt x="5" y="87"/>
                  </a:cubicBezTo>
                  <a:cubicBezTo>
                    <a:pt x="10" y="93"/>
                    <a:pt x="16" y="98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3"/>
                    <a:pt x="27" y="103"/>
                    <a:pt x="27" y="102"/>
                  </a:cubicBezTo>
                  <a:cubicBezTo>
                    <a:pt x="36" y="92"/>
                    <a:pt x="47" y="83"/>
                    <a:pt x="57" y="74"/>
                  </a:cubicBezTo>
                  <a:cubicBezTo>
                    <a:pt x="66" y="82"/>
                    <a:pt x="73" y="94"/>
                    <a:pt x="84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6" y="103"/>
                  </a:cubicBezTo>
                  <a:cubicBezTo>
                    <a:pt x="87" y="103"/>
                    <a:pt x="87" y="103"/>
                    <a:pt x="88" y="102"/>
                  </a:cubicBezTo>
                  <a:cubicBezTo>
                    <a:pt x="95" y="96"/>
                    <a:pt x="103" y="90"/>
                    <a:pt x="108" y="82"/>
                  </a:cubicBezTo>
                  <a:cubicBezTo>
                    <a:pt x="109" y="81"/>
                    <a:pt x="109" y="80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98" y="69"/>
                    <a:pt x="90" y="59"/>
                    <a:pt x="81" y="49"/>
                  </a:cubicBezTo>
                  <a:cubicBezTo>
                    <a:pt x="91" y="41"/>
                    <a:pt x="100" y="33"/>
                    <a:pt x="109" y="26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1" y="23"/>
                    <a:pt x="111" y="21"/>
                    <a:pt x="110" y="20"/>
                  </a:cubicBezTo>
                  <a:cubicBezTo>
                    <a:pt x="104" y="13"/>
                    <a:pt x="96" y="8"/>
                    <a:pt x="91" y="1"/>
                  </a:cubicBezTo>
                  <a:cubicBezTo>
                    <a:pt x="90" y="1"/>
                    <a:pt x="90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>
              <a:spLocks noEditPoints="1"/>
            </p:cNvSpPr>
            <p:nvPr/>
          </p:nvSpPr>
          <p:spPr bwMode="auto">
            <a:xfrm>
              <a:off x="6620288" y="4928320"/>
              <a:ext cx="98425" cy="106363"/>
            </a:xfrm>
            <a:custGeom>
              <a:avLst/>
              <a:gdLst>
                <a:gd name="T0" fmla="*/ 11 w 23"/>
                <a:gd name="T1" fmla="*/ 23 h 25"/>
                <a:gd name="T2" fmla="*/ 14 w 23"/>
                <a:gd name="T3" fmla="*/ 23 h 25"/>
                <a:gd name="T4" fmla="*/ 9 w 23"/>
                <a:gd name="T5" fmla="*/ 21 h 25"/>
                <a:gd name="T6" fmla="*/ 14 w 23"/>
                <a:gd name="T7" fmla="*/ 22 h 25"/>
                <a:gd name="T8" fmla="*/ 9 w 23"/>
                <a:gd name="T9" fmla="*/ 20 h 25"/>
                <a:gd name="T10" fmla="*/ 14 w 23"/>
                <a:gd name="T11" fmla="*/ 17 h 25"/>
                <a:gd name="T12" fmla="*/ 14 w 23"/>
                <a:gd name="T13" fmla="*/ 16 h 25"/>
                <a:gd name="T14" fmla="*/ 2 w 23"/>
                <a:gd name="T15" fmla="*/ 15 h 25"/>
                <a:gd name="T16" fmla="*/ 3 w 23"/>
                <a:gd name="T17" fmla="*/ 15 h 25"/>
                <a:gd name="T18" fmla="*/ 16 w 23"/>
                <a:gd name="T19" fmla="*/ 15 h 25"/>
                <a:gd name="T20" fmla="*/ 18 w 23"/>
                <a:gd name="T21" fmla="*/ 15 h 25"/>
                <a:gd name="T22" fmla="*/ 21 w 23"/>
                <a:gd name="T23" fmla="*/ 15 h 25"/>
                <a:gd name="T24" fmla="*/ 3 w 23"/>
                <a:gd name="T25" fmla="*/ 15 h 25"/>
                <a:gd name="T26" fmla="*/ 4 w 23"/>
                <a:gd name="T27" fmla="*/ 15 h 25"/>
                <a:gd name="T28" fmla="*/ 20 w 23"/>
                <a:gd name="T29" fmla="*/ 15 h 25"/>
                <a:gd name="T30" fmla="*/ 21 w 23"/>
                <a:gd name="T31" fmla="*/ 14 h 25"/>
                <a:gd name="T32" fmla="*/ 4 w 23"/>
                <a:gd name="T33" fmla="*/ 11 h 25"/>
                <a:gd name="T34" fmla="*/ 21 w 23"/>
                <a:gd name="T35" fmla="*/ 11 h 25"/>
                <a:gd name="T36" fmla="*/ 19 w 23"/>
                <a:gd name="T37" fmla="*/ 11 h 25"/>
                <a:gd name="T38" fmla="*/ 14 w 23"/>
                <a:gd name="T39" fmla="*/ 13 h 25"/>
                <a:gd name="T40" fmla="*/ 13 w 23"/>
                <a:gd name="T41" fmla="*/ 17 h 25"/>
                <a:gd name="T42" fmla="*/ 2 w 23"/>
                <a:gd name="T43" fmla="*/ 11 h 25"/>
                <a:gd name="T44" fmla="*/ 15 w 23"/>
                <a:gd name="T45" fmla="*/ 11 h 25"/>
                <a:gd name="T46" fmla="*/ 9 w 23"/>
                <a:gd name="T47" fmla="*/ 17 h 25"/>
                <a:gd name="T48" fmla="*/ 9 w 23"/>
                <a:gd name="T49" fmla="*/ 17 h 25"/>
                <a:gd name="T50" fmla="*/ 7 w 23"/>
                <a:gd name="T51" fmla="*/ 11 h 25"/>
                <a:gd name="T52" fmla="*/ 2 w 23"/>
                <a:gd name="T53" fmla="*/ 11 h 25"/>
                <a:gd name="T54" fmla="*/ 6 w 23"/>
                <a:gd name="T55" fmla="*/ 11 h 25"/>
                <a:gd name="T56" fmla="*/ 3 w 23"/>
                <a:gd name="T57" fmla="*/ 12 h 25"/>
                <a:gd name="T58" fmla="*/ 2 w 23"/>
                <a:gd name="T59" fmla="*/ 12 h 25"/>
                <a:gd name="T60" fmla="*/ 15 w 23"/>
                <a:gd name="T61" fmla="*/ 11 h 25"/>
                <a:gd name="T62" fmla="*/ 7 w 23"/>
                <a:gd name="T63" fmla="*/ 15 h 25"/>
                <a:gd name="T64" fmla="*/ 10 w 23"/>
                <a:gd name="T65" fmla="*/ 10 h 25"/>
                <a:gd name="T66" fmla="*/ 8 w 23"/>
                <a:gd name="T67" fmla="*/ 11 h 25"/>
                <a:gd name="T68" fmla="*/ 13 w 23"/>
                <a:gd name="T69" fmla="*/ 9 h 25"/>
                <a:gd name="T70" fmla="*/ 14 w 23"/>
                <a:gd name="T71" fmla="*/ 9 h 25"/>
                <a:gd name="T72" fmla="*/ 13 w 23"/>
                <a:gd name="T73" fmla="*/ 11 h 25"/>
                <a:gd name="T74" fmla="*/ 10 w 23"/>
                <a:gd name="T75" fmla="*/ 9 h 25"/>
                <a:gd name="T76" fmla="*/ 10 w 23"/>
                <a:gd name="T77" fmla="*/ 9 h 25"/>
                <a:gd name="T78" fmla="*/ 12 w 23"/>
                <a:gd name="T79" fmla="*/ 6 h 25"/>
                <a:gd name="T80" fmla="*/ 12 w 23"/>
                <a:gd name="T81" fmla="*/ 2 h 25"/>
                <a:gd name="T82" fmla="*/ 11 w 23"/>
                <a:gd name="T83" fmla="*/ 4 h 25"/>
                <a:gd name="T84" fmla="*/ 11 w 23"/>
                <a:gd name="T85" fmla="*/ 9 h 25"/>
                <a:gd name="T86" fmla="*/ 12 w 23"/>
                <a:gd name="T87" fmla="*/ 6 h 25"/>
                <a:gd name="T88" fmla="*/ 10 w 23"/>
                <a:gd name="T89" fmla="*/ 6 h 25"/>
                <a:gd name="T90" fmla="*/ 10 w 23"/>
                <a:gd name="T91" fmla="*/ 3 h 25"/>
                <a:gd name="T92" fmla="*/ 8 w 23"/>
                <a:gd name="T93" fmla="*/ 9 h 25"/>
                <a:gd name="T94" fmla="*/ 0 w 23"/>
                <a:gd name="T95" fmla="*/ 16 h 25"/>
                <a:gd name="T96" fmla="*/ 8 w 23"/>
                <a:gd name="T97" fmla="*/ 16 h 25"/>
                <a:gd name="T98" fmla="*/ 15 w 23"/>
                <a:gd name="T99" fmla="*/ 25 h 25"/>
                <a:gd name="T100" fmla="*/ 22 w 23"/>
                <a:gd name="T101" fmla="*/ 17 h 25"/>
                <a:gd name="T102" fmla="*/ 23 w 23"/>
                <a:gd name="T103" fmla="*/ 11 h 25"/>
                <a:gd name="T104" fmla="*/ 15 w 23"/>
                <a:gd name="T10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25"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1"/>
                    <a:pt x="9" y="21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2" y="20"/>
                    <a:pt x="11" y="21"/>
                    <a:pt x="9" y="22"/>
                  </a:cubicBezTo>
                  <a:moveTo>
                    <a:pt x="11" y="22"/>
                  </a:moveTo>
                  <a:cubicBezTo>
                    <a:pt x="12" y="21"/>
                    <a:pt x="13" y="20"/>
                    <a:pt x="14" y="18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2"/>
                  </a:cubicBezTo>
                  <a:moveTo>
                    <a:pt x="9" y="20"/>
                  </a:moveTo>
                  <a:cubicBezTo>
                    <a:pt x="9" y="20"/>
                    <a:pt x="9" y="19"/>
                    <a:pt x="9" y="19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2" y="18"/>
                    <a:pt x="11" y="19"/>
                    <a:pt x="9" y="20"/>
                  </a:cubicBezTo>
                  <a:moveTo>
                    <a:pt x="10" y="20"/>
                  </a:move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1" y="19"/>
                    <a:pt x="10" y="20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14" y="16"/>
                  </a:moveTo>
                  <a:cubicBezTo>
                    <a:pt x="16" y="15"/>
                    <a:pt x="17" y="14"/>
                    <a:pt x="18" y="13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3"/>
                  </a:cubicBezTo>
                  <a:cubicBezTo>
                    <a:pt x="17" y="14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4" y="14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20" y="15"/>
                  </a:moveTo>
                  <a:cubicBezTo>
                    <a:pt x="19" y="15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moveTo>
                    <a:pt x="17" y="14"/>
                  </a:moveTo>
                  <a:cubicBezTo>
                    <a:pt x="18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8" y="13"/>
                    <a:pt x="17" y="14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5" y="15"/>
                    <a:pt x="14" y="15"/>
                    <a:pt x="14" y="16"/>
                  </a:cubicBezTo>
                  <a:moveTo>
                    <a:pt x="9" y="1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8"/>
                    <a:pt x="9" y="19"/>
                  </a:cubicBezTo>
                  <a:moveTo>
                    <a:pt x="2" y="13"/>
                  </a:move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moveTo>
                    <a:pt x="10" y="17"/>
                  </a:moveTo>
                  <a:cubicBezTo>
                    <a:pt x="9" y="17"/>
                    <a:pt x="10" y="17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3" y="14"/>
                    <a:pt x="14" y="13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" y="15"/>
                    <a:pt x="13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1" y="15"/>
                    <a:pt x="10" y="16"/>
                    <a:pt x="9" y="17"/>
                  </a:cubicBezTo>
                  <a:moveTo>
                    <a:pt x="3" y="14"/>
                  </a:move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3"/>
                    <a:pt x="4" y="14"/>
                    <a:pt x="3" y="14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10" y="15"/>
                  </a:moveTo>
                  <a:cubicBezTo>
                    <a:pt x="12" y="14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2"/>
                    <a:pt x="12" y="14"/>
                    <a:pt x="10" y="15"/>
                  </a:cubicBezTo>
                  <a:moveTo>
                    <a:pt x="5" y="15"/>
                  </a:moveTo>
                  <a:cubicBezTo>
                    <a:pt x="7" y="13"/>
                    <a:pt x="10" y="11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7" y="15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moveTo>
                    <a:pt x="10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2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5"/>
                    <a:pt x="10" y="6"/>
                  </a:cubicBezTo>
                  <a:moveTo>
                    <a:pt x="10" y="3"/>
                  </a:move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8" y="19"/>
                    <a:pt x="8" y="21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3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0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0"/>
                    <a:pt x="18" y="10"/>
                    <a:pt x="16" y="10"/>
                  </a:cubicBezTo>
                  <a:cubicBezTo>
                    <a:pt x="16" y="7"/>
                    <a:pt x="16" y="4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>
              <a:spLocks noEditPoints="1"/>
            </p:cNvSpPr>
            <p:nvPr/>
          </p:nvSpPr>
          <p:spPr bwMode="auto">
            <a:xfrm>
              <a:off x="8105444" y="1508052"/>
              <a:ext cx="169863" cy="182563"/>
            </a:xfrm>
            <a:custGeom>
              <a:avLst/>
              <a:gdLst>
                <a:gd name="T0" fmla="*/ 30 w 40"/>
                <a:gd name="T1" fmla="*/ 40 h 43"/>
                <a:gd name="T2" fmla="*/ 31 w 40"/>
                <a:gd name="T3" fmla="*/ 38 h 43"/>
                <a:gd name="T4" fmla="*/ 35 w 40"/>
                <a:gd name="T5" fmla="*/ 36 h 43"/>
                <a:gd name="T6" fmla="*/ 10 w 40"/>
                <a:gd name="T7" fmla="*/ 39 h 43"/>
                <a:gd name="T8" fmla="*/ 11 w 40"/>
                <a:gd name="T9" fmla="*/ 40 h 43"/>
                <a:gd name="T10" fmla="*/ 35 w 40"/>
                <a:gd name="T11" fmla="*/ 34 h 43"/>
                <a:gd name="T12" fmla="*/ 37 w 40"/>
                <a:gd name="T13" fmla="*/ 33 h 43"/>
                <a:gd name="T14" fmla="*/ 7 w 40"/>
                <a:gd name="T15" fmla="*/ 36 h 43"/>
                <a:gd name="T16" fmla="*/ 38 w 40"/>
                <a:gd name="T17" fmla="*/ 30 h 43"/>
                <a:gd name="T18" fmla="*/ 20 w 40"/>
                <a:gd name="T19" fmla="*/ 39 h 43"/>
                <a:gd name="T20" fmla="*/ 38 w 40"/>
                <a:gd name="T21" fmla="*/ 29 h 43"/>
                <a:gd name="T22" fmla="*/ 14 w 40"/>
                <a:gd name="T23" fmla="*/ 40 h 43"/>
                <a:gd name="T24" fmla="*/ 34 w 40"/>
                <a:gd name="T25" fmla="*/ 31 h 43"/>
                <a:gd name="T26" fmla="*/ 23 w 40"/>
                <a:gd name="T27" fmla="*/ 31 h 43"/>
                <a:gd name="T28" fmla="*/ 25 w 40"/>
                <a:gd name="T29" fmla="*/ 32 h 43"/>
                <a:gd name="T30" fmla="*/ 37 w 40"/>
                <a:gd name="T31" fmla="*/ 26 h 43"/>
                <a:gd name="T32" fmla="*/ 12 w 40"/>
                <a:gd name="T33" fmla="*/ 29 h 43"/>
                <a:gd name="T34" fmla="*/ 38 w 40"/>
                <a:gd name="T35" fmla="*/ 26 h 43"/>
                <a:gd name="T36" fmla="*/ 30 w 40"/>
                <a:gd name="T37" fmla="*/ 26 h 43"/>
                <a:gd name="T38" fmla="*/ 7 w 40"/>
                <a:gd name="T39" fmla="*/ 29 h 43"/>
                <a:gd name="T40" fmla="*/ 38 w 40"/>
                <a:gd name="T41" fmla="*/ 24 h 43"/>
                <a:gd name="T42" fmla="*/ 34 w 40"/>
                <a:gd name="T43" fmla="*/ 22 h 43"/>
                <a:gd name="T44" fmla="*/ 38 w 40"/>
                <a:gd name="T45" fmla="*/ 22 h 43"/>
                <a:gd name="T46" fmla="*/ 6 w 40"/>
                <a:gd name="T47" fmla="*/ 27 h 43"/>
                <a:gd name="T48" fmla="*/ 21 w 40"/>
                <a:gd name="T49" fmla="*/ 26 h 43"/>
                <a:gd name="T50" fmla="*/ 38 w 40"/>
                <a:gd name="T51" fmla="*/ 19 h 43"/>
                <a:gd name="T52" fmla="*/ 27 w 40"/>
                <a:gd name="T53" fmla="*/ 23 h 43"/>
                <a:gd name="T54" fmla="*/ 6 w 40"/>
                <a:gd name="T55" fmla="*/ 32 h 43"/>
                <a:gd name="T56" fmla="*/ 3 w 40"/>
                <a:gd name="T57" fmla="*/ 30 h 43"/>
                <a:gd name="T58" fmla="*/ 3 w 40"/>
                <a:gd name="T59" fmla="*/ 30 h 43"/>
                <a:gd name="T60" fmla="*/ 5 w 40"/>
                <a:gd name="T61" fmla="*/ 31 h 43"/>
                <a:gd name="T62" fmla="*/ 35 w 40"/>
                <a:gd name="T63" fmla="*/ 19 h 43"/>
                <a:gd name="T64" fmla="*/ 35 w 40"/>
                <a:gd name="T65" fmla="*/ 15 h 43"/>
                <a:gd name="T66" fmla="*/ 25 w 40"/>
                <a:gd name="T67" fmla="*/ 21 h 43"/>
                <a:gd name="T68" fmla="*/ 1 w 40"/>
                <a:gd name="T69" fmla="*/ 24 h 43"/>
                <a:gd name="T70" fmla="*/ 36 w 40"/>
                <a:gd name="T71" fmla="*/ 13 h 43"/>
                <a:gd name="T72" fmla="*/ 7 w 40"/>
                <a:gd name="T73" fmla="*/ 18 h 43"/>
                <a:gd name="T74" fmla="*/ 18 w 40"/>
                <a:gd name="T75" fmla="*/ 21 h 43"/>
                <a:gd name="T76" fmla="*/ 30 w 40"/>
                <a:gd name="T77" fmla="*/ 13 h 43"/>
                <a:gd name="T78" fmla="*/ 21 w 40"/>
                <a:gd name="T79" fmla="*/ 12 h 43"/>
                <a:gd name="T80" fmla="*/ 3 w 40"/>
                <a:gd name="T81" fmla="*/ 20 h 43"/>
                <a:gd name="T82" fmla="*/ 20 w 40"/>
                <a:gd name="T83" fmla="*/ 16 h 43"/>
                <a:gd name="T84" fmla="*/ 2 w 40"/>
                <a:gd name="T85" fmla="*/ 19 h 43"/>
                <a:gd name="T86" fmla="*/ 21 w 40"/>
                <a:gd name="T87" fmla="*/ 11 h 43"/>
                <a:gd name="T88" fmla="*/ 28 w 40"/>
                <a:gd name="T89" fmla="*/ 12 h 43"/>
                <a:gd name="T90" fmla="*/ 11 w 40"/>
                <a:gd name="T91" fmla="*/ 12 h 43"/>
                <a:gd name="T92" fmla="*/ 18 w 40"/>
                <a:gd name="T93" fmla="*/ 10 h 43"/>
                <a:gd name="T94" fmla="*/ 26 w 40"/>
                <a:gd name="T95" fmla="*/ 9 h 43"/>
                <a:gd name="T96" fmla="*/ 27 w 40"/>
                <a:gd name="T97" fmla="*/ 10 h 43"/>
                <a:gd name="T98" fmla="*/ 22 w 40"/>
                <a:gd name="T99" fmla="*/ 9 h 43"/>
                <a:gd name="T100" fmla="*/ 6 w 40"/>
                <a:gd name="T101" fmla="*/ 12 h 43"/>
                <a:gd name="T102" fmla="*/ 23 w 40"/>
                <a:gd name="T103" fmla="*/ 7 h 43"/>
                <a:gd name="T104" fmla="*/ 22 w 40"/>
                <a:gd name="T105" fmla="*/ 8 h 43"/>
                <a:gd name="T106" fmla="*/ 21 w 40"/>
                <a:gd name="T107" fmla="*/ 8 h 43"/>
                <a:gd name="T108" fmla="*/ 4 w 40"/>
                <a:gd name="T109" fmla="*/ 14 h 43"/>
                <a:gd name="T110" fmla="*/ 22 w 40"/>
                <a:gd name="T111" fmla="*/ 7 h 43"/>
                <a:gd name="T112" fmla="*/ 3 w 40"/>
                <a:gd name="T113" fmla="*/ 16 h 43"/>
                <a:gd name="T114" fmla="*/ 18 w 40"/>
                <a:gd name="T115" fmla="*/ 42 h 43"/>
                <a:gd name="T116" fmla="*/ 22 w 40"/>
                <a:gd name="T1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3">
                  <a:moveTo>
                    <a:pt x="31" y="40"/>
                  </a:moveTo>
                  <a:cubicBezTo>
                    <a:pt x="31" y="40"/>
                    <a:pt x="32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1" y="40"/>
                  </a:cubicBezTo>
                  <a:moveTo>
                    <a:pt x="27" y="41"/>
                  </a:moveTo>
                  <a:cubicBezTo>
                    <a:pt x="29" y="40"/>
                    <a:pt x="31" y="39"/>
                    <a:pt x="33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moveTo>
                    <a:pt x="22" y="40"/>
                  </a:moveTo>
                  <a:cubicBezTo>
                    <a:pt x="22" y="40"/>
                    <a:pt x="21" y="40"/>
                    <a:pt x="21" y="39"/>
                  </a:cubicBezTo>
                  <a:cubicBezTo>
                    <a:pt x="23" y="38"/>
                    <a:pt x="25" y="38"/>
                    <a:pt x="27" y="37"/>
                  </a:cubicBezTo>
                  <a:cubicBezTo>
                    <a:pt x="26" y="38"/>
                    <a:pt x="24" y="39"/>
                    <a:pt x="22" y="40"/>
                  </a:cubicBezTo>
                  <a:moveTo>
                    <a:pt x="26" y="41"/>
                  </a:moveTo>
                  <a:cubicBezTo>
                    <a:pt x="26" y="41"/>
                    <a:pt x="25" y="41"/>
                    <a:pt x="25" y="41"/>
                  </a:cubicBezTo>
                  <a:cubicBezTo>
                    <a:pt x="26" y="40"/>
                    <a:pt x="28" y="39"/>
                    <a:pt x="29" y="39"/>
                  </a:cubicBezTo>
                  <a:cubicBezTo>
                    <a:pt x="31" y="38"/>
                    <a:pt x="32" y="37"/>
                    <a:pt x="33" y="36"/>
                  </a:cubicBezTo>
                  <a:cubicBezTo>
                    <a:pt x="33" y="37"/>
                    <a:pt x="32" y="37"/>
                    <a:pt x="31" y="38"/>
                  </a:cubicBezTo>
                  <a:cubicBezTo>
                    <a:pt x="29" y="39"/>
                    <a:pt x="28" y="40"/>
                    <a:pt x="26" y="41"/>
                  </a:cubicBezTo>
                  <a:moveTo>
                    <a:pt x="24" y="41"/>
                  </a:moveTo>
                  <a:cubicBezTo>
                    <a:pt x="24" y="40"/>
                    <a:pt x="23" y="40"/>
                    <a:pt x="23" y="40"/>
                  </a:cubicBezTo>
                  <a:cubicBezTo>
                    <a:pt x="26" y="38"/>
                    <a:pt x="29" y="37"/>
                    <a:pt x="33" y="35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29" y="38"/>
                    <a:pt x="26" y="39"/>
                    <a:pt x="24" y="41"/>
                  </a:cubicBezTo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3" y="37"/>
                    <a:pt x="36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30" y="40"/>
                    <a:pt x="29" y="40"/>
                    <a:pt x="28" y="40"/>
                  </a:cubicBezTo>
                  <a:cubicBezTo>
                    <a:pt x="28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moveTo>
                    <a:pt x="10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2" y="37"/>
                    <a:pt x="15" y="36"/>
                    <a:pt x="18" y="35"/>
                  </a:cubicBezTo>
                  <a:cubicBezTo>
                    <a:pt x="17" y="35"/>
                    <a:pt x="17" y="35"/>
                    <a:pt x="16" y="36"/>
                  </a:cubicBezTo>
                  <a:cubicBezTo>
                    <a:pt x="15" y="36"/>
                    <a:pt x="14" y="37"/>
                    <a:pt x="13" y="37"/>
                  </a:cubicBezTo>
                  <a:cubicBezTo>
                    <a:pt x="12" y="38"/>
                    <a:pt x="11" y="39"/>
                    <a:pt x="10" y="39"/>
                  </a:cubicBezTo>
                  <a:moveTo>
                    <a:pt x="14" y="40"/>
                  </a:moveTo>
                  <a:cubicBezTo>
                    <a:pt x="14" y="40"/>
                    <a:pt x="14" y="40"/>
                    <a:pt x="13" y="40"/>
                  </a:cubicBezTo>
                  <a:cubicBezTo>
                    <a:pt x="16" y="39"/>
                    <a:pt x="18" y="38"/>
                    <a:pt x="21" y="37"/>
                  </a:cubicBezTo>
                  <a:cubicBezTo>
                    <a:pt x="23" y="36"/>
                    <a:pt x="25" y="35"/>
                    <a:pt x="27" y="34"/>
                  </a:cubicBezTo>
                  <a:cubicBezTo>
                    <a:pt x="25" y="35"/>
                    <a:pt x="23" y="36"/>
                    <a:pt x="22" y="37"/>
                  </a:cubicBezTo>
                  <a:cubicBezTo>
                    <a:pt x="21" y="38"/>
                    <a:pt x="20" y="38"/>
                    <a:pt x="19" y="39"/>
                  </a:cubicBezTo>
                  <a:cubicBezTo>
                    <a:pt x="19" y="39"/>
                    <a:pt x="18" y="40"/>
                    <a:pt x="18" y="40"/>
                  </a:cubicBezTo>
                  <a:cubicBezTo>
                    <a:pt x="17" y="40"/>
                    <a:pt x="16" y="40"/>
                    <a:pt x="14" y="40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3" y="39"/>
                    <a:pt x="15" y="38"/>
                    <a:pt x="16" y="37"/>
                  </a:cubicBezTo>
                  <a:cubicBezTo>
                    <a:pt x="19" y="36"/>
                    <a:pt x="21" y="35"/>
                    <a:pt x="24" y="34"/>
                  </a:cubicBezTo>
                  <a:cubicBezTo>
                    <a:pt x="22" y="35"/>
                    <a:pt x="21" y="35"/>
                    <a:pt x="19" y="36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25" y="41"/>
                  </a:moveTo>
                  <a:cubicBezTo>
                    <a:pt x="26" y="40"/>
                    <a:pt x="28" y="39"/>
                    <a:pt x="29" y="38"/>
                  </a:cubicBezTo>
                  <a:cubicBezTo>
                    <a:pt x="31" y="37"/>
                    <a:pt x="32" y="36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1" y="37"/>
                    <a:pt x="28" y="39"/>
                  </a:cubicBezTo>
                  <a:cubicBezTo>
                    <a:pt x="27" y="39"/>
                    <a:pt x="25" y="40"/>
                    <a:pt x="25" y="41"/>
                  </a:cubicBezTo>
                  <a:moveTo>
                    <a:pt x="23" y="40"/>
                  </a:moveTo>
                  <a:cubicBezTo>
                    <a:pt x="23" y="40"/>
                    <a:pt x="24" y="39"/>
                    <a:pt x="24" y="39"/>
                  </a:cubicBezTo>
                  <a:cubicBezTo>
                    <a:pt x="25" y="39"/>
                    <a:pt x="25" y="38"/>
                    <a:pt x="26" y="38"/>
                  </a:cubicBezTo>
                  <a:cubicBezTo>
                    <a:pt x="28" y="37"/>
                    <a:pt x="30" y="36"/>
                    <a:pt x="31" y="35"/>
                  </a:cubicBezTo>
                  <a:cubicBezTo>
                    <a:pt x="33" y="34"/>
                    <a:pt x="35" y="33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2" y="35"/>
                    <a:pt x="30" y="36"/>
                    <a:pt x="27" y="37"/>
                  </a:cubicBezTo>
                  <a:cubicBezTo>
                    <a:pt x="26" y="38"/>
                    <a:pt x="25" y="39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moveTo>
                    <a:pt x="31" y="33"/>
                  </a:moveTo>
                  <a:cubicBezTo>
                    <a:pt x="31" y="32"/>
                    <a:pt x="32" y="32"/>
                    <a:pt x="33" y="31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3" y="31"/>
                    <a:pt x="32" y="32"/>
                    <a:pt x="31" y="33"/>
                  </a:cubicBezTo>
                  <a:moveTo>
                    <a:pt x="8" y="3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5"/>
                    <a:pt x="12" y="34"/>
                    <a:pt x="14" y="33"/>
                  </a:cubicBezTo>
                  <a:cubicBezTo>
                    <a:pt x="16" y="32"/>
                    <a:pt x="18" y="31"/>
                    <a:pt x="20" y="30"/>
                  </a:cubicBezTo>
                  <a:cubicBezTo>
                    <a:pt x="18" y="31"/>
                    <a:pt x="16" y="32"/>
                    <a:pt x="14" y="33"/>
                  </a:cubicBezTo>
                  <a:cubicBezTo>
                    <a:pt x="12" y="34"/>
                    <a:pt x="10" y="36"/>
                    <a:pt x="8" y="37"/>
                  </a:cubicBezTo>
                  <a:moveTo>
                    <a:pt x="19" y="40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3" y="37"/>
                    <a:pt x="24" y="37"/>
                    <a:pt x="26" y="36"/>
                  </a:cubicBezTo>
                  <a:cubicBezTo>
                    <a:pt x="27" y="35"/>
                    <a:pt x="28" y="35"/>
                    <a:pt x="30" y="34"/>
                  </a:cubicBezTo>
                  <a:cubicBezTo>
                    <a:pt x="32" y="32"/>
                    <a:pt x="35" y="31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3"/>
                    <a:pt x="32" y="34"/>
                    <a:pt x="30" y="35"/>
                  </a:cubicBezTo>
                  <a:cubicBezTo>
                    <a:pt x="27" y="37"/>
                    <a:pt x="24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40"/>
                    <a:pt x="19" y="40"/>
                    <a:pt x="19" y="40"/>
                  </a:cubicBezTo>
                  <a:moveTo>
                    <a:pt x="29" y="30"/>
                  </a:move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0" y="30"/>
                    <a:pt x="29" y="30"/>
                  </a:cubicBezTo>
                  <a:moveTo>
                    <a:pt x="21" y="38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8" y="34"/>
                    <a:pt x="28" y="34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2"/>
                    <a:pt x="35" y="31"/>
                    <a:pt x="3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6" y="36"/>
                    <a:pt x="23" y="37"/>
                    <a:pt x="21" y="38"/>
                  </a:cubicBezTo>
                  <a:moveTo>
                    <a:pt x="6" y="36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8" y="34"/>
                    <a:pt x="10" y="33"/>
                    <a:pt x="12" y="32"/>
                  </a:cubicBezTo>
                  <a:cubicBezTo>
                    <a:pt x="15" y="31"/>
                    <a:pt x="17" y="30"/>
                    <a:pt x="20" y="29"/>
                  </a:cubicBezTo>
                  <a:cubicBezTo>
                    <a:pt x="18" y="30"/>
                    <a:pt x="15" y="31"/>
                    <a:pt x="13" y="32"/>
                  </a:cubicBezTo>
                  <a:cubicBezTo>
                    <a:pt x="11" y="33"/>
                    <a:pt x="8" y="34"/>
                    <a:pt x="6" y="36"/>
                  </a:cubicBezTo>
                  <a:moveTo>
                    <a:pt x="13" y="40"/>
                  </a:moveTo>
                  <a:cubicBezTo>
                    <a:pt x="13" y="40"/>
                    <a:pt x="14" y="40"/>
                    <a:pt x="14" y="40"/>
                  </a:cubicBezTo>
                  <a:cubicBezTo>
                    <a:pt x="15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2" y="35"/>
                    <a:pt x="24" y="34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31"/>
                    <a:pt x="34" y="30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3" y="36"/>
                    <a:pt x="21" y="37"/>
                    <a:pt x="19" y="38"/>
                  </a:cubicBezTo>
                  <a:cubicBezTo>
                    <a:pt x="18" y="38"/>
                    <a:pt x="17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moveTo>
                    <a:pt x="9" y="38"/>
                  </a:moveTo>
                  <a:cubicBezTo>
                    <a:pt x="9" y="38"/>
                    <a:pt x="8" y="38"/>
                    <a:pt x="8" y="37"/>
                  </a:cubicBezTo>
                  <a:cubicBezTo>
                    <a:pt x="10" y="37"/>
                    <a:pt x="12" y="35"/>
                    <a:pt x="14" y="34"/>
                  </a:cubicBezTo>
                  <a:cubicBezTo>
                    <a:pt x="17" y="33"/>
                    <a:pt x="20" y="32"/>
                    <a:pt x="23" y="31"/>
                  </a:cubicBezTo>
                  <a:cubicBezTo>
                    <a:pt x="26" y="30"/>
                    <a:pt x="28" y="28"/>
                    <a:pt x="31" y="27"/>
                  </a:cubicBezTo>
                  <a:cubicBezTo>
                    <a:pt x="30" y="28"/>
                    <a:pt x="29" y="28"/>
                    <a:pt x="28" y="29"/>
                  </a:cubicBezTo>
                  <a:cubicBezTo>
                    <a:pt x="26" y="30"/>
                    <a:pt x="24" y="30"/>
                    <a:pt x="22" y="31"/>
                  </a:cubicBezTo>
                  <a:cubicBezTo>
                    <a:pt x="20" y="32"/>
                    <a:pt x="17" y="33"/>
                    <a:pt x="15" y="35"/>
                  </a:cubicBezTo>
                  <a:cubicBezTo>
                    <a:pt x="13" y="36"/>
                    <a:pt x="10" y="37"/>
                    <a:pt x="9" y="38"/>
                  </a:cubicBezTo>
                  <a:moveTo>
                    <a:pt x="11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4" y="37"/>
                    <a:pt x="16" y="36"/>
                    <a:pt x="18" y="35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0"/>
                    <a:pt x="31" y="29"/>
                    <a:pt x="34" y="28"/>
                  </a:cubicBezTo>
                  <a:cubicBezTo>
                    <a:pt x="35" y="28"/>
                    <a:pt x="36" y="27"/>
                    <a:pt x="36" y="27"/>
                  </a:cubicBezTo>
                  <a:cubicBezTo>
                    <a:pt x="37" y="27"/>
                    <a:pt x="38" y="26"/>
                    <a:pt x="38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5" y="29"/>
                    <a:pt x="31" y="30"/>
                    <a:pt x="28" y="32"/>
                  </a:cubicBezTo>
                  <a:cubicBezTo>
                    <a:pt x="26" y="33"/>
                    <a:pt x="24" y="34"/>
                    <a:pt x="22" y="34"/>
                  </a:cubicBezTo>
                  <a:cubicBezTo>
                    <a:pt x="20" y="35"/>
                    <a:pt x="18" y="36"/>
                    <a:pt x="16" y="37"/>
                  </a:cubicBezTo>
                  <a:cubicBezTo>
                    <a:pt x="15" y="37"/>
                    <a:pt x="14" y="38"/>
                    <a:pt x="13" y="38"/>
                  </a:cubicBezTo>
                  <a:cubicBezTo>
                    <a:pt x="12" y="39"/>
                    <a:pt x="11" y="39"/>
                    <a:pt x="11" y="39"/>
                  </a:cubicBezTo>
                  <a:moveTo>
                    <a:pt x="36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moveTo>
                    <a:pt x="4" y="33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1"/>
                    <a:pt x="6" y="31"/>
                  </a:cubicBezTo>
                  <a:cubicBezTo>
                    <a:pt x="7" y="30"/>
                    <a:pt x="9" y="30"/>
                    <a:pt x="10" y="29"/>
                  </a:cubicBezTo>
                  <a:cubicBezTo>
                    <a:pt x="13" y="28"/>
                    <a:pt x="17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6"/>
                    <a:pt x="15" y="27"/>
                    <a:pt x="12" y="29"/>
                  </a:cubicBezTo>
                  <a:cubicBezTo>
                    <a:pt x="9" y="30"/>
                    <a:pt x="7" y="31"/>
                    <a:pt x="4" y="33"/>
                  </a:cubicBezTo>
                  <a:moveTo>
                    <a:pt x="10" y="38"/>
                  </a:moveTo>
                  <a:cubicBezTo>
                    <a:pt x="9" y="38"/>
                    <a:pt x="10" y="38"/>
                    <a:pt x="10" y="38"/>
                  </a:cubicBezTo>
                  <a:cubicBezTo>
                    <a:pt x="11" y="37"/>
                    <a:pt x="12" y="37"/>
                    <a:pt x="13" y="36"/>
                  </a:cubicBezTo>
                  <a:cubicBezTo>
                    <a:pt x="15" y="35"/>
                    <a:pt x="16" y="34"/>
                    <a:pt x="19" y="33"/>
                  </a:cubicBezTo>
                  <a:cubicBezTo>
                    <a:pt x="21" y="32"/>
                    <a:pt x="23" y="31"/>
                    <a:pt x="26" y="30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6"/>
                    <a:pt x="37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7" y="26"/>
                    <a:pt x="37" y="26"/>
                    <a:pt x="36" y="27"/>
                  </a:cubicBezTo>
                  <a:cubicBezTo>
                    <a:pt x="35" y="27"/>
                    <a:pt x="35" y="27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0" y="29"/>
                    <a:pt x="28" y="30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2"/>
                    <a:pt x="21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5"/>
                    <a:pt x="14" y="36"/>
                    <a:pt x="12" y="37"/>
                  </a:cubicBezTo>
                  <a:cubicBezTo>
                    <a:pt x="11" y="37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moveTo>
                    <a:pt x="30" y="26"/>
                  </a:moveTo>
                  <a:cubicBezTo>
                    <a:pt x="32" y="25"/>
                    <a:pt x="33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5"/>
                    <a:pt x="30" y="26"/>
                  </a:cubicBezTo>
                  <a:moveTo>
                    <a:pt x="3" y="30"/>
                  </a:moveTo>
                  <a:cubicBezTo>
                    <a:pt x="4" y="30"/>
                    <a:pt x="5" y="29"/>
                    <a:pt x="6" y="29"/>
                  </a:cubicBezTo>
                  <a:cubicBezTo>
                    <a:pt x="8" y="28"/>
                    <a:pt x="10" y="27"/>
                    <a:pt x="11" y="27"/>
                  </a:cubicBezTo>
                  <a:cubicBezTo>
                    <a:pt x="14" y="26"/>
                    <a:pt x="17" y="24"/>
                    <a:pt x="20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6" y="25"/>
                    <a:pt x="13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30"/>
                    <a:pt x="4" y="30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14" y="33"/>
                    <a:pt x="18" y="31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ubicBezTo>
                    <a:pt x="27" y="27"/>
                    <a:pt x="29" y="26"/>
                    <a:pt x="31" y="26"/>
                  </a:cubicBezTo>
                  <a:cubicBezTo>
                    <a:pt x="33" y="25"/>
                    <a:pt x="36" y="24"/>
                    <a:pt x="38" y="22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6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27" y="29"/>
                    <a:pt x="22" y="31"/>
                    <a:pt x="18" y="32"/>
                  </a:cubicBezTo>
                  <a:cubicBezTo>
                    <a:pt x="16" y="33"/>
                    <a:pt x="14" y="34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28" y="25"/>
                  </a:moveTo>
                  <a:cubicBezTo>
                    <a:pt x="29" y="25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3" y="23"/>
                    <a:pt x="30" y="24"/>
                    <a:pt x="28" y="25"/>
                  </a:cubicBezTo>
                  <a:moveTo>
                    <a:pt x="7" y="36"/>
                  </a:moveTo>
                  <a:cubicBezTo>
                    <a:pt x="7" y="35"/>
                    <a:pt x="8" y="35"/>
                    <a:pt x="8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5" y="31"/>
                    <a:pt x="19" y="29"/>
                    <a:pt x="24" y="27"/>
                  </a:cubicBezTo>
                  <a:cubicBezTo>
                    <a:pt x="28" y="25"/>
                    <a:pt x="33" y="23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6" y="23"/>
                    <a:pt x="33" y="24"/>
                    <a:pt x="31" y="25"/>
                  </a:cubicBezTo>
                  <a:cubicBezTo>
                    <a:pt x="29" y="26"/>
                    <a:pt x="26" y="27"/>
                    <a:pt x="24" y="28"/>
                  </a:cubicBezTo>
                  <a:cubicBezTo>
                    <a:pt x="21" y="30"/>
                    <a:pt x="17" y="31"/>
                    <a:pt x="14" y="32"/>
                  </a:cubicBezTo>
                  <a:cubicBezTo>
                    <a:pt x="12" y="33"/>
                    <a:pt x="10" y="34"/>
                    <a:pt x="8" y="35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2" y="29"/>
                  </a:moveTo>
                  <a:cubicBezTo>
                    <a:pt x="2" y="29"/>
                    <a:pt x="2" y="28"/>
                    <a:pt x="2" y="28"/>
                  </a:cubicBezTo>
                  <a:cubicBezTo>
                    <a:pt x="6" y="26"/>
                    <a:pt x="10" y="25"/>
                    <a:pt x="14" y="23"/>
                  </a:cubicBezTo>
                  <a:cubicBezTo>
                    <a:pt x="15" y="22"/>
                    <a:pt x="17" y="21"/>
                    <a:pt x="19" y="21"/>
                  </a:cubicBezTo>
                  <a:cubicBezTo>
                    <a:pt x="15" y="23"/>
                    <a:pt x="10" y="25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3" y="29"/>
                    <a:pt x="2" y="29"/>
                  </a:cubicBezTo>
                  <a:moveTo>
                    <a:pt x="5" y="34"/>
                  </a:moveTo>
                  <a:cubicBezTo>
                    <a:pt x="5" y="34"/>
                    <a:pt x="5" y="33"/>
                    <a:pt x="4" y="33"/>
                  </a:cubicBezTo>
                  <a:cubicBezTo>
                    <a:pt x="7" y="33"/>
                    <a:pt x="10" y="31"/>
                    <a:pt x="12" y="30"/>
                  </a:cubicBezTo>
                  <a:cubicBezTo>
                    <a:pt x="15" y="29"/>
                    <a:pt x="17" y="28"/>
                    <a:pt x="20" y="26"/>
                  </a:cubicBezTo>
                  <a:cubicBezTo>
                    <a:pt x="23" y="25"/>
                    <a:pt x="27" y="23"/>
                    <a:pt x="30" y="22"/>
                  </a:cubicBezTo>
                  <a:cubicBezTo>
                    <a:pt x="31" y="21"/>
                    <a:pt x="33" y="21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21"/>
                    <a:pt x="31" y="22"/>
                    <a:pt x="30" y="22"/>
                  </a:cubicBezTo>
                  <a:cubicBezTo>
                    <a:pt x="27" y="24"/>
                    <a:pt x="24" y="25"/>
                    <a:pt x="21" y="26"/>
                  </a:cubicBezTo>
                  <a:cubicBezTo>
                    <a:pt x="19" y="27"/>
                    <a:pt x="16" y="29"/>
                    <a:pt x="13" y="30"/>
                  </a:cubicBezTo>
                  <a:cubicBezTo>
                    <a:pt x="12" y="31"/>
                    <a:pt x="10" y="31"/>
                    <a:pt x="9" y="32"/>
                  </a:cubicBezTo>
                  <a:cubicBezTo>
                    <a:pt x="8" y="33"/>
                    <a:pt x="7" y="34"/>
                    <a:pt x="5" y="34"/>
                  </a:cubicBezTo>
                  <a:moveTo>
                    <a:pt x="6" y="34"/>
                  </a:moveTo>
                  <a:cubicBezTo>
                    <a:pt x="6" y="34"/>
                    <a:pt x="6" y="34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8" y="28"/>
                    <a:pt x="22" y="26"/>
                    <a:pt x="27" y="24"/>
                  </a:cubicBezTo>
                  <a:cubicBezTo>
                    <a:pt x="29" y="23"/>
                    <a:pt x="31" y="22"/>
                    <a:pt x="33" y="21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3" y="22"/>
                    <a:pt x="28" y="24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9"/>
                    <a:pt x="14" y="30"/>
                    <a:pt x="10" y="32"/>
                  </a:cubicBezTo>
                  <a:cubicBezTo>
                    <a:pt x="9" y="33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moveTo>
                    <a:pt x="4" y="33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8" y="31"/>
                    <a:pt x="10" y="30"/>
                    <a:pt x="12" y="29"/>
                  </a:cubicBezTo>
                  <a:cubicBezTo>
                    <a:pt x="17" y="26"/>
                    <a:pt x="22" y="25"/>
                    <a:pt x="27" y="23"/>
                  </a:cubicBezTo>
                  <a:cubicBezTo>
                    <a:pt x="29" y="22"/>
                    <a:pt x="31" y="21"/>
                    <a:pt x="33" y="20"/>
                  </a:cubicBezTo>
                  <a:cubicBezTo>
                    <a:pt x="34" y="20"/>
                    <a:pt x="35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6" y="19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1" y="21"/>
                    <a:pt x="26" y="23"/>
                    <a:pt x="22" y="25"/>
                  </a:cubicBezTo>
                  <a:cubicBezTo>
                    <a:pt x="18" y="27"/>
                    <a:pt x="13" y="29"/>
                    <a:pt x="9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2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7" y="23"/>
                    <a:pt x="8" y="22"/>
                  </a:cubicBezTo>
                  <a:cubicBezTo>
                    <a:pt x="11" y="21"/>
                    <a:pt x="14" y="20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9"/>
                  </a:cubicBezTo>
                  <a:cubicBezTo>
                    <a:pt x="14" y="20"/>
                    <a:pt x="11" y="21"/>
                    <a:pt x="8" y="23"/>
                  </a:cubicBezTo>
                  <a:cubicBezTo>
                    <a:pt x="6" y="24"/>
                    <a:pt x="4" y="25"/>
                    <a:pt x="2" y="27"/>
                  </a:cubicBezTo>
                  <a:moveTo>
                    <a:pt x="3" y="30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4" y="28"/>
                    <a:pt x="5" y="28"/>
                  </a:cubicBezTo>
                  <a:cubicBezTo>
                    <a:pt x="7" y="27"/>
                    <a:pt x="9" y="26"/>
                    <a:pt x="11" y="26"/>
                  </a:cubicBezTo>
                  <a:cubicBezTo>
                    <a:pt x="16" y="24"/>
                    <a:pt x="20" y="21"/>
                    <a:pt x="25" y="20"/>
                  </a:cubicBezTo>
                  <a:cubicBezTo>
                    <a:pt x="27" y="19"/>
                    <a:pt x="29" y="18"/>
                    <a:pt x="31" y="17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6" y="20"/>
                    <a:pt x="23" y="21"/>
                    <a:pt x="19" y="22"/>
                  </a:cubicBezTo>
                  <a:cubicBezTo>
                    <a:pt x="17" y="24"/>
                    <a:pt x="14" y="25"/>
                    <a:pt x="11" y="26"/>
                  </a:cubicBezTo>
                  <a:cubicBezTo>
                    <a:pt x="10" y="27"/>
                    <a:pt x="9" y="27"/>
                    <a:pt x="7" y="28"/>
                  </a:cubicBezTo>
                  <a:cubicBezTo>
                    <a:pt x="6" y="28"/>
                    <a:pt x="4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5" y="22"/>
                    <a:pt x="7" y="21"/>
                  </a:cubicBezTo>
                  <a:cubicBezTo>
                    <a:pt x="10" y="20"/>
                    <a:pt x="14" y="19"/>
                    <a:pt x="17" y="17"/>
                  </a:cubicBezTo>
                  <a:cubicBezTo>
                    <a:pt x="14" y="19"/>
                    <a:pt x="12" y="20"/>
                    <a:pt x="9" y="21"/>
                  </a:cubicBezTo>
                  <a:cubicBezTo>
                    <a:pt x="6" y="22"/>
                    <a:pt x="4" y="24"/>
                    <a:pt x="1" y="25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5" y="31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8" y="29"/>
                    <a:pt x="10" y="28"/>
                    <a:pt x="12" y="27"/>
                  </a:cubicBezTo>
                  <a:cubicBezTo>
                    <a:pt x="17" y="25"/>
                    <a:pt x="21" y="23"/>
                    <a:pt x="25" y="21"/>
                  </a:cubicBezTo>
                  <a:cubicBezTo>
                    <a:pt x="29" y="20"/>
                    <a:pt x="33" y="19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2"/>
                    <a:pt x="24" y="23"/>
                    <a:pt x="21" y="24"/>
                  </a:cubicBezTo>
                  <a:cubicBezTo>
                    <a:pt x="17" y="26"/>
                    <a:pt x="12" y="28"/>
                    <a:pt x="7" y="30"/>
                  </a:cubicBezTo>
                  <a:cubicBezTo>
                    <a:pt x="7" y="30"/>
                    <a:pt x="6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3" y="30"/>
                  </a:moveTo>
                  <a:cubicBezTo>
                    <a:pt x="6" y="29"/>
                    <a:pt x="8" y="28"/>
                    <a:pt x="10" y="27"/>
                  </a:cubicBezTo>
                  <a:cubicBezTo>
                    <a:pt x="13" y="26"/>
                    <a:pt x="15" y="24"/>
                    <a:pt x="17" y="23"/>
                  </a:cubicBezTo>
                  <a:cubicBezTo>
                    <a:pt x="20" y="22"/>
                    <a:pt x="22" y="21"/>
                    <a:pt x="25" y="20"/>
                  </a:cubicBezTo>
                  <a:cubicBezTo>
                    <a:pt x="27" y="19"/>
                    <a:pt x="30" y="18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5" y="16"/>
                    <a:pt x="36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4" y="18"/>
                    <a:pt x="31" y="19"/>
                    <a:pt x="28" y="20"/>
                  </a:cubicBezTo>
                  <a:cubicBezTo>
                    <a:pt x="27" y="20"/>
                    <a:pt x="26" y="20"/>
                    <a:pt x="25" y="21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8" y="23"/>
                    <a:pt x="14" y="25"/>
                    <a:pt x="10" y="27"/>
                  </a:cubicBezTo>
                  <a:cubicBezTo>
                    <a:pt x="8" y="28"/>
                    <a:pt x="5" y="29"/>
                    <a:pt x="3" y="30"/>
                  </a:cubicBezTo>
                  <a:moveTo>
                    <a:pt x="1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6" y="21"/>
                    <a:pt x="8" y="20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3" y="17"/>
                    <a:pt x="11" y="18"/>
                    <a:pt x="8" y="20"/>
                  </a:cubicBezTo>
                  <a:cubicBezTo>
                    <a:pt x="6" y="21"/>
                    <a:pt x="4" y="23"/>
                    <a:pt x="1" y="24"/>
                  </a:cubicBezTo>
                  <a:moveTo>
                    <a:pt x="28" y="17"/>
                  </a:moveTo>
                  <a:cubicBezTo>
                    <a:pt x="29" y="16"/>
                    <a:pt x="31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6"/>
                    <a:pt x="28" y="17"/>
                  </a:cubicBezTo>
                  <a:moveTo>
                    <a:pt x="7" y="27"/>
                  </a:moveTo>
                  <a:cubicBezTo>
                    <a:pt x="11" y="25"/>
                    <a:pt x="15" y="23"/>
                    <a:pt x="19" y="21"/>
                  </a:cubicBezTo>
                  <a:cubicBezTo>
                    <a:pt x="24" y="18"/>
                    <a:pt x="30" y="17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8"/>
                    <a:pt x="22" y="20"/>
                    <a:pt x="17" y="23"/>
                  </a:cubicBezTo>
                  <a:cubicBezTo>
                    <a:pt x="14" y="24"/>
                    <a:pt x="12" y="25"/>
                    <a:pt x="9" y="26"/>
                  </a:cubicBezTo>
                  <a:cubicBezTo>
                    <a:pt x="8" y="26"/>
                    <a:pt x="8" y="26"/>
                    <a:pt x="7" y="27"/>
                  </a:cubicBezTo>
                  <a:moveTo>
                    <a:pt x="1" y="22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9" y="17"/>
                    <a:pt x="12" y="16"/>
                    <a:pt x="15" y="15"/>
                  </a:cubicBezTo>
                  <a:cubicBezTo>
                    <a:pt x="16" y="14"/>
                    <a:pt x="18" y="13"/>
                    <a:pt x="20" y="12"/>
                  </a:cubicBezTo>
                  <a:cubicBezTo>
                    <a:pt x="14" y="16"/>
                    <a:pt x="7" y="18"/>
                    <a:pt x="1" y="22"/>
                  </a:cubicBezTo>
                  <a:moveTo>
                    <a:pt x="2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6" y="25"/>
                    <a:pt x="8" y="24"/>
                  </a:cubicBezTo>
                  <a:cubicBezTo>
                    <a:pt x="11" y="23"/>
                    <a:pt x="14" y="22"/>
                    <a:pt x="17" y="20"/>
                  </a:cubicBezTo>
                  <a:cubicBezTo>
                    <a:pt x="23" y="18"/>
                    <a:pt x="29" y="15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6"/>
                    <a:pt x="24" y="18"/>
                    <a:pt x="18" y="21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5"/>
                    <a:pt x="4" y="26"/>
                    <a:pt x="2" y="28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4" y="25"/>
                  </a:cubicBezTo>
                  <a:cubicBezTo>
                    <a:pt x="5" y="25"/>
                    <a:pt x="6" y="24"/>
                    <a:pt x="8" y="24"/>
                  </a:cubicBezTo>
                  <a:cubicBezTo>
                    <a:pt x="12" y="21"/>
                    <a:pt x="17" y="19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6"/>
                    <a:pt x="27" y="14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6" y="16"/>
                    <a:pt x="17" y="20"/>
                    <a:pt x="8" y="24"/>
                  </a:cubicBezTo>
                  <a:cubicBezTo>
                    <a:pt x="6" y="25"/>
                    <a:pt x="4" y="26"/>
                    <a:pt x="2" y="27"/>
                  </a:cubicBezTo>
                  <a:moveTo>
                    <a:pt x="9" y="17"/>
                  </a:moveTo>
                  <a:cubicBezTo>
                    <a:pt x="13" y="15"/>
                    <a:pt x="16" y="13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3"/>
                    <a:pt x="13" y="15"/>
                    <a:pt x="9" y="17"/>
                  </a:cubicBezTo>
                  <a:moveTo>
                    <a:pt x="1" y="21"/>
                  </a:move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3"/>
                    <a:pt x="14" y="14"/>
                  </a:cubicBezTo>
                  <a:cubicBezTo>
                    <a:pt x="11" y="16"/>
                    <a:pt x="8" y="17"/>
                    <a:pt x="5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3" y="20"/>
                    <a:pt x="2" y="21"/>
                    <a:pt x="1" y="21"/>
                  </a:cubicBezTo>
                  <a:moveTo>
                    <a:pt x="3" y="19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0" y="15"/>
                    <a:pt x="7" y="17"/>
                    <a:pt x="3" y="19"/>
                  </a:cubicBezTo>
                  <a:moveTo>
                    <a:pt x="5" y="23"/>
                  </a:moveTo>
                  <a:cubicBezTo>
                    <a:pt x="7" y="23"/>
                    <a:pt x="8" y="22"/>
                    <a:pt x="10" y="21"/>
                  </a:cubicBezTo>
                  <a:cubicBezTo>
                    <a:pt x="13" y="19"/>
                    <a:pt x="17" y="18"/>
                    <a:pt x="20" y="16"/>
                  </a:cubicBezTo>
                  <a:cubicBezTo>
                    <a:pt x="23" y="15"/>
                    <a:pt x="27" y="13"/>
                    <a:pt x="30" y="12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1" y="12"/>
                    <a:pt x="30" y="13"/>
                    <a:pt x="29" y="13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4" y="19"/>
                    <a:pt x="10" y="21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moveTo>
                    <a:pt x="2" y="19"/>
                  </a:moveTo>
                  <a:cubicBezTo>
                    <a:pt x="2" y="18"/>
                    <a:pt x="2" y="18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2"/>
                    <a:pt x="15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4"/>
                    <a:pt x="7" y="16"/>
                    <a:pt x="2" y="19"/>
                  </a:cubicBezTo>
                  <a:moveTo>
                    <a:pt x="21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1" y="24"/>
                  </a:moveTo>
                  <a:cubicBezTo>
                    <a:pt x="1" y="24"/>
                    <a:pt x="3" y="23"/>
                    <a:pt x="3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4" y="17"/>
                    <a:pt x="18" y="15"/>
                    <a:pt x="21" y="14"/>
                  </a:cubicBezTo>
                  <a:cubicBezTo>
                    <a:pt x="23" y="13"/>
                    <a:pt x="25" y="12"/>
                    <a:pt x="27" y="11"/>
                  </a:cubicBezTo>
                  <a:cubicBezTo>
                    <a:pt x="29" y="11"/>
                    <a:pt x="30" y="10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7" y="13"/>
                    <a:pt x="25" y="14"/>
                    <a:pt x="23" y="14"/>
                  </a:cubicBezTo>
                  <a:cubicBezTo>
                    <a:pt x="19" y="16"/>
                    <a:pt x="15" y="18"/>
                    <a:pt x="12" y="19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5" y="22"/>
                    <a:pt x="4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9" y="13"/>
                    <a:pt x="11" y="12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10" y="13"/>
                    <a:pt x="8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6" y="12"/>
                  </a:moveTo>
                  <a:cubicBezTo>
                    <a:pt x="26" y="11"/>
                    <a:pt x="27" y="11"/>
                    <a:pt x="28" y="11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10"/>
                    <a:pt x="27" y="11"/>
                    <a:pt x="26" y="12"/>
                  </a:cubicBezTo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moveTo>
                    <a:pt x="25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26" y="11"/>
                    <a:pt x="22" y="13"/>
                    <a:pt x="17" y="15"/>
                  </a:cubicBezTo>
                  <a:cubicBezTo>
                    <a:pt x="13" y="17"/>
                    <a:pt x="9" y="19"/>
                    <a:pt x="4" y="21"/>
                  </a:cubicBezTo>
                  <a:cubicBezTo>
                    <a:pt x="4" y="22"/>
                    <a:pt x="2" y="22"/>
                    <a:pt x="1" y="23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5" y="15"/>
                    <a:pt x="19" y="13"/>
                    <a:pt x="22" y="11"/>
                  </a:cubicBezTo>
                  <a:cubicBezTo>
                    <a:pt x="24" y="11"/>
                    <a:pt x="26" y="11"/>
                    <a:pt x="27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moveTo>
                    <a:pt x="3" y="16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6" y="13"/>
                    <a:pt x="9" y="12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2" y="10"/>
                    <a:pt x="8" y="13"/>
                    <a:pt x="3" y="16"/>
                  </a:cubicBezTo>
                  <a:moveTo>
                    <a:pt x="22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6" y="8"/>
                  </a:cubicBezTo>
                  <a:cubicBezTo>
                    <a:pt x="24" y="8"/>
                    <a:pt x="23" y="9"/>
                    <a:pt x="22" y="10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moveTo>
                    <a:pt x="6" y="12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0" y="10"/>
                    <a:pt x="8" y="11"/>
                    <a:pt x="6" y="12"/>
                  </a:cubicBezTo>
                  <a:moveTo>
                    <a:pt x="22" y="1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3" y="11"/>
                    <a:pt x="22" y="11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6" y="12"/>
                  </a:moveTo>
                  <a:cubicBezTo>
                    <a:pt x="8" y="11"/>
                    <a:pt x="10" y="10"/>
                    <a:pt x="13" y="9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2" y="9"/>
                  </a:moveTo>
                  <a:cubicBezTo>
                    <a:pt x="22" y="9"/>
                    <a:pt x="22" y="8"/>
                    <a:pt x="22" y="8"/>
                  </a:cubicBezTo>
                  <a:cubicBezTo>
                    <a:pt x="23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5" y="8"/>
                    <a:pt x="23" y="9"/>
                    <a:pt x="22" y="9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7" y="14"/>
                    <a:pt x="9" y="13"/>
                    <a:pt x="11" y="12"/>
                  </a:cubicBezTo>
                  <a:cubicBezTo>
                    <a:pt x="15" y="11"/>
                    <a:pt x="18" y="9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2" y="13"/>
                    <a:pt x="10" y="13"/>
                    <a:pt x="8" y="14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2"/>
                    <a:pt x="8" y="11"/>
                    <a:pt x="10" y="11"/>
                  </a:cubicBezTo>
                  <a:cubicBezTo>
                    <a:pt x="12" y="9"/>
                    <a:pt x="15" y="8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4" y="9"/>
                    <a:pt x="9" y="11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8" y="13"/>
                    <a:pt x="10" y="12"/>
                  </a:cubicBezTo>
                  <a:cubicBezTo>
                    <a:pt x="13" y="10"/>
                    <a:pt x="16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9"/>
                    <a:pt x="9" y="12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3" y="2"/>
                    <a:pt x="22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6"/>
                    <a:pt x="7" y="8"/>
                    <a:pt x="3" y="13"/>
                  </a:cubicBezTo>
                  <a:cubicBezTo>
                    <a:pt x="0" y="19"/>
                    <a:pt x="0" y="26"/>
                    <a:pt x="2" y="31"/>
                  </a:cubicBezTo>
                  <a:cubicBezTo>
                    <a:pt x="4" y="34"/>
                    <a:pt x="6" y="37"/>
                    <a:pt x="9" y="40"/>
                  </a:cubicBezTo>
                  <a:cubicBezTo>
                    <a:pt x="11" y="41"/>
                    <a:pt x="13" y="41"/>
                    <a:pt x="15" y="41"/>
                  </a:cubicBezTo>
                  <a:cubicBezTo>
                    <a:pt x="16" y="41"/>
                    <a:pt x="18" y="41"/>
                    <a:pt x="19" y="40"/>
                  </a:cubicBezTo>
                  <a:cubicBezTo>
                    <a:pt x="19" y="41"/>
                    <a:pt x="19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3" y="41"/>
                    <a:pt x="25" y="42"/>
                    <a:pt x="27" y="42"/>
                  </a:cubicBezTo>
                  <a:cubicBezTo>
                    <a:pt x="28" y="42"/>
                    <a:pt x="29" y="42"/>
                    <a:pt x="31" y="41"/>
                  </a:cubicBezTo>
                  <a:cubicBezTo>
                    <a:pt x="34" y="40"/>
                    <a:pt x="36" y="37"/>
                    <a:pt x="37" y="33"/>
                  </a:cubicBezTo>
                  <a:cubicBezTo>
                    <a:pt x="40" y="27"/>
                    <a:pt x="40" y="19"/>
                    <a:pt x="36" y="13"/>
                  </a:cubicBezTo>
                  <a:cubicBezTo>
                    <a:pt x="34" y="8"/>
                    <a:pt x="28" y="6"/>
                    <a:pt x="23" y="6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>
              <a:spLocks noEditPoints="1"/>
            </p:cNvSpPr>
            <p:nvPr/>
          </p:nvSpPr>
          <p:spPr bwMode="auto">
            <a:xfrm>
              <a:off x="2377744" y="4754489"/>
              <a:ext cx="779463" cy="547688"/>
            </a:xfrm>
            <a:custGeom>
              <a:avLst/>
              <a:gdLst>
                <a:gd name="T0" fmla="*/ 42 w 184"/>
                <a:gd name="T1" fmla="*/ 112 h 129"/>
                <a:gd name="T2" fmla="*/ 81 w 184"/>
                <a:gd name="T3" fmla="*/ 108 h 129"/>
                <a:gd name="T4" fmla="*/ 145 w 184"/>
                <a:gd name="T5" fmla="*/ 98 h 129"/>
                <a:gd name="T6" fmla="*/ 142 w 184"/>
                <a:gd name="T7" fmla="*/ 94 h 129"/>
                <a:gd name="T8" fmla="*/ 164 w 184"/>
                <a:gd name="T9" fmla="*/ 91 h 129"/>
                <a:gd name="T10" fmla="*/ 103 w 184"/>
                <a:gd name="T11" fmla="*/ 102 h 129"/>
                <a:gd name="T12" fmla="*/ 150 w 184"/>
                <a:gd name="T13" fmla="*/ 89 h 129"/>
                <a:gd name="T14" fmla="*/ 148 w 184"/>
                <a:gd name="T15" fmla="*/ 91 h 129"/>
                <a:gd name="T16" fmla="*/ 170 w 184"/>
                <a:gd name="T17" fmla="*/ 72 h 129"/>
                <a:gd name="T18" fmla="*/ 75 w 184"/>
                <a:gd name="T19" fmla="*/ 105 h 129"/>
                <a:gd name="T20" fmla="*/ 166 w 184"/>
                <a:gd name="T21" fmla="*/ 67 h 129"/>
                <a:gd name="T22" fmla="*/ 166 w 184"/>
                <a:gd name="T23" fmla="*/ 64 h 129"/>
                <a:gd name="T24" fmla="*/ 173 w 184"/>
                <a:gd name="T25" fmla="*/ 58 h 129"/>
                <a:gd name="T26" fmla="*/ 110 w 184"/>
                <a:gd name="T27" fmla="*/ 83 h 129"/>
                <a:gd name="T28" fmla="*/ 175 w 184"/>
                <a:gd name="T29" fmla="*/ 52 h 129"/>
                <a:gd name="T30" fmla="*/ 66 w 184"/>
                <a:gd name="T31" fmla="*/ 99 h 129"/>
                <a:gd name="T32" fmla="*/ 97 w 184"/>
                <a:gd name="T33" fmla="*/ 87 h 129"/>
                <a:gd name="T34" fmla="*/ 62 w 184"/>
                <a:gd name="T35" fmla="*/ 50 h 129"/>
                <a:gd name="T36" fmla="*/ 110 w 184"/>
                <a:gd name="T37" fmla="*/ 74 h 129"/>
                <a:gd name="T38" fmla="*/ 50 w 184"/>
                <a:gd name="T39" fmla="*/ 97 h 129"/>
                <a:gd name="T40" fmla="*/ 49 w 184"/>
                <a:gd name="T41" fmla="*/ 99 h 129"/>
                <a:gd name="T42" fmla="*/ 149 w 184"/>
                <a:gd name="T43" fmla="*/ 46 h 129"/>
                <a:gd name="T44" fmla="*/ 161 w 184"/>
                <a:gd name="T45" fmla="*/ 40 h 129"/>
                <a:gd name="T46" fmla="*/ 23 w 184"/>
                <a:gd name="T47" fmla="*/ 44 h 129"/>
                <a:gd name="T48" fmla="*/ 119 w 184"/>
                <a:gd name="T49" fmla="*/ 51 h 129"/>
                <a:gd name="T50" fmla="*/ 51 w 184"/>
                <a:gd name="T51" fmla="*/ 90 h 129"/>
                <a:gd name="T52" fmla="*/ 49 w 184"/>
                <a:gd name="T53" fmla="*/ 94 h 129"/>
                <a:gd name="T54" fmla="*/ 69 w 184"/>
                <a:gd name="T55" fmla="*/ 54 h 129"/>
                <a:gd name="T56" fmla="*/ 31 w 184"/>
                <a:gd name="T57" fmla="*/ 32 h 129"/>
                <a:gd name="T58" fmla="*/ 32 w 184"/>
                <a:gd name="T59" fmla="*/ 32 h 129"/>
                <a:gd name="T60" fmla="*/ 15 w 184"/>
                <a:gd name="T61" fmla="*/ 40 h 129"/>
                <a:gd name="T62" fmla="*/ 11 w 184"/>
                <a:gd name="T63" fmla="*/ 36 h 129"/>
                <a:gd name="T64" fmla="*/ 121 w 184"/>
                <a:gd name="T65" fmla="*/ 42 h 129"/>
                <a:gd name="T66" fmla="*/ 157 w 184"/>
                <a:gd name="T67" fmla="*/ 34 h 129"/>
                <a:gd name="T68" fmla="*/ 28 w 184"/>
                <a:gd name="T69" fmla="*/ 26 h 129"/>
                <a:gd name="T70" fmla="*/ 20 w 184"/>
                <a:gd name="T71" fmla="*/ 23 h 129"/>
                <a:gd name="T72" fmla="*/ 38 w 184"/>
                <a:gd name="T73" fmla="*/ 33 h 129"/>
                <a:gd name="T74" fmla="*/ 84 w 184"/>
                <a:gd name="T75" fmla="*/ 53 h 129"/>
                <a:gd name="T76" fmla="*/ 45 w 184"/>
                <a:gd name="T77" fmla="*/ 35 h 129"/>
                <a:gd name="T78" fmla="*/ 61 w 184"/>
                <a:gd name="T79" fmla="*/ 20 h 129"/>
                <a:gd name="T80" fmla="*/ 151 w 184"/>
                <a:gd name="T81" fmla="*/ 17 h 129"/>
                <a:gd name="T82" fmla="*/ 150 w 184"/>
                <a:gd name="T83" fmla="*/ 17 h 129"/>
                <a:gd name="T84" fmla="*/ 129 w 184"/>
                <a:gd name="T85" fmla="*/ 21 h 129"/>
                <a:gd name="T86" fmla="*/ 126 w 184"/>
                <a:gd name="T87" fmla="*/ 22 h 129"/>
                <a:gd name="T88" fmla="*/ 110 w 184"/>
                <a:gd name="T89" fmla="*/ 25 h 129"/>
                <a:gd name="T90" fmla="*/ 95 w 184"/>
                <a:gd name="T91" fmla="*/ 14 h 129"/>
                <a:gd name="T92" fmla="*/ 49 w 184"/>
                <a:gd name="T93" fmla="*/ 19 h 129"/>
                <a:gd name="T94" fmla="*/ 42 w 184"/>
                <a:gd name="T95" fmla="*/ 17 h 129"/>
                <a:gd name="T96" fmla="*/ 57 w 184"/>
                <a:gd name="T97" fmla="*/ 13 h 129"/>
                <a:gd name="T98" fmla="*/ 17 w 184"/>
                <a:gd name="T99" fmla="*/ 57 h 129"/>
                <a:gd name="T100" fmla="*/ 70 w 184"/>
                <a:gd name="T101" fmla="*/ 19 h 129"/>
                <a:gd name="T102" fmla="*/ 92 w 184"/>
                <a:gd name="T103" fmla="*/ 9 h 129"/>
                <a:gd name="T104" fmla="*/ 6 w 184"/>
                <a:gd name="T105" fmla="*/ 64 h 129"/>
                <a:gd name="T106" fmla="*/ 67 w 184"/>
                <a:gd name="T107" fmla="*/ 37 h 129"/>
                <a:gd name="T108" fmla="*/ 74 w 184"/>
                <a:gd name="T109" fmla="*/ 39 h 129"/>
                <a:gd name="T110" fmla="*/ 71 w 184"/>
                <a:gd name="T111" fmla="*/ 15 h 129"/>
                <a:gd name="T112" fmla="*/ 48 w 184"/>
                <a:gd name="T113" fmla="*/ 7 h 129"/>
                <a:gd name="T114" fmla="*/ 23 w 184"/>
                <a:gd name="T115" fmla="*/ 128 h 129"/>
                <a:gd name="T116" fmla="*/ 156 w 184"/>
                <a:gd name="T117" fmla="*/ 9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29">
                  <a:moveTo>
                    <a:pt x="34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1"/>
                    <a:pt x="35" y="121"/>
                    <a:pt x="34" y="121"/>
                  </a:cubicBezTo>
                  <a:moveTo>
                    <a:pt x="36" y="119"/>
                  </a:moveTo>
                  <a:cubicBezTo>
                    <a:pt x="38" y="118"/>
                    <a:pt x="39" y="117"/>
                    <a:pt x="40" y="116"/>
                  </a:cubicBezTo>
                  <a:cubicBezTo>
                    <a:pt x="44" y="114"/>
                    <a:pt x="49" y="113"/>
                    <a:pt x="53" y="111"/>
                  </a:cubicBezTo>
                  <a:cubicBezTo>
                    <a:pt x="49" y="114"/>
                    <a:pt x="46" y="116"/>
                    <a:pt x="42" y="118"/>
                  </a:cubicBezTo>
                  <a:cubicBezTo>
                    <a:pt x="40" y="119"/>
                    <a:pt x="38" y="119"/>
                    <a:pt x="36" y="119"/>
                  </a:cubicBezTo>
                  <a:moveTo>
                    <a:pt x="41" y="114"/>
                  </a:moveTo>
                  <a:cubicBezTo>
                    <a:pt x="41" y="114"/>
                    <a:pt x="42" y="113"/>
                    <a:pt x="42" y="112"/>
                  </a:cubicBezTo>
                  <a:cubicBezTo>
                    <a:pt x="46" y="112"/>
                    <a:pt x="48" y="110"/>
                    <a:pt x="51" y="109"/>
                  </a:cubicBezTo>
                  <a:cubicBezTo>
                    <a:pt x="53" y="108"/>
                    <a:pt x="55" y="107"/>
                    <a:pt x="57" y="106"/>
                  </a:cubicBezTo>
                  <a:cubicBezTo>
                    <a:pt x="58" y="105"/>
                    <a:pt x="61" y="104"/>
                    <a:pt x="63" y="103"/>
                  </a:cubicBezTo>
                  <a:cubicBezTo>
                    <a:pt x="61" y="105"/>
                    <a:pt x="58" y="107"/>
                    <a:pt x="56" y="109"/>
                  </a:cubicBezTo>
                  <a:cubicBezTo>
                    <a:pt x="51" y="111"/>
                    <a:pt x="46" y="113"/>
                    <a:pt x="41" y="114"/>
                  </a:cubicBezTo>
                  <a:moveTo>
                    <a:pt x="113" y="108"/>
                  </a:moveTo>
                  <a:cubicBezTo>
                    <a:pt x="112" y="108"/>
                    <a:pt x="110" y="108"/>
                    <a:pt x="109" y="107"/>
                  </a:cubicBezTo>
                  <a:cubicBezTo>
                    <a:pt x="114" y="105"/>
                    <a:pt x="119" y="103"/>
                    <a:pt x="124" y="101"/>
                  </a:cubicBezTo>
                  <a:cubicBezTo>
                    <a:pt x="122" y="105"/>
                    <a:pt x="118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moveTo>
                    <a:pt x="81" y="108"/>
                  </a:moveTo>
                  <a:cubicBezTo>
                    <a:pt x="80" y="108"/>
                    <a:pt x="78" y="107"/>
                    <a:pt x="76" y="106"/>
                  </a:cubicBezTo>
                  <a:cubicBezTo>
                    <a:pt x="82" y="105"/>
                    <a:pt x="88" y="102"/>
                    <a:pt x="93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1" y="105"/>
                    <a:pt x="86" y="108"/>
                    <a:pt x="81" y="108"/>
                  </a:cubicBezTo>
                  <a:moveTo>
                    <a:pt x="75" y="106"/>
                  </a:moveTo>
                  <a:cubicBezTo>
                    <a:pt x="82" y="104"/>
                    <a:pt x="88" y="101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8" y="101"/>
                    <a:pt x="82" y="104"/>
                    <a:pt x="75" y="106"/>
                  </a:cubicBezTo>
                  <a:moveTo>
                    <a:pt x="139" y="101"/>
                  </a:moveTo>
                  <a:cubicBezTo>
                    <a:pt x="138" y="101"/>
                    <a:pt x="137" y="100"/>
                    <a:pt x="136" y="100"/>
                  </a:cubicBezTo>
                  <a:cubicBezTo>
                    <a:pt x="139" y="100"/>
                    <a:pt x="142" y="99"/>
                    <a:pt x="145" y="98"/>
                  </a:cubicBezTo>
                  <a:cubicBezTo>
                    <a:pt x="144" y="100"/>
                    <a:pt x="142" y="101"/>
                    <a:pt x="139" y="101"/>
                  </a:cubicBezTo>
                  <a:moveTo>
                    <a:pt x="137" y="99"/>
                  </a:moveTo>
                  <a:cubicBezTo>
                    <a:pt x="137" y="99"/>
                    <a:pt x="137" y="99"/>
                    <a:pt x="139" y="98"/>
                  </a:cubicBezTo>
                  <a:cubicBezTo>
                    <a:pt x="141" y="96"/>
                    <a:pt x="144" y="96"/>
                    <a:pt x="146" y="94"/>
                  </a:cubicBezTo>
                  <a:cubicBezTo>
                    <a:pt x="146" y="95"/>
                    <a:pt x="146" y="96"/>
                    <a:pt x="146" y="97"/>
                  </a:cubicBezTo>
                  <a:cubicBezTo>
                    <a:pt x="144" y="97"/>
                    <a:pt x="142" y="98"/>
                    <a:pt x="141" y="98"/>
                  </a:cubicBezTo>
                  <a:cubicBezTo>
                    <a:pt x="139" y="99"/>
                    <a:pt x="138" y="99"/>
                    <a:pt x="137" y="99"/>
                  </a:cubicBezTo>
                  <a:moveTo>
                    <a:pt x="134" y="100"/>
                  </a:moveTo>
                  <a:cubicBezTo>
                    <a:pt x="133" y="99"/>
                    <a:pt x="132" y="99"/>
                    <a:pt x="131" y="98"/>
                  </a:cubicBezTo>
                  <a:cubicBezTo>
                    <a:pt x="132" y="98"/>
                    <a:pt x="133" y="97"/>
                    <a:pt x="135" y="97"/>
                  </a:cubicBezTo>
                  <a:cubicBezTo>
                    <a:pt x="137" y="96"/>
                    <a:pt x="140" y="94"/>
                    <a:pt x="142" y="94"/>
                  </a:cubicBezTo>
                  <a:cubicBezTo>
                    <a:pt x="143" y="93"/>
                    <a:pt x="143" y="93"/>
                    <a:pt x="144" y="93"/>
                  </a:cubicBezTo>
                  <a:cubicBezTo>
                    <a:pt x="145" y="93"/>
                    <a:pt x="145" y="94"/>
                    <a:pt x="143" y="95"/>
                  </a:cubicBezTo>
                  <a:cubicBezTo>
                    <a:pt x="140" y="96"/>
                    <a:pt x="137" y="97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moveTo>
                    <a:pt x="157" y="94"/>
                  </a:moveTo>
                  <a:cubicBezTo>
                    <a:pt x="158" y="94"/>
                    <a:pt x="160" y="93"/>
                    <a:pt x="162" y="93"/>
                  </a:cubicBezTo>
                  <a:cubicBezTo>
                    <a:pt x="160" y="94"/>
                    <a:pt x="158" y="94"/>
                    <a:pt x="157" y="94"/>
                  </a:cubicBezTo>
                  <a:moveTo>
                    <a:pt x="154" y="94"/>
                  </a:moveTo>
                  <a:cubicBezTo>
                    <a:pt x="158" y="90"/>
                    <a:pt x="165" y="91"/>
                    <a:pt x="169" y="86"/>
                  </a:cubicBezTo>
                  <a:cubicBezTo>
                    <a:pt x="168" y="88"/>
                    <a:pt x="166" y="90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1" y="92"/>
                    <a:pt x="157" y="94"/>
                    <a:pt x="154" y="94"/>
                  </a:cubicBezTo>
                  <a:moveTo>
                    <a:pt x="153" y="94"/>
                  </a:moveTo>
                  <a:cubicBezTo>
                    <a:pt x="152" y="93"/>
                    <a:pt x="151" y="93"/>
                    <a:pt x="151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5" y="91"/>
                    <a:pt x="159" y="89"/>
                    <a:pt x="163" y="88"/>
                  </a:cubicBezTo>
                  <a:cubicBezTo>
                    <a:pt x="164" y="87"/>
                    <a:pt x="166" y="86"/>
                    <a:pt x="167" y="86"/>
                  </a:cubicBezTo>
                  <a:cubicBezTo>
                    <a:pt x="168" y="85"/>
                    <a:pt x="169" y="85"/>
                    <a:pt x="169" y="85"/>
                  </a:cubicBezTo>
                  <a:cubicBezTo>
                    <a:pt x="170" y="85"/>
                    <a:pt x="167" y="87"/>
                    <a:pt x="166" y="87"/>
                  </a:cubicBezTo>
                  <a:cubicBezTo>
                    <a:pt x="162" y="90"/>
                    <a:pt x="156" y="90"/>
                    <a:pt x="153" y="94"/>
                  </a:cubicBezTo>
                  <a:moveTo>
                    <a:pt x="108" y="107"/>
                  </a:moveTo>
                  <a:cubicBezTo>
                    <a:pt x="106" y="105"/>
                    <a:pt x="104" y="104"/>
                    <a:pt x="103" y="102"/>
                  </a:cubicBezTo>
                  <a:cubicBezTo>
                    <a:pt x="115" y="98"/>
                    <a:pt x="127" y="94"/>
                    <a:pt x="139" y="90"/>
                  </a:cubicBezTo>
                  <a:cubicBezTo>
                    <a:pt x="145" y="88"/>
                    <a:pt x="150" y="86"/>
                    <a:pt x="156" y="84"/>
                  </a:cubicBezTo>
                  <a:cubicBezTo>
                    <a:pt x="159" y="83"/>
                    <a:pt x="162" y="82"/>
                    <a:pt x="166" y="80"/>
                  </a:cubicBezTo>
                  <a:cubicBezTo>
                    <a:pt x="166" y="80"/>
                    <a:pt x="170" y="79"/>
                    <a:pt x="170" y="79"/>
                  </a:cubicBezTo>
                  <a:cubicBezTo>
                    <a:pt x="170" y="79"/>
                    <a:pt x="170" y="79"/>
                    <a:pt x="169" y="80"/>
                  </a:cubicBezTo>
                  <a:cubicBezTo>
                    <a:pt x="156" y="87"/>
                    <a:pt x="142" y="91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0" y="100"/>
                    <a:pt x="114" y="103"/>
                    <a:pt x="108" y="107"/>
                  </a:cubicBezTo>
                  <a:moveTo>
                    <a:pt x="144" y="92"/>
                  </a:moveTo>
                  <a:cubicBezTo>
                    <a:pt x="146" y="91"/>
                    <a:pt x="148" y="90"/>
                    <a:pt x="150" y="89"/>
                  </a:cubicBezTo>
                  <a:cubicBezTo>
                    <a:pt x="155" y="87"/>
                    <a:pt x="160" y="85"/>
                    <a:pt x="165" y="83"/>
                  </a:cubicBezTo>
                  <a:cubicBezTo>
                    <a:pt x="167" y="81"/>
                    <a:pt x="170" y="80"/>
                    <a:pt x="172" y="79"/>
                  </a:cubicBezTo>
                  <a:cubicBezTo>
                    <a:pt x="172" y="80"/>
                    <a:pt x="171" y="82"/>
                    <a:pt x="171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67" y="84"/>
                    <a:pt x="164" y="86"/>
                    <a:pt x="162" y="87"/>
                  </a:cubicBezTo>
                  <a:cubicBezTo>
                    <a:pt x="158" y="89"/>
                    <a:pt x="154" y="90"/>
                    <a:pt x="151" y="91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1"/>
                    <a:pt x="149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6" y="91"/>
                    <a:pt x="146" y="92"/>
                  </a:cubicBezTo>
                  <a:cubicBezTo>
                    <a:pt x="145" y="92"/>
                    <a:pt x="145" y="92"/>
                    <a:pt x="144" y="92"/>
                  </a:cubicBezTo>
                  <a:moveTo>
                    <a:pt x="15" y="84"/>
                  </a:moveTo>
                  <a:cubicBezTo>
                    <a:pt x="16" y="83"/>
                    <a:pt x="16" y="83"/>
                    <a:pt x="16" y="82"/>
                  </a:cubicBezTo>
                  <a:cubicBezTo>
                    <a:pt x="17" y="80"/>
                    <a:pt x="19" y="78"/>
                    <a:pt x="21" y="77"/>
                  </a:cubicBezTo>
                  <a:cubicBezTo>
                    <a:pt x="19" y="79"/>
                    <a:pt x="17" y="81"/>
                    <a:pt x="15" y="84"/>
                  </a:cubicBezTo>
                  <a:moveTo>
                    <a:pt x="102" y="101"/>
                  </a:moveTo>
                  <a:cubicBezTo>
                    <a:pt x="101" y="100"/>
                    <a:pt x="100" y="99"/>
                    <a:pt x="99" y="98"/>
                  </a:cubicBezTo>
                  <a:cubicBezTo>
                    <a:pt x="105" y="96"/>
                    <a:pt x="111" y="94"/>
                    <a:pt x="116" y="92"/>
                  </a:cubicBezTo>
                  <a:cubicBezTo>
                    <a:pt x="130" y="87"/>
                    <a:pt x="145" y="83"/>
                    <a:pt x="159" y="77"/>
                  </a:cubicBezTo>
                  <a:cubicBezTo>
                    <a:pt x="163" y="76"/>
                    <a:pt x="166" y="74"/>
                    <a:pt x="170" y="72"/>
                  </a:cubicBezTo>
                  <a:cubicBezTo>
                    <a:pt x="167" y="73"/>
                    <a:pt x="164" y="76"/>
                    <a:pt x="160" y="77"/>
                  </a:cubicBezTo>
                  <a:cubicBezTo>
                    <a:pt x="154" y="79"/>
                    <a:pt x="148" y="81"/>
                    <a:pt x="142" y="84"/>
                  </a:cubicBezTo>
                  <a:cubicBezTo>
                    <a:pt x="135" y="87"/>
                    <a:pt x="128" y="90"/>
                    <a:pt x="120" y="94"/>
                  </a:cubicBezTo>
                  <a:cubicBezTo>
                    <a:pt x="114" y="96"/>
                    <a:pt x="108" y="98"/>
                    <a:pt x="102" y="101"/>
                  </a:cubicBezTo>
                  <a:moveTo>
                    <a:pt x="119" y="96"/>
                  </a:moveTo>
                  <a:cubicBezTo>
                    <a:pt x="127" y="92"/>
                    <a:pt x="135" y="89"/>
                    <a:pt x="143" y="85"/>
                  </a:cubicBezTo>
                  <a:cubicBezTo>
                    <a:pt x="152" y="81"/>
                    <a:pt x="164" y="79"/>
                    <a:pt x="171" y="72"/>
                  </a:cubicBezTo>
                  <a:cubicBezTo>
                    <a:pt x="172" y="74"/>
                    <a:pt x="172" y="75"/>
                    <a:pt x="172" y="77"/>
                  </a:cubicBezTo>
                  <a:cubicBezTo>
                    <a:pt x="159" y="81"/>
                    <a:pt x="147" y="87"/>
                    <a:pt x="134" y="91"/>
                  </a:cubicBezTo>
                  <a:cubicBezTo>
                    <a:pt x="129" y="92"/>
                    <a:pt x="124" y="94"/>
                    <a:pt x="119" y="96"/>
                  </a:cubicBezTo>
                  <a:moveTo>
                    <a:pt x="75" y="105"/>
                  </a:moveTo>
                  <a:cubicBezTo>
                    <a:pt x="74" y="105"/>
                    <a:pt x="72" y="103"/>
                    <a:pt x="71" y="102"/>
                  </a:cubicBezTo>
                  <a:cubicBezTo>
                    <a:pt x="76" y="102"/>
                    <a:pt x="81" y="100"/>
                    <a:pt x="86" y="98"/>
                  </a:cubicBezTo>
                  <a:cubicBezTo>
                    <a:pt x="94" y="94"/>
                    <a:pt x="102" y="91"/>
                    <a:pt x="111" y="87"/>
                  </a:cubicBezTo>
                  <a:cubicBezTo>
                    <a:pt x="128" y="81"/>
                    <a:pt x="146" y="74"/>
                    <a:pt x="163" y="68"/>
                  </a:cubicBezTo>
                  <a:cubicBezTo>
                    <a:pt x="149" y="73"/>
                    <a:pt x="135" y="80"/>
                    <a:pt x="121" y="86"/>
                  </a:cubicBezTo>
                  <a:cubicBezTo>
                    <a:pt x="106" y="93"/>
                    <a:pt x="89" y="98"/>
                    <a:pt x="75" y="105"/>
                  </a:cubicBezTo>
                  <a:moveTo>
                    <a:pt x="99" y="97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6" y="94"/>
                    <a:pt x="114" y="90"/>
                    <a:pt x="121" y="87"/>
                  </a:cubicBezTo>
                  <a:cubicBezTo>
                    <a:pt x="129" y="84"/>
                    <a:pt x="138" y="80"/>
                    <a:pt x="146" y="77"/>
                  </a:cubicBezTo>
                  <a:cubicBezTo>
                    <a:pt x="152" y="74"/>
                    <a:pt x="161" y="72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9" y="68"/>
                    <a:pt x="170" y="69"/>
                    <a:pt x="171" y="71"/>
                  </a:cubicBezTo>
                  <a:cubicBezTo>
                    <a:pt x="164" y="73"/>
                    <a:pt x="157" y="77"/>
                    <a:pt x="149" y="79"/>
                  </a:cubicBezTo>
                  <a:cubicBezTo>
                    <a:pt x="141" y="82"/>
                    <a:pt x="133" y="85"/>
                    <a:pt x="125" y="88"/>
                  </a:cubicBezTo>
                  <a:cubicBezTo>
                    <a:pt x="116" y="91"/>
                    <a:pt x="107" y="94"/>
                    <a:pt x="99" y="97"/>
                  </a:cubicBezTo>
                  <a:moveTo>
                    <a:pt x="73" y="101"/>
                  </a:moveTo>
                  <a:cubicBezTo>
                    <a:pt x="72" y="101"/>
                    <a:pt x="72" y="101"/>
                    <a:pt x="73" y="101"/>
                  </a:cubicBezTo>
                  <a:cubicBezTo>
                    <a:pt x="75" y="100"/>
                    <a:pt x="78" y="99"/>
                    <a:pt x="81" y="97"/>
                  </a:cubicBezTo>
                  <a:cubicBezTo>
                    <a:pt x="98" y="90"/>
                    <a:pt x="116" y="84"/>
                    <a:pt x="133" y="77"/>
                  </a:cubicBezTo>
                  <a:cubicBezTo>
                    <a:pt x="144" y="72"/>
                    <a:pt x="156" y="69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8" y="73"/>
                    <a:pt x="130" y="79"/>
                    <a:pt x="113" y="85"/>
                  </a:cubicBezTo>
                  <a:cubicBezTo>
                    <a:pt x="105" y="88"/>
                    <a:pt x="97" y="91"/>
                    <a:pt x="90" y="95"/>
                  </a:cubicBezTo>
                  <a:cubicBezTo>
                    <a:pt x="86" y="97"/>
                    <a:pt x="82" y="99"/>
                    <a:pt x="78" y="100"/>
                  </a:cubicBezTo>
                  <a:cubicBezTo>
                    <a:pt x="78" y="100"/>
                    <a:pt x="73" y="101"/>
                    <a:pt x="73" y="101"/>
                  </a:cubicBezTo>
                  <a:moveTo>
                    <a:pt x="166" y="61"/>
                  </a:moveTo>
                  <a:cubicBezTo>
                    <a:pt x="166" y="61"/>
                    <a:pt x="168" y="60"/>
                    <a:pt x="169" y="59"/>
                  </a:cubicBezTo>
                  <a:cubicBezTo>
                    <a:pt x="171" y="59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2" y="59"/>
                    <a:pt x="172" y="59"/>
                  </a:cubicBezTo>
                  <a:cubicBezTo>
                    <a:pt x="170" y="60"/>
                    <a:pt x="168" y="61"/>
                    <a:pt x="166" y="62"/>
                  </a:cubicBezTo>
                  <a:cubicBezTo>
                    <a:pt x="162" y="65"/>
                    <a:pt x="157" y="67"/>
                    <a:pt x="153" y="68"/>
                  </a:cubicBezTo>
                  <a:cubicBezTo>
                    <a:pt x="143" y="72"/>
                    <a:pt x="133" y="76"/>
                    <a:pt x="123" y="79"/>
                  </a:cubicBezTo>
                  <a:cubicBezTo>
                    <a:pt x="106" y="86"/>
                    <a:pt x="88" y="92"/>
                    <a:pt x="71" y="101"/>
                  </a:cubicBezTo>
                  <a:cubicBezTo>
                    <a:pt x="71" y="100"/>
                    <a:pt x="70" y="100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4" y="98"/>
                    <a:pt x="77" y="96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91" y="90"/>
                    <a:pt x="100" y="87"/>
                    <a:pt x="110" y="83"/>
                  </a:cubicBezTo>
                  <a:cubicBezTo>
                    <a:pt x="119" y="79"/>
                    <a:pt x="128" y="75"/>
                    <a:pt x="138" y="72"/>
                  </a:cubicBezTo>
                  <a:cubicBezTo>
                    <a:pt x="148" y="68"/>
                    <a:pt x="157" y="65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moveTo>
                    <a:pt x="43" y="111"/>
                  </a:moveTo>
                  <a:cubicBezTo>
                    <a:pt x="44" y="110"/>
                    <a:pt x="45" y="109"/>
                    <a:pt x="45" y="108"/>
                  </a:cubicBezTo>
                  <a:cubicBezTo>
                    <a:pt x="53" y="104"/>
                    <a:pt x="60" y="100"/>
                    <a:pt x="67" y="97"/>
                  </a:cubicBezTo>
                  <a:cubicBezTo>
                    <a:pt x="77" y="93"/>
                    <a:pt x="86" y="88"/>
                    <a:pt x="95" y="84"/>
                  </a:cubicBezTo>
                  <a:cubicBezTo>
                    <a:pt x="115" y="75"/>
                    <a:pt x="135" y="67"/>
                    <a:pt x="155" y="60"/>
                  </a:cubicBezTo>
                  <a:cubicBezTo>
                    <a:pt x="159" y="58"/>
                    <a:pt x="163" y="57"/>
                    <a:pt x="167" y="55"/>
                  </a:cubicBezTo>
                  <a:cubicBezTo>
                    <a:pt x="169" y="54"/>
                    <a:pt x="172" y="53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3" y="53"/>
                    <a:pt x="172" y="53"/>
                  </a:cubicBezTo>
                  <a:cubicBezTo>
                    <a:pt x="170" y="54"/>
                    <a:pt x="168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59" y="59"/>
                    <a:pt x="149" y="63"/>
                    <a:pt x="140" y="67"/>
                  </a:cubicBezTo>
                  <a:cubicBezTo>
                    <a:pt x="121" y="75"/>
                    <a:pt x="102" y="83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77" y="94"/>
                    <a:pt x="73" y="96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6" y="99"/>
                  </a:cubicBezTo>
                  <a:cubicBezTo>
                    <a:pt x="66" y="100"/>
                    <a:pt x="65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7" y="104"/>
                    <a:pt x="51" y="109"/>
                    <a:pt x="43" y="111"/>
                  </a:cubicBezTo>
                  <a:moveTo>
                    <a:pt x="97" y="87"/>
                  </a:moveTo>
                  <a:cubicBezTo>
                    <a:pt x="107" y="82"/>
                    <a:pt x="117" y="77"/>
                    <a:pt x="128" y="73"/>
                  </a:cubicBezTo>
                  <a:cubicBezTo>
                    <a:pt x="137" y="70"/>
                    <a:pt x="145" y="66"/>
                    <a:pt x="154" y="62"/>
                  </a:cubicBezTo>
                  <a:cubicBezTo>
                    <a:pt x="161" y="59"/>
                    <a:pt x="170" y="57"/>
                    <a:pt x="176" y="52"/>
                  </a:cubicBezTo>
                  <a:cubicBezTo>
                    <a:pt x="176" y="54"/>
                    <a:pt x="175" y="55"/>
                    <a:pt x="174" y="57"/>
                  </a:cubicBezTo>
                  <a:cubicBezTo>
                    <a:pt x="165" y="60"/>
                    <a:pt x="156" y="64"/>
                    <a:pt x="147" y="67"/>
                  </a:cubicBezTo>
                  <a:cubicBezTo>
                    <a:pt x="138" y="70"/>
                    <a:pt x="130" y="74"/>
                    <a:pt x="121" y="77"/>
                  </a:cubicBezTo>
                  <a:cubicBezTo>
                    <a:pt x="113" y="81"/>
                    <a:pt x="105" y="84"/>
                    <a:pt x="97" y="87"/>
                  </a:cubicBezTo>
                  <a:moveTo>
                    <a:pt x="47" y="106"/>
                  </a:moveTo>
                  <a:cubicBezTo>
                    <a:pt x="47" y="104"/>
                    <a:pt x="48" y="103"/>
                    <a:pt x="49" y="101"/>
                  </a:cubicBezTo>
                  <a:cubicBezTo>
                    <a:pt x="70" y="90"/>
                    <a:pt x="93" y="80"/>
                    <a:pt x="115" y="71"/>
                  </a:cubicBezTo>
                  <a:cubicBezTo>
                    <a:pt x="127" y="66"/>
                    <a:pt x="138" y="62"/>
                    <a:pt x="149" y="57"/>
                  </a:cubicBezTo>
                  <a:cubicBezTo>
                    <a:pt x="154" y="55"/>
                    <a:pt x="159" y="53"/>
                    <a:pt x="164" y="51"/>
                  </a:cubicBezTo>
                  <a:cubicBezTo>
                    <a:pt x="165" y="51"/>
                    <a:pt x="165" y="51"/>
                    <a:pt x="166" y="50"/>
                  </a:cubicBezTo>
                  <a:cubicBezTo>
                    <a:pt x="146" y="60"/>
                    <a:pt x="125" y="66"/>
                    <a:pt x="105" y="75"/>
                  </a:cubicBezTo>
                  <a:cubicBezTo>
                    <a:pt x="85" y="84"/>
                    <a:pt x="66" y="95"/>
                    <a:pt x="47" y="106"/>
                  </a:cubicBezTo>
                  <a:moveTo>
                    <a:pt x="24" y="71"/>
                  </a:moveTo>
                  <a:cubicBezTo>
                    <a:pt x="30" y="68"/>
                    <a:pt x="37" y="63"/>
                    <a:pt x="44" y="60"/>
                  </a:cubicBezTo>
                  <a:cubicBezTo>
                    <a:pt x="50" y="56"/>
                    <a:pt x="56" y="53"/>
                    <a:pt x="62" y="50"/>
                  </a:cubicBezTo>
                  <a:cubicBezTo>
                    <a:pt x="50" y="57"/>
                    <a:pt x="37" y="64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moveTo>
                    <a:pt x="21" y="71"/>
                  </a:moveTo>
                  <a:cubicBezTo>
                    <a:pt x="19" y="71"/>
                    <a:pt x="16" y="71"/>
                    <a:pt x="14" y="70"/>
                  </a:cubicBezTo>
                  <a:cubicBezTo>
                    <a:pt x="29" y="63"/>
                    <a:pt x="43" y="56"/>
                    <a:pt x="57" y="48"/>
                  </a:cubicBezTo>
                  <a:cubicBezTo>
                    <a:pt x="45" y="56"/>
                    <a:pt x="33" y="63"/>
                    <a:pt x="21" y="71"/>
                  </a:cubicBezTo>
                  <a:moveTo>
                    <a:pt x="58" y="100"/>
                  </a:moveTo>
                  <a:cubicBezTo>
                    <a:pt x="75" y="91"/>
                    <a:pt x="93" y="82"/>
                    <a:pt x="110" y="74"/>
                  </a:cubicBezTo>
                  <a:cubicBezTo>
                    <a:pt x="131" y="64"/>
                    <a:pt x="154" y="58"/>
                    <a:pt x="175" y="47"/>
                  </a:cubicBezTo>
                  <a:cubicBezTo>
                    <a:pt x="175" y="48"/>
                    <a:pt x="176" y="49"/>
                    <a:pt x="176" y="50"/>
                  </a:cubicBezTo>
                  <a:cubicBezTo>
                    <a:pt x="154" y="60"/>
                    <a:pt x="130" y="67"/>
                    <a:pt x="108" y="77"/>
                  </a:cubicBezTo>
                  <a:cubicBezTo>
                    <a:pt x="97" y="82"/>
                    <a:pt x="85" y="88"/>
                    <a:pt x="74" y="93"/>
                  </a:cubicBezTo>
                  <a:cubicBezTo>
                    <a:pt x="68" y="95"/>
                    <a:pt x="63" y="98"/>
                    <a:pt x="58" y="100"/>
                  </a:cubicBezTo>
                  <a:moveTo>
                    <a:pt x="4" y="56"/>
                  </a:moveTo>
                  <a:cubicBezTo>
                    <a:pt x="5" y="50"/>
                    <a:pt x="12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49"/>
                    <a:pt x="9" y="53"/>
                    <a:pt x="4" y="56"/>
                  </a:cubicBezTo>
                  <a:moveTo>
                    <a:pt x="49" y="99"/>
                  </a:moveTo>
                  <a:cubicBezTo>
                    <a:pt x="49" y="99"/>
                    <a:pt x="49" y="98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8" y="94"/>
                    <a:pt x="65" y="89"/>
                    <a:pt x="73" y="85"/>
                  </a:cubicBezTo>
                  <a:cubicBezTo>
                    <a:pt x="78" y="83"/>
                    <a:pt x="84" y="80"/>
                    <a:pt x="89" y="78"/>
                  </a:cubicBezTo>
                  <a:cubicBezTo>
                    <a:pt x="109" y="69"/>
                    <a:pt x="129" y="61"/>
                    <a:pt x="148" y="52"/>
                  </a:cubicBezTo>
                  <a:cubicBezTo>
                    <a:pt x="153" y="50"/>
                    <a:pt x="157" y="47"/>
                    <a:pt x="162" y="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54" y="50"/>
                    <a:pt x="145" y="54"/>
                    <a:pt x="137" y="58"/>
                  </a:cubicBezTo>
                  <a:cubicBezTo>
                    <a:pt x="118" y="67"/>
                    <a:pt x="100" y="74"/>
                    <a:pt x="82" y="83"/>
                  </a:cubicBezTo>
                  <a:cubicBezTo>
                    <a:pt x="71" y="88"/>
                    <a:pt x="61" y="94"/>
                    <a:pt x="50" y="99"/>
                  </a:cubicBezTo>
                  <a:cubicBezTo>
                    <a:pt x="49" y="99"/>
                    <a:pt x="49" y="99"/>
                    <a:pt x="49" y="99"/>
                  </a:cubicBezTo>
                  <a:moveTo>
                    <a:pt x="85" y="82"/>
                  </a:moveTo>
                  <a:cubicBezTo>
                    <a:pt x="94" y="78"/>
                    <a:pt x="102" y="74"/>
                    <a:pt x="111" y="71"/>
                  </a:cubicBezTo>
                  <a:cubicBezTo>
                    <a:pt x="131" y="62"/>
                    <a:pt x="151" y="53"/>
                    <a:pt x="169" y="41"/>
                  </a:cubicBezTo>
                  <a:cubicBezTo>
                    <a:pt x="171" y="42"/>
                    <a:pt x="173" y="44"/>
                    <a:pt x="174" y="46"/>
                  </a:cubicBezTo>
                  <a:cubicBezTo>
                    <a:pt x="153" y="56"/>
                    <a:pt x="130" y="63"/>
                    <a:pt x="108" y="73"/>
                  </a:cubicBezTo>
                  <a:cubicBezTo>
                    <a:pt x="101" y="76"/>
                    <a:pt x="93" y="79"/>
                    <a:pt x="85" y="82"/>
                  </a:cubicBezTo>
                  <a:moveTo>
                    <a:pt x="50" y="96"/>
                  </a:moveTo>
                  <a:cubicBezTo>
                    <a:pt x="50" y="95"/>
                    <a:pt x="50" y="95"/>
                    <a:pt x="50" y="94"/>
                  </a:cubicBezTo>
                  <a:cubicBezTo>
                    <a:pt x="54" y="93"/>
                    <a:pt x="58" y="91"/>
                    <a:pt x="62" y="89"/>
                  </a:cubicBezTo>
                  <a:cubicBezTo>
                    <a:pt x="72" y="84"/>
                    <a:pt x="81" y="79"/>
                    <a:pt x="91" y="75"/>
                  </a:cubicBezTo>
                  <a:cubicBezTo>
                    <a:pt x="111" y="66"/>
                    <a:pt x="130" y="56"/>
                    <a:pt x="149" y="46"/>
                  </a:cubicBezTo>
                  <a:cubicBezTo>
                    <a:pt x="152" y="45"/>
                    <a:pt x="155" y="42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5" y="43"/>
                    <a:pt x="152" y="45"/>
                    <a:pt x="148" y="47"/>
                  </a:cubicBezTo>
                  <a:cubicBezTo>
                    <a:pt x="139" y="53"/>
                    <a:pt x="130" y="58"/>
                    <a:pt x="120" y="62"/>
                  </a:cubicBezTo>
                  <a:cubicBezTo>
                    <a:pt x="101" y="71"/>
                    <a:pt x="83" y="80"/>
                    <a:pt x="65" y="88"/>
                  </a:cubicBezTo>
                  <a:cubicBezTo>
                    <a:pt x="62" y="89"/>
                    <a:pt x="60" y="90"/>
                    <a:pt x="58" y="92"/>
                  </a:cubicBezTo>
                  <a:cubicBezTo>
                    <a:pt x="55" y="93"/>
                    <a:pt x="53" y="94"/>
                    <a:pt x="50" y="96"/>
                  </a:cubicBezTo>
                  <a:moveTo>
                    <a:pt x="100" y="72"/>
                  </a:moveTo>
                  <a:cubicBezTo>
                    <a:pt x="102" y="71"/>
                    <a:pt x="103" y="71"/>
                    <a:pt x="105" y="70"/>
                  </a:cubicBezTo>
                  <a:cubicBezTo>
                    <a:pt x="115" y="66"/>
                    <a:pt x="124" y="62"/>
                    <a:pt x="134" y="57"/>
                  </a:cubicBezTo>
                  <a:cubicBezTo>
                    <a:pt x="144" y="52"/>
                    <a:pt x="152" y="46"/>
                    <a:pt x="161" y="40"/>
                  </a:cubicBezTo>
                  <a:cubicBezTo>
                    <a:pt x="162" y="40"/>
                    <a:pt x="162" y="40"/>
                    <a:pt x="163" y="40"/>
                  </a:cubicBezTo>
                  <a:cubicBezTo>
                    <a:pt x="165" y="40"/>
                    <a:pt x="166" y="40"/>
                    <a:pt x="168" y="41"/>
                  </a:cubicBezTo>
                  <a:cubicBezTo>
                    <a:pt x="159" y="45"/>
                    <a:pt x="150" y="50"/>
                    <a:pt x="141" y="54"/>
                  </a:cubicBezTo>
                  <a:cubicBezTo>
                    <a:pt x="130" y="59"/>
                    <a:pt x="119" y="64"/>
                    <a:pt x="108" y="69"/>
                  </a:cubicBezTo>
                  <a:cubicBezTo>
                    <a:pt x="105" y="70"/>
                    <a:pt x="103" y="71"/>
                    <a:pt x="100" y="72"/>
                  </a:cubicBezTo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0"/>
                    <a:pt x="29" y="39"/>
                    <a:pt x="30" y="38"/>
                  </a:cubicBezTo>
                  <a:cubicBezTo>
                    <a:pt x="31" y="38"/>
                    <a:pt x="31" y="37"/>
                    <a:pt x="32" y="37"/>
                  </a:cubicBezTo>
                  <a:cubicBezTo>
                    <a:pt x="29" y="39"/>
                    <a:pt x="26" y="42"/>
                    <a:pt x="23" y="44"/>
                  </a:cubicBezTo>
                  <a:moveTo>
                    <a:pt x="8" y="67"/>
                  </a:moveTo>
                  <a:cubicBezTo>
                    <a:pt x="8" y="66"/>
                    <a:pt x="7" y="65"/>
                    <a:pt x="7" y="65"/>
                  </a:cubicBezTo>
                  <a:cubicBezTo>
                    <a:pt x="21" y="55"/>
                    <a:pt x="37" y="47"/>
                    <a:pt x="53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3" y="38"/>
                    <a:pt x="51" y="39"/>
                    <a:pt x="49" y="40"/>
                  </a:cubicBezTo>
                  <a:cubicBezTo>
                    <a:pt x="35" y="48"/>
                    <a:pt x="21" y="57"/>
                    <a:pt x="8" y="67"/>
                  </a:cubicBezTo>
                  <a:moveTo>
                    <a:pt x="33" y="97"/>
                  </a:moveTo>
                  <a:cubicBezTo>
                    <a:pt x="31" y="97"/>
                    <a:pt x="28" y="97"/>
                    <a:pt x="26" y="96"/>
                  </a:cubicBezTo>
                  <a:cubicBezTo>
                    <a:pt x="34" y="90"/>
                    <a:pt x="45" y="87"/>
                    <a:pt x="54" y="83"/>
                  </a:cubicBezTo>
                  <a:cubicBezTo>
                    <a:pt x="65" y="77"/>
                    <a:pt x="75" y="72"/>
                    <a:pt x="86" y="66"/>
                  </a:cubicBezTo>
                  <a:cubicBezTo>
                    <a:pt x="97" y="61"/>
                    <a:pt x="108" y="56"/>
                    <a:pt x="119" y="51"/>
                  </a:cubicBezTo>
                  <a:cubicBezTo>
                    <a:pt x="130" y="47"/>
                    <a:pt x="141" y="41"/>
                    <a:pt x="152" y="37"/>
                  </a:cubicBezTo>
                  <a:cubicBezTo>
                    <a:pt x="153" y="36"/>
                    <a:pt x="154" y="35"/>
                    <a:pt x="154" y="35"/>
                  </a:cubicBezTo>
                  <a:cubicBezTo>
                    <a:pt x="154" y="35"/>
                    <a:pt x="154" y="36"/>
                    <a:pt x="152" y="37"/>
                  </a:cubicBezTo>
                  <a:cubicBezTo>
                    <a:pt x="150" y="38"/>
                    <a:pt x="147" y="39"/>
                    <a:pt x="145" y="41"/>
                  </a:cubicBezTo>
                  <a:cubicBezTo>
                    <a:pt x="140" y="43"/>
                    <a:pt x="135" y="46"/>
                    <a:pt x="130" y="49"/>
                  </a:cubicBezTo>
                  <a:cubicBezTo>
                    <a:pt x="120" y="54"/>
                    <a:pt x="109" y="58"/>
                    <a:pt x="99" y="64"/>
                  </a:cubicBezTo>
                  <a:cubicBezTo>
                    <a:pt x="89" y="70"/>
                    <a:pt x="79" y="74"/>
                    <a:pt x="69" y="80"/>
                  </a:cubicBezTo>
                  <a:cubicBezTo>
                    <a:pt x="58" y="85"/>
                    <a:pt x="47" y="90"/>
                    <a:pt x="38" y="97"/>
                  </a:cubicBezTo>
                  <a:cubicBezTo>
                    <a:pt x="36" y="97"/>
                    <a:pt x="34" y="97"/>
                    <a:pt x="33" y="97"/>
                  </a:cubicBezTo>
                  <a:moveTo>
                    <a:pt x="41" y="96"/>
                  </a:moveTo>
                  <a:cubicBezTo>
                    <a:pt x="45" y="94"/>
                    <a:pt x="48" y="91"/>
                    <a:pt x="51" y="90"/>
                  </a:cubicBezTo>
                  <a:cubicBezTo>
                    <a:pt x="56" y="87"/>
                    <a:pt x="62" y="85"/>
                    <a:pt x="67" y="82"/>
                  </a:cubicBezTo>
                  <a:cubicBezTo>
                    <a:pt x="77" y="76"/>
                    <a:pt x="88" y="71"/>
                    <a:pt x="98" y="66"/>
                  </a:cubicBezTo>
                  <a:cubicBezTo>
                    <a:pt x="108" y="60"/>
                    <a:pt x="118" y="55"/>
                    <a:pt x="128" y="51"/>
                  </a:cubicBezTo>
                  <a:cubicBezTo>
                    <a:pt x="138" y="46"/>
                    <a:pt x="148" y="41"/>
                    <a:pt x="156" y="35"/>
                  </a:cubicBezTo>
                  <a:cubicBezTo>
                    <a:pt x="156" y="36"/>
                    <a:pt x="156" y="37"/>
                    <a:pt x="155" y="38"/>
                  </a:cubicBezTo>
                  <a:cubicBezTo>
                    <a:pt x="155" y="38"/>
                    <a:pt x="155" y="39"/>
                    <a:pt x="155" y="40"/>
                  </a:cubicBezTo>
                  <a:cubicBezTo>
                    <a:pt x="156" y="40"/>
                    <a:pt x="156" y="40"/>
                    <a:pt x="156" y="41"/>
                  </a:cubicBezTo>
                  <a:cubicBezTo>
                    <a:pt x="150" y="44"/>
                    <a:pt x="144" y="48"/>
                    <a:pt x="137" y="51"/>
                  </a:cubicBezTo>
                  <a:cubicBezTo>
                    <a:pt x="127" y="57"/>
                    <a:pt x="116" y="62"/>
                    <a:pt x="105" y="67"/>
                  </a:cubicBezTo>
                  <a:cubicBezTo>
                    <a:pt x="94" y="72"/>
                    <a:pt x="83" y="77"/>
                    <a:pt x="72" y="82"/>
                  </a:cubicBezTo>
                  <a:cubicBezTo>
                    <a:pt x="64" y="86"/>
                    <a:pt x="57" y="90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5" y="95"/>
                    <a:pt x="43" y="96"/>
                    <a:pt x="41" y="96"/>
                  </a:cubicBezTo>
                  <a:moveTo>
                    <a:pt x="15" y="89"/>
                  </a:moveTo>
                  <a:cubicBezTo>
                    <a:pt x="15" y="88"/>
                    <a:pt x="15" y="87"/>
                    <a:pt x="15" y="86"/>
                  </a:cubicBezTo>
                  <a:cubicBezTo>
                    <a:pt x="22" y="79"/>
                    <a:pt x="31" y="73"/>
                    <a:pt x="40" y="68"/>
                  </a:cubicBezTo>
                  <a:cubicBezTo>
                    <a:pt x="51" y="62"/>
                    <a:pt x="62" y="56"/>
                    <a:pt x="73" y="51"/>
                  </a:cubicBezTo>
                  <a:cubicBezTo>
                    <a:pt x="83" y="46"/>
                    <a:pt x="94" y="41"/>
                    <a:pt x="104" y="35"/>
                  </a:cubicBezTo>
                  <a:cubicBezTo>
                    <a:pt x="104" y="35"/>
                    <a:pt x="105" y="34"/>
                    <a:pt x="106" y="34"/>
                  </a:cubicBezTo>
                  <a:cubicBezTo>
                    <a:pt x="105" y="35"/>
                    <a:pt x="103" y="36"/>
                    <a:pt x="102" y="36"/>
                  </a:cubicBezTo>
                  <a:cubicBezTo>
                    <a:pt x="91" y="43"/>
                    <a:pt x="80" y="49"/>
                    <a:pt x="69" y="54"/>
                  </a:cubicBezTo>
                  <a:cubicBezTo>
                    <a:pt x="58" y="60"/>
                    <a:pt x="48" y="66"/>
                    <a:pt x="38" y="73"/>
                  </a:cubicBezTo>
                  <a:cubicBezTo>
                    <a:pt x="33" y="76"/>
                    <a:pt x="29" y="79"/>
                    <a:pt x="24" y="82"/>
                  </a:cubicBezTo>
                  <a:cubicBezTo>
                    <a:pt x="22" y="84"/>
                    <a:pt x="20" y="85"/>
                    <a:pt x="18" y="87"/>
                  </a:cubicBezTo>
                  <a:cubicBezTo>
                    <a:pt x="17" y="87"/>
                    <a:pt x="16" y="88"/>
                    <a:pt x="17" y="88"/>
                  </a:cubicBezTo>
                  <a:cubicBezTo>
                    <a:pt x="15" y="89"/>
                    <a:pt x="15" y="89"/>
                    <a:pt x="15" y="89"/>
                  </a:cubicBezTo>
                  <a:moveTo>
                    <a:pt x="62" y="34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moveTo>
                    <a:pt x="27" y="34"/>
                  </a:move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28" y="36"/>
                    <a:pt x="23" y="39"/>
                    <a:pt x="20" y="42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8" y="39"/>
                    <a:pt x="20" y="38"/>
                    <a:pt x="23" y="36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4" y="38"/>
                    <a:pt x="30" y="36"/>
                    <a:pt x="32" y="32"/>
                  </a:cubicBezTo>
                  <a:cubicBezTo>
                    <a:pt x="33" y="33"/>
                    <a:pt x="34" y="34"/>
                    <a:pt x="34" y="35"/>
                  </a:cubicBezTo>
                  <a:cubicBezTo>
                    <a:pt x="32" y="36"/>
                    <a:pt x="30" y="37"/>
                    <a:pt x="28" y="38"/>
                  </a:cubicBezTo>
                  <a:cubicBezTo>
                    <a:pt x="27" y="39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2" y="42"/>
                    <a:pt x="21" y="43"/>
                  </a:cubicBezTo>
                  <a:moveTo>
                    <a:pt x="14" y="40"/>
                  </a:moveTo>
                  <a:cubicBezTo>
                    <a:pt x="14" y="39"/>
                    <a:pt x="13" y="38"/>
                    <a:pt x="12" y="38"/>
                  </a:cubicBezTo>
                  <a:cubicBezTo>
                    <a:pt x="16" y="36"/>
                    <a:pt x="20" y="33"/>
                    <a:pt x="24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7" y="28"/>
                    <a:pt x="25" y="30"/>
                    <a:pt x="23" y="31"/>
                  </a:cubicBezTo>
                  <a:cubicBezTo>
                    <a:pt x="20" y="34"/>
                    <a:pt x="17" y="37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moveTo>
                    <a:pt x="17" y="38"/>
                  </a:moveTo>
                  <a:cubicBezTo>
                    <a:pt x="16" y="38"/>
                    <a:pt x="21" y="34"/>
                    <a:pt x="22" y="34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0" y="28"/>
                    <a:pt x="31" y="29"/>
                    <a:pt x="31" y="30"/>
                  </a:cubicBezTo>
                  <a:cubicBezTo>
                    <a:pt x="27" y="33"/>
                    <a:pt x="23" y="35"/>
                    <a:pt x="19" y="38"/>
                  </a:cubicBezTo>
                  <a:cubicBezTo>
                    <a:pt x="18" y="38"/>
                    <a:pt x="18" y="38"/>
                    <a:pt x="17" y="38"/>
                  </a:cubicBezTo>
                  <a:moveTo>
                    <a:pt x="11" y="36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4" y="32"/>
                    <a:pt x="18" y="28"/>
                    <a:pt x="23" y="25"/>
                  </a:cubicBezTo>
                  <a:cubicBezTo>
                    <a:pt x="19" y="28"/>
                    <a:pt x="14" y="32"/>
                    <a:pt x="11" y="36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22" y="95"/>
                  </a:moveTo>
                  <a:cubicBezTo>
                    <a:pt x="20" y="94"/>
                    <a:pt x="19" y="93"/>
                    <a:pt x="18" y="93"/>
                  </a:cubicBezTo>
                  <a:cubicBezTo>
                    <a:pt x="27" y="85"/>
                    <a:pt x="39" y="81"/>
                    <a:pt x="49" y="76"/>
                  </a:cubicBezTo>
                  <a:cubicBezTo>
                    <a:pt x="61" y="70"/>
                    <a:pt x="74" y="64"/>
                    <a:pt x="86" y="58"/>
                  </a:cubicBezTo>
                  <a:cubicBezTo>
                    <a:pt x="98" y="52"/>
                    <a:pt x="110" y="46"/>
                    <a:pt x="122" y="41"/>
                  </a:cubicBezTo>
                  <a:cubicBezTo>
                    <a:pt x="128" y="38"/>
                    <a:pt x="134" y="36"/>
                    <a:pt x="140" y="33"/>
                  </a:cubicBezTo>
                  <a:cubicBezTo>
                    <a:pt x="145" y="30"/>
                    <a:pt x="150" y="28"/>
                    <a:pt x="154" y="25"/>
                  </a:cubicBezTo>
                  <a:cubicBezTo>
                    <a:pt x="146" y="33"/>
                    <a:pt x="132" y="37"/>
                    <a:pt x="121" y="42"/>
                  </a:cubicBezTo>
                  <a:cubicBezTo>
                    <a:pt x="109" y="48"/>
                    <a:pt x="97" y="54"/>
                    <a:pt x="85" y="60"/>
                  </a:cubicBezTo>
                  <a:cubicBezTo>
                    <a:pt x="63" y="70"/>
                    <a:pt x="41" y="81"/>
                    <a:pt x="22" y="95"/>
                  </a:cubicBezTo>
                  <a:moveTo>
                    <a:pt x="155" y="24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moveTo>
                    <a:pt x="25" y="96"/>
                  </a:moveTo>
                  <a:cubicBezTo>
                    <a:pt x="24" y="96"/>
                    <a:pt x="23" y="96"/>
                    <a:pt x="23" y="95"/>
                  </a:cubicBezTo>
                  <a:cubicBezTo>
                    <a:pt x="43" y="81"/>
                    <a:pt x="65" y="70"/>
                    <a:pt x="87" y="60"/>
                  </a:cubicBezTo>
                  <a:cubicBezTo>
                    <a:pt x="100" y="53"/>
                    <a:pt x="113" y="47"/>
                    <a:pt x="126" y="41"/>
                  </a:cubicBezTo>
                  <a:cubicBezTo>
                    <a:pt x="136" y="36"/>
                    <a:pt x="148" y="32"/>
                    <a:pt x="156" y="24"/>
                  </a:cubicBezTo>
                  <a:cubicBezTo>
                    <a:pt x="157" y="27"/>
                    <a:pt x="157" y="31"/>
                    <a:pt x="157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5" y="38"/>
                    <a:pt x="135" y="44"/>
                    <a:pt x="124" y="48"/>
                  </a:cubicBezTo>
                  <a:cubicBezTo>
                    <a:pt x="112" y="53"/>
                    <a:pt x="101" y="58"/>
                    <a:pt x="90" y="63"/>
                  </a:cubicBezTo>
                  <a:cubicBezTo>
                    <a:pt x="78" y="69"/>
                    <a:pt x="66" y="75"/>
                    <a:pt x="53" y="82"/>
                  </a:cubicBezTo>
                  <a:cubicBezTo>
                    <a:pt x="44" y="87"/>
                    <a:pt x="33" y="89"/>
                    <a:pt x="25" y="96"/>
                  </a:cubicBezTo>
                  <a:moveTo>
                    <a:pt x="14" y="36"/>
                  </a:moveTo>
                  <a:cubicBezTo>
                    <a:pt x="13" y="35"/>
                    <a:pt x="13" y="35"/>
                    <a:pt x="14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6"/>
                  </a:cubicBezTo>
                  <a:cubicBezTo>
                    <a:pt x="23" y="29"/>
                    <a:pt x="19" y="33"/>
                    <a:pt x="14" y="36"/>
                  </a:cubicBezTo>
                  <a:moveTo>
                    <a:pt x="9" y="32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9" y="23"/>
                    <a:pt x="19" y="23"/>
                    <a:pt x="17" y="26"/>
                  </a:cubicBezTo>
                  <a:cubicBezTo>
                    <a:pt x="14" y="28"/>
                    <a:pt x="12" y="30"/>
                    <a:pt x="9" y="32"/>
                  </a:cubicBezTo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7" y="27"/>
                    <a:pt x="20" y="23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5" y="29"/>
                    <a:pt x="11" y="31"/>
                    <a:pt x="9" y="33"/>
                  </a:cubicBezTo>
                  <a:moveTo>
                    <a:pt x="9" y="29"/>
                  </a:moveTo>
                  <a:cubicBezTo>
                    <a:pt x="10" y="28"/>
                    <a:pt x="10" y="28"/>
                    <a:pt x="10" y="27"/>
                  </a:cubicBezTo>
                  <a:cubicBezTo>
                    <a:pt x="12" y="24"/>
                    <a:pt x="15" y="23"/>
                    <a:pt x="18" y="22"/>
                  </a:cubicBezTo>
                  <a:cubicBezTo>
                    <a:pt x="15" y="25"/>
                    <a:pt x="12" y="27"/>
                    <a:pt x="9" y="29"/>
                  </a:cubicBezTo>
                  <a:moveTo>
                    <a:pt x="38" y="33"/>
                  </a:moveTo>
                  <a:cubicBezTo>
                    <a:pt x="38" y="32"/>
                    <a:pt x="38" y="31"/>
                    <a:pt x="38" y="30"/>
                  </a:cubicBezTo>
                  <a:cubicBezTo>
                    <a:pt x="43" y="27"/>
                    <a:pt x="49" y="25"/>
                    <a:pt x="55" y="22"/>
                  </a:cubicBezTo>
                  <a:cubicBezTo>
                    <a:pt x="49" y="26"/>
                    <a:pt x="44" y="29"/>
                    <a:pt x="38" y="33"/>
                  </a:cubicBezTo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7" y="89"/>
                    <a:pt x="18" y="88"/>
                    <a:pt x="19" y="88"/>
                  </a:cubicBezTo>
                  <a:cubicBezTo>
                    <a:pt x="20" y="87"/>
                    <a:pt x="21" y="86"/>
                    <a:pt x="23" y="85"/>
                  </a:cubicBezTo>
                  <a:cubicBezTo>
                    <a:pt x="32" y="79"/>
                    <a:pt x="44" y="74"/>
                    <a:pt x="54" y="68"/>
                  </a:cubicBezTo>
                  <a:cubicBezTo>
                    <a:pt x="65" y="62"/>
                    <a:pt x="76" y="55"/>
                    <a:pt x="87" y="50"/>
                  </a:cubicBezTo>
                  <a:cubicBezTo>
                    <a:pt x="98" y="45"/>
                    <a:pt x="109" y="40"/>
                    <a:pt x="120" y="34"/>
                  </a:cubicBezTo>
                  <a:cubicBezTo>
                    <a:pt x="128" y="31"/>
                    <a:pt x="135" y="26"/>
                    <a:pt x="143" y="22"/>
                  </a:cubicBezTo>
                  <a:cubicBezTo>
                    <a:pt x="141" y="23"/>
                    <a:pt x="140" y="24"/>
                    <a:pt x="138" y="25"/>
                  </a:cubicBezTo>
                  <a:cubicBezTo>
                    <a:pt x="133" y="28"/>
                    <a:pt x="128" y="31"/>
                    <a:pt x="122" y="34"/>
                  </a:cubicBezTo>
                  <a:cubicBezTo>
                    <a:pt x="110" y="41"/>
                    <a:pt x="96" y="47"/>
                    <a:pt x="84" y="53"/>
                  </a:cubicBezTo>
                  <a:cubicBezTo>
                    <a:pt x="71" y="60"/>
                    <a:pt x="59" y="67"/>
                    <a:pt x="46" y="74"/>
                  </a:cubicBezTo>
                  <a:cubicBezTo>
                    <a:pt x="36" y="79"/>
                    <a:pt x="26" y="85"/>
                    <a:pt x="17" y="92"/>
                  </a:cubicBezTo>
                  <a:moveTo>
                    <a:pt x="21" y="47"/>
                  </a:moveTo>
                  <a:cubicBezTo>
                    <a:pt x="22" y="47"/>
                    <a:pt x="22" y="46"/>
                    <a:pt x="23" y="45"/>
                  </a:cubicBezTo>
                  <a:cubicBezTo>
                    <a:pt x="25" y="44"/>
                    <a:pt x="28" y="42"/>
                    <a:pt x="31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7"/>
                    <a:pt x="38" y="37"/>
                    <a:pt x="38" y="36"/>
                  </a:cubicBezTo>
                  <a:cubicBezTo>
                    <a:pt x="42" y="34"/>
                    <a:pt x="47" y="32"/>
                    <a:pt x="51" y="29"/>
                  </a:cubicBezTo>
                  <a:cubicBezTo>
                    <a:pt x="56" y="26"/>
                    <a:pt x="62" y="24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0" y="26"/>
                    <a:pt x="52" y="30"/>
                    <a:pt x="45" y="35"/>
                  </a:cubicBezTo>
                  <a:cubicBezTo>
                    <a:pt x="32" y="43"/>
                    <a:pt x="16" y="50"/>
                    <a:pt x="4" y="60"/>
                  </a:cubicBezTo>
                  <a:cubicBezTo>
                    <a:pt x="4" y="59"/>
                    <a:pt x="4" y="58"/>
                    <a:pt x="4" y="57"/>
                  </a:cubicBezTo>
                  <a:cubicBezTo>
                    <a:pt x="9" y="54"/>
                    <a:pt x="15" y="50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1" y="47"/>
                  </a:cubicBezTo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42" y="32"/>
                    <a:pt x="47" y="29"/>
                    <a:pt x="51" y="26"/>
                  </a:cubicBezTo>
                  <a:cubicBezTo>
                    <a:pt x="54" y="24"/>
                    <a:pt x="57" y="22"/>
                    <a:pt x="59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2" y="19"/>
                    <a:pt x="63" y="18"/>
                    <a:pt x="65" y="18"/>
                  </a:cubicBezTo>
                  <a:cubicBezTo>
                    <a:pt x="65" y="18"/>
                    <a:pt x="65" y="19"/>
                    <a:pt x="66" y="20"/>
                  </a:cubicBezTo>
                  <a:cubicBezTo>
                    <a:pt x="61" y="23"/>
                    <a:pt x="56" y="25"/>
                    <a:pt x="51" y="28"/>
                  </a:cubicBezTo>
                  <a:cubicBezTo>
                    <a:pt x="47" y="30"/>
                    <a:pt x="42" y="33"/>
                    <a:pt x="38" y="35"/>
                  </a:cubicBezTo>
                  <a:moveTo>
                    <a:pt x="30" y="84"/>
                  </a:moveTo>
                  <a:cubicBezTo>
                    <a:pt x="46" y="75"/>
                    <a:pt x="63" y="66"/>
                    <a:pt x="80" y="57"/>
                  </a:cubicBezTo>
                  <a:cubicBezTo>
                    <a:pt x="97" y="47"/>
                    <a:pt x="116" y="39"/>
                    <a:pt x="134" y="29"/>
                  </a:cubicBezTo>
                  <a:cubicBezTo>
                    <a:pt x="137" y="27"/>
                    <a:pt x="140" y="25"/>
                    <a:pt x="143" y="23"/>
                  </a:cubicBezTo>
                  <a:cubicBezTo>
                    <a:pt x="144" y="22"/>
                    <a:pt x="145" y="21"/>
                    <a:pt x="146" y="21"/>
                  </a:cubicBezTo>
                  <a:cubicBezTo>
                    <a:pt x="147" y="20"/>
                    <a:pt x="147" y="20"/>
                    <a:pt x="148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2" y="18"/>
                    <a:pt x="153" y="19"/>
                    <a:pt x="153" y="19"/>
                  </a:cubicBezTo>
                  <a:cubicBezTo>
                    <a:pt x="154" y="20"/>
                    <a:pt x="155" y="22"/>
                    <a:pt x="156" y="23"/>
                  </a:cubicBezTo>
                  <a:cubicBezTo>
                    <a:pt x="153" y="24"/>
                    <a:pt x="151" y="26"/>
                    <a:pt x="148" y="28"/>
                  </a:cubicBezTo>
                  <a:cubicBezTo>
                    <a:pt x="144" y="30"/>
                    <a:pt x="140" y="32"/>
                    <a:pt x="136" y="34"/>
                  </a:cubicBezTo>
                  <a:cubicBezTo>
                    <a:pt x="127" y="38"/>
                    <a:pt x="117" y="42"/>
                    <a:pt x="108" y="46"/>
                  </a:cubicBezTo>
                  <a:cubicBezTo>
                    <a:pt x="90" y="55"/>
                    <a:pt x="72" y="64"/>
                    <a:pt x="53" y="73"/>
                  </a:cubicBezTo>
                  <a:cubicBezTo>
                    <a:pt x="45" y="76"/>
                    <a:pt x="37" y="81"/>
                    <a:pt x="30" y="84"/>
                  </a:cubicBezTo>
                  <a:moveTo>
                    <a:pt x="131" y="22"/>
                  </a:moveTo>
                  <a:cubicBezTo>
                    <a:pt x="131" y="22"/>
                    <a:pt x="132" y="22"/>
                    <a:pt x="132" y="21"/>
                  </a:cubicBezTo>
                  <a:cubicBezTo>
                    <a:pt x="136" y="18"/>
                    <a:pt x="141" y="16"/>
                    <a:pt x="145" y="16"/>
                  </a:cubicBezTo>
                  <a:cubicBezTo>
                    <a:pt x="147" y="16"/>
                    <a:pt x="148" y="16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7" y="18"/>
                    <a:pt x="145" y="20"/>
                    <a:pt x="143" y="21"/>
                  </a:cubicBezTo>
                  <a:cubicBezTo>
                    <a:pt x="135" y="26"/>
                    <a:pt x="126" y="30"/>
                    <a:pt x="117" y="35"/>
                  </a:cubicBezTo>
                  <a:cubicBezTo>
                    <a:pt x="100" y="43"/>
                    <a:pt x="82" y="51"/>
                    <a:pt x="64" y="61"/>
                  </a:cubicBezTo>
                  <a:cubicBezTo>
                    <a:pt x="56" y="66"/>
                    <a:pt x="47" y="71"/>
                    <a:pt x="38" y="75"/>
                  </a:cubicBezTo>
                  <a:cubicBezTo>
                    <a:pt x="35" y="77"/>
                    <a:pt x="32" y="79"/>
                    <a:pt x="29" y="80"/>
                  </a:cubicBezTo>
                  <a:cubicBezTo>
                    <a:pt x="58" y="59"/>
                    <a:pt x="91" y="44"/>
                    <a:pt x="122" y="26"/>
                  </a:cubicBezTo>
                  <a:cubicBezTo>
                    <a:pt x="124" y="25"/>
                    <a:pt x="126" y="24"/>
                    <a:pt x="128" y="22"/>
                  </a:cubicBezTo>
                  <a:cubicBezTo>
                    <a:pt x="129" y="22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2"/>
                    <a:pt x="131" y="22"/>
                  </a:cubicBezTo>
                  <a:moveTo>
                    <a:pt x="18" y="82"/>
                  </a:moveTo>
                  <a:cubicBezTo>
                    <a:pt x="20" y="80"/>
                    <a:pt x="22" y="77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5"/>
                    <a:pt x="26" y="75"/>
                    <a:pt x="26" y="74"/>
                  </a:cubicBezTo>
                  <a:cubicBezTo>
                    <a:pt x="30" y="71"/>
                    <a:pt x="35" y="68"/>
                    <a:pt x="40" y="65"/>
                  </a:cubicBezTo>
                  <a:cubicBezTo>
                    <a:pt x="53" y="57"/>
                    <a:pt x="66" y="49"/>
                    <a:pt x="79" y="42"/>
                  </a:cubicBezTo>
                  <a:cubicBezTo>
                    <a:pt x="96" y="33"/>
                    <a:pt x="113" y="26"/>
                    <a:pt x="128" y="16"/>
                  </a:cubicBezTo>
                  <a:cubicBezTo>
                    <a:pt x="128" y="17"/>
                    <a:pt x="128" y="18"/>
                    <a:pt x="128" y="19"/>
                  </a:cubicBezTo>
                  <a:cubicBezTo>
                    <a:pt x="128" y="20"/>
                    <a:pt x="128" y="20"/>
                    <a:pt x="129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5"/>
                    <a:pt x="118" y="26"/>
                    <a:pt x="114" y="28"/>
                  </a:cubicBezTo>
                  <a:cubicBezTo>
                    <a:pt x="104" y="33"/>
                    <a:pt x="95" y="39"/>
                    <a:pt x="86" y="44"/>
                  </a:cubicBezTo>
                  <a:cubicBezTo>
                    <a:pt x="68" y="53"/>
                    <a:pt x="49" y="61"/>
                    <a:pt x="32" y="72"/>
                  </a:cubicBezTo>
                  <a:cubicBezTo>
                    <a:pt x="28" y="74"/>
                    <a:pt x="25" y="76"/>
                    <a:pt x="22" y="78"/>
                  </a:cubicBezTo>
                  <a:cubicBezTo>
                    <a:pt x="21" y="79"/>
                    <a:pt x="20" y="81"/>
                    <a:pt x="18" y="82"/>
                  </a:cubicBezTo>
                  <a:moveTo>
                    <a:pt x="122" y="17"/>
                  </a:moveTo>
                  <a:cubicBezTo>
                    <a:pt x="122" y="17"/>
                    <a:pt x="123" y="16"/>
                    <a:pt x="124" y="16"/>
                  </a:cubicBezTo>
                  <a:cubicBezTo>
                    <a:pt x="125" y="16"/>
                    <a:pt x="126" y="15"/>
                    <a:pt x="126" y="15"/>
                  </a:cubicBezTo>
                  <a:cubicBezTo>
                    <a:pt x="127" y="15"/>
                    <a:pt x="126" y="15"/>
                    <a:pt x="125" y="17"/>
                  </a:cubicBezTo>
                  <a:cubicBezTo>
                    <a:pt x="120" y="20"/>
                    <a:pt x="115" y="22"/>
                    <a:pt x="110" y="25"/>
                  </a:cubicBezTo>
                  <a:cubicBezTo>
                    <a:pt x="104" y="28"/>
                    <a:pt x="98" y="31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1" y="29"/>
                    <a:pt x="109" y="25"/>
                    <a:pt x="117" y="20"/>
                  </a:cubicBezTo>
                  <a:cubicBezTo>
                    <a:pt x="119" y="19"/>
                    <a:pt x="120" y="18"/>
                    <a:pt x="122" y="17"/>
                  </a:cubicBezTo>
                  <a:moveTo>
                    <a:pt x="10" y="67"/>
                  </a:moveTo>
                  <a:cubicBezTo>
                    <a:pt x="13" y="66"/>
                    <a:pt x="18" y="62"/>
                    <a:pt x="21" y="59"/>
                  </a:cubicBezTo>
                  <a:cubicBezTo>
                    <a:pt x="28" y="53"/>
                    <a:pt x="37" y="48"/>
                    <a:pt x="45" y="44"/>
                  </a:cubicBezTo>
                  <a:cubicBezTo>
                    <a:pt x="54" y="39"/>
                    <a:pt x="63" y="34"/>
                    <a:pt x="72" y="29"/>
                  </a:cubicBezTo>
                  <a:cubicBezTo>
                    <a:pt x="79" y="25"/>
                    <a:pt x="85" y="20"/>
                    <a:pt x="92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9" y="22"/>
                    <a:pt x="82" y="28"/>
                    <a:pt x="74" y="32"/>
                  </a:cubicBezTo>
                  <a:cubicBezTo>
                    <a:pt x="56" y="42"/>
                    <a:pt x="38" y="51"/>
                    <a:pt x="21" y="61"/>
                  </a:cubicBezTo>
                  <a:cubicBezTo>
                    <a:pt x="17" y="63"/>
                    <a:pt x="14" y="66"/>
                    <a:pt x="10" y="67"/>
                  </a:cubicBezTo>
                  <a:moveTo>
                    <a:pt x="39" y="27"/>
                  </a:moveTo>
                  <a:cubicBezTo>
                    <a:pt x="39" y="26"/>
                    <a:pt x="39" y="24"/>
                    <a:pt x="39" y="23"/>
                  </a:cubicBezTo>
                  <a:cubicBezTo>
                    <a:pt x="42" y="21"/>
                    <a:pt x="45" y="19"/>
                    <a:pt x="48" y="18"/>
                  </a:cubicBezTo>
                  <a:cubicBezTo>
                    <a:pt x="51" y="16"/>
                    <a:pt x="53" y="15"/>
                    <a:pt x="56" y="14"/>
                  </a:cubicBezTo>
                  <a:cubicBezTo>
                    <a:pt x="54" y="14"/>
                    <a:pt x="51" y="17"/>
                    <a:pt x="49" y="19"/>
                  </a:cubicBezTo>
                  <a:cubicBezTo>
                    <a:pt x="46" y="21"/>
                    <a:pt x="42" y="24"/>
                    <a:pt x="39" y="27"/>
                  </a:cubicBezTo>
                  <a:moveTo>
                    <a:pt x="106" y="21"/>
                  </a:moveTo>
                  <a:cubicBezTo>
                    <a:pt x="111" y="18"/>
                    <a:pt x="116" y="14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9" y="13"/>
                    <a:pt x="117" y="15"/>
                    <a:pt x="115" y="16"/>
                  </a:cubicBezTo>
                  <a:cubicBezTo>
                    <a:pt x="112" y="18"/>
                    <a:pt x="109" y="20"/>
                    <a:pt x="106" y="21"/>
                  </a:cubicBezTo>
                  <a:moveTo>
                    <a:pt x="42" y="17"/>
                  </a:moveTo>
                  <a:cubicBezTo>
                    <a:pt x="43" y="15"/>
                    <a:pt x="44" y="14"/>
                    <a:pt x="46" y="12"/>
                  </a:cubicBezTo>
                  <a:cubicBezTo>
                    <a:pt x="48" y="11"/>
                    <a:pt x="50" y="11"/>
                    <a:pt x="52" y="10"/>
                  </a:cubicBezTo>
                  <a:cubicBezTo>
                    <a:pt x="49" y="12"/>
                    <a:pt x="45" y="14"/>
                    <a:pt x="42" y="17"/>
                  </a:cubicBezTo>
                  <a:moveTo>
                    <a:pt x="40" y="21"/>
                  </a:move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4" y="17"/>
                    <a:pt x="44" y="17"/>
                  </a:cubicBezTo>
                  <a:cubicBezTo>
                    <a:pt x="47" y="15"/>
                    <a:pt x="51" y="13"/>
                    <a:pt x="54" y="10"/>
                  </a:cubicBezTo>
                  <a:cubicBezTo>
                    <a:pt x="58" y="11"/>
                    <a:pt x="61" y="13"/>
                    <a:pt x="64" y="17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53" y="22"/>
                    <a:pt x="45" y="24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5" y="24"/>
                    <a:pt x="52" y="19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1" y="14"/>
                    <a:pt x="46" y="18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moveTo>
                    <a:pt x="17" y="57"/>
                  </a:moveTo>
                  <a:cubicBezTo>
                    <a:pt x="29" y="50"/>
                    <a:pt x="41" y="43"/>
                    <a:pt x="52" y="36"/>
                  </a:cubicBezTo>
                  <a:cubicBezTo>
                    <a:pt x="66" y="28"/>
                    <a:pt x="81" y="21"/>
                    <a:pt x="92" y="10"/>
                  </a:cubicBezTo>
                  <a:cubicBezTo>
                    <a:pt x="93" y="11"/>
                    <a:pt x="94" y="12"/>
                    <a:pt x="94" y="13"/>
                  </a:cubicBezTo>
                  <a:cubicBezTo>
                    <a:pt x="88" y="17"/>
                    <a:pt x="82" y="21"/>
                    <a:pt x="76" y="24"/>
                  </a:cubicBezTo>
                  <a:cubicBezTo>
                    <a:pt x="68" y="29"/>
                    <a:pt x="60" y="33"/>
                    <a:pt x="52" y="38"/>
                  </a:cubicBezTo>
                  <a:cubicBezTo>
                    <a:pt x="45" y="42"/>
                    <a:pt x="37" y="46"/>
                    <a:pt x="30" y="50"/>
                  </a:cubicBezTo>
                  <a:cubicBezTo>
                    <a:pt x="26" y="52"/>
                    <a:pt x="22" y="54"/>
                    <a:pt x="18" y="56"/>
                  </a:cubicBezTo>
                  <a:cubicBezTo>
                    <a:pt x="18" y="56"/>
                    <a:pt x="18" y="57"/>
                    <a:pt x="17" y="57"/>
                  </a:cubicBezTo>
                  <a:moveTo>
                    <a:pt x="23" y="71"/>
                  </a:moveTo>
                  <a:cubicBezTo>
                    <a:pt x="34" y="64"/>
                    <a:pt x="46" y="56"/>
                    <a:pt x="58" y="49"/>
                  </a:cubicBezTo>
                  <a:cubicBezTo>
                    <a:pt x="70" y="42"/>
                    <a:pt x="83" y="35"/>
                    <a:pt x="96" y="28"/>
                  </a:cubicBezTo>
                  <a:cubicBezTo>
                    <a:pt x="106" y="22"/>
                    <a:pt x="117" y="17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6" y="10"/>
                    <a:pt x="127" y="12"/>
                    <a:pt x="128" y="14"/>
                  </a:cubicBezTo>
                  <a:cubicBezTo>
                    <a:pt x="119" y="15"/>
                    <a:pt x="111" y="23"/>
                    <a:pt x="104" y="27"/>
                  </a:cubicBezTo>
                  <a:cubicBezTo>
                    <a:pt x="94" y="32"/>
                    <a:pt x="85" y="37"/>
                    <a:pt x="76" y="42"/>
                  </a:cubicBezTo>
                  <a:cubicBezTo>
                    <a:pt x="69" y="46"/>
                    <a:pt x="61" y="49"/>
                    <a:pt x="54" y="53"/>
                  </a:cubicBezTo>
                  <a:cubicBezTo>
                    <a:pt x="43" y="59"/>
                    <a:pt x="33" y="65"/>
                    <a:pt x="23" y="71"/>
                  </a:cubicBezTo>
                  <a:moveTo>
                    <a:pt x="70" y="19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6" y="14"/>
                    <a:pt x="81" y="11"/>
                    <a:pt x="86" y="9"/>
                  </a:cubicBezTo>
                  <a:cubicBezTo>
                    <a:pt x="81" y="12"/>
                    <a:pt x="75" y="16"/>
                    <a:pt x="70" y="19"/>
                  </a:cubicBezTo>
                  <a:moveTo>
                    <a:pt x="6" y="64"/>
                  </a:moveTo>
                  <a:cubicBezTo>
                    <a:pt x="5" y="63"/>
                    <a:pt x="5" y="62"/>
                    <a:pt x="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7" y="50"/>
                    <a:pt x="33" y="43"/>
                    <a:pt x="48" y="35"/>
                  </a:cubicBezTo>
                  <a:cubicBezTo>
                    <a:pt x="55" y="30"/>
                    <a:pt x="63" y="25"/>
                    <a:pt x="71" y="20"/>
                  </a:cubicBezTo>
                  <a:cubicBezTo>
                    <a:pt x="77" y="16"/>
                    <a:pt x="84" y="12"/>
                    <a:pt x="90" y="7"/>
                  </a:cubicBezTo>
                  <a:cubicBezTo>
                    <a:pt x="90" y="8"/>
                    <a:pt x="91" y="8"/>
                    <a:pt x="92" y="9"/>
                  </a:cubicBezTo>
                  <a:cubicBezTo>
                    <a:pt x="77" y="18"/>
                    <a:pt x="63" y="27"/>
                    <a:pt x="49" y="35"/>
                  </a:cubicBezTo>
                  <a:cubicBezTo>
                    <a:pt x="35" y="44"/>
                    <a:pt x="19" y="50"/>
                    <a:pt x="6" y="60"/>
                  </a:cubicBezTo>
                  <a:cubicBezTo>
                    <a:pt x="5" y="61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0" y="51"/>
                    <a:pt x="35" y="44"/>
                    <a:pt x="50" y="36"/>
                  </a:cubicBezTo>
                  <a:cubicBezTo>
                    <a:pt x="57" y="32"/>
                    <a:pt x="64" y="28"/>
                    <a:pt x="71" y="23"/>
                  </a:cubicBezTo>
                  <a:cubicBezTo>
                    <a:pt x="77" y="19"/>
                    <a:pt x="85" y="15"/>
                    <a:pt x="91" y="10"/>
                  </a:cubicBezTo>
                  <a:cubicBezTo>
                    <a:pt x="85" y="16"/>
                    <a:pt x="78" y="20"/>
                    <a:pt x="71" y="24"/>
                  </a:cubicBezTo>
                  <a:cubicBezTo>
                    <a:pt x="63" y="28"/>
                    <a:pt x="55" y="33"/>
                    <a:pt x="48" y="38"/>
                  </a:cubicBezTo>
                  <a:cubicBezTo>
                    <a:pt x="40" y="43"/>
                    <a:pt x="32" y="47"/>
                    <a:pt x="24" y="52"/>
                  </a:cubicBezTo>
                  <a:cubicBezTo>
                    <a:pt x="18" y="56"/>
                    <a:pt x="11" y="59"/>
                    <a:pt x="6" y="64"/>
                  </a:cubicBezTo>
                  <a:moveTo>
                    <a:pt x="13" y="69"/>
                  </a:moveTo>
                  <a:cubicBezTo>
                    <a:pt x="12" y="69"/>
                    <a:pt x="11" y="68"/>
                    <a:pt x="10" y="68"/>
                  </a:cubicBezTo>
                  <a:cubicBezTo>
                    <a:pt x="17" y="66"/>
                    <a:pt x="24" y="60"/>
                    <a:pt x="30" y="57"/>
                  </a:cubicBezTo>
                  <a:cubicBezTo>
                    <a:pt x="40" y="51"/>
                    <a:pt x="49" y="47"/>
                    <a:pt x="59" y="41"/>
                  </a:cubicBezTo>
                  <a:cubicBezTo>
                    <a:pt x="68" y="36"/>
                    <a:pt x="78" y="31"/>
                    <a:pt x="87" y="25"/>
                  </a:cubicBezTo>
                  <a:cubicBezTo>
                    <a:pt x="95" y="20"/>
                    <a:pt x="103" y="14"/>
                    <a:pt x="112" y="9"/>
                  </a:cubicBezTo>
                  <a:cubicBezTo>
                    <a:pt x="112" y="9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8"/>
                    <a:pt x="112" y="9"/>
                    <a:pt x="110" y="11"/>
                  </a:cubicBezTo>
                  <a:cubicBezTo>
                    <a:pt x="105" y="14"/>
                    <a:pt x="100" y="17"/>
                    <a:pt x="95" y="20"/>
                  </a:cubicBezTo>
                  <a:cubicBezTo>
                    <a:pt x="86" y="26"/>
                    <a:pt x="76" y="32"/>
                    <a:pt x="67" y="37"/>
                  </a:cubicBezTo>
                  <a:cubicBezTo>
                    <a:pt x="57" y="43"/>
                    <a:pt x="48" y="48"/>
                    <a:pt x="38" y="53"/>
                  </a:cubicBezTo>
                  <a:cubicBezTo>
                    <a:pt x="30" y="58"/>
                    <a:pt x="22" y="65"/>
                    <a:pt x="13" y="69"/>
                  </a:cubicBezTo>
                  <a:moveTo>
                    <a:pt x="21" y="66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6" y="62"/>
                    <a:pt x="30" y="59"/>
                    <a:pt x="35" y="57"/>
                  </a:cubicBezTo>
                  <a:cubicBezTo>
                    <a:pt x="44" y="51"/>
                    <a:pt x="53" y="46"/>
                    <a:pt x="63" y="41"/>
                  </a:cubicBezTo>
                  <a:cubicBezTo>
                    <a:pt x="82" y="30"/>
                    <a:pt x="101" y="18"/>
                    <a:pt x="119" y="6"/>
                  </a:cubicBezTo>
                  <a:cubicBezTo>
                    <a:pt x="121" y="6"/>
                    <a:pt x="123" y="7"/>
                    <a:pt x="124" y="8"/>
                  </a:cubicBezTo>
                  <a:cubicBezTo>
                    <a:pt x="111" y="15"/>
                    <a:pt x="99" y="24"/>
                    <a:pt x="86" y="32"/>
                  </a:cubicBezTo>
                  <a:cubicBezTo>
                    <a:pt x="84" y="33"/>
                    <a:pt x="81" y="35"/>
                    <a:pt x="79" y="36"/>
                  </a:cubicBezTo>
                  <a:cubicBezTo>
                    <a:pt x="77" y="37"/>
                    <a:pt x="76" y="38"/>
                    <a:pt x="74" y="39"/>
                  </a:cubicBezTo>
                  <a:cubicBezTo>
                    <a:pt x="56" y="47"/>
                    <a:pt x="39" y="57"/>
                    <a:pt x="21" y="66"/>
                  </a:cubicBezTo>
                  <a:moveTo>
                    <a:pt x="100" y="15"/>
                  </a:moveTo>
                  <a:cubicBezTo>
                    <a:pt x="104" y="9"/>
                    <a:pt x="110" y="6"/>
                    <a:pt x="116" y="6"/>
                  </a:cubicBezTo>
                  <a:cubicBezTo>
                    <a:pt x="111" y="8"/>
                    <a:pt x="105" y="12"/>
                    <a:pt x="100" y="15"/>
                  </a:cubicBezTo>
                  <a:moveTo>
                    <a:pt x="71" y="15"/>
                  </a:moveTo>
                  <a:cubicBezTo>
                    <a:pt x="71" y="15"/>
                    <a:pt x="71" y="14"/>
                    <a:pt x="72" y="14"/>
                  </a:cubicBezTo>
                  <a:cubicBezTo>
                    <a:pt x="73" y="12"/>
                    <a:pt x="75" y="11"/>
                    <a:pt x="77" y="10"/>
                  </a:cubicBezTo>
                  <a:cubicBezTo>
                    <a:pt x="80" y="8"/>
                    <a:pt x="83" y="6"/>
                    <a:pt x="86" y="4"/>
                  </a:cubicBezTo>
                  <a:cubicBezTo>
                    <a:pt x="87" y="5"/>
                    <a:pt x="88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3" y="9"/>
                    <a:pt x="77" y="13"/>
                    <a:pt x="71" y="15"/>
                  </a:cubicBezTo>
                  <a:moveTo>
                    <a:pt x="73" y="12"/>
                  </a:moveTo>
                  <a:cubicBezTo>
                    <a:pt x="74" y="9"/>
                    <a:pt x="76" y="7"/>
                    <a:pt x="79" y="5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1" y="6"/>
                    <a:pt x="78" y="8"/>
                    <a:pt x="75" y="10"/>
                  </a:cubicBezTo>
                  <a:cubicBezTo>
                    <a:pt x="74" y="11"/>
                    <a:pt x="73" y="11"/>
                    <a:pt x="73" y="12"/>
                  </a:cubicBezTo>
                  <a:moveTo>
                    <a:pt x="84" y="0"/>
                  </a:moveTo>
                  <a:cubicBezTo>
                    <a:pt x="83" y="0"/>
                    <a:pt x="83" y="0"/>
                    <a:pt x="82" y="0"/>
                  </a:cubicBezTo>
                  <a:cubicBezTo>
                    <a:pt x="75" y="1"/>
                    <a:pt x="69" y="7"/>
                    <a:pt x="67" y="14"/>
                  </a:cubicBezTo>
                  <a:cubicBezTo>
                    <a:pt x="64" y="9"/>
                    <a:pt x="59" y="6"/>
                    <a:pt x="53" y="6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38" y="11"/>
                    <a:pt x="35" y="19"/>
                    <a:pt x="35" y="28"/>
                  </a:cubicBezTo>
                  <a:cubicBezTo>
                    <a:pt x="31" y="23"/>
                    <a:pt x="25" y="18"/>
                    <a:pt x="19" y="18"/>
                  </a:cubicBezTo>
                  <a:cubicBezTo>
                    <a:pt x="15" y="18"/>
                    <a:pt x="12" y="20"/>
                    <a:pt x="8" y="23"/>
                  </a:cubicBezTo>
                  <a:cubicBezTo>
                    <a:pt x="1" y="30"/>
                    <a:pt x="6" y="38"/>
                    <a:pt x="12" y="43"/>
                  </a:cubicBezTo>
                  <a:cubicBezTo>
                    <a:pt x="5" y="45"/>
                    <a:pt x="0" y="51"/>
                    <a:pt x="0" y="59"/>
                  </a:cubicBezTo>
                  <a:cubicBezTo>
                    <a:pt x="0" y="68"/>
                    <a:pt x="9" y="74"/>
                    <a:pt x="18" y="75"/>
                  </a:cubicBezTo>
                  <a:cubicBezTo>
                    <a:pt x="11" y="80"/>
                    <a:pt x="7" y="88"/>
                    <a:pt x="15" y="95"/>
                  </a:cubicBezTo>
                  <a:cubicBezTo>
                    <a:pt x="19" y="100"/>
                    <a:pt x="25" y="101"/>
                    <a:pt x="32" y="101"/>
                  </a:cubicBezTo>
                  <a:cubicBezTo>
                    <a:pt x="36" y="101"/>
                    <a:pt x="41" y="101"/>
                    <a:pt x="45" y="99"/>
                  </a:cubicBezTo>
                  <a:cubicBezTo>
                    <a:pt x="42" y="110"/>
                    <a:pt x="32" y="118"/>
                    <a:pt x="23" y="126"/>
                  </a:cubicBezTo>
                  <a:cubicBezTo>
                    <a:pt x="22" y="126"/>
                    <a:pt x="23" y="127"/>
                    <a:pt x="23" y="128"/>
                  </a:cubicBezTo>
                  <a:cubicBezTo>
                    <a:pt x="23" y="129"/>
                    <a:pt x="24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3"/>
                    <a:pt x="56" y="117"/>
                    <a:pt x="68" y="103"/>
                  </a:cubicBezTo>
                  <a:cubicBezTo>
                    <a:pt x="71" y="109"/>
                    <a:pt x="76" y="112"/>
                    <a:pt x="81" y="112"/>
                  </a:cubicBezTo>
                  <a:cubicBezTo>
                    <a:pt x="87" y="112"/>
                    <a:pt x="93" y="108"/>
                    <a:pt x="98" y="102"/>
                  </a:cubicBezTo>
                  <a:cubicBezTo>
                    <a:pt x="102" y="107"/>
                    <a:pt x="107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20" y="112"/>
                    <a:pt x="126" y="107"/>
                    <a:pt x="129" y="102"/>
                  </a:cubicBezTo>
                  <a:cubicBezTo>
                    <a:pt x="131" y="104"/>
                    <a:pt x="135" y="105"/>
                    <a:pt x="138" y="105"/>
                  </a:cubicBezTo>
                  <a:cubicBezTo>
                    <a:pt x="144" y="105"/>
                    <a:pt x="149" y="102"/>
                    <a:pt x="150" y="97"/>
                  </a:cubicBezTo>
                  <a:cubicBezTo>
                    <a:pt x="152" y="98"/>
                    <a:pt x="154" y="99"/>
                    <a:pt x="156" y="99"/>
                  </a:cubicBezTo>
                  <a:cubicBezTo>
                    <a:pt x="170" y="99"/>
                    <a:pt x="184" y="75"/>
                    <a:pt x="171" y="65"/>
                  </a:cubicBezTo>
                  <a:cubicBezTo>
                    <a:pt x="178" y="61"/>
                    <a:pt x="182" y="54"/>
                    <a:pt x="178" y="46"/>
                  </a:cubicBezTo>
                  <a:cubicBezTo>
                    <a:pt x="175" y="39"/>
                    <a:pt x="169" y="36"/>
                    <a:pt x="163" y="36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62" y="29"/>
                    <a:pt x="160" y="21"/>
                    <a:pt x="156" y="16"/>
                  </a:cubicBezTo>
                  <a:cubicBezTo>
                    <a:pt x="153" y="13"/>
                    <a:pt x="149" y="12"/>
                    <a:pt x="146" y="12"/>
                  </a:cubicBezTo>
                  <a:cubicBezTo>
                    <a:pt x="141" y="12"/>
                    <a:pt x="136" y="14"/>
                    <a:pt x="132" y="16"/>
                  </a:cubicBezTo>
                  <a:cubicBezTo>
                    <a:pt x="132" y="6"/>
                    <a:pt x="124" y="2"/>
                    <a:pt x="116" y="2"/>
                  </a:cubicBezTo>
                  <a:cubicBezTo>
                    <a:pt x="109" y="2"/>
                    <a:pt x="102" y="5"/>
                    <a:pt x="98" y="11"/>
                  </a:cubicBezTo>
                  <a:cubicBezTo>
                    <a:pt x="95" y="6"/>
                    <a:pt x="90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9"/>
            <p:cNvSpPr>
              <a:spLocks noEditPoints="1"/>
            </p:cNvSpPr>
            <p:nvPr/>
          </p:nvSpPr>
          <p:spPr bwMode="auto">
            <a:xfrm>
              <a:off x="1761794" y="2990777"/>
              <a:ext cx="915988" cy="649288"/>
            </a:xfrm>
            <a:custGeom>
              <a:avLst/>
              <a:gdLst>
                <a:gd name="T0" fmla="*/ 43 w 216"/>
                <a:gd name="T1" fmla="*/ 141 h 153"/>
                <a:gd name="T2" fmla="*/ 49 w 216"/>
                <a:gd name="T3" fmla="*/ 135 h 153"/>
                <a:gd name="T4" fmla="*/ 89 w 216"/>
                <a:gd name="T5" fmla="*/ 125 h 153"/>
                <a:gd name="T6" fmla="*/ 173 w 216"/>
                <a:gd name="T7" fmla="*/ 114 h 153"/>
                <a:gd name="T8" fmla="*/ 181 w 216"/>
                <a:gd name="T9" fmla="*/ 111 h 153"/>
                <a:gd name="T10" fmla="*/ 185 w 216"/>
                <a:gd name="T11" fmla="*/ 99 h 153"/>
                <a:gd name="T12" fmla="*/ 204 w 216"/>
                <a:gd name="T13" fmla="*/ 93 h 153"/>
                <a:gd name="T14" fmla="*/ 171 w 216"/>
                <a:gd name="T15" fmla="*/ 109 h 153"/>
                <a:gd name="T16" fmla="*/ 168 w 216"/>
                <a:gd name="T17" fmla="*/ 99 h 153"/>
                <a:gd name="T18" fmla="*/ 141 w 216"/>
                <a:gd name="T19" fmla="*/ 113 h 153"/>
                <a:gd name="T20" fmla="*/ 172 w 216"/>
                <a:gd name="T21" fmla="*/ 91 h 153"/>
                <a:gd name="T22" fmla="*/ 158 w 216"/>
                <a:gd name="T23" fmla="*/ 91 h 153"/>
                <a:gd name="T24" fmla="*/ 205 w 216"/>
                <a:gd name="T25" fmla="*/ 69 h 153"/>
                <a:gd name="T26" fmla="*/ 97 w 216"/>
                <a:gd name="T27" fmla="*/ 111 h 153"/>
                <a:gd name="T28" fmla="*/ 206 w 216"/>
                <a:gd name="T29" fmla="*/ 62 h 153"/>
                <a:gd name="T30" fmla="*/ 80 w 216"/>
                <a:gd name="T31" fmla="*/ 116 h 153"/>
                <a:gd name="T32" fmla="*/ 143 w 216"/>
                <a:gd name="T33" fmla="*/ 92 h 153"/>
                <a:gd name="T34" fmla="*/ 52 w 216"/>
                <a:gd name="T35" fmla="*/ 71 h 153"/>
                <a:gd name="T36" fmla="*/ 69 w 216"/>
                <a:gd name="T37" fmla="*/ 118 h 153"/>
                <a:gd name="T38" fmla="*/ 58 w 216"/>
                <a:gd name="T39" fmla="*/ 117 h 153"/>
                <a:gd name="T40" fmla="*/ 59 w 216"/>
                <a:gd name="T41" fmla="*/ 117 h 153"/>
                <a:gd name="T42" fmla="*/ 108 w 216"/>
                <a:gd name="T43" fmla="*/ 88 h 153"/>
                <a:gd name="T44" fmla="*/ 158 w 216"/>
                <a:gd name="T45" fmla="*/ 67 h 153"/>
                <a:gd name="T46" fmla="*/ 10 w 216"/>
                <a:gd name="T47" fmla="*/ 79 h 153"/>
                <a:gd name="T48" fmla="*/ 141 w 216"/>
                <a:gd name="T49" fmla="*/ 61 h 153"/>
                <a:gd name="T50" fmla="*/ 61 w 216"/>
                <a:gd name="T51" fmla="*/ 106 h 153"/>
                <a:gd name="T52" fmla="*/ 58 w 216"/>
                <a:gd name="T53" fmla="*/ 111 h 153"/>
                <a:gd name="T54" fmla="*/ 81 w 216"/>
                <a:gd name="T55" fmla="*/ 64 h 153"/>
                <a:gd name="T56" fmla="*/ 37 w 216"/>
                <a:gd name="T57" fmla="*/ 38 h 153"/>
                <a:gd name="T58" fmla="*/ 38 w 216"/>
                <a:gd name="T59" fmla="*/ 38 h 153"/>
                <a:gd name="T60" fmla="*/ 18 w 216"/>
                <a:gd name="T61" fmla="*/ 47 h 153"/>
                <a:gd name="T62" fmla="*/ 13 w 216"/>
                <a:gd name="T63" fmla="*/ 43 h 153"/>
                <a:gd name="T64" fmla="*/ 183 w 216"/>
                <a:gd name="T65" fmla="*/ 29 h 153"/>
                <a:gd name="T66" fmla="*/ 106 w 216"/>
                <a:gd name="T67" fmla="*/ 75 h 153"/>
                <a:gd name="T68" fmla="*/ 11 w 216"/>
                <a:gd name="T69" fmla="*/ 36 h 153"/>
                <a:gd name="T70" fmla="*/ 11 w 216"/>
                <a:gd name="T71" fmla="*/ 39 h 153"/>
                <a:gd name="T72" fmla="*/ 23 w 216"/>
                <a:gd name="T73" fmla="*/ 104 h 153"/>
                <a:gd name="T74" fmla="*/ 25 w 216"/>
                <a:gd name="T75" fmla="*/ 55 h 153"/>
                <a:gd name="T76" fmla="*/ 24 w 216"/>
                <a:gd name="T77" fmla="*/ 55 h 153"/>
                <a:gd name="T78" fmla="*/ 60 w 216"/>
                <a:gd name="T79" fmla="*/ 33 h 153"/>
                <a:gd name="T80" fmla="*/ 175 w 216"/>
                <a:gd name="T81" fmla="*/ 33 h 153"/>
                <a:gd name="T82" fmla="*/ 169 w 216"/>
                <a:gd name="T83" fmla="*/ 25 h 153"/>
                <a:gd name="T84" fmla="*/ 29 w 216"/>
                <a:gd name="T85" fmla="*/ 89 h 153"/>
                <a:gd name="T86" fmla="*/ 102 w 216"/>
                <a:gd name="T87" fmla="*/ 52 h 153"/>
                <a:gd name="T88" fmla="*/ 138 w 216"/>
                <a:gd name="T89" fmla="*/ 24 h 153"/>
                <a:gd name="T90" fmla="*/ 115 w 216"/>
                <a:gd name="T91" fmla="*/ 20 h 153"/>
                <a:gd name="T92" fmla="*/ 125 w 216"/>
                <a:gd name="T93" fmla="*/ 25 h 153"/>
                <a:gd name="T94" fmla="*/ 62 w 216"/>
                <a:gd name="T95" fmla="*/ 12 h 153"/>
                <a:gd name="T96" fmla="*/ 68 w 216"/>
                <a:gd name="T97" fmla="*/ 15 h 153"/>
                <a:gd name="T98" fmla="*/ 22 w 216"/>
                <a:gd name="T99" fmla="*/ 66 h 153"/>
                <a:gd name="T100" fmla="*/ 28 w 216"/>
                <a:gd name="T101" fmla="*/ 84 h 153"/>
                <a:gd name="T102" fmla="*/ 106 w 216"/>
                <a:gd name="T103" fmla="*/ 8 h 153"/>
                <a:gd name="T104" fmla="*/ 29 w 216"/>
                <a:gd name="T105" fmla="*/ 61 h 153"/>
                <a:gd name="T106" fmla="*/ 113 w 216"/>
                <a:gd name="T107" fmla="*/ 24 h 153"/>
                <a:gd name="T108" fmla="*/ 93 w 216"/>
                <a:gd name="T109" fmla="*/ 43 h 153"/>
                <a:gd name="T110" fmla="*/ 105 w 216"/>
                <a:gd name="T111" fmla="*/ 7 h 153"/>
                <a:gd name="T112" fmla="*/ 63 w 216"/>
                <a:gd name="T113" fmla="*/ 8 h 153"/>
                <a:gd name="T114" fmla="*/ 28 w 216"/>
                <a:gd name="T115" fmla="*/ 149 h 153"/>
                <a:gd name="T116" fmla="*/ 178 w 216"/>
                <a:gd name="T117" fmla="*/ 115 h 153"/>
                <a:gd name="T118" fmla="*/ 197 w 216"/>
                <a:gd name="T119" fmla="*/ 109 h 153"/>
                <a:gd name="T120" fmla="*/ 116 w 216"/>
                <a:gd name="T121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153">
                  <a:moveTo>
                    <a:pt x="196" y="112"/>
                  </a:moveTo>
                  <a:cubicBezTo>
                    <a:pt x="194" y="112"/>
                    <a:pt x="192" y="112"/>
                    <a:pt x="189" y="112"/>
                  </a:cubicBezTo>
                  <a:cubicBezTo>
                    <a:pt x="188" y="112"/>
                    <a:pt x="187" y="112"/>
                    <a:pt x="186" y="112"/>
                  </a:cubicBezTo>
                  <a:cubicBezTo>
                    <a:pt x="186" y="113"/>
                    <a:pt x="186" y="115"/>
                    <a:pt x="186" y="117"/>
                  </a:cubicBezTo>
                  <a:cubicBezTo>
                    <a:pt x="190" y="116"/>
                    <a:pt x="193" y="115"/>
                    <a:pt x="197" y="112"/>
                  </a:cubicBezTo>
                  <a:cubicBezTo>
                    <a:pt x="197" y="112"/>
                    <a:pt x="196" y="112"/>
                    <a:pt x="196" y="112"/>
                  </a:cubicBezTo>
                  <a:moveTo>
                    <a:pt x="41" y="143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3" y="142"/>
                    <a:pt x="43" y="142"/>
                  </a:cubicBezTo>
                  <a:cubicBezTo>
                    <a:pt x="43" y="143"/>
                    <a:pt x="42" y="143"/>
                    <a:pt x="41" y="143"/>
                  </a:cubicBezTo>
                  <a:moveTo>
                    <a:pt x="43" y="141"/>
                  </a:moveTo>
                  <a:cubicBezTo>
                    <a:pt x="45" y="140"/>
                    <a:pt x="46" y="138"/>
                    <a:pt x="47" y="137"/>
                  </a:cubicBezTo>
                  <a:cubicBezTo>
                    <a:pt x="52" y="135"/>
                    <a:pt x="58" y="133"/>
                    <a:pt x="63" y="132"/>
                  </a:cubicBezTo>
                  <a:cubicBezTo>
                    <a:pt x="58" y="135"/>
                    <a:pt x="54" y="137"/>
                    <a:pt x="49" y="139"/>
                  </a:cubicBezTo>
                  <a:cubicBezTo>
                    <a:pt x="47" y="140"/>
                    <a:pt x="45" y="141"/>
                    <a:pt x="43" y="141"/>
                  </a:cubicBezTo>
                  <a:moveTo>
                    <a:pt x="49" y="135"/>
                  </a:moveTo>
                  <a:cubicBezTo>
                    <a:pt x="49" y="134"/>
                    <a:pt x="50" y="134"/>
                    <a:pt x="50" y="133"/>
                  </a:cubicBezTo>
                  <a:cubicBezTo>
                    <a:pt x="54" y="132"/>
                    <a:pt x="57" y="130"/>
                    <a:pt x="61" y="128"/>
                  </a:cubicBezTo>
                  <a:cubicBezTo>
                    <a:pt x="63" y="127"/>
                    <a:pt x="65" y="126"/>
                    <a:pt x="67" y="125"/>
                  </a:cubicBezTo>
                  <a:cubicBezTo>
                    <a:pt x="69" y="124"/>
                    <a:pt x="72" y="123"/>
                    <a:pt x="75" y="121"/>
                  </a:cubicBezTo>
                  <a:cubicBezTo>
                    <a:pt x="72" y="124"/>
                    <a:pt x="69" y="127"/>
                    <a:pt x="66" y="129"/>
                  </a:cubicBezTo>
                  <a:cubicBezTo>
                    <a:pt x="60" y="131"/>
                    <a:pt x="54" y="133"/>
                    <a:pt x="49" y="135"/>
                  </a:cubicBezTo>
                  <a:moveTo>
                    <a:pt x="134" y="128"/>
                  </a:moveTo>
                  <a:cubicBezTo>
                    <a:pt x="132" y="128"/>
                    <a:pt x="131" y="128"/>
                    <a:pt x="129" y="127"/>
                  </a:cubicBezTo>
                  <a:cubicBezTo>
                    <a:pt x="135" y="124"/>
                    <a:pt x="141" y="122"/>
                    <a:pt x="147" y="119"/>
                  </a:cubicBezTo>
                  <a:cubicBezTo>
                    <a:pt x="144" y="124"/>
                    <a:pt x="13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moveTo>
                    <a:pt x="96" y="127"/>
                  </a:moveTo>
                  <a:cubicBezTo>
                    <a:pt x="94" y="127"/>
                    <a:pt x="92" y="127"/>
                    <a:pt x="90" y="126"/>
                  </a:cubicBezTo>
                  <a:cubicBezTo>
                    <a:pt x="97" y="124"/>
                    <a:pt x="104" y="120"/>
                    <a:pt x="111" y="118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08" y="124"/>
                    <a:pt x="102" y="127"/>
                    <a:pt x="96" y="127"/>
                  </a:cubicBezTo>
                  <a:moveTo>
                    <a:pt x="89" y="125"/>
                  </a:moveTo>
                  <a:cubicBezTo>
                    <a:pt x="97" y="123"/>
                    <a:pt x="105" y="119"/>
                    <a:pt x="113" y="11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05" y="120"/>
                    <a:pt x="97" y="122"/>
                    <a:pt x="89" y="125"/>
                  </a:cubicBezTo>
                  <a:moveTo>
                    <a:pt x="164" y="119"/>
                  </a:moveTo>
                  <a:cubicBezTo>
                    <a:pt x="163" y="119"/>
                    <a:pt x="162" y="119"/>
                    <a:pt x="161" y="118"/>
                  </a:cubicBezTo>
                  <a:cubicBezTo>
                    <a:pt x="165" y="118"/>
                    <a:pt x="168" y="117"/>
                    <a:pt x="172" y="116"/>
                  </a:cubicBezTo>
                  <a:cubicBezTo>
                    <a:pt x="171" y="118"/>
                    <a:pt x="167" y="119"/>
                    <a:pt x="164" y="119"/>
                  </a:cubicBezTo>
                  <a:moveTo>
                    <a:pt x="162" y="117"/>
                  </a:moveTo>
                  <a:cubicBezTo>
                    <a:pt x="162" y="117"/>
                    <a:pt x="162" y="117"/>
                    <a:pt x="164" y="115"/>
                  </a:cubicBezTo>
                  <a:cubicBezTo>
                    <a:pt x="167" y="114"/>
                    <a:pt x="170" y="113"/>
                    <a:pt x="173" y="111"/>
                  </a:cubicBezTo>
                  <a:cubicBezTo>
                    <a:pt x="173" y="112"/>
                    <a:pt x="173" y="113"/>
                    <a:pt x="173" y="114"/>
                  </a:cubicBezTo>
                  <a:cubicBezTo>
                    <a:pt x="171" y="115"/>
                    <a:pt x="168" y="116"/>
                    <a:pt x="166" y="116"/>
                  </a:cubicBezTo>
                  <a:cubicBezTo>
                    <a:pt x="165" y="117"/>
                    <a:pt x="163" y="117"/>
                    <a:pt x="162" y="117"/>
                  </a:cubicBezTo>
                  <a:moveTo>
                    <a:pt x="159" y="118"/>
                  </a:moveTo>
                  <a:cubicBezTo>
                    <a:pt x="157" y="118"/>
                    <a:pt x="156" y="117"/>
                    <a:pt x="155" y="116"/>
                  </a:cubicBezTo>
                  <a:cubicBezTo>
                    <a:pt x="157" y="116"/>
                    <a:pt x="158" y="115"/>
                    <a:pt x="159" y="114"/>
                  </a:cubicBezTo>
                  <a:cubicBezTo>
                    <a:pt x="162" y="113"/>
                    <a:pt x="165" y="112"/>
                    <a:pt x="168" y="110"/>
                  </a:cubicBezTo>
                  <a:cubicBezTo>
                    <a:pt x="169" y="110"/>
                    <a:pt x="170" y="110"/>
                    <a:pt x="170" y="110"/>
                  </a:cubicBezTo>
                  <a:cubicBezTo>
                    <a:pt x="171" y="110"/>
                    <a:pt x="172" y="111"/>
                    <a:pt x="170" y="112"/>
                  </a:cubicBezTo>
                  <a:cubicBezTo>
                    <a:pt x="166" y="114"/>
                    <a:pt x="162" y="115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moveTo>
                    <a:pt x="181" y="111"/>
                  </a:moveTo>
                  <a:cubicBezTo>
                    <a:pt x="180" y="110"/>
                    <a:pt x="179" y="110"/>
                    <a:pt x="178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83" y="107"/>
                    <a:pt x="188" y="105"/>
                    <a:pt x="193" y="104"/>
                  </a:cubicBezTo>
                  <a:cubicBezTo>
                    <a:pt x="194" y="103"/>
                    <a:pt x="196" y="102"/>
                    <a:pt x="198" y="101"/>
                  </a:cubicBezTo>
                  <a:cubicBezTo>
                    <a:pt x="199" y="100"/>
                    <a:pt x="200" y="100"/>
                    <a:pt x="200" y="100"/>
                  </a:cubicBezTo>
                  <a:cubicBezTo>
                    <a:pt x="201" y="100"/>
                    <a:pt x="198" y="103"/>
                    <a:pt x="197" y="103"/>
                  </a:cubicBezTo>
                  <a:cubicBezTo>
                    <a:pt x="192" y="107"/>
                    <a:pt x="185" y="106"/>
                    <a:pt x="181" y="111"/>
                  </a:cubicBezTo>
                  <a:moveTo>
                    <a:pt x="128" y="126"/>
                  </a:moveTo>
                  <a:cubicBezTo>
                    <a:pt x="125" y="125"/>
                    <a:pt x="123" y="123"/>
                    <a:pt x="121" y="121"/>
                  </a:cubicBezTo>
                  <a:cubicBezTo>
                    <a:pt x="136" y="116"/>
                    <a:pt x="150" y="111"/>
                    <a:pt x="164" y="107"/>
                  </a:cubicBezTo>
                  <a:cubicBezTo>
                    <a:pt x="171" y="104"/>
                    <a:pt x="178" y="102"/>
                    <a:pt x="185" y="99"/>
                  </a:cubicBezTo>
                  <a:cubicBezTo>
                    <a:pt x="188" y="98"/>
                    <a:pt x="192" y="96"/>
                    <a:pt x="196" y="95"/>
                  </a:cubicBezTo>
                  <a:cubicBezTo>
                    <a:pt x="196" y="95"/>
                    <a:pt x="201" y="93"/>
                    <a:pt x="201" y="93"/>
                  </a:cubicBezTo>
                  <a:cubicBezTo>
                    <a:pt x="202" y="93"/>
                    <a:pt x="201" y="93"/>
                    <a:pt x="200" y="94"/>
                  </a:cubicBezTo>
                  <a:cubicBezTo>
                    <a:pt x="184" y="102"/>
                    <a:pt x="168" y="108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0" y="115"/>
                    <a:pt x="150" y="115"/>
                  </a:cubicBezTo>
                  <a:cubicBezTo>
                    <a:pt x="142" y="118"/>
                    <a:pt x="135" y="122"/>
                    <a:pt x="128" y="126"/>
                  </a:cubicBezTo>
                  <a:moveTo>
                    <a:pt x="171" y="109"/>
                  </a:moveTo>
                  <a:cubicBezTo>
                    <a:pt x="173" y="108"/>
                    <a:pt x="176" y="107"/>
                    <a:pt x="178" y="106"/>
                  </a:cubicBezTo>
                  <a:cubicBezTo>
                    <a:pt x="184" y="103"/>
                    <a:pt x="189" y="100"/>
                    <a:pt x="195" y="98"/>
                  </a:cubicBezTo>
                  <a:cubicBezTo>
                    <a:pt x="198" y="96"/>
                    <a:pt x="201" y="95"/>
                    <a:pt x="204" y="93"/>
                  </a:cubicBezTo>
                  <a:cubicBezTo>
                    <a:pt x="203" y="95"/>
                    <a:pt x="203" y="97"/>
                    <a:pt x="202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8" y="100"/>
                    <a:pt x="194" y="102"/>
                    <a:pt x="191" y="103"/>
                  </a:cubicBezTo>
                  <a:cubicBezTo>
                    <a:pt x="187" y="105"/>
                    <a:pt x="183" y="106"/>
                    <a:pt x="178" y="108"/>
                  </a:cubicBezTo>
                  <a:cubicBezTo>
                    <a:pt x="178" y="108"/>
                    <a:pt x="178" y="109"/>
                    <a:pt x="178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6" y="107"/>
                    <a:pt x="176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4" y="108"/>
                    <a:pt x="173" y="108"/>
                    <a:pt x="173" y="108"/>
                  </a:cubicBezTo>
                  <a:cubicBezTo>
                    <a:pt x="172" y="108"/>
                    <a:pt x="171" y="109"/>
                    <a:pt x="171" y="109"/>
                  </a:cubicBezTo>
                  <a:moveTo>
                    <a:pt x="18" y="99"/>
                  </a:moveTo>
                  <a:cubicBezTo>
                    <a:pt x="19" y="98"/>
                    <a:pt x="19" y="98"/>
                    <a:pt x="19" y="97"/>
                  </a:cubicBezTo>
                  <a:cubicBezTo>
                    <a:pt x="21" y="95"/>
                    <a:pt x="23" y="93"/>
                    <a:pt x="26" y="91"/>
                  </a:cubicBezTo>
                  <a:cubicBezTo>
                    <a:pt x="23" y="94"/>
                    <a:pt x="21" y="96"/>
                    <a:pt x="18" y="99"/>
                  </a:cubicBezTo>
                  <a:moveTo>
                    <a:pt x="120" y="119"/>
                  </a:moveTo>
                  <a:cubicBezTo>
                    <a:pt x="119" y="118"/>
                    <a:pt x="118" y="117"/>
                    <a:pt x="117" y="116"/>
                  </a:cubicBezTo>
                  <a:cubicBezTo>
                    <a:pt x="124" y="114"/>
                    <a:pt x="131" y="111"/>
                    <a:pt x="138" y="109"/>
                  </a:cubicBezTo>
                  <a:cubicBezTo>
                    <a:pt x="154" y="103"/>
                    <a:pt x="172" y="98"/>
                    <a:pt x="188" y="91"/>
                  </a:cubicBezTo>
                  <a:cubicBezTo>
                    <a:pt x="192" y="89"/>
                    <a:pt x="196" y="87"/>
                    <a:pt x="201" y="85"/>
                  </a:cubicBezTo>
                  <a:cubicBezTo>
                    <a:pt x="197" y="87"/>
                    <a:pt x="194" y="90"/>
                    <a:pt x="190" y="91"/>
                  </a:cubicBezTo>
                  <a:cubicBezTo>
                    <a:pt x="182" y="94"/>
                    <a:pt x="175" y="96"/>
                    <a:pt x="168" y="99"/>
                  </a:cubicBezTo>
                  <a:cubicBezTo>
                    <a:pt x="160" y="103"/>
                    <a:pt x="151" y="107"/>
                    <a:pt x="142" y="111"/>
                  </a:cubicBezTo>
                  <a:cubicBezTo>
                    <a:pt x="135" y="114"/>
                    <a:pt x="128" y="116"/>
                    <a:pt x="120" y="119"/>
                  </a:cubicBezTo>
                  <a:moveTo>
                    <a:pt x="201" y="85"/>
                  </a:move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moveTo>
                    <a:pt x="141" y="113"/>
                  </a:moveTo>
                  <a:cubicBezTo>
                    <a:pt x="150" y="109"/>
                    <a:pt x="160" y="105"/>
                    <a:pt x="169" y="100"/>
                  </a:cubicBezTo>
                  <a:cubicBezTo>
                    <a:pt x="180" y="95"/>
                    <a:pt x="194" y="93"/>
                    <a:pt x="203" y="85"/>
                  </a:cubicBezTo>
                  <a:cubicBezTo>
                    <a:pt x="204" y="87"/>
                    <a:pt x="204" y="89"/>
                    <a:pt x="204" y="91"/>
                  </a:cubicBezTo>
                  <a:cubicBezTo>
                    <a:pt x="188" y="96"/>
                    <a:pt x="173" y="102"/>
                    <a:pt x="158" y="107"/>
                  </a:cubicBezTo>
                  <a:cubicBezTo>
                    <a:pt x="152" y="109"/>
                    <a:pt x="146" y="111"/>
                    <a:pt x="141" y="113"/>
                  </a:cubicBezTo>
                  <a:moveTo>
                    <a:pt x="88" y="125"/>
                  </a:moveTo>
                  <a:cubicBezTo>
                    <a:pt x="87" y="124"/>
                    <a:pt x="86" y="122"/>
                    <a:pt x="85" y="120"/>
                  </a:cubicBezTo>
                  <a:cubicBezTo>
                    <a:pt x="91" y="120"/>
                    <a:pt x="96" y="118"/>
                    <a:pt x="101" y="116"/>
                  </a:cubicBezTo>
                  <a:cubicBezTo>
                    <a:pt x="111" y="111"/>
                    <a:pt x="121" y="107"/>
                    <a:pt x="131" y="103"/>
                  </a:cubicBezTo>
                  <a:cubicBezTo>
                    <a:pt x="152" y="95"/>
                    <a:pt x="173" y="88"/>
                    <a:pt x="193" y="81"/>
                  </a:cubicBezTo>
                  <a:cubicBezTo>
                    <a:pt x="176" y="87"/>
                    <a:pt x="160" y="94"/>
                    <a:pt x="143" y="102"/>
                  </a:cubicBezTo>
                  <a:cubicBezTo>
                    <a:pt x="125" y="110"/>
                    <a:pt x="106" y="116"/>
                    <a:pt x="88" y="125"/>
                  </a:cubicBezTo>
                  <a:moveTo>
                    <a:pt x="117" y="115"/>
                  </a:moveTo>
                  <a:cubicBezTo>
                    <a:pt x="116" y="115"/>
                    <a:pt x="116" y="115"/>
                    <a:pt x="116" y="115"/>
                  </a:cubicBezTo>
                  <a:cubicBezTo>
                    <a:pt x="126" y="111"/>
                    <a:pt x="135" y="107"/>
                    <a:pt x="144" y="103"/>
                  </a:cubicBezTo>
                  <a:cubicBezTo>
                    <a:pt x="153" y="99"/>
                    <a:pt x="163" y="95"/>
                    <a:pt x="172" y="91"/>
                  </a:cubicBezTo>
                  <a:cubicBezTo>
                    <a:pt x="180" y="87"/>
                    <a:pt x="190" y="85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9" y="81"/>
                    <a:pt x="201" y="82"/>
                    <a:pt x="202" y="84"/>
                  </a:cubicBezTo>
                  <a:cubicBezTo>
                    <a:pt x="193" y="86"/>
                    <a:pt x="185" y="91"/>
                    <a:pt x="177" y="94"/>
                  </a:cubicBezTo>
                  <a:cubicBezTo>
                    <a:pt x="167" y="97"/>
                    <a:pt x="157" y="101"/>
                    <a:pt x="148" y="104"/>
                  </a:cubicBezTo>
                  <a:cubicBezTo>
                    <a:pt x="137" y="107"/>
                    <a:pt x="127" y="111"/>
                    <a:pt x="117" y="115"/>
                  </a:cubicBezTo>
                  <a:moveTo>
                    <a:pt x="86" y="120"/>
                  </a:moveTo>
                  <a:cubicBezTo>
                    <a:pt x="86" y="120"/>
                    <a:pt x="86" y="119"/>
                    <a:pt x="86" y="119"/>
                  </a:cubicBezTo>
                  <a:cubicBezTo>
                    <a:pt x="89" y="118"/>
                    <a:pt x="92" y="116"/>
                    <a:pt x="96" y="115"/>
                  </a:cubicBezTo>
                  <a:cubicBezTo>
                    <a:pt x="116" y="107"/>
                    <a:pt x="137" y="99"/>
                    <a:pt x="158" y="91"/>
                  </a:cubicBezTo>
                  <a:cubicBezTo>
                    <a:pt x="170" y="85"/>
                    <a:pt x="185" y="82"/>
                    <a:pt x="197" y="7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75" y="86"/>
                    <a:pt x="154" y="93"/>
                    <a:pt x="133" y="101"/>
                  </a:cubicBezTo>
                  <a:cubicBezTo>
                    <a:pt x="125" y="104"/>
                    <a:pt x="115" y="108"/>
                    <a:pt x="107" y="112"/>
                  </a:cubicBezTo>
                  <a:cubicBezTo>
                    <a:pt x="102" y="114"/>
                    <a:pt x="97" y="116"/>
                    <a:pt x="92" y="118"/>
                  </a:cubicBezTo>
                  <a:cubicBezTo>
                    <a:pt x="92" y="118"/>
                    <a:pt x="87" y="120"/>
                    <a:pt x="86" y="120"/>
                  </a:cubicBezTo>
                  <a:moveTo>
                    <a:pt x="197" y="72"/>
                  </a:moveTo>
                  <a:cubicBezTo>
                    <a:pt x="197" y="72"/>
                    <a:pt x="198" y="71"/>
                    <a:pt x="200" y="70"/>
                  </a:cubicBezTo>
                  <a:cubicBezTo>
                    <a:pt x="202" y="69"/>
                    <a:pt x="204" y="69"/>
                    <a:pt x="205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4" y="69"/>
                    <a:pt x="204" y="70"/>
                    <a:pt x="203" y="70"/>
                  </a:cubicBezTo>
                  <a:cubicBezTo>
                    <a:pt x="201" y="71"/>
                    <a:pt x="199" y="73"/>
                    <a:pt x="197" y="74"/>
                  </a:cubicBezTo>
                  <a:cubicBezTo>
                    <a:pt x="192" y="76"/>
                    <a:pt x="186" y="79"/>
                    <a:pt x="181" y="81"/>
                  </a:cubicBezTo>
                  <a:cubicBezTo>
                    <a:pt x="169" y="85"/>
                    <a:pt x="157" y="89"/>
                    <a:pt x="146" y="94"/>
                  </a:cubicBezTo>
                  <a:cubicBezTo>
                    <a:pt x="125" y="102"/>
                    <a:pt x="104" y="109"/>
                    <a:pt x="84" y="119"/>
                  </a:cubicBezTo>
                  <a:cubicBezTo>
                    <a:pt x="84" y="118"/>
                    <a:pt x="83" y="118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15"/>
                    <a:pt x="91" y="113"/>
                    <a:pt x="95" y="112"/>
                  </a:cubicBezTo>
                  <a:cubicBezTo>
                    <a:pt x="96" y="111"/>
                    <a:pt x="96" y="111"/>
                    <a:pt x="97" y="111"/>
                  </a:cubicBezTo>
                  <a:cubicBezTo>
                    <a:pt x="108" y="107"/>
                    <a:pt x="119" y="103"/>
                    <a:pt x="130" y="99"/>
                  </a:cubicBezTo>
                  <a:cubicBezTo>
                    <a:pt x="141" y="94"/>
                    <a:pt x="152" y="89"/>
                    <a:pt x="163" y="85"/>
                  </a:cubicBezTo>
                  <a:cubicBezTo>
                    <a:pt x="175" y="81"/>
                    <a:pt x="186" y="77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moveTo>
                    <a:pt x="52" y="131"/>
                  </a:moveTo>
                  <a:cubicBezTo>
                    <a:pt x="52" y="130"/>
                    <a:pt x="53" y="129"/>
                    <a:pt x="54" y="128"/>
                  </a:cubicBezTo>
                  <a:cubicBezTo>
                    <a:pt x="62" y="123"/>
                    <a:pt x="71" y="119"/>
                    <a:pt x="80" y="115"/>
                  </a:cubicBezTo>
                  <a:cubicBezTo>
                    <a:pt x="91" y="110"/>
                    <a:pt x="102" y="105"/>
                    <a:pt x="112" y="99"/>
                  </a:cubicBezTo>
                  <a:cubicBezTo>
                    <a:pt x="136" y="88"/>
                    <a:pt x="160" y="80"/>
                    <a:pt x="184" y="71"/>
                  </a:cubicBezTo>
                  <a:cubicBezTo>
                    <a:pt x="189" y="69"/>
                    <a:pt x="193" y="67"/>
                    <a:pt x="198" y="65"/>
                  </a:cubicBezTo>
                  <a:cubicBezTo>
                    <a:pt x="200" y="64"/>
                    <a:pt x="203" y="63"/>
                    <a:pt x="206" y="62"/>
                  </a:cubicBezTo>
                  <a:cubicBezTo>
                    <a:pt x="206" y="61"/>
                    <a:pt x="207" y="61"/>
                    <a:pt x="207" y="61"/>
                  </a:cubicBezTo>
                  <a:cubicBezTo>
                    <a:pt x="207" y="61"/>
                    <a:pt x="205" y="62"/>
                    <a:pt x="203" y="63"/>
                  </a:cubicBezTo>
                  <a:cubicBezTo>
                    <a:pt x="201" y="64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88" y="70"/>
                    <a:pt x="177" y="75"/>
                    <a:pt x="165" y="79"/>
                  </a:cubicBezTo>
                  <a:cubicBezTo>
                    <a:pt x="143" y="89"/>
                    <a:pt x="120" y="98"/>
                    <a:pt x="98" y="109"/>
                  </a:cubicBezTo>
                  <a:cubicBezTo>
                    <a:pt x="98" y="109"/>
                    <a:pt x="97" y="109"/>
                    <a:pt x="97" y="109"/>
                  </a:cubicBezTo>
                  <a:cubicBezTo>
                    <a:pt x="92" y="112"/>
                    <a:pt x="87" y="114"/>
                    <a:pt x="82" y="116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6"/>
                  </a:cubicBezTo>
                  <a:cubicBezTo>
                    <a:pt x="80" y="116"/>
                    <a:pt x="79" y="116"/>
                    <a:pt x="79" y="117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7" y="122"/>
                    <a:pt x="60" y="128"/>
                    <a:pt x="52" y="131"/>
                  </a:cubicBezTo>
                  <a:moveTo>
                    <a:pt x="114" y="103"/>
                  </a:moveTo>
                  <a:cubicBezTo>
                    <a:pt x="127" y="97"/>
                    <a:pt x="139" y="91"/>
                    <a:pt x="151" y="86"/>
                  </a:cubicBezTo>
                  <a:cubicBezTo>
                    <a:pt x="162" y="82"/>
                    <a:pt x="172" y="78"/>
                    <a:pt x="182" y="73"/>
                  </a:cubicBezTo>
                  <a:cubicBezTo>
                    <a:pt x="190" y="70"/>
                    <a:pt x="201" y="68"/>
                    <a:pt x="208" y="61"/>
                  </a:cubicBezTo>
                  <a:cubicBezTo>
                    <a:pt x="208" y="63"/>
                    <a:pt x="207" y="65"/>
                    <a:pt x="206" y="67"/>
                  </a:cubicBezTo>
                  <a:cubicBezTo>
                    <a:pt x="195" y="71"/>
                    <a:pt x="185" y="76"/>
                    <a:pt x="174" y="80"/>
                  </a:cubicBezTo>
                  <a:cubicBezTo>
                    <a:pt x="164" y="83"/>
                    <a:pt x="153" y="87"/>
                    <a:pt x="143" y="92"/>
                  </a:cubicBezTo>
                  <a:cubicBezTo>
                    <a:pt x="134" y="96"/>
                    <a:pt x="124" y="99"/>
                    <a:pt x="114" y="103"/>
                  </a:cubicBezTo>
                  <a:moveTo>
                    <a:pt x="55" y="125"/>
                  </a:moveTo>
                  <a:cubicBezTo>
                    <a:pt x="56" y="123"/>
                    <a:pt x="57" y="121"/>
                    <a:pt x="58" y="119"/>
                  </a:cubicBezTo>
                  <a:cubicBezTo>
                    <a:pt x="84" y="106"/>
                    <a:pt x="110" y="95"/>
                    <a:pt x="137" y="83"/>
                  </a:cubicBezTo>
                  <a:cubicBezTo>
                    <a:pt x="150" y="78"/>
                    <a:pt x="163" y="73"/>
                    <a:pt x="176" y="68"/>
                  </a:cubicBezTo>
                  <a:cubicBezTo>
                    <a:pt x="182" y="65"/>
                    <a:pt x="188" y="63"/>
                    <a:pt x="194" y="60"/>
                  </a:cubicBezTo>
                  <a:cubicBezTo>
                    <a:pt x="195" y="60"/>
                    <a:pt x="196" y="60"/>
                    <a:pt x="196" y="59"/>
                  </a:cubicBezTo>
                  <a:cubicBezTo>
                    <a:pt x="173" y="71"/>
                    <a:pt x="148" y="78"/>
                    <a:pt x="124" y="89"/>
                  </a:cubicBezTo>
                  <a:cubicBezTo>
                    <a:pt x="101" y="100"/>
                    <a:pt x="78" y="112"/>
                    <a:pt x="55" y="125"/>
                  </a:cubicBezTo>
                  <a:moveTo>
                    <a:pt x="28" y="84"/>
                  </a:moveTo>
                  <a:cubicBezTo>
                    <a:pt x="36" y="81"/>
                    <a:pt x="44" y="75"/>
                    <a:pt x="52" y="71"/>
                  </a:cubicBezTo>
                  <a:cubicBezTo>
                    <a:pt x="59" y="67"/>
                    <a:pt x="66" y="63"/>
                    <a:pt x="73" y="59"/>
                  </a:cubicBezTo>
                  <a:cubicBezTo>
                    <a:pt x="59" y="67"/>
                    <a:pt x="44" y="7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0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5" y="84"/>
                  </a:moveTo>
                  <a:cubicBezTo>
                    <a:pt x="22" y="84"/>
                    <a:pt x="20" y="84"/>
                    <a:pt x="17" y="83"/>
                  </a:cubicBezTo>
                  <a:cubicBezTo>
                    <a:pt x="34" y="75"/>
                    <a:pt x="51" y="66"/>
                    <a:pt x="68" y="57"/>
                  </a:cubicBezTo>
                  <a:cubicBezTo>
                    <a:pt x="54" y="66"/>
                    <a:pt x="39" y="75"/>
                    <a:pt x="25" y="84"/>
                  </a:cubicBezTo>
                  <a:moveTo>
                    <a:pt x="69" y="118"/>
                  </a:moveTo>
                  <a:cubicBezTo>
                    <a:pt x="89" y="107"/>
                    <a:pt x="110" y="97"/>
                    <a:pt x="130" y="87"/>
                  </a:cubicBezTo>
                  <a:cubicBezTo>
                    <a:pt x="155" y="76"/>
                    <a:pt x="182" y="69"/>
                    <a:pt x="207" y="55"/>
                  </a:cubicBezTo>
                  <a:cubicBezTo>
                    <a:pt x="207" y="57"/>
                    <a:pt x="208" y="58"/>
                    <a:pt x="208" y="59"/>
                  </a:cubicBezTo>
                  <a:cubicBezTo>
                    <a:pt x="182" y="71"/>
                    <a:pt x="154" y="79"/>
                    <a:pt x="128" y="91"/>
                  </a:cubicBezTo>
                  <a:cubicBezTo>
                    <a:pt x="115" y="97"/>
                    <a:pt x="101" y="104"/>
                    <a:pt x="87" y="110"/>
                  </a:cubicBezTo>
                  <a:cubicBezTo>
                    <a:pt x="81" y="113"/>
                    <a:pt x="75" y="115"/>
                    <a:pt x="69" y="118"/>
                  </a:cubicBezTo>
                  <a:moveTo>
                    <a:pt x="5" y="66"/>
                  </a:moveTo>
                  <a:cubicBezTo>
                    <a:pt x="6" y="59"/>
                    <a:pt x="14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16" y="58"/>
                    <a:pt x="10" y="62"/>
                    <a:pt x="5" y="66"/>
                  </a:cubicBezTo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8" y="111"/>
                    <a:pt x="77" y="105"/>
                    <a:pt x="86" y="101"/>
                  </a:cubicBezTo>
                  <a:cubicBezTo>
                    <a:pt x="93" y="98"/>
                    <a:pt x="99" y="95"/>
                    <a:pt x="106" y="92"/>
                  </a:cubicBezTo>
                  <a:cubicBezTo>
                    <a:pt x="129" y="82"/>
                    <a:pt x="152" y="72"/>
                    <a:pt x="175" y="61"/>
                  </a:cubicBezTo>
                  <a:cubicBezTo>
                    <a:pt x="181" y="59"/>
                    <a:pt x="186" y="56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2" y="59"/>
                    <a:pt x="172" y="64"/>
                    <a:pt x="162" y="69"/>
                  </a:cubicBezTo>
                  <a:cubicBezTo>
                    <a:pt x="140" y="79"/>
                    <a:pt x="118" y="88"/>
                    <a:pt x="97" y="98"/>
                  </a:cubicBezTo>
                  <a:cubicBezTo>
                    <a:pt x="84" y="104"/>
                    <a:pt x="72" y="111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moveTo>
                    <a:pt x="101" y="97"/>
                  </a:moveTo>
                  <a:cubicBezTo>
                    <a:pt x="111" y="93"/>
                    <a:pt x="121" y="88"/>
                    <a:pt x="131" y="83"/>
                  </a:cubicBezTo>
                  <a:cubicBezTo>
                    <a:pt x="155" y="73"/>
                    <a:pt x="179" y="63"/>
                    <a:pt x="200" y="49"/>
                  </a:cubicBezTo>
                  <a:cubicBezTo>
                    <a:pt x="202" y="50"/>
                    <a:pt x="204" y="52"/>
                    <a:pt x="206" y="54"/>
                  </a:cubicBezTo>
                  <a:cubicBezTo>
                    <a:pt x="181" y="66"/>
                    <a:pt x="154" y="75"/>
                    <a:pt x="128" y="86"/>
                  </a:cubicBezTo>
                  <a:cubicBezTo>
                    <a:pt x="119" y="90"/>
                    <a:pt x="110" y="93"/>
                    <a:pt x="101" y="97"/>
                  </a:cubicBezTo>
                  <a:moveTo>
                    <a:pt x="60" y="113"/>
                  </a:moveTo>
                  <a:cubicBezTo>
                    <a:pt x="60" y="112"/>
                    <a:pt x="59" y="112"/>
                    <a:pt x="59" y="112"/>
                  </a:cubicBezTo>
                  <a:cubicBezTo>
                    <a:pt x="64" y="109"/>
                    <a:pt x="69" y="107"/>
                    <a:pt x="73" y="105"/>
                  </a:cubicBezTo>
                  <a:cubicBezTo>
                    <a:pt x="85" y="99"/>
                    <a:pt x="97" y="94"/>
                    <a:pt x="108" y="88"/>
                  </a:cubicBezTo>
                  <a:cubicBezTo>
                    <a:pt x="131" y="78"/>
                    <a:pt x="154" y="67"/>
                    <a:pt x="176" y="55"/>
                  </a:cubicBezTo>
                  <a:cubicBezTo>
                    <a:pt x="180" y="53"/>
                    <a:pt x="184" y="50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3" y="50"/>
                    <a:pt x="179" y="53"/>
                    <a:pt x="175" y="56"/>
                  </a:cubicBezTo>
                  <a:cubicBezTo>
                    <a:pt x="165" y="63"/>
                    <a:pt x="154" y="68"/>
                    <a:pt x="142" y="74"/>
                  </a:cubicBezTo>
                  <a:cubicBezTo>
                    <a:pt x="120" y="83"/>
                    <a:pt x="99" y="94"/>
                    <a:pt x="77" y="104"/>
                  </a:cubicBezTo>
                  <a:cubicBezTo>
                    <a:pt x="74" y="105"/>
                    <a:pt x="71" y="107"/>
                    <a:pt x="69" y="108"/>
                  </a:cubicBezTo>
                  <a:cubicBezTo>
                    <a:pt x="66" y="110"/>
                    <a:pt x="63" y="111"/>
                    <a:pt x="60" y="113"/>
                  </a:cubicBezTo>
                  <a:moveTo>
                    <a:pt x="119" y="85"/>
                  </a:moveTo>
                  <a:cubicBezTo>
                    <a:pt x="121" y="84"/>
                    <a:pt x="122" y="84"/>
                    <a:pt x="124" y="83"/>
                  </a:cubicBezTo>
                  <a:cubicBezTo>
                    <a:pt x="136" y="78"/>
                    <a:pt x="147" y="73"/>
                    <a:pt x="158" y="67"/>
                  </a:cubicBezTo>
                  <a:cubicBezTo>
                    <a:pt x="170" y="62"/>
                    <a:pt x="180" y="54"/>
                    <a:pt x="191" y="47"/>
                  </a:cubicBezTo>
                  <a:cubicBezTo>
                    <a:pt x="191" y="47"/>
                    <a:pt x="192" y="47"/>
                    <a:pt x="193" y="47"/>
                  </a:cubicBezTo>
                  <a:cubicBezTo>
                    <a:pt x="195" y="47"/>
                    <a:pt x="197" y="47"/>
                    <a:pt x="199" y="48"/>
                  </a:cubicBezTo>
                  <a:cubicBezTo>
                    <a:pt x="188" y="53"/>
                    <a:pt x="177" y="59"/>
                    <a:pt x="166" y="64"/>
                  </a:cubicBezTo>
                  <a:cubicBezTo>
                    <a:pt x="154" y="70"/>
                    <a:pt x="141" y="76"/>
                    <a:pt x="128" y="82"/>
                  </a:cubicBezTo>
                  <a:cubicBezTo>
                    <a:pt x="125" y="83"/>
                    <a:pt x="122" y="84"/>
                    <a:pt x="119" y="85"/>
                  </a:cubicBezTo>
                  <a:moveTo>
                    <a:pt x="10" y="79"/>
                  </a:moveTo>
                  <a:cubicBezTo>
                    <a:pt x="9" y="78"/>
                    <a:pt x="9" y="77"/>
                    <a:pt x="8" y="77"/>
                  </a:cubicBezTo>
                  <a:cubicBezTo>
                    <a:pt x="26" y="65"/>
                    <a:pt x="44" y="55"/>
                    <a:pt x="62" y="45"/>
                  </a:cubicBezTo>
                  <a:cubicBezTo>
                    <a:pt x="61" y="46"/>
                    <a:pt x="60" y="47"/>
                    <a:pt x="58" y="48"/>
                  </a:cubicBezTo>
                  <a:cubicBezTo>
                    <a:pt x="42" y="57"/>
                    <a:pt x="25" y="67"/>
                    <a:pt x="10" y="79"/>
                  </a:cubicBezTo>
                  <a:moveTo>
                    <a:pt x="27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0"/>
                    <a:pt x="29" y="50"/>
                    <a:pt x="31" y="49"/>
                  </a:cubicBezTo>
                  <a:cubicBezTo>
                    <a:pt x="32" y="47"/>
                    <a:pt x="34" y="46"/>
                    <a:pt x="36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7"/>
                    <a:pt x="30" y="49"/>
                    <a:pt x="27" y="51"/>
                  </a:cubicBezTo>
                  <a:moveTo>
                    <a:pt x="39" y="115"/>
                  </a:moveTo>
                  <a:cubicBezTo>
                    <a:pt x="36" y="115"/>
                    <a:pt x="34" y="115"/>
                    <a:pt x="31" y="114"/>
                  </a:cubicBezTo>
                  <a:cubicBezTo>
                    <a:pt x="40" y="107"/>
                    <a:pt x="54" y="103"/>
                    <a:pt x="64" y="98"/>
                  </a:cubicBezTo>
                  <a:cubicBezTo>
                    <a:pt x="77" y="91"/>
                    <a:pt x="89" y="85"/>
                    <a:pt x="102" y="78"/>
                  </a:cubicBezTo>
                  <a:cubicBezTo>
                    <a:pt x="115" y="72"/>
                    <a:pt x="128" y="66"/>
                    <a:pt x="141" y="61"/>
                  </a:cubicBezTo>
                  <a:cubicBezTo>
                    <a:pt x="154" y="55"/>
                    <a:pt x="167" y="48"/>
                    <a:pt x="180" y="43"/>
                  </a:cubicBezTo>
                  <a:cubicBezTo>
                    <a:pt x="181" y="43"/>
                    <a:pt x="182" y="42"/>
                    <a:pt x="182" y="42"/>
                  </a:cubicBezTo>
                  <a:cubicBezTo>
                    <a:pt x="182" y="42"/>
                    <a:pt x="182" y="42"/>
                    <a:pt x="180" y="43"/>
                  </a:cubicBezTo>
                  <a:cubicBezTo>
                    <a:pt x="177" y="45"/>
                    <a:pt x="174" y="46"/>
                    <a:pt x="171" y="48"/>
                  </a:cubicBezTo>
                  <a:cubicBezTo>
                    <a:pt x="165" y="51"/>
                    <a:pt x="160" y="55"/>
                    <a:pt x="154" y="57"/>
                  </a:cubicBezTo>
                  <a:cubicBezTo>
                    <a:pt x="142" y="63"/>
                    <a:pt x="129" y="69"/>
                    <a:pt x="118" y="75"/>
                  </a:cubicBezTo>
                  <a:cubicBezTo>
                    <a:pt x="106" y="82"/>
                    <a:pt x="94" y="88"/>
                    <a:pt x="82" y="94"/>
                  </a:cubicBezTo>
                  <a:cubicBezTo>
                    <a:pt x="69" y="101"/>
                    <a:pt x="56" y="106"/>
                    <a:pt x="45" y="114"/>
                  </a:cubicBezTo>
                  <a:cubicBezTo>
                    <a:pt x="43" y="115"/>
                    <a:pt x="41" y="115"/>
                    <a:pt x="39" y="115"/>
                  </a:cubicBezTo>
                  <a:moveTo>
                    <a:pt x="49" y="114"/>
                  </a:moveTo>
                  <a:cubicBezTo>
                    <a:pt x="53" y="112"/>
                    <a:pt x="57" y="108"/>
                    <a:pt x="61" y="106"/>
                  </a:cubicBezTo>
                  <a:cubicBezTo>
                    <a:pt x="67" y="103"/>
                    <a:pt x="73" y="100"/>
                    <a:pt x="79" y="97"/>
                  </a:cubicBezTo>
                  <a:cubicBezTo>
                    <a:pt x="91" y="90"/>
                    <a:pt x="104" y="84"/>
                    <a:pt x="116" y="78"/>
                  </a:cubicBezTo>
                  <a:cubicBezTo>
                    <a:pt x="128" y="71"/>
                    <a:pt x="139" y="65"/>
                    <a:pt x="152" y="60"/>
                  </a:cubicBezTo>
                  <a:cubicBezTo>
                    <a:pt x="163" y="55"/>
                    <a:pt x="175" y="49"/>
                    <a:pt x="185" y="42"/>
                  </a:cubicBezTo>
                  <a:cubicBezTo>
                    <a:pt x="185" y="43"/>
                    <a:pt x="184" y="43"/>
                    <a:pt x="184" y="44"/>
                  </a:cubicBezTo>
                  <a:cubicBezTo>
                    <a:pt x="183" y="45"/>
                    <a:pt x="183" y="46"/>
                    <a:pt x="184" y="47"/>
                  </a:cubicBezTo>
                  <a:cubicBezTo>
                    <a:pt x="184" y="47"/>
                    <a:pt x="184" y="48"/>
                    <a:pt x="185" y="48"/>
                  </a:cubicBezTo>
                  <a:cubicBezTo>
                    <a:pt x="177" y="52"/>
                    <a:pt x="170" y="57"/>
                    <a:pt x="162" y="61"/>
                  </a:cubicBezTo>
                  <a:cubicBezTo>
                    <a:pt x="150" y="67"/>
                    <a:pt x="137" y="73"/>
                    <a:pt x="124" y="79"/>
                  </a:cubicBezTo>
                  <a:cubicBezTo>
                    <a:pt x="111" y="86"/>
                    <a:pt x="98" y="91"/>
                    <a:pt x="86" y="97"/>
                  </a:cubicBezTo>
                  <a:cubicBezTo>
                    <a:pt x="76" y="102"/>
                    <a:pt x="67" y="107"/>
                    <a:pt x="58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6" y="111"/>
                    <a:pt x="56" y="111"/>
                  </a:cubicBezTo>
                  <a:cubicBezTo>
                    <a:pt x="54" y="112"/>
                    <a:pt x="52" y="113"/>
                    <a:pt x="49" y="114"/>
                  </a:cubicBezTo>
                  <a:moveTo>
                    <a:pt x="19" y="105"/>
                  </a:moveTo>
                  <a:cubicBezTo>
                    <a:pt x="18" y="104"/>
                    <a:pt x="18" y="103"/>
                    <a:pt x="18" y="102"/>
                  </a:cubicBezTo>
                  <a:cubicBezTo>
                    <a:pt x="26" y="93"/>
                    <a:pt x="37" y="87"/>
                    <a:pt x="47" y="81"/>
                  </a:cubicBezTo>
                  <a:cubicBezTo>
                    <a:pt x="60" y="74"/>
                    <a:pt x="73" y="66"/>
                    <a:pt x="87" y="60"/>
                  </a:cubicBezTo>
                  <a:cubicBezTo>
                    <a:pt x="99" y="54"/>
                    <a:pt x="111" y="48"/>
                    <a:pt x="123" y="42"/>
                  </a:cubicBezTo>
                  <a:cubicBezTo>
                    <a:pt x="124" y="41"/>
                    <a:pt x="125" y="41"/>
                    <a:pt x="126" y="40"/>
                  </a:cubicBezTo>
                  <a:cubicBezTo>
                    <a:pt x="124" y="41"/>
                    <a:pt x="122" y="42"/>
                    <a:pt x="121" y="43"/>
                  </a:cubicBezTo>
                  <a:cubicBezTo>
                    <a:pt x="108" y="51"/>
                    <a:pt x="95" y="57"/>
                    <a:pt x="81" y="64"/>
                  </a:cubicBezTo>
                  <a:cubicBezTo>
                    <a:pt x="69" y="71"/>
                    <a:pt x="57" y="78"/>
                    <a:pt x="45" y="86"/>
                  </a:cubicBezTo>
                  <a:cubicBezTo>
                    <a:pt x="39" y="89"/>
                    <a:pt x="34" y="93"/>
                    <a:pt x="29" y="97"/>
                  </a:cubicBezTo>
                  <a:cubicBezTo>
                    <a:pt x="26" y="99"/>
                    <a:pt x="24" y="101"/>
                    <a:pt x="22" y="103"/>
                  </a:cubicBezTo>
                  <a:cubicBezTo>
                    <a:pt x="20" y="103"/>
                    <a:pt x="19" y="104"/>
                    <a:pt x="20" y="104"/>
                  </a:cubicBezTo>
                  <a:cubicBezTo>
                    <a:pt x="19" y="105"/>
                    <a:pt x="19" y="105"/>
                    <a:pt x="19" y="105"/>
                  </a:cubicBezTo>
                  <a:moveTo>
                    <a:pt x="63" y="45"/>
                  </a:moveTo>
                  <a:cubicBezTo>
                    <a:pt x="66" y="43"/>
                    <a:pt x="69" y="42"/>
                    <a:pt x="73" y="40"/>
                  </a:cubicBezTo>
                  <a:cubicBezTo>
                    <a:pt x="69" y="42"/>
                    <a:pt x="66" y="43"/>
                    <a:pt x="63" y="45"/>
                  </a:cubicBezTo>
                  <a:moveTo>
                    <a:pt x="32" y="40"/>
                  </a:moveTo>
                  <a:cubicBezTo>
                    <a:pt x="32" y="40"/>
                    <a:pt x="33" y="40"/>
                    <a:pt x="34" y="39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3"/>
                    <a:pt x="28" y="46"/>
                    <a:pt x="23" y="50"/>
                  </a:cubicBezTo>
                  <a:cubicBezTo>
                    <a:pt x="22" y="49"/>
                    <a:pt x="20" y="49"/>
                    <a:pt x="18" y="48"/>
                  </a:cubicBezTo>
                  <a:cubicBezTo>
                    <a:pt x="21" y="46"/>
                    <a:pt x="24" y="45"/>
                    <a:pt x="27" y="43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5"/>
                    <a:pt x="35" y="43"/>
                    <a:pt x="38" y="38"/>
                  </a:cubicBezTo>
                  <a:cubicBezTo>
                    <a:pt x="39" y="39"/>
                    <a:pt x="40" y="40"/>
                    <a:pt x="40" y="42"/>
                  </a:cubicBezTo>
                  <a:cubicBezTo>
                    <a:pt x="38" y="43"/>
                    <a:pt x="36" y="44"/>
                    <a:pt x="33" y="45"/>
                  </a:cubicBezTo>
                  <a:cubicBezTo>
                    <a:pt x="32" y="46"/>
                    <a:pt x="30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50"/>
                    <a:pt x="25" y="50"/>
                  </a:cubicBezTo>
                  <a:moveTo>
                    <a:pt x="17" y="47"/>
                  </a:moveTo>
                  <a:cubicBezTo>
                    <a:pt x="16" y="46"/>
                    <a:pt x="15" y="45"/>
                    <a:pt x="14" y="44"/>
                  </a:cubicBezTo>
                  <a:cubicBezTo>
                    <a:pt x="20" y="43"/>
                    <a:pt x="24" y="39"/>
                    <a:pt x="28" y="35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4" y="40"/>
                    <a:pt x="21" y="43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moveTo>
                    <a:pt x="21" y="45"/>
                  </a:moveTo>
                  <a:cubicBezTo>
                    <a:pt x="20" y="45"/>
                    <a:pt x="26" y="40"/>
                    <a:pt x="26" y="40"/>
                  </a:cubicBezTo>
                  <a:cubicBezTo>
                    <a:pt x="29" y="37"/>
                    <a:pt x="32" y="35"/>
                    <a:pt x="34" y="32"/>
                  </a:cubicBezTo>
                  <a:cubicBezTo>
                    <a:pt x="35" y="33"/>
                    <a:pt x="36" y="35"/>
                    <a:pt x="37" y="36"/>
                  </a:cubicBezTo>
                  <a:cubicBezTo>
                    <a:pt x="32" y="39"/>
                    <a:pt x="27" y="42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13" y="43"/>
                  </a:moveTo>
                  <a:cubicBezTo>
                    <a:pt x="12" y="42"/>
                    <a:pt x="12" y="41"/>
                    <a:pt x="12" y="40"/>
                  </a:cubicBezTo>
                  <a:cubicBezTo>
                    <a:pt x="17" y="38"/>
                    <a:pt x="22" y="33"/>
                    <a:pt x="27" y="30"/>
                  </a:cubicBezTo>
                  <a:cubicBezTo>
                    <a:pt x="23" y="32"/>
                    <a:pt x="17" y="38"/>
                    <a:pt x="13" y="43"/>
                  </a:cubicBezTo>
                  <a:moveTo>
                    <a:pt x="26" y="112"/>
                  </a:moveTo>
                  <a:cubicBezTo>
                    <a:pt x="24" y="111"/>
                    <a:pt x="23" y="110"/>
                    <a:pt x="21" y="109"/>
                  </a:cubicBezTo>
                  <a:cubicBezTo>
                    <a:pt x="32" y="101"/>
                    <a:pt x="46" y="95"/>
                    <a:pt x="58" y="89"/>
                  </a:cubicBezTo>
                  <a:cubicBezTo>
                    <a:pt x="73" y="82"/>
                    <a:pt x="87" y="76"/>
                    <a:pt x="102" y="69"/>
                  </a:cubicBezTo>
                  <a:cubicBezTo>
                    <a:pt x="116" y="61"/>
                    <a:pt x="130" y="55"/>
                    <a:pt x="145" y="48"/>
                  </a:cubicBezTo>
                  <a:cubicBezTo>
                    <a:pt x="152" y="45"/>
                    <a:pt x="159" y="42"/>
                    <a:pt x="166" y="39"/>
                  </a:cubicBezTo>
                  <a:cubicBezTo>
                    <a:pt x="171" y="36"/>
                    <a:pt x="178" y="33"/>
                    <a:pt x="183" y="29"/>
                  </a:cubicBezTo>
                  <a:cubicBezTo>
                    <a:pt x="172" y="38"/>
                    <a:pt x="156" y="44"/>
                    <a:pt x="144" y="50"/>
                  </a:cubicBezTo>
                  <a:cubicBezTo>
                    <a:pt x="129" y="56"/>
                    <a:pt x="115" y="64"/>
                    <a:pt x="100" y="71"/>
                  </a:cubicBezTo>
                  <a:cubicBezTo>
                    <a:pt x="75" y="83"/>
                    <a:pt x="49" y="96"/>
                    <a:pt x="26" y="112"/>
                  </a:cubicBezTo>
                  <a:moveTo>
                    <a:pt x="183" y="29"/>
                  </a:move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moveTo>
                    <a:pt x="30" y="114"/>
                  </a:moveTo>
                  <a:cubicBezTo>
                    <a:pt x="29" y="113"/>
                    <a:pt x="28" y="113"/>
                    <a:pt x="27" y="113"/>
                  </a:cubicBezTo>
                  <a:cubicBezTo>
                    <a:pt x="51" y="96"/>
                    <a:pt x="77" y="83"/>
                    <a:pt x="103" y="70"/>
                  </a:cubicBezTo>
                  <a:cubicBezTo>
                    <a:pt x="119" y="63"/>
                    <a:pt x="134" y="55"/>
                    <a:pt x="150" y="48"/>
                  </a:cubicBezTo>
                  <a:cubicBezTo>
                    <a:pt x="161" y="43"/>
                    <a:pt x="175" y="38"/>
                    <a:pt x="185" y="29"/>
                  </a:cubicBezTo>
                  <a:cubicBezTo>
                    <a:pt x="186" y="32"/>
                    <a:pt x="186" y="37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71" y="44"/>
                    <a:pt x="159" y="52"/>
                    <a:pt x="146" y="57"/>
                  </a:cubicBezTo>
                  <a:cubicBezTo>
                    <a:pt x="133" y="63"/>
                    <a:pt x="119" y="68"/>
                    <a:pt x="106" y="75"/>
                  </a:cubicBezTo>
                  <a:cubicBezTo>
                    <a:pt x="92" y="82"/>
                    <a:pt x="78" y="89"/>
                    <a:pt x="63" y="97"/>
                  </a:cubicBezTo>
                  <a:cubicBezTo>
                    <a:pt x="53" y="102"/>
                    <a:pt x="39" y="106"/>
                    <a:pt x="30" y="114"/>
                  </a:cubicBezTo>
                  <a:moveTo>
                    <a:pt x="16" y="42"/>
                  </a:moveTo>
                  <a:cubicBezTo>
                    <a:pt x="15" y="42"/>
                    <a:pt x="15" y="41"/>
                    <a:pt x="17" y="40"/>
                  </a:cubicBezTo>
                  <a:cubicBezTo>
                    <a:pt x="18" y="39"/>
                    <a:pt x="19" y="38"/>
                    <a:pt x="20" y="37"/>
                  </a:cubicBezTo>
                  <a:cubicBezTo>
                    <a:pt x="23" y="34"/>
                    <a:pt x="27" y="32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27" y="34"/>
                    <a:pt x="22" y="39"/>
                    <a:pt x="16" y="42"/>
                  </a:cubicBezTo>
                  <a:moveTo>
                    <a:pt x="11" y="38"/>
                  </a:move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3"/>
                    <a:pt x="17" y="31"/>
                    <a:pt x="20" y="29"/>
                  </a:cubicBezTo>
                  <a:cubicBezTo>
                    <a:pt x="21" y="28"/>
                    <a:pt x="23" y="27"/>
                    <a:pt x="23" y="27"/>
                  </a:cubicBezTo>
                  <a:cubicBezTo>
                    <a:pt x="23" y="27"/>
                    <a:pt x="22" y="28"/>
                    <a:pt x="20" y="30"/>
                  </a:cubicBezTo>
                  <a:cubicBezTo>
                    <a:pt x="17" y="33"/>
                    <a:pt x="14" y="35"/>
                    <a:pt x="11" y="38"/>
                  </a:cubicBezTo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5" y="35"/>
                    <a:pt x="21" y="32"/>
                    <a:pt x="24" y="27"/>
                  </a:cubicBezTo>
                  <a:cubicBezTo>
                    <a:pt x="26" y="27"/>
                    <a:pt x="27" y="27"/>
                    <a:pt x="28" y="28"/>
                  </a:cubicBezTo>
                  <a:cubicBezTo>
                    <a:pt x="26" y="29"/>
                    <a:pt x="23" y="30"/>
                    <a:pt x="21" y="32"/>
                  </a:cubicBezTo>
                  <a:cubicBezTo>
                    <a:pt x="18" y="35"/>
                    <a:pt x="14" y="37"/>
                    <a:pt x="11" y="39"/>
                  </a:cubicBezTo>
                  <a:moveTo>
                    <a:pt x="11" y="34"/>
                  </a:moveTo>
                  <a:cubicBezTo>
                    <a:pt x="12" y="33"/>
                    <a:pt x="12" y="33"/>
                    <a:pt x="12" y="32"/>
                  </a:cubicBezTo>
                  <a:cubicBezTo>
                    <a:pt x="14" y="29"/>
                    <a:pt x="18" y="27"/>
                    <a:pt x="22" y="27"/>
                  </a:cubicBezTo>
                  <a:cubicBezTo>
                    <a:pt x="18" y="29"/>
                    <a:pt x="15" y="31"/>
                    <a:pt x="11" y="34"/>
                  </a:cubicBezTo>
                  <a:moveTo>
                    <a:pt x="45" y="39"/>
                  </a:moveTo>
                  <a:cubicBezTo>
                    <a:pt x="45" y="38"/>
                    <a:pt x="46" y="37"/>
                    <a:pt x="46" y="36"/>
                  </a:cubicBezTo>
                  <a:cubicBezTo>
                    <a:pt x="51" y="32"/>
                    <a:pt x="58" y="29"/>
                    <a:pt x="65" y="26"/>
                  </a:cubicBezTo>
                  <a:cubicBezTo>
                    <a:pt x="58" y="30"/>
                    <a:pt x="52" y="35"/>
                    <a:pt x="45" y="39"/>
                  </a:cubicBezTo>
                  <a:moveTo>
                    <a:pt x="21" y="108"/>
                  </a:moveTo>
                  <a:cubicBezTo>
                    <a:pt x="20" y="108"/>
                    <a:pt x="19" y="107"/>
                    <a:pt x="19" y="107"/>
                  </a:cubicBezTo>
                  <a:cubicBezTo>
                    <a:pt x="20" y="106"/>
                    <a:pt x="22" y="105"/>
                    <a:pt x="23" y="104"/>
                  </a:cubicBezTo>
                  <a:cubicBezTo>
                    <a:pt x="24" y="103"/>
                    <a:pt x="25" y="102"/>
                    <a:pt x="27" y="101"/>
                  </a:cubicBezTo>
                  <a:cubicBezTo>
                    <a:pt x="39" y="93"/>
                    <a:pt x="52" y="87"/>
                    <a:pt x="64" y="80"/>
                  </a:cubicBezTo>
                  <a:cubicBezTo>
                    <a:pt x="77" y="73"/>
                    <a:pt x="90" y="66"/>
                    <a:pt x="103" y="59"/>
                  </a:cubicBezTo>
                  <a:cubicBezTo>
                    <a:pt x="116" y="53"/>
                    <a:pt x="129" y="47"/>
                    <a:pt x="142" y="41"/>
                  </a:cubicBezTo>
                  <a:cubicBezTo>
                    <a:pt x="151" y="36"/>
                    <a:pt x="160" y="31"/>
                    <a:pt x="169" y="26"/>
                  </a:cubicBezTo>
                  <a:cubicBezTo>
                    <a:pt x="167" y="27"/>
                    <a:pt x="166" y="28"/>
                    <a:pt x="164" y="29"/>
                  </a:cubicBezTo>
                  <a:cubicBezTo>
                    <a:pt x="158" y="33"/>
                    <a:pt x="151" y="37"/>
                    <a:pt x="145" y="40"/>
                  </a:cubicBezTo>
                  <a:cubicBezTo>
                    <a:pt x="130" y="48"/>
                    <a:pt x="114" y="55"/>
                    <a:pt x="99" y="63"/>
                  </a:cubicBezTo>
                  <a:cubicBezTo>
                    <a:pt x="84" y="71"/>
                    <a:pt x="69" y="79"/>
                    <a:pt x="55" y="87"/>
                  </a:cubicBezTo>
                  <a:cubicBezTo>
                    <a:pt x="43" y="93"/>
                    <a:pt x="31" y="100"/>
                    <a:pt x="21" y="108"/>
                  </a:cubicBezTo>
                  <a:moveTo>
                    <a:pt x="25" y="55"/>
                  </a:moveTo>
                  <a:cubicBezTo>
                    <a:pt x="26" y="55"/>
                    <a:pt x="26" y="54"/>
                    <a:pt x="27" y="53"/>
                  </a:cubicBezTo>
                  <a:cubicBezTo>
                    <a:pt x="30" y="52"/>
                    <a:pt x="34" y="50"/>
                    <a:pt x="37" y="47"/>
                  </a:cubicBezTo>
                  <a:cubicBezTo>
                    <a:pt x="39" y="46"/>
                    <a:pt x="41" y="45"/>
                    <a:pt x="43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50" y="40"/>
                    <a:pt x="56" y="37"/>
                    <a:pt x="61" y="34"/>
                  </a:cubicBezTo>
                  <a:cubicBezTo>
                    <a:pt x="66" y="31"/>
                    <a:pt x="73" y="28"/>
                    <a:pt x="79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1" y="30"/>
                    <a:pt x="62" y="36"/>
                    <a:pt x="53" y="41"/>
                  </a:cubicBezTo>
                  <a:cubicBezTo>
                    <a:pt x="37" y="51"/>
                    <a:pt x="19" y="59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11" y="64"/>
                    <a:pt x="17" y="59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5" y="55"/>
                  </a:cubicBezTo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50" y="38"/>
                    <a:pt x="55" y="34"/>
                    <a:pt x="60" y="31"/>
                  </a:cubicBezTo>
                  <a:cubicBezTo>
                    <a:pt x="64" y="29"/>
                    <a:pt x="67" y="26"/>
                    <a:pt x="70" y="24"/>
                  </a:cubicBezTo>
                  <a:cubicBezTo>
                    <a:pt x="71" y="24"/>
                    <a:pt x="71" y="24"/>
                    <a:pt x="72" y="23"/>
                  </a:cubicBezTo>
                  <a:cubicBezTo>
                    <a:pt x="74" y="22"/>
                    <a:pt x="75" y="22"/>
                    <a:pt x="77" y="21"/>
                  </a:cubicBezTo>
                  <a:cubicBezTo>
                    <a:pt x="77" y="22"/>
                    <a:pt x="78" y="23"/>
                    <a:pt x="78" y="24"/>
                  </a:cubicBezTo>
                  <a:cubicBezTo>
                    <a:pt x="73" y="27"/>
                    <a:pt x="66" y="30"/>
                    <a:pt x="60" y="33"/>
                  </a:cubicBezTo>
                  <a:cubicBezTo>
                    <a:pt x="55" y="36"/>
                    <a:pt x="50" y="39"/>
                    <a:pt x="45" y="41"/>
                  </a:cubicBezTo>
                  <a:moveTo>
                    <a:pt x="35" y="100"/>
                  </a:moveTo>
                  <a:cubicBezTo>
                    <a:pt x="55" y="88"/>
                    <a:pt x="74" y="78"/>
                    <a:pt x="94" y="67"/>
                  </a:cubicBezTo>
                  <a:cubicBezTo>
                    <a:pt x="115" y="56"/>
                    <a:pt x="137" y="46"/>
                    <a:pt x="158" y="34"/>
                  </a:cubicBezTo>
                  <a:cubicBezTo>
                    <a:pt x="162" y="32"/>
                    <a:pt x="165" y="30"/>
                    <a:pt x="169" y="27"/>
                  </a:cubicBezTo>
                  <a:cubicBezTo>
                    <a:pt x="170" y="26"/>
                    <a:pt x="171" y="25"/>
                    <a:pt x="173" y="24"/>
                  </a:cubicBezTo>
                  <a:cubicBezTo>
                    <a:pt x="174" y="24"/>
                    <a:pt x="174" y="23"/>
                    <a:pt x="175" y="22"/>
                  </a:cubicBezTo>
                  <a:cubicBezTo>
                    <a:pt x="176" y="22"/>
                    <a:pt x="177" y="21"/>
                    <a:pt x="179" y="21"/>
                  </a:cubicBezTo>
                  <a:cubicBezTo>
                    <a:pt x="180" y="21"/>
                    <a:pt x="181" y="22"/>
                    <a:pt x="182" y="23"/>
                  </a:cubicBezTo>
                  <a:cubicBezTo>
                    <a:pt x="183" y="24"/>
                    <a:pt x="184" y="26"/>
                    <a:pt x="184" y="27"/>
                  </a:cubicBezTo>
                  <a:cubicBezTo>
                    <a:pt x="181" y="29"/>
                    <a:pt x="178" y="31"/>
                    <a:pt x="175" y="33"/>
                  </a:cubicBezTo>
                  <a:cubicBezTo>
                    <a:pt x="171" y="36"/>
                    <a:pt x="165" y="38"/>
                    <a:pt x="160" y="40"/>
                  </a:cubicBezTo>
                  <a:cubicBezTo>
                    <a:pt x="150" y="45"/>
                    <a:pt x="139" y="49"/>
                    <a:pt x="128" y="54"/>
                  </a:cubicBezTo>
                  <a:cubicBezTo>
                    <a:pt x="106" y="65"/>
                    <a:pt x="85" y="76"/>
                    <a:pt x="63" y="86"/>
                  </a:cubicBezTo>
                  <a:cubicBezTo>
                    <a:pt x="54" y="90"/>
                    <a:pt x="45" y="95"/>
                    <a:pt x="35" y="100"/>
                  </a:cubicBezTo>
                  <a:moveTo>
                    <a:pt x="155" y="26"/>
                  </a:moveTo>
                  <a:cubicBezTo>
                    <a:pt x="155" y="26"/>
                    <a:pt x="156" y="25"/>
                    <a:pt x="156" y="25"/>
                  </a:cubicBezTo>
                  <a:cubicBezTo>
                    <a:pt x="161" y="21"/>
                    <a:pt x="166" y="19"/>
                    <a:pt x="172" y="19"/>
                  </a:cubicBezTo>
                  <a:cubicBezTo>
                    <a:pt x="174" y="19"/>
                    <a:pt x="176" y="19"/>
                    <a:pt x="177" y="20"/>
                  </a:cubicBezTo>
                  <a:cubicBezTo>
                    <a:pt x="177" y="20"/>
                    <a:pt x="177" y="20"/>
                    <a:pt x="176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4" y="22"/>
                    <a:pt x="171" y="23"/>
                    <a:pt x="169" y="25"/>
                  </a:cubicBezTo>
                  <a:cubicBezTo>
                    <a:pt x="159" y="31"/>
                    <a:pt x="149" y="36"/>
                    <a:pt x="139" y="41"/>
                  </a:cubicBezTo>
                  <a:cubicBezTo>
                    <a:pt x="118" y="51"/>
                    <a:pt x="97" y="60"/>
                    <a:pt x="76" y="72"/>
                  </a:cubicBezTo>
                  <a:cubicBezTo>
                    <a:pt x="66" y="77"/>
                    <a:pt x="56" y="83"/>
                    <a:pt x="45" y="89"/>
                  </a:cubicBezTo>
                  <a:cubicBezTo>
                    <a:pt x="42" y="91"/>
                    <a:pt x="38" y="93"/>
                    <a:pt x="34" y="95"/>
                  </a:cubicBezTo>
                  <a:cubicBezTo>
                    <a:pt x="69" y="70"/>
                    <a:pt x="107" y="52"/>
                    <a:pt x="144" y="31"/>
                  </a:cubicBezTo>
                  <a:cubicBezTo>
                    <a:pt x="146" y="30"/>
                    <a:pt x="149" y="28"/>
                    <a:pt x="151" y="26"/>
                  </a:cubicBezTo>
                  <a:cubicBezTo>
                    <a:pt x="152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5"/>
                    <a:pt x="154" y="26"/>
                    <a:pt x="155" y="26"/>
                  </a:cubicBezTo>
                  <a:moveTo>
                    <a:pt x="22" y="97"/>
                  </a:moveTo>
                  <a:cubicBezTo>
                    <a:pt x="24" y="94"/>
                    <a:pt x="27" y="91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1" y="88"/>
                    <a:pt x="31" y="88"/>
                  </a:cubicBezTo>
                  <a:cubicBezTo>
                    <a:pt x="36" y="84"/>
                    <a:pt x="42" y="80"/>
                    <a:pt x="47" y="76"/>
                  </a:cubicBezTo>
                  <a:cubicBezTo>
                    <a:pt x="62" y="67"/>
                    <a:pt x="78" y="58"/>
                    <a:pt x="94" y="49"/>
                  </a:cubicBezTo>
                  <a:cubicBezTo>
                    <a:pt x="113" y="40"/>
                    <a:pt x="133" y="31"/>
                    <a:pt x="151" y="18"/>
                  </a:cubicBezTo>
                  <a:cubicBezTo>
                    <a:pt x="152" y="20"/>
                    <a:pt x="152" y="21"/>
                    <a:pt x="152" y="23"/>
                  </a:cubicBezTo>
                  <a:cubicBezTo>
                    <a:pt x="152" y="23"/>
                    <a:pt x="152" y="24"/>
                    <a:pt x="152" y="24"/>
                  </a:cubicBezTo>
                  <a:cubicBezTo>
                    <a:pt x="151" y="25"/>
                    <a:pt x="150" y="26"/>
                    <a:pt x="149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9"/>
                    <a:pt x="139" y="31"/>
                    <a:pt x="135" y="34"/>
                  </a:cubicBezTo>
                  <a:cubicBezTo>
                    <a:pt x="124" y="39"/>
                    <a:pt x="113" y="46"/>
                    <a:pt x="102" y="52"/>
                  </a:cubicBezTo>
                  <a:cubicBezTo>
                    <a:pt x="80" y="62"/>
                    <a:pt x="58" y="72"/>
                    <a:pt x="38" y="85"/>
                  </a:cubicBezTo>
                  <a:cubicBezTo>
                    <a:pt x="34" y="87"/>
                    <a:pt x="30" y="90"/>
                    <a:pt x="27" y="93"/>
                  </a:cubicBezTo>
                  <a:cubicBezTo>
                    <a:pt x="25" y="94"/>
                    <a:pt x="23" y="95"/>
                    <a:pt x="22" y="97"/>
                  </a:cubicBezTo>
                  <a:moveTo>
                    <a:pt x="144" y="20"/>
                  </a:moveTo>
                  <a:cubicBezTo>
                    <a:pt x="144" y="20"/>
                    <a:pt x="146" y="19"/>
                    <a:pt x="147" y="19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8"/>
                    <a:pt x="150" y="18"/>
                    <a:pt x="147" y="20"/>
                  </a:cubicBezTo>
                  <a:cubicBezTo>
                    <a:pt x="142" y="23"/>
                    <a:pt x="136" y="26"/>
                    <a:pt x="130" y="30"/>
                  </a:cubicBezTo>
                  <a:cubicBezTo>
                    <a:pt x="124" y="33"/>
                    <a:pt x="116" y="37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0" y="35"/>
                    <a:pt x="129" y="30"/>
                    <a:pt x="138" y="24"/>
                  </a:cubicBezTo>
                  <a:cubicBezTo>
                    <a:pt x="140" y="22"/>
                    <a:pt x="142" y="21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moveTo>
                    <a:pt x="12" y="79"/>
                  </a:moveTo>
                  <a:cubicBezTo>
                    <a:pt x="16" y="78"/>
                    <a:pt x="21" y="73"/>
                    <a:pt x="24" y="70"/>
                  </a:cubicBezTo>
                  <a:cubicBezTo>
                    <a:pt x="34" y="63"/>
                    <a:pt x="43" y="57"/>
                    <a:pt x="54" y="52"/>
                  </a:cubicBezTo>
                  <a:cubicBezTo>
                    <a:pt x="64" y="46"/>
                    <a:pt x="75" y="40"/>
                    <a:pt x="85" y="34"/>
                  </a:cubicBezTo>
                  <a:cubicBezTo>
                    <a:pt x="93" y="29"/>
                    <a:pt x="100" y="24"/>
                    <a:pt x="108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11" y="18"/>
                    <a:pt x="111" y="17"/>
                    <a:pt x="112" y="17"/>
                  </a:cubicBezTo>
                  <a:cubicBezTo>
                    <a:pt x="112" y="18"/>
                    <a:pt x="113" y="18"/>
                    <a:pt x="113" y="19"/>
                  </a:cubicBezTo>
                  <a:cubicBezTo>
                    <a:pt x="113" y="20"/>
                    <a:pt x="114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6" y="26"/>
                    <a:pt x="97" y="33"/>
                    <a:pt x="87" y="38"/>
                  </a:cubicBezTo>
                  <a:cubicBezTo>
                    <a:pt x="67" y="50"/>
                    <a:pt x="46" y="60"/>
                    <a:pt x="25" y="72"/>
                  </a:cubicBezTo>
                  <a:cubicBezTo>
                    <a:pt x="21" y="74"/>
                    <a:pt x="17" y="78"/>
                    <a:pt x="12" y="79"/>
                  </a:cubicBezTo>
                  <a:moveTo>
                    <a:pt x="46" y="32"/>
                  </a:moveTo>
                  <a:cubicBezTo>
                    <a:pt x="46" y="30"/>
                    <a:pt x="46" y="29"/>
                    <a:pt x="47" y="27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0" y="19"/>
                    <a:pt x="63" y="18"/>
                    <a:pt x="66" y="17"/>
                  </a:cubicBezTo>
                  <a:cubicBezTo>
                    <a:pt x="65" y="17"/>
                    <a:pt x="61" y="21"/>
                    <a:pt x="59" y="22"/>
                  </a:cubicBezTo>
                  <a:cubicBezTo>
                    <a:pt x="54" y="25"/>
                    <a:pt x="50" y="28"/>
                    <a:pt x="46" y="32"/>
                  </a:cubicBezTo>
                  <a:moveTo>
                    <a:pt x="125" y="25"/>
                  </a:moveTo>
                  <a:cubicBezTo>
                    <a:pt x="131" y="21"/>
                    <a:pt x="137" y="17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1" y="15"/>
                    <a:pt x="138" y="17"/>
                    <a:pt x="136" y="19"/>
                  </a:cubicBezTo>
                  <a:cubicBezTo>
                    <a:pt x="132" y="21"/>
                    <a:pt x="128" y="23"/>
                    <a:pt x="125" y="25"/>
                  </a:cubicBezTo>
                  <a:moveTo>
                    <a:pt x="107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50" y="20"/>
                  </a:moveTo>
                  <a:cubicBezTo>
                    <a:pt x="51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2"/>
                  </a:cubicBezTo>
                  <a:cubicBezTo>
                    <a:pt x="58" y="15"/>
                    <a:pt x="53" y="17"/>
                    <a:pt x="50" y="20"/>
                  </a:cubicBezTo>
                  <a:moveTo>
                    <a:pt x="47" y="25"/>
                  </a:moveTo>
                  <a:cubicBezTo>
                    <a:pt x="47" y="25"/>
                    <a:pt x="47" y="24"/>
                    <a:pt x="48" y="24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6" y="17"/>
                    <a:pt x="60" y="15"/>
                    <a:pt x="64" y="12"/>
                  </a:cubicBezTo>
                  <a:cubicBezTo>
                    <a:pt x="69" y="13"/>
                    <a:pt x="73" y="16"/>
                    <a:pt x="76" y="20"/>
                  </a:cubicBezTo>
                  <a:cubicBezTo>
                    <a:pt x="74" y="21"/>
                    <a:pt x="73" y="21"/>
                    <a:pt x="72" y="22"/>
                  </a:cubicBezTo>
                  <a:cubicBezTo>
                    <a:pt x="63" y="27"/>
                    <a:pt x="54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3" y="28"/>
                    <a:pt x="62" y="22"/>
                    <a:pt x="69" y="16"/>
                  </a:cubicBezTo>
                  <a:cubicBezTo>
                    <a:pt x="69" y="15"/>
                    <a:pt x="69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1" y="17"/>
                    <a:pt x="54" y="21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21" y="67"/>
                  </a:moveTo>
                  <a:cubicBezTo>
                    <a:pt x="34" y="59"/>
                    <a:pt x="49" y="51"/>
                    <a:pt x="62" y="43"/>
                  </a:cubicBezTo>
                  <a:cubicBezTo>
                    <a:pt x="78" y="33"/>
                    <a:pt x="96" y="24"/>
                    <a:pt x="109" y="12"/>
                  </a:cubicBezTo>
                  <a:cubicBezTo>
                    <a:pt x="110" y="13"/>
                    <a:pt x="111" y="15"/>
                    <a:pt x="112" y="16"/>
                  </a:cubicBezTo>
                  <a:cubicBezTo>
                    <a:pt x="104" y="20"/>
                    <a:pt x="97" y="25"/>
                    <a:pt x="90" y="29"/>
                  </a:cubicBezTo>
                  <a:cubicBezTo>
                    <a:pt x="81" y="34"/>
                    <a:pt x="71" y="39"/>
                    <a:pt x="62" y="44"/>
                  </a:cubicBezTo>
                  <a:cubicBezTo>
                    <a:pt x="53" y="49"/>
                    <a:pt x="44" y="54"/>
                    <a:pt x="35" y="59"/>
                  </a:cubicBezTo>
                  <a:cubicBezTo>
                    <a:pt x="31" y="61"/>
                    <a:pt x="26" y="64"/>
                    <a:pt x="22" y="66"/>
                  </a:cubicBezTo>
                  <a:cubicBezTo>
                    <a:pt x="22" y="67"/>
                    <a:pt x="21" y="67"/>
                    <a:pt x="21" y="67"/>
                  </a:cubicBezTo>
                  <a:moveTo>
                    <a:pt x="28" y="84"/>
                  </a:moveTo>
                  <a:cubicBezTo>
                    <a:pt x="41" y="75"/>
                    <a:pt x="55" y="66"/>
                    <a:pt x="69" y="58"/>
                  </a:cubicBezTo>
                  <a:cubicBezTo>
                    <a:pt x="83" y="50"/>
                    <a:pt x="98" y="42"/>
                    <a:pt x="113" y="33"/>
                  </a:cubicBezTo>
                  <a:cubicBezTo>
                    <a:pt x="125" y="27"/>
                    <a:pt x="138" y="20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0" y="12"/>
                    <a:pt x="151" y="14"/>
                    <a:pt x="151" y="17"/>
                  </a:cubicBezTo>
                  <a:cubicBezTo>
                    <a:pt x="141" y="18"/>
                    <a:pt x="131" y="27"/>
                    <a:pt x="123" y="32"/>
                  </a:cubicBezTo>
                  <a:cubicBezTo>
                    <a:pt x="112" y="38"/>
                    <a:pt x="101" y="44"/>
                    <a:pt x="90" y="50"/>
                  </a:cubicBezTo>
                  <a:cubicBezTo>
                    <a:pt x="81" y="54"/>
                    <a:pt x="73" y="58"/>
                    <a:pt x="64" y="63"/>
                  </a:cubicBezTo>
                  <a:cubicBezTo>
                    <a:pt x="52" y="69"/>
                    <a:pt x="40" y="76"/>
                    <a:pt x="28" y="84"/>
                  </a:cubicBezTo>
                  <a:moveTo>
                    <a:pt x="83" y="23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4" y="20"/>
                    <a:pt x="84" y="19"/>
                  </a:cubicBezTo>
                  <a:cubicBezTo>
                    <a:pt x="90" y="17"/>
                    <a:pt x="96" y="13"/>
                    <a:pt x="102" y="10"/>
                  </a:cubicBezTo>
                  <a:cubicBezTo>
                    <a:pt x="96" y="15"/>
                    <a:pt x="89" y="19"/>
                    <a:pt x="83" y="23"/>
                  </a:cubicBezTo>
                  <a:moveTo>
                    <a:pt x="7" y="75"/>
                  </a:moveTo>
                  <a:cubicBezTo>
                    <a:pt x="7" y="75"/>
                    <a:pt x="6" y="73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0" y="59"/>
                    <a:pt x="40" y="51"/>
                    <a:pt x="56" y="41"/>
                  </a:cubicBezTo>
                  <a:cubicBezTo>
                    <a:pt x="66" y="35"/>
                    <a:pt x="75" y="29"/>
                    <a:pt x="84" y="23"/>
                  </a:cubicBezTo>
                  <a:cubicBezTo>
                    <a:pt x="92" y="19"/>
                    <a:pt x="100" y="14"/>
                    <a:pt x="106" y="8"/>
                  </a:cubicBezTo>
                  <a:cubicBezTo>
                    <a:pt x="107" y="9"/>
                    <a:pt x="108" y="10"/>
                    <a:pt x="109" y="11"/>
                  </a:cubicBezTo>
                  <a:cubicBezTo>
                    <a:pt x="92" y="21"/>
                    <a:pt x="75" y="31"/>
                    <a:pt x="58" y="41"/>
                  </a:cubicBezTo>
                  <a:cubicBezTo>
                    <a:pt x="41" y="52"/>
                    <a:pt x="23" y="60"/>
                    <a:pt x="7" y="71"/>
                  </a:cubicBezTo>
                  <a:cubicBezTo>
                    <a:pt x="6" y="72"/>
                    <a:pt x="7" y="72"/>
                    <a:pt x="7" y="72"/>
                  </a:cubicBezTo>
                  <a:cubicBezTo>
                    <a:pt x="7" y="72"/>
                    <a:pt x="7" y="72"/>
                    <a:pt x="8" y="72"/>
                  </a:cubicBezTo>
                  <a:cubicBezTo>
                    <a:pt x="24" y="61"/>
                    <a:pt x="42" y="53"/>
                    <a:pt x="59" y="42"/>
                  </a:cubicBezTo>
                  <a:cubicBezTo>
                    <a:pt x="67" y="38"/>
                    <a:pt x="76" y="33"/>
                    <a:pt x="84" y="28"/>
                  </a:cubicBezTo>
                  <a:cubicBezTo>
                    <a:pt x="92" y="23"/>
                    <a:pt x="101" y="18"/>
                    <a:pt x="107" y="13"/>
                  </a:cubicBezTo>
                  <a:cubicBezTo>
                    <a:pt x="100" y="19"/>
                    <a:pt x="92" y="23"/>
                    <a:pt x="84" y="28"/>
                  </a:cubicBezTo>
                  <a:cubicBezTo>
                    <a:pt x="75" y="33"/>
                    <a:pt x="66" y="39"/>
                    <a:pt x="56" y="45"/>
                  </a:cubicBezTo>
                  <a:cubicBezTo>
                    <a:pt x="47" y="50"/>
                    <a:pt x="38" y="55"/>
                    <a:pt x="29" y="61"/>
                  </a:cubicBezTo>
                  <a:cubicBezTo>
                    <a:pt x="22" y="66"/>
                    <a:pt x="14" y="70"/>
                    <a:pt x="7" y="75"/>
                  </a:cubicBezTo>
                  <a:moveTo>
                    <a:pt x="15" y="82"/>
                  </a:moveTo>
                  <a:cubicBezTo>
                    <a:pt x="14" y="82"/>
                    <a:pt x="13" y="81"/>
                    <a:pt x="12" y="80"/>
                  </a:cubicBezTo>
                  <a:cubicBezTo>
                    <a:pt x="20" y="78"/>
                    <a:pt x="28" y="71"/>
                    <a:pt x="36" y="67"/>
                  </a:cubicBezTo>
                  <a:cubicBezTo>
                    <a:pt x="47" y="61"/>
                    <a:pt x="58" y="55"/>
                    <a:pt x="69" y="49"/>
                  </a:cubicBezTo>
                  <a:cubicBezTo>
                    <a:pt x="81" y="43"/>
                    <a:pt x="92" y="37"/>
                    <a:pt x="103" y="30"/>
                  </a:cubicBezTo>
                  <a:cubicBezTo>
                    <a:pt x="113" y="24"/>
                    <a:pt x="122" y="16"/>
                    <a:pt x="132" y="11"/>
                  </a:cubicBezTo>
                  <a:cubicBezTo>
                    <a:pt x="133" y="10"/>
                    <a:pt x="138" y="7"/>
                    <a:pt x="138" y="7"/>
                  </a:cubicBezTo>
                  <a:cubicBezTo>
                    <a:pt x="139" y="7"/>
                    <a:pt x="138" y="7"/>
                    <a:pt x="138" y="7"/>
                  </a:cubicBezTo>
                  <a:cubicBezTo>
                    <a:pt x="136" y="9"/>
                    <a:pt x="133" y="11"/>
                    <a:pt x="131" y="13"/>
                  </a:cubicBezTo>
                  <a:cubicBezTo>
                    <a:pt x="125" y="16"/>
                    <a:pt x="119" y="20"/>
                    <a:pt x="113" y="24"/>
                  </a:cubicBezTo>
                  <a:cubicBezTo>
                    <a:pt x="102" y="31"/>
                    <a:pt x="90" y="38"/>
                    <a:pt x="79" y="44"/>
                  </a:cubicBezTo>
                  <a:cubicBezTo>
                    <a:pt x="68" y="50"/>
                    <a:pt x="56" y="56"/>
                    <a:pt x="45" y="63"/>
                  </a:cubicBezTo>
                  <a:cubicBezTo>
                    <a:pt x="35" y="69"/>
                    <a:pt x="26" y="77"/>
                    <a:pt x="15" y="82"/>
                  </a:cubicBezTo>
                  <a:moveTo>
                    <a:pt x="25" y="77"/>
                  </a:moveTo>
                  <a:cubicBezTo>
                    <a:pt x="26" y="77"/>
                    <a:pt x="26" y="77"/>
                    <a:pt x="27" y="77"/>
                  </a:cubicBezTo>
                  <a:cubicBezTo>
                    <a:pt x="31" y="73"/>
                    <a:pt x="36" y="70"/>
                    <a:pt x="41" y="67"/>
                  </a:cubicBezTo>
                  <a:cubicBezTo>
                    <a:pt x="52" y="60"/>
                    <a:pt x="63" y="54"/>
                    <a:pt x="74" y="48"/>
                  </a:cubicBezTo>
                  <a:cubicBezTo>
                    <a:pt x="97" y="35"/>
                    <a:pt x="119" y="22"/>
                    <a:pt x="141" y="7"/>
                  </a:cubicBezTo>
                  <a:cubicBezTo>
                    <a:pt x="143" y="7"/>
                    <a:pt x="145" y="8"/>
                    <a:pt x="147" y="10"/>
                  </a:cubicBezTo>
                  <a:cubicBezTo>
                    <a:pt x="132" y="18"/>
                    <a:pt x="117" y="29"/>
                    <a:pt x="102" y="38"/>
                  </a:cubicBezTo>
                  <a:cubicBezTo>
                    <a:pt x="99" y="39"/>
                    <a:pt x="96" y="41"/>
                    <a:pt x="93" y="43"/>
                  </a:cubicBezTo>
                  <a:cubicBezTo>
                    <a:pt x="92" y="44"/>
                    <a:pt x="90" y="45"/>
                    <a:pt x="88" y="46"/>
                  </a:cubicBezTo>
                  <a:cubicBezTo>
                    <a:pt x="67" y="56"/>
                    <a:pt x="46" y="67"/>
                    <a:pt x="25" y="77"/>
                  </a:cubicBezTo>
                  <a:moveTo>
                    <a:pt x="119" y="18"/>
                  </a:moveTo>
                  <a:cubicBezTo>
                    <a:pt x="123" y="11"/>
                    <a:pt x="131" y="7"/>
                    <a:pt x="138" y="7"/>
                  </a:cubicBezTo>
                  <a:cubicBezTo>
                    <a:pt x="131" y="10"/>
                    <a:pt x="125" y="14"/>
                    <a:pt x="119" y="18"/>
                  </a:cubicBezTo>
                  <a:moveTo>
                    <a:pt x="84" y="18"/>
                  </a:moveTo>
                  <a:cubicBezTo>
                    <a:pt x="84" y="17"/>
                    <a:pt x="85" y="17"/>
                    <a:pt x="85" y="16"/>
                  </a:cubicBezTo>
                  <a:cubicBezTo>
                    <a:pt x="87" y="14"/>
                    <a:pt x="89" y="13"/>
                    <a:pt x="91" y="12"/>
                  </a:cubicBezTo>
                  <a:cubicBezTo>
                    <a:pt x="95" y="9"/>
                    <a:pt x="98" y="7"/>
                    <a:pt x="102" y="5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8" y="11"/>
                    <a:pt x="91" y="15"/>
                    <a:pt x="84" y="18"/>
                  </a:cubicBezTo>
                  <a:moveTo>
                    <a:pt x="86" y="14"/>
                  </a:moveTo>
                  <a:cubicBezTo>
                    <a:pt x="88" y="11"/>
                    <a:pt x="91" y="8"/>
                    <a:pt x="94" y="6"/>
                  </a:cubicBezTo>
                  <a:cubicBezTo>
                    <a:pt x="96" y="5"/>
                    <a:pt x="97" y="5"/>
                    <a:pt x="99" y="5"/>
                  </a:cubicBezTo>
                  <a:cubicBezTo>
                    <a:pt x="99" y="5"/>
                    <a:pt x="99" y="5"/>
                    <a:pt x="100" y="5"/>
                  </a:cubicBezTo>
                  <a:cubicBezTo>
                    <a:pt x="96" y="7"/>
                    <a:pt x="92" y="10"/>
                    <a:pt x="88" y="12"/>
                  </a:cubicBezTo>
                  <a:cubicBezTo>
                    <a:pt x="88" y="13"/>
                    <a:pt x="87" y="13"/>
                    <a:pt x="86" y="14"/>
                  </a:cubicBezTo>
                  <a:moveTo>
                    <a:pt x="99" y="0"/>
                  </a:moveTo>
                  <a:cubicBezTo>
                    <a:pt x="99" y="0"/>
                    <a:pt x="98" y="0"/>
                    <a:pt x="97" y="0"/>
                  </a:cubicBezTo>
                  <a:cubicBezTo>
                    <a:pt x="89" y="2"/>
                    <a:pt x="82" y="9"/>
                    <a:pt x="80" y="17"/>
                  </a:cubicBezTo>
                  <a:cubicBezTo>
                    <a:pt x="75" y="11"/>
                    <a:pt x="70" y="8"/>
                    <a:pt x="63" y="8"/>
                  </a:cubicBezTo>
                  <a:cubicBezTo>
                    <a:pt x="61" y="8"/>
                    <a:pt x="59" y="8"/>
                    <a:pt x="57" y="9"/>
                  </a:cubicBezTo>
                  <a:cubicBezTo>
                    <a:pt x="45" y="13"/>
                    <a:pt x="42" y="23"/>
                    <a:pt x="41" y="34"/>
                  </a:cubicBezTo>
                  <a:cubicBezTo>
                    <a:pt x="36" y="27"/>
                    <a:pt x="29" y="22"/>
                    <a:pt x="22" y="22"/>
                  </a:cubicBezTo>
                  <a:cubicBezTo>
                    <a:pt x="18" y="22"/>
                    <a:pt x="14" y="23"/>
                    <a:pt x="10" y="27"/>
                  </a:cubicBezTo>
                  <a:cubicBezTo>
                    <a:pt x="2" y="35"/>
                    <a:pt x="7" y="45"/>
                    <a:pt x="15" y="51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81"/>
                    <a:pt x="11" y="87"/>
                    <a:pt x="21" y="89"/>
                  </a:cubicBezTo>
                  <a:cubicBezTo>
                    <a:pt x="14" y="95"/>
                    <a:pt x="9" y="104"/>
                    <a:pt x="18" y="113"/>
                  </a:cubicBezTo>
                  <a:cubicBezTo>
                    <a:pt x="23" y="118"/>
                    <a:pt x="30" y="120"/>
                    <a:pt x="38" y="120"/>
                  </a:cubicBezTo>
                  <a:cubicBezTo>
                    <a:pt x="43" y="120"/>
                    <a:pt x="49" y="119"/>
                    <a:pt x="53" y="117"/>
                  </a:cubicBezTo>
                  <a:cubicBezTo>
                    <a:pt x="49" y="130"/>
                    <a:pt x="38" y="140"/>
                    <a:pt x="28" y="149"/>
                  </a:cubicBezTo>
                  <a:cubicBezTo>
                    <a:pt x="27" y="149"/>
                    <a:pt x="27" y="151"/>
                    <a:pt x="27" y="151"/>
                  </a:cubicBezTo>
                  <a:cubicBezTo>
                    <a:pt x="28" y="152"/>
                    <a:pt x="28" y="153"/>
                    <a:pt x="29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9" y="145"/>
                    <a:pt x="67" y="138"/>
                    <a:pt x="80" y="122"/>
                  </a:cubicBezTo>
                  <a:cubicBezTo>
                    <a:pt x="84" y="129"/>
                    <a:pt x="90" y="132"/>
                    <a:pt x="96" y="132"/>
                  </a:cubicBezTo>
                  <a:cubicBezTo>
                    <a:pt x="103" y="132"/>
                    <a:pt x="111" y="128"/>
                    <a:pt x="115" y="121"/>
                  </a:cubicBezTo>
                  <a:cubicBezTo>
                    <a:pt x="120" y="127"/>
                    <a:pt x="126" y="132"/>
                    <a:pt x="134" y="133"/>
                  </a:cubicBezTo>
                  <a:cubicBezTo>
                    <a:pt x="134" y="133"/>
                    <a:pt x="135" y="133"/>
                    <a:pt x="135" y="133"/>
                  </a:cubicBezTo>
                  <a:cubicBezTo>
                    <a:pt x="142" y="133"/>
                    <a:pt x="149" y="126"/>
                    <a:pt x="152" y="120"/>
                  </a:cubicBezTo>
                  <a:cubicBezTo>
                    <a:pt x="155" y="122"/>
                    <a:pt x="159" y="124"/>
                    <a:pt x="164" y="124"/>
                  </a:cubicBezTo>
                  <a:cubicBezTo>
                    <a:pt x="170" y="124"/>
                    <a:pt x="177" y="120"/>
                    <a:pt x="178" y="115"/>
                  </a:cubicBezTo>
                  <a:cubicBezTo>
                    <a:pt x="179" y="116"/>
                    <a:pt x="181" y="116"/>
                    <a:pt x="183" y="116"/>
                  </a:cubicBezTo>
                  <a:cubicBezTo>
                    <a:pt x="183" y="115"/>
                    <a:pt x="183" y="113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2" y="111"/>
                    <a:pt x="182" y="111"/>
                  </a:cubicBezTo>
                  <a:cubicBezTo>
                    <a:pt x="187" y="106"/>
                    <a:pt x="196" y="107"/>
                    <a:pt x="200" y="102"/>
                  </a:cubicBezTo>
                  <a:cubicBezTo>
                    <a:pt x="198" y="104"/>
                    <a:pt x="197" y="106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2" y="108"/>
                    <a:pt x="190" y="109"/>
                    <a:pt x="188" y="110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2" y="110"/>
                    <a:pt x="194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9"/>
                    <a:pt x="198" y="109"/>
                    <a:pt x="198" y="110"/>
                  </a:cubicBezTo>
                  <a:cubicBezTo>
                    <a:pt x="198" y="110"/>
                    <a:pt x="199" y="110"/>
                    <a:pt x="199" y="111"/>
                  </a:cubicBezTo>
                  <a:cubicBezTo>
                    <a:pt x="209" y="102"/>
                    <a:pt x="213" y="85"/>
                    <a:pt x="202" y="77"/>
                  </a:cubicBezTo>
                  <a:cubicBezTo>
                    <a:pt x="211" y="72"/>
                    <a:pt x="216" y="63"/>
                    <a:pt x="211" y="54"/>
                  </a:cubicBezTo>
                  <a:cubicBezTo>
                    <a:pt x="207" y="46"/>
                    <a:pt x="200" y="42"/>
                    <a:pt x="192" y="42"/>
                  </a:cubicBezTo>
                  <a:cubicBezTo>
                    <a:pt x="192" y="42"/>
                    <a:pt x="191" y="42"/>
                    <a:pt x="190" y="42"/>
                  </a:cubicBezTo>
                  <a:cubicBezTo>
                    <a:pt x="192" y="34"/>
                    <a:pt x="190" y="24"/>
                    <a:pt x="184" y="19"/>
                  </a:cubicBezTo>
                  <a:cubicBezTo>
                    <a:pt x="181" y="15"/>
                    <a:pt x="177" y="14"/>
                    <a:pt x="173" y="14"/>
                  </a:cubicBezTo>
                  <a:cubicBezTo>
                    <a:pt x="167" y="14"/>
                    <a:pt x="161" y="16"/>
                    <a:pt x="156" y="19"/>
                  </a:cubicBezTo>
                  <a:cubicBezTo>
                    <a:pt x="156" y="8"/>
                    <a:pt x="147" y="2"/>
                    <a:pt x="138" y="2"/>
                  </a:cubicBezTo>
                  <a:cubicBezTo>
                    <a:pt x="130" y="2"/>
                    <a:pt x="121" y="6"/>
                    <a:pt x="116" y="13"/>
                  </a:cubicBezTo>
                  <a:cubicBezTo>
                    <a:pt x="112" y="7"/>
                    <a:pt x="107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0"/>
            <p:cNvSpPr>
              <a:spLocks noEditPoints="1"/>
            </p:cNvSpPr>
            <p:nvPr/>
          </p:nvSpPr>
          <p:spPr bwMode="auto">
            <a:xfrm>
              <a:off x="2538081" y="3452739"/>
              <a:ext cx="68263" cy="34925"/>
            </a:xfrm>
            <a:custGeom>
              <a:avLst/>
              <a:gdLst>
                <a:gd name="T0" fmla="*/ 2 w 16"/>
                <a:gd name="T1" fmla="*/ 3 h 8"/>
                <a:gd name="T2" fmla="*/ 9 w 16"/>
                <a:gd name="T3" fmla="*/ 1 h 8"/>
                <a:gd name="T4" fmla="*/ 2 w 16"/>
                <a:gd name="T5" fmla="*/ 3 h 8"/>
                <a:gd name="T6" fmla="*/ 14 w 16"/>
                <a:gd name="T7" fmla="*/ 0 h 8"/>
                <a:gd name="T8" fmla="*/ 14 w 16"/>
                <a:gd name="T9" fmla="*/ 0 h 8"/>
                <a:gd name="T10" fmla="*/ 6 w 16"/>
                <a:gd name="T11" fmla="*/ 1 h 8"/>
                <a:gd name="T12" fmla="*/ 5 w 16"/>
                <a:gd name="T13" fmla="*/ 1 h 8"/>
                <a:gd name="T14" fmla="*/ 0 w 16"/>
                <a:gd name="T15" fmla="*/ 2 h 8"/>
                <a:gd name="T16" fmla="*/ 0 w 16"/>
                <a:gd name="T17" fmla="*/ 2 h 8"/>
                <a:gd name="T18" fmla="*/ 0 w 16"/>
                <a:gd name="T19" fmla="*/ 7 h 8"/>
                <a:gd name="T20" fmla="*/ 2 w 16"/>
                <a:gd name="T21" fmla="*/ 8 h 8"/>
                <a:gd name="T22" fmla="*/ 3 w 16"/>
                <a:gd name="T23" fmla="*/ 8 h 8"/>
                <a:gd name="T24" fmla="*/ 3 w 16"/>
                <a:gd name="T25" fmla="*/ 3 h 8"/>
                <a:gd name="T26" fmla="*/ 6 w 16"/>
                <a:gd name="T27" fmla="*/ 3 h 8"/>
                <a:gd name="T28" fmla="*/ 13 w 16"/>
                <a:gd name="T29" fmla="*/ 3 h 8"/>
                <a:gd name="T30" fmla="*/ 14 w 16"/>
                <a:gd name="T31" fmla="*/ 3 h 8"/>
                <a:gd name="T32" fmla="*/ 16 w 16"/>
                <a:gd name="T33" fmla="*/ 2 h 8"/>
                <a:gd name="T34" fmla="*/ 15 w 16"/>
                <a:gd name="T35" fmla="*/ 1 h 8"/>
                <a:gd name="T36" fmla="*/ 14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4" y="2"/>
                    <a:pt x="7" y="1"/>
                    <a:pt x="9" y="1"/>
                  </a:cubicBezTo>
                  <a:cubicBezTo>
                    <a:pt x="7" y="2"/>
                    <a:pt x="4" y="3"/>
                    <a:pt x="2" y="3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620239" y="1481305"/>
              <a:ext cx="922338" cy="781050"/>
              <a:chOff x="9255125" y="7950201"/>
              <a:chExt cx="922338" cy="781050"/>
            </a:xfrm>
            <a:solidFill>
              <a:schemeClr val="bg1">
                <a:alpha val="20000"/>
              </a:schemeClr>
            </a:solidFill>
          </p:grpSpPr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9767888" y="7980363"/>
                <a:ext cx="406400" cy="700088"/>
              </a:xfrm>
              <a:custGeom>
                <a:avLst/>
                <a:gdLst>
                  <a:gd name="T0" fmla="*/ 53 w 96"/>
                  <a:gd name="T1" fmla="*/ 74 h 165"/>
                  <a:gd name="T2" fmla="*/ 0 w 96"/>
                  <a:gd name="T3" fmla="*/ 165 h 165"/>
                  <a:gd name="T4" fmla="*/ 53 w 96"/>
                  <a:gd name="T5" fmla="*/ 74 h 165"/>
                  <a:gd name="T6" fmla="*/ 96 w 96"/>
                  <a:gd name="T7" fmla="*/ 0 h 165"/>
                  <a:gd name="T8" fmla="*/ 53 w 96"/>
                  <a:gd name="T9" fmla="*/ 74 h 165"/>
                  <a:gd name="T10" fmla="*/ 96 w 96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65">
                    <a:moveTo>
                      <a:pt x="53" y="74"/>
                    </a:moveTo>
                    <a:cubicBezTo>
                      <a:pt x="33" y="103"/>
                      <a:pt x="12" y="132"/>
                      <a:pt x="0" y="165"/>
                    </a:cubicBezTo>
                    <a:cubicBezTo>
                      <a:pt x="53" y="74"/>
                      <a:pt x="53" y="74"/>
                      <a:pt x="53" y="74"/>
                    </a:cubicBezTo>
                    <a:moveTo>
                      <a:pt x="96" y="0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69" y="50"/>
                      <a:pt x="86" y="27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9255125" y="7950201"/>
                <a:ext cx="922338" cy="268288"/>
              </a:xfrm>
              <a:custGeom>
                <a:avLst/>
                <a:gdLst>
                  <a:gd name="T0" fmla="*/ 162 w 218"/>
                  <a:gd name="T1" fmla="*/ 16 h 63"/>
                  <a:gd name="T2" fmla="*/ 0 w 218"/>
                  <a:gd name="T3" fmla="*/ 63 h 63"/>
                  <a:gd name="T4" fmla="*/ 162 w 218"/>
                  <a:gd name="T5" fmla="*/ 16 h 63"/>
                  <a:gd name="T6" fmla="*/ 218 w 218"/>
                  <a:gd name="T7" fmla="*/ 0 h 63"/>
                  <a:gd name="T8" fmla="*/ 162 w 218"/>
                  <a:gd name="T9" fmla="*/ 16 h 63"/>
                  <a:gd name="T10" fmla="*/ 174 w 218"/>
                  <a:gd name="T11" fmla="*/ 13 h 63"/>
                  <a:gd name="T12" fmla="*/ 218 w 21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63">
                    <a:moveTo>
                      <a:pt x="162" y="16"/>
                    </a:moveTo>
                    <a:cubicBezTo>
                      <a:pt x="107" y="31"/>
                      <a:pt x="52" y="44"/>
                      <a:pt x="0" y="63"/>
                    </a:cubicBezTo>
                    <a:cubicBezTo>
                      <a:pt x="162" y="16"/>
                      <a:pt x="162" y="16"/>
                      <a:pt x="162" y="16"/>
                    </a:cubicBezTo>
                    <a:moveTo>
                      <a:pt x="218" y="0"/>
                    </a:moveTo>
                    <a:cubicBezTo>
                      <a:pt x="162" y="16"/>
                      <a:pt x="162" y="16"/>
                      <a:pt x="162" y="16"/>
                    </a:cubicBezTo>
                    <a:cubicBezTo>
                      <a:pt x="166" y="15"/>
                      <a:pt x="170" y="14"/>
                      <a:pt x="174" y="13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9410700" y="8323263"/>
                <a:ext cx="177800" cy="395288"/>
              </a:xfrm>
              <a:custGeom>
                <a:avLst/>
                <a:gdLst>
                  <a:gd name="T0" fmla="*/ 42 w 42"/>
                  <a:gd name="T1" fmla="*/ 29 h 93"/>
                  <a:gd name="T2" fmla="*/ 42 w 42"/>
                  <a:gd name="T3" fmla="*/ 29 h 93"/>
                  <a:gd name="T4" fmla="*/ 42 w 42"/>
                  <a:gd name="T5" fmla="*/ 29 h 93"/>
                  <a:gd name="T6" fmla="*/ 42 w 42"/>
                  <a:gd name="T7" fmla="*/ 29 h 93"/>
                  <a:gd name="T8" fmla="*/ 0 w 42"/>
                  <a:gd name="T9" fmla="*/ 0 h 93"/>
                  <a:gd name="T10" fmla="*/ 22 w 42"/>
                  <a:gd name="T11" fmla="*/ 93 h 93"/>
                  <a:gd name="T12" fmla="*/ 22 w 42"/>
                  <a:gd name="T13" fmla="*/ 93 h 93"/>
                  <a:gd name="T14" fmla="*/ 42 w 42"/>
                  <a:gd name="T15" fmla="*/ 30 h 93"/>
                  <a:gd name="T16" fmla="*/ 42 w 42"/>
                  <a:gd name="T17" fmla="*/ 29 h 93"/>
                  <a:gd name="T18" fmla="*/ 1 w 42"/>
                  <a:gd name="T19" fmla="*/ 1 h 93"/>
                  <a:gd name="T20" fmla="*/ 0 w 42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3"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moveTo>
                      <a:pt x="0" y="0"/>
                    </a:moveTo>
                    <a:cubicBezTo>
                      <a:pt x="7" y="28"/>
                      <a:pt x="18" y="64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4" y="93"/>
                      <a:pt x="41" y="33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9504363" y="8599488"/>
                <a:ext cx="200025" cy="131763"/>
              </a:xfrm>
              <a:custGeom>
                <a:avLst/>
                <a:gdLst>
                  <a:gd name="T0" fmla="*/ 47 w 47"/>
                  <a:gd name="T1" fmla="*/ 0 h 31"/>
                  <a:gd name="T2" fmla="*/ 1 w 47"/>
                  <a:gd name="T3" fmla="*/ 31 h 31"/>
                  <a:gd name="T4" fmla="*/ 47 w 47"/>
                  <a:gd name="T5" fmla="*/ 0 h 31"/>
                  <a:gd name="T6" fmla="*/ 47 w 4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1">
                    <a:moveTo>
                      <a:pt x="47" y="0"/>
                    </a:moveTo>
                    <a:cubicBezTo>
                      <a:pt x="28" y="8"/>
                      <a:pt x="0" y="31"/>
                      <a:pt x="1" y="3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9563100" y="8412163"/>
                <a:ext cx="204788" cy="268288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8 h 63"/>
                  <a:gd name="T4" fmla="*/ 6 w 48"/>
                  <a:gd name="T5" fmla="*/ 9 h 63"/>
                  <a:gd name="T6" fmla="*/ 33 w 48"/>
                  <a:gd name="T7" fmla="*/ 44 h 63"/>
                  <a:gd name="T8" fmla="*/ 33 w 48"/>
                  <a:gd name="T9" fmla="*/ 44 h 63"/>
                  <a:gd name="T10" fmla="*/ 48 w 48"/>
                  <a:gd name="T11" fmla="*/ 63 h 63"/>
                  <a:gd name="T12" fmla="*/ 6 w 48"/>
                  <a:gd name="T13" fmla="*/ 8 h 63"/>
                  <a:gd name="T14" fmla="*/ 6 w 48"/>
                  <a:gd name="T15" fmla="*/ 8 h 63"/>
                  <a:gd name="T16" fmla="*/ 0 w 4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3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31" y="41"/>
                      <a:pt x="15" y="2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9542463" y="7980363"/>
                <a:ext cx="631825" cy="431800"/>
              </a:xfrm>
              <a:custGeom>
                <a:avLst/>
                <a:gdLst>
                  <a:gd name="T0" fmla="*/ 149 w 149"/>
                  <a:gd name="T1" fmla="*/ 0 h 102"/>
                  <a:gd name="T2" fmla="*/ 0 w 149"/>
                  <a:gd name="T3" fmla="*/ 102 h 102"/>
                  <a:gd name="T4" fmla="*/ 149 w 149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02">
                    <a:moveTo>
                      <a:pt x="149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41" y="81"/>
                      <a:pt x="139" y="11"/>
                      <a:pt x="1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9267825" y="7950201"/>
                <a:ext cx="909638" cy="420688"/>
              </a:xfrm>
              <a:custGeom>
                <a:avLst/>
                <a:gdLst>
                  <a:gd name="T0" fmla="*/ 215 w 215"/>
                  <a:gd name="T1" fmla="*/ 0 h 99"/>
                  <a:gd name="T2" fmla="*/ 215 w 215"/>
                  <a:gd name="T3" fmla="*/ 0 h 99"/>
                  <a:gd name="T4" fmla="*/ 171 w 215"/>
                  <a:gd name="T5" fmla="*/ 13 h 99"/>
                  <a:gd name="T6" fmla="*/ 0 w 215"/>
                  <a:gd name="T7" fmla="*/ 63 h 99"/>
                  <a:gd name="T8" fmla="*/ 34 w 215"/>
                  <a:gd name="T9" fmla="*/ 88 h 99"/>
                  <a:gd name="T10" fmla="*/ 35 w 215"/>
                  <a:gd name="T11" fmla="*/ 89 h 99"/>
                  <a:gd name="T12" fmla="*/ 48 w 215"/>
                  <a:gd name="T13" fmla="*/ 96 h 99"/>
                  <a:gd name="T14" fmla="*/ 58 w 215"/>
                  <a:gd name="T15" fmla="*/ 99 h 99"/>
                  <a:gd name="T16" fmla="*/ 71 w 215"/>
                  <a:gd name="T17" fmla="*/ 90 h 99"/>
                  <a:gd name="T18" fmla="*/ 215 w 21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99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1" y="70"/>
                      <a:pt x="23" y="81"/>
                      <a:pt x="34" y="88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9" y="92"/>
                      <a:pt x="43" y="94"/>
                      <a:pt x="48" y="96"/>
                    </a:cubicBezTo>
                    <a:cubicBezTo>
                      <a:pt x="53" y="98"/>
                      <a:pt x="56" y="99"/>
                      <a:pt x="58" y="99"/>
                    </a:cubicBezTo>
                    <a:cubicBezTo>
                      <a:pt x="62" y="99"/>
                      <a:pt x="63" y="96"/>
                      <a:pt x="71" y="90"/>
                    </a:cubicBezTo>
                    <a:cubicBezTo>
                      <a:pt x="104" y="63"/>
                      <a:pt x="177" y="17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79"/>
            <p:cNvSpPr>
              <a:spLocks noEditPoints="1"/>
            </p:cNvSpPr>
            <p:nvPr/>
          </p:nvSpPr>
          <p:spPr bwMode="auto">
            <a:xfrm>
              <a:off x="10826419" y="2965377"/>
              <a:ext cx="228600" cy="276225"/>
            </a:xfrm>
            <a:custGeom>
              <a:avLst/>
              <a:gdLst>
                <a:gd name="T0" fmla="*/ 16 w 54"/>
                <a:gd name="T1" fmla="*/ 45 h 65"/>
                <a:gd name="T2" fmla="*/ 0 w 54"/>
                <a:gd name="T3" fmla="*/ 65 h 65"/>
                <a:gd name="T4" fmla="*/ 16 w 54"/>
                <a:gd name="T5" fmla="*/ 45 h 65"/>
                <a:gd name="T6" fmla="*/ 54 w 54"/>
                <a:gd name="T7" fmla="*/ 0 h 65"/>
                <a:gd name="T8" fmla="*/ 16 w 54"/>
                <a:gd name="T9" fmla="*/ 45 h 65"/>
                <a:gd name="T10" fmla="*/ 54 w 5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16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58"/>
                    <a:pt x="11" y="52"/>
                    <a:pt x="16" y="45"/>
                  </a:cubicBezTo>
                  <a:moveTo>
                    <a:pt x="54" y="0"/>
                  </a:moveTo>
                  <a:cubicBezTo>
                    <a:pt x="39" y="13"/>
                    <a:pt x="28" y="29"/>
                    <a:pt x="16" y="4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80"/>
            <p:cNvSpPr>
              <a:spLocks noEditPoints="1"/>
            </p:cNvSpPr>
            <p:nvPr/>
          </p:nvSpPr>
          <p:spPr bwMode="auto">
            <a:xfrm>
              <a:off x="11191544" y="2863777"/>
              <a:ext cx="236538" cy="246063"/>
            </a:xfrm>
            <a:custGeom>
              <a:avLst/>
              <a:gdLst>
                <a:gd name="T0" fmla="*/ 0 w 56"/>
                <a:gd name="T1" fmla="*/ 58 h 58"/>
                <a:gd name="T2" fmla="*/ 0 w 56"/>
                <a:gd name="T3" fmla="*/ 58 h 58"/>
                <a:gd name="T4" fmla="*/ 0 w 56"/>
                <a:gd name="T5" fmla="*/ 58 h 58"/>
                <a:gd name="T6" fmla="*/ 0 w 56"/>
                <a:gd name="T7" fmla="*/ 58 h 58"/>
                <a:gd name="T8" fmla="*/ 38 w 56"/>
                <a:gd name="T9" fmla="*/ 19 h 58"/>
                <a:gd name="T10" fmla="*/ 1 w 56"/>
                <a:gd name="T11" fmla="*/ 58 h 58"/>
                <a:gd name="T12" fmla="*/ 1 w 56"/>
                <a:gd name="T13" fmla="*/ 58 h 58"/>
                <a:gd name="T14" fmla="*/ 41 w 56"/>
                <a:gd name="T15" fmla="*/ 21 h 58"/>
                <a:gd name="T16" fmla="*/ 38 w 56"/>
                <a:gd name="T17" fmla="*/ 19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8" y="19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3" y="46"/>
                    <a:pt x="29" y="34"/>
                    <a:pt x="41" y="21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11055019" y="2962202"/>
              <a:ext cx="139700" cy="147638"/>
            </a:xfrm>
            <a:custGeom>
              <a:avLst/>
              <a:gdLst>
                <a:gd name="T0" fmla="*/ 0 w 33"/>
                <a:gd name="T1" fmla="*/ 0 h 35"/>
                <a:gd name="T2" fmla="*/ 32 w 33"/>
                <a:gd name="T3" fmla="*/ 35 h 35"/>
                <a:gd name="T4" fmla="*/ 32 w 33"/>
                <a:gd name="T5" fmla="*/ 35 h 35"/>
                <a:gd name="T6" fmla="*/ 33 w 33"/>
                <a:gd name="T7" fmla="*/ 35 h 35"/>
                <a:gd name="T8" fmla="*/ 33 w 33"/>
                <a:gd name="T9" fmla="*/ 35 h 35"/>
                <a:gd name="T10" fmla="*/ 33 w 33"/>
                <a:gd name="T11" fmla="*/ 35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29"/>
                    <a:pt x="7" y="6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11288381" y="2863777"/>
              <a:ext cx="152400" cy="131763"/>
            </a:xfrm>
            <a:custGeom>
              <a:avLst/>
              <a:gdLst>
                <a:gd name="T0" fmla="*/ 33 w 36"/>
                <a:gd name="T1" fmla="*/ 0 h 31"/>
                <a:gd name="T2" fmla="*/ 33 w 36"/>
                <a:gd name="T3" fmla="*/ 0 h 31"/>
                <a:gd name="T4" fmla="*/ 33 w 36"/>
                <a:gd name="T5" fmla="*/ 0 h 31"/>
                <a:gd name="T6" fmla="*/ 0 w 36"/>
                <a:gd name="T7" fmla="*/ 10 h 31"/>
                <a:gd name="T8" fmla="*/ 15 w 36"/>
                <a:gd name="T9" fmla="*/ 19 h 31"/>
                <a:gd name="T10" fmla="*/ 18 w 36"/>
                <a:gd name="T11" fmla="*/ 21 h 31"/>
                <a:gd name="T12" fmla="*/ 35 w 36"/>
                <a:gd name="T13" fmla="*/ 31 h 31"/>
                <a:gd name="T14" fmla="*/ 33 w 3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1" y="6"/>
                    <a:pt x="0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3" y="21"/>
                    <a:pt x="36" y="9"/>
                    <a:pt x="3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10780381" y="2693914"/>
              <a:ext cx="46038" cy="674688"/>
            </a:xfrm>
            <a:custGeom>
              <a:avLst/>
              <a:gdLst>
                <a:gd name="T0" fmla="*/ 0 w 11"/>
                <a:gd name="T1" fmla="*/ 0 h 159"/>
                <a:gd name="T2" fmla="*/ 5 w 11"/>
                <a:gd name="T3" fmla="*/ 159 h 159"/>
                <a:gd name="T4" fmla="*/ 0 w 11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9">
                  <a:moveTo>
                    <a:pt x="0" y="0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5" y="104"/>
                    <a:pt x="11" y="53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10805781" y="3363839"/>
              <a:ext cx="766763" cy="4763"/>
            </a:xfrm>
            <a:custGeom>
              <a:avLst/>
              <a:gdLst>
                <a:gd name="T0" fmla="*/ 181 w 181"/>
                <a:gd name="T1" fmla="*/ 0 h 1"/>
                <a:gd name="T2" fmla="*/ 0 w 181"/>
                <a:gd name="T3" fmla="*/ 1 h 1"/>
                <a:gd name="T4" fmla="*/ 113 w 181"/>
                <a:gd name="T5" fmla="*/ 1 h 1"/>
                <a:gd name="T6" fmla="*/ 181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18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5" y="1"/>
                    <a:pt x="74" y="1"/>
                    <a:pt x="113" y="1"/>
                  </a:cubicBezTo>
                  <a:cubicBezTo>
                    <a:pt x="137" y="1"/>
                    <a:pt x="160" y="1"/>
                    <a:pt x="18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85"/>
            <p:cNvSpPr>
              <a:spLocks noEditPoints="1"/>
            </p:cNvSpPr>
            <p:nvPr/>
          </p:nvSpPr>
          <p:spPr bwMode="auto">
            <a:xfrm>
              <a:off x="8983331" y="1658864"/>
              <a:ext cx="731838" cy="1063625"/>
            </a:xfrm>
            <a:custGeom>
              <a:avLst/>
              <a:gdLst>
                <a:gd name="T0" fmla="*/ 6 w 173"/>
                <a:gd name="T1" fmla="*/ 210 h 251"/>
                <a:gd name="T2" fmla="*/ 12 w 173"/>
                <a:gd name="T3" fmla="*/ 209 h 251"/>
                <a:gd name="T4" fmla="*/ 16 w 173"/>
                <a:gd name="T5" fmla="*/ 201 h 251"/>
                <a:gd name="T6" fmla="*/ 16 w 173"/>
                <a:gd name="T7" fmla="*/ 191 h 251"/>
                <a:gd name="T8" fmla="*/ 88 w 173"/>
                <a:gd name="T9" fmla="*/ 182 h 251"/>
                <a:gd name="T10" fmla="*/ 13 w 173"/>
                <a:gd name="T11" fmla="*/ 188 h 251"/>
                <a:gd name="T12" fmla="*/ 71 w 173"/>
                <a:gd name="T13" fmla="*/ 182 h 251"/>
                <a:gd name="T14" fmla="*/ 84 w 173"/>
                <a:gd name="T15" fmla="*/ 175 h 251"/>
                <a:gd name="T16" fmla="*/ 80 w 173"/>
                <a:gd name="T17" fmla="*/ 181 h 251"/>
                <a:gd name="T18" fmla="*/ 19 w 173"/>
                <a:gd name="T19" fmla="*/ 177 h 251"/>
                <a:gd name="T20" fmla="*/ 36 w 173"/>
                <a:gd name="T21" fmla="*/ 178 h 251"/>
                <a:gd name="T22" fmla="*/ 32 w 173"/>
                <a:gd name="T23" fmla="*/ 161 h 251"/>
                <a:gd name="T24" fmla="*/ 36 w 173"/>
                <a:gd name="T25" fmla="*/ 172 h 251"/>
                <a:gd name="T26" fmla="*/ 38 w 173"/>
                <a:gd name="T27" fmla="*/ 166 h 251"/>
                <a:gd name="T28" fmla="*/ 53 w 173"/>
                <a:gd name="T29" fmla="*/ 157 h 251"/>
                <a:gd name="T30" fmla="*/ 80 w 173"/>
                <a:gd name="T31" fmla="*/ 237 h 251"/>
                <a:gd name="T32" fmla="*/ 67 w 173"/>
                <a:gd name="T33" fmla="*/ 241 h 251"/>
                <a:gd name="T34" fmla="*/ 18 w 173"/>
                <a:gd name="T35" fmla="*/ 207 h 251"/>
                <a:gd name="T36" fmla="*/ 91 w 173"/>
                <a:gd name="T37" fmla="*/ 172 h 251"/>
                <a:gd name="T38" fmla="*/ 37 w 173"/>
                <a:gd name="T39" fmla="*/ 155 h 251"/>
                <a:gd name="T40" fmla="*/ 45 w 173"/>
                <a:gd name="T41" fmla="*/ 153 h 251"/>
                <a:gd name="T42" fmla="*/ 45 w 173"/>
                <a:gd name="T43" fmla="*/ 158 h 251"/>
                <a:gd name="T44" fmla="*/ 97 w 173"/>
                <a:gd name="T45" fmla="*/ 126 h 251"/>
                <a:gd name="T46" fmla="*/ 94 w 173"/>
                <a:gd name="T47" fmla="*/ 117 h 251"/>
                <a:gd name="T48" fmla="*/ 102 w 173"/>
                <a:gd name="T49" fmla="*/ 129 h 251"/>
                <a:gd name="T50" fmla="*/ 101 w 173"/>
                <a:gd name="T51" fmla="*/ 117 h 251"/>
                <a:gd name="T52" fmla="*/ 94 w 173"/>
                <a:gd name="T53" fmla="*/ 114 h 251"/>
                <a:gd name="T54" fmla="*/ 94 w 173"/>
                <a:gd name="T55" fmla="*/ 100 h 251"/>
                <a:gd name="T56" fmla="*/ 90 w 173"/>
                <a:gd name="T57" fmla="*/ 105 h 251"/>
                <a:gd name="T58" fmla="*/ 86 w 173"/>
                <a:gd name="T59" fmla="*/ 87 h 251"/>
                <a:gd name="T60" fmla="*/ 74 w 173"/>
                <a:gd name="T61" fmla="*/ 68 h 251"/>
                <a:gd name="T62" fmla="*/ 66 w 173"/>
                <a:gd name="T63" fmla="*/ 65 h 251"/>
                <a:gd name="T64" fmla="*/ 58 w 173"/>
                <a:gd name="T65" fmla="*/ 65 h 251"/>
                <a:gd name="T66" fmla="*/ 42 w 173"/>
                <a:gd name="T67" fmla="*/ 48 h 251"/>
                <a:gd name="T68" fmla="*/ 45 w 173"/>
                <a:gd name="T69" fmla="*/ 55 h 251"/>
                <a:gd name="T70" fmla="*/ 41 w 173"/>
                <a:gd name="T71" fmla="*/ 52 h 251"/>
                <a:gd name="T72" fmla="*/ 48 w 173"/>
                <a:gd name="T73" fmla="*/ 47 h 251"/>
                <a:gd name="T74" fmla="*/ 45 w 173"/>
                <a:gd name="T75" fmla="*/ 40 h 251"/>
                <a:gd name="T76" fmla="*/ 67 w 173"/>
                <a:gd name="T77" fmla="*/ 23 h 251"/>
                <a:gd name="T78" fmla="*/ 51 w 173"/>
                <a:gd name="T79" fmla="*/ 25 h 251"/>
                <a:gd name="T80" fmla="*/ 60 w 173"/>
                <a:gd name="T81" fmla="*/ 21 h 251"/>
                <a:gd name="T82" fmla="*/ 70 w 173"/>
                <a:gd name="T83" fmla="*/ 9 h 251"/>
                <a:gd name="T84" fmla="*/ 56 w 173"/>
                <a:gd name="T85" fmla="*/ 14 h 251"/>
                <a:gd name="T86" fmla="*/ 77 w 173"/>
                <a:gd name="T87" fmla="*/ 4 h 251"/>
                <a:gd name="T88" fmla="*/ 57 w 173"/>
                <a:gd name="T89" fmla="*/ 8 h 251"/>
                <a:gd name="T90" fmla="*/ 38 w 173"/>
                <a:gd name="T91" fmla="*/ 53 h 251"/>
                <a:gd name="T92" fmla="*/ 59 w 173"/>
                <a:gd name="T93" fmla="*/ 72 h 251"/>
                <a:gd name="T94" fmla="*/ 90 w 173"/>
                <a:gd name="T95" fmla="*/ 144 h 251"/>
                <a:gd name="T96" fmla="*/ 64 w 173"/>
                <a:gd name="T97" fmla="*/ 167 h 251"/>
                <a:gd name="T98" fmla="*/ 52 w 173"/>
                <a:gd name="T99" fmla="*/ 149 h 251"/>
                <a:gd name="T100" fmla="*/ 6 w 173"/>
                <a:gd name="T101" fmla="*/ 196 h 251"/>
                <a:gd name="T102" fmla="*/ 58 w 173"/>
                <a:gd name="T103" fmla="*/ 244 h 251"/>
                <a:gd name="T104" fmla="*/ 74 w 173"/>
                <a:gd name="T105" fmla="*/ 250 h 251"/>
                <a:gd name="T106" fmla="*/ 86 w 173"/>
                <a:gd name="T107" fmla="*/ 249 h 251"/>
                <a:gd name="T108" fmla="*/ 95 w 173"/>
                <a:gd name="T109" fmla="*/ 176 h 251"/>
                <a:gd name="T110" fmla="*/ 99 w 173"/>
                <a:gd name="T111" fmla="*/ 11 h 251"/>
                <a:gd name="T112" fmla="*/ 84 w 173"/>
                <a:gd name="T113" fmla="*/ 207 h 251"/>
                <a:gd name="T114" fmla="*/ 150 w 173"/>
                <a:gd name="T115" fmla="*/ 57 h 251"/>
                <a:gd name="T116" fmla="*/ 101 w 173"/>
                <a:gd name="T117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251">
                  <a:moveTo>
                    <a:pt x="6" y="210"/>
                  </a:moveTo>
                  <a:cubicBezTo>
                    <a:pt x="6" y="210"/>
                    <a:pt x="5" y="209"/>
                    <a:pt x="4" y="208"/>
                  </a:cubicBezTo>
                  <a:cubicBezTo>
                    <a:pt x="3" y="207"/>
                    <a:pt x="3" y="206"/>
                    <a:pt x="4" y="204"/>
                  </a:cubicBezTo>
                  <a:cubicBezTo>
                    <a:pt x="6" y="205"/>
                    <a:pt x="8" y="205"/>
                    <a:pt x="10" y="206"/>
                  </a:cubicBezTo>
                  <a:cubicBezTo>
                    <a:pt x="9" y="207"/>
                    <a:pt x="9" y="207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moveTo>
                    <a:pt x="12" y="20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3" y="207"/>
                    <a:pt x="15" y="206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5" y="206"/>
                    <a:pt x="14" y="208"/>
                    <a:pt x="12" y="209"/>
                  </a:cubicBezTo>
                  <a:moveTo>
                    <a:pt x="12" y="204"/>
                  </a:moveTo>
                  <a:cubicBezTo>
                    <a:pt x="10" y="203"/>
                    <a:pt x="8" y="203"/>
                    <a:pt x="6" y="202"/>
                  </a:cubicBezTo>
                  <a:cubicBezTo>
                    <a:pt x="6" y="201"/>
                    <a:pt x="7" y="200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9"/>
                    <a:pt x="14" y="200"/>
                    <a:pt x="16" y="201"/>
                  </a:cubicBezTo>
                  <a:cubicBezTo>
                    <a:pt x="15" y="202"/>
                    <a:pt x="13" y="203"/>
                    <a:pt x="12" y="204"/>
                  </a:cubicBezTo>
                  <a:moveTo>
                    <a:pt x="19" y="199"/>
                  </a:moveTo>
                  <a:cubicBezTo>
                    <a:pt x="15" y="198"/>
                    <a:pt x="12" y="197"/>
                    <a:pt x="9" y="196"/>
                  </a:cubicBezTo>
                  <a:cubicBezTo>
                    <a:pt x="10" y="195"/>
                    <a:pt x="10" y="193"/>
                    <a:pt x="11" y="191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3" y="191"/>
                    <a:pt x="14" y="191"/>
                    <a:pt x="16" y="191"/>
                  </a:cubicBezTo>
                  <a:cubicBezTo>
                    <a:pt x="18" y="192"/>
                    <a:pt x="20" y="193"/>
                    <a:pt x="22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5"/>
                    <a:pt x="22" y="196"/>
                    <a:pt x="21" y="197"/>
                  </a:cubicBezTo>
                  <a:cubicBezTo>
                    <a:pt x="20" y="197"/>
                    <a:pt x="19" y="198"/>
                    <a:pt x="19" y="199"/>
                  </a:cubicBezTo>
                  <a:moveTo>
                    <a:pt x="78" y="192"/>
                  </a:moveTo>
                  <a:cubicBezTo>
                    <a:pt x="80" y="188"/>
                    <a:pt x="84" y="185"/>
                    <a:pt x="88" y="182"/>
                  </a:cubicBezTo>
                  <a:cubicBezTo>
                    <a:pt x="87" y="182"/>
                    <a:pt x="87" y="183"/>
                    <a:pt x="87" y="183"/>
                  </a:cubicBezTo>
                  <a:cubicBezTo>
                    <a:pt x="85" y="187"/>
                    <a:pt x="81" y="189"/>
                    <a:pt x="78" y="192"/>
                  </a:cubicBezTo>
                  <a:moveTo>
                    <a:pt x="24" y="192"/>
                  </a:moveTo>
                  <a:cubicBezTo>
                    <a:pt x="24" y="192"/>
                    <a:pt x="24" y="192"/>
                    <a:pt x="23" y="191"/>
                  </a:cubicBezTo>
                  <a:cubicBezTo>
                    <a:pt x="21" y="191"/>
                    <a:pt x="20" y="190"/>
                    <a:pt x="18" y="189"/>
                  </a:cubicBezTo>
                  <a:cubicBezTo>
                    <a:pt x="16" y="189"/>
                    <a:pt x="15" y="188"/>
                    <a:pt x="13" y="188"/>
                  </a:cubicBezTo>
                  <a:cubicBezTo>
                    <a:pt x="14" y="186"/>
                    <a:pt x="15" y="184"/>
                    <a:pt x="16" y="182"/>
                  </a:cubicBezTo>
                  <a:cubicBezTo>
                    <a:pt x="16" y="181"/>
                    <a:pt x="17" y="180"/>
                    <a:pt x="17" y="180"/>
                  </a:cubicBezTo>
                  <a:cubicBezTo>
                    <a:pt x="21" y="182"/>
                    <a:pt x="25" y="183"/>
                    <a:pt x="29" y="185"/>
                  </a:cubicBezTo>
                  <a:cubicBezTo>
                    <a:pt x="28" y="186"/>
                    <a:pt x="27" y="188"/>
                    <a:pt x="27" y="189"/>
                  </a:cubicBezTo>
                  <a:cubicBezTo>
                    <a:pt x="26" y="190"/>
                    <a:pt x="25" y="191"/>
                    <a:pt x="24" y="192"/>
                  </a:cubicBezTo>
                  <a:moveTo>
                    <a:pt x="71" y="182"/>
                  </a:moveTo>
                  <a:cubicBezTo>
                    <a:pt x="71" y="181"/>
                    <a:pt x="71" y="181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79"/>
                    <a:pt x="74" y="179"/>
                    <a:pt x="74" y="178"/>
                  </a:cubicBezTo>
                  <a:cubicBezTo>
                    <a:pt x="74" y="179"/>
                    <a:pt x="73" y="180"/>
                    <a:pt x="72" y="181"/>
                  </a:cubicBezTo>
                  <a:cubicBezTo>
                    <a:pt x="72" y="182"/>
                    <a:pt x="71" y="182"/>
                    <a:pt x="71" y="182"/>
                  </a:cubicBezTo>
                  <a:moveTo>
                    <a:pt x="84" y="175"/>
                  </a:moveTo>
                  <a:cubicBezTo>
                    <a:pt x="84" y="175"/>
                    <a:pt x="85" y="175"/>
                    <a:pt x="85" y="175"/>
                  </a:cubicBezTo>
                  <a:cubicBezTo>
                    <a:pt x="86" y="174"/>
                    <a:pt x="86" y="173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5" y="175"/>
                    <a:pt x="84" y="177"/>
                  </a:cubicBezTo>
                  <a:cubicBezTo>
                    <a:pt x="84" y="178"/>
                    <a:pt x="83" y="179"/>
                    <a:pt x="82" y="179"/>
                  </a:cubicBezTo>
                  <a:cubicBezTo>
                    <a:pt x="82" y="180"/>
                    <a:pt x="81" y="181"/>
                    <a:pt x="80" y="181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79" y="182"/>
                    <a:pt x="80" y="180"/>
                    <a:pt x="81" y="178"/>
                  </a:cubicBezTo>
                  <a:cubicBezTo>
                    <a:pt x="82" y="177"/>
                    <a:pt x="83" y="176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moveTo>
                    <a:pt x="31" y="182"/>
                  </a:moveTo>
                  <a:cubicBezTo>
                    <a:pt x="27" y="181"/>
                    <a:pt x="22" y="180"/>
                    <a:pt x="19" y="177"/>
                  </a:cubicBezTo>
                  <a:cubicBezTo>
                    <a:pt x="20" y="175"/>
                    <a:pt x="22" y="173"/>
                    <a:pt x="24" y="171"/>
                  </a:cubicBezTo>
                  <a:cubicBezTo>
                    <a:pt x="27" y="172"/>
                    <a:pt x="29" y="173"/>
                    <a:pt x="31" y="174"/>
                  </a:cubicBezTo>
                  <a:cubicBezTo>
                    <a:pt x="32" y="175"/>
                    <a:pt x="33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3" y="178"/>
                    <a:pt x="32" y="180"/>
                    <a:pt x="31" y="182"/>
                  </a:cubicBezTo>
                  <a:moveTo>
                    <a:pt x="36" y="178"/>
                  </a:moveTo>
                  <a:cubicBezTo>
                    <a:pt x="38" y="175"/>
                    <a:pt x="39" y="172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8" y="175"/>
                    <a:pt x="37" y="177"/>
                    <a:pt x="36" y="178"/>
                  </a:cubicBezTo>
                  <a:moveTo>
                    <a:pt x="38" y="166"/>
                  </a:moveTo>
                  <a:cubicBezTo>
                    <a:pt x="40" y="166"/>
                    <a:pt x="40" y="164"/>
                    <a:pt x="38" y="164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0"/>
                    <a:pt x="34" y="158"/>
                    <a:pt x="35" y="157"/>
                  </a:cubicBezTo>
                  <a:cubicBezTo>
                    <a:pt x="35" y="157"/>
                    <a:pt x="35" y="158"/>
                    <a:pt x="36" y="158"/>
                  </a:cubicBezTo>
                  <a:cubicBezTo>
                    <a:pt x="38" y="159"/>
                    <a:pt x="41" y="160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1" y="164"/>
                    <a:pt x="38" y="168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3"/>
                    <a:pt x="35" y="173"/>
                    <a:pt x="35" y="173"/>
                  </a:cubicBezTo>
                  <a:cubicBezTo>
                    <a:pt x="34" y="173"/>
                    <a:pt x="32" y="171"/>
                    <a:pt x="31" y="171"/>
                  </a:cubicBezTo>
                  <a:cubicBezTo>
                    <a:pt x="29" y="170"/>
                    <a:pt x="28" y="169"/>
                    <a:pt x="26" y="169"/>
                  </a:cubicBezTo>
                  <a:cubicBezTo>
                    <a:pt x="27" y="167"/>
                    <a:pt x="29" y="165"/>
                    <a:pt x="30" y="163"/>
                  </a:cubicBezTo>
                  <a:cubicBezTo>
                    <a:pt x="32" y="165"/>
                    <a:pt x="35" y="166"/>
                    <a:pt x="38" y="166"/>
                  </a:cubicBezTo>
                  <a:cubicBezTo>
                    <a:pt x="38" y="166"/>
                    <a:pt x="38" y="166"/>
                    <a:pt x="38" y="166"/>
                  </a:cubicBezTo>
                  <a:moveTo>
                    <a:pt x="19" y="207"/>
                  </a:moveTo>
                  <a:cubicBezTo>
                    <a:pt x="20" y="207"/>
                    <a:pt x="21" y="207"/>
                    <a:pt x="22" y="206"/>
                  </a:cubicBezTo>
                  <a:cubicBezTo>
                    <a:pt x="26" y="195"/>
                    <a:pt x="36" y="188"/>
                    <a:pt x="42" y="178"/>
                  </a:cubicBezTo>
                  <a:cubicBezTo>
                    <a:pt x="46" y="171"/>
                    <a:pt x="48" y="163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64"/>
                    <a:pt x="55" y="170"/>
                    <a:pt x="58" y="176"/>
                  </a:cubicBezTo>
                  <a:cubicBezTo>
                    <a:pt x="59" y="180"/>
                    <a:pt x="60" y="183"/>
                    <a:pt x="61" y="186"/>
                  </a:cubicBezTo>
                  <a:cubicBezTo>
                    <a:pt x="62" y="190"/>
                    <a:pt x="63" y="194"/>
                    <a:pt x="64" y="197"/>
                  </a:cubicBezTo>
                  <a:cubicBezTo>
                    <a:pt x="70" y="209"/>
                    <a:pt x="72" y="223"/>
                    <a:pt x="78" y="235"/>
                  </a:cubicBezTo>
                  <a:cubicBezTo>
                    <a:pt x="78" y="235"/>
                    <a:pt x="79" y="235"/>
                    <a:pt x="79" y="236"/>
                  </a:cubicBezTo>
                  <a:cubicBezTo>
                    <a:pt x="79" y="236"/>
                    <a:pt x="79" y="237"/>
                    <a:pt x="80" y="237"/>
                  </a:cubicBezTo>
                  <a:cubicBezTo>
                    <a:pt x="80" y="241"/>
                    <a:pt x="81" y="244"/>
                    <a:pt x="83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0" y="248"/>
                    <a:pt x="77" y="247"/>
                    <a:pt x="75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72" y="244"/>
                    <a:pt x="69" y="242"/>
                    <a:pt x="67" y="241"/>
                  </a:cubicBezTo>
                  <a:cubicBezTo>
                    <a:pt x="64" y="239"/>
                    <a:pt x="60" y="237"/>
                    <a:pt x="57" y="235"/>
                  </a:cubicBezTo>
                  <a:cubicBezTo>
                    <a:pt x="56" y="235"/>
                    <a:pt x="54" y="234"/>
                    <a:pt x="53" y="234"/>
                  </a:cubicBezTo>
                  <a:cubicBezTo>
                    <a:pt x="46" y="230"/>
                    <a:pt x="39" y="225"/>
                    <a:pt x="32" y="221"/>
                  </a:cubicBezTo>
                  <a:cubicBezTo>
                    <a:pt x="27" y="216"/>
                    <a:pt x="22" y="212"/>
                    <a:pt x="16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6" y="209"/>
                    <a:pt x="17" y="208"/>
                    <a:pt x="18" y="207"/>
                  </a:cubicBezTo>
                  <a:cubicBezTo>
                    <a:pt x="18" y="207"/>
                    <a:pt x="19" y="207"/>
                    <a:pt x="19" y="207"/>
                  </a:cubicBezTo>
                  <a:moveTo>
                    <a:pt x="92" y="165"/>
                  </a:moveTo>
                  <a:cubicBezTo>
                    <a:pt x="94" y="160"/>
                    <a:pt x="96" y="155"/>
                    <a:pt x="98" y="150"/>
                  </a:cubicBezTo>
                  <a:cubicBezTo>
                    <a:pt x="98" y="151"/>
                    <a:pt x="98" y="152"/>
                    <a:pt x="98" y="153"/>
                  </a:cubicBezTo>
                  <a:cubicBezTo>
                    <a:pt x="96" y="160"/>
                    <a:pt x="95" y="167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2" y="170"/>
                    <a:pt x="93" y="169"/>
                    <a:pt x="93" y="167"/>
                  </a:cubicBezTo>
                  <a:cubicBezTo>
                    <a:pt x="94" y="166"/>
                    <a:pt x="93" y="165"/>
                    <a:pt x="92" y="165"/>
                  </a:cubicBezTo>
                  <a:cubicBezTo>
                    <a:pt x="92" y="165"/>
                    <a:pt x="92" y="165"/>
                    <a:pt x="92" y="165"/>
                  </a:cubicBezTo>
                  <a:moveTo>
                    <a:pt x="45" y="158"/>
                  </a:moveTo>
                  <a:cubicBezTo>
                    <a:pt x="45" y="158"/>
                    <a:pt x="45" y="158"/>
                    <a:pt x="44" y="158"/>
                  </a:cubicBezTo>
                  <a:cubicBezTo>
                    <a:pt x="42" y="157"/>
                    <a:pt x="39" y="157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4"/>
                    <a:pt x="38" y="153"/>
                    <a:pt x="39" y="152"/>
                  </a:cubicBezTo>
                  <a:cubicBezTo>
                    <a:pt x="40" y="150"/>
                    <a:pt x="41" y="150"/>
                    <a:pt x="43" y="150"/>
                  </a:cubicBezTo>
                  <a:cubicBezTo>
                    <a:pt x="45" y="150"/>
                    <a:pt x="47" y="151"/>
                    <a:pt x="50" y="152"/>
                  </a:cubicBezTo>
                  <a:cubicBezTo>
                    <a:pt x="49" y="152"/>
                    <a:pt x="49" y="153"/>
                    <a:pt x="48" y="154"/>
                  </a:cubicBezTo>
                  <a:cubicBezTo>
                    <a:pt x="47" y="153"/>
                    <a:pt x="46" y="153"/>
                    <a:pt x="45" y="153"/>
                  </a:cubicBezTo>
                  <a:cubicBezTo>
                    <a:pt x="44" y="153"/>
                    <a:pt x="43" y="153"/>
                    <a:pt x="42" y="152"/>
                  </a:cubicBezTo>
                  <a:cubicBezTo>
                    <a:pt x="42" y="151"/>
                    <a:pt x="41" y="151"/>
                    <a:pt x="41" y="151"/>
                  </a:cubicBezTo>
                  <a:cubicBezTo>
                    <a:pt x="40" y="151"/>
                    <a:pt x="39" y="153"/>
                    <a:pt x="40" y="154"/>
                  </a:cubicBezTo>
                  <a:cubicBezTo>
                    <a:pt x="42" y="156"/>
                    <a:pt x="44" y="155"/>
                    <a:pt x="47" y="156"/>
                  </a:cubicBezTo>
                  <a:cubicBezTo>
                    <a:pt x="46" y="157"/>
                    <a:pt x="46" y="158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moveTo>
                    <a:pt x="102" y="146"/>
                  </a:moveTo>
                  <a:cubicBezTo>
                    <a:pt x="102" y="146"/>
                    <a:pt x="102" y="146"/>
                    <a:pt x="102" y="146"/>
                  </a:cubicBezTo>
                  <a:cubicBezTo>
                    <a:pt x="102" y="141"/>
                    <a:pt x="102" y="136"/>
                    <a:pt x="103" y="132"/>
                  </a:cubicBezTo>
                  <a:cubicBezTo>
                    <a:pt x="103" y="136"/>
                    <a:pt x="103" y="141"/>
                    <a:pt x="102" y="146"/>
                  </a:cubicBezTo>
                  <a:moveTo>
                    <a:pt x="98" y="126"/>
                  </a:moveTo>
                  <a:cubicBezTo>
                    <a:pt x="97" y="126"/>
                    <a:pt x="97" y="126"/>
                    <a:pt x="97" y="126"/>
                  </a:cubicBezTo>
                  <a:cubicBezTo>
                    <a:pt x="97" y="124"/>
                    <a:pt x="97" y="123"/>
                    <a:pt x="97" y="122"/>
                  </a:cubicBezTo>
                  <a:cubicBezTo>
                    <a:pt x="98" y="123"/>
                    <a:pt x="98" y="124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moveTo>
                    <a:pt x="94" y="122"/>
                  </a:moveTo>
                  <a:cubicBezTo>
                    <a:pt x="94" y="121"/>
                    <a:pt x="94" y="121"/>
                    <a:pt x="94" y="120"/>
                  </a:cubicBezTo>
                  <a:cubicBezTo>
                    <a:pt x="94" y="119"/>
                    <a:pt x="94" y="118"/>
                    <a:pt x="94" y="117"/>
                  </a:cubicBezTo>
                  <a:cubicBezTo>
                    <a:pt x="95" y="118"/>
                    <a:pt x="95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4" y="120"/>
                    <a:pt x="94" y="121"/>
                  </a:cubicBezTo>
                  <a:cubicBezTo>
                    <a:pt x="94" y="121"/>
                    <a:pt x="94" y="121"/>
                    <a:pt x="94" y="122"/>
                  </a:cubicBezTo>
                  <a:moveTo>
                    <a:pt x="103" y="130"/>
                  </a:moveTo>
                  <a:cubicBezTo>
                    <a:pt x="103" y="130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8"/>
                    <a:pt x="101" y="128"/>
                    <a:pt x="101" y="128"/>
                  </a:cubicBezTo>
                  <a:cubicBezTo>
                    <a:pt x="101" y="127"/>
                    <a:pt x="101" y="125"/>
                    <a:pt x="101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2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6"/>
                    <a:pt x="101" y="116"/>
                  </a:cubicBezTo>
                  <a:cubicBezTo>
                    <a:pt x="101" y="115"/>
                    <a:pt x="101" y="114"/>
                    <a:pt x="101" y="113"/>
                  </a:cubicBezTo>
                  <a:cubicBezTo>
                    <a:pt x="101" y="115"/>
                    <a:pt x="102" y="116"/>
                    <a:pt x="102" y="118"/>
                  </a:cubicBezTo>
                  <a:cubicBezTo>
                    <a:pt x="102" y="122"/>
                    <a:pt x="103" y="126"/>
                    <a:pt x="103" y="130"/>
                  </a:cubicBezTo>
                  <a:moveTo>
                    <a:pt x="95" y="115"/>
                  </a:move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2"/>
                    <a:pt x="94" y="110"/>
                    <a:pt x="94" y="109"/>
                  </a:cubicBezTo>
                  <a:cubicBezTo>
                    <a:pt x="95" y="111"/>
                    <a:pt x="95" y="113"/>
                    <a:pt x="95" y="115"/>
                  </a:cubicBezTo>
                  <a:moveTo>
                    <a:pt x="96" y="107"/>
                  </a:moveTo>
                  <a:cubicBezTo>
                    <a:pt x="96" y="105"/>
                    <a:pt x="95" y="103"/>
                    <a:pt x="95" y="101"/>
                  </a:cubicBezTo>
                  <a:cubicBezTo>
                    <a:pt x="95" y="101"/>
                    <a:pt x="94" y="100"/>
                    <a:pt x="94" y="100"/>
                  </a:cubicBezTo>
                  <a:cubicBezTo>
                    <a:pt x="95" y="100"/>
                    <a:pt x="95" y="101"/>
                    <a:pt x="95" y="102"/>
                  </a:cubicBezTo>
                  <a:cubicBezTo>
                    <a:pt x="96" y="103"/>
                    <a:pt x="96" y="105"/>
                    <a:pt x="96" y="107"/>
                  </a:cubicBezTo>
                  <a:moveTo>
                    <a:pt x="92" y="111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1"/>
                    <a:pt x="90" y="99"/>
                    <a:pt x="90" y="97"/>
                  </a:cubicBezTo>
                  <a:cubicBezTo>
                    <a:pt x="91" y="99"/>
                    <a:pt x="92" y="101"/>
                    <a:pt x="92" y="103"/>
                  </a:cubicBezTo>
                  <a:cubicBezTo>
                    <a:pt x="92" y="105"/>
                    <a:pt x="92" y="108"/>
                    <a:pt x="92" y="111"/>
                  </a:cubicBezTo>
                  <a:moveTo>
                    <a:pt x="88" y="90"/>
                  </a:moveTo>
                  <a:cubicBezTo>
                    <a:pt x="87" y="89"/>
                    <a:pt x="86" y="88"/>
                    <a:pt x="86" y="87"/>
                  </a:cubicBezTo>
                  <a:cubicBezTo>
                    <a:pt x="86" y="86"/>
                    <a:pt x="87" y="86"/>
                    <a:pt x="86" y="85"/>
                  </a:cubicBezTo>
                  <a:cubicBezTo>
                    <a:pt x="87" y="87"/>
                    <a:pt x="88" y="88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moveTo>
                    <a:pt x="78" y="71"/>
                  </a:moveTo>
                  <a:cubicBezTo>
                    <a:pt x="77" y="70"/>
                    <a:pt x="75" y="70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6" y="69"/>
                    <a:pt x="77" y="70"/>
                    <a:pt x="78" y="71"/>
                  </a:cubicBezTo>
                  <a:moveTo>
                    <a:pt x="70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5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57" y="65"/>
                  </a:moveTo>
                  <a:cubicBezTo>
                    <a:pt x="55" y="65"/>
                    <a:pt x="54" y="65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6" y="64"/>
                    <a:pt x="57" y="65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moveTo>
                    <a:pt x="48" y="59"/>
                  </a:moveTo>
                  <a:cubicBezTo>
                    <a:pt x="48" y="59"/>
                    <a:pt x="47" y="58"/>
                    <a:pt x="46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49" y="59"/>
                    <a:pt x="48" y="59"/>
                  </a:cubicBezTo>
                  <a:moveTo>
                    <a:pt x="42" y="48"/>
                  </a:moveTo>
                  <a:cubicBezTo>
                    <a:pt x="43" y="46"/>
                    <a:pt x="43" y="44"/>
                    <a:pt x="44" y="43"/>
                  </a:cubicBezTo>
                  <a:cubicBezTo>
                    <a:pt x="50" y="42"/>
                    <a:pt x="55" y="41"/>
                    <a:pt x="61" y="40"/>
                  </a:cubicBezTo>
                  <a:cubicBezTo>
                    <a:pt x="59" y="45"/>
                    <a:pt x="57" y="49"/>
                    <a:pt x="54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4"/>
                    <a:pt x="42" y="54"/>
                  </a:cubicBezTo>
                  <a:cubicBezTo>
                    <a:pt x="42" y="54"/>
                    <a:pt x="42" y="54"/>
                    <a:pt x="42" y="55"/>
                  </a:cubicBezTo>
                  <a:cubicBezTo>
                    <a:pt x="41" y="54"/>
                    <a:pt x="41" y="53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4" y="50"/>
                    <a:pt x="48" y="50"/>
                    <a:pt x="51" y="49"/>
                  </a:cubicBezTo>
                  <a:cubicBezTo>
                    <a:pt x="53" y="49"/>
                    <a:pt x="56" y="49"/>
                    <a:pt x="58" y="47"/>
                  </a:cubicBezTo>
                  <a:cubicBezTo>
                    <a:pt x="58" y="46"/>
                    <a:pt x="57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4" y="47"/>
                    <a:pt x="50" y="47"/>
                    <a:pt x="48" y="47"/>
                  </a:cubicBezTo>
                  <a:cubicBezTo>
                    <a:pt x="46" y="47"/>
                    <a:pt x="44" y="48"/>
                    <a:pt x="42" y="48"/>
                  </a:cubicBezTo>
                  <a:moveTo>
                    <a:pt x="54" y="33"/>
                  </a:moveTo>
                  <a:cubicBezTo>
                    <a:pt x="56" y="33"/>
                    <a:pt x="57" y="33"/>
                    <a:pt x="59" y="32"/>
                  </a:cubicBezTo>
                  <a:cubicBezTo>
                    <a:pt x="61" y="32"/>
                    <a:pt x="62" y="32"/>
                    <a:pt x="64" y="31"/>
                  </a:cubicBezTo>
                  <a:cubicBezTo>
                    <a:pt x="63" y="33"/>
                    <a:pt x="63" y="35"/>
                    <a:pt x="62" y="37"/>
                  </a:cubicBezTo>
                  <a:cubicBezTo>
                    <a:pt x="57" y="38"/>
                    <a:pt x="51" y="39"/>
                    <a:pt x="45" y="40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2" y="33"/>
                    <a:pt x="54" y="33"/>
                  </a:cubicBezTo>
                  <a:moveTo>
                    <a:pt x="52" y="25"/>
                  </a:moveTo>
                  <a:cubicBezTo>
                    <a:pt x="56" y="24"/>
                    <a:pt x="60" y="24"/>
                    <a:pt x="63" y="24"/>
                  </a:cubicBezTo>
                  <a:cubicBezTo>
                    <a:pt x="65" y="24"/>
                    <a:pt x="66" y="23"/>
                    <a:pt x="67" y="23"/>
                  </a:cubicBezTo>
                  <a:cubicBezTo>
                    <a:pt x="66" y="25"/>
                    <a:pt x="66" y="27"/>
                    <a:pt x="65" y="28"/>
                  </a:cubicBezTo>
                  <a:cubicBezTo>
                    <a:pt x="63" y="29"/>
                    <a:pt x="60" y="30"/>
                    <a:pt x="58" y="30"/>
                  </a:cubicBezTo>
                  <a:cubicBezTo>
                    <a:pt x="57" y="30"/>
                    <a:pt x="55" y="30"/>
                    <a:pt x="54" y="30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50" y="28"/>
                    <a:pt x="50" y="27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moveTo>
                    <a:pt x="55" y="16"/>
                  </a:moveTo>
                  <a:cubicBezTo>
                    <a:pt x="59" y="16"/>
                    <a:pt x="63" y="16"/>
                    <a:pt x="67" y="16"/>
                  </a:cubicBezTo>
                  <a:cubicBezTo>
                    <a:pt x="68" y="15"/>
                    <a:pt x="70" y="15"/>
                    <a:pt x="71" y="15"/>
                  </a:cubicBezTo>
                  <a:cubicBezTo>
                    <a:pt x="70" y="17"/>
                    <a:pt x="69" y="18"/>
                    <a:pt x="68" y="20"/>
                  </a:cubicBezTo>
                  <a:cubicBezTo>
                    <a:pt x="65" y="21"/>
                    <a:pt x="62" y="21"/>
                    <a:pt x="60" y="21"/>
                  </a:cubicBezTo>
                  <a:cubicBezTo>
                    <a:pt x="57" y="22"/>
                    <a:pt x="54" y="22"/>
                    <a:pt x="52" y="23"/>
                  </a:cubicBezTo>
                  <a:cubicBezTo>
                    <a:pt x="53" y="21"/>
                    <a:pt x="53" y="18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6" y="14"/>
                  </a:moveTo>
                  <a:cubicBezTo>
                    <a:pt x="58" y="12"/>
                    <a:pt x="59" y="10"/>
                    <a:pt x="62" y="10"/>
                  </a:cubicBezTo>
                  <a:cubicBezTo>
                    <a:pt x="64" y="10"/>
                    <a:pt x="68" y="9"/>
                    <a:pt x="70" y="9"/>
                  </a:cubicBezTo>
                  <a:cubicBezTo>
                    <a:pt x="71" y="9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4" y="9"/>
                    <a:pt x="76" y="9"/>
                  </a:cubicBezTo>
                  <a:cubicBezTo>
                    <a:pt x="75" y="10"/>
                    <a:pt x="74" y="11"/>
                    <a:pt x="73" y="12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62" y="13"/>
                    <a:pt x="59" y="14"/>
                    <a:pt x="56" y="14"/>
                  </a:cubicBezTo>
                  <a:moveTo>
                    <a:pt x="61" y="7"/>
                  </a:moveTo>
                  <a:cubicBezTo>
                    <a:pt x="63" y="4"/>
                    <a:pt x="66" y="3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5" y="2"/>
                    <a:pt x="77" y="2"/>
                    <a:pt x="78" y="3"/>
                  </a:cubicBezTo>
                  <a:cubicBezTo>
                    <a:pt x="78" y="3"/>
                    <a:pt x="78" y="4"/>
                    <a:pt x="79" y="4"/>
                  </a:cubicBezTo>
                  <a:cubicBezTo>
                    <a:pt x="78" y="4"/>
                    <a:pt x="78" y="4"/>
                    <a:pt x="77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0" y="5"/>
                    <a:pt x="69" y="5"/>
                    <a:pt x="69" y="6"/>
                  </a:cubicBezTo>
                  <a:cubicBezTo>
                    <a:pt x="66" y="7"/>
                    <a:pt x="64" y="7"/>
                    <a:pt x="61" y="7"/>
                  </a:cubicBezTo>
                  <a:moveTo>
                    <a:pt x="73" y="0"/>
                  </a:moveTo>
                  <a:cubicBezTo>
                    <a:pt x="72" y="0"/>
                    <a:pt x="70" y="0"/>
                    <a:pt x="69" y="0"/>
                  </a:cubicBezTo>
                  <a:cubicBezTo>
                    <a:pt x="62" y="0"/>
                    <a:pt x="61" y="2"/>
                    <a:pt x="57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12"/>
                    <a:pt x="49" y="22"/>
                    <a:pt x="48" y="27"/>
                  </a:cubicBezTo>
                  <a:cubicBezTo>
                    <a:pt x="46" y="32"/>
                    <a:pt x="44" y="3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5"/>
                    <a:pt x="39" y="49"/>
                    <a:pt x="38" y="53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2" y="63"/>
                    <a:pt x="47" y="66"/>
                    <a:pt x="51" y="69"/>
                  </a:cubicBezTo>
                  <a:cubicBezTo>
                    <a:pt x="51" y="69"/>
                    <a:pt x="52" y="71"/>
                    <a:pt x="53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6" y="71"/>
                    <a:pt x="58" y="72"/>
                    <a:pt x="59" y="72"/>
                  </a:cubicBezTo>
                  <a:cubicBezTo>
                    <a:pt x="65" y="76"/>
                    <a:pt x="70" y="80"/>
                    <a:pt x="75" y="86"/>
                  </a:cubicBezTo>
                  <a:cubicBezTo>
                    <a:pt x="80" y="91"/>
                    <a:pt x="83" y="98"/>
                    <a:pt x="86" y="104"/>
                  </a:cubicBezTo>
                  <a:cubicBezTo>
                    <a:pt x="86" y="106"/>
                    <a:pt x="87" y="107"/>
                    <a:pt x="88" y="109"/>
                  </a:cubicBezTo>
                  <a:cubicBezTo>
                    <a:pt x="88" y="111"/>
                    <a:pt x="89" y="113"/>
                    <a:pt x="90" y="115"/>
                  </a:cubicBezTo>
                  <a:cubicBezTo>
                    <a:pt x="90" y="120"/>
                    <a:pt x="90" y="124"/>
                    <a:pt x="90" y="128"/>
                  </a:cubicBezTo>
                  <a:cubicBezTo>
                    <a:pt x="91" y="133"/>
                    <a:pt x="91" y="139"/>
                    <a:pt x="90" y="144"/>
                  </a:cubicBezTo>
                  <a:cubicBezTo>
                    <a:pt x="89" y="147"/>
                    <a:pt x="88" y="149"/>
                    <a:pt x="87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61"/>
                    <a:pt x="78" y="170"/>
                    <a:pt x="73" y="175"/>
                  </a:cubicBezTo>
                  <a:cubicBezTo>
                    <a:pt x="72" y="176"/>
                    <a:pt x="71" y="177"/>
                    <a:pt x="70" y="178"/>
                  </a:cubicBezTo>
                  <a:cubicBezTo>
                    <a:pt x="68" y="175"/>
                    <a:pt x="66" y="172"/>
                    <a:pt x="65" y="168"/>
                  </a:cubicBezTo>
                  <a:cubicBezTo>
                    <a:pt x="65" y="168"/>
                    <a:pt x="64" y="167"/>
                    <a:pt x="64" y="167"/>
                  </a:cubicBezTo>
                  <a:cubicBezTo>
                    <a:pt x="63" y="165"/>
                    <a:pt x="63" y="163"/>
                    <a:pt x="63" y="161"/>
                  </a:cubicBezTo>
                  <a:cubicBezTo>
                    <a:pt x="62" y="157"/>
                    <a:pt x="61" y="153"/>
                    <a:pt x="58" y="150"/>
                  </a:cubicBezTo>
                  <a:cubicBezTo>
                    <a:pt x="58" y="149"/>
                    <a:pt x="57" y="148"/>
                    <a:pt x="55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49"/>
                    <a:pt x="52" y="149"/>
                    <a:pt x="52" y="149"/>
                  </a:cubicBezTo>
                  <a:cubicBezTo>
                    <a:pt x="49" y="149"/>
                    <a:pt x="46" y="147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39" y="146"/>
                    <a:pt x="38" y="148"/>
                    <a:pt x="36" y="151"/>
                  </a:cubicBezTo>
                  <a:cubicBezTo>
                    <a:pt x="33" y="156"/>
                    <a:pt x="29" y="160"/>
                    <a:pt x="25" y="165"/>
                  </a:cubicBezTo>
                  <a:cubicBezTo>
                    <a:pt x="21" y="170"/>
                    <a:pt x="17" y="175"/>
                    <a:pt x="14" y="180"/>
                  </a:cubicBezTo>
                  <a:cubicBezTo>
                    <a:pt x="11" y="185"/>
                    <a:pt x="8" y="191"/>
                    <a:pt x="6" y="196"/>
                  </a:cubicBezTo>
                  <a:cubicBezTo>
                    <a:pt x="4" y="199"/>
                    <a:pt x="0" y="203"/>
                    <a:pt x="0" y="207"/>
                  </a:cubicBezTo>
                  <a:cubicBezTo>
                    <a:pt x="0" y="209"/>
                    <a:pt x="4" y="213"/>
                    <a:pt x="8" y="213"/>
                  </a:cubicBezTo>
                  <a:cubicBezTo>
                    <a:pt x="8" y="213"/>
                    <a:pt x="8" y="213"/>
                    <a:pt x="9" y="213"/>
                  </a:cubicBezTo>
                  <a:cubicBezTo>
                    <a:pt x="18" y="220"/>
                    <a:pt x="28" y="227"/>
                    <a:pt x="38" y="233"/>
                  </a:cubicBezTo>
                  <a:cubicBezTo>
                    <a:pt x="39" y="233"/>
                    <a:pt x="41" y="234"/>
                    <a:pt x="42" y="235"/>
                  </a:cubicBezTo>
                  <a:cubicBezTo>
                    <a:pt x="47" y="238"/>
                    <a:pt x="53" y="241"/>
                    <a:pt x="58" y="244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4"/>
                  </a:cubicBezTo>
                  <a:cubicBezTo>
                    <a:pt x="63" y="245"/>
                    <a:pt x="65" y="246"/>
                    <a:pt x="67" y="247"/>
                  </a:cubicBezTo>
                  <a:cubicBezTo>
                    <a:pt x="67" y="247"/>
                    <a:pt x="67" y="247"/>
                    <a:pt x="68" y="247"/>
                  </a:cubicBezTo>
                  <a:cubicBezTo>
                    <a:pt x="69" y="248"/>
                    <a:pt x="71" y="249"/>
                    <a:pt x="73" y="250"/>
                  </a:cubicBezTo>
                  <a:cubicBezTo>
                    <a:pt x="73" y="250"/>
                    <a:pt x="73" y="250"/>
                    <a:pt x="74" y="250"/>
                  </a:cubicBezTo>
                  <a:cubicBezTo>
                    <a:pt x="74" y="250"/>
                    <a:pt x="75" y="249"/>
                    <a:pt x="75" y="249"/>
                  </a:cubicBezTo>
                  <a:cubicBezTo>
                    <a:pt x="78" y="250"/>
                    <a:pt x="81" y="250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51"/>
                    <a:pt x="84" y="250"/>
                    <a:pt x="85" y="250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49"/>
                    <a:pt x="86" y="249"/>
                    <a:pt x="86" y="249"/>
                  </a:cubicBezTo>
                  <a:cubicBezTo>
                    <a:pt x="88" y="246"/>
                    <a:pt x="87" y="242"/>
                    <a:pt x="86" y="239"/>
                  </a:cubicBezTo>
                  <a:cubicBezTo>
                    <a:pt x="85" y="238"/>
                    <a:pt x="85" y="238"/>
                    <a:pt x="85" y="237"/>
                  </a:cubicBezTo>
                  <a:cubicBezTo>
                    <a:pt x="85" y="233"/>
                    <a:pt x="85" y="229"/>
                    <a:pt x="82" y="22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0" y="217"/>
                    <a:pt x="76" y="208"/>
                    <a:pt x="72" y="200"/>
                  </a:cubicBezTo>
                  <a:cubicBezTo>
                    <a:pt x="83" y="197"/>
                    <a:pt x="90" y="186"/>
                    <a:pt x="95" y="176"/>
                  </a:cubicBezTo>
                  <a:cubicBezTo>
                    <a:pt x="98" y="172"/>
                    <a:pt x="101" y="169"/>
                    <a:pt x="103" y="164"/>
                  </a:cubicBezTo>
                  <a:cubicBezTo>
                    <a:pt x="109" y="149"/>
                    <a:pt x="109" y="130"/>
                    <a:pt x="106" y="114"/>
                  </a:cubicBezTo>
                  <a:cubicBezTo>
                    <a:pt x="101" y="87"/>
                    <a:pt x="85" y="65"/>
                    <a:pt x="60" y="54"/>
                  </a:cubicBezTo>
                  <a:cubicBezTo>
                    <a:pt x="69" y="39"/>
                    <a:pt x="68" y="20"/>
                    <a:pt x="83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9" y="10"/>
                    <a:pt x="94" y="11"/>
                    <a:pt x="99" y="11"/>
                  </a:cubicBezTo>
                  <a:cubicBezTo>
                    <a:pt x="115" y="17"/>
                    <a:pt x="129" y="34"/>
                    <a:pt x="138" y="46"/>
                  </a:cubicBezTo>
                  <a:cubicBezTo>
                    <a:pt x="146" y="57"/>
                    <a:pt x="151" y="70"/>
                    <a:pt x="156" y="82"/>
                  </a:cubicBezTo>
                  <a:cubicBezTo>
                    <a:pt x="161" y="96"/>
                    <a:pt x="164" y="111"/>
                    <a:pt x="165" y="126"/>
                  </a:cubicBezTo>
                  <a:cubicBezTo>
                    <a:pt x="167" y="149"/>
                    <a:pt x="161" y="171"/>
                    <a:pt x="144" y="187"/>
                  </a:cubicBezTo>
                  <a:cubicBezTo>
                    <a:pt x="128" y="201"/>
                    <a:pt x="107" y="207"/>
                    <a:pt x="86" y="207"/>
                  </a:cubicBezTo>
                  <a:cubicBezTo>
                    <a:pt x="86" y="207"/>
                    <a:pt x="85" y="207"/>
                    <a:pt x="84" y="207"/>
                  </a:cubicBezTo>
                  <a:cubicBezTo>
                    <a:pt x="84" y="207"/>
                    <a:pt x="84" y="207"/>
                    <a:pt x="84" y="207"/>
                  </a:cubicBezTo>
                  <a:cubicBezTo>
                    <a:pt x="81" y="207"/>
                    <a:pt x="81" y="212"/>
                    <a:pt x="84" y="212"/>
                  </a:cubicBezTo>
                  <a:cubicBezTo>
                    <a:pt x="85" y="212"/>
                    <a:pt x="85" y="212"/>
                    <a:pt x="86" y="212"/>
                  </a:cubicBezTo>
                  <a:cubicBezTo>
                    <a:pt x="106" y="212"/>
                    <a:pt x="127" y="207"/>
                    <a:pt x="143" y="194"/>
                  </a:cubicBezTo>
                  <a:cubicBezTo>
                    <a:pt x="160" y="181"/>
                    <a:pt x="169" y="162"/>
                    <a:pt x="171" y="141"/>
                  </a:cubicBezTo>
                  <a:cubicBezTo>
                    <a:pt x="173" y="112"/>
                    <a:pt x="163" y="82"/>
                    <a:pt x="150" y="57"/>
                  </a:cubicBezTo>
                  <a:cubicBezTo>
                    <a:pt x="142" y="42"/>
                    <a:pt x="130" y="2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2"/>
                    <a:pt x="112" y="11"/>
                    <a:pt x="109" y="9"/>
                  </a:cubicBezTo>
                  <a:cubicBezTo>
                    <a:pt x="109" y="8"/>
                    <a:pt x="109" y="7"/>
                    <a:pt x="107" y="7"/>
                  </a:cubicBezTo>
                  <a:cubicBezTo>
                    <a:pt x="106" y="7"/>
                    <a:pt x="105" y="7"/>
                    <a:pt x="103" y="7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96" y="3"/>
                    <a:pt x="90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6" y="0"/>
                    <a:pt x="7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6"/>
            <p:cNvSpPr>
              <a:spLocks noEditPoints="1"/>
            </p:cNvSpPr>
            <p:nvPr/>
          </p:nvSpPr>
          <p:spPr bwMode="auto">
            <a:xfrm>
              <a:off x="3010048" y="3885776"/>
              <a:ext cx="839788" cy="573088"/>
            </a:xfrm>
            <a:custGeom>
              <a:avLst/>
              <a:gdLst>
                <a:gd name="T0" fmla="*/ 98 w 198"/>
                <a:gd name="T1" fmla="*/ 79 h 135"/>
                <a:gd name="T2" fmla="*/ 107 w 198"/>
                <a:gd name="T3" fmla="*/ 80 h 135"/>
                <a:gd name="T4" fmla="*/ 97 w 198"/>
                <a:gd name="T5" fmla="*/ 79 h 135"/>
                <a:gd name="T6" fmla="*/ 99 w 198"/>
                <a:gd name="T7" fmla="*/ 77 h 135"/>
                <a:gd name="T8" fmla="*/ 101 w 198"/>
                <a:gd name="T9" fmla="*/ 74 h 135"/>
                <a:gd name="T10" fmla="*/ 107 w 198"/>
                <a:gd name="T11" fmla="*/ 75 h 135"/>
                <a:gd name="T12" fmla="*/ 62 w 198"/>
                <a:gd name="T13" fmla="*/ 72 h 135"/>
                <a:gd name="T14" fmla="*/ 79 w 198"/>
                <a:gd name="T15" fmla="*/ 77 h 135"/>
                <a:gd name="T16" fmla="*/ 114 w 198"/>
                <a:gd name="T17" fmla="*/ 73 h 135"/>
                <a:gd name="T18" fmla="*/ 127 w 198"/>
                <a:gd name="T19" fmla="*/ 70 h 135"/>
                <a:gd name="T20" fmla="*/ 62 w 198"/>
                <a:gd name="T21" fmla="*/ 69 h 135"/>
                <a:gd name="T22" fmla="*/ 60 w 198"/>
                <a:gd name="T23" fmla="*/ 66 h 135"/>
                <a:gd name="T24" fmla="*/ 47 w 198"/>
                <a:gd name="T25" fmla="*/ 61 h 135"/>
                <a:gd name="T26" fmla="*/ 57 w 198"/>
                <a:gd name="T27" fmla="*/ 59 h 135"/>
                <a:gd name="T28" fmla="*/ 145 w 198"/>
                <a:gd name="T29" fmla="*/ 55 h 135"/>
                <a:gd name="T30" fmla="*/ 194 w 198"/>
                <a:gd name="T31" fmla="*/ 62 h 135"/>
                <a:gd name="T32" fmla="*/ 195 w 198"/>
                <a:gd name="T33" fmla="*/ 62 h 135"/>
                <a:gd name="T34" fmla="*/ 189 w 198"/>
                <a:gd name="T35" fmla="*/ 49 h 135"/>
                <a:gd name="T36" fmla="*/ 147 w 198"/>
                <a:gd name="T37" fmla="*/ 44 h 135"/>
                <a:gd name="T38" fmla="*/ 185 w 198"/>
                <a:gd name="T39" fmla="*/ 43 h 135"/>
                <a:gd name="T40" fmla="*/ 174 w 198"/>
                <a:gd name="T41" fmla="*/ 39 h 135"/>
                <a:gd name="T42" fmla="*/ 152 w 198"/>
                <a:gd name="T43" fmla="*/ 41 h 135"/>
                <a:gd name="T44" fmla="*/ 166 w 198"/>
                <a:gd name="T45" fmla="*/ 36 h 135"/>
                <a:gd name="T46" fmla="*/ 154 w 198"/>
                <a:gd name="T47" fmla="*/ 36 h 135"/>
                <a:gd name="T48" fmla="*/ 157 w 198"/>
                <a:gd name="T49" fmla="*/ 33 h 135"/>
                <a:gd name="T50" fmla="*/ 160 w 198"/>
                <a:gd name="T51" fmla="*/ 33 h 135"/>
                <a:gd name="T52" fmla="*/ 64 w 198"/>
                <a:gd name="T53" fmla="*/ 32 h 135"/>
                <a:gd name="T54" fmla="*/ 73 w 198"/>
                <a:gd name="T55" fmla="*/ 36 h 135"/>
                <a:gd name="T56" fmla="*/ 76 w 198"/>
                <a:gd name="T57" fmla="*/ 38 h 135"/>
                <a:gd name="T58" fmla="*/ 71 w 198"/>
                <a:gd name="T59" fmla="*/ 35 h 135"/>
                <a:gd name="T60" fmla="*/ 67 w 198"/>
                <a:gd name="T61" fmla="*/ 30 h 135"/>
                <a:gd name="T62" fmla="*/ 73 w 198"/>
                <a:gd name="T63" fmla="*/ 28 h 135"/>
                <a:gd name="T64" fmla="*/ 58 w 198"/>
                <a:gd name="T65" fmla="*/ 15 h 135"/>
                <a:gd name="T66" fmla="*/ 5 w 198"/>
                <a:gd name="T67" fmla="*/ 59 h 135"/>
                <a:gd name="T68" fmla="*/ 24 w 198"/>
                <a:gd name="T69" fmla="*/ 26 h 135"/>
                <a:gd name="T70" fmla="*/ 74 w 198"/>
                <a:gd name="T71" fmla="*/ 42 h 135"/>
                <a:gd name="T72" fmla="*/ 12 w 198"/>
                <a:gd name="T73" fmla="*/ 63 h 135"/>
                <a:gd name="T74" fmla="*/ 47 w 198"/>
                <a:gd name="T75" fmla="*/ 18 h 135"/>
                <a:gd name="T76" fmla="*/ 37 w 198"/>
                <a:gd name="T77" fmla="*/ 14 h 135"/>
                <a:gd name="T78" fmla="*/ 45 w 198"/>
                <a:gd name="T79" fmla="*/ 18 h 135"/>
                <a:gd name="T80" fmla="*/ 47 w 198"/>
                <a:gd name="T81" fmla="*/ 13 h 135"/>
                <a:gd name="T82" fmla="*/ 41 w 198"/>
                <a:gd name="T83" fmla="*/ 6 h 135"/>
                <a:gd name="T84" fmla="*/ 34 w 198"/>
                <a:gd name="T85" fmla="*/ 3 h 135"/>
                <a:gd name="T86" fmla="*/ 15 w 198"/>
                <a:gd name="T87" fmla="*/ 30 h 135"/>
                <a:gd name="T88" fmla="*/ 1 w 198"/>
                <a:gd name="T89" fmla="*/ 57 h 135"/>
                <a:gd name="T90" fmla="*/ 5 w 198"/>
                <a:gd name="T91" fmla="*/ 69 h 135"/>
                <a:gd name="T92" fmla="*/ 59 w 198"/>
                <a:gd name="T93" fmla="*/ 75 h 135"/>
                <a:gd name="T94" fmla="*/ 190 w 198"/>
                <a:gd name="T95" fmla="*/ 66 h 135"/>
                <a:gd name="T96" fmla="*/ 50 w 198"/>
                <a:gd name="T97" fmla="*/ 113 h 135"/>
                <a:gd name="T98" fmla="*/ 92 w 198"/>
                <a:gd name="T99" fmla="*/ 135 h 135"/>
                <a:gd name="T100" fmla="*/ 192 w 198"/>
                <a:gd name="T101" fmla="*/ 84 h 135"/>
                <a:gd name="T102" fmla="*/ 191 w 198"/>
                <a:gd name="T103" fmla="*/ 45 h 135"/>
                <a:gd name="T104" fmla="*/ 156 w 198"/>
                <a:gd name="T105" fmla="*/ 30 h 135"/>
                <a:gd name="T106" fmla="*/ 142 w 198"/>
                <a:gd name="T107" fmla="*/ 42 h 135"/>
                <a:gd name="T108" fmla="*/ 107 w 198"/>
                <a:gd name="T109" fmla="*/ 71 h 135"/>
                <a:gd name="T110" fmla="*/ 59 w 198"/>
                <a:gd name="T111" fmla="*/ 58 h 135"/>
                <a:gd name="T112" fmla="*/ 81 w 198"/>
                <a:gd name="T113" fmla="*/ 43 h 135"/>
                <a:gd name="T114" fmla="*/ 43 w 198"/>
                <a:gd name="T11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35">
                  <a:moveTo>
                    <a:pt x="93" y="81"/>
                  </a:moveTo>
                  <a:cubicBezTo>
                    <a:pt x="89" y="81"/>
                    <a:pt x="86" y="81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90" y="81"/>
                    <a:pt x="94" y="81"/>
                  </a:cubicBezTo>
                  <a:cubicBezTo>
                    <a:pt x="94" y="81"/>
                    <a:pt x="93" y="81"/>
                    <a:pt x="93" y="81"/>
                  </a:cubicBezTo>
                  <a:moveTo>
                    <a:pt x="98" y="79"/>
                  </a:moveTo>
                  <a:cubicBezTo>
                    <a:pt x="99" y="79"/>
                    <a:pt x="99" y="79"/>
                    <a:pt x="100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6" y="80"/>
                    <a:pt x="105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5" y="81"/>
                    <a:pt x="96" y="81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7" y="80"/>
                    <a:pt x="97" y="79"/>
                  </a:cubicBezTo>
                  <a:cubicBezTo>
                    <a:pt x="97" y="79"/>
                    <a:pt x="98" y="79"/>
                    <a:pt x="98" y="79"/>
                  </a:cubicBezTo>
                  <a:moveTo>
                    <a:pt x="99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6"/>
                    <a:pt x="101" y="76"/>
                    <a:pt x="102" y="76"/>
                  </a:cubicBezTo>
                  <a:cubicBezTo>
                    <a:pt x="101" y="77"/>
                    <a:pt x="100" y="77"/>
                    <a:pt x="99" y="77"/>
                  </a:cubicBezTo>
                  <a:moveTo>
                    <a:pt x="113" y="76"/>
                  </a:moveTo>
                  <a:cubicBezTo>
                    <a:pt x="115" y="75"/>
                    <a:pt x="116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8" y="75"/>
                    <a:pt x="118" y="75"/>
                    <a:pt x="117" y="75"/>
                  </a:cubicBezTo>
                  <a:cubicBezTo>
                    <a:pt x="116" y="76"/>
                    <a:pt x="115" y="76"/>
                    <a:pt x="113" y="76"/>
                  </a:cubicBezTo>
                  <a:moveTo>
                    <a:pt x="101" y="74"/>
                  </a:moveTo>
                  <a:cubicBezTo>
                    <a:pt x="102" y="74"/>
                    <a:pt x="103" y="74"/>
                    <a:pt x="103" y="74"/>
                  </a:cubicBezTo>
                  <a:cubicBezTo>
                    <a:pt x="104" y="74"/>
                    <a:pt x="104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4" y="75"/>
                    <a:pt x="103" y="74"/>
                    <a:pt x="103" y="74"/>
                  </a:cubicBezTo>
                  <a:cubicBezTo>
                    <a:pt x="102" y="74"/>
                    <a:pt x="102" y="74"/>
                    <a:pt x="101" y="74"/>
                  </a:cubicBezTo>
                  <a:moveTo>
                    <a:pt x="107" y="75"/>
                  </a:move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9" y="74"/>
                    <a:pt x="110" y="74"/>
                    <a:pt x="112" y="74"/>
                  </a:cubicBezTo>
                  <a:cubicBezTo>
                    <a:pt x="110" y="75"/>
                    <a:pt x="109" y="75"/>
                    <a:pt x="107" y="75"/>
                  </a:cubicBezTo>
                  <a:moveTo>
                    <a:pt x="77" y="77"/>
                  </a:moveTo>
                  <a:cubicBezTo>
                    <a:pt x="72" y="76"/>
                    <a:pt x="66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5" y="73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4"/>
                    <a:pt x="68" y="73"/>
                    <a:pt x="67" y="72"/>
                  </a:cubicBezTo>
                  <a:cubicBezTo>
                    <a:pt x="71" y="74"/>
                    <a:pt x="75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moveTo>
                    <a:pt x="116" y="72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18" y="72"/>
                    <a:pt x="120" y="71"/>
                    <a:pt x="121" y="71"/>
                  </a:cubicBezTo>
                  <a:cubicBezTo>
                    <a:pt x="120" y="72"/>
                    <a:pt x="118" y="72"/>
                    <a:pt x="116" y="73"/>
                  </a:cubicBezTo>
                  <a:cubicBezTo>
                    <a:pt x="116" y="73"/>
                    <a:pt x="115" y="73"/>
                    <a:pt x="114" y="73"/>
                  </a:cubicBezTo>
                  <a:cubicBezTo>
                    <a:pt x="113" y="73"/>
                    <a:pt x="111" y="72"/>
                    <a:pt x="110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3" y="72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6" y="72"/>
                    <a:pt x="116" y="72"/>
                  </a:cubicBezTo>
                  <a:moveTo>
                    <a:pt x="127" y="70"/>
                  </a:moveTo>
                  <a:cubicBezTo>
                    <a:pt x="127" y="69"/>
                    <a:pt x="127" y="69"/>
                    <a:pt x="127" y="69"/>
                  </a:cubicBezTo>
                  <a:cubicBezTo>
                    <a:pt x="128" y="69"/>
                    <a:pt x="128" y="68"/>
                    <a:pt x="129" y="68"/>
                  </a:cubicBezTo>
                  <a:cubicBezTo>
                    <a:pt x="129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9" y="69"/>
                    <a:pt x="128" y="69"/>
                    <a:pt x="127" y="70"/>
                  </a:cubicBezTo>
                  <a:moveTo>
                    <a:pt x="62" y="69"/>
                  </a:moveTo>
                  <a:cubicBezTo>
                    <a:pt x="61" y="68"/>
                    <a:pt x="60" y="67"/>
                    <a:pt x="58" y="66"/>
                  </a:cubicBezTo>
                  <a:cubicBezTo>
                    <a:pt x="58" y="66"/>
                    <a:pt x="57" y="66"/>
                    <a:pt x="56" y="65"/>
                  </a:cubicBezTo>
                  <a:cubicBezTo>
                    <a:pt x="56" y="65"/>
                    <a:pt x="55" y="64"/>
                    <a:pt x="55" y="63"/>
                  </a:cubicBezTo>
                  <a:cubicBezTo>
                    <a:pt x="54" y="63"/>
                    <a:pt x="54" y="62"/>
                    <a:pt x="53" y="62"/>
                  </a:cubicBezTo>
                  <a:cubicBezTo>
                    <a:pt x="55" y="63"/>
                    <a:pt x="56" y="63"/>
                    <a:pt x="57" y="64"/>
                  </a:cubicBezTo>
                  <a:cubicBezTo>
                    <a:pt x="58" y="65"/>
                    <a:pt x="59" y="65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8"/>
                    <a:pt x="61" y="68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moveTo>
                    <a:pt x="54" y="69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1" y="67"/>
                    <a:pt x="49" y="64"/>
                    <a:pt x="47" y="61"/>
                  </a:cubicBezTo>
                  <a:cubicBezTo>
                    <a:pt x="50" y="63"/>
                    <a:pt x="52" y="66"/>
                    <a:pt x="54" y="69"/>
                  </a:cubicBezTo>
                  <a:moveTo>
                    <a:pt x="141" y="61"/>
                  </a:moveTo>
                  <a:cubicBezTo>
                    <a:pt x="142" y="60"/>
                    <a:pt x="142" y="59"/>
                    <a:pt x="143" y="5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0"/>
                    <a:pt x="142" y="61"/>
                    <a:pt x="141" y="61"/>
                  </a:cubicBezTo>
                  <a:moveTo>
                    <a:pt x="57" y="59"/>
                  </a:moveTo>
                  <a:cubicBezTo>
                    <a:pt x="56" y="58"/>
                    <a:pt x="56" y="58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6" y="58"/>
                    <a:pt x="57" y="58"/>
                    <a:pt x="57" y="59"/>
                  </a:cubicBezTo>
                  <a:moveTo>
                    <a:pt x="145" y="55"/>
                  </a:move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4"/>
                    <a:pt x="146" y="55"/>
                  </a:cubicBezTo>
                  <a:cubicBezTo>
                    <a:pt x="145" y="55"/>
                    <a:pt x="145" y="55"/>
                    <a:pt x="145" y="55"/>
                  </a:cubicBezTo>
                  <a:moveTo>
                    <a:pt x="194" y="62"/>
                  </a:moveTo>
                  <a:cubicBezTo>
                    <a:pt x="194" y="60"/>
                    <a:pt x="194" y="58"/>
                    <a:pt x="194" y="56"/>
                  </a:cubicBezTo>
                  <a:cubicBezTo>
                    <a:pt x="194" y="55"/>
                    <a:pt x="193" y="55"/>
                    <a:pt x="192" y="54"/>
                  </a:cubicBezTo>
                  <a:cubicBezTo>
                    <a:pt x="192" y="52"/>
                    <a:pt x="192" y="50"/>
                    <a:pt x="192" y="48"/>
                  </a:cubicBezTo>
                  <a:cubicBezTo>
                    <a:pt x="194" y="50"/>
                    <a:pt x="195" y="52"/>
                    <a:pt x="196" y="56"/>
                  </a:cubicBezTo>
                  <a:cubicBezTo>
                    <a:pt x="196" y="58"/>
                    <a:pt x="196" y="60"/>
                    <a:pt x="195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5" y="62"/>
                    <a:pt x="194" y="62"/>
                    <a:pt x="194" y="62"/>
                  </a:cubicBezTo>
                  <a:moveTo>
                    <a:pt x="190" y="60"/>
                  </a:moveTo>
                  <a:cubicBezTo>
                    <a:pt x="189" y="59"/>
                    <a:pt x="189" y="58"/>
                    <a:pt x="188" y="58"/>
                  </a:cubicBezTo>
                  <a:cubicBezTo>
                    <a:pt x="187" y="56"/>
                    <a:pt x="187" y="54"/>
                    <a:pt x="187" y="52"/>
                  </a:cubicBezTo>
                  <a:cubicBezTo>
                    <a:pt x="187" y="49"/>
                    <a:pt x="187" y="47"/>
                    <a:pt x="187" y="45"/>
                  </a:cubicBezTo>
                  <a:cubicBezTo>
                    <a:pt x="188" y="46"/>
                    <a:pt x="189" y="47"/>
                    <a:pt x="189" y="49"/>
                  </a:cubicBezTo>
                  <a:cubicBezTo>
                    <a:pt x="190" y="51"/>
                    <a:pt x="190" y="53"/>
                    <a:pt x="190" y="56"/>
                  </a:cubicBezTo>
                  <a:cubicBezTo>
                    <a:pt x="190" y="56"/>
                    <a:pt x="190" y="56"/>
                    <a:pt x="190" y="57"/>
                  </a:cubicBezTo>
                  <a:cubicBezTo>
                    <a:pt x="190" y="58"/>
                    <a:pt x="190" y="59"/>
                    <a:pt x="190" y="60"/>
                  </a:cubicBezTo>
                  <a:moveTo>
                    <a:pt x="146" y="46"/>
                  </a:moveTo>
                  <a:cubicBezTo>
                    <a:pt x="146" y="44"/>
                    <a:pt x="146" y="43"/>
                    <a:pt x="147" y="41"/>
                  </a:cubicBezTo>
                  <a:cubicBezTo>
                    <a:pt x="147" y="42"/>
                    <a:pt x="147" y="43"/>
                    <a:pt x="147" y="44"/>
                  </a:cubicBezTo>
                  <a:cubicBezTo>
                    <a:pt x="147" y="44"/>
                    <a:pt x="146" y="45"/>
                    <a:pt x="146" y="46"/>
                  </a:cubicBezTo>
                  <a:moveTo>
                    <a:pt x="185" y="56"/>
                  </a:moveTo>
                  <a:cubicBezTo>
                    <a:pt x="184" y="55"/>
                    <a:pt x="183" y="55"/>
                    <a:pt x="181" y="54"/>
                  </a:cubicBezTo>
                  <a:cubicBezTo>
                    <a:pt x="181" y="52"/>
                    <a:pt x="181" y="49"/>
                    <a:pt x="181" y="47"/>
                  </a:cubicBezTo>
                  <a:cubicBezTo>
                    <a:pt x="180" y="45"/>
                    <a:pt x="180" y="43"/>
                    <a:pt x="180" y="41"/>
                  </a:cubicBezTo>
                  <a:cubicBezTo>
                    <a:pt x="181" y="42"/>
                    <a:pt x="183" y="42"/>
                    <a:pt x="185" y="43"/>
                  </a:cubicBezTo>
                  <a:cubicBezTo>
                    <a:pt x="184" y="46"/>
                    <a:pt x="185" y="50"/>
                    <a:pt x="185" y="53"/>
                  </a:cubicBezTo>
                  <a:cubicBezTo>
                    <a:pt x="185" y="54"/>
                    <a:pt x="185" y="55"/>
                    <a:pt x="185" y="56"/>
                  </a:cubicBezTo>
                  <a:moveTo>
                    <a:pt x="179" y="53"/>
                  </a:moveTo>
                  <a:cubicBezTo>
                    <a:pt x="178" y="52"/>
                    <a:pt x="176" y="52"/>
                    <a:pt x="175" y="51"/>
                  </a:cubicBezTo>
                  <a:cubicBezTo>
                    <a:pt x="175" y="49"/>
                    <a:pt x="174" y="48"/>
                    <a:pt x="174" y="46"/>
                  </a:cubicBezTo>
                  <a:cubicBezTo>
                    <a:pt x="174" y="43"/>
                    <a:pt x="174" y="41"/>
                    <a:pt x="174" y="39"/>
                  </a:cubicBezTo>
                  <a:cubicBezTo>
                    <a:pt x="175" y="39"/>
                    <a:pt x="176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4"/>
                    <a:pt x="179" y="47"/>
                    <a:pt x="179" y="50"/>
                  </a:cubicBezTo>
                  <a:cubicBezTo>
                    <a:pt x="179" y="51"/>
                    <a:pt x="179" y="52"/>
                    <a:pt x="179" y="53"/>
                  </a:cubicBezTo>
                  <a:moveTo>
                    <a:pt x="152" y="41"/>
                  </a:moveTo>
                  <a:cubicBezTo>
                    <a:pt x="152" y="40"/>
                    <a:pt x="151" y="39"/>
                    <a:pt x="151" y="38"/>
                  </a:cubicBezTo>
                  <a:cubicBezTo>
                    <a:pt x="151" y="38"/>
                    <a:pt x="151" y="37"/>
                    <a:pt x="152" y="37"/>
                  </a:cubicBezTo>
                  <a:cubicBezTo>
                    <a:pt x="152" y="41"/>
                    <a:pt x="152" y="41"/>
                    <a:pt x="152" y="41"/>
                  </a:cubicBezTo>
                  <a:moveTo>
                    <a:pt x="173" y="51"/>
                  </a:moveTo>
                  <a:cubicBezTo>
                    <a:pt x="171" y="50"/>
                    <a:pt x="170" y="50"/>
                    <a:pt x="169" y="49"/>
                  </a:cubicBezTo>
                  <a:cubicBezTo>
                    <a:pt x="167" y="45"/>
                    <a:pt x="166" y="40"/>
                    <a:pt x="166" y="36"/>
                  </a:cubicBezTo>
                  <a:cubicBezTo>
                    <a:pt x="168" y="37"/>
                    <a:pt x="170" y="37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1"/>
                    <a:pt x="171" y="44"/>
                    <a:pt x="172" y="47"/>
                  </a:cubicBezTo>
                  <a:cubicBezTo>
                    <a:pt x="172" y="48"/>
                    <a:pt x="172" y="49"/>
                    <a:pt x="173" y="51"/>
                  </a:cubicBezTo>
                  <a:moveTo>
                    <a:pt x="154" y="42"/>
                  </a:move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5"/>
                    <a:pt x="158" y="38"/>
                    <a:pt x="158" y="40"/>
                  </a:cubicBezTo>
                  <a:cubicBezTo>
                    <a:pt x="159" y="42"/>
                    <a:pt x="159" y="44"/>
                    <a:pt x="161" y="45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2" y="46"/>
                    <a:pt x="163" y="44"/>
                    <a:pt x="162" y="44"/>
                  </a:cubicBezTo>
                  <a:cubicBezTo>
                    <a:pt x="161" y="43"/>
                    <a:pt x="161" y="40"/>
                    <a:pt x="160" y="38"/>
                  </a:cubicBezTo>
                  <a:cubicBezTo>
                    <a:pt x="160" y="37"/>
                    <a:pt x="160" y="35"/>
                    <a:pt x="160" y="33"/>
                  </a:cubicBezTo>
                  <a:cubicBezTo>
                    <a:pt x="161" y="34"/>
                    <a:pt x="162" y="34"/>
                    <a:pt x="164" y="35"/>
                  </a:cubicBezTo>
                  <a:cubicBezTo>
                    <a:pt x="164" y="39"/>
                    <a:pt x="165" y="44"/>
                    <a:pt x="166" y="48"/>
                  </a:cubicBezTo>
                  <a:cubicBezTo>
                    <a:pt x="162" y="47"/>
                    <a:pt x="159" y="45"/>
                    <a:pt x="155" y="43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moveTo>
                    <a:pt x="64" y="32"/>
                  </a:moveTo>
                  <a:cubicBezTo>
                    <a:pt x="63" y="32"/>
                    <a:pt x="62" y="31"/>
                    <a:pt x="61" y="31"/>
                  </a:cubicBezTo>
                  <a:cubicBezTo>
                    <a:pt x="59" y="30"/>
                    <a:pt x="58" y="29"/>
                    <a:pt x="57" y="29"/>
                  </a:cubicBezTo>
                  <a:cubicBezTo>
                    <a:pt x="60" y="30"/>
                    <a:pt x="62" y="31"/>
                    <a:pt x="64" y="32"/>
                  </a:cubicBezTo>
                  <a:moveTo>
                    <a:pt x="75" y="37"/>
                  </a:moveTo>
                  <a:cubicBezTo>
                    <a:pt x="74" y="37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3"/>
                    <a:pt x="74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30"/>
                    <a:pt x="78" y="31"/>
                  </a:cubicBezTo>
                  <a:cubicBezTo>
                    <a:pt x="81" y="33"/>
                    <a:pt x="79" y="36"/>
                    <a:pt x="78" y="39"/>
                  </a:cubicBezTo>
                  <a:cubicBezTo>
                    <a:pt x="78" y="39"/>
                    <a:pt x="77" y="39"/>
                    <a:pt x="76" y="38"/>
                  </a:cubicBezTo>
                  <a:cubicBezTo>
                    <a:pt x="77" y="37"/>
                    <a:pt x="77" y="37"/>
                    <a:pt x="77" y="36"/>
                  </a:cubicBezTo>
                  <a:cubicBezTo>
                    <a:pt x="77" y="35"/>
                    <a:pt x="77" y="34"/>
                    <a:pt x="78" y="33"/>
                  </a:cubicBezTo>
                  <a:cubicBezTo>
                    <a:pt x="79" y="32"/>
                    <a:pt x="78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5" y="33"/>
                    <a:pt x="76" y="35"/>
                    <a:pt x="75" y="37"/>
                  </a:cubicBezTo>
                  <a:moveTo>
                    <a:pt x="71" y="35"/>
                  </a:moveTo>
                  <a:cubicBezTo>
                    <a:pt x="68" y="32"/>
                    <a:pt x="65" y="30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7"/>
                    <a:pt x="63" y="25"/>
                    <a:pt x="63" y="24"/>
                  </a:cubicBezTo>
                  <a:cubicBezTo>
                    <a:pt x="64" y="23"/>
                    <a:pt x="64" y="22"/>
                    <a:pt x="65" y="21"/>
                  </a:cubicBezTo>
                  <a:cubicBezTo>
                    <a:pt x="66" y="22"/>
                    <a:pt x="68" y="23"/>
                    <a:pt x="69" y="24"/>
                  </a:cubicBezTo>
                  <a:cubicBezTo>
                    <a:pt x="68" y="26"/>
                    <a:pt x="67" y="28"/>
                    <a:pt x="67" y="30"/>
                  </a:cubicBezTo>
                  <a:cubicBezTo>
                    <a:pt x="66" y="31"/>
                    <a:pt x="67" y="31"/>
                    <a:pt x="68" y="31"/>
                  </a:cubicBezTo>
                  <a:cubicBezTo>
                    <a:pt x="68" y="31"/>
                    <a:pt x="68" y="31"/>
                    <a:pt x="69" y="30"/>
                  </a:cubicBezTo>
                  <a:cubicBezTo>
                    <a:pt x="69" y="29"/>
                    <a:pt x="70" y="27"/>
                    <a:pt x="71" y="2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3" y="27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moveTo>
                    <a:pt x="60" y="27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7" y="26"/>
                    <a:pt x="56" y="25"/>
                    <a:pt x="54" y="24"/>
                  </a:cubicBezTo>
                  <a:cubicBezTo>
                    <a:pt x="55" y="21"/>
                    <a:pt x="56" y="18"/>
                    <a:pt x="58" y="15"/>
                  </a:cubicBezTo>
                  <a:cubicBezTo>
                    <a:pt x="60" y="16"/>
                    <a:pt x="61" y="18"/>
                    <a:pt x="63" y="19"/>
                  </a:cubicBezTo>
                  <a:cubicBezTo>
                    <a:pt x="62" y="21"/>
                    <a:pt x="61" y="23"/>
                    <a:pt x="60" y="25"/>
                  </a:cubicBezTo>
                  <a:cubicBezTo>
                    <a:pt x="60" y="26"/>
                    <a:pt x="60" y="26"/>
                    <a:pt x="60" y="27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7"/>
                    <a:pt x="7" y="55"/>
                    <a:pt x="8" y="53"/>
                  </a:cubicBezTo>
                  <a:cubicBezTo>
                    <a:pt x="10" y="50"/>
                    <a:pt x="11" y="48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7" y="37"/>
                    <a:pt x="21" y="31"/>
                    <a:pt x="24" y="26"/>
                  </a:cubicBezTo>
                  <a:cubicBezTo>
                    <a:pt x="27" y="22"/>
                    <a:pt x="30" y="18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4" y="15"/>
                    <a:pt x="34" y="17"/>
                    <a:pt x="36" y="17"/>
                  </a:cubicBezTo>
                  <a:cubicBezTo>
                    <a:pt x="44" y="21"/>
                    <a:pt x="49" y="29"/>
                    <a:pt x="57" y="33"/>
                  </a:cubicBezTo>
                  <a:cubicBezTo>
                    <a:pt x="63" y="36"/>
                    <a:pt x="69" y="38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9" y="42"/>
                    <a:pt x="64" y="44"/>
                    <a:pt x="59" y="46"/>
                  </a:cubicBezTo>
                  <a:cubicBezTo>
                    <a:pt x="56" y="46"/>
                    <a:pt x="54" y="47"/>
                    <a:pt x="51" y="48"/>
                  </a:cubicBezTo>
                  <a:cubicBezTo>
                    <a:pt x="48" y="49"/>
                    <a:pt x="45" y="50"/>
                    <a:pt x="42" y="51"/>
                  </a:cubicBezTo>
                  <a:cubicBezTo>
                    <a:pt x="33" y="56"/>
                    <a:pt x="22" y="57"/>
                    <a:pt x="13" y="62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8" y="64"/>
                    <a:pt x="5" y="64"/>
                    <a:pt x="3" y="65"/>
                  </a:cubicBezTo>
                  <a:moveTo>
                    <a:pt x="52" y="23"/>
                  </a:moveTo>
                  <a:cubicBezTo>
                    <a:pt x="51" y="23"/>
                    <a:pt x="50" y="22"/>
                    <a:pt x="49" y="21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6" y="19"/>
                    <a:pt x="47" y="19"/>
                    <a:pt x="47" y="18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49" y="13"/>
                    <a:pt x="49" y="12"/>
                    <a:pt x="50" y="10"/>
                  </a:cubicBezTo>
                  <a:cubicBezTo>
                    <a:pt x="51" y="11"/>
                    <a:pt x="53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4" y="17"/>
                    <a:pt x="53" y="20"/>
                    <a:pt x="52" y="2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4" y="11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6" y="12"/>
                    <a:pt x="37" y="14"/>
                  </a:cubicBezTo>
                  <a:moveTo>
                    <a:pt x="45" y="18"/>
                  </a:moveTo>
                  <a:cubicBezTo>
                    <a:pt x="44" y="18"/>
                    <a:pt x="44" y="17"/>
                    <a:pt x="43" y="17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2"/>
                    <a:pt x="43" y="10"/>
                    <a:pt x="43" y="7"/>
                  </a:cubicBezTo>
                  <a:cubicBezTo>
                    <a:pt x="44" y="8"/>
                    <a:pt x="46" y="8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6" y="14"/>
                    <a:pt x="45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moveTo>
                    <a:pt x="39" y="13"/>
                  </a:moveTo>
                  <a:cubicBezTo>
                    <a:pt x="38" y="12"/>
                    <a:pt x="38" y="11"/>
                    <a:pt x="37" y="10"/>
                  </a:cubicBezTo>
                  <a:cubicBezTo>
                    <a:pt x="38" y="8"/>
                    <a:pt x="38" y="6"/>
                    <a:pt x="39" y="5"/>
                  </a:cubicBezTo>
                  <a:cubicBezTo>
                    <a:pt x="39" y="5"/>
                    <a:pt x="40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0" y="11"/>
                    <a:pt x="39" y="13"/>
                  </a:cubicBezTo>
                  <a:moveTo>
                    <a:pt x="35" y="8"/>
                  </a:moveTo>
                  <a:cubicBezTo>
                    <a:pt x="35" y="8"/>
                    <a:pt x="34" y="7"/>
                    <a:pt x="34" y="7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2" y="5"/>
                    <a:pt x="33" y="4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6" y="5"/>
                    <a:pt x="36" y="6"/>
                    <a:pt x="35" y="8"/>
                  </a:cubicBezTo>
                  <a:moveTo>
                    <a:pt x="35" y="0"/>
                  </a:moveTo>
                  <a:cubicBezTo>
                    <a:pt x="32" y="0"/>
                    <a:pt x="29" y="4"/>
                    <a:pt x="30" y="7"/>
                  </a:cubicBezTo>
                  <a:cubicBezTo>
                    <a:pt x="24" y="14"/>
                    <a:pt x="19" y="22"/>
                    <a:pt x="15" y="30"/>
                  </a:cubicBezTo>
                  <a:cubicBezTo>
                    <a:pt x="14" y="31"/>
                    <a:pt x="13" y="32"/>
                    <a:pt x="13" y="33"/>
                  </a:cubicBezTo>
                  <a:cubicBezTo>
                    <a:pt x="10" y="37"/>
                    <a:pt x="8" y="42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50"/>
                    <a:pt x="4" y="51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5"/>
                    <a:pt x="2" y="56"/>
                    <a:pt x="1" y="57"/>
                  </a:cubicBezTo>
                  <a:cubicBezTo>
                    <a:pt x="1" y="58"/>
                    <a:pt x="1" y="59"/>
                    <a:pt x="2" y="60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8" y="68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4" y="67"/>
                    <a:pt x="18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7" y="63"/>
                    <a:pt x="34" y="60"/>
                    <a:pt x="40" y="57"/>
                  </a:cubicBezTo>
                  <a:cubicBezTo>
                    <a:pt x="42" y="65"/>
                    <a:pt x="51" y="71"/>
                    <a:pt x="59" y="75"/>
                  </a:cubicBezTo>
                  <a:cubicBezTo>
                    <a:pt x="62" y="77"/>
                    <a:pt x="65" y="79"/>
                    <a:pt x="68" y="81"/>
                  </a:cubicBezTo>
                  <a:cubicBezTo>
                    <a:pt x="76" y="84"/>
                    <a:pt x="84" y="85"/>
                    <a:pt x="92" y="85"/>
                  </a:cubicBezTo>
                  <a:cubicBezTo>
                    <a:pt x="97" y="85"/>
                    <a:pt x="103" y="85"/>
                    <a:pt x="108" y="84"/>
                  </a:cubicBezTo>
                  <a:cubicBezTo>
                    <a:pt x="129" y="80"/>
                    <a:pt x="147" y="67"/>
                    <a:pt x="155" y="47"/>
                  </a:cubicBezTo>
                  <a:cubicBezTo>
                    <a:pt x="166" y="55"/>
                    <a:pt x="182" y="54"/>
                    <a:pt x="190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70"/>
                    <a:pt x="189" y="74"/>
                    <a:pt x="189" y="78"/>
                  </a:cubicBezTo>
                  <a:cubicBezTo>
                    <a:pt x="184" y="91"/>
                    <a:pt x="171" y="101"/>
                    <a:pt x="161" y="109"/>
                  </a:cubicBezTo>
                  <a:cubicBezTo>
                    <a:pt x="152" y="115"/>
                    <a:pt x="142" y="119"/>
                    <a:pt x="133" y="123"/>
                  </a:cubicBezTo>
                  <a:cubicBezTo>
                    <a:pt x="122" y="127"/>
                    <a:pt x="110" y="129"/>
                    <a:pt x="99" y="130"/>
                  </a:cubicBezTo>
                  <a:cubicBezTo>
                    <a:pt x="96" y="130"/>
                    <a:pt x="94" y="131"/>
                    <a:pt x="92" y="131"/>
                  </a:cubicBezTo>
                  <a:cubicBezTo>
                    <a:pt x="76" y="131"/>
                    <a:pt x="61" y="125"/>
                    <a:pt x="50" y="113"/>
                  </a:cubicBezTo>
                  <a:cubicBezTo>
                    <a:pt x="39" y="101"/>
                    <a:pt x="35" y="83"/>
                    <a:pt x="35" y="67"/>
                  </a:cubicBezTo>
                  <a:cubicBezTo>
                    <a:pt x="35" y="65"/>
                    <a:pt x="34" y="64"/>
                    <a:pt x="33" y="64"/>
                  </a:cubicBezTo>
                  <a:cubicBezTo>
                    <a:pt x="32" y="64"/>
                    <a:pt x="31" y="65"/>
                    <a:pt x="31" y="66"/>
                  </a:cubicBezTo>
                  <a:cubicBezTo>
                    <a:pt x="31" y="83"/>
                    <a:pt x="35" y="99"/>
                    <a:pt x="45" y="113"/>
                  </a:cubicBezTo>
                  <a:cubicBezTo>
                    <a:pt x="55" y="126"/>
                    <a:pt x="70" y="133"/>
                    <a:pt x="87" y="134"/>
                  </a:cubicBezTo>
                  <a:cubicBezTo>
                    <a:pt x="89" y="135"/>
                    <a:pt x="90" y="135"/>
                    <a:pt x="92" y="135"/>
                  </a:cubicBezTo>
                  <a:cubicBezTo>
                    <a:pt x="113" y="135"/>
                    <a:pt x="134" y="127"/>
                    <a:pt x="152" y="118"/>
                  </a:cubicBezTo>
                  <a:cubicBezTo>
                    <a:pt x="165" y="112"/>
                    <a:pt x="177" y="102"/>
                    <a:pt x="186" y="9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90"/>
                    <a:pt x="189" y="88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1" y="86"/>
                    <a:pt x="192" y="86"/>
                    <a:pt x="192" y="84"/>
                  </a:cubicBezTo>
                  <a:cubicBezTo>
                    <a:pt x="192" y="83"/>
                    <a:pt x="192" y="82"/>
                    <a:pt x="192" y="81"/>
                  </a:cubicBezTo>
                  <a:cubicBezTo>
                    <a:pt x="192" y="81"/>
                    <a:pt x="193" y="80"/>
                    <a:pt x="193" y="80"/>
                  </a:cubicBezTo>
                  <a:cubicBezTo>
                    <a:pt x="195" y="75"/>
                    <a:pt x="197" y="71"/>
                    <a:pt x="197" y="66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62"/>
                    <a:pt x="198" y="58"/>
                    <a:pt x="198" y="55"/>
                  </a:cubicBezTo>
                  <a:cubicBezTo>
                    <a:pt x="197" y="49"/>
                    <a:pt x="196" y="48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8" y="41"/>
                    <a:pt x="180" y="39"/>
                    <a:pt x="176" y="38"/>
                  </a:cubicBezTo>
                  <a:cubicBezTo>
                    <a:pt x="172" y="36"/>
                    <a:pt x="169" y="35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2" y="32"/>
                    <a:pt x="159" y="31"/>
                    <a:pt x="156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3" y="30"/>
                    <a:pt x="153" y="31"/>
                    <a:pt x="152" y="3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3"/>
                    <a:pt x="145" y="37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5"/>
                    <a:pt x="141" y="46"/>
                    <a:pt x="140" y="46"/>
                  </a:cubicBezTo>
                  <a:cubicBezTo>
                    <a:pt x="138" y="51"/>
                    <a:pt x="134" y="56"/>
                    <a:pt x="130" y="59"/>
                  </a:cubicBezTo>
                  <a:cubicBezTo>
                    <a:pt x="126" y="63"/>
                    <a:pt x="120" y="65"/>
                    <a:pt x="115" y="68"/>
                  </a:cubicBezTo>
                  <a:cubicBezTo>
                    <a:pt x="114" y="68"/>
                    <a:pt x="113" y="69"/>
                    <a:pt x="112" y="69"/>
                  </a:cubicBezTo>
                  <a:cubicBezTo>
                    <a:pt x="110" y="70"/>
                    <a:pt x="108" y="70"/>
                    <a:pt x="107" y="71"/>
                  </a:cubicBezTo>
                  <a:cubicBezTo>
                    <a:pt x="103" y="71"/>
                    <a:pt x="100" y="71"/>
                    <a:pt x="97" y="71"/>
                  </a:cubicBezTo>
                  <a:cubicBezTo>
                    <a:pt x="95" y="71"/>
                    <a:pt x="93" y="71"/>
                    <a:pt x="91" y="71"/>
                  </a:cubicBezTo>
                  <a:cubicBezTo>
                    <a:pt x="89" y="71"/>
                    <a:pt x="86" y="71"/>
                    <a:pt x="84" y="71"/>
                  </a:cubicBezTo>
                  <a:cubicBezTo>
                    <a:pt x="82" y="70"/>
                    <a:pt x="80" y="69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1" y="67"/>
                    <a:pt x="64" y="62"/>
                    <a:pt x="59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60" y="54"/>
                    <a:pt x="62" y="52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0"/>
                    <a:pt x="69" y="50"/>
                    <a:pt x="71" y="49"/>
                  </a:cubicBezTo>
                  <a:cubicBezTo>
                    <a:pt x="74" y="49"/>
                    <a:pt x="77" y="48"/>
                    <a:pt x="79" y="46"/>
                  </a:cubicBezTo>
                  <a:cubicBezTo>
                    <a:pt x="81" y="46"/>
                    <a:pt x="82" y="44"/>
                    <a:pt x="81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39"/>
                    <a:pt x="82" y="37"/>
                    <a:pt x="82" y="34"/>
                  </a:cubicBezTo>
                  <a:cubicBezTo>
                    <a:pt x="82" y="31"/>
                    <a:pt x="81" y="30"/>
                    <a:pt x="79" y="29"/>
                  </a:cubicBezTo>
                  <a:cubicBezTo>
                    <a:pt x="75" y="26"/>
                    <a:pt x="71" y="23"/>
                    <a:pt x="67" y="20"/>
                  </a:cubicBezTo>
                  <a:cubicBezTo>
                    <a:pt x="63" y="17"/>
                    <a:pt x="60" y="13"/>
                    <a:pt x="56" y="11"/>
                  </a:cubicBezTo>
                  <a:cubicBezTo>
                    <a:pt x="52" y="9"/>
                    <a:pt x="47" y="7"/>
                    <a:pt x="43" y="5"/>
                  </a:cubicBezTo>
                  <a:cubicBezTo>
                    <a:pt x="41" y="4"/>
                    <a:pt x="38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87"/>
            <p:cNvSpPr>
              <a:spLocks noEditPoints="1"/>
            </p:cNvSpPr>
            <p:nvPr/>
          </p:nvSpPr>
          <p:spPr bwMode="auto">
            <a:xfrm>
              <a:off x="10046956" y="507927"/>
              <a:ext cx="995363" cy="1160463"/>
            </a:xfrm>
            <a:custGeom>
              <a:avLst/>
              <a:gdLst>
                <a:gd name="T0" fmla="*/ 217 w 235"/>
                <a:gd name="T1" fmla="*/ 255 h 274"/>
                <a:gd name="T2" fmla="*/ 229 w 235"/>
                <a:gd name="T3" fmla="*/ 228 h 274"/>
                <a:gd name="T4" fmla="*/ 213 w 235"/>
                <a:gd name="T5" fmla="*/ 231 h 274"/>
                <a:gd name="T6" fmla="*/ 212 w 235"/>
                <a:gd name="T7" fmla="*/ 227 h 274"/>
                <a:gd name="T8" fmla="*/ 224 w 235"/>
                <a:gd name="T9" fmla="*/ 213 h 274"/>
                <a:gd name="T10" fmla="*/ 222 w 235"/>
                <a:gd name="T11" fmla="*/ 203 h 274"/>
                <a:gd name="T12" fmla="*/ 169 w 235"/>
                <a:gd name="T13" fmla="*/ 189 h 274"/>
                <a:gd name="T14" fmla="*/ 178 w 235"/>
                <a:gd name="T15" fmla="*/ 187 h 274"/>
                <a:gd name="T16" fmla="*/ 144 w 235"/>
                <a:gd name="T17" fmla="*/ 182 h 274"/>
                <a:gd name="T18" fmla="*/ 210 w 235"/>
                <a:gd name="T19" fmla="*/ 178 h 274"/>
                <a:gd name="T20" fmla="*/ 202 w 235"/>
                <a:gd name="T21" fmla="*/ 198 h 274"/>
                <a:gd name="T22" fmla="*/ 204 w 235"/>
                <a:gd name="T23" fmla="*/ 207 h 274"/>
                <a:gd name="T24" fmla="*/ 210 w 235"/>
                <a:gd name="T25" fmla="*/ 178 h 274"/>
                <a:gd name="T26" fmla="*/ 126 w 235"/>
                <a:gd name="T27" fmla="*/ 176 h 274"/>
                <a:gd name="T28" fmla="*/ 125 w 235"/>
                <a:gd name="T29" fmla="*/ 171 h 274"/>
                <a:gd name="T30" fmla="*/ 132 w 235"/>
                <a:gd name="T31" fmla="*/ 176 h 274"/>
                <a:gd name="T32" fmla="*/ 114 w 235"/>
                <a:gd name="T33" fmla="*/ 163 h 274"/>
                <a:gd name="T34" fmla="*/ 112 w 235"/>
                <a:gd name="T35" fmla="*/ 160 h 274"/>
                <a:gd name="T36" fmla="*/ 101 w 235"/>
                <a:gd name="T37" fmla="*/ 158 h 274"/>
                <a:gd name="T38" fmla="*/ 109 w 235"/>
                <a:gd name="T39" fmla="*/ 169 h 274"/>
                <a:gd name="T40" fmla="*/ 106 w 235"/>
                <a:gd name="T41" fmla="*/ 158 h 274"/>
                <a:gd name="T42" fmla="*/ 82 w 235"/>
                <a:gd name="T43" fmla="*/ 139 h 274"/>
                <a:gd name="T44" fmla="*/ 74 w 235"/>
                <a:gd name="T45" fmla="*/ 112 h 274"/>
                <a:gd name="T46" fmla="*/ 75 w 235"/>
                <a:gd name="T47" fmla="*/ 92 h 274"/>
                <a:gd name="T48" fmla="*/ 76 w 235"/>
                <a:gd name="T49" fmla="*/ 103 h 274"/>
                <a:gd name="T50" fmla="*/ 84 w 235"/>
                <a:gd name="T51" fmla="*/ 84 h 274"/>
                <a:gd name="T52" fmla="*/ 137 w 235"/>
                <a:gd name="T53" fmla="*/ 84 h 274"/>
                <a:gd name="T54" fmla="*/ 135 w 235"/>
                <a:gd name="T55" fmla="*/ 87 h 274"/>
                <a:gd name="T56" fmla="*/ 127 w 235"/>
                <a:gd name="T57" fmla="*/ 83 h 274"/>
                <a:gd name="T58" fmla="*/ 124 w 235"/>
                <a:gd name="T59" fmla="*/ 62 h 274"/>
                <a:gd name="T60" fmla="*/ 127 w 235"/>
                <a:gd name="T61" fmla="*/ 69 h 274"/>
                <a:gd name="T62" fmla="*/ 137 w 235"/>
                <a:gd name="T63" fmla="*/ 76 h 274"/>
                <a:gd name="T64" fmla="*/ 120 w 235"/>
                <a:gd name="T65" fmla="*/ 63 h 274"/>
                <a:gd name="T66" fmla="*/ 136 w 235"/>
                <a:gd name="T67" fmla="*/ 44 h 274"/>
                <a:gd name="T68" fmla="*/ 128 w 235"/>
                <a:gd name="T69" fmla="*/ 32 h 274"/>
                <a:gd name="T70" fmla="*/ 119 w 235"/>
                <a:gd name="T71" fmla="*/ 34 h 274"/>
                <a:gd name="T72" fmla="*/ 132 w 235"/>
                <a:gd name="T73" fmla="*/ 25 h 274"/>
                <a:gd name="T74" fmla="*/ 121 w 235"/>
                <a:gd name="T75" fmla="*/ 14 h 274"/>
                <a:gd name="T76" fmla="*/ 113 w 235"/>
                <a:gd name="T77" fmla="*/ 11 h 274"/>
                <a:gd name="T78" fmla="*/ 120 w 235"/>
                <a:gd name="T79" fmla="*/ 90 h 274"/>
                <a:gd name="T80" fmla="*/ 34 w 235"/>
                <a:gd name="T81" fmla="*/ 37 h 274"/>
                <a:gd name="T82" fmla="*/ 31 w 235"/>
                <a:gd name="T83" fmla="*/ 24 h 274"/>
                <a:gd name="T84" fmla="*/ 117 w 235"/>
                <a:gd name="T85" fmla="*/ 17 h 274"/>
                <a:gd name="T86" fmla="*/ 122 w 235"/>
                <a:gd name="T87" fmla="*/ 10 h 274"/>
                <a:gd name="T88" fmla="*/ 122 w 235"/>
                <a:gd name="T89" fmla="*/ 10 h 274"/>
                <a:gd name="T90" fmla="*/ 44 w 235"/>
                <a:gd name="T91" fmla="*/ 14 h 274"/>
                <a:gd name="T92" fmla="*/ 17 w 235"/>
                <a:gd name="T93" fmla="*/ 28 h 274"/>
                <a:gd name="T94" fmla="*/ 39 w 235"/>
                <a:gd name="T95" fmla="*/ 48 h 274"/>
                <a:gd name="T96" fmla="*/ 194 w 235"/>
                <a:gd name="T97" fmla="*/ 193 h 274"/>
                <a:gd name="T98" fmla="*/ 82 w 235"/>
                <a:gd name="T99" fmla="*/ 241 h 274"/>
                <a:gd name="T100" fmla="*/ 6 w 235"/>
                <a:gd name="T101" fmla="*/ 126 h 274"/>
                <a:gd name="T102" fmla="*/ 178 w 235"/>
                <a:gd name="T103" fmla="*/ 274 h 274"/>
                <a:gd name="T104" fmla="*/ 213 w 235"/>
                <a:gd name="T105" fmla="*/ 261 h 274"/>
                <a:gd name="T106" fmla="*/ 227 w 235"/>
                <a:gd name="T107" fmla="*/ 208 h 274"/>
                <a:gd name="T108" fmla="*/ 210 w 235"/>
                <a:gd name="T109" fmla="*/ 173 h 274"/>
                <a:gd name="T110" fmla="*/ 186 w 235"/>
                <a:gd name="T111" fmla="*/ 173 h 274"/>
                <a:gd name="T112" fmla="*/ 118 w 235"/>
                <a:gd name="T113" fmla="*/ 158 h 274"/>
                <a:gd name="T114" fmla="*/ 88 w 235"/>
                <a:gd name="T115" fmla="*/ 83 h 274"/>
                <a:gd name="T116" fmla="*/ 126 w 235"/>
                <a:gd name="T117" fmla="*/ 99 h 274"/>
                <a:gd name="T118" fmla="*/ 134 w 235"/>
                <a:gd name="T119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74">
                  <a:moveTo>
                    <a:pt x="215" y="254"/>
                  </a:moveTo>
                  <a:cubicBezTo>
                    <a:pt x="218" y="252"/>
                    <a:pt x="220" y="250"/>
                    <a:pt x="223" y="248"/>
                  </a:cubicBezTo>
                  <a:cubicBezTo>
                    <a:pt x="224" y="247"/>
                    <a:pt x="224" y="245"/>
                    <a:pt x="223" y="244"/>
                  </a:cubicBezTo>
                  <a:cubicBezTo>
                    <a:pt x="225" y="242"/>
                    <a:pt x="228" y="240"/>
                    <a:pt x="230" y="237"/>
                  </a:cubicBezTo>
                  <a:cubicBezTo>
                    <a:pt x="230" y="242"/>
                    <a:pt x="229" y="245"/>
                    <a:pt x="225" y="250"/>
                  </a:cubicBezTo>
                  <a:cubicBezTo>
                    <a:pt x="222" y="252"/>
                    <a:pt x="220" y="254"/>
                    <a:pt x="217" y="255"/>
                  </a:cubicBezTo>
                  <a:cubicBezTo>
                    <a:pt x="217" y="255"/>
                    <a:pt x="216" y="254"/>
                    <a:pt x="215" y="254"/>
                  </a:cubicBezTo>
                  <a:cubicBezTo>
                    <a:pt x="215" y="254"/>
                    <a:pt x="215" y="254"/>
                    <a:pt x="215" y="254"/>
                  </a:cubicBezTo>
                  <a:moveTo>
                    <a:pt x="214" y="247"/>
                  </a:moveTo>
                  <a:cubicBezTo>
                    <a:pt x="215" y="246"/>
                    <a:pt x="215" y="244"/>
                    <a:pt x="215" y="243"/>
                  </a:cubicBezTo>
                  <a:cubicBezTo>
                    <a:pt x="216" y="240"/>
                    <a:pt x="219" y="238"/>
                    <a:pt x="221" y="235"/>
                  </a:cubicBezTo>
                  <a:cubicBezTo>
                    <a:pt x="224" y="233"/>
                    <a:pt x="226" y="230"/>
                    <a:pt x="229" y="228"/>
                  </a:cubicBezTo>
                  <a:cubicBezTo>
                    <a:pt x="229" y="231"/>
                    <a:pt x="229" y="233"/>
                    <a:pt x="227" y="235"/>
                  </a:cubicBezTo>
                  <a:cubicBezTo>
                    <a:pt x="225" y="238"/>
                    <a:pt x="222" y="240"/>
                    <a:pt x="219" y="243"/>
                  </a:cubicBezTo>
                  <a:cubicBezTo>
                    <a:pt x="219" y="243"/>
                    <a:pt x="218" y="243"/>
                    <a:pt x="218" y="244"/>
                  </a:cubicBezTo>
                  <a:cubicBezTo>
                    <a:pt x="217" y="245"/>
                    <a:pt x="216" y="246"/>
                    <a:pt x="214" y="247"/>
                  </a:cubicBezTo>
                  <a:moveTo>
                    <a:pt x="214" y="238"/>
                  </a:moveTo>
                  <a:cubicBezTo>
                    <a:pt x="214" y="235"/>
                    <a:pt x="213" y="233"/>
                    <a:pt x="213" y="231"/>
                  </a:cubicBezTo>
                  <a:cubicBezTo>
                    <a:pt x="215" y="228"/>
                    <a:pt x="218" y="226"/>
                    <a:pt x="220" y="223"/>
                  </a:cubicBezTo>
                  <a:cubicBezTo>
                    <a:pt x="222" y="221"/>
                    <a:pt x="224" y="218"/>
                    <a:pt x="226" y="216"/>
                  </a:cubicBezTo>
                  <a:cubicBezTo>
                    <a:pt x="227" y="218"/>
                    <a:pt x="228" y="221"/>
                    <a:pt x="229" y="224"/>
                  </a:cubicBezTo>
                  <a:cubicBezTo>
                    <a:pt x="225" y="227"/>
                    <a:pt x="221" y="231"/>
                    <a:pt x="218" y="234"/>
                  </a:cubicBezTo>
                  <a:cubicBezTo>
                    <a:pt x="216" y="235"/>
                    <a:pt x="215" y="237"/>
                    <a:pt x="214" y="238"/>
                  </a:cubicBezTo>
                  <a:moveTo>
                    <a:pt x="212" y="227"/>
                  </a:moveTo>
                  <a:cubicBezTo>
                    <a:pt x="211" y="225"/>
                    <a:pt x="210" y="223"/>
                    <a:pt x="210" y="221"/>
                  </a:cubicBezTo>
                  <a:cubicBezTo>
                    <a:pt x="211" y="218"/>
                    <a:pt x="213" y="216"/>
                    <a:pt x="215" y="214"/>
                  </a:cubicBezTo>
                  <a:cubicBezTo>
                    <a:pt x="217" y="211"/>
                    <a:pt x="220" y="209"/>
                    <a:pt x="223" y="207"/>
                  </a:cubicBezTo>
                  <a:cubicBezTo>
                    <a:pt x="224" y="209"/>
                    <a:pt x="224" y="211"/>
                    <a:pt x="225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1" y="217"/>
                    <a:pt x="218" y="221"/>
                    <a:pt x="215" y="224"/>
                  </a:cubicBezTo>
                  <a:cubicBezTo>
                    <a:pt x="214" y="225"/>
                    <a:pt x="213" y="226"/>
                    <a:pt x="212" y="227"/>
                  </a:cubicBezTo>
                  <a:moveTo>
                    <a:pt x="208" y="217"/>
                  </a:moveTo>
                  <a:cubicBezTo>
                    <a:pt x="207" y="215"/>
                    <a:pt x="206" y="213"/>
                    <a:pt x="206" y="211"/>
                  </a:cubicBezTo>
                  <a:cubicBezTo>
                    <a:pt x="210" y="205"/>
                    <a:pt x="214" y="199"/>
                    <a:pt x="219" y="194"/>
                  </a:cubicBezTo>
                  <a:cubicBezTo>
                    <a:pt x="220" y="197"/>
                    <a:pt x="221" y="200"/>
                    <a:pt x="222" y="203"/>
                  </a:cubicBezTo>
                  <a:cubicBezTo>
                    <a:pt x="222" y="203"/>
                    <a:pt x="222" y="203"/>
                    <a:pt x="222" y="203"/>
                  </a:cubicBezTo>
                  <a:cubicBezTo>
                    <a:pt x="218" y="206"/>
                    <a:pt x="215" y="209"/>
                    <a:pt x="212" y="212"/>
                  </a:cubicBezTo>
                  <a:cubicBezTo>
                    <a:pt x="210" y="214"/>
                    <a:pt x="209" y="215"/>
                    <a:pt x="208" y="217"/>
                  </a:cubicBezTo>
                  <a:moveTo>
                    <a:pt x="167" y="191"/>
                  </a:moveTo>
                  <a:cubicBezTo>
                    <a:pt x="166" y="191"/>
                    <a:pt x="165" y="191"/>
                    <a:pt x="164" y="191"/>
                  </a:cubicBezTo>
                  <a:cubicBezTo>
                    <a:pt x="166" y="190"/>
                    <a:pt x="167" y="190"/>
                    <a:pt x="169" y="189"/>
                  </a:cubicBezTo>
                  <a:cubicBezTo>
                    <a:pt x="169" y="190"/>
                    <a:pt x="169" y="190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moveTo>
                    <a:pt x="176" y="189"/>
                  </a:moveTo>
                  <a:cubicBezTo>
                    <a:pt x="176" y="189"/>
                    <a:pt x="175" y="188"/>
                    <a:pt x="175" y="188"/>
                  </a:cubicBezTo>
                  <a:cubicBezTo>
                    <a:pt x="175" y="188"/>
                    <a:pt x="176" y="188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79" y="188"/>
                    <a:pt x="177" y="189"/>
                    <a:pt x="176" y="189"/>
                  </a:cubicBezTo>
                  <a:moveTo>
                    <a:pt x="145" y="184"/>
                  </a:moveTo>
                  <a:cubicBezTo>
                    <a:pt x="143" y="183"/>
                    <a:pt x="141" y="182"/>
                    <a:pt x="139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3" y="181"/>
                    <a:pt x="144" y="182"/>
                  </a:cubicBezTo>
                  <a:cubicBezTo>
                    <a:pt x="144" y="183"/>
                    <a:pt x="144" y="184"/>
                    <a:pt x="145" y="184"/>
                  </a:cubicBezTo>
                  <a:moveTo>
                    <a:pt x="199" y="182"/>
                  </a:moveTo>
                  <a:cubicBezTo>
                    <a:pt x="200" y="181"/>
                    <a:pt x="201" y="180"/>
                    <a:pt x="201" y="179"/>
                  </a:cubicBezTo>
                  <a:cubicBezTo>
                    <a:pt x="202" y="179"/>
                    <a:pt x="203" y="178"/>
                    <a:pt x="204" y="178"/>
                  </a:cubicBezTo>
                  <a:cubicBezTo>
                    <a:pt x="199" y="182"/>
                    <a:pt x="199" y="182"/>
                    <a:pt x="199" y="182"/>
                  </a:cubicBezTo>
                  <a:moveTo>
                    <a:pt x="210" y="178"/>
                  </a:moveTo>
                  <a:cubicBezTo>
                    <a:pt x="210" y="178"/>
                    <a:pt x="211" y="178"/>
                    <a:pt x="211" y="178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12" y="178"/>
                    <a:pt x="213" y="178"/>
                    <a:pt x="213" y="179"/>
                  </a:cubicBezTo>
                  <a:cubicBezTo>
                    <a:pt x="214" y="180"/>
                    <a:pt x="214" y="180"/>
                    <a:pt x="214" y="181"/>
                  </a:cubicBezTo>
                  <a:cubicBezTo>
                    <a:pt x="212" y="184"/>
                    <a:pt x="209" y="187"/>
                    <a:pt x="206" y="189"/>
                  </a:cubicBezTo>
                  <a:cubicBezTo>
                    <a:pt x="205" y="192"/>
                    <a:pt x="202" y="195"/>
                    <a:pt x="202" y="198"/>
                  </a:cubicBezTo>
                  <a:cubicBezTo>
                    <a:pt x="202" y="199"/>
                    <a:pt x="203" y="199"/>
                    <a:pt x="204" y="199"/>
                  </a:cubicBezTo>
                  <a:cubicBezTo>
                    <a:pt x="205" y="199"/>
                    <a:pt x="206" y="198"/>
                    <a:pt x="206" y="197"/>
                  </a:cubicBezTo>
                  <a:cubicBezTo>
                    <a:pt x="205" y="195"/>
                    <a:pt x="209" y="192"/>
                    <a:pt x="210" y="190"/>
                  </a:cubicBezTo>
                  <a:cubicBezTo>
                    <a:pt x="212" y="188"/>
                    <a:pt x="214" y="186"/>
                    <a:pt x="216" y="184"/>
                  </a:cubicBezTo>
                  <a:cubicBezTo>
                    <a:pt x="217" y="186"/>
                    <a:pt x="217" y="188"/>
                    <a:pt x="218" y="191"/>
                  </a:cubicBezTo>
                  <a:cubicBezTo>
                    <a:pt x="213" y="196"/>
                    <a:pt x="208" y="201"/>
                    <a:pt x="204" y="207"/>
                  </a:cubicBezTo>
                  <a:cubicBezTo>
                    <a:pt x="202" y="201"/>
                    <a:pt x="201" y="195"/>
                    <a:pt x="200" y="188"/>
                  </a:cubicBezTo>
                  <a:cubicBezTo>
                    <a:pt x="200" y="187"/>
                    <a:pt x="200" y="187"/>
                    <a:pt x="199" y="186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8" y="179"/>
                    <a:pt x="209" y="179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moveTo>
                    <a:pt x="187" y="180"/>
                  </a:moveTo>
                  <a:cubicBezTo>
                    <a:pt x="189" y="179"/>
                    <a:pt x="191" y="178"/>
                    <a:pt x="193" y="177"/>
                  </a:cubicBezTo>
                  <a:cubicBezTo>
                    <a:pt x="192" y="178"/>
                    <a:pt x="191" y="179"/>
                    <a:pt x="191" y="180"/>
                  </a:cubicBezTo>
                  <a:cubicBezTo>
                    <a:pt x="190" y="180"/>
                    <a:pt x="188" y="180"/>
                    <a:pt x="187" y="180"/>
                  </a:cubicBezTo>
                  <a:moveTo>
                    <a:pt x="126" y="176"/>
                  </a:moveTo>
                  <a:cubicBezTo>
                    <a:pt x="125" y="176"/>
                    <a:pt x="124" y="176"/>
                    <a:pt x="123" y="176"/>
                  </a:cubicBezTo>
                  <a:cubicBezTo>
                    <a:pt x="122" y="174"/>
                    <a:pt x="120" y="173"/>
                    <a:pt x="118" y="171"/>
                  </a:cubicBezTo>
                  <a:cubicBezTo>
                    <a:pt x="120" y="173"/>
                    <a:pt x="122" y="174"/>
                    <a:pt x="124" y="175"/>
                  </a:cubicBezTo>
                  <a:cubicBezTo>
                    <a:pt x="125" y="176"/>
                    <a:pt x="125" y="176"/>
                    <a:pt x="126" y="176"/>
                  </a:cubicBezTo>
                  <a:moveTo>
                    <a:pt x="132" y="176"/>
                  </a:moveTo>
                  <a:cubicBezTo>
                    <a:pt x="130" y="175"/>
                    <a:pt x="127" y="174"/>
                    <a:pt x="125" y="171"/>
                  </a:cubicBezTo>
                  <a:cubicBezTo>
                    <a:pt x="124" y="170"/>
                    <a:pt x="121" y="167"/>
                    <a:pt x="119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2" y="166"/>
                    <a:pt x="124" y="167"/>
                    <a:pt x="125" y="169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6" y="169"/>
                    <a:pt x="126" y="170"/>
                    <a:pt x="126" y="170"/>
                  </a:cubicBezTo>
                  <a:cubicBezTo>
                    <a:pt x="128" y="172"/>
                    <a:pt x="130" y="174"/>
                    <a:pt x="132" y="176"/>
                  </a:cubicBezTo>
                  <a:moveTo>
                    <a:pt x="114" y="163"/>
                  </a:move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5"/>
                    <a:pt x="118" y="166"/>
                    <a:pt x="119" y="168"/>
                  </a:cubicBezTo>
                  <a:cubicBezTo>
                    <a:pt x="117" y="166"/>
                    <a:pt x="115" y="165"/>
                    <a:pt x="113" y="163"/>
                  </a:cubicBezTo>
                  <a:cubicBezTo>
                    <a:pt x="114" y="163"/>
                    <a:pt x="114" y="163"/>
                    <a:pt x="114" y="163"/>
                  </a:cubicBezTo>
                  <a:moveTo>
                    <a:pt x="112" y="160"/>
                  </a:moveTo>
                  <a:cubicBezTo>
                    <a:pt x="111" y="160"/>
                    <a:pt x="110" y="159"/>
                    <a:pt x="109" y="159"/>
                  </a:cubicBezTo>
                  <a:cubicBezTo>
                    <a:pt x="110" y="159"/>
                    <a:pt x="110" y="158"/>
                    <a:pt x="110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10" y="157"/>
                    <a:pt x="110" y="157"/>
                  </a:cubicBezTo>
                  <a:cubicBezTo>
                    <a:pt x="111" y="158"/>
                    <a:pt x="112" y="159"/>
                    <a:pt x="112" y="160"/>
                  </a:cubicBezTo>
                  <a:moveTo>
                    <a:pt x="95" y="155"/>
                  </a:moveTo>
                  <a:cubicBezTo>
                    <a:pt x="95" y="155"/>
                    <a:pt x="95" y="155"/>
                    <a:pt x="96" y="154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8" y="155"/>
                    <a:pt x="98" y="155"/>
                  </a:cubicBezTo>
                  <a:cubicBezTo>
                    <a:pt x="99" y="156"/>
                    <a:pt x="100" y="157"/>
                    <a:pt x="101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60"/>
                    <a:pt x="101" y="161"/>
                    <a:pt x="102" y="161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8" y="167"/>
                    <a:pt x="108" y="168"/>
                    <a:pt x="109" y="169"/>
                  </a:cubicBezTo>
                  <a:cubicBezTo>
                    <a:pt x="107" y="168"/>
                    <a:pt x="106" y="166"/>
                    <a:pt x="105" y="165"/>
                  </a:cubicBezTo>
                  <a:cubicBezTo>
                    <a:pt x="101" y="162"/>
                    <a:pt x="97" y="158"/>
                    <a:pt x="94" y="154"/>
                  </a:cubicBezTo>
                  <a:cubicBezTo>
                    <a:pt x="94" y="155"/>
                    <a:pt x="94" y="155"/>
                    <a:pt x="95" y="155"/>
                  </a:cubicBezTo>
                  <a:moveTo>
                    <a:pt x="102" y="154"/>
                  </a:moveTo>
                  <a:cubicBezTo>
                    <a:pt x="102" y="154"/>
                    <a:pt x="103" y="154"/>
                    <a:pt x="103" y="154"/>
                  </a:cubicBezTo>
                  <a:cubicBezTo>
                    <a:pt x="104" y="155"/>
                    <a:pt x="105" y="157"/>
                    <a:pt x="106" y="158"/>
                  </a:cubicBezTo>
                  <a:cubicBezTo>
                    <a:pt x="105" y="157"/>
                    <a:pt x="103" y="156"/>
                    <a:pt x="102" y="155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moveTo>
                    <a:pt x="93" y="153"/>
                  </a:moveTo>
                  <a:cubicBezTo>
                    <a:pt x="89" y="149"/>
                    <a:pt x="85" y="144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44"/>
                    <a:pt x="90" y="148"/>
                    <a:pt x="93" y="153"/>
                  </a:cubicBezTo>
                  <a:moveTo>
                    <a:pt x="83" y="132"/>
                  </a:moveTo>
                  <a:cubicBezTo>
                    <a:pt x="82" y="131"/>
                    <a:pt x="82" y="130"/>
                    <a:pt x="81" y="130"/>
                  </a:cubicBezTo>
                  <a:cubicBezTo>
                    <a:pt x="77" y="122"/>
                    <a:pt x="73" y="114"/>
                    <a:pt x="72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8"/>
                    <a:pt x="73" y="110"/>
                    <a:pt x="74" y="112"/>
                  </a:cubicBezTo>
                  <a:cubicBezTo>
                    <a:pt x="74" y="113"/>
                    <a:pt x="75" y="114"/>
                    <a:pt x="76" y="114"/>
                  </a:cubicBezTo>
                  <a:cubicBezTo>
                    <a:pt x="76" y="114"/>
                    <a:pt x="77" y="113"/>
                    <a:pt x="77" y="113"/>
                  </a:cubicBezTo>
                  <a:cubicBezTo>
                    <a:pt x="79" y="119"/>
                    <a:pt x="81" y="126"/>
                    <a:pt x="83" y="132"/>
                  </a:cubicBezTo>
                  <a:moveTo>
                    <a:pt x="76" y="103"/>
                  </a:moveTo>
                  <a:cubicBezTo>
                    <a:pt x="75" y="100"/>
                    <a:pt x="75" y="98"/>
                    <a:pt x="75" y="96"/>
                  </a:cubicBezTo>
                  <a:cubicBezTo>
                    <a:pt x="75" y="95"/>
                    <a:pt x="75" y="93"/>
                    <a:pt x="75" y="92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7"/>
                    <a:pt x="75" y="86"/>
                    <a:pt x="76" y="85"/>
                  </a:cubicBezTo>
                  <a:cubicBezTo>
                    <a:pt x="76" y="88"/>
                    <a:pt x="76" y="90"/>
                    <a:pt x="76" y="92"/>
                  </a:cubicBezTo>
                  <a:cubicBezTo>
                    <a:pt x="77" y="94"/>
                    <a:pt x="77" y="96"/>
                    <a:pt x="77" y="97"/>
                  </a:cubicBezTo>
                  <a:cubicBezTo>
                    <a:pt x="76" y="98"/>
                    <a:pt x="76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moveTo>
                    <a:pt x="83" y="87"/>
                  </a:moveTo>
                  <a:cubicBezTo>
                    <a:pt x="83" y="85"/>
                    <a:pt x="83" y="84"/>
                    <a:pt x="83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2"/>
                    <a:pt x="84" y="83"/>
                    <a:pt x="84" y="84"/>
                  </a:cubicBezTo>
                  <a:cubicBezTo>
                    <a:pt x="83" y="85"/>
                    <a:pt x="83" y="86"/>
                    <a:pt x="83" y="87"/>
                  </a:cubicBezTo>
                  <a:moveTo>
                    <a:pt x="127" y="83"/>
                  </a:moveTo>
                  <a:cubicBezTo>
                    <a:pt x="127" y="83"/>
                    <a:pt x="127" y="83"/>
                    <a:pt x="128" y="83"/>
                  </a:cubicBezTo>
                  <a:cubicBezTo>
                    <a:pt x="130" y="81"/>
                    <a:pt x="133" y="80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80"/>
                    <a:pt x="137" y="82"/>
                    <a:pt x="137" y="84"/>
                  </a:cubicBezTo>
                  <a:cubicBezTo>
                    <a:pt x="138" y="91"/>
                    <a:pt x="132" y="91"/>
                    <a:pt x="127" y="93"/>
                  </a:cubicBezTo>
                  <a:cubicBezTo>
                    <a:pt x="127" y="92"/>
                    <a:pt x="127" y="90"/>
                    <a:pt x="127" y="89"/>
                  </a:cubicBezTo>
                  <a:cubicBezTo>
                    <a:pt x="128" y="89"/>
                    <a:pt x="129" y="89"/>
                    <a:pt x="130" y="88"/>
                  </a:cubicBezTo>
                  <a:cubicBezTo>
                    <a:pt x="132" y="87"/>
                    <a:pt x="133" y="86"/>
                    <a:pt x="134" y="86"/>
                  </a:cubicBezTo>
                  <a:cubicBezTo>
                    <a:pt x="134" y="86"/>
                    <a:pt x="135" y="86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7" y="87"/>
                    <a:pt x="137" y="83"/>
                    <a:pt x="135" y="83"/>
                  </a:cubicBezTo>
                  <a:cubicBezTo>
                    <a:pt x="135" y="83"/>
                    <a:pt x="135" y="83"/>
                    <a:pt x="134" y="83"/>
                  </a:cubicBezTo>
                  <a:cubicBezTo>
                    <a:pt x="131" y="83"/>
                    <a:pt x="129" y="86"/>
                    <a:pt x="127" y="86"/>
                  </a:cubicBezTo>
                  <a:cubicBezTo>
                    <a:pt x="126" y="85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moveTo>
                    <a:pt x="68" y="94"/>
                  </a:moveTo>
                  <a:cubicBezTo>
                    <a:pt x="68" y="93"/>
                    <a:pt x="68" y="93"/>
                    <a:pt x="67" y="92"/>
                  </a:cubicBezTo>
                  <a:cubicBezTo>
                    <a:pt x="67" y="87"/>
                    <a:pt x="68" y="82"/>
                    <a:pt x="69" y="77"/>
                  </a:cubicBezTo>
                  <a:cubicBezTo>
                    <a:pt x="70" y="82"/>
                    <a:pt x="69" y="88"/>
                    <a:pt x="68" y="94"/>
                  </a:cubicBezTo>
                  <a:moveTo>
                    <a:pt x="126" y="80"/>
                  </a:moveTo>
                  <a:cubicBezTo>
                    <a:pt x="126" y="74"/>
                    <a:pt x="125" y="68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0"/>
                    <a:pt x="129" y="60"/>
                    <a:pt x="130" y="60"/>
                  </a:cubicBezTo>
                  <a:cubicBezTo>
                    <a:pt x="132" y="59"/>
                    <a:pt x="134" y="59"/>
                    <a:pt x="136" y="58"/>
                  </a:cubicBezTo>
                  <a:cubicBezTo>
                    <a:pt x="136" y="61"/>
                    <a:pt x="136" y="64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3" y="67"/>
                    <a:pt x="129" y="68"/>
                    <a:pt x="127" y="69"/>
                  </a:cubicBezTo>
                  <a:cubicBezTo>
                    <a:pt x="125" y="70"/>
                    <a:pt x="126" y="73"/>
                    <a:pt x="127" y="73"/>
                  </a:cubicBezTo>
                  <a:cubicBezTo>
                    <a:pt x="128" y="73"/>
                    <a:pt x="128" y="73"/>
                    <a:pt x="128" y="72"/>
                  </a:cubicBezTo>
                  <a:cubicBezTo>
                    <a:pt x="130" y="71"/>
                    <a:pt x="133" y="70"/>
                    <a:pt x="136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2"/>
                    <a:pt x="137" y="74"/>
                    <a:pt x="137" y="76"/>
                  </a:cubicBezTo>
                  <a:cubicBezTo>
                    <a:pt x="137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5" y="76"/>
                  </a:cubicBezTo>
                  <a:cubicBezTo>
                    <a:pt x="132" y="77"/>
                    <a:pt x="129" y="7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moveTo>
                    <a:pt x="122" y="69"/>
                  </a:moveTo>
                  <a:cubicBezTo>
                    <a:pt x="121" y="67"/>
                    <a:pt x="121" y="65"/>
                    <a:pt x="120" y="63"/>
                  </a:cubicBezTo>
                  <a:cubicBezTo>
                    <a:pt x="120" y="61"/>
                    <a:pt x="119" y="59"/>
                    <a:pt x="119" y="57"/>
                  </a:cubicBezTo>
                  <a:cubicBezTo>
                    <a:pt x="120" y="61"/>
                    <a:pt x="121" y="65"/>
                    <a:pt x="122" y="69"/>
                  </a:cubicBezTo>
                  <a:moveTo>
                    <a:pt x="123" y="58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2" y="55"/>
                    <a:pt x="122" y="52"/>
                    <a:pt x="121" y="49"/>
                  </a:cubicBezTo>
                  <a:cubicBezTo>
                    <a:pt x="126" y="47"/>
                    <a:pt x="131" y="44"/>
                    <a:pt x="136" y="44"/>
                  </a:cubicBezTo>
                  <a:cubicBezTo>
                    <a:pt x="136" y="48"/>
                    <a:pt x="136" y="51"/>
                    <a:pt x="136" y="54"/>
                  </a:cubicBezTo>
                  <a:cubicBezTo>
                    <a:pt x="133" y="56"/>
                    <a:pt x="130" y="56"/>
                    <a:pt x="127" y="57"/>
                  </a:cubicBezTo>
                  <a:cubicBezTo>
                    <a:pt x="126" y="57"/>
                    <a:pt x="124" y="58"/>
                    <a:pt x="123" y="58"/>
                  </a:cubicBezTo>
                  <a:moveTo>
                    <a:pt x="120" y="35"/>
                  </a:moveTo>
                  <a:cubicBezTo>
                    <a:pt x="121" y="35"/>
                    <a:pt x="121" y="35"/>
                    <a:pt x="121" y="34"/>
                  </a:cubicBezTo>
                  <a:cubicBezTo>
                    <a:pt x="123" y="34"/>
                    <a:pt x="125" y="33"/>
                    <a:pt x="128" y="32"/>
                  </a:cubicBezTo>
                  <a:cubicBezTo>
                    <a:pt x="130" y="32"/>
                    <a:pt x="132" y="31"/>
                    <a:pt x="134" y="30"/>
                  </a:cubicBezTo>
                  <a:cubicBezTo>
                    <a:pt x="134" y="33"/>
                    <a:pt x="135" y="35"/>
                    <a:pt x="136" y="38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0" y="41"/>
                    <a:pt x="125" y="43"/>
                    <a:pt x="120" y="45"/>
                  </a:cubicBezTo>
                  <a:cubicBezTo>
                    <a:pt x="120" y="43"/>
                    <a:pt x="120" y="41"/>
                    <a:pt x="120" y="39"/>
                  </a:cubicBezTo>
                  <a:cubicBezTo>
                    <a:pt x="120" y="37"/>
                    <a:pt x="120" y="36"/>
                    <a:pt x="119" y="34"/>
                  </a:cubicBezTo>
                  <a:cubicBezTo>
                    <a:pt x="120" y="34"/>
                    <a:pt x="120" y="35"/>
                    <a:pt x="120" y="35"/>
                  </a:cubicBezTo>
                  <a:moveTo>
                    <a:pt x="119" y="32"/>
                  </a:moveTo>
                  <a:cubicBezTo>
                    <a:pt x="119" y="30"/>
                    <a:pt x="119" y="29"/>
                    <a:pt x="119" y="28"/>
                  </a:cubicBezTo>
                  <a:cubicBezTo>
                    <a:pt x="119" y="26"/>
                    <a:pt x="119" y="25"/>
                    <a:pt x="119" y="24"/>
                  </a:cubicBezTo>
                  <a:cubicBezTo>
                    <a:pt x="123" y="22"/>
                    <a:pt x="127" y="21"/>
                    <a:pt x="130" y="18"/>
                  </a:cubicBezTo>
                  <a:cubicBezTo>
                    <a:pt x="131" y="21"/>
                    <a:pt x="132" y="23"/>
                    <a:pt x="132" y="25"/>
                  </a:cubicBezTo>
                  <a:cubicBezTo>
                    <a:pt x="133" y="26"/>
                    <a:pt x="133" y="26"/>
                    <a:pt x="133" y="27"/>
                  </a:cubicBezTo>
                  <a:cubicBezTo>
                    <a:pt x="131" y="27"/>
                    <a:pt x="130" y="28"/>
                    <a:pt x="128" y="29"/>
                  </a:cubicBezTo>
                  <a:cubicBezTo>
                    <a:pt x="125" y="30"/>
                    <a:pt x="122" y="30"/>
                    <a:pt x="120" y="31"/>
                  </a:cubicBezTo>
                  <a:cubicBezTo>
                    <a:pt x="119" y="32"/>
                    <a:pt x="119" y="32"/>
                    <a:pt x="119" y="32"/>
                  </a:cubicBezTo>
                  <a:moveTo>
                    <a:pt x="120" y="20"/>
                  </a:moveTo>
                  <a:cubicBezTo>
                    <a:pt x="120" y="18"/>
                    <a:pt x="121" y="16"/>
                    <a:pt x="121" y="14"/>
                  </a:cubicBezTo>
                  <a:cubicBezTo>
                    <a:pt x="124" y="13"/>
                    <a:pt x="127" y="12"/>
                    <a:pt x="129" y="11"/>
                  </a:cubicBezTo>
                  <a:cubicBezTo>
                    <a:pt x="129" y="12"/>
                    <a:pt x="129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6" y="18"/>
                    <a:pt x="123" y="19"/>
                    <a:pt x="120" y="20"/>
                  </a:cubicBezTo>
                  <a:moveTo>
                    <a:pt x="92" y="14"/>
                  </a:moveTo>
                  <a:cubicBezTo>
                    <a:pt x="99" y="14"/>
                    <a:pt x="106" y="14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2"/>
                    <a:pt x="114" y="14"/>
                    <a:pt x="114" y="16"/>
                  </a:cubicBezTo>
                  <a:cubicBezTo>
                    <a:pt x="112" y="16"/>
                    <a:pt x="110" y="18"/>
                    <a:pt x="111" y="20"/>
                  </a:cubicBezTo>
                  <a:cubicBezTo>
                    <a:pt x="115" y="34"/>
                    <a:pt x="111" y="48"/>
                    <a:pt x="113" y="62"/>
                  </a:cubicBezTo>
                  <a:cubicBezTo>
                    <a:pt x="115" y="71"/>
                    <a:pt x="120" y="81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4" y="84"/>
                    <a:pt x="107" y="80"/>
                    <a:pt x="100" y="76"/>
                  </a:cubicBezTo>
                  <a:cubicBezTo>
                    <a:pt x="97" y="73"/>
                    <a:pt x="93" y="71"/>
                    <a:pt x="89" y="69"/>
                  </a:cubicBezTo>
                  <a:cubicBezTo>
                    <a:pt x="86" y="67"/>
                    <a:pt x="82" y="63"/>
                    <a:pt x="78" y="61"/>
                  </a:cubicBezTo>
                  <a:cubicBezTo>
                    <a:pt x="63" y="55"/>
                    <a:pt x="50" y="44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6"/>
                    <a:pt x="32" y="36"/>
                    <a:pt x="32" y="35"/>
                  </a:cubicBezTo>
                  <a:cubicBezTo>
                    <a:pt x="28" y="33"/>
                    <a:pt x="25" y="30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8" y="23"/>
                    <a:pt x="41" y="22"/>
                  </a:cubicBezTo>
                  <a:cubicBezTo>
                    <a:pt x="46" y="22"/>
                    <a:pt x="50" y="21"/>
                    <a:pt x="55" y="20"/>
                  </a:cubicBezTo>
                  <a:cubicBezTo>
                    <a:pt x="56" y="19"/>
                    <a:pt x="58" y="19"/>
                    <a:pt x="59" y="18"/>
                  </a:cubicBezTo>
                  <a:cubicBezTo>
                    <a:pt x="69" y="17"/>
                    <a:pt x="80" y="16"/>
                    <a:pt x="90" y="14"/>
                  </a:cubicBezTo>
                  <a:cubicBezTo>
                    <a:pt x="90" y="14"/>
                    <a:pt x="91" y="14"/>
                    <a:pt x="92" y="14"/>
                  </a:cubicBezTo>
                  <a:moveTo>
                    <a:pt x="117" y="17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4"/>
                    <a:pt x="117" y="11"/>
                    <a:pt x="118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2"/>
                    <a:pt x="118" y="15"/>
                    <a:pt x="117" y="17"/>
                  </a:cubicBezTo>
                  <a:moveTo>
                    <a:pt x="122" y="10"/>
                  </a:moveTo>
                  <a:cubicBezTo>
                    <a:pt x="122" y="9"/>
                    <a:pt x="122" y="8"/>
                    <a:pt x="122" y="7"/>
                  </a:cubicBezTo>
                  <a:cubicBezTo>
                    <a:pt x="123" y="6"/>
                    <a:pt x="123" y="5"/>
                    <a:pt x="122" y="4"/>
                  </a:cubicBezTo>
                  <a:cubicBezTo>
                    <a:pt x="123" y="3"/>
                    <a:pt x="123" y="3"/>
                    <a:pt x="124" y="3"/>
                  </a:cubicBezTo>
                  <a:cubicBezTo>
                    <a:pt x="125" y="3"/>
                    <a:pt x="125" y="3"/>
                    <a:pt x="126" y="4"/>
                  </a:cubicBezTo>
                  <a:cubicBezTo>
                    <a:pt x="128" y="4"/>
                    <a:pt x="129" y="5"/>
                    <a:pt x="129" y="7"/>
                  </a:cubicBezTo>
                  <a:cubicBezTo>
                    <a:pt x="127" y="8"/>
                    <a:pt x="124" y="9"/>
                    <a:pt x="122" y="10"/>
                  </a:cubicBezTo>
                  <a:moveTo>
                    <a:pt x="124" y="0"/>
                  </a:moveTo>
                  <a:cubicBezTo>
                    <a:pt x="122" y="0"/>
                    <a:pt x="119" y="1"/>
                    <a:pt x="117" y="2"/>
                  </a:cubicBezTo>
                  <a:cubicBezTo>
                    <a:pt x="103" y="3"/>
                    <a:pt x="89" y="5"/>
                    <a:pt x="75" y="8"/>
                  </a:cubicBezTo>
                  <a:cubicBezTo>
                    <a:pt x="73" y="8"/>
                    <a:pt x="71" y="8"/>
                    <a:pt x="70" y="8"/>
                  </a:cubicBezTo>
                  <a:cubicBezTo>
                    <a:pt x="62" y="9"/>
                    <a:pt x="54" y="11"/>
                    <a:pt x="47" y="12"/>
                  </a:cubicBezTo>
                  <a:cubicBezTo>
                    <a:pt x="45" y="12"/>
                    <a:pt x="44" y="13"/>
                    <a:pt x="44" y="14"/>
                  </a:cubicBezTo>
                  <a:cubicBezTo>
                    <a:pt x="41" y="15"/>
                    <a:pt x="39" y="15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3" y="17"/>
                    <a:pt x="31" y="18"/>
                    <a:pt x="29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4" y="22"/>
                    <a:pt x="21" y="24"/>
                    <a:pt x="18" y="26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8" y="34"/>
                    <a:pt x="21" y="37"/>
                    <a:pt x="25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30" y="44"/>
                    <a:pt x="34" y="48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5"/>
                    <a:pt x="58" y="60"/>
                    <a:pt x="68" y="65"/>
                  </a:cubicBezTo>
                  <a:cubicBezTo>
                    <a:pt x="60" y="75"/>
                    <a:pt x="63" y="92"/>
                    <a:pt x="66" y="105"/>
                  </a:cubicBezTo>
                  <a:cubicBezTo>
                    <a:pt x="66" y="111"/>
                    <a:pt x="66" y="116"/>
                    <a:pt x="68" y="122"/>
                  </a:cubicBezTo>
                  <a:cubicBezTo>
                    <a:pt x="74" y="142"/>
                    <a:pt x="88" y="159"/>
                    <a:pt x="103" y="172"/>
                  </a:cubicBezTo>
                  <a:cubicBezTo>
                    <a:pt x="122" y="188"/>
                    <a:pt x="144" y="197"/>
                    <a:pt x="168" y="197"/>
                  </a:cubicBezTo>
                  <a:cubicBezTo>
                    <a:pt x="176" y="197"/>
                    <a:pt x="185" y="196"/>
                    <a:pt x="194" y="193"/>
                  </a:cubicBezTo>
                  <a:cubicBezTo>
                    <a:pt x="197" y="213"/>
                    <a:pt x="213" y="231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2" y="257"/>
                    <a:pt x="196" y="260"/>
                    <a:pt x="191" y="264"/>
                  </a:cubicBezTo>
                  <a:cubicBezTo>
                    <a:pt x="184" y="266"/>
                    <a:pt x="176" y="267"/>
                    <a:pt x="168" y="267"/>
                  </a:cubicBezTo>
                  <a:cubicBezTo>
                    <a:pt x="154" y="267"/>
                    <a:pt x="139" y="264"/>
                    <a:pt x="127" y="261"/>
                  </a:cubicBezTo>
                  <a:cubicBezTo>
                    <a:pt x="111" y="257"/>
                    <a:pt x="96" y="249"/>
                    <a:pt x="82" y="241"/>
                  </a:cubicBezTo>
                  <a:cubicBezTo>
                    <a:pt x="66" y="232"/>
                    <a:pt x="52" y="221"/>
                    <a:pt x="39" y="208"/>
                  </a:cubicBezTo>
                  <a:cubicBezTo>
                    <a:pt x="19" y="188"/>
                    <a:pt x="7" y="162"/>
                    <a:pt x="11" y="133"/>
                  </a:cubicBezTo>
                  <a:cubicBezTo>
                    <a:pt x="15" y="107"/>
                    <a:pt x="31" y="84"/>
                    <a:pt x="51" y="68"/>
                  </a:cubicBezTo>
                  <a:cubicBezTo>
                    <a:pt x="54" y="66"/>
                    <a:pt x="52" y="62"/>
                    <a:pt x="50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28" y="79"/>
                    <a:pt x="12" y="101"/>
                    <a:pt x="6" y="126"/>
                  </a:cubicBezTo>
                  <a:cubicBezTo>
                    <a:pt x="0" y="151"/>
                    <a:pt x="7" y="177"/>
                    <a:pt x="22" y="198"/>
                  </a:cubicBezTo>
                  <a:cubicBezTo>
                    <a:pt x="42" y="226"/>
                    <a:pt x="75" y="247"/>
                    <a:pt x="107" y="260"/>
                  </a:cubicBezTo>
                  <a:cubicBezTo>
                    <a:pt x="124" y="268"/>
                    <a:pt x="145" y="273"/>
                    <a:pt x="165" y="273"/>
                  </a:cubicBezTo>
                  <a:cubicBezTo>
                    <a:pt x="168" y="273"/>
                    <a:pt x="170" y="273"/>
                    <a:pt x="173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5" y="274"/>
                    <a:pt x="176" y="274"/>
                    <a:pt x="178" y="274"/>
                  </a:cubicBezTo>
                  <a:cubicBezTo>
                    <a:pt x="179" y="274"/>
                    <a:pt x="181" y="274"/>
                    <a:pt x="183" y="273"/>
                  </a:cubicBezTo>
                  <a:cubicBezTo>
                    <a:pt x="183" y="274"/>
                    <a:pt x="184" y="274"/>
                    <a:pt x="185" y="274"/>
                  </a:cubicBezTo>
                  <a:cubicBezTo>
                    <a:pt x="186" y="274"/>
                    <a:pt x="186" y="274"/>
                    <a:pt x="187" y="274"/>
                  </a:cubicBezTo>
                  <a:cubicBezTo>
                    <a:pt x="188" y="273"/>
                    <a:pt x="189" y="272"/>
                    <a:pt x="191" y="271"/>
                  </a:cubicBezTo>
                  <a:cubicBezTo>
                    <a:pt x="192" y="271"/>
                    <a:pt x="192" y="271"/>
                    <a:pt x="193" y="271"/>
                  </a:cubicBezTo>
                  <a:cubicBezTo>
                    <a:pt x="201" y="269"/>
                    <a:pt x="207" y="266"/>
                    <a:pt x="213" y="261"/>
                  </a:cubicBezTo>
                  <a:cubicBezTo>
                    <a:pt x="214" y="260"/>
                    <a:pt x="214" y="260"/>
                    <a:pt x="214" y="260"/>
                  </a:cubicBezTo>
                  <a:cubicBezTo>
                    <a:pt x="219" y="258"/>
                    <a:pt x="224" y="255"/>
                    <a:pt x="228" y="251"/>
                  </a:cubicBezTo>
                  <a:cubicBezTo>
                    <a:pt x="234" y="245"/>
                    <a:pt x="234" y="242"/>
                    <a:pt x="233" y="234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5" y="226"/>
                    <a:pt x="229" y="214"/>
                    <a:pt x="227" y="208"/>
                  </a:cubicBezTo>
                  <a:cubicBezTo>
                    <a:pt x="225" y="203"/>
                    <a:pt x="223" y="197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0" y="186"/>
                    <a:pt x="218" y="181"/>
                    <a:pt x="216" y="176"/>
                  </a:cubicBezTo>
                  <a:cubicBezTo>
                    <a:pt x="215" y="174"/>
                    <a:pt x="213" y="173"/>
                    <a:pt x="212" y="173"/>
                  </a:cubicBezTo>
                  <a:cubicBezTo>
                    <a:pt x="212" y="173"/>
                    <a:pt x="211" y="174"/>
                    <a:pt x="211" y="174"/>
                  </a:cubicBezTo>
                  <a:cubicBezTo>
                    <a:pt x="210" y="174"/>
                    <a:pt x="210" y="173"/>
                    <a:pt x="210" y="173"/>
                  </a:cubicBezTo>
                  <a:cubicBezTo>
                    <a:pt x="210" y="173"/>
                    <a:pt x="209" y="174"/>
                    <a:pt x="209" y="174"/>
                  </a:cubicBezTo>
                  <a:cubicBezTo>
                    <a:pt x="206" y="172"/>
                    <a:pt x="203" y="171"/>
                    <a:pt x="199" y="171"/>
                  </a:cubicBezTo>
                  <a:cubicBezTo>
                    <a:pt x="196" y="171"/>
                    <a:pt x="193" y="171"/>
                    <a:pt x="191" y="172"/>
                  </a:cubicBezTo>
                  <a:cubicBezTo>
                    <a:pt x="190" y="171"/>
                    <a:pt x="190" y="171"/>
                    <a:pt x="189" y="171"/>
                  </a:cubicBezTo>
                  <a:cubicBezTo>
                    <a:pt x="189" y="171"/>
                    <a:pt x="188" y="171"/>
                    <a:pt x="188" y="171"/>
                  </a:cubicBezTo>
                  <a:cubicBezTo>
                    <a:pt x="187" y="172"/>
                    <a:pt x="187" y="173"/>
                    <a:pt x="186" y="173"/>
                  </a:cubicBezTo>
                  <a:cubicBezTo>
                    <a:pt x="184" y="174"/>
                    <a:pt x="182" y="174"/>
                    <a:pt x="181" y="174"/>
                  </a:cubicBezTo>
                  <a:cubicBezTo>
                    <a:pt x="176" y="175"/>
                    <a:pt x="172" y="176"/>
                    <a:pt x="167" y="176"/>
                  </a:cubicBezTo>
                  <a:cubicBezTo>
                    <a:pt x="163" y="176"/>
                    <a:pt x="159" y="175"/>
                    <a:pt x="155" y="175"/>
                  </a:cubicBezTo>
                  <a:cubicBezTo>
                    <a:pt x="147" y="174"/>
                    <a:pt x="138" y="169"/>
                    <a:pt x="130" y="165"/>
                  </a:cubicBezTo>
                  <a:cubicBezTo>
                    <a:pt x="129" y="164"/>
                    <a:pt x="127" y="164"/>
                    <a:pt x="125" y="163"/>
                  </a:cubicBezTo>
                  <a:cubicBezTo>
                    <a:pt x="123" y="161"/>
                    <a:pt x="121" y="159"/>
                    <a:pt x="118" y="158"/>
                  </a:cubicBezTo>
                  <a:cubicBezTo>
                    <a:pt x="114" y="154"/>
                    <a:pt x="111" y="150"/>
                    <a:pt x="108" y="147"/>
                  </a:cubicBezTo>
                  <a:cubicBezTo>
                    <a:pt x="104" y="143"/>
                    <a:pt x="99" y="137"/>
                    <a:pt x="95" y="131"/>
                  </a:cubicBezTo>
                  <a:cubicBezTo>
                    <a:pt x="94" y="128"/>
                    <a:pt x="93" y="124"/>
                    <a:pt x="92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7" y="111"/>
                    <a:pt x="86" y="98"/>
                    <a:pt x="87" y="88"/>
                  </a:cubicBezTo>
                  <a:cubicBezTo>
                    <a:pt x="87" y="87"/>
                    <a:pt x="87" y="85"/>
                    <a:pt x="88" y="83"/>
                  </a:cubicBezTo>
                  <a:cubicBezTo>
                    <a:pt x="92" y="85"/>
                    <a:pt x="96" y="87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4" y="91"/>
                    <a:pt x="106" y="92"/>
                    <a:pt x="108" y="94"/>
                  </a:cubicBezTo>
                  <a:cubicBezTo>
                    <a:pt x="112" y="98"/>
                    <a:pt x="116" y="101"/>
                    <a:pt x="120" y="101"/>
                  </a:cubicBezTo>
                  <a:cubicBezTo>
                    <a:pt x="121" y="101"/>
                    <a:pt x="122" y="101"/>
                    <a:pt x="122" y="101"/>
                  </a:cubicBezTo>
                  <a:cubicBezTo>
                    <a:pt x="124" y="101"/>
                    <a:pt x="125" y="101"/>
                    <a:pt x="126" y="99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3"/>
                    <a:pt x="134" y="95"/>
                    <a:pt x="138" y="92"/>
                  </a:cubicBezTo>
                  <a:cubicBezTo>
                    <a:pt x="141" y="90"/>
                    <a:pt x="141" y="87"/>
                    <a:pt x="141" y="83"/>
                  </a:cubicBezTo>
                  <a:cubicBezTo>
                    <a:pt x="140" y="76"/>
                    <a:pt x="140" y="68"/>
                    <a:pt x="140" y="61"/>
                  </a:cubicBezTo>
                  <a:cubicBezTo>
                    <a:pt x="139" y="53"/>
                    <a:pt x="140" y="45"/>
                    <a:pt x="139" y="37"/>
                  </a:cubicBezTo>
                  <a:cubicBezTo>
                    <a:pt x="138" y="30"/>
                    <a:pt x="135" y="23"/>
                    <a:pt x="134" y="17"/>
                  </a:cubicBezTo>
                  <a:cubicBezTo>
                    <a:pt x="132" y="12"/>
                    <a:pt x="134" y="5"/>
                    <a:pt x="131" y="2"/>
                  </a:cubicBezTo>
                  <a:cubicBezTo>
                    <a:pt x="130" y="1"/>
                    <a:pt x="127" y="0"/>
                    <a:pt x="12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2173059" y="1931648"/>
            <a:ext cx="1692234" cy="1773054"/>
          </a:xfrm>
          <a:prstGeom prst="flowChartOffpage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kern="0" noProof="0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68493" y="2781587"/>
            <a:ext cx="57531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4565519" y="19457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总结和经验</a:t>
            </a:r>
            <a:endParaRPr lang="zh-CN" altLang="en-US" sz="4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750056" y="2866939"/>
            <a:ext cx="2416411" cy="3291742"/>
            <a:chOff x="4313516" y="1460360"/>
            <a:chExt cx="3042086" cy="4282147"/>
          </a:xfrm>
        </p:grpSpPr>
        <p:sp>
          <p:nvSpPr>
            <p:cNvPr id="115" name="Freeform 19"/>
            <p:cNvSpPr>
              <a:spLocks/>
            </p:cNvSpPr>
            <p:nvPr/>
          </p:nvSpPr>
          <p:spPr bwMode="auto">
            <a:xfrm rot="976095">
              <a:off x="4313516" y="3710246"/>
              <a:ext cx="1892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1"/>
            <p:cNvSpPr>
              <a:spLocks/>
            </p:cNvSpPr>
            <p:nvPr/>
          </p:nvSpPr>
          <p:spPr bwMode="auto">
            <a:xfrm rot="976095">
              <a:off x="4347417" y="4021537"/>
              <a:ext cx="1261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903336" y="2086788"/>
              <a:ext cx="2110351" cy="3655719"/>
              <a:chOff x="4857448" y="2251348"/>
              <a:chExt cx="2110351" cy="3655719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4857448" y="2251348"/>
                <a:ext cx="2081975" cy="3655719"/>
                <a:chOff x="4857448" y="2251348"/>
                <a:chExt cx="2081975" cy="3655719"/>
              </a:xfrm>
            </p:grpSpPr>
            <p:sp>
              <p:nvSpPr>
                <p:cNvPr id="166" name="Freeform 46"/>
                <p:cNvSpPr>
                  <a:spLocks noEditPoints="1"/>
                </p:cNvSpPr>
                <p:nvPr/>
              </p:nvSpPr>
              <p:spPr bwMode="auto">
                <a:xfrm rot="976095">
                  <a:off x="5425986" y="3097767"/>
                  <a:ext cx="984207" cy="1230260"/>
                </a:xfrm>
                <a:custGeom>
                  <a:avLst/>
                  <a:gdLst>
                    <a:gd name="T0" fmla="*/ 45 w 58"/>
                    <a:gd name="T1" fmla="*/ 53 h 73"/>
                    <a:gd name="T2" fmla="*/ 44 w 58"/>
                    <a:gd name="T3" fmla="*/ 36 h 73"/>
                    <a:gd name="T4" fmla="*/ 48 w 58"/>
                    <a:gd name="T5" fmla="*/ 22 h 73"/>
                    <a:gd name="T6" fmla="*/ 50 w 58"/>
                    <a:gd name="T7" fmla="*/ 14 h 73"/>
                    <a:gd name="T8" fmla="*/ 46 w 58"/>
                    <a:gd name="T9" fmla="*/ 9 h 73"/>
                    <a:gd name="T10" fmla="*/ 44 w 58"/>
                    <a:gd name="T11" fmla="*/ 9 h 73"/>
                    <a:gd name="T12" fmla="*/ 43 w 58"/>
                    <a:gd name="T13" fmla="*/ 9 h 73"/>
                    <a:gd name="T14" fmla="*/ 42 w 58"/>
                    <a:gd name="T15" fmla="*/ 12 h 73"/>
                    <a:gd name="T16" fmla="*/ 38 w 58"/>
                    <a:gd name="T17" fmla="*/ 7 h 73"/>
                    <a:gd name="T18" fmla="*/ 37 w 58"/>
                    <a:gd name="T19" fmla="*/ 6 h 73"/>
                    <a:gd name="T20" fmla="*/ 30 w 58"/>
                    <a:gd name="T21" fmla="*/ 11 h 73"/>
                    <a:gd name="T22" fmla="*/ 27 w 58"/>
                    <a:gd name="T23" fmla="*/ 14 h 73"/>
                    <a:gd name="T24" fmla="*/ 25 w 58"/>
                    <a:gd name="T25" fmla="*/ 17 h 73"/>
                    <a:gd name="T26" fmla="*/ 26 w 58"/>
                    <a:gd name="T27" fmla="*/ 19 h 73"/>
                    <a:gd name="T28" fmla="*/ 29 w 58"/>
                    <a:gd name="T29" fmla="*/ 20 h 73"/>
                    <a:gd name="T30" fmla="*/ 25 w 58"/>
                    <a:gd name="T31" fmla="*/ 19 h 73"/>
                    <a:gd name="T32" fmla="*/ 23 w 58"/>
                    <a:gd name="T33" fmla="*/ 14 h 73"/>
                    <a:gd name="T34" fmla="*/ 11 w 58"/>
                    <a:gd name="T35" fmla="*/ 19 h 73"/>
                    <a:gd name="T36" fmla="*/ 14 w 58"/>
                    <a:gd name="T37" fmla="*/ 29 h 73"/>
                    <a:gd name="T38" fmla="*/ 14 w 58"/>
                    <a:gd name="T39" fmla="*/ 31 h 73"/>
                    <a:gd name="T40" fmla="*/ 36 w 58"/>
                    <a:gd name="T41" fmla="*/ 53 h 73"/>
                    <a:gd name="T42" fmla="*/ 43 w 58"/>
                    <a:gd name="T43" fmla="*/ 66 h 73"/>
                    <a:gd name="T44" fmla="*/ 44 w 58"/>
                    <a:gd name="T45" fmla="*/ 73 h 73"/>
                    <a:gd name="T46" fmla="*/ 38 w 58"/>
                    <a:gd name="T47" fmla="*/ 64 h 73"/>
                    <a:gd name="T48" fmla="*/ 23 w 58"/>
                    <a:gd name="T49" fmla="*/ 49 h 73"/>
                    <a:gd name="T50" fmla="*/ 13 w 58"/>
                    <a:gd name="T51" fmla="*/ 35 h 73"/>
                    <a:gd name="T52" fmla="*/ 9 w 58"/>
                    <a:gd name="T53" fmla="*/ 35 h 73"/>
                    <a:gd name="T54" fmla="*/ 9 w 58"/>
                    <a:gd name="T55" fmla="*/ 35 h 73"/>
                    <a:gd name="T56" fmla="*/ 5 w 58"/>
                    <a:gd name="T57" fmla="*/ 28 h 73"/>
                    <a:gd name="T58" fmla="*/ 3 w 58"/>
                    <a:gd name="T59" fmla="*/ 24 h 73"/>
                    <a:gd name="T60" fmla="*/ 2 w 58"/>
                    <a:gd name="T61" fmla="*/ 20 h 73"/>
                    <a:gd name="T62" fmla="*/ 2 w 58"/>
                    <a:gd name="T63" fmla="*/ 12 h 73"/>
                    <a:gd name="T64" fmla="*/ 10 w 58"/>
                    <a:gd name="T65" fmla="*/ 10 h 73"/>
                    <a:gd name="T66" fmla="*/ 13 w 58"/>
                    <a:gd name="T67" fmla="*/ 8 h 73"/>
                    <a:gd name="T68" fmla="*/ 16 w 58"/>
                    <a:gd name="T69" fmla="*/ 5 h 73"/>
                    <a:gd name="T70" fmla="*/ 26 w 58"/>
                    <a:gd name="T71" fmla="*/ 7 h 73"/>
                    <a:gd name="T72" fmla="*/ 22 w 58"/>
                    <a:gd name="T73" fmla="*/ 21 h 73"/>
                    <a:gd name="T74" fmla="*/ 18 w 58"/>
                    <a:gd name="T75" fmla="*/ 14 h 73"/>
                    <a:gd name="T76" fmla="*/ 22 w 58"/>
                    <a:gd name="T77" fmla="*/ 15 h 73"/>
                    <a:gd name="T78" fmla="*/ 22 w 58"/>
                    <a:gd name="T79" fmla="*/ 13 h 73"/>
                    <a:gd name="T80" fmla="*/ 26 w 58"/>
                    <a:gd name="T81" fmla="*/ 9 h 73"/>
                    <a:gd name="T82" fmla="*/ 28 w 58"/>
                    <a:gd name="T83" fmla="*/ 3 h 73"/>
                    <a:gd name="T84" fmla="*/ 42 w 58"/>
                    <a:gd name="T85" fmla="*/ 5 h 73"/>
                    <a:gd name="T86" fmla="*/ 40 w 58"/>
                    <a:gd name="T87" fmla="*/ 11 h 73"/>
                    <a:gd name="T88" fmla="*/ 41 w 58"/>
                    <a:gd name="T89" fmla="*/ 16 h 73"/>
                    <a:gd name="T90" fmla="*/ 38 w 58"/>
                    <a:gd name="T91" fmla="*/ 10 h 73"/>
                    <a:gd name="T92" fmla="*/ 40 w 58"/>
                    <a:gd name="T93" fmla="*/ 7 h 73"/>
                    <a:gd name="T94" fmla="*/ 42 w 58"/>
                    <a:gd name="T95" fmla="*/ 3 h 73"/>
                    <a:gd name="T96" fmla="*/ 49 w 58"/>
                    <a:gd name="T97" fmla="*/ 8 h 73"/>
                    <a:gd name="T98" fmla="*/ 53 w 58"/>
                    <a:gd name="T99" fmla="*/ 9 h 73"/>
                    <a:gd name="T100" fmla="*/ 53 w 58"/>
                    <a:gd name="T101" fmla="*/ 11 h 73"/>
                    <a:gd name="T102" fmla="*/ 55 w 58"/>
                    <a:gd name="T103" fmla="*/ 22 h 73"/>
                    <a:gd name="T104" fmla="*/ 52 w 58"/>
                    <a:gd name="T105" fmla="*/ 27 h 73"/>
                    <a:gd name="T106" fmla="*/ 50 w 58"/>
                    <a:gd name="T107" fmla="*/ 37 h 73"/>
                    <a:gd name="T108" fmla="*/ 51 w 58"/>
                    <a:gd name="T109" fmla="*/ 54 h 73"/>
                    <a:gd name="T110" fmla="*/ 51 w 58"/>
                    <a:gd name="T111" fmla="*/ 61 h 73"/>
                    <a:gd name="T112" fmla="*/ 55 w 58"/>
                    <a:gd name="T113" fmla="*/ 72 h 73"/>
                    <a:gd name="T114" fmla="*/ 6 w 58"/>
                    <a:gd name="T115" fmla="*/ 14 h 73"/>
                    <a:gd name="T116" fmla="*/ 10 w 58"/>
                    <a:gd name="T117" fmla="*/ 13 h 73"/>
                    <a:gd name="T118" fmla="*/ 50 w 58"/>
                    <a:gd name="T11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" h="73">
                      <a:moveTo>
                        <a:pt x="55" y="72"/>
                      </a:moveTo>
                      <a:cubicBezTo>
                        <a:pt x="53" y="71"/>
                        <a:pt x="51" y="70"/>
                        <a:pt x="49" y="68"/>
                      </a:cubicBezTo>
                      <a:cubicBezTo>
                        <a:pt x="48" y="66"/>
                        <a:pt x="47" y="64"/>
                        <a:pt x="46" y="61"/>
                      </a:cubicBezTo>
                      <a:cubicBezTo>
                        <a:pt x="46" y="61"/>
                        <a:pt x="47" y="61"/>
                        <a:pt x="47" y="61"/>
                      </a:cubicBezTo>
                      <a:cubicBezTo>
                        <a:pt x="47" y="61"/>
                        <a:pt x="46" y="60"/>
                        <a:pt x="46" y="61"/>
                      </a:cubicBezTo>
                      <a:cubicBezTo>
                        <a:pt x="46" y="58"/>
                        <a:pt x="46" y="56"/>
                        <a:pt x="44" y="56"/>
                      </a:cubicBezTo>
                      <a:cubicBezTo>
                        <a:pt x="45" y="55"/>
                        <a:pt x="42" y="53"/>
                        <a:pt x="45" y="53"/>
                      </a:cubicBezTo>
                      <a:cubicBezTo>
                        <a:pt x="43" y="53"/>
                        <a:pt x="43" y="51"/>
                        <a:pt x="43" y="49"/>
                      </a:cubicBezTo>
                      <a:cubicBezTo>
                        <a:pt x="45" y="49"/>
                        <a:pt x="44" y="48"/>
                        <a:pt x="43" y="48"/>
                      </a:cubicBezTo>
                      <a:cubicBezTo>
                        <a:pt x="43" y="46"/>
                        <a:pt x="45" y="45"/>
                        <a:pt x="43" y="45"/>
                      </a:cubicBezTo>
                      <a:cubicBezTo>
                        <a:pt x="45" y="44"/>
                        <a:pt x="43" y="44"/>
                        <a:pt x="45" y="44"/>
                      </a:cubicBezTo>
                      <a:cubicBezTo>
                        <a:pt x="44" y="42"/>
                        <a:pt x="43" y="41"/>
                        <a:pt x="45" y="41"/>
                      </a:cubicBezTo>
                      <a:cubicBezTo>
                        <a:pt x="45" y="39"/>
                        <a:pt x="44" y="38"/>
                        <a:pt x="45" y="37"/>
                      </a:cubicBezTo>
                      <a:cubicBezTo>
                        <a:pt x="45" y="37"/>
                        <a:pt x="44" y="36"/>
                        <a:pt x="44" y="36"/>
                      </a:cubicBezTo>
                      <a:cubicBezTo>
                        <a:pt x="44" y="36"/>
                        <a:pt x="44" y="35"/>
                        <a:pt x="44" y="35"/>
                      </a:cubicBezTo>
                      <a:cubicBezTo>
                        <a:pt x="45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4" y="33"/>
                      </a:cubicBezTo>
                      <a:cubicBezTo>
                        <a:pt x="45" y="32"/>
                        <a:pt x="45" y="34"/>
                        <a:pt x="46" y="33"/>
                      </a:cubicBezTo>
                      <a:cubicBezTo>
                        <a:pt x="46" y="30"/>
                        <a:pt x="45" y="28"/>
                        <a:pt x="47" y="26"/>
                      </a:cubicBezTo>
                      <a:cubicBezTo>
                        <a:pt x="45" y="24"/>
                        <a:pt x="48" y="23"/>
                        <a:pt x="48" y="22"/>
                      </a:cubicBezTo>
                      <a:cubicBezTo>
                        <a:pt x="46" y="22"/>
                        <a:pt x="48" y="23"/>
                        <a:pt x="47" y="23"/>
                      </a:cubicBezTo>
                      <a:cubicBezTo>
                        <a:pt x="47" y="22"/>
                        <a:pt x="47" y="22"/>
                        <a:pt x="47" y="21"/>
                      </a:cubicBezTo>
                      <a:cubicBezTo>
                        <a:pt x="47" y="21"/>
                        <a:pt x="48" y="21"/>
                        <a:pt x="48" y="20"/>
                      </a:cubicBezTo>
                      <a:cubicBezTo>
                        <a:pt x="48" y="20"/>
                        <a:pt x="48" y="21"/>
                        <a:pt x="47" y="20"/>
                      </a:cubicBezTo>
                      <a:cubicBezTo>
                        <a:pt x="48" y="18"/>
                        <a:pt x="48" y="18"/>
                        <a:pt x="49" y="17"/>
                      </a:cubicBezTo>
                      <a:cubicBezTo>
                        <a:pt x="48" y="16"/>
                        <a:pt x="48" y="15"/>
                        <a:pt x="47" y="14"/>
                      </a:cubicBezTo>
                      <a:cubicBezTo>
                        <a:pt x="48" y="14"/>
                        <a:pt x="49" y="13"/>
                        <a:pt x="50" y="14"/>
                      </a:cubicBezTo>
                      <a:cubicBezTo>
                        <a:pt x="51" y="14"/>
                        <a:pt x="49" y="13"/>
                        <a:pt x="49" y="13"/>
                      </a:cubicBezTo>
                      <a:cubicBezTo>
                        <a:pt x="48" y="14"/>
                        <a:pt x="48" y="13"/>
                        <a:pt x="48" y="14"/>
                      </a:cubicBezTo>
                      <a:cubicBezTo>
                        <a:pt x="46" y="14"/>
                        <a:pt x="49" y="13"/>
                        <a:pt x="48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2"/>
                        <a:pt x="46" y="12"/>
                        <a:pt x="46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10"/>
                        <a:pt x="46" y="10"/>
                        <a:pt x="46" y="9"/>
                      </a:cubicBezTo>
                      <a:cubicBezTo>
                        <a:pt x="46" y="9"/>
                        <a:pt x="45" y="11"/>
                        <a:pt x="45" y="10"/>
                      </a:cubicBezTo>
                      <a:cubicBezTo>
                        <a:pt x="45" y="10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4" y="9"/>
                        <a:pt x="44" y="9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4" y="9"/>
                        <a:pt x="44" y="9"/>
                        <a:pt x="44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8"/>
                        <a:pt x="43" y="9"/>
                        <a:pt x="43" y="8"/>
                      </a:cubicBezTo>
                      <a:cubicBezTo>
                        <a:pt x="43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3" y="9"/>
                      </a:cubicBezTo>
                      <a:cubicBezTo>
                        <a:pt x="43" y="8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4" y="10"/>
                      </a:cubicBezTo>
                      <a:cubicBezTo>
                        <a:pt x="43" y="10"/>
                        <a:pt x="44" y="10"/>
                        <a:pt x="44" y="10"/>
                      </a:cubicBezTo>
                      <a:cubicBezTo>
                        <a:pt x="43" y="10"/>
                        <a:pt x="43" y="10"/>
                        <a:pt x="43" y="11"/>
                      </a:cubicBezTo>
                      <a:cubicBezTo>
                        <a:pt x="41" y="11"/>
                        <a:pt x="42" y="10"/>
                        <a:pt x="40" y="11"/>
                      </a:cubicBezTo>
                      <a:cubicBezTo>
                        <a:pt x="40" y="11"/>
                        <a:pt x="41" y="11"/>
                        <a:pt x="41" y="11"/>
                      </a:cubicBezTo>
                      <a:cubicBezTo>
                        <a:pt x="42" y="11"/>
                        <a:pt x="42" y="11"/>
                        <a:pt x="43" y="11"/>
                      </a:cubicBez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3" y="12"/>
                        <a:pt x="43" y="13"/>
                        <a:pt x="43" y="13"/>
                      </a:cubicBezTo>
                      <a:cubicBezTo>
                        <a:pt x="41" y="13"/>
                        <a:pt x="39" y="14"/>
                        <a:pt x="37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8" y="13"/>
                        <a:pt x="38" y="12"/>
                        <a:pt x="38" y="11"/>
                      </a:cubicBezTo>
                      <a:cubicBezTo>
                        <a:pt x="38" y="11"/>
                        <a:pt x="38" y="10"/>
                        <a:pt x="38" y="9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8" y="8"/>
                        <a:pt x="38" y="7"/>
                      </a:cubicBezTo>
                      <a:cubicBezTo>
                        <a:pt x="38" y="7"/>
                        <a:pt x="38" y="7"/>
                        <a:pt x="39" y="7"/>
                      </a:cubicBezTo>
                      <a:cubicBezTo>
                        <a:pt x="39" y="6"/>
                        <a:pt x="37" y="7"/>
                        <a:pt x="37" y="7"/>
                      </a:cubicBezTo>
                      <a:cubicBezTo>
                        <a:pt x="38" y="7"/>
                        <a:pt x="38" y="7"/>
                        <a:pt x="37" y="6"/>
                      </a:cubicBezTo>
                      <a:cubicBezTo>
                        <a:pt x="37" y="6"/>
                        <a:pt x="37" y="6"/>
                        <a:pt x="38" y="5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6"/>
                        <a:pt x="36" y="6"/>
                        <a:pt x="36" y="6"/>
                      </a:cubicBezTo>
                      <a:cubicBezTo>
                        <a:pt x="35" y="7"/>
                        <a:pt x="34" y="7"/>
                        <a:pt x="33" y="8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2" y="9"/>
                        <a:pt x="31" y="10"/>
                        <a:pt x="31" y="8"/>
                      </a:cubicBezTo>
                      <a:cubicBezTo>
                        <a:pt x="30" y="9"/>
                        <a:pt x="31" y="9"/>
                        <a:pt x="31" y="10"/>
                      </a:cubicBezTo>
                      <a:cubicBezTo>
                        <a:pt x="31" y="10"/>
                        <a:pt x="28" y="9"/>
                        <a:pt x="30" y="11"/>
                      </a:cubicBezTo>
                      <a:cubicBezTo>
                        <a:pt x="29" y="11"/>
                        <a:pt x="29" y="11"/>
                        <a:pt x="29" y="12"/>
                      </a:cubicBezTo>
                      <a:cubicBezTo>
                        <a:pt x="29" y="12"/>
                        <a:pt x="29" y="12"/>
                        <a:pt x="28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8" y="12"/>
                        <a:pt x="28" y="13"/>
                        <a:pt x="27" y="13"/>
                      </a:cubicBezTo>
                      <a:cubicBezTo>
                        <a:pt x="27" y="13"/>
                        <a:pt x="27" y="13"/>
                        <a:pt x="27" y="14"/>
                      </a:cubicBezTo>
                      <a:cubicBezTo>
                        <a:pt x="27" y="13"/>
                        <a:pt x="27" y="14"/>
                        <a:pt x="27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6" y="16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6" y="17"/>
                        <a:pt x="27" y="17"/>
                        <a:pt x="25" y="17"/>
                      </a:cubicBezTo>
                      <a:cubicBezTo>
                        <a:pt x="25" y="17"/>
                        <a:pt x="26" y="17"/>
                        <a:pt x="26" y="17"/>
                      </a:cubicBezTo>
                      <a:cubicBezTo>
                        <a:pt x="26" y="17"/>
                        <a:pt x="25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4" y="18"/>
                        <a:pt x="25" y="18"/>
                        <a:pt x="26" y="17"/>
                      </a:cubicBezTo>
                      <a:cubicBezTo>
                        <a:pt x="26" y="18"/>
                        <a:pt x="26" y="17"/>
                        <a:pt x="26" y="18"/>
                      </a:cubicBezTo>
                      <a:cubicBezTo>
                        <a:pt x="25" y="19"/>
                        <a:pt x="27" y="17"/>
                        <a:pt x="27" y="18"/>
                      </a:cubicBezTo>
                      <a:cubicBezTo>
                        <a:pt x="27" y="18"/>
                        <a:pt x="26" y="18"/>
                        <a:pt x="26" y="19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8" y="18"/>
                      </a:cubicBezTo>
                      <a:cubicBezTo>
                        <a:pt x="28" y="18"/>
                        <a:pt x="28" y="18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29" y="21"/>
                        <a:pt x="30" y="21"/>
                        <a:pt x="30" y="21"/>
                      </a:cubicBezTo>
                      <a:cubicBezTo>
                        <a:pt x="28" y="22"/>
                        <a:pt x="26" y="22"/>
                        <a:pt x="24" y="23"/>
                      </a:cubicBezTo>
                      <a:cubicBezTo>
                        <a:pt x="24" y="22"/>
                        <a:pt x="24" y="22"/>
                        <a:pt x="26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6" y="19"/>
                        <a:pt x="24" y="18"/>
                        <a:pt x="26" y="17"/>
                      </a:cubicBezTo>
                      <a:cubicBezTo>
                        <a:pt x="25" y="17"/>
                        <a:pt x="24" y="17"/>
                        <a:pt x="25" y="17"/>
                      </a:cubicBezTo>
                      <a:cubicBezTo>
                        <a:pt x="25" y="16"/>
                        <a:pt x="24" y="18"/>
                        <a:pt x="24" y="17"/>
                      </a:cubicBezTo>
                      <a:cubicBezTo>
                        <a:pt x="23" y="17"/>
                        <a:pt x="25" y="17"/>
                        <a:pt x="25" y="16"/>
                      </a:cubicBezTo>
                      <a:cubicBezTo>
                        <a:pt x="25" y="16"/>
                        <a:pt x="24" y="16"/>
                        <a:pt x="25" y="16"/>
                      </a:cubicBezTo>
                      <a:cubicBezTo>
                        <a:pt x="25" y="15"/>
                        <a:pt x="25" y="14"/>
                        <a:pt x="25" y="14"/>
                      </a:cubicBezTo>
                      <a:cubicBezTo>
                        <a:pt x="24" y="15"/>
                        <a:pt x="24" y="15"/>
                        <a:pt x="23" y="14"/>
                      </a:cubicBezTo>
                      <a:cubicBezTo>
                        <a:pt x="23" y="13"/>
                        <a:pt x="22" y="13"/>
                        <a:pt x="21" y="14"/>
                      </a:cubicBezTo>
                      <a:cubicBezTo>
                        <a:pt x="22" y="12"/>
                        <a:pt x="20" y="11"/>
                        <a:pt x="19" y="11"/>
                      </a:cubicBezTo>
                      <a:cubicBezTo>
                        <a:pt x="17" y="11"/>
                        <a:pt x="16" y="12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2" y="14"/>
                        <a:pt x="11" y="15"/>
                      </a:cubicBezTo>
                      <a:cubicBezTo>
                        <a:pt x="10" y="16"/>
                        <a:pt x="10" y="17"/>
                        <a:pt x="11" y="19"/>
                      </a:cubicBezTo>
                      <a:cubicBezTo>
                        <a:pt x="10" y="20"/>
                        <a:pt x="9" y="19"/>
                        <a:pt x="9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0" y="21"/>
                        <a:pt x="11" y="22"/>
                        <a:pt x="10" y="23"/>
                      </a:cubicBezTo>
                      <a:cubicBezTo>
                        <a:pt x="11" y="24"/>
                        <a:pt x="11" y="23"/>
                        <a:pt x="11" y="24"/>
                      </a:cubicBezTo>
                      <a:cubicBezTo>
                        <a:pt x="11" y="24"/>
                        <a:pt x="11" y="24"/>
                        <a:pt x="10" y="24"/>
                      </a:cubicBezTo>
                      <a:cubicBezTo>
                        <a:pt x="12" y="26"/>
                        <a:pt x="12" y="27"/>
                        <a:pt x="13" y="29"/>
                      </a:cubicBezTo>
                      <a:cubicBezTo>
                        <a:pt x="13" y="28"/>
                        <a:pt x="13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5" y="30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6"/>
                        <a:pt x="22" y="40"/>
                        <a:pt x="24" y="43"/>
                      </a:cubicBezTo>
                      <a:cubicBezTo>
                        <a:pt x="25" y="43"/>
                        <a:pt x="30" y="46"/>
                        <a:pt x="29" y="47"/>
                      </a:cubicBezTo>
                      <a:cubicBezTo>
                        <a:pt x="31" y="48"/>
                        <a:pt x="34" y="50"/>
                        <a:pt x="36" y="53"/>
                      </a:cubicBezTo>
                      <a:cubicBezTo>
                        <a:pt x="37" y="54"/>
                        <a:pt x="38" y="56"/>
                        <a:pt x="39" y="57"/>
                      </a:cubicBezTo>
                      <a:cubicBezTo>
                        <a:pt x="40" y="58"/>
                        <a:pt x="40" y="59"/>
                        <a:pt x="40" y="60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0" y="62"/>
                        <a:pt x="40" y="62"/>
                        <a:pt x="40" y="63"/>
                      </a:cubicBezTo>
                      <a:cubicBezTo>
                        <a:pt x="41" y="62"/>
                        <a:pt x="42" y="62"/>
                        <a:pt x="42" y="63"/>
                      </a:cubicBezTo>
                      <a:cubicBezTo>
                        <a:pt x="43" y="63"/>
                        <a:pt x="43" y="65"/>
                        <a:pt x="42" y="65"/>
                      </a:cubicBezTo>
                      <a:cubicBezTo>
                        <a:pt x="42" y="65"/>
                        <a:pt x="43" y="65"/>
                        <a:pt x="43" y="66"/>
                      </a:cubicBezTo>
                      <a:cubicBezTo>
                        <a:pt x="44" y="66"/>
                        <a:pt x="44" y="67"/>
                        <a:pt x="45" y="67"/>
                      </a:cubicBezTo>
                      <a:cubicBezTo>
                        <a:pt x="45" y="67"/>
                        <a:pt x="44" y="68"/>
                        <a:pt x="44" y="68"/>
                      </a:cubicBezTo>
                      <a:cubicBezTo>
                        <a:pt x="44" y="69"/>
                        <a:pt x="44" y="68"/>
                        <a:pt x="45" y="68"/>
                      </a:cubicBezTo>
                      <a:cubicBezTo>
                        <a:pt x="46" y="68"/>
                        <a:pt x="46" y="69"/>
                        <a:pt x="46" y="70"/>
                      </a:cubicBezTo>
                      <a:cubicBezTo>
                        <a:pt x="46" y="70"/>
                        <a:pt x="46" y="71"/>
                        <a:pt x="46" y="71"/>
                      </a:cubicBezTo>
                      <a:cubicBezTo>
                        <a:pt x="47" y="71"/>
                        <a:pt x="44" y="72"/>
                        <a:pt x="46" y="72"/>
                      </a:cubicBezTo>
                      <a:cubicBezTo>
                        <a:pt x="46" y="72"/>
                        <a:pt x="45" y="72"/>
                        <a:pt x="44" y="73"/>
                      </a:cubicBezTo>
                      <a:cubicBezTo>
                        <a:pt x="44" y="72"/>
                        <a:pt x="45" y="72"/>
                        <a:pt x="45" y="71"/>
                      </a:cubicBezTo>
                      <a:cubicBezTo>
                        <a:pt x="44" y="72"/>
                        <a:pt x="44" y="72"/>
                        <a:pt x="43" y="73"/>
                      </a:cubicBezTo>
                      <a:cubicBezTo>
                        <a:pt x="42" y="72"/>
                        <a:pt x="41" y="72"/>
                        <a:pt x="41" y="71"/>
                      </a:cubicBezTo>
                      <a:cubicBezTo>
                        <a:pt x="41" y="71"/>
                        <a:pt x="43" y="71"/>
                        <a:pt x="43" y="70"/>
                      </a:cubicBezTo>
                      <a:cubicBezTo>
                        <a:pt x="41" y="71"/>
                        <a:pt x="40" y="70"/>
                        <a:pt x="40" y="68"/>
                      </a:cubicBezTo>
                      <a:cubicBezTo>
                        <a:pt x="39" y="67"/>
                        <a:pt x="39" y="65"/>
                        <a:pt x="37" y="65"/>
                      </a:cubicBezTo>
                      <a:cubicBezTo>
                        <a:pt x="37" y="65"/>
                        <a:pt x="37" y="64"/>
                        <a:pt x="38" y="64"/>
                      </a:cubicBezTo>
                      <a:cubicBezTo>
                        <a:pt x="36" y="63"/>
                        <a:pt x="35" y="61"/>
                        <a:pt x="34" y="61"/>
                      </a:cubicBezTo>
                      <a:cubicBezTo>
                        <a:pt x="36" y="60"/>
                        <a:pt x="34" y="59"/>
                        <a:pt x="36" y="59"/>
                      </a:cubicBezTo>
                      <a:cubicBezTo>
                        <a:pt x="34" y="58"/>
                        <a:pt x="34" y="59"/>
                        <a:pt x="32" y="59"/>
                      </a:cubicBezTo>
                      <a:cubicBezTo>
                        <a:pt x="32" y="56"/>
                        <a:pt x="28" y="56"/>
                        <a:pt x="29" y="54"/>
                      </a:cubicBezTo>
                      <a:cubicBezTo>
                        <a:pt x="28" y="54"/>
                        <a:pt x="28" y="54"/>
                        <a:pt x="27" y="54"/>
                      </a:cubicBezTo>
                      <a:cubicBezTo>
                        <a:pt x="28" y="54"/>
                        <a:pt x="24" y="50"/>
                        <a:pt x="23" y="50"/>
                      </a:cubicBezTo>
                      <a:cubicBezTo>
                        <a:pt x="23" y="50"/>
                        <a:pt x="22" y="49"/>
                        <a:pt x="23" y="49"/>
                      </a:cubicBezTo>
                      <a:cubicBezTo>
                        <a:pt x="22" y="49"/>
                        <a:pt x="22" y="49"/>
                        <a:pt x="21" y="49"/>
                      </a:cubicBezTo>
                      <a:cubicBezTo>
                        <a:pt x="21" y="49"/>
                        <a:pt x="22" y="47"/>
                        <a:pt x="21" y="49"/>
                      </a:cubicBezTo>
                      <a:cubicBezTo>
                        <a:pt x="20" y="46"/>
                        <a:pt x="17" y="46"/>
                        <a:pt x="14" y="44"/>
                      </a:cubicBezTo>
                      <a:cubicBezTo>
                        <a:pt x="17" y="42"/>
                        <a:pt x="15" y="41"/>
                        <a:pt x="15" y="38"/>
                      </a:cubicBezTo>
                      <a:cubicBezTo>
                        <a:pt x="14" y="39"/>
                        <a:pt x="13" y="37"/>
                        <a:pt x="12" y="37"/>
                      </a:cubicBezTo>
                      <a:cubicBezTo>
                        <a:pt x="12" y="37"/>
                        <a:pt x="13" y="36"/>
                        <a:pt x="11" y="37"/>
                      </a:cubicBezTo>
                      <a:cubicBezTo>
                        <a:pt x="11" y="36"/>
                        <a:pt x="13" y="35"/>
                        <a:pt x="13" y="35"/>
                      </a:cubicBezTo>
                      <a:cubicBezTo>
                        <a:pt x="12" y="35"/>
                        <a:pt x="12" y="35"/>
                        <a:pt x="11" y="35"/>
                      </a:cubicBezTo>
                      <a:cubicBezTo>
                        <a:pt x="11" y="35"/>
                        <a:pt x="11" y="35"/>
                        <a:pt x="11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7" y="34"/>
                        <a:pt x="7" y="33"/>
                        <a:pt x="6" y="33"/>
                      </a:cubicBezTo>
                      <a:cubicBezTo>
                        <a:pt x="7" y="32"/>
                        <a:pt x="6" y="32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29"/>
                        <a:pt x="5" y="29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8"/>
                        <a:pt x="5" y="29"/>
                        <a:pt x="6" y="29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7"/>
                        <a:pt x="4" y="28"/>
                        <a:pt x="3" y="28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2" y="26"/>
                        <a:pt x="1" y="24"/>
                      </a:cubicBezTo>
                      <a:cubicBezTo>
                        <a:pt x="2" y="24"/>
                        <a:pt x="2" y="25"/>
                        <a:pt x="3" y="25"/>
                      </a:cubicBezTo>
                      <a:cubicBezTo>
                        <a:pt x="3" y="25"/>
                        <a:pt x="3" y="24"/>
                        <a:pt x="3" y="24"/>
                      </a:cubicBezTo>
                      <a:cubicBezTo>
                        <a:pt x="3" y="23"/>
                        <a:pt x="2" y="25"/>
                        <a:pt x="1" y="24"/>
                      </a:cubicBezTo>
                      <a:cubicBezTo>
                        <a:pt x="0" y="23"/>
                        <a:pt x="2" y="24"/>
                        <a:pt x="3" y="23"/>
                      </a:cubicBezTo>
                      <a:cubicBezTo>
                        <a:pt x="3" y="23"/>
                        <a:pt x="3" y="22"/>
                        <a:pt x="2" y="22"/>
                      </a:cubicBezTo>
                      <a:cubicBezTo>
                        <a:pt x="1" y="22"/>
                        <a:pt x="3" y="22"/>
                        <a:pt x="2" y="23"/>
                      </a:cubicBezTo>
                      <a:cubicBezTo>
                        <a:pt x="1" y="23"/>
                        <a:pt x="1" y="22"/>
                        <a:pt x="0" y="21"/>
                      </a:cubicBezTo>
                      <a:cubicBezTo>
                        <a:pt x="1" y="21"/>
                        <a:pt x="1" y="21"/>
                        <a:pt x="2" y="20"/>
                      </a:cubicBezTo>
                      <a:cubicBezTo>
                        <a:pt x="2" y="20"/>
                        <a:pt x="0" y="20"/>
                        <a:pt x="2" y="20"/>
                      </a:cubicBezTo>
                      <a:cubicBezTo>
                        <a:pt x="1" y="19"/>
                        <a:pt x="1" y="18"/>
                        <a:pt x="1" y="17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3"/>
                        <a:pt x="3" y="13"/>
                      </a:cubicBezTo>
                      <a:cubicBezTo>
                        <a:pt x="3" y="12"/>
                        <a:pt x="3" y="13"/>
                        <a:pt x="2" y="14"/>
                      </a:cubicBezTo>
                      <a:cubicBezTo>
                        <a:pt x="1" y="14"/>
                        <a:pt x="2" y="12"/>
                        <a:pt x="2" y="12"/>
                      </a:cubicBezTo>
                      <a:cubicBezTo>
                        <a:pt x="4" y="12"/>
                        <a:pt x="3" y="12"/>
                        <a:pt x="4" y="13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1"/>
                        <a:pt x="6" y="11"/>
                        <a:pt x="5" y="12"/>
                      </a:cubicBezTo>
                      <a:cubicBezTo>
                        <a:pt x="5" y="10"/>
                        <a:pt x="7" y="11"/>
                        <a:pt x="6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9" y="10"/>
                        <a:pt x="8" y="10"/>
                        <a:pt x="10" y="10"/>
                      </a:cubicBezTo>
                      <a:cubicBezTo>
                        <a:pt x="10" y="9"/>
                        <a:pt x="8" y="8"/>
                        <a:pt x="7" y="8"/>
                      </a:cubicBezTo>
                      <a:cubicBezTo>
                        <a:pt x="7" y="8"/>
                        <a:pt x="9" y="8"/>
                        <a:pt x="9" y="7"/>
                      </a:cubicBezTo>
                      <a:cubicBezTo>
                        <a:pt x="9" y="8"/>
                        <a:pt x="11" y="9"/>
                        <a:pt x="9" y="9"/>
                      </a:cubicBezTo>
                      <a:cubicBezTo>
                        <a:pt x="11" y="9"/>
                        <a:pt x="11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8"/>
                        <a:pt x="14" y="7"/>
                        <a:pt x="15" y="7"/>
                      </a:cubicBezTo>
                      <a:cubicBezTo>
                        <a:pt x="15" y="6"/>
                        <a:pt x="14" y="7"/>
                        <a:pt x="13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5" y="6"/>
                        <a:pt x="15" y="5"/>
                        <a:pt x="16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7" y="4"/>
                        <a:pt x="17" y="5"/>
                      </a:cubicBezTo>
                      <a:cubicBezTo>
                        <a:pt x="18" y="5"/>
                        <a:pt x="19" y="5"/>
                        <a:pt x="18" y="4"/>
                      </a:cubicBezTo>
                      <a:cubicBezTo>
                        <a:pt x="19" y="4"/>
                        <a:pt x="19" y="5"/>
                        <a:pt x="20" y="4"/>
                      </a:cubicBezTo>
                      <a:cubicBezTo>
                        <a:pt x="20" y="4"/>
                        <a:pt x="20" y="5"/>
                        <a:pt x="20" y="6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4" y="6"/>
                        <a:pt x="25" y="6"/>
                        <a:pt x="26" y="7"/>
                      </a:cubicBezTo>
                      <a:cubicBezTo>
                        <a:pt x="28" y="8"/>
                        <a:pt x="30" y="9"/>
                        <a:pt x="32" y="12"/>
                      </a:cubicBezTo>
                      <a:cubicBezTo>
                        <a:pt x="32" y="13"/>
                        <a:pt x="32" y="14"/>
                        <a:pt x="31" y="14"/>
                      </a:cubicBezTo>
                      <a:cubicBezTo>
                        <a:pt x="30" y="15"/>
                        <a:pt x="30" y="15"/>
                        <a:pt x="29" y="16"/>
                      </a:cubicBezTo>
                      <a:cubicBezTo>
                        <a:pt x="30" y="19"/>
                        <a:pt x="29" y="22"/>
                        <a:pt x="28" y="25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6" y="23"/>
                        <a:pt x="23" y="22"/>
                        <a:pt x="22" y="19"/>
                      </a:cubicBezTo>
                      <a:cubicBezTo>
                        <a:pt x="22" y="19"/>
                        <a:pt x="20" y="21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0" y="21"/>
                        <a:pt x="20" y="20"/>
                        <a:pt x="20" y="21"/>
                      </a:cubicBezTo>
                      <a:cubicBezTo>
                        <a:pt x="20" y="21"/>
                        <a:pt x="20" y="21"/>
                        <a:pt x="19" y="20"/>
                      </a:cubicBezTo>
                      <a:cubicBezTo>
                        <a:pt x="19" y="20"/>
                        <a:pt x="19" y="19"/>
                        <a:pt x="19" y="19"/>
                      </a:cubicBezTo>
                      <a:cubicBezTo>
                        <a:pt x="18" y="18"/>
                        <a:pt x="18" y="17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9" y="14"/>
                        <a:pt x="18" y="14"/>
                        <a:pt x="18" y="14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20" y="14"/>
                        <a:pt x="19" y="15"/>
                        <a:pt x="21" y="15"/>
                      </a:cubicBezTo>
                      <a:cubicBezTo>
                        <a:pt x="19" y="15"/>
                        <a:pt x="19" y="16"/>
                        <a:pt x="19" y="16"/>
                      </a:cubicBezTo>
                      <a:cubicBezTo>
                        <a:pt x="20" y="17"/>
                        <a:pt x="20" y="17"/>
                        <a:pt x="20" y="18"/>
                      </a:cubicBezTo>
                      <a:cubicBezTo>
                        <a:pt x="21" y="18"/>
                        <a:pt x="20" y="16"/>
                        <a:pt x="22" y="17"/>
                      </a:cubicBez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1" y="16"/>
                        <a:pt x="21" y="15"/>
                        <a:pt x="22" y="15"/>
                      </a:cubicBezTo>
                      <a:cubicBezTo>
                        <a:pt x="22" y="14"/>
                        <a:pt x="20" y="13"/>
                        <a:pt x="19" y="13"/>
                      </a:cubicBezTo>
                      <a:cubicBezTo>
                        <a:pt x="20" y="12"/>
                        <a:pt x="21" y="14"/>
                        <a:pt x="21" y="12"/>
                      </a:cubicBezTo>
                      <a:cubicBezTo>
                        <a:pt x="20" y="12"/>
                        <a:pt x="21" y="12"/>
                        <a:pt x="21" y="10"/>
                      </a:cubicBezTo>
                      <a:cubicBezTo>
                        <a:pt x="21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3" y="12"/>
                        <a:pt x="23" y="13"/>
                        <a:pt x="23" y="13"/>
                      </a:cubicBezTo>
                      <a:cubicBezTo>
                        <a:pt x="23" y="11"/>
                        <a:pt x="23" y="10"/>
                        <a:pt x="21" y="10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3" y="10"/>
                      </a:cubicBezTo>
                      <a:cubicBezTo>
                        <a:pt x="23" y="9"/>
                        <a:pt x="24" y="9"/>
                        <a:pt x="23" y="9"/>
                      </a:cubicBezTo>
                      <a:cubicBezTo>
                        <a:pt x="24" y="9"/>
                        <a:pt x="25" y="8"/>
                        <a:pt x="25" y="9"/>
                      </a:cubicBezTo>
                      <a:cubicBezTo>
                        <a:pt x="26" y="9"/>
                        <a:pt x="24" y="7"/>
                        <a:pt x="26" y="9"/>
                      </a:cubicBezTo>
                      <a:cubicBezTo>
                        <a:pt x="27" y="8"/>
                        <a:pt x="25" y="7"/>
                        <a:pt x="25" y="7"/>
                      </a:cubicBezTo>
                      <a:cubicBezTo>
                        <a:pt x="24" y="7"/>
                        <a:pt x="26" y="7"/>
                        <a:pt x="25" y="6"/>
                      </a:cubicBezTo>
                      <a:cubicBezTo>
                        <a:pt x="26" y="6"/>
                        <a:pt x="25" y="7"/>
                        <a:pt x="26" y="8"/>
                      </a:cubicBezTo>
                      <a:cubicBezTo>
                        <a:pt x="26" y="7"/>
                        <a:pt x="27" y="7"/>
                        <a:pt x="27" y="7"/>
                      </a:cubicBezTo>
                      <a:cubicBezTo>
                        <a:pt x="26" y="6"/>
                        <a:pt x="27" y="6"/>
                        <a:pt x="26" y="4"/>
                      </a:cubicBezTo>
                      <a:cubicBezTo>
                        <a:pt x="27" y="6"/>
                        <a:pt x="27" y="3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9" y="3"/>
                        <a:pt x="29" y="4"/>
                        <a:pt x="30" y="3"/>
                      </a:cubicBezTo>
                      <a:cubicBezTo>
                        <a:pt x="30" y="3"/>
                        <a:pt x="30" y="2"/>
                        <a:pt x="31" y="2"/>
                      </a:cubicBezTo>
                      <a:cubicBezTo>
                        <a:pt x="31" y="2"/>
                        <a:pt x="32" y="1"/>
                        <a:pt x="33" y="1"/>
                      </a:cubicBezTo>
                      <a:cubicBezTo>
                        <a:pt x="35" y="1"/>
                        <a:pt x="36" y="1"/>
                        <a:pt x="36" y="0"/>
                      </a:cubicBezTo>
                      <a:cubicBezTo>
                        <a:pt x="38" y="0"/>
                        <a:pt x="39" y="1"/>
                        <a:pt x="40" y="2"/>
                      </a:cubicBezTo>
                      <a:cubicBezTo>
                        <a:pt x="41" y="3"/>
                        <a:pt x="42" y="3"/>
                        <a:pt x="43" y="5"/>
                      </a:cubicBezTo>
                      <a:cubicBezTo>
                        <a:pt x="43" y="5"/>
                        <a:pt x="42" y="5"/>
                        <a:pt x="42" y="5"/>
                      </a:cubicBezTo>
                      <a:cubicBezTo>
                        <a:pt x="42" y="6"/>
                        <a:pt x="42" y="6"/>
                        <a:pt x="42" y="7"/>
                      </a:cubicBezTo>
                      <a:cubicBezTo>
                        <a:pt x="43" y="8"/>
                        <a:pt x="40" y="7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2" y="8"/>
                        <a:pt x="40" y="10"/>
                        <a:pt x="42" y="9"/>
                      </a:cubicBezTo>
                      <a:cubicBezTo>
                        <a:pt x="42" y="9"/>
                        <a:pt x="41" y="10"/>
                        <a:pt x="42" y="10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40" y="11"/>
                        <a:pt x="42" y="12"/>
                        <a:pt x="40" y="11"/>
                      </a:cubicBezTo>
                      <a:cubicBezTo>
                        <a:pt x="40" y="12"/>
                        <a:pt x="41" y="11"/>
                        <a:pt x="42" y="12"/>
                      </a:cubicBezTo>
                      <a:cubicBezTo>
                        <a:pt x="41" y="12"/>
                        <a:pt x="41" y="14"/>
                        <a:pt x="42" y="13"/>
                      </a:cubicBezTo>
                      <a:cubicBezTo>
                        <a:pt x="43" y="14"/>
                        <a:pt x="40" y="14"/>
                        <a:pt x="40" y="14"/>
                      </a:cubicBezTo>
                      <a:cubicBezTo>
                        <a:pt x="39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39" y="14"/>
                      </a:cubicBezTo>
                      <a:cubicBezTo>
                        <a:pt x="39" y="15"/>
                        <a:pt x="41" y="15"/>
                        <a:pt x="41" y="15"/>
                      </a:cubicBezTo>
                      <a:cubicBezTo>
                        <a:pt x="41" y="15"/>
                        <a:pt x="41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0" y="15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2"/>
                      </a:cubicBezTo>
                      <a:cubicBezTo>
                        <a:pt x="38" y="12"/>
                        <a:pt x="38" y="12"/>
                        <a:pt x="38" y="11"/>
                      </a:cubicBezTo>
                      <a:cubicBezTo>
                        <a:pt x="38" y="10"/>
                        <a:pt x="39" y="12"/>
                        <a:pt x="39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9" y="8"/>
                        <a:pt x="39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10"/>
                      </a:cubicBezTo>
                      <a:cubicBezTo>
                        <a:pt x="40" y="10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40" y="8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5"/>
                        <a:pt x="41" y="5"/>
                      </a:cubicBezTo>
                      <a:cubicBezTo>
                        <a:pt x="41" y="4"/>
                        <a:pt x="42" y="4"/>
                        <a:pt x="41" y="4"/>
                      </a:cubicBezTo>
                      <a:cubicBezTo>
                        <a:pt x="41" y="4"/>
                        <a:pt x="41" y="4"/>
                        <a:pt x="40" y="4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4"/>
                        <a:pt x="42" y="4"/>
                        <a:pt x="41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4" y="5"/>
                        <a:pt x="44" y="5"/>
                        <a:pt x="44" y="6"/>
                      </a:cubicBezTo>
                      <a:cubicBezTo>
                        <a:pt x="45" y="6"/>
                        <a:pt x="46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8" y="7"/>
                        <a:pt x="48" y="8"/>
                        <a:pt x="49" y="8"/>
                      </a:cubicBezTo>
                      <a:cubicBezTo>
                        <a:pt x="49" y="8"/>
                        <a:pt x="49" y="7"/>
                        <a:pt x="49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7" y="7"/>
                        <a:pt x="50" y="6"/>
                        <a:pt x="48" y="7"/>
                      </a:cubicBezTo>
                      <a:cubicBezTo>
                        <a:pt x="47" y="6"/>
                        <a:pt x="49" y="7"/>
                        <a:pt x="50" y="5"/>
                      </a:cubicBezTo>
                      <a:cubicBezTo>
                        <a:pt x="49" y="7"/>
                        <a:pt x="50" y="7"/>
                        <a:pt x="50" y="7"/>
                      </a:cubicBezTo>
                      <a:cubicBezTo>
                        <a:pt x="51" y="8"/>
                        <a:pt x="52" y="8"/>
                        <a:pt x="51" y="9"/>
                      </a:cubicBezTo>
                      <a:cubicBezTo>
                        <a:pt x="52" y="9"/>
                        <a:pt x="52" y="9"/>
                        <a:pt x="53" y="9"/>
                      </a:cubicBezTo>
                      <a:cubicBezTo>
                        <a:pt x="52" y="8"/>
                        <a:pt x="52" y="9"/>
                        <a:pt x="51" y="8"/>
                      </a:cubicBezTo>
                      <a:cubicBezTo>
                        <a:pt x="52" y="8"/>
                        <a:pt x="52" y="8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3" y="7"/>
                        <a:pt x="53" y="8"/>
                        <a:pt x="54" y="9"/>
                      </a:cubicBezTo>
                      <a:cubicBezTo>
                        <a:pt x="53" y="10"/>
                        <a:pt x="53" y="10"/>
                        <a:pt x="52" y="10"/>
                      </a:cubicBezTo>
                      <a:cubicBezTo>
                        <a:pt x="52" y="11"/>
                        <a:pt x="53" y="10"/>
                        <a:pt x="53" y="10"/>
                      </a:cubicBezTo>
                      <a:cubicBezTo>
                        <a:pt x="53" y="10"/>
                        <a:pt x="53" y="11"/>
                        <a:pt x="53" y="11"/>
                      </a:cubicBezTo>
                      <a:cubicBezTo>
                        <a:pt x="54" y="11"/>
                        <a:pt x="55" y="12"/>
                        <a:pt x="55" y="13"/>
                      </a:cubicBezTo>
                      <a:cubicBezTo>
                        <a:pt x="55" y="13"/>
                        <a:pt x="55" y="14"/>
                        <a:pt x="55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5" y="16"/>
                        <a:pt x="55" y="17"/>
                        <a:pt x="55" y="18"/>
                      </a:cubicBezTo>
                      <a:cubicBezTo>
                        <a:pt x="53" y="18"/>
                        <a:pt x="55" y="17"/>
                        <a:pt x="54" y="17"/>
                      </a:cubicBezTo>
                      <a:cubicBezTo>
                        <a:pt x="53" y="18"/>
                        <a:pt x="54" y="18"/>
                        <a:pt x="55" y="19"/>
                      </a:cubicBezTo>
                      <a:cubicBezTo>
                        <a:pt x="56" y="20"/>
                        <a:pt x="56" y="21"/>
                        <a:pt x="55" y="22"/>
                      </a:cubicBezTo>
                      <a:cubicBezTo>
                        <a:pt x="57" y="23"/>
                        <a:pt x="54" y="23"/>
                        <a:pt x="55" y="24"/>
                      </a:cubicBezTo>
                      <a:cubicBezTo>
                        <a:pt x="54" y="24"/>
                        <a:pt x="54" y="25"/>
                        <a:pt x="52" y="25"/>
                      </a:cubicBezTo>
                      <a:cubicBezTo>
                        <a:pt x="52" y="25"/>
                        <a:pt x="53" y="26"/>
                        <a:pt x="54" y="26"/>
                      </a:cubicBezTo>
                      <a:cubicBezTo>
                        <a:pt x="53" y="27"/>
                        <a:pt x="53" y="25"/>
                        <a:pt x="52" y="26"/>
                      </a:cubicBezTo>
                      <a:cubicBezTo>
                        <a:pt x="52" y="27"/>
                        <a:pt x="54" y="26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2" y="27"/>
                        <a:pt x="52" y="27"/>
                      </a:cubicBezTo>
                      <a:cubicBezTo>
                        <a:pt x="53" y="29"/>
                        <a:pt x="53" y="31"/>
                        <a:pt x="52" y="32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3" y="33"/>
                        <a:pt x="53" y="32"/>
                        <a:pt x="54" y="32"/>
                      </a:cubicBezTo>
                      <a:cubicBezTo>
                        <a:pt x="52" y="33"/>
                        <a:pt x="52" y="33"/>
                        <a:pt x="51" y="34"/>
                      </a:cubicBezTo>
                      <a:cubicBezTo>
                        <a:pt x="50" y="34"/>
                        <a:pt x="51" y="34"/>
                        <a:pt x="51" y="33"/>
                      </a:cubicBezTo>
                      <a:cubicBezTo>
                        <a:pt x="51" y="33"/>
                        <a:pt x="50" y="34"/>
                        <a:pt x="50" y="33"/>
                      </a:cubicBezTo>
                      <a:cubicBezTo>
                        <a:pt x="51" y="35"/>
                        <a:pt x="49" y="36"/>
                        <a:pt x="50" y="37"/>
                      </a:cubicBezTo>
                      <a:cubicBezTo>
                        <a:pt x="49" y="39"/>
                        <a:pt x="48" y="44"/>
                        <a:pt x="48" y="47"/>
                      </a:cubicBezTo>
                      <a:cubicBezTo>
                        <a:pt x="48" y="51"/>
                        <a:pt x="49" y="55"/>
                        <a:pt x="49" y="58"/>
                      </a:cubicBezTo>
                      <a:cubicBezTo>
                        <a:pt x="51" y="58"/>
                        <a:pt x="50" y="57"/>
                        <a:pt x="51" y="57"/>
                      </a:cubicBezTo>
                      <a:cubicBezTo>
                        <a:pt x="51" y="57"/>
                        <a:pt x="49" y="56"/>
                        <a:pt x="51" y="56"/>
                      </a:cubicBezTo>
                      <a:cubicBezTo>
                        <a:pt x="49" y="55"/>
                        <a:pt x="51" y="54"/>
                        <a:pt x="50" y="53"/>
                      </a:cubicBezTo>
                      <a:cubicBezTo>
                        <a:pt x="51" y="53"/>
                        <a:pt x="52" y="54"/>
                        <a:pt x="52" y="55"/>
                      </a:cubicBezTo>
                      <a:cubicBezTo>
                        <a:pt x="50" y="55"/>
                        <a:pt x="52" y="54"/>
                        <a:pt x="51" y="54"/>
                      </a:cubicBezTo>
                      <a:cubicBezTo>
                        <a:pt x="50" y="54"/>
                        <a:pt x="51" y="56"/>
                        <a:pt x="52" y="55"/>
                      </a:cubicBezTo>
                      <a:cubicBezTo>
                        <a:pt x="53" y="56"/>
                        <a:pt x="51" y="57"/>
                        <a:pt x="52" y="57"/>
                      </a:cubicBezTo>
                      <a:cubicBezTo>
                        <a:pt x="51" y="57"/>
                        <a:pt x="51" y="59"/>
                        <a:pt x="50" y="58"/>
                      </a:cubicBezTo>
                      <a:cubicBezTo>
                        <a:pt x="50" y="59"/>
                        <a:pt x="53" y="59"/>
                        <a:pt x="52" y="58"/>
                      </a:cubicBezTo>
                      <a:cubicBezTo>
                        <a:pt x="52" y="57"/>
                        <a:pt x="52" y="58"/>
                        <a:pt x="53" y="58"/>
                      </a:cubicBezTo>
                      <a:cubicBezTo>
                        <a:pt x="52" y="59"/>
                        <a:pt x="52" y="59"/>
                        <a:pt x="51" y="59"/>
                      </a:cubicBezTo>
                      <a:cubicBezTo>
                        <a:pt x="51" y="60"/>
                        <a:pt x="50" y="60"/>
                        <a:pt x="51" y="61"/>
                      </a:cubicBezTo>
                      <a:cubicBezTo>
                        <a:pt x="51" y="61"/>
                        <a:pt x="51" y="61"/>
                        <a:pt x="52" y="61"/>
                      </a:cubicBezTo>
                      <a:cubicBezTo>
                        <a:pt x="52" y="61"/>
                        <a:pt x="53" y="62"/>
                        <a:pt x="53" y="63"/>
                      </a:cubicBezTo>
                      <a:cubicBezTo>
                        <a:pt x="53" y="63"/>
                        <a:pt x="54" y="64"/>
                        <a:pt x="52" y="65"/>
                      </a:cubicBezTo>
                      <a:cubicBezTo>
                        <a:pt x="53" y="66"/>
                        <a:pt x="54" y="67"/>
                        <a:pt x="54" y="68"/>
                      </a:cubicBezTo>
                      <a:cubicBezTo>
                        <a:pt x="55" y="68"/>
                        <a:pt x="55" y="69"/>
                        <a:pt x="55" y="69"/>
                      </a:cubicBezTo>
                      <a:cubicBezTo>
                        <a:pt x="56" y="70"/>
                        <a:pt x="57" y="70"/>
                        <a:pt x="57" y="71"/>
                      </a:cubicBezTo>
                      <a:cubicBezTo>
                        <a:pt x="58" y="71"/>
                        <a:pt x="56" y="71"/>
                        <a:pt x="55" y="72"/>
                      </a:cubicBezTo>
                      <a:close/>
                      <a:moveTo>
                        <a:pt x="7" y="17"/>
                      </a:moveTo>
                      <a:cubicBezTo>
                        <a:pt x="6" y="18"/>
                        <a:pt x="6" y="17"/>
                        <a:pt x="5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8" y="18"/>
                        <a:pt x="7" y="17"/>
                      </a:cubicBezTo>
                      <a:close/>
                      <a:moveTo>
                        <a:pt x="6" y="14"/>
                      </a:move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6" y="15"/>
                        <a:pt x="7" y="16"/>
                        <a:pt x="8" y="15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  <a:moveTo>
                        <a:pt x="9" y="12"/>
                      </a:moveTo>
                      <a:cubicBezTo>
                        <a:pt x="8" y="13"/>
                        <a:pt x="9" y="13"/>
                        <a:pt x="8" y="13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9" y="13"/>
                        <a:pt x="10" y="12"/>
                        <a:pt x="9" y="12"/>
                      </a:cubicBezTo>
                      <a:close/>
                      <a:moveTo>
                        <a:pt x="39" y="11"/>
                      </a:moveTo>
                      <a:cubicBezTo>
                        <a:pt x="40" y="10"/>
                        <a:pt x="40" y="10"/>
                        <a:pt x="41" y="10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2" y="10"/>
                        <a:pt x="41" y="10"/>
                        <a:pt x="40" y="10"/>
                      </a:cubicBezTo>
                      <a:cubicBezTo>
                        <a:pt x="39" y="10"/>
                        <a:pt x="39" y="10"/>
                        <a:pt x="39" y="11"/>
                      </a:cubicBezTo>
                      <a:close/>
                      <a:moveTo>
                        <a:pt x="50" y="12"/>
                      </a:moveTo>
                      <a:cubicBezTo>
                        <a:pt x="50" y="11"/>
                        <a:pt x="51" y="11"/>
                        <a:pt x="52" y="10"/>
                      </a:cubicBezTo>
                      <a:cubicBezTo>
                        <a:pt x="50" y="11"/>
                        <a:pt x="50" y="11"/>
                        <a:pt x="49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50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67" name="组合 166"/>
                <p:cNvGrpSpPr/>
                <p:nvPr/>
              </p:nvGrpSpPr>
              <p:grpSpPr>
                <a:xfrm>
                  <a:off x="4857448" y="2251348"/>
                  <a:ext cx="2081975" cy="3655719"/>
                  <a:chOff x="4857448" y="2251348"/>
                  <a:chExt cx="2081975" cy="3655719"/>
                </a:xfrm>
              </p:grpSpPr>
              <p:sp>
                <p:nvSpPr>
                  <p:cNvPr id="168" name="Freeform 4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4857448" y="2251348"/>
                    <a:ext cx="2081975" cy="2517298"/>
                  </a:xfrm>
                  <a:custGeom>
                    <a:avLst/>
                    <a:gdLst>
                      <a:gd name="T0" fmla="*/ 112 w 123"/>
                      <a:gd name="T1" fmla="*/ 80 h 149"/>
                      <a:gd name="T2" fmla="*/ 115 w 123"/>
                      <a:gd name="T3" fmla="*/ 66 h 149"/>
                      <a:gd name="T4" fmla="*/ 114 w 123"/>
                      <a:gd name="T5" fmla="*/ 51 h 149"/>
                      <a:gd name="T6" fmla="*/ 112 w 123"/>
                      <a:gd name="T7" fmla="*/ 41 h 149"/>
                      <a:gd name="T8" fmla="*/ 106 w 123"/>
                      <a:gd name="T9" fmla="*/ 25 h 149"/>
                      <a:gd name="T10" fmla="*/ 99 w 123"/>
                      <a:gd name="T11" fmla="*/ 17 h 149"/>
                      <a:gd name="T12" fmla="*/ 92 w 123"/>
                      <a:gd name="T13" fmla="*/ 14 h 149"/>
                      <a:gd name="T14" fmla="*/ 76 w 123"/>
                      <a:gd name="T15" fmla="*/ 7 h 149"/>
                      <a:gd name="T16" fmla="*/ 63 w 123"/>
                      <a:gd name="T17" fmla="*/ 6 h 149"/>
                      <a:gd name="T18" fmla="*/ 47 w 123"/>
                      <a:gd name="T19" fmla="*/ 10 h 149"/>
                      <a:gd name="T20" fmla="*/ 36 w 123"/>
                      <a:gd name="T21" fmla="*/ 13 h 149"/>
                      <a:gd name="T22" fmla="*/ 31 w 123"/>
                      <a:gd name="T23" fmla="*/ 16 h 149"/>
                      <a:gd name="T24" fmla="*/ 23 w 123"/>
                      <a:gd name="T25" fmla="*/ 23 h 149"/>
                      <a:gd name="T26" fmla="*/ 13 w 123"/>
                      <a:gd name="T27" fmla="*/ 32 h 149"/>
                      <a:gd name="T28" fmla="*/ 8 w 123"/>
                      <a:gd name="T29" fmla="*/ 46 h 149"/>
                      <a:gd name="T30" fmla="*/ 11 w 123"/>
                      <a:gd name="T31" fmla="*/ 68 h 149"/>
                      <a:gd name="T32" fmla="*/ 16 w 123"/>
                      <a:gd name="T33" fmla="*/ 81 h 149"/>
                      <a:gd name="T34" fmla="*/ 25 w 123"/>
                      <a:gd name="T35" fmla="*/ 95 h 149"/>
                      <a:gd name="T36" fmla="*/ 25 w 123"/>
                      <a:gd name="T37" fmla="*/ 96 h 149"/>
                      <a:gd name="T38" fmla="*/ 53 w 123"/>
                      <a:gd name="T39" fmla="*/ 121 h 149"/>
                      <a:gd name="T40" fmla="*/ 64 w 123"/>
                      <a:gd name="T41" fmla="*/ 142 h 149"/>
                      <a:gd name="T42" fmla="*/ 64 w 123"/>
                      <a:gd name="T43" fmla="*/ 148 h 149"/>
                      <a:gd name="T44" fmla="*/ 57 w 123"/>
                      <a:gd name="T45" fmla="*/ 135 h 149"/>
                      <a:gd name="T46" fmla="*/ 37 w 123"/>
                      <a:gd name="T47" fmla="*/ 114 h 149"/>
                      <a:gd name="T48" fmla="*/ 21 w 123"/>
                      <a:gd name="T49" fmla="*/ 99 h 149"/>
                      <a:gd name="T50" fmla="*/ 21 w 123"/>
                      <a:gd name="T51" fmla="*/ 99 h 149"/>
                      <a:gd name="T52" fmla="*/ 20 w 123"/>
                      <a:gd name="T53" fmla="*/ 96 h 149"/>
                      <a:gd name="T54" fmla="*/ 12 w 123"/>
                      <a:gd name="T55" fmla="*/ 86 h 149"/>
                      <a:gd name="T56" fmla="*/ 6 w 123"/>
                      <a:gd name="T57" fmla="*/ 81 h 149"/>
                      <a:gd name="T58" fmla="*/ 2 w 123"/>
                      <a:gd name="T59" fmla="*/ 73 h 149"/>
                      <a:gd name="T60" fmla="*/ 3 w 123"/>
                      <a:gd name="T61" fmla="*/ 67 h 149"/>
                      <a:gd name="T62" fmla="*/ 4 w 123"/>
                      <a:gd name="T63" fmla="*/ 59 h 149"/>
                      <a:gd name="T64" fmla="*/ 1 w 123"/>
                      <a:gd name="T65" fmla="*/ 52 h 149"/>
                      <a:gd name="T66" fmla="*/ 3 w 123"/>
                      <a:gd name="T67" fmla="*/ 37 h 149"/>
                      <a:gd name="T68" fmla="*/ 26 w 123"/>
                      <a:gd name="T69" fmla="*/ 12 h 149"/>
                      <a:gd name="T70" fmla="*/ 32 w 123"/>
                      <a:gd name="T71" fmla="*/ 8 h 149"/>
                      <a:gd name="T72" fmla="*/ 39 w 123"/>
                      <a:gd name="T73" fmla="*/ 5 h 149"/>
                      <a:gd name="T74" fmla="*/ 40 w 123"/>
                      <a:gd name="T75" fmla="*/ 4 h 149"/>
                      <a:gd name="T76" fmla="*/ 47 w 123"/>
                      <a:gd name="T77" fmla="*/ 3 h 149"/>
                      <a:gd name="T78" fmla="*/ 56 w 123"/>
                      <a:gd name="T79" fmla="*/ 1 h 149"/>
                      <a:gd name="T80" fmla="*/ 76 w 123"/>
                      <a:gd name="T81" fmla="*/ 3 h 149"/>
                      <a:gd name="T82" fmla="*/ 83 w 123"/>
                      <a:gd name="T83" fmla="*/ 5 h 149"/>
                      <a:gd name="T84" fmla="*/ 95 w 123"/>
                      <a:gd name="T85" fmla="*/ 9 h 149"/>
                      <a:gd name="T86" fmla="*/ 103 w 123"/>
                      <a:gd name="T87" fmla="*/ 13 h 149"/>
                      <a:gd name="T88" fmla="*/ 106 w 123"/>
                      <a:gd name="T89" fmla="*/ 21 h 149"/>
                      <a:gd name="T90" fmla="*/ 108 w 123"/>
                      <a:gd name="T91" fmla="*/ 21 h 149"/>
                      <a:gd name="T92" fmla="*/ 113 w 123"/>
                      <a:gd name="T93" fmla="*/ 25 h 149"/>
                      <a:gd name="T94" fmla="*/ 114 w 123"/>
                      <a:gd name="T95" fmla="*/ 28 h 149"/>
                      <a:gd name="T96" fmla="*/ 119 w 123"/>
                      <a:gd name="T97" fmla="*/ 38 h 149"/>
                      <a:gd name="T98" fmla="*/ 120 w 123"/>
                      <a:gd name="T99" fmla="*/ 48 h 149"/>
                      <a:gd name="T100" fmla="*/ 121 w 123"/>
                      <a:gd name="T101" fmla="*/ 59 h 149"/>
                      <a:gd name="T102" fmla="*/ 112 w 123"/>
                      <a:gd name="T103" fmla="*/ 93 h 149"/>
                      <a:gd name="T104" fmla="*/ 115 w 123"/>
                      <a:gd name="T105" fmla="*/ 93 h 149"/>
                      <a:gd name="T106" fmla="*/ 109 w 123"/>
                      <a:gd name="T107" fmla="*/ 103 h 149"/>
                      <a:gd name="T108" fmla="*/ 10 w 123"/>
                      <a:gd name="T109" fmla="*/ 75 h 149"/>
                      <a:gd name="T110" fmla="*/ 6 w 123"/>
                      <a:gd name="T111" fmla="*/ 69 h 149"/>
                      <a:gd name="T112" fmla="*/ 94 w 123"/>
                      <a:gd name="T113" fmla="*/ 1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23" h="149">
                        <a:moveTo>
                          <a:pt x="105" y="114"/>
                        </a:moveTo>
                        <a:cubicBezTo>
                          <a:pt x="104" y="108"/>
                          <a:pt x="103" y="102"/>
                          <a:pt x="107" y="94"/>
                        </a:cubicBezTo>
                        <a:cubicBezTo>
                          <a:pt x="107" y="94"/>
                          <a:pt x="107" y="95"/>
                          <a:pt x="107" y="95"/>
                        </a:cubicBezTo>
                        <a:cubicBezTo>
                          <a:pt x="108" y="94"/>
                          <a:pt x="107" y="94"/>
                          <a:pt x="107" y="94"/>
                        </a:cubicBezTo>
                        <a:cubicBezTo>
                          <a:pt x="108" y="91"/>
                          <a:pt x="110" y="89"/>
                          <a:pt x="109" y="87"/>
                        </a:cubicBezTo>
                        <a:cubicBezTo>
                          <a:pt x="110" y="87"/>
                          <a:pt x="109" y="83"/>
                          <a:pt x="112" y="84"/>
                        </a:cubicBezTo>
                        <a:cubicBezTo>
                          <a:pt x="110" y="84"/>
                          <a:pt x="111" y="82"/>
                          <a:pt x="112" y="80"/>
                        </a:cubicBezTo>
                        <a:cubicBezTo>
                          <a:pt x="112" y="80"/>
                          <a:pt x="112" y="80"/>
                          <a:pt x="112" y="81"/>
                        </a:cubicBezTo>
                        <a:cubicBezTo>
                          <a:pt x="112" y="80"/>
                          <a:pt x="112" y="79"/>
                          <a:pt x="112" y="79"/>
                        </a:cubicBezTo>
                        <a:cubicBezTo>
                          <a:pt x="114" y="80"/>
                          <a:pt x="113" y="77"/>
                          <a:pt x="112" y="77"/>
                        </a:cubicBezTo>
                        <a:cubicBezTo>
                          <a:pt x="112" y="76"/>
                          <a:pt x="115" y="74"/>
                          <a:pt x="113" y="73"/>
                        </a:cubicBezTo>
                        <a:cubicBezTo>
                          <a:pt x="115" y="73"/>
                          <a:pt x="113" y="72"/>
                          <a:pt x="115" y="72"/>
                        </a:cubicBezTo>
                        <a:cubicBezTo>
                          <a:pt x="114" y="70"/>
                          <a:pt x="113" y="69"/>
                          <a:pt x="115" y="68"/>
                        </a:cubicBezTo>
                        <a:cubicBezTo>
                          <a:pt x="115" y="67"/>
                          <a:pt x="115" y="66"/>
                          <a:pt x="115" y="66"/>
                        </a:cubicBezTo>
                        <a:cubicBezTo>
                          <a:pt x="114" y="65"/>
                          <a:pt x="114" y="64"/>
                          <a:pt x="115" y="64"/>
                        </a:cubicBezTo>
                        <a:cubicBezTo>
                          <a:pt x="114" y="63"/>
                          <a:pt x="114" y="62"/>
                          <a:pt x="114" y="61"/>
                        </a:cubicBezTo>
                        <a:cubicBezTo>
                          <a:pt x="115" y="61"/>
                          <a:pt x="115" y="60"/>
                          <a:pt x="115" y="60"/>
                        </a:cubicBezTo>
                        <a:cubicBezTo>
                          <a:pt x="115" y="60"/>
                          <a:pt x="115" y="60"/>
                          <a:pt x="114" y="59"/>
                        </a:cubicBezTo>
                        <a:cubicBezTo>
                          <a:pt x="114" y="57"/>
                          <a:pt x="115" y="59"/>
                          <a:pt x="115" y="59"/>
                        </a:cubicBezTo>
                        <a:cubicBezTo>
                          <a:pt x="115" y="57"/>
                          <a:pt x="114" y="55"/>
                          <a:pt x="114" y="54"/>
                        </a:cubicBezTo>
                        <a:cubicBezTo>
                          <a:pt x="114" y="53"/>
                          <a:pt x="114" y="52"/>
                          <a:pt x="114" y="51"/>
                        </a:cubicBezTo>
                        <a:cubicBezTo>
                          <a:pt x="114" y="51"/>
                          <a:pt x="114" y="50"/>
                          <a:pt x="114" y="49"/>
                        </a:cubicBezTo>
                        <a:cubicBezTo>
                          <a:pt x="113" y="48"/>
                          <a:pt x="113" y="47"/>
                          <a:pt x="113" y="46"/>
                        </a:cubicBezTo>
                        <a:cubicBezTo>
                          <a:pt x="113" y="45"/>
                          <a:pt x="114" y="44"/>
                          <a:pt x="114" y="44"/>
                        </a:cubicBezTo>
                        <a:cubicBezTo>
                          <a:pt x="112" y="44"/>
                          <a:pt x="115" y="45"/>
                          <a:pt x="113" y="45"/>
                        </a:cubicBezTo>
                        <a:cubicBezTo>
                          <a:pt x="112" y="43"/>
                          <a:pt x="112" y="43"/>
                          <a:pt x="112" y="43"/>
                        </a:cubicBezTo>
                        <a:cubicBezTo>
                          <a:pt x="113" y="42"/>
                          <a:pt x="114" y="42"/>
                          <a:pt x="113" y="41"/>
                        </a:cubicBezTo>
                        <a:cubicBezTo>
                          <a:pt x="113" y="40"/>
                          <a:pt x="113" y="42"/>
                          <a:pt x="112" y="41"/>
                        </a:cubicBezTo>
                        <a:cubicBezTo>
                          <a:pt x="112" y="39"/>
                          <a:pt x="112" y="38"/>
                          <a:pt x="112" y="36"/>
                        </a:cubicBezTo>
                        <a:cubicBezTo>
                          <a:pt x="111" y="35"/>
                          <a:pt x="110" y="34"/>
                          <a:pt x="109" y="32"/>
                        </a:cubicBezTo>
                        <a:cubicBezTo>
                          <a:pt x="110" y="32"/>
                          <a:pt x="110" y="31"/>
                          <a:pt x="112" y="32"/>
                        </a:cubicBezTo>
                        <a:cubicBezTo>
                          <a:pt x="112" y="32"/>
                          <a:pt x="111" y="31"/>
                          <a:pt x="111" y="31"/>
                        </a:cubicBezTo>
                        <a:cubicBezTo>
                          <a:pt x="110" y="32"/>
                          <a:pt x="109" y="31"/>
                          <a:pt x="109" y="32"/>
                        </a:cubicBezTo>
                        <a:cubicBezTo>
                          <a:pt x="108" y="32"/>
                          <a:pt x="110" y="30"/>
                          <a:pt x="109" y="29"/>
                        </a:cubicBezTo>
                        <a:cubicBezTo>
                          <a:pt x="108" y="31"/>
                          <a:pt x="106" y="27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5" y="24"/>
                          <a:pt x="105" y="26"/>
                          <a:pt x="104" y="25"/>
                        </a:cubicBezTo>
                        <a:cubicBezTo>
                          <a:pt x="106" y="24"/>
                          <a:pt x="101" y="23"/>
                          <a:pt x="101" y="21"/>
                        </a:cubicBezTo>
                        <a:cubicBezTo>
                          <a:pt x="101" y="21"/>
                          <a:pt x="102" y="21"/>
                          <a:pt x="101" y="20"/>
                        </a:cubicBezTo>
                        <a:cubicBezTo>
                          <a:pt x="100" y="20"/>
                          <a:pt x="99" y="20"/>
                          <a:pt x="98" y="18"/>
                        </a:cubicBezTo>
                        <a:cubicBezTo>
                          <a:pt x="100" y="18"/>
                          <a:pt x="98" y="18"/>
                          <a:pt x="99" y="17"/>
                        </a:cubicBezTo>
                        <a:cubicBezTo>
                          <a:pt x="98" y="17"/>
                          <a:pt x="98" y="18"/>
                          <a:pt x="98" y="18"/>
                        </a:cubicBezTo>
                        <a:cubicBezTo>
                          <a:pt x="97" y="18"/>
                          <a:pt x="97" y="17"/>
                          <a:pt x="97" y="17"/>
                        </a:cubicBezTo>
                        <a:cubicBezTo>
                          <a:pt x="96" y="17"/>
                          <a:pt x="97" y="17"/>
                          <a:pt x="98" y="17"/>
                        </a:cubicBezTo>
                        <a:cubicBezTo>
                          <a:pt x="99" y="16"/>
                          <a:pt x="96" y="17"/>
                          <a:pt x="97" y="16"/>
                        </a:cubicBezTo>
                        <a:cubicBezTo>
                          <a:pt x="96" y="15"/>
                          <a:pt x="97" y="17"/>
                          <a:pt x="96" y="17"/>
                        </a:cubicBezTo>
                        <a:cubicBezTo>
                          <a:pt x="95" y="16"/>
                          <a:pt x="95" y="16"/>
                          <a:pt x="95" y="16"/>
                        </a:cubicBezTo>
                        <a:cubicBezTo>
                          <a:pt x="94" y="15"/>
                          <a:pt x="94" y="15"/>
                          <a:pt x="92" y="14"/>
                        </a:cubicBezTo>
                        <a:cubicBezTo>
                          <a:pt x="93" y="13"/>
                          <a:pt x="94" y="13"/>
                          <a:pt x="95" y="12"/>
                        </a:cubicBezTo>
                        <a:cubicBezTo>
                          <a:pt x="93" y="12"/>
                          <a:pt x="93" y="13"/>
                          <a:pt x="91" y="13"/>
                        </a:cubicBezTo>
                        <a:cubicBezTo>
                          <a:pt x="90" y="13"/>
                          <a:pt x="90" y="12"/>
                          <a:pt x="91" y="12"/>
                        </a:cubicBezTo>
                        <a:cubicBezTo>
                          <a:pt x="89" y="12"/>
                          <a:pt x="86" y="10"/>
                          <a:pt x="85" y="11"/>
                        </a:cubicBezTo>
                        <a:cubicBezTo>
                          <a:pt x="84" y="9"/>
                          <a:pt x="82" y="9"/>
                          <a:pt x="81" y="8"/>
                        </a:cubicBezTo>
                        <a:cubicBezTo>
                          <a:pt x="80" y="8"/>
                          <a:pt x="79" y="8"/>
                          <a:pt x="78" y="8"/>
                        </a:cubicBezTo>
                        <a:cubicBezTo>
                          <a:pt x="78" y="8"/>
                          <a:pt x="77" y="8"/>
                          <a:pt x="76" y="7"/>
                        </a:cubicBezTo>
                        <a:cubicBezTo>
                          <a:pt x="76" y="7"/>
                          <a:pt x="75" y="7"/>
                          <a:pt x="74" y="7"/>
                        </a:cubicBezTo>
                        <a:cubicBezTo>
                          <a:pt x="75" y="7"/>
                          <a:pt x="75" y="6"/>
                          <a:pt x="75" y="6"/>
                        </a:cubicBezTo>
                        <a:cubicBezTo>
                          <a:pt x="74" y="5"/>
                          <a:pt x="74" y="8"/>
                          <a:pt x="73" y="7"/>
                        </a:cubicBezTo>
                        <a:cubicBezTo>
                          <a:pt x="75" y="5"/>
                          <a:pt x="69" y="8"/>
                          <a:pt x="70" y="6"/>
                        </a:cubicBezTo>
                        <a:cubicBezTo>
                          <a:pt x="68" y="7"/>
                          <a:pt x="67" y="6"/>
                          <a:pt x="66" y="7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5" y="6"/>
                          <a:pt x="64" y="6"/>
                          <a:pt x="63" y="6"/>
                        </a:cubicBezTo>
                        <a:cubicBezTo>
                          <a:pt x="62" y="6"/>
                          <a:pt x="62" y="6"/>
                          <a:pt x="61" y="6"/>
                        </a:cubicBezTo>
                        <a:cubicBezTo>
                          <a:pt x="60" y="7"/>
                          <a:pt x="59" y="7"/>
                          <a:pt x="58" y="7"/>
                        </a:cubicBezTo>
                        <a:cubicBezTo>
                          <a:pt x="57" y="7"/>
                          <a:pt x="56" y="7"/>
                          <a:pt x="55" y="8"/>
                        </a:cubicBezTo>
                        <a:cubicBezTo>
                          <a:pt x="55" y="7"/>
                          <a:pt x="53" y="8"/>
                          <a:pt x="53" y="7"/>
                        </a:cubicBezTo>
                        <a:cubicBezTo>
                          <a:pt x="52" y="8"/>
                          <a:pt x="51" y="9"/>
                          <a:pt x="52" y="7"/>
                        </a:cubicBezTo>
                        <a:cubicBezTo>
                          <a:pt x="51" y="7"/>
                          <a:pt x="51" y="8"/>
                          <a:pt x="51" y="9"/>
                        </a:cubicBezTo>
                        <a:cubicBezTo>
                          <a:pt x="49" y="9"/>
                          <a:pt x="47" y="7"/>
                          <a:pt x="47" y="10"/>
                        </a:cubicBezTo>
                        <a:cubicBezTo>
                          <a:pt x="46" y="10"/>
                          <a:pt x="46" y="9"/>
                          <a:pt x="46" y="10"/>
                        </a:cubicBezTo>
                        <a:cubicBezTo>
                          <a:pt x="46" y="10"/>
                          <a:pt x="45" y="10"/>
                          <a:pt x="45" y="9"/>
                        </a:cubicBezTo>
                        <a:cubicBezTo>
                          <a:pt x="44" y="9"/>
                          <a:pt x="45" y="10"/>
                          <a:pt x="45" y="10"/>
                        </a:cubicBezTo>
                        <a:cubicBezTo>
                          <a:pt x="44" y="10"/>
                          <a:pt x="44" y="10"/>
                          <a:pt x="44" y="9"/>
                        </a:cubicBezTo>
                        <a:cubicBezTo>
                          <a:pt x="43" y="11"/>
                          <a:pt x="42" y="10"/>
                          <a:pt x="41" y="11"/>
                        </a:cubicBezTo>
                        <a:cubicBezTo>
                          <a:pt x="40" y="10"/>
                          <a:pt x="39" y="12"/>
                          <a:pt x="38" y="11"/>
                        </a:cubicBezTo>
                        <a:cubicBezTo>
                          <a:pt x="38" y="13"/>
                          <a:pt x="37" y="12"/>
                          <a:pt x="36" y="13"/>
                        </a:cubicBezTo>
                        <a:cubicBezTo>
                          <a:pt x="36" y="12"/>
                          <a:pt x="35" y="13"/>
                          <a:pt x="34" y="13"/>
                        </a:cubicBezTo>
                        <a:cubicBezTo>
                          <a:pt x="33" y="14"/>
                          <a:pt x="36" y="13"/>
                          <a:pt x="35" y="15"/>
                        </a:cubicBezTo>
                        <a:cubicBezTo>
                          <a:pt x="34" y="14"/>
                          <a:pt x="33" y="16"/>
                          <a:pt x="32" y="14"/>
                        </a:cubicBezTo>
                        <a:cubicBezTo>
                          <a:pt x="32" y="14"/>
                          <a:pt x="32" y="15"/>
                          <a:pt x="32" y="15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4"/>
                          <a:pt x="30" y="15"/>
                          <a:pt x="31" y="16"/>
                        </a:cubicBezTo>
                        <a:cubicBezTo>
                          <a:pt x="30" y="16"/>
                          <a:pt x="30" y="17"/>
                          <a:pt x="29" y="17"/>
                        </a:cubicBezTo>
                        <a:cubicBezTo>
                          <a:pt x="27" y="16"/>
                          <a:pt x="31" y="18"/>
                          <a:pt x="28" y="18"/>
                        </a:cubicBezTo>
                        <a:cubicBezTo>
                          <a:pt x="28" y="18"/>
                          <a:pt x="28" y="18"/>
                          <a:pt x="28" y="17"/>
                        </a:cubicBezTo>
                        <a:cubicBezTo>
                          <a:pt x="27" y="18"/>
                          <a:pt x="27" y="19"/>
                          <a:pt x="26" y="19"/>
                        </a:cubicBezTo>
                        <a:cubicBezTo>
                          <a:pt x="26" y="19"/>
                          <a:pt x="27" y="19"/>
                          <a:pt x="27" y="19"/>
                        </a:cubicBezTo>
                        <a:cubicBezTo>
                          <a:pt x="27" y="20"/>
                          <a:pt x="26" y="20"/>
                          <a:pt x="25" y="20"/>
                        </a:cubicBezTo>
                        <a:cubicBezTo>
                          <a:pt x="24" y="21"/>
                          <a:pt x="23" y="22"/>
                          <a:pt x="23" y="23"/>
                        </a:cubicBezTo>
                        <a:cubicBezTo>
                          <a:pt x="23" y="23"/>
                          <a:pt x="22" y="22"/>
                          <a:pt x="22" y="22"/>
                        </a:cubicBezTo>
                        <a:cubicBezTo>
                          <a:pt x="21" y="23"/>
                          <a:pt x="21" y="24"/>
                          <a:pt x="21" y="25"/>
                        </a:cubicBezTo>
                        <a:cubicBezTo>
                          <a:pt x="20" y="25"/>
                          <a:pt x="19" y="26"/>
                          <a:pt x="18" y="26"/>
                        </a:cubicBezTo>
                        <a:cubicBezTo>
                          <a:pt x="18" y="28"/>
                          <a:pt x="16" y="28"/>
                          <a:pt x="15" y="29"/>
                        </a:cubicBezTo>
                        <a:cubicBezTo>
                          <a:pt x="15" y="30"/>
                          <a:pt x="16" y="29"/>
                          <a:pt x="16" y="30"/>
                        </a:cubicBezTo>
                        <a:cubicBezTo>
                          <a:pt x="15" y="30"/>
                          <a:pt x="15" y="32"/>
                          <a:pt x="14" y="31"/>
                        </a:cubicBezTo>
                        <a:cubicBezTo>
                          <a:pt x="14" y="32"/>
                          <a:pt x="14" y="32"/>
                          <a:pt x="13" y="32"/>
                        </a:cubicBezTo>
                        <a:cubicBezTo>
                          <a:pt x="13" y="33"/>
                          <a:pt x="15" y="32"/>
                          <a:pt x="14" y="33"/>
                        </a:cubicBezTo>
                        <a:cubicBezTo>
                          <a:pt x="14" y="34"/>
                          <a:pt x="13" y="33"/>
                          <a:pt x="12" y="33"/>
                        </a:cubicBezTo>
                        <a:cubicBezTo>
                          <a:pt x="13" y="34"/>
                          <a:pt x="11" y="35"/>
                          <a:pt x="10" y="37"/>
                        </a:cubicBezTo>
                        <a:cubicBezTo>
                          <a:pt x="12" y="36"/>
                          <a:pt x="11" y="37"/>
                          <a:pt x="11" y="38"/>
                        </a:cubicBezTo>
                        <a:cubicBezTo>
                          <a:pt x="10" y="40"/>
                          <a:pt x="9" y="41"/>
                          <a:pt x="10" y="42"/>
                        </a:cubicBezTo>
                        <a:cubicBezTo>
                          <a:pt x="9" y="42"/>
                          <a:pt x="9" y="43"/>
                          <a:pt x="8" y="44"/>
                        </a:cubicBezTo>
                        <a:cubicBezTo>
                          <a:pt x="8" y="45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8" y="49"/>
                        </a:cubicBezTo>
                        <a:cubicBezTo>
                          <a:pt x="8" y="49"/>
                          <a:pt x="8" y="50"/>
                          <a:pt x="8" y="51"/>
                        </a:cubicBezTo>
                        <a:cubicBezTo>
                          <a:pt x="8" y="52"/>
                          <a:pt x="8" y="52"/>
                          <a:pt x="8" y="53"/>
                        </a:cubicBezTo>
                        <a:cubicBezTo>
                          <a:pt x="8" y="54"/>
                          <a:pt x="8" y="55"/>
                          <a:pt x="7" y="56"/>
                        </a:cubicBezTo>
                        <a:cubicBezTo>
                          <a:pt x="8" y="57"/>
                          <a:pt x="8" y="58"/>
                          <a:pt x="9" y="59"/>
                        </a:cubicBezTo>
                        <a:cubicBezTo>
                          <a:pt x="9" y="61"/>
                          <a:pt x="9" y="62"/>
                          <a:pt x="10" y="63"/>
                        </a:cubicBezTo>
                        <a:cubicBezTo>
                          <a:pt x="10" y="65"/>
                          <a:pt x="10" y="67"/>
                          <a:pt x="11" y="68"/>
                        </a:cubicBezTo>
                        <a:cubicBezTo>
                          <a:pt x="11" y="70"/>
                          <a:pt x="12" y="72"/>
                          <a:pt x="14" y="73"/>
                        </a:cubicBezTo>
                        <a:cubicBezTo>
                          <a:pt x="14" y="74"/>
                          <a:pt x="12" y="74"/>
                          <a:pt x="13" y="75"/>
                        </a:cubicBezTo>
                        <a:cubicBezTo>
                          <a:pt x="13" y="75"/>
                          <a:pt x="13" y="74"/>
                          <a:pt x="14" y="74"/>
                        </a:cubicBezTo>
                        <a:cubicBezTo>
                          <a:pt x="14" y="75"/>
                          <a:pt x="15" y="76"/>
                          <a:pt x="15" y="77"/>
                        </a:cubicBezTo>
                        <a:cubicBezTo>
                          <a:pt x="16" y="78"/>
                          <a:pt x="16" y="79"/>
                          <a:pt x="16" y="80"/>
                        </a:cubicBezTo>
                        <a:cubicBezTo>
                          <a:pt x="16" y="81"/>
                          <a:pt x="17" y="80"/>
                          <a:pt x="17" y="81"/>
                        </a:cubicBezTo>
                        <a:cubicBezTo>
                          <a:pt x="17" y="81"/>
                          <a:pt x="16" y="81"/>
                          <a:pt x="16" y="81"/>
                        </a:cubicBezTo>
                        <a:cubicBezTo>
                          <a:pt x="17" y="82"/>
                          <a:pt x="18" y="83"/>
                          <a:pt x="19" y="84"/>
                        </a:cubicBezTo>
                        <a:cubicBezTo>
                          <a:pt x="19" y="86"/>
                          <a:pt x="20" y="87"/>
                          <a:pt x="21" y="89"/>
                        </a:cubicBezTo>
                        <a:cubicBezTo>
                          <a:pt x="20" y="86"/>
                          <a:pt x="22" y="90"/>
                          <a:pt x="23" y="90"/>
                        </a:cubicBezTo>
                        <a:cubicBezTo>
                          <a:pt x="22" y="91"/>
                          <a:pt x="22" y="90"/>
                          <a:pt x="22" y="90"/>
                        </a:cubicBezTo>
                        <a:cubicBezTo>
                          <a:pt x="22" y="92"/>
                          <a:pt x="23" y="92"/>
                          <a:pt x="24" y="94"/>
                        </a:cubicBezTo>
                        <a:cubicBezTo>
                          <a:pt x="24" y="94"/>
                          <a:pt x="24" y="94"/>
                          <a:pt x="24" y="94"/>
                        </a:cubicBezTo>
                        <a:cubicBezTo>
                          <a:pt x="24" y="94"/>
                          <a:pt x="25" y="95"/>
                          <a:pt x="25" y="95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6" y="96"/>
                          <a:pt x="26" y="97"/>
                          <a:pt x="26" y="97"/>
                        </a:cubicBezTo>
                        <a:cubicBezTo>
                          <a:pt x="27" y="98"/>
                          <a:pt x="28" y="99"/>
                          <a:pt x="30" y="101"/>
                        </a:cubicBezTo>
                        <a:cubicBezTo>
                          <a:pt x="32" y="103"/>
                          <a:pt x="35" y="105"/>
                          <a:pt x="37" y="107"/>
                        </a:cubicBezTo>
                        <a:cubicBezTo>
                          <a:pt x="39" y="107"/>
                          <a:pt x="45" y="112"/>
                          <a:pt x="44" y="113"/>
                        </a:cubicBezTo>
                        <a:cubicBezTo>
                          <a:pt x="46" y="114"/>
                          <a:pt x="50" y="117"/>
                          <a:pt x="53" y="121"/>
                        </a:cubicBezTo>
                        <a:cubicBezTo>
                          <a:pt x="56" y="125"/>
                          <a:pt x="59" y="129"/>
                          <a:pt x="60" y="131"/>
                        </a:cubicBezTo>
                        <a:cubicBezTo>
                          <a:pt x="59" y="132"/>
                          <a:pt x="59" y="132"/>
                          <a:pt x="59" y="132"/>
                        </a:cubicBezTo>
                        <a:cubicBezTo>
                          <a:pt x="60" y="133"/>
                          <a:pt x="59" y="133"/>
                          <a:pt x="60" y="134"/>
                        </a:cubicBezTo>
                        <a:cubicBezTo>
                          <a:pt x="60" y="133"/>
                          <a:pt x="61" y="134"/>
                          <a:pt x="62" y="135"/>
                        </a:cubicBezTo>
                        <a:cubicBezTo>
                          <a:pt x="63" y="136"/>
                          <a:pt x="63" y="137"/>
                          <a:pt x="62" y="138"/>
                        </a:cubicBezTo>
                        <a:cubicBezTo>
                          <a:pt x="63" y="138"/>
                          <a:pt x="64" y="140"/>
                          <a:pt x="65" y="141"/>
                        </a:cubicBezTo>
                        <a:cubicBezTo>
                          <a:pt x="65" y="142"/>
                          <a:pt x="65" y="142"/>
                          <a:pt x="64" y="142"/>
                        </a:cubicBezTo>
                        <a:cubicBezTo>
                          <a:pt x="65" y="143"/>
                          <a:pt x="65" y="142"/>
                          <a:pt x="66" y="143"/>
                        </a:cubicBezTo>
                        <a:cubicBezTo>
                          <a:pt x="66" y="143"/>
                          <a:pt x="66" y="144"/>
                          <a:pt x="66" y="144"/>
                        </a:cubicBezTo>
                        <a:cubicBezTo>
                          <a:pt x="66" y="145"/>
                          <a:pt x="66" y="145"/>
                          <a:pt x="66" y="146"/>
                        </a:cubicBezTo>
                        <a:cubicBezTo>
                          <a:pt x="66" y="147"/>
                          <a:pt x="65" y="148"/>
                          <a:pt x="66" y="148"/>
                        </a:cubicBezTo>
                        <a:cubicBezTo>
                          <a:pt x="66" y="149"/>
                          <a:pt x="63" y="148"/>
                          <a:pt x="65" y="149"/>
                        </a:cubicBezTo>
                        <a:cubicBezTo>
                          <a:pt x="64" y="149"/>
                          <a:pt x="64" y="149"/>
                          <a:pt x="63" y="149"/>
                        </a:cubicBezTo>
                        <a:cubicBezTo>
                          <a:pt x="63" y="148"/>
                          <a:pt x="64" y="148"/>
                          <a:pt x="64" y="148"/>
                        </a:cubicBezTo>
                        <a:cubicBezTo>
                          <a:pt x="63" y="148"/>
                          <a:pt x="63" y="149"/>
                          <a:pt x="62" y="148"/>
                        </a:cubicBezTo>
                        <a:cubicBezTo>
                          <a:pt x="62" y="148"/>
                          <a:pt x="61" y="147"/>
                          <a:pt x="61" y="147"/>
                        </a:cubicBezTo>
                        <a:cubicBezTo>
                          <a:pt x="61" y="146"/>
                          <a:pt x="61" y="146"/>
                          <a:pt x="61" y="145"/>
                        </a:cubicBezTo>
                        <a:cubicBezTo>
                          <a:pt x="61" y="145"/>
                          <a:pt x="62" y="146"/>
                          <a:pt x="62" y="145"/>
                        </a:cubicBezTo>
                        <a:cubicBezTo>
                          <a:pt x="61" y="145"/>
                          <a:pt x="61" y="143"/>
                          <a:pt x="60" y="141"/>
                        </a:cubicBezTo>
                        <a:cubicBezTo>
                          <a:pt x="59" y="139"/>
                          <a:pt x="59" y="137"/>
                          <a:pt x="57" y="137"/>
                        </a:cubicBezTo>
                        <a:cubicBezTo>
                          <a:pt x="56" y="136"/>
                          <a:pt x="57" y="136"/>
                          <a:pt x="57" y="135"/>
                        </a:cubicBezTo>
                        <a:cubicBezTo>
                          <a:pt x="56" y="134"/>
                          <a:pt x="54" y="131"/>
                          <a:pt x="53" y="130"/>
                        </a:cubicBezTo>
                        <a:cubicBezTo>
                          <a:pt x="55" y="130"/>
                          <a:pt x="52" y="129"/>
                          <a:pt x="54" y="129"/>
                        </a:cubicBezTo>
                        <a:cubicBezTo>
                          <a:pt x="52" y="127"/>
                          <a:pt x="52" y="128"/>
                          <a:pt x="49" y="128"/>
                        </a:cubicBezTo>
                        <a:cubicBezTo>
                          <a:pt x="50" y="124"/>
                          <a:pt x="45" y="124"/>
                          <a:pt x="45" y="121"/>
                        </a:cubicBezTo>
                        <a:cubicBezTo>
                          <a:pt x="44" y="121"/>
                          <a:pt x="44" y="122"/>
                          <a:pt x="43" y="121"/>
                        </a:cubicBezTo>
                        <a:cubicBezTo>
                          <a:pt x="44" y="121"/>
                          <a:pt x="38" y="116"/>
                          <a:pt x="37" y="116"/>
                        </a:cubicBezTo>
                        <a:cubicBezTo>
                          <a:pt x="37" y="115"/>
                          <a:pt x="36" y="114"/>
                          <a:pt x="37" y="114"/>
                        </a:cubicBezTo>
                        <a:cubicBezTo>
                          <a:pt x="36" y="114"/>
                          <a:pt x="36" y="114"/>
                          <a:pt x="35" y="114"/>
                        </a:cubicBezTo>
                        <a:cubicBezTo>
                          <a:pt x="35" y="114"/>
                          <a:pt x="36" y="112"/>
                          <a:pt x="34" y="113"/>
                        </a:cubicBezTo>
                        <a:cubicBezTo>
                          <a:pt x="33" y="110"/>
                          <a:pt x="30" y="110"/>
                          <a:pt x="26" y="107"/>
                        </a:cubicBezTo>
                        <a:cubicBezTo>
                          <a:pt x="29" y="105"/>
                          <a:pt x="25" y="103"/>
                          <a:pt x="25" y="100"/>
                        </a:cubicBezTo>
                        <a:cubicBezTo>
                          <a:pt x="23" y="101"/>
                          <a:pt x="22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7"/>
                          <a:pt x="21" y="97"/>
                          <a:pt x="20" y="98"/>
                        </a:cubicBezTo>
                        <a:cubicBezTo>
                          <a:pt x="20" y="97"/>
                          <a:pt x="22" y="97"/>
                          <a:pt x="21" y="96"/>
                        </a:cubicBezTo>
                        <a:cubicBezTo>
                          <a:pt x="21" y="95"/>
                          <a:pt x="20" y="95"/>
                          <a:pt x="19" y="95"/>
                        </a:cubicBezTo>
                        <a:cubicBezTo>
                          <a:pt x="19" y="96"/>
                          <a:pt x="20" y="96"/>
                          <a:pt x="20" y="96"/>
                        </a:cubicBezTo>
                        <a:cubicBezTo>
                          <a:pt x="18" y="97"/>
                          <a:pt x="18" y="96"/>
                          <a:pt x="17" y="95"/>
                        </a:cubicBezTo>
                        <a:cubicBezTo>
                          <a:pt x="16" y="94"/>
                          <a:pt x="15" y="93"/>
                          <a:pt x="14" y="92"/>
                        </a:cubicBezTo>
                        <a:cubicBezTo>
                          <a:pt x="15" y="92"/>
                          <a:pt x="13" y="91"/>
                          <a:pt x="12" y="89"/>
                        </a:cubicBezTo>
                        <a:cubicBezTo>
                          <a:pt x="12" y="89"/>
                          <a:pt x="13" y="89"/>
                          <a:pt x="13" y="89"/>
                        </a:cubicBezTo>
                        <a:cubicBezTo>
                          <a:pt x="13" y="88"/>
                          <a:pt x="12" y="88"/>
                          <a:pt x="12" y="88"/>
                        </a:cubicBezTo>
                        <a:cubicBezTo>
                          <a:pt x="12" y="87"/>
                          <a:pt x="12" y="87"/>
                          <a:pt x="11" y="86"/>
                        </a:cubicBezTo>
                        <a:cubicBezTo>
                          <a:pt x="11" y="86"/>
                          <a:pt x="12" y="86"/>
                          <a:pt x="12" y="86"/>
                        </a:cubicBezTo>
                        <a:cubicBezTo>
                          <a:pt x="13" y="86"/>
                          <a:pt x="12" y="87"/>
                          <a:pt x="13" y="87"/>
                        </a:cubicBezTo>
                        <a:cubicBezTo>
                          <a:pt x="13" y="87"/>
                          <a:pt x="13" y="86"/>
                          <a:pt x="13" y="86"/>
                        </a:cubicBezTo>
                        <a:cubicBezTo>
                          <a:pt x="12" y="85"/>
                          <a:pt x="11" y="87"/>
                          <a:pt x="10" y="86"/>
                        </a:cubicBezTo>
                        <a:cubicBezTo>
                          <a:pt x="10" y="85"/>
                          <a:pt x="8" y="84"/>
                          <a:pt x="7" y="82"/>
                        </a:cubicBezTo>
                        <a:cubicBezTo>
                          <a:pt x="8" y="82"/>
                          <a:pt x="8" y="82"/>
                          <a:pt x="8" y="83"/>
                        </a:cubicBezTo>
                        <a:cubicBezTo>
                          <a:pt x="9" y="82"/>
                          <a:pt x="8" y="81"/>
                          <a:pt x="9" y="81"/>
                        </a:cubicBezTo>
                        <a:cubicBezTo>
                          <a:pt x="8" y="80"/>
                          <a:pt x="7" y="83"/>
                          <a:pt x="6" y="81"/>
                        </a:cubicBezTo>
                        <a:cubicBezTo>
                          <a:pt x="5" y="81"/>
                          <a:pt x="7" y="81"/>
                          <a:pt x="8" y="81"/>
                        </a:cubicBezTo>
                        <a:cubicBezTo>
                          <a:pt x="8" y="80"/>
                          <a:pt x="7" y="79"/>
                          <a:pt x="7" y="79"/>
                        </a:cubicBezTo>
                        <a:cubicBezTo>
                          <a:pt x="6" y="80"/>
                          <a:pt x="7" y="79"/>
                          <a:pt x="7" y="80"/>
                        </a:cubicBezTo>
                        <a:cubicBezTo>
                          <a:pt x="6" y="81"/>
                          <a:pt x="5" y="79"/>
                          <a:pt x="4" y="79"/>
                        </a:cubicBezTo>
                        <a:cubicBezTo>
                          <a:pt x="5" y="78"/>
                          <a:pt x="5" y="78"/>
                          <a:pt x="6" y="77"/>
                        </a:cubicBezTo>
                        <a:cubicBezTo>
                          <a:pt x="5" y="77"/>
                          <a:pt x="4" y="77"/>
                          <a:pt x="5" y="77"/>
                        </a:cubicBezTo>
                        <a:cubicBezTo>
                          <a:pt x="3" y="76"/>
                          <a:pt x="4" y="72"/>
                          <a:pt x="2" y="73"/>
                        </a:cubicBezTo>
                        <a:cubicBezTo>
                          <a:pt x="2" y="73"/>
                          <a:pt x="2" y="72"/>
                          <a:pt x="1" y="72"/>
                        </a:cubicBezTo>
                        <a:cubicBezTo>
                          <a:pt x="3" y="72"/>
                          <a:pt x="3" y="71"/>
                          <a:pt x="2" y="69"/>
                        </a:cubicBezTo>
                        <a:cubicBezTo>
                          <a:pt x="2" y="70"/>
                          <a:pt x="3" y="70"/>
                          <a:pt x="3" y="71"/>
                        </a:cubicBezTo>
                        <a:cubicBezTo>
                          <a:pt x="1" y="72"/>
                          <a:pt x="1" y="70"/>
                          <a:pt x="1" y="69"/>
                        </a:cubicBezTo>
                        <a:cubicBezTo>
                          <a:pt x="2" y="69"/>
                          <a:pt x="2" y="68"/>
                          <a:pt x="3" y="68"/>
                        </a:cubicBezTo>
                        <a:cubicBezTo>
                          <a:pt x="3" y="68"/>
                          <a:pt x="3" y="66"/>
                          <a:pt x="5" y="66"/>
                        </a:cubicBezTo>
                        <a:cubicBezTo>
                          <a:pt x="4" y="65"/>
                          <a:pt x="3" y="66"/>
                          <a:pt x="3" y="67"/>
                        </a:cubicBezTo>
                        <a:cubicBezTo>
                          <a:pt x="1" y="66"/>
                          <a:pt x="3" y="65"/>
                          <a:pt x="1" y="65"/>
                        </a:cubicBezTo>
                        <a:cubicBezTo>
                          <a:pt x="2" y="65"/>
                          <a:pt x="2" y="63"/>
                          <a:pt x="2" y="63"/>
                        </a:cubicBezTo>
                        <a:cubicBezTo>
                          <a:pt x="3" y="63"/>
                          <a:pt x="3" y="63"/>
                          <a:pt x="4" y="62"/>
                        </a:cubicBezTo>
                        <a:cubicBezTo>
                          <a:pt x="3" y="61"/>
                          <a:pt x="2" y="62"/>
                          <a:pt x="1" y="63"/>
                        </a:cubicBezTo>
                        <a:cubicBezTo>
                          <a:pt x="0" y="63"/>
                          <a:pt x="1" y="61"/>
                          <a:pt x="1" y="61"/>
                        </a:cubicBezTo>
                        <a:cubicBezTo>
                          <a:pt x="2" y="61"/>
                          <a:pt x="3" y="60"/>
                          <a:pt x="3" y="61"/>
                        </a:cubicBezTo>
                        <a:cubicBezTo>
                          <a:pt x="3" y="60"/>
                          <a:pt x="3" y="59"/>
                          <a:pt x="4" y="59"/>
                        </a:cubicBezTo>
                        <a:cubicBezTo>
                          <a:pt x="4" y="58"/>
                          <a:pt x="3" y="58"/>
                          <a:pt x="3" y="57"/>
                        </a:cubicBezTo>
                        <a:cubicBezTo>
                          <a:pt x="4" y="57"/>
                          <a:pt x="4" y="57"/>
                          <a:pt x="4" y="57"/>
                        </a:cubicBezTo>
                        <a:cubicBezTo>
                          <a:pt x="3" y="56"/>
                          <a:pt x="3" y="55"/>
                          <a:pt x="2" y="54"/>
                        </a:cubicBezTo>
                        <a:cubicBezTo>
                          <a:pt x="2" y="54"/>
                          <a:pt x="3" y="56"/>
                          <a:pt x="1" y="56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1" y="54"/>
                          <a:pt x="1" y="54"/>
                          <a:pt x="2" y="53"/>
                        </a:cubicBezTo>
                        <a:cubicBezTo>
                          <a:pt x="2" y="53"/>
                          <a:pt x="1" y="53"/>
                          <a:pt x="1" y="52"/>
                        </a:cubicBezTo>
                        <a:cubicBezTo>
                          <a:pt x="1" y="52"/>
                          <a:pt x="1" y="52"/>
                          <a:pt x="0" y="53"/>
                        </a:cubicBezTo>
                        <a:cubicBezTo>
                          <a:pt x="0" y="53"/>
                          <a:pt x="0" y="52"/>
                          <a:pt x="1" y="51"/>
                        </a:cubicBezTo>
                        <a:cubicBezTo>
                          <a:pt x="1" y="50"/>
                          <a:pt x="1" y="50"/>
                          <a:pt x="0" y="50"/>
                        </a:cubicBezTo>
                        <a:cubicBezTo>
                          <a:pt x="0" y="49"/>
                          <a:pt x="1" y="49"/>
                          <a:pt x="0" y="49"/>
                        </a:cubicBezTo>
                        <a:cubicBezTo>
                          <a:pt x="0" y="48"/>
                          <a:pt x="1" y="48"/>
                          <a:pt x="2" y="48"/>
                        </a:cubicBezTo>
                        <a:cubicBezTo>
                          <a:pt x="1" y="46"/>
                          <a:pt x="1" y="43"/>
                          <a:pt x="2" y="41"/>
                        </a:cubicBezTo>
                        <a:cubicBezTo>
                          <a:pt x="2" y="40"/>
                          <a:pt x="2" y="39"/>
                          <a:pt x="3" y="37"/>
                        </a:cubicBezTo>
                        <a:cubicBezTo>
                          <a:pt x="3" y="36"/>
                          <a:pt x="3" y="35"/>
                          <a:pt x="4" y="35"/>
                        </a:cubicBezTo>
                        <a:cubicBezTo>
                          <a:pt x="4" y="34"/>
                          <a:pt x="4" y="33"/>
                          <a:pt x="4" y="32"/>
                        </a:cubicBezTo>
                        <a:cubicBezTo>
                          <a:pt x="7" y="29"/>
                          <a:pt x="7" y="31"/>
                          <a:pt x="10" y="31"/>
                        </a:cubicBezTo>
                        <a:cubicBezTo>
                          <a:pt x="13" y="26"/>
                          <a:pt x="16" y="23"/>
                          <a:pt x="19" y="20"/>
                        </a:cubicBezTo>
                        <a:cubicBezTo>
                          <a:pt x="22" y="17"/>
                          <a:pt x="25" y="15"/>
                          <a:pt x="29" y="12"/>
                        </a:cubicBezTo>
                        <a:cubicBezTo>
                          <a:pt x="28" y="13"/>
                          <a:pt x="26" y="11"/>
                          <a:pt x="27" y="13"/>
                        </a:cubicBezTo>
                        <a:cubicBezTo>
                          <a:pt x="26" y="13"/>
                          <a:pt x="26" y="13"/>
                          <a:pt x="26" y="12"/>
                        </a:cubicBezTo>
                        <a:cubicBezTo>
                          <a:pt x="27" y="11"/>
                          <a:pt x="27" y="11"/>
                          <a:pt x="26" y="11"/>
                        </a:cubicBezTo>
                        <a:cubicBezTo>
                          <a:pt x="27" y="11"/>
                          <a:pt x="30" y="7"/>
                          <a:pt x="31" y="9"/>
                        </a:cubicBezTo>
                        <a:cubicBezTo>
                          <a:pt x="31" y="8"/>
                          <a:pt x="32" y="7"/>
                          <a:pt x="34" y="6"/>
                        </a:cubicBezTo>
                        <a:cubicBezTo>
                          <a:pt x="34" y="6"/>
                          <a:pt x="33" y="6"/>
                          <a:pt x="33" y="7"/>
                        </a:cubicBezTo>
                        <a:cubicBezTo>
                          <a:pt x="33" y="7"/>
                          <a:pt x="34" y="7"/>
                          <a:pt x="34" y="6"/>
                        </a:cubicBezTo>
                        <a:cubicBezTo>
                          <a:pt x="34" y="7"/>
                          <a:pt x="33" y="7"/>
                          <a:pt x="34" y="8"/>
                        </a:cubicBezTo>
                        <a:cubicBezTo>
                          <a:pt x="33" y="8"/>
                          <a:pt x="32" y="8"/>
                          <a:pt x="32" y="8"/>
                        </a:cubicBezTo>
                        <a:cubicBezTo>
                          <a:pt x="31" y="9"/>
                          <a:pt x="31" y="10"/>
                          <a:pt x="30" y="10"/>
                        </a:cubicBezTo>
                        <a:cubicBezTo>
                          <a:pt x="30" y="11"/>
                          <a:pt x="33" y="9"/>
                          <a:pt x="32" y="11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2" y="9"/>
                          <a:pt x="34" y="9"/>
                          <a:pt x="35" y="9"/>
                        </a:cubicBezTo>
                        <a:cubicBezTo>
                          <a:pt x="35" y="9"/>
                          <a:pt x="35" y="7"/>
                          <a:pt x="35" y="6"/>
                        </a:cubicBezTo>
                        <a:cubicBezTo>
                          <a:pt x="37" y="5"/>
                          <a:pt x="35" y="8"/>
                          <a:pt x="38" y="6"/>
                        </a:cubicBezTo>
                        <a:cubicBezTo>
                          <a:pt x="36" y="5"/>
                          <a:pt x="38" y="6"/>
                          <a:pt x="39" y="5"/>
                        </a:cubicBezTo>
                        <a:cubicBezTo>
                          <a:pt x="38" y="5"/>
                          <a:pt x="39" y="6"/>
                          <a:pt x="40" y="5"/>
                        </a:cubicBezTo>
                        <a:cubicBezTo>
                          <a:pt x="40" y="6"/>
                          <a:pt x="39" y="6"/>
                          <a:pt x="39" y="6"/>
                        </a:cubicBezTo>
                        <a:cubicBezTo>
                          <a:pt x="38" y="7"/>
                          <a:pt x="38" y="7"/>
                          <a:pt x="37" y="7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8" y="8"/>
                          <a:pt x="38" y="8"/>
                          <a:pt x="38" y="7"/>
                        </a:cubicBezTo>
                        <a:cubicBezTo>
                          <a:pt x="39" y="7"/>
                          <a:pt x="38" y="8"/>
                          <a:pt x="38" y="8"/>
                        </a:cubicBezTo>
                        <a:cubicBezTo>
                          <a:pt x="40" y="7"/>
                          <a:pt x="41" y="6"/>
                          <a:pt x="40" y="4"/>
                        </a:cubicBezTo>
                        <a:cubicBezTo>
                          <a:pt x="40" y="5"/>
                          <a:pt x="41" y="5"/>
                          <a:pt x="41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2" y="4"/>
                          <a:pt x="43" y="5"/>
                          <a:pt x="43" y="4"/>
                        </a:cubicBezTo>
                        <a:cubicBezTo>
                          <a:pt x="43" y="5"/>
                          <a:pt x="45" y="5"/>
                          <a:pt x="44" y="6"/>
                        </a:cubicBezTo>
                        <a:cubicBezTo>
                          <a:pt x="45" y="5"/>
                          <a:pt x="45" y="3"/>
                          <a:pt x="46" y="5"/>
                        </a:cubicBezTo>
                        <a:cubicBezTo>
                          <a:pt x="47" y="5"/>
                          <a:pt x="46" y="3"/>
                          <a:pt x="45" y="4"/>
                        </a:cubicBezTo>
                        <a:cubicBezTo>
                          <a:pt x="45" y="3"/>
                          <a:pt x="47" y="4"/>
                          <a:pt x="47" y="3"/>
                        </a:cubicBezTo>
                        <a:cubicBezTo>
                          <a:pt x="48" y="3"/>
                          <a:pt x="46" y="4"/>
                          <a:pt x="47" y="5"/>
                        </a:cubicBezTo>
                        <a:cubicBezTo>
                          <a:pt x="47" y="4"/>
                          <a:pt x="48" y="4"/>
                          <a:pt x="48" y="4"/>
                        </a:cubicBezTo>
                        <a:cubicBezTo>
                          <a:pt x="48" y="3"/>
                          <a:pt x="49" y="3"/>
                          <a:pt x="49" y="2"/>
                        </a:cubicBezTo>
                        <a:cubicBezTo>
                          <a:pt x="49" y="3"/>
                          <a:pt x="51" y="0"/>
                          <a:pt x="51" y="2"/>
                        </a:cubicBezTo>
                        <a:cubicBezTo>
                          <a:pt x="52" y="2"/>
                          <a:pt x="52" y="1"/>
                          <a:pt x="52" y="1"/>
                        </a:cubicBezTo>
                        <a:cubicBezTo>
                          <a:pt x="53" y="1"/>
                          <a:pt x="53" y="2"/>
                          <a:pt x="54" y="2"/>
                        </a:cubicBezTo>
                        <a:cubicBezTo>
                          <a:pt x="54" y="1"/>
                          <a:pt x="55" y="1"/>
                          <a:pt x="56" y="1"/>
                        </a:cubicBezTo>
                        <a:cubicBezTo>
                          <a:pt x="56" y="1"/>
                          <a:pt x="57" y="1"/>
                          <a:pt x="57" y="1"/>
                        </a:cubicBezTo>
                        <a:cubicBezTo>
                          <a:pt x="58" y="1"/>
                          <a:pt x="59" y="1"/>
                          <a:pt x="59" y="1"/>
                        </a:cubicBezTo>
                        <a:cubicBezTo>
                          <a:pt x="61" y="1"/>
                          <a:pt x="63" y="1"/>
                          <a:pt x="63" y="0"/>
                        </a:cubicBezTo>
                        <a:cubicBezTo>
                          <a:pt x="66" y="0"/>
                          <a:pt x="67" y="1"/>
                          <a:pt x="69" y="2"/>
                        </a:cubicBezTo>
                        <a:cubicBezTo>
                          <a:pt x="70" y="1"/>
                          <a:pt x="71" y="1"/>
                          <a:pt x="74" y="1"/>
                        </a:cubicBezTo>
                        <a:cubicBezTo>
                          <a:pt x="74" y="2"/>
                          <a:pt x="74" y="2"/>
                          <a:pt x="73" y="3"/>
                        </a:cubicBezTo>
                        <a:cubicBezTo>
                          <a:pt x="75" y="3"/>
                          <a:pt x="75" y="3"/>
                          <a:pt x="76" y="3"/>
                        </a:cubicBezTo>
                        <a:cubicBezTo>
                          <a:pt x="77" y="3"/>
                          <a:pt x="76" y="5"/>
                          <a:pt x="76" y="6"/>
                        </a:cubicBezTo>
                        <a:cubicBezTo>
                          <a:pt x="77" y="6"/>
                          <a:pt x="77" y="5"/>
                          <a:pt x="77" y="5"/>
                        </a:cubicBezTo>
                        <a:cubicBezTo>
                          <a:pt x="77" y="4"/>
                          <a:pt x="79" y="6"/>
                          <a:pt x="79" y="4"/>
                        </a:cubicBezTo>
                        <a:cubicBezTo>
                          <a:pt x="79" y="4"/>
                          <a:pt x="80" y="6"/>
                          <a:pt x="81" y="5"/>
                        </a:cubicBezTo>
                        <a:cubicBezTo>
                          <a:pt x="81" y="5"/>
                          <a:pt x="81" y="6"/>
                          <a:pt x="81" y="6"/>
                        </a:cubicBezTo>
                        <a:cubicBezTo>
                          <a:pt x="82" y="6"/>
                          <a:pt x="83" y="5"/>
                          <a:pt x="82" y="6"/>
                        </a:cubicBezTo>
                        <a:cubicBezTo>
                          <a:pt x="83" y="6"/>
                          <a:pt x="82" y="5"/>
                          <a:pt x="83" y="5"/>
                        </a:cubicBezTo>
                        <a:cubicBezTo>
                          <a:pt x="83" y="5"/>
                          <a:pt x="86" y="7"/>
                          <a:pt x="85" y="5"/>
                        </a:cubicBezTo>
                        <a:cubicBezTo>
                          <a:pt x="86" y="5"/>
                          <a:pt x="85" y="7"/>
                          <a:pt x="86" y="7"/>
                        </a:cubicBezTo>
                        <a:cubicBezTo>
                          <a:pt x="86" y="8"/>
                          <a:pt x="86" y="7"/>
                          <a:pt x="85" y="7"/>
                        </a:cubicBezTo>
                        <a:cubicBezTo>
                          <a:pt x="85" y="7"/>
                          <a:pt x="85" y="8"/>
                          <a:pt x="85" y="8"/>
                        </a:cubicBezTo>
                        <a:cubicBezTo>
                          <a:pt x="86" y="8"/>
                          <a:pt x="87" y="7"/>
                          <a:pt x="87" y="7"/>
                        </a:cubicBezTo>
                        <a:cubicBezTo>
                          <a:pt x="89" y="7"/>
                          <a:pt x="90" y="8"/>
                          <a:pt x="91" y="9"/>
                        </a:cubicBezTo>
                        <a:cubicBezTo>
                          <a:pt x="92" y="9"/>
                          <a:pt x="94" y="10"/>
                          <a:pt x="95" y="9"/>
                        </a:cubicBezTo>
                        <a:cubicBezTo>
                          <a:pt x="96" y="10"/>
                          <a:pt x="94" y="10"/>
                          <a:pt x="94" y="11"/>
                        </a:cubicBezTo>
                        <a:cubicBezTo>
                          <a:pt x="96" y="10"/>
                          <a:pt x="98" y="11"/>
                          <a:pt x="99" y="13"/>
                        </a:cubicBezTo>
                        <a:cubicBezTo>
                          <a:pt x="98" y="13"/>
                          <a:pt x="97" y="12"/>
                          <a:pt x="96" y="11"/>
                        </a:cubicBezTo>
                        <a:cubicBezTo>
                          <a:pt x="95" y="13"/>
                          <a:pt x="99" y="12"/>
                          <a:pt x="97" y="14"/>
                        </a:cubicBezTo>
                        <a:cubicBezTo>
                          <a:pt x="99" y="14"/>
                          <a:pt x="99" y="13"/>
                          <a:pt x="99" y="13"/>
                        </a:cubicBezTo>
                        <a:cubicBezTo>
                          <a:pt x="100" y="13"/>
                          <a:pt x="100" y="14"/>
                          <a:pt x="101" y="15"/>
                        </a:cubicBezTo>
                        <a:cubicBezTo>
                          <a:pt x="100" y="13"/>
                          <a:pt x="105" y="16"/>
                          <a:pt x="103" y="13"/>
                        </a:cubicBezTo>
                        <a:cubicBezTo>
                          <a:pt x="103" y="13"/>
                          <a:pt x="104" y="14"/>
                          <a:pt x="104" y="14"/>
                        </a:cubicBezTo>
                        <a:cubicBezTo>
                          <a:pt x="104" y="15"/>
                          <a:pt x="104" y="15"/>
                          <a:pt x="104" y="15"/>
                        </a:cubicBezTo>
                        <a:cubicBezTo>
                          <a:pt x="104" y="15"/>
                          <a:pt x="103" y="15"/>
                          <a:pt x="103" y="15"/>
                        </a:cubicBezTo>
                        <a:cubicBezTo>
                          <a:pt x="102" y="16"/>
                          <a:pt x="105" y="17"/>
                          <a:pt x="103" y="18"/>
                        </a:cubicBezTo>
                        <a:cubicBezTo>
                          <a:pt x="103" y="19"/>
                          <a:pt x="104" y="19"/>
                          <a:pt x="104" y="19"/>
                        </a:cubicBezTo>
                        <a:cubicBezTo>
                          <a:pt x="104" y="19"/>
                          <a:pt x="104" y="19"/>
                          <a:pt x="105" y="20"/>
                        </a:cubicBezTo>
                        <a:cubicBezTo>
                          <a:pt x="105" y="20"/>
                          <a:pt x="105" y="21"/>
                          <a:pt x="106" y="21"/>
                        </a:cubicBezTo>
                        <a:cubicBezTo>
                          <a:pt x="107" y="22"/>
                          <a:pt x="107" y="23"/>
                          <a:pt x="109" y="24"/>
                        </a:cubicBezTo>
                        <a:cubicBezTo>
                          <a:pt x="109" y="24"/>
                          <a:pt x="109" y="24"/>
                          <a:pt x="109" y="23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3"/>
                          <a:pt x="109" y="23"/>
                        </a:cubicBezTo>
                        <a:cubicBezTo>
                          <a:pt x="109" y="23"/>
                          <a:pt x="109" y="23"/>
                          <a:pt x="109" y="23"/>
                        </a:cubicBezTo>
                        <a:cubicBezTo>
                          <a:pt x="109" y="23"/>
                          <a:pt x="109" y="22"/>
                          <a:pt x="109" y="22"/>
                        </a:cubicBezTo>
                        <a:cubicBezTo>
                          <a:pt x="109" y="22"/>
                          <a:pt x="109" y="22"/>
                          <a:pt x="108" y="21"/>
                        </a:cubicBezTo>
                        <a:cubicBezTo>
                          <a:pt x="107" y="22"/>
                          <a:pt x="110" y="22"/>
                          <a:pt x="108" y="23"/>
                        </a:cubicBezTo>
                        <a:cubicBezTo>
                          <a:pt x="107" y="21"/>
                          <a:pt x="109" y="22"/>
                          <a:pt x="110" y="21"/>
                        </a:cubicBezTo>
                        <a:cubicBezTo>
                          <a:pt x="110" y="22"/>
                          <a:pt x="110" y="22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1" y="23"/>
                          <a:pt x="112" y="24"/>
                          <a:pt x="112" y="25"/>
                        </a:cubicBezTo>
                        <a:cubicBezTo>
                          <a:pt x="112" y="26"/>
                          <a:pt x="113" y="25"/>
                          <a:pt x="113" y="25"/>
                        </a:cubicBezTo>
                        <a:cubicBezTo>
                          <a:pt x="113" y="25"/>
                          <a:pt x="112" y="25"/>
                          <a:pt x="112" y="24"/>
                        </a:cubicBezTo>
                        <a:cubicBezTo>
                          <a:pt x="112" y="24"/>
                          <a:pt x="112" y="24"/>
                          <a:pt x="112" y="24"/>
                        </a:cubicBezTo>
                        <a:cubicBezTo>
                          <a:pt x="113" y="23"/>
                          <a:pt x="113" y="23"/>
                          <a:pt x="113" y="23"/>
                        </a:cubicBezTo>
                        <a:cubicBezTo>
                          <a:pt x="114" y="24"/>
                          <a:pt x="113" y="25"/>
                          <a:pt x="114" y="26"/>
                        </a:cubicBezTo>
                        <a:cubicBezTo>
                          <a:pt x="113" y="26"/>
                          <a:pt x="113" y="27"/>
                          <a:pt x="113" y="27"/>
                        </a:cubicBezTo>
                        <a:cubicBezTo>
                          <a:pt x="113" y="28"/>
                          <a:pt x="114" y="27"/>
                          <a:pt x="113" y="27"/>
                        </a:cubicBezTo>
                        <a:cubicBezTo>
                          <a:pt x="114" y="27"/>
                          <a:pt x="114" y="28"/>
                          <a:pt x="114" y="28"/>
                        </a:cubicBezTo>
                        <a:cubicBezTo>
                          <a:pt x="115" y="28"/>
                          <a:pt x="115" y="29"/>
                          <a:pt x="116" y="29"/>
                        </a:cubicBezTo>
                        <a:cubicBezTo>
                          <a:pt x="116" y="29"/>
                          <a:pt x="116" y="29"/>
                          <a:pt x="116" y="30"/>
                        </a:cubicBezTo>
                        <a:cubicBezTo>
                          <a:pt x="116" y="31"/>
                          <a:pt x="117" y="31"/>
                          <a:pt x="117" y="32"/>
                        </a:cubicBezTo>
                        <a:cubicBezTo>
                          <a:pt x="118" y="32"/>
                          <a:pt x="117" y="33"/>
                          <a:pt x="117" y="33"/>
                        </a:cubicBezTo>
                        <a:cubicBezTo>
                          <a:pt x="118" y="34"/>
                          <a:pt x="119" y="35"/>
                          <a:pt x="118" y="37"/>
                        </a:cubicBezTo>
                        <a:cubicBezTo>
                          <a:pt x="117" y="36"/>
                          <a:pt x="119" y="35"/>
                          <a:pt x="117" y="35"/>
                        </a:cubicBezTo>
                        <a:cubicBezTo>
                          <a:pt x="117" y="36"/>
                          <a:pt x="118" y="37"/>
                          <a:pt x="119" y="38"/>
                        </a:cubicBezTo>
                        <a:cubicBezTo>
                          <a:pt x="120" y="38"/>
                          <a:pt x="121" y="39"/>
                          <a:pt x="120" y="41"/>
                        </a:cubicBezTo>
                        <a:cubicBezTo>
                          <a:pt x="123" y="42"/>
                          <a:pt x="120" y="42"/>
                          <a:pt x="121" y="43"/>
                        </a:cubicBezTo>
                        <a:cubicBezTo>
                          <a:pt x="121" y="44"/>
                          <a:pt x="120" y="46"/>
                          <a:pt x="119" y="46"/>
                        </a:cubicBezTo>
                        <a:cubicBezTo>
                          <a:pt x="119" y="46"/>
                          <a:pt x="120" y="46"/>
                          <a:pt x="121" y="47"/>
                        </a:cubicBezTo>
                        <a:cubicBezTo>
                          <a:pt x="121" y="48"/>
                          <a:pt x="119" y="46"/>
                          <a:pt x="119" y="48"/>
                        </a:cubicBezTo>
                        <a:cubicBezTo>
                          <a:pt x="119" y="48"/>
                          <a:pt x="121" y="47"/>
                          <a:pt x="121" y="49"/>
                        </a:cubicBezTo>
                        <a:cubicBezTo>
                          <a:pt x="121" y="49"/>
                          <a:pt x="121" y="48"/>
                          <a:pt x="120" y="48"/>
                        </a:cubicBezTo>
                        <a:cubicBezTo>
                          <a:pt x="120" y="48"/>
                          <a:pt x="120" y="48"/>
                          <a:pt x="120" y="49"/>
                        </a:cubicBezTo>
                        <a:cubicBezTo>
                          <a:pt x="120" y="49"/>
                          <a:pt x="120" y="50"/>
                          <a:pt x="121" y="51"/>
                        </a:cubicBezTo>
                        <a:cubicBezTo>
                          <a:pt x="121" y="51"/>
                          <a:pt x="121" y="52"/>
                          <a:pt x="121" y="53"/>
                        </a:cubicBezTo>
                        <a:cubicBezTo>
                          <a:pt x="121" y="54"/>
                          <a:pt x="121" y="55"/>
                          <a:pt x="121" y="55"/>
                        </a:cubicBezTo>
                        <a:cubicBezTo>
                          <a:pt x="121" y="56"/>
                          <a:pt x="121" y="56"/>
                          <a:pt x="121" y="56"/>
                        </a:cubicBezTo>
                        <a:cubicBezTo>
                          <a:pt x="122" y="56"/>
                          <a:pt x="122" y="56"/>
                          <a:pt x="123" y="56"/>
                        </a:cubicBezTo>
                        <a:cubicBezTo>
                          <a:pt x="122" y="57"/>
                          <a:pt x="121" y="57"/>
                          <a:pt x="121" y="59"/>
                        </a:cubicBezTo>
                        <a:cubicBezTo>
                          <a:pt x="120" y="59"/>
                          <a:pt x="121" y="58"/>
                          <a:pt x="121" y="58"/>
                        </a:cubicBezTo>
                        <a:cubicBezTo>
                          <a:pt x="120" y="58"/>
                          <a:pt x="120" y="58"/>
                          <a:pt x="119" y="58"/>
                        </a:cubicBezTo>
                        <a:cubicBezTo>
                          <a:pt x="121" y="60"/>
                          <a:pt x="119" y="61"/>
                          <a:pt x="120" y="63"/>
                        </a:cubicBezTo>
                        <a:cubicBezTo>
                          <a:pt x="119" y="68"/>
                          <a:pt x="118" y="75"/>
                          <a:pt x="116" y="81"/>
                        </a:cubicBezTo>
                        <a:cubicBezTo>
                          <a:pt x="116" y="81"/>
                          <a:pt x="116" y="81"/>
                          <a:pt x="116" y="81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5" y="86"/>
                          <a:pt x="113" y="90"/>
                          <a:pt x="112" y="93"/>
                        </a:cubicBezTo>
                        <a:cubicBezTo>
                          <a:pt x="113" y="94"/>
                          <a:pt x="112" y="92"/>
                          <a:pt x="114" y="92"/>
                        </a:cubicBezTo>
                        <a:cubicBezTo>
                          <a:pt x="114" y="92"/>
                          <a:pt x="113" y="90"/>
                          <a:pt x="114" y="91"/>
                        </a:cubicBezTo>
                        <a:cubicBezTo>
                          <a:pt x="113" y="89"/>
                          <a:pt x="116" y="88"/>
                          <a:pt x="115" y="86"/>
                        </a:cubicBezTo>
                        <a:cubicBezTo>
                          <a:pt x="116" y="87"/>
                          <a:pt x="117" y="88"/>
                          <a:pt x="116" y="90"/>
                        </a:cubicBezTo>
                        <a:cubicBezTo>
                          <a:pt x="114" y="90"/>
                          <a:pt x="116" y="89"/>
                          <a:pt x="116" y="88"/>
                        </a:cubicBezTo>
                        <a:cubicBezTo>
                          <a:pt x="115" y="88"/>
                          <a:pt x="114" y="91"/>
                          <a:pt x="116" y="91"/>
                        </a:cubicBezTo>
                        <a:cubicBezTo>
                          <a:pt x="116" y="92"/>
                          <a:pt x="114" y="93"/>
                          <a:pt x="115" y="93"/>
                        </a:cubicBezTo>
                        <a:cubicBezTo>
                          <a:pt x="114" y="93"/>
                          <a:pt x="112" y="95"/>
                          <a:pt x="112" y="93"/>
                        </a:cubicBezTo>
                        <a:cubicBezTo>
                          <a:pt x="111" y="94"/>
                          <a:pt x="113" y="95"/>
                          <a:pt x="114" y="93"/>
                        </a:cubicBezTo>
                        <a:cubicBezTo>
                          <a:pt x="114" y="94"/>
                          <a:pt x="113" y="95"/>
                          <a:pt x="114" y="95"/>
                        </a:cubicBezTo>
                        <a:cubicBezTo>
                          <a:pt x="113" y="95"/>
                          <a:pt x="112" y="96"/>
                          <a:pt x="112" y="95"/>
                        </a:cubicBezTo>
                        <a:cubicBezTo>
                          <a:pt x="111" y="96"/>
                          <a:pt x="111" y="96"/>
                          <a:pt x="110" y="97"/>
                        </a:cubicBezTo>
                        <a:cubicBezTo>
                          <a:pt x="110" y="97"/>
                          <a:pt x="111" y="98"/>
                          <a:pt x="112" y="98"/>
                        </a:cubicBezTo>
                        <a:cubicBezTo>
                          <a:pt x="110" y="99"/>
                          <a:pt x="112" y="103"/>
                          <a:pt x="109" y="103"/>
                        </a:cubicBezTo>
                        <a:cubicBezTo>
                          <a:pt x="109" y="104"/>
                          <a:pt x="109" y="105"/>
                          <a:pt x="108" y="105"/>
                        </a:cubicBezTo>
                        <a:cubicBezTo>
                          <a:pt x="108" y="106"/>
                          <a:pt x="108" y="107"/>
                          <a:pt x="108" y="108"/>
                        </a:cubicBezTo>
                        <a:cubicBezTo>
                          <a:pt x="107" y="110"/>
                          <a:pt x="107" y="112"/>
                          <a:pt x="108" y="114"/>
                        </a:cubicBezTo>
                        <a:cubicBezTo>
                          <a:pt x="108" y="115"/>
                          <a:pt x="106" y="114"/>
                          <a:pt x="105" y="114"/>
                        </a:cubicBezTo>
                        <a:close/>
                        <a:moveTo>
                          <a:pt x="9" y="72"/>
                        </a:moveTo>
                        <a:cubicBezTo>
                          <a:pt x="9" y="73"/>
                          <a:pt x="8" y="73"/>
                          <a:pt x="7" y="74"/>
                        </a:cubicBezTo>
                        <a:cubicBezTo>
                          <a:pt x="8" y="75"/>
                          <a:pt x="9" y="75"/>
                          <a:pt x="10" y="75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9" y="74"/>
                          <a:pt x="9" y="75"/>
                          <a:pt x="9" y="74"/>
                        </a:cubicBezTo>
                        <a:cubicBezTo>
                          <a:pt x="9" y="74"/>
                          <a:pt x="10" y="72"/>
                          <a:pt x="9" y="72"/>
                        </a:cubicBezTo>
                        <a:close/>
                        <a:moveTo>
                          <a:pt x="5" y="68"/>
                        </a:moveTo>
                        <a:cubicBezTo>
                          <a:pt x="6" y="70"/>
                          <a:pt x="6" y="70"/>
                          <a:pt x="6" y="70"/>
                        </a:cubicBezTo>
                        <a:cubicBezTo>
                          <a:pt x="7" y="70"/>
                          <a:pt x="8" y="69"/>
                          <a:pt x="7" y="68"/>
                        </a:cubicBezTo>
                        <a:cubicBezTo>
                          <a:pt x="7" y="68"/>
                          <a:pt x="6" y="69"/>
                          <a:pt x="6" y="69"/>
                        </a:cubicBezTo>
                        <a:cubicBezTo>
                          <a:pt x="6" y="68"/>
                          <a:pt x="6" y="68"/>
                          <a:pt x="5" y="68"/>
                        </a:cubicBezTo>
                        <a:close/>
                        <a:moveTo>
                          <a:pt x="5" y="64"/>
                        </a:moveTo>
                        <a:cubicBezTo>
                          <a:pt x="6" y="65"/>
                          <a:pt x="7" y="65"/>
                          <a:pt x="6" y="66"/>
                        </a:cubicBezTo>
                        <a:cubicBezTo>
                          <a:pt x="7" y="66"/>
                          <a:pt x="7" y="65"/>
                          <a:pt x="7" y="64"/>
                        </a:cubicBezTo>
                        <a:cubicBezTo>
                          <a:pt x="6" y="64"/>
                          <a:pt x="6" y="64"/>
                          <a:pt x="5" y="64"/>
                        </a:cubicBezTo>
                        <a:close/>
                        <a:moveTo>
                          <a:pt x="95" y="11"/>
                        </a:moveTo>
                        <a:cubicBezTo>
                          <a:pt x="96" y="13"/>
                          <a:pt x="93" y="13"/>
                          <a:pt x="94" y="14"/>
                        </a:cubicBezTo>
                        <a:cubicBezTo>
                          <a:pt x="95" y="14"/>
                          <a:pt x="97" y="11"/>
                          <a:pt x="95" y="11"/>
                        </a:cubicBezTo>
                        <a:close/>
                        <a:moveTo>
                          <a:pt x="111" y="29"/>
                        </a:moveTo>
                        <a:cubicBezTo>
                          <a:pt x="111" y="29"/>
                          <a:pt x="112" y="28"/>
                          <a:pt x="112" y="27"/>
                        </a:cubicBezTo>
                        <a:cubicBezTo>
                          <a:pt x="111" y="28"/>
                          <a:pt x="111" y="27"/>
                          <a:pt x="110" y="29"/>
                        </a:cubicBezTo>
                        <a:cubicBezTo>
                          <a:pt x="110" y="28"/>
                          <a:pt x="110" y="28"/>
                          <a:pt x="109" y="28"/>
                        </a:cubicBezTo>
                        <a:cubicBezTo>
                          <a:pt x="110" y="29"/>
                          <a:pt x="110" y="29"/>
                          <a:pt x="11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Freeform 56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619085" y="4880207"/>
                    <a:ext cx="864337" cy="693991"/>
                  </a:xfrm>
                  <a:custGeom>
                    <a:avLst/>
                    <a:gdLst>
                      <a:gd name="T0" fmla="*/ 38 w 51"/>
                      <a:gd name="T1" fmla="*/ 31 h 41"/>
                      <a:gd name="T2" fmla="*/ 43 w 51"/>
                      <a:gd name="T3" fmla="*/ 26 h 41"/>
                      <a:gd name="T4" fmla="*/ 43 w 51"/>
                      <a:gd name="T5" fmla="*/ 25 h 41"/>
                      <a:gd name="T6" fmla="*/ 42 w 51"/>
                      <a:gd name="T7" fmla="*/ 24 h 41"/>
                      <a:gd name="T8" fmla="*/ 42 w 51"/>
                      <a:gd name="T9" fmla="*/ 24 h 41"/>
                      <a:gd name="T10" fmla="*/ 40 w 51"/>
                      <a:gd name="T11" fmla="*/ 24 h 41"/>
                      <a:gd name="T12" fmla="*/ 35 w 51"/>
                      <a:gd name="T13" fmla="*/ 22 h 41"/>
                      <a:gd name="T14" fmla="*/ 29 w 51"/>
                      <a:gd name="T15" fmla="*/ 25 h 41"/>
                      <a:gd name="T16" fmla="*/ 26 w 51"/>
                      <a:gd name="T17" fmla="*/ 26 h 41"/>
                      <a:gd name="T18" fmla="*/ 23 w 51"/>
                      <a:gd name="T19" fmla="*/ 27 h 41"/>
                      <a:gd name="T20" fmla="*/ 14 w 51"/>
                      <a:gd name="T21" fmla="*/ 25 h 41"/>
                      <a:gd name="T22" fmla="*/ 21 w 51"/>
                      <a:gd name="T23" fmla="*/ 23 h 41"/>
                      <a:gd name="T24" fmla="*/ 24 w 51"/>
                      <a:gd name="T25" fmla="*/ 21 h 41"/>
                      <a:gd name="T26" fmla="*/ 28 w 51"/>
                      <a:gd name="T27" fmla="*/ 19 h 41"/>
                      <a:gd name="T28" fmla="*/ 31 w 51"/>
                      <a:gd name="T29" fmla="*/ 18 h 41"/>
                      <a:gd name="T30" fmla="*/ 35 w 51"/>
                      <a:gd name="T31" fmla="*/ 17 h 41"/>
                      <a:gd name="T32" fmla="*/ 39 w 51"/>
                      <a:gd name="T33" fmla="*/ 12 h 41"/>
                      <a:gd name="T34" fmla="*/ 44 w 51"/>
                      <a:gd name="T35" fmla="*/ 9 h 41"/>
                      <a:gd name="T36" fmla="*/ 44 w 51"/>
                      <a:gd name="T37" fmla="*/ 10 h 41"/>
                      <a:gd name="T38" fmla="*/ 35 w 51"/>
                      <a:gd name="T39" fmla="*/ 9 h 41"/>
                      <a:gd name="T40" fmla="*/ 27 w 51"/>
                      <a:gd name="T41" fmla="*/ 11 h 41"/>
                      <a:gd name="T42" fmla="*/ 8 w 51"/>
                      <a:gd name="T43" fmla="*/ 23 h 41"/>
                      <a:gd name="T44" fmla="*/ 6 w 51"/>
                      <a:gd name="T45" fmla="*/ 27 h 41"/>
                      <a:gd name="T46" fmla="*/ 1 w 51"/>
                      <a:gd name="T47" fmla="*/ 26 h 41"/>
                      <a:gd name="T48" fmla="*/ 6 w 51"/>
                      <a:gd name="T49" fmla="*/ 18 h 41"/>
                      <a:gd name="T50" fmla="*/ 15 w 51"/>
                      <a:gd name="T51" fmla="*/ 11 h 41"/>
                      <a:gd name="T52" fmla="*/ 25 w 51"/>
                      <a:gd name="T53" fmla="*/ 6 h 41"/>
                      <a:gd name="T54" fmla="*/ 30 w 51"/>
                      <a:gd name="T55" fmla="*/ 4 h 41"/>
                      <a:gd name="T56" fmla="*/ 32 w 51"/>
                      <a:gd name="T57" fmla="*/ 2 h 41"/>
                      <a:gd name="T58" fmla="*/ 36 w 51"/>
                      <a:gd name="T59" fmla="*/ 2 h 41"/>
                      <a:gd name="T60" fmla="*/ 40 w 51"/>
                      <a:gd name="T61" fmla="*/ 0 h 41"/>
                      <a:gd name="T62" fmla="*/ 42 w 51"/>
                      <a:gd name="T63" fmla="*/ 3 h 41"/>
                      <a:gd name="T64" fmla="*/ 45 w 51"/>
                      <a:gd name="T65" fmla="*/ 2 h 41"/>
                      <a:gd name="T66" fmla="*/ 48 w 51"/>
                      <a:gd name="T67" fmla="*/ 6 h 41"/>
                      <a:gd name="T68" fmla="*/ 50 w 51"/>
                      <a:gd name="T69" fmla="*/ 6 h 41"/>
                      <a:gd name="T70" fmla="*/ 46 w 51"/>
                      <a:gd name="T71" fmla="*/ 18 h 41"/>
                      <a:gd name="T72" fmla="*/ 31 w 51"/>
                      <a:gd name="T73" fmla="*/ 27 h 41"/>
                      <a:gd name="T74" fmla="*/ 30 w 51"/>
                      <a:gd name="T75" fmla="*/ 23 h 41"/>
                      <a:gd name="T76" fmla="*/ 29 w 51"/>
                      <a:gd name="T77" fmla="*/ 25 h 41"/>
                      <a:gd name="T78" fmla="*/ 27 w 51"/>
                      <a:gd name="T79" fmla="*/ 26 h 41"/>
                      <a:gd name="T80" fmla="*/ 24 w 51"/>
                      <a:gd name="T81" fmla="*/ 26 h 41"/>
                      <a:gd name="T82" fmla="*/ 19 w 51"/>
                      <a:gd name="T83" fmla="*/ 29 h 41"/>
                      <a:gd name="T84" fmla="*/ 13 w 51"/>
                      <a:gd name="T85" fmla="*/ 28 h 41"/>
                      <a:gd name="T86" fmla="*/ 16 w 51"/>
                      <a:gd name="T87" fmla="*/ 28 h 41"/>
                      <a:gd name="T88" fmla="*/ 19 w 51"/>
                      <a:gd name="T89" fmla="*/ 27 h 41"/>
                      <a:gd name="T90" fmla="*/ 23 w 51"/>
                      <a:gd name="T91" fmla="*/ 24 h 41"/>
                      <a:gd name="T92" fmla="*/ 26 w 51"/>
                      <a:gd name="T93" fmla="*/ 22 h 41"/>
                      <a:gd name="T94" fmla="*/ 30 w 51"/>
                      <a:gd name="T95" fmla="*/ 19 h 41"/>
                      <a:gd name="T96" fmla="*/ 33 w 51"/>
                      <a:gd name="T97" fmla="*/ 18 h 41"/>
                      <a:gd name="T98" fmla="*/ 38 w 51"/>
                      <a:gd name="T99" fmla="*/ 17 h 41"/>
                      <a:gd name="T100" fmla="*/ 45 w 51"/>
                      <a:gd name="T101" fmla="*/ 17 h 41"/>
                      <a:gd name="T102" fmla="*/ 48 w 51"/>
                      <a:gd name="T103" fmla="*/ 20 h 41"/>
                      <a:gd name="T104" fmla="*/ 49 w 51"/>
                      <a:gd name="T105" fmla="*/ 23 h 41"/>
                      <a:gd name="T106" fmla="*/ 37 w 51"/>
                      <a:gd name="T107" fmla="*/ 37 h 41"/>
                      <a:gd name="T108" fmla="*/ 38 w 51"/>
                      <a:gd name="T109" fmla="*/ 38 h 41"/>
                      <a:gd name="T110" fmla="*/ 35 w 51"/>
                      <a:gd name="T111" fmla="*/ 38 h 41"/>
                      <a:gd name="T112" fmla="*/ 38 w 51"/>
                      <a:gd name="T113" fmla="*/ 6 h 41"/>
                      <a:gd name="T114" fmla="*/ 41 w 51"/>
                      <a:gd name="T115" fmla="*/ 6 h 41"/>
                      <a:gd name="T116" fmla="*/ 43 w 51"/>
                      <a:gd name="T117" fmla="*/ 6 h 41"/>
                      <a:gd name="T118" fmla="*/ 34 w 51"/>
                      <a:gd name="T119" fmla="*/ 2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1" h="41">
                        <a:moveTo>
                          <a:pt x="25" y="38"/>
                        </a:moveTo>
                        <a:cubicBezTo>
                          <a:pt x="28" y="36"/>
                          <a:pt x="30" y="34"/>
                          <a:pt x="33" y="33"/>
                        </a:cubicBezTo>
                        <a:cubicBezTo>
                          <a:pt x="33" y="33"/>
                          <a:pt x="33" y="33"/>
                          <a:pt x="34" y="33"/>
                        </a:cubicBezTo>
                        <a:cubicBezTo>
                          <a:pt x="34" y="33"/>
                          <a:pt x="34" y="33"/>
                          <a:pt x="33" y="32"/>
                        </a:cubicBezTo>
                        <a:cubicBezTo>
                          <a:pt x="35" y="32"/>
                          <a:pt x="36" y="32"/>
                          <a:pt x="36" y="31"/>
                        </a:cubicBezTo>
                        <a:cubicBezTo>
                          <a:pt x="37" y="32"/>
                          <a:pt x="37" y="29"/>
                          <a:pt x="38" y="31"/>
                        </a:cubicBezTo>
                        <a:cubicBezTo>
                          <a:pt x="37" y="29"/>
                          <a:pt x="39" y="29"/>
                          <a:pt x="39" y="28"/>
                        </a:cubicBezTo>
                        <a:cubicBezTo>
                          <a:pt x="40" y="30"/>
                          <a:pt x="40" y="29"/>
                          <a:pt x="40" y="28"/>
                        </a:cubicBezTo>
                        <a:cubicBezTo>
                          <a:pt x="40" y="27"/>
                          <a:pt x="42" y="28"/>
                          <a:pt x="41" y="27"/>
                        </a:cubicBezTo>
                        <a:cubicBezTo>
                          <a:pt x="42" y="28"/>
                          <a:pt x="41" y="27"/>
                          <a:pt x="42" y="28"/>
                        </a:cubicBezTo>
                        <a:cubicBezTo>
                          <a:pt x="43" y="27"/>
                          <a:pt x="42" y="26"/>
                          <a:pt x="43" y="27"/>
                        </a:cubicBezTo>
                        <a:cubicBezTo>
                          <a:pt x="43" y="26"/>
                          <a:pt x="43" y="26"/>
                          <a:pt x="43" y="26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4" y="25"/>
                          <a:pt x="43" y="25"/>
                          <a:pt x="43" y="25"/>
                        </a:cubicBezTo>
                        <a:cubicBezTo>
                          <a:pt x="43" y="25"/>
                          <a:pt x="43" y="25"/>
                          <a:pt x="43" y="24"/>
                        </a:cubicBezTo>
                        <a:cubicBezTo>
                          <a:pt x="43" y="24"/>
                          <a:pt x="43" y="25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3"/>
                        </a:cubicBezTo>
                        <a:cubicBezTo>
                          <a:pt x="41" y="24"/>
                          <a:pt x="41" y="24"/>
                          <a:pt x="41" y="24"/>
                        </a:cubicBez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0" y="24"/>
                          <a:pt x="41" y="22"/>
                          <a:pt x="41" y="24"/>
                        </a:cubicBezTo>
                        <a:cubicBezTo>
                          <a:pt x="41" y="24"/>
                          <a:pt x="40" y="24"/>
                          <a:pt x="40" y="24"/>
                        </a:cubicBezTo>
                        <a:cubicBezTo>
                          <a:pt x="40" y="23"/>
                          <a:pt x="40" y="22"/>
                          <a:pt x="40" y="23"/>
                        </a:cubicBezTo>
                        <a:cubicBezTo>
                          <a:pt x="39" y="23"/>
                          <a:pt x="40" y="23"/>
                          <a:pt x="40" y="24"/>
                        </a:cubicBezTo>
                        <a:cubicBezTo>
                          <a:pt x="39" y="23"/>
                          <a:pt x="39" y="23"/>
                          <a:pt x="38" y="22"/>
                        </a:cubicBezTo>
                        <a:cubicBezTo>
                          <a:pt x="37" y="24"/>
                          <a:pt x="36" y="23"/>
                          <a:pt x="36" y="24"/>
                        </a:cubicBezTo>
                        <a:cubicBezTo>
                          <a:pt x="36" y="23"/>
                          <a:pt x="35" y="22"/>
                          <a:pt x="36" y="22"/>
                        </a:cubicBezTo>
                        <a:cubicBezTo>
                          <a:pt x="36" y="21"/>
                          <a:pt x="35" y="22"/>
                          <a:pt x="35" y="22"/>
                        </a:cubicBezTo>
                        <a:cubicBezTo>
                          <a:pt x="36" y="23"/>
                          <a:pt x="35" y="23"/>
                          <a:pt x="36" y="24"/>
                        </a:cubicBezTo>
                        <a:cubicBezTo>
                          <a:pt x="35" y="25"/>
                          <a:pt x="35" y="23"/>
                          <a:pt x="34" y="23"/>
                        </a:cubicBezTo>
                        <a:cubicBezTo>
                          <a:pt x="35" y="25"/>
                          <a:pt x="32" y="25"/>
                          <a:pt x="32" y="24"/>
                        </a:cubicBezTo>
                        <a:cubicBezTo>
                          <a:pt x="32" y="24"/>
                          <a:pt x="32" y="25"/>
                          <a:pt x="32" y="25"/>
                        </a:cubicBezTo>
                        <a:cubicBezTo>
                          <a:pt x="31" y="24"/>
                          <a:pt x="30" y="26"/>
                          <a:pt x="29" y="26"/>
                        </a:cubicBezTo>
                        <a:cubicBezTo>
                          <a:pt x="29" y="26"/>
                          <a:pt x="29" y="25"/>
                          <a:pt x="29" y="25"/>
                        </a:cubicBezTo>
                        <a:cubicBezTo>
                          <a:pt x="29" y="26"/>
                          <a:pt x="29" y="27"/>
                          <a:pt x="28" y="27"/>
                        </a:cubicBezTo>
                        <a:cubicBezTo>
                          <a:pt x="28" y="25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6"/>
                        </a:cubicBezTo>
                        <a:cubicBezTo>
                          <a:pt x="26" y="25"/>
                          <a:pt x="26" y="27"/>
                          <a:pt x="26" y="26"/>
                        </a:cubicBezTo>
                        <a:cubicBezTo>
                          <a:pt x="26" y="27"/>
                          <a:pt x="26" y="27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ubicBezTo>
                          <a:pt x="25" y="28"/>
                          <a:pt x="25" y="27"/>
                          <a:pt x="24" y="28"/>
                        </a:cubicBezTo>
                        <a:cubicBezTo>
                          <a:pt x="23" y="27"/>
                          <a:pt x="24" y="27"/>
                          <a:pt x="23" y="25"/>
                        </a:cubicBezTo>
                        <a:cubicBezTo>
                          <a:pt x="23" y="26"/>
                          <a:pt x="24" y="27"/>
                          <a:pt x="24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3" y="28"/>
                          <a:pt x="21" y="28"/>
                          <a:pt x="21" y="30"/>
                        </a:cubicBezTo>
                        <a:cubicBezTo>
                          <a:pt x="19" y="29"/>
                          <a:pt x="19" y="31"/>
                          <a:pt x="16" y="32"/>
                        </a:cubicBezTo>
                        <a:cubicBezTo>
                          <a:pt x="16" y="32"/>
                          <a:pt x="16" y="31"/>
                          <a:pt x="16" y="31"/>
                        </a:cubicBezTo>
                        <a:cubicBezTo>
                          <a:pt x="15" y="31"/>
                          <a:pt x="17" y="32"/>
                          <a:pt x="16" y="32"/>
                        </a:cubicBezTo>
                        <a:cubicBezTo>
                          <a:pt x="16" y="32"/>
                          <a:pt x="16" y="32"/>
                          <a:pt x="16" y="33"/>
                        </a:cubicBezTo>
                        <a:cubicBezTo>
                          <a:pt x="15" y="30"/>
                          <a:pt x="14" y="28"/>
                          <a:pt x="14" y="25"/>
                        </a:cubicBezTo>
                        <a:cubicBezTo>
                          <a:pt x="14" y="25"/>
                          <a:pt x="14" y="24"/>
                          <a:pt x="14" y="26"/>
                        </a:cubicBezTo>
                        <a:cubicBezTo>
                          <a:pt x="15" y="24"/>
                          <a:pt x="15" y="25"/>
                          <a:pt x="15" y="24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4"/>
                          <a:pt x="17" y="24"/>
                          <a:pt x="17" y="24"/>
                        </a:cubicBezTo>
                        <a:cubicBezTo>
                          <a:pt x="18" y="24"/>
                          <a:pt x="19" y="24"/>
                          <a:pt x="19" y="23"/>
                        </a:cubicBezTo>
                        <a:cubicBezTo>
                          <a:pt x="20" y="23"/>
                          <a:pt x="20" y="23"/>
                          <a:pt x="21" y="23"/>
                        </a:cubicBezTo>
                        <a:cubicBezTo>
                          <a:pt x="21" y="23"/>
                          <a:pt x="21" y="22"/>
                          <a:pt x="21" y="23"/>
                        </a:cubicBezTo>
                        <a:cubicBezTo>
                          <a:pt x="22" y="23"/>
                          <a:pt x="21" y="23"/>
                          <a:pt x="21" y="22"/>
                        </a:cubicBezTo>
                        <a:cubicBezTo>
                          <a:pt x="22" y="22"/>
                          <a:pt x="23" y="24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4" y="21"/>
                          <a:pt x="24" y="22"/>
                        </a:cubicBezTo>
                        <a:cubicBezTo>
                          <a:pt x="24" y="22"/>
                          <a:pt x="24" y="22"/>
                          <a:pt x="24" y="21"/>
                        </a:cubicBezTo>
                        <a:cubicBezTo>
                          <a:pt x="24" y="21"/>
                          <a:pt x="24" y="22"/>
                          <a:pt x="25" y="22"/>
                        </a:cubicBezTo>
                        <a:cubicBezTo>
                          <a:pt x="24" y="20"/>
                          <a:pt x="26" y="22"/>
                          <a:pt x="25" y="21"/>
                        </a:cubicBezTo>
                        <a:cubicBezTo>
                          <a:pt x="26" y="22"/>
                          <a:pt x="26" y="20"/>
                          <a:pt x="27" y="21"/>
                        </a:cubicBezTo>
                        <a:cubicBezTo>
                          <a:pt x="27" y="20"/>
                          <a:pt x="28" y="20"/>
                          <a:pt x="28" y="20"/>
                        </a:cubicBezTo>
                        <a:cubicBezTo>
                          <a:pt x="28" y="21"/>
                          <a:pt x="28" y="20"/>
                          <a:pt x="29" y="21"/>
                        </a:cubicBezTo>
                        <a:cubicBezTo>
                          <a:pt x="29" y="20"/>
                          <a:pt x="28" y="20"/>
                          <a:pt x="28" y="19"/>
                        </a:cubicBezTo>
                        <a:cubicBezTo>
                          <a:pt x="29" y="19"/>
                          <a:pt x="29" y="18"/>
                          <a:pt x="30" y="20"/>
                        </a:cubicBezTo>
                        <a:cubicBezTo>
                          <a:pt x="30" y="20"/>
                          <a:pt x="30" y="19"/>
                          <a:pt x="29" y="19"/>
                        </a:cubicBezTo>
                        <a:cubicBezTo>
                          <a:pt x="30" y="19"/>
                          <a:pt x="30" y="20"/>
                          <a:pt x="31" y="20"/>
                        </a:cubicBezTo>
                        <a:cubicBezTo>
                          <a:pt x="31" y="21"/>
                          <a:pt x="31" y="21"/>
                          <a:pt x="31" y="21"/>
                        </a:cubicBezTo>
                        <a:cubicBezTo>
                          <a:pt x="31" y="20"/>
                          <a:pt x="31" y="20"/>
                          <a:pt x="30" y="19"/>
                        </a:cubicBezTo>
                        <a:cubicBezTo>
                          <a:pt x="31" y="19"/>
                          <a:pt x="30" y="18"/>
                          <a:pt x="31" y="18"/>
                        </a:cubicBezTo>
                        <a:cubicBezTo>
                          <a:pt x="33" y="20"/>
                          <a:pt x="30" y="17"/>
                          <a:pt x="31" y="17"/>
                        </a:cubicBezTo>
                        <a:cubicBezTo>
                          <a:pt x="32" y="18"/>
                          <a:pt x="32" y="18"/>
                          <a:pt x="32" y="19"/>
                        </a:cubicBezTo>
                        <a:cubicBezTo>
                          <a:pt x="32" y="18"/>
                          <a:pt x="32" y="17"/>
                          <a:pt x="33" y="18"/>
                        </a:cubicBezTo>
                        <a:cubicBezTo>
                          <a:pt x="33" y="17"/>
                          <a:pt x="32" y="17"/>
                          <a:pt x="32" y="17"/>
                        </a:cubicBezTo>
                        <a:cubicBezTo>
                          <a:pt x="32" y="16"/>
                          <a:pt x="34" y="18"/>
                          <a:pt x="34" y="16"/>
                        </a:cubicBezTo>
                        <a:cubicBezTo>
                          <a:pt x="34" y="16"/>
                          <a:pt x="35" y="17"/>
                          <a:pt x="35" y="17"/>
                        </a:cubicBezTo>
                        <a:cubicBezTo>
                          <a:pt x="35" y="15"/>
                          <a:pt x="35" y="15"/>
                          <a:pt x="37" y="16"/>
                        </a:cubicBezTo>
                        <a:cubicBezTo>
                          <a:pt x="37" y="14"/>
                          <a:pt x="38" y="15"/>
                          <a:pt x="39" y="15"/>
                        </a:cubicBezTo>
                        <a:cubicBezTo>
                          <a:pt x="39" y="14"/>
                          <a:pt x="38" y="14"/>
                          <a:pt x="38" y="14"/>
                        </a:cubicBezTo>
                        <a:cubicBezTo>
                          <a:pt x="39" y="14"/>
                          <a:pt x="39" y="13"/>
                          <a:pt x="40" y="14"/>
                        </a:cubicBezTo>
                        <a:cubicBezTo>
                          <a:pt x="40" y="14"/>
                          <a:pt x="39" y="13"/>
                          <a:pt x="40" y="13"/>
                        </a:cubicBezTo>
                        <a:cubicBezTo>
                          <a:pt x="40" y="13"/>
                          <a:pt x="38" y="13"/>
                          <a:pt x="39" y="12"/>
                        </a:cubicBezTo>
                        <a:cubicBezTo>
                          <a:pt x="39" y="12"/>
                          <a:pt x="40" y="13"/>
                          <a:pt x="40" y="13"/>
                        </a:cubicBezTo>
                        <a:cubicBezTo>
                          <a:pt x="40" y="12"/>
                          <a:pt x="42" y="13"/>
                          <a:pt x="42" y="12"/>
                        </a:cubicBezTo>
                        <a:cubicBezTo>
                          <a:pt x="40" y="11"/>
                          <a:pt x="44" y="11"/>
                          <a:pt x="42" y="10"/>
                        </a:cubicBezTo>
                        <a:cubicBezTo>
                          <a:pt x="43" y="10"/>
                          <a:pt x="43" y="10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9"/>
                          <a:pt x="45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3" y="10"/>
                          <a:pt x="43" y="10"/>
                          <a:pt x="42" y="10"/>
                        </a:cubicBezTo>
                        <a:cubicBezTo>
                          <a:pt x="42" y="10"/>
                          <a:pt x="41" y="9"/>
                          <a:pt x="40" y="9"/>
                        </a:cubicBezTo>
                        <a:cubicBezTo>
                          <a:pt x="39" y="9"/>
                          <a:pt x="39" y="10"/>
                          <a:pt x="38" y="10"/>
                        </a:cubicBezTo>
                        <a:cubicBezTo>
                          <a:pt x="38" y="10"/>
                          <a:pt x="38" y="9"/>
                          <a:pt x="37" y="9"/>
                        </a:cubicBezTo>
                        <a:cubicBezTo>
                          <a:pt x="37" y="9"/>
                          <a:pt x="38" y="9"/>
                          <a:pt x="38" y="10"/>
                        </a:cubicBezTo>
                        <a:cubicBezTo>
                          <a:pt x="37" y="9"/>
                          <a:pt x="36" y="11"/>
                          <a:pt x="35" y="9"/>
                        </a:cubicBezTo>
                        <a:cubicBezTo>
                          <a:pt x="35" y="10"/>
                          <a:pt x="35" y="10"/>
                          <a:pt x="34" y="10"/>
                        </a:cubicBezTo>
                        <a:cubicBezTo>
                          <a:pt x="34" y="10"/>
                          <a:pt x="34" y="10"/>
                          <a:pt x="34" y="9"/>
                        </a:cubicBezTo>
                        <a:cubicBezTo>
                          <a:pt x="33" y="10"/>
                          <a:pt x="32" y="11"/>
                          <a:pt x="30" y="10"/>
                        </a:cubicBezTo>
                        <a:cubicBezTo>
                          <a:pt x="32" y="11"/>
                          <a:pt x="30" y="11"/>
                          <a:pt x="29" y="11"/>
                        </a:cubicBezTo>
                        <a:cubicBezTo>
                          <a:pt x="29" y="11"/>
                          <a:pt x="30" y="11"/>
                          <a:pt x="30" y="11"/>
                        </a:cubicBezTo>
                        <a:cubicBezTo>
                          <a:pt x="28" y="10"/>
                          <a:pt x="29" y="11"/>
                          <a:pt x="27" y="11"/>
                        </a:cubicBezTo>
                        <a:cubicBezTo>
                          <a:pt x="27" y="11"/>
                          <a:pt x="27" y="11"/>
                          <a:pt x="28" y="11"/>
                        </a:cubicBezTo>
                        <a:cubicBezTo>
                          <a:pt x="25" y="11"/>
                          <a:pt x="22" y="13"/>
                          <a:pt x="19" y="14"/>
                        </a:cubicBezTo>
                        <a:cubicBezTo>
                          <a:pt x="20" y="15"/>
                          <a:pt x="17" y="18"/>
                          <a:pt x="16" y="17"/>
                        </a:cubicBezTo>
                        <a:cubicBezTo>
                          <a:pt x="16" y="18"/>
                          <a:pt x="14" y="19"/>
                          <a:pt x="13" y="21"/>
                        </a:cubicBezTo>
                        <a:cubicBezTo>
                          <a:pt x="12" y="21"/>
                          <a:pt x="11" y="22"/>
                          <a:pt x="10" y="22"/>
                        </a:cubicBezTo>
                        <a:cubicBezTo>
                          <a:pt x="9" y="23"/>
                          <a:pt x="9" y="23"/>
                          <a:pt x="8" y="23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7" y="23"/>
                          <a:pt x="7" y="23"/>
                          <a:pt x="6" y="23"/>
                        </a:cubicBezTo>
                        <a:cubicBezTo>
                          <a:pt x="8" y="24"/>
                          <a:pt x="7" y="26"/>
                          <a:pt x="5" y="24"/>
                        </a:cubicBezTo>
                        <a:cubicBezTo>
                          <a:pt x="6" y="25"/>
                          <a:pt x="6" y="26"/>
                          <a:pt x="6" y="27"/>
                        </a:cubicBezTo>
                        <a:cubicBezTo>
                          <a:pt x="5" y="27"/>
                          <a:pt x="5" y="26"/>
                          <a:pt x="5" y="26"/>
                        </a:cubicBezTo>
                        <a:cubicBezTo>
                          <a:pt x="5" y="27"/>
                          <a:pt x="5" y="26"/>
                          <a:pt x="6" y="27"/>
                        </a:cubicBezTo>
                        <a:cubicBezTo>
                          <a:pt x="6" y="27"/>
                          <a:pt x="4" y="28"/>
                          <a:pt x="5" y="28"/>
                        </a:cubicBezTo>
                        <a:cubicBezTo>
                          <a:pt x="5" y="29"/>
                          <a:pt x="2" y="28"/>
                          <a:pt x="4" y="29"/>
                        </a:cubicBezTo>
                        <a:cubicBezTo>
                          <a:pt x="3" y="29"/>
                          <a:pt x="3" y="28"/>
                          <a:pt x="2" y="28"/>
                        </a:cubicBezTo>
                        <a:cubicBezTo>
                          <a:pt x="2" y="28"/>
                          <a:pt x="3" y="28"/>
                          <a:pt x="3" y="28"/>
                        </a:cubicBezTo>
                        <a:cubicBezTo>
                          <a:pt x="2" y="28"/>
                          <a:pt x="2" y="28"/>
                          <a:pt x="1" y="27"/>
                        </a:cubicBezTo>
                        <a:cubicBezTo>
                          <a:pt x="1" y="27"/>
                          <a:pt x="0" y="26"/>
                          <a:pt x="1" y="26"/>
                        </a:cubicBezTo>
                        <a:cubicBezTo>
                          <a:pt x="1" y="26"/>
                          <a:pt x="2" y="27"/>
                          <a:pt x="2" y="26"/>
                        </a:cubicBezTo>
                        <a:cubicBezTo>
                          <a:pt x="1" y="26"/>
                          <a:pt x="1" y="25"/>
                          <a:pt x="1" y="25"/>
                        </a:cubicBezTo>
                        <a:cubicBezTo>
                          <a:pt x="1" y="25"/>
                          <a:pt x="2" y="24"/>
                          <a:pt x="2" y="24"/>
                        </a:cubicBezTo>
                        <a:cubicBezTo>
                          <a:pt x="3" y="23"/>
                          <a:pt x="4" y="22"/>
                          <a:pt x="3" y="21"/>
                        </a:cubicBezTo>
                        <a:cubicBezTo>
                          <a:pt x="3" y="21"/>
                          <a:pt x="4" y="21"/>
                          <a:pt x="4" y="21"/>
                        </a:cubicBezTo>
                        <a:cubicBezTo>
                          <a:pt x="4" y="20"/>
                          <a:pt x="6" y="19"/>
                          <a:pt x="6" y="18"/>
                        </a:cubicBezTo>
                        <a:cubicBezTo>
                          <a:pt x="7" y="20"/>
                          <a:pt x="7" y="18"/>
                          <a:pt x="8" y="20"/>
                        </a:cubicBezTo>
                        <a:cubicBezTo>
                          <a:pt x="8" y="19"/>
                          <a:pt x="8" y="18"/>
                          <a:pt x="7" y="16"/>
                        </a:cubicBezTo>
                        <a:cubicBezTo>
                          <a:pt x="9" y="17"/>
                          <a:pt x="9" y="14"/>
                          <a:pt x="11" y="15"/>
                        </a:cubicBezTo>
                        <a:cubicBezTo>
                          <a:pt x="11" y="14"/>
                          <a:pt x="10" y="14"/>
                          <a:pt x="11" y="14"/>
                        </a:cubicBezTo>
                        <a:cubicBezTo>
                          <a:pt x="11" y="14"/>
                          <a:pt x="14" y="12"/>
                          <a:pt x="14" y="11"/>
                        </a:cubicBezTo>
                        <a:cubicBezTo>
                          <a:pt x="14" y="11"/>
                          <a:pt x="15" y="11"/>
                          <a:pt x="15" y="11"/>
                        </a:cubicBezTo>
                        <a:cubicBezTo>
                          <a:pt x="15" y="11"/>
                          <a:pt x="15" y="11"/>
                          <a:pt x="15" y="10"/>
                        </a:cubicBezTo>
                        <a:cubicBezTo>
                          <a:pt x="15" y="10"/>
                          <a:pt x="16" y="11"/>
                          <a:pt x="15" y="10"/>
                        </a:cubicBezTo>
                        <a:cubicBezTo>
                          <a:pt x="18" y="10"/>
                          <a:pt x="17" y="8"/>
                          <a:pt x="19" y="6"/>
                        </a:cubicBezTo>
                        <a:cubicBezTo>
                          <a:pt x="21" y="9"/>
                          <a:pt x="22" y="8"/>
                          <a:pt x="24" y="9"/>
                        </a:cubicBezTo>
                        <a:cubicBezTo>
                          <a:pt x="23" y="8"/>
                          <a:pt x="24" y="7"/>
                          <a:pt x="24" y="7"/>
                        </a:cubicBezTo>
                        <a:cubicBezTo>
                          <a:pt x="25" y="7"/>
                          <a:pt x="26" y="8"/>
                          <a:pt x="25" y="6"/>
                        </a:cubicBezTo>
                        <a:cubicBezTo>
                          <a:pt x="26" y="6"/>
                          <a:pt x="26" y="8"/>
                          <a:pt x="26" y="8"/>
                        </a:cubicBezTo>
                        <a:cubicBezTo>
                          <a:pt x="26" y="8"/>
                          <a:pt x="27" y="7"/>
                          <a:pt x="26" y="7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4"/>
                          <a:pt x="28" y="5"/>
                          <a:pt x="28" y="3"/>
                        </a:cubicBezTo>
                        <a:cubicBezTo>
                          <a:pt x="29" y="5"/>
                          <a:pt x="29" y="4"/>
                          <a:pt x="30" y="3"/>
                        </a:cubicBezTo>
                        <a:cubicBezTo>
                          <a:pt x="30" y="3"/>
                          <a:pt x="30" y="4"/>
                          <a:pt x="30" y="4"/>
                        </a:cubicBezTo>
                        <a:cubicBezTo>
                          <a:pt x="31" y="4"/>
                          <a:pt x="30" y="4"/>
                          <a:pt x="30" y="3"/>
                        </a:cubicBezTo>
                        <a:cubicBezTo>
                          <a:pt x="31" y="3"/>
                          <a:pt x="31" y="4"/>
                          <a:pt x="32" y="3"/>
                        </a:cubicBezTo>
                        <a:cubicBezTo>
                          <a:pt x="32" y="3"/>
                          <a:pt x="32" y="4"/>
                          <a:pt x="32" y="4"/>
                        </a:cubicBezTo>
                        <a:cubicBezTo>
                          <a:pt x="32" y="5"/>
                          <a:pt x="31" y="3"/>
                          <a:pt x="31" y="5"/>
                        </a:cubicBezTo>
                        <a:cubicBezTo>
                          <a:pt x="31" y="5"/>
                          <a:pt x="32" y="5"/>
                          <a:pt x="32" y="5"/>
                        </a:cubicBezTo>
                        <a:cubicBezTo>
                          <a:pt x="33" y="5"/>
                          <a:pt x="32" y="3"/>
                          <a:pt x="32" y="2"/>
                        </a:cubicBezTo>
                        <a:cubicBezTo>
                          <a:pt x="33" y="3"/>
                          <a:pt x="33" y="2"/>
                          <a:pt x="34" y="1"/>
                        </a:cubicBezTo>
                        <a:cubicBezTo>
                          <a:pt x="35" y="2"/>
                          <a:pt x="34" y="2"/>
                          <a:pt x="34" y="2"/>
                        </a:cubicBezTo>
                        <a:cubicBezTo>
                          <a:pt x="34" y="3"/>
                          <a:pt x="34" y="3"/>
                          <a:pt x="35" y="3"/>
                        </a:cubicBezTo>
                        <a:cubicBezTo>
                          <a:pt x="35" y="3"/>
                          <a:pt x="34" y="1"/>
                          <a:pt x="35" y="1"/>
                        </a:cubicBezTo>
                        <a:cubicBezTo>
                          <a:pt x="35" y="0"/>
                          <a:pt x="35" y="2"/>
                          <a:pt x="35" y="3"/>
                        </a:cubicBezTo>
                        <a:cubicBezTo>
                          <a:pt x="35" y="3"/>
                          <a:pt x="36" y="3"/>
                          <a:pt x="36" y="2"/>
                        </a:cubicBezTo>
                        <a:cubicBezTo>
                          <a:pt x="36" y="1"/>
                          <a:pt x="36" y="3"/>
                          <a:pt x="35" y="2"/>
                        </a:cubicBezTo>
                        <a:cubicBezTo>
                          <a:pt x="35" y="1"/>
                          <a:pt x="36" y="1"/>
                          <a:pt x="36" y="0"/>
                        </a:cubicBezTo>
                        <a:cubicBezTo>
                          <a:pt x="36" y="1"/>
                          <a:pt x="37" y="1"/>
                          <a:pt x="37" y="2"/>
                        </a:cubicBezTo>
                        <a:cubicBezTo>
                          <a:pt x="37" y="2"/>
                          <a:pt x="37" y="0"/>
                          <a:pt x="37" y="2"/>
                        </a:cubicBezTo>
                        <a:cubicBezTo>
                          <a:pt x="38" y="0"/>
                          <a:pt x="40" y="2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1"/>
                          <a:pt x="41" y="2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0"/>
                          <a:pt x="41" y="0"/>
                          <a:pt x="42" y="0"/>
                        </a:cubicBezTo>
                        <a:cubicBezTo>
                          <a:pt x="42" y="2"/>
                          <a:pt x="42" y="1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3" y="4"/>
                          <a:pt x="43" y="5"/>
                        </a:cubicBezTo>
                        <a:cubicBezTo>
                          <a:pt x="43" y="4"/>
                          <a:pt x="43" y="3"/>
                          <a:pt x="42" y="3"/>
                        </a:cubicBezTo>
                        <a:cubicBezTo>
                          <a:pt x="43" y="2"/>
                          <a:pt x="43" y="4"/>
                          <a:pt x="44" y="2"/>
                        </a:cubicBezTo>
                        <a:cubicBezTo>
                          <a:pt x="44" y="3"/>
                          <a:pt x="44" y="3"/>
                          <a:pt x="45" y="3"/>
                        </a:cubicBezTo>
                        <a:cubicBezTo>
                          <a:pt x="44" y="4"/>
                          <a:pt x="44" y="4"/>
                          <a:pt x="44" y="5"/>
                        </a:cubicBezTo>
                        <a:cubicBezTo>
                          <a:pt x="45" y="4"/>
                          <a:pt x="45" y="3"/>
                          <a:pt x="45" y="2"/>
                        </a:cubicBezTo>
                        <a:cubicBezTo>
                          <a:pt x="45" y="2"/>
                          <a:pt x="46" y="3"/>
                          <a:pt x="46" y="3"/>
                        </a:cubicBezTo>
                        <a:cubicBezTo>
                          <a:pt x="46" y="4"/>
                          <a:pt x="45" y="5"/>
                          <a:pt x="45" y="5"/>
                        </a:cubicBezTo>
                        <a:cubicBezTo>
                          <a:pt x="45" y="5"/>
                          <a:pt x="46" y="5"/>
                          <a:pt x="46" y="6"/>
                        </a:cubicBezTo>
                        <a:cubicBezTo>
                          <a:pt x="46" y="6"/>
                          <a:pt x="46" y="5"/>
                          <a:pt x="47" y="6"/>
                        </a:cubicBezTo>
                        <a:cubicBezTo>
                          <a:pt x="47" y="6"/>
                          <a:pt x="46" y="6"/>
                          <a:pt x="46" y="7"/>
                        </a:cubicBezTo>
                        <a:cubicBezTo>
                          <a:pt x="47" y="6"/>
                          <a:pt x="48" y="6"/>
                          <a:pt x="48" y="6"/>
                        </a:cubicBezTo>
                        <a:cubicBezTo>
                          <a:pt x="49" y="6"/>
                          <a:pt x="48" y="6"/>
                          <a:pt x="48" y="6"/>
                        </a:cubicBezTo>
                        <a:cubicBezTo>
                          <a:pt x="48" y="5"/>
                          <a:pt x="48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6"/>
                          <a:pt x="50" y="6"/>
                          <a:pt x="49" y="7"/>
                        </a:cubicBezTo>
                        <a:cubicBezTo>
                          <a:pt x="49" y="7"/>
                          <a:pt x="50" y="7"/>
                          <a:pt x="50" y="7"/>
                        </a:cubicBezTo>
                        <a:cubicBezTo>
                          <a:pt x="50" y="7"/>
                          <a:pt x="50" y="7"/>
                          <a:pt x="50" y="6"/>
                        </a:cubicBezTo>
                        <a:cubicBezTo>
                          <a:pt x="51" y="6"/>
                          <a:pt x="51" y="7"/>
                          <a:pt x="51" y="8"/>
                        </a:cubicBezTo>
                        <a:cubicBezTo>
                          <a:pt x="50" y="8"/>
                          <a:pt x="50" y="9"/>
                          <a:pt x="51" y="9"/>
                        </a:cubicBezTo>
                        <a:cubicBezTo>
                          <a:pt x="51" y="9"/>
                          <a:pt x="50" y="10"/>
                          <a:pt x="51" y="10"/>
                        </a:cubicBezTo>
                        <a:cubicBezTo>
                          <a:pt x="51" y="10"/>
                          <a:pt x="50" y="10"/>
                          <a:pt x="50" y="10"/>
                        </a:cubicBezTo>
                        <a:cubicBezTo>
                          <a:pt x="50" y="11"/>
                          <a:pt x="50" y="13"/>
                          <a:pt x="49" y="14"/>
                        </a:cubicBezTo>
                        <a:cubicBezTo>
                          <a:pt x="48" y="15"/>
                          <a:pt x="47" y="16"/>
                          <a:pt x="46" y="18"/>
                        </a:cubicBezTo>
                        <a:cubicBezTo>
                          <a:pt x="45" y="18"/>
                          <a:pt x="44" y="17"/>
                          <a:pt x="42" y="16"/>
                        </a:cubicBezTo>
                        <a:cubicBezTo>
                          <a:pt x="39" y="19"/>
                          <a:pt x="35" y="20"/>
                          <a:pt x="32" y="22"/>
                        </a:cubicBezTo>
                        <a:cubicBezTo>
                          <a:pt x="33" y="22"/>
                          <a:pt x="34" y="24"/>
                          <a:pt x="34" y="23"/>
                        </a:cubicBezTo>
                        <a:cubicBezTo>
                          <a:pt x="34" y="23"/>
                          <a:pt x="33" y="24"/>
                          <a:pt x="34" y="24"/>
                        </a:cubicBezTo>
                        <a:cubicBezTo>
                          <a:pt x="34" y="24"/>
                          <a:pt x="33" y="26"/>
                          <a:pt x="32" y="25"/>
                        </a:cubicBezTo>
                        <a:cubicBezTo>
                          <a:pt x="32" y="25"/>
                          <a:pt x="32" y="26"/>
                          <a:pt x="31" y="27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30" y="26"/>
                          <a:pt x="31" y="26"/>
                          <a:pt x="30" y="25"/>
                        </a:cubicBezTo>
                        <a:cubicBezTo>
                          <a:pt x="32" y="26"/>
                          <a:pt x="31" y="24"/>
                          <a:pt x="32" y="24"/>
                        </a:cubicBezTo>
                        <a:cubicBezTo>
                          <a:pt x="32" y="23"/>
                          <a:pt x="31" y="24"/>
                          <a:pt x="31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1" y="24"/>
                          <a:pt x="30" y="24"/>
                          <a:pt x="29" y="24"/>
                        </a:cubicBezTo>
                        <a:cubicBezTo>
                          <a:pt x="29" y="24"/>
                          <a:pt x="30" y="26"/>
                          <a:pt x="30" y="26"/>
                        </a:cubicBezTo>
                        <a:cubicBezTo>
                          <a:pt x="29" y="27"/>
                          <a:pt x="29" y="25"/>
                          <a:pt x="29" y="26"/>
                        </a:cubicBezTo>
                        <a:cubicBezTo>
                          <a:pt x="29" y="27"/>
                          <a:pt x="29" y="26"/>
                          <a:pt x="28" y="27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28" y="25"/>
                          <a:pt x="28" y="25"/>
                          <a:pt x="29" y="25"/>
                        </a:cubicBezTo>
                        <a:cubicBezTo>
                          <a:pt x="28" y="24"/>
                          <a:pt x="28" y="24"/>
                          <a:pt x="28" y="24"/>
                        </a:cubicBezTo>
                        <a:cubicBezTo>
                          <a:pt x="28" y="24"/>
                          <a:pt x="28" y="24"/>
                          <a:pt x="28" y="25"/>
                        </a:cubicBezTo>
                        <a:cubicBezTo>
                          <a:pt x="28" y="25"/>
                          <a:pt x="28" y="24"/>
                          <a:pt x="28" y="24"/>
                        </a:cubicBezTo>
                        <a:cubicBezTo>
                          <a:pt x="27" y="25"/>
                          <a:pt x="27" y="25"/>
                          <a:pt x="28" y="27"/>
                        </a:cubicBezTo>
                        <a:cubicBezTo>
                          <a:pt x="28" y="27"/>
                          <a:pt x="27" y="27"/>
                          <a:pt x="28" y="27"/>
                        </a:cubicBezTo>
                        <a:cubicBezTo>
                          <a:pt x="27" y="27"/>
                          <a:pt x="27" y="27"/>
                          <a:pt x="27" y="26"/>
                        </a:cubicBezTo>
                        <a:cubicBezTo>
                          <a:pt x="27" y="27"/>
                          <a:pt x="26" y="26"/>
                          <a:pt x="26" y="27"/>
                        </a:cubicBezTo>
                        <a:cubicBezTo>
                          <a:pt x="26" y="26"/>
                          <a:pt x="25" y="26"/>
                          <a:pt x="25" y="25"/>
                        </a:cubicBezTo>
                        <a:cubicBezTo>
                          <a:pt x="25" y="25"/>
                          <a:pt x="25" y="27"/>
                          <a:pt x="25" y="25"/>
                        </a:cubicBezTo>
                        <a:cubicBezTo>
                          <a:pt x="24" y="25"/>
                          <a:pt x="25" y="27"/>
                          <a:pt x="25" y="27"/>
                        </a:cubicBezTo>
                        <a:cubicBezTo>
                          <a:pt x="26" y="28"/>
                          <a:pt x="24" y="26"/>
                          <a:pt x="25" y="27"/>
                        </a:cubicBezTo>
                        <a:cubicBezTo>
                          <a:pt x="24" y="28"/>
                          <a:pt x="25" y="27"/>
                          <a:pt x="24" y="26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4" y="28"/>
                          <a:pt x="23" y="27"/>
                          <a:pt x="24" y="29"/>
                        </a:cubicBezTo>
                        <a:cubicBezTo>
                          <a:pt x="23" y="27"/>
                          <a:pt x="23" y="30"/>
                          <a:pt x="23" y="28"/>
                        </a:cubicBezTo>
                        <a:cubicBezTo>
                          <a:pt x="23" y="28"/>
                          <a:pt x="22" y="29"/>
                          <a:pt x="23" y="30"/>
                        </a:cubicBezTo>
                        <a:cubicBezTo>
                          <a:pt x="22" y="29"/>
                          <a:pt x="22" y="28"/>
                          <a:pt x="21" y="28"/>
                        </a:cubicBezTo>
                        <a:cubicBezTo>
                          <a:pt x="22" y="29"/>
                          <a:pt x="20" y="29"/>
                          <a:pt x="19" y="29"/>
                        </a:cubicBezTo>
                        <a:cubicBezTo>
                          <a:pt x="18" y="29"/>
                          <a:pt x="17" y="29"/>
                          <a:pt x="18" y="30"/>
                        </a:cubicBezTo>
                        <a:cubicBezTo>
                          <a:pt x="16" y="30"/>
                          <a:pt x="16" y="30"/>
                          <a:pt x="15" y="29"/>
                        </a:cubicBezTo>
                        <a:cubicBezTo>
                          <a:pt x="14" y="30"/>
                          <a:pt x="14" y="30"/>
                          <a:pt x="13" y="30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3" y="28"/>
                          <a:pt x="13" y="28"/>
                          <a:pt x="13" y="29"/>
                        </a:cubicBezTo>
                        <a:cubicBezTo>
                          <a:pt x="14" y="28"/>
                          <a:pt x="14" y="29"/>
                          <a:pt x="14" y="28"/>
                        </a:cubicBezTo>
                        <a:cubicBezTo>
                          <a:pt x="15" y="28"/>
                          <a:pt x="15" y="30"/>
                          <a:pt x="16" y="30"/>
                        </a:cubicBezTo>
                        <a:cubicBezTo>
                          <a:pt x="16" y="30"/>
                          <a:pt x="16" y="29"/>
                          <a:pt x="16" y="29"/>
                        </a:cubicBezTo>
                        <a:cubicBezTo>
                          <a:pt x="15" y="29"/>
                          <a:pt x="17" y="29"/>
                          <a:pt x="16" y="28"/>
                        </a:cubicBezTo>
                        <a:cubicBezTo>
                          <a:pt x="16" y="28"/>
                          <a:pt x="17" y="28"/>
                          <a:pt x="16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8" y="28"/>
                          <a:pt x="17" y="27"/>
                          <a:pt x="18" y="28"/>
                        </a:cubicBezTo>
                        <a:cubicBezTo>
                          <a:pt x="18" y="28"/>
                          <a:pt x="17" y="28"/>
                          <a:pt x="17" y="27"/>
                        </a:cubicBezTo>
                        <a:cubicBezTo>
                          <a:pt x="17" y="27"/>
                          <a:pt x="19" y="27"/>
                          <a:pt x="18" y="26"/>
                        </a:cubicBezTo>
                        <a:cubicBezTo>
                          <a:pt x="17" y="25"/>
                          <a:pt x="19" y="27"/>
                          <a:pt x="19" y="27"/>
                        </a:cubicBezTo>
                        <a:cubicBezTo>
                          <a:pt x="20" y="28"/>
                          <a:pt x="19" y="27"/>
                          <a:pt x="19" y="27"/>
                        </a:cubicBezTo>
                        <a:cubicBezTo>
                          <a:pt x="19" y="27"/>
                          <a:pt x="19" y="27"/>
                          <a:pt x="19" y="28"/>
                        </a:cubicBezTo>
                        <a:cubicBezTo>
                          <a:pt x="20" y="28"/>
                          <a:pt x="19" y="26"/>
                          <a:pt x="19" y="26"/>
                        </a:cubicBezTo>
                        <a:cubicBezTo>
                          <a:pt x="20" y="25"/>
                          <a:pt x="22" y="25"/>
                          <a:pt x="22" y="23"/>
                        </a:cubicBezTo>
                        <a:cubicBezTo>
                          <a:pt x="23" y="23"/>
                          <a:pt x="22" y="24"/>
                          <a:pt x="23" y="25"/>
                        </a:cubicBezTo>
                        <a:cubicBezTo>
                          <a:pt x="23" y="24"/>
                          <a:pt x="23" y="22"/>
                          <a:pt x="24" y="23"/>
                        </a:cubicBezTo>
                        <a:cubicBezTo>
                          <a:pt x="24" y="24"/>
                          <a:pt x="24" y="24"/>
                          <a:pt x="23" y="24"/>
                        </a:cubicBezTo>
                        <a:cubicBezTo>
                          <a:pt x="24" y="25"/>
                          <a:pt x="24" y="23"/>
                          <a:pt x="25" y="24"/>
                        </a:cubicBezTo>
                        <a:cubicBezTo>
                          <a:pt x="25" y="23"/>
                          <a:pt x="24" y="23"/>
                          <a:pt x="26" y="23"/>
                        </a:cubicBezTo>
                        <a:cubicBezTo>
                          <a:pt x="25" y="23"/>
                          <a:pt x="27" y="21"/>
                          <a:pt x="25" y="21"/>
                        </a:cubicBezTo>
                        <a:cubicBezTo>
                          <a:pt x="25" y="20"/>
                          <a:pt x="26" y="20"/>
                          <a:pt x="26" y="2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1"/>
                          <a:pt x="26" y="22"/>
                          <a:pt x="26" y="22"/>
                        </a:cubicBezTo>
                        <a:cubicBezTo>
                          <a:pt x="27" y="23"/>
                          <a:pt x="27" y="21"/>
                          <a:pt x="28" y="23"/>
                        </a:cubicBezTo>
                        <a:cubicBezTo>
                          <a:pt x="29" y="22"/>
                          <a:pt x="30" y="22"/>
                          <a:pt x="32" y="21"/>
                        </a:cubicBezTo>
                        <a:cubicBezTo>
                          <a:pt x="31" y="21"/>
                          <a:pt x="31" y="21"/>
                          <a:pt x="30" y="20"/>
                        </a:cubicBezTo>
                        <a:cubicBezTo>
                          <a:pt x="30" y="20"/>
                          <a:pt x="30" y="21"/>
                          <a:pt x="30" y="21"/>
                        </a:cubicBezTo>
                        <a:cubicBezTo>
                          <a:pt x="30" y="22"/>
                          <a:pt x="30" y="20"/>
                          <a:pt x="31" y="21"/>
                        </a:cubicBezTo>
                        <a:cubicBezTo>
                          <a:pt x="30" y="22"/>
                          <a:pt x="30" y="21"/>
                          <a:pt x="30" y="19"/>
                        </a:cubicBezTo>
                        <a:cubicBezTo>
                          <a:pt x="31" y="21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8"/>
                        </a:cubicBezTo>
                        <a:cubicBezTo>
                          <a:pt x="32" y="18"/>
                          <a:pt x="32" y="19"/>
                          <a:pt x="32" y="19"/>
                        </a:cubicBezTo>
                        <a:cubicBezTo>
                          <a:pt x="32" y="19"/>
                          <a:pt x="32" y="19"/>
                          <a:pt x="31" y="19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7"/>
                          <a:pt x="32" y="18"/>
                          <a:pt x="33" y="18"/>
                        </a:cubicBezTo>
                        <a:cubicBezTo>
                          <a:pt x="33" y="18"/>
                          <a:pt x="33" y="19"/>
                          <a:pt x="33" y="19"/>
                        </a:cubicBezTo>
                        <a:cubicBezTo>
                          <a:pt x="34" y="19"/>
                          <a:pt x="33" y="19"/>
                          <a:pt x="33" y="19"/>
                        </a:cubicBezTo>
                        <a:cubicBezTo>
                          <a:pt x="33" y="18"/>
                          <a:pt x="34" y="19"/>
                          <a:pt x="34" y="19"/>
                        </a:cubicBezTo>
                        <a:cubicBezTo>
                          <a:pt x="34" y="16"/>
                          <a:pt x="35" y="18"/>
                          <a:pt x="36" y="16"/>
                        </a:cubicBezTo>
                        <a:cubicBezTo>
                          <a:pt x="36" y="17"/>
                          <a:pt x="36" y="17"/>
                          <a:pt x="37" y="18"/>
                        </a:cubicBezTo>
                        <a:cubicBezTo>
                          <a:pt x="37" y="17"/>
                          <a:pt x="38" y="16"/>
                          <a:pt x="38" y="17"/>
                        </a:cubicBezTo>
                        <a:cubicBezTo>
                          <a:pt x="38" y="18"/>
                          <a:pt x="37" y="16"/>
                          <a:pt x="38" y="18"/>
                        </a:cubicBezTo>
                        <a:cubicBezTo>
                          <a:pt x="38" y="18"/>
                          <a:pt x="39" y="17"/>
                          <a:pt x="39" y="17"/>
                        </a:cubicBezTo>
                        <a:cubicBezTo>
                          <a:pt x="40" y="16"/>
                          <a:pt x="40" y="15"/>
                          <a:pt x="41" y="16"/>
                        </a:cubicBezTo>
                        <a:cubicBezTo>
                          <a:pt x="42" y="14"/>
                          <a:pt x="42" y="17"/>
                          <a:pt x="43" y="16"/>
                        </a:cubicBezTo>
                        <a:cubicBezTo>
                          <a:pt x="43" y="17"/>
                          <a:pt x="44" y="17"/>
                          <a:pt x="43" y="19"/>
                        </a:cubicBezTo>
                        <a:cubicBezTo>
                          <a:pt x="44" y="19"/>
                          <a:pt x="44" y="18"/>
                          <a:pt x="45" y="17"/>
                        </a:cubicBezTo>
                        <a:cubicBezTo>
                          <a:pt x="45" y="18"/>
                          <a:pt x="45" y="18"/>
                          <a:pt x="45" y="18"/>
                        </a:cubicBezTo>
                        <a:cubicBezTo>
                          <a:pt x="44" y="18"/>
                          <a:pt x="44" y="19"/>
                          <a:pt x="44" y="19"/>
                        </a:cubicBezTo>
                        <a:cubicBezTo>
                          <a:pt x="45" y="19"/>
                          <a:pt x="45" y="17"/>
                          <a:pt x="46" y="18"/>
                        </a:cubicBezTo>
                        <a:cubicBezTo>
                          <a:pt x="46" y="19"/>
                          <a:pt x="45" y="18"/>
                          <a:pt x="45" y="18"/>
                        </a:cubicBezTo>
                        <a:cubicBezTo>
                          <a:pt x="45" y="19"/>
                          <a:pt x="45" y="19"/>
                          <a:pt x="45" y="19"/>
                        </a:cubicBezTo>
                        <a:cubicBezTo>
                          <a:pt x="46" y="19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1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8" y="22"/>
                          <a:pt x="49" y="21"/>
                          <a:pt x="49" y="22"/>
                        </a:cubicBezTo>
                        <a:cubicBezTo>
                          <a:pt x="50" y="21"/>
                          <a:pt x="50" y="21"/>
                          <a:pt x="50" y="21"/>
                        </a:cubicBezTo>
                        <a:cubicBezTo>
                          <a:pt x="50" y="22"/>
                          <a:pt x="49" y="22"/>
                          <a:pt x="49" y="24"/>
                        </a:cubicBezTo>
                        <a:cubicBezTo>
                          <a:pt x="48" y="23"/>
                          <a:pt x="49" y="23"/>
                          <a:pt x="49" y="23"/>
                        </a:cubicBezTo>
                        <a:cubicBezTo>
                          <a:pt x="48" y="23"/>
                          <a:pt x="48" y="23"/>
                          <a:pt x="47" y="23"/>
                        </a:cubicBezTo>
                        <a:cubicBezTo>
                          <a:pt x="48" y="24"/>
                          <a:pt x="48" y="24"/>
                          <a:pt x="48" y="25"/>
                        </a:cubicBezTo>
                        <a:cubicBezTo>
                          <a:pt x="48" y="25"/>
                          <a:pt x="48" y="25"/>
                          <a:pt x="49" y="26"/>
                        </a:cubicBezTo>
                        <a:cubicBezTo>
                          <a:pt x="47" y="29"/>
                          <a:pt x="45" y="30"/>
                          <a:pt x="43" y="32"/>
                        </a:cubicBezTo>
                        <a:cubicBezTo>
                          <a:pt x="40" y="33"/>
                          <a:pt x="38" y="35"/>
                          <a:pt x="36" y="35"/>
                        </a:cubicBezTo>
                        <a:cubicBezTo>
                          <a:pt x="36" y="37"/>
                          <a:pt x="37" y="35"/>
                          <a:pt x="37" y="37"/>
                        </a:cubicBezTo>
                        <a:cubicBezTo>
                          <a:pt x="37" y="36"/>
                          <a:pt x="38" y="35"/>
                          <a:pt x="38" y="36"/>
                        </a:cubicBezTo>
                        <a:cubicBezTo>
                          <a:pt x="38" y="35"/>
                          <a:pt x="39" y="36"/>
                          <a:pt x="40" y="35"/>
                        </a:cubicBezTo>
                        <a:cubicBezTo>
                          <a:pt x="40" y="36"/>
                          <a:pt x="40" y="37"/>
                          <a:pt x="39" y="37"/>
                        </a:cubicBezTo>
                        <a:cubicBezTo>
                          <a:pt x="38" y="36"/>
                          <a:pt x="39" y="37"/>
                          <a:pt x="39" y="36"/>
                        </a:cubicBezTo>
                        <a:cubicBezTo>
                          <a:pt x="39" y="35"/>
                          <a:pt x="38" y="36"/>
                          <a:pt x="39" y="37"/>
                        </a:cubicBezTo>
                        <a:cubicBezTo>
                          <a:pt x="38" y="38"/>
                          <a:pt x="37" y="37"/>
                          <a:pt x="38" y="38"/>
                        </a:cubicBezTo>
                        <a:cubicBezTo>
                          <a:pt x="37" y="37"/>
                          <a:pt x="36" y="37"/>
                          <a:pt x="36" y="36"/>
                        </a:cubicBezTo>
                        <a:cubicBezTo>
                          <a:pt x="35" y="36"/>
                          <a:pt x="36" y="38"/>
                          <a:pt x="37" y="37"/>
                        </a:cubicBezTo>
                        <a:cubicBezTo>
                          <a:pt x="37" y="38"/>
                          <a:pt x="36" y="38"/>
                          <a:pt x="36" y="38"/>
                        </a:cubicBezTo>
                        <a:cubicBezTo>
                          <a:pt x="36" y="38"/>
                          <a:pt x="36" y="37"/>
                          <a:pt x="36" y="37"/>
                        </a:cubicBezTo>
                        <a:cubicBezTo>
                          <a:pt x="35" y="37"/>
                          <a:pt x="35" y="36"/>
                          <a:pt x="34" y="37"/>
                        </a:cubicBezTo>
                        <a:cubicBezTo>
                          <a:pt x="34" y="37"/>
                          <a:pt x="34" y="37"/>
                          <a:pt x="35" y="38"/>
                        </a:cubicBezTo>
                        <a:cubicBezTo>
                          <a:pt x="33" y="38"/>
                          <a:pt x="33" y="40"/>
                          <a:pt x="31" y="38"/>
                        </a:cubicBezTo>
                        <a:cubicBezTo>
                          <a:pt x="30" y="40"/>
                          <a:pt x="28" y="39"/>
                          <a:pt x="26" y="41"/>
                        </a:cubicBezTo>
                        <a:cubicBezTo>
                          <a:pt x="26" y="41"/>
                          <a:pt x="26" y="39"/>
                          <a:pt x="25" y="38"/>
                        </a:cubicBezTo>
                        <a:close/>
                        <a:moveTo>
                          <a:pt x="39" y="6"/>
                        </a:moveTo>
                        <a:cubicBezTo>
                          <a:pt x="39" y="6"/>
                          <a:pt x="39" y="5"/>
                          <a:pt x="38" y="5"/>
                        </a:cubicBezTo>
                        <a:cubicBezTo>
                          <a:pt x="38" y="5"/>
                          <a:pt x="38" y="5"/>
                          <a:pt x="38" y="6"/>
                        </a:cubicBezTo>
                        <a:cubicBezTo>
                          <a:pt x="38" y="6"/>
                          <a:pt x="38" y="7"/>
                          <a:pt x="38" y="7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9" y="7"/>
                          <a:pt x="39" y="6"/>
                        </a:cubicBezTo>
                        <a:close/>
                        <a:moveTo>
                          <a:pt x="41" y="4"/>
                        </a:move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5"/>
                          <a:pt x="40" y="6"/>
                          <a:pt x="41" y="6"/>
                        </a:cubicBezTo>
                        <a:cubicBezTo>
                          <a:pt x="41" y="6"/>
                          <a:pt x="41" y="5"/>
                          <a:pt x="41" y="5"/>
                        </a:cubicBezTo>
                        <a:cubicBezTo>
                          <a:pt x="41" y="5"/>
                          <a:pt x="41" y="5"/>
                          <a:pt x="41" y="4"/>
                        </a:cubicBezTo>
                        <a:close/>
                        <a:moveTo>
                          <a:pt x="43" y="6"/>
                        </a:moveTo>
                        <a:cubicBezTo>
                          <a:pt x="42" y="6"/>
                          <a:pt x="42" y="7"/>
                          <a:pt x="42" y="6"/>
                        </a:cubicBezTo>
                        <a:cubicBezTo>
                          <a:pt x="42" y="7"/>
                          <a:pt x="42" y="7"/>
                          <a:pt x="43" y="8"/>
                        </a:cubicBezTo>
                        <a:cubicBezTo>
                          <a:pt x="43" y="7"/>
                          <a:pt x="43" y="7"/>
                          <a:pt x="43" y="6"/>
                        </a:cubicBezTo>
                        <a:close/>
                        <a:moveTo>
                          <a:pt x="23" y="25"/>
                        </a:moveTo>
                        <a:cubicBezTo>
                          <a:pt x="24" y="25"/>
                          <a:pt x="24" y="27"/>
                          <a:pt x="24" y="27"/>
                        </a:cubicBezTo>
                        <a:cubicBezTo>
                          <a:pt x="25" y="26"/>
                          <a:pt x="23" y="23"/>
                          <a:pt x="23" y="25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1"/>
                          <a:pt x="34" y="20"/>
                          <a:pt x="33" y="20"/>
                        </a:cubicBezTo>
                        <a:cubicBezTo>
                          <a:pt x="34" y="21"/>
                          <a:pt x="33" y="21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Freeform 6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753533" y="5396035"/>
                    <a:ext cx="643520" cy="511032"/>
                  </a:xfrm>
                  <a:custGeom>
                    <a:avLst/>
                    <a:gdLst>
                      <a:gd name="T0" fmla="*/ 35 w 38"/>
                      <a:gd name="T1" fmla="*/ 6 h 30"/>
                      <a:gd name="T2" fmla="*/ 35 w 38"/>
                      <a:gd name="T3" fmla="*/ 9 h 30"/>
                      <a:gd name="T4" fmla="*/ 35 w 38"/>
                      <a:gd name="T5" fmla="*/ 12 h 30"/>
                      <a:gd name="T6" fmla="*/ 35 w 38"/>
                      <a:gd name="T7" fmla="*/ 15 h 30"/>
                      <a:gd name="T8" fmla="*/ 35 w 38"/>
                      <a:gd name="T9" fmla="*/ 16 h 30"/>
                      <a:gd name="T10" fmla="*/ 34 w 38"/>
                      <a:gd name="T11" fmla="*/ 18 h 30"/>
                      <a:gd name="T12" fmla="*/ 30 w 38"/>
                      <a:gd name="T13" fmla="*/ 17 h 30"/>
                      <a:gd name="T14" fmla="*/ 31 w 38"/>
                      <a:gd name="T15" fmla="*/ 22 h 30"/>
                      <a:gd name="T16" fmla="*/ 28 w 38"/>
                      <a:gd name="T17" fmla="*/ 25 h 30"/>
                      <a:gd name="T18" fmla="*/ 26 w 38"/>
                      <a:gd name="T19" fmla="*/ 26 h 30"/>
                      <a:gd name="T20" fmla="*/ 24 w 38"/>
                      <a:gd name="T21" fmla="*/ 27 h 30"/>
                      <a:gd name="T22" fmla="*/ 23 w 38"/>
                      <a:gd name="T23" fmla="*/ 29 h 30"/>
                      <a:gd name="T24" fmla="*/ 20 w 38"/>
                      <a:gd name="T25" fmla="*/ 27 h 30"/>
                      <a:gd name="T26" fmla="*/ 18 w 38"/>
                      <a:gd name="T27" fmla="*/ 28 h 30"/>
                      <a:gd name="T28" fmla="*/ 13 w 38"/>
                      <a:gd name="T29" fmla="*/ 27 h 30"/>
                      <a:gd name="T30" fmla="*/ 8 w 38"/>
                      <a:gd name="T31" fmla="*/ 26 h 30"/>
                      <a:gd name="T32" fmla="*/ 7 w 38"/>
                      <a:gd name="T33" fmla="*/ 23 h 30"/>
                      <a:gd name="T34" fmla="*/ 2 w 38"/>
                      <a:gd name="T35" fmla="*/ 15 h 30"/>
                      <a:gd name="T36" fmla="*/ 0 w 38"/>
                      <a:gd name="T37" fmla="*/ 13 h 30"/>
                      <a:gd name="T38" fmla="*/ 4 w 38"/>
                      <a:gd name="T39" fmla="*/ 13 h 30"/>
                      <a:gd name="T40" fmla="*/ 7 w 38"/>
                      <a:gd name="T41" fmla="*/ 16 h 30"/>
                      <a:gd name="T42" fmla="*/ 11 w 38"/>
                      <a:gd name="T43" fmla="*/ 16 h 30"/>
                      <a:gd name="T44" fmla="*/ 10 w 38"/>
                      <a:gd name="T45" fmla="*/ 19 h 30"/>
                      <a:gd name="T46" fmla="*/ 12 w 38"/>
                      <a:gd name="T47" fmla="*/ 20 h 30"/>
                      <a:gd name="T48" fmla="*/ 12 w 38"/>
                      <a:gd name="T49" fmla="*/ 20 h 30"/>
                      <a:gd name="T50" fmla="*/ 13 w 38"/>
                      <a:gd name="T51" fmla="*/ 19 h 30"/>
                      <a:gd name="T52" fmla="*/ 15 w 38"/>
                      <a:gd name="T53" fmla="*/ 18 h 30"/>
                      <a:gd name="T54" fmla="*/ 13 w 38"/>
                      <a:gd name="T55" fmla="*/ 23 h 30"/>
                      <a:gd name="T56" fmla="*/ 14 w 38"/>
                      <a:gd name="T57" fmla="*/ 24 h 30"/>
                      <a:gd name="T58" fmla="*/ 16 w 38"/>
                      <a:gd name="T59" fmla="*/ 21 h 30"/>
                      <a:gd name="T60" fmla="*/ 17 w 38"/>
                      <a:gd name="T61" fmla="*/ 20 h 30"/>
                      <a:gd name="T62" fmla="*/ 21 w 38"/>
                      <a:gd name="T63" fmla="*/ 22 h 30"/>
                      <a:gd name="T64" fmla="*/ 22 w 38"/>
                      <a:gd name="T65" fmla="*/ 22 h 30"/>
                      <a:gd name="T66" fmla="*/ 23 w 38"/>
                      <a:gd name="T67" fmla="*/ 21 h 30"/>
                      <a:gd name="T68" fmla="*/ 23 w 38"/>
                      <a:gd name="T69" fmla="*/ 21 h 30"/>
                      <a:gd name="T70" fmla="*/ 24 w 38"/>
                      <a:gd name="T71" fmla="*/ 22 h 30"/>
                      <a:gd name="T72" fmla="*/ 24 w 38"/>
                      <a:gd name="T73" fmla="*/ 20 h 30"/>
                      <a:gd name="T74" fmla="*/ 27 w 38"/>
                      <a:gd name="T75" fmla="*/ 20 h 30"/>
                      <a:gd name="T76" fmla="*/ 29 w 38"/>
                      <a:gd name="T77" fmla="*/ 19 h 30"/>
                      <a:gd name="T78" fmla="*/ 30 w 38"/>
                      <a:gd name="T79" fmla="*/ 19 h 30"/>
                      <a:gd name="T80" fmla="*/ 30 w 38"/>
                      <a:gd name="T81" fmla="*/ 17 h 30"/>
                      <a:gd name="T82" fmla="*/ 31 w 38"/>
                      <a:gd name="T83" fmla="*/ 16 h 30"/>
                      <a:gd name="T84" fmla="*/ 29 w 38"/>
                      <a:gd name="T85" fmla="*/ 14 h 30"/>
                      <a:gd name="T86" fmla="*/ 29 w 38"/>
                      <a:gd name="T87" fmla="*/ 13 h 30"/>
                      <a:gd name="T88" fmla="*/ 29 w 38"/>
                      <a:gd name="T89" fmla="*/ 12 h 30"/>
                      <a:gd name="T90" fmla="*/ 29 w 38"/>
                      <a:gd name="T91" fmla="*/ 10 h 30"/>
                      <a:gd name="T92" fmla="*/ 30 w 38"/>
                      <a:gd name="T93" fmla="*/ 9 h 30"/>
                      <a:gd name="T94" fmla="*/ 31 w 38"/>
                      <a:gd name="T95" fmla="*/ 4 h 30"/>
                      <a:gd name="T96" fmla="*/ 32 w 38"/>
                      <a:gd name="T97" fmla="*/ 4 h 30"/>
                      <a:gd name="T98" fmla="*/ 32 w 38"/>
                      <a:gd name="T99" fmla="*/ 3 h 30"/>
                      <a:gd name="T100" fmla="*/ 11 w 38"/>
                      <a:gd name="T101" fmla="*/ 24 h 30"/>
                      <a:gd name="T102" fmla="*/ 12 w 38"/>
                      <a:gd name="T103" fmla="*/ 23 h 30"/>
                      <a:gd name="T104" fmla="*/ 30 w 38"/>
                      <a:gd name="T105" fmla="*/ 17 h 30"/>
                      <a:gd name="T106" fmla="*/ 32 w 38"/>
                      <a:gd name="T107" fmla="*/ 1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" h="30">
                        <a:moveTo>
                          <a:pt x="34" y="1"/>
                        </a:moveTo>
                        <a:cubicBezTo>
                          <a:pt x="35" y="2"/>
                          <a:pt x="37" y="4"/>
                          <a:pt x="36" y="5"/>
                        </a:cubicBezTo>
                        <a:cubicBezTo>
                          <a:pt x="36" y="4"/>
                          <a:pt x="36" y="4"/>
                          <a:pt x="35" y="4"/>
                        </a:cubicBezTo>
                        <a:cubicBezTo>
                          <a:pt x="36" y="4"/>
                          <a:pt x="36" y="5"/>
                          <a:pt x="37" y="5"/>
                        </a:cubicBezTo>
                        <a:cubicBezTo>
                          <a:pt x="36" y="5"/>
                          <a:pt x="35" y="5"/>
                          <a:pt x="37" y="6"/>
                        </a:cubicBezTo>
                        <a:cubicBezTo>
                          <a:pt x="36" y="6"/>
                          <a:pt x="38" y="7"/>
                          <a:pt x="35" y="6"/>
                        </a:cubicBezTo>
                        <a:cubicBezTo>
                          <a:pt x="37" y="6"/>
                          <a:pt x="37" y="7"/>
                          <a:pt x="37" y="7"/>
                        </a:cubicBezTo>
                        <a:cubicBezTo>
                          <a:pt x="35" y="7"/>
                          <a:pt x="36" y="7"/>
                          <a:pt x="37" y="7"/>
                        </a:cubicBezTo>
                        <a:cubicBezTo>
                          <a:pt x="37" y="8"/>
                          <a:pt x="35" y="8"/>
                          <a:pt x="37" y="8"/>
                        </a:cubicBezTo>
                        <a:cubicBezTo>
                          <a:pt x="35" y="8"/>
                          <a:pt x="37" y="8"/>
                          <a:pt x="35" y="8"/>
                        </a:cubicBezTo>
                        <a:cubicBezTo>
                          <a:pt x="36" y="8"/>
                          <a:pt x="37" y="9"/>
                          <a:pt x="35" y="8"/>
                        </a:cubicBezTo>
                        <a:cubicBezTo>
                          <a:pt x="36" y="9"/>
                          <a:pt x="37" y="9"/>
                          <a:pt x="35" y="9"/>
                        </a:cubicBezTo>
                        <a:cubicBezTo>
                          <a:pt x="36" y="9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0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1"/>
                          <a:pt x="37" y="11"/>
                          <a:pt x="35" y="12"/>
                        </a:cubicBezTo>
                        <a:cubicBezTo>
                          <a:pt x="37" y="12"/>
                          <a:pt x="35" y="12"/>
                          <a:pt x="35" y="12"/>
                        </a:cubicBezTo>
                        <a:cubicBezTo>
                          <a:pt x="36" y="13"/>
                          <a:pt x="34" y="12"/>
                          <a:pt x="36" y="12"/>
                        </a:cubicBezTo>
                        <a:cubicBezTo>
                          <a:pt x="36" y="13"/>
                          <a:pt x="36" y="13"/>
                          <a:pt x="36" y="13"/>
                        </a:cubicBezTo>
                        <a:cubicBezTo>
                          <a:pt x="35" y="13"/>
                          <a:pt x="34" y="12"/>
                          <a:pt x="34" y="13"/>
                        </a:cubicBezTo>
                        <a:cubicBezTo>
                          <a:pt x="35" y="13"/>
                          <a:pt x="35" y="13"/>
                          <a:pt x="36" y="13"/>
                        </a:cubicBezTo>
                        <a:cubicBezTo>
                          <a:pt x="35" y="13"/>
                          <a:pt x="35" y="13"/>
                          <a:pt x="34" y="13"/>
                        </a:cubicBezTo>
                        <a:cubicBezTo>
                          <a:pt x="35" y="14"/>
                          <a:pt x="34" y="14"/>
                          <a:pt x="35" y="15"/>
                        </a:cubicBezTo>
                        <a:cubicBezTo>
                          <a:pt x="34" y="14"/>
                          <a:pt x="33" y="14"/>
                          <a:pt x="33" y="14"/>
                        </a:cubicBezTo>
                        <a:cubicBezTo>
                          <a:pt x="32" y="13"/>
                          <a:pt x="33" y="14"/>
                          <a:pt x="33" y="14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6" y="15"/>
                          <a:pt x="33" y="14"/>
                          <a:pt x="34" y="15"/>
                        </a:cubicBezTo>
                        <a:cubicBezTo>
                          <a:pt x="36" y="15"/>
                          <a:pt x="34" y="16"/>
                          <a:pt x="33" y="16"/>
                        </a:cubicBezTo>
                        <a:cubicBezTo>
                          <a:pt x="33" y="16"/>
                          <a:pt x="35" y="16"/>
                          <a:pt x="35" y="16"/>
                        </a:cubicBezTo>
                        <a:cubicBezTo>
                          <a:pt x="33" y="16"/>
                          <a:pt x="35" y="17"/>
                          <a:pt x="34" y="17"/>
                        </a:cubicBezTo>
                        <a:cubicBezTo>
                          <a:pt x="34" y="17"/>
                          <a:pt x="34" y="17"/>
                          <a:pt x="33" y="17"/>
                        </a:cubicBezTo>
                        <a:cubicBezTo>
                          <a:pt x="34" y="17"/>
                          <a:pt x="34" y="17"/>
                          <a:pt x="34" y="18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4" y="18"/>
                          <a:pt x="33" y="18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2" y="17"/>
                          <a:pt x="34" y="18"/>
                          <a:pt x="32" y="18"/>
                        </a:cubicBezTo>
                        <a:cubicBezTo>
                          <a:pt x="33" y="18"/>
                          <a:pt x="33" y="18"/>
                          <a:pt x="34" y="18"/>
                        </a:cubicBezTo>
                        <a:cubicBezTo>
                          <a:pt x="33" y="18"/>
                          <a:pt x="34" y="18"/>
                          <a:pt x="34" y="18"/>
                        </a:cubicBezTo>
                        <a:cubicBezTo>
                          <a:pt x="33" y="18"/>
                          <a:pt x="33" y="18"/>
                          <a:pt x="33" y="19"/>
                        </a:cubicBezTo>
                        <a:cubicBezTo>
                          <a:pt x="32" y="18"/>
                          <a:pt x="32" y="18"/>
                          <a:pt x="30" y="17"/>
                        </a:cubicBezTo>
                        <a:cubicBezTo>
                          <a:pt x="31" y="18"/>
                          <a:pt x="32" y="18"/>
                          <a:pt x="33" y="19"/>
                        </a:cubicBezTo>
                        <a:cubicBezTo>
                          <a:pt x="32" y="19"/>
                          <a:pt x="32" y="19"/>
                          <a:pt x="31" y="18"/>
                        </a:cubicBezTo>
                        <a:cubicBezTo>
                          <a:pt x="32" y="19"/>
                          <a:pt x="31" y="19"/>
                          <a:pt x="32" y="20"/>
                        </a:cubicBezTo>
                        <a:cubicBezTo>
                          <a:pt x="31" y="20"/>
                          <a:pt x="32" y="21"/>
                          <a:pt x="31" y="22"/>
                        </a:cubicBezTo>
                        <a:cubicBezTo>
                          <a:pt x="31" y="22"/>
                          <a:pt x="30" y="21"/>
                          <a:pt x="30" y="21"/>
                        </a:cubicBezTo>
                        <a:cubicBezTo>
                          <a:pt x="29" y="21"/>
                          <a:pt x="31" y="22"/>
                          <a:pt x="31" y="22"/>
                        </a:cubicBezTo>
                        <a:cubicBezTo>
                          <a:pt x="30" y="21"/>
                          <a:pt x="32" y="24"/>
                          <a:pt x="30" y="22"/>
                        </a:cubicBezTo>
                        <a:cubicBezTo>
                          <a:pt x="31" y="23"/>
                          <a:pt x="30" y="23"/>
                          <a:pt x="30" y="24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30" y="24"/>
                          <a:pt x="28" y="24"/>
                          <a:pt x="29" y="26"/>
                        </a:cubicBezTo>
                        <a:cubicBezTo>
                          <a:pt x="29" y="25"/>
                          <a:pt x="28" y="26"/>
                          <a:pt x="28" y="25"/>
                        </a:cubicBezTo>
                        <a:cubicBezTo>
                          <a:pt x="28" y="26"/>
                          <a:pt x="28" y="26"/>
                          <a:pt x="28" y="25"/>
                        </a:cubicBezTo>
                        <a:cubicBezTo>
                          <a:pt x="27" y="25"/>
                          <a:pt x="28" y="26"/>
                          <a:pt x="28" y="26"/>
                        </a:cubicBezTo>
                        <a:cubicBezTo>
                          <a:pt x="28" y="27"/>
                          <a:pt x="26" y="25"/>
                          <a:pt x="27" y="27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7" y="27"/>
                          <a:pt x="27" y="27"/>
                          <a:pt x="26" y="26"/>
                        </a:cubicBezTo>
                        <a:cubicBezTo>
                          <a:pt x="26" y="26"/>
                          <a:pt x="27" y="26"/>
                          <a:pt x="27" y="27"/>
                        </a:cubicBezTo>
                        <a:cubicBezTo>
                          <a:pt x="27" y="27"/>
                          <a:pt x="26" y="26"/>
                          <a:pt x="26" y="26"/>
                        </a:cubicBezTo>
                        <a:cubicBezTo>
                          <a:pt x="27" y="28"/>
                          <a:pt x="26" y="26"/>
                          <a:pt x="26" y="27"/>
                        </a:cubicBezTo>
                        <a:cubicBezTo>
                          <a:pt x="25" y="26"/>
                          <a:pt x="26" y="28"/>
                          <a:pt x="25" y="26"/>
                        </a:cubicBezTo>
                        <a:cubicBezTo>
                          <a:pt x="25" y="28"/>
                          <a:pt x="25" y="27"/>
                          <a:pt x="25" y="27"/>
                        </a:cubicBezTo>
                        <a:cubicBezTo>
                          <a:pt x="25" y="27"/>
                          <a:pt x="24" y="27"/>
                          <a:pt x="24" y="26"/>
                        </a:cubicBezTo>
                        <a:cubicBezTo>
                          <a:pt x="24" y="27"/>
                          <a:pt x="25" y="28"/>
                          <a:pt x="25" y="28"/>
                        </a:cubicBezTo>
                        <a:cubicBezTo>
                          <a:pt x="24" y="28"/>
                          <a:pt x="24" y="28"/>
                          <a:pt x="24" y="27"/>
                        </a:cubicBezTo>
                        <a:cubicBezTo>
                          <a:pt x="23" y="27"/>
                          <a:pt x="24" y="27"/>
                          <a:pt x="24" y="28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5"/>
                        </a:cubicBezTo>
                        <a:cubicBezTo>
                          <a:pt x="23" y="26"/>
                          <a:pt x="23" y="27"/>
                          <a:pt x="23" y="28"/>
                        </a:cubicBezTo>
                        <a:cubicBezTo>
                          <a:pt x="23" y="27"/>
                          <a:pt x="23" y="28"/>
                          <a:pt x="23" y="28"/>
                        </a:cubicBezTo>
                        <a:cubicBezTo>
                          <a:pt x="22" y="26"/>
                          <a:pt x="24" y="29"/>
                          <a:pt x="23" y="29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2" y="27"/>
                          <a:pt x="22" y="28"/>
                          <a:pt x="22" y="28"/>
                        </a:cubicBezTo>
                        <a:cubicBezTo>
                          <a:pt x="22" y="28"/>
                          <a:pt x="22" y="28"/>
                          <a:pt x="23" y="29"/>
                        </a:cubicBezTo>
                        <a:cubicBezTo>
                          <a:pt x="22" y="29"/>
                          <a:pt x="21" y="27"/>
                          <a:pt x="21" y="29"/>
                        </a:cubicBezTo>
                        <a:cubicBezTo>
                          <a:pt x="21" y="29"/>
                          <a:pt x="21" y="28"/>
                          <a:pt x="21" y="27"/>
                        </a:cubicBezTo>
                        <a:cubicBezTo>
                          <a:pt x="21" y="29"/>
                          <a:pt x="21" y="29"/>
                          <a:pt x="20" y="27"/>
                        </a:cubicBezTo>
                        <a:cubicBezTo>
                          <a:pt x="20" y="29"/>
                          <a:pt x="19" y="27"/>
                          <a:pt x="19" y="27"/>
                        </a:cubicBezTo>
                        <a:cubicBezTo>
                          <a:pt x="19" y="28"/>
                          <a:pt x="19" y="28"/>
                          <a:pt x="19" y="29"/>
                        </a:cubicBezTo>
                        <a:cubicBezTo>
                          <a:pt x="19" y="28"/>
                          <a:pt x="19" y="29"/>
                          <a:pt x="19" y="28"/>
                        </a:cubicBezTo>
                        <a:cubicBezTo>
                          <a:pt x="19" y="28"/>
                          <a:pt x="19" y="29"/>
                          <a:pt x="18" y="28"/>
                        </a:cubicBezTo>
                        <a:cubicBezTo>
                          <a:pt x="18" y="28"/>
                          <a:pt x="19" y="29"/>
                          <a:pt x="19" y="29"/>
                        </a:cubicBezTo>
                        <a:cubicBezTo>
                          <a:pt x="18" y="30"/>
                          <a:pt x="18" y="28"/>
                          <a:pt x="18" y="28"/>
                        </a:cubicBezTo>
                        <a:cubicBezTo>
                          <a:pt x="18" y="29"/>
                          <a:pt x="18" y="27"/>
                          <a:pt x="17" y="27"/>
                        </a:cubicBezTo>
                        <a:cubicBezTo>
                          <a:pt x="18" y="29"/>
                          <a:pt x="17" y="28"/>
                          <a:pt x="17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5" y="28"/>
                          <a:pt x="15" y="28"/>
                          <a:pt x="15" y="29"/>
                        </a:cubicBezTo>
                        <a:cubicBezTo>
                          <a:pt x="16" y="26"/>
                          <a:pt x="12" y="29"/>
                          <a:pt x="13" y="27"/>
                        </a:cubicBezTo>
                        <a:cubicBezTo>
                          <a:pt x="12" y="28"/>
                          <a:pt x="11" y="28"/>
                          <a:pt x="11" y="27"/>
                        </a:cubicBezTo>
                        <a:cubicBezTo>
                          <a:pt x="11" y="27"/>
                          <a:pt x="10" y="26"/>
                          <a:pt x="9" y="27"/>
                        </a:cubicBezTo>
                        <a:cubicBezTo>
                          <a:pt x="9" y="27"/>
                          <a:pt x="10" y="26"/>
                          <a:pt x="9" y="26"/>
                        </a:cubicBezTo>
                        <a:cubicBezTo>
                          <a:pt x="9" y="26"/>
                          <a:pt x="9" y="26"/>
                          <a:pt x="9" y="27"/>
                        </a:cubicBezTo>
                        <a:cubicBezTo>
                          <a:pt x="9" y="26"/>
                          <a:pt x="8" y="27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8" y="25"/>
                          <a:pt x="7" y="25"/>
                          <a:pt x="7" y="24"/>
                        </a:cubicBezTo>
                        <a:cubicBezTo>
                          <a:pt x="7" y="25"/>
                          <a:pt x="6" y="24"/>
                          <a:pt x="7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3"/>
                          <a:pt x="6" y="24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2"/>
                          <a:pt x="5" y="21"/>
                          <a:pt x="5" y="20"/>
                        </a:cubicBezTo>
                        <a:cubicBezTo>
                          <a:pt x="3" y="21"/>
                          <a:pt x="2" y="20"/>
                          <a:pt x="3" y="19"/>
                        </a:cubicBezTo>
                        <a:cubicBezTo>
                          <a:pt x="2" y="20"/>
                          <a:pt x="1" y="19"/>
                          <a:pt x="1" y="18"/>
                        </a:cubicBezTo>
                        <a:cubicBezTo>
                          <a:pt x="0" y="17"/>
                          <a:pt x="1" y="16"/>
                          <a:pt x="1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6"/>
                          <a:pt x="0" y="15"/>
                          <a:pt x="2" y="14"/>
                        </a:cubicBezTo>
                        <a:cubicBezTo>
                          <a:pt x="2" y="14"/>
                          <a:pt x="1" y="14"/>
                          <a:pt x="1" y="14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0" y="14"/>
                        </a:cubicBezTo>
                        <a:cubicBezTo>
                          <a:pt x="0" y="14"/>
                          <a:pt x="1" y="13"/>
                          <a:pt x="0" y="13"/>
                        </a:cubicBezTo>
                        <a:cubicBezTo>
                          <a:pt x="0" y="13"/>
                          <a:pt x="3" y="13"/>
                          <a:pt x="1" y="13"/>
                        </a:cubicBezTo>
                        <a:cubicBezTo>
                          <a:pt x="1" y="13"/>
                          <a:pt x="2" y="13"/>
                          <a:pt x="3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3" y="13"/>
                          <a:pt x="3" y="13"/>
                          <a:pt x="4" y="13"/>
                        </a:cubicBezTo>
                        <a:cubicBezTo>
                          <a:pt x="4" y="13"/>
                          <a:pt x="5" y="13"/>
                          <a:pt x="5" y="13"/>
                        </a:cubicBezTo>
                        <a:cubicBezTo>
                          <a:pt x="5" y="13"/>
                          <a:pt x="4" y="13"/>
                          <a:pt x="4" y="13"/>
                        </a:cubicBezTo>
                        <a:cubicBezTo>
                          <a:pt x="7" y="13"/>
                          <a:pt x="3" y="14"/>
                          <a:pt x="6" y="14"/>
                        </a:cubicBezTo>
                        <a:cubicBezTo>
                          <a:pt x="6" y="14"/>
                          <a:pt x="6" y="14"/>
                          <a:pt x="5" y="14"/>
                        </a:cubicBezTo>
                        <a:cubicBezTo>
                          <a:pt x="6" y="14"/>
                          <a:pt x="5" y="15"/>
                          <a:pt x="6" y="15"/>
                        </a:cubicBezTo>
                        <a:cubicBezTo>
                          <a:pt x="4" y="15"/>
                          <a:pt x="6" y="15"/>
                          <a:pt x="4" y="16"/>
                        </a:cubicBezTo>
                        <a:cubicBezTo>
                          <a:pt x="5" y="16"/>
                          <a:pt x="5" y="16"/>
                          <a:pt x="7" y="15"/>
                        </a:cubicBezTo>
                        <a:cubicBezTo>
                          <a:pt x="5" y="16"/>
                          <a:pt x="8" y="15"/>
                          <a:pt x="7" y="16"/>
                        </a:cubicBezTo>
                        <a:cubicBezTo>
                          <a:pt x="7" y="16"/>
                          <a:pt x="8" y="16"/>
                          <a:pt x="8" y="16"/>
                        </a:cubicBezTo>
                        <a:cubicBezTo>
                          <a:pt x="7" y="16"/>
                          <a:pt x="8" y="17"/>
                          <a:pt x="9" y="16"/>
                        </a:cubicBezTo>
                        <a:cubicBezTo>
                          <a:pt x="9" y="16"/>
                          <a:pt x="8" y="17"/>
                          <a:pt x="8" y="17"/>
                        </a:cubicBezTo>
                        <a:cubicBezTo>
                          <a:pt x="8" y="17"/>
                          <a:pt x="9" y="17"/>
                          <a:pt x="9" y="16"/>
                        </a:cubicBezTo>
                        <a:cubicBezTo>
                          <a:pt x="9" y="16"/>
                          <a:pt x="8" y="17"/>
                          <a:pt x="9" y="16"/>
                        </a:cubicBezTo>
                        <a:cubicBezTo>
                          <a:pt x="8" y="17"/>
                          <a:pt x="10" y="16"/>
                          <a:pt x="11" y="16"/>
                        </a:cubicBezTo>
                        <a:cubicBezTo>
                          <a:pt x="8" y="19"/>
                          <a:pt x="9" y="18"/>
                          <a:pt x="8" y="20"/>
                        </a:cubicBezTo>
                        <a:cubicBezTo>
                          <a:pt x="9" y="19"/>
                          <a:pt x="9" y="19"/>
                          <a:pt x="10" y="19"/>
                        </a:cubicBezTo>
                        <a:cubicBezTo>
                          <a:pt x="10" y="19"/>
                          <a:pt x="9" y="20"/>
                          <a:pt x="10" y="19"/>
                        </a:cubicBezTo>
                        <a:cubicBezTo>
                          <a:pt x="10" y="19"/>
                          <a:pt x="9" y="20"/>
                          <a:pt x="9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1" y="17"/>
                          <a:pt x="11" y="19"/>
                          <a:pt x="12" y="18"/>
                        </a:cubicBezTo>
                        <a:cubicBezTo>
                          <a:pt x="11" y="19"/>
                          <a:pt x="12" y="18"/>
                          <a:pt x="12" y="18"/>
                        </a:cubicBezTo>
                        <a:cubicBezTo>
                          <a:pt x="12" y="19"/>
                          <a:pt x="11" y="19"/>
                          <a:pt x="11" y="19"/>
                        </a:cubicBezTo>
                        <a:cubicBezTo>
                          <a:pt x="11" y="19"/>
                          <a:pt x="12" y="19"/>
                          <a:pt x="12" y="18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2" y="19"/>
                          <a:pt x="12" y="19"/>
                          <a:pt x="12" y="20"/>
                        </a:cubicBezTo>
                        <a:cubicBezTo>
                          <a:pt x="11" y="21"/>
                          <a:pt x="12" y="19"/>
                          <a:pt x="11" y="20"/>
                        </a:cubicBezTo>
                        <a:cubicBezTo>
                          <a:pt x="11" y="20"/>
                          <a:pt x="11" y="21"/>
                          <a:pt x="11" y="21"/>
                        </a:cubicBezTo>
                        <a:cubicBezTo>
                          <a:pt x="11" y="21"/>
                          <a:pt x="12" y="19"/>
                          <a:pt x="13" y="18"/>
                        </a:cubicBezTo>
                        <a:cubicBezTo>
                          <a:pt x="12" y="19"/>
                          <a:pt x="13" y="18"/>
                          <a:pt x="13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2" y="19"/>
                          <a:pt x="12" y="20"/>
                          <a:pt x="12" y="20"/>
                        </a:cubicBezTo>
                        <a:cubicBezTo>
                          <a:pt x="12" y="20"/>
                          <a:pt x="13" y="18"/>
                          <a:pt x="13" y="18"/>
                        </a:cubicBezTo>
                        <a:cubicBezTo>
                          <a:pt x="14" y="17"/>
                          <a:pt x="13" y="19"/>
                          <a:pt x="12" y="20"/>
                        </a:cubicBezTo>
                        <a:cubicBezTo>
                          <a:pt x="13" y="20"/>
                          <a:pt x="13" y="20"/>
                          <a:pt x="13" y="19"/>
                        </a:cubicBezTo>
                        <a:cubicBezTo>
                          <a:pt x="13" y="18"/>
                          <a:pt x="13" y="20"/>
                          <a:pt x="13" y="19"/>
                        </a:cubicBezTo>
                        <a:cubicBezTo>
                          <a:pt x="13" y="18"/>
                          <a:pt x="14" y="18"/>
                          <a:pt x="14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3" y="19"/>
                          <a:pt x="14" y="18"/>
                          <a:pt x="13" y="19"/>
                        </a:cubicBezTo>
                        <a:cubicBezTo>
                          <a:pt x="14" y="18"/>
                          <a:pt x="13" y="20"/>
                          <a:pt x="14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4" y="19"/>
                          <a:pt x="14" y="20"/>
                          <a:pt x="14" y="20"/>
                        </a:cubicBezTo>
                        <a:cubicBezTo>
                          <a:pt x="14" y="19"/>
                          <a:pt x="14" y="19"/>
                          <a:pt x="14" y="19"/>
                        </a:cubicBezTo>
                        <a:cubicBezTo>
                          <a:pt x="15" y="18"/>
                          <a:pt x="15" y="19"/>
                          <a:pt x="15" y="18"/>
                        </a:cubicBezTo>
                        <a:cubicBezTo>
                          <a:pt x="14" y="20"/>
                          <a:pt x="14" y="19"/>
                          <a:pt x="14" y="21"/>
                        </a:cubicBezTo>
                        <a:cubicBezTo>
                          <a:pt x="14" y="21"/>
                          <a:pt x="14" y="21"/>
                          <a:pt x="13" y="23"/>
                        </a:cubicBezTo>
                        <a:cubicBezTo>
                          <a:pt x="13" y="22"/>
                          <a:pt x="14" y="21"/>
                          <a:pt x="14" y="21"/>
                        </a:cubicBezTo>
                        <a:cubicBezTo>
                          <a:pt x="14" y="20"/>
                          <a:pt x="14" y="22"/>
                          <a:pt x="15" y="20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2"/>
                          <a:pt x="14" y="22"/>
                          <a:pt x="13" y="23"/>
                        </a:cubicBezTo>
                        <a:cubicBezTo>
                          <a:pt x="14" y="22"/>
                          <a:pt x="14" y="21"/>
                          <a:pt x="15" y="20"/>
                        </a:cubicBezTo>
                        <a:cubicBezTo>
                          <a:pt x="15" y="20"/>
                          <a:pt x="15" y="21"/>
                          <a:pt x="15" y="21"/>
                        </a:cubicBezTo>
                        <a:cubicBezTo>
                          <a:pt x="14" y="22"/>
                          <a:pt x="14" y="23"/>
                          <a:pt x="14" y="22"/>
                        </a:cubicBezTo>
                        <a:cubicBezTo>
                          <a:pt x="14" y="23"/>
                          <a:pt x="14" y="23"/>
                          <a:pt x="14" y="24"/>
                        </a:cubicBezTo>
                        <a:cubicBezTo>
                          <a:pt x="14" y="24"/>
                          <a:pt x="14" y="23"/>
                          <a:pt x="14" y="23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5" y="23"/>
                          <a:pt x="15" y="23"/>
                        </a:cubicBezTo>
                        <a:cubicBezTo>
                          <a:pt x="15" y="22"/>
                          <a:pt x="15" y="23"/>
                          <a:pt x="15" y="21"/>
                        </a:cubicBezTo>
                        <a:cubicBezTo>
                          <a:pt x="15" y="21"/>
                          <a:pt x="15" y="22"/>
                          <a:pt x="15" y="22"/>
                        </a:cubicBezTo>
                        <a:cubicBezTo>
                          <a:pt x="15" y="22"/>
                          <a:pt x="16" y="21"/>
                          <a:pt x="15" y="22"/>
                        </a:cubicBezTo>
                        <a:cubicBezTo>
                          <a:pt x="15" y="22"/>
                          <a:pt x="15" y="22"/>
                          <a:pt x="16" y="22"/>
                        </a:cubicBezTo>
                        <a:cubicBezTo>
                          <a:pt x="16" y="22"/>
                          <a:pt x="16" y="21"/>
                          <a:pt x="16" y="21"/>
                        </a:cubicBezTo>
                        <a:cubicBezTo>
                          <a:pt x="16" y="20"/>
                          <a:pt x="16" y="23"/>
                          <a:pt x="16" y="21"/>
                        </a:cubicBezTo>
                        <a:cubicBezTo>
                          <a:pt x="16" y="21"/>
                          <a:pt x="16" y="22"/>
                          <a:pt x="16" y="21"/>
                        </a:cubicBezTo>
                        <a:cubicBezTo>
                          <a:pt x="16" y="21"/>
                          <a:pt x="16" y="22"/>
                          <a:pt x="16" y="22"/>
                        </a:cubicBezTo>
                        <a:cubicBezTo>
                          <a:pt x="17" y="21"/>
                          <a:pt x="17" y="21"/>
                          <a:pt x="18" y="21"/>
                        </a:cubicBezTo>
                        <a:cubicBezTo>
                          <a:pt x="18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0"/>
                        </a:cubicBezTo>
                        <a:cubicBezTo>
                          <a:pt x="18" y="21"/>
                          <a:pt x="18" y="23"/>
                          <a:pt x="18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4"/>
                          <a:pt x="20" y="24"/>
                          <a:pt x="20" y="24"/>
                        </a:cubicBezTo>
                        <a:cubicBezTo>
                          <a:pt x="21" y="24"/>
                          <a:pt x="22" y="24"/>
                          <a:pt x="22" y="24"/>
                        </a:cubicBezTo>
                        <a:cubicBezTo>
                          <a:pt x="22" y="24"/>
                          <a:pt x="21" y="22"/>
                          <a:pt x="21" y="23"/>
                        </a:cubicBezTo>
                        <a:cubicBezTo>
                          <a:pt x="21" y="23"/>
                          <a:pt x="21" y="22"/>
                          <a:pt x="21" y="22"/>
                        </a:cubicBezTo>
                        <a:cubicBezTo>
                          <a:pt x="21" y="22"/>
                          <a:pt x="21" y="20"/>
                          <a:pt x="22" y="22"/>
                        </a:cubicBezTo>
                        <a:cubicBezTo>
                          <a:pt x="22" y="21"/>
                          <a:pt x="21" y="21"/>
                          <a:pt x="22" y="20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2"/>
                          <a:pt x="22" y="22"/>
                          <a:pt x="23" y="23"/>
                        </a:cubicBezTo>
                        <a:cubicBezTo>
                          <a:pt x="22" y="21"/>
                          <a:pt x="22" y="23"/>
                          <a:pt x="22" y="22"/>
                        </a:cubicBezTo>
                        <a:cubicBezTo>
                          <a:pt x="22" y="23"/>
                          <a:pt x="22" y="23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2" y="23"/>
                          <a:pt x="23" y="23"/>
                          <a:pt x="23" y="24"/>
                        </a:cubicBezTo>
                        <a:cubicBezTo>
                          <a:pt x="23" y="23"/>
                          <a:pt x="22" y="22"/>
                          <a:pt x="22" y="21"/>
                        </a:cubicBezTo>
                        <a:cubicBezTo>
                          <a:pt x="22" y="21"/>
                          <a:pt x="23" y="23"/>
                          <a:pt x="23" y="22"/>
                        </a:cubicBezTo>
                        <a:cubicBezTo>
                          <a:pt x="22" y="21"/>
                          <a:pt x="23" y="22"/>
                          <a:pt x="23" y="21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4" y="23"/>
                          <a:pt x="23" y="23"/>
                          <a:pt x="23" y="22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4" y="23"/>
                          <a:pt x="24" y="23"/>
                          <a:pt x="24" y="24"/>
                        </a:cubicBezTo>
                        <a:cubicBezTo>
                          <a:pt x="24" y="23"/>
                          <a:pt x="24" y="23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3" y="22"/>
                          <a:pt x="24" y="22"/>
                        </a:cubicBezTo>
                        <a:cubicBezTo>
                          <a:pt x="23" y="22"/>
                          <a:pt x="24" y="22"/>
                          <a:pt x="24" y="22"/>
                        </a:cubicBezTo>
                        <a:cubicBezTo>
                          <a:pt x="24" y="23"/>
                          <a:pt x="24" y="22"/>
                          <a:pt x="25" y="23"/>
                        </a:cubicBezTo>
                        <a:cubicBezTo>
                          <a:pt x="25" y="23"/>
                          <a:pt x="24" y="21"/>
                          <a:pt x="25" y="23"/>
                        </a:cubicBezTo>
                        <a:cubicBezTo>
                          <a:pt x="25" y="23"/>
                          <a:pt x="24" y="22"/>
                          <a:pt x="24" y="22"/>
                        </a:cubicBezTo>
                        <a:cubicBezTo>
                          <a:pt x="23" y="21"/>
                          <a:pt x="25" y="23"/>
                          <a:pt x="24" y="21"/>
                        </a:cubicBezTo>
                        <a:cubicBezTo>
                          <a:pt x="24" y="21"/>
                          <a:pt x="24" y="22"/>
                          <a:pt x="25" y="23"/>
                        </a:cubicBezTo>
                        <a:cubicBezTo>
                          <a:pt x="25" y="22"/>
                          <a:pt x="25" y="23"/>
                          <a:pt x="25" y="23"/>
                        </a:cubicBezTo>
                        <a:cubicBezTo>
                          <a:pt x="24" y="21"/>
                          <a:pt x="25" y="22"/>
                          <a:pt x="24" y="21"/>
                        </a:cubicBezTo>
                        <a:cubicBezTo>
                          <a:pt x="25" y="22"/>
                          <a:pt x="23" y="20"/>
                          <a:pt x="24" y="21"/>
                        </a:cubicBezTo>
                        <a:cubicBezTo>
                          <a:pt x="24" y="21"/>
                          <a:pt x="24" y="21"/>
                          <a:pt x="24" y="20"/>
                        </a:cubicBezTo>
                        <a:cubicBezTo>
                          <a:pt x="24" y="20"/>
                          <a:pt x="25" y="21"/>
                          <a:pt x="25" y="21"/>
                        </a:cubicBezTo>
                        <a:cubicBezTo>
                          <a:pt x="24" y="20"/>
                          <a:pt x="25" y="20"/>
                          <a:pt x="25" y="20"/>
                        </a:cubicBezTo>
                        <a:cubicBezTo>
                          <a:pt x="26" y="20"/>
                          <a:pt x="26" y="20"/>
                          <a:pt x="25" y="20"/>
                        </a:cubicBezTo>
                        <a:cubicBezTo>
                          <a:pt x="25" y="19"/>
                          <a:pt x="26" y="20"/>
                          <a:pt x="27" y="20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19"/>
                          <a:pt x="27" y="19"/>
                          <a:pt x="27" y="19"/>
                        </a:cubicBezTo>
                        <a:cubicBezTo>
                          <a:pt x="27" y="19"/>
                          <a:pt x="29" y="20"/>
                          <a:pt x="30" y="21"/>
                        </a:cubicBezTo>
                        <a:cubicBezTo>
                          <a:pt x="30" y="20"/>
                          <a:pt x="29" y="20"/>
                          <a:pt x="29" y="20"/>
                        </a:cubicBezTo>
                        <a:cubicBezTo>
                          <a:pt x="28" y="19"/>
                          <a:pt x="29" y="20"/>
                          <a:pt x="28" y="19"/>
                        </a:cubicBezTo>
                        <a:cubicBezTo>
                          <a:pt x="28" y="19"/>
                          <a:pt x="29" y="19"/>
                          <a:pt x="2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8" y="18"/>
                          <a:pt x="29" y="19"/>
                        </a:cubicBezTo>
                        <a:cubicBezTo>
                          <a:pt x="29" y="19"/>
                          <a:pt x="29" y="19"/>
                          <a:pt x="28" y="18"/>
                        </a:cubicBezTo>
                        <a:cubicBezTo>
                          <a:pt x="28" y="19"/>
                          <a:pt x="29" y="18"/>
                          <a:pt x="28" y="18"/>
                        </a:cubicBezTo>
                        <a:cubicBezTo>
                          <a:pt x="27" y="18"/>
                          <a:pt x="29" y="19"/>
                          <a:pt x="29" y="18"/>
                        </a:cubicBezTo>
                        <a:cubicBezTo>
                          <a:pt x="30" y="19"/>
                          <a:pt x="29" y="19"/>
                          <a:pt x="29" y="19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9"/>
                          <a:pt x="29" y="18"/>
                          <a:pt x="28" y="18"/>
                        </a:cubicBezTo>
                        <a:cubicBezTo>
                          <a:pt x="29" y="18"/>
                          <a:pt x="30" y="17"/>
                          <a:pt x="28" y="16"/>
                        </a:cubicBezTo>
                        <a:cubicBezTo>
                          <a:pt x="29" y="16"/>
                          <a:pt x="29" y="17"/>
                          <a:pt x="30" y="17"/>
                        </a:cubicBezTo>
                        <a:cubicBezTo>
                          <a:pt x="29" y="17"/>
                          <a:pt x="28" y="16"/>
                          <a:pt x="29" y="16"/>
                        </a:cubicBezTo>
                        <a:cubicBezTo>
                          <a:pt x="29" y="16"/>
                          <a:pt x="30" y="17"/>
                          <a:pt x="29" y="17"/>
                        </a:cubicBezTo>
                        <a:cubicBezTo>
                          <a:pt x="31" y="17"/>
                          <a:pt x="29" y="16"/>
                          <a:pt x="30" y="17"/>
                        </a:cubicBezTo>
                        <a:cubicBezTo>
                          <a:pt x="29" y="16"/>
                          <a:pt x="29" y="16"/>
                          <a:pt x="30" y="16"/>
                        </a:cubicBezTo>
                        <a:cubicBezTo>
                          <a:pt x="29" y="16"/>
                          <a:pt x="28" y="15"/>
                          <a:pt x="28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8" y="15"/>
                          <a:pt x="29" y="15"/>
                          <a:pt x="29" y="15"/>
                        </a:cubicBezTo>
                        <a:cubicBezTo>
                          <a:pt x="30" y="16"/>
                          <a:pt x="28" y="15"/>
                          <a:pt x="31" y="16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29" y="14"/>
                        </a:cubicBezTo>
                        <a:cubicBezTo>
                          <a:pt x="29" y="14"/>
                          <a:pt x="30" y="14"/>
                          <a:pt x="30" y="14"/>
                        </a:cubicBezTo>
                        <a:cubicBezTo>
                          <a:pt x="31" y="15"/>
                          <a:pt x="29" y="14"/>
                          <a:pt x="31" y="15"/>
                        </a:cubicBezTo>
                        <a:cubicBezTo>
                          <a:pt x="30" y="15"/>
                          <a:pt x="30" y="14"/>
                          <a:pt x="28" y="14"/>
                        </a:cubicBezTo>
                        <a:cubicBezTo>
                          <a:pt x="31" y="15"/>
                          <a:pt x="28" y="13"/>
                          <a:pt x="29" y="14"/>
                        </a:cubicBezTo>
                        <a:cubicBezTo>
                          <a:pt x="29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7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7" y="12"/>
                          <a:pt x="29" y="12"/>
                          <a:pt x="28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30" y="12"/>
                          <a:pt x="28" y="11"/>
                          <a:pt x="29" y="12"/>
                        </a:cubicBezTo>
                        <a:cubicBezTo>
                          <a:pt x="31" y="12"/>
                          <a:pt x="26" y="10"/>
                          <a:pt x="28" y="11"/>
                        </a:cubicBezTo>
                        <a:cubicBezTo>
                          <a:pt x="26" y="10"/>
                          <a:pt x="29" y="11"/>
                          <a:pt x="28" y="10"/>
                        </a:cubicBezTo>
                        <a:cubicBezTo>
                          <a:pt x="28" y="10"/>
                          <a:pt x="29" y="10"/>
                          <a:pt x="31" y="11"/>
                        </a:cubicBezTo>
                        <a:cubicBezTo>
                          <a:pt x="30" y="11"/>
                          <a:pt x="29" y="10"/>
                          <a:pt x="29" y="10"/>
                        </a:cubicBezTo>
                        <a:cubicBezTo>
                          <a:pt x="29" y="10"/>
                          <a:pt x="30" y="11"/>
                          <a:pt x="31" y="11"/>
                        </a:cubicBezTo>
                        <a:cubicBezTo>
                          <a:pt x="31" y="10"/>
                          <a:pt x="29" y="10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9" y="10"/>
                          <a:pt x="29" y="9"/>
                          <a:pt x="30" y="9"/>
                        </a:cubicBezTo>
                        <a:cubicBezTo>
                          <a:pt x="30" y="9"/>
                          <a:pt x="29" y="9"/>
                          <a:pt x="29" y="9"/>
                        </a:cubicBezTo>
                        <a:cubicBezTo>
                          <a:pt x="29" y="9"/>
                          <a:pt x="28" y="9"/>
                          <a:pt x="28" y="9"/>
                        </a:cubicBezTo>
                        <a:cubicBezTo>
                          <a:pt x="29" y="9"/>
                          <a:pt x="29" y="9"/>
                          <a:pt x="30" y="9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0" y="9"/>
                          <a:pt x="32" y="9"/>
                          <a:pt x="30" y="8"/>
                        </a:cubicBezTo>
                        <a:cubicBezTo>
                          <a:pt x="33" y="8"/>
                          <a:pt x="32" y="5"/>
                          <a:pt x="32" y="4"/>
                        </a:cubicBezTo>
                        <a:cubicBezTo>
                          <a:pt x="31" y="4"/>
                          <a:pt x="32" y="4"/>
                          <a:pt x="31" y="4"/>
                        </a:cubicBezTo>
                        <a:cubicBezTo>
                          <a:pt x="31" y="4"/>
                          <a:pt x="32" y="5"/>
                          <a:pt x="31" y="4"/>
                        </a:cubicBezTo>
                        <a:cubicBezTo>
                          <a:pt x="32" y="5"/>
                          <a:pt x="30" y="5"/>
                          <a:pt x="31" y="5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31" y="5"/>
                          <a:pt x="29" y="4"/>
                          <a:pt x="30" y="5"/>
                        </a:cubicBezTo>
                        <a:cubicBezTo>
                          <a:pt x="31" y="5"/>
                          <a:pt x="31" y="4"/>
                          <a:pt x="29" y="4"/>
                        </a:cubicBezTo>
                        <a:cubicBezTo>
                          <a:pt x="29" y="4"/>
                          <a:pt x="30" y="4"/>
                          <a:pt x="29" y="4"/>
                        </a:cubicBezTo>
                        <a:cubicBezTo>
                          <a:pt x="30" y="4"/>
                          <a:pt x="31" y="4"/>
                          <a:pt x="32" y="4"/>
                        </a:cubicBezTo>
                        <a:cubicBezTo>
                          <a:pt x="32" y="4"/>
                          <a:pt x="30" y="3"/>
                          <a:pt x="30" y="4"/>
                        </a:cubicBezTo>
                        <a:cubicBezTo>
                          <a:pt x="30" y="4"/>
                          <a:pt x="30" y="4"/>
                          <a:pt x="29" y="3"/>
                        </a:cubicBezTo>
                        <a:cubicBezTo>
                          <a:pt x="30" y="3"/>
                          <a:pt x="31" y="4"/>
                          <a:pt x="31" y="4"/>
                        </a:cubicBezTo>
                        <a:cubicBezTo>
                          <a:pt x="31" y="3"/>
                          <a:pt x="32" y="4"/>
                          <a:pt x="32" y="4"/>
                        </a:cubicBezTo>
                        <a:cubicBezTo>
                          <a:pt x="32" y="3"/>
                          <a:pt x="31" y="3"/>
                          <a:pt x="30" y="3"/>
                        </a:cubicBezTo>
                        <a:cubicBezTo>
                          <a:pt x="32" y="3"/>
                          <a:pt x="29" y="2"/>
                          <a:pt x="32" y="3"/>
                        </a:cubicBezTo>
                        <a:cubicBezTo>
                          <a:pt x="31" y="2"/>
                          <a:pt x="33" y="2"/>
                          <a:pt x="31" y="1"/>
                        </a:cubicBezTo>
                        <a:cubicBezTo>
                          <a:pt x="31" y="0"/>
                          <a:pt x="33" y="1"/>
                          <a:pt x="34" y="1"/>
                        </a:cubicBezTo>
                        <a:close/>
                        <a:moveTo>
                          <a:pt x="11" y="24"/>
                        </a:move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2" y="22"/>
                          <a:pt x="11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1" y="23"/>
                          <a:pt x="11" y="25"/>
                          <a:pt x="11" y="24"/>
                        </a:cubicBezTo>
                        <a:close/>
                        <a:moveTo>
                          <a:pt x="13" y="22"/>
                        </a:move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2" y="23"/>
                          <a:pt x="12" y="24"/>
                          <a:pt x="12" y="24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3" y="23"/>
                          <a:pt x="13" y="23"/>
                          <a:pt x="13" y="22"/>
                        </a:cubicBezTo>
                        <a:close/>
                        <a:moveTo>
                          <a:pt x="13" y="24"/>
                        </a:moveTo>
                        <a:cubicBezTo>
                          <a:pt x="13" y="23"/>
                          <a:pt x="12" y="24"/>
                          <a:pt x="12" y="24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2" y="25"/>
                          <a:pt x="12" y="24"/>
                          <a:pt x="13" y="24"/>
                        </a:cubicBezTo>
                        <a:close/>
                        <a:moveTo>
                          <a:pt x="30" y="17"/>
                        </a:moveTo>
                        <a:cubicBezTo>
                          <a:pt x="30" y="17"/>
                          <a:pt x="32" y="18"/>
                          <a:pt x="32" y="18"/>
                        </a:cubicBezTo>
                        <a:cubicBezTo>
                          <a:pt x="32" y="18"/>
                          <a:pt x="28" y="16"/>
                          <a:pt x="30" y="17"/>
                        </a:cubicBezTo>
                        <a:close/>
                        <a:moveTo>
                          <a:pt x="32" y="14"/>
                        </a:moveTo>
                        <a:cubicBezTo>
                          <a:pt x="31" y="14"/>
                          <a:pt x="30" y="14"/>
                          <a:pt x="30" y="13"/>
                        </a:cubicBezTo>
                        <a:cubicBezTo>
                          <a:pt x="31" y="14"/>
                          <a:pt x="31" y="14"/>
                          <a:pt x="32" y="14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3" y="14"/>
                          <a:pt x="32" y="14"/>
                          <a:pt x="3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44" name="组合 143"/>
              <p:cNvGrpSpPr/>
              <p:nvPr/>
            </p:nvGrpSpPr>
            <p:grpSpPr>
              <a:xfrm>
                <a:off x="4952409" y="2937132"/>
                <a:ext cx="2015390" cy="2808917"/>
                <a:chOff x="4952409" y="2937132"/>
                <a:chExt cx="2015390" cy="2808917"/>
              </a:xfrm>
            </p:grpSpPr>
            <p:sp>
              <p:nvSpPr>
                <p:cNvPr id="145" name="Freeform 40"/>
                <p:cNvSpPr>
                  <a:spLocks/>
                </p:cNvSpPr>
                <p:nvPr/>
              </p:nvSpPr>
              <p:spPr bwMode="auto">
                <a:xfrm rot="976095">
                  <a:off x="4952409" y="2937132"/>
                  <a:ext cx="50472" cy="69401"/>
                </a:xfrm>
                <a:custGeom>
                  <a:avLst/>
                  <a:gdLst>
                    <a:gd name="T0" fmla="*/ 3 w 3"/>
                    <a:gd name="T1" fmla="*/ 1 h 4"/>
                    <a:gd name="T2" fmla="*/ 1 w 3"/>
                    <a:gd name="T3" fmla="*/ 1 h 4"/>
                    <a:gd name="T4" fmla="*/ 2 w 3"/>
                    <a:gd name="T5" fmla="*/ 3 h 4"/>
                    <a:gd name="T6" fmla="*/ 3 w 3"/>
                    <a:gd name="T7" fmla="*/ 3 h 4"/>
                    <a:gd name="T8" fmla="*/ 3 w 3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3" y="2"/>
                        <a:pt x="0" y="2"/>
                        <a:pt x="2" y="3"/>
                      </a:cubicBezTo>
                      <a:cubicBezTo>
                        <a:pt x="2" y="2"/>
                        <a:pt x="2" y="4"/>
                        <a:pt x="3" y="3"/>
                      </a:cubicBezTo>
                      <a:cubicBezTo>
                        <a:pt x="3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42"/>
                <p:cNvSpPr>
                  <a:spLocks/>
                </p:cNvSpPr>
                <p:nvPr/>
              </p:nvSpPr>
              <p:spPr bwMode="auto">
                <a:xfrm rot="976095">
                  <a:off x="5196603" y="3630902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43"/>
                <p:cNvSpPr>
                  <a:spLocks/>
                </p:cNvSpPr>
                <p:nvPr/>
              </p:nvSpPr>
              <p:spPr bwMode="auto">
                <a:xfrm rot="976095">
                  <a:off x="6847651" y="3751639"/>
                  <a:ext cx="37854" cy="88326"/>
                </a:xfrm>
                <a:custGeom>
                  <a:avLst/>
                  <a:gdLst>
                    <a:gd name="T0" fmla="*/ 1 w 2"/>
                    <a:gd name="T1" fmla="*/ 4 h 5"/>
                    <a:gd name="T2" fmla="*/ 1 w 2"/>
                    <a:gd name="T3" fmla="*/ 1 h 5"/>
                    <a:gd name="T4" fmla="*/ 2 w 2"/>
                    <a:gd name="T5" fmla="*/ 1 h 5"/>
                    <a:gd name="T6" fmla="*/ 1 w 2"/>
                    <a:gd name="T7" fmla="*/ 0 h 5"/>
                    <a:gd name="T8" fmla="*/ 0 w 2"/>
                    <a:gd name="T9" fmla="*/ 3 h 5"/>
                    <a:gd name="T10" fmla="*/ 1 w 2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0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44"/>
                <p:cNvSpPr>
                  <a:spLocks/>
                </p:cNvSpPr>
                <p:nvPr/>
              </p:nvSpPr>
              <p:spPr bwMode="auto">
                <a:xfrm rot="976095">
                  <a:off x="6936252" y="3585852"/>
                  <a:ext cx="31547" cy="82019"/>
                </a:xfrm>
                <a:custGeom>
                  <a:avLst/>
                  <a:gdLst>
                    <a:gd name="T0" fmla="*/ 2 w 2"/>
                    <a:gd name="T1" fmla="*/ 4 h 5"/>
                    <a:gd name="T2" fmla="*/ 1 w 2"/>
                    <a:gd name="T3" fmla="*/ 0 h 5"/>
                    <a:gd name="T4" fmla="*/ 2 w 2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cubicBezTo>
                        <a:pt x="0" y="4"/>
                        <a:pt x="2" y="1"/>
                        <a:pt x="1" y="0"/>
                      </a:cubicBezTo>
                      <a:cubicBezTo>
                        <a:pt x="1" y="1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45"/>
                <p:cNvSpPr>
                  <a:spLocks/>
                </p:cNvSpPr>
                <p:nvPr/>
              </p:nvSpPr>
              <p:spPr bwMode="auto">
                <a:xfrm rot="976095">
                  <a:off x="5738366" y="3113517"/>
                  <a:ext cx="50472" cy="50472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1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  <a:gd name="T10" fmla="*/ 1 w 3"/>
                    <a:gd name="T11" fmla="*/ 3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2" y="1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47"/>
                <p:cNvSpPr>
                  <a:spLocks/>
                </p:cNvSpPr>
                <p:nvPr/>
              </p:nvSpPr>
              <p:spPr bwMode="auto">
                <a:xfrm rot="976095">
                  <a:off x="5713446" y="3571418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48"/>
                <p:cNvSpPr>
                  <a:spLocks/>
                </p:cNvSpPr>
                <p:nvPr/>
              </p:nvSpPr>
              <p:spPr bwMode="auto">
                <a:xfrm rot="976095">
                  <a:off x="6224677" y="3923030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2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1"/>
                        <a:pt x="1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49"/>
                <p:cNvSpPr>
                  <a:spLocks/>
                </p:cNvSpPr>
                <p:nvPr/>
              </p:nvSpPr>
              <p:spPr bwMode="auto">
                <a:xfrm rot="976095">
                  <a:off x="6288537" y="3816797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1 w 2"/>
                    <a:gd name="T5" fmla="*/ 0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50"/>
                <p:cNvSpPr>
                  <a:spLocks/>
                </p:cNvSpPr>
                <p:nvPr/>
              </p:nvSpPr>
              <p:spPr bwMode="auto">
                <a:xfrm rot="976095">
                  <a:off x="5998208" y="4630616"/>
                  <a:ext cx="18929" cy="50472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1"/>
                        <a:pt x="0" y="1"/>
                      </a:cubicBezTo>
                      <a:cubicBezTo>
                        <a:pt x="1" y="3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51"/>
                <p:cNvSpPr>
                  <a:spLocks noEditPoints="1"/>
                </p:cNvSpPr>
                <p:nvPr/>
              </p:nvSpPr>
              <p:spPr bwMode="auto">
                <a:xfrm rot="976095">
                  <a:off x="5764775" y="4403510"/>
                  <a:ext cx="712921" cy="492103"/>
                </a:xfrm>
                <a:custGeom>
                  <a:avLst/>
                  <a:gdLst>
                    <a:gd name="T0" fmla="*/ 40 w 42"/>
                    <a:gd name="T1" fmla="*/ 1 h 29"/>
                    <a:gd name="T2" fmla="*/ 40 w 42"/>
                    <a:gd name="T3" fmla="*/ 5 h 29"/>
                    <a:gd name="T4" fmla="*/ 39 w 42"/>
                    <a:gd name="T5" fmla="*/ 8 h 29"/>
                    <a:gd name="T6" fmla="*/ 38 w 42"/>
                    <a:gd name="T7" fmla="*/ 11 h 29"/>
                    <a:gd name="T8" fmla="*/ 36 w 42"/>
                    <a:gd name="T9" fmla="*/ 12 h 29"/>
                    <a:gd name="T10" fmla="*/ 34 w 42"/>
                    <a:gd name="T11" fmla="*/ 12 h 29"/>
                    <a:gd name="T12" fmla="*/ 33 w 42"/>
                    <a:gd name="T13" fmla="*/ 13 h 29"/>
                    <a:gd name="T14" fmla="*/ 33 w 42"/>
                    <a:gd name="T15" fmla="*/ 15 h 29"/>
                    <a:gd name="T16" fmla="*/ 32 w 42"/>
                    <a:gd name="T17" fmla="*/ 14 h 29"/>
                    <a:gd name="T18" fmla="*/ 29 w 42"/>
                    <a:gd name="T19" fmla="*/ 16 h 29"/>
                    <a:gd name="T20" fmla="*/ 27 w 42"/>
                    <a:gd name="T21" fmla="*/ 18 h 29"/>
                    <a:gd name="T22" fmla="*/ 27 w 42"/>
                    <a:gd name="T23" fmla="*/ 20 h 29"/>
                    <a:gd name="T24" fmla="*/ 25 w 42"/>
                    <a:gd name="T25" fmla="*/ 19 h 29"/>
                    <a:gd name="T26" fmla="*/ 23 w 42"/>
                    <a:gd name="T27" fmla="*/ 18 h 29"/>
                    <a:gd name="T28" fmla="*/ 23 w 42"/>
                    <a:gd name="T29" fmla="*/ 20 h 29"/>
                    <a:gd name="T30" fmla="*/ 21 w 42"/>
                    <a:gd name="T31" fmla="*/ 20 h 29"/>
                    <a:gd name="T32" fmla="*/ 20 w 42"/>
                    <a:gd name="T33" fmla="*/ 21 h 29"/>
                    <a:gd name="T34" fmla="*/ 15 w 42"/>
                    <a:gd name="T35" fmla="*/ 23 h 29"/>
                    <a:gd name="T36" fmla="*/ 13 w 42"/>
                    <a:gd name="T37" fmla="*/ 24 h 29"/>
                    <a:gd name="T38" fmla="*/ 9 w 42"/>
                    <a:gd name="T39" fmla="*/ 25 h 29"/>
                    <a:gd name="T40" fmla="*/ 5 w 42"/>
                    <a:gd name="T41" fmla="*/ 27 h 29"/>
                    <a:gd name="T42" fmla="*/ 5 w 42"/>
                    <a:gd name="T43" fmla="*/ 28 h 29"/>
                    <a:gd name="T44" fmla="*/ 3 w 42"/>
                    <a:gd name="T45" fmla="*/ 27 h 29"/>
                    <a:gd name="T46" fmla="*/ 4 w 42"/>
                    <a:gd name="T47" fmla="*/ 23 h 29"/>
                    <a:gd name="T48" fmla="*/ 6 w 42"/>
                    <a:gd name="T49" fmla="*/ 20 h 29"/>
                    <a:gd name="T50" fmla="*/ 9 w 42"/>
                    <a:gd name="T51" fmla="*/ 20 h 29"/>
                    <a:gd name="T52" fmla="*/ 10 w 42"/>
                    <a:gd name="T53" fmla="*/ 18 h 29"/>
                    <a:gd name="T54" fmla="*/ 11 w 42"/>
                    <a:gd name="T55" fmla="*/ 19 h 29"/>
                    <a:gd name="T56" fmla="*/ 12 w 42"/>
                    <a:gd name="T57" fmla="*/ 18 h 29"/>
                    <a:gd name="T58" fmla="*/ 11 w 42"/>
                    <a:gd name="T59" fmla="*/ 16 h 29"/>
                    <a:gd name="T60" fmla="*/ 13 w 42"/>
                    <a:gd name="T61" fmla="*/ 17 h 29"/>
                    <a:gd name="T62" fmla="*/ 14 w 42"/>
                    <a:gd name="T63" fmla="*/ 18 h 29"/>
                    <a:gd name="T64" fmla="*/ 14 w 42"/>
                    <a:gd name="T65" fmla="*/ 17 h 29"/>
                    <a:gd name="T66" fmla="*/ 16 w 42"/>
                    <a:gd name="T67" fmla="*/ 18 h 29"/>
                    <a:gd name="T68" fmla="*/ 15 w 42"/>
                    <a:gd name="T69" fmla="*/ 16 h 29"/>
                    <a:gd name="T70" fmla="*/ 19 w 42"/>
                    <a:gd name="T71" fmla="*/ 18 h 29"/>
                    <a:gd name="T72" fmla="*/ 22 w 42"/>
                    <a:gd name="T73" fmla="*/ 13 h 29"/>
                    <a:gd name="T74" fmla="*/ 23 w 42"/>
                    <a:gd name="T75" fmla="*/ 17 h 29"/>
                    <a:gd name="T76" fmla="*/ 23 w 42"/>
                    <a:gd name="T77" fmla="*/ 14 h 29"/>
                    <a:gd name="T78" fmla="*/ 24 w 42"/>
                    <a:gd name="T79" fmla="*/ 16 h 29"/>
                    <a:gd name="T80" fmla="*/ 25 w 42"/>
                    <a:gd name="T81" fmla="*/ 16 h 29"/>
                    <a:gd name="T82" fmla="*/ 25 w 42"/>
                    <a:gd name="T83" fmla="*/ 15 h 29"/>
                    <a:gd name="T84" fmla="*/ 26 w 42"/>
                    <a:gd name="T85" fmla="*/ 13 h 29"/>
                    <a:gd name="T86" fmla="*/ 29 w 42"/>
                    <a:gd name="T87" fmla="*/ 15 h 29"/>
                    <a:gd name="T88" fmla="*/ 30 w 42"/>
                    <a:gd name="T89" fmla="*/ 14 h 29"/>
                    <a:gd name="T90" fmla="*/ 30 w 42"/>
                    <a:gd name="T91" fmla="*/ 14 h 29"/>
                    <a:gd name="T92" fmla="*/ 30 w 42"/>
                    <a:gd name="T93" fmla="*/ 11 h 29"/>
                    <a:gd name="T94" fmla="*/ 30 w 42"/>
                    <a:gd name="T95" fmla="*/ 9 h 29"/>
                    <a:gd name="T96" fmla="*/ 32 w 42"/>
                    <a:gd name="T97" fmla="*/ 10 h 29"/>
                    <a:gd name="T98" fmla="*/ 31 w 42"/>
                    <a:gd name="T99" fmla="*/ 9 h 29"/>
                    <a:gd name="T100" fmla="*/ 32 w 42"/>
                    <a:gd name="T101" fmla="*/ 8 h 29"/>
                    <a:gd name="T102" fmla="*/ 32 w 42"/>
                    <a:gd name="T103" fmla="*/ 8 h 29"/>
                    <a:gd name="T104" fmla="*/ 34 w 42"/>
                    <a:gd name="T105" fmla="*/ 7 h 29"/>
                    <a:gd name="T106" fmla="*/ 33 w 42"/>
                    <a:gd name="T107" fmla="*/ 5 h 29"/>
                    <a:gd name="T108" fmla="*/ 34 w 42"/>
                    <a:gd name="T109" fmla="*/ 5 h 29"/>
                    <a:gd name="T110" fmla="*/ 34 w 42"/>
                    <a:gd name="T111" fmla="*/ 3 h 29"/>
                    <a:gd name="T112" fmla="*/ 32 w 42"/>
                    <a:gd name="T113" fmla="*/ 3 h 29"/>
                    <a:gd name="T114" fmla="*/ 35 w 42"/>
                    <a:gd name="T115" fmla="*/ 2 h 29"/>
                    <a:gd name="T116" fmla="*/ 14 w 42"/>
                    <a:gd name="T117" fmla="*/ 21 h 29"/>
                    <a:gd name="T118" fmla="*/ 14 w 42"/>
                    <a:gd name="T119" fmla="*/ 21 h 29"/>
                    <a:gd name="T120" fmla="*/ 14 w 42"/>
                    <a:gd name="T121" fmla="*/ 19 h 29"/>
                    <a:gd name="T122" fmla="*/ 31 w 42"/>
                    <a:gd name="T123" fmla="*/ 12 h 29"/>
                    <a:gd name="T124" fmla="*/ 34 w 42"/>
                    <a:gd name="T12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" h="29">
                      <a:moveTo>
                        <a:pt x="36" y="0"/>
                      </a:moveTo>
                      <a:cubicBezTo>
                        <a:pt x="36" y="0"/>
                        <a:pt x="37" y="0"/>
                        <a:pt x="38" y="0"/>
                      </a:cubicBezTo>
                      <a:cubicBezTo>
                        <a:pt x="39" y="0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2"/>
                      </a:cubicBezTo>
                      <a:cubicBezTo>
                        <a:pt x="39" y="2"/>
                        <a:pt x="39" y="2"/>
                        <a:pt x="40" y="1"/>
                      </a:cubicBezTo>
                      <a:cubicBezTo>
                        <a:pt x="39" y="2"/>
                        <a:pt x="39" y="3"/>
                        <a:pt x="40" y="3"/>
                      </a:cubicBezTo>
                      <a:cubicBezTo>
                        <a:pt x="39" y="3"/>
                        <a:pt x="42" y="3"/>
                        <a:pt x="39" y="3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39" y="4"/>
                        <a:pt x="40" y="5"/>
                        <a:pt x="41" y="5"/>
                      </a:cubicBezTo>
                      <a:cubicBezTo>
                        <a:pt x="41" y="5"/>
                        <a:pt x="39" y="5"/>
                        <a:pt x="40" y="5"/>
                      </a:cubicBezTo>
                      <a:cubicBezTo>
                        <a:pt x="39" y="5"/>
                        <a:pt x="41" y="6"/>
                        <a:pt x="39" y="5"/>
                      </a:cubicBezTo>
                      <a:cubicBezTo>
                        <a:pt x="39" y="6"/>
                        <a:pt x="41" y="7"/>
                        <a:pt x="39" y="6"/>
                      </a:cubicBezTo>
                      <a:cubicBezTo>
                        <a:pt x="39" y="7"/>
                        <a:pt x="40" y="7"/>
                        <a:pt x="39" y="7"/>
                      </a:cubicBezTo>
                      <a:cubicBezTo>
                        <a:pt x="40" y="7"/>
                        <a:pt x="40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9"/>
                        <a:pt x="39" y="10"/>
                        <a:pt x="38" y="9"/>
                      </a:cubicBezTo>
                      <a:cubicBezTo>
                        <a:pt x="39" y="11"/>
                        <a:pt x="37" y="10"/>
                        <a:pt x="37" y="10"/>
                      </a:cubicBezTo>
                      <a:cubicBezTo>
                        <a:pt x="38" y="11"/>
                        <a:pt x="37" y="9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8" y="11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6" y="12"/>
                        <a:pt x="36" y="11"/>
                        <a:pt x="36" y="12"/>
                      </a:cubicBezTo>
                      <a:cubicBezTo>
                        <a:pt x="36" y="12"/>
                        <a:pt x="35" y="11"/>
                        <a:pt x="35" y="11"/>
                      </a:cubicBezTo>
                      <a:cubicBezTo>
                        <a:pt x="34" y="10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6" y="12"/>
                      </a:cubicBezTo>
                      <a:cubicBezTo>
                        <a:pt x="37" y="13"/>
                        <a:pt x="35" y="11"/>
                        <a:pt x="35" y="12"/>
                      </a:cubicBezTo>
                      <a:cubicBezTo>
                        <a:pt x="36" y="13"/>
                        <a:pt x="35" y="13"/>
                        <a:pt x="34" y="12"/>
                      </a:cubicBezTo>
                      <a:cubicBezTo>
                        <a:pt x="34" y="13"/>
                        <a:pt x="35" y="13"/>
                        <a:pt x="35" y="13"/>
                      </a:cubicBezTo>
                      <a:cubicBezTo>
                        <a:pt x="34" y="12"/>
                        <a:pt x="35" y="14"/>
                        <a:pt x="34" y="14"/>
                      </a:cubicBezTo>
                      <a:cubicBezTo>
                        <a:pt x="34" y="14"/>
                        <a:pt x="34" y="13"/>
                        <a:pt x="33" y="1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3"/>
                        <a:pt x="33" y="14"/>
                        <a:pt x="33" y="13"/>
                      </a:cubicBezTo>
                      <a:cubicBezTo>
                        <a:pt x="33" y="14"/>
                        <a:pt x="33" y="14"/>
                        <a:pt x="34" y="14"/>
                      </a:cubicBezTo>
                      <a:cubicBezTo>
                        <a:pt x="34" y="15"/>
                        <a:pt x="33" y="14"/>
                        <a:pt x="34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2" y="13"/>
                        <a:pt x="33" y="15"/>
                        <a:pt x="33" y="14"/>
                      </a:cubicBezTo>
                      <a:cubicBezTo>
                        <a:pt x="33" y="14"/>
                        <a:pt x="33" y="14"/>
                        <a:pt x="33" y="15"/>
                      </a:cubicBezTo>
                      <a:cubicBezTo>
                        <a:pt x="33" y="15"/>
                        <a:pt x="33" y="15"/>
                        <a:pt x="34" y="15"/>
                      </a:cubicBezTo>
                      <a:cubicBezTo>
                        <a:pt x="33" y="15"/>
                        <a:pt x="33" y="14"/>
                        <a:pt x="33" y="15"/>
                      </a:cubicBezTo>
                      <a:cubicBezTo>
                        <a:pt x="32" y="14"/>
                        <a:pt x="32" y="14"/>
                        <a:pt x="31" y="12"/>
                      </a:cubicBezTo>
                      <a:cubicBezTo>
                        <a:pt x="31" y="13"/>
                        <a:pt x="32" y="14"/>
                        <a:pt x="32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5"/>
                        <a:pt x="31" y="15"/>
                        <a:pt x="32" y="16"/>
                      </a:cubicBezTo>
                      <a:cubicBezTo>
                        <a:pt x="30" y="15"/>
                        <a:pt x="31" y="16"/>
                        <a:pt x="30" y="16"/>
                      </a:cubicBezTo>
                      <a:cubicBezTo>
                        <a:pt x="30" y="16"/>
                        <a:pt x="30" y="16"/>
                        <a:pt x="29" y="15"/>
                      </a:cubicBezTo>
                      <a:cubicBezTo>
                        <a:pt x="29" y="15"/>
                        <a:pt x="30" y="17"/>
                        <a:pt x="30" y="17"/>
                      </a:cubicBezTo>
                      <a:cubicBezTo>
                        <a:pt x="29" y="15"/>
                        <a:pt x="30" y="18"/>
                        <a:pt x="29" y="16"/>
                      </a:cubicBezTo>
                      <a:cubicBezTo>
                        <a:pt x="30" y="18"/>
                        <a:pt x="29" y="17"/>
                        <a:pt x="29" y="18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9"/>
                        <a:pt x="28" y="17"/>
                        <a:pt x="28" y="19"/>
                      </a:cubicBezTo>
                      <a:cubicBezTo>
                        <a:pt x="28" y="19"/>
                        <a:pt x="28" y="19"/>
                        <a:pt x="27" y="18"/>
                      </a:cubicBezTo>
                      <a:cubicBezTo>
                        <a:pt x="28" y="19"/>
                        <a:pt x="28" y="20"/>
                        <a:pt x="27" y="18"/>
                      </a:cubicBezTo>
                      <a:cubicBezTo>
                        <a:pt x="27" y="18"/>
                        <a:pt x="27" y="19"/>
                        <a:pt x="28" y="20"/>
                      </a:cubicBezTo>
                      <a:cubicBezTo>
                        <a:pt x="27" y="20"/>
                        <a:pt x="26" y="18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7" y="19"/>
                        <a:pt x="27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7" y="20"/>
                        <a:pt x="26" y="19"/>
                        <a:pt x="26" y="20"/>
                      </a:cubicBezTo>
                      <a:cubicBezTo>
                        <a:pt x="25" y="19"/>
                        <a:pt x="26" y="20"/>
                        <a:pt x="25" y="19"/>
                      </a:cubicBezTo>
                      <a:cubicBezTo>
                        <a:pt x="26" y="20"/>
                        <a:pt x="25" y="20"/>
                        <a:pt x="25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20"/>
                        <a:pt x="25" y="21"/>
                      </a:cubicBezTo>
                      <a:cubicBezTo>
                        <a:pt x="25" y="20"/>
                        <a:pt x="25" y="21"/>
                        <a:pt x="24" y="19"/>
                      </a:cubicBezTo>
                      <a:cubicBezTo>
                        <a:pt x="24" y="19"/>
                        <a:pt x="24" y="20"/>
                        <a:pt x="25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4" y="19"/>
                        <a:pt x="24" y="20"/>
                      </a:cubicBezTo>
                      <a:cubicBezTo>
                        <a:pt x="24" y="20"/>
                        <a:pt x="24" y="21"/>
                        <a:pt x="24" y="20"/>
                      </a:cubicBezTo>
                      <a:cubicBezTo>
                        <a:pt x="23" y="18"/>
                        <a:pt x="25" y="21"/>
                        <a:pt x="24" y="21"/>
                      </a:cubicBezTo>
                      <a:cubicBezTo>
                        <a:pt x="24" y="20"/>
                        <a:pt x="24" y="20"/>
                        <a:pt x="23" y="19"/>
                      </a:cubicBezTo>
                      <a:cubicBezTo>
                        <a:pt x="23" y="20"/>
                        <a:pt x="24" y="21"/>
                        <a:pt x="23" y="20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2"/>
                        <a:pt x="23" y="20"/>
                        <a:pt x="23" y="21"/>
                      </a:cubicBezTo>
                      <a:cubicBezTo>
                        <a:pt x="23" y="21"/>
                        <a:pt x="23" y="20"/>
                        <a:pt x="22" y="20"/>
                      </a:cubicBezTo>
                      <a:cubicBezTo>
                        <a:pt x="23" y="21"/>
                        <a:pt x="23" y="22"/>
                        <a:pt x="22" y="20"/>
                      </a:cubicBezTo>
                      <a:cubicBezTo>
                        <a:pt x="22" y="22"/>
                        <a:pt x="21" y="20"/>
                        <a:pt x="21" y="20"/>
                      </a:cubicBezTo>
                      <a:cubicBezTo>
                        <a:pt x="21" y="20"/>
                        <a:pt x="21" y="21"/>
                        <a:pt x="22" y="21"/>
                      </a:cubicBezTo>
                      <a:cubicBezTo>
                        <a:pt x="21" y="20"/>
                        <a:pt x="21" y="22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2" y="22"/>
                        <a:pt x="21" y="22"/>
                      </a:cubicBezTo>
                      <a:cubicBezTo>
                        <a:pt x="21" y="22"/>
                        <a:pt x="21" y="21"/>
                        <a:pt x="20" y="21"/>
                      </a:cubicBezTo>
                      <a:cubicBezTo>
                        <a:pt x="21" y="22"/>
                        <a:pt x="20" y="20"/>
                        <a:pt x="20" y="20"/>
                      </a:cubicBezTo>
                      <a:cubicBezTo>
                        <a:pt x="21" y="23"/>
                        <a:pt x="19" y="21"/>
                        <a:pt x="20" y="23"/>
                      </a:cubicBezTo>
                      <a:cubicBezTo>
                        <a:pt x="18" y="20"/>
                        <a:pt x="19" y="24"/>
                        <a:pt x="17" y="22"/>
                      </a:cubicBezTo>
                      <a:cubicBezTo>
                        <a:pt x="18" y="25"/>
                        <a:pt x="16" y="22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5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3"/>
                        <a:pt x="10" y="25"/>
                        <a:pt x="9" y="25"/>
                      </a:cubicBezTo>
                      <a:cubicBezTo>
                        <a:pt x="10" y="26"/>
                        <a:pt x="9" y="27"/>
                        <a:pt x="8" y="26"/>
                      </a:cubicBez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5" y="27"/>
                      </a:cubicBezTo>
                      <a:cubicBezTo>
                        <a:pt x="7" y="28"/>
                        <a:pt x="7" y="28"/>
                        <a:pt x="5" y="2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9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4" y="28"/>
                      </a:cubicBezTo>
                      <a:cubicBezTo>
                        <a:pt x="4" y="28"/>
                        <a:pt x="5" y="28"/>
                        <a:pt x="5" y="28"/>
                      </a:cubicBezTo>
                      <a:cubicBezTo>
                        <a:pt x="4" y="28"/>
                        <a:pt x="4" y="28"/>
                        <a:pt x="3" y="27"/>
                      </a:cubicBezTo>
                      <a:cubicBezTo>
                        <a:pt x="3" y="27"/>
                        <a:pt x="2" y="26"/>
                        <a:pt x="2" y="26"/>
                      </a:cubicBezTo>
                      <a:cubicBezTo>
                        <a:pt x="2" y="26"/>
                        <a:pt x="3" y="27"/>
                        <a:pt x="3" y="27"/>
                      </a:cubicBezTo>
                      <a:cubicBezTo>
                        <a:pt x="0" y="25"/>
                        <a:pt x="4" y="26"/>
                        <a:pt x="2" y="24"/>
                      </a:cubicBezTo>
                      <a:cubicBezTo>
                        <a:pt x="2" y="24"/>
                        <a:pt x="3" y="24"/>
                        <a:pt x="3" y="25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5" y="25"/>
                        <a:pt x="4" y="24"/>
                        <a:pt x="5" y="25"/>
                      </a:cubicBezTo>
                      <a:cubicBezTo>
                        <a:pt x="5" y="24"/>
                        <a:pt x="4" y="24"/>
                        <a:pt x="4" y="23"/>
                      </a:cubicBezTo>
                      <a:cubicBezTo>
                        <a:pt x="5" y="24"/>
                        <a:pt x="4" y="21"/>
                        <a:pt x="5" y="22"/>
                      </a:cubicBezTo>
                      <a:cubicBezTo>
                        <a:pt x="5" y="22"/>
                        <a:pt x="4" y="22"/>
                        <a:pt x="5" y="22"/>
                      </a:cubicBezTo>
                      <a:cubicBezTo>
                        <a:pt x="5" y="22"/>
                        <a:pt x="6" y="21"/>
                        <a:pt x="5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0"/>
                      </a:cubicBezTo>
                      <a:cubicBezTo>
                        <a:pt x="6" y="20"/>
                        <a:pt x="7" y="21"/>
                        <a:pt x="6" y="20"/>
                      </a:cubicBezTo>
                      <a:cubicBezTo>
                        <a:pt x="7" y="21"/>
                        <a:pt x="6" y="19"/>
                        <a:pt x="6" y="18"/>
                      </a:cubicBezTo>
                      <a:cubicBezTo>
                        <a:pt x="8" y="21"/>
                        <a:pt x="8" y="20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10" y="21"/>
                        <a:pt x="9" y="20"/>
                      </a:cubicBezTo>
                      <a:cubicBezTo>
                        <a:pt x="9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18"/>
                        <a:pt x="10" y="19"/>
                        <a:pt x="9" y="18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20"/>
                        <a:pt x="10" y="18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1" y="19"/>
                        <a:pt x="10" y="18"/>
                        <a:pt x="10" y="17"/>
                      </a:cubicBezTo>
                      <a:cubicBezTo>
                        <a:pt x="11" y="18"/>
                        <a:pt x="10" y="17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2" y="18"/>
                      </a:cubicBezTo>
                      <a:cubicBezTo>
                        <a:pt x="12" y="18"/>
                        <a:pt x="11" y="17"/>
                        <a:pt x="11" y="16"/>
                      </a:cubicBezTo>
                      <a:cubicBezTo>
                        <a:pt x="10" y="15"/>
                        <a:pt x="11" y="17"/>
                        <a:pt x="11" y="18"/>
                      </a:cubicBezTo>
                      <a:cubicBezTo>
                        <a:pt x="11" y="18"/>
                        <a:pt x="12" y="18"/>
                        <a:pt x="11" y="17"/>
                      </a:cubicBezTo>
                      <a:cubicBezTo>
                        <a:pt x="11" y="16"/>
                        <a:pt x="12" y="18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1" y="16"/>
                        <a:pt x="12" y="17"/>
                      </a:cubicBezTo>
                      <a:cubicBezTo>
                        <a:pt x="11" y="16"/>
                        <a:pt x="13" y="17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3" y="17"/>
                        <a:pt x="13" y="17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2" y="15"/>
                        <a:pt x="12" y="16"/>
                        <a:pt x="12" y="15"/>
                      </a:cubicBezTo>
                      <a:cubicBezTo>
                        <a:pt x="13" y="17"/>
                        <a:pt x="13" y="16"/>
                        <a:pt x="13" y="17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3" y="17"/>
                        <a:pt x="14" y="18"/>
                        <a:pt x="13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9"/>
                        <a:pt x="14" y="18"/>
                        <a:pt x="15" y="19"/>
                      </a:cubicBezTo>
                      <a:cubicBezTo>
                        <a:pt x="15" y="18"/>
                        <a:pt x="14" y="17"/>
                        <a:pt x="14" y="17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8"/>
                        <a:pt x="15" y="19"/>
                        <a:pt x="15" y="18"/>
                      </a:cubicBezTo>
                      <a:cubicBezTo>
                        <a:pt x="15" y="19"/>
                        <a:pt x="15" y="18"/>
                        <a:pt x="16" y="19"/>
                      </a:cubicBezTo>
                      <a:cubicBezTo>
                        <a:pt x="16" y="20"/>
                        <a:pt x="15" y="18"/>
                        <a:pt x="15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6" y="19"/>
                        <a:pt x="16" y="18"/>
                        <a:pt x="16" y="18"/>
                      </a:cubicBezTo>
                      <a:cubicBezTo>
                        <a:pt x="15" y="17"/>
                        <a:pt x="16" y="18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6" y="18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5" y="16"/>
                      </a:cubicBezTo>
                      <a:cubicBezTo>
                        <a:pt x="15" y="15"/>
                        <a:pt x="16" y="18"/>
                        <a:pt x="15" y="16"/>
                      </a:cubicBezTo>
                      <a:cubicBezTo>
                        <a:pt x="15" y="16"/>
                        <a:pt x="16" y="16"/>
                        <a:pt x="15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6" y="15"/>
                        <a:pt x="17" y="16"/>
                        <a:pt x="17" y="14"/>
                      </a:cubicBezTo>
                      <a:cubicBezTo>
                        <a:pt x="18" y="14"/>
                        <a:pt x="18" y="16"/>
                        <a:pt x="19" y="18"/>
                      </a:cubicBezTo>
                      <a:cubicBezTo>
                        <a:pt x="20" y="17"/>
                        <a:pt x="22" y="17"/>
                        <a:pt x="22" y="16"/>
                      </a:cubicBezTo>
                      <a:cubicBezTo>
                        <a:pt x="22" y="16"/>
                        <a:pt x="21" y="15"/>
                        <a:pt x="22" y="16"/>
                      </a:cubicBez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1" y="14"/>
                        <a:pt x="21" y="13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2" y="14"/>
                        <a:pt x="23" y="15"/>
                      </a:cubicBezTo>
                      <a:cubicBezTo>
                        <a:pt x="22" y="14"/>
                        <a:pt x="23" y="15"/>
                        <a:pt x="22" y="15"/>
                      </a:cubicBezTo>
                      <a:cubicBezTo>
                        <a:pt x="23" y="16"/>
                        <a:pt x="23" y="15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4" y="16"/>
                      </a:cubicBezTo>
                      <a:cubicBezTo>
                        <a:pt x="23" y="16"/>
                        <a:pt x="23" y="14"/>
                        <a:pt x="22" y="14"/>
                      </a:cubicBezTo>
                      <a:cubicBezTo>
                        <a:pt x="22" y="13"/>
                        <a:pt x="23" y="15"/>
                        <a:pt x="23" y="1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5"/>
                        <a:pt x="23" y="15"/>
                      </a:cubicBezTo>
                      <a:cubicBezTo>
                        <a:pt x="24" y="15"/>
                        <a:pt x="24" y="16"/>
                        <a:pt x="23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4" y="15"/>
                      </a:cubicBezTo>
                      <a:cubicBezTo>
                        <a:pt x="24" y="14"/>
                        <a:pt x="24" y="15"/>
                        <a:pt x="24" y="14"/>
                      </a:cubicBezTo>
                      <a:cubicBezTo>
                        <a:pt x="24" y="15"/>
                        <a:pt x="24" y="15"/>
                        <a:pt x="25" y="16"/>
                      </a:cubicBezTo>
                      <a:cubicBezTo>
                        <a:pt x="25" y="16"/>
                        <a:pt x="24" y="14"/>
                        <a:pt x="25" y="16"/>
                      </a:cubicBezTo>
                      <a:cubicBezTo>
                        <a:pt x="25" y="16"/>
                        <a:pt x="24" y="14"/>
                        <a:pt x="24" y="15"/>
                      </a:cubicBezTo>
                      <a:cubicBezTo>
                        <a:pt x="24" y="13"/>
                        <a:pt x="25" y="15"/>
                        <a:pt x="24" y="14"/>
                      </a:cubicBezTo>
                      <a:cubicBezTo>
                        <a:pt x="24" y="14"/>
                        <a:pt x="24" y="15"/>
                        <a:pt x="25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4" y="14"/>
                        <a:pt x="25" y="15"/>
                        <a:pt x="24" y="13"/>
                      </a:cubicBezTo>
                      <a:cubicBezTo>
                        <a:pt x="25" y="15"/>
                        <a:pt x="24" y="12"/>
                        <a:pt x="25" y="14"/>
                      </a:cubicBezTo>
                      <a:cubicBezTo>
                        <a:pt x="25" y="14"/>
                        <a:pt x="25" y="13"/>
                        <a:pt x="24" y="13"/>
                      </a:cubicBezTo>
                      <a:cubicBezTo>
                        <a:pt x="25" y="13"/>
                        <a:pt x="25" y="14"/>
                        <a:pt x="25" y="14"/>
                      </a:cubicBezTo>
                      <a:cubicBezTo>
                        <a:pt x="24" y="12"/>
                        <a:pt x="27" y="14"/>
                        <a:pt x="26" y="13"/>
                      </a:cubicBezTo>
                      <a:cubicBezTo>
                        <a:pt x="26" y="13"/>
                        <a:pt x="26" y="13"/>
                        <a:pt x="27" y="13"/>
                      </a:cubicBezTo>
                      <a:cubicBezTo>
                        <a:pt x="27" y="13"/>
                        <a:pt x="27" y="13"/>
                        <a:pt x="27" y="12"/>
                      </a:cubicBezTo>
                      <a:cubicBezTo>
                        <a:pt x="27" y="12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9" y="15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8" y="13"/>
                        <a:pt x="29" y="14"/>
                        <a:pt x="28" y="13"/>
                      </a:cubicBezTo>
                      <a:cubicBezTo>
                        <a:pt x="29" y="13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4"/>
                      </a:cubicBezTo>
                      <a:cubicBezTo>
                        <a:pt x="29" y="14"/>
                        <a:pt x="29" y="12"/>
                        <a:pt x="30" y="14"/>
                      </a:cubicBezTo>
                      <a:cubicBezTo>
                        <a:pt x="30" y="13"/>
                        <a:pt x="29" y="13"/>
                        <a:pt x="29" y="12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8" y="11"/>
                        <a:pt x="30" y="13"/>
                        <a:pt x="30" y="13"/>
                      </a:cubicBezTo>
                      <a:cubicBezTo>
                        <a:pt x="30" y="14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29" y="13"/>
                        <a:pt x="29" y="12"/>
                      </a:cubicBezTo>
                      <a:cubicBezTo>
                        <a:pt x="30" y="12"/>
                        <a:pt x="30" y="12"/>
                        <a:pt x="30" y="11"/>
                      </a:cubicBezTo>
                      <a:cubicBezTo>
                        <a:pt x="30" y="11"/>
                        <a:pt x="30" y="12"/>
                        <a:pt x="31" y="12"/>
                      </a:cubicBezTo>
                      <a:cubicBezTo>
                        <a:pt x="30" y="11"/>
                        <a:pt x="30" y="10"/>
                        <a:pt x="30" y="11"/>
                      </a:cubicBezTo>
                      <a:cubicBezTo>
                        <a:pt x="31" y="11"/>
                        <a:pt x="31" y="12"/>
                        <a:pt x="30" y="11"/>
                      </a:cubicBezTo>
                      <a:cubicBezTo>
                        <a:pt x="31" y="13"/>
                        <a:pt x="30" y="10"/>
                        <a:pt x="31" y="12"/>
                      </a:cubicBezTo>
                      <a:cubicBezTo>
                        <a:pt x="31" y="11"/>
                        <a:pt x="30" y="11"/>
                        <a:pt x="31" y="11"/>
                      </a:cubicBezTo>
                      <a:cubicBezTo>
                        <a:pt x="31" y="11"/>
                        <a:pt x="30" y="9"/>
                        <a:pt x="30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1" y="10"/>
                        <a:pt x="31" y="10"/>
                      </a:cubicBezTo>
                      <a:cubicBezTo>
                        <a:pt x="32" y="11"/>
                        <a:pt x="31" y="9"/>
                        <a:pt x="32" y="12"/>
                      </a:cubicBezTo>
                      <a:cubicBezTo>
                        <a:pt x="32" y="11"/>
                        <a:pt x="33" y="11"/>
                        <a:pt x="33" y="10"/>
                      </a:cubicBezTo>
                      <a:cubicBezTo>
                        <a:pt x="32" y="10"/>
                        <a:pt x="32" y="10"/>
                        <a:pt x="32" y="9"/>
                      </a:cubicBezTo>
                      <a:cubicBezTo>
                        <a:pt x="32" y="9"/>
                        <a:pt x="32" y="10"/>
                        <a:pt x="32" y="10"/>
                      </a:cubicBezTo>
                      <a:cubicBezTo>
                        <a:pt x="33" y="11"/>
                        <a:pt x="31" y="9"/>
                        <a:pt x="32" y="10"/>
                      </a:cubicBezTo>
                      <a:cubicBezTo>
                        <a:pt x="32" y="10"/>
                        <a:pt x="32" y="10"/>
                        <a:pt x="31" y="9"/>
                      </a:cubicBezTo>
                      <a:cubicBezTo>
                        <a:pt x="32" y="10"/>
                        <a:pt x="31" y="8"/>
                        <a:pt x="32" y="9"/>
                      </a:cubicBezTo>
                      <a:cubicBezTo>
                        <a:pt x="32" y="9"/>
                        <a:pt x="31" y="8"/>
                        <a:pt x="31" y="8"/>
                      </a:cubicBezTo>
                      <a:cubicBezTo>
                        <a:pt x="31" y="8"/>
                        <a:pt x="32" y="9"/>
                        <a:pt x="31" y="9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31" y="8"/>
                        <a:pt x="31" y="7"/>
                      </a:cubicBezTo>
                      <a:cubicBezTo>
                        <a:pt x="31" y="8"/>
                        <a:pt x="32" y="8"/>
                        <a:pt x="32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0" y="6"/>
                        <a:pt x="32" y="8"/>
                        <a:pt x="31" y="7"/>
                      </a:cubicBezTo>
                      <a:cubicBezTo>
                        <a:pt x="31" y="7"/>
                        <a:pt x="31" y="7"/>
                        <a:pt x="32" y="7"/>
                      </a:cubicBezTo>
                      <a:cubicBezTo>
                        <a:pt x="32" y="7"/>
                        <a:pt x="31" y="7"/>
                        <a:pt x="32" y="7"/>
                      </a:cubicBezTo>
                      <a:cubicBezTo>
                        <a:pt x="33" y="8"/>
                        <a:pt x="31" y="6"/>
                        <a:pt x="32" y="8"/>
                      </a:cubicBezTo>
                      <a:cubicBezTo>
                        <a:pt x="33" y="8"/>
                        <a:pt x="30" y="5"/>
                        <a:pt x="32" y="6"/>
                      </a:cubicBezTo>
                      <a:cubicBezTo>
                        <a:pt x="30" y="5"/>
                        <a:pt x="32" y="6"/>
                        <a:pt x="31" y="6"/>
                      </a:cubicBezTo>
                      <a:cubicBezTo>
                        <a:pt x="32" y="6"/>
                        <a:pt x="33" y="6"/>
                        <a:pt x="34" y="7"/>
                      </a:cubicBezTo>
                      <a:cubicBezTo>
                        <a:pt x="33" y="7"/>
                        <a:pt x="33" y="6"/>
                        <a:pt x="32" y="6"/>
                      </a:cubicBezTo>
                      <a:cubicBezTo>
                        <a:pt x="33" y="6"/>
                        <a:pt x="33" y="7"/>
                        <a:pt x="34" y="7"/>
                      </a:cubicBezTo>
                      <a:cubicBezTo>
                        <a:pt x="34" y="7"/>
                        <a:pt x="32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4" y="7"/>
                      </a:cubicBezTo>
                      <a:cubicBezTo>
                        <a:pt x="33" y="6"/>
                        <a:pt x="33" y="5"/>
                        <a:pt x="33" y="6"/>
                      </a:cubicBezTo>
                      <a:cubicBezTo>
                        <a:pt x="33" y="6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4" y="6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4" y="5"/>
                        <a:pt x="36" y="6"/>
                        <a:pt x="34" y="5"/>
                      </a:cubicBezTo>
                      <a:cubicBezTo>
                        <a:pt x="35" y="5"/>
                        <a:pt x="36" y="5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6" y="3"/>
                        <a:pt x="35" y="2"/>
                        <a:pt x="36" y="2"/>
                      </a:cubicBezTo>
                      <a:cubicBezTo>
                        <a:pt x="34" y="2"/>
                        <a:pt x="35" y="2"/>
                        <a:pt x="34" y="3"/>
                      </a:cubicBezTo>
                      <a:cubicBezTo>
                        <a:pt x="34" y="3"/>
                        <a:pt x="35" y="3"/>
                        <a:pt x="34" y="3"/>
                      </a:cubicBezTo>
                      <a:cubicBezTo>
                        <a:pt x="36" y="3"/>
                        <a:pt x="33" y="3"/>
                        <a:pt x="35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4" y="3"/>
                        <a:pt x="32" y="3"/>
                        <a:pt x="33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2" y="3"/>
                        <a:pt x="33" y="3"/>
                        <a:pt x="32" y="3"/>
                      </a:cubicBezTo>
                      <a:cubicBezTo>
                        <a:pt x="34" y="3"/>
                        <a:pt x="34" y="2"/>
                        <a:pt x="35" y="2"/>
                      </a:cubicBezTo>
                      <a:cubicBezTo>
                        <a:pt x="35" y="2"/>
                        <a:pt x="33" y="2"/>
                        <a:pt x="33" y="2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2"/>
                        <a:pt x="34" y="2"/>
                        <a:pt x="34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2"/>
                        <a:pt x="34" y="2"/>
                        <a:pt x="33" y="2"/>
                      </a:cubicBezTo>
                      <a:cubicBezTo>
                        <a:pt x="34" y="2"/>
                        <a:pt x="32" y="2"/>
                        <a:pt x="34" y="1"/>
                      </a:cubicBezTo>
                      <a:cubicBezTo>
                        <a:pt x="33" y="1"/>
                        <a:pt x="35" y="0"/>
                        <a:pt x="33" y="1"/>
                      </a:cubicBezTo>
                      <a:cubicBezTo>
                        <a:pt x="33" y="1"/>
                        <a:pt x="35" y="0"/>
                        <a:pt x="36" y="0"/>
                      </a:cubicBezTo>
                      <a:close/>
                      <a:moveTo>
                        <a:pt x="14" y="21"/>
                      </a:moveTo>
                      <a:cubicBezTo>
                        <a:pt x="14" y="21"/>
                        <a:pt x="14" y="20"/>
                        <a:pt x="13" y="20"/>
                      </a:cubicBezTo>
                      <a:cubicBezTo>
                        <a:pt x="13" y="20"/>
                        <a:pt x="13" y="20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0"/>
                      </a:cubicBezTo>
                      <a:cubicBezTo>
                        <a:pt x="14" y="20"/>
                        <a:pt x="15" y="22"/>
                        <a:pt x="14" y="21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lose/>
                      <a:moveTo>
                        <a:pt x="15" y="20"/>
                      </a:moveTo>
                      <a:cubicBezTo>
                        <a:pt x="15" y="20"/>
                        <a:pt x="15" y="21"/>
                        <a:pt x="15" y="20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5" y="21"/>
                        <a:pt x="15" y="21"/>
                        <a:pt x="15" y="20"/>
                      </a:cubicBezTo>
                      <a:close/>
                      <a:moveTo>
                        <a:pt x="31" y="12"/>
                      </a:moveTo>
                      <a:cubicBezTo>
                        <a:pt x="31" y="12"/>
                        <a:pt x="32" y="14"/>
                        <a:pt x="32" y="14"/>
                      </a:cubicBezTo>
                      <a:cubicBezTo>
                        <a:pt x="32" y="13"/>
                        <a:pt x="30" y="11"/>
                        <a:pt x="31" y="12"/>
                      </a:cubicBezTo>
                      <a:close/>
                      <a:moveTo>
                        <a:pt x="34" y="11"/>
                      </a:moveTo>
                      <a:cubicBezTo>
                        <a:pt x="33" y="10"/>
                        <a:pt x="33" y="9"/>
                        <a:pt x="32" y="9"/>
                      </a:cubicBezTo>
                      <a:cubicBezTo>
                        <a:pt x="33" y="10"/>
                        <a:pt x="33" y="10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52"/>
                <p:cNvSpPr>
                  <a:spLocks/>
                </p:cNvSpPr>
                <p:nvPr/>
              </p:nvSpPr>
              <p:spPr bwMode="auto">
                <a:xfrm rot="976095">
                  <a:off x="5932960" y="47654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53"/>
                <p:cNvSpPr>
                  <a:spLocks/>
                </p:cNvSpPr>
                <p:nvPr/>
              </p:nvSpPr>
              <p:spPr bwMode="auto">
                <a:xfrm rot="976095">
                  <a:off x="6350395" y="4525054"/>
                  <a:ext cx="37854" cy="1261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54"/>
                <p:cNvSpPr>
                  <a:spLocks/>
                </p:cNvSpPr>
                <p:nvPr/>
              </p:nvSpPr>
              <p:spPr bwMode="auto">
                <a:xfrm rot="976095">
                  <a:off x="6337020" y="4530350"/>
                  <a:ext cx="1261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55"/>
                <p:cNvSpPr>
                  <a:spLocks/>
                </p:cNvSpPr>
                <p:nvPr/>
              </p:nvSpPr>
              <p:spPr bwMode="auto">
                <a:xfrm rot="976095">
                  <a:off x="6459720" y="5033703"/>
                  <a:ext cx="56783" cy="50472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1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1" y="3"/>
                        <a:pt x="3" y="2"/>
                        <a:pt x="2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57"/>
                <p:cNvSpPr>
                  <a:spLocks/>
                </p:cNvSpPr>
                <p:nvPr/>
              </p:nvSpPr>
              <p:spPr bwMode="auto">
                <a:xfrm rot="976095">
                  <a:off x="6134801" y="50872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58"/>
                <p:cNvSpPr>
                  <a:spLocks/>
                </p:cNvSpPr>
                <p:nvPr/>
              </p:nvSpPr>
              <p:spPr bwMode="auto">
                <a:xfrm rot="976095">
                  <a:off x="6308489" y="5511399"/>
                  <a:ext cx="31547" cy="3785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0 h 2"/>
                    <a:gd name="T8" fmla="*/ 0 w 2"/>
                    <a:gd name="T9" fmla="*/ 0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59"/>
                <p:cNvSpPr>
                  <a:spLocks/>
                </p:cNvSpPr>
                <p:nvPr/>
              </p:nvSpPr>
              <p:spPr bwMode="auto">
                <a:xfrm rot="976095">
                  <a:off x="6434805" y="5422208"/>
                  <a:ext cx="18929" cy="69401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2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60"/>
                <p:cNvSpPr>
                  <a:spLocks/>
                </p:cNvSpPr>
                <p:nvPr/>
              </p:nvSpPr>
              <p:spPr bwMode="auto">
                <a:xfrm rot="976095">
                  <a:off x="5970301" y="5695577"/>
                  <a:ext cx="31547" cy="5047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2 h 3"/>
                    <a:gd name="T6" fmla="*/ 0 w 2"/>
                    <a:gd name="T7" fmla="*/ 3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3"/>
                        <a:pt x="2" y="0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62"/>
                <p:cNvSpPr>
                  <a:spLocks/>
                </p:cNvSpPr>
                <p:nvPr/>
              </p:nvSpPr>
              <p:spPr bwMode="auto">
                <a:xfrm rot="976095">
                  <a:off x="5843488" y="5725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63"/>
                <p:cNvSpPr>
                  <a:spLocks/>
                </p:cNvSpPr>
                <p:nvPr/>
              </p:nvSpPr>
              <p:spPr bwMode="auto">
                <a:xfrm rot="976095">
                  <a:off x="6260536" y="5550508"/>
                  <a:ext cx="37854" cy="18929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64"/>
                <p:cNvSpPr>
                  <a:spLocks/>
                </p:cNvSpPr>
                <p:nvPr/>
              </p:nvSpPr>
              <p:spPr bwMode="auto">
                <a:xfrm rot="976095">
                  <a:off x="6243626" y="5561610"/>
                  <a:ext cx="12618" cy="18929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8" name="组合 117"/>
            <p:cNvGrpSpPr/>
            <p:nvPr/>
          </p:nvGrpSpPr>
          <p:grpSpPr>
            <a:xfrm>
              <a:off x="4920850" y="1460360"/>
              <a:ext cx="2434752" cy="635312"/>
              <a:chOff x="4874962" y="1624920"/>
              <a:chExt cx="2434752" cy="635312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4874962" y="1751684"/>
                <a:ext cx="384852" cy="271290"/>
                <a:chOff x="4874962" y="1751684"/>
                <a:chExt cx="384852" cy="271290"/>
              </a:xfrm>
            </p:grpSpPr>
            <p:sp>
              <p:nvSpPr>
                <p:cNvPr id="138" name="Freeform 66"/>
                <p:cNvSpPr>
                  <a:spLocks noEditPoints="1"/>
                </p:cNvSpPr>
                <p:nvPr/>
              </p:nvSpPr>
              <p:spPr bwMode="auto">
                <a:xfrm rot="976095">
                  <a:off x="4874962" y="1751684"/>
                  <a:ext cx="384852" cy="271290"/>
                </a:xfrm>
                <a:custGeom>
                  <a:avLst/>
                  <a:gdLst>
                    <a:gd name="T0" fmla="*/ 19 w 23"/>
                    <a:gd name="T1" fmla="*/ 14 h 16"/>
                    <a:gd name="T2" fmla="*/ 17 w 23"/>
                    <a:gd name="T3" fmla="*/ 14 h 16"/>
                    <a:gd name="T4" fmla="*/ 15 w 23"/>
                    <a:gd name="T5" fmla="*/ 14 h 16"/>
                    <a:gd name="T6" fmla="*/ 14 w 23"/>
                    <a:gd name="T7" fmla="*/ 14 h 16"/>
                    <a:gd name="T8" fmla="*/ 14 w 23"/>
                    <a:gd name="T9" fmla="*/ 14 h 16"/>
                    <a:gd name="T10" fmla="*/ 13 w 23"/>
                    <a:gd name="T11" fmla="*/ 14 h 16"/>
                    <a:gd name="T12" fmla="*/ 15 w 23"/>
                    <a:gd name="T13" fmla="*/ 11 h 16"/>
                    <a:gd name="T14" fmla="*/ 11 w 23"/>
                    <a:gd name="T15" fmla="*/ 13 h 16"/>
                    <a:gd name="T16" fmla="*/ 10 w 23"/>
                    <a:gd name="T17" fmla="*/ 12 h 16"/>
                    <a:gd name="T18" fmla="*/ 10 w 23"/>
                    <a:gd name="T19" fmla="*/ 12 h 16"/>
                    <a:gd name="T20" fmla="*/ 9 w 23"/>
                    <a:gd name="T21" fmla="*/ 11 h 16"/>
                    <a:gd name="T22" fmla="*/ 8 w 23"/>
                    <a:gd name="T23" fmla="*/ 12 h 16"/>
                    <a:gd name="T24" fmla="*/ 9 w 23"/>
                    <a:gd name="T25" fmla="*/ 10 h 16"/>
                    <a:gd name="T26" fmla="*/ 8 w 23"/>
                    <a:gd name="T27" fmla="*/ 10 h 16"/>
                    <a:gd name="T28" fmla="*/ 4 w 23"/>
                    <a:gd name="T29" fmla="*/ 9 h 16"/>
                    <a:gd name="T30" fmla="*/ 5 w 23"/>
                    <a:gd name="T31" fmla="*/ 7 h 16"/>
                    <a:gd name="T32" fmla="*/ 3 w 23"/>
                    <a:gd name="T33" fmla="*/ 3 h 16"/>
                    <a:gd name="T34" fmla="*/ 1 w 23"/>
                    <a:gd name="T35" fmla="*/ 2 h 16"/>
                    <a:gd name="T36" fmla="*/ 3 w 23"/>
                    <a:gd name="T37" fmla="*/ 1 h 16"/>
                    <a:gd name="T38" fmla="*/ 5 w 23"/>
                    <a:gd name="T39" fmla="*/ 1 h 16"/>
                    <a:gd name="T40" fmla="*/ 6 w 23"/>
                    <a:gd name="T41" fmla="*/ 1 h 16"/>
                    <a:gd name="T42" fmla="*/ 7 w 23"/>
                    <a:gd name="T43" fmla="*/ 1 h 16"/>
                    <a:gd name="T44" fmla="*/ 8 w 23"/>
                    <a:gd name="T45" fmla="*/ 1 h 16"/>
                    <a:gd name="T46" fmla="*/ 8 w 23"/>
                    <a:gd name="T47" fmla="*/ 3 h 16"/>
                    <a:gd name="T48" fmla="*/ 10 w 23"/>
                    <a:gd name="T49" fmla="*/ 2 h 16"/>
                    <a:gd name="T50" fmla="*/ 10 w 23"/>
                    <a:gd name="T51" fmla="*/ 2 h 16"/>
                    <a:gd name="T52" fmla="*/ 11 w 23"/>
                    <a:gd name="T53" fmla="*/ 1 h 16"/>
                    <a:gd name="T54" fmla="*/ 11 w 23"/>
                    <a:gd name="T55" fmla="*/ 2 h 16"/>
                    <a:gd name="T56" fmla="*/ 10 w 23"/>
                    <a:gd name="T57" fmla="*/ 4 h 16"/>
                    <a:gd name="T58" fmla="*/ 9 w 23"/>
                    <a:gd name="T59" fmla="*/ 5 h 16"/>
                    <a:gd name="T60" fmla="*/ 10 w 23"/>
                    <a:gd name="T61" fmla="*/ 4 h 16"/>
                    <a:gd name="T62" fmla="*/ 10 w 23"/>
                    <a:gd name="T63" fmla="*/ 7 h 16"/>
                    <a:gd name="T64" fmla="*/ 13 w 23"/>
                    <a:gd name="T65" fmla="*/ 6 h 16"/>
                    <a:gd name="T66" fmla="*/ 11 w 23"/>
                    <a:gd name="T67" fmla="*/ 9 h 16"/>
                    <a:gd name="T68" fmla="*/ 12 w 23"/>
                    <a:gd name="T69" fmla="*/ 8 h 16"/>
                    <a:gd name="T70" fmla="*/ 13 w 23"/>
                    <a:gd name="T71" fmla="*/ 7 h 16"/>
                    <a:gd name="T72" fmla="*/ 12 w 23"/>
                    <a:gd name="T73" fmla="*/ 9 h 16"/>
                    <a:gd name="T74" fmla="*/ 14 w 23"/>
                    <a:gd name="T75" fmla="*/ 9 h 16"/>
                    <a:gd name="T76" fmla="*/ 14 w 23"/>
                    <a:gd name="T77" fmla="*/ 9 h 16"/>
                    <a:gd name="T78" fmla="*/ 14 w 23"/>
                    <a:gd name="T79" fmla="*/ 10 h 16"/>
                    <a:gd name="T80" fmla="*/ 16 w 23"/>
                    <a:gd name="T81" fmla="*/ 9 h 16"/>
                    <a:gd name="T82" fmla="*/ 17 w 23"/>
                    <a:gd name="T83" fmla="*/ 9 h 16"/>
                    <a:gd name="T84" fmla="*/ 16 w 23"/>
                    <a:gd name="T85" fmla="*/ 10 h 16"/>
                    <a:gd name="T86" fmla="*/ 18 w 23"/>
                    <a:gd name="T87" fmla="*/ 8 h 16"/>
                    <a:gd name="T88" fmla="*/ 18 w 23"/>
                    <a:gd name="T89" fmla="*/ 9 h 16"/>
                    <a:gd name="T90" fmla="*/ 19 w 23"/>
                    <a:gd name="T91" fmla="*/ 8 h 16"/>
                    <a:gd name="T92" fmla="*/ 20 w 23"/>
                    <a:gd name="T93" fmla="*/ 9 h 16"/>
                    <a:gd name="T94" fmla="*/ 21 w 23"/>
                    <a:gd name="T95" fmla="*/ 11 h 16"/>
                    <a:gd name="T96" fmla="*/ 22 w 23"/>
                    <a:gd name="T97" fmla="*/ 9 h 16"/>
                    <a:gd name="T98" fmla="*/ 21 w 23"/>
                    <a:gd name="T99" fmla="*/ 11 h 16"/>
                    <a:gd name="T100" fmla="*/ 8 w 23"/>
                    <a:gd name="T101" fmla="*/ 5 h 16"/>
                    <a:gd name="T102" fmla="*/ 9 w 23"/>
                    <a:gd name="T103" fmla="*/ 5 h 16"/>
                    <a:gd name="T104" fmla="*/ 7 w 23"/>
                    <a:gd name="T105" fmla="*/ 7 h 16"/>
                    <a:gd name="T106" fmla="*/ 17 w 23"/>
                    <a:gd name="T10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16">
                      <a:moveTo>
                        <a:pt x="22" y="13"/>
                      </a:moveTo>
                      <a:cubicBezTo>
                        <a:pt x="21" y="14"/>
                        <a:pt x="19" y="15"/>
                        <a:pt x="19" y="15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19" y="15"/>
                        <a:pt x="19" y="14"/>
                        <a:pt x="18" y="15"/>
                      </a:cubicBezTo>
                      <a:cubicBezTo>
                        <a:pt x="19" y="14"/>
                        <a:pt x="17" y="16"/>
                        <a:pt x="19" y="14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8" y="14"/>
                        <a:pt x="18" y="15"/>
                        <a:pt x="17" y="15"/>
                      </a:cubicBezTo>
                      <a:cubicBezTo>
                        <a:pt x="17" y="15"/>
                        <a:pt x="18" y="14"/>
                        <a:pt x="17" y="15"/>
                      </a:cubicBezTo>
                      <a:cubicBezTo>
                        <a:pt x="18" y="14"/>
                        <a:pt x="17" y="15"/>
                        <a:pt x="18" y="14"/>
                      </a:cubicBezTo>
                      <a:cubicBezTo>
                        <a:pt x="17" y="14"/>
                        <a:pt x="16" y="16"/>
                        <a:pt x="17" y="14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7" y="14"/>
                      </a:cubicBezTo>
                      <a:cubicBezTo>
                        <a:pt x="16" y="15"/>
                        <a:pt x="15" y="15"/>
                        <a:pt x="16" y="14"/>
                      </a:cubicBezTo>
                      <a:cubicBezTo>
                        <a:pt x="15" y="15"/>
                        <a:pt x="16" y="14"/>
                        <a:pt x="15" y="14"/>
                      </a:cubicBezTo>
                      <a:cubicBezTo>
                        <a:pt x="15" y="15"/>
                        <a:pt x="16" y="13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4"/>
                        <a:pt x="16" y="13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4"/>
                        <a:pt x="15" y="13"/>
                        <a:pt x="14" y="14"/>
                      </a:cubicBezTo>
                      <a:cubicBezTo>
                        <a:pt x="15" y="13"/>
                        <a:pt x="15" y="13"/>
                        <a:pt x="16" y="12"/>
                      </a:cubicBezTo>
                      <a:cubicBezTo>
                        <a:pt x="16" y="11"/>
                        <a:pt x="15" y="13"/>
                        <a:pt x="15" y="12"/>
                      </a:cubicBezTo>
                      <a:cubicBezTo>
                        <a:pt x="15" y="13"/>
                        <a:pt x="15" y="13"/>
                        <a:pt x="15" y="14"/>
                      </a:cubicBezTo>
                      <a:cubicBezTo>
                        <a:pt x="14" y="15"/>
                        <a:pt x="15" y="13"/>
                        <a:pt x="15" y="13"/>
                      </a:cubicBezTo>
                      <a:cubicBezTo>
                        <a:pt x="14" y="15"/>
                        <a:pt x="14" y="14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5" y="13"/>
                        <a:pt x="13" y="14"/>
                        <a:pt x="13" y="14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3"/>
                        <a:pt x="13" y="13"/>
                        <a:pt x="13" y="14"/>
                      </a:cubicBezTo>
                      <a:cubicBezTo>
                        <a:pt x="13" y="14"/>
                        <a:pt x="13" y="13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3" y="14"/>
                        <a:pt x="14" y="13"/>
                      </a:cubicBezTo>
                      <a:cubicBezTo>
                        <a:pt x="13" y="13"/>
                        <a:pt x="13" y="13"/>
                        <a:pt x="13" y="14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4" y="11"/>
                        <a:pt x="14" y="12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3"/>
                        <a:pt x="13" y="12"/>
                        <a:pt x="12" y="13"/>
                      </a:cubicBezTo>
                      <a:cubicBezTo>
                        <a:pt x="13" y="12"/>
                        <a:pt x="12" y="13"/>
                        <a:pt x="12" y="12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2" y="11"/>
                        <a:pt x="11" y="13"/>
                        <a:pt x="11" y="13"/>
                      </a:cubicBezTo>
                      <a:cubicBezTo>
                        <a:pt x="13" y="11"/>
                        <a:pt x="10" y="14"/>
                        <a:pt x="12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1" y="12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3"/>
                        <a:pt x="9" y="13"/>
                        <a:pt x="10" y="12"/>
                      </a:cubicBezTo>
                      <a:cubicBezTo>
                        <a:pt x="10" y="12"/>
                        <a:pt x="10" y="13"/>
                        <a:pt x="9" y="13"/>
                      </a:cubicBezTo>
                      <a:cubicBezTo>
                        <a:pt x="9" y="13"/>
                        <a:pt x="11" y="11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9" y="13"/>
                        <a:pt x="10" y="11"/>
                        <a:pt x="9" y="12"/>
                      </a:cubicBezTo>
                      <a:cubicBezTo>
                        <a:pt x="10" y="11"/>
                        <a:pt x="9" y="13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9" y="12"/>
                        <a:pt x="8" y="12"/>
                        <a:pt x="9" y="11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1"/>
                        <a:pt x="9" y="11"/>
                        <a:pt x="10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9" y="11"/>
                        <a:pt x="8" y="12"/>
                        <a:pt x="8" y="12"/>
                      </a:cubicBezTo>
                      <a:cubicBezTo>
                        <a:pt x="10" y="10"/>
                        <a:pt x="8" y="13"/>
                        <a:pt x="8" y="12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9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9" y="10"/>
                        <a:pt x="8" y="11"/>
                      </a:cubicBezTo>
                      <a:cubicBezTo>
                        <a:pt x="8" y="11"/>
                        <a:pt x="8" y="10"/>
                        <a:pt x="9" y="10"/>
                      </a:cubicBezTo>
                      <a:cubicBezTo>
                        <a:pt x="8" y="11"/>
                        <a:pt x="7" y="12"/>
                        <a:pt x="9" y="10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7" y="11"/>
                        <a:pt x="8" y="10"/>
                      </a:cubicBezTo>
                      <a:cubicBezTo>
                        <a:pt x="8" y="10"/>
                        <a:pt x="7" y="10"/>
                        <a:pt x="8" y="10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7" y="11"/>
                        <a:pt x="8" y="9"/>
                        <a:pt x="8" y="9"/>
                      </a:cubicBezTo>
                      <a:cubicBezTo>
                        <a:pt x="6" y="11"/>
                        <a:pt x="8" y="9"/>
                        <a:pt x="6" y="11"/>
                      </a:cubicBezTo>
                      <a:cubicBezTo>
                        <a:pt x="8" y="8"/>
                        <a:pt x="5" y="11"/>
                        <a:pt x="7" y="9"/>
                      </a:cubicBezTo>
                      <a:cubicBezTo>
                        <a:pt x="4" y="11"/>
                        <a:pt x="6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9"/>
                      </a:cubicBezTo>
                      <a:cubicBezTo>
                        <a:pt x="5" y="8"/>
                        <a:pt x="4" y="9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4" y="8"/>
                        <a:pt x="4" y="8"/>
                        <a:pt x="5" y="7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4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4" y="6"/>
                        <a:pt x="4" y="5"/>
                      </a:cubicBezTo>
                      <a:cubicBezTo>
                        <a:pt x="3" y="6"/>
                        <a:pt x="2" y="6"/>
                        <a:pt x="3" y="5"/>
                      </a:cubicBezTo>
                      <a:cubicBezTo>
                        <a:pt x="1" y="6"/>
                        <a:pt x="1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6" y="1"/>
                        <a:pt x="4" y="2"/>
                      </a:cubicBezTo>
                      <a:cubicBezTo>
                        <a:pt x="5" y="2"/>
                        <a:pt x="5" y="2"/>
                        <a:pt x="7" y="1"/>
                      </a:cubicBezTo>
                      <a:cubicBezTo>
                        <a:pt x="5" y="2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8" y="1"/>
                      </a:cubicBezTo>
                      <a:cubicBezTo>
                        <a:pt x="7" y="2"/>
                        <a:pt x="9" y="0"/>
                        <a:pt x="10" y="0"/>
                      </a:cubicBezTo>
                      <a:cubicBezTo>
                        <a:pt x="7" y="3"/>
                        <a:pt x="8" y="2"/>
                        <a:pt x="7" y="3"/>
                      </a:cubicBezTo>
                      <a:cubicBezTo>
                        <a:pt x="8" y="2"/>
                        <a:pt x="8" y="3"/>
                        <a:pt x="8" y="2"/>
                      </a:cubicBezTo>
                      <a:cubicBezTo>
                        <a:pt x="8" y="2"/>
                        <a:pt x="7" y="4"/>
                        <a:pt x="8" y="2"/>
                      </a:cubicBezTo>
                      <a:cubicBezTo>
                        <a:pt x="8" y="2"/>
                        <a:pt x="7" y="4"/>
                        <a:pt x="7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1"/>
                        <a:pt x="9" y="2"/>
                        <a:pt x="10" y="1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4"/>
                        <a:pt x="10" y="2"/>
                        <a:pt x="10" y="1"/>
                      </a:cubicBezTo>
                      <a:cubicBezTo>
                        <a:pt x="9" y="2"/>
                        <a:pt x="10" y="1"/>
                        <a:pt x="11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3"/>
                        <a:pt x="9" y="3"/>
                      </a:cubicBezTo>
                      <a:cubicBezTo>
                        <a:pt x="9" y="3"/>
                        <a:pt x="11" y="1"/>
                        <a:pt x="11" y="1"/>
                      </a:cubicBezTo>
                      <a:cubicBezTo>
                        <a:pt x="12" y="0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0" y="3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10" y="2"/>
                        <a:pt x="11" y="1"/>
                        <a:pt x="10" y="2"/>
                      </a:cubicBezTo>
                      <a:cubicBezTo>
                        <a:pt x="11" y="1"/>
                        <a:pt x="10" y="3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1" y="2"/>
                        <a:pt x="12" y="1"/>
                      </a:cubicBezTo>
                      <a:cubicBezTo>
                        <a:pt x="11" y="3"/>
                        <a:pt x="11" y="2"/>
                        <a:pt x="10" y="3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5"/>
                        <a:pt x="9" y="4"/>
                        <a:pt x="9" y="5"/>
                      </a:cubicBezTo>
                      <a:cubicBezTo>
                        <a:pt x="9" y="5"/>
                        <a:pt x="10" y="4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5"/>
                        <a:pt x="10" y="5"/>
                      </a:cubicBezTo>
                      <a:cubicBezTo>
                        <a:pt x="10" y="5"/>
                        <a:pt x="9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0" y="5"/>
                        <a:pt x="11" y="4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2" y="3"/>
                        <a:pt x="11" y="4"/>
                        <a:pt x="13" y="3"/>
                      </a:cubicBezTo>
                      <a:cubicBezTo>
                        <a:pt x="12" y="4"/>
                        <a:pt x="11" y="5"/>
                        <a:pt x="10" y="7"/>
                      </a:cubicBezTo>
                      <a:cubicBezTo>
                        <a:pt x="11" y="7"/>
                        <a:pt x="10" y="8"/>
                        <a:pt x="11" y="8"/>
                      </a:cubicBezTo>
                      <a:cubicBezTo>
                        <a:pt x="11" y="8"/>
                        <a:pt x="12" y="6"/>
                        <a:pt x="12" y="7"/>
                      </a:cubicBezTo>
                      <a:cubicBezTo>
                        <a:pt x="12" y="7"/>
                        <a:pt x="12" y="6"/>
                        <a:pt x="13" y="6"/>
                      </a:cubicBezTo>
                      <a:cubicBezTo>
                        <a:pt x="13" y="6"/>
                        <a:pt x="14" y="5"/>
                        <a:pt x="12" y="7"/>
                      </a:cubicBezTo>
                      <a:cubicBezTo>
                        <a:pt x="13" y="6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6"/>
                        <a:pt x="12" y="7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8"/>
                        <a:pt x="12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2" y="8"/>
                        <a:pt x="13" y="7"/>
                        <a:pt x="13" y="6"/>
                      </a:cubicBezTo>
                      <a:cubicBezTo>
                        <a:pt x="13" y="6"/>
                        <a:pt x="12" y="8"/>
                        <a:pt x="13" y="7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3" y="7"/>
                        <a:pt x="12" y="8"/>
                        <a:pt x="13" y="7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3" y="7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2" y="9"/>
                        <a:pt x="13" y="8"/>
                      </a:cubicBezTo>
                      <a:cubicBezTo>
                        <a:pt x="13" y="8"/>
                        <a:pt x="13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7"/>
                        <a:pt x="13" y="8"/>
                        <a:pt x="14" y="7"/>
                      </a:cubicBezTo>
                      <a:cubicBezTo>
                        <a:pt x="13" y="8"/>
                        <a:pt x="14" y="6"/>
                        <a:pt x="13" y="8"/>
                      </a:cubicBezTo>
                      <a:cubicBezTo>
                        <a:pt x="13" y="8"/>
                        <a:pt x="14" y="7"/>
                        <a:pt x="14" y="7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5" y="6"/>
                        <a:pt x="13" y="9"/>
                        <a:pt x="14" y="8"/>
                      </a:cubicBez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10"/>
                        <a:pt x="13" y="11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3" y="11"/>
                      </a:cubicBezTo>
                      <a:cubicBezTo>
                        <a:pt x="14" y="11"/>
                        <a:pt x="15" y="9"/>
                        <a:pt x="14" y="11"/>
                      </a:cubicBezTo>
                      <a:cubicBezTo>
                        <a:pt x="14" y="10"/>
                        <a:pt x="14" y="10"/>
                        <a:pt x="14" y="9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8"/>
                        <a:pt x="14" y="10"/>
                        <a:pt x="14" y="10"/>
                      </a:cubicBezTo>
                      <a:cubicBezTo>
                        <a:pt x="14" y="11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4" y="11"/>
                        <a:pt x="14" y="10"/>
                        <a:pt x="15" y="9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6" y="9"/>
                        <a:pt x="15" y="10"/>
                        <a:pt x="15" y="10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6" y="9"/>
                        <a:pt x="15" y="11"/>
                      </a:cubicBezTo>
                      <a:cubicBezTo>
                        <a:pt x="16" y="10"/>
                        <a:pt x="16" y="9"/>
                        <a:pt x="15" y="10"/>
                      </a:cubicBezTo>
                      <a:cubicBezTo>
                        <a:pt x="16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5" y="10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0"/>
                        <a:pt x="17" y="10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6" y="11"/>
                        <a:pt x="17" y="9"/>
                        <a:pt x="16" y="10"/>
                      </a:cubicBezTo>
                      <a:cubicBezTo>
                        <a:pt x="16" y="10"/>
                        <a:pt x="17" y="10"/>
                        <a:pt x="17" y="8"/>
                      </a:cubicBezTo>
                      <a:cubicBezTo>
                        <a:pt x="16" y="10"/>
                        <a:pt x="18" y="8"/>
                        <a:pt x="17" y="9"/>
                      </a:cubicBezTo>
                      <a:cubicBezTo>
                        <a:pt x="17" y="9"/>
                        <a:pt x="18" y="9"/>
                        <a:pt x="18" y="8"/>
                      </a:cubicBezTo>
                      <a:cubicBezTo>
                        <a:pt x="18" y="8"/>
                        <a:pt x="17" y="9"/>
                        <a:pt x="17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7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8" y="8"/>
                        <a:pt x="18" y="9"/>
                        <a:pt x="18" y="9"/>
                      </a:cubicBezTo>
                      <a:cubicBezTo>
                        <a:pt x="19" y="7"/>
                        <a:pt x="18" y="9"/>
                        <a:pt x="19" y="8"/>
                      </a:cubicBezTo>
                      <a:cubicBezTo>
                        <a:pt x="19" y="8"/>
                        <a:pt x="19" y="8"/>
                        <a:pt x="18" y="9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9"/>
                        <a:pt x="19" y="8"/>
                        <a:pt x="18" y="9"/>
                      </a:cubicBezTo>
                      <a:cubicBezTo>
                        <a:pt x="17" y="10"/>
                        <a:pt x="20" y="6"/>
                        <a:pt x="19" y="8"/>
                      </a:cubicBezTo>
                      <a:cubicBezTo>
                        <a:pt x="20" y="6"/>
                        <a:pt x="19" y="9"/>
                        <a:pt x="20" y="8"/>
                      </a:cubicBezTo>
                      <a:cubicBezTo>
                        <a:pt x="19" y="8"/>
                        <a:pt x="19" y="9"/>
                        <a:pt x="18" y="10"/>
                      </a:cubicBezTo>
                      <a:cubicBezTo>
                        <a:pt x="18" y="10"/>
                        <a:pt x="19" y="9"/>
                        <a:pt x="19" y="8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9"/>
                        <a:pt x="20" y="9"/>
                        <a:pt x="19" y="9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10"/>
                        <a:pt x="20" y="9"/>
                        <a:pt x="20" y="9"/>
                      </a:cubicBezTo>
                      <a:cubicBezTo>
                        <a:pt x="19" y="10"/>
                        <a:pt x="19" y="10"/>
                        <a:pt x="19" y="11"/>
                      </a:cubicBezTo>
                      <a:cubicBezTo>
                        <a:pt x="20" y="10"/>
                        <a:pt x="19" y="11"/>
                        <a:pt x="20" y="10"/>
                      </a:cubicBezTo>
                      <a:cubicBezTo>
                        <a:pt x="19" y="12"/>
                        <a:pt x="21" y="11"/>
                        <a:pt x="21" y="11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1" y="11"/>
                        <a:pt x="22" y="9"/>
                        <a:pt x="21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10"/>
                        <a:pt x="22" y="9"/>
                        <a:pt x="22" y="9"/>
                      </a:cubicBezTo>
                      <a:cubicBezTo>
                        <a:pt x="21" y="10"/>
                        <a:pt x="22" y="10"/>
                        <a:pt x="22" y="9"/>
                      </a:cubicBezTo>
                      <a:cubicBezTo>
                        <a:pt x="23" y="8"/>
                        <a:pt x="22" y="10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2" y="9"/>
                        <a:pt x="22" y="10"/>
                      </a:cubicBezTo>
                      <a:cubicBezTo>
                        <a:pt x="22" y="9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2" y="10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1" y="11"/>
                        <a:pt x="22" y="11"/>
                        <a:pt x="22" y="10"/>
                      </a:cubicBezTo>
                      <a:cubicBezTo>
                        <a:pt x="22" y="11"/>
                        <a:pt x="23" y="9"/>
                        <a:pt x="22" y="11"/>
                      </a:cubicBezTo>
                      <a:cubicBezTo>
                        <a:pt x="23" y="10"/>
                        <a:pt x="22" y="12"/>
                        <a:pt x="23" y="10"/>
                      </a:cubicBezTo>
                      <a:cubicBezTo>
                        <a:pt x="23" y="10"/>
                        <a:pt x="22" y="12"/>
                        <a:pt x="22" y="13"/>
                      </a:cubicBezTo>
                      <a:close/>
                      <a:moveTo>
                        <a:pt x="7" y="6"/>
                      </a:move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6"/>
                        <a:pt x="7" y="7"/>
                        <a:pt x="7" y="6"/>
                      </a:cubicBezTo>
                      <a:close/>
                      <a:moveTo>
                        <a:pt x="9" y="5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7" y="6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lose/>
                      <a:moveTo>
                        <a:pt x="8" y="6"/>
                      </a:moveTo>
                      <a:cubicBezTo>
                        <a:pt x="8" y="6"/>
                        <a:pt x="7" y="7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8" y="6"/>
                      </a:cubicBezTo>
                      <a:close/>
                      <a:moveTo>
                        <a:pt x="15" y="10"/>
                      </a:move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4" y="12"/>
                        <a:pt x="16" y="9"/>
                        <a:pt x="15" y="10"/>
                      </a:cubicBezTo>
                      <a:close/>
                      <a:moveTo>
                        <a:pt x="16" y="12"/>
                      </a:moveTo>
                      <a:cubicBezTo>
                        <a:pt x="16" y="11"/>
                        <a:pt x="17" y="10"/>
                        <a:pt x="17" y="10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lose/>
                    </a:path>
                  </a:pathLst>
                </a:custGeom>
                <a:solidFill>
                  <a:srgbClr val="FF5E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67"/>
                <p:cNvSpPr>
                  <a:spLocks/>
                </p:cNvSpPr>
                <p:nvPr/>
              </p:nvSpPr>
              <p:spPr bwMode="auto">
                <a:xfrm rot="976095">
                  <a:off x="4971118" y="1823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65"/>
                <p:cNvSpPr>
                  <a:spLocks/>
                </p:cNvSpPr>
                <p:nvPr/>
              </p:nvSpPr>
              <p:spPr bwMode="auto">
                <a:xfrm rot="976095">
                  <a:off x="5061468" y="1783733"/>
                  <a:ext cx="37854" cy="5047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1 h 3"/>
                    <a:gd name="T4" fmla="*/ 1 w 2"/>
                    <a:gd name="T5" fmla="*/ 1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68"/>
                <p:cNvSpPr>
                  <a:spLocks/>
                </p:cNvSpPr>
                <p:nvPr/>
              </p:nvSpPr>
              <p:spPr bwMode="auto">
                <a:xfrm rot="976095">
                  <a:off x="5216144" y="1937443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69"/>
                <p:cNvSpPr>
                  <a:spLocks/>
                </p:cNvSpPr>
                <p:nvPr/>
              </p:nvSpPr>
              <p:spPr bwMode="auto">
                <a:xfrm rot="976095">
                  <a:off x="5223214" y="1919525"/>
                  <a:ext cx="18929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>
                <a:off x="5529346" y="1631642"/>
                <a:ext cx="271290" cy="334380"/>
                <a:chOff x="5529346" y="1631642"/>
                <a:chExt cx="271290" cy="334380"/>
              </a:xfrm>
            </p:grpSpPr>
            <p:sp>
              <p:nvSpPr>
                <p:cNvPr id="133" name="Freeform 70"/>
                <p:cNvSpPr>
                  <a:spLocks/>
                </p:cNvSpPr>
                <p:nvPr/>
              </p:nvSpPr>
              <p:spPr bwMode="auto">
                <a:xfrm rot="976095">
                  <a:off x="5690615" y="1707863"/>
                  <a:ext cx="63090" cy="37854"/>
                </a:xfrm>
                <a:custGeom>
                  <a:avLst/>
                  <a:gdLst>
                    <a:gd name="T0" fmla="*/ 1 w 4"/>
                    <a:gd name="T1" fmla="*/ 2 h 2"/>
                    <a:gd name="T2" fmla="*/ 2 w 4"/>
                    <a:gd name="T3" fmla="*/ 1 h 2"/>
                    <a:gd name="T4" fmla="*/ 2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4" y="0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71"/>
                <p:cNvSpPr>
                  <a:spLocks noEditPoints="1"/>
                </p:cNvSpPr>
                <p:nvPr/>
              </p:nvSpPr>
              <p:spPr bwMode="auto">
                <a:xfrm rot="976095">
                  <a:off x="5529346" y="1631642"/>
                  <a:ext cx="271290" cy="334380"/>
                </a:xfrm>
                <a:custGeom>
                  <a:avLst/>
                  <a:gdLst>
                    <a:gd name="T0" fmla="*/ 13 w 16"/>
                    <a:gd name="T1" fmla="*/ 17 h 20"/>
                    <a:gd name="T2" fmla="*/ 11 w 16"/>
                    <a:gd name="T3" fmla="*/ 17 h 20"/>
                    <a:gd name="T4" fmla="*/ 9 w 16"/>
                    <a:gd name="T5" fmla="*/ 16 h 20"/>
                    <a:gd name="T6" fmla="*/ 7 w 16"/>
                    <a:gd name="T7" fmla="*/ 16 h 20"/>
                    <a:gd name="T8" fmla="*/ 7 w 16"/>
                    <a:gd name="T9" fmla="*/ 16 h 20"/>
                    <a:gd name="T10" fmla="*/ 6 w 16"/>
                    <a:gd name="T11" fmla="*/ 15 h 20"/>
                    <a:gd name="T12" fmla="*/ 9 w 16"/>
                    <a:gd name="T13" fmla="*/ 13 h 20"/>
                    <a:gd name="T14" fmla="*/ 5 w 16"/>
                    <a:gd name="T15" fmla="*/ 13 h 20"/>
                    <a:gd name="T16" fmla="*/ 5 w 16"/>
                    <a:gd name="T17" fmla="*/ 12 h 20"/>
                    <a:gd name="T18" fmla="*/ 5 w 16"/>
                    <a:gd name="T19" fmla="*/ 11 h 20"/>
                    <a:gd name="T20" fmla="*/ 5 w 16"/>
                    <a:gd name="T21" fmla="*/ 11 h 20"/>
                    <a:gd name="T22" fmla="*/ 3 w 16"/>
                    <a:gd name="T23" fmla="*/ 11 h 20"/>
                    <a:gd name="T24" fmla="*/ 5 w 16"/>
                    <a:gd name="T25" fmla="*/ 9 h 20"/>
                    <a:gd name="T26" fmla="*/ 5 w 16"/>
                    <a:gd name="T27" fmla="*/ 9 h 20"/>
                    <a:gd name="T28" fmla="*/ 2 w 16"/>
                    <a:gd name="T29" fmla="*/ 8 h 20"/>
                    <a:gd name="T30" fmla="*/ 7 w 16"/>
                    <a:gd name="T31" fmla="*/ 8 h 20"/>
                    <a:gd name="T32" fmla="*/ 6 w 16"/>
                    <a:gd name="T33" fmla="*/ 8 h 20"/>
                    <a:gd name="T34" fmla="*/ 5 w 16"/>
                    <a:gd name="T35" fmla="*/ 7 h 20"/>
                    <a:gd name="T36" fmla="*/ 7 w 16"/>
                    <a:gd name="T37" fmla="*/ 6 h 20"/>
                    <a:gd name="T38" fmla="*/ 2 w 16"/>
                    <a:gd name="T39" fmla="*/ 7 h 20"/>
                    <a:gd name="T40" fmla="*/ 3 w 16"/>
                    <a:gd name="T41" fmla="*/ 6 h 20"/>
                    <a:gd name="T42" fmla="*/ 3 w 16"/>
                    <a:gd name="T43" fmla="*/ 3 h 20"/>
                    <a:gd name="T44" fmla="*/ 5 w 16"/>
                    <a:gd name="T45" fmla="*/ 2 h 20"/>
                    <a:gd name="T46" fmla="*/ 5 w 16"/>
                    <a:gd name="T47" fmla="*/ 1 h 20"/>
                    <a:gd name="T48" fmla="*/ 9 w 16"/>
                    <a:gd name="T49" fmla="*/ 3 h 20"/>
                    <a:gd name="T50" fmla="*/ 9 w 16"/>
                    <a:gd name="T51" fmla="*/ 4 h 20"/>
                    <a:gd name="T52" fmla="*/ 10 w 16"/>
                    <a:gd name="T53" fmla="*/ 3 h 20"/>
                    <a:gd name="T54" fmla="*/ 12 w 16"/>
                    <a:gd name="T55" fmla="*/ 3 h 20"/>
                    <a:gd name="T56" fmla="*/ 7 w 16"/>
                    <a:gd name="T57" fmla="*/ 6 h 20"/>
                    <a:gd name="T58" fmla="*/ 7 w 16"/>
                    <a:gd name="T59" fmla="*/ 7 h 20"/>
                    <a:gd name="T60" fmla="*/ 10 w 16"/>
                    <a:gd name="T61" fmla="*/ 5 h 20"/>
                    <a:gd name="T62" fmla="*/ 8 w 16"/>
                    <a:gd name="T63" fmla="*/ 9 h 20"/>
                    <a:gd name="T64" fmla="*/ 11 w 16"/>
                    <a:gd name="T65" fmla="*/ 8 h 20"/>
                    <a:gd name="T66" fmla="*/ 11 w 16"/>
                    <a:gd name="T67" fmla="*/ 9 h 20"/>
                    <a:gd name="T68" fmla="*/ 8 w 16"/>
                    <a:gd name="T69" fmla="*/ 10 h 20"/>
                    <a:gd name="T70" fmla="*/ 8 w 16"/>
                    <a:gd name="T71" fmla="*/ 10 h 20"/>
                    <a:gd name="T72" fmla="*/ 11 w 16"/>
                    <a:gd name="T73" fmla="*/ 9 h 20"/>
                    <a:gd name="T74" fmla="*/ 11 w 16"/>
                    <a:gd name="T75" fmla="*/ 11 h 20"/>
                    <a:gd name="T76" fmla="*/ 9 w 16"/>
                    <a:gd name="T77" fmla="*/ 12 h 20"/>
                    <a:gd name="T78" fmla="*/ 9 w 16"/>
                    <a:gd name="T79" fmla="*/ 12 h 20"/>
                    <a:gd name="T80" fmla="*/ 10 w 16"/>
                    <a:gd name="T81" fmla="*/ 12 h 20"/>
                    <a:gd name="T82" fmla="*/ 11 w 16"/>
                    <a:gd name="T83" fmla="*/ 12 h 20"/>
                    <a:gd name="T84" fmla="*/ 13 w 16"/>
                    <a:gd name="T85" fmla="*/ 12 h 20"/>
                    <a:gd name="T86" fmla="*/ 14 w 16"/>
                    <a:gd name="T87" fmla="*/ 12 h 20"/>
                    <a:gd name="T88" fmla="*/ 13 w 16"/>
                    <a:gd name="T89" fmla="*/ 12 h 20"/>
                    <a:gd name="T90" fmla="*/ 13 w 16"/>
                    <a:gd name="T91" fmla="*/ 14 h 20"/>
                    <a:gd name="T92" fmla="*/ 15 w 16"/>
                    <a:gd name="T93" fmla="*/ 11 h 20"/>
                    <a:gd name="T94" fmla="*/ 14 w 16"/>
                    <a:gd name="T95" fmla="*/ 14 h 20"/>
                    <a:gd name="T96" fmla="*/ 15 w 16"/>
                    <a:gd name="T97" fmla="*/ 12 h 20"/>
                    <a:gd name="T98" fmla="*/ 15 w 16"/>
                    <a:gd name="T99" fmla="*/ 14 h 20"/>
                    <a:gd name="T100" fmla="*/ 7 w 16"/>
                    <a:gd name="T101" fmla="*/ 5 h 20"/>
                    <a:gd name="T102" fmla="*/ 8 w 16"/>
                    <a:gd name="T103" fmla="*/ 5 h 20"/>
                    <a:gd name="T104" fmla="*/ 5 w 16"/>
                    <a:gd name="T105" fmla="*/ 7 h 20"/>
                    <a:gd name="T106" fmla="*/ 12 w 16"/>
                    <a:gd name="T10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" h="20">
                      <a:moveTo>
                        <a:pt x="15" y="15"/>
                      </a:moveTo>
                      <a:cubicBezTo>
                        <a:pt x="15" y="16"/>
                        <a:pt x="14" y="18"/>
                        <a:pt x="13" y="18"/>
                      </a:cubicBezTo>
                      <a:cubicBezTo>
                        <a:pt x="14" y="18"/>
                        <a:pt x="14" y="18"/>
                        <a:pt x="14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9"/>
                      </a:cubicBezTo>
                      <a:cubicBezTo>
                        <a:pt x="13" y="17"/>
                        <a:pt x="12" y="20"/>
                        <a:pt x="13" y="17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2" y="17"/>
                        <a:pt x="12" y="18"/>
                        <a:pt x="11" y="19"/>
                      </a:cubicBezTo>
                      <a:cubicBezTo>
                        <a:pt x="11" y="19"/>
                        <a:pt x="12" y="17"/>
                        <a:pt x="11" y="18"/>
                      </a:cubicBezTo>
                      <a:cubicBezTo>
                        <a:pt x="12" y="17"/>
                        <a:pt x="11" y="19"/>
                        <a:pt x="11" y="17"/>
                      </a:cubicBezTo>
                      <a:cubicBezTo>
                        <a:pt x="11" y="18"/>
                        <a:pt x="10" y="19"/>
                        <a:pt x="11" y="17"/>
                      </a:cubicBezTo>
                      <a:cubicBezTo>
                        <a:pt x="11" y="17"/>
                        <a:pt x="10" y="18"/>
                        <a:pt x="11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7"/>
                        <a:pt x="10" y="18"/>
                        <a:pt x="10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9" y="17"/>
                        <a:pt x="9" y="18"/>
                        <a:pt x="9" y="17"/>
                      </a:cubicBezTo>
                      <a:cubicBezTo>
                        <a:pt x="8" y="18"/>
                        <a:pt x="9" y="16"/>
                        <a:pt x="9" y="16"/>
                      </a:cubicBezTo>
                      <a:cubicBezTo>
                        <a:pt x="8" y="17"/>
                        <a:pt x="10" y="16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6"/>
                        <a:pt x="9" y="16"/>
                      </a:cubicBezTo>
                      <a:cubicBezTo>
                        <a:pt x="9" y="16"/>
                        <a:pt x="8" y="16"/>
                        <a:pt x="8" y="17"/>
                      </a:cubicBezTo>
                      <a:cubicBezTo>
                        <a:pt x="8" y="16"/>
                        <a:pt x="9" y="16"/>
                        <a:pt x="9" y="15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ubicBezTo>
                        <a:pt x="10" y="14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6"/>
                      </a:cubicBezTo>
                      <a:cubicBezTo>
                        <a:pt x="7" y="17"/>
                        <a:pt x="9" y="15"/>
                        <a:pt x="8" y="15"/>
                      </a:cubicBezTo>
                      <a:cubicBezTo>
                        <a:pt x="7" y="16"/>
                        <a:pt x="7" y="15"/>
                        <a:pt x="8" y="15"/>
                      </a:cubicBezTo>
                      <a:cubicBezTo>
                        <a:pt x="8" y="15"/>
                        <a:pt x="7" y="16"/>
                        <a:pt x="7" y="16"/>
                      </a:cubicBezTo>
                      <a:cubicBezTo>
                        <a:pt x="8" y="15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8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8" y="14"/>
                        <a:pt x="7" y="15"/>
                        <a:pt x="7" y="14"/>
                      </a:cubicBezTo>
                      <a:cubicBezTo>
                        <a:pt x="7" y="14"/>
                        <a:pt x="7" y="15"/>
                        <a:pt x="6" y="15"/>
                      </a:cubicBezTo>
                      <a:cubicBezTo>
                        <a:pt x="6" y="15"/>
                        <a:pt x="7" y="14"/>
                        <a:pt x="6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6" y="15"/>
                        <a:pt x="7" y="14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4"/>
                        <a:pt x="7" y="14"/>
                        <a:pt x="6" y="14"/>
                      </a:cubicBezTo>
                      <a:cubicBezTo>
                        <a:pt x="8" y="14"/>
                        <a:pt x="8" y="14"/>
                        <a:pt x="9" y="13"/>
                      </a:cubicBezTo>
                      <a:cubicBezTo>
                        <a:pt x="8" y="13"/>
                        <a:pt x="8" y="14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6" y="14"/>
                        <a:pt x="7" y="13"/>
                        <a:pt x="6" y="14"/>
                      </a:cubicBezTo>
                      <a:cubicBezTo>
                        <a:pt x="7" y="13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2"/>
                        <a:pt x="5" y="13"/>
                        <a:pt x="5" y="13"/>
                      </a:cubicBezTo>
                      <a:cubicBezTo>
                        <a:pt x="7" y="12"/>
                        <a:pt x="4" y="14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3"/>
                        <a:pt x="5" y="12"/>
                        <a:pt x="3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6" y="11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5" y="11"/>
                      </a:cubicBezTo>
                      <a:cubicBezTo>
                        <a:pt x="3" y="12"/>
                        <a:pt x="5" y="11"/>
                        <a:pt x="3" y="12"/>
                      </a:cubicBezTo>
                      <a:cubicBezTo>
                        <a:pt x="5" y="11"/>
                        <a:pt x="3" y="12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4" y="11"/>
                      </a:cubicBezTo>
                      <a:cubicBezTo>
                        <a:pt x="4" y="11"/>
                        <a:pt x="3" y="11"/>
                        <a:pt x="4" y="11"/>
                      </a:cubicBezTo>
                      <a:cubicBezTo>
                        <a:pt x="6" y="10"/>
                        <a:pt x="2" y="11"/>
                        <a:pt x="3" y="11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4" y="10"/>
                        <a:pt x="4" y="11"/>
                        <a:pt x="4" y="10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5" y="10"/>
                        <a:pt x="3" y="10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3" y="10"/>
                        <a:pt x="3" y="10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4" y="9"/>
                        <a:pt x="4" y="10"/>
                        <a:pt x="3" y="10"/>
                      </a:cubicBezTo>
                      <a:cubicBezTo>
                        <a:pt x="4" y="9"/>
                        <a:pt x="3" y="10"/>
                        <a:pt x="5" y="9"/>
                      </a:cubicBezTo>
                      <a:cubicBezTo>
                        <a:pt x="4" y="9"/>
                        <a:pt x="3" y="10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3" y="10"/>
                        <a:pt x="4" y="9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2" y="10"/>
                        <a:pt x="5" y="8"/>
                        <a:pt x="3" y="9"/>
                      </a:cubicBezTo>
                      <a:cubicBezTo>
                        <a:pt x="6" y="8"/>
                        <a:pt x="2" y="9"/>
                        <a:pt x="4" y="8"/>
                      </a:cubicBezTo>
                      <a:cubicBezTo>
                        <a:pt x="1" y="9"/>
                        <a:pt x="4" y="7"/>
                        <a:pt x="2" y="8"/>
                      </a:cubicBezTo>
                      <a:cubicBezTo>
                        <a:pt x="2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8"/>
                      </a:cubicBezTo>
                      <a:cubicBezTo>
                        <a:pt x="3" y="7"/>
                        <a:pt x="2" y="8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6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8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6" y="7"/>
                        <a:pt x="7" y="7"/>
                      </a:cubicBezTo>
                      <a:cubicBezTo>
                        <a:pt x="7" y="6"/>
                        <a:pt x="4" y="7"/>
                        <a:pt x="6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0" y="7"/>
                        <a:pt x="3" y="7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1" y="5"/>
                      </a:cubicBezTo>
                      <a:cubicBezTo>
                        <a:pt x="3" y="6"/>
                        <a:pt x="2" y="5"/>
                        <a:pt x="3" y="6"/>
                      </a:cubicBezTo>
                      <a:cubicBezTo>
                        <a:pt x="3" y="6"/>
                        <a:pt x="2" y="5"/>
                        <a:pt x="1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5" y="4"/>
                        <a:pt x="4" y="3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3"/>
                        <a:pt x="5" y="4"/>
                        <a:pt x="5" y="2"/>
                      </a:cubicBezTo>
                      <a:cubicBezTo>
                        <a:pt x="5" y="2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1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2"/>
                        <a:pt x="10" y="2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9" y="3"/>
                        <a:pt x="8" y="3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8" y="4"/>
                        <a:pt x="10" y="3"/>
                        <a:pt x="10" y="2"/>
                      </a:cubicBezTo>
                      <a:cubicBezTo>
                        <a:pt x="9" y="3"/>
                        <a:pt x="10" y="2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10" y="3"/>
                        <a:pt x="11" y="3"/>
                      </a:cubicBezTo>
                      <a:cubicBezTo>
                        <a:pt x="12" y="2"/>
                        <a:pt x="10" y="3"/>
                        <a:pt x="9" y="3"/>
                      </a:cubicBezTo>
                      <a:cubicBezTo>
                        <a:pt x="9" y="3"/>
                        <a:pt x="9" y="4"/>
                        <a:pt x="10" y="3"/>
                      </a:cubicBezTo>
                      <a:cubicBezTo>
                        <a:pt x="10" y="3"/>
                        <a:pt x="9" y="4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1" y="3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0" y="4"/>
                        <a:pt x="11" y="4"/>
                        <a:pt x="9" y="4"/>
                      </a:cubicBezTo>
                      <a:cubicBezTo>
                        <a:pt x="9" y="5"/>
                        <a:pt x="9" y="5"/>
                        <a:pt x="7" y="6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10" y="4"/>
                        <a:pt x="8" y="5"/>
                        <a:pt x="10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8" y="6"/>
                        <a:pt x="8" y="5"/>
                        <a:pt x="7" y="6"/>
                      </a:cubicBezTo>
                      <a:cubicBezTo>
                        <a:pt x="8" y="5"/>
                        <a:pt x="9" y="5"/>
                        <a:pt x="10" y="4"/>
                      </a:cubicBezTo>
                      <a:cubicBezTo>
                        <a:pt x="11" y="4"/>
                        <a:pt x="10" y="5"/>
                        <a:pt x="10" y="5"/>
                      </a:cubicBezTo>
                      <a:cubicBezTo>
                        <a:pt x="9" y="5"/>
                        <a:pt x="8" y="6"/>
                        <a:pt x="8" y="6"/>
                      </a:cubicBezTo>
                      <a:cubicBezTo>
                        <a:pt x="7" y="6"/>
                        <a:pt x="8" y="6"/>
                        <a:pt x="7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9" y="6"/>
                        <a:pt x="8" y="6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6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9" y="6"/>
                        <a:pt x="10" y="5"/>
                      </a:cubicBezTo>
                      <a:cubicBezTo>
                        <a:pt x="10" y="5"/>
                        <a:pt x="10" y="6"/>
                        <a:pt x="10" y="5"/>
                      </a:cubicBezTo>
                      <a:cubicBezTo>
                        <a:pt x="10" y="5"/>
                        <a:pt x="10" y="6"/>
                        <a:pt x="9" y="6"/>
                      </a:cubicBezTo>
                      <a:cubicBezTo>
                        <a:pt x="11" y="5"/>
                        <a:pt x="10" y="6"/>
                        <a:pt x="12" y="6"/>
                      </a:cubicBezTo>
                      <a:cubicBezTo>
                        <a:pt x="11" y="6"/>
                        <a:pt x="9" y="7"/>
                        <a:pt x="8" y="8"/>
                      </a:cubicBezTo>
                      <a:cubicBezTo>
                        <a:pt x="8" y="8"/>
                        <a:pt x="7" y="9"/>
                        <a:pt x="8" y="9"/>
                      </a:cubicBezTo>
                      <a:cubicBezTo>
                        <a:pt x="8" y="9"/>
                        <a:pt x="10" y="8"/>
                        <a:pt x="9" y="9"/>
                      </a:cubicBezTo>
                      <a:cubicBezTo>
                        <a:pt x="9" y="8"/>
                        <a:pt x="10" y="8"/>
                        <a:pt x="10" y="8"/>
                      </a:cubicBezTo>
                      <a:cubicBezTo>
                        <a:pt x="10" y="8"/>
                        <a:pt x="12" y="8"/>
                        <a:pt x="10" y="9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1" y="8"/>
                        <a:pt x="9" y="9"/>
                        <a:pt x="10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9" y="9"/>
                        <a:pt x="9" y="9"/>
                        <a:pt x="8" y="10"/>
                      </a:cubicBezTo>
                      <a:cubicBezTo>
                        <a:pt x="8" y="9"/>
                        <a:pt x="10" y="9"/>
                        <a:pt x="11" y="9"/>
                      </a:cubicBezTo>
                      <a:cubicBezTo>
                        <a:pt x="11" y="9"/>
                        <a:pt x="9" y="9"/>
                        <a:pt x="9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10"/>
                        <a:pt x="8" y="10"/>
                        <a:pt x="9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8" y="10"/>
                        <a:pt x="8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9"/>
                        <a:pt x="9" y="10"/>
                        <a:pt x="10" y="9"/>
                      </a:cubicBezTo>
                      <a:cubicBezTo>
                        <a:pt x="8" y="10"/>
                        <a:pt x="9" y="10"/>
                        <a:pt x="8" y="10"/>
                      </a:cubicBezTo>
                      <a:cubicBezTo>
                        <a:pt x="8" y="10"/>
                        <a:pt x="10" y="9"/>
                        <a:pt x="8" y="10"/>
                      </a:cubicBezTo>
                      <a:cubicBezTo>
                        <a:pt x="7" y="10"/>
                        <a:pt x="10" y="10"/>
                        <a:pt x="9" y="10"/>
                      </a:cubicBezTo>
                      <a:cubicBezTo>
                        <a:pt x="11" y="9"/>
                        <a:pt x="8" y="10"/>
                        <a:pt x="10" y="10"/>
                      </a:cubicBezTo>
                      <a:cubicBezTo>
                        <a:pt x="10" y="10"/>
                        <a:pt x="9" y="10"/>
                        <a:pt x="8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10" y="9"/>
                        <a:pt x="9" y="10"/>
                        <a:pt x="11" y="9"/>
                      </a:cubicBezTo>
                      <a:cubicBezTo>
                        <a:pt x="9" y="10"/>
                        <a:pt x="11" y="9"/>
                        <a:pt x="10" y="10"/>
                      </a:cubicBezTo>
                      <a:cubicBezTo>
                        <a:pt x="10" y="10"/>
                        <a:pt x="10" y="10"/>
                        <a:pt x="11" y="9"/>
                      </a:cubicBezTo>
                      <a:cubicBezTo>
                        <a:pt x="11" y="10"/>
                        <a:pt x="9" y="10"/>
                        <a:pt x="10" y="10"/>
                      </a:cubicBezTo>
                      <a:cubicBezTo>
                        <a:pt x="12" y="9"/>
                        <a:pt x="9" y="11"/>
                        <a:pt x="11" y="10"/>
                      </a:cubicBezTo>
                      <a:cubicBezTo>
                        <a:pt x="11" y="10"/>
                        <a:pt x="10" y="10"/>
                        <a:pt x="9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8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10" y="12"/>
                        <a:pt x="8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0" y="11"/>
                      </a:cubicBezTo>
                      <a:cubicBezTo>
                        <a:pt x="11" y="11"/>
                        <a:pt x="9" y="12"/>
                        <a:pt x="9" y="12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1" y="12"/>
                      </a:cubicBezTo>
                      <a:cubicBezTo>
                        <a:pt x="11" y="12"/>
                        <a:pt x="10" y="12"/>
                        <a:pt x="9" y="13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0" y="12"/>
                        <a:pt x="10" y="13"/>
                        <a:pt x="10" y="12"/>
                      </a:cubicBezTo>
                      <a:cubicBezTo>
                        <a:pt x="9" y="13"/>
                        <a:pt x="11" y="12"/>
                        <a:pt x="9" y="13"/>
                      </a:cubicBezTo>
                      <a:cubicBezTo>
                        <a:pt x="10" y="12"/>
                        <a:pt x="11" y="12"/>
                        <a:pt x="10" y="13"/>
                      </a:cubicBezTo>
                      <a:cubicBezTo>
                        <a:pt x="11" y="12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3"/>
                        <a:pt x="12" y="12"/>
                        <a:pt x="9" y="13"/>
                      </a:cubicBezTo>
                      <a:cubicBezTo>
                        <a:pt x="10" y="13"/>
                        <a:pt x="10" y="14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0" y="13"/>
                        <a:pt x="12" y="12"/>
                        <a:pt x="10" y="13"/>
                      </a:cubicBezTo>
                      <a:cubicBezTo>
                        <a:pt x="11" y="13"/>
                        <a:pt x="11" y="13"/>
                        <a:pt x="13" y="12"/>
                      </a:cubicBezTo>
                      <a:cubicBezTo>
                        <a:pt x="11" y="13"/>
                        <a:pt x="13" y="12"/>
                        <a:pt x="12" y="12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1"/>
                        <a:pt x="13" y="12"/>
                        <a:pt x="14" y="12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1"/>
                        <a:pt x="13" y="12"/>
                        <a:pt x="14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4" y="12"/>
                        <a:pt x="13" y="13"/>
                      </a:cubicBezTo>
                      <a:cubicBezTo>
                        <a:pt x="12" y="13"/>
                        <a:pt x="16" y="10"/>
                        <a:pt x="14" y="12"/>
                      </a:cubicBezTo>
                      <a:cubicBezTo>
                        <a:pt x="16" y="10"/>
                        <a:pt x="14" y="12"/>
                        <a:pt x="15" y="11"/>
                      </a:cubicBezTo>
                      <a:cubicBezTo>
                        <a:pt x="14" y="12"/>
                        <a:pt x="14" y="12"/>
                        <a:pt x="12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4" y="12"/>
                        <a:pt x="13" y="13"/>
                        <a:pt x="13" y="14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3" y="13"/>
                        <a:pt x="14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4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4" y="12"/>
                        <a:pt x="14" y="13"/>
                        <a:pt x="14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2" y="15"/>
                        <a:pt x="14" y="13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4" y="14"/>
                        <a:pt x="15" y="12"/>
                        <a:pt x="14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1"/>
                        <a:pt x="15" y="12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5" y="13"/>
                        <a:pt x="15" y="11"/>
                        <a:pt x="15" y="14"/>
                      </a:cubicBezTo>
                      <a:cubicBezTo>
                        <a:pt x="15" y="13"/>
                        <a:pt x="15" y="14"/>
                        <a:pt x="15" y="12"/>
                      </a:cubicBezTo>
                      <a:cubicBezTo>
                        <a:pt x="15" y="12"/>
                        <a:pt x="15" y="14"/>
                        <a:pt x="15" y="15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6" y="5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7"/>
                        <a:pt x="6" y="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5"/>
                      </a:cubicBezTo>
                      <a:close/>
                      <a:moveTo>
                        <a:pt x="6" y="6"/>
                      </a:moveTo>
                      <a:cubicBezTo>
                        <a:pt x="7" y="6"/>
                        <a:pt x="6" y="7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8" y="14"/>
                        <a:pt x="7" y="14"/>
                      </a:cubicBezTo>
                      <a:cubicBezTo>
                        <a:pt x="8" y="14"/>
                        <a:pt x="11" y="12"/>
                        <a:pt x="9" y="13"/>
                      </a:cubicBezTo>
                      <a:close/>
                      <a:moveTo>
                        <a:pt x="10" y="14"/>
                      </a:moveTo>
                      <a:cubicBezTo>
                        <a:pt x="10" y="14"/>
                        <a:pt x="11" y="13"/>
                        <a:pt x="12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5"/>
                        <a:pt x="10" y="14"/>
                        <a:pt x="10" y="14"/>
                      </a:cubicBezTo>
                      <a:close/>
                    </a:path>
                  </a:pathLst>
                </a:custGeom>
                <a:solidFill>
                  <a:srgbClr val="73ADC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72"/>
                <p:cNvSpPr>
                  <a:spLocks/>
                </p:cNvSpPr>
                <p:nvPr/>
              </p:nvSpPr>
              <p:spPr bwMode="auto">
                <a:xfrm rot="976095">
                  <a:off x="5646324" y="1740282"/>
                  <a:ext cx="18929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73"/>
                <p:cNvSpPr>
                  <a:spLocks/>
                </p:cNvSpPr>
                <p:nvPr/>
              </p:nvSpPr>
              <p:spPr bwMode="auto">
                <a:xfrm rot="976095">
                  <a:off x="5755705" y="1845155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74"/>
                <p:cNvSpPr>
                  <a:spLocks/>
                </p:cNvSpPr>
                <p:nvPr/>
              </p:nvSpPr>
              <p:spPr bwMode="auto">
                <a:xfrm rot="976095">
                  <a:off x="5775766" y="1849825"/>
                  <a:ext cx="12618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194573" y="1624920"/>
                <a:ext cx="252361" cy="290215"/>
                <a:chOff x="6194573" y="1624920"/>
                <a:chExt cx="252361" cy="290215"/>
              </a:xfrm>
            </p:grpSpPr>
            <p:sp>
              <p:nvSpPr>
                <p:cNvPr id="128" name="Freeform 75"/>
                <p:cNvSpPr>
                  <a:spLocks/>
                </p:cNvSpPr>
                <p:nvPr/>
              </p:nvSpPr>
              <p:spPr bwMode="auto">
                <a:xfrm rot="976095">
                  <a:off x="6361383" y="1763225"/>
                  <a:ext cx="50472" cy="12618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0" y="0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76"/>
                <p:cNvSpPr>
                  <a:spLocks noEditPoints="1"/>
                </p:cNvSpPr>
                <p:nvPr/>
              </p:nvSpPr>
              <p:spPr bwMode="auto">
                <a:xfrm rot="976095">
                  <a:off x="6194573" y="1624920"/>
                  <a:ext cx="252361" cy="290215"/>
                </a:xfrm>
                <a:custGeom>
                  <a:avLst/>
                  <a:gdLst>
                    <a:gd name="T0" fmla="*/ 2 w 15"/>
                    <a:gd name="T1" fmla="*/ 16 h 17"/>
                    <a:gd name="T2" fmla="*/ 3 w 15"/>
                    <a:gd name="T3" fmla="*/ 15 h 17"/>
                    <a:gd name="T4" fmla="*/ 1 w 15"/>
                    <a:gd name="T5" fmla="*/ 14 h 17"/>
                    <a:gd name="T6" fmla="*/ 1 w 15"/>
                    <a:gd name="T7" fmla="*/ 13 h 17"/>
                    <a:gd name="T8" fmla="*/ 4 w 15"/>
                    <a:gd name="T9" fmla="*/ 12 h 17"/>
                    <a:gd name="T10" fmla="*/ 2 w 15"/>
                    <a:gd name="T11" fmla="*/ 11 h 17"/>
                    <a:gd name="T12" fmla="*/ 2 w 15"/>
                    <a:gd name="T13" fmla="*/ 11 h 17"/>
                    <a:gd name="T14" fmla="*/ 1 w 15"/>
                    <a:gd name="T15" fmla="*/ 10 h 17"/>
                    <a:gd name="T16" fmla="*/ 2 w 15"/>
                    <a:gd name="T17" fmla="*/ 10 h 17"/>
                    <a:gd name="T18" fmla="*/ 2 w 15"/>
                    <a:gd name="T19" fmla="*/ 9 h 17"/>
                    <a:gd name="T20" fmla="*/ 2 w 15"/>
                    <a:gd name="T21" fmla="*/ 7 h 17"/>
                    <a:gd name="T22" fmla="*/ 3 w 15"/>
                    <a:gd name="T23" fmla="*/ 8 h 17"/>
                    <a:gd name="T24" fmla="*/ 2 w 15"/>
                    <a:gd name="T25" fmla="*/ 7 h 17"/>
                    <a:gd name="T26" fmla="*/ 3 w 15"/>
                    <a:gd name="T27" fmla="*/ 7 h 17"/>
                    <a:gd name="T28" fmla="*/ 3 w 15"/>
                    <a:gd name="T29" fmla="*/ 6 h 17"/>
                    <a:gd name="T30" fmla="*/ 4 w 15"/>
                    <a:gd name="T31" fmla="*/ 6 h 17"/>
                    <a:gd name="T32" fmla="*/ 5 w 15"/>
                    <a:gd name="T33" fmla="*/ 6 h 17"/>
                    <a:gd name="T34" fmla="*/ 5 w 15"/>
                    <a:gd name="T35" fmla="*/ 3 h 17"/>
                    <a:gd name="T36" fmla="*/ 6 w 15"/>
                    <a:gd name="T37" fmla="*/ 3 h 17"/>
                    <a:gd name="T38" fmla="*/ 10 w 15"/>
                    <a:gd name="T39" fmla="*/ 7 h 17"/>
                    <a:gd name="T40" fmla="*/ 7 w 15"/>
                    <a:gd name="T41" fmla="*/ 7 h 17"/>
                    <a:gd name="T42" fmla="*/ 7 w 15"/>
                    <a:gd name="T43" fmla="*/ 9 h 17"/>
                    <a:gd name="T44" fmla="*/ 6 w 15"/>
                    <a:gd name="T45" fmla="*/ 5 h 17"/>
                    <a:gd name="T46" fmla="*/ 7 w 15"/>
                    <a:gd name="T47" fmla="*/ 6 h 17"/>
                    <a:gd name="T48" fmla="*/ 8 w 15"/>
                    <a:gd name="T49" fmla="*/ 3 h 17"/>
                    <a:gd name="T50" fmla="*/ 9 w 15"/>
                    <a:gd name="T51" fmla="*/ 3 h 17"/>
                    <a:gd name="T52" fmla="*/ 9 w 15"/>
                    <a:gd name="T53" fmla="*/ 2 h 17"/>
                    <a:gd name="T54" fmla="*/ 13 w 15"/>
                    <a:gd name="T55" fmla="*/ 7 h 17"/>
                    <a:gd name="T56" fmla="*/ 13 w 15"/>
                    <a:gd name="T57" fmla="*/ 7 h 17"/>
                    <a:gd name="T58" fmla="*/ 12 w 15"/>
                    <a:gd name="T59" fmla="*/ 7 h 17"/>
                    <a:gd name="T60" fmla="*/ 12 w 15"/>
                    <a:gd name="T61" fmla="*/ 7 h 17"/>
                    <a:gd name="T62" fmla="*/ 14 w 15"/>
                    <a:gd name="T63" fmla="*/ 8 h 17"/>
                    <a:gd name="T64" fmla="*/ 11 w 15"/>
                    <a:gd name="T65" fmla="*/ 7 h 17"/>
                    <a:gd name="T66" fmla="*/ 9 w 15"/>
                    <a:gd name="T67" fmla="*/ 6 h 17"/>
                    <a:gd name="T68" fmla="*/ 10 w 15"/>
                    <a:gd name="T69" fmla="*/ 7 h 17"/>
                    <a:gd name="T70" fmla="*/ 11 w 15"/>
                    <a:gd name="T71" fmla="*/ 8 h 17"/>
                    <a:gd name="T72" fmla="*/ 8 w 15"/>
                    <a:gd name="T73" fmla="*/ 9 h 17"/>
                    <a:gd name="T74" fmla="*/ 9 w 15"/>
                    <a:gd name="T75" fmla="*/ 10 h 17"/>
                    <a:gd name="T76" fmla="*/ 7 w 15"/>
                    <a:gd name="T77" fmla="*/ 9 h 17"/>
                    <a:gd name="T78" fmla="*/ 8 w 15"/>
                    <a:gd name="T79" fmla="*/ 9 h 17"/>
                    <a:gd name="T80" fmla="*/ 9 w 15"/>
                    <a:gd name="T81" fmla="*/ 10 h 17"/>
                    <a:gd name="T82" fmla="*/ 8 w 15"/>
                    <a:gd name="T83" fmla="*/ 10 h 17"/>
                    <a:gd name="T84" fmla="*/ 8 w 15"/>
                    <a:gd name="T85" fmla="*/ 10 h 17"/>
                    <a:gd name="T86" fmla="*/ 8 w 15"/>
                    <a:gd name="T87" fmla="*/ 11 h 17"/>
                    <a:gd name="T88" fmla="*/ 6 w 15"/>
                    <a:gd name="T89" fmla="*/ 11 h 17"/>
                    <a:gd name="T90" fmla="*/ 7 w 15"/>
                    <a:gd name="T91" fmla="*/ 11 h 17"/>
                    <a:gd name="T92" fmla="*/ 7 w 15"/>
                    <a:gd name="T93" fmla="*/ 12 h 17"/>
                    <a:gd name="T94" fmla="*/ 6 w 15"/>
                    <a:gd name="T95" fmla="*/ 12 h 17"/>
                    <a:gd name="T96" fmla="*/ 5 w 15"/>
                    <a:gd name="T97" fmla="*/ 12 h 17"/>
                    <a:gd name="T98" fmla="*/ 8 w 15"/>
                    <a:gd name="T99" fmla="*/ 13 h 17"/>
                    <a:gd name="T100" fmla="*/ 9 w 15"/>
                    <a:gd name="T101" fmla="*/ 13 h 17"/>
                    <a:gd name="T102" fmla="*/ 9 w 15"/>
                    <a:gd name="T103" fmla="*/ 14 h 17"/>
                    <a:gd name="T104" fmla="*/ 10 w 15"/>
                    <a:gd name="T105" fmla="*/ 14 h 17"/>
                    <a:gd name="T106" fmla="*/ 8 w 15"/>
                    <a:gd name="T107" fmla="*/ 14 h 17"/>
                    <a:gd name="T108" fmla="*/ 8 w 15"/>
                    <a:gd name="T109" fmla="*/ 14 h 17"/>
                    <a:gd name="T110" fmla="*/ 7 w 15"/>
                    <a:gd name="T111" fmla="*/ 15 h 17"/>
                    <a:gd name="T112" fmla="*/ 9 w 15"/>
                    <a:gd name="T113" fmla="*/ 15 h 17"/>
                    <a:gd name="T114" fmla="*/ 10 w 15"/>
                    <a:gd name="T115" fmla="*/ 15 h 17"/>
                    <a:gd name="T116" fmla="*/ 9 w 15"/>
                    <a:gd name="T117" fmla="*/ 16 h 17"/>
                    <a:gd name="T118" fmla="*/ 8 w 15"/>
                    <a:gd name="T119" fmla="*/ 5 h 17"/>
                    <a:gd name="T120" fmla="*/ 8 w 15"/>
                    <a:gd name="T121" fmla="*/ 5 h 17"/>
                    <a:gd name="T122" fmla="*/ 7 w 15"/>
                    <a:gd name="T123" fmla="*/ 5 h 17"/>
                    <a:gd name="T124" fmla="*/ 4 w 15"/>
                    <a:gd name="T12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" h="17">
                      <a:moveTo>
                        <a:pt x="6" y="16"/>
                      </a:moveTo>
                      <a:cubicBezTo>
                        <a:pt x="5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4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2" y="16"/>
                      </a:cubicBezTo>
                      <a:cubicBezTo>
                        <a:pt x="3" y="16"/>
                        <a:pt x="1" y="16"/>
                        <a:pt x="3" y="15"/>
                      </a:cubicBezTo>
                      <a:cubicBezTo>
                        <a:pt x="1" y="16"/>
                        <a:pt x="2" y="15"/>
                        <a:pt x="2" y="15"/>
                      </a:cubicBezTo>
                      <a:cubicBezTo>
                        <a:pt x="4" y="15"/>
                        <a:pt x="2" y="15"/>
                        <a:pt x="2" y="15"/>
                      </a:cubicBezTo>
                      <a:cubicBezTo>
                        <a:pt x="1" y="15"/>
                        <a:pt x="3" y="15"/>
                        <a:pt x="2" y="15"/>
                      </a:cubicBezTo>
                      <a:cubicBezTo>
                        <a:pt x="3" y="15"/>
                        <a:pt x="1" y="15"/>
                        <a:pt x="3" y="15"/>
                      </a:cubicBezTo>
                      <a:cubicBezTo>
                        <a:pt x="2" y="15"/>
                        <a:pt x="1" y="14"/>
                        <a:pt x="3" y="14"/>
                      </a:cubicBezTo>
                      <a:cubicBezTo>
                        <a:pt x="3" y="14"/>
                        <a:pt x="1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1" y="13"/>
                        <a:pt x="2" y="13"/>
                      </a:cubicBezTo>
                      <a:cubicBezTo>
                        <a:pt x="0" y="13"/>
                        <a:pt x="2" y="13"/>
                        <a:pt x="2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2" y="13"/>
                        <a:pt x="2" y="13"/>
                        <a:pt x="1" y="12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1" y="12"/>
                        <a:pt x="3" y="12"/>
                        <a:pt x="3" y="12"/>
                      </a:cubicBezTo>
                      <a:cubicBezTo>
                        <a:pt x="1" y="12"/>
                        <a:pt x="2" y="11"/>
                        <a:pt x="3" y="12"/>
                      </a:cubicBezTo>
                      <a:cubicBezTo>
                        <a:pt x="3" y="11"/>
                        <a:pt x="1" y="11"/>
                        <a:pt x="2" y="11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4" y="11"/>
                        <a:pt x="2" y="10"/>
                        <a:pt x="3" y="11"/>
                      </a:cubicBezTo>
                      <a:cubicBezTo>
                        <a:pt x="3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1" y="10"/>
                      </a:cubicBezTo>
                      <a:cubicBezTo>
                        <a:pt x="2" y="10"/>
                        <a:pt x="2" y="11"/>
                        <a:pt x="2" y="10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4" y="11"/>
                        <a:pt x="4" y="11"/>
                        <a:pt x="2" y="10"/>
                      </a:cubicBez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2" y="10"/>
                        <a:pt x="3" y="10"/>
                        <a:pt x="2" y="10"/>
                      </a:cubicBezTo>
                      <a:cubicBezTo>
                        <a:pt x="4" y="10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10"/>
                      </a:cubicBezTo>
                      <a:cubicBezTo>
                        <a:pt x="4" y="10"/>
                        <a:pt x="2" y="9"/>
                        <a:pt x="2" y="9"/>
                      </a:cubicBezTo>
                      <a:cubicBezTo>
                        <a:pt x="4" y="10"/>
                        <a:pt x="1" y="8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8"/>
                        <a:pt x="3" y="9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2" y="8"/>
                        <a:pt x="2" y="7"/>
                        <a:pt x="3" y="8"/>
                      </a:cubicBez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2" y="7"/>
                        <a:pt x="4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8"/>
                      </a:cubicBezTo>
                      <a:cubicBezTo>
                        <a:pt x="1" y="7"/>
                        <a:pt x="3" y="8"/>
                        <a:pt x="2" y="7"/>
                      </a:cubicBezTo>
                      <a:cubicBezTo>
                        <a:pt x="3" y="8"/>
                        <a:pt x="2" y="7"/>
                        <a:pt x="3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5" y="7"/>
                        <a:pt x="2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4" y="7"/>
                        <a:pt x="3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3" y="6"/>
                        <a:pt x="3" y="6"/>
                        <a:pt x="5" y="6"/>
                      </a:cubicBezTo>
                      <a:cubicBezTo>
                        <a:pt x="3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5" y="6"/>
                        <a:pt x="3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3" y="5"/>
                        <a:pt x="3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3" y="5"/>
                        <a:pt x="5" y="6"/>
                        <a:pt x="5" y="6"/>
                      </a:cubicBezTo>
                      <a:cubicBezTo>
                        <a:pt x="3" y="5"/>
                        <a:pt x="6" y="6"/>
                        <a:pt x="4" y="5"/>
                      </a:cubicBezTo>
                      <a:cubicBezTo>
                        <a:pt x="7" y="6"/>
                        <a:pt x="3" y="4"/>
                        <a:pt x="5" y="5"/>
                      </a:cubicBezTo>
                      <a:cubicBezTo>
                        <a:pt x="3" y="4"/>
                        <a:pt x="6" y="5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6" y="4"/>
                        <a:pt x="5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5"/>
                        <a:pt x="9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9" y="7"/>
                      </a:cubicBezTo>
                      <a:cubicBezTo>
                        <a:pt x="9" y="8"/>
                        <a:pt x="9" y="9"/>
                        <a:pt x="9" y="8"/>
                      </a:cubicBezTo>
                      <a:cubicBezTo>
                        <a:pt x="9" y="10"/>
                        <a:pt x="8" y="9"/>
                        <a:pt x="8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7" y="7"/>
                        <a:pt x="7" y="7"/>
                      </a:cubicBezTo>
                      <a:cubicBezTo>
                        <a:pt x="8" y="9"/>
                        <a:pt x="8" y="10"/>
                        <a:pt x="7" y="7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6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5" y="3"/>
                        <a:pt x="7" y="6"/>
                        <a:pt x="6" y="4"/>
                      </a:cubicBezTo>
                      <a:cubicBezTo>
                        <a:pt x="6" y="3"/>
                        <a:pt x="6" y="4"/>
                        <a:pt x="7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5"/>
                        <a:pt x="7" y="4"/>
                        <a:pt x="7" y="6"/>
                      </a:cubicBezTo>
                      <a:cubicBezTo>
                        <a:pt x="7" y="5"/>
                        <a:pt x="7" y="5"/>
                        <a:pt x="7" y="3"/>
                      </a:cubicBezTo>
                      <a:cubicBezTo>
                        <a:pt x="7" y="5"/>
                        <a:pt x="7" y="2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8" y="3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7" y="2"/>
                        <a:pt x="8" y="3"/>
                        <a:pt x="7" y="2"/>
                      </a:cubicBezTo>
                      <a:cubicBezTo>
                        <a:pt x="8" y="3"/>
                        <a:pt x="7" y="1"/>
                        <a:pt x="7" y="0"/>
                      </a:cubicBezTo>
                      <a:cubicBezTo>
                        <a:pt x="8" y="4"/>
                        <a:pt x="8" y="3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4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2" y="7"/>
                        <a:pt x="12" y="6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2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3" y="7"/>
                        <a:pt x="14" y="7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2" y="7"/>
                        <a:pt x="13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4" y="8"/>
                        <a:pt x="12" y="7"/>
                      </a:cubicBezTo>
                      <a:cubicBezTo>
                        <a:pt x="14" y="8"/>
                        <a:pt x="12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2" y="7"/>
                        <a:pt x="12" y="7"/>
                      </a:cubicBezTo>
                      <a:cubicBezTo>
                        <a:pt x="13" y="8"/>
                        <a:pt x="12" y="8"/>
                        <a:pt x="13" y="8"/>
                      </a:cubicBezTo>
                      <a:cubicBezTo>
                        <a:pt x="14" y="8"/>
                        <a:pt x="13" y="8"/>
                        <a:pt x="14" y="8"/>
                      </a:cubicBezTo>
                      <a:cubicBezTo>
                        <a:pt x="12" y="8"/>
                        <a:pt x="13" y="8"/>
                        <a:pt x="11" y="7"/>
                      </a:cubicBezTo>
                      <a:cubicBezTo>
                        <a:pt x="11" y="7"/>
                        <a:pt x="11" y="7"/>
                        <a:pt x="9" y="6"/>
                      </a:cubicBezTo>
                      <a:cubicBezTo>
                        <a:pt x="10" y="7"/>
                        <a:pt x="11" y="7"/>
                        <a:pt x="11" y="7"/>
                      </a:cubicBezTo>
                      <a:cubicBezTo>
                        <a:pt x="12" y="8"/>
                        <a:pt x="10" y="7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9" y="6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7"/>
                        <a:pt x="9" y="7"/>
                        <a:pt x="10" y="7"/>
                      </a:cubicBezTo>
                      <a:cubicBezTo>
                        <a:pt x="9" y="6"/>
                        <a:pt x="10" y="7"/>
                        <a:pt x="9" y="6"/>
                      </a:cubicBezTo>
                      <a:cubicBezTo>
                        <a:pt x="8" y="6"/>
                        <a:pt x="10" y="7"/>
                        <a:pt x="9" y="7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0" y="7"/>
                        <a:pt x="9" y="7"/>
                        <a:pt x="11" y="8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0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2" y="8"/>
                        <a:pt x="11" y="8"/>
                        <a:pt x="12" y="9"/>
                      </a:cubicBezTo>
                      <a:cubicBezTo>
                        <a:pt x="11" y="9"/>
                        <a:pt x="10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9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11" y="10"/>
                        <a:pt x="9" y="9"/>
                      </a:cubicBezTo>
                      <a:cubicBezTo>
                        <a:pt x="9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9"/>
                        <a:pt x="9" y="10"/>
                        <a:pt x="8" y="9"/>
                      </a:cubicBezTo>
                      <a:cubicBezTo>
                        <a:pt x="10" y="10"/>
                        <a:pt x="8" y="9"/>
                        <a:pt x="9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9" y="9"/>
                        <a:pt x="9" y="10"/>
                      </a:cubicBezTo>
                      <a:cubicBezTo>
                        <a:pt x="9" y="10"/>
                        <a:pt x="7" y="9"/>
                        <a:pt x="8" y="9"/>
                      </a:cubicBezTo>
                      <a:cubicBezTo>
                        <a:pt x="9" y="10"/>
                        <a:pt x="8" y="9"/>
                        <a:pt x="9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7" y="9"/>
                        <a:pt x="7" y="9"/>
                        <a:pt x="9" y="10"/>
                      </a:cubicBezTo>
                      <a:cubicBezTo>
                        <a:pt x="9" y="10"/>
                        <a:pt x="8" y="10"/>
                        <a:pt x="9" y="10"/>
                      </a:cubicBezTo>
                      <a:cubicBezTo>
                        <a:pt x="9" y="10"/>
                        <a:pt x="8" y="10"/>
                        <a:pt x="8" y="9"/>
                      </a:cubicBezTo>
                      <a:cubicBezTo>
                        <a:pt x="8" y="10"/>
                        <a:pt x="7" y="9"/>
                        <a:pt x="8" y="10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8" y="10"/>
                        <a:pt x="6" y="9"/>
                      </a:cubicBezTo>
                      <a:cubicBezTo>
                        <a:pt x="6" y="9"/>
                        <a:pt x="8" y="10"/>
                        <a:pt x="8" y="10"/>
                      </a:cubicBezTo>
                      <a:cubicBezTo>
                        <a:pt x="9" y="10"/>
                        <a:pt x="7" y="9"/>
                        <a:pt x="8" y="10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8" y="10"/>
                        <a:pt x="7" y="9"/>
                        <a:pt x="9" y="10"/>
                      </a:cubicBezTo>
                      <a:cubicBezTo>
                        <a:pt x="7" y="9"/>
                        <a:pt x="9" y="11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7" y="10"/>
                        <a:pt x="7" y="10"/>
                      </a:cubicBezTo>
                      <a:cubicBezTo>
                        <a:pt x="10" y="11"/>
                        <a:pt x="6" y="10"/>
                        <a:pt x="8" y="11"/>
                      </a:cubicBezTo>
                      <a:cubicBezTo>
                        <a:pt x="8" y="11"/>
                        <a:pt x="8" y="11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5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1"/>
                        <a:pt x="5" y="10"/>
                      </a:cubicBezTo>
                      <a:cubicBezTo>
                        <a:pt x="5" y="10"/>
                        <a:pt x="7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8" y="11"/>
                        <a:pt x="5" y="11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2"/>
                      </a:cubicBezTo>
                      <a:cubicBezTo>
                        <a:pt x="7" y="12"/>
                        <a:pt x="6" y="11"/>
                        <a:pt x="6" y="11"/>
                      </a:cubicBezTo>
                      <a:cubicBezTo>
                        <a:pt x="7" y="12"/>
                        <a:pt x="8" y="12"/>
                        <a:pt x="7" y="12"/>
                      </a:cubicBezTo>
                      <a:cubicBezTo>
                        <a:pt x="6" y="12"/>
                        <a:pt x="6" y="11"/>
                        <a:pt x="6" y="12"/>
                      </a:cubicBezTo>
                      <a:cubicBezTo>
                        <a:pt x="5" y="11"/>
                        <a:pt x="7" y="12"/>
                        <a:pt x="5" y="11"/>
                      </a:cubicBezTo>
                      <a:cubicBezTo>
                        <a:pt x="6" y="12"/>
                        <a:pt x="7" y="12"/>
                        <a:pt x="6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6" y="12"/>
                        <a:pt x="8" y="12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2"/>
                        <a:pt x="8" y="13"/>
                        <a:pt x="6" y="12"/>
                      </a:cubicBezTo>
                      <a:cubicBezTo>
                        <a:pt x="6" y="12"/>
                        <a:pt x="7" y="12"/>
                        <a:pt x="8" y="13"/>
                      </a:cubicBezTo>
                      <a:cubicBezTo>
                        <a:pt x="6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10" y="14"/>
                        <a:pt x="8" y="13"/>
                        <a:pt x="9" y="14"/>
                      </a:cubicBezTo>
                      <a:cubicBezTo>
                        <a:pt x="9" y="14"/>
                        <a:pt x="9" y="13"/>
                        <a:pt x="8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3"/>
                        <a:pt x="9" y="14"/>
                        <a:pt x="8" y="13"/>
                      </a:cubicBezTo>
                      <a:cubicBezTo>
                        <a:pt x="7" y="13"/>
                        <a:pt x="12" y="14"/>
                        <a:pt x="9" y="14"/>
                      </a:cubicBezTo>
                      <a:cubicBezTo>
                        <a:pt x="11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9" y="14"/>
                        <a:pt x="7" y="14"/>
                        <a:pt x="7" y="14"/>
                      </a:cubicBezTo>
                      <a:cubicBezTo>
                        <a:pt x="7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8" y="14"/>
                        <a:pt x="6" y="14"/>
                        <a:pt x="8" y="14"/>
                      </a:cubicBez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7" y="15"/>
                        <a:pt x="9" y="15"/>
                        <a:pt x="8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8" y="15"/>
                        <a:pt x="10" y="15"/>
                        <a:pt x="9" y="15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7" y="15"/>
                      </a:cubicBezTo>
                      <a:cubicBezTo>
                        <a:pt x="7" y="15"/>
                        <a:pt x="10" y="15"/>
                        <a:pt x="9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6"/>
                        <a:pt x="8" y="15"/>
                        <a:pt x="9" y="15"/>
                      </a:cubicBezTo>
                      <a:cubicBezTo>
                        <a:pt x="8" y="15"/>
                        <a:pt x="11" y="15"/>
                        <a:pt x="8" y="16"/>
                      </a:cubicBezTo>
                      <a:cubicBezTo>
                        <a:pt x="9" y="15"/>
                        <a:pt x="7" y="16"/>
                        <a:pt x="9" y="16"/>
                      </a:cubicBezTo>
                      <a:cubicBezTo>
                        <a:pt x="9" y="16"/>
                        <a:pt x="7" y="16"/>
                        <a:pt x="6" y="1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9" y="6"/>
                        <a:pt x="10" y="6"/>
                      </a:cubicBezTo>
                      <a:cubicBezTo>
                        <a:pt x="10" y="6"/>
                        <a:pt x="9" y="6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6"/>
                      </a:cubicBezTo>
                      <a:cubicBezTo>
                        <a:pt x="9" y="5"/>
                        <a:pt x="7" y="5"/>
                        <a:pt x="8" y="5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lose/>
                      <a:moveTo>
                        <a:pt x="8" y="6"/>
                      </a:moveTo>
                      <a:cubicBezTo>
                        <a:pt x="9" y="6"/>
                        <a:pt x="8" y="5"/>
                        <a:pt x="8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6"/>
                      </a:cubicBezTo>
                      <a:close/>
                      <a:moveTo>
                        <a:pt x="6" y="11"/>
                      </a:move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7" y="12"/>
                        <a:pt x="6" y="11"/>
                      </a:cubicBezTo>
                      <a:close/>
                      <a:moveTo>
                        <a:pt x="4" y="12"/>
                      </a:move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4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77"/>
                <p:cNvSpPr>
                  <a:spLocks/>
                </p:cNvSpPr>
                <p:nvPr/>
              </p:nvSpPr>
              <p:spPr bwMode="auto">
                <a:xfrm rot="976095">
                  <a:off x="6362394" y="1756155"/>
                  <a:ext cx="0" cy="1261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78"/>
                <p:cNvSpPr>
                  <a:spLocks/>
                </p:cNvSpPr>
                <p:nvPr/>
              </p:nvSpPr>
              <p:spPr bwMode="auto">
                <a:xfrm rot="976095">
                  <a:off x="6296131" y="1879172"/>
                  <a:ext cx="31547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1 w 2"/>
                    <a:gd name="T4" fmla="*/ 1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79"/>
                <p:cNvSpPr>
                  <a:spLocks/>
                </p:cNvSpPr>
                <p:nvPr/>
              </p:nvSpPr>
              <p:spPr bwMode="auto">
                <a:xfrm rot="976095">
                  <a:off x="6328056" y="1876527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2" name="组合 121"/>
              <p:cNvGrpSpPr/>
              <p:nvPr/>
            </p:nvGrpSpPr>
            <p:grpSpPr>
              <a:xfrm>
                <a:off x="6987952" y="1887998"/>
                <a:ext cx="321762" cy="372234"/>
                <a:chOff x="6987952" y="1887998"/>
                <a:chExt cx="321762" cy="372234"/>
              </a:xfrm>
            </p:grpSpPr>
            <p:sp>
              <p:nvSpPr>
                <p:cNvPr id="123" name="Freeform 80"/>
                <p:cNvSpPr>
                  <a:spLocks/>
                </p:cNvSpPr>
                <p:nvPr/>
              </p:nvSpPr>
              <p:spPr bwMode="auto">
                <a:xfrm rot="976095">
                  <a:off x="7215077" y="2045734"/>
                  <a:ext cx="50472" cy="37854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2 w 3"/>
                    <a:gd name="T5" fmla="*/ 1 h 2"/>
                    <a:gd name="T6" fmla="*/ 0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0" y="0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81"/>
                <p:cNvSpPr>
                  <a:spLocks noEditPoints="1"/>
                </p:cNvSpPr>
                <p:nvPr/>
              </p:nvSpPr>
              <p:spPr bwMode="auto">
                <a:xfrm rot="976095">
                  <a:off x="6987952" y="1887998"/>
                  <a:ext cx="321762" cy="372234"/>
                </a:xfrm>
                <a:custGeom>
                  <a:avLst/>
                  <a:gdLst>
                    <a:gd name="T0" fmla="*/ 2 w 19"/>
                    <a:gd name="T1" fmla="*/ 18 h 22"/>
                    <a:gd name="T2" fmla="*/ 2 w 19"/>
                    <a:gd name="T3" fmla="*/ 16 h 22"/>
                    <a:gd name="T4" fmla="*/ 3 w 19"/>
                    <a:gd name="T5" fmla="*/ 15 h 22"/>
                    <a:gd name="T6" fmla="*/ 2 w 19"/>
                    <a:gd name="T7" fmla="*/ 13 h 22"/>
                    <a:gd name="T8" fmla="*/ 3 w 19"/>
                    <a:gd name="T9" fmla="*/ 13 h 22"/>
                    <a:gd name="T10" fmla="*/ 3 w 19"/>
                    <a:gd name="T11" fmla="*/ 12 h 22"/>
                    <a:gd name="T12" fmla="*/ 6 w 19"/>
                    <a:gd name="T13" fmla="*/ 13 h 22"/>
                    <a:gd name="T14" fmla="*/ 4 w 19"/>
                    <a:gd name="T15" fmla="*/ 10 h 22"/>
                    <a:gd name="T16" fmla="*/ 5 w 19"/>
                    <a:gd name="T17" fmla="*/ 9 h 22"/>
                    <a:gd name="T18" fmla="*/ 6 w 19"/>
                    <a:gd name="T19" fmla="*/ 9 h 22"/>
                    <a:gd name="T20" fmla="*/ 7 w 19"/>
                    <a:gd name="T21" fmla="*/ 8 h 22"/>
                    <a:gd name="T22" fmla="*/ 5 w 19"/>
                    <a:gd name="T23" fmla="*/ 7 h 22"/>
                    <a:gd name="T24" fmla="*/ 8 w 19"/>
                    <a:gd name="T25" fmla="*/ 7 h 22"/>
                    <a:gd name="T26" fmla="*/ 8 w 19"/>
                    <a:gd name="T27" fmla="*/ 7 h 22"/>
                    <a:gd name="T28" fmla="*/ 9 w 19"/>
                    <a:gd name="T29" fmla="*/ 4 h 22"/>
                    <a:gd name="T30" fmla="*/ 11 w 19"/>
                    <a:gd name="T31" fmla="*/ 3 h 22"/>
                    <a:gd name="T32" fmla="*/ 14 w 19"/>
                    <a:gd name="T33" fmla="*/ 1 h 22"/>
                    <a:gd name="T34" fmla="*/ 12 w 19"/>
                    <a:gd name="T35" fmla="*/ 1 h 22"/>
                    <a:gd name="T36" fmla="*/ 15 w 19"/>
                    <a:gd name="T37" fmla="*/ 4 h 22"/>
                    <a:gd name="T38" fmla="*/ 16 w 19"/>
                    <a:gd name="T39" fmla="*/ 0 h 22"/>
                    <a:gd name="T40" fmla="*/ 17 w 19"/>
                    <a:gd name="T41" fmla="*/ 1 h 22"/>
                    <a:gd name="T42" fmla="*/ 17 w 19"/>
                    <a:gd name="T43" fmla="*/ 4 h 22"/>
                    <a:gd name="T44" fmla="*/ 19 w 19"/>
                    <a:gd name="T45" fmla="*/ 6 h 22"/>
                    <a:gd name="T46" fmla="*/ 16 w 19"/>
                    <a:gd name="T47" fmla="*/ 6 h 22"/>
                    <a:gd name="T48" fmla="*/ 15 w 19"/>
                    <a:gd name="T49" fmla="*/ 7 h 22"/>
                    <a:gd name="T50" fmla="*/ 15 w 19"/>
                    <a:gd name="T51" fmla="*/ 7 h 22"/>
                    <a:gd name="T52" fmla="*/ 16 w 19"/>
                    <a:gd name="T53" fmla="*/ 8 h 22"/>
                    <a:gd name="T54" fmla="*/ 17 w 19"/>
                    <a:gd name="T55" fmla="*/ 9 h 22"/>
                    <a:gd name="T56" fmla="*/ 12 w 19"/>
                    <a:gd name="T57" fmla="*/ 7 h 22"/>
                    <a:gd name="T58" fmla="*/ 11 w 19"/>
                    <a:gd name="T59" fmla="*/ 7 h 22"/>
                    <a:gd name="T60" fmla="*/ 14 w 19"/>
                    <a:gd name="T61" fmla="*/ 9 h 22"/>
                    <a:gd name="T62" fmla="*/ 10 w 19"/>
                    <a:gd name="T63" fmla="*/ 10 h 22"/>
                    <a:gd name="T64" fmla="*/ 11 w 19"/>
                    <a:gd name="T65" fmla="*/ 12 h 22"/>
                    <a:gd name="T66" fmla="*/ 11 w 19"/>
                    <a:gd name="T67" fmla="*/ 12 h 22"/>
                    <a:gd name="T68" fmla="*/ 9 w 19"/>
                    <a:gd name="T69" fmla="*/ 11 h 22"/>
                    <a:gd name="T70" fmla="*/ 8 w 19"/>
                    <a:gd name="T71" fmla="*/ 10 h 22"/>
                    <a:gd name="T72" fmla="*/ 11 w 19"/>
                    <a:gd name="T73" fmla="*/ 12 h 22"/>
                    <a:gd name="T74" fmla="*/ 9 w 19"/>
                    <a:gd name="T75" fmla="*/ 13 h 22"/>
                    <a:gd name="T76" fmla="*/ 8 w 19"/>
                    <a:gd name="T77" fmla="*/ 13 h 22"/>
                    <a:gd name="T78" fmla="*/ 7 w 19"/>
                    <a:gd name="T79" fmla="*/ 13 h 22"/>
                    <a:gd name="T80" fmla="*/ 7 w 19"/>
                    <a:gd name="T81" fmla="*/ 14 h 22"/>
                    <a:gd name="T82" fmla="*/ 8 w 19"/>
                    <a:gd name="T83" fmla="*/ 15 h 22"/>
                    <a:gd name="T84" fmla="*/ 9 w 19"/>
                    <a:gd name="T85" fmla="*/ 16 h 22"/>
                    <a:gd name="T86" fmla="*/ 9 w 19"/>
                    <a:gd name="T87" fmla="*/ 17 h 22"/>
                    <a:gd name="T88" fmla="*/ 8 w 19"/>
                    <a:gd name="T89" fmla="*/ 17 h 22"/>
                    <a:gd name="T90" fmla="*/ 7 w 19"/>
                    <a:gd name="T91" fmla="*/ 17 h 22"/>
                    <a:gd name="T92" fmla="*/ 9 w 19"/>
                    <a:gd name="T93" fmla="*/ 19 h 22"/>
                    <a:gd name="T94" fmla="*/ 6 w 19"/>
                    <a:gd name="T95" fmla="*/ 21 h 22"/>
                    <a:gd name="T96" fmla="*/ 8 w 19"/>
                    <a:gd name="T97" fmla="*/ 21 h 22"/>
                    <a:gd name="T98" fmla="*/ 7 w 19"/>
                    <a:gd name="T99" fmla="*/ 21 h 22"/>
                    <a:gd name="T100" fmla="*/ 12 w 19"/>
                    <a:gd name="T101" fmla="*/ 5 h 22"/>
                    <a:gd name="T102" fmla="*/ 12 w 19"/>
                    <a:gd name="T103" fmla="*/ 6 h 22"/>
                    <a:gd name="T104" fmla="*/ 12 w 19"/>
                    <a:gd name="T105" fmla="*/ 6 h 22"/>
                    <a:gd name="T106" fmla="*/ 5 w 19"/>
                    <a:gd name="T107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" h="22">
                      <a:moveTo>
                        <a:pt x="3" y="21"/>
                      </a:moveTo>
                      <a:cubicBezTo>
                        <a:pt x="2" y="20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2" y="18"/>
                        <a:pt x="2" y="18"/>
                        <a:pt x="1" y="17"/>
                      </a:cubicBezTo>
                      <a:cubicBezTo>
                        <a:pt x="2" y="18"/>
                        <a:pt x="0" y="16"/>
                        <a:pt x="2" y="18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3" y="18"/>
                        <a:pt x="2" y="17"/>
                        <a:pt x="1" y="16"/>
                      </a:cubicBezTo>
                      <a:cubicBezTo>
                        <a:pt x="1" y="16"/>
                        <a:pt x="3" y="17"/>
                        <a:pt x="1" y="16"/>
                      </a:cubicBezTo>
                      <a:cubicBezTo>
                        <a:pt x="2" y="17"/>
                        <a:pt x="1" y="16"/>
                        <a:pt x="2" y="17"/>
                      </a:cubicBezTo>
                      <a:cubicBezTo>
                        <a:pt x="2" y="16"/>
                        <a:pt x="1" y="16"/>
                        <a:pt x="2" y="17"/>
                      </a:cubicBezTo>
                      <a:cubicBezTo>
                        <a:pt x="2" y="16"/>
                        <a:pt x="1" y="15"/>
                        <a:pt x="2" y="16"/>
                      </a:cubicBezTo>
                      <a:cubicBezTo>
                        <a:pt x="2" y="16"/>
                        <a:pt x="2" y="15"/>
                        <a:pt x="1" y="15"/>
                      </a:cubicBezTo>
                      <a:cubicBezTo>
                        <a:pt x="2" y="16"/>
                        <a:pt x="2" y="15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5"/>
                        <a:pt x="1" y="15"/>
                        <a:pt x="3" y="15"/>
                      </a:cubicBezTo>
                      <a:cubicBezTo>
                        <a:pt x="1" y="14"/>
                        <a:pt x="3" y="15"/>
                        <a:pt x="3" y="15"/>
                      </a:cubicBezTo>
                      <a:cubicBezTo>
                        <a:pt x="2" y="14"/>
                        <a:pt x="4" y="15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3" y="14"/>
                        <a:pt x="3" y="14"/>
                        <a:pt x="2" y="13"/>
                      </a:cubicBez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4" y="14"/>
                        <a:pt x="2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5" y="13"/>
                        <a:pt x="3" y="12"/>
                        <a:pt x="4" y="13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5" y="13"/>
                        <a:pt x="4" y="12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5" y="12"/>
                        <a:pt x="4" y="11"/>
                      </a:cubicBezTo>
                      <a:cubicBezTo>
                        <a:pt x="5" y="12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4" y="10"/>
                        <a:pt x="4" y="10"/>
                      </a:cubicBezTo>
                      <a:cubicBezTo>
                        <a:pt x="6" y="12"/>
                        <a:pt x="3" y="9"/>
                        <a:pt x="5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9"/>
                        <a:pt x="5" y="10"/>
                        <a:pt x="4" y="9"/>
                      </a:cubicBezTo>
                      <a:cubicBezTo>
                        <a:pt x="5" y="9"/>
                        <a:pt x="4" y="9"/>
                        <a:pt x="5" y="9"/>
                      </a:cubicBezTo>
                      <a:cubicBezTo>
                        <a:pt x="4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4" y="8"/>
                      </a:cubicBezTo>
                      <a:cubicBezTo>
                        <a:pt x="4" y="8"/>
                        <a:pt x="7" y="10"/>
                        <a:pt x="4" y="8"/>
                      </a:cubicBezTo>
                      <a:cubicBezTo>
                        <a:pt x="4" y="8"/>
                        <a:pt x="5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4" y="8"/>
                        <a:pt x="6" y="9"/>
                        <a:pt x="5" y="8"/>
                      </a:cubicBezTo>
                      <a:cubicBezTo>
                        <a:pt x="6" y="9"/>
                        <a:pt x="5" y="8"/>
                        <a:pt x="6" y="9"/>
                      </a:cubicBezTo>
                      <a:cubicBezTo>
                        <a:pt x="5" y="8"/>
                        <a:pt x="6" y="8"/>
                        <a:pt x="5" y="8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8"/>
                        <a:pt x="5" y="7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8"/>
                        <a:pt x="6" y="8"/>
                      </a:cubicBezTo>
                      <a:cubicBezTo>
                        <a:pt x="6" y="8"/>
                        <a:pt x="5" y="7"/>
                        <a:pt x="6" y="7"/>
                      </a:cubicBezTo>
                      <a:cubicBezTo>
                        <a:pt x="8" y="9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7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7" y="8"/>
                        <a:pt x="6" y="7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6" y="7"/>
                        <a:pt x="6" y="7"/>
                        <a:pt x="8" y="7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6" y="6"/>
                        <a:pt x="7" y="6"/>
                      </a:cubicBezTo>
                      <a:cubicBezTo>
                        <a:pt x="6" y="6"/>
                        <a:pt x="7" y="7"/>
                        <a:pt x="8" y="7"/>
                      </a:cubicBezTo>
                      <a:cubicBezTo>
                        <a:pt x="7" y="6"/>
                        <a:pt x="8" y="7"/>
                        <a:pt x="9" y="7"/>
                      </a:cubicBezTo>
                      <a:cubicBezTo>
                        <a:pt x="6" y="6"/>
                        <a:pt x="9" y="7"/>
                        <a:pt x="7" y="6"/>
                      </a:cubicBezTo>
                      <a:cubicBezTo>
                        <a:pt x="10" y="7"/>
                        <a:pt x="7" y="4"/>
                        <a:pt x="9" y="5"/>
                      </a:cubicBezTo>
                      <a:cubicBezTo>
                        <a:pt x="7" y="4"/>
                        <a:pt x="10" y="5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8" y="3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9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1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2" y="3"/>
                        <a:pt x="13" y="3"/>
                      </a:cubicBezTo>
                      <a:cubicBezTo>
                        <a:pt x="11" y="2"/>
                        <a:pt x="11" y="1"/>
                        <a:pt x="13" y="2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0"/>
                        <a:pt x="12" y="0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3" y="2"/>
                      </a:cubicBezTo>
                      <a:cubicBezTo>
                        <a:pt x="13" y="3"/>
                        <a:pt x="13" y="3"/>
                        <a:pt x="14" y="3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6" y="2"/>
                        <a:pt x="15" y="3"/>
                      </a:cubicBezTo>
                      <a:cubicBezTo>
                        <a:pt x="15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6" y="2"/>
                        <a:pt x="16" y="2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3"/>
                      </a:cubicBezTo>
                      <a:cubicBezTo>
                        <a:pt x="16" y="2"/>
                        <a:pt x="17" y="3"/>
                        <a:pt x="15" y="2"/>
                      </a:cubicBezTo>
                      <a:cubicBezTo>
                        <a:pt x="16" y="2"/>
                        <a:pt x="16" y="2"/>
                        <a:pt x="18" y="3"/>
                      </a:cubicBezTo>
                      <a:cubicBezTo>
                        <a:pt x="16" y="3"/>
                        <a:pt x="18" y="4"/>
                        <a:pt x="17" y="4"/>
                      </a:cubicBezTo>
                      <a:cubicBezTo>
                        <a:pt x="17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6" y="4"/>
                        <a:pt x="18" y="5"/>
                      </a:cubicBezTo>
                      <a:cubicBezTo>
                        <a:pt x="16" y="5"/>
                        <a:pt x="19" y="6"/>
                        <a:pt x="19" y="6"/>
                      </a:cubicBezTo>
                      <a:cubicBezTo>
                        <a:pt x="15" y="5"/>
                        <a:pt x="16" y="5"/>
                        <a:pt x="15" y="5"/>
                      </a:cubicBezTo>
                      <a:cubicBezTo>
                        <a:pt x="16" y="5"/>
                        <a:pt x="15" y="5"/>
                        <a:pt x="16" y="6"/>
                      </a:cubicBezTo>
                      <a:cubicBezTo>
                        <a:pt x="16" y="6"/>
                        <a:pt x="14" y="5"/>
                        <a:pt x="16" y="6"/>
                      </a:cubicBezTo>
                      <a:cubicBezTo>
                        <a:pt x="16" y="6"/>
                        <a:pt x="14" y="5"/>
                        <a:pt x="14" y="5"/>
                      </a:cubicBezTo>
                      <a:cubicBezTo>
                        <a:pt x="14" y="5"/>
                        <a:pt x="15" y="5"/>
                        <a:pt x="15" y="6"/>
                      </a:cubicBezTo>
                      <a:cubicBezTo>
                        <a:pt x="16" y="6"/>
                        <a:pt x="15" y="6"/>
                        <a:pt x="16" y="6"/>
                      </a:cubicBezTo>
                      <a:cubicBezTo>
                        <a:pt x="18" y="7"/>
                        <a:pt x="16" y="6"/>
                        <a:pt x="17" y="7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4" y="6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4" y="6"/>
                        <a:pt x="17" y="7"/>
                        <a:pt x="17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7" y="8"/>
                        <a:pt x="17" y="8"/>
                      </a:cubicBezTo>
                      <a:cubicBezTo>
                        <a:pt x="18" y="9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6" y="8"/>
                      </a:cubicBezTo>
                      <a:cubicBezTo>
                        <a:pt x="17" y="8"/>
                        <a:pt x="15" y="7"/>
                        <a:pt x="16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7" y="9"/>
                        <a:pt x="16" y="8"/>
                      </a:cubicBezTo>
                      <a:cubicBezTo>
                        <a:pt x="17" y="9"/>
                        <a:pt x="15" y="8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5" y="8"/>
                        <a:pt x="16" y="8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9"/>
                        <a:pt x="15" y="8"/>
                      </a:cubicBezTo>
                      <a:cubicBezTo>
                        <a:pt x="15" y="8"/>
                        <a:pt x="14" y="8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5" y="8"/>
                        <a:pt x="14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3" y="8"/>
                        <a:pt x="14" y="8"/>
                        <a:pt x="15" y="8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4" y="8"/>
                        <a:pt x="13" y="7"/>
                        <a:pt x="13" y="7"/>
                      </a:cubicBezTo>
                      <a:cubicBezTo>
                        <a:pt x="13" y="7"/>
                        <a:pt x="13" y="8"/>
                        <a:pt x="12" y="7"/>
                      </a:cubicBezTo>
                      <a:cubicBezTo>
                        <a:pt x="12" y="7"/>
                        <a:pt x="13" y="8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ubicBezTo>
                        <a:pt x="14" y="8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9"/>
                        <a:pt x="13" y="8"/>
                        <a:pt x="14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5" y="10"/>
                        <a:pt x="14" y="9"/>
                        <a:pt x="15" y="11"/>
                      </a:cubicBezTo>
                      <a:cubicBezTo>
                        <a:pt x="14" y="10"/>
                        <a:pt x="12" y="9"/>
                        <a:pt x="11" y="9"/>
                      </a:cubicBezTo>
                      <a:cubicBezTo>
                        <a:pt x="11" y="9"/>
                        <a:pt x="9" y="9"/>
                        <a:pt x="10" y="10"/>
                      </a:cubicBezTo>
                      <a:cubicBezTo>
                        <a:pt x="10" y="10"/>
                        <a:pt x="11" y="11"/>
                        <a:pt x="10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3" y="12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2" y="12"/>
                        <a:pt x="10" y="11"/>
                        <a:pt x="11" y="11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11" y="11"/>
                        <a:pt x="11" y="12"/>
                      </a:cubicBezTo>
                      <a:cubicBezTo>
                        <a:pt x="12" y="12"/>
                        <a:pt x="10" y="11"/>
                        <a:pt x="10" y="11"/>
                      </a:cubicBezTo>
                      <a:cubicBezTo>
                        <a:pt x="11" y="12"/>
                        <a:pt x="10" y="11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10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9" y="11"/>
                        <a:pt x="9" y="11"/>
                        <a:pt x="11" y="12"/>
                      </a:cubicBezTo>
                      <a:cubicBezTo>
                        <a:pt x="11" y="12"/>
                        <a:pt x="10" y="12"/>
                        <a:pt x="11" y="12"/>
                      </a:cubicBezTo>
                      <a:cubicBezTo>
                        <a:pt x="11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11"/>
                        <a:pt x="10" y="12"/>
                        <a:pt x="8" y="11"/>
                      </a:cubicBezTo>
                      <a:cubicBezTo>
                        <a:pt x="8" y="10"/>
                        <a:pt x="10" y="12"/>
                        <a:pt x="10" y="11"/>
                      </a:cubicBezTo>
                      <a:cubicBezTo>
                        <a:pt x="11" y="12"/>
                        <a:pt x="9" y="11"/>
                        <a:pt x="10" y="12"/>
                      </a:cubicBezTo>
                      <a:cubicBezTo>
                        <a:pt x="10" y="12"/>
                        <a:pt x="9" y="11"/>
                        <a:pt x="8" y="11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10" y="12"/>
                        <a:pt x="9" y="11"/>
                        <a:pt x="11" y="12"/>
                      </a:cubicBezTo>
                      <a:cubicBezTo>
                        <a:pt x="9" y="11"/>
                        <a:pt x="11" y="13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11" y="13"/>
                        <a:pt x="8" y="12"/>
                        <a:pt x="10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8" y="13"/>
                        <a:pt x="7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3"/>
                        <a:pt x="6" y="12"/>
                        <a:pt x="8" y="13"/>
                      </a:cubicBezTo>
                      <a:cubicBezTo>
                        <a:pt x="8" y="13"/>
                        <a:pt x="7" y="12"/>
                        <a:pt x="8" y="13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7" y="12"/>
                        <a:pt x="8" y="13"/>
                        <a:pt x="7" y="12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7" y="13"/>
                        <a:pt x="8" y="14"/>
                      </a:cubicBezTo>
                      <a:cubicBezTo>
                        <a:pt x="9" y="14"/>
                        <a:pt x="7" y="13"/>
                        <a:pt x="7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6" y="13"/>
                        <a:pt x="7" y="13"/>
                        <a:pt x="8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8" y="14"/>
                        <a:pt x="9" y="15"/>
                        <a:pt x="8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8" y="15"/>
                        <a:pt x="6" y="14"/>
                      </a:cubicBezTo>
                      <a:cubicBezTo>
                        <a:pt x="7" y="14"/>
                        <a:pt x="8" y="15"/>
                        <a:pt x="7" y="14"/>
                      </a:cubicBezTo>
                      <a:cubicBezTo>
                        <a:pt x="8" y="15"/>
                        <a:pt x="8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4"/>
                        <a:pt x="8" y="15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7" y="15"/>
                        <a:pt x="7" y="15"/>
                        <a:pt x="8" y="16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5"/>
                        <a:pt x="8" y="16"/>
                        <a:pt x="6" y="15"/>
                      </a:cubicBezTo>
                      <a:cubicBezTo>
                        <a:pt x="7" y="15"/>
                        <a:pt x="7" y="15"/>
                        <a:pt x="9" y="16"/>
                      </a:cubicBezTo>
                      <a:cubicBezTo>
                        <a:pt x="6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7"/>
                        <a:pt x="8" y="16"/>
                        <a:pt x="8" y="16"/>
                      </a:cubicBezTo>
                      <a:cubicBezTo>
                        <a:pt x="10" y="18"/>
                        <a:pt x="8" y="17"/>
                        <a:pt x="9" y="18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9" y="17"/>
                        <a:pt x="9" y="18"/>
                        <a:pt x="8" y="17"/>
                      </a:cubicBezTo>
                      <a:cubicBezTo>
                        <a:pt x="7" y="17"/>
                        <a:pt x="9" y="18"/>
                        <a:pt x="8" y="17"/>
                      </a:cubicBezTo>
                      <a:cubicBezTo>
                        <a:pt x="7" y="16"/>
                        <a:pt x="11" y="19"/>
                        <a:pt x="9" y="18"/>
                      </a:cubicBezTo>
                      <a:cubicBezTo>
                        <a:pt x="10" y="19"/>
                        <a:pt x="8" y="18"/>
                        <a:pt x="9" y="18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7" y="17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8" y="18"/>
                        <a:pt x="8" y="19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19"/>
                        <a:pt x="8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8"/>
                        <a:pt x="6" y="18"/>
                      </a:cubicBezTo>
                      <a:cubicBezTo>
                        <a:pt x="7" y="18"/>
                        <a:pt x="5" y="18"/>
                        <a:pt x="7" y="18"/>
                      </a:cubicBezTo>
                      <a:cubicBezTo>
                        <a:pt x="4" y="18"/>
                        <a:pt x="5" y="20"/>
                        <a:pt x="5" y="20"/>
                      </a:cubicBezTo>
                      <a:cubicBezTo>
                        <a:pt x="6" y="21"/>
                        <a:pt x="5" y="20"/>
                        <a:pt x="6" y="21"/>
                      </a:cubicBezTo>
                      <a:cubicBezTo>
                        <a:pt x="6" y="20"/>
                        <a:pt x="5" y="20"/>
                        <a:pt x="6" y="20"/>
                      </a:cubicBezTo>
                      <a:cubicBezTo>
                        <a:pt x="5" y="20"/>
                        <a:pt x="7" y="21"/>
                        <a:pt x="6" y="20"/>
                      </a:cubicBezTo>
                      <a:cubicBezTo>
                        <a:pt x="7" y="20"/>
                        <a:pt x="8" y="21"/>
                        <a:pt x="8" y="21"/>
                      </a:cubicBezTo>
                      <a:cubicBezTo>
                        <a:pt x="6" y="20"/>
                        <a:pt x="8" y="21"/>
                        <a:pt x="7" y="21"/>
                      </a:cubicBezTo>
                      <a:cubicBezTo>
                        <a:pt x="6" y="20"/>
                        <a:pt x="6" y="20"/>
                        <a:pt x="8" y="21"/>
                      </a:cubicBezTo>
                      <a:cubicBezTo>
                        <a:pt x="8" y="21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5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6" y="21"/>
                        <a:pt x="5" y="20"/>
                        <a:pt x="5" y="20"/>
                      </a:cubicBezTo>
                      <a:cubicBezTo>
                        <a:pt x="5" y="20"/>
                        <a:pt x="6" y="21"/>
                        <a:pt x="7" y="21"/>
                      </a:cubicBezTo>
                      <a:cubicBezTo>
                        <a:pt x="6" y="21"/>
                        <a:pt x="8" y="22"/>
                        <a:pt x="5" y="21"/>
                      </a:cubicBezTo>
                      <a:cubicBezTo>
                        <a:pt x="6" y="22"/>
                        <a:pt x="4" y="21"/>
                        <a:pt x="6" y="22"/>
                      </a:cubicBezTo>
                      <a:cubicBezTo>
                        <a:pt x="6" y="22"/>
                        <a:pt x="5" y="21"/>
                        <a:pt x="3" y="21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2" y="5"/>
                      </a:cubicBezTo>
                      <a:cubicBezTo>
                        <a:pt x="12" y="6"/>
                        <a:pt x="12" y="5"/>
                        <a:pt x="11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1" y="5"/>
                        <a:pt x="12" y="6"/>
                      </a:cubicBezTo>
                      <a:close/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lose/>
                      <a:moveTo>
                        <a:pt x="7" y="14"/>
                      </a:moveTo>
                      <a:cubicBezTo>
                        <a:pt x="6" y="13"/>
                        <a:pt x="5" y="13"/>
                        <a:pt x="5" y="12"/>
                      </a:cubicBezTo>
                      <a:cubicBezTo>
                        <a:pt x="5" y="13"/>
                        <a:pt x="8" y="15"/>
                        <a:pt x="7" y="14"/>
                      </a:cubicBezTo>
                      <a:close/>
                      <a:moveTo>
                        <a:pt x="5" y="15"/>
                      </a:moveTo>
                      <a:cubicBezTo>
                        <a:pt x="6" y="15"/>
                        <a:pt x="7" y="16"/>
                        <a:pt x="7" y="16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lose/>
                    </a:path>
                  </a:pathLst>
                </a:custGeom>
                <a:solidFill>
                  <a:srgbClr val="AEBD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82"/>
                <p:cNvSpPr>
                  <a:spLocks/>
                </p:cNvSpPr>
                <p:nvPr/>
              </p:nvSpPr>
              <p:spPr bwMode="auto">
                <a:xfrm rot="976095">
                  <a:off x="7208026" y="19500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83"/>
                <p:cNvSpPr>
                  <a:spLocks/>
                </p:cNvSpPr>
                <p:nvPr/>
              </p:nvSpPr>
              <p:spPr bwMode="auto">
                <a:xfrm rot="976095">
                  <a:off x="7069066" y="2197002"/>
                  <a:ext cx="31547" cy="1261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84"/>
                <p:cNvSpPr>
                  <a:spLocks/>
                </p:cNvSpPr>
                <p:nvPr/>
              </p:nvSpPr>
              <p:spPr bwMode="auto">
                <a:xfrm rot="976095">
                  <a:off x="7081053" y="2201420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331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"/>
    </mc:Choice>
    <mc:Fallback xmlns="">
      <p:transition spd="slow" advTm="4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024368" y="569718"/>
            <a:ext cx="29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总结和经验</a:t>
            </a:r>
            <a:endParaRPr lang="zh-CN" altLang="en-US" sz="2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460976" y="523551"/>
            <a:ext cx="63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5</a:t>
            </a:r>
            <a:endParaRPr lang="zh-CN" altLang="en-US" sz="3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936700" y="2064886"/>
            <a:ext cx="4602712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在沉浸式教学中，学生学习主动性和积极性有所提高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39351" y="1618136"/>
            <a:ext cx="2947767" cy="4146328"/>
            <a:chOff x="4936601" y="971844"/>
            <a:chExt cx="2947767" cy="4146328"/>
          </a:xfrm>
          <a:solidFill>
            <a:schemeClr val="accent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2025371" y="2800034"/>
            <a:ext cx="7252515" cy="51259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902287" y="3378857"/>
            <a:ext cx="4537064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在案例演绎中，对流程节奏的把控较为重要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018805" y="3788031"/>
            <a:ext cx="7193243" cy="5084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968813" y="4052317"/>
            <a:ext cx="453848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在演绎过程中，教师要观察学生产生疑问或者不明确的知识点，及时答疑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213984" y="4777076"/>
            <a:ext cx="6686829" cy="45719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936700" y="5026576"/>
            <a:ext cx="537131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最后的复盘总结非常重要，是对知识的重新整理和深入理解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018805" y="5760503"/>
            <a:ext cx="7287511" cy="49828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6687881" y="1608192"/>
            <a:ext cx="2590145" cy="1192575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67264" y="2237598"/>
            <a:ext cx="7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43480" y="3110767"/>
            <a:ext cx="7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流程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563777" y="4013313"/>
            <a:ext cx="7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答疑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54528" y="4991970"/>
            <a:ext cx="71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7037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2"/>
    </mc:Choice>
    <mc:Fallback xmlns="">
      <p:transition spd="slow" advTm="5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47" y="4453555"/>
            <a:ext cx="3275778" cy="2150804"/>
          </a:xfrm>
          <a:prstGeom prst="rect">
            <a:avLst/>
          </a:prstGeom>
        </p:spPr>
      </p:pic>
      <p:sp>
        <p:nvSpPr>
          <p:cNvPr id="6" name="文本框 10"/>
          <p:cNvSpPr txBox="1"/>
          <p:nvPr/>
        </p:nvSpPr>
        <p:spPr>
          <a:xfrm>
            <a:off x="1040843" y="1647154"/>
            <a:ext cx="877914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1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感谢您的指正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01291" y="2999876"/>
            <a:ext cx="8048070" cy="169480"/>
            <a:chOff x="2804139" y="4450981"/>
            <a:chExt cx="7078926" cy="223552"/>
          </a:xfrm>
        </p:grpSpPr>
        <p:sp>
          <p:nvSpPr>
            <p:cNvPr id="8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334"/>
            <p:cNvSpPr>
              <a:spLocks noEditPoints="1"/>
            </p:cNvSpPr>
            <p:nvPr/>
          </p:nvSpPr>
          <p:spPr bwMode="auto">
            <a:xfrm rot="10800000" flipH="1">
              <a:off x="6258539" y="4450982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9058" flipV="1">
            <a:off x="9392315" y="1767021"/>
            <a:ext cx="561484" cy="1373267"/>
          </a:xfrm>
          <a:prstGeom prst="rect">
            <a:avLst/>
          </a:prstGeom>
        </p:spPr>
      </p:pic>
      <p:sp>
        <p:nvSpPr>
          <p:cNvPr id="16" name="文本框 136"/>
          <p:cNvSpPr txBox="1"/>
          <p:nvPr/>
        </p:nvSpPr>
        <p:spPr>
          <a:xfrm>
            <a:off x="1658301" y="343643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沉浸式教学方法在项目评估课程中的应用</a:t>
            </a:r>
            <a:endParaRPr lang="zh-CN" altLang="en-US" sz="24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7" name="KSO_Shape"/>
          <p:cNvSpPr>
            <a:spLocks/>
          </p:cNvSpPr>
          <p:nvPr/>
        </p:nvSpPr>
        <p:spPr bwMode="auto">
          <a:xfrm>
            <a:off x="5138727" y="4696740"/>
            <a:ext cx="529018" cy="529900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38"/>
          <p:cNvSpPr txBox="1"/>
          <p:nvPr/>
        </p:nvSpPr>
        <p:spPr>
          <a:xfrm>
            <a:off x="2304694" y="425621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作者</a:t>
            </a:r>
            <a:r>
              <a:rPr lang="zh-CN" altLang="en-US" sz="20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：王潇</a:t>
            </a:r>
            <a:endParaRPr lang="zh-CN" altLang="en-US" sz="20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37958" y="4013730"/>
            <a:ext cx="365349" cy="570236"/>
            <a:chOff x="4763" y="15501938"/>
            <a:chExt cx="3094038" cy="482917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13223" y="4084694"/>
            <a:ext cx="396185" cy="565304"/>
            <a:chOff x="33337500" y="3175"/>
            <a:chExt cx="2930525" cy="418147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7945" y="4711232"/>
            <a:ext cx="442542" cy="518302"/>
            <a:chOff x="11055350" y="11304588"/>
            <a:chExt cx="3273426" cy="3833813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174"/>
          <p:cNvSpPr txBox="1"/>
          <p:nvPr/>
        </p:nvSpPr>
        <p:spPr>
          <a:xfrm>
            <a:off x="2304694" y="481261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学院</a:t>
            </a:r>
            <a:r>
              <a:rPr lang="zh-CN" altLang="en-US" sz="20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：会计学院</a:t>
            </a:r>
            <a:endParaRPr lang="zh-CN" altLang="en-US" sz="20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5" name="文本框 175"/>
          <p:cNvSpPr txBox="1"/>
          <p:nvPr/>
        </p:nvSpPr>
        <p:spPr>
          <a:xfrm>
            <a:off x="5690031" y="413734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学校</a:t>
            </a:r>
            <a:r>
              <a:rPr lang="zh-CN" altLang="en-US" sz="20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：西安培华学院</a:t>
            </a:r>
            <a:endParaRPr lang="zh-CN" altLang="en-US" sz="20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6" name="文本框 176"/>
          <p:cNvSpPr txBox="1"/>
          <p:nvPr/>
        </p:nvSpPr>
        <p:spPr>
          <a:xfrm>
            <a:off x="5690031" y="4761635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时间：</a:t>
            </a:r>
            <a:r>
              <a:rPr lang="en-US" altLang="zh-CN" sz="20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2017·11·28</a:t>
            </a:r>
            <a:endParaRPr lang="zh-CN" altLang="en-US" sz="20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365657" y="4649998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65657" y="5203515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50994" y="4537456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750994" y="5185644"/>
            <a:ext cx="2357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2"/>
    </mc:Choice>
    <mc:Fallback xmlns="">
      <p:transition spd="slow" advTm="7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479E-6 1.9519E-6 L -0.66805 0.00601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75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75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7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35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15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 animBg="1"/>
      <p:bldP spid="18" grpId="0"/>
      <p:bldP spid="18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1" name="文本框 1"/>
          <p:cNvSpPr txBox="1"/>
          <p:nvPr/>
        </p:nvSpPr>
        <p:spPr>
          <a:xfrm>
            <a:off x="4624079" y="1859200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01 </a:t>
            </a:r>
            <a:endParaRPr lang="zh-CN" altLang="en-US" sz="28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5340593" y="1891060"/>
            <a:ext cx="0" cy="43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3"/>
          <p:cNvSpPr txBox="1"/>
          <p:nvPr/>
        </p:nvSpPr>
        <p:spPr>
          <a:xfrm>
            <a:off x="5446765" y="1869255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背景和意义</a:t>
            </a:r>
            <a:endParaRPr lang="zh-CN" altLang="en-US" sz="24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04" name="文本框 4"/>
          <p:cNvSpPr txBox="1"/>
          <p:nvPr/>
        </p:nvSpPr>
        <p:spPr>
          <a:xfrm>
            <a:off x="4624079" y="2592046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02 </a:t>
            </a:r>
            <a:endParaRPr lang="zh-CN" altLang="en-US" sz="28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5340593" y="2623906"/>
            <a:ext cx="0" cy="432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6"/>
          <p:cNvSpPr txBox="1"/>
          <p:nvPr/>
        </p:nvSpPr>
        <p:spPr>
          <a:xfrm>
            <a:off x="5446765" y="2602101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创新实践介绍</a:t>
            </a:r>
            <a:endParaRPr lang="zh-CN" altLang="en-US" sz="24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07" name="文本框 7"/>
          <p:cNvSpPr txBox="1"/>
          <p:nvPr/>
        </p:nvSpPr>
        <p:spPr>
          <a:xfrm>
            <a:off x="4624079" y="3334262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03 </a:t>
            </a:r>
            <a:endParaRPr lang="zh-CN" altLang="en-US" sz="28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5340593" y="3366122"/>
            <a:ext cx="0" cy="432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9"/>
          <p:cNvSpPr txBox="1"/>
          <p:nvPr/>
        </p:nvSpPr>
        <p:spPr>
          <a:xfrm>
            <a:off x="5446765" y="3344317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实施的难点</a:t>
            </a:r>
            <a:endParaRPr lang="zh-CN" altLang="en-US" sz="2400" b="1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0" name="文本框 10"/>
          <p:cNvSpPr txBox="1"/>
          <p:nvPr/>
        </p:nvSpPr>
        <p:spPr>
          <a:xfrm>
            <a:off x="4624079" y="4076478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04</a:t>
            </a:r>
            <a:endParaRPr lang="zh-CN" altLang="en-US" sz="28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5340593" y="4108338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2"/>
          <p:cNvSpPr txBox="1"/>
          <p:nvPr/>
        </p:nvSpPr>
        <p:spPr>
          <a:xfrm>
            <a:off x="5446765" y="4086533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实施的效果</a:t>
            </a:r>
            <a:endParaRPr lang="zh-CN" altLang="en-US" sz="24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8695684" y="2107060"/>
            <a:ext cx="1584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8"/>
          <p:cNvSpPr txBox="1"/>
          <p:nvPr/>
        </p:nvSpPr>
        <p:spPr>
          <a:xfrm>
            <a:off x="10304131" y="1889880"/>
            <a:ext cx="81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P03 </a:t>
            </a:r>
            <a:endParaRPr lang="zh-CN" altLang="en-US" sz="2000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5" name="文本框 19"/>
          <p:cNvSpPr txBox="1"/>
          <p:nvPr/>
        </p:nvSpPr>
        <p:spPr>
          <a:xfrm>
            <a:off x="10304131" y="2622726"/>
            <a:ext cx="81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P09</a:t>
            </a:r>
            <a:endParaRPr lang="zh-CN" altLang="en-US" sz="20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6" name="文本框 20"/>
          <p:cNvSpPr txBox="1"/>
          <p:nvPr/>
        </p:nvSpPr>
        <p:spPr>
          <a:xfrm>
            <a:off x="10304131" y="3364942"/>
            <a:ext cx="81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P14 </a:t>
            </a:r>
            <a:endParaRPr lang="zh-CN" altLang="en-US" sz="20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7" name="文本框 21"/>
          <p:cNvSpPr txBox="1"/>
          <p:nvPr/>
        </p:nvSpPr>
        <p:spPr>
          <a:xfrm>
            <a:off x="10304131" y="4107158"/>
            <a:ext cx="81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P19</a:t>
            </a:r>
            <a:endParaRPr lang="zh-CN" altLang="en-US" sz="20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8695684" y="2864476"/>
            <a:ext cx="1584000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8695684" y="3580641"/>
            <a:ext cx="158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8695684" y="4351808"/>
            <a:ext cx="1584000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0"/>
          <p:cNvSpPr txBox="1"/>
          <p:nvPr/>
        </p:nvSpPr>
        <p:spPr>
          <a:xfrm>
            <a:off x="4625081" y="4808327"/>
            <a:ext cx="64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05</a:t>
            </a:r>
            <a:endParaRPr lang="zh-CN" altLang="en-US" sz="28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5341595" y="4840187"/>
            <a:ext cx="0" cy="43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"/>
          <p:cNvSpPr txBox="1"/>
          <p:nvPr/>
        </p:nvSpPr>
        <p:spPr>
          <a:xfrm>
            <a:off x="5447767" y="4818382"/>
            <a:ext cx="338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总结和经验</a:t>
            </a:r>
            <a:endParaRPr lang="zh-CN" altLang="en-US" sz="2400" b="1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29" name="文本框 21"/>
          <p:cNvSpPr txBox="1"/>
          <p:nvPr/>
        </p:nvSpPr>
        <p:spPr>
          <a:xfrm>
            <a:off x="10305133" y="4839007"/>
            <a:ext cx="81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P24</a:t>
            </a:r>
            <a:endParaRPr lang="zh-CN" altLang="en-US" sz="20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8696686" y="5083657"/>
            <a:ext cx="1584000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MH_Others_1"/>
          <p:cNvSpPr/>
          <p:nvPr>
            <p:custDataLst>
              <p:tags r:id="rId1"/>
            </p:custDataLst>
          </p:nvPr>
        </p:nvSpPr>
        <p:spPr>
          <a:xfrm>
            <a:off x="1765065" y="2663465"/>
            <a:ext cx="1618180" cy="49335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2000" b="1" spc="500" dirty="0">
                <a:solidFill>
                  <a:srgbClr val="FFC000"/>
                </a:solidFill>
                <a:cs typeface="+mn-ea"/>
                <a:sym typeface="+mn-lt"/>
              </a:rPr>
              <a:t>CONTENTS</a:t>
            </a:r>
            <a:endParaRPr lang="zh-CN" altLang="en-US" sz="2000" b="1" spc="5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81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6239" y="1517795"/>
            <a:ext cx="23774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582" name="图片 5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41" y="3536653"/>
            <a:ext cx="2802290" cy="19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4"/>
    </mc:Choice>
    <mc:Fallback xmlns="">
      <p:transition spd="slow" advTm="4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4" grpId="0"/>
      <p:bldP spid="106" grpId="0"/>
      <p:bldP spid="107" grpId="0"/>
      <p:bldP spid="109" grpId="0"/>
      <p:bldP spid="110" grpId="0"/>
      <p:bldP spid="112" grpId="0"/>
      <p:bldP spid="114" grpId="0"/>
      <p:bldP spid="115" grpId="0"/>
      <p:bldP spid="116" grpId="0"/>
      <p:bldP spid="117" grpId="0"/>
      <p:bldP spid="126" grpId="0"/>
      <p:bldP spid="128" grpId="0"/>
      <p:bldP spid="129" grpId="0"/>
      <p:bldP spid="580" grpId="0"/>
      <p:bldP spid="5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2173059" y="1931648"/>
            <a:ext cx="1692234" cy="1773054"/>
          </a:xfrm>
          <a:prstGeom prst="flowChartOffpage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68493" y="2781587"/>
            <a:ext cx="57531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4565519" y="19457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背景和意义</a:t>
            </a:r>
            <a:endParaRPr lang="zh-CN" altLang="en-US" sz="4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77231" y="1276849"/>
            <a:ext cx="10628096" cy="4491531"/>
            <a:chOff x="347230" y="355824"/>
            <a:chExt cx="11704319" cy="4946353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10254919" y="3551164"/>
              <a:ext cx="1071563" cy="1546225"/>
            </a:xfrm>
            <a:custGeom>
              <a:avLst/>
              <a:gdLst>
                <a:gd name="T0" fmla="*/ 13 w 253"/>
                <a:gd name="T1" fmla="*/ 315 h 365"/>
                <a:gd name="T2" fmla="*/ 38 w 253"/>
                <a:gd name="T3" fmla="*/ 312 h 365"/>
                <a:gd name="T4" fmla="*/ 12 w 253"/>
                <a:gd name="T5" fmla="*/ 310 h 365"/>
                <a:gd name="T6" fmla="*/ 34 w 253"/>
                <a:gd name="T7" fmla="*/ 311 h 365"/>
                <a:gd name="T8" fmla="*/ 111 w 253"/>
                <a:gd name="T9" fmla="*/ 185 h 365"/>
                <a:gd name="T10" fmla="*/ 149 w 253"/>
                <a:gd name="T11" fmla="*/ 187 h 365"/>
                <a:gd name="T12" fmla="*/ 182 w 253"/>
                <a:gd name="T13" fmla="*/ 209 h 365"/>
                <a:gd name="T14" fmla="*/ 109 w 253"/>
                <a:gd name="T15" fmla="*/ 185 h 365"/>
                <a:gd name="T16" fmla="*/ 38 w 253"/>
                <a:gd name="T17" fmla="*/ 4 h 365"/>
                <a:gd name="T18" fmla="*/ 72 w 253"/>
                <a:gd name="T19" fmla="*/ 32 h 365"/>
                <a:gd name="T20" fmla="*/ 162 w 253"/>
                <a:gd name="T21" fmla="*/ 128 h 365"/>
                <a:gd name="T22" fmla="*/ 146 w 253"/>
                <a:gd name="T23" fmla="*/ 111 h 365"/>
                <a:gd name="T24" fmla="*/ 73 w 253"/>
                <a:gd name="T25" fmla="*/ 29 h 365"/>
                <a:gd name="T26" fmla="*/ 93 w 253"/>
                <a:gd name="T27" fmla="*/ 8 h 365"/>
                <a:gd name="T28" fmla="*/ 139 w 253"/>
                <a:gd name="T29" fmla="*/ 60 h 365"/>
                <a:gd name="T30" fmla="*/ 194 w 253"/>
                <a:gd name="T31" fmla="*/ 117 h 365"/>
                <a:gd name="T32" fmla="*/ 203 w 253"/>
                <a:gd name="T33" fmla="*/ 125 h 365"/>
                <a:gd name="T34" fmla="*/ 196 w 253"/>
                <a:gd name="T35" fmla="*/ 117 h 365"/>
                <a:gd name="T36" fmla="*/ 130 w 253"/>
                <a:gd name="T37" fmla="*/ 45 h 365"/>
                <a:gd name="T38" fmla="*/ 241 w 253"/>
                <a:gd name="T39" fmla="*/ 139 h 365"/>
                <a:gd name="T40" fmla="*/ 45 w 253"/>
                <a:gd name="T41" fmla="*/ 86 h 365"/>
                <a:gd name="T42" fmla="*/ 79 w 253"/>
                <a:gd name="T43" fmla="*/ 125 h 365"/>
                <a:gd name="T44" fmla="*/ 33 w 253"/>
                <a:gd name="T45" fmla="*/ 8 h 365"/>
                <a:gd name="T46" fmla="*/ 28 w 253"/>
                <a:gd name="T47" fmla="*/ 128 h 365"/>
                <a:gd name="T48" fmla="*/ 33 w 253"/>
                <a:gd name="T49" fmla="*/ 131 h 365"/>
                <a:gd name="T50" fmla="*/ 73 w 253"/>
                <a:gd name="T51" fmla="*/ 180 h 365"/>
                <a:gd name="T52" fmla="*/ 72 w 253"/>
                <a:gd name="T53" fmla="*/ 181 h 365"/>
                <a:gd name="T54" fmla="*/ 183 w 253"/>
                <a:gd name="T55" fmla="*/ 211 h 365"/>
                <a:gd name="T56" fmla="*/ 185 w 253"/>
                <a:gd name="T57" fmla="*/ 201 h 365"/>
                <a:gd name="T58" fmla="*/ 198 w 253"/>
                <a:gd name="T59" fmla="*/ 233 h 365"/>
                <a:gd name="T60" fmla="*/ 135 w 253"/>
                <a:gd name="T61" fmla="*/ 232 h 365"/>
                <a:gd name="T62" fmla="*/ 77 w 253"/>
                <a:gd name="T63" fmla="*/ 219 h 365"/>
                <a:gd name="T64" fmla="*/ 91 w 253"/>
                <a:gd name="T65" fmla="*/ 249 h 365"/>
                <a:gd name="T66" fmla="*/ 102 w 253"/>
                <a:gd name="T67" fmla="*/ 270 h 365"/>
                <a:gd name="T68" fmla="*/ 40 w 253"/>
                <a:gd name="T69" fmla="*/ 270 h 365"/>
                <a:gd name="T70" fmla="*/ 27 w 253"/>
                <a:gd name="T71" fmla="*/ 286 h 365"/>
                <a:gd name="T72" fmla="*/ 34 w 253"/>
                <a:gd name="T73" fmla="*/ 365 h 365"/>
                <a:gd name="T74" fmla="*/ 64 w 253"/>
                <a:gd name="T75" fmla="*/ 264 h 365"/>
                <a:gd name="T76" fmla="*/ 117 w 253"/>
                <a:gd name="T77" fmla="*/ 249 h 365"/>
                <a:gd name="T78" fmla="*/ 81 w 253"/>
                <a:gd name="T79" fmla="*/ 248 h 365"/>
                <a:gd name="T80" fmla="*/ 82 w 253"/>
                <a:gd name="T81" fmla="*/ 222 h 365"/>
                <a:gd name="T82" fmla="*/ 155 w 253"/>
                <a:gd name="T83" fmla="*/ 239 h 365"/>
                <a:gd name="T84" fmla="*/ 205 w 253"/>
                <a:gd name="T85" fmla="*/ 211 h 365"/>
                <a:gd name="T86" fmla="*/ 185 w 253"/>
                <a:gd name="T87" fmla="*/ 188 h 365"/>
                <a:gd name="T88" fmla="*/ 237 w 253"/>
                <a:gd name="T89" fmla="*/ 144 h 365"/>
                <a:gd name="T90" fmla="*/ 253 w 253"/>
                <a:gd name="T91" fmla="*/ 21 h 365"/>
                <a:gd name="T92" fmla="*/ 251 w 253"/>
                <a:gd name="T93" fmla="*/ 15 h 365"/>
                <a:gd name="T94" fmla="*/ 245 w 253"/>
                <a:gd name="T95" fmla="*/ 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365">
                  <a:moveTo>
                    <a:pt x="36" y="361"/>
                  </a:moveTo>
                  <a:cubicBezTo>
                    <a:pt x="33" y="361"/>
                    <a:pt x="30" y="361"/>
                    <a:pt x="27" y="359"/>
                  </a:cubicBezTo>
                  <a:cubicBezTo>
                    <a:pt x="9" y="351"/>
                    <a:pt x="3" y="333"/>
                    <a:pt x="10" y="315"/>
                  </a:cubicBezTo>
                  <a:cubicBezTo>
                    <a:pt x="11" y="315"/>
                    <a:pt x="12" y="315"/>
                    <a:pt x="13" y="315"/>
                  </a:cubicBezTo>
                  <a:cubicBezTo>
                    <a:pt x="29" y="315"/>
                    <a:pt x="45" y="318"/>
                    <a:pt x="60" y="319"/>
                  </a:cubicBezTo>
                  <a:cubicBezTo>
                    <a:pt x="62" y="339"/>
                    <a:pt x="53" y="361"/>
                    <a:pt x="36" y="361"/>
                  </a:cubicBezTo>
                  <a:moveTo>
                    <a:pt x="60" y="314"/>
                  </a:moveTo>
                  <a:cubicBezTo>
                    <a:pt x="53" y="314"/>
                    <a:pt x="46" y="313"/>
                    <a:pt x="38" y="312"/>
                  </a:cubicBezTo>
                  <a:cubicBezTo>
                    <a:pt x="39" y="308"/>
                    <a:pt x="39" y="303"/>
                    <a:pt x="39" y="299"/>
                  </a:cubicBezTo>
                  <a:cubicBezTo>
                    <a:pt x="39" y="297"/>
                    <a:pt x="40" y="294"/>
                    <a:pt x="40" y="291"/>
                  </a:cubicBezTo>
                  <a:cubicBezTo>
                    <a:pt x="51" y="294"/>
                    <a:pt x="58" y="303"/>
                    <a:pt x="60" y="314"/>
                  </a:cubicBezTo>
                  <a:moveTo>
                    <a:pt x="12" y="310"/>
                  </a:moveTo>
                  <a:cubicBezTo>
                    <a:pt x="15" y="305"/>
                    <a:pt x="19" y="300"/>
                    <a:pt x="23" y="295"/>
                  </a:cubicBezTo>
                  <a:cubicBezTo>
                    <a:pt x="26" y="291"/>
                    <a:pt x="30" y="290"/>
                    <a:pt x="35" y="290"/>
                  </a:cubicBezTo>
                  <a:cubicBezTo>
                    <a:pt x="35" y="293"/>
                    <a:pt x="34" y="297"/>
                    <a:pt x="34" y="300"/>
                  </a:cubicBezTo>
                  <a:cubicBezTo>
                    <a:pt x="34" y="304"/>
                    <a:pt x="34" y="308"/>
                    <a:pt x="34" y="311"/>
                  </a:cubicBezTo>
                  <a:cubicBezTo>
                    <a:pt x="27" y="311"/>
                    <a:pt x="20" y="310"/>
                    <a:pt x="13" y="310"/>
                  </a:cubicBezTo>
                  <a:cubicBezTo>
                    <a:pt x="13" y="310"/>
                    <a:pt x="12" y="310"/>
                    <a:pt x="12" y="310"/>
                  </a:cubicBezTo>
                  <a:moveTo>
                    <a:pt x="110" y="186"/>
                  </a:moveTo>
                  <a:cubicBezTo>
                    <a:pt x="110" y="186"/>
                    <a:pt x="111" y="186"/>
                    <a:pt x="111" y="18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6"/>
                    <a:pt x="109" y="186"/>
                    <a:pt x="110" y="186"/>
                  </a:cubicBezTo>
                  <a:moveTo>
                    <a:pt x="84" y="129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8" y="10"/>
                    <a:pt x="50" y="13"/>
                    <a:pt x="53" y="15"/>
                  </a:cubicBezTo>
                  <a:cubicBezTo>
                    <a:pt x="59" y="20"/>
                    <a:pt x="66" y="26"/>
                    <a:pt x="72" y="32"/>
                  </a:cubicBezTo>
                  <a:cubicBezTo>
                    <a:pt x="83" y="43"/>
                    <a:pt x="92" y="55"/>
                    <a:pt x="103" y="66"/>
                  </a:cubicBezTo>
                  <a:cubicBezTo>
                    <a:pt x="113" y="77"/>
                    <a:pt x="123" y="90"/>
                    <a:pt x="133" y="101"/>
                  </a:cubicBezTo>
                  <a:cubicBezTo>
                    <a:pt x="138" y="107"/>
                    <a:pt x="144" y="112"/>
                    <a:pt x="150" y="118"/>
                  </a:cubicBezTo>
                  <a:cubicBezTo>
                    <a:pt x="153" y="121"/>
                    <a:pt x="158" y="127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4" y="128"/>
                    <a:pt x="164" y="127"/>
                    <a:pt x="163" y="126"/>
                  </a:cubicBezTo>
                  <a:cubicBezTo>
                    <a:pt x="160" y="125"/>
                    <a:pt x="157" y="121"/>
                    <a:pt x="155" y="119"/>
                  </a:cubicBezTo>
                  <a:cubicBezTo>
                    <a:pt x="152" y="116"/>
                    <a:pt x="149" y="114"/>
                    <a:pt x="146" y="111"/>
                  </a:cubicBezTo>
                  <a:cubicBezTo>
                    <a:pt x="141" y="106"/>
                    <a:pt x="135" y="100"/>
                    <a:pt x="131" y="95"/>
                  </a:cubicBezTo>
                  <a:cubicBezTo>
                    <a:pt x="126" y="90"/>
                    <a:pt x="121" y="84"/>
                    <a:pt x="117" y="78"/>
                  </a:cubicBezTo>
                  <a:cubicBezTo>
                    <a:pt x="112" y="72"/>
                    <a:pt x="107" y="67"/>
                    <a:pt x="102" y="62"/>
                  </a:cubicBezTo>
                  <a:cubicBezTo>
                    <a:pt x="92" y="51"/>
                    <a:pt x="83" y="39"/>
                    <a:pt x="73" y="29"/>
                  </a:cubicBezTo>
                  <a:cubicBezTo>
                    <a:pt x="68" y="24"/>
                    <a:pt x="63" y="20"/>
                    <a:pt x="57" y="15"/>
                  </a:cubicBezTo>
                  <a:cubicBezTo>
                    <a:pt x="54" y="13"/>
                    <a:pt x="51" y="10"/>
                    <a:pt x="48" y="6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6" y="11"/>
                    <a:pt x="99" y="14"/>
                    <a:pt x="102" y="18"/>
                  </a:cubicBezTo>
                  <a:cubicBezTo>
                    <a:pt x="106" y="23"/>
                    <a:pt x="112" y="28"/>
                    <a:pt x="117" y="33"/>
                  </a:cubicBezTo>
                  <a:cubicBezTo>
                    <a:pt x="122" y="39"/>
                    <a:pt x="127" y="45"/>
                    <a:pt x="132" y="51"/>
                  </a:cubicBezTo>
                  <a:cubicBezTo>
                    <a:pt x="135" y="54"/>
                    <a:pt x="137" y="57"/>
                    <a:pt x="139" y="60"/>
                  </a:cubicBezTo>
                  <a:cubicBezTo>
                    <a:pt x="141" y="63"/>
                    <a:pt x="144" y="64"/>
                    <a:pt x="146" y="67"/>
                  </a:cubicBezTo>
                  <a:cubicBezTo>
                    <a:pt x="151" y="73"/>
                    <a:pt x="157" y="78"/>
                    <a:pt x="163" y="83"/>
                  </a:cubicBezTo>
                  <a:cubicBezTo>
                    <a:pt x="168" y="89"/>
                    <a:pt x="174" y="95"/>
                    <a:pt x="179" y="101"/>
                  </a:cubicBezTo>
                  <a:cubicBezTo>
                    <a:pt x="184" y="106"/>
                    <a:pt x="189" y="111"/>
                    <a:pt x="194" y="117"/>
                  </a:cubicBezTo>
                  <a:cubicBezTo>
                    <a:pt x="195" y="119"/>
                    <a:pt x="199" y="126"/>
                    <a:pt x="202" y="126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3" y="126"/>
                    <a:pt x="203" y="126"/>
                    <a:pt x="203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4" y="124"/>
                    <a:pt x="203" y="123"/>
                    <a:pt x="202" y="123"/>
                  </a:cubicBezTo>
                  <a:cubicBezTo>
                    <a:pt x="202" y="123"/>
                    <a:pt x="202" y="123"/>
                    <a:pt x="201" y="123"/>
                  </a:cubicBezTo>
                  <a:cubicBezTo>
                    <a:pt x="201" y="122"/>
                    <a:pt x="201" y="122"/>
                    <a:pt x="200" y="121"/>
                  </a:cubicBezTo>
                  <a:cubicBezTo>
                    <a:pt x="199" y="120"/>
                    <a:pt x="198" y="119"/>
                    <a:pt x="196" y="117"/>
                  </a:cubicBezTo>
                  <a:cubicBezTo>
                    <a:pt x="194" y="114"/>
                    <a:pt x="193" y="112"/>
                    <a:pt x="190" y="109"/>
                  </a:cubicBezTo>
                  <a:cubicBezTo>
                    <a:pt x="186" y="104"/>
                    <a:pt x="180" y="99"/>
                    <a:pt x="175" y="93"/>
                  </a:cubicBezTo>
                  <a:cubicBezTo>
                    <a:pt x="166" y="83"/>
                    <a:pt x="156" y="72"/>
                    <a:pt x="145" y="63"/>
                  </a:cubicBezTo>
                  <a:cubicBezTo>
                    <a:pt x="140" y="58"/>
                    <a:pt x="135" y="51"/>
                    <a:pt x="130" y="45"/>
                  </a:cubicBezTo>
                  <a:cubicBezTo>
                    <a:pt x="126" y="39"/>
                    <a:pt x="121" y="34"/>
                    <a:pt x="116" y="30"/>
                  </a:cubicBezTo>
                  <a:cubicBezTo>
                    <a:pt x="109" y="23"/>
                    <a:pt x="103" y="15"/>
                    <a:pt x="97" y="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6" y="128"/>
                    <a:pt x="84" y="126"/>
                    <a:pt x="83" y="125"/>
                  </a:cubicBezTo>
                  <a:cubicBezTo>
                    <a:pt x="78" y="121"/>
                    <a:pt x="74" y="116"/>
                    <a:pt x="70" y="111"/>
                  </a:cubicBezTo>
                  <a:cubicBezTo>
                    <a:pt x="61" y="103"/>
                    <a:pt x="53" y="95"/>
                    <a:pt x="45" y="86"/>
                  </a:cubicBezTo>
                  <a:cubicBezTo>
                    <a:pt x="45" y="86"/>
                    <a:pt x="44" y="86"/>
                    <a:pt x="44" y="86"/>
                  </a:cubicBezTo>
                  <a:cubicBezTo>
                    <a:pt x="43" y="86"/>
                    <a:pt x="42" y="87"/>
                    <a:pt x="43" y="88"/>
                  </a:cubicBezTo>
                  <a:cubicBezTo>
                    <a:pt x="50" y="96"/>
                    <a:pt x="58" y="104"/>
                    <a:pt x="66" y="112"/>
                  </a:cubicBezTo>
                  <a:cubicBezTo>
                    <a:pt x="71" y="116"/>
                    <a:pt x="75" y="121"/>
                    <a:pt x="79" y="125"/>
                  </a:cubicBezTo>
                  <a:cubicBezTo>
                    <a:pt x="81" y="126"/>
                    <a:pt x="83" y="128"/>
                    <a:pt x="84" y="129"/>
                  </a:cubicBezTo>
                  <a:moveTo>
                    <a:pt x="42" y="0"/>
                  </a:moveTo>
                  <a:cubicBezTo>
                    <a:pt x="41" y="0"/>
                    <a:pt x="39" y="0"/>
                    <a:pt x="38" y="1"/>
                  </a:cubicBezTo>
                  <a:cubicBezTo>
                    <a:pt x="36" y="2"/>
                    <a:pt x="34" y="4"/>
                    <a:pt x="33" y="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6"/>
                    <a:pt x="27" y="127"/>
                    <a:pt x="28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30"/>
                    <a:pt x="31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3"/>
                    <a:pt x="71" y="203"/>
                    <a:pt x="71" y="204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183" y="211"/>
                    <a:pt x="183" y="211"/>
                    <a:pt x="183" y="211"/>
                  </a:cubicBezTo>
                  <a:cubicBezTo>
                    <a:pt x="183" y="212"/>
                    <a:pt x="183" y="212"/>
                    <a:pt x="184" y="212"/>
                  </a:cubicBezTo>
                  <a:cubicBezTo>
                    <a:pt x="184" y="212"/>
                    <a:pt x="184" y="212"/>
                    <a:pt x="184" y="211"/>
                  </a:cubicBezTo>
                  <a:cubicBezTo>
                    <a:pt x="186" y="211"/>
                    <a:pt x="186" y="210"/>
                    <a:pt x="185" y="209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7" y="201"/>
                    <a:pt x="188" y="200"/>
                    <a:pt x="189" y="200"/>
                  </a:cubicBezTo>
                  <a:cubicBezTo>
                    <a:pt x="192" y="200"/>
                    <a:pt x="195" y="202"/>
                    <a:pt x="196" y="203"/>
                  </a:cubicBezTo>
                  <a:cubicBezTo>
                    <a:pt x="206" y="209"/>
                    <a:pt x="207" y="225"/>
                    <a:pt x="198" y="233"/>
                  </a:cubicBezTo>
                  <a:cubicBezTo>
                    <a:pt x="192" y="238"/>
                    <a:pt x="184" y="239"/>
                    <a:pt x="176" y="239"/>
                  </a:cubicBezTo>
                  <a:cubicBezTo>
                    <a:pt x="175" y="239"/>
                    <a:pt x="174" y="239"/>
                    <a:pt x="173" y="239"/>
                  </a:cubicBezTo>
                  <a:cubicBezTo>
                    <a:pt x="164" y="238"/>
                    <a:pt x="153" y="238"/>
                    <a:pt x="144" y="234"/>
                  </a:cubicBezTo>
                  <a:cubicBezTo>
                    <a:pt x="142" y="233"/>
                    <a:pt x="138" y="233"/>
                    <a:pt x="135" y="232"/>
                  </a:cubicBezTo>
                  <a:cubicBezTo>
                    <a:pt x="131" y="230"/>
                    <a:pt x="127" y="229"/>
                    <a:pt x="123" y="228"/>
                  </a:cubicBezTo>
                  <a:cubicBezTo>
                    <a:pt x="115" y="224"/>
                    <a:pt x="107" y="222"/>
                    <a:pt x="99" y="221"/>
                  </a:cubicBezTo>
                  <a:cubicBezTo>
                    <a:pt x="94" y="220"/>
                    <a:pt x="88" y="219"/>
                    <a:pt x="82" y="219"/>
                  </a:cubicBezTo>
                  <a:cubicBezTo>
                    <a:pt x="80" y="219"/>
                    <a:pt x="79" y="219"/>
                    <a:pt x="77" y="219"/>
                  </a:cubicBezTo>
                  <a:cubicBezTo>
                    <a:pt x="67" y="220"/>
                    <a:pt x="53" y="228"/>
                    <a:pt x="57" y="241"/>
                  </a:cubicBezTo>
                  <a:cubicBezTo>
                    <a:pt x="59" y="245"/>
                    <a:pt x="65" y="248"/>
                    <a:pt x="70" y="249"/>
                  </a:cubicBezTo>
                  <a:cubicBezTo>
                    <a:pt x="74" y="250"/>
                    <a:pt x="77" y="250"/>
                    <a:pt x="81" y="250"/>
                  </a:cubicBezTo>
                  <a:cubicBezTo>
                    <a:pt x="84" y="250"/>
                    <a:pt x="88" y="250"/>
                    <a:pt x="91" y="249"/>
                  </a:cubicBezTo>
                  <a:cubicBezTo>
                    <a:pt x="94" y="248"/>
                    <a:pt x="97" y="248"/>
                    <a:pt x="101" y="248"/>
                  </a:cubicBezTo>
                  <a:cubicBezTo>
                    <a:pt x="109" y="248"/>
                    <a:pt x="117" y="250"/>
                    <a:pt x="122" y="257"/>
                  </a:cubicBezTo>
                  <a:cubicBezTo>
                    <a:pt x="129" y="268"/>
                    <a:pt x="114" y="271"/>
                    <a:pt x="105" y="271"/>
                  </a:cubicBezTo>
                  <a:cubicBezTo>
                    <a:pt x="104" y="271"/>
                    <a:pt x="103" y="271"/>
                    <a:pt x="102" y="270"/>
                  </a:cubicBezTo>
                  <a:cubicBezTo>
                    <a:pt x="92" y="269"/>
                    <a:pt x="84" y="265"/>
                    <a:pt x="75" y="263"/>
                  </a:cubicBezTo>
                  <a:cubicBezTo>
                    <a:pt x="71" y="262"/>
                    <a:pt x="66" y="262"/>
                    <a:pt x="62" y="262"/>
                  </a:cubicBezTo>
                  <a:cubicBezTo>
                    <a:pt x="60" y="262"/>
                    <a:pt x="58" y="262"/>
                    <a:pt x="56" y="262"/>
                  </a:cubicBezTo>
                  <a:cubicBezTo>
                    <a:pt x="51" y="263"/>
                    <a:pt x="43" y="265"/>
                    <a:pt x="40" y="270"/>
                  </a:cubicBezTo>
                  <a:cubicBezTo>
                    <a:pt x="38" y="274"/>
                    <a:pt x="38" y="279"/>
                    <a:pt x="37" y="284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3" y="285"/>
                    <a:pt x="31" y="285"/>
                  </a:cubicBezTo>
                  <a:cubicBezTo>
                    <a:pt x="30" y="285"/>
                    <a:pt x="28" y="285"/>
                    <a:pt x="27" y="286"/>
                  </a:cubicBezTo>
                  <a:cubicBezTo>
                    <a:pt x="22" y="288"/>
                    <a:pt x="19" y="292"/>
                    <a:pt x="16" y="296"/>
                  </a:cubicBezTo>
                  <a:cubicBezTo>
                    <a:pt x="9" y="304"/>
                    <a:pt x="4" y="313"/>
                    <a:pt x="3" y="324"/>
                  </a:cubicBezTo>
                  <a:cubicBezTo>
                    <a:pt x="0" y="343"/>
                    <a:pt x="12" y="365"/>
                    <a:pt x="34" y="365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74" y="365"/>
                    <a:pt x="76" y="295"/>
                    <a:pt x="41" y="286"/>
                  </a:cubicBezTo>
                  <a:cubicBezTo>
                    <a:pt x="41" y="286"/>
                    <a:pt x="40" y="285"/>
                    <a:pt x="39" y="285"/>
                  </a:cubicBezTo>
                  <a:cubicBezTo>
                    <a:pt x="41" y="277"/>
                    <a:pt x="41" y="268"/>
                    <a:pt x="51" y="266"/>
                  </a:cubicBezTo>
                  <a:cubicBezTo>
                    <a:pt x="55" y="265"/>
                    <a:pt x="60" y="264"/>
                    <a:pt x="64" y="264"/>
                  </a:cubicBezTo>
                  <a:cubicBezTo>
                    <a:pt x="67" y="264"/>
                    <a:pt x="71" y="264"/>
                    <a:pt x="74" y="265"/>
                  </a:cubicBezTo>
                  <a:cubicBezTo>
                    <a:pt x="85" y="268"/>
                    <a:pt x="96" y="273"/>
                    <a:pt x="107" y="273"/>
                  </a:cubicBezTo>
                  <a:cubicBezTo>
                    <a:pt x="111" y="273"/>
                    <a:pt x="115" y="273"/>
                    <a:pt x="118" y="271"/>
                  </a:cubicBezTo>
                  <a:cubicBezTo>
                    <a:pt x="130" y="268"/>
                    <a:pt x="126" y="254"/>
                    <a:pt x="117" y="249"/>
                  </a:cubicBezTo>
                  <a:cubicBezTo>
                    <a:pt x="111" y="246"/>
                    <a:pt x="105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92" y="246"/>
                    <a:pt x="88" y="248"/>
                    <a:pt x="85" y="248"/>
                  </a:cubicBezTo>
                  <a:cubicBezTo>
                    <a:pt x="83" y="248"/>
                    <a:pt x="82" y="248"/>
                    <a:pt x="81" y="248"/>
                  </a:cubicBezTo>
                  <a:cubicBezTo>
                    <a:pt x="77" y="248"/>
                    <a:pt x="72" y="248"/>
                    <a:pt x="68" y="246"/>
                  </a:cubicBezTo>
                  <a:cubicBezTo>
                    <a:pt x="63" y="244"/>
                    <a:pt x="59" y="241"/>
                    <a:pt x="59" y="235"/>
                  </a:cubicBezTo>
                  <a:cubicBezTo>
                    <a:pt x="60" y="229"/>
                    <a:pt x="65" y="226"/>
                    <a:pt x="69" y="224"/>
                  </a:cubicBezTo>
                  <a:cubicBezTo>
                    <a:pt x="73" y="222"/>
                    <a:pt x="78" y="222"/>
                    <a:pt x="82" y="222"/>
                  </a:cubicBezTo>
                  <a:cubicBezTo>
                    <a:pt x="86" y="222"/>
                    <a:pt x="91" y="222"/>
                    <a:pt x="95" y="223"/>
                  </a:cubicBezTo>
                  <a:cubicBezTo>
                    <a:pt x="104" y="224"/>
                    <a:pt x="113" y="227"/>
                    <a:pt x="122" y="230"/>
                  </a:cubicBezTo>
                  <a:cubicBezTo>
                    <a:pt x="129" y="232"/>
                    <a:pt x="136" y="235"/>
                    <a:pt x="142" y="236"/>
                  </a:cubicBezTo>
                  <a:cubicBezTo>
                    <a:pt x="147" y="237"/>
                    <a:pt x="151" y="239"/>
                    <a:pt x="155" y="239"/>
                  </a:cubicBezTo>
                  <a:cubicBezTo>
                    <a:pt x="160" y="240"/>
                    <a:pt x="164" y="241"/>
                    <a:pt x="168" y="241"/>
                  </a:cubicBezTo>
                  <a:cubicBezTo>
                    <a:pt x="171" y="241"/>
                    <a:pt x="174" y="241"/>
                    <a:pt x="177" y="241"/>
                  </a:cubicBezTo>
                  <a:cubicBezTo>
                    <a:pt x="182" y="241"/>
                    <a:pt x="186" y="241"/>
                    <a:pt x="190" y="240"/>
                  </a:cubicBezTo>
                  <a:cubicBezTo>
                    <a:pt x="202" y="236"/>
                    <a:pt x="209" y="223"/>
                    <a:pt x="205" y="211"/>
                  </a:cubicBezTo>
                  <a:cubicBezTo>
                    <a:pt x="204" y="205"/>
                    <a:pt x="197" y="198"/>
                    <a:pt x="190" y="198"/>
                  </a:cubicBezTo>
                  <a:cubicBezTo>
                    <a:pt x="188" y="198"/>
                    <a:pt x="187" y="198"/>
                    <a:pt x="185" y="19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8"/>
                    <a:pt x="186" y="188"/>
                    <a:pt x="185" y="188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9" y="144"/>
                    <a:pt x="240" y="144"/>
                    <a:pt x="241" y="143"/>
                  </a:cubicBezTo>
                  <a:cubicBezTo>
                    <a:pt x="244" y="142"/>
                    <a:pt x="246" y="140"/>
                    <a:pt x="246" y="136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3" y="21"/>
                    <a:pt x="253" y="21"/>
                    <a:pt x="253" y="2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18"/>
                    <a:pt x="252" y="17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48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3"/>
                    <a:pt x="246" y="13"/>
                    <a:pt x="245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754231" y="842889"/>
              <a:ext cx="962025" cy="919163"/>
              <a:chOff x="4754231" y="842889"/>
              <a:chExt cx="962025" cy="919163"/>
            </a:xfrm>
          </p:grpSpPr>
          <p:sp>
            <p:nvSpPr>
              <p:cNvPr id="94" name="Freeform 6"/>
              <p:cNvSpPr>
                <a:spLocks noEditPoints="1"/>
              </p:cNvSpPr>
              <p:nvPr/>
            </p:nvSpPr>
            <p:spPr bwMode="auto">
              <a:xfrm>
                <a:off x="5005056" y="1104827"/>
                <a:ext cx="482600" cy="657225"/>
              </a:xfrm>
              <a:custGeom>
                <a:avLst/>
                <a:gdLst>
                  <a:gd name="T0" fmla="*/ 63 w 114"/>
                  <a:gd name="T1" fmla="*/ 129 h 155"/>
                  <a:gd name="T2" fmla="*/ 93 w 114"/>
                  <a:gd name="T3" fmla="*/ 122 h 155"/>
                  <a:gd name="T4" fmla="*/ 103 w 114"/>
                  <a:gd name="T5" fmla="*/ 130 h 155"/>
                  <a:gd name="T6" fmla="*/ 101 w 114"/>
                  <a:gd name="T7" fmla="*/ 131 h 155"/>
                  <a:gd name="T8" fmla="*/ 76 w 114"/>
                  <a:gd name="T9" fmla="*/ 141 h 155"/>
                  <a:gd name="T10" fmla="*/ 77 w 114"/>
                  <a:gd name="T11" fmla="*/ 144 h 155"/>
                  <a:gd name="T12" fmla="*/ 103 w 114"/>
                  <a:gd name="T13" fmla="*/ 136 h 155"/>
                  <a:gd name="T14" fmla="*/ 86 w 114"/>
                  <a:gd name="T15" fmla="*/ 152 h 155"/>
                  <a:gd name="T16" fmla="*/ 69 w 114"/>
                  <a:gd name="T17" fmla="*/ 140 h 155"/>
                  <a:gd name="T18" fmla="*/ 73 w 114"/>
                  <a:gd name="T19" fmla="*/ 135 h 155"/>
                  <a:gd name="T20" fmla="*/ 93 w 114"/>
                  <a:gd name="T21" fmla="*/ 126 h 155"/>
                  <a:gd name="T22" fmla="*/ 72 w 114"/>
                  <a:gd name="T23" fmla="*/ 132 h 155"/>
                  <a:gd name="T24" fmla="*/ 40 w 114"/>
                  <a:gd name="T25" fmla="*/ 59 h 155"/>
                  <a:gd name="T26" fmla="*/ 40 w 114"/>
                  <a:gd name="T27" fmla="*/ 62 h 155"/>
                  <a:gd name="T28" fmla="*/ 35 w 114"/>
                  <a:gd name="T29" fmla="*/ 55 h 155"/>
                  <a:gd name="T30" fmla="*/ 75 w 114"/>
                  <a:gd name="T31" fmla="*/ 54 h 155"/>
                  <a:gd name="T32" fmla="*/ 82 w 114"/>
                  <a:gd name="T33" fmla="*/ 50 h 155"/>
                  <a:gd name="T34" fmla="*/ 84 w 114"/>
                  <a:gd name="T35" fmla="*/ 81 h 155"/>
                  <a:gd name="T36" fmla="*/ 81 w 114"/>
                  <a:gd name="T37" fmla="*/ 123 h 155"/>
                  <a:gd name="T38" fmla="*/ 53 w 114"/>
                  <a:gd name="T39" fmla="*/ 74 h 155"/>
                  <a:gd name="T40" fmla="*/ 45 w 114"/>
                  <a:gd name="T41" fmla="*/ 60 h 155"/>
                  <a:gd name="T42" fmla="*/ 50 w 114"/>
                  <a:gd name="T43" fmla="*/ 58 h 155"/>
                  <a:gd name="T44" fmla="*/ 58 w 114"/>
                  <a:gd name="T45" fmla="*/ 56 h 155"/>
                  <a:gd name="T46" fmla="*/ 64 w 114"/>
                  <a:gd name="T47" fmla="*/ 55 h 155"/>
                  <a:gd name="T48" fmla="*/ 72 w 114"/>
                  <a:gd name="T49" fmla="*/ 51 h 155"/>
                  <a:gd name="T50" fmla="*/ 82 w 114"/>
                  <a:gd name="T51" fmla="*/ 43 h 155"/>
                  <a:gd name="T52" fmla="*/ 85 w 114"/>
                  <a:gd name="T53" fmla="*/ 45 h 155"/>
                  <a:gd name="T54" fmla="*/ 63 w 114"/>
                  <a:gd name="T55" fmla="*/ 126 h 155"/>
                  <a:gd name="T56" fmla="*/ 17 w 114"/>
                  <a:gd name="T57" fmla="*/ 87 h 155"/>
                  <a:gd name="T58" fmla="*/ 85 w 114"/>
                  <a:gd name="T59" fmla="*/ 13 h 155"/>
                  <a:gd name="T60" fmla="*/ 107 w 114"/>
                  <a:gd name="T61" fmla="*/ 72 h 155"/>
                  <a:gd name="T62" fmla="*/ 99 w 114"/>
                  <a:gd name="T63" fmla="*/ 114 h 155"/>
                  <a:gd name="T64" fmla="*/ 91 w 114"/>
                  <a:gd name="T65" fmla="*/ 119 h 155"/>
                  <a:gd name="T66" fmla="*/ 85 w 114"/>
                  <a:gd name="T67" fmla="*/ 50 h 155"/>
                  <a:gd name="T68" fmla="*/ 84 w 114"/>
                  <a:gd name="T69" fmla="*/ 37 h 155"/>
                  <a:gd name="T70" fmla="*/ 82 w 114"/>
                  <a:gd name="T71" fmla="*/ 38 h 155"/>
                  <a:gd name="T72" fmla="*/ 76 w 114"/>
                  <a:gd name="T73" fmla="*/ 44 h 155"/>
                  <a:gd name="T74" fmla="*/ 76 w 114"/>
                  <a:gd name="T75" fmla="*/ 46 h 155"/>
                  <a:gd name="T76" fmla="*/ 72 w 114"/>
                  <a:gd name="T77" fmla="*/ 44 h 155"/>
                  <a:gd name="T78" fmla="*/ 68 w 114"/>
                  <a:gd name="T79" fmla="*/ 51 h 155"/>
                  <a:gd name="T80" fmla="*/ 63 w 114"/>
                  <a:gd name="T81" fmla="*/ 43 h 155"/>
                  <a:gd name="T82" fmla="*/ 62 w 114"/>
                  <a:gd name="T83" fmla="*/ 52 h 155"/>
                  <a:gd name="T84" fmla="*/ 56 w 114"/>
                  <a:gd name="T85" fmla="*/ 45 h 155"/>
                  <a:gd name="T86" fmla="*/ 55 w 114"/>
                  <a:gd name="T87" fmla="*/ 55 h 155"/>
                  <a:gd name="T88" fmla="*/ 47 w 114"/>
                  <a:gd name="T89" fmla="*/ 48 h 155"/>
                  <a:gd name="T90" fmla="*/ 47 w 114"/>
                  <a:gd name="T91" fmla="*/ 58 h 155"/>
                  <a:gd name="T92" fmla="*/ 41 w 114"/>
                  <a:gd name="T93" fmla="*/ 52 h 155"/>
                  <a:gd name="T94" fmla="*/ 36 w 114"/>
                  <a:gd name="T95" fmla="*/ 50 h 155"/>
                  <a:gd name="T96" fmla="*/ 31 w 114"/>
                  <a:gd name="T97" fmla="*/ 57 h 155"/>
                  <a:gd name="T98" fmla="*/ 40 w 114"/>
                  <a:gd name="T99" fmla="*/ 65 h 155"/>
                  <a:gd name="T100" fmla="*/ 62 w 114"/>
                  <a:gd name="T101" fmla="*/ 91 h 155"/>
                  <a:gd name="T102" fmla="*/ 63 w 114"/>
                  <a:gd name="T103" fmla="*/ 126 h 155"/>
                  <a:gd name="T104" fmla="*/ 8 w 114"/>
                  <a:gd name="T105" fmla="*/ 71 h 155"/>
                  <a:gd name="T106" fmla="*/ 59 w 114"/>
                  <a:gd name="T107" fmla="*/ 120 h 155"/>
                  <a:gd name="T108" fmla="*/ 60 w 114"/>
                  <a:gd name="T109" fmla="*/ 128 h 155"/>
                  <a:gd name="T110" fmla="*/ 62 w 114"/>
                  <a:gd name="T111" fmla="*/ 138 h 155"/>
                  <a:gd name="T112" fmla="*/ 64 w 114"/>
                  <a:gd name="T113" fmla="*/ 143 h 155"/>
                  <a:gd name="T114" fmla="*/ 87 w 114"/>
                  <a:gd name="T115" fmla="*/ 155 h 155"/>
                  <a:gd name="T116" fmla="*/ 105 w 114"/>
                  <a:gd name="T117" fmla="*/ 134 h 155"/>
                  <a:gd name="T118" fmla="*/ 103 w 114"/>
                  <a:gd name="T119" fmla="*/ 119 h 155"/>
                  <a:gd name="T120" fmla="*/ 102 w 114"/>
                  <a:gd name="T121" fmla="*/ 114 h 155"/>
                  <a:gd name="T122" fmla="*/ 112 w 114"/>
                  <a:gd name="T123" fmla="*/ 58 h 155"/>
                  <a:gd name="T124" fmla="*/ 59 w 114"/>
                  <a:gd name="T1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55">
                    <a:moveTo>
                      <a:pt x="72" y="132"/>
                    </a:moveTo>
                    <a:cubicBezTo>
                      <a:pt x="70" y="132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3" y="129"/>
                    </a:cubicBezTo>
                    <a:cubicBezTo>
                      <a:pt x="66" y="129"/>
                      <a:pt x="70" y="129"/>
                      <a:pt x="74" y="128"/>
                    </a:cubicBezTo>
                    <a:cubicBezTo>
                      <a:pt x="77" y="127"/>
                      <a:pt x="80" y="126"/>
                      <a:pt x="84" y="125"/>
                    </a:cubicBezTo>
                    <a:cubicBezTo>
                      <a:pt x="87" y="124"/>
                      <a:pt x="90" y="123"/>
                      <a:pt x="93" y="122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100" y="120"/>
                      <a:pt x="100" y="120"/>
                      <a:pt x="99" y="122"/>
                    </a:cubicBezTo>
                    <a:cubicBezTo>
                      <a:pt x="98" y="126"/>
                      <a:pt x="104" y="128"/>
                      <a:pt x="103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1" y="131"/>
                      <a:pt x="101" y="131"/>
                    </a:cubicBezTo>
                    <a:cubicBezTo>
                      <a:pt x="99" y="135"/>
                      <a:pt x="92" y="137"/>
                      <a:pt x="88" y="138"/>
                    </a:cubicBezTo>
                    <a:cubicBezTo>
                      <a:pt x="87" y="138"/>
                      <a:pt x="78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5" y="141"/>
                      <a:pt x="75" y="141"/>
                    </a:cubicBezTo>
                    <a:cubicBezTo>
                      <a:pt x="74" y="141"/>
                      <a:pt x="73" y="142"/>
                      <a:pt x="74" y="143"/>
                    </a:cubicBezTo>
                    <a:cubicBezTo>
                      <a:pt x="74" y="144"/>
                      <a:pt x="75" y="144"/>
                      <a:pt x="77" y="144"/>
                    </a:cubicBezTo>
                    <a:cubicBezTo>
                      <a:pt x="81" y="144"/>
                      <a:pt x="86" y="142"/>
                      <a:pt x="89" y="141"/>
                    </a:cubicBezTo>
                    <a:cubicBezTo>
                      <a:pt x="92" y="140"/>
                      <a:pt x="99" y="138"/>
                      <a:pt x="102" y="135"/>
                    </a:cubicBezTo>
                    <a:cubicBezTo>
                      <a:pt x="102" y="135"/>
                      <a:pt x="102" y="135"/>
                      <a:pt x="103" y="136"/>
                    </a:cubicBezTo>
                    <a:cubicBezTo>
                      <a:pt x="104" y="136"/>
                      <a:pt x="101" y="140"/>
                      <a:pt x="100" y="140"/>
                    </a:cubicBezTo>
                    <a:cubicBezTo>
                      <a:pt x="100" y="144"/>
                      <a:pt x="99" y="147"/>
                      <a:pt x="96" y="149"/>
                    </a:cubicBezTo>
                    <a:cubicBezTo>
                      <a:pt x="93" y="151"/>
                      <a:pt x="90" y="152"/>
                      <a:pt x="86" y="152"/>
                    </a:cubicBezTo>
                    <a:cubicBezTo>
                      <a:pt x="81" y="152"/>
                      <a:pt x="76" y="149"/>
                      <a:pt x="72" y="144"/>
                    </a:cubicBezTo>
                    <a:cubicBezTo>
                      <a:pt x="71" y="143"/>
                      <a:pt x="70" y="143"/>
                      <a:pt x="69" y="142"/>
                    </a:cubicBezTo>
                    <a:cubicBezTo>
                      <a:pt x="67" y="142"/>
                      <a:pt x="68" y="141"/>
                      <a:pt x="69" y="140"/>
                    </a:cubicBezTo>
                    <a:cubicBezTo>
                      <a:pt x="69" y="137"/>
                      <a:pt x="63" y="139"/>
                      <a:pt x="66" y="134"/>
                    </a:cubicBezTo>
                    <a:cubicBezTo>
                      <a:pt x="66" y="134"/>
                      <a:pt x="67" y="134"/>
                      <a:pt x="67" y="135"/>
                    </a:cubicBezTo>
                    <a:cubicBezTo>
                      <a:pt x="69" y="135"/>
                      <a:pt x="71" y="135"/>
                      <a:pt x="73" y="135"/>
                    </a:cubicBezTo>
                    <a:cubicBezTo>
                      <a:pt x="75" y="135"/>
                      <a:pt x="76" y="135"/>
                      <a:pt x="77" y="135"/>
                    </a:cubicBezTo>
                    <a:cubicBezTo>
                      <a:pt x="81" y="134"/>
                      <a:pt x="92" y="132"/>
                      <a:pt x="95" y="128"/>
                    </a:cubicBezTo>
                    <a:cubicBezTo>
                      <a:pt x="95" y="127"/>
                      <a:pt x="94" y="126"/>
                      <a:pt x="93" y="126"/>
                    </a:cubicBezTo>
                    <a:cubicBezTo>
                      <a:pt x="93" y="126"/>
                      <a:pt x="92" y="126"/>
                      <a:pt x="92" y="126"/>
                    </a:cubicBezTo>
                    <a:cubicBezTo>
                      <a:pt x="91" y="129"/>
                      <a:pt x="78" y="132"/>
                      <a:pt x="75" y="132"/>
                    </a:cubicBezTo>
                    <a:cubicBezTo>
                      <a:pt x="74" y="132"/>
                      <a:pt x="73" y="132"/>
                      <a:pt x="72" y="132"/>
                    </a:cubicBezTo>
                    <a:moveTo>
                      <a:pt x="37" y="56"/>
                    </a:moveTo>
                    <a:cubicBezTo>
                      <a:pt x="37" y="56"/>
                      <a:pt x="38" y="56"/>
                      <a:pt x="38" y="55"/>
                    </a:cubicBezTo>
                    <a:cubicBezTo>
                      <a:pt x="39" y="56"/>
                      <a:pt x="41" y="58"/>
                      <a:pt x="40" y="59"/>
                    </a:cubicBezTo>
                    <a:cubicBezTo>
                      <a:pt x="40" y="60"/>
                      <a:pt x="40" y="61"/>
                      <a:pt x="41" y="61"/>
                    </a:cubicBezTo>
                    <a:cubicBezTo>
                      <a:pt x="41" y="61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2"/>
                      <a:pt x="35" y="60"/>
                      <a:pt x="35" y="58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moveTo>
                      <a:pt x="75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8" y="53"/>
                      <a:pt x="79" y="52"/>
                      <a:pt x="79" y="50"/>
                    </a:cubicBezTo>
                    <a:cubicBezTo>
                      <a:pt x="80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1" y="54"/>
                      <a:pt x="82" y="57"/>
                      <a:pt x="82" y="61"/>
                    </a:cubicBezTo>
                    <a:cubicBezTo>
                      <a:pt x="82" y="67"/>
                      <a:pt x="83" y="74"/>
                      <a:pt x="84" y="81"/>
                    </a:cubicBezTo>
                    <a:cubicBezTo>
                      <a:pt x="85" y="94"/>
                      <a:pt x="88" y="107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7" y="122"/>
                      <a:pt x="84" y="123"/>
                      <a:pt x="81" y="123"/>
                    </a:cubicBezTo>
                    <a:cubicBezTo>
                      <a:pt x="81" y="123"/>
                      <a:pt x="81" y="122"/>
                      <a:pt x="80" y="122"/>
                    </a:cubicBezTo>
                    <a:cubicBezTo>
                      <a:pt x="76" y="110"/>
                      <a:pt x="71" y="100"/>
                      <a:pt x="64" y="89"/>
                    </a:cubicBezTo>
                    <a:cubicBezTo>
                      <a:pt x="61" y="84"/>
                      <a:pt x="57" y="79"/>
                      <a:pt x="53" y="74"/>
                    </a:cubicBezTo>
                    <a:cubicBezTo>
                      <a:pt x="50" y="71"/>
                      <a:pt x="47" y="67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6" y="60"/>
                      <a:pt x="46" y="60"/>
                      <a:pt x="47" y="60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50" y="59"/>
                      <a:pt x="50" y="59"/>
                      <a:pt x="50" y="58"/>
                    </a:cubicBezTo>
                    <a:cubicBezTo>
                      <a:pt x="51" y="59"/>
                      <a:pt x="52" y="59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7" y="59"/>
                      <a:pt x="58" y="58"/>
                      <a:pt x="58" y="56"/>
                    </a:cubicBezTo>
                    <a:cubicBezTo>
                      <a:pt x="59" y="57"/>
                      <a:pt x="60" y="57"/>
                      <a:pt x="61" y="57"/>
                    </a:cubicBezTo>
                    <a:cubicBezTo>
                      <a:pt x="61" y="57"/>
                      <a:pt x="62" y="57"/>
                      <a:pt x="62" y="57"/>
                    </a:cubicBezTo>
                    <a:cubicBezTo>
                      <a:pt x="63" y="57"/>
                      <a:pt x="64" y="56"/>
                      <a:pt x="64" y="55"/>
                    </a:cubicBezTo>
                    <a:cubicBezTo>
                      <a:pt x="65" y="55"/>
                      <a:pt x="66" y="55"/>
                      <a:pt x="66" y="55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9" y="55"/>
                      <a:pt x="71" y="53"/>
                      <a:pt x="72" y="51"/>
                    </a:cubicBezTo>
                    <a:cubicBezTo>
                      <a:pt x="73" y="52"/>
                      <a:pt x="74" y="54"/>
                      <a:pt x="75" y="54"/>
                    </a:cubicBezTo>
                    <a:moveTo>
                      <a:pt x="84" y="46"/>
                    </a:moveTo>
                    <a:cubicBezTo>
                      <a:pt x="83" y="46"/>
                      <a:pt x="82" y="45"/>
                      <a:pt x="82" y="43"/>
                    </a:cubicBezTo>
                    <a:cubicBezTo>
                      <a:pt x="82" y="43"/>
                      <a:pt x="83" y="42"/>
                      <a:pt x="83" y="42"/>
                    </a:cubicBezTo>
                    <a:cubicBezTo>
                      <a:pt x="84" y="42"/>
                      <a:pt x="84" y="43"/>
                      <a:pt x="85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4" y="46"/>
                      <a:pt x="84" y="46"/>
                    </a:cubicBezTo>
                    <a:moveTo>
                      <a:pt x="63" y="126"/>
                    </a:moveTo>
                    <a:cubicBezTo>
                      <a:pt x="62" y="123"/>
                      <a:pt x="62" y="118"/>
                      <a:pt x="60" y="115"/>
                    </a:cubicBezTo>
                    <a:cubicBezTo>
                      <a:pt x="58" y="112"/>
                      <a:pt x="54" y="112"/>
                      <a:pt x="51" y="111"/>
                    </a:cubicBezTo>
                    <a:cubicBezTo>
                      <a:pt x="38" y="108"/>
                      <a:pt x="25" y="98"/>
                      <a:pt x="17" y="87"/>
                    </a:cubicBezTo>
                    <a:cubicBezTo>
                      <a:pt x="1" y="60"/>
                      <a:pt x="5" y="15"/>
                      <a:pt x="40" y="6"/>
                    </a:cubicBezTo>
                    <a:cubicBezTo>
                      <a:pt x="47" y="4"/>
                      <a:pt x="53" y="3"/>
                      <a:pt x="59" y="3"/>
                    </a:cubicBezTo>
                    <a:cubicBezTo>
                      <a:pt x="69" y="3"/>
                      <a:pt x="77" y="5"/>
                      <a:pt x="85" y="13"/>
                    </a:cubicBezTo>
                    <a:cubicBezTo>
                      <a:pt x="91" y="18"/>
                      <a:pt x="97" y="24"/>
                      <a:pt x="101" y="31"/>
                    </a:cubicBezTo>
                    <a:cubicBezTo>
                      <a:pt x="104" y="37"/>
                      <a:pt x="108" y="47"/>
                      <a:pt x="108" y="54"/>
                    </a:cubicBezTo>
                    <a:cubicBezTo>
                      <a:pt x="108" y="60"/>
                      <a:pt x="110" y="66"/>
                      <a:pt x="107" y="72"/>
                    </a:cubicBezTo>
                    <a:cubicBezTo>
                      <a:pt x="105" y="79"/>
                      <a:pt x="104" y="87"/>
                      <a:pt x="100" y="94"/>
                    </a:cubicBezTo>
                    <a:cubicBezTo>
                      <a:pt x="96" y="102"/>
                      <a:pt x="96" y="105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5"/>
                      <a:pt x="99" y="115"/>
                    </a:cubicBezTo>
                    <a:cubicBezTo>
                      <a:pt x="97" y="117"/>
                      <a:pt x="94" y="118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106"/>
                      <a:pt x="88" y="94"/>
                      <a:pt x="86" y="81"/>
                    </a:cubicBezTo>
                    <a:cubicBezTo>
                      <a:pt x="86" y="74"/>
                      <a:pt x="85" y="67"/>
                      <a:pt x="85" y="61"/>
                    </a:cubicBezTo>
                    <a:cubicBezTo>
                      <a:pt x="85" y="57"/>
                      <a:pt x="84" y="53"/>
                      <a:pt x="85" y="50"/>
                    </a:cubicBezTo>
                    <a:cubicBezTo>
                      <a:pt x="87" y="49"/>
                      <a:pt x="89" y="47"/>
                      <a:pt x="88" y="45"/>
                    </a:cubicBezTo>
                    <a:cubicBezTo>
                      <a:pt x="88" y="43"/>
                      <a:pt x="88" y="42"/>
                      <a:pt x="88" y="40"/>
                    </a:cubicBezTo>
                    <a:cubicBezTo>
                      <a:pt x="87" y="39"/>
                      <a:pt x="86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8" y="40"/>
                      <a:pt x="77" y="42"/>
                      <a:pt x="76" y="44"/>
                    </a:cubicBezTo>
                    <a:cubicBezTo>
                      <a:pt x="76" y="44"/>
                      <a:pt x="76" y="44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7" y="48"/>
                      <a:pt x="76" y="50"/>
                      <a:pt x="75" y="50"/>
                    </a:cubicBezTo>
                    <a:cubicBezTo>
                      <a:pt x="75" y="50"/>
                      <a:pt x="74" y="49"/>
                      <a:pt x="74" y="47"/>
                    </a:cubicBezTo>
                    <a:cubicBezTo>
                      <a:pt x="73" y="46"/>
                      <a:pt x="73" y="45"/>
                      <a:pt x="72" y="44"/>
                    </a:cubicBezTo>
                    <a:cubicBezTo>
                      <a:pt x="72" y="43"/>
                      <a:pt x="72" y="43"/>
                      <a:pt x="71" y="43"/>
                    </a:cubicBezTo>
                    <a:cubicBezTo>
                      <a:pt x="70" y="43"/>
                      <a:pt x="69" y="44"/>
                      <a:pt x="70" y="45"/>
                    </a:cubicBezTo>
                    <a:cubicBezTo>
                      <a:pt x="71" y="49"/>
                      <a:pt x="69" y="51"/>
                      <a:pt x="68" y="51"/>
                    </a:cubicBezTo>
                    <a:cubicBezTo>
                      <a:pt x="67" y="51"/>
                      <a:pt x="66" y="50"/>
                      <a:pt x="65" y="49"/>
                    </a:cubicBezTo>
                    <a:cubicBezTo>
                      <a:pt x="65" y="47"/>
                      <a:pt x="65" y="45"/>
                      <a:pt x="64" y="44"/>
                    </a:cubicBezTo>
                    <a:cubicBezTo>
                      <a:pt x="64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1" y="44"/>
                    </a:cubicBezTo>
                    <a:cubicBezTo>
                      <a:pt x="61" y="45"/>
                      <a:pt x="61" y="48"/>
                      <a:pt x="62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0" y="52"/>
                      <a:pt x="59" y="52"/>
                      <a:pt x="59" y="51"/>
                    </a:cubicBezTo>
                    <a:cubicBezTo>
                      <a:pt x="58" y="49"/>
                      <a:pt x="58" y="47"/>
                      <a:pt x="58" y="46"/>
                    </a:cubicBezTo>
                    <a:cubicBezTo>
                      <a:pt x="57" y="46"/>
                      <a:pt x="57" y="45"/>
                      <a:pt x="56" y="45"/>
                    </a:cubicBezTo>
                    <a:cubicBezTo>
                      <a:pt x="56" y="45"/>
                      <a:pt x="55" y="46"/>
                      <a:pt x="55" y="47"/>
                    </a:cubicBezTo>
                    <a:cubicBezTo>
                      <a:pt x="55" y="48"/>
                      <a:pt x="55" y="50"/>
                      <a:pt x="56" y="52"/>
                    </a:cubicBezTo>
                    <a:cubicBezTo>
                      <a:pt x="56" y="53"/>
                      <a:pt x="56" y="54"/>
                      <a:pt x="55" y="55"/>
                    </a:cubicBezTo>
                    <a:cubicBezTo>
                      <a:pt x="52" y="55"/>
                      <a:pt x="50" y="54"/>
                      <a:pt x="49" y="52"/>
                    </a:cubicBezTo>
                    <a:cubicBezTo>
                      <a:pt x="49" y="51"/>
                      <a:pt x="48" y="50"/>
                      <a:pt x="48" y="49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6" y="48"/>
                      <a:pt x="45" y="49"/>
                      <a:pt x="45" y="5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6"/>
                      <a:pt x="47" y="58"/>
                    </a:cubicBezTo>
                    <a:cubicBezTo>
                      <a:pt x="46" y="57"/>
                      <a:pt x="46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5"/>
                      <a:pt x="42" y="53"/>
                      <a:pt x="41" y="52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8" y="51"/>
                      <a:pt x="38" y="50"/>
                      <a:pt x="37" y="50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4" y="50"/>
                      <a:pt x="33" y="52"/>
                      <a:pt x="33" y="53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5"/>
                      <a:pt x="32" y="56"/>
                      <a:pt x="31" y="57"/>
                    </a:cubicBezTo>
                    <a:cubicBezTo>
                      <a:pt x="31" y="60"/>
                      <a:pt x="31" y="62"/>
                      <a:pt x="33" y="64"/>
                    </a:cubicBezTo>
                    <a:cubicBezTo>
                      <a:pt x="35" y="65"/>
                      <a:pt x="36" y="66"/>
                      <a:pt x="38" y="66"/>
                    </a:cubicBezTo>
                    <a:cubicBezTo>
                      <a:pt x="39" y="66"/>
                      <a:pt x="39" y="65"/>
                      <a:pt x="40" y="65"/>
                    </a:cubicBezTo>
                    <a:cubicBezTo>
                      <a:pt x="40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7" y="74"/>
                      <a:pt x="56" y="81"/>
                      <a:pt x="62" y="91"/>
                    </a:cubicBezTo>
                    <a:cubicBezTo>
                      <a:pt x="68" y="101"/>
                      <a:pt x="74" y="112"/>
                      <a:pt x="78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3" y="126"/>
                      <a:pt x="68" y="126"/>
                      <a:pt x="63" y="126"/>
                    </a:cubicBezTo>
                    <a:moveTo>
                      <a:pt x="59" y="0"/>
                    </a:moveTo>
                    <a:cubicBezTo>
                      <a:pt x="52" y="0"/>
                      <a:pt x="46" y="1"/>
                      <a:pt x="39" y="3"/>
                    </a:cubicBezTo>
                    <a:cubicBezTo>
                      <a:pt x="9" y="11"/>
                      <a:pt x="0" y="43"/>
                      <a:pt x="8" y="71"/>
                    </a:cubicBezTo>
                    <a:cubicBezTo>
                      <a:pt x="12" y="84"/>
                      <a:pt x="19" y="98"/>
                      <a:pt x="31" y="105"/>
                    </a:cubicBezTo>
                    <a:cubicBezTo>
                      <a:pt x="38" y="108"/>
                      <a:pt x="43" y="112"/>
                      <a:pt x="50" y="114"/>
                    </a:cubicBezTo>
                    <a:cubicBezTo>
                      <a:pt x="54" y="114"/>
                      <a:pt x="57" y="115"/>
                      <a:pt x="59" y="120"/>
                    </a:cubicBezTo>
                    <a:cubicBezTo>
                      <a:pt x="59" y="122"/>
                      <a:pt x="60" y="124"/>
                      <a:pt x="60" y="127"/>
                    </a:cubicBezTo>
                    <a:cubicBezTo>
                      <a:pt x="60" y="127"/>
                      <a:pt x="59" y="128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59" y="129"/>
                      <a:pt x="59" y="129"/>
                      <a:pt x="59" y="130"/>
                    </a:cubicBezTo>
                    <a:cubicBezTo>
                      <a:pt x="59" y="131"/>
                      <a:pt x="63" y="133"/>
                      <a:pt x="62" y="134"/>
                    </a:cubicBezTo>
                    <a:cubicBezTo>
                      <a:pt x="62" y="135"/>
                      <a:pt x="61" y="136"/>
                      <a:pt x="62" y="138"/>
                    </a:cubicBezTo>
                    <a:cubicBezTo>
                      <a:pt x="62" y="139"/>
                      <a:pt x="65" y="140"/>
                      <a:pt x="66" y="141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41"/>
                      <a:pt x="64" y="142"/>
                      <a:pt x="64" y="143"/>
                    </a:cubicBezTo>
                    <a:cubicBezTo>
                      <a:pt x="65" y="145"/>
                      <a:pt x="66" y="145"/>
                      <a:pt x="67" y="145"/>
                    </a:cubicBezTo>
                    <a:cubicBezTo>
                      <a:pt x="71" y="146"/>
                      <a:pt x="73" y="150"/>
                      <a:pt x="76" y="152"/>
                    </a:cubicBezTo>
                    <a:cubicBezTo>
                      <a:pt x="80" y="154"/>
                      <a:pt x="83" y="155"/>
                      <a:pt x="87" y="155"/>
                    </a:cubicBezTo>
                    <a:cubicBezTo>
                      <a:pt x="89" y="155"/>
                      <a:pt x="91" y="155"/>
                      <a:pt x="93" y="154"/>
                    </a:cubicBezTo>
                    <a:cubicBezTo>
                      <a:pt x="97" y="152"/>
                      <a:pt x="101" y="149"/>
                      <a:pt x="103" y="144"/>
                    </a:cubicBezTo>
                    <a:cubicBezTo>
                      <a:pt x="103" y="142"/>
                      <a:pt x="109" y="136"/>
                      <a:pt x="105" y="134"/>
                    </a:cubicBezTo>
                    <a:cubicBezTo>
                      <a:pt x="104" y="133"/>
                      <a:pt x="106" y="130"/>
                      <a:pt x="105" y="128"/>
                    </a:cubicBezTo>
                    <a:cubicBezTo>
                      <a:pt x="105" y="127"/>
                      <a:pt x="104" y="125"/>
                      <a:pt x="102" y="124"/>
                    </a:cubicBezTo>
                    <a:cubicBezTo>
                      <a:pt x="101" y="123"/>
                      <a:pt x="103" y="121"/>
                      <a:pt x="103" y="119"/>
                    </a:cubicBezTo>
                    <a:cubicBezTo>
                      <a:pt x="103" y="118"/>
                      <a:pt x="103" y="117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3" y="115"/>
                      <a:pt x="102" y="114"/>
                      <a:pt x="102" y="114"/>
                    </a:cubicBezTo>
                    <a:cubicBezTo>
                      <a:pt x="100" y="109"/>
                      <a:pt x="99" y="104"/>
                      <a:pt x="101" y="99"/>
                    </a:cubicBezTo>
                    <a:cubicBezTo>
                      <a:pt x="104" y="92"/>
                      <a:pt x="107" y="85"/>
                      <a:pt x="109" y="77"/>
                    </a:cubicBezTo>
                    <a:cubicBezTo>
                      <a:pt x="110" y="72"/>
                      <a:pt x="114" y="63"/>
                      <a:pt x="112" y="58"/>
                    </a:cubicBezTo>
                    <a:cubicBezTo>
                      <a:pt x="110" y="51"/>
                      <a:pt x="109" y="45"/>
                      <a:pt x="107" y="38"/>
                    </a:cubicBezTo>
                    <a:cubicBezTo>
                      <a:pt x="102" y="26"/>
                      <a:pt x="92" y="11"/>
                      <a:pt x="80" y="5"/>
                    </a:cubicBezTo>
                    <a:cubicBezTo>
                      <a:pt x="72" y="1"/>
                      <a:pt x="65" y="0"/>
                      <a:pt x="59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7"/>
              <p:cNvSpPr>
                <a:spLocks/>
              </p:cNvSpPr>
              <p:nvPr/>
            </p:nvSpPr>
            <p:spPr bwMode="auto">
              <a:xfrm>
                <a:off x="5487656" y="1122289"/>
                <a:ext cx="122238" cy="114300"/>
              </a:xfrm>
              <a:custGeom>
                <a:avLst/>
                <a:gdLst>
                  <a:gd name="T0" fmla="*/ 27 w 29"/>
                  <a:gd name="T1" fmla="*/ 0 h 27"/>
                  <a:gd name="T2" fmla="*/ 27 w 29"/>
                  <a:gd name="T3" fmla="*/ 0 h 27"/>
                  <a:gd name="T4" fmla="*/ 23 w 29"/>
                  <a:gd name="T5" fmla="*/ 3 h 27"/>
                  <a:gd name="T6" fmla="*/ 15 w 29"/>
                  <a:gd name="T7" fmla="*/ 11 h 27"/>
                  <a:gd name="T8" fmla="*/ 6 w 29"/>
                  <a:gd name="T9" fmla="*/ 20 h 27"/>
                  <a:gd name="T10" fmla="*/ 1 w 29"/>
                  <a:gd name="T11" fmla="*/ 24 h 27"/>
                  <a:gd name="T12" fmla="*/ 2 w 29"/>
                  <a:gd name="T13" fmla="*/ 27 h 27"/>
                  <a:gd name="T14" fmla="*/ 2 w 29"/>
                  <a:gd name="T15" fmla="*/ 27 h 27"/>
                  <a:gd name="T16" fmla="*/ 3 w 29"/>
                  <a:gd name="T17" fmla="*/ 26 h 27"/>
                  <a:gd name="T18" fmla="*/ 4 w 29"/>
                  <a:gd name="T19" fmla="*/ 25 h 27"/>
                  <a:gd name="T20" fmla="*/ 16 w 29"/>
                  <a:gd name="T21" fmla="*/ 15 h 27"/>
                  <a:gd name="T22" fmla="*/ 22 w 29"/>
                  <a:gd name="T23" fmla="*/ 8 h 27"/>
                  <a:gd name="T24" fmla="*/ 28 w 29"/>
                  <a:gd name="T25" fmla="*/ 2 h 27"/>
                  <a:gd name="T26" fmla="*/ 27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1"/>
                      <a:pt x="23" y="3"/>
                    </a:cubicBezTo>
                    <a:cubicBezTo>
                      <a:pt x="20" y="6"/>
                      <a:pt x="18" y="8"/>
                      <a:pt x="15" y="11"/>
                    </a:cubicBezTo>
                    <a:cubicBezTo>
                      <a:pt x="12" y="14"/>
                      <a:pt x="10" y="18"/>
                      <a:pt x="6" y="20"/>
                    </a:cubicBezTo>
                    <a:cubicBezTo>
                      <a:pt x="4" y="21"/>
                      <a:pt x="2" y="22"/>
                      <a:pt x="1" y="24"/>
                    </a:cubicBezTo>
                    <a:cubicBezTo>
                      <a:pt x="0" y="25"/>
                      <a:pt x="1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7" y="21"/>
                      <a:pt x="12" y="19"/>
                      <a:pt x="16" y="15"/>
                    </a:cubicBezTo>
                    <a:cubicBezTo>
                      <a:pt x="18" y="13"/>
                      <a:pt x="20" y="11"/>
                      <a:pt x="22" y="8"/>
                    </a:cubicBezTo>
                    <a:cubicBezTo>
                      <a:pt x="24" y="6"/>
                      <a:pt x="25" y="3"/>
                      <a:pt x="28" y="2"/>
                    </a:cubicBezTo>
                    <a:cubicBezTo>
                      <a:pt x="29" y="2"/>
                      <a:pt x="29" y="0"/>
                      <a:pt x="27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5411456" y="947664"/>
                <a:ext cx="114300" cy="136525"/>
              </a:xfrm>
              <a:custGeom>
                <a:avLst/>
                <a:gdLst>
                  <a:gd name="T0" fmla="*/ 25 w 27"/>
                  <a:gd name="T1" fmla="*/ 0 h 32"/>
                  <a:gd name="T2" fmla="*/ 25 w 27"/>
                  <a:gd name="T3" fmla="*/ 0 h 32"/>
                  <a:gd name="T4" fmla="*/ 11 w 27"/>
                  <a:gd name="T5" fmla="*/ 14 h 32"/>
                  <a:gd name="T6" fmla="*/ 0 w 27"/>
                  <a:gd name="T7" fmla="*/ 30 h 32"/>
                  <a:gd name="T8" fmla="*/ 2 w 27"/>
                  <a:gd name="T9" fmla="*/ 32 h 32"/>
                  <a:gd name="T10" fmla="*/ 3 w 27"/>
                  <a:gd name="T11" fmla="*/ 31 h 32"/>
                  <a:gd name="T12" fmla="*/ 4 w 27"/>
                  <a:gd name="T13" fmla="*/ 29 h 32"/>
                  <a:gd name="T14" fmla="*/ 4 w 27"/>
                  <a:gd name="T15" fmla="*/ 28 h 32"/>
                  <a:gd name="T16" fmla="*/ 8 w 27"/>
                  <a:gd name="T17" fmla="*/ 22 h 32"/>
                  <a:gd name="T18" fmla="*/ 14 w 27"/>
                  <a:gd name="T19" fmla="*/ 15 h 32"/>
                  <a:gd name="T20" fmla="*/ 24 w 27"/>
                  <a:gd name="T21" fmla="*/ 3 h 32"/>
                  <a:gd name="T22" fmla="*/ 25 w 27"/>
                  <a:gd name="T23" fmla="*/ 4 h 32"/>
                  <a:gd name="T24" fmla="*/ 27 w 27"/>
                  <a:gd name="T25" fmla="*/ 2 h 32"/>
                  <a:gd name="T26" fmla="*/ 26 w 27"/>
                  <a:gd name="T27" fmla="*/ 1 h 32"/>
                  <a:gd name="T28" fmla="*/ 25 w 2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3"/>
                      <a:pt x="15" y="9"/>
                      <a:pt x="11" y="14"/>
                    </a:cubicBezTo>
                    <a:cubicBezTo>
                      <a:pt x="7" y="19"/>
                      <a:pt x="2" y="24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2" y="32"/>
                      <a:pt x="3" y="31"/>
                      <a:pt x="3" y="31"/>
                    </a:cubicBezTo>
                    <a:cubicBezTo>
                      <a:pt x="4" y="30"/>
                      <a:pt x="4" y="30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6"/>
                      <a:pt x="7" y="24"/>
                      <a:pt x="8" y="22"/>
                    </a:cubicBezTo>
                    <a:cubicBezTo>
                      <a:pt x="10" y="20"/>
                      <a:pt x="12" y="17"/>
                      <a:pt x="14" y="15"/>
                    </a:cubicBezTo>
                    <a:cubicBezTo>
                      <a:pt x="17" y="11"/>
                      <a:pt x="20" y="6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5274931" y="876227"/>
                <a:ext cx="80963" cy="177800"/>
              </a:xfrm>
              <a:custGeom>
                <a:avLst/>
                <a:gdLst>
                  <a:gd name="T0" fmla="*/ 16 w 19"/>
                  <a:gd name="T1" fmla="*/ 0 h 42"/>
                  <a:gd name="T2" fmla="*/ 16 w 19"/>
                  <a:gd name="T3" fmla="*/ 0 h 42"/>
                  <a:gd name="T4" fmla="*/ 7 w 19"/>
                  <a:gd name="T5" fmla="*/ 15 h 42"/>
                  <a:gd name="T6" fmla="*/ 0 w 19"/>
                  <a:gd name="T7" fmla="*/ 38 h 42"/>
                  <a:gd name="T8" fmla="*/ 0 w 19"/>
                  <a:gd name="T9" fmla="*/ 38 h 42"/>
                  <a:gd name="T10" fmla="*/ 0 w 19"/>
                  <a:gd name="T11" fmla="*/ 41 h 42"/>
                  <a:gd name="T12" fmla="*/ 1 w 19"/>
                  <a:gd name="T13" fmla="*/ 42 h 42"/>
                  <a:gd name="T14" fmla="*/ 3 w 19"/>
                  <a:gd name="T15" fmla="*/ 41 h 42"/>
                  <a:gd name="T16" fmla="*/ 9 w 19"/>
                  <a:gd name="T17" fmla="*/ 20 h 42"/>
                  <a:gd name="T18" fmla="*/ 17 w 19"/>
                  <a:gd name="T19" fmla="*/ 2 h 42"/>
                  <a:gd name="T20" fmla="*/ 16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9" y="10"/>
                      <a:pt x="7" y="15"/>
                    </a:cubicBezTo>
                    <a:cubicBezTo>
                      <a:pt x="5" y="22"/>
                      <a:pt x="2" y="30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1"/>
                    </a:cubicBezTo>
                    <a:cubicBezTo>
                      <a:pt x="4" y="34"/>
                      <a:pt x="6" y="27"/>
                      <a:pt x="9" y="20"/>
                    </a:cubicBezTo>
                    <a:cubicBezTo>
                      <a:pt x="11" y="15"/>
                      <a:pt x="12" y="5"/>
                      <a:pt x="17" y="2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auto">
              <a:xfrm>
                <a:off x="5109831" y="842889"/>
                <a:ext cx="42863" cy="215900"/>
              </a:xfrm>
              <a:custGeom>
                <a:avLst/>
                <a:gdLst>
                  <a:gd name="T0" fmla="*/ 4 w 10"/>
                  <a:gd name="T1" fmla="*/ 0 h 51"/>
                  <a:gd name="T2" fmla="*/ 3 w 10"/>
                  <a:gd name="T3" fmla="*/ 1 h 51"/>
                  <a:gd name="T4" fmla="*/ 2 w 10"/>
                  <a:gd name="T5" fmla="*/ 26 h 51"/>
                  <a:gd name="T6" fmla="*/ 6 w 10"/>
                  <a:gd name="T7" fmla="*/ 49 h 51"/>
                  <a:gd name="T8" fmla="*/ 7 w 10"/>
                  <a:gd name="T9" fmla="*/ 51 h 51"/>
                  <a:gd name="T10" fmla="*/ 7 w 10"/>
                  <a:gd name="T11" fmla="*/ 50 h 51"/>
                  <a:gd name="T12" fmla="*/ 9 w 10"/>
                  <a:gd name="T13" fmla="*/ 50 h 51"/>
                  <a:gd name="T14" fmla="*/ 8 w 10"/>
                  <a:gd name="T15" fmla="*/ 47 h 51"/>
                  <a:gd name="T16" fmla="*/ 8 w 10"/>
                  <a:gd name="T17" fmla="*/ 47 h 51"/>
                  <a:gd name="T18" fmla="*/ 5 w 10"/>
                  <a:gd name="T19" fmla="*/ 24 h 51"/>
                  <a:gd name="T20" fmla="*/ 5 w 10"/>
                  <a:gd name="T21" fmla="*/ 1 h 51"/>
                  <a:gd name="T22" fmla="*/ 4 w 1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4"/>
                      <a:pt x="4" y="42"/>
                      <a:pt x="6" y="49"/>
                    </a:cubicBezTo>
                    <a:cubicBezTo>
                      <a:pt x="6" y="50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0"/>
                      <a:pt x="6" y="32"/>
                      <a:pt x="5" y="24"/>
                    </a:cubicBezTo>
                    <a:cubicBezTo>
                      <a:pt x="4" y="16"/>
                      <a:pt x="3" y="8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auto">
              <a:xfrm>
                <a:off x="4932031" y="939727"/>
                <a:ext cx="114300" cy="173038"/>
              </a:xfrm>
              <a:custGeom>
                <a:avLst/>
                <a:gdLst>
                  <a:gd name="T0" fmla="*/ 1 w 27"/>
                  <a:gd name="T1" fmla="*/ 0 h 41"/>
                  <a:gd name="T2" fmla="*/ 0 w 27"/>
                  <a:gd name="T3" fmla="*/ 2 h 41"/>
                  <a:gd name="T4" fmla="*/ 14 w 27"/>
                  <a:gd name="T5" fmla="*/ 30 h 41"/>
                  <a:gd name="T6" fmla="*/ 25 w 27"/>
                  <a:gd name="T7" fmla="*/ 41 h 41"/>
                  <a:gd name="T8" fmla="*/ 26 w 27"/>
                  <a:gd name="T9" fmla="*/ 41 h 41"/>
                  <a:gd name="T10" fmla="*/ 25 w 27"/>
                  <a:gd name="T11" fmla="*/ 38 h 41"/>
                  <a:gd name="T12" fmla="*/ 25 w 27"/>
                  <a:gd name="T13" fmla="*/ 39 h 41"/>
                  <a:gd name="T14" fmla="*/ 25 w 27"/>
                  <a:gd name="T15" fmla="*/ 39 h 41"/>
                  <a:gd name="T16" fmla="*/ 11 w 27"/>
                  <a:gd name="T17" fmla="*/ 21 h 41"/>
                  <a:gd name="T18" fmla="*/ 3 w 27"/>
                  <a:gd name="T19" fmla="*/ 1 h 41"/>
                  <a:gd name="T20" fmla="*/ 1 w 2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13"/>
                      <a:pt x="7" y="21"/>
                      <a:pt x="14" y="30"/>
                    </a:cubicBezTo>
                    <a:cubicBezTo>
                      <a:pt x="16" y="34"/>
                      <a:pt x="19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7" y="38"/>
                      <a:pt x="25" y="38"/>
                    </a:cubicBezTo>
                    <a:cubicBezTo>
                      <a:pt x="25" y="38"/>
                      <a:pt x="25" y="38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3" y="24"/>
                      <a:pt x="11" y="21"/>
                    </a:cubicBezTo>
                    <a:cubicBezTo>
                      <a:pt x="7" y="15"/>
                      <a:pt x="5" y="8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2"/>
              <p:cNvSpPr>
                <a:spLocks/>
              </p:cNvSpPr>
              <p:nvPr/>
            </p:nvSpPr>
            <p:spPr bwMode="auto">
              <a:xfrm>
                <a:off x="4754231" y="1152452"/>
                <a:ext cx="220663" cy="58738"/>
              </a:xfrm>
              <a:custGeom>
                <a:avLst/>
                <a:gdLst>
                  <a:gd name="T0" fmla="*/ 2 w 52"/>
                  <a:gd name="T1" fmla="*/ 0 h 14"/>
                  <a:gd name="T2" fmla="*/ 1 w 52"/>
                  <a:gd name="T3" fmla="*/ 2 h 14"/>
                  <a:gd name="T4" fmla="*/ 5 w 52"/>
                  <a:gd name="T5" fmla="*/ 4 h 14"/>
                  <a:gd name="T6" fmla="*/ 22 w 52"/>
                  <a:gd name="T7" fmla="*/ 9 h 14"/>
                  <a:gd name="T8" fmla="*/ 43 w 52"/>
                  <a:gd name="T9" fmla="*/ 14 h 14"/>
                  <a:gd name="T10" fmla="*/ 50 w 52"/>
                  <a:gd name="T11" fmla="*/ 13 h 14"/>
                  <a:gd name="T12" fmla="*/ 50 w 52"/>
                  <a:gd name="T13" fmla="*/ 10 h 14"/>
                  <a:gd name="T14" fmla="*/ 49 w 52"/>
                  <a:gd name="T15" fmla="*/ 10 h 14"/>
                  <a:gd name="T16" fmla="*/ 43 w 52"/>
                  <a:gd name="T17" fmla="*/ 11 h 14"/>
                  <a:gd name="T18" fmla="*/ 23 w 52"/>
                  <a:gd name="T19" fmla="*/ 6 h 14"/>
                  <a:gd name="T20" fmla="*/ 11 w 52"/>
                  <a:gd name="T21" fmla="*/ 2 h 14"/>
                  <a:gd name="T22" fmla="*/ 3 w 52"/>
                  <a:gd name="T23" fmla="*/ 0 h 14"/>
                  <a:gd name="T24" fmla="*/ 2 w 5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4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11" y="4"/>
                      <a:pt x="16" y="7"/>
                      <a:pt x="22" y="9"/>
                    </a:cubicBezTo>
                    <a:cubicBezTo>
                      <a:pt x="29" y="11"/>
                      <a:pt x="36" y="14"/>
                      <a:pt x="43" y="14"/>
                    </a:cubicBezTo>
                    <a:cubicBezTo>
                      <a:pt x="45" y="14"/>
                      <a:pt x="48" y="14"/>
                      <a:pt x="50" y="13"/>
                    </a:cubicBezTo>
                    <a:cubicBezTo>
                      <a:pt x="52" y="13"/>
                      <a:pt x="51" y="10"/>
                      <a:pt x="50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7" y="11"/>
                      <a:pt x="45" y="11"/>
                      <a:pt x="43" y="11"/>
                    </a:cubicBezTo>
                    <a:cubicBezTo>
                      <a:pt x="36" y="11"/>
                      <a:pt x="29" y="8"/>
                      <a:pt x="23" y="6"/>
                    </a:cubicBezTo>
                    <a:cubicBezTo>
                      <a:pt x="19" y="5"/>
                      <a:pt x="15" y="3"/>
                      <a:pt x="11" y="2"/>
                    </a:cubicBezTo>
                    <a:cubicBezTo>
                      <a:pt x="10" y="2"/>
                      <a:pt x="4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4766931" y="1312789"/>
                <a:ext cx="200025" cy="25400"/>
              </a:xfrm>
              <a:custGeom>
                <a:avLst/>
                <a:gdLst>
                  <a:gd name="T0" fmla="*/ 44 w 47"/>
                  <a:gd name="T1" fmla="*/ 0 h 6"/>
                  <a:gd name="T2" fmla="*/ 44 w 47"/>
                  <a:gd name="T3" fmla="*/ 0 h 6"/>
                  <a:gd name="T4" fmla="*/ 30 w 47"/>
                  <a:gd name="T5" fmla="*/ 1 h 6"/>
                  <a:gd name="T6" fmla="*/ 24 w 47"/>
                  <a:gd name="T7" fmla="*/ 1 h 6"/>
                  <a:gd name="T8" fmla="*/ 19 w 47"/>
                  <a:gd name="T9" fmla="*/ 1 h 6"/>
                  <a:gd name="T10" fmla="*/ 2 w 47"/>
                  <a:gd name="T11" fmla="*/ 3 h 6"/>
                  <a:gd name="T12" fmla="*/ 2 w 47"/>
                  <a:gd name="T13" fmla="*/ 6 h 6"/>
                  <a:gd name="T14" fmla="*/ 3 w 47"/>
                  <a:gd name="T15" fmla="*/ 6 h 6"/>
                  <a:gd name="T16" fmla="*/ 20 w 47"/>
                  <a:gd name="T17" fmla="*/ 4 h 6"/>
                  <a:gd name="T18" fmla="*/ 25 w 47"/>
                  <a:gd name="T19" fmla="*/ 4 h 6"/>
                  <a:gd name="T20" fmla="*/ 30 w 47"/>
                  <a:gd name="T21" fmla="*/ 4 h 6"/>
                  <a:gd name="T22" fmla="*/ 45 w 47"/>
                  <a:gd name="T23" fmla="*/ 3 h 6"/>
                  <a:gd name="T24" fmla="*/ 44 w 4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9" y="1"/>
                      <a:pt x="34" y="1"/>
                      <a:pt x="30" y="1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3" y="1"/>
                      <a:pt x="7" y="1"/>
                      <a:pt x="2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8" y="4"/>
                      <a:pt x="14" y="4"/>
                      <a:pt x="20" y="4"/>
                    </a:cubicBezTo>
                    <a:cubicBezTo>
                      <a:pt x="22" y="4"/>
                      <a:pt x="23" y="4"/>
                      <a:pt x="25" y="4"/>
                    </a:cubicBezTo>
                    <a:cubicBezTo>
                      <a:pt x="27" y="4"/>
                      <a:pt x="29" y="4"/>
                      <a:pt x="30" y="4"/>
                    </a:cubicBezTo>
                    <a:cubicBezTo>
                      <a:pt x="35" y="4"/>
                      <a:pt x="40" y="4"/>
                      <a:pt x="45" y="3"/>
                    </a:cubicBezTo>
                    <a:cubicBezTo>
                      <a:pt x="47" y="3"/>
                      <a:pt x="46" y="0"/>
                      <a:pt x="4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14"/>
              <p:cNvSpPr>
                <a:spLocks/>
              </p:cNvSpPr>
              <p:nvPr/>
            </p:nvSpPr>
            <p:spPr bwMode="auto">
              <a:xfrm>
                <a:off x="4838369" y="1457252"/>
                <a:ext cx="169863" cy="144463"/>
              </a:xfrm>
              <a:custGeom>
                <a:avLst/>
                <a:gdLst>
                  <a:gd name="T0" fmla="*/ 38 w 40"/>
                  <a:gd name="T1" fmla="*/ 0 h 34"/>
                  <a:gd name="T2" fmla="*/ 38 w 40"/>
                  <a:gd name="T3" fmla="*/ 0 h 34"/>
                  <a:gd name="T4" fmla="*/ 1 w 40"/>
                  <a:gd name="T5" fmla="*/ 31 h 34"/>
                  <a:gd name="T6" fmla="*/ 2 w 40"/>
                  <a:gd name="T7" fmla="*/ 34 h 34"/>
                  <a:gd name="T8" fmla="*/ 3 w 40"/>
                  <a:gd name="T9" fmla="*/ 33 h 34"/>
                  <a:gd name="T10" fmla="*/ 39 w 40"/>
                  <a:gd name="T11" fmla="*/ 3 h 34"/>
                  <a:gd name="T12" fmla="*/ 38 w 4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4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3" y="5"/>
                      <a:pt x="9" y="18"/>
                      <a:pt x="1" y="31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11" y="20"/>
                      <a:pt x="24" y="7"/>
                      <a:pt x="39" y="3"/>
                    </a:cubicBezTo>
                    <a:cubicBezTo>
                      <a:pt x="40" y="2"/>
                      <a:pt x="40" y="0"/>
                      <a:pt x="38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15"/>
              <p:cNvSpPr>
                <a:spLocks/>
              </p:cNvSpPr>
              <p:nvPr/>
            </p:nvSpPr>
            <p:spPr bwMode="auto">
              <a:xfrm>
                <a:off x="5525756" y="1355652"/>
                <a:ext cx="190500" cy="28575"/>
              </a:xfrm>
              <a:custGeom>
                <a:avLst/>
                <a:gdLst>
                  <a:gd name="T0" fmla="*/ 1 w 45"/>
                  <a:gd name="T1" fmla="*/ 0 h 7"/>
                  <a:gd name="T2" fmla="*/ 1 w 45"/>
                  <a:gd name="T3" fmla="*/ 3 h 7"/>
                  <a:gd name="T4" fmla="*/ 20 w 45"/>
                  <a:gd name="T5" fmla="*/ 5 h 7"/>
                  <a:gd name="T6" fmla="*/ 40 w 45"/>
                  <a:gd name="T7" fmla="*/ 7 h 7"/>
                  <a:gd name="T8" fmla="*/ 41 w 45"/>
                  <a:gd name="T9" fmla="*/ 7 h 7"/>
                  <a:gd name="T10" fmla="*/ 42 w 45"/>
                  <a:gd name="T11" fmla="*/ 7 h 7"/>
                  <a:gd name="T12" fmla="*/ 43 w 45"/>
                  <a:gd name="T13" fmla="*/ 7 h 7"/>
                  <a:gd name="T14" fmla="*/ 43 w 45"/>
                  <a:gd name="T15" fmla="*/ 7 h 7"/>
                  <a:gd name="T16" fmla="*/ 43 w 45"/>
                  <a:gd name="T17" fmla="*/ 4 h 7"/>
                  <a:gd name="T18" fmla="*/ 43 w 45"/>
                  <a:gd name="T19" fmla="*/ 4 h 7"/>
                  <a:gd name="T20" fmla="*/ 40 w 45"/>
                  <a:gd name="T21" fmla="*/ 5 h 7"/>
                  <a:gd name="T22" fmla="*/ 21 w 45"/>
                  <a:gd name="T23" fmla="*/ 2 h 7"/>
                  <a:gd name="T24" fmla="*/ 2 w 45"/>
                  <a:gd name="T25" fmla="*/ 0 h 7"/>
                  <a:gd name="T26" fmla="*/ 1 w 4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8" y="5"/>
                      <a:pt x="13" y="4"/>
                      <a:pt x="20" y="5"/>
                    </a:cubicBezTo>
                    <a:cubicBezTo>
                      <a:pt x="26" y="6"/>
                      <a:pt x="33" y="7"/>
                      <a:pt x="40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0" y="5"/>
                    </a:cubicBezTo>
                    <a:cubicBezTo>
                      <a:pt x="34" y="5"/>
                      <a:pt x="28" y="3"/>
                      <a:pt x="21" y="2"/>
                    </a:cubicBezTo>
                    <a:cubicBezTo>
                      <a:pt x="15" y="2"/>
                      <a:pt x="8" y="2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1008322" y="4703689"/>
              <a:ext cx="830263" cy="568325"/>
            </a:xfrm>
            <a:custGeom>
              <a:avLst/>
              <a:gdLst>
                <a:gd name="T0" fmla="*/ 104 w 196"/>
                <a:gd name="T1" fmla="*/ 83 h 134"/>
                <a:gd name="T2" fmla="*/ 125 w 196"/>
                <a:gd name="T3" fmla="*/ 64 h 134"/>
                <a:gd name="T4" fmla="*/ 101 w 196"/>
                <a:gd name="T5" fmla="*/ 128 h 134"/>
                <a:gd name="T6" fmla="*/ 17 w 196"/>
                <a:gd name="T7" fmla="*/ 124 h 134"/>
                <a:gd name="T8" fmla="*/ 80 w 196"/>
                <a:gd name="T9" fmla="*/ 69 h 134"/>
                <a:gd name="T10" fmla="*/ 98 w 196"/>
                <a:gd name="T11" fmla="*/ 85 h 134"/>
                <a:gd name="T12" fmla="*/ 102 w 196"/>
                <a:gd name="T13" fmla="*/ 84 h 134"/>
                <a:gd name="T14" fmla="*/ 189 w 196"/>
                <a:gd name="T15" fmla="*/ 125 h 134"/>
                <a:gd name="T16" fmla="*/ 144 w 196"/>
                <a:gd name="T17" fmla="*/ 48 h 134"/>
                <a:gd name="T18" fmla="*/ 190 w 196"/>
                <a:gd name="T19" fmla="*/ 40 h 134"/>
                <a:gd name="T20" fmla="*/ 189 w 196"/>
                <a:gd name="T21" fmla="*/ 125 h 134"/>
                <a:gd name="T22" fmla="*/ 10 w 196"/>
                <a:gd name="T23" fmla="*/ 123 h 134"/>
                <a:gd name="T24" fmla="*/ 5 w 196"/>
                <a:gd name="T25" fmla="*/ 23 h 134"/>
                <a:gd name="T26" fmla="*/ 45 w 196"/>
                <a:gd name="T27" fmla="*/ 37 h 134"/>
                <a:gd name="T28" fmla="*/ 76 w 196"/>
                <a:gd name="T29" fmla="*/ 66 h 134"/>
                <a:gd name="T30" fmla="*/ 12 w 196"/>
                <a:gd name="T31" fmla="*/ 123 h 134"/>
                <a:gd name="T32" fmla="*/ 27 w 196"/>
                <a:gd name="T33" fmla="*/ 4 h 134"/>
                <a:gd name="T34" fmla="*/ 46 w 196"/>
                <a:gd name="T35" fmla="*/ 4 h 134"/>
                <a:gd name="T36" fmla="*/ 149 w 196"/>
                <a:gd name="T37" fmla="*/ 7 h 134"/>
                <a:gd name="T38" fmla="*/ 190 w 196"/>
                <a:gd name="T39" fmla="*/ 6 h 134"/>
                <a:gd name="T40" fmla="*/ 116 w 196"/>
                <a:gd name="T41" fmla="*/ 67 h 134"/>
                <a:gd name="T42" fmla="*/ 100 w 196"/>
                <a:gd name="T43" fmla="*/ 81 h 134"/>
                <a:gd name="T44" fmla="*/ 11 w 196"/>
                <a:gd name="T45" fmla="*/ 4 h 134"/>
                <a:gd name="T46" fmla="*/ 43 w 196"/>
                <a:gd name="T47" fmla="*/ 0 h 134"/>
                <a:gd name="T48" fmla="*/ 16 w 196"/>
                <a:gd name="T49" fmla="*/ 0 h 134"/>
                <a:gd name="T50" fmla="*/ 3 w 196"/>
                <a:gd name="T51" fmla="*/ 0 h 134"/>
                <a:gd name="T52" fmla="*/ 2 w 196"/>
                <a:gd name="T53" fmla="*/ 1 h 134"/>
                <a:gd name="T54" fmla="*/ 2 w 196"/>
                <a:gd name="T55" fmla="*/ 49 h 134"/>
                <a:gd name="T56" fmla="*/ 9 w 196"/>
                <a:gd name="T57" fmla="*/ 127 h 134"/>
                <a:gd name="T58" fmla="*/ 10 w 196"/>
                <a:gd name="T59" fmla="*/ 127 h 134"/>
                <a:gd name="T60" fmla="*/ 98 w 196"/>
                <a:gd name="T61" fmla="*/ 132 h 134"/>
                <a:gd name="T62" fmla="*/ 192 w 196"/>
                <a:gd name="T63" fmla="*/ 134 h 134"/>
                <a:gd name="T64" fmla="*/ 193 w 196"/>
                <a:gd name="T65" fmla="*/ 134 h 134"/>
                <a:gd name="T66" fmla="*/ 194 w 196"/>
                <a:gd name="T67" fmla="*/ 132 h 134"/>
                <a:gd name="T68" fmla="*/ 195 w 196"/>
                <a:gd name="T69" fmla="*/ 37 h 134"/>
                <a:gd name="T70" fmla="*/ 192 w 196"/>
                <a:gd name="T71" fmla="*/ 2 h 134"/>
                <a:gd name="T72" fmla="*/ 165 w 196"/>
                <a:gd name="T73" fmla="*/ 3 h 134"/>
                <a:gd name="T74" fmla="*/ 97 w 196"/>
                <a:gd name="T75" fmla="*/ 2 h 134"/>
                <a:gd name="T76" fmla="*/ 43 w 196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4">
                  <a:moveTo>
                    <a:pt x="102" y="84"/>
                  </a:moveTo>
                  <a:cubicBezTo>
                    <a:pt x="103" y="84"/>
                    <a:pt x="103" y="84"/>
                    <a:pt x="104" y="83"/>
                  </a:cubicBezTo>
                  <a:cubicBezTo>
                    <a:pt x="108" y="78"/>
                    <a:pt x="113" y="74"/>
                    <a:pt x="118" y="70"/>
                  </a:cubicBezTo>
                  <a:cubicBezTo>
                    <a:pt x="120" y="68"/>
                    <a:pt x="122" y="66"/>
                    <a:pt x="125" y="64"/>
                  </a:cubicBezTo>
                  <a:cubicBezTo>
                    <a:pt x="148" y="83"/>
                    <a:pt x="168" y="107"/>
                    <a:pt x="188" y="130"/>
                  </a:cubicBezTo>
                  <a:cubicBezTo>
                    <a:pt x="159" y="130"/>
                    <a:pt x="130" y="129"/>
                    <a:pt x="101" y="128"/>
                  </a:cubicBezTo>
                  <a:cubicBezTo>
                    <a:pt x="86" y="127"/>
                    <a:pt x="70" y="127"/>
                    <a:pt x="54" y="126"/>
                  </a:cubicBezTo>
                  <a:cubicBezTo>
                    <a:pt x="42" y="126"/>
                    <a:pt x="29" y="125"/>
                    <a:pt x="17" y="124"/>
                  </a:cubicBezTo>
                  <a:cubicBezTo>
                    <a:pt x="25" y="116"/>
                    <a:pt x="34" y="110"/>
                    <a:pt x="42" y="104"/>
                  </a:cubicBezTo>
                  <a:cubicBezTo>
                    <a:pt x="55" y="93"/>
                    <a:pt x="69" y="82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6" y="74"/>
                    <a:pt x="92" y="79"/>
                    <a:pt x="98" y="85"/>
                  </a:cubicBezTo>
                  <a:cubicBezTo>
                    <a:pt x="99" y="85"/>
                    <a:pt x="99" y="85"/>
                    <a:pt x="100" y="85"/>
                  </a:cubicBezTo>
                  <a:cubicBezTo>
                    <a:pt x="101" y="85"/>
                    <a:pt x="102" y="85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moveTo>
                    <a:pt x="189" y="125"/>
                  </a:moveTo>
                  <a:cubicBezTo>
                    <a:pt x="170" y="103"/>
                    <a:pt x="151" y="80"/>
                    <a:pt x="128" y="62"/>
                  </a:cubicBezTo>
                  <a:cubicBezTo>
                    <a:pt x="134" y="57"/>
                    <a:pt x="139" y="53"/>
                    <a:pt x="144" y="48"/>
                  </a:cubicBezTo>
                  <a:cubicBezTo>
                    <a:pt x="160" y="36"/>
                    <a:pt x="175" y="23"/>
                    <a:pt x="191" y="11"/>
                  </a:cubicBezTo>
                  <a:cubicBezTo>
                    <a:pt x="192" y="20"/>
                    <a:pt x="191" y="30"/>
                    <a:pt x="190" y="40"/>
                  </a:cubicBezTo>
                  <a:cubicBezTo>
                    <a:pt x="190" y="51"/>
                    <a:pt x="190" y="62"/>
                    <a:pt x="189" y="74"/>
                  </a:cubicBezTo>
                  <a:cubicBezTo>
                    <a:pt x="189" y="91"/>
                    <a:pt x="189" y="108"/>
                    <a:pt x="189" y="125"/>
                  </a:cubicBezTo>
                  <a:moveTo>
                    <a:pt x="12" y="123"/>
                  </a:moveTo>
                  <a:cubicBezTo>
                    <a:pt x="11" y="123"/>
                    <a:pt x="11" y="123"/>
                    <a:pt x="10" y="123"/>
                  </a:cubicBezTo>
                  <a:cubicBezTo>
                    <a:pt x="8" y="99"/>
                    <a:pt x="7" y="75"/>
                    <a:pt x="6" y="51"/>
                  </a:cubicBezTo>
                  <a:cubicBezTo>
                    <a:pt x="6" y="42"/>
                    <a:pt x="5" y="32"/>
                    <a:pt x="5" y="23"/>
                  </a:cubicBezTo>
                  <a:cubicBezTo>
                    <a:pt x="5" y="17"/>
                    <a:pt x="4" y="11"/>
                    <a:pt x="5" y="5"/>
                  </a:cubicBezTo>
                  <a:cubicBezTo>
                    <a:pt x="18" y="16"/>
                    <a:pt x="31" y="26"/>
                    <a:pt x="45" y="37"/>
                  </a:cubicBezTo>
                  <a:cubicBezTo>
                    <a:pt x="56" y="46"/>
                    <a:pt x="66" y="56"/>
                    <a:pt x="77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66" y="79"/>
                    <a:pt x="53" y="89"/>
                    <a:pt x="40" y="100"/>
                  </a:cubicBezTo>
                  <a:cubicBezTo>
                    <a:pt x="31" y="107"/>
                    <a:pt x="20" y="114"/>
                    <a:pt x="12" y="123"/>
                  </a:cubicBezTo>
                  <a:moveTo>
                    <a:pt x="14" y="4"/>
                  </a:moveTo>
                  <a:cubicBezTo>
                    <a:pt x="19" y="4"/>
                    <a:pt x="23" y="4"/>
                    <a:pt x="27" y="4"/>
                  </a:cubicBezTo>
                  <a:cubicBezTo>
                    <a:pt x="32" y="4"/>
                    <a:pt x="36" y="4"/>
                    <a:pt x="41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63" y="5"/>
                    <a:pt x="80" y="5"/>
                    <a:pt x="97" y="6"/>
                  </a:cubicBezTo>
                  <a:cubicBezTo>
                    <a:pt x="114" y="7"/>
                    <a:pt x="131" y="7"/>
                    <a:pt x="149" y="7"/>
                  </a:cubicBezTo>
                  <a:cubicBezTo>
                    <a:pt x="154" y="7"/>
                    <a:pt x="159" y="8"/>
                    <a:pt x="164" y="8"/>
                  </a:cubicBezTo>
                  <a:cubicBezTo>
                    <a:pt x="172" y="8"/>
                    <a:pt x="181" y="7"/>
                    <a:pt x="190" y="6"/>
                  </a:cubicBezTo>
                  <a:cubicBezTo>
                    <a:pt x="174" y="19"/>
                    <a:pt x="158" y="32"/>
                    <a:pt x="143" y="44"/>
                  </a:cubicBezTo>
                  <a:cubicBezTo>
                    <a:pt x="134" y="52"/>
                    <a:pt x="125" y="59"/>
                    <a:pt x="116" y="67"/>
                  </a:cubicBezTo>
                  <a:cubicBezTo>
                    <a:pt x="111" y="71"/>
                    <a:pt x="105" y="75"/>
                    <a:pt x="101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82" y="65"/>
                    <a:pt x="66" y="49"/>
                    <a:pt x="48" y="34"/>
                  </a:cubicBezTo>
                  <a:cubicBezTo>
                    <a:pt x="36" y="24"/>
                    <a:pt x="23" y="14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moveTo>
                    <a:pt x="43" y="0"/>
                  </a:moveTo>
                  <a:cubicBezTo>
                    <a:pt x="39" y="0"/>
                    <a:pt x="34" y="0"/>
                    <a:pt x="30" y="0"/>
                  </a:cubicBezTo>
                  <a:cubicBezTo>
                    <a:pt x="25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7"/>
                    <a:pt x="1" y="14"/>
                    <a:pt x="1" y="20"/>
                  </a:cubicBezTo>
                  <a:cubicBezTo>
                    <a:pt x="1" y="30"/>
                    <a:pt x="1" y="40"/>
                    <a:pt x="2" y="49"/>
                  </a:cubicBezTo>
                  <a:cubicBezTo>
                    <a:pt x="3" y="75"/>
                    <a:pt x="4" y="100"/>
                    <a:pt x="6" y="125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24" y="129"/>
                    <a:pt x="38" y="130"/>
                    <a:pt x="52" y="130"/>
                  </a:cubicBezTo>
                  <a:cubicBezTo>
                    <a:pt x="67" y="131"/>
                    <a:pt x="83" y="132"/>
                    <a:pt x="98" y="132"/>
                  </a:cubicBezTo>
                  <a:cubicBezTo>
                    <a:pt x="129" y="133"/>
                    <a:pt x="160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3"/>
                    <a:pt x="194" y="133"/>
                    <a:pt x="194" y="132"/>
                  </a:cubicBezTo>
                  <a:cubicBezTo>
                    <a:pt x="194" y="113"/>
                    <a:pt x="193" y="93"/>
                    <a:pt x="194" y="74"/>
                  </a:cubicBezTo>
                  <a:cubicBezTo>
                    <a:pt x="194" y="62"/>
                    <a:pt x="194" y="49"/>
                    <a:pt x="195" y="37"/>
                  </a:cubicBezTo>
                  <a:cubicBezTo>
                    <a:pt x="196" y="26"/>
                    <a:pt x="196" y="15"/>
                    <a:pt x="195" y="4"/>
                  </a:cubicBezTo>
                  <a:cubicBezTo>
                    <a:pt x="195" y="3"/>
                    <a:pt x="194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83" y="3"/>
                    <a:pt x="174" y="3"/>
                    <a:pt x="165" y="3"/>
                  </a:cubicBezTo>
                  <a:cubicBezTo>
                    <a:pt x="159" y="3"/>
                    <a:pt x="152" y="3"/>
                    <a:pt x="146" y="3"/>
                  </a:cubicBezTo>
                  <a:cubicBezTo>
                    <a:pt x="130" y="2"/>
                    <a:pt x="113" y="2"/>
                    <a:pt x="97" y="2"/>
                  </a:cubicBezTo>
                  <a:cubicBezTo>
                    <a:pt x="81" y="1"/>
                    <a:pt x="65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2992106" y="549202"/>
              <a:ext cx="630238" cy="1085850"/>
            </a:xfrm>
            <a:custGeom>
              <a:avLst/>
              <a:gdLst>
                <a:gd name="T0" fmla="*/ 79 w 149"/>
                <a:gd name="T1" fmla="*/ 242 h 256"/>
                <a:gd name="T2" fmla="*/ 77 w 149"/>
                <a:gd name="T3" fmla="*/ 251 h 256"/>
                <a:gd name="T4" fmla="*/ 67 w 149"/>
                <a:gd name="T5" fmla="*/ 243 h 256"/>
                <a:gd name="T6" fmla="*/ 88 w 149"/>
                <a:gd name="T7" fmla="*/ 232 h 256"/>
                <a:gd name="T8" fmla="*/ 87 w 149"/>
                <a:gd name="T9" fmla="*/ 239 h 256"/>
                <a:gd name="T10" fmla="*/ 68 w 149"/>
                <a:gd name="T11" fmla="*/ 239 h 256"/>
                <a:gd name="T12" fmla="*/ 62 w 149"/>
                <a:gd name="T13" fmla="*/ 239 h 256"/>
                <a:gd name="T14" fmla="*/ 89 w 149"/>
                <a:gd name="T15" fmla="*/ 229 h 256"/>
                <a:gd name="T16" fmla="*/ 60 w 149"/>
                <a:gd name="T17" fmla="*/ 219 h 256"/>
                <a:gd name="T18" fmla="*/ 103 w 149"/>
                <a:gd name="T19" fmla="*/ 101 h 256"/>
                <a:gd name="T20" fmla="*/ 69 w 149"/>
                <a:gd name="T21" fmla="*/ 215 h 256"/>
                <a:gd name="T22" fmla="*/ 53 w 149"/>
                <a:gd name="T23" fmla="*/ 98 h 256"/>
                <a:gd name="T24" fmla="*/ 71 w 149"/>
                <a:gd name="T25" fmla="*/ 95 h 256"/>
                <a:gd name="T26" fmla="*/ 91 w 149"/>
                <a:gd name="T27" fmla="*/ 99 h 256"/>
                <a:gd name="T28" fmla="*/ 86 w 149"/>
                <a:gd name="T29" fmla="*/ 148 h 256"/>
                <a:gd name="T30" fmla="*/ 45 w 149"/>
                <a:gd name="T31" fmla="*/ 93 h 256"/>
                <a:gd name="T32" fmla="*/ 37 w 149"/>
                <a:gd name="T33" fmla="*/ 90 h 256"/>
                <a:gd name="T34" fmla="*/ 96 w 149"/>
                <a:gd name="T35" fmla="*/ 92 h 256"/>
                <a:gd name="T36" fmla="*/ 103 w 149"/>
                <a:gd name="T37" fmla="*/ 86 h 256"/>
                <a:gd name="T38" fmla="*/ 57 w 149"/>
                <a:gd name="T39" fmla="*/ 80 h 256"/>
                <a:gd name="T40" fmla="*/ 59 w 149"/>
                <a:gd name="T41" fmla="*/ 79 h 256"/>
                <a:gd name="T42" fmla="*/ 81 w 149"/>
                <a:gd name="T43" fmla="*/ 82 h 256"/>
                <a:gd name="T44" fmla="*/ 84 w 149"/>
                <a:gd name="T45" fmla="*/ 77 h 256"/>
                <a:gd name="T46" fmla="*/ 65 w 149"/>
                <a:gd name="T47" fmla="*/ 215 h 256"/>
                <a:gd name="T48" fmla="*/ 13 w 149"/>
                <a:gd name="T49" fmla="*/ 118 h 256"/>
                <a:gd name="T50" fmla="*/ 111 w 149"/>
                <a:gd name="T51" fmla="*/ 13 h 256"/>
                <a:gd name="T52" fmla="*/ 90 w 149"/>
                <a:gd name="T53" fmla="*/ 212 h 256"/>
                <a:gd name="T54" fmla="*/ 86 w 149"/>
                <a:gd name="T55" fmla="*/ 214 h 256"/>
                <a:gd name="T56" fmla="*/ 98 w 149"/>
                <a:gd name="T57" fmla="*/ 106 h 256"/>
                <a:gd name="T58" fmla="*/ 106 w 149"/>
                <a:gd name="T59" fmla="*/ 96 h 256"/>
                <a:gd name="T60" fmla="*/ 95 w 149"/>
                <a:gd name="T61" fmla="*/ 97 h 256"/>
                <a:gd name="T62" fmla="*/ 104 w 149"/>
                <a:gd name="T63" fmla="*/ 77 h 256"/>
                <a:gd name="T64" fmla="*/ 89 w 149"/>
                <a:gd name="T65" fmla="*/ 75 h 256"/>
                <a:gd name="T66" fmla="*/ 77 w 149"/>
                <a:gd name="T67" fmla="*/ 75 h 256"/>
                <a:gd name="T68" fmla="*/ 73 w 149"/>
                <a:gd name="T69" fmla="*/ 91 h 256"/>
                <a:gd name="T70" fmla="*/ 59 w 149"/>
                <a:gd name="T71" fmla="*/ 70 h 256"/>
                <a:gd name="T72" fmla="*/ 55 w 149"/>
                <a:gd name="T73" fmla="*/ 84 h 256"/>
                <a:gd name="T74" fmla="*/ 51 w 149"/>
                <a:gd name="T75" fmla="*/ 94 h 256"/>
                <a:gd name="T76" fmla="*/ 31 w 149"/>
                <a:gd name="T77" fmla="*/ 89 h 256"/>
                <a:gd name="T78" fmla="*/ 49 w 149"/>
                <a:gd name="T79" fmla="*/ 101 h 256"/>
                <a:gd name="T80" fmla="*/ 65 w 149"/>
                <a:gd name="T81" fmla="*/ 215 h 256"/>
                <a:gd name="T82" fmla="*/ 2 w 149"/>
                <a:gd name="T83" fmla="*/ 74 h 256"/>
                <a:gd name="T84" fmla="*/ 57 w 149"/>
                <a:gd name="T85" fmla="*/ 215 h 256"/>
                <a:gd name="T86" fmla="*/ 76 w 149"/>
                <a:gd name="T87" fmla="*/ 256 h 256"/>
                <a:gd name="T88" fmla="*/ 111 w 149"/>
                <a:gd name="T89" fmla="*/ 154 h 256"/>
                <a:gd name="T90" fmla="*/ 78 w 149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56">
                  <a:moveTo>
                    <a:pt x="67" y="243"/>
                  </a:moveTo>
                  <a:cubicBezTo>
                    <a:pt x="69" y="243"/>
                    <a:pt x="71" y="243"/>
                    <a:pt x="73" y="242"/>
                  </a:cubicBezTo>
                  <a:cubicBezTo>
                    <a:pt x="75" y="242"/>
                    <a:pt x="77" y="242"/>
                    <a:pt x="79" y="242"/>
                  </a:cubicBezTo>
                  <a:cubicBezTo>
                    <a:pt x="82" y="242"/>
                    <a:pt x="84" y="242"/>
                    <a:pt x="86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5" y="248"/>
                    <a:pt x="82" y="251"/>
                    <a:pt x="77" y="251"/>
                  </a:cubicBezTo>
                  <a:cubicBezTo>
                    <a:pt x="76" y="252"/>
                    <a:pt x="75" y="252"/>
                    <a:pt x="75" y="252"/>
                  </a:cubicBezTo>
                  <a:cubicBezTo>
                    <a:pt x="69" y="252"/>
                    <a:pt x="65" y="248"/>
                    <a:pt x="63" y="243"/>
                  </a:cubicBezTo>
                  <a:cubicBezTo>
                    <a:pt x="65" y="243"/>
                    <a:pt x="66" y="243"/>
                    <a:pt x="67" y="243"/>
                  </a:cubicBezTo>
                  <a:moveTo>
                    <a:pt x="62" y="239"/>
                  </a:moveTo>
                  <a:cubicBezTo>
                    <a:pt x="61" y="236"/>
                    <a:pt x="61" y="234"/>
                    <a:pt x="60" y="231"/>
                  </a:cubicBezTo>
                  <a:cubicBezTo>
                    <a:pt x="70" y="231"/>
                    <a:pt x="79" y="232"/>
                    <a:pt x="88" y="232"/>
                  </a:cubicBezTo>
                  <a:cubicBezTo>
                    <a:pt x="88" y="232"/>
                    <a:pt x="89" y="232"/>
                    <a:pt x="89" y="232"/>
                  </a:cubicBezTo>
                  <a:cubicBezTo>
                    <a:pt x="89" y="235"/>
                    <a:pt x="88" y="237"/>
                    <a:pt x="88" y="239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5" y="238"/>
                    <a:pt x="83" y="238"/>
                    <a:pt x="81" y="238"/>
                  </a:cubicBezTo>
                  <a:cubicBezTo>
                    <a:pt x="79" y="238"/>
                    <a:pt x="77" y="238"/>
                    <a:pt x="74" y="238"/>
                  </a:cubicBezTo>
                  <a:cubicBezTo>
                    <a:pt x="72" y="239"/>
                    <a:pt x="70" y="239"/>
                    <a:pt x="68" y="239"/>
                  </a:cubicBezTo>
                  <a:cubicBezTo>
                    <a:pt x="67" y="239"/>
                    <a:pt x="65" y="239"/>
                    <a:pt x="63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8"/>
                    <a:pt x="62" y="238"/>
                    <a:pt x="62" y="239"/>
                  </a:cubicBezTo>
                  <a:moveTo>
                    <a:pt x="65" y="219"/>
                  </a:moveTo>
                  <a:cubicBezTo>
                    <a:pt x="73" y="219"/>
                    <a:pt x="81" y="219"/>
                    <a:pt x="89" y="219"/>
                  </a:cubicBezTo>
                  <a:cubicBezTo>
                    <a:pt x="89" y="222"/>
                    <a:pt x="89" y="225"/>
                    <a:pt x="89" y="229"/>
                  </a:cubicBezTo>
                  <a:cubicBezTo>
                    <a:pt x="89" y="228"/>
                    <a:pt x="88" y="228"/>
                    <a:pt x="88" y="228"/>
                  </a:cubicBezTo>
                  <a:cubicBezTo>
                    <a:pt x="79" y="228"/>
                    <a:pt x="69" y="227"/>
                    <a:pt x="60" y="227"/>
                  </a:cubicBezTo>
                  <a:cubicBezTo>
                    <a:pt x="60" y="224"/>
                    <a:pt x="60" y="221"/>
                    <a:pt x="60" y="219"/>
                  </a:cubicBezTo>
                  <a:cubicBezTo>
                    <a:pt x="62" y="219"/>
                    <a:pt x="63" y="219"/>
                    <a:pt x="65" y="219"/>
                  </a:cubicBezTo>
                  <a:moveTo>
                    <a:pt x="103" y="102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4" y="101"/>
                    <a:pt x="105" y="101"/>
                  </a:cubicBezTo>
                  <a:cubicBezTo>
                    <a:pt x="105" y="101"/>
                    <a:pt x="105" y="101"/>
                    <a:pt x="103" y="102"/>
                  </a:cubicBezTo>
                  <a:moveTo>
                    <a:pt x="69" y="215"/>
                  </a:moveTo>
                  <a:cubicBezTo>
                    <a:pt x="73" y="196"/>
                    <a:pt x="74" y="176"/>
                    <a:pt x="71" y="157"/>
                  </a:cubicBezTo>
                  <a:cubicBezTo>
                    <a:pt x="69" y="139"/>
                    <a:pt x="64" y="118"/>
                    <a:pt x="55" y="102"/>
                  </a:cubicBezTo>
                  <a:cubicBezTo>
                    <a:pt x="54" y="101"/>
                    <a:pt x="54" y="99"/>
                    <a:pt x="53" y="98"/>
                  </a:cubicBezTo>
                  <a:cubicBezTo>
                    <a:pt x="56" y="97"/>
                    <a:pt x="60" y="94"/>
                    <a:pt x="61" y="91"/>
                  </a:cubicBezTo>
                  <a:cubicBezTo>
                    <a:pt x="64" y="93"/>
                    <a:pt x="67" y="94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5" y="95"/>
                    <a:pt x="78" y="94"/>
                    <a:pt x="80" y="91"/>
                  </a:cubicBezTo>
                  <a:cubicBezTo>
                    <a:pt x="83" y="94"/>
                    <a:pt x="87" y="96"/>
                    <a:pt x="91" y="97"/>
                  </a:cubicBezTo>
                  <a:cubicBezTo>
                    <a:pt x="91" y="98"/>
                    <a:pt x="91" y="99"/>
                    <a:pt x="91" y="99"/>
                  </a:cubicBezTo>
                  <a:cubicBezTo>
                    <a:pt x="91" y="101"/>
                    <a:pt x="92" y="103"/>
                    <a:pt x="94" y="104"/>
                  </a:cubicBezTo>
                  <a:cubicBezTo>
                    <a:pt x="91" y="108"/>
                    <a:pt x="90" y="112"/>
                    <a:pt x="89" y="116"/>
                  </a:cubicBezTo>
                  <a:cubicBezTo>
                    <a:pt x="87" y="127"/>
                    <a:pt x="86" y="137"/>
                    <a:pt x="86" y="148"/>
                  </a:cubicBezTo>
                  <a:cubicBezTo>
                    <a:pt x="85" y="170"/>
                    <a:pt x="82" y="192"/>
                    <a:pt x="82" y="215"/>
                  </a:cubicBezTo>
                  <a:cubicBezTo>
                    <a:pt x="78" y="215"/>
                    <a:pt x="73" y="215"/>
                    <a:pt x="69" y="215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4" y="93"/>
                  </a:cubicBezTo>
                  <a:cubicBezTo>
                    <a:pt x="42" y="93"/>
                    <a:pt x="40" y="92"/>
                    <a:pt x="39" y="91"/>
                  </a:cubicBezTo>
                  <a:cubicBezTo>
                    <a:pt x="38" y="90"/>
                    <a:pt x="38" y="90"/>
                    <a:pt x="37" y="90"/>
                  </a:cubicBezTo>
                  <a:cubicBezTo>
                    <a:pt x="35" y="89"/>
                    <a:pt x="35" y="87"/>
                    <a:pt x="36" y="85"/>
                  </a:cubicBezTo>
                  <a:cubicBezTo>
                    <a:pt x="40" y="85"/>
                    <a:pt x="43" y="89"/>
                    <a:pt x="45" y="93"/>
                  </a:cubicBezTo>
                  <a:moveTo>
                    <a:pt x="96" y="92"/>
                  </a:moveTo>
                  <a:cubicBezTo>
                    <a:pt x="97" y="89"/>
                    <a:pt x="100" y="85"/>
                    <a:pt x="102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5" y="82"/>
                    <a:pt x="103" y="86"/>
                    <a:pt x="103" y="86"/>
                  </a:cubicBezTo>
                  <a:cubicBezTo>
                    <a:pt x="101" y="89"/>
                    <a:pt x="99" y="91"/>
                    <a:pt x="96" y="92"/>
                  </a:cubicBezTo>
                  <a:moveTo>
                    <a:pt x="59" y="83"/>
                  </a:moveTo>
                  <a:cubicBezTo>
                    <a:pt x="59" y="82"/>
                    <a:pt x="58" y="81"/>
                    <a:pt x="57" y="80"/>
                  </a:cubicBezTo>
                  <a:cubicBezTo>
                    <a:pt x="57" y="80"/>
                    <a:pt x="56" y="79"/>
                    <a:pt x="56" y="78"/>
                  </a:cubicBezTo>
                  <a:cubicBezTo>
                    <a:pt x="55" y="77"/>
                    <a:pt x="55" y="76"/>
                    <a:pt x="58" y="75"/>
                  </a:cubicBezTo>
                  <a:cubicBezTo>
                    <a:pt x="58" y="76"/>
                    <a:pt x="59" y="78"/>
                    <a:pt x="59" y="79"/>
                  </a:cubicBezTo>
                  <a:cubicBezTo>
                    <a:pt x="59" y="80"/>
                    <a:pt x="59" y="82"/>
                    <a:pt x="59" y="83"/>
                  </a:cubicBezTo>
                  <a:moveTo>
                    <a:pt x="81" y="84"/>
                  </a:moveTo>
                  <a:cubicBezTo>
                    <a:pt x="81" y="83"/>
                    <a:pt x="81" y="83"/>
                    <a:pt x="81" y="82"/>
                  </a:cubicBezTo>
                  <a:cubicBezTo>
                    <a:pt x="80" y="80"/>
                    <a:pt x="81" y="77"/>
                    <a:pt x="82" y="75"/>
                  </a:cubicBezTo>
                  <a:cubicBezTo>
                    <a:pt x="82" y="74"/>
                    <a:pt x="83" y="73"/>
                    <a:pt x="83" y="73"/>
                  </a:cubicBezTo>
                  <a:cubicBezTo>
                    <a:pt x="84" y="73"/>
                    <a:pt x="84" y="76"/>
                    <a:pt x="84" y="77"/>
                  </a:cubicBezTo>
                  <a:cubicBezTo>
                    <a:pt x="84" y="79"/>
                    <a:pt x="83" y="80"/>
                    <a:pt x="82" y="82"/>
                  </a:cubicBezTo>
                  <a:cubicBezTo>
                    <a:pt x="82" y="83"/>
                    <a:pt x="81" y="83"/>
                    <a:pt x="81" y="84"/>
                  </a:cubicBezTo>
                  <a:moveTo>
                    <a:pt x="65" y="215"/>
                  </a:moveTo>
                  <a:cubicBezTo>
                    <a:pt x="64" y="215"/>
                    <a:pt x="62" y="215"/>
                    <a:pt x="61" y="215"/>
                  </a:cubicBezTo>
                  <a:cubicBezTo>
                    <a:pt x="61" y="197"/>
                    <a:pt x="58" y="181"/>
                    <a:pt x="47" y="165"/>
                  </a:cubicBezTo>
                  <a:cubicBezTo>
                    <a:pt x="36" y="149"/>
                    <a:pt x="21" y="136"/>
                    <a:pt x="13" y="118"/>
                  </a:cubicBezTo>
                  <a:cubicBezTo>
                    <a:pt x="0" y="90"/>
                    <a:pt x="4" y="53"/>
                    <a:pt x="24" y="29"/>
                  </a:cubicBezTo>
                  <a:cubicBezTo>
                    <a:pt x="37" y="13"/>
                    <a:pt x="57" y="4"/>
                    <a:pt x="77" y="4"/>
                  </a:cubicBezTo>
                  <a:cubicBezTo>
                    <a:pt x="89" y="4"/>
                    <a:pt x="101" y="7"/>
                    <a:pt x="111" y="13"/>
                  </a:cubicBezTo>
                  <a:cubicBezTo>
                    <a:pt x="144" y="31"/>
                    <a:pt x="145" y="79"/>
                    <a:pt x="133" y="111"/>
                  </a:cubicBezTo>
                  <a:cubicBezTo>
                    <a:pt x="127" y="129"/>
                    <a:pt x="112" y="143"/>
                    <a:pt x="103" y="160"/>
                  </a:cubicBezTo>
                  <a:cubicBezTo>
                    <a:pt x="94" y="176"/>
                    <a:pt x="92" y="194"/>
                    <a:pt x="90" y="212"/>
                  </a:cubicBezTo>
                  <a:cubicBezTo>
                    <a:pt x="89" y="212"/>
                    <a:pt x="89" y="213"/>
                    <a:pt x="89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8" y="214"/>
                    <a:pt x="87" y="214"/>
                    <a:pt x="86" y="214"/>
                  </a:cubicBezTo>
                  <a:cubicBezTo>
                    <a:pt x="86" y="194"/>
                    <a:pt x="89" y="174"/>
                    <a:pt x="90" y="153"/>
                  </a:cubicBezTo>
                  <a:cubicBezTo>
                    <a:pt x="91" y="143"/>
                    <a:pt x="91" y="133"/>
                    <a:pt x="93" y="122"/>
                  </a:cubicBezTo>
                  <a:cubicBezTo>
                    <a:pt x="94" y="116"/>
                    <a:pt x="95" y="110"/>
                    <a:pt x="98" y="106"/>
                  </a:cubicBezTo>
                  <a:cubicBezTo>
                    <a:pt x="100" y="106"/>
                    <a:pt x="101" y="106"/>
                    <a:pt x="102" y="106"/>
                  </a:cubicBezTo>
                  <a:cubicBezTo>
                    <a:pt x="105" y="106"/>
                    <a:pt x="108" y="105"/>
                    <a:pt x="109" y="102"/>
                  </a:cubicBezTo>
                  <a:cubicBezTo>
                    <a:pt x="110" y="100"/>
                    <a:pt x="109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96"/>
                    <a:pt x="100" y="98"/>
                    <a:pt x="97" y="101"/>
                  </a:cubicBezTo>
                  <a:cubicBezTo>
                    <a:pt x="96" y="100"/>
                    <a:pt x="95" y="98"/>
                    <a:pt x="95" y="97"/>
                  </a:cubicBezTo>
                  <a:cubicBezTo>
                    <a:pt x="100" y="96"/>
                    <a:pt x="105" y="92"/>
                    <a:pt x="107" y="87"/>
                  </a:cubicBezTo>
                  <a:cubicBezTo>
                    <a:pt x="109" y="85"/>
                    <a:pt x="110" y="79"/>
                    <a:pt x="107" y="78"/>
                  </a:cubicBezTo>
                  <a:cubicBezTo>
                    <a:pt x="106" y="77"/>
                    <a:pt x="105" y="77"/>
                    <a:pt x="104" y="77"/>
                  </a:cubicBezTo>
                  <a:cubicBezTo>
                    <a:pt x="98" y="77"/>
                    <a:pt x="93" y="86"/>
                    <a:pt x="92" y="93"/>
                  </a:cubicBezTo>
                  <a:cubicBezTo>
                    <a:pt x="88" y="93"/>
                    <a:pt x="85" y="91"/>
                    <a:pt x="83" y="89"/>
                  </a:cubicBezTo>
                  <a:cubicBezTo>
                    <a:pt x="87" y="85"/>
                    <a:pt x="89" y="79"/>
                    <a:pt x="89" y="75"/>
                  </a:cubicBezTo>
                  <a:cubicBezTo>
                    <a:pt x="89" y="72"/>
                    <a:pt x="87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0" y="68"/>
                    <a:pt x="78" y="72"/>
                    <a:pt x="77" y="75"/>
                  </a:cubicBezTo>
                  <a:cubicBezTo>
                    <a:pt x="76" y="79"/>
                    <a:pt x="76" y="84"/>
                    <a:pt x="78" y="88"/>
                  </a:cubicBezTo>
                  <a:cubicBezTo>
                    <a:pt x="78" y="88"/>
                    <a:pt x="77" y="89"/>
                    <a:pt x="77" y="89"/>
                  </a:cubicBezTo>
                  <a:cubicBezTo>
                    <a:pt x="76" y="90"/>
                    <a:pt x="74" y="91"/>
                    <a:pt x="73" y="91"/>
                  </a:cubicBezTo>
                  <a:cubicBezTo>
                    <a:pt x="70" y="91"/>
                    <a:pt x="66" y="89"/>
                    <a:pt x="63" y="86"/>
                  </a:cubicBezTo>
                  <a:cubicBezTo>
                    <a:pt x="64" y="84"/>
                    <a:pt x="64" y="82"/>
                    <a:pt x="63" y="80"/>
                  </a:cubicBezTo>
                  <a:cubicBezTo>
                    <a:pt x="63" y="76"/>
                    <a:pt x="62" y="72"/>
                    <a:pt x="59" y="70"/>
                  </a:cubicBezTo>
                  <a:cubicBezTo>
                    <a:pt x="58" y="69"/>
                    <a:pt x="57" y="69"/>
                    <a:pt x="56" y="69"/>
                  </a:cubicBezTo>
                  <a:cubicBezTo>
                    <a:pt x="54" y="69"/>
                    <a:pt x="51" y="71"/>
                    <a:pt x="51" y="73"/>
                  </a:cubicBezTo>
                  <a:cubicBezTo>
                    <a:pt x="50" y="78"/>
                    <a:pt x="52" y="81"/>
                    <a:pt x="55" y="84"/>
                  </a:cubicBezTo>
                  <a:cubicBezTo>
                    <a:pt x="56" y="85"/>
                    <a:pt x="57" y="87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92"/>
                    <a:pt x="54" y="93"/>
                    <a:pt x="51" y="94"/>
                  </a:cubicBezTo>
                  <a:cubicBezTo>
                    <a:pt x="47" y="87"/>
                    <a:pt x="42" y="80"/>
                    <a:pt x="36" y="80"/>
                  </a:cubicBezTo>
                  <a:cubicBezTo>
                    <a:pt x="36" y="80"/>
                    <a:pt x="35" y="81"/>
                    <a:pt x="34" y="81"/>
                  </a:cubicBezTo>
                  <a:cubicBezTo>
                    <a:pt x="31" y="82"/>
                    <a:pt x="29" y="86"/>
                    <a:pt x="31" y="89"/>
                  </a:cubicBezTo>
                  <a:cubicBezTo>
                    <a:pt x="33" y="94"/>
                    <a:pt x="39" y="96"/>
                    <a:pt x="44" y="98"/>
                  </a:cubicBezTo>
                  <a:cubicBezTo>
                    <a:pt x="46" y="98"/>
                    <a:pt x="47" y="98"/>
                    <a:pt x="48" y="98"/>
                  </a:cubicBezTo>
                  <a:cubicBezTo>
                    <a:pt x="49" y="99"/>
                    <a:pt x="49" y="100"/>
                    <a:pt x="49" y="101"/>
                  </a:cubicBezTo>
                  <a:cubicBezTo>
                    <a:pt x="58" y="116"/>
                    <a:pt x="63" y="134"/>
                    <a:pt x="66" y="151"/>
                  </a:cubicBezTo>
                  <a:cubicBezTo>
                    <a:pt x="70" y="172"/>
                    <a:pt x="70" y="194"/>
                    <a:pt x="65" y="214"/>
                  </a:cubicBezTo>
                  <a:cubicBezTo>
                    <a:pt x="65" y="214"/>
                    <a:pt x="65" y="215"/>
                    <a:pt x="65" y="215"/>
                  </a:cubicBezTo>
                  <a:moveTo>
                    <a:pt x="78" y="0"/>
                  </a:moveTo>
                  <a:cubicBezTo>
                    <a:pt x="67" y="0"/>
                    <a:pt x="55" y="2"/>
                    <a:pt x="45" y="7"/>
                  </a:cubicBezTo>
                  <a:cubicBezTo>
                    <a:pt x="19" y="19"/>
                    <a:pt x="4" y="47"/>
                    <a:pt x="2" y="74"/>
                  </a:cubicBezTo>
                  <a:cubicBezTo>
                    <a:pt x="0" y="97"/>
                    <a:pt x="6" y="119"/>
                    <a:pt x="20" y="137"/>
                  </a:cubicBezTo>
                  <a:cubicBezTo>
                    <a:pt x="28" y="149"/>
                    <a:pt x="38" y="159"/>
                    <a:pt x="46" y="172"/>
                  </a:cubicBezTo>
                  <a:cubicBezTo>
                    <a:pt x="55" y="185"/>
                    <a:pt x="57" y="200"/>
                    <a:pt x="57" y="215"/>
                  </a:cubicBezTo>
                  <a:cubicBezTo>
                    <a:pt x="56" y="215"/>
                    <a:pt x="56" y="216"/>
                    <a:pt x="56" y="217"/>
                  </a:cubicBezTo>
                  <a:cubicBezTo>
                    <a:pt x="56" y="231"/>
                    <a:pt x="56" y="255"/>
                    <a:pt x="75" y="256"/>
                  </a:cubicBezTo>
                  <a:cubicBezTo>
                    <a:pt x="75" y="256"/>
                    <a:pt x="75" y="256"/>
                    <a:pt x="76" y="256"/>
                  </a:cubicBezTo>
                  <a:cubicBezTo>
                    <a:pt x="94" y="256"/>
                    <a:pt x="93" y="231"/>
                    <a:pt x="93" y="217"/>
                  </a:cubicBezTo>
                  <a:cubicBezTo>
                    <a:pt x="94" y="217"/>
                    <a:pt x="94" y="216"/>
                    <a:pt x="94" y="216"/>
                  </a:cubicBezTo>
                  <a:cubicBezTo>
                    <a:pt x="96" y="194"/>
                    <a:pt x="99" y="173"/>
                    <a:pt x="111" y="154"/>
                  </a:cubicBezTo>
                  <a:cubicBezTo>
                    <a:pt x="121" y="139"/>
                    <a:pt x="133" y="126"/>
                    <a:pt x="139" y="108"/>
                  </a:cubicBezTo>
                  <a:cubicBezTo>
                    <a:pt x="149" y="79"/>
                    <a:pt x="147" y="39"/>
                    <a:pt x="123" y="17"/>
                  </a:cubicBezTo>
                  <a:cubicBezTo>
                    <a:pt x="111" y="5"/>
                    <a:pt x="95" y="0"/>
                    <a:pt x="7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3974769" y="3414639"/>
              <a:ext cx="533400" cy="768350"/>
            </a:xfrm>
            <a:custGeom>
              <a:avLst/>
              <a:gdLst>
                <a:gd name="T0" fmla="*/ 117 w 126"/>
                <a:gd name="T1" fmla="*/ 167 h 181"/>
                <a:gd name="T2" fmla="*/ 109 w 126"/>
                <a:gd name="T3" fmla="*/ 177 h 181"/>
                <a:gd name="T4" fmla="*/ 115 w 126"/>
                <a:gd name="T5" fmla="*/ 160 h 181"/>
                <a:gd name="T6" fmla="*/ 117 w 126"/>
                <a:gd name="T7" fmla="*/ 164 h 181"/>
                <a:gd name="T8" fmla="*/ 94 w 126"/>
                <a:gd name="T9" fmla="*/ 165 h 181"/>
                <a:gd name="T10" fmla="*/ 115 w 126"/>
                <a:gd name="T11" fmla="*/ 157 h 181"/>
                <a:gd name="T12" fmla="*/ 36 w 126"/>
                <a:gd name="T13" fmla="*/ 79 h 181"/>
                <a:gd name="T14" fmla="*/ 43 w 126"/>
                <a:gd name="T15" fmla="*/ 79 h 181"/>
                <a:gd name="T16" fmla="*/ 37 w 126"/>
                <a:gd name="T17" fmla="*/ 79 h 181"/>
                <a:gd name="T18" fmla="*/ 57 w 126"/>
                <a:gd name="T19" fmla="*/ 73 h 181"/>
                <a:gd name="T20" fmla="*/ 70 w 126"/>
                <a:gd name="T21" fmla="*/ 68 h 181"/>
                <a:gd name="T22" fmla="*/ 79 w 126"/>
                <a:gd name="T23" fmla="*/ 71 h 181"/>
                <a:gd name="T24" fmla="*/ 105 w 126"/>
                <a:gd name="T25" fmla="*/ 149 h 181"/>
                <a:gd name="T26" fmla="*/ 51 w 126"/>
                <a:gd name="T27" fmla="*/ 82 h 181"/>
                <a:gd name="T28" fmla="*/ 57 w 126"/>
                <a:gd name="T29" fmla="*/ 73 h 181"/>
                <a:gd name="T30" fmla="*/ 85 w 126"/>
                <a:gd name="T31" fmla="*/ 65 h 181"/>
                <a:gd name="T32" fmla="*/ 46 w 126"/>
                <a:gd name="T33" fmla="*/ 66 h 181"/>
                <a:gd name="T34" fmla="*/ 47 w 126"/>
                <a:gd name="T35" fmla="*/ 65 h 181"/>
                <a:gd name="T36" fmla="*/ 63 w 126"/>
                <a:gd name="T37" fmla="*/ 60 h 181"/>
                <a:gd name="T38" fmla="*/ 63 w 126"/>
                <a:gd name="T39" fmla="*/ 56 h 181"/>
                <a:gd name="T40" fmla="*/ 76 w 126"/>
                <a:gd name="T41" fmla="*/ 62 h 181"/>
                <a:gd name="T42" fmla="*/ 79 w 126"/>
                <a:gd name="T43" fmla="*/ 56 h 181"/>
                <a:gd name="T44" fmla="*/ 67 w 126"/>
                <a:gd name="T45" fmla="*/ 127 h 181"/>
                <a:gd name="T46" fmla="*/ 58 w 126"/>
                <a:gd name="T47" fmla="*/ 4 h 181"/>
                <a:gd name="T48" fmla="*/ 102 w 126"/>
                <a:gd name="T49" fmla="*/ 106 h 181"/>
                <a:gd name="T50" fmla="*/ 110 w 126"/>
                <a:gd name="T51" fmla="*/ 147 h 181"/>
                <a:gd name="T52" fmla="*/ 83 w 126"/>
                <a:gd name="T53" fmla="*/ 84 h 181"/>
                <a:gd name="T54" fmla="*/ 85 w 126"/>
                <a:gd name="T55" fmla="*/ 61 h 181"/>
                <a:gd name="T56" fmla="*/ 77 w 126"/>
                <a:gd name="T57" fmla="*/ 65 h 181"/>
                <a:gd name="T58" fmla="*/ 79 w 126"/>
                <a:gd name="T59" fmla="*/ 49 h 181"/>
                <a:gd name="T60" fmla="*/ 67 w 126"/>
                <a:gd name="T61" fmla="*/ 64 h 181"/>
                <a:gd name="T62" fmla="*/ 60 w 126"/>
                <a:gd name="T63" fmla="*/ 50 h 181"/>
                <a:gd name="T64" fmla="*/ 62 w 126"/>
                <a:gd name="T65" fmla="*/ 66 h 181"/>
                <a:gd name="T66" fmla="*/ 51 w 126"/>
                <a:gd name="T67" fmla="*/ 64 h 181"/>
                <a:gd name="T68" fmla="*/ 40 w 126"/>
                <a:gd name="T69" fmla="*/ 64 h 181"/>
                <a:gd name="T70" fmla="*/ 49 w 126"/>
                <a:gd name="T71" fmla="*/ 71 h 181"/>
                <a:gd name="T72" fmla="*/ 31 w 126"/>
                <a:gd name="T73" fmla="*/ 74 h 181"/>
                <a:gd name="T74" fmla="*/ 43 w 126"/>
                <a:gd name="T75" fmla="*/ 82 h 181"/>
                <a:gd name="T76" fmla="*/ 75 w 126"/>
                <a:gd name="T77" fmla="*/ 111 h 181"/>
                <a:gd name="T78" fmla="*/ 91 w 126"/>
                <a:gd name="T79" fmla="*/ 156 h 181"/>
                <a:gd name="T80" fmla="*/ 7 w 126"/>
                <a:gd name="T81" fmla="*/ 80 h 181"/>
                <a:gd name="T82" fmla="*/ 89 w 126"/>
                <a:gd name="T83" fmla="*/ 158 h 181"/>
                <a:gd name="T84" fmla="*/ 114 w 126"/>
                <a:gd name="T85" fmla="*/ 179 h 181"/>
                <a:gd name="T86" fmla="*/ 106 w 126"/>
                <a:gd name="T87" fmla="*/ 99 h 181"/>
                <a:gd name="T88" fmla="*/ 58 w 126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81">
                  <a:moveTo>
                    <a:pt x="109" y="177"/>
                  </a:moveTo>
                  <a:cubicBezTo>
                    <a:pt x="106" y="177"/>
                    <a:pt x="104" y="176"/>
                    <a:pt x="101" y="174"/>
                  </a:cubicBezTo>
                  <a:cubicBezTo>
                    <a:pt x="107" y="173"/>
                    <a:pt x="111" y="168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71"/>
                    <a:pt x="117" y="174"/>
                    <a:pt x="113" y="176"/>
                  </a:cubicBezTo>
                  <a:cubicBezTo>
                    <a:pt x="112" y="177"/>
                    <a:pt x="110" y="177"/>
                    <a:pt x="109" y="177"/>
                  </a:cubicBezTo>
                  <a:moveTo>
                    <a:pt x="99" y="172"/>
                  </a:moveTo>
                  <a:cubicBezTo>
                    <a:pt x="98" y="171"/>
                    <a:pt x="97" y="169"/>
                    <a:pt x="96" y="167"/>
                  </a:cubicBezTo>
                  <a:cubicBezTo>
                    <a:pt x="102" y="165"/>
                    <a:pt x="109" y="162"/>
                    <a:pt x="115" y="16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61"/>
                    <a:pt x="117" y="162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1" y="165"/>
                    <a:pt x="106" y="170"/>
                    <a:pt x="100" y="171"/>
                  </a:cubicBezTo>
                  <a:cubicBezTo>
                    <a:pt x="100" y="171"/>
                    <a:pt x="100" y="172"/>
                    <a:pt x="99" y="172"/>
                  </a:cubicBezTo>
                  <a:moveTo>
                    <a:pt x="94" y="165"/>
                  </a:moveTo>
                  <a:cubicBezTo>
                    <a:pt x="93" y="163"/>
                    <a:pt x="93" y="161"/>
                    <a:pt x="92" y="159"/>
                  </a:cubicBezTo>
                  <a:cubicBezTo>
                    <a:pt x="99" y="157"/>
                    <a:pt x="105" y="153"/>
                    <a:pt x="111" y="150"/>
                  </a:cubicBezTo>
                  <a:cubicBezTo>
                    <a:pt x="112" y="152"/>
                    <a:pt x="114" y="154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07" y="160"/>
                    <a:pt x="101" y="162"/>
                    <a:pt x="94" y="165"/>
                  </a:cubicBezTo>
                  <a:moveTo>
                    <a:pt x="36" y="79"/>
                  </a:moveTo>
                  <a:cubicBezTo>
                    <a:pt x="34" y="79"/>
                    <a:pt x="33" y="78"/>
                    <a:pt x="34" y="76"/>
                  </a:cubicBezTo>
                  <a:cubicBezTo>
                    <a:pt x="34" y="76"/>
                    <a:pt x="35" y="76"/>
                    <a:pt x="35" y="76"/>
                  </a:cubicBezTo>
                  <a:cubicBezTo>
                    <a:pt x="37" y="76"/>
                    <a:pt x="40" y="77"/>
                    <a:pt x="4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9"/>
                    <a:pt x="38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moveTo>
                    <a:pt x="57" y="73"/>
                  </a:moveTo>
                  <a:cubicBezTo>
                    <a:pt x="58" y="73"/>
                    <a:pt x="58" y="73"/>
                    <a:pt x="59" y="72"/>
                  </a:cubicBezTo>
                  <a:cubicBezTo>
                    <a:pt x="62" y="72"/>
                    <a:pt x="64" y="69"/>
                    <a:pt x="66" y="67"/>
                  </a:cubicBezTo>
                  <a:cubicBezTo>
                    <a:pt x="67" y="67"/>
                    <a:pt x="69" y="68"/>
                    <a:pt x="70" y="68"/>
                  </a:cubicBezTo>
                  <a:cubicBezTo>
                    <a:pt x="72" y="68"/>
                    <a:pt x="73" y="67"/>
                    <a:pt x="74" y="67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6" y="70"/>
                    <a:pt x="77" y="70"/>
                    <a:pt x="79" y="71"/>
                  </a:cubicBezTo>
                  <a:cubicBezTo>
                    <a:pt x="78" y="74"/>
                    <a:pt x="79" y="77"/>
                    <a:pt x="79" y="81"/>
                  </a:cubicBezTo>
                  <a:cubicBezTo>
                    <a:pt x="81" y="88"/>
                    <a:pt x="84" y="96"/>
                    <a:pt x="87" y="103"/>
                  </a:cubicBezTo>
                  <a:cubicBezTo>
                    <a:pt x="94" y="118"/>
                    <a:pt x="99" y="134"/>
                    <a:pt x="105" y="149"/>
                  </a:cubicBezTo>
                  <a:cubicBezTo>
                    <a:pt x="103" y="151"/>
                    <a:pt x="100" y="152"/>
                    <a:pt x="97" y="154"/>
                  </a:cubicBezTo>
                  <a:cubicBezTo>
                    <a:pt x="94" y="140"/>
                    <a:pt x="88" y="126"/>
                    <a:pt x="80" y="114"/>
                  </a:cubicBezTo>
                  <a:cubicBezTo>
                    <a:pt x="72" y="102"/>
                    <a:pt x="63" y="90"/>
                    <a:pt x="51" y="82"/>
                  </a:cubicBezTo>
                  <a:cubicBezTo>
                    <a:pt x="51" y="81"/>
                    <a:pt x="50" y="80"/>
                    <a:pt x="49" y="80"/>
                  </a:cubicBezTo>
                  <a:cubicBezTo>
                    <a:pt x="51" y="78"/>
                    <a:pt x="52" y="75"/>
                    <a:pt x="52" y="72"/>
                  </a:cubicBezTo>
                  <a:cubicBezTo>
                    <a:pt x="54" y="72"/>
                    <a:pt x="56" y="73"/>
                    <a:pt x="57" y="73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5"/>
                    <a:pt x="85" y="65"/>
                    <a:pt x="85" y="65"/>
                  </a:cubicBezTo>
                  <a:cubicBezTo>
                    <a:pt x="85" y="65"/>
                    <a:pt x="85" y="66"/>
                    <a:pt x="84" y="67"/>
                  </a:cubicBezTo>
                  <a:moveTo>
                    <a:pt x="49" y="67"/>
                  </a:moveTo>
                  <a:cubicBezTo>
                    <a:pt x="48" y="67"/>
                    <a:pt x="47" y="67"/>
                    <a:pt x="46" y="66"/>
                  </a:cubicBezTo>
                  <a:cubicBezTo>
                    <a:pt x="46" y="66"/>
                    <a:pt x="45" y="66"/>
                    <a:pt x="45" y="66"/>
                  </a:cubicBezTo>
                  <a:cubicBezTo>
                    <a:pt x="43" y="65"/>
                    <a:pt x="43" y="64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6"/>
                    <a:pt x="48" y="67"/>
                    <a:pt x="49" y="67"/>
                  </a:cubicBezTo>
                  <a:moveTo>
                    <a:pt x="63" y="61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1" y="57"/>
                    <a:pt x="61" y="55"/>
                  </a:cubicBezTo>
                  <a:cubicBezTo>
                    <a:pt x="61" y="54"/>
                    <a:pt x="61" y="53"/>
                    <a:pt x="62" y="53"/>
                  </a:cubicBezTo>
                  <a:cubicBezTo>
                    <a:pt x="62" y="53"/>
                    <a:pt x="63" y="55"/>
                    <a:pt x="63" y="56"/>
                  </a:cubicBezTo>
                  <a:cubicBezTo>
                    <a:pt x="64" y="57"/>
                    <a:pt x="64" y="58"/>
                    <a:pt x="64" y="60"/>
                  </a:cubicBezTo>
                  <a:cubicBezTo>
                    <a:pt x="64" y="60"/>
                    <a:pt x="63" y="61"/>
                    <a:pt x="63" y="61"/>
                  </a:cubicBezTo>
                  <a:moveTo>
                    <a:pt x="76" y="62"/>
                  </a:moveTo>
                  <a:cubicBezTo>
                    <a:pt x="76" y="59"/>
                    <a:pt x="77" y="57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8"/>
                    <a:pt x="78" y="60"/>
                    <a:pt x="76" y="62"/>
                  </a:cubicBezTo>
                  <a:moveTo>
                    <a:pt x="91" y="156"/>
                  </a:moveTo>
                  <a:cubicBezTo>
                    <a:pt x="86" y="144"/>
                    <a:pt x="79" y="134"/>
                    <a:pt x="67" y="127"/>
                  </a:cubicBezTo>
                  <a:cubicBezTo>
                    <a:pt x="54" y="120"/>
                    <a:pt x="40" y="115"/>
                    <a:pt x="28" y="106"/>
                  </a:cubicBezTo>
                  <a:cubicBezTo>
                    <a:pt x="11" y="91"/>
                    <a:pt x="2" y="65"/>
                    <a:pt x="8" y="42"/>
                  </a:cubicBezTo>
                  <a:cubicBezTo>
                    <a:pt x="13" y="20"/>
                    <a:pt x="35" y="4"/>
                    <a:pt x="58" y="4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90" y="6"/>
                    <a:pt x="105" y="38"/>
                    <a:pt x="107" y="63"/>
                  </a:cubicBezTo>
                  <a:cubicBezTo>
                    <a:pt x="109" y="78"/>
                    <a:pt x="103" y="91"/>
                    <a:pt x="102" y="106"/>
                  </a:cubicBezTo>
                  <a:cubicBezTo>
                    <a:pt x="101" y="119"/>
                    <a:pt x="106" y="133"/>
                    <a:pt x="110" y="145"/>
                  </a:cubicBezTo>
                  <a:cubicBezTo>
                    <a:pt x="110" y="146"/>
                    <a:pt x="110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8"/>
                    <a:pt x="108" y="148"/>
                  </a:cubicBezTo>
                  <a:cubicBezTo>
                    <a:pt x="102" y="134"/>
                    <a:pt x="97" y="120"/>
                    <a:pt x="91" y="105"/>
                  </a:cubicBezTo>
                  <a:cubicBezTo>
                    <a:pt x="89" y="98"/>
                    <a:pt x="86" y="91"/>
                    <a:pt x="83" y="84"/>
                  </a:cubicBezTo>
                  <a:cubicBezTo>
                    <a:pt x="82" y="79"/>
                    <a:pt x="81" y="75"/>
                    <a:pt x="82" y="71"/>
                  </a:cubicBezTo>
                  <a:cubicBezTo>
                    <a:pt x="86" y="70"/>
                    <a:pt x="89" y="68"/>
                    <a:pt x="88" y="65"/>
                  </a:cubicBezTo>
                  <a:cubicBezTo>
                    <a:pt x="88" y="63"/>
                    <a:pt x="87" y="61"/>
                    <a:pt x="85" y="61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2" y="62"/>
                    <a:pt x="81" y="65"/>
                    <a:pt x="80" y="68"/>
                  </a:cubicBezTo>
                  <a:cubicBezTo>
                    <a:pt x="79" y="67"/>
                    <a:pt x="78" y="67"/>
                    <a:pt x="77" y="65"/>
                  </a:cubicBezTo>
                  <a:cubicBezTo>
                    <a:pt x="80" y="63"/>
                    <a:pt x="82" y="59"/>
                    <a:pt x="82" y="55"/>
                  </a:cubicBezTo>
                  <a:cubicBezTo>
                    <a:pt x="82" y="53"/>
                    <a:pt x="82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3" y="50"/>
                    <a:pt x="72" y="58"/>
                    <a:pt x="73" y="64"/>
                  </a:cubicBezTo>
                  <a:cubicBezTo>
                    <a:pt x="72" y="64"/>
                    <a:pt x="71" y="65"/>
                    <a:pt x="70" y="65"/>
                  </a:cubicBezTo>
                  <a:cubicBezTo>
                    <a:pt x="69" y="65"/>
                    <a:pt x="68" y="64"/>
                    <a:pt x="67" y="64"/>
                  </a:cubicBezTo>
                  <a:cubicBezTo>
                    <a:pt x="68" y="60"/>
                    <a:pt x="67" y="56"/>
                    <a:pt x="66" y="53"/>
                  </a:cubicBezTo>
                  <a:cubicBezTo>
                    <a:pt x="65" y="51"/>
                    <a:pt x="64" y="49"/>
                    <a:pt x="62" y="49"/>
                  </a:cubicBezTo>
                  <a:cubicBezTo>
                    <a:pt x="61" y="49"/>
                    <a:pt x="61" y="50"/>
                    <a:pt x="60" y="50"/>
                  </a:cubicBezTo>
                  <a:cubicBezTo>
                    <a:pt x="58" y="51"/>
                    <a:pt x="58" y="54"/>
                    <a:pt x="58" y="56"/>
                  </a:cubicBezTo>
                  <a:cubicBezTo>
                    <a:pt x="59" y="60"/>
                    <a:pt x="60" y="63"/>
                    <a:pt x="63" y="65"/>
                  </a:cubicBezTo>
                  <a:cubicBezTo>
                    <a:pt x="63" y="65"/>
                    <a:pt x="63" y="66"/>
                    <a:pt x="62" y="66"/>
                  </a:cubicBezTo>
                  <a:cubicBezTo>
                    <a:pt x="62" y="68"/>
                    <a:pt x="60" y="69"/>
                    <a:pt x="57" y="69"/>
                  </a:cubicBezTo>
                  <a:cubicBezTo>
                    <a:pt x="56" y="69"/>
                    <a:pt x="54" y="69"/>
                    <a:pt x="52" y="69"/>
                  </a:cubicBezTo>
                  <a:cubicBezTo>
                    <a:pt x="52" y="67"/>
                    <a:pt x="51" y="66"/>
                    <a:pt x="51" y="64"/>
                  </a:cubicBezTo>
                  <a:cubicBezTo>
                    <a:pt x="49" y="62"/>
                    <a:pt x="47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cubicBezTo>
                    <a:pt x="41" y="59"/>
                    <a:pt x="39" y="62"/>
                    <a:pt x="40" y="64"/>
                  </a:cubicBezTo>
                  <a:cubicBezTo>
                    <a:pt x="41" y="67"/>
                    <a:pt x="43" y="69"/>
                    <a:pt x="46" y="70"/>
                  </a:cubicBezTo>
                  <a:cubicBezTo>
                    <a:pt x="47" y="70"/>
                    <a:pt x="48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4"/>
                    <a:pt x="48" y="76"/>
                    <a:pt x="46" y="78"/>
                  </a:cubicBezTo>
                  <a:cubicBezTo>
                    <a:pt x="43" y="75"/>
                    <a:pt x="38" y="73"/>
                    <a:pt x="35" y="73"/>
                  </a:cubicBezTo>
                  <a:cubicBezTo>
                    <a:pt x="33" y="73"/>
                    <a:pt x="32" y="73"/>
                    <a:pt x="31" y="74"/>
                  </a:cubicBezTo>
                  <a:cubicBezTo>
                    <a:pt x="29" y="75"/>
                    <a:pt x="29" y="79"/>
                    <a:pt x="31" y="81"/>
                  </a:cubicBezTo>
                  <a:cubicBezTo>
                    <a:pt x="33" y="82"/>
                    <a:pt x="36" y="83"/>
                    <a:pt x="38" y="83"/>
                  </a:cubicBezTo>
                  <a:cubicBezTo>
                    <a:pt x="40" y="83"/>
                    <a:pt x="42" y="82"/>
                    <a:pt x="43" y="82"/>
                  </a:cubicBezTo>
                  <a:cubicBezTo>
                    <a:pt x="44" y="82"/>
                    <a:pt x="45" y="82"/>
                    <a:pt x="46" y="81"/>
                  </a:cubicBezTo>
                  <a:cubicBezTo>
                    <a:pt x="46" y="82"/>
                    <a:pt x="47" y="82"/>
                    <a:pt x="47" y="83"/>
                  </a:cubicBezTo>
                  <a:cubicBezTo>
                    <a:pt x="58" y="90"/>
                    <a:pt x="67" y="101"/>
                    <a:pt x="75" y="111"/>
                  </a:cubicBezTo>
                  <a:cubicBezTo>
                    <a:pt x="84" y="124"/>
                    <a:pt x="90" y="139"/>
                    <a:pt x="94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3" y="155"/>
                    <a:pt x="92" y="156"/>
                    <a:pt x="91" y="156"/>
                  </a:cubicBezTo>
                  <a:moveTo>
                    <a:pt x="58" y="0"/>
                  </a:moveTo>
                  <a:cubicBezTo>
                    <a:pt x="41" y="0"/>
                    <a:pt x="25" y="9"/>
                    <a:pt x="15" y="21"/>
                  </a:cubicBezTo>
                  <a:cubicBezTo>
                    <a:pt x="1" y="37"/>
                    <a:pt x="0" y="60"/>
                    <a:pt x="7" y="80"/>
                  </a:cubicBezTo>
                  <a:cubicBezTo>
                    <a:pt x="13" y="96"/>
                    <a:pt x="24" y="108"/>
                    <a:pt x="39" y="117"/>
                  </a:cubicBezTo>
                  <a:cubicBezTo>
                    <a:pt x="48" y="122"/>
                    <a:pt x="59" y="126"/>
                    <a:pt x="68" y="131"/>
                  </a:cubicBezTo>
                  <a:cubicBezTo>
                    <a:pt x="78" y="138"/>
                    <a:pt x="84" y="147"/>
                    <a:pt x="89" y="158"/>
                  </a:cubicBezTo>
                  <a:cubicBezTo>
                    <a:pt x="88" y="158"/>
                    <a:pt x="88" y="159"/>
                    <a:pt x="88" y="159"/>
                  </a:cubicBezTo>
                  <a:cubicBezTo>
                    <a:pt x="92" y="167"/>
                    <a:pt x="99" y="181"/>
                    <a:pt x="109" y="181"/>
                  </a:cubicBezTo>
                  <a:cubicBezTo>
                    <a:pt x="110" y="181"/>
                    <a:pt x="112" y="180"/>
                    <a:pt x="114" y="179"/>
                  </a:cubicBezTo>
                  <a:cubicBezTo>
                    <a:pt x="126" y="174"/>
                    <a:pt x="118" y="157"/>
                    <a:pt x="114" y="148"/>
                  </a:cubicBezTo>
                  <a:cubicBezTo>
                    <a:pt x="114" y="147"/>
                    <a:pt x="114" y="147"/>
                    <a:pt x="114" y="146"/>
                  </a:cubicBezTo>
                  <a:cubicBezTo>
                    <a:pt x="108" y="131"/>
                    <a:pt x="104" y="116"/>
                    <a:pt x="106" y="99"/>
                  </a:cubicBezTo>
                  <a:cubicBezTo>
                    <a:pt x="108" y="86"/>
                    <a:pt x="112" y="73"/>
                    <a:pt x="110" y="59"/>
                  </a:cubicBezTo>
                  <a:cubicBezTo>
                    <a:pt x="108" y="37"/>
                    <a:pt x="94" y="10"/>
                    <a:pt x="71" y="2"/>
                  </a:cubicBezTo>
                  <a:cubicBezTo>
                    <a:pt x="67" y="1"/>
                    <a:pt x="62" y="0"/>
                    <a:pt x="5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0008856" y="2330377"/>
              <a:ext cx="322263" cy="457200"/>
            </a:xfrm>
            <a:custGeom>
              <a:avLst/>
              <a:gdLst>
                <a:gd name="T0" fmla="*/ 71 w 76"/>
                <a:gd name="T1" fmla="*/ 100 h 108"/>
                <a:gd name="T2" fmla="*/ 65 w 76"/>
                <a:gd name="T3" fmla="*/ 107 h 108"/>
                <a:gd name="T4" fmla="*/ 69 w 76"/>
                <a:gd name="T5" fmla="*/ 96 h 108"/>
                <a:gd name="T6" fmla="*/ 70 w 76"/>
                <a:gd name="T7" fmla="*/ 99 h 108"/>
                <a:gd name="T8" fmla="*/ 57 w 76"/>
                <a:gd name="T9" fmla="*/ 99 h 108"/>
                <a:gd name="T10" fmla="*/ 69 w 76"/>
                <a:gd name="T11" fmla="*/ 94 h 108"/>
                <a:gd name="T12" fmla="*/ 22 w 76"/>
                <a:gd name="T13" fmla="*/ 47 h 108"/>
                <a:gd name="T14" fmla="*/ 26 w 76"/>
                <a:gd name="T15" fmla="*/ 47 h 108"/>
                <a:gd name="T16" fmla="*/ 22 w 76"/>
                <a:gd name="T17" fmla="*/ 48 h 108"/>
                <a:gd name="T18" fmla="*/ 34 w 76"/>
                <a:gd name="T19" fmla="*/ 44 h 108"/>
                <a:gd name="T20" fmla="*/ 42 w 76"/>
                <a:gd name="T21" fmla="*/ 40 h 108"/>
                <a:gd name="T22" fmla="*/ 47 w 76"/>
                <a:gd name="T23" fmla="*/ 42 h 108"/>
                <a:gd name="T24" fmla="*/ 63 w 76"/>
                <a:gd name="T25" fmla="*/ 90 h 108"/>
                <a:gd name="T26" fmla="*/ 31 w 76"/>
                <a:gd name="T27" fmla="*/ 49 h 108"/>
                <a:gd name="T28" fmla="*/ 34 w 76"/>
                <a:gd name="T29" fmla="*/ 44 h 108"/>
                <a:gd name="T30" fmla="*/ 51 w 76"/>
                <a:gd name="T31" fmla="*/ 39 h 108"/>
                <a:gd name="T32" fmla="*/ 28 w 76"/>
                <a:gd name="T33" fmla="*/ 40 h 108"/>
                <a:gd name="T34" fmla="*/ 28 w 76"/>
                <a:gd name="T35" fmla="*/ 39 h 108"/>
                <a:gd name="T36" fmla="*/ 38 w 76"/>
                <a:gd name="T37" fmla="*/ 36 h 108"/>
                <a:gd name="T38" fmla="*/ 38 w 76"/>
                <a:gd name="T39" fmla="*/ 33 h 108"/>
                <a:gd name="T40" fmla="*/ 46 w 76"/>
                <a:gd name="T41" fmla="*/ 37 h 108"/>
                <a:gd name="T42" fmla="*/ 48 w 76"/>
                <a:gd name="T43" fmla="*/ 34 h 108"/>
                <a:gd name="T44" fmla="*/ 40 w 76"/>
                <a:gd name="T45" fmla="*/ 76 h 108"/>
                <a:gd name="T46" fmla="*/ 35 w 76"/>
                <a:gd name="T47" fmla="*/ 2 h 108"/>
                <a:gd name="T48" fmla="*/ 62 w 76"/>
                <a:gd name="T49" fmla="*/ 63 h 108"/>
                <a:gd name="T50" fmla="*/ 66 w 76"/>
                <a:gd name="T51" fmla="*/ 88 h 108"/>
                <a:gd name="T52" fmla="*/ 50 w 76"/>
                <a:gd name="T53" fmla="*/ 50 h 108"/>
                <a:gd name="T54" fmla="*/ 51 w 76"/>
                <a:gd name="T55" fmla="*/ 37 h 108"/>
                <a:gd name="T56" fmla="*/ 46 w 76"/>
                <a:gd name="T57" fmla="*/ 39 h 108"/>
                <a:gd name="T58" fmla="*/ 47 w 76"/>
                <a:gd name="T59" fmla="*/ 29 h 108"/>
                <a:gd name="T60" fmla="*/ 40 w 76"/>
                <a:gd name="T61" fmla="*/ 38 h 108"/>
                <a:gd name="T62" fmla="*/ 36 w 76"/>
                <a:gd name="T63" fmla="*/ 30 h 108"/>
                <a:gd name="T64" fmla="*/ 38 w 76"/>
                <a:gd name="T65" fmla="*/ 40 h 108"/>
                <a:gd name="T66" fmla="*/ 30 w 76"/>
                <a:gd name="T67" fmla="*/ 39 h 108"/>
                <a:gd name="T68" fmla="*/ 24 w 76"/>
                <a:gd name="T69" fmla="*/ 38 h 108"/>
                <a:gd name="T70" fmla="*/ 30 w 76"/>
                <a:gd name="T71" fmla="*/ 43 h 108"/>
                <a:gd name="T72" fmla="*/ 19 w 76"/>
                <a:gd name="T73" fmla="*/ 44 h 108"/>
                <a:gd name="T74" fmla="*/ 26 w 76"/>
                <a:gd name="T75" fmla="*/ 49 h 108"/>
                <a:gd name="T76" fmla="*/ 45 w 76"/>
                <a:gd name="T77" fmla="*/ 67 h 108"/>
                <a:gd name="T78" fmla="*/ 55 w 76"/>
                <a:gd name="T79" fmla="*/ 94 h 108"/>
                <a:gd name="T80" fmla="*/ 4 w 76"/>
                <a:gd name="T81" fmla="*/ 48 h 108"/>
                <a:gd name="T82" fmla="*/ 53 w 76"/>
                <a:gd name="T83" fmla="*/ 95 h 108"/>
                <a:gd name="T84" fmla="*/ 68 w 76"/>
                <a:gd name="T85" fmla="*/ 108 h 108"/>
                <a:gd name="T86" fmla="*/ 64 w 76"/>
                <a:gd name="T87" fmla="*/ 59 h 108"/>
                <a:gd name="T88" fmla="*/ 35 w 76"/>
                <a:gd name="T8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08">
                  <a:moveTo>
                    <a:pt x="65" y="107"/>
                  </a:moveTo>
                  <a:cubicBezTo>
                    <a:pt x="64" y="107"/>
                    <a:pt x="62" y="106"/>
                    <a:pt x="61" y="105"/>
                  </a:cubicBezTo>
                  <a:cubicBezTo>
                    <a:pt x="64" y="104"/>
                    <a:pt x="67" y="101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3"/>
                    <a:pt x="70" y="104"/>
                    <a:pt x="68" y="106"/>
                  </a:cubicBezTo>
                  <a:cubicBezTo>
                    <a:pt x="67" y="106"/>
                    <a:pt x="66" y="107"/>
                    <a:pt x="65" y="107"/>
                  </a:cubicBezTo>
                  <a:moveTo>
                    <a:pt x="60" y="103"/>
                  </a:moveTo>
                  <a:cubicBezTo>
                    <a:pt x="59" y="102"/>
                    <a:pt x="58" y="101"/>
                    <a:pt x="58" y="101"/>
                  </a:cubicBezTo>
                  <a:cubicBezTo>
                    <a:pt x="62" y="99"/>
                    <a:pt x="66" y="97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99"/>
                    <a:pt x="64" y="102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moveTo>
                    <a:pt x="57" y="99"/>
                  </a:moveTo>
                  <a:cubicBezTo>
                    <a:pt x="56" y="98"/>
                    <a:pt x="56" y="97"/>
                    <a:pt x="55" y="96"/>
                  </a:cubicBezTo>
                  <a:cubicBezTo>
                    <a:pt x="59" y="94"/>
                    <a:pt x="63" y="92"/>
                    <a:pt x="67" y="90"/>
                  </a:cubicBezTo>
                  <a:cubicBezTo>
                    <a:pt x="68" y="91"/>
                    <a:pt x="68" y="93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5" y="96"/>
                    <a:pt x="61" y="97"/>
                    <a:pt x="57" y="99"/>
                  </a:cubicBezTo>
                  <a:moveTo>
                    <a:pt x="22" y="47"/>
                  </a:moveTo>
                  <a:cubicBezTo>
                    <a:pt x="20" y="47"/>
                    <a:pt x="20" y="47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4" y="46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moveTo>
                    <a:pt x="34" y="44"/>
                  </a:moveTo>
                  <a:cubicBezTo>
                    <a:pt x="35" y="44"/>
                    <a:pt x="35" y="43"/>
                    <a:pt x="36" y="43"/>
                  </a:cubicBezTo>
                  <a:cubicBezTo>
                    <a:pt x="37" y="43"/>
                    <a:pt x="39" y="42"/>
                    <a:pt x="39" y="40"/>
                  </a:cubicBezTo>
                  <a:cubicBezTo>
                    <a:pt x="40" y="40"/>
                    <a:pt x="41" y="40"/>
                    <a:pt x="42" y="40"/>
                  </a:cubicBezTo>
                  <a:cubicBezTo>
                    <a:pt x="43" y="40"/>
                    <a:pt x="44" y="40"/>
                    <a:pt x="45" y="40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4"/>
                    <a:pt x="47" y="46"/>
                    <a:pt x="48" y="48"/>
                  </a:cubicBezTo>
                  <a:cubicBezTo>
                    <a:pt x="49" y="53"/>
                    <a:pt x="50" y="57"/>
                    <a:pt x="52" y="62"/>
                  </a:cubicBezTo>
                  <a:cubicBezTo>
                    <a:pt x="56" y="71"/>
                    <a:pt x="59" y="81"/>
                    <a:pt x="63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84"/>
                    <a:pt x="53" y="76"/>
                    <a:pt x="48" y="68"/>
                  </a:cubicBezTo>
                  <a:cubicBezTo>
                    <a:pt x="44" y="61"/>
                    <a:pt x="38" y="54"/>
                    <a:pt x="31" y="49"/>
                  </a:cubicBezTo>
                  <a:cubicBezTo>
                    <a:pt x="31" y="49"/>
                    <a:pt x="30" y="48"/>
                    <a:pt x="29" y="48"/>
                  </a:cubicBezTo>
                  <a:cubicBezTo>
                    <a:pt x="31" y="47"/>
                    <a:pt x="31" y="45"/>
                    <a:pt x="32" y="43"/>
                  </a:cubicBezTo>
                  <a:cubicBezTo>
                    <a:pt x="33" y="43"/>
                    <a:pt x="34" y="44"/>
                    <a:pt x="34" y="44"/>
                  </a:cubicBezTo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40"/>
                  </a:cubicBezTo>
                  <a:moveTo>
                    <a:pt x="29" y="40"/>
                  </a:moveTo>
                  <a:cubicBezTo>
                    <a:pt x="29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8"/>
                    <a:pt x="27" y="37"/>
                  </a:cubicBezTo>
                  <a:cubicBezTo>
                    <a:pt x="28" y="38"/>
                    <a:pt x="28" y="38"/>
                    <a:pt x="28" y="39"/>
                  </a:cubicBezTo>
                  <a:cubicBezTo>
                    <a:pt x="29" y="39"/>
                    <a:pt x="29" y="40"/>
                    <a:pt x="29" y="40"/>
                  </a:cubicBezTo>
                  <a:moveTo>
                    <a:pt x="38" y="37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46" y="37"/>
                  </a:moveTo>
                  <a:cubicBezTo>
                    <a:pt x="46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3"/>
                    <a:pt x="48" y="34"/>
                  </a:cubicBezTo>
                  <a:cubicBezTo>
                    <a:pt x="48" y="35"/>
                    <a:pt x="47" y="36"/>
                    <a:pt x="46" y="37"/>
                  </a:cubicBezTo>
                  <a:moveTo>
                    <a:pt x="55" y="94"/>
                  </a:moveTo>
                  <a:cubicBezTo>
                    <a:pt x="51" y="86"/>
                    <a:pt x="47" y="80"/>
                    <a:pt x="40" y="76"/>
                  </a:cubicBezTo>
                  <a:cubicBezTo>
                    <a:pt x="32" y="72"/>
                    <a:pt x="24" y="69"/>
                    <a:pt x="17" y="63"/>
                  </a:cubicBezTo>
                  <a:cubicBezTo>
                    <a:pt x="6" y="54"/>
                    <a:pt x="1" y="39"/>
                    <a:pt x="5" y="25"/>
                  </a:cubicBezTo>
                  <a:cubicBezTo>
                    <a:pt x="8" y="12"/>
                    <a:pt x="21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54" y="3"/>
                    <a:pt x="63" y="23"/>
                    <a:pt x="65" y="38"/>
                  </a:cubicBezTo>
                  <a:cubicBezTo>
                    <a:pt x="66" y="46"/>
                    <a:pt x="62" y="55"/>
                    <a:pt x="62" y="63"/>
                  </a:cubicBezTo>
                  <a:cubicBezTo>
                    <a:pt x="61" y="72"/>
                    <a:pt x="64" y="80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9"/>
                    <a:pt x="65" y="89"/>
                  </a:cubicBezTo>
                  <a:cubicBezTo>
                    <a:pt x="61" y="80"/>
                    <a:pt x="58" y="72"/>
                    <a:pt x="55" y="63"/>
                  </a:cubicBezTo>
                  <a:cubicBezTo>
                    <a:pt x="53" y="59"/>
                    <a:pt x="52" y="55"/>
                    <a:pt x="50" y="50"/>
                  </a:cubicBezTo>
                  <a:cubicBezTo>
                    <a:pt x="49" y="47"/>
                    <a:pt x="49" y="45"/>
                    <a:pt x="50" y="42"/>
                  </a:cubicBezTo>
                  <a:cubicBezTo>
                    <a:pt x="52" y="42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9" y="39"/>
                    <a:pt x="48" y="40"/>
                  </a:cubicBezTo>
                  <a:cubicBezTo>
                    <a:pt x="47" y="40"/>
                    <a:pt x="47" y="40"/>
                    <a:pt x="46" y="39"/>
                  </a:cubicBezTo>
                  <a:cubicBezTo>
                    <a:pt x="48" y="38"/>
                    <a:pt x="49" y="35"/>
                    <a:pt x="50" y="33"/>
                  </a:cubicBezTo>
                  <a:cubicBezTo>
                    <a:pt x="50" y="32"/>
                    <a:pt x="49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4" y="30"/>
                    <a:pt x="44" y="35"/>
                    <a:pt x="44" y="38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1" y="38"/>
                    <a:pt x="40" y="38"/>
                  </a:cubicBezTo>
                  <a:cubicBezTo>
                    <a:pt x="41" y="36"/>
                    <a:pt x="41" y="33"/>
                    <a:pt x="40" y="32"/>
                  </a:cubicBezTo>
                  <a:cubicBezTo>
                    <a:pt x="39" y="31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6"/>
                    <a:pt x="36" y="38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6" y="41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9"/>
                    <a:pt x="30" y="39"/>
                  </a:cubicBezTo>
                  <a:cubicBezTo>
                    <a:pt x="29" y="37"/>
                    <a:pt x="28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7"/>
                    <a:pt x="24" y="38"/>
                  </a:cubicBezTo>
                  <a:cubicBezTo>
                    <a:pt x="24" y="40"/>
                    <a:pt x="26" y="41"/>
                    <a:pt x="28" y="42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29" y="46"/>
                    <a:pt x="28" y="46"/>
                  </a:cubicBezTo>
                  <a:cubicBezTo>
                    <a:pt x="26" y="45"/>
                    <a:pt x="23" y="43"/>
                    <a:pt x="21" y="43"/>
                  </a:cubicBezTo>
                  <a:cubicBezTo>
                    <a:pt x="20" y="43"/>
                    <a:pt x="19" y="44"/>
                    <a:pt x="19" y="44"/>
                  </a:cubicBezTo>
                  <a:cubicBezTo>
                    <a:pt x="17" y="45"/>
                    <a:pt x="18" y="47"/>
                    <a:pt x="19" y="48"/>
                  </a:cubicBezTo>
                  <a:cubicBezTo>
                    <a:pt x="20" y="49"/>
                    <a:pt x="21" y="49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5" y="54"/>
                    <a:pt x="40" y="60"/>
                    <a:pt x="45" y="67"/>
                  </a:cubicBezTo>
                  <a:cubicBezTo>
                    <a:pt x="51" y="74"/>
                    <a:pt x="54" y="8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moveTo>
                    <a:pt x="35" y="0"/>
                  </a:moveTo>
                  <a:cubicBezTo>
                    <a:pt x="25" y="0"/>
                    <a:pt x="15" y="5"/>
                    <a:pt x="9" y="12"/>
                  </a:cubicBezTo>
                  <a:cubicBezTo>
                    <a:pt x="1" y="22"/>
                    <a:pt x="0" y="36"/>
                    <a:pt x="4" y="48"/>
                  </a:cubicBezTo>
                  <a:cubicBezTo>
                    <a:pt x="8" y="57"/>
                    <a:pt x="15" y="65"/>
                    <a:pt x="23" y="70"/>
                  </a:cubicBezTo>
                  <a:cubicBezTo>
                    <a:pt x="29" y="73"/>
                    <a:pt x="35" y="76"/>
                    <a:pt x="41" y="79"/>
                  </a:cubicBezTo>
                  <a:cubicBezTo>
                    <a:pt x="47" y="83"/>
                    <a:pt x="50" y="88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5" y="101"/>
                    <a:pt x="59" y="108"/>
                    <a:pt x="65" y="108"/>
                  </a:cubicBezTo>
                  <a:cubicBezTo>
                    <a:pt x="66" y="108"/>
                    <a:pt x="67" y="108"/>
                    <a:pt x="68" y="108"/>
                  </a:cubicBezTo>
                  <a:cubicBezTo>
                    <a:pt x="76" y="104"/>
                    <a:pt x="71" y="94"/>
                    <a:pt x="69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5" y="79"/>
                    <a:pt x="62" y="69"/>
                    <a:pt x="64" y="59"/>
                  </a:cubicBezTo>
                  <a:cubicBezTo>
                    <a:pt x="65" y="51"/>
                    <a:pt x="67" y="44"/>
                    <a:pt x="66" y="35"/>
                  </a:cubicBezTo>
                  <a:cubicBezTo>
                    <a:pt x="65" y="22"/>
                    <a:pt x="57" y="6"/>
                    <a:pt x="43" y="1"/>
                  </a:cubicBezTo>
                  <a:cubicBezTo>
                    <a:pt x="40" y="0"/>
                    <a:pt x="37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1358232" y="1328905"/>
              <a:ext cx="631825" cy="933450"/>
            </a:xfrm>
            <a:custGeom>
              <a:avLst/>
              <a:gdLst>
                <a:gd name="T0" fmla="*/ 10 w 149"/>
                <a:gd name="T1" fmla="*/ 204 h 220"/>
                <a:gd name="T2" fmla="*/ 21 w 149"/>
                <a:gd name="T3" fmla="*/ 216 h 220"/>
                <a:gd name="T4" fmla="*/ 34 w 149"/>
                <a:gd name="T5" fmla="*/ 204 h 220"/>
                <a:gd name="T6" fmla="*/ 31 w 149"/>
                <a:gd name="T7" fmla="*/ 209 h 220"/>
                <a:gd name="T8" fmla="*/ 10 w 149"/>
                <a:gd name="T9" fmla="*/ 200 h 220"/>
                <a:gd name="T10" fmla="*/ 12 w 149"/>
                <a:gd name="T11" fmla="*/ 190 h 220"/>
                <a:gd name="T12" fmla="*/ 36 w 149"/>
                <a:gd name="T13" fmla="*/ 201 h 220"/>
                <a:gd name="T14" fmla="*/ 91 w 149"/>
                <a:gd name="T15" fmla="*/ 99 h 220"/>
                <a:gd name="T16" fmla="*/ 91 w 149"/>
                <a:gd name="T17" fmla="*/ 99 h 220"/>
                <a:gd name="T18" fmla="*/ 96 w 149"/>
                <a:gd name="T19" fmla="*/ 83 h 220"/>
                <a:gd name="T20" fmla="*/ 88 w 149"/>
                <a:gd name="T21" fmla="*/ 88 h 220"/>
                <a:gd name="T22" fmla="*/ 64 w 149"/>
                <a:gd name="T23" fmla="*/ 82 h 220"/>
                <a:gd name="T24" fmla="*/ 82 w 149"/>
                <a:gd name="T25" fmla="*/ 90 h 220"/>
                <a:gd name="T26" fmla="*/ 74 w 149"/>
                <a:gd name="T27" fmla="*/ 107 h 220"/>
                <a:gd name="T28" fmla="*/ 24 w 149"/>
                <a:gd name="T29" fmla="*/ 183 h 220"/>
                <a:gd name="T30" fmla="*/ 49 w 149"/>
                <a:gd name="T31" fmla="*/ 79 h 220"/>
                <a:gd name="T32" fmla="*/ 78 w 149"/>
                <a:gd name="T33" fmla="*/ 75 h 220"/>
                <a:gd name="T34" fmla="*/ 83 w 149"/>
                <a:gd name="T35" fmla="*/ 72 h 220"/>
                <a:gd name="T36" fmla="*/ 45 w 149"/>
                <a:gd name="T37" fmla="*/ 73 h 220"/>
                <a:gd name="T38" fmla="*/ 39 w 149"/>
                <a:gd name="T39" fmla="*/ 67 h 220"/>
                <a:gd name="T40" fmla="*/ 60 w 149"/>
                <a:gd name="T41" fmla="*/ 68 h 220"/>
                <a:gd name="T42" fmla="*/ 61 w 149"/>
                <a:gd name="T43" fmla="*/ 61 h 220"/>
                <a:gd name="T44" fmla="*/ 60 w 149"/>
                <a:gd name="T45" fmla="*/ 68 h 220"/>
                <a:gd name="T46" fmla="*/ 22 w 149"/>
                <a:gd name="T47" fmla="*/ 134 h 220"/>
                <a:gd name="T48" fmla="*/ 78 w 149"/>
                <a:gd name="T49" fmla="*/ 4 h 220"/>
                <a:gd name="T50" fmla="*/ 71 w 149"/>
                <a:gd name="T51" fmla="*/ 148 h 220"/>
                <a:gd name="T52" fmla="*/ 41 w 149"/>
                <a:gd name="T53" fmla="*/ 189 h 220"/>
                <a:gd name="T54" fmla="*/ 75 w 149"/>
                <a:gd name="T55" fmla="*/ 113 h 220"/>
                <a:gd name="T56" fmla="*/ 96 w 149"/>
                <a:gd name="T57" fmla="*/ 101 h 220"/>
                <a:gd name="T58" fmla="*/ 86 w 149"/>
                <a:gd name="T59" fmla="*/ 96 h 220"/>
                <a:gd name="T60" fmla="*/ 99 w 149"/>
                <a:gd name="T61" fmla="*/ 88 h 220"/>
                <a:gd name="T62" fmla="*/ 84 w 149"/>
                <a:gd name="T63" fmla="*/ 87 h 220"/>
                <a:gd name="T64" fmla="*/ 86 w 149"/>
                <a:gd name="T65" fmla="*/ 64 h 220"/>
                <a:gd name="T66" fmla="*/ 74 w 149"/>
                <a:gd name="T67" fmla="*/ 79 h 220"/>
                <a:gd name="T68" fmla="*/ 62 w 149"/>
                <a:gd name="T69" fmla="*/ 72 h 220"/>
                <a:gd name="T70" fmla="*/ 60 w 149"/>
                <a:gd name="T71" fmla="*/ 55 h 220"/>
                <a:gd name="T72" fmla="*/ 58 w 149"/>
                <a:gd name="T73" fmla="*/ 72 h 220"/>
                <a:gd name="T74" fmla="*/ 49 w 149"/>
                <a:gd name="T75" fmla="*/ 74 h 220"/>
                <a:gd name="T76" fmla="*/ 34 w 149"/>
                <a:gd name="T77" fmla="*/ 64 h 220"/>
                <a:gd name="T78" fmla="*/ 46 w 149"/>
                <a:gd name="T79" fmla="*/ 80 h 220"/>
                <a:gd name="T80" fmla="*/ 21 w 149"/>
                <a:gd name="T81" fmla="*/ 182 h 220"/>
                <a:gd name="T82" fmla="*/ 15 w 149"/>
                <a:gd name="T83" fmla="*/ 42 h 220"/>
                <a:gd name="T84" fmla="*/ 13 w 149"/>
                <a:gd name="T85" fmla="*/ 179 h 220"/>
                <a:gd name="T86" fmla="*/ 15 w 149"/>
                <a:gd name="T87" fmla="*/ 219 h 220"/>
                <a:gd name="T88" fmla="*/ 44 w 149"/>
                <a:gd name="T89" fmla="*/ 192 h 220"/>
                <a:gd name="T90" fmla="*/ 136 w 149"/>
                <a:gd name="T91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20">
                  <a:moveTo>
                    <a:pt x="21" y="216"/>
                  </a:moveTo>
                  <a:cubicBezTo>
                    <a:pt x="20" y="216"/>
                    <a:pt x="19" y="216"/>
                    <a:pt x="18" y="216"/>
                  </a:cubicBezTo>
                  <a:cubicBezTo>
                    <a:pt x="12" y="214"/>
                    <a:pt x="10" y="210"/>
                    <a:pt x="10" y="204"/>
                  </a:cubicBezTo>
                  <a:cubicBezTo>
                    <a:pt x="16" y="208"/>
                    <a:pt x="23" y="208"/>
                    <a:pt x="29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7" y="215"/>
                    <a:pt x="24" y="216"/>
                    <a:pt x="21" y="216"/>
                  </a:cubicBezTo>
                  <a:moveTo>
                    <a:pt x="10" y="200"/>
                  </a:moveTo>
                  <a:cubicBezTo>
                    <a:pt x="10" y="198"/>
                    <a:pt x="11" y="196"/>
                    <a:pt x="11" y="194"/>
                  </a:cubicBezTo>
                  <a:cubicBezTo>
                    <a:pt x="19" y="197"/>
                    <a:pt x="26" y="201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6"/>
                    <a:pt x="33" y="208"/>
                    <a:pt x="31" y="210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25" y="204"/>
                    <a:pt x="17" y="205"/>
                    <a:pt x="11" y="201"/>
                  </a:cubicBezTo>
                  <a:cubicBezTo>
                    <a:pt x="11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moveTo>
                    <a:pt x="36" y="201"/>
                  </a:moveTo>
                  <a:cubicBezTo>
                    <a:pt x="36" y="201"/>
                    <a:pt x="36" y="200"/>
                    <a:pt x="35" y="200"/>
                  </a:cubicBezTo>
                  <a:cubicBezTo>
                    <a:pt x="27" y="197"/>
                    <a:pt x="20" y="193"/>
                    <a:pt x="12" y="190"/>
                  </a:cubicBezTo>
                  <a:cubicBezTo>
                    <a:pt x="13" y="187"/>
                    <a:pt x="14" y="185"/>
                    <a:pt x="15" y="183"/>
                  </a:cubicBezTo>
                  <a:cubicBezTo>
                    <a:pt x="23" y="187"/>
                    <a:pt x="31" y="189"/>
                    <a:pt x="39" y="193"/>
                  </a:cubicBezTo>
                  <a:cubicBezTo>
                    <a:pt x="39" y="195"/>
                    <a:pt x="37" y="198"/>
                    <a:pt x="36" y="201"/>
                  </a:cubicBezTo>
                  <a:moveTo>
                    <a:pt x="91" y="99"/>
                  </a:moveTo>
                  <a:cubicBezTo>
                    <a:pt x="91" y="99"/>
                    <a:pt x="91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2" y="98"/>
                    <a:pt x="93" y="98"/>
                    <a:pt x="92" y="99"/>
                  </a:cubicBezTo>
                  <a:cubicBezTo>
                    <a:pt x="92" y="99"/>
                    <a:pt x="92" y="99"/>
                    <a:pt x="91" y="99"/>
                  </a:cubicBezTo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90" y="86"/>
                    <a:pt x="93" y="84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9" y="83"/>
                    <a:pt x="96" y="85"/>
                    <a:pt x="96" y="86"/>
                  </a:cubicBezTo>
                  <a:cubicBezTo>
                    <a:pt x="94" y="88"/>
                    <a:pt x="91" y="88"/>
                    <a:pt x="88" y="88"/>
                  </a:cubicBezTo>
                  <a:moveTo>
                    <a:pt x="51" y="79"/>
                  </a:moveTo>
                  <a:cubicBezTo>
                    <a:pt x="54" y="79"/>
                    <a:pt x="57" y="77"/>
                    <a:pt x="59" y="75"/>
                  </a:cubicBezTo>
                  <a:cubicBezTo>
                    <a:pt x="61" y="78"/>
                    <a:pt x="62" y="80"/>
                    <a:pt x="64" y="82"/>
                  </a:cubicBezTo>
                  <a:cubicBezTo>
                    <a:pt x="66" y="83"/>
                    <a:pt x="68" y="83"/>
                    <a:pt x="70" y="83"/>
                  </a:cubicBezTo>
                  <a:cubicBezTo>
                    <a:pt x="72" y="83"/>
                    <a:pt x="73" y="83"/>
                    <a:pt x="75" y="83"/>
                  </a:cubicBezTo>
                  <a:cubicBezTo>
                    <a:pt x="76" y="86"/>
                    <a:pt x="78" y="89"/>
                    <a:pt x="82" y="90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4"/>
                    <a:pt x="81" y="96"/>
                    <a:pt x="82" y="98"/>
                  </a:cubicBezTo>
                  <a:cubicBezTo>
                    <a:pt x="79" y="100"/>
                    <a:pt x="76" y="103"/>
                    <a:pt x="74" y="107"/>
                  </a:cubicBezTo>
                  <a:cubicBezTo>
                    <a:pt x="69" y="115"/>
                    <a:pt x="64" y="123"/>
                    <a:pt x="61" y="132"/>
                  </a:cubicBezTo>
                  <a:cubicBezTo>
                    <a:pt x="53" y="150"/>
                    <a:pt x="43" y="168"/>
                    <a:pt x="35" y="187"/>
                  </a:cubicBezTo>
                  <a:cubicBezTo>
                    <a:pt x="31" y="186"/>
                    <a:pt x="28" y="184"/>
                    <a:pt x="24" y="183"/>
                  </a:cubicBezTo>
                  <a:cubicBezTo>
                    <a:pt x="34" y="168"/>
                    <a:pt x="41" y="152"/>
                    <a:pt x="45" y="135"/>
                  </a:cubicBezTo>
                  <a:cubicBezTo>
                    <a:pt x="49" y="118"/>
                    <a:pt x="52" y="100"/>
                    <a:pt x="50" y="83"/>
                  </a:cubicBezTo>
                  <a:cubicBezTo>
                    <a:pt x="50" y="82"/>
                    <a:pt x="50" y="80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moveTo>
                    <a:pt x="78" y="76"/>
                  </a:moveTo>
                  <a:cubicBezTo>
                    <a:pt x="78" y="76"/>
                    <a:pt x="78" y="75"/>
                    <a:pt x="78" y="75"/>
                  </a:cubicBezTo>
                  <a:cubicBezTo>
                    <a:pt x="79" y="73"/>
                    <a:pt x="80" y="71"/>
                    <a:pt x="82" y="69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4" y="68"/>
                    <a:pt x="84" y="71"/>
                    <a:pt x="83" y="72"/>
                  </a:cubicBezTo>
                  <a:cubicBezTo>
                    <a:pt x="82" y="73"/>
                    <a:pt x="81" y="74"/>
                    <a:pt x="79" y="75"/>
                  </a:cubicBezTo>
                  <a:cubicBezTo>
                    <a:pt x="79" y="76"/>
                    <a:pt x="78" y="76"/>
                    <a:pt x="78" y="76"/>
                  </a:cubicBezTo>
                  <a:moveTo>
                    <a:pt x="45" y="73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1" y="69"/>
                    <a:pt x="40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40" y="62"/>
                  </a:cubicBezTo>
                  <a:cubicBezTo>
                    <a:pt x="43" y="64"/>
                    <a:pt x="44" y="68"/>
                    <a:pt x="45" y="73"/>
                  </a:cubicBezTo>
                  <a:moveTo>
                    <a:pt x="60" y="68"/>
                  </a:moveTo>
                  <a:cubicBezTo>
                    <a:pt x="60" y="67"/>
                    <a:pt x="59" y="66"/>
                    <a:pt x="59" y="65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58" y="62"/>
                    <a:pt x="59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1" y="64"/>
                    <a:pt x="61" y="65"/>
                  </a:cubicBezTo>
                  <a:cubicBezTo>
                    <a:pt x="61" y="66"/>
                    <a:pt x="61" y="67"/>
                    <a:pt x="60" y="68"/>
                  </a:cubicBezTo>
                  <a:moveTo>
                    <a:pt x="21" y="182"/>
                  </a:moveTo>
                  <a:cubicBezTo>
                    <a:pt x="19" y="181"/>
                    <a:pt x="18" y="181"/>
                    <a:pt x="17" y="180"/>
                  </a:cubicBezTo>
                  <a:cubicBezTo>
                    <a:pt x="23" y="165"/>
                    <a:pt x="26" y="150"/>
                    <a:pt x="22" y="134"/>
                  </a:cubicBezTo>
                  <a:cubicBezTo>
                    <a:pt x="18" y="117"/>
                    <a:pt x="10" y="100"/>
                    <a:pt x="9" y="82"/>
                  </a:cubicBezTo>
                  <a:cubicBezTo>
                    <a:pt x="8" y="54"/>
                    <a:pt x="24" y="25"/>
                    <a:pt x="48" y="11"/>
                  </a:cubicBezTo>
                  <a:cubicBezTo>
                    <a:pt x="58" y="6"/>
                    <a:pt x="68" y="4"/>
                    <a:pt x="78" y="4"/>
                  </a:cubicBezTo>
                  <a:cubicBezTo>
                    <a:pt x="96" y="4"/>
                    <a:pt x="115" y="12"/>
                    <a:pt x="127" y="27"/>
                  </a:cubicBezTo>
                  <a:cubicBezTo>
                    <a:pt x="149" y="53"/>
                    <a:pt x="133" y="94"/>
                    <a:pt x="113" y="117"/>
                  </a:cubicBezTo>
                  <a:cubicBezTo>
                    <a:pt x="101" y="130"/>
                    <a:pt x="84" y="137"/>
                    <a:pt x="71" y="148"/>
                  </a:cubicBezTo>
                  <a:cubicBezTo>
                    <a:pt x="58" y="158"/>
                    <a:pt x="50" y="173"/>
                    <a:pt x="42" y="187"/>
                  </a:cubicBezTo>
                  <a:cubicBezTo>
                    <a:pt x="42" y="188"/>
                    <a:pt x="41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39" y="188"/>
                    <a:pt x="39" y="188"/>
                  </a:cubicBezTo>
                  <a:cubicBezTo>
                    <a:pt x="46" y="171"/>
                    <a:pt x="54" y="154"/>
                    <a:pt x="62" y="138"/>
                  </a:cubicBezTo>
                  <a:cubicBezTo>
                    <a:pt x="66" y="129"/>
                    <a:pt x="70" y="121"/>
                    <a:pt x="75" y="113"/>
                  </a:cubicBezTo>
                  <a:cubicBezTo>
                    <a:pt x="78" y="108"/>
                    <a:pt x="81" y="103"/>
                    <a:pt x="85" y="101"/>
                  </a:cubicBezTo>
                  <a:cubicBezTo>
                    <a:pt x="87" y="102"/>
                    <a:pt x="90" y="103"/>
                    <a:pt x="92" y="103"/>
                  </a:cubicBezTo>
                  <a:cubicBezTo>
                    <a:pt x="93" y="103"/>
                    <a:pt x="95" y="102"/>
                    <a:pt x="96" y="101"/>
                  </a:cubicBezTo>
                  <a:cubicBezTo>
                    <a:pt x="97" y="99"/>
                    <a:pt x="98" y="96"/>
                    <a:pt x="95" y="95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0" y="94"/>
                    <a:pt x="88" y="95"/>
                    <a:pt x="86" y="96"/>
                  </a:cubicBezTo>
                  <a:cubicBezTo>
                    <a:pt x="85" y="95"/>
                    <a:pt x="85" y="93"/>
                    <a:pt x="85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2" y="92"/>
                    <a:pt x="96" y="90"/>
                    <a:pt x="99" y="88"/>
                  </a:cubicBezTo>
                  <a:cubicBezTo>
                    <a:pt x="101" y="86"/>
                    <a:pt x="104" y="82"/>
                    <a:pt x="102" y="80"/>
                  </a:cubicBezTo>
                  <a:cubicBezTo>
                    <a:pt x="100" y="79"/>
                    <a:pt x="99" y="78"/>
                    <a:pt x="98" y="78"/>
                  </a:cubicBezTo>
                  <a:cubicBezTo>
                    <a:pt x="93" y="78"/>
                    <a:pt x="87" y="83"/>
                    <a:pt x="84" y="87"/>
                  </a:cubicBezTo>
                  <a:cubicBezTo>
                    <a:pt x="81" y="86"/>
                    <a:pt x="79" y="84"/>
                    <a:pt x="78" y="81"/>
                  </a:cubicBezTo>
                  <a:cubicBezTo>
                    <a:pt x="82" y="79"/>
                    <a:pt x="86" y="75"/>
                    <a:pt x="88" y="71"/>
                  </a:cubicBezTo>
                  <a:cubicBezTo>
                    <a:pt x="88" y="69"/>
                    <a:pt x="89" y="65"/>
                    <a:pt x="86" y="64"/>
                  </a:cubicBezTo>
                  <a:cubicBezTo>
                    <a:pt x="85" y="64"/>
                    <a:pt x="84" y="64"/>
                    <a:pt x="84" y="64"/>
                  </a:cubicBezTo>
                  <a:cubicBezTo>
                    <a:pt x="82" y="64"/>
                    <a:pt x="80" y="66"/>
                    <a:pt x="78" y="68"/>
                  </a:cubicBezTo>
                  <a:cubicBezTo>
                    <a:pt x="75" y="71"/>
                    <a:pt x="74" y="75"/>
                    <a:pt x="74" y="79"/>
                  </a:cubicBezTo>
                  <a:cubicBezTo>
                    <a:pt x="74" y="79"/>
                    <a:pt x="73" y="79"/>
                    <a:pt x="73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67" y="80"/>
                    <a:pt x="64" y="76"/>
                    <a:pt x="62" y="72"/>
                  </a:cubicBezTo>
                  <a:cubicBezTo>
                    <a:pt x="63" y="71"/>
                    <a:pt x="64" y="69"/>
                    <a:pt x="64" y="67"/>
                  </a:cubicBezTo>
                  <a:cubicBezTo>
                    <a:pt x="65" y="64"/>
                    <a:pt x="66" y="60"/>
                    <a:pt x="64" y="57"/>
                  </a:cubicBezTo>
                  <a:cubicBezTo>
                    <a:pt x="63" y="56"/>
                    <a:pt x="62" y="55"/>
                    <a:pt x="60" y="55"/>
                  </a:cubicBezTo>
                  <a:cubicBezTo>
                    <a:pt x="59" y="55"/>
                    <a:pt x="57" y="56"/>
                    <a:pt x="56" y="57"/>
                  </a:cubicBezTo>
                  <a:cubicBezTo>
                    <a:pt x="54" y="61"/>
                    <a:pt x="55" y="65"/>
                    <a:pt x="56" y="68"/>
                  </a:cubicBezTo>
                  <a:cubicBezTo>
                    <a:pt x="56" y="69"/>
                    <a:pt x="57" y="71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4"/>
                    <a:pt x="53" y="75"/>
                    <a:pt x="51" y="75"/>
                  </a:cubicBezTo>
                  <a:cubicBezTo>
                    <a:pt x="51" y="75"/>
                    <a:pt x="50" y="75"/>
                    <a:pt x="49" y="74"/>
                  </a:cubicBezTo>
                  <a:cubicBezTo>
                    <a:pt x="48" y="67"/>
                    <a:pt x="46" y="59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36" y="58"/>
                    <a:pt x="34" y="61"/>
                    <a:pt x="34" y="64"/>
                  </a:cubicBezTo>
                  <a:cubicBezTo>
                    <a:pt x="34" y="69"/>
                    <a:pt x="39" y="73"/>
                    <a:pt x="43" y="76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6" y="78"/>
                    <a:pt x="46" y="79"/>
                    <a:pt x="46" y="80"/>
                  </a:cubicBezTo>
                  <a:cubicBezTo>
                    <a:pt x="48" y="96"/>
                    <a:pt x="46" y="112"/>
                    <a:pt x="43" y="128"/>
                  </a:cubicBezTo>
                  <a:cubicBezTo>
                    <a:pt x="39" y="147"/>
                    <a:pt x="32" y="165"/>
                    <a:pt x="21" y="181"/>
                  </a:cubicBezTo>
                  <a:cubicBezTo>
                    <a:pt x="21" y="182"/>
                    <a:pt x="21" y="182"/>
                    <a:pt x="21" y="182"/>
                  </a:cubicBezTo>
                  <a:moveTo>
                    <a:pt x="77" y="0"/>
                  </a:moveTo>
                  <a:cubicBezTo>
                    <a:pt x="76" y="0"/>
                    <a:pt x="75" y="0"/>
                    <a:pt x="74" y="0"/>
                  </a:cubicBezTo>
                  <a:cubicBezTo>
                    <a:pt x="48" y="1"/>
                    <a:pt x="26" y="19"/>
                    <a:pt x="15" y="42"/>
                  </a:cubicBezTo>
                  <a:cubicBezTo>
                    <a:pt x="5" y="60"/>
                    <a:pt x="3" y="81"/>
                    <a:pt x="8" y="101"/>
                  </a:cubicBezTo>
                  <a:cubicBezTo>
                    <a:pt x="12" y="113"/>
                    <a:pt x="17" y="126"/>
                    <a:pt x="19" y="139"/>
                  </a:cubicBezTo>
                  <a:cubicBezTo>
                    <a:pt x="22" y="153"/>
                    <a:pt x="19" y="166"/>
                    <a:pt x="1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9"/>
                    <a:pt x="12" y="179"/>
                    <a:pt x="12" y="180"/>
                  </a:cubicBezTo>
                  <a:cubicBezTo>
                    <a:pt x="7" y="192"/>
                    <a:pt x="0" y="212"/>
                    <a:pt x="15" y="219"/>
                  </a:cubicBezTo>
                  <a:cubicBezTo>
                    <a:pt x="17" y="220"/>
                    <a:pt x="19" y="220"/>
                    <a:pt x="21" y="220"/>
                  </a:cubicBezTo>
                  <a:cubicBezTo>
                    <a:pt x="33" y="220"/>
                    <a:pt x="39" y="203"/>
                    <a:pt x="43" y="193"/>
                  </a:cubicBezTo>
                  <a:cubicBezTo>
                    <a:pt x="44" y="193"/>
                    <a:pt x="44" y="192"/>
                    <a:pt x="44" y="192"/>
                  </a:cubicBezTo>
                  <a:cubicBezTo>
                    <a:pt x="54" y="174"/>
                    <a:pt x="63" y="157"/>
                    <a:pt x="80" y="146"/>
                  </a:cubicBezTo>
                  <a:cubicBezTo>
                    <a:pt x="94" y="136"/>
                    <a:pt x="108" y="129"/>
                    <a:pt x="119" y="116"/>
                  </a:cubicBezTo>
                  <a:cubicBezTo>
                    <a:pt x="137" y="95"/>
                    <a:pt x="149" y="61"/>
                    <a:pt x="136" y="34"/>
                  </a:cubicBezTo>
                  <a:cubicBezTo>
                    <a:pt x="126" y="12"/>
                    <a:pt x="100" y="0"/>
                    <a:pt x="77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55268" y="3054277"/>
              <a:ext cx="984250" cy="1238250"/>
              <a:chOff x="312737" y="5584826"/>
              <a:chExt cx="984250" cy="1238250"/>
            </a:xfrm>
            <a:solidFill>
              <a:schemeClr val="bg1">
                <a:alpha val="20000"/>
              </a:schemeClr>
            </a:solidFill>
          </p:grpSpPr>
          <p:sp>
            <p:nvSpPr>
              <p:cNvPr id="92" name="Freeform 22"/>
              <p:cNvSpPr>
                <a:spLocks noEditPoints="1"/>
              </p:cNvSpPr>
              <p:nvPr/>
            </p:nvSpPr>
            <p:spPr bwMode="auto">
              <a:xfrm>
                <a:off x="312737" y="5584826"/>
                <a:ext cx="984250" cy="1238250"/>
              </a:xfrm>
              <a:custGeom>
                <a:avLst/>
                <a:gdLst>
                  <a:gd name="T0" fmla="*/ 11 w 232"/>
                  <a:gd name="T1" fmla="*/ 270 h 292"/>
                  <a:gd name="T2" fmla="*/ 11 w 232"/>
                  <a:gd name="T3" fmla="*/ 252 h 292"/>
                  <a:gd name="T4" fmla="*/ 8 w 232"/>
                  <a:gd name="T5" fmla="*/ 238 h 292"/>
                  <a:gd name="T6" fmla="*/ 8 w 232"/>
                  <a:gd name="T7" fmla="*/ 221 h 292"/>
                  <a:gd name="T8" fmla="*/ 10 w 232"/>
                  <a:gd name="T9" fmla="*/ 208 h 292"/>
                  <a:gd name="T10" fmla="*/ 9 w 232"/>
                  <a:gd name="T11" fmla="*/ 207 h 292"/>
                  <a:gd name="T12" fmla="*/ 9 w 232"/>
                  <a:gd name="T13" fmla="*/ 191 h 292"/>
                  <a:gd name="T14" fmla="*/ 9 w 232"/>
                  <a:gd name="T15" fmla="*/ 177 h 292"/>
                  <a:gd name="T16" fmla="*/ 10 w 232"/>
                  <a:gd name="T17" fmla="*/ 164 h 292"/>
                  <a:gd name="T18" fmla="*/ 9 w 232"/>
                  <a:gd name="T19" fmla="*/ 153 h 292"/>
                  <a:gd name="T20" fmla="*/ 10 w 232"/>
                  <a:gd name="T21" fmla="*/ 138 h 292"/>
                  <a:gd name="T22" fmla="*/ 8 w 232"/>
                  <a:gd name="T23" fmla="*/ 126 h 292"/>
                  <a:gd name="T24" fmla="*/ 11 w 232"/>
                  <a:gd name="T25" fmla="*/ 113 h 292"/>
                  <a:gd name="T26" fmla="*/ 11 w 232"/>
                  <a:gd name="T27" fmla="*/ 110 h 292"/>
                  <a:gd name="T28" fmla="*/ 11 w 232"/>
                  <a:gd name="T29" fmla="*/ 100 h 292"/>
                  <a:gd name="T30" fmla="*/ 8 w 232"/>
                  <a:gd name="T31" fmla="*/ 73 h 292"/>
                  <a:gd name="T32" fmla="*/ 11 w 232"/>
                  <a:gd name="T33" fmla="*/ 55 h 292"/>
                  <a:gd name="T34" fmla="*/ 11 w 232"/>
                  <a:gd name="T35" fmla="*/ 40 h 292"/>
                  <a:gd name="T36" fmla="*/ 9 w 232"/>
                  <a:gd name="T37" fmla="*/ 21 h 292"/>
                  <a:gd name="T38" fmla="*/ 80 w 232"/>
                  <a:gd name="T39" fmla="*/ 4 h 292"/>
                  <a:gd name="T40" fmla="*/ 227 w 232"/>
                  <a:gd name="T41" fmla="*/ 265 h 292"/>
                  <a:gd name="T42" fmla="*/ 31 w 232"/>
                  <a:gd name="T43" fmla="*/ 288 h 292"/>
                  <a:gd name="T44" fmla="*/ 18 w 232"/>
                  <a:gd name="T45" fmla="*/ 269 h 292"/>
                  <a:gd name="T46" fmla="*/ 19 w 232"/>
                  <a:gd name="T47" fmla="*/ 254 h 292"/>
                  <a:gd name="T48" fmla="*/ 19 w 232"/>
                  <a:gd name="T49" fmla="*/ 239 h 292"/>
                  <a:gd name="T50" fmla="*/ 19 w 232"/>
                  <a:gd name="T51" fmla="*/ 222 h 292"/>
                  <a:gd name="T52" fmla="*/ 19 w 232"/>
                  <a:gd name="T53" fmla="*/ 208 h 292"/>
                  <a:gd name="T54" fmla="*/ 19 w 232"/>
                  <a:gd name="T55" fmla="*/ 194 h 292"/>
                  <a:gd name="T56" fmla="*/ 18 w 232"/>
                  <a:gd name="T57" fmla="*/ 180 h 292"/>
                  <a:gd name="T58" fmla="*/ 19 w 232"/>
                  <a:gd name="T59" fmla="*/ 167 h 292"/>
                  <a:gd name="T60" fmla="*/ 18 w 232"/>
                  <a:gd name="T61" fmla="*/ 154 h 292"/>
                  <a:gd name="T62" fmla="*/ 19 w 232"/>
                  <a:gd name="T63" fmla="*/ 139 h 292"/>
                  <a:gd name="T64" fmla="*/ 18 w 232"/>
                  <a:gd name="T65" fmla="*/ 126 h 292"/>
                  <a:gd name="T66" fmla="*/ 17 w 232"/>
                  <a:gd name="T67" fmla="*/ 113 h 292"/>
                  <a:gd name="T68" fmla="*/ 18 w 232"/>
                  <a:gd name="T69" fmla="*/ 97 h 292"/>
                  <a:gd name="T70" fmla="*/ 18 w 232"/>
                  <a:gd name="T71" fmla="*/ 85 h 292"/>
                  <a:gd name="T72" fmla="*/ 18 w 232"/>
                  <a:gd name="T73" fmla="*/ 71 h 292"/>
                  <a:gd name="T74" fmla="*/ 19 w 232"/>
                  <a:gd name="T75" fmla="*/ 52 h 292"/>
                  <a:gd name="T76" fmla="*/ 19 w 232"/>
                  <a:gd name="T77" fmla="*/ 33 h 292"/>
                  <a:gd name="T78" fmla="*/ 19 w 232"/>
                  <a:gd name="T79" fmla="*/ 18 h 292"/>
                  <a:gd name="T80" fmla="*/ 29 w 232"/>
                  <a:gd name="T81" fmla="*/ 4 h 292"/>
                  <a:gd name="T82" fmla="*/ 34 w 232"/>
                  <a:gd name="T83" fmla="*/ 0 h 292"/>
                  <a:gd name="T84" fmla="*/ 11 w 232"/>
                  <a:gd name="T85" fmla="*/ 27 h 292"/>
                  <a:gd name="T86" fmla="*/ 11 w 232"/>
                  <a:gd name="T87" fmla="*/ 46 h 292"/>
                  <a:gd name="T88" fmla="*/ 4 w 232"/>
                  <a:gd name="T89" fmla="*/ 75 h 292"/>
                  <a:gd name="T90" fmla="*/ 11 w 232"/>
                  <a:gd name="T91" fmla="*/ 92 h 292"/>
                  <a:gd name="T92" fmla="*/ 4 w 232"/>
                  <a:gd name="T93" fmla="*/ 108 h 292"/>
                  <a:gd name="T94" fmla="*/ 4 w 232"/>
                  <a:gd name="T95" fmla="*/ 125 h 292"/>
                  <a:gd name="T96" fmla="*/ 11 w 232"/>
                  <a:gd name="T97" fmla="*/ 148 h 292"/>
                  <a:gd name="T98" fmla="*/ 10 w 232"/>
                  <a:gd name="T99" fmla="*/ 160 h 292"/>
                  <a:gd name="T100" fmla="*/ 5 w 232"/>
                  <a:gd name="T101" fmla="*/ 175 h 292"/>
                  <a:gd name="T102" fmla="*/ 11 w 232"/>
                  <a:gd name="T103" fmla="*/ 198 h 292"/>
                  <a:gd name="T104" fmla="*/ 11 w 232"/>
                  <a:gd name="T105" fmla="*/ 216 h 292"/>
                  <a:gd name="T106" fmla="*/ 5 w 232"/>
                  <a:gd name="T107" fmla="*/ 236 h 292"/>
                  <a:gd name="T108" fmla="*/ 11 w 232"/>
                  <a:gd name="T109" fmla="*/ 263 h 292"/>
                  <a:gd name="T110" fmla="*/ 31 w 232"/>
                  <a:gd name="T111" fmla="*/ 292 h 292"/>
                  <a:gd name="T112" fmla="*/ 231 w 232"/>
                  <a:gd name="T113" fmla="*/ 2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92">
                    <a:moveTo>
                      <a:pt x="11" y="270"/>
                    </a:moveTo>
                    <a:cubicBezTo>
                      <a:pt x="10" y="269"/>
                      <a:pt x="10" y="269"/>
                      <a:pt x="10" y="269"/>
                    </a:cubicBezTo>
                    <a:cubicBezTo>
                      <a:pt x="9" y="268"/>
                      <a:pt x="9" y="268"/>
                      <a:pt x="10" y="267"/>
                    </a:cubicBezTo>
                    <a:cubicBezTo>
                      <a:pt x="11" y="267"/>
                      <a:pt x="11" y="267"/>
                      <a:pt x="11" y="267"/>
                    </a:cubicBezTo>
                    <a:cubicBezTo>
                      <a:pt x="11" y="268"/>
                      <a:pt x="11" y="269"/>
                      <a:pt x="11" y="270"/>
                    </a:cubicBezTo>
                    <a:moveTo>
                      <a:pt x="11" y="255"/>
                    </a:move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1" y="252"/>
                      <a:pt x="11" y="252"/>
                    </a:cubicBezTo>
                    <a:cubicBezTo>
                      <a:pt x="11" y="253"/>
                      <a:pt x="11" y="254"/>
                      <a:pt x="11" y="255"/>
                    </a:cubicBezTo>
                    <a:moveTo>
                      <a:pt x="11" y="240"/>
                    </a:moveTo>
                    <a:cubicBezTo>
                      <a:pt x="11" y="240"/>
                      <a:pt x="10" y="239"/>
                      <a:pt x="10" y="239"/>
                    </a:cubicBezTo>
                    <a:cubicBezTo>
                      <a:pt x="9" y="239"/>
                      <a:pt x="9" y="239"/>
                      <a:pt x="8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9" y="237"/>
                      <a:pt x="9" y="237"/>
                      <a:pt x="9" y="237"/>
                    </a:cubicBezTo>
                    <a:cubicBezTo>
                      <a:pt x="10" y="237"/>
                      <a:pt x="10" y="237"/>
                      <a:pt x="11" y="237"/>
                    </a:cubicBezTo>
                    <a:cubicBezTo>
                      <a:pt x="11" y="238"/>
                      <a:pt x="11" y="239"/>
                      <a:pt x="11" y="240"/>
                    </a:cubicBezTo>
                    <a:moveTo>
                      <a:pt x="11" y="224"/>
                    </a:moveTo>
                    <a:cubicBezTo>
                      <a:pt x="9" y="224"/>
                      <a:pt x="7" y="223"/>
                      <a:pt x="8" y="221"/>
                    </a:cubicBezTo>
                    <a:cubicBezTo>
                      <a:pt x="9" y="220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3"/>
                      <a:pt x="11" y="224"/>
                    </a:cubicBezTo>
                    <a:moveTo>
                      <a:pt x="11" y="209"/>
                    </a:moveTo>
                    <a:cubicBezTo>
                      <a:pt x="11" y="209"/>
                      <a:pt x="10" y="208"/>
                      <a:pt x="10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6"/>
                      <a:pt x="10" y="206"/>
                    </a:cubicBezTo>
                    <a:cubicBezTo>
                      <a:pt x="10" y="206"/>
                      <a:pt x="11" y="206"/>
                      <a:pt x="11" y="206"/>
                    </a:cubicBezTo>
                    <a:cubicBezTo>
                      <a:pt x="11" y="207"/>
                      <a:pt x="11" y="208"/>
                      <a:pt x="11" y="209"/>
                    </a:cubicBezTo>
                    <a:moveTo>
                      <a:pt x="11" y="194"/>
                    </a:moveTo>
                    <a:cubicBezTo>
                      <a:pt x="9" y="193"/>
                      <a:pt x="6" y="192"/>
                      <a:pt x="9" y="191"/>
                    </a:cubicBezTo>
                    <a:cubicBezTo>
                      <a:pt x="10" y="191"/>
                      <a:pt x="10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92"/>
                      <a:pt x="11" y="193"/>
                      <a:pt x="11" y="194"/>
                    </a:cubicBezTo>
                    <a:moveTo>
                      <a:pt x="11" y="180"/>
                    </a:moveTo>
                    <a:cubicBezTo>
                      <a:pt x="9" y="179"/>
                      <a:pt x="7" y="178"/>
                      <a:pt x="9" y="177"/>
                    </a:cubicBezTo>
                    <a:cubicBezTo>
                      <a:pt x="9" y="177"/>
                      <a:pt x="10" y="177"/>
                      <a:pt x="10" y="177"/>
                    </a:cubicBezTo>
                    <a:cubicBezTo>
                      <a:pt x="10" y="177"/>
                      <a:pt x="11" y="177"/>
                      <a:pt x="11" y="177"/>
                    </a:cubicBezTo>
                    <a:cubicBezTo>
                      <a:pt x="11" y="178"/>
                      <a:pt x="11" y="179"/>
                      <a:pt x="11" y="180"/>
                    </a:cubicBezTo>
                    <a:moveTo>
                      <a:pt x="11" y="167"/>
                    </a:moveTo>
                    <a:cubicBezTo>
                      <a:pt x="10" y="166"/>
                      <a:pt x="8" y="165"/>
                      <a:pt x="10" y="164"/>
                    </a:cubicBezTo>
                    <a:cubicBezTo>
                      <a:pt x="10" y="164"/>
                      <a:pt x="10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5"/>
                      <a:pt x="11" y="166"/>
                      <a:pt x="11" y="167"/>
                    </a:cubicBezTo>
                    <a:moveTo>
                      <a:pt x="11" y="155"/>
                    </a:moveTo>
                    <a:cubicBezTo>
                      <a:pt x="10" y="154"/>
                      <a:pt x="9" y="153"/>
                      <a:pt x="9" y="153"/>
                    </a:cubicBezTo>
                    <a:cubicBezTo>
                      <a:pt x="9" y="152"/>
                      <a:pt x="10" y="152"/>
                      <a:pt x="11" y="152"/>
                    </a:cubicBezTo>
                    <a:cubicBezTo>
                      <a:pt x="11" y="153"/>
                      <a:pt x="11" y="154"/>
                      <a:pt x="11" y="155"/>
                    </a:cubicBezTo>
                    <a:moveTo>
                      <a:pt x="11" y="140"/>
                    </a:moveTo>
                    <a:cubicBezTo>
                      <a:pt x="11" y="140"/>
                      <a:pt x="10" y="140"/>
                      <a:pt x="9" y="140"/>
                    </a:cubicBezTo>
                    <a:cubicBezTo>
                      <a:pt x="8" y="139"/>
                      <a:pt x="8" y="139"/>
                      <a:pt x="10" y="138"/>
                    </a:cubicBezTo>
                    <a:cubicBezTo>
                      <a:pt x="10" y="138"/>
                      <a:pt x="11" y="138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moveTo>
                      <a:pt x="11" y="127"/>
                    </a:moveTo>
                    <a:cubicBezTo>
                      <a:pt x="11" y="127"/>
                      <a:pt x="10" y="127"/>
                      <a:pt x="9" y="127"/>
                    </a:cubicBezTo>
                    <a:cubicBezTo>
                      <a:pt x="9" y="126"/>
                      <a:pt x="9" y="126"/>
                      <a:pt x="8" y="126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5"/>
                      <a:pt x="10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6"/>
                      <a:pt x="11" y="127"/>
                    </a:cubicBezTo>
                    <a:moveTo>
                      <a:pt x="11" y="113"/>
                    </a:moveTo>
                    <a:cubicBezTo>
                      <a:pt x="10" y="112"/>
                      <a:pt x="10" y="112"/>
                      <a:pt x="9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0"/>
                      <a:pt x="9" y="110"/>
                      <a:pt x="10" y="110"/>
                    </a:cubicBezTo>
                    <a:cubicBezTo>
                      <a:pt x="10" y="110"/>
                      <a:pt x="11" y="110"/>
                      <a:pt x="11" y="110"/>
                    </a:cubicBezTo>
                    <a:cubicBezTo>
                      <a:pt x="11" y="111"/>
                      <a:pt x="11" y="112"/>
                      <a:pt x="11" y="113"/>
                    </a:cubicBezTo>
                    <a:moveTo>
                      <a:pt x="11" y="100"/>
                    </a:moveTo>
                    <a:cubicBezTo>
                      <a:pt x="9" y="100"/>
                      <a:pt x="6" y="98"/>
                      <a:pt x="9" y="96"/>
                    </a:cubicBezTo>
                    <a:cubicBezTo>
                      <a:pt x="10" y="96"/>
                      <a:pt x="10" y="96"/>
                      <a:pt x="11" y="95"/>
                    </a:cubicBezTo>
                    <a:cubicBezTo>
                      <a:pt x="11" y="97"/>
                      <a:pt x="11" y="99"/>
                      <a:pt x="11" y="100"/>
                    </a:cubicBezTo>
                    <a:moveTo>
                      <a:pt x="11" y="86"/>
                    </a:moveTo>
                    <a:cubicBezTo>
                      <a:pt x="10" y="85"/>
                      <a:pt x="9" y="84"/>
                      <a:pt x="11" y="83"/>
                    </a:cubicBezTo>
                    <a:cubicBezTo>
                      <a:pt x="11" y="84"/>
                      <a:pt x="11" y="85"/>
                      <a:pt x="11" y="86"/>
                    </a:cubicBezTo>
                    <a:moveTo>
                      <a:pt x="11" y="74"/>
                    </a:moveTo>
                    <a:cubicBezTo>
                      <a:pt x="10" y="74"/>
                      <a:pt x="9" y="74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1"/>
                      <a:pt x="8" y="71"/>
                      <a:pt x="9" y="71"/>
                    </a:cubicBezTo>
                    <a:cubicBezTo>
                      <a:pt x="9" y="70"/>
                      <a:pt x="10" y="69"/>
                      <a:pt x="11" y="69"/>
                    </a:cubicBezTo>
                    <a:cubicBezTo>
                      <a:pt x="11" y="71"/>
                      <a:pt x="11" y="73"/>
                      <a:pt x="11" y="74"/>
                    </a:cubicBezTo>
                    <a:moveTo>
                      <a:pt x="11" y="55"/>
                    </a:moveTo>
                    <a:cubicBezTo>
                      <a:pt x="10" y="55"/>
                      <a:pt x="10" y="54"/>
                      <a:pt x="9" y="54"/>
                    </a:cubicBezTo>
                    <a:cubicBezTo>
                      <a:pt x="7" y="53"/>
                      <a:pt x="7" y="52"/>
                      <a:pt x="9" y="51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11" y="52"/>
                      <a:pt x="11" y="53"/>
                      <a:pt x="11" y="55"/>
                    </a:cubicBezTo>
                    <a:moveTo>
                      <a:pt x="11" y="40"/>
                    </a:moveTo>
                    <a:cubicBezTo>
                      <a:pt x="9" y="38"/>
                      <a:pt x="6" y="35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5"/>
                      <a:pt x="11" y="38"/>
                      <a:pt x="11" y="40"/>
                    </a:cubicBezTo>
                    <a:moveTo>
                      <a:pt x="11" y="22"/>
                    </a:moveTo>
                    <a:cubicBezTo>
                      <a:pt x="10" y="22"/>
                      <a:pt x="9" y="21"/>
                      <a:pt x="9" y="21"/>
                    </a:cubicBezTo>
                    <a:cubicBezTo>
                      <a:pt x="9" y="20"/>
                      <a:pt x="9" y="19"/>
                      <a:pt x="10" y="19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9"/>
                      <a:pt x="11" y="21"/>
                      <a:pt x="11" y="22"/>
                    </a:cubicBezTo>
                    <a:moveTo>
                      <a:pt x="34" y="4"/>
                    </a:moveTo>
                    <a:cubicBezTo>
                      <a:pt x="49" y="4"/>
                      <a:pt x="65" y="4"/>
                      <a:pt x="80" y="4"/>
                    </a:cubicBezTo>
                    <a:cubicBezTo>
                      <a:pt x="120" y="4"/>
                      <a:pt x="160" y="4"/>
                      <a:pt x="200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8" y="4"/>
                      <a:pt x="227" y="5"/>
                      <a:pt x="227" y="16"/>
                    </a:cubicBezTo>
                    <a:cubicBezTo>
                      <a:pt x="227" y="24"/>
                      <a:pt x="227" y="32"/>
                      <a:pt x="227" y="40"/>
                    </a:cubicBezTo>
                    <a:cubicBezTo>
                      <a:pt x="227" y="115"/>
                      <a:pt x="227" y="190"/>
                      <a:pt x="227" y="265"/>
                    </a:cubicBezTo>
                    <a:cubicBezTo>
                      <a:pt x="227" y="269"/>
                      <a:pt x="227" y="273"/>
                      <a:pt x="227" y="277"/>
                    </a:cubicBezTo>
                    <a:cubicBezTo>
                      <a:pt x="226" y="287"/>
                      <a:pt x="217" y="288"/>
                      <a:pt x="207" y="288"/>
                    </a:cubicBezTo>
                    <a:cubicBezTo>
                      <a:pt x="203" y="288"/>
                      <a:pt x="198" y="288"/>
                      <a:pt x="195" y="288"/>
                    </a:cubicBezTo>
                    <a:cubicBezTo>
                      <a:pt x="176" y="288"/>
                      <a:pt x="157" y="288"/>
                      <a:pt x="138" y="288"/>
                    </a:cubicBezTo>
                    <a:cubicBezTo>
                      <a:pt x="102" y="288"/>
                      <a:pt x="66" y="288"/>
                      <a:pt x="31" y="288"/>
                    </a:cubicBezTo>
                    <a:cubicBezTo>
                      <a:pt x="23" y="288"/>
                      <a:pt x="16" y="286"/>
                      <a:pt x="15" y="277"/>
                    </a:cubicBezTo>
                    <a:cubicBezTo>
                      <a:pt x="15" y="275"/>
                      <a:pt x="15" y="273"/>
                      <a:pt x="15" y="271"/>
                    </a:cubicBezTo>
                    <a:cubicBezTo>
                      <a:pt x="15" y="270"/>
                      <a:pt x="15" y="269"/>
                      <a:pt x="15" y="267"/>
                    </a:cubicBezTo>
                    <a:cubicBezTo>
                      <a:pt x="16" y="268"/>
                      <a:pt x="17" y="268"/>
                      <a:pt x="17" y="269"/>
                    </a:cubicBezTo>
                    <a:cubicBezTo>
                      <a:pt x="18" y="269"/>
                      <a:pt x="18" y="269"/>
                      <a:pt x="18" y="269"/>
                    </a:cubicBezTo>
                    <a:cubicBezTo>
                      <a:pt x="20" y="269"/>
                      <a:pt x="21" y="266"/>
                      <a:pt x="19" y="265"/>
                    </a:cubicBezTo>
                    <a:cubicBezTo>
                      <a:pt x="18" y="264"/>
                      <a:pt x="17" y="263"/>
                      <a:pt x="15" y="263"/>
                    </a:cubicBezTo>
                    <a:cubicBezTo>
                      <a:pt x="15" y="260"/>
                      <a:pt x="15" y="256"/>
                      <a:pt x="15" y="253"/>
                    </a:cubicBezTo>
                    <a:cubicBezTo>
                      <a:pt x="16" y="253"/>
                      <a:pt x="18" y="254"/>
                      <a:pt x="19" y="254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21" y="254"/>
                      <a:pt x="22" y="251"/>
                      <a:pt x="20" y="250"/>
                    </a:cubicBezTo>
                    <a:cubicBezTo>
                      <a:pt x="18" y="250"/>
                      <a:pt x="17" y="249"/>
                      <a:pt x="15" y="249"/>
                    </a:cubicBezTo>
                    <a:cubicBezTo>
                      <a:pt x="15" y="245"/>
                      <a:pt x="15" y="242"/>
                      <a:pt x="15" y="238"/>
                    </a:cubicBezTo>
                    <a:cubicBezTo>
                      <a:pt x="16" y="238"/>
                      <a:pt x="17" y="239"/>
                      <a:pt x="18" y="239"/>
                    </a:cubicBezTo>
                    <a:cubicBezTo>
                      <a:pt x="18" y="239"/>
                      <a:pt x="18" y="239"/>
                      <a:pt x="19" y="239"/>
                    </a:cubicBezTo>
                    <a:cubicBezTo>
                      <a:pt x="20" y="239"/>
                      <a:pt x="21" y="236"/>
                      <a:pt x="19" y="235"/>
                    </a:cubicBezTo>
                    <a:cubicBezTo>
                      <a:pt x="18" y="235"/>
                      <a:pt x="16" y="234"/>
                      <a:pt x="15" y="234"/>
                    </a:cubicBezTo>
                    <a:cubicBezTo>
                      <a:pt x="15" y="229"/>
                      <a:pt x="15" y="225"/>
                      <a:pt x="15" y="220"/>
                    </a:cubicBezTo>
                    <a:cubicBezTo>
                      <a:pt x="17" y="221"/>
                      <a:pt x="18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2"/>
                      <a:pt x="22" y="219"/>
                      <a:pt x="20" y="218"/>
                    </a:cubicBezTo>
                    <a:cubicBezTo>
                      <a:pt x="18" y="218"/>
                      <a:pt x="17" y="217"/>
                      <a:pt x="15" y="216"/>
                    </a:cubicBezTo>
                    <a:cubicBezTo>
                      <a:pt x="15" y="213"/>
                      <a:pt x="15" y="209"/>
                      <a:pt x="15" y="206"/>
                    </a:cubicBezTo>
                    <a:cubicBezTo>
                      <a:pt x="16" y="206"/>
                      <a:pt x="17" y="207"/>
                      <a:pt x="18" y="207"/>
                    </a:cubicBezTo>
                    <a:cubicBezTo>
                      <a:pt x="18" y="208"/>
                      <a:pt x="19" y="208"/>
                      <a:pt x="19" y="208"/>
                    </a:cubicBezTo>
                    <a:cubicBezTo>
                      <a:pt x="21" y="208"/>
                      <a:pt x="22" y="207"/>
                      <a:pt x="21" y="205"/>
                    </a:cubicBezTo>
                    <a:cubicBezTo>
                      <a:pt x="20" y="203"/>
                      <a:pt x="17" y="202"/>
                      <a:pt x="15" y="201"/>
                    </a:cubicBezTo>
                    <a:cubicBezTo>
                      <a:pt x="15" y="198"/>
                      <a:pt x="15" y="195"/>
                      <a:pt x="15" y="192"/>
                    </a:cubicBezTo>
                    <a:cubicBezTo>
                      <a:pt x="16" y="192"/>
                      <a:pt x="17" y="193"/>
                      <a:pt x="18" y="193"/>
                    </a:cubicBezTo>
                    <a:cubicBezTo>
                      <a:pt x="18" y="194"/>
                      <a:pt x="19" y="194"/>
                      <a:pt x="19" y="194"/>
                    </a:cubicBezTo>
                    <a:cubicBezTo>
                      <a:pt x="20" y="194"/>
                      <a:pt x="22" y="191"/>
                      <a:pt x="20" y="190"/>
                    </a:cubicBezTo>
                    <a:cubicBezTo>
                      <a:pt x="19" y="189"/>
                      <a:pt x="17" y="188"/>
                      <a:pt x="15" y="188"/>
                    </a:cubicBezTo>
                    <a:cubicBezTo>
                      <a:pt x="15" y="185"/>
                      <a:pt x="15" y="182"/>
                      <a:pt x="15" y="178"/>
                    </a:cubicBezTo>
                    <a:cubicBezTo>
                      <a:pt x="16" y="179"/>
                      <a:pt x="17" y="179"/>
                      <a:pt x="17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0" y="180"/>
                      <a:pt x="21" y="177"/>
                      <a:pt x="19" y="176"/>
                    </a:cubicBezTo>
                    <a:cubicBezTo>
                      <a:pt x="18" y="175"/>
                      <a:pt x="17" y="175"/>
                      <a:pt x="15" y="174"/>
                    </a:cubicBezTo>
                    <a:cubicBezTo>
                      <a:pt x="15" y="171"/>
                      <a:pt x="15" y="168"/>
                      <a:pt x="15" y="165"/>
                    </a:cubicBezTo>
                    <a:cubicBezTo>
                      <a:pt x="16" y="166"/>
                      <a:pt x="17" y="166"/>
                      <a:pt x="18" y="167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67"/>
                      <a:pt x="22" y="163"/>
                      <a:pt x="19" y="163"/>
                    </a:cubicBezTo>
                    <a:cubicBezTo>
                      <a:pt x="18" y="162"/>
                      <a:pt x="17" y="162"/>
                      <a:pt x="15" y="161"/>
                    </a:cubicBezTo>
                    <a:cubicBezTo>
                      <a:pt x="15" y="158"/>
                      <a:pt x="15" y="156"/>
                      <a:pt x="15" y="153"/>
                    </a:cubicBezTo>
                    <a:cubicBezTo>
                      <a:pt x="16" y="153"/>
                      <a:pt x="17" y="153"/>
                      <a:pt x="17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20" y="154"/>
                      <a:pt x="21" y="151"/>
                      <a:pt x="19" y="150"/>
                    </a:cubicBezTo>
                    <a:cubicBezTo>
                      <a:pt x="17" y="149"/>
                      <a:pt x="16" y="149"/>
                      <a:pt x="15" y="149"/>
                    </a:cubicBezTo>
                    <a:cubicBezTo>
                      <a:pt x="15" y="145"/>
                      <a:pt x="15" y="142"/>
                      <a:pt x="15" y="138"/>
                    </a:cubicBezTo>
                    <a:cubicBezTo>
                      <a:pt x="16" y="138"/>
                      <a:pt x="17" y="139"/>
                      <a:pt x="18" y="139"/>
                    </a:cubicBezTo>
                    <a:cubicBezTo>
                      <a:pt x="18" y="139"/>
                      <a:pt x="18" y="139"/>
                      <a:pt x="19" y="139"/>
                    </a:cubicBezTo>
                    <a:cubicBezTo>
                      <a:pt x="20" y="139"/>
                      <a:pt x="21" y="136"/>
                      <a:pt x="19" y="135"/>
                    </a:cubicBezTo>
                    <a:cubicBezTo>
                      <a:pt x="18" y="135"/>
                      <a:pt x="16" y="134"/>
                      <a:pt x="15" y="134"/>
                    </a:cubicBezTo>
                    <a:cubicBezTo>
                      <a:pt x="15" y="131"/>
                      <a:pt x="15" y="128"/>
                      <a:pt x="15" y="125"/>
                    </a:cubicBezTo>
                    <a:cubicBezTo>
                      <a:pt x="16" y="125"/>
                      <a:pt x="16" y="125"/>
                      <a:pt x="17" y="126"/>
                    </a:cubicBezTo>
                    <a:cubicBezTo>
                      <a:pt x="17" y="126"/>
                      <a:pt x="17" y="126"/>
                      <a:pt x="18" y="126"/>
                    </a:cubicBezTo>
                    <a:cubicBezTo>
                      <a:pt x="20" y="126"/>
                      <a:pt x="20" y="123"/>
                      <a:pt x="18" y="122"/>
                    </a:cubicBezTo>
                    <a:cubicBezTo>
                      <a:pt x="17" y="122"/>
                      <a:pt x="16" y="121"/>
                      <a:pt x="15" y="121"/>
                    </a:cubicBezTo>
                    <a:cubicBezTo>
                      <a:pt x="15" y="118"/>
                      <a:pt x="15" y="115"/>
                      <a:pt x="15" y="111"/>
                    </a:cubicBezTo>
                    <a:cubicBezTo>
                      <a:pt x="15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3"/>
                      <a:pt x="20" y="111"/>
                      <a:pt x="19" y="109"/>
                    </a:cubicBezTo>
                    <a:cubicBezTo>
                      <a:pt x="18" y="109"/>
                      <a:pt x="17" y="108"/>
                      <a:pt x="15" y="107"/>
                    </a:cubicBezTo>
                    <a:cubicBezTo>
                      <a:pt x="15" y="103"/>
                      <a:pt x="15" y="100"/>
                      <a:pt x="15" y="96"/>
                    </a:cubicBezTo>
                    <a:cubicBezTo>
                      <a:pt x="16" y="96"/>
                      <a:pt x="17" y="97"/>
                      <a:pt x="17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20" y="97"/>
                      <a:pt x="21" y="95"/>
                      <a:pt x="19" y="94"/>
                    </a:cubicBezTo>
                    <a:cubicBezTo>
                      <a:pt x="18" y="93"/>
                      <a:pt x="17" y="92"/>
                      <a:pt x="15" y="92"/>
                    </a:cubicBezTo>
                    <a:cubicBezTo>
                      <a:pt x="15" y="89"/>
                      <a:pt x="15" y="86"/>
                      <a:pt x="15" y="84"/>
                    </a:cubicBezTo>
                    <a:cubicBezTo>
                      <a:pt x="16" y="84"/>
                      <a:pt x="16" y="84"/>
                      <a:pt x="17" y="85"/>
                    </a:cubicBezTo>
                    <a:cubicBezTo>
                      <a:pt x="17" y="85"/>
                      <a:pt x="18" y="85"/>
                      <a:pt x="18" y="85"/>
                    </a:cubicBezTo>
                    <a:cubicBezTo>
                      <a:pt x="20" y="85"/>
                      <a:pt x="21" y="82"/>
                      <a:pt x="19" y="81"/>
                    </a:cubicBezTo>
                    <a:cubicBezTo>
                      <a:pt x="18" y="80"/>
                      <a:pt x="17" y="80"/>
                      <a:pt x="15" y="79"/>
                    </a:cubicBezTo>
                    <a:cubicBezTo>
                      <a:pt x="15" y="76"/>
                      <a:pt x="15" y="73"/>
                      <a:pt x="15" y="69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1" y="68"/>
                      <a:pt x="19" y="67"/>
                    </a:cubicBezTo>
                    <a:cubicBezTo>
                      <a:pt x="18" y="66"/>
                      <a:pt x="17" y="65"/>
                      <a:pt x="15" y="65"/>
                    </a:cubicBezTo>
                    <a:cubicBezTo>
                      <a:pt x="15" y="60"/>
                      <a:pt x="15" y="55"/>
                      <a:pt x="15" y="50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1" y="52"/>
                      <a:pt x="22" y="49"/>
                      <a:pt x="20" y="48"/>
                    </a:cubicBezTo>
                    <a:cubicBezTo>
                      <a:pt x="19" y="47"/>
                      <a:pt x="17" y="47"/>
                      <a:pt x="15" y="46"/>
                    </a:cubicBezTo>
                    <a:cubicBezTo>
                      <a:pt x="15" y="42"/>
                      <a:pt x="15" y="37"/>
                      <a:pt x="15" y="33"/>
                    </a:cubicBezTo>
                    <a:cubicBezTo>
                      <a:pt x="16" y="33"/>
                      <a:pt x="17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0"/>
                      <a:pt x="20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5" y="25"/>
                      <a:pt x="15" y="22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2" y="18"/>
                      <a:pt x="23" y="15"/>
                      <a:pt x="21" y="14"/>
                    </a:cubicBezTo>
                    <a:cubicBezTo>
                      <a:pt x="19" y="14"/>
                      <a:pt x="17" y="13"/>
                      <a:pt x="16" y="13"/>
                    </a:cubicBezTo>
                    <a:cubicBezTo>
                      <a:pt x="17" y="8"/>
                      <a:pt x="20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2" y="4"/>
                      <a:pt x="34" y="4"/>
                    </a:cubicBezTo>
                    <a:moveTo>
                      <a:pt x="210" y="0"/>
                    </a:moveTo>
                    <a:cubicBezTo>
                      <a:pt x="206" y="0"/>
                      <a:pt x="203" y="0"/>
                      <a:pt x="200" y="0"/>
                    </a:cubicBezTo>
                    <a:cubicBezTo>
                      <a:pt x="182" y="0"/>
                      <a:pt x="163" y="0"/>
                      <a:pt x="145" y="0"/>
                    </a:cubicBezTo>
                    <a:cubicBezTo>
                      <a:pt x="108" y="0"/>
                      <a:pt x="71" y="0"/>
                      <a:pt x="34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19" y="0"/>
                      <a:pt x="12" y="6"/>
                      <a:pt x="11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5" y="18"/>
                      <a:pt x="4" y="20"/>
                      <a:pt x="5" y="22"/>
                    </a:cubicBezTo>
                    <a:cubicBezTo>
                      <a:pt x="6" y="25"/>
                      <a:pt x="9" y="26"/>
                      <a:pt x="11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9" y="29"/>
                      <a:pt x="7" y="30"/>
                      <a:pt x="6" y="31"/>
                    </a:cubicBezTo>
                    <a:cubicBezTo>
                      <a:pt x="4" y="33"/>
                      <a:pt x="3" y="37"/>
                      <a:pt x="5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8" y="46"/>
                      <a:pt x="6" y="47"/>
                      <a:pt x="4" y="50"/>
                    </a:cubicBezTo>
                    <a:cubicBezTo>
                      <a:pt x="1" y="55"/>
                      <a:pt x="7" y="58"/>
                      <a:pt x="11" y="59"/>
                    </a:cubicBezTo>
                    <a:cubicBezTo>
                      <a:pt x="11" y="61"/>
                      <a:pt x="11" y="63"/>
                      <a:pt x="11" y="65"/>
                    </a:cubicBezTo>
                    <a:cubicBezTo>
                      <a:pt x="9" y="65"/>
                      <a:pt x="7" y="66"/>
                      <a:pt x="5" y="68"/>
                    </a:cubicBezTo>
                    <a:cubicBezTo>
                      <a:pt x="4" y="70"/>
                      <a:pt x="3" y="72"/>
                      <a:pt x="4" y="75"/>
                    </a:cubicBezTo>
                    <a:cubicBezTo>
                      <a:pt x="6" y="77"/>
                      <a:pt x="9" y="78"/>
                      <a:pt x="11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9"/>
                      <a:pt x="9" y="80"/>
                      <a:pt x="8" y="80"/>
                    </a:cubicBezTo>
                    <a:cubicBezTo>
                      <a:pt x="4" y="84"/>
                      <a:pt x="7" y="89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9" y="92"/>
                      <a:pt x="7" y="92"/>
                      <a:pt x="5" y="94"/>
                    </a:cubicBezTo>
                    <a:cubicBezTo>
                      <a:pt x="2" y="99"/>
                      <a:pt x="6" y="104"/>
                      <a:pt x="11" y="104"/>
                    </a:cubicBezTo>
                    <a:cubicBezTo>
                      <a:pt x="11" y="105"/>
                      <a:pt x="11" y="105"/>
                      <a:pt x="11" y="106"/>
                    </a:cubicBezTo>
                    <a:cubicBezTo>
                      <a:pt x="11" y="106"/>
                      <a:pt x="10" y="106"/>
                      <a:pt x="10" y="106"/>
                    </a:cubicBezTo>
                    <a:cubicBezTo>
                      <a:pt x="7" y="106"/>
                      <a:pt x="5" y="106"/>
                      <a:pt x="4" y="108"/>
                    </a:cubicBezTo>
                    <a:cubicBezTo>
                      <a:pt x="1" y="112"/>
                      <a:pt x="7" y="116"/>
                      <a:pt x="11" y="117"/>
                    </a:cubicBezTo>
                    <a:cubicBezTo>
                      <a:pt x="11" y="118"/>
                      <a:pt x="11" y="11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0" y="120"/>
                      <a:pt x="9" y="120"/>
                      <a:pt x="9" y="121"/>
                    </a:cubicBezTo>
                    <a:cubicBezTo>
                      <a:pt x="7" y="121"/>
                      <a:pt x="5" y="123"/>
                      <a:pt x="4" y="125"/>
                    </a:cubicBezTo>
                    <a:cubicBezTo>
                      <a:pt x="4" y="128"/>
                      <a:pt x="8" y="131"/>
                      <a:pt x="11" y="131"/>
                    </a:cubicBezTo>
                    <a:cubicBezTo>
                      <a:pt x="11" y="132"/>
                      <a:pt x="11" y="133"/>
                      <a:pt x="11" y="134"/>
                    </a:cubicBezTo>
                    <a:cubicBezTo>
                      <a:pt x="9" y="134"/>
                      <a:pt x="7" y="135"/>
                      <a:pt x="5" y="137"/>
                    </a:cubicBezTo>
                    <a:cubicBezTo>
                      <a:pt x="2" y="141"/>
                      <a:pt x="8" y="143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0" y="148"/>
                      <a:pt x="9" y="148"/>
                    </a:cubicBezTo>
                    <a:cubicBezTo>
                      <a:pt x="7" y="149"/>
                      <a:pt x="5" y="150"/>
                      <a:pt x="5" y="152"/>
                    </a:cubicBezTo>
                    <a:cubicBezTo>
                      <a:pt x="4" y="155"/>
                      <a:pt x="8" y="158"/>
                      <a:pt x="11" y="159"/>
                    </a:cubicBezTo>
                    <a:cubicBezTo>
                      <a:pt x="11" y="159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0" y="160"/>
                    </a:cubicBezTo>
                    <a:cubicBezTo>
                      <a:pt x="9" y="160"/>
                      <a:pt x="7" y="160"/>
                      <a:pt x="6" y="162"/>
                    </a:cubicBezTo>
                    <a:cubicBezTo>
                      <a:pt x="3" y="166"/>
                      <a:pt x="7" y="170"/>
                      <a:pt x="11" y="171"/>
                    </a:cubicBezTo>
                    <a:cubicBezTo>
                      <a:pt x="11" y="172"/>
                      <a:pt x="11" y="173"/>
                      <a:pt x="11" y="173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8" y="173"/>
                      <a:pt x="7" y="174"/>
                      <a:pt x="5" y="175"/>
                    </a:cubicBezTo>
                    <a:cubicBezTo>
                      <a:pt x="0" y="179"/>
                      <a:pt x="7" y="184"/>
                      <a:pt x="11" y="185"/>
                    </a:cubicBezTo>
                    <a:cubicBezTo>
                      <a:pt x="11" y="185"/>
                      <a:pt x="11" y="186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87"/>
                      <a:pt x="7" y="188"/>
                      <a:pt x="5" y="189"/>
                    </a:cubicBezTo>
                    <a:cubicBezTo>
                      <a:pt x="1" y="193"/>
                      <a:pt x="7" y="197"/>
                      <a:pt x="11" y="198"/>
                    </a:cubicBezTo>
                    <a:cubicBezTo>
                      <a:pt x="11" y="199"/>
                      <a:pt x="11" y="200"/>
                      <a:pt x="11" y="201"/>
                    </a:cubicBezTo>
                    <a:cubicBezTo>
                      <a:pt x="10" y="202"/>
                      <a:pt x="9" y="202"/>
                      <a:pt x="8" y="203"/>
                    </a:cubicBezTo>
                    <a:cubicBezTo>
                      <a:pt x="6" y="204"/>
                      <a:pt x="4" y="206"/>
                      <a:pt x="5" y="208"/>
                    </a:cubicBezTo>
                    <a:cubicBezTo>
                      <a:pt x="6" y="211"/>
                      <a:pt x="9" y="212"/>
                      <a:pt x="11" y="213"/>
                    </a:cubicBezTo>
                    <a:cubicBezTo>
                      <a:pt x="11" y="214"/>
                      <a:pt x="11" y="215"/>
                      <a:pt x="11" y="216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8" y="216"/>
                      <a:pt x="6" y="217"/>
                      <a:pt x="4" y="219"/>
                    </a:cubicBezTo>
                    <a:cubicBezTo>
                      <a:pt x="1" y="224"/>
                      <a:pt x="7" y="227"/>
                      <a:pt x="11" y="228"/>
                    </a:cubicBezTo>
                    <a:cubicBezTo>
                      <a:pt x="11" y="230"/>
                      <a:pt x="11" y="231"/>
                      <a:pt x="11" y="233"/>
                    </a:cubicBezTo>
                    <a:cubicBezTo>
                      <a:pt x="9" y="233"/>
                      <a:pt x="6" y="234"/>
                      <a:pt x="5" y="236"/>
                    </a:cubicBezTo>
                    <a:cubicBezTo>
                      <a:pt x="2" y="240"/>
                      <a:pt x="8" y="243"/>
                      <a:pt x="11" y="244"/>
                    </a:cubicBezTo>
                    <a:cubicBezTo>
                      <a:pt x="11" y="245"/>
                      <a:pt x="11" y="247"/>
                      <a:pt x="11" y="248"/>
                    </a:cubicBezTo>
                    <a:cubicBezTo>
                      <a:pt x="9" y="249"/>
                      <a:pt x="8" y="249"/>
                      <a:pt x="6" y="251"/>
                    </a:cubicBezTo>
                    <a:cubicBezTo>
                      <a:pt x="4" y="254"/>
                      <a:pt x="8" y="258"/>
                      <a:pt x="11" y="259"/>
                    </a:cubicBezTo>
                    <a:cubicBezTo>
                      <a:pt x="11" y="260"/>
                      <a:pt x="11" y="262"/>
                      <a:pt x="11" y="263"/>
                    </a:cubicBezTo>
                    <a:cubicBezTo>
                      <a:pt x="10" y="263"/>
                      <a:pt x="8" y="264"/>
                      <a:pt x="7" y="265"/>
                    </a:cubicBezTo>
                    <a:cubicBezTo>
                      <a:pt x="3" y="268"/>
                      <a:pt x="7" y="273"/>
                      <a:pt x="11" y="274"/>
                    </a:cubicBezTo>
                    <a:cubicBezTo>
                      <a:pt x="11" y="281"/>
                      <a:pt x="13" y="287"/>
                      <a:pt x="20" y="291"/>
                    </a:cubicBezTo>
                    <a:cubicBezTo>
                      <a:pt x="23" y="292"/>
                      <a:pt x="25" y="292"/>
                      <a:pt x="28" y="292"/>
                    </a:cubicBezTo>
                    <a:cubicBezTo>
                      <a:pt x="29" y="292"/>
                      <a:pt x="30" y="292"/>
                      <a:pt x="31" y="292"/>
                    </a:cubicBezTo>
                    <a:cubicBezTo>
                      <a:pt x="37" y="292"/>
                      <a:pt x="42" y="292"/>
                      <a:pt x="48" y="292"/>
                    </a:cubicBezTo>
                    <a:cubicBezTo>
                      <a:pt x="89" y="292"/>
                      <a:pt x="129" y="292"/>
                      <a:pt x="170" y="292"/>
                    </a:cubicBezTo>
                    <a:cubicBezTo>
                      <a:pt x="183" y="292"/>
                      <a:pt x="196" y="292"/>
                      <a:pt x="208" y="292"/>
                    </a:cubicBezTo>
                    <a:cubicBezTo>
                      <a:pt x="219" y="292"/>
                      <a:pt x="230" y="290"/>
                      <a:pt x="231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31" y="211"/>
                      <a:pt x="231" y="144"/>
                      <a:pt x="231" y="78"/>
                    </a:cubicBezTo>
                    <a:cubicBezTo>
                      <a:pt x="231" y="63"/>
                      <a:pt x="231" y="47"/>
                      <a:pt x="231" y="31"/>
                    </a:cubicBezTo>
                    <a:cubicBezTo>
                      <a:pt x="231" y="24"/>
                      <a:pt x="232" y="14"/>
                      <a:pt x="229" y="8"/>
                    </a:cubicBezTo>
                    <a:cubicBezTo>
                      <a:pt x="225" y="1"/>
                      <a:pt x="218" y="0"/>
                      <a:pt x="2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3"/>
              <p:cNvSpPr>
                <a:spLocks noEditPoints="1"/>
              </p:cNvSpPr>
              <p:nvPr/>
            </p:nvSpPr>
            <p:spPr bwMode="auto">
              <a:xfrm>
                <a:off x="576263" y="5810251"/>
                <a:ext cx="495300" cy="160338"/>
              </a:xfrm>
              <a:custGeom>
                <a:avLst/>
                <a:gdLst>
                  <a:gd name="T0" fmla="*/ 11 w 117"/>
                  <a:gd name="T1" fmla="*/ 34 h 38"/>
                  <a:gd name="T2" fmla="*/ 11 w 117"/>
                  <a:gd name="T3" fmla="*/ 35 h 38"/>
                  <a:gd name="T4" fmla="*/ 44 w 117"/>
                  <a:gd name="T5" fmla="*/ 26 h 38"/>
                  <a:gd name="T6" fmla="*/ 49 w 117"/>
                  <a:gd name="T7" fmla="*/ 17 h 38"/>
                  <a:gd name="T8" fmla="*/ 53 w 117"/>
                  <a:gd name="T9" fmla="*/ 20 h 38"/>
                  <a:gd name="T10" fmla="*/ 53 w 117"/>
                  <a:gd name="T11" fmla="*/ 24 h 38"/>
                  <a:gd name="T12" fmla="*/ 84 w 117"/>
                  <a:gd name="T13" fmla="*/ 23 h 38"/>
                  <a:gd name="T14" fmla="*/ 85 w 117"/>
                  <a:gd name="T15" fmla="*/ 19 h 38"/>
                  <a:gd name="T16" fmla="*/ 87 w 117"/>
                  <a:gd name="T17" fmla="*/ 18 h 38"/>
                  <a:gd name="T18" fmla="*/ 84 w 117"/>
                  <a:gd name="T19" fmla="*/ 23 h 38"/>
                  <a:gd name="T20" fmla="*/ 19 w 117"/>
                  <a:gd name="T21" fmla="*/ 12 h 38"/>
                  <a:gd name="T22" fmla="*/ 14 w 117"/>
                  <a:gd name="T23" fmla="*/ 1 h 38"/>
                  <a:gd name="T24" fmla="*/ 2 w 117"/>
                  <a:gd name="T25" fmla="*/ 18 h 38"/>
                  <a:gd name="T26" fmla="*/ 14 w 117"/>
                  <a:gd name="T27" fmla="*/ 5 h 38"/>
                  <a:gd name="T28" fmla="*/ 15 w 117"/>
                  <a:gd name="T29" fmla="*/ 19 h 38"/>
                  <a:gd name="T30" fmla="*/ 10 w 117"/>
                  <a:gd name="T31" fmla="*/ 38 h 38"/>
                  <a:gd name="T32" fmla="*/ 18 w 117"/>
                  <a:gd name="T33" fmla="*/ 20 h 38"/>
                  <a:gd name="T34" fmla="*/ 26 w 117"/>
                  <a:gd name="T35" fmla="*/ 8 h 38"/>
                  <a:gd name="T36" fmla="*/ 31 w 117"/>
                  <a:gd name="T37" fmla="*/ 6 h 38"/>
                  <a:gd name="T38" fmla="*/ 30 w 117"/>
                  <a:gd name="T39" fmla="*/ 35 h 38"/>
                  <a:gd name="T40" fmla="*/ 40 w 117"/>
                  <a:gd name="T41" fmla="*/ 28 h 38"/>
                  <a:gd name="T42" fmla="*/ 46 w 117"/>
                  <a:gd name="T43" fmla="*/ 33 h 38"/>
                  <a:gd name="T44" fmla="*/ 64 w 117"/>
                  <a:gd name="T45" fmla="*/ 15 h 38"/>
                  <a:gd name="T46" fmla="*/ 69 w 117"/>
                  <a:gd name="T47" fmla="*/ 34 h 38"/>
                  <a:gd name="T48" fmla="*/ 82 w 117"/>
                  <a:gd name="T49" fmla="*/ 28 h 38"/>
                  <a:gd name="T50" fmla="*/ 91 w 117"/>
                  <a:gd name="T51" fmla="*/ 28 h 38"/>
                  <a:gd name="T52" fmla="*/ 110 w 117"/>
                  <a:gd name="T53" fmla="*/ 23 h 38"/>
                  <a:gd name="T54" fmla="*/ 108 w 117"/>
                  <a:gd name="T55" fmla="*/ 32 h 38"/>
                  <a:gd name="T56" fmla="*/ 97 w 117"/>
                  <a:gd name="T57" fmla="*/ 29 h 38"/>
                  <a:gd name="T58" fmla="*/ 96 w 117"/>
                  <a:gd name="T59" fmla="*/ 32 h 38"/>
                  <a:gd name="T60" fmla="*/ 113 w 117"/>
                  <a:gd name="T61" fmla="*/ 34 h 38"/>
                  <a:gd name="T62" fmla="*/ 105 w 117"/>
                  <a:gd name="T63" fmla="*/ 17 h 38"/>
                  <a:gd name="T64" fmla="*/ 106 w 117"/>
                  <a:gd name="T65" fmla="*/ 8 h 38"/>
                  <a:gd name="T66" fmla="*/ 101 w 117"/>
                  <a:gd name="T67" fmla="*/ 17 h 38"/>
                  <a:gd name="T68" fmla="*/ 92 w 117"/>
                  <a:gd name="T69" fmla="*/ 24 h 38"/>
                  <a:gd name="T70" fmla="*/ 84 w 117"/>
                  <a:gd name="T71" fmla="*/ 26 h 38"/>
                  <a:gd name="T72" fmla="*/ 87 w 117"/>
                  <a:gd name="T73" fmla="*/ 13 h 38"/>
                  <a:gd name="T74" fmla="*/ 81 w 117"/>
                  <a:gd name="T75" fmla="*/ 26 h 38"/>
                  <a:gd name="T76" fmla="*/ 66 w 117"/>
                  <a:gd name="T77" fmla="*/ 28 h 38"/>
                  <a:gd name="T78" fmla="*/ 70 w 117"/>
                  <a:gd name="T79" fmla="*/ 11 h 38"/>
                  <a:gd name="T80" fmla="*/ 83 w 117"/>
                  <a:gd name="T81" fmla="*/ 6 h 38"/>
                  <a:gd name="T82" fmla="*/ 73 w 117"/>
                  <a:gd name="T83" fmla="*/ 8 h 38"/>
                  <a:gd name="T84" fmla="*/ 71 w 117"/>
                  <a:gd name="T85" fmla="*/ 2 h 38"/>
                  <a:gd name="T86" fmla="*/ 66 w 117"/>
                  <a:gd name="T87" fmla="*/ 8 h 38"/>
                  <a:gd name="T88" fmla="*/ 59 w 117"/>
                  <a:gd name="T89" fmla="*/ 12 h 38"/>
                  <a:gd name="T90" fmla="*/ 64 w 117"/>
                  <a:gd name="T91" fmla="*/ 11 h 38"/>
                  <a:gd name="T92" fmla="*/ 58 w 117"/>
                  <a:gd name="T93" fmla="*/ 15 h 38"/>
                  <a:gd name="T94" fmla="*/ 50 w 117"/>
                  <a:gd name="T95" fmla="*/ 13 h 38"/>
                  <a:gd name="T96" fmla="*/ 48 w 117"/>
                  <a:gd name="T97" fmla="*/ 13 h 38"/>
                  <a:gd name="T98" fmla="*/ 38 w 117"/>
                  <a:gd name="T99" fmla="*/ 26 h 38"/>
                  <a:gd name="T100" fmla="*/ 30 w 117"/>
                  <a:gd name="T101" fmla="*/ 32 h 38"/>
                  <a:gd name="T102" fmla="*/ 32 w 117"/>
                  <a:gd name="T10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38">
                    <a:moveTo>
                      <a:pt x="11" y="35"/>
                    </a:move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2" y="31"/>
                      <a:pt x="11" y="35"/>
                      <a:pt x="11" y="35"/>
                    </a:cubicBezTo>
                    <a:moveTo>
                      <a:pt x="45" y="30"/>
                    </a:moveTo>
                    <a:cubicBezTo>
                      <a:pt x="44" y="30"/>
                      <a:pt x="43" y="29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6" y="22"/>
                      <a:pt x="48" y="20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1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1"/>
                      <a:pt x="53" y="23"/>
                      <a:pt x="53" y="24"/>
                    </a:cubicBezTo>
                    <a:cubicBezTo>
                      <a:pt x="51" y="25"/>
                      <a:pt x="47" y="30"/>
                      <a:pt x="45" y="30"/>
                    </a:cubicBezTo>
                    <a:moveTo>
                      <a:pt x="84" y="23"/>
                    </a:moveTo>
                    <a:cubicBezTo>
                      <a:pt x="84" y="23"/>
                      <a:pt x="84" y="22"/>
                      <a:pt x="84" y="22"/>
                    </a:cubicBezTo>
                    <a:cubicBezTo>
                      <a:pt x="84" y="21"/>
                      <a:pt x="84" y="20"/>
                      <a:pt x="85" y="19"/>
                    </a:cubicBezTo>
                    <a:cubicBezTo>
                      <a:pt x="85" y="18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7" y="18"/>
                    </a:cubicBezTo>
                    <a:cubicBezTo>
                      <a:pt x="86" y="19"/>
                      <a:pt x="85" y="21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31" y="0"/>
                    </a:moveTo>
                    <a:cubicBezTo>
                      <a:pt x="27" y="0"/>
                      <a:pt x="22" y="7"/>
                      <a:pt x="19" y="12"/>
                    </a:cubicBezTo>
                    <a:cubicBezTo>
                      <a:pt x="19" y="8"/>
                      <a:pt x="19" y="5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9" y="1"/>
                      <a:pt x="2" y="13"/>
                      <a:pt x="1" y="15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4" y="15"/>
                      <a:pt x="11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7" y="10"/>
                      <a:pt x="16" y="15"/>
                      <a:pt x="15" y="19"/>
                    </a:cubicBezTo>
                    <a:cubicBezTo>
                      <a:pt x="12" y="24"/>
                      <a:pt x="5" y="36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" y="34"/>
                      <a:pt x="17" y="26"/>
                      <a:pt x="18" y="20"/>
                    </a:cubicBezTo>
                    <a:cubicBezTo>
                      <a:pt x="19" y="19"/>
                      <a:pt x="20" y="17"/>
                      <a:pt x="20" y="16"/>
                    </a:cubicBezTo>
                    <a:cubicBezTo>
                      <a:pt x="22" y="13"/>
                      <a:pt x="24" y="10"/>
                      <a:pt x="26" y="8"/>
                    </a:cubicBezTo>
                    <a:cubicBezTo>
                      <a:pt x="26" y="7"/>
                      <a:pt x="29" y="4"/>
                      <a:pt x="30" y="4"/>
                    </a:cubicBezTo>
                    <a:cubicBezTo>
                      <a:pt x="31" y="4"/>
                      <a:pt x="31" y="4"/>
                      <a:pt x="31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29" y="16"/>
                      <a:pt x="21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4" y="35"/>
                      <a:pt x="38" y="30"/>
                      <a:pt x="40" y="28"/>
                    </a:cubicBezTo>
                    <a:cubicBezTo>
                      <a:pt x="41" y="30"/>
                      <a:pt x="41" y="31"/>
                      <a:pt x="43" y="32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52" y="33"/>
                      <a:pt x="56" y="24"/>
                      <a:pt x="58" y="19"/>
                    </a:cubicBezTo>
                    <a:cubicBezTo>
                      <a:pt x="60" y="18"/>
                      <a:pt x="62" y="17"/>
                      <a:pt x="64" y="15"/>
                    </a:cubicBezTo>
                    <a:cubicBezTo>
                      <a:pt x="62" y="22"/>
                      <a:pt x="61" y="29"/>
                      <a:pt x="67" y="33"/>
                    </a:cubicBezTo>
                    <a:cubicBezTo>
                      <a:pt x="67" y="33"/>
                      <a:pt x="68" y="34"/>
                      <a:pt x="69" y="34"/>
                    </a:cubicBezTo>
                    <a:cubicBezTo>
                      <a:pt x="73" y="34"/>
                      <a:pt x="77" y="31"/>
                      <a:pt x="79" y="30"/>
                    </a:cubicBezTo>
                    <a:cubicBezTo>
                      <a:pt x="80" y="29"/>
                      <a:pt x="81" y="29"/>
                      <a:pt x="82" y="28"/>
                    </a:cubicBezTo>
                    <a:cubicBezTo>
                      <a:pt x="83" y="29"/>
                      <a:pt x="84" y="30"/>
                      <a:pt x="85" y="30"/>
                    </a:cubicBezTo>
                    <a:cubicBezTo>
                      <a:pt x="87" y="30"/>
                      <a:pt x="89" y="29"/>
                      <a:pt x="91" y="28"/>
                    </a:cubicBezTo>
                    <a:cubicBezTo>
                      <a:pt x="95" y="26"/>
                      <a:pt x="99" y="23"/>
                      <a:pt x="103" y="19"/>
                    </a:cubicBezTo>
                    <a:cubicBezTo>
                      <a:pt x="104" y="21"/>
                      <a:pt x="107" y="22"/>
                      <a:pt x="110" y="23"/>
                    </a:cubicBezTo>
                    <a:cubicBezTo>
                      <a:pt x="113" y="25"/>
                      <a:pt x="114" y="31"/>
                      <a:pt x="110" y="32"/>
                    </a:cubicBezTo>
                    <a:cubicBezTo>
                      <a:pt x="109" y="32"/>
                      <a:pt x="109" y="32"/>
                      <a:pt x="108" y="32"/>
                    </a:cubicBezTo>
                    <a:cubicBezTo>
                      <a:pt x="107" y="32"/>
                      <a:pt x="106" y="32"/>
                      <a:pt x="104" y="32"/>
                    </a:cubicBezTo>
                    <a:cubicBezTo>
                      <a:pt x="102" y="31"/>
                      <a:pt x="100" y="30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29"/>
                      <a:pt x="95" y="31"/>
                      <a:pt x="96" y="32"/>
                    </a:cubicBezTo>
                    <a:cubicBezTo>
                      <a:pt x="100" y="33"/>
                      <a:pt x="104" y="35"/>
                      <a:pt x="108" y="35"/>
                    </a:cubicBezTo>
                    <a:cubicBezTo>
                      <a:pt x="110" y="35"/>
                      <a:pt x="111" y="35"/>
                      <a:pt x="113" y="34"/>
                    </a:cubicBezTo>
                    <a:cubicBezTo>
                      <a:pt x="117" y="31"/>
                      <a:pt x="116" y="24"/>
                      <a:pt x="112" y="21"/>
                    </a:cubicBezTo>
                    <a:cubicBezTo>
                      <a:pt x="110" y="20"/>
                      <a:pt x="106" y="19"/>
                      <a:pt x="105" y="17"/>
                    </a:cubicBezTo>
                    <a:cubicBezTo>
                      <a:pt x="106" y="15"/>
                      <a:pt x="107" y="13"/>
                      <a:pt x="108" y="11"/>
                    </a:cubicBezTo>
                    <a:cubicBezTo>
                      <a:pt x="109" y="9"/>
                      <a:pt x="108" y="8"/>
                      <a:pt x="106" y="8"/>
                    </a:cubicBezTo>
                    <a:cubicBezTo>
                      <a:pt x="104" y="8"/>
                      <a:pt x="99" y="12"/>
                      <a:pt x="100" y="16"/>
                    </a:cubicBezTo>
                    <a:cubicBezTo>
                      <a:pt x="100" y="16"/>
                      <a:pt x="100" y="16"/>
                      <a:pt x="101" y="1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20"/>
                      <a:pt x="95" y="22"/>
                      <a:pt x="92" y="24"/>
                    </a:cubicBezTo>
                    <a:cubicBezTo>
                      <a:pt x="90" y="25"/>
                      <a:pt x="87" y="27"/>
                      <a:pt x="86" y="27"/>
                    </a:cubicBezTo>
                    <a:cubicBezTo>
                      <a:pt x="85" y="27"/>
                      <a:pt x="85" y="27"/>
                      <a:pt x="84" y="26"/>
                    </a:cubicBezTo>
                    <a:cubicBezTo>
                      <a:pt x="87" y="24"/>
                      <a:pt x="88" y="21"/>
                      <a:pt x="90" y="18"/>
                    </a:cubicBezTo>
                    <a:cubicBezTo>
                      <a:pt x="91" y="15"/>
                      <a:pt x="90" y="13"/>
                      <a:pt x="87" y="13"/>
                    </a:cubicBezTo>
                    <a:cubicBezTo>
                      <a:pt x="83" y="13"/>
                      <a:pt x="81" y="19"/>
                      <a:pt x="81" y="22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8" y="28"/>
                      <a:pt x="73" y="30"/>
                      <a:pt x="70" y="30"/>
                    </a:cubicBezTo>
                    <a:cubicBezTo>
                      <a:pt x="68" y="30"/>
                      <a:pt x="67" y="30"/>
                      <a:pt x="66" y="28"/>
                    </a:cubicBezTo>
                    <a:cubicBezTo>
                      <a:pt x="65" y="24"/>
                      <a:pt x="66" y="18"/>
                      <a:pt x="68" y="12"/>
                    </a:cubicBezTo>
                    <a:cubicBezTo>
                      <a:pt x="68" y="12"/>
                      <a:pt x="69" y="11"/>
                      <a:pt x="70" y="11"/>
                    </a:cubicBezTo>
                    <a:cubicBezTo>
                      <a:pt x="74" y="11"/>
                      <a:pt x="79" y="10"/>
                      <a:pt x="83" y="9"/>
                    </a:cubicBezTo>
                    <a:cubicBezTo>
                      <a:pt x="85" y="9"/>
                      <a:pt x="84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9" y="7"/>
                      <a:pt x="76" y="7"/>
                      <a:pt x="73" y="8"/>
                    </a:cubicBezTo>
                    <a:cubicBezTo>
                      <a:pt x="74" y="6"/>
                      <a:pt x="74" y="3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69" y="2"/>
                      <a:pt x="67" y="6"/>
                      <a:pt x="66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4" y="8"/>
                      <a:pt x="61" y="9"/>
                      <a:pt x="59" y="9"/>
                    </a:cubicBezTo>
                    <a:cubicBezTo>
                      <a:pt x="57" y="9"/>
                      <a:pt x="58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3" y="11"/>
                      <a:pt x="64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0" y="14"/>
                      <a:pt x="59" y="15"/>
                      <a:pt x="58" y="15"/>
                    </a:cubicBezTo>
                    <a:cubicBezTo>
                      <a:pt x="57" y="13"/>
                      <a:pt x="55" y="12"/>
                      <a:pt x="53" y="12"/>
                    </a:cubicBezTo>
                    <a:cubicBezTo>
                      <a:pt x="52" y="12"/>
                      <a:pt x="51" y="12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5"/>
                      <a:pt x="43" y="18"/>
                      <a:pt x="42" y="22"/>
                    </a:cubicBezTo>
                    <a:cubicBezTo>
                      <a:pt x="40" y="24"/>
                      <a:pt x="39" y="25"/>
                      <a:pt x="38" y="26"/>
                    </a:cubicBezTo>
                    <a:cubicBezTo>
                      <a:pt x="36" y="28"/>
                      <a:pt x="34" y="30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28" y="32"/>
                      <a:pt x="29" y="26"/>
                      <a:pt x="30" y="24"/>
                    </a:cubicBezTo>
                    <a:cubicBezTo>
                      <a:pt x="31" y="19"/>
                      <a:pt x="38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7170406" y="558727"/>
              <a:ext cx="850900" cy="923925"/>
            </a:xfrm>
            <a:custGeom>
              <a:avLst/>
              <a:gdLst>
                <a:gd name="T0" fmla="*/ 187 w 201"/>
                <a:gd name="T1" fmla="*/ 202 h 218"/>
                <a:gd name="T2" fmla="*/ 177 w 201"/>
                <a:gd name="T3" fmla="*/ 202 h 218"/>
                <a:gd name="T4" fmla="*/ 187 w 201"/>
                <a:gd name="T5" fmla="*/ 198 h 218"/>
                <a:gd name="T6" fmla="*/ 187 w 201"/>
                <a:gd name="T7" fmla="*/ 195 h 218"/>
                <a:gd name="T8" fmla="*/ 152 w 201"/>
                <a:gd name="T9" fmla="*/ 203 h 218"/>
                <a:gd name="T10" fmla="*/ 142 w 201"/>
                <a:gd name="T11" fmla="*/ 207 h 218"/>
                <a:gd name="T12" fmla="*/ 184 w 201"/>
                <a:gd name="T13" fmla="*/ 174 h 218"/>
                <a:gd name="T14" fmla="*/ 174 w 201"/>
                <a:gd name="T15" fmla="*/ 188 h 218"/>
                <a:gd name="T16" fmla="*/ 124 w 201"/>
                <a:gd name="T17" fmla="*/ 199 h 218"/>
                <a:gd name="T18" fmla="*/ 189 w 201"/>
                <a:gd name="T19" fmla="*/ 201 h 218"/>
                <a:gd name="T20" fmla="*/ 190 w 201"/>
                <a:gd name="T21" fmla="*/ 194 h 218"/>
                <a:gd name="T22" fmla="*/ 189 w 201"/>
                <a:gd name="T23" fmla="*/ 187 h 218"/>
                <a:gd name="T24" fmla="*/ 190 w 201"/>
                <a:gd name="T25" fmla="*/ 178 h 218"/>
                <a:gd name="T26" fmla="*/ 140 w 201"/>
                <a:gd name="T27" fmla="*/ 190 h 218"/>
                <a:gd name="T28" fmla="*/ 174 w 201"/>
                <a:gd name="T29" fmla="*/ 162 h 218"/>
                <a:gd name="T30" fmla="*/ 185 w 201"/>
                <a:gd name="T31" fmla="*/ 162 h 218"/>
                <a:gd name="T32" fmla="*/ 101 w 201"/>
                <a:gd name="T33" fmla="*/ 190 h 218"/>
                <a:gd name="T34" fmla="*/ 155 w 201"/>
                <a:gd name="T35" fmla="*/ 162 h 218"/>
                <a:gd name="T36" fmla="*/ 56 w 201"/>
                <a:gd name="T37" fmla="*/ 158 h 218"/>
                <a:gd name="T38" fmla="*/ 188 w 201"/>
                <a:gd name="T39" fmla="*/ 161 h 218"/>
                <a:gd name="T40" fmla="*/ 148 w 201"/>
                <a:gd name="T41" fmla="*/ 167 h 218"/>
                <a:gd name="T42" fmla="*/ 123 w 201"/>
                <a:gd name="T43" fmla="*/ 159 h 218"/>
                <a:gd name="T44" fmla="*/ 129 w 201"/>
                <a:gd name="T45" fmla="*/ 157 h 218"/>
                <a:gd name="T46" fmla="*/ 118 w 201"/>
                <a:gd name="T47" fmla="*/ 160 h 218"/>
                <a:gd name="T48" fmla="*/ 127 w 201"/>
                <a:gd name="T49" fmla="*/ 159 h 218"/>
                <a:gd name="T50" fmla="*/ 66 w 201"/>
                <a:gd name="T51" fmla="*/ 174 h 218"/>
                <a:gd name="T52" fmla="*/ 138 w 201"/>
                <a:gd name="T53" fmla="*/ 135 h 218"/>
                <a:gd name="T54" fmla="*/ 89 w 201"/>
                <a:gd name="T55" fmla="*/ 164 h 218"/>
                <a:gd name="T56" fmla="*/ 137 w 201"/>
                <a:gd name="T57" fmla="*/ 146 h 218"/>
                <a:gd name="T58" fmla="*/ 97 w 201"/>
                <a:gd name="T59" fmla="*/ 129 h 218"/>
                <a:gd name="T60" fmla="*/ 112 w 201"/>
                <a:gd name="T61" fmla="*/ 133 h 218"/>
                <a:gd name="T62" fmla="*/ 42 w 201"/>
                <a:gd name="T63" fmla="*/ 163 h 218"/>
                <a:gd name="T64" fmla="*/ 50 w 201"/>
                <a:gd name="T65" fmla="*/ 168 h 218"/>
                <a:gd name="T66" fmla="*/ 99 w 201"/>
                <a:gd name="T67" fmla="*/ 140 h 218"/>
                <a:gd name="T68" fmla="*/ 107 w 201"/>
                <a:gd name="T69" fmla="*/ 147 h 218"/>
                <a:gd name="T70" fmla="*/ 89 w 201"/>
                <a:gd name="T71" fmla="*/ 124 h 218"/>
                <a:gd name="T72" fmla="*/ 19 w 201"/>
                <a:gd name="T73" fmla="*/ 153 h 218"/>
                <a:gd name="T74" fmla="*/ 81 w 201"/>
                <a:gd name="T75" fmla="*/ 141 h 218"/>
                <a:gd name="T76" fmla="*/ 100 w 201"/>
                <a:gd name="T77" fmla="*/ 128 h 218"/>
                <a:gd name="T78" fmla="*/ 10 w 201"/>
                <a:gd name="T79" fmla="*/ 146 h 218"/>
                <a:gd name="T80" fmla="*/ 12 w 201"/>
                <a:gd name="T81" fmla="*/ 146 h 218"/>
                <a:gd name="T82" fmla="*/ 12 w 201"/>
                <a:gd name="T83" fmla="*/ 146 h 218"/>
                <a:gd name="T84" fmla="*/ 88 w 201"/>
                <a:gd name="T85" fmla="*/ 106 h 218"/>
                <a:gd name="T86" fmla="*/ 90 w 201"/>
                <a:gd name="T87" fmla="*/ 106 h 218"/>
                <a:gd name="T88" fmla="*/ 21 w 201"/>
                <a:gd name="T89" fmla="*/ 135 h 218"/>
                <a:gd name="T90" fmla="*/ 29 w 201"/>
                <a:gd name="T91" fmla="*/ 123 h 218"/>
                <a:gd name="T92" fmla="*/ 85 w 201"/>
                <a:gd name="T93" fmla="*/ 99 h 218"/>
                <a:gd name="T94" fmla="*/ 82 w 201"/>
                <a:gd name="T95" fmla="*/ 96 h 218"/>
                <a:gd name="T96" fmla="*/ 71 w 201"/>
                <a:gd name="T97" fmla="*/ 95 h 218"/>
                <a:gd name="T98" fmla="*/ 58 w 201"/>
                <a:gd name="T99" fmla="*/ 97 h 218"/>
                <a:gd name="T100" fmla="*/ 67 w 201"/>
                <a:gd name="T101" fmla="*/ 92 h 218"/>
                <a:gd name="T102" fmla="*/ 174 w 201"/>
                <a:gd name="T103" fmla="*/ 132 h 218"/>
                <a:gd name="T104" fmla="*/ 116 w 201"/>
                <a:gd name="T105" fmla="*/ 127 h 218"/>
                <a:gd name="T106" fmla="*/ 110 w 201"/>
                <a:gd name="T107" fmla="*/ 5 h 218"/>
                <a:gd name="T108" fmla="*/ 95 w 201"/>
                <a:gd name="T109" fmla="*/ 192 h 218"/>
                <a:gd name="T110" fmla="*/ 173 w 201"/>
                <a:gd name="T1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18">
                  <a:moveTo>
                    <a:pt x="168" y="213"/>
                  </a:moveTo>
                  <a:cubicBezTo>
                    <a:pt x="167" y="213"/>
                    <a:pt x="166" y="213"/>
                    <a:pt x="164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71" y="210"/>
                    <a:pt x="176" y="208"/>
                    <a:pt x="181" y="205"/>
                  </a:cubicBezTo>
                  <a:cubicBezTo>
                    <a:pt x="183" y="205"/>
                    <a:pt x="186" y="202"/>
                    <a:pt x="187" y="202"/>
                  </a:cubicBezTo>
                  <a:cubicBezTo>
                    <a:pt x="187" y="202"/>
                    <a:pt x="187" y="203"/>
                    <a:pt x="184" y="206"/>
                  </a:cubicBezTo>
                  <a:cubicBezTo>
                    <a:pt x="180" y="210"/>
                    <a:pt x="175" y="212"/>
                    <a:pt x="170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9" y="213"/>
                    <a:pt x="169" y="213"/>
                    <a:pt x="168" y="213"/>
                  </a:cubicBezTo>
                  <a:moveTo>
                    <a:pt x="159" y="211"/>
                  </a:moveTo>
                  <a:cubicBezTo>
                    <a:pt x="158" y="211"/>
                    <a:pt x="167" y="207"/>
                    <a:pt x="169" y="206"/>
                  </a:cubicBezTo>
                  <a:cubicBezTo>
                    <a:pt x="172" y="205"/>
                    <a:pt x="174" y="204"/>
                    <a:pt x="177" y="202"/>
                  </a:cubicBezTo>
                  <a:cubicBezTo>
                    <a:pt x="173" y="205"/>
                    <a:pt x="168" y="208"/>
                    <a:pt x="162" y="209"/>
                  </a:cubicBezTo>
                  <a:cubicBezTo>
                    <a:pt x="160" y="210"/>
                    <a:pt x="159" y="211"/>
                    <a:pt x="159" y="211"/>
                  </a:cubicBezTo>
                  <a:moveTo>
                    <a:pt x="162" y="213"/>
                  </a:moveTo>
                  <a:cubicBezTo>
                    <a:pt x="161" y="212"/>
                    <a:pt x="159" y="212"/>
                    <a:pt x="158" y="212"/>
                  </a:cubicBezTo>
                  <a:cubicBezTo>
                    <a:pt x="167" y="210"/>
                    <a:pt x="176" y="206"/>
                    <a:pt x="183" y="200"/>
                  </a:cubicBezTo>
                  <a:cubicBezTo>
                    <a:pt x="184" y="200"/>
                    <a:pt x="184" y="199"/>
                    <a:pt x="185" y="199"/>
                  </a:cubicBezTo>
                  <a:cubicBezTo>
                    <a:pt x="186" y="199"/>
                    <a:pt x="187" y="198"/>
                    <a:pt x="187" y="198"/>
                  </a:cubicBezTo>
                  <a:cubicBezTo>
                    <a:pt x="187" y="198"/>
                    <a:pt x="186" y="199"/>
                    <a:pt x="185" y="199"/>
                  </a:cubicBezTo>
                  <a:cubicBezTo>
                    <a:pt x="183" y="201"/>
                    <a:pt x="181" y="203"/>
                    <a:pt x="179" y="204"/>
                  </a:cubicBezTo>
                  <a:cubicBezTo>
                    <a:pt x="174" y="208"/>
                    <a:pt x="168" y="210"/>
                    <a:pt x="162" y="213"/>
                  </a:cubicBezTo>
                  <a:moveTo>
                    <a:pt x="156" y="212"/>
                  </a:moveTo>
                  <a:cubicBezTo>
                    <a:pt x="154" y="211"/>
                    <a:pt x="153" y="211"/>
                    <a:pt x="152" y="211"/>
                  </a:cubicBezTo>
                  <a:cubicBezTo>
                    <a:pt x="162" y="207"/>
                    <a:pt x="172" y="202"/>
                    <a:pt x="182" y="197"/>
                  </a:cubicBezTo>
                  <a:cubicBezTo>
                    <a:pt x="182" y="197"/>
                    <a:pt x="186" y="195"/>
                    <a:pt x="187" y="195"/>
                  </a:cubicBezTo>
                  <a:cubicBezTo>
                    <a:pt x="187" y="195"/>
                    <a:pt x="187" y="195"/>
                    <a:pt x="186" y="196"/>
                  </a:cubicBezTo>
                  <a:cubicBezTo>
                    <a:pt x="185" y="197"/>
                    <a:pt x="184" y="198"/>
                    <a:pt x="182" y="199"/>
                  </a:cubicBezTo>
                  <a:cubicBezTo>
                    <a:pt x="173" y="203"/>
                    <a:pt x="165" y="207"/>
                    <a:pt x="156" y="211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143" y="207"/>
                  </a:moveTo>
                  <a:cubicBezTo>
                    <a:pt x="143" y="207"/>
                    <a:pt x="144" y="207"/>
                    <a:pt x="145" y="206"/>
                  </a:cubicBezTo>
                  <a:cubicBezTo>
                    <a:pt x="147" y="205"/>
                    <a:pt x="150" y="204"/>
                    <a:pt x="152" y="203"/>
                  </a:cubicBezTo>
                  <a:cubicBezTo>
                    <a:pt x="160" y="199"/>
                    <a:pt x="168" y="195"/>
                    <a:pt x="176" y="192"/>
                  </a:cubicBezTo>
                  <a:cubicBezTo>
                    <a:pt x="178" y="191"/>
                    <a:pt x="185" y="188"/>
                    <a:pt x="186" y="188"/>
                  </a:cubicBezTo>
                  <a:cubicBezTo>
                    <a:pt x="187" y="188"/>
                    <a:pt x="187" y="188"/>
                    <a:pt x="185" y="189"/>
                  </a:cubicBezTo>
                  <a:cubicBezTo>
                    <a:pt x="181" y="192"/>
                    <a:pt x="176" y="194"/>
                    <a:pt x="172" y="196"/>
                  </a:cubicBezTo>
                  <a:cubicBezTo>
                    <a:pt x="164" y="200"/>
                    <a:pt x="157" y="206"/>
                    <a:pt x="150" y="210"/>
                  </a:cubicBezTo>
                  <a:cubicBezTo>
                    <a:pt x="147" y="209"/>
                    <a:pt x="144" y="208"/>
                    <a:pt x="141" y="207"/>
                  </a:cubicBezTo>
                  <a:cubicBezTo>
                    <a:pt x="141" y="207"/>
                    <a:pt x="142" y="207"/>
                    <a:pt x="142" y="207"/>
                  </a:cubicBezTo>
                  <a:cubicBezTo>
                    <a:pt x="142" y="207"/>
                    <a:pt x="142" y="207"/>
                    <a:pt x="143" y="207"/>
                  </a:cubicBezTo>
                  <a:moveTo>
                    <a:pt x="124" y="199"/>
                  </a:moveTo>
                  <a:cubicBezTo>
                    <a:pt x="129" y="196"/>
                    <a:pt x="135" y="194"/>
                    <a:pt x="141" y="191"/>
                  </a:cubicBezTo>
                  <a:cubicBezTo>
                    <a:pt x="152" y="186"/>
                    <a:pt x="163" y="183"/>
                    <a:pt x="174" y="177"/>
                  </a:cubicBezTo>
                  <a:cubicBezTo>
                    <a:pt x="177" y="176"/>
                    <a:pt x="179" y="175"/>
                    <a:pt x="182" y="174"/>
                  </a:cubicBezTo>
                  <a:cubicBezTo>
                    <a:pt x="182" y="173"/>
                    <a:pt x="186" y="172"/>
                    <a:pt x="186" y="172"/>
                  </a:cubicBezTo>
                  <a:cubicBezTo>
                    <a:pt x="186" y="172"/>
                    <a:pt x="186" y="172"/>
                    <a:pt x="184" y="174"/>
                  </a:cubicBezTo>
                  <a:cubicBezTo>
                    <a:pt x="179" y="178"/>
                    <a:pt x="173" y="181"/>
                    <a:pt x="167" y="184"/>
                  </a:cubicBezTo>
                  <a:cubicBezTo>
                    <a:pt x="156" y="190"/>
                    <a:pt x="145" y="195"/>
                    <a:pt x="134" y="201"/>
                  </a:cubicBezTo>
                  <a:cubicBezTo>
                    <a:pt x="133" y="201"/>
                    <a:pt x="134" y="202"/>
                    <a:pt x="134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50" y="198"/>
                    <a:pt x="165" y="190"/>
                    <a:pt x="181" y="183"/>
                  </a:cubicBezTo>
                  <a:cubicBezTo>
                    <a:pt x="183" y="182"/>
                    <a:pt x="187" y="181"/>
                    <a:pt x="188" y="180"/>
                  </a:cubicBezTo>
                  <a:cubicBezTo>
                    <a:pt x="184" y="183"/>
                    <a:pt x="179" y="186"/>
                    <a:pt x="174" y="188"/>
                  </a:cubicBezTo>
                  <a:cubicBezTo>
                    <a:pt x="166" y="193"/>
                    <a:pt x="159" y="198"/>
                    <a:pt x="151" y="202"/>
                  </a:cubicBezTo>
                  <a:cubicBezTo>
                    <a:pt x="150" y="202"/>
                    <a:pt x="149" y="203"/>
                    <a:pt x="148" y="203"/>
                  </a:cubicBezTo>
                  <a:cubicBezTo>
                    <a:pt x="145" y="205"/>
                    <a:pt x="142" y="206"/>
                    <a:pt x="139" y="207"/>
                  </a:cubicBezTo>
                  <a:cubicBezTo>
                    <a:pt x="135" y="205"/>
                    <a:pt x="131" y="204"/>
                    <a:pt x="128" y="202"/>
                  </a:cubicBezTo>
                  <a:cubicBezTo>
                    <a:pt x="126" y="201"/>
                    <a:pt x="125" y="201"/>
                    <a:pt x="123" y="200"/>
                  </a:cubicBezTo>
                  <a:cubicBezTo>
                    <a:pt x="123" y="199"/>
                    <a:pt x="123" y="199"/>
                    <a:pt x="124" y="199"/>
                  </a:cubicBezTo>
                  <a:cubicBezTo>
                    <a:pt x="124" y="199"/>
                    <a:pt x="124" y="199"/>
                    <a:pt x="124" y="199"/>
                  </a:cubicBezTo>
                  <a:moveTo>
                    <a:pt x="140" y="190"/>
                  </a:moveTo>
                  <a:cubicBezTo>
                    <a:pt x="156" y="181"/>
                    <a:pt x="172" y="171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2" y="174"/>
                    <a:pt x="195" y="186"/>
                    <a:pt x="191" y="197"/>
                  </a:cubicBezTo>
                  <a:cubicBezTo>
                    <a:pt x="189" y="206"/>
                    <a:pt x="183" y="210"/>
                    <a:pt x="177" y="212"/>
                  </a:cubicBezTo>
                  <a:cubicBezTo>
                    <a:pt x="182" y="210"/>
                    <a:pt x="186" y="206"/>
                    <a:pt x="189" y="202"/>
                  </a:cubicBezTo>
                  <a:cubicBezTo>
                    <a:pt x="190" y="201"/>
                    <a:pt x="189" y="201"/>
                    <a:pt x="189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86" y="202"/>
                    <a:pt x="184" y="203"/>
                    <a:pt x="181" y="204"/>
                  </a:cubicBezTo>
                  <a:cubicBezTo>
                    <a:pt x="184" y="202"/>
                    <a:pt x="187" y="199"/>
                    <a:pt x="190" y="197"/>
                  </a:cubicBezTo>
                  <a:cubicBezTo>
                    <a:pt x="191" y="196"/>
                    <a:pt x="190" y="196"/>
                    <a:pt x="190" y="196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89" y="196"/>
                    <a:pt x="188" y="197"/>
                    <a:pt x="186" y="197"/>
                  </a:cubicBezTo>
                  <a:cubicBezTo>
                    <a:pt x="188" y="196"/>
                    <a:pt x="189" y="195"/>
                    <a:pt x="190" y="194"/>
                  </a:cubicBezTo>
                  <a:cubicBezTo>
                    <a:pt x="190" y="193"/>
                    <a:pt x="190" y="193"/>
                    <a:pt x="189" y="19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2" y="196"/>
                    <a:pt x="175" y="199"/>
                    <a:pt x="168" y="202"/>
                  </a:cubicBezTo>
                  <a:cubicBezTo>
                    <a:pt x="164" y="204"/>
                    <a:pt x="161" y="206"/>
                    <a:pt x="157" y="207"/>
                  </a:cubicBezTo>
                  <a:cubicBezTo>
                    <a:pt x="157" y="208"/>
                    <a:pt x="156" y="208"/>
                    <a:pt x="155" y="209"/>
                  </a:cubicBezTo>
                  <a:cubicBezTo>
                    <a:pt x="161" y="205"/>
                    <a:pt x="166" y="201"/>
                    <a:pt x="173" y="198"/>
                  </a:cubicBezTo>
                  <a:cubicBezTo>
                    <a:pt x="179" y="195"/>
                    <a:pt x="184" y="192"/>
                    <a:pt x="189" y="187"/>
                  </a:cubicBezTo>
                  <a:cubicBezTo>
                    <a:pt x="190" y="187"/>
                    <a:pt x="190" y="186"/>
                    <a:pt x="189" y="186"/>
                  </a:cubicBezTo>
                  <a:cubicBezTo>
                    <a:pt x="189" y="186"/>
                    <a:pt x="189" y="186"/>
                    <a:pt x="189" y="186"/>
                  </a:cubicBezTo>
                  <a:cubicBezTo>
                    <a:pt x="179" y="189"/>
                    <a:pt x="170" y="193"/>
                    <a:pt x="161" y="198"/>
                  </a:cubicBezTo>
                  <a:cubicBezTo>
                    <a:pt x="161" y="197"/>
                    <a:pt x="162" y="197"/>
                    <a:pt x="163" y="196"/>
                  </a:cubicBezTo>
                  <a:cubicBezTo>
                    <a:pt x="172" y="190"/>
                    <a:pt x="182" y="186"/>
                    <a:pt x="191" y="179"/>
                  </a:cubicBezTo>
                  <a:cubicBezTo>
                    <a:pt x="191" y="179"/>
                    <a:pt x="191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2" y="181"/>
                    <a:pt x="173" y="185"/>
                    <a:pt x="165" y="189"/>
                  </a:cubicBezTo>
                  <a:cubicBezTo>
                    <a:pt x="156" y="193"/>
                    <a:pt x="146" y="196"/>
                    <a:pt x="137" y="201"/>
                  </a:cubicBezTo>
                  <a:cubicBezTo>
                    <a:pt x="155" y="192"/>
                    <a:pt x="173" y="183"/>
                    <a:pt x="189" y="171"/>
                  </a:cubicBezTo>
                  <a:cubicBezTo>
                    <a:pt x="190" y="171"/>
                    <a:pt x="190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78" y="173"/>
                    <a:pt x="168" y="179"/>
                    <a:pt x="158" y="183"/>
                  </a:cubicBezTo>
                  <a:cubicBezTo>
                    <a:pt x="152" y="185"/>
                    <a:pt x="146" y="187"/>
                    <a:pt x="140" y="190"/>
                  </a:cubicBezTo>
                  <a:moveTo>
                    <a:pt x="121" y="199"/>
                  </a:moveTo>
                  <a:cubicBezTo>
                    <a:pt x="115" y="196"/>
                    <a:pt x="109" y="193"/>
                    <a:pt x="103" y="190"/>
                  </a:cubicBezTo>
                  <a:cubicBezTo>
                    <a:pt x="112" y="186"/>
                    <a:pt x="122" y="181"/>
                    <a:pt x="132" y="176"/>
                  </a:cubicBezTo>
                  <a:cubicBezTo>
                    <a:pt x="144" y="171"/>
                    <a:pt x="157" y="166"/>
                    <a:pt x="170" y="162"/>
                  </a:cubicBezTo>
                  <a:cubicBezTo>
                    <a:pt x="172" y="161"/>
                    <a:pt x="175" y="160"/>
                    <a:pt x="178" y="160"/>
                  </a:cubicBezTo>
                  <a:cubicBezTo>
                    <a:pt x="179" y="159"/>
                    <a:pt x="180" y="159"/>
                    <a:pt x="180" y="159"/>
                  </a:cubicBezTo>
                  <a:cubicBezTo>
                    <a:pt x="181" y="159"/>
                    <a:pt x="176" y="161"/>
                    <a:pt x="174" y="162"/>
                  </a:cubicBezTo>
                  <a:cubicBezTo>
                    <a:pt x="167" y="165"/>
                    <a:pt x="159" y="169"/>
                    <a:pt x="152" y="173"/>
                  </a:cubicBezTo>
                  <a:cubicBezTo>
                    <a:pt x="146" y="176"/>
                    <a:pt x="141" y="179"/>
                    <a:pt x="135" y="182"/>
                  </a:cubicBezTo>
                  <a:cubicBezTo>
                    <a:pt x="128" y="187"/>
                    <a:pt x="121" y="189"/>
                    <a:pt x="113" y="193"/>
                  </a:cubicBezTo>
                  <a:cubicBezTo>
                    <a:pt x="112" y="193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33" y="189"/>
                    <a:pt x="152" y="177"/>
                    <a:pt x="171" y="169"/>
                  </a:cubicBezTo>
                  <a:cubicBezTo>
                    <a:pt x="176" y="167"/>
                    <a:pt x="180" y="165"/>
                    <a:pt x="185" y="162"/>
                  </a:cubicBezTo>
                  <a:cubicBezTo>
                    <a:pt x="180" y="165"/>
                    <a:pt x="175" y="168"/>
                    <a:pt x="169" y="171"/>
                  </a:cubicBezTo>
                  <a:cubicBezTo>
                    <a:pt x="158" y="177"/>
                    <a:pt x="147" y="184"/>
                    <a:pt x="136" y="191"/>
                  </a:cubicBezTo>
                  <a:cubicBezTo>
                    <a:pt x="134" y="192"/>
                    <a:pt x="131" y="194"/>
                    <a:pt x="128" y="195"/>
                  </a:cubicBezTo>
                  <a:cubicBezTo>
                    <a:pt x="127" y="196"/>
                    <a:pt x="127" y="196"/>
                    <a:pt x="126" y="197"/>
                  </a:cubicBezTo>
                  <a:cubicBezTo>
                    <a:pt x="124" y="197"/>
                    <a:pt x="123" y="197"/>
                    <a:pt x="123" y="198"/>
                  </a:cubicBezTo>
                  <a:cubicBezTo>
                    <a:pt x="122" y="198"/>
                    <a:pt x="122" y="199"/>
                    <a:pt x="121" y="199"/>
                  </a:cubicBezTo>
                  <a:moveTo>
                    <a:pt x="101" y="190"/>
                  </a:moveTo>
                  <a:cubicBezTo>
                    <a:pt x="97" y="188"/>
                    <a:pt x="93" y="186"/>
                    <a:pt x="90" y="184"/>
                  </a:cubicBezTo>
                  <a:cubicBezTo>
                    <a:pt x="102" y="181"/>
                    <a:pt x="113" y="175"/>
                    <a:pt x="125" y="171"/>
                  </a:cubicBezTo>
                  <a:cubicBezTo>
                    <a:pt x="138" y="166"/>
                    <a:pt x="152" y="160"/>
                    <a:pt x="165" y="155"/>
                  </a:cubicBezTo>
                  <a:cubicBezTo>
                    <a:pt x="168" y="154"/>
                    <a:pt x="171" y="153"/>
                    <a:pt x="173" y="152"/>
                  </a:cubicBezTo>
                  <a:cubicBezTo>
                    <a:pt x="175" y="151"/>
                    <a:pt x="177" y="150"/>
                    <a:pt x="178" y="150"/>
                  </a:cubicBezTo>
                  <a:cubicBezTo>
                    <a:pt x="177" y="151"/>
                    <a:pt x="175" y="152"/>
                    <a:pt x="173" y="153"/>
                  </a:cubicBezTo>
                  <a:cubicBezTo>
                    <a:pt x="167" y="156"/>
                    <a:pt x="161" y="159"/>
                    <a:pt x="155" y="162"/>
                  </a:cubicBezTo>
                  <a:cubicBezTo>
                    <a:pt x="144" y="167"/>
                    <a:pt x="134" y="173"/>
                    <a:pt x="123" y="179"/>
                  </a:cubicBezTo>
                  <a:cubicBezTo>
                    <a:pt x="116" y="182"/>
                    <a:pt x="109" y="186"/>
                    <a:pt x="101" y="190"/>
                  </a:cubicBezTo>
                  <a:moveTo>
                    <a:pt x="48" y="160"/>
                  </a:moveTo>
                  <a:cubicBezTo>
                    <a:pt x="49" y="160"/>
                    <a:pt x="49" y="160"/>
                    <a:pt x="50" y="159"/>
                  </a:cubicBezTo>
                  <a:cubicBezTo>
                    <a:pt x="58" y="156"/>
                    <a:pt x="66" y="153"/>
                    <a:pt x="74" y="150"/>
                  </a:cubicBezTo>
                  <a:cubicBezTo>
                    <a:pt x="76" y="150"/>
                    <a:pt x="77" y="149"/>
                    <a:pt x="79" y="149"/>
                  </a:cubicBezTo>
                  <a:cubicBezTo>
                    <a:pt x="72" y="152"/>
                    <a:pt x="64" y="155"/>
                    <a:pt x="56" y="158"/>
                  </a:cubicBezTo>
                  <a:cubicBezTo>
                    <a:pt x="53" y="159"/>
                    <a:pt x="51" y="159"/>
                    <a:pt x="48" y="160"/>
                  </a:cubicBezTo>
                  <a:moveTo>
                    <a:pt x="114" y="174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22" y="169"/>
                    <a:pt x="130" y="166"/>
                    <a:pt x="138" y="161"/>
                  </a:cubicBezTo>
                  <a:cubicBezTo>
                    <a:pt x="151" y="154"/>
                    <a:pt x="166" y="149"/>
                    <a:pt x="178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2" y="147"/>
                    <a:pt x="185" y="154"/>
                    <a:pt x="188" y="161"/>
                  </a:cubicBezTo>
                  <a:cubicBezTo>
                    <a:pt x="169" y="166"/>
                    <a:pt x="151" y="177"/>
                    <a:pt x="133" y="185"/>
                  </a:cubicBezTo>
                  <a:cubicBezTo>
                    <a:pt x="137" y="183"/>
                    <a:pt x="140" y="180"/>
                    <a:pt x="144" y="178"/>
                  </a:cubicBezTo>
                  <a:cubicBezTo>
                    <a:pt x="157" y="171"/>
                    <a:pt x="170" y="165"/>
                    <a:pt x="183" y="159"/>
                  </a:cubicBezTo>
                  <a:cubicBezTo>
                    <a:pt x="184" y="158"/>
                    <a:pt x="184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70" y="160"/>
                    <a:pt x="157" y="164"/>
                    <a:pt x="144" y="169"/>
                  </a:cubicBezTo>
                  <a:cubicBezTo>
                    <a:pt x="145" y="169"/>
                    <a:pt x="147" y="168"/>
                    <a:pt x="148" y="167"/>
                  </a:cubicBezTo>
                  <a:cubicBezTo>
                    <a:pt x="158" y="161"/>
                    <a:pt x="173" y="157"/>
                    <a:pt x="181" y="148"/>
                  </a:cubicBezTo>
                  <a:cubicBezTo>
                    <a:pt x="182" y="148"/>
                    <a:pt x="181" y="147"/>
                    <a:pt x="181" y="147"/>
                  </a:cubicBezTo>
                  <a:cubicBezTo>
                    <a:pt x="181" y="147"/>
                    <a:pt x="181" y="147"/>
                    <a:pt x="180" y="147"/>
                  </a:cubicBezTo>
                  <a:cubicBezTo>
                    <a:pt x="166" y="154"/>
                    <a:pt x="150" y="160"/>
                    <a:pt x="135" y="166"/>
                  </a:cubicBezTo>
                  <a:cubicBezTo>
                    <a:pt x="128" y="169"/>
                    <a:pt x="121" y="171"/>
                    <a:pt x="114" y="174"/>
                  </a:cubicBezTo>
                  <a:moveTo>
                    <a:pt x="104" y="167"/>
                  </a:moveTo>
                  <a:cubicBezTo>
                    <a:pt x="111" y="164"/>
                    <a:pt x="117" y="161"/>
                    <a:pt x="123" y="159"/>
                  </a:cubicBezTo>
                  <a:cubicBezTo>
                    <a:pt x="136" y="153"/>
                    <a:pt x="148" y="147"/>
                    <a:pt x="159" y="138"/>
                  </a:cubicBezTo>
                  <a:cubicBezTo>
                    <a:pt x="159" y="139"/>
                    <a:pt x="160" y="139"/>
                    <a:pt x="160" y="139"/>
                  </a:cubicBezTo>
                  <a:cubicBezTo>
                    <a:pt x="162" y="140"/>
                    <a:pt x="164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8" y="141"/>
                    <a:pt x="172" y="139"/>
                    <a:pt x="174" y="139"/>
                  </a:cubicBezTo>
                  <a:cubicBezTo>
                    <a:pt x="175" y="139"/>
                    <a:pt x="175" y="139"/>
                    <a:pt x="176" y="140"/>
                  </a:cubicBezTo>
                  <a:cubicBezTo>
                    <a:pt x="160" y="145"/>
                    <a:pt x="145" y="151"/>
                    <a:pt x="129" y="157"/>
                  </a:cubicBezTo>
                  <a:cubicBezTo>
                    <a:pt x="121" y="161"/>
                    <a:pt x="113" y="164"/>
                    <a:pt x="104" y="167"/>
                  </a:cubicBezTo>
                  <a:moveTo>
                    <a:pt x="66" y="174"/>
                  </a:moveTo>
                  <a:cubicBezTo>
                    <a:pt x="73" y="173"/>
                    <a:pt x="79" y="170"/>
                    <a:pt x="85" y="168"/>
                  </a:cubicBezTo>
                  <a:cubicBezTo>
                    <a:pt x="93" y="164"/>
                    <a:pt x="101" y="161"/>
                    <a:pt x="109" y="158"/>
                  </a:cubicBezTo>
                  <a:cubicBezTo>
                    <a:pt x="125" y="151"/>
                    <a:pt x="142" y="145"/>
                    <a:pt x="158" y="138"/>
                  </a:cubicBezTo>
                  <a:cubicBezTo>
                    <a:pt x="152" y="141"/>
                    <a:pt x="145" y="147"/>
                    <a:pt x="139" y="150"/>
                  </a:cubicBezTo>
                  <a:cubicBezTo>
                    <a:pt x="132" y="153"/>
                    <a:pt x="125" y="156"/>
                    <a:pt x="118" y="160"/>
                  </a:cubicBezTo>
                  <a:cubicBezTo>
                    <a:pt x="105" y="165"/>
                    <a:pt x="92" y="171"/>
                    <a:pt x="80" y="179"/>
                  </a:cubicBezTo>
                  <a:cubicBezTo>
                    <a:pt x="80" y="179"/>
                    <a:pt x="80" y="180"/>
                    <a:pt x="80" y="180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79"/>
                    <a:pt x="82" y="179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4" y="179"/>
                    <a:pt x="85" y="178"/>
                    <a:pt x="86" y="177"/>
                  </a:cubicBezTo>
                  <a:cubicBezTo>
                    <a:pt x="99" y="170"/>
                    <a:pt x="113" y="165"/>
                    <a:pt x="127" y="159"/>
                  </a:cubicBezTo>
                  <a:cubicBezTo>
                    <a:pt x="144" y="153"/>
                    <a:pt x="160" y="146"/>
                    <a:pt x="176" y="141"/>
                  </a:cubicBezTo>
                  <a:cubicBezTo>
                    <a:pt x="170" y="143"/>
                    <a:pt x="162" y="148"/>
                    <a:pt x="155" y="151"/>
                  </a:cubicBezTo>
                  <a:cubicBezTo>
                    <a:pt x="147" y="155"/>
                    <a:pt x="140" y="159"/>
                    <a:pt x="132" y="163"/>
                  </a:cubicBezTo>
                  <a:cubicBezTo>
                    <a:pt x="125" y="167"/>
                    <a:pt x="117" y="171"/>
                    <a:pt x="109" y="175"/>
                  </a:cubicBezTo>
                  <a:cubicBezTo>
                    <a:pt x="103" y="179"/>
                    <a:pt x="95" y="181"/>
                    <a:pt x="88" y="183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1" y="180"/>
                    <a:pt x="74" y="177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moveTo>
                    <a:pt x="66" y="174"/>
                  </a:moveTo>
                  <a:cubicBezTo>
                    <a:pt x="63" y="173"/>
                    <a:pt x="60" y="172"/>
                    <a:pt x="56" y="171"/>
                  </a:cubicBezTo>
                  <a:cubicBezTo>
                    <a:pt x="55" y="170"/>
                    <a:pt x="53" y="170"/>
                    <a:pt x="51" y="169"/>
                  </a:cubicBezTo>
                  <a:cubicBezTo>
                    <a:pt x="57" y="169"/>
                    <a:pt x="62" y="166"/>
                    <a:pt x="68" y="163"/>
                  </a:cubicBezTo>
                  <a:cubicBezTo>
                    <a:pt x="75" y="160"/>
                    <a:pt x="83" y="157"/>
                    <a:pt x="91" y="154"/>
                  </a:cubicBezTo>
                  <a:cubicBezTo>
                    <a:pt x="107" y="148"/>
                    <a:pt x="122" y="141"/>
                    <a:pt x="138" y="135"/>
                  </a:cubicBezTo>
                  <a:cubicBezTo>
                    <a:pt x="140" y="134"/>
                    <a:pt x="147" y="132"/>
                    <a:pt x="148" y="131"/>
                  </a:cubicBezTo>
                  <a:cubicBezTo>
                    <a:pt x="144" y="135"/>
                    <a:pt x="139" y="137"/>
                    <a:pt x="134" y="139"/>
                  </a:cubicBezTo>
                  <a:cubicBezTo>
                    <a:pt x="127" y="142"/>
                    <a:pt x="121" y="147"/>
                    <a:pt x="114" y="151"/>
                  </a:cubicBezTo>
                  <a:cubicBezTo>
                    <a:pt x="107" y="155"/>
                    <a:pt x="99" y="157"/>
                    <a:pt x="92" y="161"/>
                  </a:cubicBezTo>
                  <a:cubicBezTo>
                    <a:pt x="84" y="166"/>
                    <a:pt x="76" y="171"/>
                    <a:pt x="66" y="173"/>
                  </a:cubicBezTo>
                  <a:cubicBezTo>
                    <a:pt x="66" y="173"/>
                    <a:pt x="66" y="174"/>
                    <a:pt x="66" y="174"/>
                  </a:cubicBezTo>
                  <a:moveTo>
                    <a:pt x="89" y="164"/>
                  </a:moveTo>
                  <a:cubicBezTo>
                    <a:pt x="89" y="164"/>
                    <a:pt x="90" y="164"/>
                    <a:pt x="90" y="164"/>
                  </a:cubicBezTo>
                  <a:cubicBezTo>
                    <a:pt x="97" y="160"/>
                    <a:pt x="105" y="157"/>
                    <a:pt x="112" y="153"/>
                  </a:cubicBezTo>
                  <a:cubicBezTo>
                    <a:pt x="119" y="150"/>
                    <a:pt x="125" y="144"/>
                    <a:pt x="132" y="141"/>
                  </a:cubicBezTo>
                  <a:cubicBezTo>
                    <a:pt x="139" y="138"/>
                    <a:pt x="145" y="135"/>
                    <a:pt x="151" y="131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3" y="132"/>
                    <a:pt x="155" y="135"/>
                    <a:pt x="157" y="137"/>
                  </a:cubicBezTo>
                  <a:cubicBezTo>
                    <a:pt x="150" y="140"/>
                    <a:pt x="144" y="143"/>
                    <a:pt x="137" y="146"/>
                  </a:cubicBezTo>
                  <a:cubicBezTo>
                    <a:pt x="128" y="149"/>
                    <a:pt x="120" y="152"/>
                    <a:pt x="111" y="155"/>
                  </a:cubicBezTo>
                  <a:cubicBezTo>
                    <a:pt x="104" y="158"/>
                    <a:pt x="96" y="161"/>
                    <a:pt x="89" y="164"/>
                  </a:cubicBezTo>
                  <a:moveTo>
                    <a:pt x="50" y="169"/>
                  </a:moveTo>
                  <a:cubicBezTo>
                    <a:pt x="38" y="165"/>
                    <a:pt x="26" y="162"/>
                    <a:pt x="17" y="154"/>
                  </a:cubicBezTo>
                  <a:cubicBezTo>
                    <a:pt x="29" y="153"/>
                    <a:pt x="41" y="146"/>
                    <a:pt x="53" y="142"/>
                  </a:cubicBezTo>
                  <a:cubicBezTo>
                    <a:pt x="66" y="139"/>
                    <a:pt x="78" y="134"/>
                    <a:pt x="91" y="130"/>
                  </a:cubicBezTo>
                  <a:cubicBezTo>
                    <a:pt x="92" y="130"/>
                    <a:pt x="97" y="129"/>
                    <a:pt x="97" y="129"/>
                  </a:cubicBezTo>
                  <a:cubicBezTo>
                    <a:pt x="94" y="131"/>
                    <a:pt x="89" y="133"/>
                    <a:pt x="85" y="135"/>
                  </a:cubicBezTo>
                  <a:cubicBezTo>
                    <a:pt x="79" y="137"/>
                    <a:pt x="73" y="140"/>
                    <a:pt x="67" y="143"/>
                  </a:cubicBezTo>
                  <a:cubicBezTo>
                    <a:pt x="54" y="149"/>
                    <a:pt x="41" y="152"/>
                    <a:pt x="30" y="159"/>
                  </a:cubicBezTo>
                  <a:cubicBezTo>
                    <a:pt x="29" y="159"/>
                    <a:pt x="29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42" y="158"/>
                    <a:pt x="55" y="152"/>
                    <a:pt x="66" y="147"/>
                  </a:cubicBezTo>
                  <a:cubicBezTo>
                    <a:pt x="82" y="142"/>
                    <a:pt x="97" y="137"/>
                    <a:pt x="112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0" y="134"/>
                    <a:pt x="107" y="135"/>
                    <a:pt x="105" y="136"/>
                  </a:cubicBezTo>
                  <a:cubicBezTo>
                    <a:pt x="97" y="140"/>
                    <a:pt x="90" y="143"/>
                    <a:pt x="82" y="146"/>
                  </a:cubicBezTo>
                  <a:cubicBezTo>
                    <a:pt x="68" y="152"/>
                    <a:pt x="53" y="156"/>
                    <a:pt x="39" y="163"/>
                  </a:cubicBezTo>
                  <a:cubicBezTo>
                    <a:pt x="38" y="163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40" y="164"/>
                    <a:pt x="41" y="163"/>
                    <a:pt x="42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57" y="159"/>
                    <a:pt x="71" y="154"/>
                    <a:pt x="85" y="148"/>
                  </a:cubicBezTo>
                  <a:cubicBezTo>
                    <a:pt x="93" y="145"/>
                    <a:pt x="102" y="140"/>
                    <a:pt x="111" y="138"/>
                  </a:cubicBezTo>
                  <a:cubicBezTo>
                    <a:pt x="117" y="136"/>
                    <a:pt x="122" y="134"/>
                    <a:pt x="128" y="132"/>
                  </a:cubicBezTo>
                  <a:cubicBezTo>
                    <a:pt x="127" y="132"/>
                    <a:pt x="126" y="133"/>
                    <a:pt x="125" y="133"/>
                  </a:cubicBezTo>
                  <a:cubicBezTo>
                    <a:pt x="117" y="138"/>
                    <a:pt x="109" y="142"/>
                    <a:pt x="100" y="147"/>
                  </a:cubicBezTo>
                  <a:cubicBezTo>
                    <a:pt x="84" y="155"/>
                    <a:pt x="67" y="160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moveTo>
                    <a:pt x="99" y="140"/>
                  </a:moveTo>
                  <a:cubicBezTo>
                    <a:pt x="104" y="138"/>
                    <a:pt x="110" y="135"/>
                    <a:pt x="116" y="133"/>
                  </a:cubicBezTo>
                  <a:cubicBezTo>
                    <a:pt x="122" y="132"/>
                    <a:pt x="128" y="128"/>
                    <a:pt x="135" y="127"/>
                  </a:cubicBezTo>
                  <a:cubicBezTo>
                    <a:pt x="131" y="129"/>
                    <a:pt x="128" y="131"/>
                    <a:pt x="124" y="132"/>
                  </a:cubicBezTo>
                  <a:cubicBezTo>
                    <a:pt x="117" y="135"/>
                    <a:pt x="110" y="136"/>
                    <a:pt x="103" y="139"/>
                  </a:cubicBezTo>
                  <a:cubicBezTo>
                    <a:pt x="102" y="139"/>
                    <a:pt x="100" y="140"/>
                    <a:pt x="99" y="140"/>
                  </a:cubicBezTo>
                  <a:moveTo>
                    <a:pt x="54" y="168"/>
                  </a:moveTo>
                  <a:cubicBezTo>
                    <a:pt x="58" y="166"/>
                    <a:pt x="63" y="164"/>
                    <a:pt x="67" y="162"/>
                  </a:cubicBezTo>
                  <a:cubicBezTo>
                    <a:pt x="76" y="159"/>
                    <a:pt x="84" y="155"/>
                    <a:pt x="93" y="152"/>
                  </a:cubicBezTo>
                  <a:cubicBezTo>
                    <a:pt x="109" y="145"/>
                    <a:pt x="124" y="135"/>
                    <a:pt x="140" y="126"/>
                  </a:cubicBezTo>
                  <a:cubicBezTo>
                    <a:pt x="143" y="126"/>
                    <a:pt x="145" y="127"/>
                    <a:pt x="148" y="128"/>
                  </a:cubicBezTo>
                  <a:cubicBezTo>
                    <a:pt x="148" y="129"/>
                    <a:pt x="149" y="129"/>
                    <a:pt x="150" y="130"/>
                  </a:cubicBezTo>
                  <a:cubicBezTo>
                    <a:pt x="135" y="133"/>
                    <a:pt x="121" y="141"/>
                    <a:pt x="107" y="147"/>
                  </a:cubicBezTo>
                  <a:cubicBezTo>
                    <a:pt x="92" y="153"/>
                    <a:pt x="76" y="158"/>
                    <a:pt x="61" y="165"/>
                  </a:cubicBezTo>
                  <a:cubicBezTo>
                    <a:pt x="59" y="166"/>
                    <a:pt x="57" y="167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moveTo>
                    <a:pt x="16" y="153"/>
                  </a:moveTo>
                  <a:cubicBezTo>
                    <a:pt x="14" y="152"/>
                    <a:pt x="13" y="150"/>
                    <a:pt x="12" y="149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37" y="142"/>
                    <a:pt x="62" y="129"/>
                    <a:pt x="89" y="124"/>
                  </a:cubicBezTo>
                  <a:cubicBezTo>
                    <a:pt x="89" y="124"/>
                    <a:pt x="93" y="123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0" y="125"/>
                    <a:pt x="86" y="127"/>
                    <a:pt x="83" y="128"/>
                  </a:cubicBezTo>
                  <a:cubicBezTo>
                    <a:pt x="75" y="131"/>
                    <a:pt x="68" y="134"/>
                    <a:pt x="61" y="137"/>
                  </a:cubicBezTo>
                  <a:cubicBezTo>
                    <a:pt x="46" y="142"/>
                    <a:pt x="30" y="146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moveTo>
                    <a:pt x="19" y="153"/>
                  </a:moveTo>
                  <a:cubicBezTo>
                    <a:pt x="18" y="153"/>
                    <a:pt x="21" y="152"/>
                    <a:pt x="22" y="152"/>
                  </a:cubicBezTo>
                  <a:cubicBezTo>
                    <a:pt x="25" y="150"/>
                    <a:pt x="29" y="148"/>
                    <a:pt x="33" y="147"/>
                  </a:cubicBezTo>
                  <a:cubicBezTo>
                    <a:pt x="40" y="144"/>
                    <a:pt x="48" y="142"/>
                    <a:pt x="56" y="140"/>
                  </a:cubicBezTo>
                  <a:cubicBezTo>
                    <a:pt x="70" y="135"/>
                    <a:pt x="83" y="129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0" y="128"/>
                    <a:pt x="104" y="131"/>
                    <a:pt x="109" y="132"/>
                  </a:cubicBezTo>
                  <a:cubicBezTo>
                    <a:pt x="100" y="135"/>
                    <a:pt x="90" y="137"/>
                    <a:pt x="81" y="141"/>
                  </a:cubicBezTo>
                  <a:cubicBezTo>
                    <a:pt x="67" y="146"/>
                    <a:pt x="53" y="151"/>
                    <a:pt x="40" y="156"/>
                  </a:cubicBezTo>
                  <a:cubicBezTo>
                    <a:pt x="39" y="157"/>
                    <a:pt x="33" y="159"/>
                    <a:pt x="32" y="159"/>
                  </a:cubicBezTo>
                  <a:cubicBezTo>
                    <a:pt x="32" y="159"/>
                    <a:pt x="32" y="159"/>
                    <a:pt x="33" y="159"/>
                  </a:cubicBezTo>
                  <a:cubicBezTo>
                    <a:pt x="36" y="157"/>
                    <a:pt x="40" y="155"/>
                    <a:pt x="43" y="154"/>
                  </a:cubicBezTo>
                  <a:cubicBezTo>
                    <a:pt x="50" y="151"/>
                    <a:pt x="57" y="148"/>
                    <a:pt x="65" y="145"/>
                  </a:cubicBezTo>
                  <a:cubicBezTo>
                    <a:pt x="71" y="143"/>
                    <a:pt x="77" y="139"/>
                    <a:pt x="83" y="137"/>
                  </a:cubicBezTo>
                  <a:cubicBezTo>
                    <a:pt x="89" y="134"/>
                    <a:pt x="95" y="132"/>
                    <a:pt x="100" y="128"/>
                  </a:cubicBezTo>
                  <a:cubicBezTo>
                    <a:pt x="100" y="128"/>
                    <a:pt x="100" y="127"/>
                    <a:pt x="99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87" y="129"/>
                    <a:pt x="75" y="134"/>
                    <a:pt x="63" y="138"/>
                  </a:cubicBezTo>
                  <a:cubicBezTo>
                    <a:pt x="57" y="140"/>
                    <a:pt x="50" y="142"/>
                    <a:pt x="44" y="144"/>
                  </a:cubicBezTo>
                  <a:cubicBezTo>
                    <a:pt x="36" y="146"/>
                    <a:pt x="29" y="150"/>
                    <a:pt x="21" y="152"/>
                  </a:cubicBezTo>
                  <a:cubicBezTo>
                    <a:pt x="20" y="153"/>
                    <a:pt x="19" y="153"/>
                    <a:pt x="19" y="153"/>
                  </a:cubicBezTo>
                  <a:moveTo>
                    <a:pt x="10" y="146"/>
                  </a:moveTo>
                  <a:cubicBezTo>
                    <a:pt x="9" y="144"/>
                    <a:pt x="8" y="142"/>
                    <a:pt x="8" y="140"/>
                  </a:cubicBezTo>
                  <a:cubicBezTo>
                    <a:pt x="22" y="135"/>
                    <a:pt x="37" y="131"/>
                    <a:pt x="51" y="127"/>
                  </a:cubicBezTo>
                  <a:cubicBezTo>
                    <a:pt x="58" y="125"/>
                    <a:pt x="65" y="122"/>
                    <a:pt x="72" y="120"/>
                  </a:cubicBezTo>
                  <a:cubicBezTo>
                    <a:pt x="73" y="120"/>
                    <a:pt x="75" y="119"/>
                    <a:pt x="76" y="119"/>
                  </a:cubicBezTo>
                  <a:cubicBezTo>
                    <a:pt x="66" y="123"/>
                    <a:pt x="57" y="128"/>
                    <a:pt x="47" y="131"/>
                  </a:cubicBezTo>
                  <a:cubicBezTo>
                    <a:pt x="35" y="136"/>
                    <a:pt x="21" y="139"/>
                    <a:pt x="10" y="146"/>
                  </a:cubicBezTo>
                  <a:moveTo>
                    <a:pt x="12" y="146"/>
                  </a:moveTo>
                  <a:cubicBezTo>
                    <a:pt x="11" y="146"/>
                    <a:pt x="18" y="143"/>
                    <a:pt x="19" y="143"/>
                  </a:cubicBezTo>
                  <a:cubicBezTo>
                    <a:pt x="22" y="141"/>
                    <a:pt x="26" y="140"/>
                    <a:pt x="29" y="139"/>
                  </a:cubicBezTo>
                  <a:cubicBezTo>
                    <a:pt x="36" y="137"/>
                    <a:pt x="43" y="134"/>
                    <a:pt x="50" y="131"/>
                  </a:cubicBezTo>
                  <a:cubicBezTo>
                    <a:pt x="64" y="126"/>
                    <a:pt x="78" y="119"/>
                    <a:pt x="92" y="113"/>
                  </a:cubicBezTo>
                  <a:cubicBezTo>
                    <a:pt x="94" y="116"/>
                    <a:pt x="95" y="120"/>
                    <a:pt x="96" y="122"/>
                  </a:cubicBezTo>
                  <a:cubicBezTo>
                    <a:pt x="68" y="125"/>
                    <a:pt x="42" y="139"/>
                    <a:pt x="15" y="146"/>
                  </a:cubicBezTo>
                  <a:cubicBezTo>
                    <a:pt x="13" y="146"/>
                    <a:pt x="13" y="146"/>
                    <a:pt x="12" y="146"/>
                  </a:cubicBezTo>
                  <a:moveTo>
                    <a:pt x="8" y="138"/>
                  </a:moveTo>
                  <a:cubicBezTo>
                    <a:pt x="8" y="135"/>
                    <a:pt x="9" y="132"/>
                    <a:pt x="10" y="129"/>
                  </a:cubicBezTo>
                  <a:cubicBezTo>
                    <a:pt x="22" y="128"/>
                    <a:pt x="34" y="123"/>
                    <a:pt x="45" y="118"/>
                  </a:cubicBezTo>
                  <a:cubicBezTo>
                    <a:pt x="53" y="115"/>
                    <a:pt x="61" y="113"/>
                    <a:pt x="69" y="111"/>
                  </a:cubicBezTo>
                  <a:cubicBezTo>
                    <a:pt x="73" y="110"/>
                    <a:pt x="77" y="109"/>
                    <a:pt x="81" y="108"/>
                  </a:cubicBezTo>
                  <a:cubicBezTo>
                    <a:pt x="83" y="107"/>
                    <a:pt x="85" y="106"/>
                    <a:pt x="87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7" y="107"/>
                    <a:pt x="85" y="108"/>
                  </a:cubicBezTo>
                  <a:cubicBezTo>
                    <a:pt x="83" y="108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8" y="122"/>
                    <a:pt x="31" y="124"/>
                    <a:pt x="8" y="138"/>
                  </a:cubicBezTo>
                  <a:moveTo>
                    <a:pt x="9" y="138"/>
                  </a:moveTo>
                  <a:cubicBezTo>
                    <a:pt x="12" y="137"/>
                    <a:pt x="14" y="136"/>
                    <a:pt x="17" y="134"/>
                  </a:cubicBezTo>
                  <a:cubicBezTo>
                    <a:pt x="41" y="123"/>
                    <a:pt x="68" y="121"/>
                    <a:pt x="90" y="106"/>
                  </a:cubicBezTo>
                  <a:cubicBezTo>
                    <a:pt x="90" y="108"/>
                    <a:pt x="91" y="110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8" y="113"/>
                    <a:pt x="88" y="114"/>
                  </a:cubicBezTo>
                  <a:cubicBezTo>
                    <a:pt x="73" y="119"/>
                    <a:pt x="57" y="124"/>
                    <a:pt x="42" y="128"/>
                  </a:cubicBezTo>
                  <a:cubicBezTo>
                    <a:pt x="35" y="130"/>
                    <a:pt x="28" y="132"/>
                    <a:pt x="21" y="135"/>
                  </a:cubicBezTo>
                  <a:cubicBezTo>
                    <a:pt x="17" y="136"/>
                    <a:pt x="13" y="137"/>
                    <a:pt x="9" y="138"/>
                  </a:cubicBezTo>
                  <a:moveTo>
                    <a:pt x="11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35" y="117"/>
                    <a:pt x="62" y="112"/>
                    <a:pt x="87" y="100"/>
                  </a:cubicBezTo>
                  <a:cubicBezTo>
                    <a:pt x="88" y="102"/>
                    <a:pt x="88" y="103"/>
                    <a:pt x="89" y="104"/>
                  </a:cubicBezTo>
                  <a:cubicBezTo>
                    <a:pt x="76" y="108"/>
                    <a:pt x="62" y="111"/>
                    <a:pt x="49" y="116"/>
                  </a:cubicBezTo>
                  <a:cubicBezTo>
                    <a:pt x="42" y="118"/>
                    <a:pt x="36" y="120"/>
                    <a:pt x="29" y="123"/>
                  </a:cubicBezTo>
                  <a:cubicBezTo>
                    <a:pt x="24" y="125"/>
                    <a:pt x="15" y="126"/>
                    <a:pt x="11" y="128"/>
                  </a:cubicBezTo>
                  <a:moveTo>
                    <a:pt x="12" y="126"/>
                  </a:moveTo>
                  <a:cubicBezTo>
                    <a:pt x="14" y="124"/>
                    <a:pt x="16" y="122"/>
                    <a:pt x="18" y="119"/>
                  </a:cubicBezTo>
                  <a:cubicBezTo>
                    <a:pt x="30" y="115"/>
                    <a:pt x="43" y="111"/>
                    <a:pt x="55" y="107"/>
                  </a:cubicBezTo>
                  <a:cubicBezTo>
                    <a:pt x="62" y="105"/>
                    <a:pt x="68" y="103"/>
                    <a:pt x="75" y="101"/>
                  </a:cubicBezTo>
                  <a:cubicBezTo>
                    <a:pt x="77" y="100"/>
                    <a:pt x="80" y="100"/>
                    <a:pt x="83" y="99"/>
                  </a:cubicBezTo>
                  <a:cubicBezTo>
                    <a:pt x="84" y="99"/>
                    <a:pt x="84" y="99"/>
                    <a:pt x="8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5" y="100"/>
                    <a:pt x="84" y="101"/>
                    <a:pt x="82" y="101"/>
                  </a:cubicBezTo>
                  <a:cubicBezTo>
                    <a:pt x="60" y="112"/>
                    <a:pt x="35" y="117"/>
                    <a:pt x="12" y="126"/>
                  </a:cubicBezTo>
                  <a:moveTo>
                    <a:pt x="24" y="116"/>
                  </a:moveTo>
                  <a:cubicBezTo>
                    <a:pt x="25" y="115"/>
                    <a:pt x="25" y="115"/>
                    <a:pt x="26" y="115"/>
                  </a:cubicBezTo>
                  <a:cubicBezTo>
                    <a:pt x="32" y="111"/>
                    <a:pt x="39" y="109"/>
                    <a:pt x="46" y="107"/>
                  </a:cubicBezTo>
                  <a:cubicBezTo>
                    <a:pt x="58" y="104"/>
                    <a:pt x="70" y="101"/>
                    <a:pt x="82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77" y="99"/>
                    <a:pt x="69" y="101"/>
                    <a:pt x="62" y="103"/>
                  </a:cubicBezTo>
                  <a:cubicBezTo>
                    <a:pt x="49" y="107"/>
                    <a:pt x="37" y="111"/>
                    <a:pt x="24" y="116"/>
                  </a:cubicBezTo>
                  <a:moveTo>
                    <a:pt x="24" y="115"/>
                  </a:moveTo>
                  <a:cubicBezTo>
                    <a:pt x="29" y="111"/>
                    <a:pt x="34" y="107"/>
                    <a:pt x="38" y="104"/>
                  </a:cubicBezTo>
                  <a:cubicBezTo>
                    <a:pt x="45" y="102"/>
                    <a:pt x="51" y="100"/>
                    <a:pt x="58" y="98"/>
                  </a:cubicBezTo>
                  <a:cubicBezTo>
                    <a:pt x="63" y="97"/>
                    <a:pt x="67" y="96"/>
                    <a:pt x="71" y="95"/>
                  </a:cubicBezTo>
                  <a:cubicBezTo>
                    <a:pt x="73" y="95"/>
                    <a:pt x="75" y="95"/>
                    <a:pt x="77" y="95"/>
                  </a:cubicBezTo>
                  <a:cubicBezTo>
                    <a:pt x="78" y="95"/>
                    <a:pt x="79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6" y="97"/>
                    <a:pt x="75" y="97"/>
                  </a:cubicBezTo>
                  <a:cubicBezTo>
                    <a:pt x="64" y="102"/>
                    <a:pt x="52" y="105"/>
                    <a:pt x="40" y="108"/>
                  </a:cubicBezTo>
                  <a:cubicBezTo>
                    <a:pt x="34" y="109"/>
                    <a:pt x="29" y="112"/>
                    <a:pt x="24" y="115"/>
                  </a:cubicBezTo>
                  <a:moveTo>
                    <a:pt x="58" y="97"/>
                  </a:moveTo>
                  <a:cubicBezTo>
                    <a:pt x="62" y="95"/>
                    <a:pt x="67" y="94"/>
                    <a:pt x="71" y="93"/>
                  </a:cubicBezTo>
                  <a:cubicBezTo>
                    <a:pt x="73" y="93"/>
                    <a:pt x="75" y="93"/>
                    <a:pt x="77" y="94"/>
                  </a:cubicBezTo>
                  <a:cubicBezTo>
                    <a:pt x="71" y="94"/>
                    <a:pt x="64" y="95"/>
                    <a:pt x="58" y="97"/>
                  </a:cubicBezTo>
                  <a:moveTo>
                    <a:pt x="47" y="99"/>
                  </a:moveTo>
                  <a:cubicBezTo>
                    <a:pt x="49" y="97"/>
                    <a:pt x="52" y="96"/>
                    <a:pt x="54" y="94"/>
                  </a:cubicBezTo>
                  <a:cubicBezTo>
                    <a:pt x="55" y="94"/>
                    <a:pt x="56" y="93"/>
                    <a:pt x="57" y="93"/>
                  </a:cubicBezTo>
                  <a:cubicBezTo>
                    <a:pt x="60" y="93"/>
                    <a:pt x="64" y="92"/>
                    <a:pt x="67" y="92"/>
                  </a:cubicBezTo>
                  <a:cubicBezTo>
                    <a:pt x="60" y="95"/>
                    <a:pt x="53" y="97"/>
                    <a:pt x="47" y="99"/>
                  </a:cubicBezTo>
                  <a:moveTo>
                    <a:pt x="64" y="88"/>
                  </a:moveTo>
                  <a:cubicBezTo>
                    <a:pt x="75" y="81"/>
                    <a:pt x="86" y="74"/>
                    <a:pt x="97" y="66"/>
                  </a:cubicBezTo>
                  <a:cubicBezTo>
                    <a:pt x="117" y="51"/>
                    <a:pt x="119" y="28"/>
                    <a:pt x="115" y="6"/>
                  </a:cubicBezTo>
                  <a:cubicBezTo>
                    <a:pt x="133" y="9"/>
                    <a:pt x="150" y="18"/>
                    <a:pt x="168" y="24"/>
                  </a:cubicBezTo>
                  <a:cubicBezTo>
                    <a:pt x="153" y="36"/>
                    <a:pt x="143" y="50"/>
                    <a:pt x="146" y="69"/>
                  </a:cubicBezTo>
                  <a:cubicBezTo>
                    <a:pt x="148" y="91"/>
                    <a:pt x="164" y="113"/>
                    <a:pt x="174" y="132"/>
                  </a:cubicBezTo>
                  <a:cubicBezTo>
                    <a:pt x="175" y="133"/>
                    <a:pt x="175" y="133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3" y="134"/>
                    <a:pt x="171" y="134"/>
                    <a:pt x="169" y="135"/>
                  </a:cubicBezTo>
                  <a:cubicBezTo>
                    <a:pt x="169" y="135"/>
                    <a:pt x="168" y="136"/>
                    <a:pt x="167" y="136"/>
                  </a:cubicBezTo>
                  <a:cubicBezTo>
                    <a:pt x="161" y="136"/>
                    <a:pt x="155" y="127"/>
                    <a:pt x="151" y="124"/>
                  </a:cubicBezTo>
                  <a:cubicBezTo>
                    <a:pt x="147" y="122"/>
                    <a:pt x="144" y="121"/>
                    <a:pt x="140" y="121"/>
                  </a:cubicBezTo>
                  <a:cubicBezTo>
                    <a:pt x="132" y="121"/>
                    <a:pt x="125" y="126"/>
                    <a:pt x="116" y="127"/>
                  </a:cubicBezTo>
                  <a:cubicBezTo>
                    <a:pt x="115" y="128"/>
                    <a:pt x="114" y="128"/>
                    <a:pt x="113" y="128"/>
                  </a:cubicBezTo>
                  <a:cubicBezTo>
                    <a:pt x="99" y="128"/>
                    <a:pt x="98" y="108"/>
                    <a:pt x="92" y="99"/>
                  </a:cubicBezTo>
                  <a:cubicBezTo>
                    <a:pt x="85" y="90"/>
                    <a:pt x="77" y="88"/>
                    <a:pt x="67" y="88"/>
                  </a:cubicBezTo>
                  <a:cubicBezTo>
                    <a:pt x="66" y="88"/>
                    <a:pt x="65" y="88"/>
                    <a:pt x="64" y="88"/>
                  </a:cubicBezTo>
                  <a:moveTo>
                    <a:pt x="113" y="0"/>
                  </a:moveTo>
                  <a:cubicBezTo>
                    <a:pt x="111" y="0"/>
                    <a:pt x="111" y="2"/>
                    <a:pt x="111" y="3"/>
                  </a:cubicBezTo>
                  <a:cubicBezTo>
                    <a:pt x="110" y="3"/>
                    <a:pt x="110" y="4"/>
                    <a:pt x="110" y="5"/>
                  </a:cubicBezTo>
                  <a:cubicBezTo>
                    <a:pt x="112" y="17"/>
                    <a:pt x="113" y="29"/>
                    <a:pt x="110" y="41"/>
                  </a:cubicBezTo>
                  <a:cubicBezTo>
                    <a:pt x="105" y="55"/>
                    <a:pt x="93" y="63"/>
                    <a:pt x="81" y="70"/>
                  </a:cubicBezTo>
                  <a:cubicBezTo>
                    <a:pt x="63" y="82"/>
                    <a:pt x="45" y="93"/>
                    <a:pt x="27" y="106"/>
                  </a:cubicBezTo>
                  <a:cubicBezTo>
                    <a:pt x="15" y="114"/>
                    <a:pt x="0" y="127"/>
                    <a:pt x="3" y="143"/>
                  </a:cubicBezTo>
                  <a:cubicBezTo>
                    <a:pt x="6" y="157"/>
                    <a:pt x="22" y="164"/>
                    <a:pt x="34" y="169"/>
                  </a:cubicBezTo>
                  <a:cubicBezTo>
                    <a:pt x="42" y="172"/>
                    <a:pt x="50" y="174"/>
                    <a:pt x="58" y="176"/>
                  </a:cubicBezTo>
                  <a:cubicBezTo>
                    <a:pt x="70" y="181"/>
                    <a:pt x="83" y="187"/>
                    <a:pt x="95" y="192"/>
                  </a:cubicBezTo>
                  <a:cubicBezTo>
                    <a:pt x="115" y="202"/>
                    <a:pt x="136" y="214"/>
                    <a:pt x="158" y="217"/>
                  </a:cubicBezTo>
                  <a:cubicBezTo>
                    <a:pt x="160" y="218"/>
                    <a:pt x="163" y="218"/>
                    <a:pt x="165" y="218"/>
                  </a:cubicBezTo>
                  <a:cubicBezTo>
                    <a:pt x="180" y="218"/>
                    <a:pt x="193" y="211"/>
                    <a:pt x="197" y="196"/>
                  </a:cubicBezTo>
                  <a:cubicBezTo>
                    <a:pt x="201" y="177"/>
                    <a:pt x="192" y="157"/>
                    <a:pt x="184" y="140"/>
                  </a:cubicBezTo>
                  <a:cubicBezTo>
                    <a:pt x="175" y="121"/>
                    <a:pt x="164" y="104"/>
                    <a:pt x="156" y="85"/>
                  </a:cubicBezTo>
                  <a:cubicBezTo>
                    <a:pt x="151" y="74"/>
                    <a:pt x="148" y="62"/>
                    <a:pt x="152" y="50"/>
                  </a:cubicBezTo>
                  <a:cubicBezTo>
                    <a:pt x="156" y="40"/>
                    <a:pt x="165" y="32"/>
                    <a:pt x="173" y="26"/>
                  </a:cubicBezTo>
                  <a:cubicBezTo>
                    <a:pt x="175" y="25"/>
                    <a:pt x="174" y="23"/>
                    <a:pt x="173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52" y="14"/>
                    <a:pt x="134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7835569" y="4886252"/>
              <a:ext cx="482600" cy="127000"/>
            </a:xfrm>
            <a:custGeom>
              <a:avLst/>
              <a:gdLst>
                <a:gd name="T0" fmla="*/ 67 w 114"/>
                <a:gd name="T1" fmla="*/ 20 h 30"/>
                <a:gd name="T2" fmla="*/ 24 w 114"/>
                <a:gd name="T3" fmla="*/ 18 h 30"/>
                <a:gd name="T4" fmla="*/ 25 w 114"/>
                <a:gd name="T5" fmla="*/ 16 h 30"/>
                <a:gd name="T6" fmla="*/ 24 w 114"/>
                <a:gd name="T7" fmla="*/ 19 h 30"/>
                <a:gd name="T8" fmla="*/ 24 w 114"/>
                <a:gd name="T9" fmla="*/ 16 h 30"/>
                <a:gd name="T10" fmla="*/ 27 w 114"/>
                <a:gd name="T11" fmla="*/ 15 h 30"/>
                <a:gd name="T12" fmla="*/ 30 w 114"/>
                <a:gd name="T13" fmla="*/ 14 h 30"/>
                <a:gd name="T14" fmla="*/ 66 w 114"/>
                <a:gd name="T15" fmla="*/ 14 h 30"/>
                <a:gd name="T16" fmla="*/ 65 w 114"/>
                <a:gd name="T17" fmla="*/ 14 h 30"/>
                <a:gd name="T18" fmla="*/ 65 w 114"/>
                <a:gd name="T19" fmla="*/ 19 h 30"/>
                <a:gd name="T20" fmla="*/ 40 w 114"/>
                <a:gd name="T21" fmla="*/ 20 h 30"/>
                <a:gd name="T22" fmla="*/ 34 w 114"/>
                <a:gd name="T23" fmla="*/ 20 h 30"/>
                <a:gd name="T24" fmla="*/ 34 w 114"/>
                <a:gd name="T25" fmla="*/ 13 h 30"/>
                <a:gd name="T26" fmla="*/ 37 w 114"/>
                <a:gd name="T27" fmla="*/ 15 h 30"/>
                <a:gd name="T28" fmla="*/ 41 w 114"/>
                <a:gd name="T29" fmla="*/ 19 h 30"/>
                <a:gd name="T30" fmla="*/ 44 w 114"/>
                <a:gd name="T31" fmla="*/ 11 h 30"/>
                <a:gd name="T32" fmla="*/ 42 w 114"/>
                <a:gd name="T33" fmla="*/ 14 h 30"/>
                <a:gd name="T34" fmla="*/ 46 w 114"/>
                <a:gd name="T35" fmla="*/ 16 h 30"/>
                <a:gd name="T36" fmla="*/ 52 w 114"/>
                <a:gd name="T37" fmla="*/ 20 h 30"/>
                <a:gd name="T38" fmla="*/ 50 w 114"/>
                <a:gd name="T39" fmla="*/ 20 h 30"/>
                <a:gd name="T40" fmla="*/ 52 w 114"/>
                <a:gd name="T41" fmla="*/ 20 h 30"/>
                <a:gd name="T42" fmla="*/ 66 w 114"/>
                <a:gd name="T43" fmla="*/ 9 h 30"/>
                <a:gd name="T44" fmla="*/ 66 w 114"/>
                <a:gd name="T45" fmla="*/ 12 h 30"/>
                <a:gd name="T46" fmla="*/ 48 w 114"/>
                <a:gd name="T47" fmla="*/ 9 h 30"/>
                <a:gd name="T48" fmla="*/ 96 w 114"/>
                <a:gd name="T49" fmla="*/ 15 h 30"/>
                <a:gd name="T50" fmla="*/ 58 w 114"/>
                <a:gd name="T51" fmla="*/ 20 h 30"/>
                <a:gd name="T52" fmla="*/ 57 w 114"/>
                <a:gd name="T53" fmla="*/ 18 h 30"/>
                <a:gd name="T54" fmla="*/ 57 w 114"/>
                <a:gd name="T55" fmla="*/ 11 h 30"/>
                <a:gd name="T56" fmla="*/ 79 w 114"/>
                <a:gd name="T57" fmla="*/ 20 h 30"/>
                <a:gd name="T58" fmla="*/ 58 w 114"/>
                <a:gd name="T59" fmla="*/ 13 h 30"/>
                <a:gd name="T60" fmla="*/ 56 w 114"/>
                <a:gd name="T61" fmla="*/ 7 h 30"/>
                <a:gd name="T62" fmla="*/ 76 w 114"/>
                <a:gd name="T63" fmla="*/ 20 h 30"/>
                <a:gd name="T64" fmla="*/ 65 w 114"/>
                <a:gd name="T65" fmla="*/ 6 h 30"/>
                <a:gd name="T66" fmla="*/ 68 w 114"/>
                <a:gd name="T67" fmla="*/ 13 h 30"/>
                <a:gd name="T68" fmla="*/ 65 w 114"/>
                <a:gd name="T69" fmla="*/ 13 h 30"/>
                <a:gd name="T70" fmla="*/ 68 w 114"/>
                <a:gd name="T71" fmla="*/ 5 h 30"/>
                <a:gd name="T72" fmla="*/ 81 w 114"/>
                <a:gd name="T73" fmla="*/ 12 h 30"/>
                <a:gd name="T74" fmla="*/ 81 w 114"/>
                <a:gd name="T75" fmla="*/ 19 h 30"/>
                <a:gd name="T76" fmla="*/ 73 w 114"/>
                <a:gd name="T77" fmla="*/ 4 h 30"/>
                <a:gd name="T78" fmla="*/ 76 w 114"/>
                <a:gd name="T79" fmla="*/ 4 h 30"/>
                <a:gd name="T80" fmla="*/ 91 w 114"/>
                <a:gd name="T81" fmla="*/ 18 h 30"/>
                <a:gd name="T82" fmla="*/ 86 w 114"/>
                <a:gd name="T83" fmla="*/ 12 h 30"/>
                <a:gd name="T84" fmla="*/ 89 w 114"/>
                <a:gd name="T85" fmla="*/ 12 h 30"/>
                <a:gd name="T86" fmla="*/ 105 w 114"/>
                <a:gd name="T87" fmla="*/ 3 h 30"/>
                <a:gd name="T88" fmla="*/ 93 w 114"/>
                <a:gd name="T89" fmla="*/ 16 h 30"/>
                <a:gd name="T90" fmla="*/ 90 w 114"/>
                <a:gd name="T91" fmla="*/ 10 h 30"/>
                <a:gd name="T92" fmla="*/ 86 w 114"/>
                <a:gd name="T93" fmla="*/ 2 h 30"/>
                <a:gd name="T94" fmla="*/ 104 w 114"/>
                <a:gd name="T95" fmla="*/ 5 h 30"/>
                <a:gd name="T96" fmla="*/ 110 w 114"/>
                <a:gd name="T97" fmla="*/ 13 h 30"/>
                <a:gd name="T98" fmla="*/ 111 w 114"/>
                <a:gd name="T99" fmla="*/ 14 h 30"/>
                <a:gd name="T100" fmla="*/ 109 w 114"/>
                <a:gd name="T101" fmla="*/ 14 h 30"/>
                <a:gd name="T102" fmla="*/ 108 w 114"/>
                <a:gd name="T103" fmla="*/ 16 h 30"/>
                <a:gd name="T104" fmla="*/ 94 w 114"/>
                <a:gd name="T105" fmla="*/ 10 h 30"/>
                <a:gd name="T106" fmla="*/ 98 w 114"/>
                <a:gd name="T107" fmla="*/ 10 h 30"/>
                <a:gd name="T108" fmla="*/ 104 w 114"/>
                <a:gd name="T109" fmla="*/ 7 h 30"/>
                <a:gd name="T110" fmla="*/ 106 w 114"/>
                <a:gd name="T111" fmla="*/ 18 h 30"/>
                <a:gd name="T112" fmla="*/ 93 w 114"/>
                <a:gd name="T113" fmla="*/ 6 h 30"/>
                <a:gd name="T114" fmla="*/ 94 w 114"/>
                <a:gd name="T115" fmla="*/ 4 h 30"/>
                <a:gd name="T116" fmla="*/ 98 w 114"/>
                <a:gd name="T117" fmla="*/ 2 h 30"/>
                <a:gd name="T118" fmla="*/ 8 w 114"/>
                <a:gd name="T119" fmla="*/ 16 h 30"/>
                <a:gd name="T120" fmla="*/ 3 w 114"/>
                <a:gd name="T121" fmla="*/ 26 h 30"/>
                <a:gd name="T122" fmla="*/ 91 w 114"/>
                <a:gd name="T1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30">
                  <a:moveTo>
                    <a:pt x="10" y="28"/>
                  </a:moveTo>
                  <a:cubicBezTo>
                    <a:pt x="9" y="26"/>
                    <a:pt x="7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12" y="17"/>
                    <a:pt x="15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8"/>
                    <a:pt x="23" y="20"/>
                    <a:pt x="23" y="22"/>
                  </a:cubicBezTo>
                  <a:cubicBezTo>
                    <a:pt x="19" y="23"/>
                    <a:pt x="15" y="26"/>
                    <a:pt x="10" y="28"/>
                  </a:cubicBezTo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6" y="17"/>
                    <a:pt x="66" y="17"/>
                  </a:cubicBezTo>
                  <a:cubicBezTo>
                    <a:pt x="67" y="18"/>
                    <a:pt x="68" y="19"/>
                    <a:pt x="69" y="20"/>
                  </a:cubicBezTo>
                  <a:cubicBezTo>
                    <a:pt x="68" y="20"/>
                    <a:pt x="67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25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8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moveTo>
                    <a:pt x="27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9" y="18"/>
                    <a:pt x="29" y="19"/>
                    <a:pt x="31" y="21"/>
                  </a:cubicBezTo>
                  <a:cubicBezTo>
                    <a:pt x="29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0"/>
                    <a:pt x="25" y="17"/>
                    <a:pt x="24" y="17"/>
                  </a:cubicBezTo>
                  <a:cubicBezTo>
                    <a:pt x="25" y="18"/>
                    <a:pt x="26" y="19"/>
                    <a:pt x="27" y="21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19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6" y="18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7" y="19"/>
                    <a:pt x="27" y="17"/>
                    <a:pt x="26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7"/>
                    <a:pt x="30" y="18"/>
                    <a:pt x="31" y="20"/>
                  </a:cubicBezTo>
                  <a:cubicBezTo>
                    <a:pt x="30" y="19"/>
                    <a:pt x="28" y="1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8" y="19"/>
                    <a:pt x="29" y="20"/>
                  </a:cubicBezTo>
                  <a:moveTo>
                    <a:pt x="32" y="20"/>
                  </a:moveTo>
                  <a:cubicBezTo>
                    <a:pt x="32" y="19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1" y="16"/>
                    <a:pt x="31" y="18"/>
                    <a:pt x="32" y="20"/>
                  </a:cubicBezTo>
                  <a:moveTo>
                    <a:pt x="34" y="18"/>
                  </a:moveTo>
                  <a:cubicBezTo>
                    <a:pt x="33" y="17"/>
                    <a:pt x="32" y="15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3" y="16"/>
                  </a:cubicBezTo>
                  <a:cubicBezTo>
                    <a:pt x="33" y="17"/>
                    <a:pt x="33" y="18"/>
                    <a:pt x="34" y="18"/>
                  </a:cubicBezTo>
                  <a:moveTo>
                    <a:pt x="69" y="20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8" y="19"/>
                    <a:pt x="68" y="17"/>
                    <a:pt x="67" y="16"/>
                  </a:cubicBezTo>
                  <a:cubicBezTo>
                    <a:pt x="66" y="16"/>
                    <a:pt x="66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4"/>
                  </a:cubicBezTo>
                  <a:cubicBezTo>
                    <a:pt x="67" y="15"/>
                    <a:pt x="68" y="16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69" y="20"/>
                  </a:cubicBezTo>
                  <a:moveTo>
                    <a:pt x="63" y="20"/>
                  </a:moveTo>
                  <a:cubicBezTo>
                    <a:pt x="64" y="18"/>
                    <a:pt x="65" y="16"/>
                    <a:pt x="65" y="14"/>
                  </a:cubicBezTo>
                  <a:cubicBezTo>
                    <a:pt x="65" y="15"/>
                    <a:pt x="66" y="16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6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6" y="18"/>
                    <a:pt x="66" y="19"/>
                  </a:cubicBezTo>
                  <a:cubicBezTo>
                    <a:pt x="66" y="19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0"/>
                    <a:pt x="64" y="20"/>
                    <a:pt x="63" y="20"/>
                  </a:cubicBezTo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5" y="16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6" y="16"/>
                    <a:pt x="38" y="18"/>
                    <a:pt x="40" y="20"/>
                  </a:cubicBezTo>
                  <a:cubicBezTo>
                    <a:pt x="37" y="21"/>
                    <a:pt x="34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0" y="19"/>
                    <a:pt x="30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6"/>
                    <a:pt x="30" y="14"/>
                  </a:cubicBezTo>
                  <a:cubicBezTo>
                    <a:pt x="32" y="16"/>
                    <a:pt x="33" y="18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3" y="16"/>
                    <a:pt x="35" y="19"/>
                    <a:pt x="37" y="20"/>
                  </a:cubicBezTo>
                  <a:moveTo>
                    <a:pt x="36" y="20"/>
                  </a:moveTo>
                  <a:cubicBezTo>
                    <a:pt x="35" y="18"/>
                    <a:pt x="33" y="15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5"/>
                    <a:pt x="35" y="17"/>
                    <a:pt x="36" y="20"/>
                  </a:cubicBezTo>
                  <a:moveTo>
                    <a:pt x="40" y="20"/>
                  </a:moveTo>
                  <a:cubicBezTo>
                    <a:pt x="38" y="17"/>
                    <a:pt x="36" y="15"/>
                    <a:pt x="34" y="13"/>
                  </a:cubicBezTo>
                  <a:cubicBezTo>
                    <a:pt x="34" y="13"/>
                    <a:pt x="35" y="13"/>
                    <a:pt x="35" y="12"/>
                  </a:cubicBezTo>
                  <a:cubicBezTo>
                    <a:pt x="36" y="15"/>
                    <a:pt x="38" y="18"/>
                    <a:pt x="40" y="20"/>
                  </a:cubicBezTo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39" y="15"/>
                    <a:pt x="38" y="12"/>
                  </a:cubicBezTo>
                  <a:cubicBezTo>
                    <a:pt x="39" y="15"/>
                    <a:pt x="42" y="17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8"/>
                    <a:pt x="38" y="17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9"/>
                    <a:pt x="42" y="20"/>
                  </a:cubicBezTo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7"/>
                    <a:pt x="39" y="17"/>
                  </a:cubicBezTo>
                  <a:cubicBezTo>
                    <a:pt x="38" y="15"/>
                    <a:pt x="37" y="14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42" y="18"/>
                  </a:moveTo>
                  <a:cubicBezTo>
                    <a:pt x="41" y="16"/>
                    <a:pt x="39" y="14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17"/>
                    <a:pt x="45" y="14"/>
                    <a:pt x="44" y="11"/>
                  </a:cubicBezTo>
                  <a:cubicBezTo>
                    <a:pt x="45" y="13"/>
                    <a:pt x="48" y="16"/>
                    <a:pt x="49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0"/>
                    <a:pt x="46" y="20"/>
                    <a:pt x="44" y="20"/>
                  </a:cubicBezTo>
                  <a:cubicBezTo>
                    <a:pt x="43" y="18"/>
                    <a:pt x="42" y="14"/>
                    <a:pt x="40" y="12"/>
                  </a:cubicBezTo>
                  <a:cubicBezTo>
                    <a:pt x="42" y="15"/>
                    <a:pt x="43" y="18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7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5"/>
                    <a:pt x="45" y="18"/>
                    <a:pt x="48" y="20"/>
                  </a:cubicBezTo>
                  <a:moveTo>
                    <a:pt x="44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1" y="13"/>
                    <a:pt x="40" y="11"/>
                  </a:cubicBezTo>
                  <a:cubicBezTo>
                    <a:pt x="41" y="11"/>
                    <a:pt x="42" y="11"/>
                    <a:pt x="43" y="10"/>
                  </a:cubicBezTo>
                  <a:cubicBezTo>
                    <a:pt x="44" y="12"/>
                    <a:pt x="44" y="13"/>
                    <a:pt x="45" y="14"/>
                  </a:cubicBezTo>
                  <a:cubicBezTo>
                    <a:pt x="45" y="15"/>
                    <a:pt x="45" y="16"/>
                    <a:pt x="46" y="16"/>
                  </a:cubicBezTo>
                  <a:cubicBezTo>
                    <a:pt x="46" y="17"/>
                    <a:pt x="47" y="19"/>
                    <a:pt x="47" y="19"/>
                  </a:cubicBezTo>
                  <a:cubicBezTo>
                    <a:pt x="45" y="17"/>
                    <a:pt x="43" y="14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3"/>
                    <a:pt x="43" y="15"/>
                    <a:pt x="44" y="17"/>
                  </a:cubicBezTo>
                  <a:moveTo>
                    <a:pt x="48" y="16"/>
                  </a:moveTo>
                  <a:cubicBezTo>
                    <a:pt x="46" y="14"/>
                    <a:pt x="45" y="12"/>
                    <a:pt x="44" y="10"/>
                  </a:cubicBezTo>
                  <a:cubicBezTo>
                    <a:pt x="44" y="10"/>
                    <a:pt x="44" y="10"/>
                    <a:pt x="45" y="10"/>
                  </a:cubicBezTo>
                  <a:cubicBezTo>
                    <a:pt x="46" y="12"/>
                    <a:pt x="47" y="14"/>
                    <a:pt x="48" y="16"/>
                  </a:cubicBezTo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8"/>
                    <a:pt x="51" y="17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ubicBezTo>
                    <a:pt x="48" y="11"/>
                    <a:pt x="47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50" y="11"/>
                    <a:pt x="50" y="14"/>
                    <a:pt x="52" y="16"/>
                  </a:cubicBezTo>
                  <a:cubicBezTo>
                    <a:pt x="53" y="17"/>
                    <a:pt x="54" y="19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8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2"/>
                    <a:pt x="45" y="10"/>
                    <a:pt x="45" y="10"/>
                  </a:cubicBezTo>
                  <a:cubicBezTo>
                    <a:pt x="45" y="10"/>
                    <a:pt x="45" y="10"/>
                    <a:pt x="46" y="11"/>
                  </a:cubicBezTo>
                  <a:cubicBezTo>
                    <a:pt x="47" y="14"/>
                    <a:pt x="50" y="17"/>
                    <a:pt x="52" y="20"/>
                  </a:cubicBezTo>
                  <a:moveTo>
                    <a:pt x="52" y="19"/>
                  </a:moveTo>
                  <a:cubicBezTo>
                    <a:pt x="50" y="16"/>
                    <a:pt x="47" y="13"/>
                    <a:pt x="45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9" y="13"/>
                    <a:pt x="50" y="16"/>
                    <a:pt x="52" y="19"/>
                  </a:cubicBezTo>
                  <a:moveTo>
                    <a:pt x="74" y="20"/>
                  </a:moveTo>
                  <a:cubicBezTo>
                    <a:pt x="74" y="20"/>
                    <a:pt x="74" y="20"/>
                    <a:pt x="74" y="20"/>
                  </a:cubicBezTo>
                  <a:cubicBezTo>
                    <a:pt x="73" y="17"/>
                    <a:pt x="70" y="16"/>
                    <a:pt x="69" y="13"/>
                  </a:cubicBezTo>
                  <a:cubicBezTo>
                    <a:pt x="68" y="12"/>
                    <a:pt x="67" y="11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11"/>
                    <a:pt x="68" y="12"/>
                    <a:pt x="69" y="13"/>
                  </a:cubicBezTo>
                  <a:cubicBezTo>
                    <a:pt x="71" y="16"/>
                    <a:pt x="74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8" y="15"/>
                    <a:pt x="67" y="13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1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9" y="16"/>
                    <a:pt x="71" y="18"/>
                    <a:pt x="74" y="20"/>
                  </a:cubicBezTo>
                  <a:moveTo>
                    <a:pt x="55" y="20"/>
                  </a:moveTo>
                  <a:cubicBezTo>
                    <a:pt x="55" y="20"/>
                    <a:pt x="53" y="17"/>
                    <a:pt x="53" y="17"/>
                  </a:cubicBezTo>
                  <a:cubicBezTo>
                    <a:pt x="52" y="16"/>
                    <a:pt x="51" y="15"/>
                    <a:pt x="51" y="13"/>
                  </a:cubicBezTo>
                  <a:cubicBezTo>
                    <a:pt x="50" y="12"/>
                    <a:pt x="49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13"/>
                    <a:pt x="53" y="16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moveTo>
                    <a:pt x="98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7" y="17"/>
                    <a:pt x="94" y="14"/>
                    <a:pt x="92" y="12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90" y="9"/>
                    <a:pt x="91" y="9"/>
                    <a:pt x="91" y="10"/>
                  </a:cubicBezTo>
                  <a:cubicBezTo>
                    <a:pt x="93" y="11"/>
                    <a:pt x="94" y="13"/>
                    <a:pt x="96" y="15"/>
                  </a:cubicBezTo>
                  <a:cubicBezTo>
                    <a:pt x="97" y="16"/>
                    <a:pt x="99" y="18"/>
                    <a:pt x="100" y="20"/>
                  </a:cubicBezTo>
                  <a:cubicBezTo>
                    <a:pt x="100" y="20"/>
                    <a:pt x="99" y="20"/>
                    <a:pt x="98" y="20"/>
                  </a:cubicBezTo>
                  <a:moveTo>
                    <a:pt x="57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5"/>
                    <a:pt x="54" y="12"/>
                    <a:pt x="52" y="8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7" y="15"/>
                    <a:pt x="58" y="16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9"/>
                    <a:pt x="58" y="19"/>
                    <a:pt x="58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4" y="16"/>
                    <a:pt x="51" y="13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3" y="13"/>
                    <a:pt x="53" y="14"/>
                  </a:cubicBezTo>
                  <a:cubicBezTo>
                    <a:pt x="55" y="16"/>
                    <a:pt x="56" y="17"/>
                    <a:pt x="57" y="19"/>
                  </a:cubicBezTo>
                  <a:moveTo>
                    <a:pt x="57" y="18"/>
                  </a:moveTo>
                  <a:cubicBezTo>
                    <a:pt x="56" y="16"/>
                    <a:pt x="54" y="15"/>
                    <a:pt x="53" y="13"/>
                  </a:cubicBezTo>
                  <a:cubicBezTo>
                    <a:pt x="52" y="11"/>
                    <a:pt x="51" y="10"/>
                    <a:pt x="50" y="9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12"/>
                    <a:pt x="55" y="15"/>
                    <a:pt x="57" y="18"/>
                  </a:cubicBezTo>
                  <a:moveTo>
                    <a:pt x="59" y="18"/>
                  </a:moveTo>
                  <a:cubicBezTo>
                    <a:pt x="58" y="14"/>
                    <a:pt x="56" y="12"/>
                    <a:pt x="54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5" y="9"/>
                    <a:pt x="56" y="10"/>
                    <a:pt x="57" y="11"/>
                  </a:cubicBezTo>
                  <a:cubicBezTo>
                    <a:pt x="58" y="13"/>
                    <a:pt x="58" y="14"/>
                    <a:pt x="60" y="15"/>
                  </a:cubicBezTo>
                  <a:cubicBezTo>
                    <a:pt x="60" y="16"/>
                    <a:pt x="59" y="17"/>
                    <a:pt x="59" y="18"/>
                  </a:cubicBezTo>
                  <a:moveTo>
                    <a:pt x="59" y="17"/>
                  </a:moveTo>
                  <a:cubicBezTo>
                    <a:pt x="57" y="14"/>
                    <a:pt x="55" y="11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9"/>
                    <a:pt x="55" y="11"/>
                    <a:pt x="56" y="12"/>
                  </a:cubicBezTo>
                  <a:cubicBezTo>
                    <a:pt x="57" y="14"/>
                    <a:pt x="58" y="16"/>
                    <a:pt x="59" y="17"/>
                  </a:cubicBezTo>
                  <a:moveTo>
                    <a:pt x="81" y="20"/>
                  </a:move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7"/>
                    <a:pt x="75" y="15"/>
                    <a:pt x="74" y="13"/>
                  </a:cubicBezTo>
                  <a:cubicBezTo>
                    <a:pt x="73" y="12"/>
                    <a:pt x="72" y="10"/>
                    <a:pt x="71" y="9"/>
                  </a:cubicBezTo>
                  <a:cubicBezTo>
                    <a:pt x="70" y="8"/>
                    <a:pt x="70" y="8"/>
                    <a:pt x="70" y="7"/>
                  </a:cubicBezTo>
                  <a:cubicBezTo>
                    <a:pt x="71" y="9"/>
                    <a:pt x="73" y="11"/>
                    <a:pt x="75" y="13"/>
                  </a:cubicBezTo>
                  <a:cubicBezTo>
                    <a:pt x="77" y="16"/>
                    <a:pt x="79" y="18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moveTo>
                    <a:pt x="59" y="14"/>
                  </a:moveTo>
                  <a:cubicBezTo>
                    <a:pt x="59" y="14"/>
                    <a:pt x="59" y="14"/>
                    <a:pt x="58" y="13"/>
                  </a:cubicBezTo>
                  <a:cubicBezTo>
                    <a:pt x="58" y="12"/>
                    <a:pt x="57" y="11"/>
                    <a:pt x="57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9"/>
                    <a:pt x="57" y="10"/>
                    <a:pt x="58" y="12"/>
                  </a:cubicBezTo>
                  <a:cubicBezTo>
                    <a:pt x="58" y="12"/>
                    <a:pt x="60" y="14"/>
                    <a:pt x="59" y="14"/>
                  </a:cubicBezTo>
                  <a:moveTo>
                    <a:pt x="60" y="14"/>
                  </a:moveTo>
                  <a:cubicBezTo>
                    <a:pt x="59" y="12"/>
                    <a:pt x="57" y="9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9"/>
                    <a:pt x="59" y="12"/>
                    <a:pt x="60" y="14"/>
                  </a:cubicBezTo>
                  <a:moveTo>
                    <a:pt x="60" y="20"/>
                  </a:moveTo>
                  <a:cubicBezTo>
                    <a:pt x="62" y="16"/>
                    <a:pt x="61" y="11"/>
                    <a:pt x="59" y="7"/>
                  </a:cubicBezTo>
                  <a:cubicBezTo>
                    <a:pt x="59" y="7"/>
                    <a:pt x="60" y="6"/>
                    <a:pt x="61" y="6"/>
                  </a:cubicBezTo>
                  <a:cubicBezTo>
                    <a:pt x="63" y="10"/>
                    <a:pt x="64" y="16"/>
                    <a:pt x="62" y="20"/>
                  </a:cubicBezTo>
                  <a:cubicBezTo>
                    <a:pt x="61" y="20"/>
                    <a:pt x="60" y="20"/>
                    <a:pt x="60" y="20"/>
                  </a:cubicBezTo>
                  <a:moveTo>
                    <a:pt x="79" y="20"/>
                  </a:moveTo>
                  <a:cubicBezTo>
                    <a:pt x="78" y="20"/>
                    <a:pt x="77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5"/>
                    <a:pt x="69" y="11"/>
                    <a:pt x="65" y="6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9" y="10"/>
                    <a:pt x="70" y="11"/>
                    <a:pt x="72" y="13"/>
                  </a:cubicBezTo>
                  <a:cubicBezTo>
                    <a:pt x="74" y="15"/>
                    <a:pt x="76" y="18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moveTo>
                    <a:pt x="65" y="13"/>
                  </a:moveTo>
                  <a:cubicBezTo>
                    <a:pt x="64" y="10"/>
                    <a:pt x="64" y="8"/>
                    <a:pt x="62" y="6"/>
                  </a:cubicBezTo>
                  <a:cubicBezTo>
                    <a:pt x="63" y="6"/>
                    <a:pt x="64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8"/>
                    <a:pt x="68" y="10"/>
                    <a:pt x="70" y="12"/>
                  </a:cubicBezTo>
                  <a:cubicBezTo>
                    <a:pt x="72" y="14"/>
                    <a:pt x="74" y="17"/>
                    <a:pt x="76" y="19"/>
                  </a:cubicBezTo>
                  <a:cubicBezTo>
                    <a:pt x="74" y="17"/>
                    <a:pt x="72" y="15"/>
                    <a:pt x="70" y="13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9"/>
                    <a:pt x="67" y="11"/>
                    <a:pt x="68" y="13"/>
                  </a:cubicBezTo>
                  <a:cubicBezTo>
                    <a:pt x="70" y="15"/>
                    <a:pt x="71" y="17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8"/>
                    <a:pt x="72" y="18"/>
                  </a:cubicBezTo>
                  <a:cubicBezTo>
                    <a:pt x="71" y="17"/>
                    <a:pt x="69" y="16"/>
                    <a:pt x="68" y="14"/>
                  </a:cubicBezTo>
                  <a:cubicBezTo>
                    <a:pt x="67" y="13"/>
                    <a:pt x="66" y="11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67" y="15"/>
                    <a:pt x="66" y="14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77" y="18"/>
                  </a:moveTo>
                  <a:cubicBezTo>
                    <a:pt x="75" y="15"/>
                    <a:pt x="73" y="13"/>
                    <a:pt x="71" y="11"/>
                  </a:cubicBezTo>
                  <a:cubicBezTo>
                    <a:pt x="69" y="9"/>
                    <a:pt x="67" y="7"/>
                    <a:pt x="65" y="5"/>
                  </a:cubicBezTo>
                  <a:cubicBezTo>
                    <a:pt x="67" y="5"/>
                    <a:pt x="68" y="5"/>
                    <a:pt x="70" y="5"/>
                  </a:cubicBezTo>
                  <a:cubicBezTo>
                    <a:pt x="71" y="7"/>
                    <a:pt x="73" y="9"/>
                    <a:pt x="75" y="11"/>
                  </a:cubicBezTo>
                  <a:cubicBezTo>
                    <a:pt x="76" y="13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5"/>
                    <a:pt x="76" y="14"/>
                    <a:pt x="75" y="13"/>
                  </a:cubicBezTo>
                  <a:cubicBezTo>
                    <a:pt x="72" y="10"/>
                    <a:pt x="70" y="8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8"/>
                    <a:pt x="71" y="11"/>
                    <a:pt x="73" y="13"/>
                  </a:cubicBezTo>
                  <a:cubicBezTo>
                    <a:pt x="75" y="15"/>
                    <a:pt x="76" y="16"/>
                    <a:pt x="77" y="18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17"/>
                    <a:pt x="80" y="15"/>
                    <a:pt x="79" y="12"/>
                  </a:cubicBezTo>
                  <a:cubicBezTo>
                    <a:pt x="78" y="11"/>
                    <a:pt x="77" y="10"/>
                    <a:pt x="76" y="9"/>
                  </a:cubicBezTo>
                  <a:cubicBezTo>
                    <a:pt x="75" y="8"/>
                    <a:pt x="74" y="5"/>
                    <a:pt x="73" y="5"/>
                  </a:cubicBezTo>
                  <a:cubicBezTo>
                    <a:pt x="76" y="7"/>
                    <a:pt x="78" y="10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7"/>
                    <a:pt x="85" y="18"/>
                    <a:pt x="86" y="19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7" y="14"/>
                    <a:pt x="76" y="12"/>
                  </a:cubicBezTo>
                  <a:cubicBezTo>
                    <a:pt x="75" y="10"/>
                    <a:pt x="74" y="9"/>
                    <a:pt x="73" y="8"/>
                  </a:cubicBezTo>
                  <a:cubicBezTo>
                    <a:pt x="75" y="10"/>
                    <a:pt x="76" y="11"/>
                    <a:pt x="77" y="12"/>
                  </a:cubicBezTo>
                  <a:cubicBezTo>
                    <a:pt x="79" y="15"/>
                    <a:pt x="82" y="17"/>
                    <a:pt x="84" y="20"/>
                  </a:cubicBezTo>
                  <a:moveTo>
                    <a:pt x="80" y="15"/>
                  </a:moveTo>
                  <a:cubicBezTo>
                    <a:pt x="79" y="14"/>
                    <a:pt x="78" y="13"/>
                    <a:pt x="77" y="12"/>
                  </a:cubicBezTo>
                  <a:cubicBezTo>
                    <a:pt x="75" y="9"/>
                    <a:pt x="72" y="7"/>
                    <a:pt x="70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4" y="7"/>
                    <a:pt x="77" y="10"/>
                    <a:pt x="79" y="13"/>
                  </a:cubicBezTo>
                  <a:cubicBezTo>
                    <a:pt x="79" y="13"/>
                    <a:pt x="80" y="14"/>
                    <a:pt x="80" y="15"/>
                  </a:cubicBezTo>
                  <a:moveTo>
                    <a:pt x="92" y="21"/>
                  </a:moveTo>
                  <a:cubicBezTo>
                    <a:pt x="91" y="21"/>
                    <a:pt x="89" y="20"/>
                    <a:pt x="88" y="20"/>
                  </a:cubicBezTo>
                  <a:cubicBezTo>
                    <a:pt x="87" y="20"/>
                    <a:pt x="87" y="19"/>
                    <a:pt x="86" y="18"/>
                  </a:cubicBezTo>
                  <a:cubicBezTo>
                    <a:pt x="85" y="16"/>
                    <a:pt x="84" y="14"/>
                    <a:pt x="82" y="12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7" y="4"/>
                    <a:pt x="77" y="5"/>
                    <a:pt x="77" y="5"/>
                  </a:cubicBezTo>
                  <a:cubicBezTo>
                    <a:pt x="80" y="7"/>
                    <a:pt x="82" y="9"/>
                    <a:pt x="84" y="12"/>
                  </a:cubicBezTo>
                  <a:cubicBezTo>
                    <a:pt x="87" y="15"/>
                    <a:pt x="90" y="17"/>
                    <a:pt x="92" y="21"/>
                  </a:cubicBezTo>
                  <a:moveTo>
                    <a:pt x="84" y="16"/>
                  </a:moveTo>
                  <a:cubicBezTo>
                    <a:pt x="81" y="12"/>
                    <a:pt x="77" y="8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7" y="7"/>
                    <a:pt x="79" y="9"/>
                    <a:pt x="81" y="12"/>
                  </a:cubicBezTo>
                  <a:cubicBezTo>
                    <a:pt x="82" y="13"/>
                    <a:pt x="83" y="15"/>
                    <a:pt x="84" y="16"/>
                  </a:cubicBezTo>
                  <a:moveTo>
                    <a:pt x="91" y="18"/>
                  </a:moveTo>
                  <a:cubicBezTo>
                    <a:pt x="88" y="16"/>
                    <a:pt x="86" y="14"/>
                    <a:pt x="84" y="11"/>
                  </a:cubicBezTo>
                  <a:cubicBezTo>
                    <a:pt x="83" y="10"/>
                    <a:pt x="81" y="8"/>
                    <a:pt x="80" y="7"/>
                  </a:cubicBezTo>
                  <a:cubicBezTo>
                    <a:pt x="79" y="6"/>
                    <a:pt x="78" y="5"/>
                    <a:pt x="76" y="4"/>
                  </a:cubicBezTo>
                  <a:cubicBezTo>
                    <a:pt x="77" y="3"/>
                    <a:pt x="78" y="3"/>
                    <a:pt x="79" y="3"/>
                  </a:cubicBezTo>
                  <a:cubicBezTo>
                    <a:pt x="80" y="6"/>
                    <a:pt x="83" y="9"/>
                    <a:pt x="85" y="11"/>
                  </a:cubicBezTo>
                  <a:cubicBezTo>
                    <a:pt x="86" y="12"/>
                    <a:pt x="87" y="14"/>
                    <a:pt x="89" y="15"/>
                  </a:cubicBezTo>
                  <a:cubicBezTo>
                    <a:pt x="89" y="16"/>
                    <a:pt x="90" y="17"/>
                    <a:pt x="91" y="18"/>
                  </a:cubicBezTo>
                  <a:moveTo>
                    <a:pt x="93" y="21"/>
                  </a:moveTo>
                  <a:cubicBezTo>
                    <a:pt x="91" y="17"/>
                    <a:pt x="89" y="15"/>
                    <a:pt x="86" y="12"/>
                  </a:cubicBezTo>
                  <a:cubicBezTo>
                    <a:pt x="85" y="11"/>
                    <a:pt x="84" y="9"/>
                    <a:pt x="82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5" y="8"/>
                    <a:pt x="89" y="15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3" y="21"/>
                    <a:pt x="93" y="21"/>
                  </a:cubicBezTo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4" y="17"/>
                    <a:pt x="92" y="15"/>
                    <a:pt x="89" y="12"/>
                  </a:cubicBezTo>
                  <a:cubicBezTo>
                    <a:pt x="87" y="9"/>
                    <a:pt x="84" y="5"/>
                    <a:pt x="82" y="3"/>
                  </a:cubicBezTo>
                  <a:cubicBezTo>
                    <a:pt x="85" y="6"/>
                    <a:pt x="88" y="9"/>
                    <a:pt x="91" y="12"/>
                  </a:cubicBezTo>
                  <a:cubicBezTo>
                    <a:pt x="93" y="14"/>
                    <a:pt x="95" y="17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7" y="20"/>
                    <a:pt x="96" y="20"/>
                  </a:cubicBezTo>
                  <a:moveTo>
                    <a:pt x="111" y="10"/>
                  </a:moveTo>
                  <a:cubicBezTo>
                    <a:pt x="111" y="10"/>
                    <a:pt x="111" y="9"/>
                    <a:pt x="110" y="9"/>
                  </a:cubicBezTo>
                  <a:cubicBezTo>
                    <a:pt x="108" y="7"/>
                    <a:pt x="106" y="5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4"/>
                    <a:pt x="107" y="5"/>
                    <a:pt x="108" y="6"/>
                  </a:cubicBezTo>
                  <a:cubicBezTo>
                    <a:pt x="109" y="7"/>
                    <a:pt x="109" y="8"/>
                    <a:pt x="110" y="8"/>
                  </a:cubicBezTo>
                  <a:cubicBezTo>
                    <a:pt x="110" y="9"/>
                    <a:pt x="111" y="10"/>
                    <a:pt x="111" y="10"/>
                  </a:cubicBezTo>
                  <a:moveTo>
                    <a:pt x="95" y="20"/>
                  </a:moveTo>
                  <a:cubicBezTo>
                    <a:pt x="95" y="20"/>
                    <a:pt x="94" y="19"/>
                    <a:pt x="94" y="19"/>
                  </a:cubicBezTo>
                  <a:cubicBezTo>
                    <a:pt x="89" y="14"/>
                    <a:pt x="85" y="8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4" y="6"/>
                    <a:pt x="86" y="9"/>
                    <a:pt x="88" y="11"/>
                  </a:cubicBezTo>
                  <a:cubicBezTo>
                    <a:pt x="90" y="13"/>
                    <a:pt x="91" y="15"/>
                    <a:pt x="93" y="16"/>
                  </a:cubicBezTo>
                  <a:cubicBezTo>
                    <a:pt x="93" y="17"/>
                    <a:pt x="94" y="18"/>
                    <a:pt x="95" y="19"/>
                  </a:cubicBezTo>
                  <a:cubicBezTo>
                    <a:pt x="95" y="20"/>
                    <a:pt x="95" y="20"/>
                    <a:pt x="95" y="20"/>
                  </a:cubicBezTo>
                  <a:moveTo>
                    <a:pt x="98" y="19"/>
                  </a:moveTo>
                  <a:cubicBezTo>
                    <a:pt x="98" y="19"/>
                    <a:pt x="97" y="19"/>
                    <a:pt x="97" y="19"/>
                  </a:cubicBezTo>
                  <a:cubicBezTo>
                    <a:pt x="96" y="18"/>
                    <a:pt x="96" y="17"/>
                    <a:pt x="95" y="16"/>
                  </a:cubicBezTo>
                  <a:cubicBezTo>
                    <a:pt x="94" y="14"/>
                    <a:pt x="92" y="13"/>
                    <a:pt x="91" y="11"/>
                  </a:cubicBezTo>
                  <a:cubicBezTo>
                    <a:pt x="89" y="8"/>
                    <a:pt x="85" y="6"/>
                    <a:pt x="82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6" y="5"/>
                    <a:pt x="88" y="8"/>
                    <a:pt x="90" y="10"/>
                  </a:cubicBezTo>
                  <a:cubicBezTo>
                    <a:pt x="91" y="11"/>
                    <a:pt x="92" y="13"/>
                    <a:pt x="94" y="14"/>
                  </a:cubicBezTo>
                  <a:cubicBezTo>
                    <a:pt x="95" y="16"/>
                    <a:pt x="96" y="17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moveTo>
                    <a:pt x="100" y="19"/>
                  </a:moveTo>
                  <a:cubicBezTo>
                    <a:pt x="100" y="19"/>
                    <a:pt x="100" y="19"/>
                    <a:pt x="100" y="18"/>
                  </a:cubicBezTo>
                  <a:cubicBezTo>
                    <a:pt x="97" y="16"/>
                    <a:pt x="94" y="12"/>
                    <a:pt x="92" y="10"/>
                  </a:cubicBezTo>
                  <a:cubicBezTo>
                    <a:pt x="90" y="8"/>
                    <a:pt x="89" y="7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5" y="3"/>
                    <a:pt x="86" y="3"/>
                    <a:pt x="86" y="2"/>
                  </a:cubicBezTo>
                  <a:cubicBezTo>
                    <a:pt x="89" y="5"/>
                    <a:pt x="92" y="9"/>
                    <a:pt x="94" y="12"/>
                  </a:cubicBezTo>
                  <a:cubicBezTo>
                    <a:pt x="95" y="13"/>
                    <a:pt x="96" y="14"/>
                    <a:pt x="97" y="16"/>
                  </a:cubicBezTo>
                  <a:cubicBezTo>
                    <a:pt x="98" y="16"/>
                    <a:pt x="98" y="17"/>
                    <a:pt x="99" y="17"/>
                  </a:cubicBezTo>
                  <a:cubicBezTo>
                    <a:pt x="99" y="17"/>
                    <a:pt x="100" y="19"/>
                    <a:pt x="100" y="19"/>
                  </a:cubicBezTo>
                  <a:moveTo>
                    <a:pt x="104" y="5"/>
                  </a:moveTo>
                  <a:cubicBezTo>
                    <a:pt x="104" y="4"/>
                    <a:pt x="103" y="3"/>
                    <a:pt x="101" y="2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4" y="4"/>
                    <a:pt x="104" y="5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7" y="10"/>
                    <a:pt x="104" y="6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4"/>
                    <a:pt x="104" y="5"/>
                    <a:pt x="105" y="7"/>
                  </a:cubicBezTo>
                  <a:cubicBezTo>
                    <a:pt x="107" y="8"/>
                    <a:pt x="108" y="9"/>
                    <a:pt x="109" y="11"/>
                  </a:cubicBezTo>
                  <a:cubicBezTo>
                    <a:pt x="109" y="11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8" y="9"/>
                    <a:pt x="105" y="6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5" y="4"/>
                    <a:pt x="105" y="4"/>
                  </a:cubicBezTo>
                  <a:cubicBezTo>
                    <a:pt x="106" y="5"/>
                    <a:pt x="106" y="6"/>
                    <a:pt x="107" y="7"/>
                  </a:cubicBezTo>
                  <a:cubicBezTo>
                    <a:pt x="108" y="8"/>
                    <a:pt x="110" y="9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0" y="8"/>
                    <a:pt x="108" y="6"/>
                    <a:pt x="106" y="4"/>
                  </a:cubicBezTo>
                  <a:cubicBezTo>
                    <a:pt x="110" y="6"/>
                    <a:pt x="113" y="9"/>
                    <a:pt x="111" y="14"/>
                  </a:cubicBezTo>
                  <a:cubicBezTo>
                    <a:pt x="110" y="15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4"/>
                    <a:pt x="105" y="11"/>
                    <a:pt x="103" y="9"/>
                  </a:cubicBezTo>
                  <a:cubicBezTo>
                    <a:pt x="102" y="8"/>
                    <a:pt x="101" y="7"/>
                    <a:pt x="101" y="5"/>
                  </a:cubicBezTo>
                  <a:cubicBezTo>
                    <a:pt x="100" y="5"/>
                    <a:pt x="100" y="4"/>
                    <a:pt x="99" y="4"/>
                  </a:cubicBezTo>
                  <a:cubicBezTo>
                    <a:pt x="99" y="4"/>
                    <a:pt x="98" y="2"/>
                    <a:pt x="98" y="2"/>
                  </a:cubicBezTo>
                  <a:cubicBezTo>
                    <a:pt x="98" y="2"/>
                    <a:pt x="99" y="2"/>
                    <a:pt x="99" y="3"/>
                  </a:cubicBezTo>
                  <a:cubicBezTo>
                    <a:pt x="100" y="4"/>
                    <a:pt x="101" y="6"/>
                    <a:pt x="103" y="8"/>
                  </a:cubicBezTo>
                  <a:cubicBezTo>
                    <a:pt x="105" y="10"/>
                    <a:pt x="107" y="12"/>
                    <a:pt x="109" y="14"/>
                  </a:cubicBezTo>
                  <a:moveTo>
                    <a:pt x="107" y="18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100" y="8"/>
                    <a:pt x="99" y="7"/>
                    <a:pt x="97" y="5"/>
                  </a:cubicBezTo>
                  <a:cubicBezTo>
                    <a:pt x="97" y="5"/>
                    <a:pt x="96" y="4"/>
                    <a:pt x="96" y="3"/>
                  </a:cubicBezTo>
                  <a:cubicBezTo>
                    <a:pt x="96" y="3"/>
                    <a:pt x="95" y="2"/>
                    <a:pt x="95" y="2"/>
                  </a:cubicBezTo>
                  <a:cubicBezTo>
                    <a:pt x="95" y="2"/>
                    <a:pt x="95" y="2"/>
                    <a:pt x="96" y="3"/>
                  </a:cubicBezTo>
                  <a:cubicBezTo>
                    <a:pt x="100" y="6"/>
                    <a:pt x="103" y="11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7"/>
                    <a:pt x="107" y="17"/>
                    <a:pt x="107" y="18"/>
                  </a:cubicBezTo>
                  <a:moveTo>
                    <a:pt x="87" y="3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2"/>
                    <a:pt x="90" y="2"/>
                  </a:cubicBezTo>
                  <a:cubicBezTo>
                    <a:pt x="94" y="7"/>
                    <a:pt x="98" y="12"/>
                    <a:pt x="101" y="17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3"/>
                    <a:pt x="95" y="11"/>
                    <a:pt x="94" y="10"/>
                  </a:cubicBezTo>
                  <a:cubicBezTo>
                    <a:pt x="92" y="8"/>
                    <a:pt x="90" y="5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0" y="15"/>
                    <a:pt x="99" y="12"/>
                    <a:pt x="97" y="9"/>
                  </a:cubicBezTo>
                  <a:cubicBezTo>
                    <a:pt x="95" y="7"/>
                    <a:pt x="93" y="4"/>
                    <a:pt x="91" y="2"/>
                  </a:cubicBezTo>
                  <a:cubicBezTo>
                    <a:pt x="91" y="2"/>
                    <a:pt x="92" y="2"/>
                    <a:pt x="92" y="2"/>
                  </a:cubicBezTo>
                  <a:cubicBezTo>
                    <a:pt x="94" y="5"/>
                    <a:pt x="96" y="7"/>
                    <a:pt x="98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2" y="15"/>
                    <a:pt x="102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moveTo>
                    <a:pt x="109" y="13"/>
                  </a:moveTo>
                  <a:cubicBezTo>
                    <a:pt x="108" y="13"/>
                    <a:pt x="108" y="13"/>
                    <a:pt x="108" y="13"/>
                  </a:cubicBezTo>
                  <a:cubicBezTo>
                    <a:pt x="106" y="11"/>
                    <a:pt x="104" y="8"/>
                    <a:pt x="102" y="6"/>
                  </a:cubicBezTo>
                  <a:cubicBezTo>
                    <a:pt x="101" y="5"/>
                    <a:pt x="100" y="3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2" y="4"/>
                    <a:pt x="103" y="6"/>
                    <a:pt x="104" y="7"/>
                  </a:cubicBezTo>
                  <a:cubicBezTo>
                    <a:pt x="105" y="9"/>
                    <a:pt x="106" y="10"/>
                    <a:pt x="107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moveTo>
                    <a:pt x="94" y="4"/>
                  </a:moveTo>
                  <a:cubicBezTo>
                    <a:pt x="94" y="4"/>
                    <a:pt x="93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4"/>
                    <a:pt x="97" y="7"/>
                    <a:pt x="99" y="9"/>
                  </a:cubicBezTo>
                  <a:cubicBezTo>
                    <a:pt x="102" y="12"/>
                    <a:pt x="104" y="15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3" y="19"/>
                    <a:pt x="101" y="20"/>
                  </a:cubicBezTo>
                  <a:cubicBezTo>
                    <a:pt x="100" y="17"/>
                    <a:pt x="98" y="16"/>
                    <a:pt x="96" y="14"/>
                  </a:cubicBezTo>
                  <a:cubicBezTo>
                    <a:pt x="94" y="12"/>
                    <a:pt x="92" y="9"/>
                    <a:pt x="91" y="7"/>
                  </a:cubicBezTo>
                  <a:cubicBezTo>
                    <a:pt x="91" y="8"/>
                    <a:pt x="92" y="9"/>
                    <a:pt x="93" y="10"/>
                  </a:cubicBezTo>
                  <a:cubicBezTo>
                    <a:pt x="96" y="12"/>
                    <a:pt x="99" y="15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5"/>
                    <a:pt x="98" y="12"/>
                    <a:pt x="96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5"/>
                    <a:pt x="92" y="4"/>
                    <a:pt x="91" y="3"/>
                  </a:cubicBezTo>
                  <a:cubicBezTo>
                    <a:pt x="91" y="3"/>
                    <a:pt x="91" y="2"/>
                    <a:pt x="91" y="2"/>
                  </a:cubicBezTo>
                  <a:cubicBezTo>
                    <a:pt x="91" y="2"/>
                    <a:pt x="92" y="3"/>
                    <a:pt x="92" y="4"/>
                  </a:cubicBezTo>
                  <a:cubicBezTo>
                    <a:pt x="94" y="6"/>
                    <a:pt x="97" y="9"/>
                    <a:pt x="98" y="12"/>
                  </a:cubicBezTo>
                  <a:cubicBezTo>
                    <a:pt x="100" y="14"/>
                    <a:pt x="102" y="17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2" y="16"/>
                    <a:pt x="101" y="13"/>
                    <a:pt x="99" y="10"/>
                  </a:cubicBezTo>
                  <a:cubicBezTo>
                    <a:pt x="98" y="9"/>
                    <a:pt x="97" y="8"/>
                    <a:pt x="96" y="6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moveTo>
                    <a:pt x="100" y="9"/>
                  </a:moveTo>
                  <a:cubicBezTo>
                    <a:pt x="99" y="8"/>
                    <a:pt x="99" y="8"/>
                    <a:pt x="98" y="7"/>
                  </a:cubicBezTo>
                  <a:cubicBezTo>
                    <a:pt x="96" y="6"/>
                    <a:pt x="95" y="4"/>
                    <a:pt x="93" y="2"/>
                  </a:cubicBezTo>
                  <a:cubicBezTo>
                    <a:pt x="94" y="2"/>
                    <a:pt x="94" y="2"/>
                    <a:pt x="95" y="2"/>
                  </a:cubicBezTo>
                  <a:cubicBezTo>
                    <a:pt x="96" y="4"/>
                    <a:pt x="98" y="7"/>
                    <a:pt x="100" y="9"/>
                  </a:cubicBezTo>
                  <a:moveTo>
                    <a:pt x="105" y="12"/>
                  </a:moveTo>
                  <a:cubicBezTo>
                    <a:pt x="102" y="8"/>
                    <a:pt x="99" y="5"/>
                    <a:pt x="96" y="2"/>
                  </a:cubicBezTo>
                  <a:cubicBezTo>
                    <a:pt x="96" y="2"/>
                    <a:pt x="97" y="2"/>
                    <a:pt x="98" y="2"/>
                  </a:cubicBezTo>
                  <a:cubicBezTo>
                    <a:pt x="99" y="5"/>
                    <a:pt x="101" y="7"/>
                    <a:pt x="103" y="10"/>
                  </a:cubicBezTo>
                  <a:cubicBezTo>
                    <a:pt x="104" y="10"/>
                    <a:pt x="104" y="11"/>
                    <a:pt x="105" y="12"/>
                  </a:cubicBezTo>
                  <a:moveTo>
                    <a:pt x="96" y="0"/>
                  </a:moveTo>
                  <a:cubicBezTo>
                    <a:pt x="95" y="0"/>
                    <a:pt x="94" y="1"/>
                    <a:pt x="93" y="1"/>
                  </a:cubicBezTo>
                  <a:cubicBezTo>
                    <a:pt x="85" y="1"/>
                    <a:pt x="78" y="2"/>
                    <a:pt x="71" y="3"/>
                  </a:cubicBezTo>
                  <a:cubicBezTo>
                    <a:pt x="55" y="5"/>
                    <a:pt x="38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5" y="15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5" y="28"/>
                    <a:pt x="19" y="25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2" y="22"/>
                    <a:pt x="40" y="22"/>
                    <a:pt x="48" y="22"/>
                  </a:cubicBezTo>
                  <a:cubicBezTo>
                    <a:pt x="55" y="22"/>
                    <a:pt x="62" y="22"/>
                    <a:pt x="69" y="22"/>
                  </a:cubicBezTo>
                  <a:cubicBezTo>
                    <a:pt x="72" y="22"/>
                    <a:pt x="75" y="22"/>
                    <a:pt x="78" y="22"/>
                  </a:cubicBezTo>
                  <a:cubicBezTo>
                    <a:pt x="82" y="22"/>
                    <a:pt x="86" y="22"/>
                    <a:pt x="91" y="22"/>
                  </a:cubicBezTo>
                  <a:cubicBezTo>
                    <a:pt x="94" y="22"/>
                    <a:pt x="98" y="22"/>
                    <a:pt x="101" y="21"/>
                  </a:cubicBezTo>
                  <a:cubicBezTo>
                    <a:pt x="106" y="20"/>
                    <a:pt x="110" y="18"/>
                    <a:pt x="112" y="14"/>
                  </a:cubicBezTo>
                  <a:cubicBezTo>
                    <a:pt x="114" y="10"/>
                    <a:pt x="113" y="6"/>
                    <a:pt x="109" y="3"/>
                  </a:cubicBezTo>
                  <a:cubicBezTo>
                    <a:pt x="105" y="1"/>
                    <a:pt x="100" y="0"/>
                    <a:pt x="9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876844" y="4975152"/>
              <a:ext cx="22225" cy="1270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1 h 3"/>
                <a:gd name="T6" fmla="*/ 1 w 5"/>
                <a:gd name="T7" fmla="*/ 3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373356" y="4013127"/>
              <a:ext cx="76200" cy="55563"/>
            </a:xfrm>
            <a:custGeom>
              <a:avLst/>
              <a:gdLst>
                <a:gd name="T0" fmla="*/ 8 w 18"/>
                <a:gd name="T1" fmla="*/ 11 h 13"/>
                <a:gd name="T2" fmla="*/ 7 w 18"/>
                <a:gd name="T3" fmla="*/ 10 h 13"/>
                <a:gd name="T4" fmla="*/ 12 w 18"/>
                <a:gd name="T5" fmla="*/ 7 h 13"/>
                <a:gd name="T6" fmla="*/ 8 w 18"/>
                <a:gd name="T7" fmla="*/ 11 h 13"/>
                <a:gd name="T8" fmla="*/ 8 w 18"/>
                <a:gd name="T9" fmla="*/ 11 h 13"/>
                <a:gd name="T10" fmla="*/ 6 w 18"/>
                <a:gd name="T11" fmla="*/ 10 h 13"/>
                <a:gd name="T12" fmla="*/ 6 w 18"/>
                <a:gd name="T13" fmla="*/ 8 h 13"/>
                <a:gd name="T14" fmla="*/ 12 w 18"/>
                <a:gd name="T15" fmla="*/ 4 h 13"/>
                <a:gd name="T16" fmla="*/ 6 w 18"/>
                <a:gd name="T17" fmla="*/ 10 h 13"/>
                <a:gd name="T18" fmla="*/ 7 w 18"/>
                <a:gd name="T19" fmla="*/ 9 h 13"/>
                <a:gd name="T20" fmla="*/ 14 w 18"/>
                <a:gd name="T21" fmla="*/ 3 h 13"/>
                <a:gd name="T22" fmla="*/ 14 w 18"/>
                <a:gd name="T23" fmla="*/ 3 h 13"/>
                <a:gd name="T24" fmla="*/ 15 w 18"/>
                <a:gd name="T25" fmla="*/ 7 h 13"/>
                <a:gd name="T26" fmla="*/ 9 w 18"/>
                <a:gd name="T27" fmla="*/ 11 h 13"/>
                <a:gd name="T28" fmla="*/ 9 w 18"/>
                <a:gd name="T29" fmla="*/ 11 h 13"/>
                <a:gd name="T30" fmla="*/ 13 w 18"/>
                <a:gd name="T31" fmla="*/ 8 h 13"/>
                <a:gd name="T32" fmla="*/ 12 w 18"/>
                <a:gd name="T33" fmla="*/ 10 h 13"/>
                <a:gd name="T34" fmla="*/ 12 w 18"/>
                <a:gd name="T35" fmla="*/ 10 h 13"/>
                <a:gd name="T36" fmla="*/ 14 w 18"/>
                <a:gd name="T37" fmla="*/ 8 h 13"/>
                <a:gd name="T38" fmla="*/ 14 w 18"/>
                <a:gd name="T39" fmla="*/ 7 h 13"/>
                <a:gd name="T40" fmla="*/ 9 w 18"/>
                <a:gd name="T41" fmla="*/ 10 h 13"/>
                <a:gd name="T42" fmla="*/ 14 w 18"/>
                <a:gd name="T43" fmla="*/ 6 h 13"/>
                <a:gd name="T44" fmla="*/ 14 w 18"/>
                <a:gd name="T45" fmla="*/ 6 h 13"/>
                <a:gd name="T46" fmla="*/ 7 w 18"/>
                <a:gd name="T47" fmla="*/ 9 h 13"/>
                <a:gd name="T48" fmla="*/ 5 w 18"/>
                <a:gd name="T49" fmla="*/ 7 h 13"/>
                <a:gd name="T50" fmla="*/ 5 w 18"/>
                <a:gd name="T51" fmla="*/ 6 h 13"/>
                <a:gd name="T52" fmla="*/ 5 w 18"/>
                <a:gd name="T53" fmla="*/ 6 h 13"/>
                <a:gd name="T54" fmla="*/ 10 w 18"/>
                <a:gd name="T55" fmla="*/ 3 h 13"/>
                <a:gd name="T56" fmla="*/ 5 w 18"/>
                <a:gd name="T57" fmla="*/ 7 h 13"/>
                <a:gd name="T58" fmla="*/ 5 w 18"/>
                <a:gd name="T59" fmla="*/ 8 h 13"/>
                <a:gd name="T60" fmla="*/ 5 w 18"/>
                <a:gd name="T61" fmla="*/ 7 h 13"/>
                <a:gd name="T62" fmla="*/ 11 w 18"/>
                <a:gd name="T63" fmla="*/ 2 h 13"/>
                <a:gd name="T64" fmla="*/ 11 w 18"/>
                <a:gd name="T65" fmla="*/ 2 h 13"/>
                <a:gd name="T66" fmla="*/ 14 w 18"/>
                <a:gd name="T67" fmla="*/ 3 h 13"/>
                <a:gd name="T68" fmla="*/ 14 w 18"/>
                <a:gd name="T69" fmla="*/ 3 h 13"/>
                <a:gd name="T70" fmla="*/ 5 w 18"/>
                <a:gd name="T71" fmla="*/ 8 h 13"/>
                <a:gd name="T72" fmla="*/ 5 w 18"/>
                <a:gd name="T73" fmla="*/ 5 h 13"/>
                <a:gd name="T74" fmla="*/ 10 w 18"/>
                <a:gd name="T75" fmla="*/ 2 h 13"/>
                <a:gd name="T76" fmla="*/ 10 w 18"/>
                <a:gd name="T77" fmla="*/ 2 h 13"/>
                <a:gd name="T78" fmla="*/ 11 w 18"/>
                <a:gd name="T79" fmla="*/ 2 h 13"/>
                <a:gd name="T80" fmla="*/ 5 w 18"/>
                <a:gd name="T81" fmla="*/ 5 h 13"/>
                <a:gd name="T82" fmla="*/ 10 w 18"/>
                <a:gd name="T83" fmla="*/ 0 h 13"/>
                <a:gd name="T84" fmla="*/ 9 w 18"/>
                <a:gd name="T85" fmla="*/ 13 h 13"/>
                <a:gd name="T86" fmla="*/ 9 w 18"/>
                <a:gd name="T87" fmla="*/ 13 h 13"/>
                <a:gd name="T88" fmla="*/ 17 w 18"/>
                <a:gd name="T89" fmla="*/ 7 h 13"/>
                <a:gd name="T90" fmla="*/ 11 w 18"/>
                <a:gd name="T91" fmla="*/ 0 h 13"/>
                <a:gd name="T92" fmla="*/ 10 w 18"/>
                <a:gd name="T9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3">
                  <a:moveTo>
                    <a:pt x="8" y="11"/>
                  </a:moveTo>
                  <a:cubicBezTo>
                    <a:pt x="8" y="11"/>
                    <a:pt x="7" y="10"/>
                    <a:pt x="7" y="10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8" y="7"/>
                    <a:pt x="10" y="6"/>
                    <a:pt x="12" y="4"/>
                  </a:cubicBezTo>
                  <a:cubicBezTo>
                    <a:pt x="10" y="6"/>
                    <a:pt x="8" y="8"/>
                    <a:pt x="6" y="10"/>
                  </a:cubicBezTo>
                  <a:moveTo>
                    <a:pt x="7" y="9"/>
                  </a:moveTo>
                  <a:cubicBezTo>
                    <a:pt x="10" y="7"/>
                    <a:pt x="12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11" y="9"/>
                    <a:pt x="13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10" y="8"/>
                    <a:pt x="7" y="9"/>
                  </a:cubicBezTo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9" y="4"/>
                    <a:pt x="7" y="5"/>
                    <a:pt x="5" y="7"/>
                  </a:cubicBezTo>
                  <a:moveTo>
                    <a:pt x="5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5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4"/>
                    <a:pt x="8" y="7"/>
                    <a:pt x="5" y="8"/>
                  </a:cubicBezTo>
                  <a:moveTo>
                    <a:pt x="5" y="5"/>
                  </a:moveTo>
                  <a:cubicBezTo>
                    <a:pt x="6" y="3"/>
                    <a:pt x="7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7" y="4"/>
                    <a:pt x="5" y="5"/>
                  </a:cubicBezTo>
                  <a:moveTo>
                    <a:pt x="10" y="0"/>
                  </a:moveTo>
                  <a:cubicBezTo>
                    <a:pt x="2" y="0"/>
                    <a:pt x="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7" y="11"/>
                    <a:pt x="17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5313031" y="4084564"/>
              <a:ext cx="207963" cy="55563"/>
            </a:xfrm>
            <a:custGeom>
              <a:avLst/>
              <a:gdLst>
                <a:gd name="T0" fmla="*/ 43 w 49"/>
                <a:gd name="T1" fmla="*/ 4 h 13"/>
                <a:gd name="T2" fmla="*/ 35 w 49"/>
                <a:gd name="T3" fmla="*/ 11 h 13"/>
                <a:gd name="T4" fmla="*/ 37 w 49"/>
                <a:gd name="T5" fmla="*/ 5 h 13"/>
                <a:gd name="T6" fmla="*/ 41 w 49"/>
                <a:gd name="T7" fmla="*/ 3 h 13"/>
                <a:gd name="T8" fmla="*/ 35 w 49"/>
                <a:gd name="T9" fmla="*/ 11 h 13"/>
                <a:gd name="T10" fmla="*/ 32 w 49"/>
                <a:gd name="T11" fmla="*/ 3 h 13"/>
                <a:gd name="T12" fmla="*/ 43 w 49"/>
                <a:gd name="T13" fmla="*/ 9 h 13"/>
                <a:gd name="T14" fmla="*/ 47 w 49"/>
                <a:gd name="T15" fmla="*/ 11 h 13"/>
                <a:gd name="T16" fmla="*/ 45 w 49"/>
                <a:gd name="T17" fmla="*/ 5 h 13"/>
                <a:gd name="T18" fmla="*/ 45 w 49"/>
                <a:gd name="T19" fmla="*/ 8 h 13"/>
                <a:gd name="T20" fmla="*/ 46 w 49"/>
                <a:gd name="T21" fmla="*/ 10 h 13"/>
                <a:gd name="T22" fmla="*/ 47 w 49"/>
                <a:gd name="T23" fmla="*/ 7 h 13"/>
                <a:gd name="T24" fmla="*/ 20 w 49"/>
                <a:gd name="T25" fmla="*/ 10 h 13"/>
                <a:gd name="T26" fmla="*/ 26 w 49"/>
                <a:gd name="T27" fmla="*/ 3 h 13"/>
                <a:gd name="T28" fmla="*/ 23 w 49"/>
                <a:gd name="T29" fmla="*/ 10 h 13"/>
                <a:gd name="T30" fmla="*/ 27 w 49"/>
                <a:gd name="T31" fmla="*/ 5 h 13"/>
                <a:gd name="T32" fmla="*/ 15 w 49"/>
                <a:gd name="T33" fmla="*/ 10 h 13"/>
                <a:gd name="T34" fmla="*/ 16 w 49"/>
                <a:gd name="T35" fmla="*/ 10 h 13"/>
                <a:gd name="T36" fmla="*/ 35 w 49"/>
                <a:gd name="T37" fmla="*/ 3 h 13"/>
                <a:gd name="T38" fmla="*/ 12 w 49"/>
                <a:gd name="T39" fmla="*/ 10 h 13"/>
                <a:gd name="T40" fmla="*/ 14 w 49"/>
                <a:gd name="T41" fmla="*/ 10 h 13"/>
                <a:gd name="T42" fmla="*/ 11 w 49"/>
                <a:gd name="T43" fmla="*/ 3 h 13"/>
                <a:gd name="T44" fmla="*/ 2 w 49"/>
                <a:gd name="T45" fmla="*/ 9 h 13"/>
                <a:gd name="T46" fmla="*/ 8 w 49"/>
                <a:gd name="T47" fmla="*/ 3 h 13"/>
                <a:gd name="T48" fmla="*/ 42 w 49"/>
                <a:gd name="T49" fmla="*/ 3 h 13"/>
                <a:gd name="T50" fmla="*/ 41 w 49"/>
                <a:gd name="T51" fmla="*/ 8 h 13"/>
                <a:gd name="T52" fmla="*/ 37 w 49"/>
                <a:gd name="T53" fmla="*/ 10 h 13"/>
                <a:gd name="T54" fmla="*/ 13 w 49"/>
                <a:gd name="T55" fmla="*/ 4 h 13"/>
                <a:gd name="T56" fmla="*/ 10 w 49"/>
                <a:gd name="T57" fmla="*/ 10 h 13"/>
                <a:gd name="T58" fmla="*/ 16 w 49"/>
                <a:gd name="T59" fmla="*/ 3 h 13"/>
                <a:gd name="T60" fmla="*/ 11 w 49"/>
                <a:gd name="T61" fmla="*/ 10 h 13"/>
                <a:gd name="T62" fmla="*/ 5 w 49"/>
                <a:gd name="T63" fmla="*/ 2 h 13"/>
                <a:gd name="T64" fmla="*/ 36 w 49"/>
                <a:gd name="T65" fmla="*/ 2 h 13"/>
                <a:gd name="T66" fmla="*/ 36 w 49"/>
                <a:gd name="T67" fmla="*/ 7 h 13"/>
                <a:gd name="T68" fmla="*/ 34 w 49"/>
                <a:gd name="T69" fmla="*/ 7 h 13"/>
                <a:gd name="T70" fmla="*/ 2 w 49"/>
                <a:gd name="T71" fmla="*/ 4 h 13"/>
                <a:gd name="T72" fmla="*/ 6 w 49"/>
                <a:gd name="T73" fmla="*/ 2 h 13"/>
                <a:gd name="T74" fmla="*/ 3 w 49"/>
                <a:gd name="T75" fmla="*/ 9 h 13"/>
                <a:gd name="T76" fmla="*/ 3 w 49"/>
                <a:gd name="T77" fmla="*/ 9 h 13"/>
                <a:gd name="T78" fmla="*/ 13 w 49"/>
                <a:gd name="T79" fmla="*/ 2 h 13"/>
                <a:gd name="T80" fmla="*/ 6 w 49"/>
                <a:gd name="T81" fmla="*/ 9 h 13"/>
                <a:gd name="T82" fmla="*/ 18 w 49"/>
                <a:gd name="T83" fmla="*/ 2 h 13"/>
                <a:gd name="T84" fmla="*/ 18 w 49"/>
                <a:gd name="T85" fmla="*/ 2 h 13"/>
                <a:gd name="T86" fmla="*/ 31 w 49"/>
                <a:gd name="T87" fmla="*/ 5 h 13"/>
                <a:gd name="T88" fmla="*/ 26 w 49"/>
                <a:gd name="T89" fmla="*/ 7 h 13"/>
                <a:gd name="T90" fmla="*/ 22 w 49"/>
                <a:gd name="T91" fmla="*/ 9 h 13"/>
                <a:gd name="T92" fmla="*/ 20 w 49"/>
                <a:gd name="T93" fmla="*/ 7 h 13"/>
                <a:gd name="T94" fmla="*/ 23 w 49"/>
                <a:gd name="T95" fmla="*/ 2 h 13"/>
                <a:gd name="T96" fmla="*/ 17 w 49"/>
                <a:gd name="T97" fmla="*/ 6 h 13"/>
                <a:gd name="T98" fmla="*/ 12 w 49"/>
                <a:gd name="T99" fmla="*/ 9 h 13"/>
                <a:gd name="T100" fmla="*/ 0 w 49"/>
                <a:gd name="T101" fmla="*/ 1 h 13"/>
                <a:gd name="T102" fmla="*/ 47 w 49"/>
                <a:gd name="T103" fmla="*/ 13 h 13"/>
                <a:gd name="T104" fmla="*/ 49 w 49"/>
                <a:gd name="T105" fmla="*/ 2 h 13"/>
                <a:gd name="T106" fmla="*/ 19 w 49"/>
                <a:gd name="T10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13"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8" y="9"/>
                    <a:pt x="40" y="7"/>
                    <a:pt x="41" y="5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5" y="11"/>
                  </a:moveTo>
                  <a:cubicBezTo>
                    <a:pt x="34" y="10"/>
                    <a:pt x="32" y="10"/>
                    <a:pt x="30" y="10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6" y="5"/>
                    <a:pt x="37" y="4"/>
                    <a:pt x="38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5" y="7"/>
                    <a:pt x="34" y="8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6"/>
                    <a:pt x="40" y="4"/>
                  </a:cubicBezTo>
                  <a:cubicBezTo>
                    <a:pt x="41" y="4"/>
                    <a:pt x="41" y="3"/>
                    <a:pt x="41" y="3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26" y="10"/>
                  </a:moveTo>
                  <a:cubicBezTo>
                    <a:pt x="25" y="10"/>
                    <a:pt x="24" y="10"/>
                    <a:pt x="24" y="10"/>
                  </a:cubicBezTo>
                  <a:cubicBezTo>
                    <a:pt x="26" y="9"/>
                    <a:pt x="28" y="7"/>
                    <a:pt x="30" y="5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8" y="7"/>
                    <a:pt x="27" y="9"/>
                    <a:pt x="26" y="10"/>
                  </a:cubicBezTo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5" y="7"/>
                    <a:pt x="46" y="5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6"/>
                    <a:pt x="47" y="8"/>
                    <a:pt x="47" y="11"/>
                  </a:cubicBezTo>
                  <a:cubicBezTo>
                    <a:pt x="44" y="11"/>
                    <a:pt x="41" y="11"/>
                    <a:pt x="39" y="11"/>
                  </a:cubicBezTo>
                  <a:cubicBezTo>
                    <a:pt x="41" y="9"/>
                    <a:pt x="42" y="7"/>
                    <a:pt x="44" y="5"/>
                  </a:cubicBezTo>
                  <a:cubicBezTo>
                    <a:pt x="44" y="5"/>
                    <a:pt x="45" y="4"/>
                    <a:pt x="45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4" y="7"/>
                    <a:pt x="43" y="9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5" y="9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6" y="7"/>
                    <a:pt x="45" y="8"/>
                  </a:cubicBezTo>
                  <a:cubicBezTo>
                    <a:pt x="44" y="8"/>
                    <a:pt x="43" y="10"/>
                    <a:pt x="43" y="10"/>
                  </a:cubicBezTo>
                  <a:moveTo>
                    <a:pt x="20" y="10"/>
                  </a:moveTo>
                  <a:cubicBezTo>
                    <a:pt x="19" y="10"/>
                    <a:pt x="18" y="10"/>
                    <a:pt x="17" y="10"/>
                  </a:cubicBezTo>
                  <a:cubicBezTo>
                    <a:pt x="19" y="9"/>
                    <a:pt x="21" y="7"/>
                    <a:pt x="23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3" y="6"/>
                    <a:pt x="22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3" y="10"/>
                  </a:moveTo>
                  <a:cubicBezTo>
                    <a:pt x="22" y="10"/>
                    <a:pt x="22" y="10"/>
                    <a:pt x="21" y="10"/>
                  </a:cubicBezTo>
                  <a:cubicBezTo>
                    <a:pt x="24" y="8"/>
                    <a:pt x="26" y="5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28" y="5"/>
                    <a:pt x="27" y="5"/>
                  </a:cubicBezTo>
                  <a:cubicBezTo>
                    <a:pt x="26" y="7"/>
                    <a:pt x="25" y="8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5" y="10"/>
                    <a:pt x="15" y="10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9" y="7"/>
                    <a:pt x="18" y="8"/>
                    <a:pt x="16" y="10"/>
                  </a:cubicBezTo>
                  <a:moveTo>
                    <a:pt x="30" y="10"/>
                  </a:moveTo>
                  <a:cubicBezTo>
                    <a:pt x="28" y="10"/>
                    <a:pt x="27" y="10"/>
                    <a:pt x="26" y="10"/>
                  </a:cubicBezTo>
                  <a:cubicBezTo>
                    <a:pt x="29" y="8"/>
                    <a:pt x="30" y="6"/>
                    <a:pt x="33" y="4"/>
                  </a:cubicBezTo>
                  <a:cubicBezTo>
                    <a:pt x="33" y="4"/>
                    <a:pt x="34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7"/>
                    <a:pt x="31" y="9"/>
                    <a:pt x="30" y="10"/>
                  </a:cubicBezTo>
                  <a:moveTo>
                    <a:pt x="14" y="10"/>
                  </a:moveTo>
                  <a:cubicBezTo>
                    <a:pt x="13" y="10"/>
                    <a:pt x="13" y="10"/>
                    <a:pt x="12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6" y="6"/>
                    <a:pt x="15" y="8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5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9" y="5"/>
                    <a:pt x="9" y="6"/>
                  </a:cubicBezTo>
                  <a:cubicBezTo>
                    <a:pt x="8" y="7"/>
                    <a:pt x="6" y="8"/>
                    <a:pt x="5" y="9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7"/>
                    <a:pt x="2" y="9"/>
                  </a:cubicBezTo>
                  <a:moveTo>
                    <a:pt x="37" y="10"/>
                  </a:moveTo>
                  <a:cubicBezTo>
                    <a:pt x="38" y="7"/>
                    <a:pt x="41" y="5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5"/>
                    <a:pt x="43" y="6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6"/>
                    <a:pt x="43" y="5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5"/>
                    <a:pt x="39" y="7"/>
                    <a:pt x="37" y="10"/>
                  </a:cubicBezTo>
                  <a:moveTo>
                    <a:pt x="10" y="10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8" y="8"/>
                    <a:pt x="10" y="7"/>
                    <a:pt x="11" y="6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4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3" y="5"/>
                    <a:pt x="11" y="7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1" y="10"/>
                  </a:moveTo>
                  <a:cubicBezTo>
                    <a:pt x="11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4" y="5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2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4" y="7"/>
                  </a:moveTo>
                  <a:cubicBezTo>
                    <a:pt x="35" y="5"/>
                    <a:pt x="35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9" y="4"/>
                    <a:pt x="37" y="6"/>
                    <a:pt x="35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4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9"/>
                  </a:moveTo>
                  <a:cubicBezTo>
                    <a:pt x="5" y="7"/>
                    <a:pt x="8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9" y="4"/>
                    <a:pt x="6" y="7"/>
                    <a:pt x="3" y="9"/>
                  </a:cubicBezTo>
                  <a:moveTo>
                    <a:pt x="6" y="9"/>
                  </a:move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1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2" y="4"/>
                    <a:pt x="10" y="6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moveTo>
                    <a:pt x="14" y="4"/>
                  </a:move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6" y="2"/>
                    <a:pt x="15" y="3"/>
                    <a:pt x="14" y="4"/>
                  </a:cubicBezTo>
                  <a:moveTo>
                    <a:pt x="12" y="9"/>
                  </a:moveTo>
                  <a:cubicBezTo>
                    <a:pt x="13" y="9"/>
                    <a:pt x="13" y="7"/>
                    <a:pt x="14" y="7"/>
                  </a:cubicBezTo>
                  <a:cubicBezTo>
                    <a:pt x="15" y="5"/>
                    <a:pt x="16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3" y="2"/>
                    <a:pt x="26" y="2"/>
                  </a:cubicBezTo>
                  <a:cubicBezTo>
                    <a:pt x="29" y="2"/>
                    <a:pt x="32" y="2"/>
                    <a:pt x="35" y="2"/>
                  </a:cubicBezTo>
                  <a:cubicBezTo>
                    <a:pt x="34" y="3"/>
                    <a:pt x="32" y="4"/>
                    <a:pt x="31" y="5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4"/>
                    <a:pt x="28" y="6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3"/>
                    <a:pt x="25" y="5"/>
                    <a:pt x="23" y="7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6"/>
                    <a:pt x="25" y="5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3"/>
                    <a:pt x="22" y="5"/>
                    <a:pt x="20" y="7"/>
                  </a:cubicBezTo>
                  <a:cubicBezTo>
                    <a:pt x="20" y="7"/>
                    <a:pt x="18" y="9"/>
                    <a:pt x="18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20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3"/>
                    <a:pt x="19" y="5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7" y="7"/>
                    <a:pt x="17" y="6"/>
                  </a:cubicBezTo>
                  <a:cubicBezTo>
                    <a:pt x="18" y="5"/>
                    <a:pt x="20" y="4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3"/>
                    <a:pt x="16" y="5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7" y="11"/>
                    <a:pt x="32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9" y="12"/>
                    <a:pt x="49" y="12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1" y="0"/>
                    <a:pt x="35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5386056" y="4157589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6 w 12"/>
                <a:gd name="T3" fmla="*/ 3 h 11"/>
                <a:gd name="T4" fmla="*/ 3 w 12"/>
                <a:gd name="T5" fmla="*/ 7 h 11"/>
                <a:gd name="T6" fmla="*/ 3 w 12"/>
                <a:gd name="T7" fmla="*/ 7 h 11"/>
                <a:gd name="T8" fmla="*/ 7 w 12"/>
                <a:gd name="T9" fmla="*/ 5 h 11"/>
                <a:gd name="T10" fmla="*/ 4 w 12"/>
                <a:gd name="T11" fmla="*/ 8 h 11"/>
                <a:gd name="T12" fmla="*/ 5 w 12"/>
                <a:gd name="T13" fmla="*/ 8 h 11"/>
                <a:gd name="T14" fmla="*/ 9 w 12"/>
                <a:gd name="T15" fmla="*/ 6 h 11"/>
                <a:gd name="T16" fmla="*/ 7 w 12"/>
                <a:gd name="T17" fmla="*/ 8 h 11"/>
                <a:gd name="T18" fmla="*/ 7 w 12"/>
                <a:gd name="T19" fmla="*/ 9 h 11"/>
                <a:gd name="T20" fmla="*/ 7 w 12"/>
                <a:gd name="T21" fmla="*/ 9 h 11"/>
                <a:gd name="T22" fmla="*/ 6 w 12"/>
                <a:gd name="T23" fmla="*/ 9 h 11"/>
                <a:gd name="T24" fmla="*/ 2 w 12"/>
                <a:gd name="T25" fmla="*/ 5 h 11"/>
                <a:gd name="T26" fmla="*/ 2 w 12"/>
                <a:gd name="T27" fmla="*/ 5 h 11"/>
                <a:gd name="T28" fmla="*/ 3 w 12"/>
                <a:gd name="T29" fmla="*/ 3 h 11"/>
                <a:gd name="T30" fmla="*/ 4 w 12"/>
                <a:gd name="T31" fmla="*/ 2 h 11"/>
                <a:gd name="T32" fmla="*/ 3 w 12"/>
                <a:gd name="T33" fmla="*/ 3 h 11"/>
                <a:gd name="T34" fmla="*/ 3 w 12"/>
                <a:gd name="T35" fmla="*/ 3 h 11"/>
                <a:gd name="T36" fmla="*/ 6 w 12"/>
                <a:gd name="T37" fmla="*/ 2 h 11"/>
                <a:gd name="T38" fmla="*/ 2 w 12"/>
                <a:gd name="T39" fmla="*/ 5 h 11"/>
                <a:gd name="T40" fmla="*/ 2 w 12"/>
                <a:gd name="T41" fmla="*/ 5 h 11"/>
                <a:gd name="T42" fmla="*/ 2 w 12"/>
                <a:gd name="T43" fmla="*/ 3 h 11"/>
                <a:gd name="T44" fmla="*/ 3 w 12"/>
                <a:gd name="T45" fmla="*/ 3 h 11"/>
                <a:gd name="T46" fmla="*/ 4 w 12"/>
                <a:gd name="T47" fmla="*/ 4 h 11"/>
                <a:gd name="T48" fmla="*/ 6 w 12"/>
                <a:gd name="T49" fmla="*/ 2 h 11"/>
                <a:gd name="T50" fmla="*/ 8 w 12"/>
                <a:gd name="T51" fmla="*/ 8 h 11"/>
                <a:gd name="T52" fmla="*/ 9 w 12"/>
                <a:gd name="T53" fmla="*/ 6 h 11"/>
                <a:gd name="T54" fmla="*/ 9 w 12"/>
                <a:gd name="T55" fmla="*/ 6 h 11"/>
                <a:gd name="T56" fmla="*/ 5 w 12"/>
                <a:gd name="T57" fmla="*/ 7 h 11"/>
                <a:gd name="T58" fmla="*/ 8 w 12"/>
                <a:gd name="T59" fmla="*/ 4 h 11"/>
                <a:gd name="T60" fmla="*/ 8 w 12"/>
                <a:gd name="T61" fmla="*/ 4 h 11"/>
                <a:gd name="T62" fmla="*/ 5 w 12"/>
                <a:gd name="T63" fmla="*/ 5 h 11"/>
                <a:gd name="T64" fmla="*/ 8 w 12"/>
                <a:gd name="T65" fmla="*/ 3 h 11"/>
                <a:gd name="T66" fmla="*/ 7 w 12"/>
                <a:gd name="T67" fmla="*/ 2 h 11"/>
                <a:gd name="T68" fmla="*/ 4 w 12"/>
                <a:gd name="T69" fmla="*/ 4 h 11"/>
                <a:gd name="T70" fmla="*/ 6 w 12"/>
                <a:gd name="T71" fmla="*/ 0 h 11"/>
                <a:gd name="T72" fmla="*/ 5 w 12"/>
                <a:gd name="T73" fmla="*/ 0 h 11"/>
                <a:gd name="T74" fmla="*/ 5 w 12"/>
                <a:gd name="T75" fmla="*/ 0 h 11"/>
                <a:gd name="T76" fmla="*/ 5 w 12"/>
                <a:gd name="T77" fmla="*/ 0 h 11"/>
                <a:gd name="T78" fmla="*/ 0 w 12"/>
                <a:gd name="T79" fmla="*/ 5 h 11"/>
                <a:gd name="T80" fmla="*/ 6 w 12"/>
                <a:gd name="T81" fmla="*/ 11 h 11"/>
                <a:gd name="T82" fmla="*/ 7 w 12"/>
                <a:gd name="T83" fmla="*/ 11 h 11"/>
                <a:gd name="T84" fmla="*/ 12 w 12"/>
                <a:gd name="T85" fmla="*/ 4 h 11"/>
                <a:gd name="T86" fmla="*/ 6 w 12"/>
                <a:gd name="T8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5" y="4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3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moveTo>
                    <a:pt x="3" y="3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4"/>
                  </a:moveTo>
                  <a:cubicBezTo>
                    <a:pt x="5" y="3"/>
                    <a:pt x="6" y="2"/>
                    <a:pt x="6" y="2"/>
                  </a:cubicBezTo>
                  <a:cubicBezTo>
                    <a:pt x="10" y="2"/>
                    <a:pt x="11" y="7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5" y="7"/>
                  </a:cubicBezTo>
                  <a:cubicBezTo>
                    <a:pt x="6" y="6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0"/>
                    <a:pt x="12" y="7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875007" y="1355652"/>
              <a:ext cx="1266825" cy="1492250"/>
              <a:chOff x="4800600" y="566738"/>
              <a:chExt cx="1266825" cy="1492250"/>
            </a:xfrm>
            <a:solidFill>
              <a:schemeClr val="bg1">
                <a:alpha val="20000"/>
              </a:schemeClr>
            </a:solidFill>
          </p:grpSpPr>
          <p:sp>
            <p:nvSpPr>
              <p:cNvPr id="90" name="Freeform 30"/>
              <p:cNvSpPr>
                <a:spLocks noEditPoints="1"/>
              </p:cNvSpPr>
              <p:nvPr/>
            </p:nvSpPr>
            <p:spPr bwMode="auto">
              <a:xfrm>
                <a:off x="5546725" y="1435101"/>
                <a:ext cx="119063" cy="98425"/>
              </a:xfrm>
              <a:custGeom>
                <a:avLst/>
                <a:gdLst>
                  <a:gd name="T0" fmla="*/ 8 w 28"/>
                  <a:gd name="T1" fmla="*/ 20 h 23"/>
                  <a:gd name="T2" fmla="*/ 8 w 28"/>
                  <a:gd name="T3" fmla="*/ 15 h 23"/>
                  <a:gd name="T4" fmla="*/ 8 w 28"/>
                  <a:gd name="T5" fmla="*/ 15 h 23"/>
                  <a:gd name="T6" fmla="*/ 14 w 28"/>
                  <a:gd name="T7" fmla="*/ 16 h 23"/>
                  <a:gd name="T8" fmla="*/ 12 w 28"/>
                  <a:gd name="T9" fmla="*/ 18 h 23"/>
                  <a:gd name="T10" fmla="*/ 8 w 28"/>
                  <a:gd name="T11" fmla="*/ 20 h 23"/>
                  <a:gd name="T12" fmla="*/ 8 w 28"/>
                  <a:gd name="T13" fmla="*/ 20 h 23"/>
                  <a:gd name="T14" fmla="*/ 8 w 28"/>
                  <a:gd name="T15" fmla="*/ 20 h 23"/>
                  <a:gd name="T16" fmla="*/ 12 w 28"/>
                  <a:gd name="T17" fmla="*/ 11 h 23"/>
                  <a:gd name="T18" fmla="*/ 17 w 28"/>
                  <a:gd name="T19" fmla="*/ 11 h 23"/>
                  <a:gd name="T20" fmla="*/ 9 w 28"/>
                  <a:gd name="T21" fmla="*/ 14 h 23"/>
                  <a:gd name="T22" fmla="*/ 11 w 28"/>
                  <a:gd name="T23" fmla="*/ 11 h 23"/>
                  <a:gd name="T24" fmla="*/ 12 w 28"/>
                  <a:gd name="T25" fmla="*/ 11 h 23"/>
                  <a:gd name="T26" fmla="*/ 12 w 28"/>
                  <a:gd name="T27" fmla="*/ 10 h 23"/>
                  <a:gd name="T28" fmla="*/ 12 w 28"/>
                  <a:gd name="T29" fmla="*/ 10 h 23"/>
                  <a:gd name="T30" fmla="*/ 12 w 28"/>
                  <a:gd name="T31" fmla="*/ 10 h 23"/>
                  <a:gd name="T32" fmla="*/ 22 w 28"/>
                  <a:gd name="T33" fmla="*/ 7 h 23"/>
                  <a:gd name="T34" fmla="*/ 18 w 28"/>
                  <a:gd name="T35" fmla="*/ 12 h 23"/>
                  <a:gd name="T36" fmla="*/ 15 w 28"/>
                  <a:gd name="T37" fmla="*/ 15 h 23"/>
                  <a:gd name="T38" fmla="*/ 10 w 28"/>
                  <a:gd name="T39" fmla="*/ 15 h 23"/>
                  <a:gd name="T40" fmla="*/ 19 w 28"/>
                  <a:gd name="T41" fmla="*/ 11 h 23"/>
                  <a:gd name="T42" fmla="*/ 19 w 28"/>
                  <a:gd name="T43" fmla="*/ 10 h 23"/>
                  <a:gd name="T44" fmla="*/ 18 w 28"/>
                  <a:gd name="T45" fmla="*/ 10 h 23"/>
                  <a:gd name="T46" fmla="*/ 15 w 28"/>
                  <a:gd name="T47" fmla="*/ 10 h 23"/>
                  <a:gd name="T48" fmla="*/ 12 w 28"/>
                  <a:gd name="T49" fmla="*/ 10 h 23"/>
                  <a:gd name="T50" fmla="*/ 13 w 28"/>
                  <a:gd name="T51" fmla="*/ 9 h 23"/>
                  <a:gd name="T52" fmla="*/ 14 w 28"/>
                  <a:gd name="T53" fmla="*/ 8 h 23"/>
                  <a:gd name="T54" fmla="*/ 21 w 28"/>
                  <a:gd name="T55" fmla="*/ 7 h 23"/>
                  <a:gd name="T56" fmla="*/ 13 w 28"/>
                  <a:gd name="T57" fmla="*/ 9 h 23"/>
                  <a:gd name="T58" fmla="*/ 22 w 28"/>
                  <a:gd name="T59" fmla="*/ 5 h 23"/>
                  <a:gd name="T60" fmla="*/ 23 w 28"/>
                  <a:gd name="T61" fmla="*/ 5 h 23"/>
                  <a:gd name="T62" fmla="*/ 23 w 28"/>
                  <a:gd name="T63" fmla="*/ 5 h 23"/>
                  <a:gd name="T64" fmla="*/ 23 w 28"/>
                  <a:gd name="T65" fmla="*/ 5 h 23"/>
                  <a:gd name="T66" fmla="*/ 22 w 28"/>
                  <a:gd name="T67" fmla="*/ 5 h 23"/>
                  <a:gd name="T68" fmla="*/ 24 w 28"/>
                  <a:gd name="T69" fmla="*/ 0 h 23"/>
                  <a:gd name="T70" fmla="*/ 23 w 28"/>
                  <a:gd name="T71" fmla="*/ 1 h 23"/>
                  <a:gd name="T72" fmla="*/ 13 w 28"/>
                  <a:gd name="T73" fmla="*/ 3 h 23"/>
                  <a:gd name="T74" fmla="*/ 7 w 28"/>
                  <a:gd name="T75" fmla="*/ 11 h 23"/>
                  <a:gd name="T76" fmla="*/ 6 w 28"/>
                  <a:gd name="T77" fmla="*/ 23 h 23"/>
                  <a:gd name="T78" fmla="*/ 8 w 28"/>
                  <a:gd name="T79" fmla="*/ 23 h 23"/>
                  <a:gd name="T80" fmla="*/ 20 w 28"/>
                  <a:gd name="T81" fmla="*/ 16 h 23"/>
                  <a:gd name="T82" fmla="*/ 28 w 28"/>
                  <a:gd name="T83" fmla="*/ 2 h 23"/>
                  <a:gd name="T84" fmla="*/ 26 w 28"/>
                  <a:gd name="T85" fmla="*/ 1 h 23"/>
                  <a:gd name="T86" fmla="*/ 24 w 28"/>
                  <a:gd name="T8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8" y="20"/>
                    </a:moveTo>
                    <a:cubicBezTo>
                      <a:pt x="6" y="20"/>
                      <a:pt x="7" y="18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4" y="16"/>
                    </a:cubicBezTo>
                    <a:cubicBezTo>
                      <a:pt x="13" y="17"/>
                      <a:pt x="13" y="17"/>
                      <a:pt x="12" y="18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moveTo>
                      <a:pt x="12" y="11"/>
                    </a:moveTo>
                    <a:cubicBezTo>
                      <a:pt x="14" y="11"/>
                      <a:pt x="16" y="11"/>
                      <a:pt x="17" y="11"/>
                    </a:cubicBezTo>
                    <a:cubicBezTo>
                      <a:pt x="15" y="13"/>
                      <a:pt x="12" y="13"/>
                      <a:pt x="9" y="14"/>
                    </a:cubicBezTo>
                    <a:cubicBezTo>
                      <a:pt x="10" y="13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9"/>
                      <a:pt x="19" y="9"/>
                      <a:pt x="22" y="7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3" y="15"/>
                      <a:pt x="11" y="15"/>
                      <a:pt x="10" y="15"/>
                    </a:cubicBezTo>
                    <a:cubicBezTo>
                      <a:pt x="13" y="14"/>
                      <a:pt x="17" y="13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2" y="10"/>
                    </a:cubicBezTo>
                    <a:moveTo>
                      <a:pt x="13" y="9"/>
                    </a:moveTo>
                    <a:cubicBezTo>
                      <a:pt x="13" y="8"/>
                      <a:pt x="14" y="8"/>
                      <a:pt x="14" y="8"/>
                    </a:cubicBezTo>
                    <a:cubicBezTo>
                      <a:pt x="16" y="7"/>
                      <a:pt x="18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moveTo>
                      <a:pt x="22" y="5"/>
                    </a:move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3" y="1"/>
                    </a:cubicBezTo>
                    <a:cubicBezTo>
                      <a:pt x="20" y="3"/>
                      <a:pt x="16" y="2"/>
                      <a:pt x="13" y="3"/>
                    </a:cubicBezTo>
                    <a:cubicBezTo>
                      <a:pt x="10" y="5"/>
                      <a:pt x="9" y="8"/>
                      <a:pt x="7" y="11"/>
                    </a:cubicBezTo>
                    <a:cubicBezTo>
                      <a:pt x="4" y="14"/>
                      <a:pt x="0" y="21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2" y="23"/>
                      <a:pt x="17" y="18"/>
                      <a:pt x="20" y="16"/>
                    </a:cubicBezTo>
                    <a:cubicBezTo>
                      <a:pt x="23" y="12"/>
                      <a:pt x="27" y="7"/>
                      <a:pt x="28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31"/>
              <p:cNvSpPr>
                <a:spLocks noEditPoints="1"/>
              </p:cNvSpPr>
              <p:nvPr/>
            </p:nvSpPr>
            <p:spPr bwMode="auto">
              <a:xfrm>
                <a:off x="4800600" y="566738"/>
                <a:ext cx="1266825" cy="1492250"/>
              </a:xfrm>
              <a:custGeom>
                <a:avLst/>
                <a:gdLst>
                  <a:gd name="T0" fmla="*/ 217 w 299"/>
                  <a:gd name="T1" fmla="*/ 334 h 352"/>
                  <a:gd name="T2" fmla="*/ 217 w 299"/>
                  <a:gd name="T3" fmla="*/ 327 h 352"/>
                  <a:gd name="T4" fmla="*/ 161 w 299"/>
                  <a:gd name="T5" fmla="*/ 341 h 352"/>
                  <a:gd name="T6" fmla="*/ 125 w 299"/>
                  <a:gd name="T7" fmla="*/ 347 h 352"/>
                  <a:gd name="T8" fmla="*/ 149 w 299"/>
                  <a:gd name="T9" fmla="*/ 330 h 352"/>
                  <a:gd name="T10" fmla="*/ 92 w 299"/>
                  <a:gd name="T11" fmla="*/ 334 h 352"/>
                  <a:gd name="T12" fmla="*/ 104 w 299"/>
                  <a:gd name="T13" fmla="*/ 314 h 352"/>
                  <a:gd name="T14" fmla="*/ 130 w 299"/>
                  <a:gd name="T15" fmla="*/ 301 h 352"/>
                  <a:gd name="T16" fmla="*/ 131 w 299"/>
                  <a:gd name="T17" fmla="*/ 294 h 352"/>
                  <a:gd name="T18" fmla="*/ 136 w 299"/>
                  <a:gd name="T19" fmla="*/ 280 h 352"/>
                  <a:gd name="T20" fmla="*/ 184 w 299"/>
                  <a:gd name="T21" fmla="*/ 198 h 352"/>
                  <a:gd name="T22" fmla="*/ 130 w 299"/>
                  <a:gd name="T23" fmla="*/ 205 h 352"/>
                  <a:gd name="T24" fmla="*/ 162 w 299"/>
                  <a:gd name="T25" fmla="*/ 198 h 352"/>
                  <a:gd name="T26" fmla="*/ 18 w 299"/>
                  <a:gd name="T27" fmla="*/ 169 h 352"/>
                  <a:gd name="T28" fmla="*/ 141 w 299"/>
                  <a:gd name="T29" fmla="*/ 166 h 352"/>
                  <a:gd name="T30" fmla="*/ 21 w 299"/>
                  <a:gd name="T31" fmla="*/ 159 h 352"/>
                  <a:gd name="T32" fmla="*/ 227 w 299"/>
                  <a:gd name="T33" fmla="*/ 153 h 352"/>
                  <a:gd name="T34" fmla="*/ 134 w 299"/>
                  <a:gd name="T35" fmla="*/ 184 h 352"/>
                  <a:gd name="T36" fmla="*/ 188 w 299"/>
                  <a:gd name="T37" fmla="*/ 148 h 352"/>
                  <a:gd name="T38" fmla="*/ 14 w 299"/>
                  <a:gd name="T39" fmla="*/ 152 h 352"/>
                  <a:gd name="T40" fmla="*/ 37 w 299"/>
                  <a:gd name="T41" fmla="*/ 135 h 352"/>
                  <a:gd name="T42" fmla="*/ 208 w 299"/>
                  <a:gd name="T43" fmla="*/ 136 h 352"/>
                  <a:gd name="T44" fmla="*/ 15 w 299"/>
                  <a:gd name="T45" fmla="*/ 142 h 352"/>
                  <a:gd name="T46" fmla="*/ 219 w 299"/>
                  <a:gd name="T47" fmla="*/ 132 h 352"/>
                  <a:gd name="T48" fmla="*/ 216 w 299"/>
                  <a:gd name="T49" fmla="*/ 123 h 352"/>
                  <a:gd name="T50" fmla="*/ 243 w 299"/>
                  <a:gd name="T51" fmla="*/ 120 h 352"/>
                  <a:gd name="T52" fmla="*/ 259 w 299"/>
                  <a:gd name="T53" fmla="*/ 121 h 352"/>
                  <a:gd name="T54" fmla="*/ 227 w 299"/>
                  <a:gd name="T55" fmla="*/ 122 h 352"/>
                  <a:gd name="T56" fmla="*/ 256 w 299"/>
                  <a:gd name="T57" fmla="*/ 117 h 352"/>
                  <a:gd name="T58" fmla="*/ 269 w 299"/>
                  <a:gd name="T59" fmla="*/ 118 h 352"/>
                  <a:gd name="T60" fmla="*/ 233 w 299"/>
                  <a:gd name="T61" fmla="*/ 110 h 352"/>
                  <a:gd name="T62" fmla="*/ 214 w 299"/>
                  <a:gd name="T63" fmla="*/ 112 h 352"/>
                  <a:gd name="T64" fmla="*/ 41 w 299"/>
                  <a:gd name="T65" fmla="*/ 110 h 352"/>
                  <a:gd name="T66" fmla="*/ 209 w 299"/>
                  <a:gd name="T67" fmla="*/ 103 h 352"/>
                  <a:gd name="T68" fmla="*/ 248 w 299"/>
                  <a:gd name="T69" fmla="*/ 103 h 352"/>
                  <a:gd name="T70" fmla="*/ 175 w 299"/>
                  <a:gd name="T71" fmla="*/ 112 h 352"/>
                  <a:gd name="T72" fmla="*/ 236 w 299"/>
                  <a:gd name="T73" fmla="*/ 101 h 352"/>
                  <a:gd name="T74" fmla="*/ 241 w 299"/>
                  <a:gd name="T75" fmla="*/ 95 h 352"/>
                  <a:gd name="T76" fmla="*/ 132 w 299"/>
                  <a:gd name="T77" fmla="*/ 112 h 352"/>
                  <a:gd name="T78" fmla="*/ 203 w 299"/>
                  <a:gd name="T79" fmla="*/ 83 h 352"/>
                  <a:gd name="T80" fmla="*/ 116 w 299"/>
                  <a:gd name="T81" fmla="*/ 109 h 352"/>
                  <a:gd name="T82" fmla="*/ 219 w 299"/>
                  <a:gd name="T83" fmla="*/ 97 h 352"/>
                  <a:gd name="T84" fmla="*/ 220 w 299"/>
                  <a:gd name="T85" fmla="*/ 76 h 352"/>
                  <a:gd name="T86" fmla="*/ 30 w 299"/>
                  <a:gd name="T87" fmla="*/ 77 h 352"/>
                  <a:gd name="T88" fmla="*/ 219 w 299"/>
                  <a:gd name="T89" fmla="*/ 74 h 352"/>
                  <a:gd name="T90" fmla="*/ 215 w 299"/>
                  <a:gd name="T91" fmla="*/ 71 h 352"/>
                  <a:gd name="T92" fmla="*/ 250 w 299"/>
                  <a:gd name="T93" fmla="*/ 67 h 352"/>
                  <a:gd name="T94" fmla="*/ 230 w 299"/>
                  <a:gd name="T95" fmla="*/ 69 h 352"/>
                  <a:gd name="T96" fmla="*/ 169 w 299"/>
                  <a:gd name="T97" fmla="*/ 61 h 352"/>
                  <a:gd name="T98" fmla="*/ 114 w 299"/>
                  <a:gd name="T99" fmla="*/ 73 h 352"/>
                  <a:gd name="T100" fmla="*/ 156 w 299"/>
                  <a:gd name="T101" fmla="*/ 52 h 352"/>
                  <a:gd name="T102" fmla="*/ 224 w 299"/>
                  <a:gd name="T103" fmla="*/ 47 h 352"/>
                  <a:gd name="T104" fmla="*/ 232 w 299"/>
                  <a:gd name="T105" fmla="*/ 47 h 352"/>
                  <a:gd name="T106" fmla="*/ 208 w 299"/>
                  <a:gd name="T107" fmla="*/ 47 h 352"/>
                  <a:gd name="T108" fmla="*/ 210 w 299"/>
                  <a:gd name="T109" fmla="*/ 48 h 352"/>
                  <a:gd name="T110" fmla="*/ 184 w 299"/>
                  <a:gd name="T111" fmla="*/ 41 h 352"/>
                  <a:gd name="T112" fmla="*/ 175 w 299"/>
                  <a:gd name="T113" fmla="*/ 32 h 352"/>
                  <a:gd name="T114" fmla="*/ 217 w 299"/>
                  <a:gd name="T115" fmla="*/ 36 h 352"/>
                  <a:gd name="T116" fmla="*/ 201 w 299"/>
                  <a:gd name="T117" fmla="*/ 29 h 352"/>
                  <a:gd name="T118" fmla="*/ 158 w 299"/>
                  <a:gd name="T119" fmla="*/ 35 h 352"/>
                  <a:gd name="T120" fmla="*/ 138 w 299"/>
                  <a:gd name="T121" fmla="*/ 161 h 352"/>
                  <a:gd name="T122" fmla="*/ 271 w 299"/>
                  <a:gd name="T123" fmla="*/ 149 h 352"/>
                  <a:gd name="T124" fmla="*/ 187 w 299"/>
                  <a:gd name="T125" fmla="*/ 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52">
                    <a:moveTo>
                      <a:pt x="147" y="300"/>
                    </a:move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moveTo>
                      <a:pt x="217" y="343"/>
                    </a:moveTo>
                    <a:cubicBezTo>
                      <a:pt x="221" y="342"/>
                      <a:pt x="225" y="340"/>
                      <a:pt x="229" y="339"/>
                    </a:cubicBezTo>
                    <a:cubicBezTo>
                      <a:pt x="227" y="341"/>
                      <a:pt x="222" y="342"/>
                      <a:pt x="217" y="343"/>
                    </a:cubicBezTo>
                    <a:moveTo>
                      <a:pt x="181" y="347"/>
                    </a:moveTo>
                    <a:cubicBezTo>
                      <a:pt x="189" y="345"/>
                      <a:pt x="196" y="341"/>
                      <a:pt x="204" y="338"/>
                    </a:cubicBezTo>
                    <a:cubicBezTo>
                      <a:pt x="206" y="338"/>
                      <a:pt x="208" y="337"/>
                      <a:pt x="211" y="336"/>
                    </a:cubicBezTo>
                    <a:cubicBezTo>
                      <a:pt x="205" y="339"/>
                      <a:pt x="199" y="342"/>
                      <a:pt x="193" y="346"/>
                    </a:cubicBezTo>
                    <a:cubicBezTo>
                      <a:pt x="193" y="346"/>
                      <a:pt x="192" y="346"/>
                      <a:pt x="192" y="346"/>
                    </a:cubicBezTo>
                    <a:cubicBezTo>
                      <a:pt x="192" y="346"/>
                      <a:pt x="192" y="346"/>
                      <a:pt x="192" y="346"/>
                    </a:cubicBezTo>
                    <a:cubicBezTo>
                      <a:pt x="188" y="347"/>
                      <a:pt x="185" y="347"/>
                      <a:pt x="181" y="347"/>
                    </a:cubicBezTo>
                    <a:moveTo>
                      <a:pt x="195" y="346"/>
                    </a:moveTo>
                    <a:cubicBezTo>
                      <a:pt x="204" y="342"/>
                      <a:pt x="213" y="340"/>
                      <a:pt x="222" y="337"/>
                    </a:cubicBezTo>
                    <a:cubicBezTo>
                      <a:pt x="223" y="336"/>
                      <a:pt x="225" y="336"/>
                      <a:pt x="227" y="335"/>
                    </a:cubicBezTo>
                    <a:cubicBezTo>
                      <a:pt x="226" y="335"/>
                      <a:pt x="226" y="336"/>
                      <a:pt x="226" y="336"/>
                    </a:cubicBezTo>
                    <a:cubicBezTo>
                      <a:pt x="225" y="337"/>
                      <a:pt x="224" y="337"/>
                      <a:pt x="223" y="338"/>
                    </a:cubicBezTo>
                    <a:cubicBezTo>
                      <a:pt x="219" y="340"/>
                      <a:pt x="214" y="342"/>
                      <a:pt x="210" y="344"/>
                    </a:cubicBezTo>
                    <a:cubicBezTo>
                      <a:pt x="210" y="344"/>
                      <a:pt x="210" y="344"/>
                      <a:pt x="210" y="344"/>
                    </a:cubicBezTo>
                    <a:cubicBezTo>
                      <a:pt x="205" y="345"/>
                      <a:pt x="200" y="346"/>
                      <a:pt x="195" y="346"/>
                    </a:cubicBezTo>
                    <a:moveTo>
                      <a:pt x="214" y="343"/>
                    </a:moveTo>
                    <a:cubicBezTo>
                      <a:pt x="219" y="341"/>
                      <a:pt x="225" y="338"/>
                      <a:pt x="229" y="335"/>
                    </a:cubicBezTo>
                    <a:cubicBezTo>
                      <a:pt x="230" y="335"/>
                      <a:pt x="230" y="335"/>
                      <a:pt x="230" y="335"/>
                    </a:cubicBezTo>
                    <a:cubicBezTo>
                      <a:pt x="230" y="336"/>
                      <a:pt x="230" y="337"/>
                      <a:pt x="230" y="338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226" y="339"/>
                      <a:pt x="223" y="340"/>
                      <a:pt x="220" y="341"/>
                    </a:cubicBezTo>
                    <a:cubicBezTo>
                      <a:pt x="218" y="342"/>
                      <a:pt x="216" y="343"/>
                      <a:pt x="214" y="343"/>
                    </a:cubicBezTo>
                    <a:cubicBezTo>
                      <a:pt x="214" y="343"/>
                      <a:pt x="214" y="343"/>
                      <a:pt x="214" y="343"/>
                    </a:cubicBezTo>
                    <a:moveTo>
                      <a:pt x="197" y="344"/>
                    </a:moveTo>
                    <a:cubicBezTo>
                      <a:pt x="202" y="341"/>
                      <a:pt x="207" y="339"/>
                      <a:pt x="212" y="337"/>
                    </a:cubicBezTo>
                    <a:cubicBezTo>
                      <a:pt x="214" y="336"/>
                      <a:pt x="216" y="335"/>
                      <a:pt x="217" y="334"/>
                    </a:cubicBezTo>
                    <a:cubicBezTo>
                      <a:pt x="220" y="333"/>
                      <a:pt x="222" y="332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6" y="331"/>
                      <a:pt x="227" y="332"/>
                      <a:pt x="228" y="334"/>
                    </a:cubicBezTo>
                    <a:cubicBezTo>
                      <a:pt x="222" y="336"/>
                      <a:pt x="216" y="338"/>
                      <a:pt x="209" y="340"/>
                    </a:cubicBezTo>
                    <a:cubicBezTo>
                      <a:pt x="206" y="341"/>
                      <a:pt x="203" y="342"/>
                      <a:pt x="200" y="343"/>
                    </a:cubicBezTo>
                    <a:cubicBezTo>
                      <a:pt x="199" y="343"/>
                      <a:pt x="198" y="344"/>
                      <a:pt x="197" y="344"/>
                    </a:cubicBezTo>
                    <a:moveTo>
                      <a:pt x="113" y="347"/>
                    </a:moveTo>
                    <a:cubicBezTo>
                      <a:pt x="125" y="340"/>
                      <a:pt x="140" y="337"/>
                      <a:pt x="153" y="333"/>
                    </a:cubicBezTo>
                    <a:cubicBezTo>
                      <a:pt x="158" y="331"/>
                      <a:pt x="163" y="329"/>
                      <a:pt x="168" y="327"/>
                    </a:cubicBezTo>
                    <a:cubicBezTo>
                      <a:pt x="165" y="329"/>
                      <a:pt x="162" y="330"/>
                      <a:pt x="158" y="331"/>
                    </a:cubicBezTo>
                    <a:cubicBezTo>
                      <a:pt x="151" y="334"/>
                      <a:pt x="143" y="337"/>
                      <a:pt x="135" y="339"/>
                    </a:cubicBezTo>
                    <a:cubicBezTo>
                      <a:pt x="128" y="341"/>
                      <a:pt x="120" y="343"/>
                      <a:pt x="113" y="347"/>
                    </a:cubicBezTo>
                    <a:cubicBezTo>
                      <a:pt x="113" y="347"/>
                      <a:pt x="113" y="347"/>
                      <a:pt x="113" y="347"/>
                    </a:cubicBezTo>
                    <a:moveTo>
                      <a:pt x="151" y="348"/>
                    </a:moveTo>
                    <a:cubicBezTo>
                      <a:pt x="149" y="348"/>
                      <a:pt x="146" y="348"/>
                      <a:pt x="144" y="348"/>
                    </a:cubicBezTo>
                    <a:cubicBezTo>
                      <a:pt x="154" y="344"/>
                      <a:pt x="165" y="341"/>
                      <a:pt x="175" y="338"/>
                    </a:cubicBezTo>
                    <a:cubicBezTo>
                      <a:pt x="186" y="335"/>
                      <a:pt x="196" y="331"/>
                      <a:pt x="206" y="327"/>
                    </a:cubicBezTo>
                    <a:cubicBezTo>
                      <a:pt x="205" y="328"/>
                      <a:pt x="204" y="328"/>
                      <a:pt x="203" y="329"/>
                    </a:cubicBezTo>
                    <a:cubicBezTo>
                      <a:pt x="196" y="332"/>
                      <a:pt x="190" y="334"/>
                      <a:pt x="183" y="337"/>
                    </a:cubicBezTo>
                    <a:cubicBezTo>
                      <a:pt x="175" y="340"/>
                      <a:pt x="166" y="343"/>
                      <a:pt x="158" y="348"/>
                    </a:cubicBezTo>
                    <a:cubicBezTo>
                      <a:pt x="155" y="348"/>
                      <a:pt x="153" y="348"/>
                      <a:pt x="151" y="348"/>
                    </a:cubicBezTo>
                    <a:moveTo>
                      <a:pt x="163" y="348"/>
                    </a:moveTo>
                    <a:cubicBezTo>
                      <a:pt x="171" y="346"/>
                      <a:pt x="179" y="343"/>
                      <a:pt x="186" y="340"/>
                    </a:cubicBezTo>
                    <a:cubicBezTo>
                      <a:pt x="195" y="337"/>
                      <a:pt x="203" y="334"/>
                      <a:pt x="212" y="330"/>
                    </a:cubicBezTo>
                    <a:cubicBezTo>
                      <a:pt x="213" y="329"/>
                      <a:pt x="215" y="328"/>
                      <a:pt x="217" y="327"/>
                    </a:cubicBezTo>
                    <a:cubicBezTo>
                      <a:pt x="215" y="328"/>
                      <a:pt x="213" y="329"/>
                      <a:pt x="211" y="331"/>
                    </a:cubicBezTo>
                    <a:cubicBezTo>
                      <a:pt x="207" y="333"/>
                      <a:pt x="202" y="335"/>
                      <a:pt x="197" y="336"/>
                    </a:cubicBezTo>
                    <a:cubicBezTo>
                      <a:pt x="190" y="339"/>
                      <a:pt x="183" y="342"/>
                      <a:pt x="176" y="347"/>
                    </a:cubicBezTo>
                    <a:cubicBezTo>
                      <a:pt x="176" y="347"/>
                      <a:pt x="175" y="347"/>
                      <a:pt x="174" y="347"/>
                    </a:cubicBezTo>
                    <a:cubicBezTo>
                      <a:pt x="170" y="347"/>
                      <a:pt x="167" y="348"/>
                      <a:pt x="163" y="348"/>
                    </a:cubicBezTo>
                    <a:moveTo>
                      <a:pt x="217" y="327"/>
                    </a:moveTo>
                    <a:cubicBezTo>
                      <a:pt x="217" y="327"/>
                      <a:pt x="217" y="327"/>
                      <a:pt x="217" y="327"/>
                    </a:cubicBezTo>
                    <a:cubicBezTo>
                      <a:pt x="217" y="327"/>
                      <a:pt x="217" y="327"/>
                      <a:pt x="217" y="327"/>
                    </a:cubicBezTo>
                    <a:moveTo>
                      <a:pt x="178" y="347"/>
                    </a:moveTo>
                    <a:cubicBezTo>
                      <a:pt x="180" y="347"/>
                      <a:pt x="181" y="345"/>
                      <a:pt x="182" y="344"/>
                    </a:cubicBezTo>
                    <a:cubicBezTo>
                      <a:pt x="194" y="337"/>
                      <a:pt x="208" y="335"/>
                      <a:pt x="219" y="327"/>
                    </a:cubicBezTo>
                    <a:cubicBezTo>
                      <a:pt x="221" y="328"/>
                      <a:pt x="222" y="328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1" y="331"/>
                      <a:pt x="218" y="333"/>
                      <a:pt x="215" y="334"/>
                    </a:cubicBezTo>
                    <a:cubicBezTo>
                      <a:pt x="214" y="334"/>
                      <a:pt x="214" y="334"/>
                      <a:pt x="214" y="334"/>
                    </a:cubicBezTo>
                    <a:cubicBezTo>
                      <a:pt x="208" y="337"/>
                      <a:pt x="201" y="338"/>
                      <a:pt x="195" y="341"/>
                    </a:cubicBezTo>
                    <a:cubicBezTo>
                      <a:pt x="192" y="342"/>
                      <a:pt x="188" y="344"/>
                      <a:pt x="185" y="345"/>
                    </a:cubicBezTo>
                    <a:cubicBezTo>
                      <a:pt x="183" y="346"/>
                      <a:pt x="181" y="346"/>
                      <a:pt x="178" y="347"/>
                    </a:cubicBezTo>
                    <a:moveTo>
                      <a:pt x="141" y="348"/>
                    </a:moveTo>
                    <a:cubicBezTo>
                      <a:pt x="137" y="348"/>
                      <a:pt x="133" y="348"/>
                      <a:pt x="129" y="347"/>
                    </a:cubicBezTo>
                    <a:cubicBezTo>
                      <a:pt x="131" y="347"/>
                      <a:pt x="134" y="346"/>
                      <a:pt x="136" y="345"/>
                    </a:cubicBezTo>
                    <a:cubicBezTo>
                      <a:pt x="143" y="342"/>
                      <a:pt x="150" y="340"/>
                      <a:pt x="157" y="338"/>
                    </a:cubicBezTo>
                    <a:cubicBezTo>
                      <a:pt x="169" y="335"/>
                      <a:pt x="181" y="331"/>
                      <a:pt x="193" y="326"/>
                    </a:cubicBezTo>
                    <a:cubicBezTo>
                      <a:pt x="189" y="328"/>
                      <a:pt x="186" y="330"/>
                      <a:pt x="182" y="332"/>
                    </a:cubicBezTo>
                    <a:cubicBezTo>
                      <a:pt x="169" y="338"/>
                      <a:pt x="155" y="343"/>
                      <a:pt x="141" y="348"/>
                    </a:cubicBezTo>
                    <a:moveTo>
                      <a:pt x="63" y="336"/>
                    </a:moveTo>
                    <a:cubicBezTo>
                      <a:pt x="65" y="336"/>
                      <a:pt x="66" y="335"/>
                      <a:pt x="67" y="335"/>
                    </a:cubicBezTo>
                    <a:cubicBezTo>
                      <a:pt x="71" y="333"/>
                      <a:pt x="75" y="331"/>
                      <a:pt x="79" y="330"/>
                    </a:cubicBezTo>
                    <a:cubicBezTo>
                      <a:pt x="84" y="328"/>
                      <a:pt x="90" y="326"/>
                      <a:pt x="95" y="324"/>
                    </a:cubicBezTo>
                    <a:cubicBezTo>
                      <a:pt x="85" y="328"/>
                      <a:pt x="74" y="333"/>
                      <a:pt x="63" y="336"/>
                    </a:cubicBezTo>
                    <a:moveTo>
                      <a:pt x="159" y="348"/>
                    </a:moveTo>
                    <a:cubicBezTo>
                      <a:pt x="160" y="348"/>
                      <a:pt x="160" y="347"/>
                      <a:pt x="161" y="347"/>
                    </a:cubicBezTo>
                    <a:cubicBezTo>
                      <a:pt x="164" y="345"/>
                      <a:pt x="167" y="344"/>
                      <a:pt x="170" y="343"/>
                    </a:cubicBezTo>
                    <a:cubicBezTo>
                      <a:pt x="175" y="341"/>
                      <a:pt x="179" y="339"/>
                      <a:pt x="184" y="338"/>
                    </a:cubicBezTo>
                    <a:cubicBezTo>
                      <a:pt x="194" y="334"/>
                      <a:pt x="204" y="329"/>
                      <a:pt x="214" y="325"/>
                    </a:cubicBezTo>
                    <a:cubicBezTo>
                      <a:pt x="214" y="324"/>
                      <a:pt x="214" y="324"/>
                      <a:pt x="214" y="324"/>
                    </a:cubicBezTo>
                    <a:cubicBezTo>
                      <a:pt x="215" y="325"/>
                      <a:pt x="217" y="325"/>
                      <a:pt x="218" y="326"/>
                    </a:cubicBezTo>
                    <a:cubicBezTo>
                      <a:pt x="199" y="334"/>
                      <a:pt x="181" y="343"/>
                      <a:pt x="161" y="347"/>
                    </a:cubicBezTo>
                    <a:cubicBezTo>
                      <a:pt x="160" y="347"/>
                      <a:pt x="160" y="348"/>
                      <a:pt x="159" y="348"/>
                    </a:cubicBezTo>
                    <a:cubicBezTo>
                      <a:pt x="159" y="348"/>
                      <a:pt x="159" y="348"/>
                      <a:pt x="159" y="348"/>
                    </a:cubicBezTo>
                    <a:moveTo>
                      <a:pt x="161" y="341"/>
                    </a:moveTo>
                    <a:cubicBezTo>
                      <a:pt x="167" y="339"/>
                      <a:pt x="173" y="337"/>
                      <a:pt x="179" y="334"/>
                    </a:cubicBezTo>
                    <a:cubicBezTo>
                      <a:pt x="184" y="332"/>
                      <a:pt x="190" y="328"/>
                      <a:pt x="195" y="326"/>
                    </a:cubicBezTo>
                    <a:cubicBezTo>
                      <a:pt x="199" y="325"/>
                      <a:pt x="203" y="324"/>
                      <a:pt x="207" y="322"/>
                    </a:cubicBezTo>
                    <a:cubicBezTo>
                      <a:pt x="209" y="322"/>
                      <a:pt x="211" y="323"/>
                      <a:pt x="213" y="324"/>
                    </a:cubicBezTo>
                    <a:cubicBezTo>
                      <a:pt x="201" y="327"/>
                      <a:pt x="189" y="333"/>
                      <a:pt x="177" y="336"/>
                    </a:cubicBezTo>
                    <a:cubicBezTo>
                      <a:pt x="172" y="338"/>
                      <a:pt x="166" y="340"/>
                      <a:pt x="161" y="341"/>
                    </a:cubicBezTo>
                    <a:moveTo>
                      <a:pt x="81" y="344"/>
                    </a:moveTo>
                    <a:cubicBezTo>
                      <a:pt x="78" y="343"/>
                      <a:pt x="76" y="343"/>
                      <a:pt x="73" y="343"/>
                    </a:cubicBezTo>
                    <a:cubicBezTo>
                      <a:pt x="91" y="339"/>
                      <a:pt x="109" y="332"/>
                      <a:pt x="126" y="327"/>
                    </a:cubicBezTo>
                    <a:cubicBezTo>
                      <a:pt x="135" y="324"/>
                      <a:pt x="143" y="321"/>
                      <a:pt x="152" y="319"/>
                    </a:cubicBezTo>
                    <a:cubicBezTo>
                      <a:pt x="144" y="322"/>
                      <a:pt x="135" y="325"/>
                      <a:pt x="127" y="328"/>
                    </a:cubicBezTo>
                    <a:cubicBezTo>
                      <a:pt x="112" y="333"/>
                      <a:pt x="96" y="338"/>
                      <a:pt x="81" y="344"/>
                    </a:cubicBezTo>
                    <a:cubicBezTo>
                      <a:pt x="81" y="344"/>
                      <a:pt x="81" y="344"/>
                      <a:pt x="81" y="344"/>
                    </a:cubicBezTo>
                    <a:moveTo>
                      <a:pt x="121" y="347"/>
                    </a:moveTo>
                    <a:cubicBezTo>
                      <a:pt x="119" y="347"/>
                      <a:pt x="117" y="347"/>
                      <a:pt x="114" y="347"/>
                    </a:cubicBezTo>
                    <a:cubicBezTo>
                      <a:pt x="128" y="342"/>
                      <a:pt x="142" y="338"/>
                      <a:pt x="156" y="333"/>
                    </a:cubicBezTo>
                    <a:cubicBezTo>
                      <a:pt x="169" y="329"/>
                      <a:pt x="182" y="322"/>
                      <a:pt x="196" y="319"/>
                    </a:cubicBezTo>
                    <a:cubicBezTo>
                      <a:pt x="194" y="319"/>
                      <a:pt x="191" y="321"/>
                      <a:pt x="188" y="322"/>
                    </a:cubicBezTo>
                    <a:cubicBezTo>
                      <a:pt x="184" y="324"/>
                      <a:pt x="180" y="326"/>
                      <a:pt x="176" y="327"/>
                    </a:cubicBezTo>
                    <a:cubicBezTo>
                      <a:pt x="169" y="330"/>
                      <a:pt x="162" y="332"/>
                      <a:pt x="155" y="334"/>
                    </a:cubicBezTo>
                    <a:cubicBezTo>
                      <a:pt x="144" y="338"/>
                      <a:pt x="131" y="340"/>
                      <a:pt x="121" y="347"/>
                    </a:cubicBezTo>
                    <a:moveTo>
                      <a:pt x="125" y="347"/>
                    </a:moveTo>
                    <a:cubicBezTo>
                      <a:pt x="124" y="347"/>
                      <a:pt x="124" y="347"/>
                      <a:pt x="123" y="347"/>
                    </a:cubicBezTo>
                    <a:cubicBezTo>
                      <a:pt x="125" y="346"/>
                      <a:pt x="128" y="344"/>
                      <a:pt x="129" y="344"/>
                    </a:cubicBezTo>
                    <a:cubicBezTo>
                      <a:pt x="132" y="342"/>
                      <a:pt x="136" y="341"/>
                      <a:pt x="139" y="340"/>
                    </a:cubicBezTo>
                    <a:cubicBezTo>
                      <a:pt x="145" y="338"/>
                      <a:pt x="151" y="336"/>
                      <a:pt x="157" y="335"/>
                    </a:cubicBezTo>
                    <a:cubicBezTo>
                      <a:pt x="171" y="330"/>
                      <a:pt x="185" y="326"/>
                      <a:pt x="198" y="319"/>
                    </a:cubicBezTo>
                    <a:cubicBezTo>
                      <a:pt x="198" y="319"/>
                      <a:pt x="198" y="319"/>
                      <a:pt x="198" y="319"/>
                    </a:cubicBezTo>
                    <a:cubicBezTo>
                      <a:pt x="199" y="319"/>
                      <a:pt x="201" y="319"/>
                      <a:pt x="202" y="320"/>
                    </a:cubicBezTo>
                    <a:cubicBezTo>
                      <a:pt x="203" y="320"/>
                      <a:pt x="204" y="321"/>
                      <a:pt x="205" y="321"/>
                    </a:cubicBezTo>
                    <a:cubicBezTo>
                      <a:pt x="192" y="326"/>
                      <a:pt x="179" y="331"/>
                      <a:pt x="165" y="335"/>
                    </a:cubicBezTo>
                    <a:cubicBezTo>
                      <a:pt x="158" y="337"/>
                      <a:pt x="151" y="339"/>
                      <a:pt x="144" y="341"/>
                    </a:cubicBezTo>
                    <a:cubicBezTo>
                      <a:pt x="137" y="343"/>
                      <a:pt x="131" y="346"/>
                      <a:pt x="125" y="347"/>
                    </a:cubicBezTo>
                    <a:moveTo>
                      <a:pt x="111" y="346"/>
                    </a:moveTo>
                    <a:cubicBezTo>
                      <a:pt x="108" y="346"/>
                      <a:pt x="104" y="346"/>
                      <a:pt x="100" y="346"/>
                    </a:cubicBezTo>
                    <a:cubicBezTo>
                      <a:pt x="106" y="345"/>
                      <a:pt x="111" y="343"/>
                      <a:pt x="117" y="341"/>
                    </a:cubicBezTo>
                    <a:cubicBezTo>
                      <a:pt x="124" y="338"/>
                      <a:pt x="132" y="337"/>
                      <a:pt x="140" y="334"/>
                    </a:cubicBezTo>
                    <a:cubicBezTo>
                      <a:pt x="156" y="329"/>
                      <a:pt x="171" y="323"/>
                      <a:pt x="187" y="319"/>
                    </a:cubicBezTo>
                    <a:cubicBezTo>
                      <a:pt x="189" y="319"/>
                      <a:pt x="190" y="318"/>
                      <a:pt x="192" y="318"/>
                    </a:cubicBezTo>
                    <a:cubicBezTo>
                      <a:pt x="192" y="318"/>
                      <a:pt x="192" y="318"/>
                      <a:pt x="192" y="318"/>
                    </a:cubicBezTo>
                    <a:cubicBezTo>
                      <a:pt x="192" y="318"/>
                      <a:pt x="187" y="319"/>
                      <a:pt x="186" y="320"/>
                    </a:cubicBezTo>
                    <a:cubicBezTo>
                      <a:pt x="182" y="321"/>
                      <a:pt x="178" y="323"/>
                      <a:pt x="174" y="324"/>
                    </a:cubicBezTo>
                    <a:cubicBezTo>
                      <a:pt x="166" y="327"/>
                      <a:pt x="158" y="330"/>
                      <a:pt x="151" y="333"/>
                    </a:cubicBezTo>
                    <a:cubicBezTo>
                      <a:pt x="138" y="337"/>
                      <a:pt x="124" y="340"/>
                      <a:pt x="111" y="346"/>
                    </a:cubicBezTo>
                    <a:moveTo>
                      <a:pt x="97" y="345"/>
                    </a:moveTo>
                    <a:cubicBezTo>
                      <a:pt x="97" y="345"/>
                      <a:pt x="96" y="345"/>
                      <a:pt x="95" y="345"/>
                    </a:cubicBezTo>
                    <a:cubicBezTo>
                      <a:pt x="92" y="345"/>
                      <a:pt x="88" y="345"/>
                      <a:pt x="85" y="344"/>
                    </a:cubicBezTo>
                    <a:cubicBezTo>
                      <a:pt x="99" y="342"/>
                      <a:pt x="113" y="337"/>
                      <a:pt x="127" y="332"/>
                    </a:cubicBezTo>
                    <a:cubicBezTo>
                      <a:pt x="143" y="327"/>
                      <a:pt x="159" y="322"/>
                      <a:pt x="175" y="318"/>
                    </a:cubicBezTo>
                    <a:cubicBezTo>
                      <a:pt x="173" y="318"/>
                      <a:pt x="170" y="319"/>
                      <a:pt x="168" y="320"/>
                    </a:cubicBezTo>
                    <a:cubicBezTo>
                      <a:pt x="160" y="323"/>
                      <a:pt x="151" y="327"/>
                      <a:pt x="143" y="330"/>
                    </a:cubicBezTo>
                    <a:cubicBezTo>
                      <a:pt x="128" y="336"/>
                      <a:pt x="112" y="338"/>
                      <a:pt x="98" y="345"/>
                    </a:cubicBezTo>
                    <a:cubicBezTo>
                      <a:pt x="97" y="345"/>
                      <a:pt x="97" y="345"/>
                      <a:pt x="97" y="345"/>
                    </a:cubicBezTo>
                    <a:moveTo>
                      <a:pt x="189" y="320"/>
                    </a:moveTo>
                    <a:cubicBezTo>
                      <a:pt x="191" y="319"/>
                      <a:pt x="192" y="318"/>
                      <a:pt x="194" y="317"/>
                    </a:cubicBezTo>
                    <a:cubicBezTo>
                      <a:pt x="194" y="317"/>
                      <a:pt x="194" y="317"/>
                      <a:pt x="194" y="317"/>
                    </a:cubicBezTo>
                    <a:cubicBezTo>
                      <a:pt x="195" y="317"/>
                      <a:pt x="196" y="318"/>
                      <a:pt x="197" y="318"/>
                    </a:cubicBezTo>
                    <a:cubicBezTo>
                      <a:pt x="194" y="318"/>
                      <a:pt x="191" y="319"/>
                      <a:pt x="189" y="320"/>
                    </a:cubicBezTo>
                    <a:moveTo>
                      <a:pt x="102" y="344"/>
                    </a:moveTo>
                    <a:cubicBezTo>
                      <a:pt x="101" y="344"/>
                      <a:pt x="107" y="342"/>
                      <a:pt x="108" y="342"/>
                    </a:cubicBezTo>
                    <a:cubicBezTo>
                      <a:pt x="111" y="341"/>
                      <a:pt x="115" y="340"/>
                      <a:pt x="118" y="339"/>
                    </a:cubicBezTo>
                    <a:cubicBezTo>
                      <a:pt x="126" y="337"/>
                      <a:pt x="133" y="335"/>
                      <a:pt x="141" y="332"/>
                    </a:cubicBezTo>
                    <a:cubicBezTo>
                      <a:pt x="156" y="326"/>
                      <a:pt x="170" y="320"/>
                      <a:pt x="186" y="315"/>
                    </a:cubicBezTo>
                    <a:cubicBezTo>
                      <a:pt x="186" y="315"/>
                      <a:pt x="186" y="315"/>
                      <a:pt x="186" y="315"/>
                    </a:cubicBezTo>
                    <a:cubicBezTo>
                      <a:pt x="188" y="315"/>
                      <a:pt x="190" y="316"/>
                      <a:pt x="193" y="317"/>
                    </a:cubicBezTo>
                    <a:cubicBezTo>
                      <a:pt x="178" y="320"/>
                      <a:pt x="163" y="325"/>
                      <a:pt x="149" y="330"/>
                    </a:cubicBezTo>
                    <a:cubicBezTo>
                      <a:pt x="141" y="333"/>
                      <a:pt x="134" y="335"/>
                      <a:pt x="127" y="337"/>
                    </a:cubicBezTo>
                    <a:cubicBezTo>
                      <a:pt x="119" y="339"/>
                      <a:pt x="112" y="342"/>
                      <a:pt x="104" y="344"/>
                    </a:cubicBezTo>
                    <a:cubicBezTo>
                      <a:pt x="103" y="344"/>
                      <a:pt x="102" y="344"/>
                      <a:pt x="102" y="344"/>
                    </a:cubicBezTo>
                    <a:moveTo>
                      <a:pt x="63" y="340"/>
                    </a:moveTo>
                    <a:cubicBezTo>
                      <a:pt x="62" y="340"/>
                      <a:pt x="62" y="339"/>
                      <a:pt x="61" y="339"/>
                    </a:cubicBezTo>
                    <a:cubicBezTo>
                      <a:pt x="60" y="339"/>
                      <a:pt x="60" y="338"/>
                      <a:pt x="60" y="338"/>
                    </a:cubicBezTo>
                    <a:cubicBezTo>
                      <a:pt x="75" y="334"/>
                      <a:pt x="89" y="327"/>
                      <a:pt x="104" y="322"/>
                    </a:cubicBezTo>
                    <a:cubicBezTo>
                      <a:pt x="112" y="320"/>
                      <a:pt x="120" y="318"/>
                      <a:pt x="128" y="316"/>
                    </a:cubicBezTo>
                    <a:cubicBezTo>
                      <a:pt x="131" y="315"/>
                      <a:pt x="135" y="314"/>
                      <a:pt x="139" y="313"/>
                    </a:cubicBezTo>
                    <a:cubicBezTo>
                      <a:pt x="140" y="313"/>
                      <a:pt x="141" y="313"/>
                      <a:pt x="142" y="312"/>
                    </a:cubicBezTo>
                    <a:cubicBezTo>
                      <a:pt x="129" y="318"/>
                      <a:pt x="115" y="322"/>
                      <a:pt x="102" y="327"/>
                    </a:cubicBezTo>
                    <a:cubicBezTo>
                      <a:pt x="97" y="328"/>
                      <a:pt x="93" y="329"/>
                      <a:pt x="89" y="331"/>
                    </a:cubicBezTo>
                    <a:cubicBezTo>
                      <a:pt x="80" y="334"/>
                      <a:pt x="72" y="337"/>
                      <a:pt x="63" y="340"/>
                    </a:cubicBezTo>
                    <a:moveTo>
                      <a:pt x="83" y="344"/>
                    </a:moveTo>
                    <a:cubicBezTo>
                      <a:pt x="85" y="343"/>
                      <a:pt x="88" y="342"/>
                      <a:pt x="90" y="341"/>
                    </a:cubicBezTo>
                    <a:cubicBezTo>
                      <a:pt x="94" y="340"/>
                      <a:pt x="98" y="339"/>
                      <a:pt x="102" y="337"/>
                    </a:cubicBezTo>
                    <a:cubicBezTo>
                      <a:pt x="111" y="335"/>
                      <a:pt x="119" y="332"/>
                      <a:pt x="128" y="329"/>
                    </a:cubicBezTo>
                    <a:cubicBezTo>
                      <a:pt x="135" y="326"/>
                      <a:pt x="143" y="323"/>
                      <a:pt x="151" y="321"/>
                    </a:cubicBezTo>
                    <a:cubicBezTo>
                      <a:pt x="154" y="320"/>
                      <a:pt x="157" y="319"/>
                      <a:pt x="160" y="318"/>
                    </a:cubicBezTo>
                    <a:cubicBezTo>
                      <a:pt x="165" y="316"/>
                      <a:pt x="170" y="315"/>
                      <a:pt x="174" y="312"/>
                    </a:cubicBezTo>
                    <a:cubicBezTo>
                      <a:pt x="177" y="313"/>
                      <a:pt x="181" y="314"/>
                      <a:pt x="184" y="314"/>
                    </a:cubicBezTo>
                    <a:cubicBezTo>
                      <a:pt x="168" y="318"/>
                      <a:pt x="153" y="323"/>
                      <a:pt x="137" y="328"/>
                    </a:cubicBezTo>
                    <a:cubicBezTo>
                      <a:pt x="121" y="333"/>
                      <a:pt x="105" y="340"/>
                      <a:pt x="88" y="343"/>
                    </a:cubicBezTo>
                    <a:cubicBezTo>
                      <a:pt x="86" y="343"/>
                      <a:pt x="85" y="343"/>
                      <a:pt x="83" y="344"/>
                    </a:cubicBezTo>
                    <a:moveTo>
                      <a:pt x="70" y="342"/>
                    </a:moveTo>
                    <a:cubicBezTo>
                      <a:pt x="69" y="342"/>
                      <a:pt x="66" y="341"/>
                      <a:pt x="65" y="341"/>
                    </a:cubicBezTo>
                    <a:cubicBezTo>
                      <a:pt x="74" y="337"/>
                      <a:pt x="84" y="333"/>
                      <a:pt x="94" y="330"/>
                    </a:cubicBezTo>
                    <a:cubicBezTo>
                      <a:pt x="102" y="328"/>
                      <a:pt x="109" y="326"/>
                      <a:pt x="117" y="324"/>
                    </a:cubicBezTo>
                    <a:cubicBezTo>
                      <a:pt x="124" y="322"/>
                      <a:pt x="132" y="319"/>
                      <a:pt x="140" y="317"/>
                    </a:cubicBezTo>
                    <a:cubicBezTo>
                      <a:pt x="143" y="316"/>
                      <a:pt x="146" y="315"/>
                      <a:pt x="150" y="313"/>
                    </a:cubicBezTo>
                    <a:cubicBezTo>
                      <a:pt x="151" y="313"/>
                      <a:pt x="152" y="313"/>
                      <a:pt x="153" y="312"/>
                    </a:cubicBezTo>
                    <a:cubicBezTo>
                      <a:pt x="141" y="318"/>
                      <a:pt x="127" y="321"/>
                      <a:pt x="114" y="326"/>
                    </a:cubicBezTo>
                    <a:cubicBezTo>
                      <a:pt x="107" y="328"/>
                      <a:pt x="100" y="332"/>
                      <a:pt x="92" y="334"/>
                    </a:cubicBezTo>
                    <a:cubicBezTo>
                      <a:pt x="85" y="336"/>
                      <a:pt x="77" y="339"/>
                      <a:pt x="70" y="342"/>
                    </a:cubicBezTo>
                    <a:moveTo>
                      <a:pt x="72" y="342"/>
                    </a:moveTo>
                    <a:cubicBezTo>
                      <a:pt x="79" y="341"/>
                      <a:pt x="87" y="337"/>
                      <a:pt x="94" y="334"/>
                    </a:cubicBezTo>
                    <a:cubicBezTo>
                      <a:pt x="102" y="332"/>
                      <a:pt x="110" y="328"/>
                      <a:pt x="118" y="325"/>
                    </a:cubicBezTo>
                    <a:cubicBezTo>
                      <a:pt x="132" y="321"/>
                      <a:pt x="147" y="317"/>
                      <a:pt x="160" y="309"/>
                    </a:cubicBezTo>
                    <a:cubicBezTo>
                      <a:pt x="164" y="310"/>
                      <a:pt x="168" y="311"/>
                      <a:pt x="172" y="312"/>
                    </a:cubicBezTo>
                    <a:cubicBezTo>
                      <a:pt x="168" y="314"/>
                      <a:pt x="163" y="315"/>
                      <a:pt x="158" y="317"/>
                    </a:cubicBezTo>
                    <a:cubicBezTo>
                      <a:pt x="155" y="318"/>
                      <a:pt x="152" y="318"/>
                      <a:pt x="149" y="319"/>
                    </a:cubicBezTo>
                    <a:cubicBezTo>
                      <a:pt x="141" y="321"/>
                      <a:pt x="132" y="324"/>
                      <a:pt x="124" y="326"/>
                    </a:cubicBezTo>
                    <a:cubicBezTo>
                      <a:pt x="107" y="332"/>
                      <a:pt x="90" y="338"/>
                      <a:pt x="72" y="342"/>
                    </a:cubicBezTo>
                    <a:moveTo>
                      <a:pt x="113" y="319"/>
                    </a:moveTo>
                    <a:cubicBezTo>
                      <a:pt x="121" y="316"/>
                      <a:pt x="129" y="313"/>
                      <a:pt x="137" y="309"/>
                    </a:cubicBezTo>
                    <a:cubicBezTo>
                      <a:pt x="140" y="310"/>
                      <a:pt x="143" y="310"/>
                      <a:pt x="146" y="310"/>
                    </a:cubicBezTo>
                    <a:cubicBezTo>
                      <a:pt x="135" y="314"/>
                      <a:pt x="124" y="316"/>
                      <a:pt x="113" y="319"/>
                    </a:cubicBezTo>
                    <a:moveTo>
                      <a:pt x="71" y="328"/>
                    </a:moveTo>
                    <a:cubicBezTo>
                      <a:pt x="84" y="323"/>
                      <a:pt x="98" y="320"/>
                      <a:pt x="111" y="316"/>
                    </a:cubicBezTo>
                    <a:cubicBezTo>
                      <a:pt x="118" y="314"/>
                      <a:pt x="124" y="312"/>
                      <a:pt x="130" y="310"/>
                    </a:cubicBezTo>
                    <a:cubicBezTo>
                      <a:pt x="131" y="310"/>
                      <a:pt x="132" y="309"/>
                      <a:pt x="133" y="309"/>
                    </a:cubicBezTo>
                    <a:cubicBezTo>
                      <a:pt x="134" y="309"/>
                      <a:pt x="134" y="309"/>
                      <a:pt x="135" y="309"/>
                    </a:cubicBezTo>
                    <a:cubicBezTo>
                      <a:pt x="133" y="310"/>
                      <a:pt x="132" y="311"/>
                      <a:pt x="131" y="311"/>
                    </a:cubicBezTo>
                    <a:cubicBezTo>
                      <a:pt x="108" y="321"/>
                      <a:pt x="83" y="326"/>
                      <a:pt x="61" y="336"/>
                    </a:cubicBezTo>
                    <a:cubicBezTo>
                      <a:pt x="63" y="334"/>
                      <a:pt x="68" y="329"/>
                      <a:pt x="69" y="329"/>
                    </a:cubicBezTo>
                    <a:cubicBezTo>
                      <a:pt x="70" y="328"/>
                      <a:pt x="70" y="328"/>
                      <a:pt x="71" y="328"/>
                    </a:cubicBezTo>
                    <a:cubicBezTo>
                      <a:pt x="71" y="328"/>
                      <a:pt x="71" y="328"/>
                      <a:pt x="71" y="328"/>
                    </a:cubicBezTo>
                    <a:moveTo>
                      <a:pt x="115" y="323"/>
                    </a:moveTo>
                    <a:cubicBezTo>
                      <a:pt x="126" y="320"/>
                      <a:pt x="137" y="315"/>
                      <a:pt x="148" y="310"/>
                    </a:cubicBezTo>
                    <a:cubicBezTo>
                      <a:pt x="148" y="310"/>
                      <a:pt x="149" y="310"/>
                      <a:pt x="149" y="310"/>
                    </a:cubicBezTo>
                    <a:cubicBezTo>
                      <a:pt x="151" y="310"/>
                      <a:pt x="154" y="310"/>
                      <a:pt x="156" y="309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9"/>
                      <a:pt x="158" y="309"/>
                      <a:pt x="158" y="309"/>
                    </a:cubicBezTo>
                    <a:cubicBezTo>
                      <a:pt x="144" y="315"/>
                      <a:pt x="129" y="319"/>
                      <a:pt x="115" y="323"/>
                    </a:cubicBezTo>
                    <a:moveTo>
                      <a:pt x="72" y="327"/>
                    </a:moveTo>
                    <a:cubicBezTo>
                      <a:pt x="82" y="320"/>
                      <a:pt x="93" y="317"/>
                      <a:pt x="104" y="314"/>
                    </a:cubicBezTo>
                    <a:cubicBezTo>
                      <a:pt x="112" y="312"/>
                      <a:pt x="121" y="311"/>
                      <a:pt x="129" y="309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22" y="311"/>
                      <a:pt x="115" y="314"/>
                      <a:pt x="107" y="316"/>
                    </a:cubicBezTo>
                    <a:cubicBezTo>
                      <a:pt x="95" y="319"/>
                      <a:pt x="84" y="322"/>
                      <a:pt x="72" y="327"/>
                    </a:cubicBezTo>
                    <a:moveTo>
                      <a:pt x="148" y="305"/>
                    </a:moveTo>
                    <a:cubicBezTo>
                      <a:pt x="150" y="304"/>
                      <a:pt x="153" y="303"/>
                      <a:pt x="155" y="302"/>
                    </a:cubicBezTo>
                    <a:cubicBezTo>
                      <a:pt x="155" y="303"/>
                      <a:pt x="154" y="305"/>
                      <a:pt x="154" y="306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06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0" y="305"/>
                      <a:pt x="149" y="305"/>
                      <a:pt x="149" y="305"/>
                    </a:cubicBezTo>
                    <a:cubicBezTo>
                      <a:pt x="149" y="305"/>
                      <a:pt x="148" y="305"/>
                      <a:pt x="148" y="305"/>
                    </a:cubicBezTo>
                    <a:moveTo>
                      <a:pt x="146" y="306"/>
                    </a:moveTo>
                    <a:cubicBezTo>
                      <a:pt x="142" y="306"/>
                      <a:pt x="138" y="306"/>
                      <a:pt x="135" y="306"/>
                    </a:cubicBezTo>
                    <a:cubicBezTo>
                      <a:pt x="138" y="305"/>
                      <a:pt x="141" y="304"/>
                      <a:pt x="143" y="304"/>
                    </a:cubicBezTo>
                    <a:cubicBezTo>
                      <a:pt x="147" y="303"/>
                      <a:pt x="150" y="302"/>
                      <a:pt x="153" y="302"/>
                    </a:cubicBezTo>
                    <a:cubicBezTo>
                      <a:pt x="151" y="302"/>
                      <a:pt x="148" y="304"/>
                      <a:pt x="146" y="305"/>
                    </a:cubicBezTo>
                    <a:cubicBezTo>
                      <a:pt x="146" y="306"/>
                      <a:pt x="146" y="306"/>
                      <a:pt x="146" y="306"/>
                    </a:cubicBezTo>
                    <a:moveTo>
                      <a:pt x="131" y="305"/>
                    </a:move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0" y="303"/>
                    </a:cubicBezTo>
                    <a:cubicBezTo>
                      <a:pt x="137" y="303"/>
                      <a:pt x="143" y="300"/>
                      <a:pt x="150" y="299"/>
                    </a:cubicBezTo>
                    <a:cubicBezTo>
                      <a:pt x="151" y="299"/>
                      <a:pt x="151" y="298"/>
                      <a:pt x="151" y="298"/>
                    </a:cubicBezTo>
                    <a:cubicBezTo>
                      <a:pt x="152" y="298"/>
                      <a:pt x="151" y="299"/>
                      <a:pt x="150" y="299"/>
                    </a:cubicBezTo>
                    <a:cubicBezTo>
                      <a:pt x="148" y="300"/>
                      <a:pt x="147" y="300"/>
                      <a:pt x="147" y="300"/>
                    </a:cubicBezTo>
                    <a:cubicBezTo>
                      <a:pt x="145" y="301"/>
                      <a:pt x="143" y="301"/>
                      <a:pt x="141" y="302"/>
                    </a:cubicBezTo>
                    <a:cubicBezTo>
                      <a:pt x="137" y="303"/>
                      <a:pt x="134" y="304"/>
                      <a:pt x="131" y="305"/>
                    </a:cubicBezTo>
                    <a:moveTo>
                      <a:pt x="130" y="301"/>
                    </a:moveTo>
                    <a:cubicBezTo>
                      <a:pt x="130" y="301"/>
                      <a:pt x="130" y="300"/>
                      <a:pt x="130" y="299"/>
                    </a:cubicBezTo>
                    <a:cubicBezTo>
                      <a:pt x="133" y="299"/>
                      <a:pt x="137" y="299"/>
                      <a:pt x="140" y="298"/>
                    </a:cubicBezTo>
                    <a:cubicBezTo>
                      <a:pt x="137" y="299"/>
                      <a:pt x="133" y="300"/>
                      <a:pt x="130" y="301"/>
                    </a:cubicBezTo>
                    <a:moveTo>
                      <a:pt x="130" y="302"/>
                    </a:move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34" y="302"/>
                      <a:pt x="139" y="299"/>
                      <a:pt x="142" y="298"/>
                    </a:cubicBezTo>
                    <a:cubicBezTo>
                      <a:pt x="146" y="297"/>
                      <a:pt x="150" y="296"/>
                      <a:pt x="154" y="294"/>
                    </a:cubicBezTo>
                    <a:cubicBezTo>
                      <a:pt x="155" y="296"/>
                      <a:pt x="155" y="299"/>
                      <a:pt x="155" y="301"/>
                    </a:cubicBezTo>
                    <a:cubicBezTo>
                      <a:pt x="151" y="301"/>
                      <a:pt x="147" y="302"/>
                      <a:pt x="143" y="303"/>
                    </a:cubicBezTo>
                    <a:cubicBezTo>
                      <a:pt x="141" y="303"/>
                      <a:pt x="139" y="304"/>
                      <a:pt x="137" y="304"/>
                    </a:cubicBezTo>
                    <a:cubicBezTo>
                      <a:pt x="137" y="304"/>
                      <a:pt x="134" y="305"/>
                      <a:pt x="133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3" y="305"/>
                      <a:pt x="133" y="305"/>
                      <a:pt x="133" y="305"/>
                    </a:cubicBezTo>
                    <a:cubicBezTo>
                      <a:pt x="140" y="303"/>
                      <a:pt x="147" y="302"/>
                      <a:pt x="153" y="298"/>
                    </a:cubicBezTo>
                    <a:cubicBezTo>
                      <a:pt x="153" y="298"/>
                      <a:pt x="153" y="297"/>
                      <a:pt x="153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5" y="298"/>
                      <a:pt x="138" y="302"/>
                      <a:pt x="130" y="302"/>
                    </a:cubicBezTo>
                    <a:moveTo>
                      <a:pt x="130" y="297"/>
                    </a:moveTo>
                    <a:cubicBezTo>
                      <a:pt x="130" y="297"/>
                      <a:pt x="130" y="296"/>
                      <a:pt x="131" y="295"/>
                    </a:cubicBezTo>
                    <a:cubicBezTo>
                      <a:pt x="136" y="294"/>
                      <a:pt x="141" y="292"/>
                      <a:pt x="147" y="291"/>
                    </a:cubicBezTo>
                    <a:cubicBezTo>
                      <a:pt x="145" y="292"/>
                      <a:pt x="143" y="292"/>
                      <a:pt x="141" y="293"/>
                    </a:cubicBezTo>
                    <a:cubicBezTo>
                      <a:pt x="137" y="295"/>
                      <a:pt x="134" y="296"/>
                      <a:pt x="130" y="297"/>
                    </a:cubicBezTo>
                    <a:moveTo>
                      <a:pt x="130" y="299"/>
                    </a:moveTo>
                    <a:cubicBezTo>
                      <a:pt x="130" y="298"/>
                      <a:pt x="130" y="298"/>
                      <a:pt x="130" y="298"/>
                    </a:cubicBezTo>
                    <a:cubicBezTo>
                      <a:pt x="134" y="298"/>
                      <a:pt x="138" y="295"/>
                      <a:pt x="141" y="294"/>
                    </a:cubicBezTo>
                    <a:cubicBezTo>
                      <a:pt x="145" y="292"/>
                      <a:pt x="149" y="291"/>
                      <a:pt x="153" y="289"/>
                    </a:cubicBezTo>
                    <a:cubicBezTo>
                      <a:pt x="154" y="290"/>
                      <a:pt x="154" y="292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46" y="295"/>
                      <a:pt x="138" y="298"/>
                      <a:pt x="130" y="299"/>
                    </a:cubicBezTo>
                    <a:moveTo>
                      <a:pt x="131" y="294"/>
                    </a:moveTo>
                    <a:cubicBezTo>
                      <a:pt x="131" y="293"/>
                      <a:pt x="132" y="291"/>
                      <a:pt x="132" y="290"/>
                    </a:cubicBezTo>
                    <a:cubicBezTo>
                      <a:pt x="135" y="289"/>
                      <a:pt x="138" y="289"/>
                      <a:pt x="141" y="288"/>
                    </a:cubicBezTo>
                    <a:cubicBezTo>
                      <a:pt x="143" y="287"/>
                      <a:pt x="144" y="287"/>
                      <a:pt x="146" y="286"/>
                    </a:cubicBezTo>
                    <a:cubicBezTo>
                      <a:pt x="147" y="286"/>
                      <a:pt x="149" y="285"/>
                      <a:pt x="150" y="285"/>
                    </a:cubicBezTo>
                    <a:cubicBezTo>
                      <a:pt x="150" y="285"/>
                      <a:pt x="149" y="285"/>
                      <a:pt x="148" y="286"/>
                    </a:cubicBezTo>
                    <a:cubicBezTo>
                      <a:pt x="142" y="288"/>
                      <a:pt x="136" y="291"/>
                      <a:pt x="131" y="294"/>
                    </a:cubicBezTo>
                    <a:moveTo>
                      <a:pt x="132" y="294"/>
                    </a:moveTo>
                    <a:cubicBezTo>
                      <a:pt x="132" y="294"/>
                      <a:pt x="132" y="294"/>
                      <a:pt x="133" y="294"/>
                    </a:cubicBezTo>
                    <a:cubicBezTo>
                      <a:pt x="135" y="293"/>
                      <a:pt x="136" y="292"/>
                      <a:pt x="138" y="291"/>
                    </a:cubicBezTo>
                    <a:cubicBezTo>
                      <a:pt x="143" y="289"/>
                      <a:pt x="147" y="287"/>
                      <a:pt x="152" y="285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2" y="286"/>
                      <a:pt x="153" y="287"/>
                      <a:pt x="153" y="288"/>
                    </a:cubicBezTo>
                    <a:cubicBezTo>
                      <a:pt x="146" y="290"/>
                      <a:pt x="139" y="292"/>
                      <a:pt x="132" y="294"/>
                    </a:cubicBezTo>
                    <a:cubicBezTo>
                      <a:pt x="132" y="294"/>
                      <a:pt x="132" y="294"/>
                      <a:pt x="132" y="294"/>
                    </a:cubicBezTo>
                    <a:moveTo>
                      <a:pt x="133" y="288"/>
                    </a:moveTo>
                    <a:cubicBezTo>
                      <a:pt x="133" y="287"/>
                      <a:pt x="133" y="286"/>
                      <a:pt x="134" y="286"/>
                    </a:cubicBezTo>
                    <a:cubicBezTo>
                      <a:pt x="138" y="285"/>
                      <a:pt x="144" y="284"/>
                      <a:pt x="147" y="282"/>
                    </a:cubicBezTo>
                    <a:cubicBezTo>
                      <a:pt x="143" y="285"/>
                      <a:pt x="137" y="286"/>
                      <a:pt x="133" y="288"/>
                    </a:cubicBezTo>
                    <a:moveTo>
                      <a:pt x="135" y="283"/>
                    </a:moveTo>
                    <a:cubicBezTo>
                      <a:pt x="135" y="283"/>
                      <a:pt x="135" y="282"/>
                      <a:pt x="135" y="281"/>
                    </a:cubicBezTo>
                    <a:cubicBezTo>
                      <a:pt x="138" y="281"/>
                      <a:pt x="140" y="281"/>
                      <a:pt x="143" y="280"/>
                    </a:cubicBezTo>
                    <a:cubicBezTo>
                      <a:pt x="143" y="280"/>
                      <a:pt x="144" y="280"/>
                      <a:pt x="145" y="279"/>
                    </a:cubicBezTo>
                    <a:cubicBezTo>
                      <a:pt x="144" y="280"/>
                      <a:pt x="144" y="280"/>
                      <a:pt x="144" y="280"/>
                    </a:cubicBezTo>
                    <a:cubicBezTo>
                      <a:pt x="141" y="281"/>
                      <a:pt x="138" y="282"/>
                      <a:pt x="135" y="283"/>
                    </a:cubicBezTo>
                    <a:moveTo>
                      <a:pt x="134" y="285"/>
                    </a:move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9" y="282"/>
                      <a:pt x="145" y="281"/>
                      <a:pt x="149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80"/>
                      <a:pt x="151" y="282"/>
                      <a:pt x="152" y="284"/>
                    </a:cubicBezTo>
                    <a:cubicBezTo>
                      <a:pt x="152" y="284"/>
                      <a:pt x="152" y="284"/>
                      <a:pt x="152" y="284"/>
                    </a:cubicBezTo>
                    <a:cubicBezTo>
                      <a:pt x="145" y="285"/>
                      <a:pt x="139" y="287"/>
                      <a:pt x="133" y="289"/>
                    </a:cubicBezTo>
                    <a:cubicBezTo>
                      <a:pt x="135" y="288"/>
                      <a:pt x="139" y="286"/>
                      <a:pt x="141" y="285"/>
                    </a:cubicBezTo>
                    <a:cubicBezTo>
                      <a:pt x="144" y="284"/>
                      <a:pt x="147" y="283"/>
                      <a:pt x="149" y="282"/>
                    </a:cubicBezTo>
                    <a:cubicBezTo>
                      <a:pt x="150" y="282"/>
                      <a:pt x="150" y="281"/>
                      <a:pt x="149" y="281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6" y="282"/>
                      <a:pt x="144" y="282"/>
                      <a:pt x="141" y="283"/>
                    </a:cubicBezTo>
                    <a:cubicBezTo>
                      <a:pt x="139" y="283"/>
                      <a:pt x="136" y="284"/>
                      <a:pt x="134" y="285"/>
                    </a:cubicBezTo>
                    <a:moveTo>
                      <a:pt x="136" y="280"/>
                    </a:moveTo>
                    <a:cubicBezTo>
                      <a:pt x="136" y="280"/>
                      <a:pt x="136" y="279"/>
                      <a:pt x="136" y="278"/>
                    </a:cubicBezTo>
                    <a:cubicBezTo>
                      <a:pt x="137" y="278"/>
                      <a:pt x="137" y="278"/>
                      <a:pt x="138" y="278"/>
                    </a:cubicBezTo>
                    <a:cubicBezTo>
                      <a:pt x="140" y="278"/>
                      <a:pt x="142" y="278"/>
                      <a:pt x="145" y="278"/>
                    </a:cubicBezTo>
                    <a:cubicBezTo>
                      <a:pt x="146" y="278"/>
                      <a:pt x="147" y="278"/>
                      <a:pt x="148" y="278"/>
                    </a:cubicBezTo>
                    <a:cubicBezTo>
                      <a:pt x="144" y="279"/>
                      <a:pt x="140" y="280"/>
                      <a:pt x="136" y="280"/>
                    </a:cubicBezTo>
                    <a:moveTo>
                      <a:pt x="81" y="275"/>
                    </a:moveTo>
                    <a:cubicBezTo>
                      <a:pt x="81" y="275"/>
                      <a:pt x="80" y="275"/>
                      <a:pt x="79" y="274"/>
                    </a:cubicBezTo>
                    <a:cubicBezTo>
                      <a:pt x="77" y="271"/>
                      <a:pt x="83" y="264"/>
                      <a:pt x="84" y="262"/>
                    </a:cubicBezTo>
                    <a:cubicBezTo>
                      <a:pt x="86" y="260"/>
                      <a:pt x="88" y="257"/>
                      <a:pt x="89" y="254"/>
                    </a:cubicBezTo>
                    <a:cubicBezTo>
                      <a:pt x="91" y="255"/>
                      <a:pt x="92" y="255"/>
                      <a:pt x="94" y="256"/>
                    </a:cubicBezTo>
                    <a:cubicBezTo>
                      <a:pt x="92" y="261"/>
                      <a:pt x="86" y="275"/>
                      <a:pt x="81" y="275"/>
                    </a:cubicBezTo>
                    <a:moveTo>
                      <a:pt x="132" y="204"/>
                    </a:moveTo>
                    <a:cubicBezTo>
                      <a:pt x="133" y="203"/>
                      <a:pt x="133" y="203"/>
                      <a:pt x="133" y="203"/>
                    </a:cubicBezTo>
                    <a:cubicBezTo>
                      <a:pt x="132" y="204"/>
                      <a:pt x="132" y="204"/>
                      <a:pt x="132" y="204"/>
                    </a:cubicBezTo>
                    <a:moveTo>
                      <a:pt x="134" y="203"/>
                    </a:move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4" y="203"/>
                      <a:pt x="134" y="203"/>
                      <a:pt x="134" y="203"/>
                    </a:cubicBezTo>
                    <a:moveTo>
                      <a:pt x="139" y="218"/>
                    </a:moveTo>
                    <a:cubicBezTo>
                      <a:pt x="138" y="218"/>
                      <a:pt x="138" y="217"/>
                      <a:pt x="141" y="216"/>
                    </a:cubicBezTo>
                    <a:cubicBezTo>
                      <a:pt x="144" y="215"/>
                      <a:pt x="147" y="214"/>
                      <a:pt x="150" y="212"/>
                    </a:cubicBezTo>
                    <a:cubicBezTo>
                      <a:pt x="157" y="209"/>
                      <a:pt x="164" y="206"/>
                      <a:pt x="172" y="203"/>
                    </a:cubicBezTo>
                    <a:cubicBezTo>
                      <a:pt x="173" y="203"/>
                      <a:pt x="175" y="202"/>
                      <a:pt x="176" y="202"/>
                    </a:cubicBezTo>
                    <a:cubicBezTo>
                      <a:pt x="172" y="204"/>
                      <a:pt x="167" y="207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57" y="211"/>
                      <a:pt x="151" y="213"/>
                      <a:pt x="146" y="215"/>
                    </a:cubicBezTo>
                    <a:cubicBezTo>
                      <a:pt x="144" y="216"/>
                      <a:pt x="143" y="217"/>
                      <a:pt x="142" y="217"/>
                    </a:cubicBezTo>
                    <a:cubicBezTo>
                      <a:pt x="141" y="217"/>
                      <a:pt x="140" y="218"/>
                      <a:pt x="139" y="218"/>
                    </a:cubicBezTo>
                    <a:moveTo>
                      <a:pt x="141" y="220"/>
                    </a:moveTo>
                    <a:cubicBezTo>
                      <a:pt x="140" y="220"/>
                      <a:pt x="139" y="220"/>
                      <a:pt x="138" y="220"/>
                    </a:cubicBezTo>
                    <a:cubicBezTo>
                      <a:pt x="135" y="220"/>
                      <a:pt x="133" y="218"/>
                      <a:pt x="132" y="216"/>
                    </a:cubicBezTo>
                    <a:cubicBezTo>
                      <a:pt x="141" y="215"/>
                      <a:pt x="149" y="211"/>
                      <a:pt x="158" y="207"/>
                    </a:cubicBezTo>
                    <a:cubicBezTo>
                      <a:pt x="163" y="205"/>
                      <a:pt x="168" y="203"/>
                      <a:pt x="174" y="201"/>
                    </a:cubicBezTo>
                    <a:cubicBezTo>
                      <a:pt x="177" y="200"/>
                      <a:pt x="181" y="199"/>
                      <a:pt x="184" y="198"/>
                    </a:cubicBezTo>
                    <a:cubicBezTo>
                      <a:pt x="183" y="199"/>
                      <a:pt x="182" y="199"/>
                      <a:pt x="182" y="199"/>
                    </a:cubicBezTo>
                    <a:cubicBezTo>
                      <a:pt x="179" y="200"/>
                      <a:pt x="176" y="201"/>
                      <a:pt x="174" y="202"/>
                    </a:cubicBezTo>
                    <a:cubicBezTo>
                      <a:pt x="168" y="204"/>
                      <a:pt x="163" y="206"/>
                      <a:pt x="157" y="208"/>
                    </a:cubicBezTo>
                    <a:cubicBezTo>
                      <a:pt x="153" y="210"/>
                      <a:pt x="149" y="212"/>
                      <a:pt x="146" y="213"/>
                    </a:cubicBezTo>
                    <a:cubicBezTo>
                      <a:pt x="142" y="215"/>
                      <a:pt x="139" y="216"/>
                      <a:pt x="136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7" y="219"/>
                      <a:pt x="137" y="219"/>
                      <a:pt x="138" y="219"/>
                    </a:cubicBezTo>
                    <a:cubicBezTo>
                      <a:pt x="140" y="219"/>
                      <a:pt x="141" y="218"/>
                      <a:pt x="143" y="218"/>
                    </a:cubicBezTo>
                    <a:cubicBezTo>
                      <a:pt x="148" y="216"/>
                      <a:pt x="152" y="214"/>
                      <a:pt x="157" y="212"/>
                    </a:cubicBezTo>
                    <a:cubicBezTo>
                      <a:pt x="156" y="212"/>
                      <a:pt x="156" y="212"/>
                      <a:pt x="156" y="212"/>
                    </a:cubicBezTo>
                    <a:cubicBezTo>
                      <a:pt x="156" y="212"/>
                      <a:pt x="157" y="212"/>
                      <a:pt x="158" y="212"/>
                    </a:cubicBezTo>
                    <a:cubicBezTo>
                      <a:pt x="159" y="211"/>
                      <a:pt x="160" y="211"/>
                      <a:pt x="160" y="211"/>
                    </a:cubicBezTo>
                    <a:cubicBezTo>
                      <a:pt x="161" y="211"/>
                      <a:pt x="160" y="211"/>
                      <a:pt x="160" y="211"/>
                    </a:cubicBezTo>
                    <a:cubicBezTo>
                      <a:pt x="158" y="213"/>
                      <a:pt x="155" y="213"/>
                      <a:pt x="153" y="214"/>
                    </a:cubicBezTo>
                    <a:cubicBezTo>
                      <a:pt x="150" y="215"/>
                      <a:pt x="147" y="216"/>
                      <a:pt x="146" y="218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7" y="219"/>
                      <a:pt x="147" y="219"/>
                      <a:pt x="147" y="219"/>
                    </a:cubicBezTo>
                    <a:cubicBezTo>
                      <a:pt x="147" y="219"/>
                      <a:pt x="147" y="218"/>
                      <a:pt x="147" y="218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5"/>
                      <a:pt x="155" y="215"/>
                      <a:pt x="156" y="214"/>
                    </a:cubicBezTo>
                    <a:cubicBezTo>
                      <a:pt x="157" y="214"/>
                      <a:pt x="158" y="213"/>
                      <a:pt x="159" y="213"/>
                    </a:cubicBezTo>
                    <a:cubicBezTo>
                      <a:pt x="154" y="217"/>
                      <a:pt x="147" y="220"/>
                      <a:pt x="141" y="220"/>
                    </a:cubicBezTo>
                    <a:moveTo>
                      <a:pt x="131" y="214"/>
                    </a:moveTo>
                    <a:cubicBezTo>
                      <a:pt x="131" y="213"/>
                      <a:pt x="131" y="212"/>
                      <a:pt x="130" y="211"/>
                    </a:cubicBezTo>
                    <a:cubicBezTo>
                      <a:pt x="135" y="209"/>
                      <a:pt x="140" y="207"/>
                      <a:pt x="144" y="205"/>
                    </a:cubicBezTo>
                    <a:cubicBezTo>
                      <a:pt x="151" y="202"/>
                      <a:pt x="158" y="201"/>
                      <a:pt x="164" y="199"/>
                    </a:cubicBezTo>
                    <a:cubicBezTo>
                      <a:pt x="170" y="197"/>
                      <a:pt x="175" y="195"/>
                      <a:pt x="180" y="193"/>
                    </a:cubicBezTo>
                    <a:cubicBezTo>
                      <a:pt x="179" y="194"/>
                      <a:pt x="178" y="194"/>
                      <a:pt x="177" y="194"/>
                    </a:cubicBezTo>
                    <a:cubicBezTo>
                      <a:pt x="171" y="197"/>
                      <a:pt x="165" y="199"/>
                      <a:pt x="159" y="201"/>
                    </a:cubicBezTo>
                    <a:cubicBezTo>
                      <a:pt x="153" y="204"/>
                      <a:pt x="147" y="207"/>
                      <a:pt x="141" y="210"/>
                    </a:cubicBezTo>
                    <a:cubicBezTo>
                      <a:pt x="138" y="211"/>
                      <a:pt x="134" y="212"/>
                      <a:pt x="131" y="214"/>
                    </a:cubicBezTo>
                    <a:moveTo>
                      <a:pt x="130" y="209"/>
                    </a:moveTo>
                    <a:cubicBezTo>
                      <a:pt x="130" y="208"/>
                      <a:pt x="130" y="206"/>
                      <a:pt x="130" y="205"/>
                    </a:cubicBezTo>
                    <a:cubicBezTo>
                      <a:pt x="142" y="201"/>
                      <a:pt x="154" y="196"/>
                      <a:pt x="166" y="192"/>
                    </a:cubicBezTo>
                    <a:cubicBezTo>
                      <a:pt x="169" y="191"/>
                      <a:pt x="172" y="190"/>
                      <a:pt x="175" y="189"/>
                    </a:cubicBezTo>
                    <a:cubicBezTo>
                      <a:pt x="170" y="191"/>
                      <a:pt x="165" y="193"/>
                      <a:pt x="160" y="195"/>
                    </a:cubicBezTo>
                    <a:cubicBezTo>
                      <a:pt x="152" y="198"/>
                      <a:pt x="145" y="201"/>
                      <a:pt x="138" y="204"/>
                    </a:cubicBezTo>
                    <a:cubicBezTo>
                      <a:pt x="135" y="205"/>
                      <a:pt x="132" y="207"/>
                      <a:pt x="130" y="209"/>
                    </a:cubicBezTo>
                    <a:moveTo>
                      <a:pt x="135" y="215"/>
                    </a:moveTo>
                    <a:cubicBezTo>
                      <a:pt x="134" y="215"/>
                      <a:pt x="134" y="214"/>
                      <a:pt x="133" y="214"/>
                    </a:cubicBezTo>
                    <a:cubicBezTo>
                      <a:pt x="134" y="214"/>
                      <a:pt x="135" y="213"/>
                      <a:pt x="137" y="213"/>
                    </a:cubicBezTo>
                    <a:cubicBezTo>
                      <a:pt x="147" y="209"/>
                      <a:pt x="156" y="204"/>
                      <a:pt x="166" y="200"/>
                    </a:cubicBezTo>
                    <a:cubicBezTo>
                      <a:pt x="177" y="196"/>
                      <a:pt x="188" y="193"/>
                      <a:pt x="198" y="187"/>
                    </a:cubicBezTo>
                    <a:cubicBezTo>
                      <a:pt x="196" y="191"/>
                      <a:pt x="193" y="194"/>
                      <a:pt x="189" y="196"/>
                    </a:cubicBezTo>
                    <a:cubicBezTo>
                      <a:pt x="179" y="198"/>
                      <a:pt x="169" y="201"/>
                      <a:pt x="159" y="205"/>
                    </a:cubicBezTo>
                    <a:cubicBezTo>
                      <a:pt x="155" y="207"/>
                      <a:pt x="150" y="210"/>
                      <a:pt x="145" y="211"/>
                    </a:cubicBezTo>
                    <a:cubicBezTo>
                      <a:pt x="143" y="213"/>
                      <a:pt x="140" y="213"/>
                      <a:pt x="137" y="214"/>
                    </a:cubicBezTo>
                    <a:cubicBezTo>
                      <a:pt x="136" y="214"/>
                      <a:pt x="136" y="215"/>
                      <a:pt x="135" y="215"/>
                    </a:cubicBezTo>
                    <a:moveTo>
                      <a:pt x="130" y="204"/>
                    </a:moveTo>
                    <a:cubicBezTo>
                      <a:pt x="130" y="202"/>
                      <a:pt x="130" y="200"/>
                      <a:pt x="130" y="199"/>
                    </a:cubicBezTo>
                    <a:cubicBezTo>
                      <a:pt x="137" y="197"/>
                      <a:pt x="143" y="194"/>
                      <a:pt x="150" y="191"/>
                    </a:cubicBezTo>
                    <a:cubicBezTo>
                      <a:pt x="159" y="188"/>
                      <a:pt x="168" y="185"/>
                      <a:pt x="177" y="182"/>
                    </a:cubicBezTo>
                    <a:cubicBezTo>
                      <a:pt x="179" y="181"/>
                      <a:pt x="181" y="181"/>
                      <a:pt x="184" y="180"/>
                    </a:cubicBezTo>
                    <a:cubicBezTo>
                      <a:pt x="181" y="181"/>
                      <a:pt x="178" y="183"/>
                      <a:pt x="175" y="184"/>
                    </a:cubicBezTo>
                    <a:cubicBezTo>
                      <a:pt x="167" y="188"/>
                      <a:pt x="159" y="192"/>
                      <a:pt x="150" y="195"/>
                    </a:cubicBezTo>
                    <a:cubicBezTo>
                      <a:pt x="144" y="198"/>
                      <a:pt x="136" y="200"/>
                      <a:pt x="130" y="204"/>
                    </a:cubicBezTo>
                    <a:moveTo>
                      <a:pt x="131" y="210"/>
                    </a:moveTo>
                    <a:cubicBezTo>
                      <a:pt x="132" y="209"/>
                      <a:pt x="133" y="207"/>
                      <a:pt x="134" y="207"/>
                    </a:cubicBezTo>
                    <a:cubicBezTo>
                      <a:pt x="147" y="201"/>
                      <a:pt x="160" y="196"/>
                      <a:pt x="173" y="191"/>
                    </a:cubicBezTo>
                    <a:cubicBezTo>
                      <a:pt x="178" y="189"/>
                      <a:pt x="184" y="186"/>
                      <a:pt x="190" y="184"/>
                    </a:cubicBezTo>
                    <a:cubicBezTo>
                      <a:pt x="190" y="184"/>
                      <a:pt x="191" y="183"/>
                      <a:pt x="192" y="183"/>
                    </a:cubicBezTo>
                    <a:cubicBezTo>
                      <a:pt x="195" y="182"/>
                      <a:pt x="197" y="181"/>
                      <a:pt x="199" y="180"/>
                    </a:cubicBezTo>
                    <a:cubicBezTo>
                      <a:pt x="199" y="180"/>
                      <a:pt x="199" y="181"/>
                      <a:pt x="199" y="181"/>
                    </a:cubicBezTo>
                    <a:cubicBezTo>
                      <a:pt x="199" y="183"/>
                      <a:pt x="198" y="185"/>
                      <a:pt x="198" y="187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86" y="192"/>
                      <a:pt x="173" y="195"/>
                      <a:pt x="162" y="198"/>
                    </a:cubicBezTo>
                    <a:cubicBezTo>
                      <a:pt x="155" y="200"/>
                      <a:pt x="148" y="202"/>
                      <a:pt x="142" y="205"/>
                    </a:cubicBezTo>
                    <a:cubicBezTo>
                      <a:pt x="140" y="205"/>
                      <a:pt x="138" y="206"/>
                      <a:pt x="136" y="207"/>
                    </a:cubicBezTo>
                    <a:cubicBezTo>
                      <a:pt x="135" y="208"/>
                      <a:pt x="133" y="209"/>
                      <a:pt x="131" y="210"/>
                    </a:cubicBezTo>
                    <a:moveTo>
                      <a:pt x="149" y="197"/>
                    </a:moveTo>
                    <a:cubicBezTo>
                      <a:pt x="161" y="192"/>
                      <a:pt x="173" y="187"/>
                      <a:pt x="184" y="181"/>
                    </a:cubicBezTo>
                    <a:cubicBezTo>
                      <a:pt x="186" y="180"/>
                      <a:pt x="188" y="179"/>
                      <a:pt x="189" y="178"/>
                    </a:cubicBezTo>
                    <a:cubicBezTo>
                      <a:pt x="193" y="177"/>
                      <a:pt x="196" y="176"/>
                      <a:pt x="199" y="175"/>
                    </a:cubicBezTo>
                    <a:cubicBezTo>
                      <a:pt x="200" y="175"/>
                      <a:pt x="200" y="175"/>
                      <a:pt x="200" y="175"/>
                    </a:cubicBezTo>
                    <a:cubicBezTo>
                      <a:pt x="199" y="176"/>
                      <a:pt x="199" y="177"/>
                      <a:pt x="199" y="179"/>
                    </a:cubicBezTo>
                    <a:cubicBezTo>
                      <a:pt x="198" y="179"/>
                      <a:pt x="198" y="179"/>
                      <a:pt x="197" y="179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196" y="179"/>
                      <a:pt x="196" y="180"/>
                      <a:pt x="195" y="180"/>
                    </a:cubicBezTo>
                    <a:cubicBezTo>
                      <a:pt x="193" y="182"/>
                      <a:pt x="190" y="183"/>
                      <a:pt x="187" y="184"/>
                    </a:cubicBezTo>
                    <a:cubicBezTo>
                      <a:pt x="175" y="189"/>
                      <a:pt x="162" y="192"/>
                      <a:pt x="149" y="197"/>
                    </a:cubicBezTo>
                    <a:moveTo>
                      <a:pt x="19" y="174"/>
                    </a:move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moveTo>
                      <a:pt x="193" y="176"/>
                    </a:moveTo>
                    <a:cubicBezTo>
                      <a:pt x="196" y="175"/>
                      <a:pt x="198" y="174"/>
                      <a:pt x="201" y="172"/>
                    </a:cubicBezTo>
                    <a:cubicBezTo>
                      <a:pt x="201" y="173"/>
                      <a:pt x="200" y="173"/>
                      <a:pt x="200" y="174"/>
                    </a:cubicBezTo>
                    <a:cubicBezTo>
                      <a:pt x="198" y="175"/>
                      <a:pt x="195" y="176"/>
                      <a:pt x="193" y="176"/>
                    </a:cubicBezTo>
                    <a:moveTo>
                      <a:pt x="19" y="172"/>
                    </a:moveTo>
                    <a:cubicBezTo>
                      <a:pt x="18" y="170"/>
                      <a:pt x="20" y="169"/>
                      <a:pt x="21" y="168"/>
                    </a:cubicBezTo>
                    <a:cubicBezTo>
                      <a:pt x="21" y="168"/>
                      <a:pt x="20" y="169"/>
                      <a:pt x="20" y="169"/>
                    </a:cubicBezTo>
                    <a:cubicBezTo>
                      <a:pt x="20" y="170"/>
                      <a:pt x="19" y="171"/>
                      <a:pt x="19" y="172"/>
                    </a:cubicBezTo>
                    <a:moveTo>
                      <a:pt x="18" y="172"/>
                    </a:moveTo>
                    <a:cubicBezTo>
                      <a:pt x="17" y="170"/>
                      <a:pt x="17" y="168"/>
                      <a:pt x="17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7" y="167"/>
                      <a:pt x="19" y="165"/>
                      <a:pt x="20" y="165"/>
                    </a:cubicBezTo>
                    <a:cubicBezTo>
                      <a:pt x="21" y="165"/>
                      <a:pt x="21" y="166"/>
                      <a:pt x="20" y="167"/>
                    </a:cubicBezTo>
                    <a:cubicBezTo>
                      <a:pt x="20" y="168"/>
                      <a:pt x="19" y="168"/>
                      <a:pt x="18" y="169"/>
                    </a:cubicBezTo>
                    <a:cubicBezTo>
                      <a:pt x="18" y="170"/>
                      <a:pt x="18" y="171"/>
                      <a:pt x="18" y="172"/>
                    </a:cubicBezTo>
                    <a:moveTo>
                      <a:pt x="134" y="183"/>
                    </a:moveTo>
                    <a:cubicBezTo>
                      <a:pt x="135" y="181"/>
                      <a:pt x="135" y="179"/>
                      <a:pt x="136" y="178"/>
                    </a:cubicBezTo>
                    <a:cubicBezTo>
                      <a:pt x="142" y="177"/>
                      <a:pt x="148" y="175"/>
                      <a:pt x="155" y="173"/>
                    </a:cubicBezTo>
                    <a:cubicBezTo>
                      <a:pt x="162" y="170"/>
                      <a:pt x="170" y="168"/>
                      <a:pt x="178" y="165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67" y="169"/>
                      <a:pt x="159" y="173"/>
                      <a:pt x="151" y="176"/>
                    </a:cubicBezTo>
                    <a:cubicBezTo>
                      <a:pt x="145" y="178"/>
                      <a:pt x="139" y="180"/>
                      <a:pt x="134" y="183"/>
                    </a:cubicBezTo>
                    <a:moveTo>
                      <a:pt x="132" y="190"/>
                    </a:moveTo>
                    <a:cubicBezTo>
                      <a:pt x="132" y="188"/>
                      <a:pt x="133" y="186"/>
                      <a:pt x="133" y="185"/>
                    </a:cubicBezTo>
                    <a:cubicBezTo>
                      <a:pt x="135" y="184"/>
                      <a:pt x="137" y="183"/>
                      <a:pt x="139" y="182"/>
                    </a:cubicBezTo>
                    <a:cubicBezTo>
                      <a:pt x="143" y="180"/>
                      <a:pt x="148" y="179"/>
                      <a:pt x="152" y="177"/>
                    </a:cubicBezTo>
                    <a:cubicBezTo>
                      <a:pt x="161" y="175"/>
                      <a:pt x="169" y="172"/>
                      <a:pt x="178" y="169"/>
                    </a:cubicBezTo>
                    <a:cubicBezTo>
                      <a:pt x="183" y="167"/>
                      <a:pt x="189" y="165"/>
                      <a:pt x="194" y="164"/>
                    </a:cubicBezTo>
                    <a:cubicBezTo>
                      <a:pt x="188" y="166"/>
                      <a:pt x="183" y="168"/>
                      <a:pt x="177" y="170"/>
                    </a:cubicBezTo>
                    <a:cubicBezTo>
                      <a:pt x="162" y="176"/>
                      <a:pt x="146" y="182"/>
                      <a:pt x="132" y="190"/>
                    </a:cubicBezTo>
                    <a:moveTo>
                      <a:pt x="16" y="162"/>
                    </a:moveTo>
                    <a:cubicBezTo>
                      <a:pt x="17" y="162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19" y="162"/>
                    </a:cubicBezTo>
                    <a:cubicBezTo>
                      <a:pt x="18" y="164"/>
                      <a:pt x="17" y="165"/>
                      <a:pt x="16" y="166"/>
                    </a:cubicBezTo>
                    <a:cubicBezTo>
                      <a:pt x="16" y="165"/>
                      <a:pt x="16" y="163"/>
                      <a:pt x="15" y="162"/>
                    </a:cubicBezTo>
                    <a:cubicBezTo>
                      <a:pt x="16" y="162"/>
                      <a:pt x="16" y="162"/>
                      <a:pt x="16" y="162"/>
                    </a:cubicBezTo>
                    <a:moveTo>
                      <a:pt x="19" y="165"/>
                    </a:moveTo>
                    <a:cubicBezTo>
                      <a:pt x="18" y="165"/>
                      <a:pt x="18" y="165"/>
                      <a:pt x="19" y="164"/>
                    </a:cubicBezTo>
                    <a:cubicBezTo>
                      <a:pt x="20" y="163"/>
                      <a:pt x="21" y="162"/>
                      <a:pt x="22" y="161"/>
                    </a:cubicBezTo>
                    <a:cubicBezTo>
                      <a:pt x="22" y="162"/>
                      <a:pt x="22" y="163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19" y="165"/>
                      <a:pt x="19" y="165"/>
                    </a:cubicBezTo>
                    <a:moveTo>
                      <a:pt x="141" y="166"/>
                    </a:moveTo>
                    <a:cubicBezTo>
                      <a:pt x="141" y="165"/>
                      <a:pt x="142" y="164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5" y="162"/>
                      <a:pt x="149" y="161"/>
                      <a:pt x="152" y="160"/>
                    </a:cubicBezTo>
                    <a:cubicBezTo>
                      <a:pt x="148" y="161"/>
                      <a:pt x="145" y="163"/>
                      <a:pt x="141" y="166"/>
                    </a:cubicBezTo>
                    <a:moveTo>
                      <a:pt x="139" y="172"/>
                    </a:move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9" y="171"/>
                      <a:pt x="140" y="170"/>
                      <a:pt x="140" y="169"/>
                    </a:cubicBezTo>
                    <a:cubicBezTo>
                      <a:pt x="145" y="167"/>
                      <a:pt x="150" y="165"/>
                      <a:pt x="155" y="163"/>
                    </a:cubicBezTo>
                    <a:cubicBezTo>
                      <a:pt x="160" y="161"/>
                      <a:pt x="166" y="159"/>
                      <a:pt x="171" y="158"/>
                    </a:cubicBezTo>
                    <a:cubicBezTo>
                      <a:pt x="160" y="162"/>
                      <a:pt x="149" y="166"/>
                      <a:pt x="139" y="172"/>
                    </a:cubicBezTo>
                    <a:moveTo>
                      <a:pt x="131" y="198"/>
                    </a:moveTo>
                    <a:cubicBezTo>
                      <a:pt x="131" y="198"/>
                      <a:pt x="132" y="197"/>
                      <a:pt x="133" y="197"/>
                    </a:cubicBezTo>
                    <a:cubicBezTo>
                      <a:pt x="149" y="188"/>
                      <a:pt x="167" y="182"/>
                      <a:pt x="184" y="174"/>
                    </a:cubicBezTo>
                    <a:cubicBezTo>
                      <a:pt x="192" y="171"/>
                      <a:pt x="201" y="167"/>
                      <a:pt x="209" y="165"/>
                    </a:cubicBezTo>
                    <a:cubicBezTo>
                      <a:pt x="215" y="163"/>
                      <a:pt x="220" y="161"/>
                      <a:pt x="225" y="158"/>
                    </a:cubicBezTo>
                    <a:cubicBezTo>
                      <a:pt x="220" y="163"/>
                      <a:pt x="209" y="165"/>
                      <a:pt x="204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2" y="171"/>
                      <a:pt x="201" y="171"/>
                      <a:pt x="200" y="172"/>
                    </a:cubicBezTo>
                    <a:cubicBezTo>
                      <a:pt x="196" y="174"/>
                      <a:pt x="191" y="176"/>
                      <a:pt x="187" y="178"/>
                    </a:cubicBezTo>
                    <a:cubicBezTo>
                      <a:pt x="184" y="179"/>
                      <a:pt x="180" y="180"/>
                      <a:pt x="176" y="181"/>
                    </a:cubicBezTo>
                    <a:cubicBezTo>
                      <a:pt x="168" y="184"/>
                      <a:pt x="159" y="187"/>
                      <a:pt x="150" y="190"/>
                    </a:cubicBezTo>
                    <a:cubicBezTo>
                      <a:pt x="146" y="192"/>
                      <a:pt x="142" y="193"/>
                      <a:pt x="138" y="195"/>
                    </a:cubicBezTo>
                    <a:cubicBezTo>
                      <a:pt x="136" y="196"/>
                      <a:pt x="134" y="196"/>
                      <a:pt x="132" y="197"/>
                    </a:cubicBezTo>
                    <a:cubicBezTo>
                      <a:pt x="131" y="197"/>
                      <a:pt x="131" y="198"/>
                      <a:pt x="131" y="198"/>
                    </a:cubicBezTo>
                    <a:moveTo>
                      <a:pt x="137" y="175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3" y="173"/>
                      <a:pt x="147" y="171"/>
                      <a:pt x="152" y="168"/>
                    </a:cubicBezTo>
                    <a:cubicBezTo>
                      <a:pt x="161" y="164"/>
                      <a:pt x="170" y="162"/>
                      <a:pt x="180" y="159"/>
                    </a:cubicBezTo>
                    <a:cubicBezTo>
                      <a:pt x="182" y="158"/>
                      <a:pt x="184" y="158"/>
                      <a:pt x="187" y="157"/>
                    </a:cubicBezTo>
                    <a:cubicBezTo>
                      <a:pt x="183" y="159"/>
                      <a:pt x="179" y="160"/>
                      <a:pt x="175" y="161"/>
                    </a:cubicBezTo>
                    <a:cubicBezTo>
                      <a:pt x="167" y="164"/>
                      <a:pt x="160" y="167"/>
                      <a:pt x="153" y="170"/>
                    </a:cubicBezTo>
                    <a:cubicBezTo>
                      <a:pt x="148" y="172"/>
                      <a:pt x="142" y="173"/>
                      <a:pt x="137" y="175"/>
                    </a:cubicBezTo>
                    <a:moveTo>
                      <a:pt x="17" y="161"/>
                    </a:moveTo>
                    <a:cubicBezTo>
                      <a:pt x="16" y="161"/>
                      <a:pt x="18" y="159"/>
                      <a:pt x="19" y="159"/>
                    </a:cubicBezTo>
                    <a:cubicBezTo>
                      <a:pt x="20" y="158"/>
                      <a:pt x="21" y="157"/>
                      <a:pt x="21" y="156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1" y="158"/>
                      <a:pt x="21" y="159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0" y="160"/>
                      <a:pt x="20" y="160"/>
                      <a:pt x="19" y="160"/>
                    </a:cubicBezTo>
                    <a:cubicBezTo>
                      <a:pt x="18" y="161"/>
                      <a:pt x="17" y="161"/>
                      <a:pt x="17" y="161"/>
                    </a:cubicBezTo>
                    <a:moveTo>
                      <a:pt x="15" y="161"/>
                    </a:moveTo>
                    <a:cubicBezTo>
                      <a:pt x="15" y="160"/>
                      <a:pt x="15" y="159"/>
                      <a:pt x="15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8"/>
                      <a:pt x="16" y="157"/>
                      <a:pt x="17" y="157"/>
                    </a:cubicBezTo>
                    <a:cubicBezTo>
                      <a:pt x="18" y="156"/>
                      <a:pt x="18" y="156"/>
                      <a:pt x="19" y="156"/>
                    </a:cubicBezTo>
                    <a:cubicBezTo>
                      <a:pt x="19" y="156"/>
                      <a:pt x="20" y="156"/>
                      <a:pt x="20" y="156"/>
                    </a:cubicBezTo>
                    <a:cubicBezTo>
                      <a:pt x="19" y="158"/>
                      <a:pt x="17" y="159"/>
                      <a:pt x="15" y="161"/>
                    </a:cubicBezTo>
                    <a:cubicBezTo>
                      <a:pt x="15" y="161"/>
                      <a:pt x="15" y="161"/>
                      <a:pt x="15" y="161"/>
                    </a:cubicBezTo>
                    <a:moveTo>
                      <a:pt x="131" y="197"/>
                    </a:moveTo>
                    <a:cubicBezTo>
                      <a:pt x="131" y="196"/>
                      <a:pt x="131" y="194"/>
                      <a:pt x="131" y="193"/>
                    </a:cubicBezTo>
                    <a:cubicBezTo>
                      <a:pt x="139" y="189"/>
                      <a:pt x="146" y="187"/>
                      <a:pt x="154" y="184"/>
                    </a:cubicBezTo>
                    <a:cubicBezTo>
                      <a:pt x="163" y="181"/>
                      <a:pt x="171" y="177"/>
                      <a:pt x="180" y="174"/>
                    </a:cubicBezTo>
                    <a:cubicBezTo>
                      <a:pt x="188" y="170"/>
                      <a:pt x="197" y="167"/>
                      <a:pt x="206" y="164"/>
                    </a:cubicBezTo>
                    <a:cubicBezTo>
                      <a:pt x="210" y="163"/>
                      <a:pt x="214" y="161"/>
                      <a:pt x="219" y="160"/>
                    </a:cubicBezTo>
                    <a:cubicBezTo>
                      <a:pt x="220" y="159"/>
                      <a:pt x="226" y="156"/>
                      <a:pt x="226" y="156"/>
                    </a:cubicBezTo>
                    <a:cubicBezTo>
                      <a:pt x="226" y="156"/>
                      <a:pt x="226" y="156"/>
                      <a:pt x="225" y="157"/>
                    </a:cubicBezTo>
                    <a:cubicBezTo>
                      <a:pt x="218" y="162"/>
                      <a:pt x="209" y="164"/>
                      <a:pt x="201" y="167"/>
                    </a:cubicBezTo>
                    <a:cubicBezTo>
                      <a:pt x="192" y="170"/>
                      <a:pt x="184" y="174"/>
                      <a:pt x="175" y="177"/>
                    </a:cubicBezTo>
                    <a:cubicBezTo>
                      <a:pt x="160" y="183"/>
                      <a:pt x="145" y="189"/>
                      <a:pt x="131" y="197"/>
                    </a:cubicBezTo>
                    <a:moveTo>
                      <a:pt x="202" y="161"/>
                    </a:moveTo>
                    <a:cubicBezTo>
                      <a:pt x="203" y="161"/>
                      <a:pt x="203" y="161"/>
                      <a:pt x="204" y="160"/>
                    </a:cubicBezTo>
                    <a:cubicBezTo>
                      <a:pt x="208" y="159"/>
                      <a:pt x="212" y="157"/>
                      <a:pt x="216" y="156"/>
                    </a:cubicBezTo>
                    <a:cubicBezTo>
                      <a:pt x="212" y="158"/>
                      <a:pt x="207" y="160"/>
                      <a:pt x="203" y="161"/>
                    </a:cubicBezTo>
                    <a:cubicBezTo>
                      <a:pt x="202" y="161"/>
                      <a:pt x="202" y="161"/>
                      <a:pt x="202" y="161"/>
                    </a:cubicBezTo>
                    <a:moveTo>
                      <a:pt x="131" y="192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47" y="182"/>
                      <a:pt x="164" y="177"/>
                      <a:pt x="180" y="170"/>
                    </a:cubicBezTo>
                    <a:cubicBezTo>
                      <a:pt x="188" y="167"/>
                      <a:pt x="197" y="164"/>
                      <a:pt x="205" y="161"/>
                    </a:cubicBezTo>
                    <a:cubicBezTo>
                      <a:pt x="212" y="159"/>
                      <a:pt x="219" y="156"/>
                      <a:pt x="226" y="153"/>
                    </a:cubicBezTo>
                    <a:cubicBezTo>
                      <a:pt x="226" y="153"/>
                      <a:pt x="227" y="153"/>
                      <a:pt x="227" y="153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3"/>
                      <a:pt x="227" y="154"/>
                      <a:pt x="227" y="155"/>
                    </a:cubicBezTo>
                    <a:cubicBezTo>
                      <a:pt x="219" y="158"/>
                      <a:pt x="211" y="161"/>
                      <a:pt x="203" y="164"/>
                    </a:cubicBezTo>
                    <a:cubicBezTo>
                      <a:pt x="194" y="166"/>
                      <a:pt x="186" y="170"/>
                      <a:pt x="178" y="174"/>
                    </a:cubicBezTo>
                    <a:cubicBezTo>
                      <a:pt x="169" y="177"/>
                      <a:pt x="161" y="181"/>
                      <a:pt x="152" y="184"/>
                    </a:cubicBezTo>
                    <a:cubicBezTo>
                      <a:pt x="145" y="186"/>
                      <a:pt x="138" y="189"/>
                      <a:pt x="131" y="192"/>
                    </a:cubicBezTo>
                    <a:moveTo>
                      <a:pt x="15" y="157"/>
                    </a:moveTo>
                    <a:cubicBezTo>
                      <a:pt x="15" y="157"/>
                      <a:pt x="16" y="157"/>
                      <a:pt x="16" y="156"/>
                    </a:cubicBezTo>
                    <a:cubicBezTo>
                      <a:pt x="18" y="155"/>
                      <a:pt x="20" y="154"/>
                      <a:pt x="21" y="152"/>
                    </a:cubicBezTo>
                    <a:cubicBezTo>
                      <a:pt x="21" y="153"/>
                      <a:pt x="21" y="154"/>
                      <a:pt x="21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6" y="157"/>
                      <a:pt x="16" y="157"/>
                      <a:pt x="15" y="157"/>
                    </a:cubicBezTo>
                    <a:moveTo>
                      <a:pt x="15" y="157"/>
                    </a:moveTo>
                    <a:cubicBezTo>
                      <a:pt x="14" y="156"/>
                      <a:pt x="14" y="155"/>
                      <a:pt x="14" y="153"/>
                    </a:cubicBezTo>
                    <a:cubicBezTo>
                      <a:pt x="16" y="152"/>
                      <a:pt x="18" y="152"/>
                      <a:pt x="20" y="151"/>
                    </a:cubicBezTo>
                    <a:cubicBezTo>
                      <a:pt x="20" y="151"/>
                      <a:pt x="21" y="151"/>
                      <a:pt x="22" y="150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2"/>
                      <a:pt x="20" y="152"/>
                      <a:pt x="20" y="152"/>
                    </a:cubicBezTo>
                    <a:cubicBezTo>
                      <a:pt x="18" y="154"/>
                      <a:pt x="16" y="155"/>
                      <a:pt x="15" y="157"/>
                    </a:cubicBezTo>
                    <a:moveTo>
                      <a:pt x="134" y="184"/>
                    </a:moveTo>
                    <a:cubicBezTo>
                      <a:pt x="140" y="180"/>
                      <a:pt x="148" y="178"/>
                      <a:pt x="155" y="175"/>
                    </a:cubicBezTo>
                    <a:cubicBezTo>
                      <a:pt x="164" y="172"/>
                      <a:pt x="172" y="168"/>
                      <a:pt x="181" y="165"/>
                    </a:cubicBezTo>
                    <a:cubicBezTo>
                      <a:pt x="186" y="164"/>
                      <a:pt x="191" y="162"/>
                      <a:pt x="196" y="160"/>
                    </a:cubicBezTo>
                    <a:cubicBezTo>
                      <a:pt x="199" y="159"/>
                      <a:pt x="203" y="158"/>
                      <a:pt x="206" y="156"/>
                    </a:cubicBezTo>
                    <a:cubicBezTo>
                      <a:pt x="210" y="155"/>
                      <a:pt x="214" y="153"/>
                      <a:pt x="218" y="152"/>
                    </a:cubicBezTo>
                    <a:cubicBezTo>
                      <a:pt x="219" y="152"/>
                      <a:pt x="219" y="151"/>
                      <a:pt x="220" y="151"/>
                    </a:cubicBezTo>
                    <a:cubicBezTo>
                      <a:pt x="222" y="150"/>
                      <a:pt x="225" y="150"/>
                      <a:pt x="227" y="149"/>
                    </a:cubicBezTo>
                    <a:cubicBezTo>
                      <a:pt x="228" y="150"/>
                      <a:pt x="228" y="151"/>
                      <a:pt x="228" y="151"/>
                    </a:cubicBezTo>
                    <a:cubicBezTo>
                      <a:pt x="220" y="153"/>
                      <a:pt x="213" y="156"/>
                      <a:pt x="206" y="159"/>
                    </a:cubicBezTo>
                    <a:cubicBezTo>
                      <a:pt x="197" y="162"/>
                      <a:pt x="189" y="164"/>
                      <a:pt x="180" y="167"/>
                    </a:cubicBezTo>
                    <a:cubicBezTo>
                      <a:pt x="172" y="170"/>
                      <a:pt x="164" y="172"/>
                      <a:pt x="156" y="175"/>
                    </a:cubicBezTo>
                    <a:cubicBezTo>
                      <a:pt x="148" y="178"/>
                      <a:pt x="140" y="180"/>
                      <a:pt x="134" y="184"/>
                    </a:cubicBezTo>
                    <a:moveTo>
                      <a:pt x="33" y="149"/>
                    </a:moveTo>
                    <a:cubicBezTo>
                      <a:pt x="33" y="149"/>
                      <a:pt x="32" y="148"/>
                      <a:pt x="32" y="148"/>
                    </a:cubicBezTo>
                    <a:cubicBezTo>
                      <a:pt x="31" y="147"/>
                      <a:pt x="31" y="147"/>
                      <a:pt x="30" y="146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2" y="146"/>
                      <a:pt x="33" y="146"/>
                      <a:pt x="32" y="147"/>
                    </a:cubicBezTo>
                    <a:cubicBezTo>
                      <a:pt x="32" y="147"/>
                      <a:pt x="32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3" y="148"/>
                      <a:pt x="34" y="148"/>
                      <a:pt x="35" y="147"/>
                    </a:cubicBezTo>
                    <a:cubicBezTo>
                      <a:pt x="35" y="148"/>
                      <a:pt x="34" y="149"/>
                      <a:pt x="33" y="149"/>
                    </a:cubicBezTo>
                    <a:moveTo>
                      <a:pt x="138" y="177"/>
                    </a:moveTo>
                    <a:cubicBezTo>
                      <a:pt x="138" y="177"/>
                      <a:pt x="137" y="177"/>
                      <a:pt x="137" y="176"/>
                    </a:cubicBezTo>
                    <a:cubicBezTo>
                      <a:pt x="141" y="174"/>
                      <a:pt x="146" y="174"/>
                      <a:pt x="150" y="172"/>
                    </a:cubicBezTo>
                    <a:cubicBezTo>
                      <a:pt x="158" y="170"/>
                      <a:pt x="165" y="166"/>
                      <a:pt x="173" y="163"/>
                    </a:cubicBezTo>
                    <a:cubicBezTo>
                      <a:pt x="183" y="160"/>
                      <a:pt x="192" y="156"/>
                      <a:pt x="201" y="153"/>
                    </a:cubicBezTo>
                    <a:cubicBezTo>
                      <a:pt x="202" y="153"/>
                      <a:pt x="203" y="153"/>
                      <a:pt x="203" y="152"/>
                    </a:cubicBezTo>
                    <a:cubicBezTo>
                      <a:pt x="204" y="152"/>
                      <a:pt x="204" y="152"/>
                      <a:pt x="205" y="152"/>
                    </a:cubicBezTo>
                    <a:cubicBezTo>
                      <a:pt x="212" y="150"/>
                      <a:pt x="219" y="149"/>
                      <a:pt x="226" y="146"/>
                    </a:cubicBezTo>
                    <a:cubicBezTo>
                      <a:pt x="226" y="147"/>
                      <a:pt x="227" y="147"/>
                      <a:pt x="227" y="148"/>
                    </a:cubicBezTo>
                    <a:cubicBezTo>
                      <a:pt x="226" y="148"/>
                      <a:pt x="226" y="149"/>
                      <a:pt x="225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13" y="152"/>
                      <a:pt x="202" y="156"/>
                      <a:pt x="190" y="161"/>
                    </a:cubicBezTo>
                    <a:cubicBezTo>
                      <a:pt x="185" y="162"/>
                      <a:pt x="180" y="164"/>
                      <a:pt x="175" y="165"/>
                    </a:cubicBezTo>
                    <a:cubicBezTo>
                      <a:pt x="166" y="168"/>
                      <a:pt x="157" y="171"/>
                      <a:pt x="148" y="174"/>
                    </a:cubicBezTo>
                    <a:cubicBezTo>
                      <a:pt x="146" y="175"/>
                      <a:pt x="144" y="175"/>
                      <a:pt x="142" y="176"/>
                    </a:cubicBezTo>
                    <a:cubicBezTo>
                      <a:pt x="141" y="176"/>
                      <a:pt x="141" y="176"/>
                      <a:pt x="140" y="176"/>
                    </a:cubicBezTo>
                    <a:cubicBezTo>
                      <a:pt x="139" y="177"/>
                      <a:pt x="139" y="177"/>
                      <a:pt x="138" y="177"/>
                    </a:cubicBezTo>
                    <a:moveTo>
                      <a:pt x="210" y="150"/>
                    </a:moveTo>
                    <a:cubicBezTo>
                      <a:pt x="211" y="150"/>
                      <a:pt x="212" y="149"/>
                      <a:pt x="214" y="149"/>
                    </a:cubicBezTo>
                    <a:cubicBezTo>
                      <a:pt x="216" y="148"/>
                      <a:pt x="218" y="148"/>
                      <a:pt x="220" y="147"/>
                    </a:cubicBezTo>
                    <a:cubicBezTo>
                      <a:pt x="220" y="147"/>
                      <a:pt x="224" y="146"/>
                      <a:pt x="224" y="146"/>
                    </a:cubicBezTo>
                    <a:cubicBezTo>
                      <a:pt x="224" y="146"/>
                      <a:pt x="223" y="146"/>
                      <a:pt x="222" y="146"/>
                    </a:cubicBezTo>
                    <a:cubicBezTo>
                      <a:pt x="218" y="148"/>
                      <a:pt x="214" y="149"/>
                      <a:pt x="210" y="150"/>
                    </a:cubicBezTo>
                    <a:moveTo>
                      <a:pt x="188" y="148"/>
                    </a:moveTo>
                    <a:cubicBezTo>
                      <a:pt x="193" y="147"/>
                      <a:pt x="197" y="146"/>
                      <a:pt x="202" y="144"/>
                    </a:cubicBezTo>
                    <a:cubicBezTo>
                      <a:pt x="203" y="144"/>
                      <a:pt x="204" y="144"/>
                      <a:pt x="205" y="143"/>
                    </a:cubicBezTo>
                    <a:cubicBezTo>
                      <a:pt x="200" y="145"/>
                      <a:pt x="194" y="147"/>
                      <a:pt x="188" y="148"/>
                    </a:cubicBezTo>
                    <a:moveTo>
                      <a:pt x="215" y="145"/>
                    </a:moveTo>
                    <a:cubicBezTo>
                      <a:pt x="217" y="144"/>
                      <a:pt x="219" y="143"/>
                      <a:pt x="222" y="143"/>
                    </a:cubicBezTo>
                    <a:cubicBezTo>
                      <a:pt x="219" y="143"/>
                      <a:pt x="217" y="144"/>
                      <a:pt x="215" y="145"/>
                    </a:cubicBezTo>
                    <a:moveTo>
                      <a:pt x="222" y="143"/>
                    </a:move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moveTo>
                      <a:pt x="138" y="17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9" y="172"/>
                      <a:pt x="141" y="171"/>
                      <a:pt x="141" y="171"/>
                    </a:cubicBezTo>
                    <a:cubicBezTo>
                      <a:pt x="146" y="169"/>
                      <a:pt x="151" y="167"/>
                      <a:pt x="155" y="165"/>
                    </a:cubicBezTo>
                    <a:cubicBezTo>
                      <a:pt x="164" y="161"/>
                      <a:pt x="173" y="158"/>
                      <a:pt x="183" y="155"/>
                    </a:cubicBezTo>
                    <a:cubicBezTo>
                      <a:pt x="186" y="153"/>
                      <a:pt x="189" y="152"/>
                      <a:pt x="192" y="152"/>
                    </a:cubicBezTo>
                    <a:cubicBezTo>
                      <a:pt x="203" y="149"/>
                      <a:pt x="214" y="147"/>
                      <a:pt x="224" y="143"/>
                    </a:cubicBezTo>
                    <a:cubicBezTo>
                      <a:pt x="224" y="143"/>
                      <a:pt x="225" y="144"/>
                      <a:pt x="225" y="145"/>
                    </a:cubicBezTo>
                    <a:cubicBezTo>
                      <a:pt x="216" y="146"/>
                      <a:pt x="207" y="149"/>
                      <a:pt x="198" y="153"/>
                    </a:cubicBezTo>
                    <a:cubicBezTo>
                      <a:pt x="198" y="153"/>
                      <a:pt x="197" y="153"/>
                      <a:pt x="197" y="153"/>
                    </a:cubicBezTo>
                    <a:cubicBezTo>
                      <a:pt x="180" y="158"/>
                      <a:pt x="162" y="162"/>
                      <a:pt x="146" y="170"/>
                    </a:cubicBezTo>
                    <a:cubicBezTo>
                      <a:pt x="144" y="172"/>
                      <a:pt x="142" y="172"/>
                      <a:pt x="139" y="173"/>
                    </a:cubicBezTo>
                    <a:cubicBezTo>
                      <a:pt x="138" y="173"/>
                      <a:pt x="138" y="173"/>
                      <a:pt x="138" y="173"/>
                    </a:cubicBezTo>
                    <a:moveTo>
                      <a:pt x="30" y="145"/>
                    </a:moveTo>
                    <a:cubicBezTo>
                      <a:pt x="30" y="145"/>
                      <a:pt x="30" y="145"/>
                      <a:pt x="31" y="144"/>
                    </a:cubicBezTo>
                    <a:cubicBezTo>
                      <a:pt x="33" y="143"/>
                      <a:pt x="35" y="142"/>
                      <a:pt x="36" y="140"/>
                    </a:cubicBezTo>
                    <a:cubicBezTo>
                      <a:pt x="36" y="142"/>
                      <a:pt x="36" y="144"/>
                      <a:pt x="35" y="146"/>
                    </a:cubicBezTo>
                    <a:cubicBezTo>
                      <a:pt x="35" y="146"/>
                      <a:pt x="34" y="147"/>
                      <a:pt x="34" y="147"/>
                    </a:cubicBezTo>
                    <a:cubicBezTo>
                      <a:pt x="34" y="147"/>
                      <a:pt x="34" y="146"/>
                      <a:pt x="35" y="145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44"/>
                      <a:pt x="34" y="144"/>
                      <a:pt x="34" y="144"/>
                    </a:cubicBezTo>
                    <a:cubicBezTo>
                      <a:pt x="34" y="144"/>
                      <a:pt x="33" y="145"/>
                      <a:pt x="32" y="145"/>
                    </a:cubicBezTo>
                    <a:cubicBezTo>
                      <a:pt x="31" y="145"/>
                      <a:pt x="30" y="145"/>
                      <a:pt x="30" y="145"/>
                    </a:cubicBezTo>
                    <a:moveTo>
                      <a:pt x="14" y="152"/>
                    </a:moveTo>
                    <a:cubicBezTo>
                      <a:pt x="14" y="151"/>
                      <a:pt x="14" y="151"/>
                      <a:pt x="14" y="150"/>
                    </a:cubicBezTo>
                    <a:cubicBezTo>
                      <a:pt x="19" y="148"/>
                      <a:pt x="23" y="146"/>
                      <a:pt x="28" y="143"/>
                    </a:cubicBezTo>
                    <a:cubicBezTo>
                      <a:pt x="30" y="142"/>
                      <a:pt x="32" y="142"/>
                      <a:pt x="33" y="141"/>
                    </a:cubicBezTo>
                    <a:cubicBezTo>
                      <a:pt x="34" y="140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2" y="143"/>
                      <a:pt x="30" y="144"/>
                      <a:pt x="28" y="145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6" y="145"/>
                      <a:pt x="26" y="145"/>
                      <a:pt x="25" y="145"/>
                    </a:cubicBezTo>
                    <a:cubicBezTo>
                      <a:pt x="24" y="146"/>
                      <a:pt x="23" y="148"/>
                      <a:pt x="22" y="149"/>
                    </a:cubicBezTo>
                    <a:cubicBezTo>
                      <a:pt x="19" y="150"/>
                      <a:pt x="16" y="151"/>
                      <a:pt x="14" y="152"/>
                    </a:cubicBezTo>
                    <a:moveTo>
                      <a:pt x="140" y="168"/>
                    </a:moveTo>
                    <a:cubicBezTo>
                      <a:pt x="141" y="168"/>
                      <a:pt x="141" y="167"/>
                      <a:pt x="141" y="167"/>
                    </a:cubicBezTo>
                    <a:cubicBezTo>
                      <a:pt x="142" y="166"/>
                      <a:pt x="144" y="165"/>
                      <a:pt x="145" y="164"/>
                    </a:cubicBezTo>
                    <a:cubicBezTo>
                      <a:pt x="153" y="160"/>
                      <a:pt x="162" y="157"/>
                      <a:pt x="171" y="154"/>
                    </a:cubicBezTo>
                    <a:cubicBezTo>
                      <a:pt x="188" y="149"/>
                      <a:pt x="205" y="146"/>
                      <a:pt x="221" y="139"/>
                    </a:cubicBezTo>
                    <a:cubicBezTo>
                      <a:pt x="222" y="140"/>
                      <a:pt x="222" y="141"/>
                      <a:pt x="223" y="142"/>
                    </a:cubicBezTo>
                    <a:cubicBezTo>
                      <a:pt x="216" y="143"/>
                      <a:pt x="209" y="146"/>
                      <a:pt x="202" y="148"/>
                    </a:cubicBezTo>
                    <a:cubicBezTo>
                      <a:pt x="202" y="148"/>
                      <a:pt x="201" y="148"/>
                      <a:pt x="201" y="148"/>
                    </a:cubicBezTo>
                    <a:cubicBezTo>
                      <a:pt x="185" y="152"/>
                      <a:pt x="169" y="157"/>
                      <a:pt x="153" y="163"/>
                    </a:cubicBezTo>
                    <a:cubicBezTo>
                      <a:pt x="150" y="164"/>
                      <a:pt x="146" y="166"/>
                      <a:pt x="142" y="167"/>
                    </a:cubicBezTo>
                    <a:cubicBezTo>
                      <a:pt x="142" y="167"/>
                      <a:pt x="141" y="168"/>
                      <a:pt x="140" y="168"/>
                    </a:cubicBezTo>
                    <a:moveTo>
                      <a:pt x="143" y="161"/>
                    </a:moveTo>
                    <a:cubicBezTo>
                      <a:pt x="156" y="155"/>
                      <a:pt x="170" y="151"/>
                      <a:pt x="184" y="147"/>
                    </a:cubicBezTo>
                    <a:cubicBezTo>
                      <a:pt x="190" y="145"/>
                      <a:pt x="197" y="143"/>
                      <a:pt x="203" y="141"/>
                    </a:cubicBezTo>
                    <a:cubicBezTo>
                      <a:pt x="209" y="139"/>
                      <a:pt x="214" y="138"/>
                      <a:pt x="220" y="136"/>
                    </a:cubicBezTo>
                    <a:cubicBezTo>
                      <a:pt x="220" y="136"/>
                      <a:pt x="220" y="137"/>
                      <a:pt x="221" y="138"/>
                    </a:cubicBezTo>
                    <a:cubicBezTo>
                      <a:pt x="208" y="142"/>
                      <a:pt x="195" y="146"/>
                      <a:pt x="182" y="149"/>
                    </a:cubicBezTo>
                    <a:cubicBezTo>
                      <a:pt x="175" y="151"/>
                      <a:pt x="168" y="153"/>
                      <a:pt x="162" y="155"/>
                    </a:cubicBezTo>
                    <a:cubicBezTo>
                      <a:pt x="158" y="156"/>
                      <a:pt x="155" y="158"/>
                      <a:pt x="152" y="159"/>
                    </a:cubicBezTo>
                    <a:cubicBezTo>
                      <a:pt x="149" y="160"/>
                      <a:pt x="146" y="160"/>
                      <a:pt x="143" y="161"/>
                    </a:cubicBezTo>
                    <a:moveTo>
                      <a:pt x="15" y="149"/>
                    </a:moveTo>
                    <a:cubicBezTo>
                      <a:pt x="15" y="149"/>
                      <a:pt x="15" y="149"/>
                      <a:pt x="16" y="148"/>
                    </a:cubicBezTo>
                    <a:cubicBezTo>
                      <a:pt x="23" y="144"/>
                      <a:pt x="30" y="140"/>
                      <a:pt x="37" y="135"/>
                    </a:cubicBezTo>
                    <a:cubicBezTo>
                      <a:pt x="37" y="136"/>
                      <a:pt x="36" y="138"/>
                      <a:pt x="36" y="139"/>
                    </a:cubicBezTo>
                    <a:cubicBezTo>
                      <a:pt x="33" y="140"/>
                      <a:pt x="29" y="142"/>
                      <a:pt x="26" y="143"/>
                    </a:cubicBezTo>
                    <a:cubicBezTo>
                      <a:pt x="24" y="144"/>
                      <a:pt x="22" y="145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19" y="147"/>
                      <a:pt x="18" y="148"/>
                    </a:cubicBezTo>
                    <a:cubicBezTo>
                      <a:pt x="16" y="148"/>
                      <a:pt x="15" y="149"/>
                      <a:pt x="15" y="149"/>
                    </a:cubicBezTo>
                    <a:moveTo>
                      <a:pt x="273" y="139"/>
                    </a:moveTo>
                    <a:cubicBezTo>
                      <a:pt x="272" y="138"/>
                      <a:pt x="272" y="138"/>
                      <a:pt x="272" y="137"/>
                    </a:cubicBezTo>
                    <a:cubicBezTo>
                      <a:pt x="272" y="137"/>
                      <a:pt x="272" y="136"/>
                      <a:pt x="273" y="135"/>
                    </a:cubicBezTo>
                    <a:cubicBezTo>
                      <a:pt x="273" y="136"/>
                      <a:pt x="273" y="137"/>
                      <a:pt x="273" y="138"/>
                    </a:cubicBezTo>
                    <a:cubicBezTo>
                      <a:pt x="273" y="138"/>
                      <a:pt x="273" y="138"/>
                      <a:pt x="273" y="139"/>
                    </a:cubicBezTo>
                    <a:moveTo>
                      <a:pt x="13" y="144"/>
                    </a:moveTo>
                    <a:cubicBezTo>
                      <a:pt x="17" y="143"/>
                      <a:pt x="20" y="142"/>
                      <a:pt x="23" y="140"/>
                    </a:cubicBezTo>
                    <a:cubicBezTo>
                      <a:pt x="27" y="138"/>
                      <a:pt x="32" y="137"/>
                      <a:pt x="37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29" y="138"/>
                      <a:pt x="21" y="144"/>
                      <a:pt x="13" y="149"/>
                    </a:cubicBezTo>
                    <a:cubicBezTo>
                      <a:pt x="13" y="147"/>
                      <a:pt x="13" y="145"/>
                      <a:pt x="13" y="144"/>
                    </a:cubicBezTo>
                    <a:cubicBezTo>
                      <a:pt x="13" y="144"/>
                      <a:pt x="13" y="144"/>
                      <a:pt x="13" y="144"/>
                    </a:cubicBezTo>
                    <a:moveTo>
                      <a:pt x="141" y="155"/>
                    </a:moveTo>
                    <a:cubicBezTo>
                      <a:pt x="141" y="154"/>
                      <a:pt x="141" y="152"/>
                      <a:pt x="141" y="151"/>
                    </a:cubicBezTo>
                    <a:cubicBezTo>
                      <a:pt x="154" y="148"/>
                      <a:pt x="166" y="143"/>
                      <a:pt x="179" y="139"/>
                    </a:cubicBezTo>
                    <a:cubicBezTo>
                      <a:pt x="186" y="137"/>
                      <a:pt x="193" y="136"/>
                      <a:pt x="199" y="13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4"/>
                      <a:pt x="198" y="134"/>
                      <a:pt x="197" y="135"/>
                    </a:cubicBezTo>
                    <a:cubicBezTo>
                      <a:pt x="190" y="137"/>
                      <a:pt x="183" y="139"/>
                      <a:pt x="176" y="141"/>
                    </a:cubicBezTo>
                    <a:cubicBezTo>
                      <a:pt x="170" y="143"/>
                      <a:pt x="163" y="146"/>
                      <a:pt x="157" y="148"/>
                    </a:cubicBezTo>
                    <a:cubicBezTo>
                      <a:pt x="152" y="150"/>
                      <a:pt x="146" y="152"/>
                      <a:pt x="141" y="155"/>
                    </a:cubicBezTo>
                    <a:moveTo>
                      <a:pt x="142" y="161"/>
                    </a:moveTo>
                    <a:cubicBezTo>
                      <a:pt x="142" y="159"/>
                      <a:pt x="141" y="158"/>
                      <a:pt x="141" y="156"/>
                    </a:cubicBezTo>
                    <a:cubicBezTo>
                      <a:pt x="144" y="156"/>
                      <a:pt x="146" y="155"/>
                      <a:pt x="148" y="154"/>
                    </a:cubicBezTo>
                    <a:cubicBezTo>
                      <a:pt x="152" y="152"/>
                      <a:pt x="156" y="151"/>
                      <a:pt x="160" y="150"/>
                    </a:cubicBezTo>
                    <a:cubicBezTo>
                      <a:pt x="168" y="148"/>
                      <a:pt x="176" y="145"/>
                      <a:pt x="184" y="143"/>
                    </a:cubicBezTo>
                    <a:cubicBezTo>
                      <a:pt x="192" y="141"/>
                      <a:pt x="200" y="139"/>
                      <a:pt x="208" y="136"/>
                    </a:cubicBezTo>
                    <a:cubicBezTo>
                      <a:pt x="212" y="135"/>
                      <a:pt x="216" y="135"/>
                      <a:pt x="219" y="133"/>
                    </a:cubicBezTo>
                    <a:cubicBezTo>
                      <a:pt x="219" y="134"/>
                      <a:pt x="219" y="134"/>
                      <a:pt x="219" y="135"/>
                    </a:cubicBezTo>
                    <a:cubicBezTo>
                      <a:pt x="214" y="138"/>
                      <a:pt x="207" y="139"/>
                      <a:pt x="201" y="141"/>
                    </a:cubicBezTo>
                    <a:cubicBezTo>
                      <a:pt x="194" y="143"/>
                      <a:pt x="186" y="145"/>
                      <a:pt x="179" y="148"/>
                    </a:cubicBezTo>
                    <a:cubicBezTo>
                      <a:pt x="166" y="151"/>
                      <a:pt x="154" y="155"/>
                      <a:pt x="142" y="161"/>
                    </a:cubicBezTo>
                    <a:moveTo>
                      <a:pt x="271" y="136"/>
                    </a:moveTo>
                    <a:cubicBezTo>
                      <a:pt x="271" y="135"/>
                      <a:pt x="270" y="134"/>
                      <a:pt x="270" y="133"/>
                    </a:cubicBezTo>
                    <a:cubicBezTo>
                      <a:pt x="270" y="133"/>
                      <a:pt x="271" y="133"/>
                      <a:pt x="272" y="133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272" y="135"/>
                      <a:pt x="271" y="136"/>
                    </a:cubicBezTo>
                    <a:moveTo>
                      <a:pt x="229" y="133"/>
                    </a:moveTo>
                    <a:cubicBezTo>
                      <a:pt x="232" y="133"/>
                      <a:pt x="234" y="133"/>
                      <a:pt x="237" y="132"/>
                    </a:cubicBezTo>
                    <a:cubicBezTo>
                      <a:pt x="238" y="132"/>
                      <a:pt x="239" y="132"/>
                      <a:pt x="240" y="131"/>
                    </a:cubicBezTo>
                    <a:cubicBezTo>
                      <a:pt x="240" y="131"/>
                      <a:pt x="243" y="131"/>
                      <a:pt x="244" y="131"/>
                    </a:cubicBezTo>
                    <a:cubicBezTo>
                      <a:pt x="245" y="131"/>
                      <a:pt x="245" y="131"/>
                      <a:pt x="244" y="132"/>
                    </a:cubicBezTo>
                    <a:cubicBezTo>
                      <a:pt x="243" y="133"/>
                      <a:pt x="241" y="133"/>
                      <a:pt x="239" y="134"/>
                    </a:cubicBezTo>
                    <a:cubicBezTo>
                      <a:pt x="237" y="134"/>
                      <a:pt x="235" y="134"/>
                      <a:pt x="234" y="134"/>
                    </a:cubicBezTo>
                    <a:cubicBezTo>
                      <a:pt x="234" y="134"/>
                      <a:pt x="234" y="134"/>
                      <a:pt x="234" y="134"/>
                    </a:cubicBezTo>
                    <a:cubicBezTo>
                      <a:pt x="232" y="134"/>
                      <a:pt x="230" y="134"/>
                      <a:pt x="229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moveTo>
                      <a:pt x="269" y="132"/>
                    </a:moveTo>
                    <a:cubicBezTo>
                      <a:pt x="269" y="132"/>
                      <a:pt x="268" y="131"/>
                      <a:pt x="268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8" y="130"/>
                      <a:pt x="268" y="130"/>
                      <a:pt x="269" y="130"/>
                    </a:cubicBezTo>
                    <a:cubicBezTo>
                      <a:pt x="270" y="130"/>
                      <a:pt x="270" y="130"/>
                      <a:pt x="269" y="132"/>
                    </a:cubicBezTo>
                    <a:moveTo>
                      <a:pt x="144" y="139"/>
                    </a:moveTo>
                    <a:cubicBezTo>
                      <a:pt x="144" y="138"/>
                      <a:pt x="145" y="137"/>
                      <a:pt x="145" y="136"/>
                    </a:cubicBezTo>
                    <a:cubicBezTo>
                      <a:pt x="150" y="136"/>
                      <a:pt x="154" y="135"/>
                      <a:pt x="159" y="133"/>
                    </a:cubicBezTo>
                    <a:cubicBezTo>
                      <a:pt x="164" y="132"/>
                      <a:pt x="169" y="130"/>
                      <a:pt x="173" y="129"/>
                    </a:cubicBezTo>
                    <a:cubicBezTo>
                      <a:pt x="169" y="131"/>
                      <a:pt x="164" y="133"/>
                      <a:pt x="159" y="135"/>
                    </a:cubicBezTo>
                    <a:cubicBezTo>
                      <a:pt x="154" y="137"/>
                      <a:pt x="149" y="137"/>
                      <a:pt x="144" y="139"/>
                    </a:cubicBezTo>
                    <a:moveTo>
                      <a:pt x="15" y="142"/>
                    </a:moveTo>
                    <a:cubicBezTo>
                      <a:pt x="15" y="142"/>
                      <a:pt x="15" y="142"/>
                      <a:pt x="15" y="142"/>
                    </a:cubicBezTo>
                    <a:cubicBezTo>
                      <a:pt x="18" y="139"/>
                      <a:pt x="24" y="137"/>
                      <a:pt x="28" y="135"/>
                    </a:cubicBezTo>
                    <a:cubicBezTo>
                      <a:pt x="32" y="133"/>
                      <a:pt x="35" y="131"/>
                      <a:pt x="39" y="128"/>
                    </a:cubicBezTo>
                    <a:cubicBezTo>
                      <a:pt x="38" y="129"/>
                      <a:pt x="38" y="130"/>
                      <a:pt x="37" y="131"/>
                    </a:cubicBezTo>
                    <a:cubicBezTo>
                      <a:pt x="37" y="132"/>
                      <a:pt x="37" y="133"/>
                      <a:pt x="37" y="133"/>
                    </a:cubicBezTo>
                    <a:cubicBezTo>
                      <a:pt x="33" y="135"/>
                      <a:pt x="29" y="136"/>
                      <a:pt x="26" y="138"/>
                    </a:cubicBezTo>
                    <a:cubicBezTo>
                      <a:pt x="24" y="139"/>
                      <a:pt x="22" y="140"/>
                      <a:pt x="21" y="140"/>
                    </a:cubicBezTo>
                    <a:cubicBezTo>
                      <a:pt x="21" y="140"/>
                      <a:pt x="19" y="141"/>
                      <a:pt x="18" y="141"/>
                    </a:cubicBezTo>
                    <a:cubicBezTo>
                      <a:pt x="17" y="142"/>
                      <a:pt x="15" y="142"/>
                      <a:pt x="15" y="142"/>
                    </a:cubicBezTo>
                    <a:moveTo>
                      <a:pt x="13" y="139"/>
                    </a:moveTo>
                    <a:cubicBezTo>
                      <a:pt x="22" y="137"/>
                      <a:pt x="30" y="133"/>
                      <a:pt x="38" y="128"/>
                    </a:cubicBezTo>
                    <a:cubicBezTo>
                      <a:pt x="33" y="131"/>
                      <a:pt x="29" y="134"/>
                      <a:pt x="24" y="136"/>
                    </a:cubicBezTo>
                    <a:cubicBezTo>
                      <a:pt x="20" y="138"/>
                      <a:pt x="16" y="140"/>
                      <a:pt x="13" y="143"/>
                    </a:cubicBezTo>
                    <a:cubicBezTo>
                      <a:pt x="13" y="141"/>
                      <a:pt x="13" y="14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moveTo>
                      <a:pt x="141" y="149"/>
                    </a:moveTo>
                    <a:cubicBezTo>
                      <a:pt x="141" y="148"/>
                      <a:pt x="141" y="147"/>
                      <a:pt x="142" y="145"/>
                    </a:cubicBezTo>
                    <a:cubicBezTo>
                      <a:pt x="154" y="140"/>
                      <a:pt x="167" y="137"/>
                      <a:pt x="180" y="133"/>
                    </a:cubicBezTo>
                    <a:cubicBezTo>
                      <a:pt x="186" y="132"/>
                      <a:pt x="192" y="130"/>
                      <a:pt x="198" y="128"/>
                    </a:cubicBezTo>
                    <a:cubicBezTo>
                      <a:pt x="200" y="128"/>
                      <a:pt x="201" y="127"/>
                      <a:pt x="202" y="127"/>
                    </a:cubicBezTo>
                    <a:cubicBezTo>
                      <a:pt x="193" y="130"/>
                      <a:pt x="183" y="133"/>
                      <a:pt x="174" y="136"/>
                    </a:cubicBezTo>
                    <a:cubicBezTo>
                      <a:pt x="163" y="140"/>
                      <a:pt x="151" y="144"/>
                      <a:pt x="141" y="149"/>
                    </a:cubicBezTo>
                    <a:moveTo>
                      <a:pt x="40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moveTo>
                      <a:pt x="141" y="156"/>
                    </a:move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2" y="155"/>
                      <a:pt x="144" y="154"/>
                      <a:pt x="145" y="154"/>
                    </a:cubicBezTo>
                    <a:cubicBezTo>
                      <a:pt x="149" y="152"/>
                      <a:pt x="153" y="151"/>
                      <a:pt x="157" y="149"/>
                    </a:cubicBezTo>
                    <a:cubicBezTo>
                      <a:pt x="164" y="147"/>
                      <a:pt x="171" y="144"/>
                      <a:pt x="179" y="141"/>
                    </a:cubicBezTo>
                    <a:cubicBezTo>
                      <a:pt x="185" y="139"/>
                      <a:pt x="192" y="137"/>
                      <a:pt x="199" y="135"/>
                    </a:cubicBezTo>
                    <a:cubicBezTo>
                      <a:pt x="206" y="133"/>
                      <a:pt x="212" y="129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28"/>
                      <a:pt x="219" y="130"/>
                      <a:pt x="219" y="132"/>
                    </a:cubicBezTo>
                    <a:cubicBezTo>
                      <a:pt x="218" y="132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6" y="133"/>
                      <a:pt x="214" y="134"/>
                      <a:pt x="214" y="134"/>
                    </a:cubicBezTo>
                    <a:cubicBezTo>
                      <a:pt x="211" y="135"/>
                      <a:pt x="208" y="135"/>
                      <a:pt x="206" y="136"/>
                    </a:cubicBezTo>
                    <a:cubicBezTo>
                      <a:pt x="198" y="138"/>
                      <a:pt x="191" y="140"/>
                      <a:pt x="183" y="142"/>
                    </a:cubicBezTo>
                    <a:cubicBezTo>
                      <a:pt x="171" y="146"/>
                      <a:pt x="156" y="149"/>
                      <a:pt x="144" y="154"/>
                    </a:cubicBezTo>
                    <a:cubicBezTo>
                      <a:pt x="142" y="155"/>
                      <a:pt x="142" y="156"/>
                      <a:pt x="141" y="156"/>
                    </a:cubicBezTo>
                    <a:moveTo>
                      <a:pt x="266" y="129"/>
                    </a:moveTo>
                    <a:cubicBezTo>
                      <a:pt x="265" y="128"/>
                      <a:pt x="265" y="127"/>
                      <a:pt x="264" y="127"/>
                    </a:cubicBezTo>
                    <a:cubicBezTo>
                      <a:pt x="265" y="126"/>
                      <a:pt x="267" y="126"/>
                      <a:pt x="268" y="126"/>
                    </a:cubicBezTo>
                    <a:cubicBezTo>
                      <a:pt x="268" y="126"/>
                      <a:pt x="269" y="126"/>
                      <a:pt x="269" y="126"/>
                    </a:cubicBezTo>
                    <a:cubicBezTo>
                      <a:pt x="268" y="127"/>
                      <a:pt x="267" y="128"/>
                      <a:pt x="266" y="129"/>
                    </a:cubicBezTo>
                    <a:moveTo>
                      <a:pt x="229" y="128"/>
                    </a:moveTo>
                    <a:cubicBezTo>
                      <a:pt x="233" y="128"/>
                      <a:pt x="238" y="126"/>
                      <a:pt x="242" y="126"/>
                    </a:cubicBezTo>
                    <a:cubicBezTo>
                      <a:pt x="243" y="125"/>
                      <a:pt x="244" y="125"/>
                      <a:pt x="245" y="125"/>
                    </a:cubicBezTo>
                    <a:cubicBezTo>
                      <a:pt x="246" y="125"/>
                      <a:pt x="244" y="126"/>
                      <a:pt x="242" y="127"/>
                    </a:cubicBezTo>
                    <a:cubicBezTo>
                      <a:pt x="240" y="128"/>
                      <a:pt x="238" y="129"/>
                      <a:pt x="236" y="129"/>
                    </a:cubicBezTo>
                    <a:cubicBezTo>
                      <a:pt x="233" y="130"/>
                      <a:pt x="230" y="131"/>
                      <a:pt x="228" y="131"/>
                    </a:cubicBezTo>
                    <a:cubicBezTo>
                      <a:pt x="227" y="130"/>
                      <a:pt x="227" y="129"/>
                      <a:pt x="227" y="127"/>
                    </a:cubicBezTo>
                    <a:cubicBezTo>
                      <a:pt x="228" y="128"/>
                      <a:pt x="228" y="128"/>
                      <a:pt x="229" y="128"/>
                    </a:cubicBezTo>
                    <a:moveTo>
                      <a:pt x="228" y="132"/>
                    </a:move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29" y="132"/>
                      <a:pt x="231" y="131"/>
                      <a:pt x="231" y="131"/>
                    </a:cubicBezTo>
                    <a:cubicBezTo>
                      <a:pt x="236" y="130"/>
                      <a:pt x="242" y="129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8" y="128"/>
                      <a:pt x="248" y="129"/>
                      <a:pt x="247" y="130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3" y="130"/>
                      <a:pt x="239" y="131"/>
                      <a:pt x="235" y="131"/>
                    </a:cubicBezTo>
                    <a:cubicBezTo>
                      <a:pt x="233" y="132"/>
                      <a:pt x="231" y="132"/>
                      <a:pt x="229" y="132"/>
                    </a:cubicBezTo>
                    <a:cubicBezTo>
                      <a:pt x="228" y="132"/>
                      <a:pt x="228" y="132"/>
                      <a:pt x="228" y="132"/>
                    </a:cubicBezTo>
                    <a:moveTo>
                      <a:pt x="214" y="124"/>
                    </a:moveTo>
                    <a:cubicBezTo>
                      <a:pt x="215" y="124"/>
                      <a:pt x="216" y="124"/>
                      <a:pt x="216" y="123"/>
                    </a:cubicBezTo>
                    <a:cubicBezTo>
                      <a:pt x="217" y="123"/>
                      <a:pt x="217" y="123"/>
                      <a:pt x="218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9" y="124"/>
                      <a:pt x="219" y="125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3" y="128"/>
                      <a:pt x="207" y="130"/>
                      <a:pt x="201" y="132"/>
                    </a:cubicBezTo>
                    <a:cubicBezTo>
                      <a:pt x="195" y="135"/>
                      <a:pt x="188" y="136"/>
                      <a:pt x="181" y="138"/>
                    </a:cubicBezTo>
                    <a:cubicBezTo>
                      <a:pt x="168" y="141"/>
                      <a:pt x="156" y="146"/>
                      <a:pt x="143" y="149"/>
                    </a:cubicBezTo>
                    <a:cubicBezTo>
                      <a:pt x="142" y="150"/>
                      <a:pt x="142" y="150"/>
                      <a:pt x="141" y="150"/>
                    </a:cubicBezTo>
                    <a:cubicBezTo>
                      <a:pt x="141" y="150"/>
                      <a:pt x="144" y="148"/>
                      <a:pt x="145" y="148"/>
                    </a:cubicBezTo>
                    <a:cubicBezTo>
                      <a:pt x="149" y="146"/>
                      <a:pt x="153" y="144"/>
                      <a:pt x="157" y="143"/>
                    </a:cubicBezTo>
                    <a:cubicBezTo>
                      <a:pt x="164" y="140"/>
                      <a:pt x="170" y="138"/>
                      <a:pt x="177" y="136"/>
                    </a:cubicBezTo>
                    <a:cubicBezTo>
                      <a:pt x="189" y="132"/>
                      <a:pt x="202" y="128"/>
                      <a:pt x="214" y="124"/>
                    </a:cubicBezTo>
                    <a:cubicBezTo>
                      <a:pt x="214" y="124"/>
                      <a:pt x="214" y="124"/>
                      <a:pt x="214" y="124"/>
                    </a:cubicBezTo>
                    <a:moveTo>
                      <a:pt x="263" y="126"/>
                    </a:moveTo>
                    <a:cubicBezTo>
                      <a:pt x="262" y="125"/>
                      <a:pt x="261" y="124"/>
                      <a:pt x="261" y="124"/>
                    </a:cubicBezTo>
                    <a:cubicBezTo>
                      <a:pt x="263" y="123"/>
                      <a:pt x="264" y="123"/>
                      <a:pt x="266" y="123"/>
                    </a:cubicBezTo>
                    <a:cubicBezTo>
                      <a:pt x="268" y="123"/>
                      <a:pt x="268" y="124"/>
                      <a:pt x="266" y="124"/>
                    </a:cubicBezTo>
                    <a:cubicBezTo>
                      <a:pt x="265" y="125"/>
                      <a:pt x="264" y="125"/>
                      <a:pt x="263" y="126"/>
                    </a:cubicBezTo>
                    <a:moveTo>
                      <a:pt x="228" y="127"/>
                    </a:move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8" y="125"/>
                      <a:pt x="229" y="124"/>
                      <a:pt x="230" y="124"/>
                    </a:cubicBezTo>
                    <a:cubicBezTo>
                      <a:pt x="235" y="123"/>
                      <a:pt x="241" y="124"/>
                      <a:pt x="245" y="121"/>
                    </a:cubicBezTo>
                    <a:cubicBezTo>
                      <a:pt x="245" y="122"/>
                      <a:pt x="246" y="123"/>
                      <a:pt x="247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3" y="124"/>
                      <a:pt x="239" y="125"/>
                      <a:pt x="236" y="126"/>
                    </a:cubicBezTo>
                    <a:cubicBezTo>
                      <a:pt x="234" y="126"/>
                      <a:pt x="231" y="127"/>
                      <a:pt x="229" y="127"/>
                    </a:cubicBezTo>
                    <a:cubicBezTo>
                      <a:pt x="229" y="127"/>
                      <a:pt x="228" y="127"/>
                      <a:pt x="228" y="127"/>
                    </a:cubicBezTo>
                    <a:moveTo>
                      <a:pt x="228" y="123"/>
                    </a:moveTo>
                    <a:cubicBezTo>
                      <a:pt x="230" y="123"/>
                      <a:pt x="232" y="122"/>
                      <a:pt x="233" y="122"/>
                    </a:cubicBezTo>
                    <a:cubicBezTo>
                      <a:pt x="235" y="122"/>
                      <a:pt x="237" y="121"/>
                      <a:pt x="239" y="121"/>
                    </a:cubicBezTo>
                    <a:cubicBezTo>
                      <a:pt x="240" y="121"/>
                      <a:pt x="242" y="120"/>
                      <a:pt x="243" y="120"/>
                    </a:cubicBezTo>
                    <a:cubicBezTo>
                      <a:pt x="244" y="120"/>
                      <a:pt x="244" y="121"/>
                      <a:pt x="241" y="122"/>
                    </a:cubicBezTo>
                    <a:cubicBezTo>
                      <a:pt x="237" y="123"/>
                      <a:pt x="231" y="122"/>
                      <a:pt x="227" y="124"/>
                    </a:cubicBezTo>
                    <a:cubicBezTo>
                      <a:pt x="227" y="124"/>
                      <a:pt x="227" y="123"/>
                      <a:pt x="227" y="123"/>
                    </a:cubicBezTo>
                    <a:cubicBezTo>
                      <a:pt x="227" y="123"/>
                      <a:pt x="228" y="123"/>
                      <a:pt x="228" y="123"/>
                    </a:cubicBezTo>
                    <a:moveTo>
                      <a:pt x="13" y="138"/>
                    </a:moveTo>
                    <a:cubicBezTo>
                      <a:pt x="13" y="136"/>
                      <a:pt x="13" y="134"/>
                      <a:pt x="13" y="132"/>
                    </a:cubicBezTo>
                    <a:cubicBezTo>
                      <a:pt x="19" y="131"/>
                      <a:pt x="25" y="127"/>
                      <a:pt x="31" y="125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38" y="122"/>
                      <a:pt x="40" y="121"/>
                      <a:pt x="42" y="121"/>
                    </a:cubicBezTo>
                    <a:cubicBezTo>
                      <a:pt x="42" y="121"/>
                      <a:pt x="42" y="120"/>
                      <a:pt x="43" y="120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7" y="124"/>
                      <a:pt x="32" y="125"/>
                      <a:pt x="27" y="128"/>
                    </a:cubicBezTo>
                    <a:cubicBezTo>
                      <a:pt x="22" y="131"/>
                      <a:pt x="17" y="134"/>
                      <a:pt x="13" y="138"/>
                    </a:cubicBezTo>
                    <a:moveTo>
                      <a:pt x="142" y="144"/>
                    </a:moveTo>
                    <a:cubicBezTo>
                      <a:pt x="142" y="143"/>
                      <a:pt x="143" y="142"/>
                      <a:pt x="143" y="142"/>
                    </a:cubicBezTo>
                    <a:cubicBezTo>
                      <a:pt x="148" y="141"/>
                      <a:pt x="152" y="140"/>
                      <a:pt x="157" y="138"/>
                    </a:cubicBezTo>
                    <a:cubicBezTo>
                      <a:pt x="163" y="136"/>
                      <a:pt x="170" y="135"/>
                      <a:pt x="176" y="133"/>
                    </a:cubicBezTo>
                    <a:cubicBezTo>
                      <a:pt x="190" y="129"/>
                      <a:pt x="204" y="125"/>
                      <a:pt x="218" y="120"/>
                    </a:cubicBezTo>
                    <a:cubicBezTo>
                      <a:pt x="218" y="121"/>
                      <a:pt x="218" y="121"/>
                      <a:pt x="218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05" y="126"/>
                      <a:pt x="191" y="129"/>
                      <a:pt x="177" y="133"/>
                    </a:cubicBezTo>
                    <a:cubicBezTo>
                      <a:pt x="165" y="136"/>
                      <a:pt x="153" y="139"/>
                      <a:pt x="142" y="144"/>
                    </a:cubicBezTo>
                    <a:moveTo>
                      <a:pt x="15" y="138"/>
                    </a:moveTo>
                    <a:cubicBezTo>
                      <a:pt x="15" y="138"/>
                      <a:pt x="16" y="137"/>
                      <a:pt x="18" y="135"/>
                    </a:cubicBezTo>
                    <a:cubicBezTo>
                      <a:pt x="27" y="129"/>
                      <a:pt x="37" y="126"/>
                      <a:pt x="45" y="120"/>
                    </a:cubicBezTo>
                    <a:cubicBezTo>
                      <a:pt x="45" y="122"/>
                      <a:pt x="44" y="124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7" y="127"/>
                      <a:pt x="33" y="130"/>
                      <a:pt x="29" y="132"/>
                    </a:cubicBezTo>
                    <a:cubicBezTo>
                      <a:pt x="26" y="134"/>
                      <a:pt x="22" y="135"/>
                      <a:pt x="19" y="136"/>
                    </a:cubicBezTo>
                    <a:cubicBezTo>
                      <a:pt x="18" y="137"/>
                      <a:pt x="16" y="138"/>
                      <a:pt x="15" y="138"/>
                    </a:cubicBezTo>
                    <a:moveTo>
                      <a:pt x="260" y="123"/>
                    </a:moveTo>
                    <a:cubicBezTo>
                      <a:pt x="260" y="122"/>
                      <a:pt x="259" y="122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61" y="121"/>
                      <a:pt x="263" y="120"/>
                      <a:pt x="266" y="120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8" y="119"/>
                      <a:pt x="265" y="120"/>
                      <a:pt x="264" y="120"/>
                    </a:cubicBezTo>
                    <a:cubicBezTo>
                      <a:pt x="263" y="121"/>
                      <a:pt x="262" y="122"/>
                      <a:pt x="260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moveTo>
                      <a:pt x="147" y="130"/>
                    </a:moveTo>
                    <a:cubicBezTo>
                      <a:pt x="147" y="128"/>
                      <a:pt x="147" y="127"/>
                      <a:pt x="147" y="126"/>
                    </a:cubicBezTo>
                    <a:cubicBezTo>
                      <a:pt x="157" y="126"/>
                      <a:pt x="167" y="122"/>
                      <a:pt x="177" y="120"/>
                    </a:cubicBezTo>
                    <a:cubicBezTo>
                      <a:pt x="179" y="119"/>
                      <a:pt x="181" y="118"/>
                      <a:pt x="184" y="118"/>
                    </a:cubicBezTo>
                    <a:cubicBezTo>
                      <a:pt x="181" y="119"/>
                      <a:pt x="179" y="119"/>
                      <a:pt x="177" y="120"/>
                    </a:cubicBezTo>
                    <a:cubicBezTo>
                      <a:pt x="170" y="122"/>
                      <a:pt x="164" y="124"/>
                      <a:pt x="157" y="126"/>
                    </a:cubicBezTo>
                    <a:cubicBezTo>
                      <a:pt x="154" y="128"/>
                      <a:pt x="150" y="128"/>
                      <a:pt x="147" y="130"/>
                    </a:cubicBezTo>
                    <a:moveTo>
                      <a:pt x="147" y="132"/>
                    </a:moveTo>
                    <a:cubicBezTo>
                      <a:pt x="151" y="132"/>
                      <a:pt x="154" y="130"/>
                      <a:pt x="158" y="129"/>
                    </a:cubicBezTo>
                    <a:cubicBezTo>
                      <a:pt x="163" y="127"/>
                      <a:pt x="168" y="126"/>
                      <a:pt x="174" y="124"/>
                    </a:cubicBezTo>
                    <a:cubicBezTo>
                      <a:pt x="183" y="122"/>
                      <a:pt x="192" y="120"/>
                      <a:pt x="202" y="117"/>
                    </a:cubicBezTo>
                    <a:cubicBezTo>
                      <a:pt x="195" y="120"/>
                      <a:pt x="187" y="121"/>
                      <a:pt x="180" y="123"/>
                    </a:cubicBezTo>
                    <a:cubicBezTo>
                      <a:pt x="173" y="125"/>
                      <a:pt x="167" y="128"/>
                      <a:pt x="161" y="130"/>
                    </a:cubicBezTo>
                    <a:cubicBezTo>
                      <a:pt x="156" y="132"/>
                      <a:pt x="151" y="133"/>
                      <a:pt x="146" y="134"/>
                    </a:cubicBezTo>
                    <a:cubicBezTo>
                      <a:pt x="146" y="134"/>
                      <a:pt x="146" y="133"/>
                      <a:pt x="146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moveTo>
                      <a:pt x="144" y="140"/>
                    </a:moveTo>
                    <a:cubicBezTo>
                      <a:pt x="144" y="140"/>
                      <a:pt x="143" y="140"/>
                      <a:pt x="143" y="140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44" y="140"/>
                      <a:pt x="145" y="140"/>
                      <a:pt x="148" y="139"/>
                    </a:cubicBezTo>
                    <a:cubicBezTo>
                      <a:pt x="156" y="136"/>
                      <a:pt x="164" y="134"/>
                      <a:pt x="172" y="131"/>
                    </a:cubicBezTo>
                    <a:cubicBezTo>
                      <a:pt x="177" y="129"/>
                      <a:pt x="181" y="127"/>
                      <a:pt x="186" y="126"/>
                    </a:cubicBezTo>
                    <a:cubicBezTo>
                      <a:pt x="196" y="123"/>
                      <a:pt x="206" y="120"/>
                      <a:pt x="216" y="117"/>
                    </a:cubicBezTo>
                    <a:cubicBezTo>
                      <a:pt x="216" y="117"/>
                      <a:pt x="217" y="118"/>
                      <a:pt x="217" y="119"/>
                    </a:cubicBezTo>
                    <a:cubicBezTo>
                      <a:pt x="199" y="126"/>
                      <a:pt x="181" y="131"/>
                      <a:pt x="162" y="136"/>
                    </a:cubicBezTo>
                    <a:cubicBezTo>
                      <a:pt x="158" y="137"/>
                      <a:pt x="155" y="138"/>
                      <a:pt x="151" y="139"/>
                    </a:cubicBezTo>
                    <a:cubicBezTo>
                      <a:pt x="148" y="140"/>
                      <a:pt x="145" y="140"/>
                      <a:pt x="144" y="140"/>
                    </a:cubicBezTo>
                    <a:moveTo>
                      <a:pt x="227" y="122"/>
                    </a:moveTo>
                    <a:cubicBezTo>
                      <a:pt x="227" y="122"/>
                      <a:pt x="227" y="122"/>
                      <a:pt x="229" y="121"/>
                    </a:cubicBezTo>
                    <a:cubicBezTo>
                      <a:pt x="231" y="121"/>
                      <a:pt x="233" y="120"/>
                      <a:pt x="235" y="120"/>
                    </a:cubicBezTo>
                    <a:cubicBezTo>
                      <a:pt x="237" y="119"/>
                      <a:pt x="239" y="118"/>
                      <a:pt x="242" y="11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3" y="118"/>
                      <a:pt x="243" y="118"/>
                      <a:pt x="244" y="119"/>
                    </a:cubicBezTo>
                    <a:cubicBezTo>
                      <a:pt x="238" y="120"/>
                      <a:pt x="233" y="121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moveTo>
                      <a:pt x="207" y="119"/>
                    </a:moveTo>
                    <a:cubicBezTo>
                      <a:pt x="208" y="118"/>
                      <a:pt x="209" y="118"/>
                      <a:pt x="210" y="118"/>
                    </a:cubicBezTo>
                    <a:cubicBezTo>
                      <a:pt x="211" y="117"/>
                      <a:pt x="212" y="117"/>
                      <a:pt x="214" y="116"/>
                    </a:cubicBezTo>
                    <a:cubicBezTo>
                      <a:pt x="212" y="117"/>
                      <a:pt x="209" y="118"/>
                      <a:pt x="207" y="119"/>
                    </a:cubicBezTo>
                    <a:moveTo>
                      <a:pt x="227" y="121"/>
                    </a:move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28" y="119"/>
                      <a:pt x="230" y="118"/>
                      <a:pt x="232" y="118"/>
                    </a:cubicBezTo>
                    <a:cubicBezTo>
                      <a:pt x="234" y="117"/>
                      <a:pt x="238" y="117"/>
                      <a:pt x="240" y="116"/>
                    </a:cubicBezTo>
                    <a:cubicBezTo>
                      <a:pt x="236" y="119"/>
                      <a:pt x="231" y="120"/>
                      <a:pt x="227" y="121"/>
                    </a:cubicBezTo>
                    <a:moveTo>
                      <a:pt x="15" y="131"/>
                    </a:moveTo>
                    <a:cubicBezTo>
                      <a:pt x="17" y="130"/>
                      <a:pt x="19" y="128"/>
                      <a:pt x="21" y="127"/>
                    </a:cubicBezTo>
                    <a:cubicBezTo>
                      <a:pt x="24" y="125"/>
                      <a:pt x="26" y="124"/>
                      <a:pt x="29" y="123"/>
                    </a:cubicBezTo>
                    <a:cubicBezTo>
                      <a:pt x="33" y="121"/>
                      <a:pt x="38" y="118"/>
                      <a:pt x="43" y="115"/>
                    </a:cubicBezTo>
                    <a:cubicBezTo>
                      <a:pt x="43" y="116"/>
                      <a:pt x="44" y="117"/>
                      <a:pt x="44" y="117"/>
                    </a:cubicBezTo>
                    <a:cubicBezTo>
                      <a:pt x="45" y="118"/>
                      <a:pt x="45" y="118"/>
                      <a:pt x="45" y="119"/>
                    </a:cubicBezTo>
                    <a:cubicBezTo>
                      <a:pt x="35" y="122"/>
                      <a:pt x="25" y="128"/>
                      <a:pt x="15" y="131"/>
                    </a:cubicBezTo>
                    <a:moveTo>
                      <a:pt x="13" y="131"/>
                    </a:moveTo>
                    <a:cubicBezTo>
                      <a:pt x="13" y="129"/>
                      <a:pt x="14" y="128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9" y="124"/>
                      <a:pt x="24" y="122"/>
                      <a:pt x="29" y="120"/>
                    </a:cubicBezTo>
                    <a:cubicBezTo>
                      <a:pt x="31" y="119"/>
                      <a:pt x="34" y="118"/>
                      <a:pt x="36" y="117"/>
                    </a:cubicBezTo>
                    <a:cubicBezTo>
                      <a:pt x="37" y="117"/>
                      <a:pt x="41" y="115"/>
                      <a:pt x="41" y="115"/>
                    </a:cubicBezTo>
                    <a:cubicBezTo>
                      <a:pt x="41" y="115"/>
                      <a:pt x="41" y="115"/>
                      <a:pt x="39" y="116"/>
                    </a:cubicBezTo>
                    <a:cubicBezTo>
                      <a:pt x="31" y="121"/>
                      <a:pt x="21" y="125"/>
                      <a:pt x="13" y="131"/>
                    </a:cubicBezTo>
                    <a:moveTo>
                      <a:pt x="256" y="117"/>
                    </a:moveTo>
                    <a:cubicBezTo>
                      <a:pt x="260" y="117"/>
                      <a:pt x="263" y="115"/>
                      <a:pt x="267" y="114"/>
                    </a:cubicBezTo>
                    <a:cubicBezTo>
                      <a:pt x="267" y="114"/>
                      <a:pt x="268" y="114"/>
                      <a:pt x="268" y="114"/>
                    </a:cubicBezTo>
                    <a:cubicBezTo>
                      <a:pt x="269" y="114"/>
                      <a:pt x="265" y="116"/>
                      <a:pt x="264" y="117"/>
                    </a:cubicBezTo>
                    <a:cubicBezTo>
                      <a:pt x="262" y="118"/>
                      <a:pt x="260" y="119"/>
                      <a:pt x="258" y="120"/>
                    </a:cubicBezTo>
                    <a:cubicBezTo>
                      <a:pt x="257" y="119"/>
                      <a:pt x="257" y="118"/>
                      <a:pt x="256" y="117"/>
                    </a:cubicBezTo>
                    <a:cubicBezTo>
                      <a:pt x="256" y="117"/>
                      <a:pt x="256" y="117"/>
                      <a:pt x="256" y="117"/>
                    </a:cubicBezTo>
                    <a:moveTo>
                      <a:pt x="227" y="118"/>
                    </a:moveTo>
                    <a:cubicBezTo>
                      <a:pt x="227" y="118"/>
                      <a:pt x="230" y="117"/>
                      <a:pt x="231" y="116"/>
                    </a:cubicBezTo>
                    <a:cubicBezTo>
                      <a:pt x="234" y="115"/>
                      <a:pt x="236" y="114"/>
                      <a:pt x="239" y="113"/>
                    </a:cubicBezTo>
                    <a:cubicBezTo>
                      <a:pt x="240" y="114"/>
                      <a:pt x="240" y="115"/>
                      <a:pt x="241" y="115"/>
                    </a:cubicBezTo>
                    <a:cubicBezTo>
                      <a:pt x="237" y="116"/>
                      <a:pt x="233" y="117"/>
                      <a:pt x="229" y="118"/>
                    </a:cubicBezTo>
                    <a:cubicBezTo>
                      <a:pt x="228" y="118"/>
                      <a:pt x="228" y="118"/>
                      <a:pt x="227" y="118"/>
                    </a:cubicBezTo>
                    <a:moveTo>
                      <a:pt x="259" y="120"/>
                    </a:moveTo>
                    <a:cubicBezTo>
                      <a:pt x="259" y="120"/>
                      <a:pt x="259" y="120"/>
                      <a:pt x="261" y="119"/>
                    </a:cubicBezTo>
                    <a:cubicBezTo>
                      <a:pt x="264" y="118"/>
                      <a:pt x="267" y="116"/>
                      <a:pt x="270" y="113"/>
                    </a:cubicBezTo>
                    <a:cubicBezTo>
                      <a:pt x="270" y="113"/>
                      <a:pt x="270" y="113"/>
                      <a:pt x="270" y="113"/>
                    </a:cubicBezTo>
                    <a:cubicBezTo>
                      <a:pt x="271" y="119"/>
                      <a:pt x="272" y="125"/>
                      <a:pt x="272" y="132"/>
                    </a:cubicBezTo>
                    <a:cubicBezTo>
                      <a:pt x="272" y="132"/>
                      <a:pt x="272" y="132"/>
                      <a:pt x="271" y="132"/>
                    </a:cubicBezTo>
                    <a:cubicBezTo>
                      <a:pt x="270" y="132"/>
                      <a:pt x="271" y="131"/>
                      <a:pt x="272" y="129"/>
                    </a:cubicBezTo>
                    <a:cubicBezTo>
                      <a:pt x="272" y="128"/>
                      <a:pt x="271" y="128"/>
                      <a:pt x="271" y="128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1" y="128"/>
                      <a:pt x="269" y="129"/>
                      <a:pt x="268" y="129"/>
                    </a:cubicBezTo>
                    <a:cubicBezTo>
                      <a:pt x="268" y="129"/>
                      <a:pt x="268" y="129"/>
                      <a:pt x="268" y="128"/>
                    </a:cubicBezTo>
                    <a:cubicBezTo>
                      <a:pt x="270" y="127"/>
                      <a:pt x="270" y="126"/>
                      <a:pt x="271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8" y="125"/>
                      <a:pt x="269" y="124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8" y="124"/>
                      <a:pt x="269" y="124"/>
                      <a:pt x="270" y="122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6" y="121"/>
                      <a:pt x="263" y="122"/>
                      <a:pt x="262" y="123"/>
                    </a:cubicBezTo>
                    <a:cubicBezTo>
                      <a:pt x="264" y="121"/>
                      <a:pt x="267" y="121"/>
                      <a:pt x="269" y="119"/>
                    </a:cubicBezTo>
                    <a:cubicBezTo>
                      <a:pt x="269" y="119"/>
                      <a:pt x="269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7" y="118"/>
                      <a:pt x="265" y="119"/>
                      <a:pt x="264" y="119"/>
                    </a:cubicBezTo>
                    <a:cubicBezTo>
                      <a:pt x="263" y="120"/>
                      <a:pt x="260" y="120"/>
                      <a:pt x="259" y="120"/>
                    </a:cubicBezTo>
                    <a:moveTo>
                      <a:pt x="227" y="114"/>
                    </a:moveTo>
                    <a:cubicBezTo>
                      <a:pt x="231" y="114"/>
                      <a:pt x="235" y="114"/>
                      <a:pt x="238" y="113"/>
                    </a:cubicBezTo>
                    <a:cubicBezTo>
                      <a:pt x="234" y="114"/>
                      <a:pt x="230" y="116"/>
                      <a:pt x="227" y="118"/>
                    </a:cubicBezTo>
                    <a:cubicBezTo>
                      <a:pt x="227" y="117"/>
                      <a:pt x="227" y="115"/>
                      <a:pt x="227" y="114"/>
                    </a:cubicBezTo>
                    <a:cubicBezTo>
                      <a:pt x="227" y="114"/>
                      <a:pt x="227" y="114"/>
                      <a:pt x="227" y="114"/>
                    </a:cubicBezTo>
                    <a:moveTo>
                      <a:pt x="145" y="136"/>
                    </a:move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5"/>
                      <a:pt x="149" y="134"/>
                      <a:pt x="151" y="134"/>
                    </a:cubicBezTo>
                    <a:cubicBezTo>
                      <a:pt x="155" y="133"/>
                      <a:pt x="159" y="131"/>
                      <a:pt x="163" y="130"/>
                    </a:cubicBezTo>
                    <a:cubicBezTo>
                      <a:pt x="172" y="127"/>
                      <a:pt x="182" y="124"/>
                      <a:pt x="191" y="121"/>
                    </a:cubicBezTo>
                    <a:cubicBezTo>
                      <a:pt x="195" y="120"/>
                      <a:pt x="198" y="120"/>
                      <a:pt x="202" y="118"/>
                    </a:cubicBezTo>
                    <a:cubicBezTo>
                      <a:pt x="203" y="117"/>
                      <a:pt x="204" y="116"/>
                      <a:pt x="206" y="115"/>
                    </a:cubicBezTo>
                    <a:cubicBezTo>
                      <a:pt x="209" y="114"/>
                      <a:pt x="212" y="114"/>
                      <a:pt x="214" y="113"/>
                    </a:cubicBezTo>
                    <a:cubicBezTo>
                      <a:pt x="215" y="114"/>
                      <a:pt x="215" y="115"/>
                      <a:pt x="216" y="116"/>
                    </a:cubicBezTo>
                    <a:cubicBezTo>
                      <a:pt x="210" y="116"/>
                      <a:pt x="206" y="118"/>
                      <a:pt x="201" y="120"/>
                    </a:cubicBezTo>
                    <a:cubicBezTo>
                      <a:pt x="195" y="123"/>
                      <a:pt x="188" y="124"/>
                      <a:pt x="182" y="126"/>
                    </a:cubicBezTo>
                    <a:cubicBezTo>
                      <a:pt x="181" y="126"/>
                      <a:pt x="180" y="126"/>
                      <a:pt x="180" y="126"/>
                    </a:cubicBezTo>
                    <a:cubicBezTo>
                      <a:pt x="171" y="129"/>
                      <a:pt x="162" y="132"/>
                      <a:pt x="153" y="134"/>
                    </a:cubicBezTo>
                    <a:cubicBezTo>
                      <a:pt x="150" y="135"/>
                      <a:pt x="148" y="135"/>
                      <a:pt x="145" y="136"/>
                    </a:cubicBezTo>
                    <a:moveTo>
                      <a:pt x="14" y="125"/>
                    </a:moveTo>
                    <a:cubicBezTo>
                      <a:pt x="14" y="124"/>
                      <a:pt x="14" y="122"/>
                      <a:pt x="14" y="121"/>
                    </a:cubicBezTo>
                    <a:cubicBezTo>
                      <a:pt x="18" y="120"/>
                      <a:pt x="22" y="118"/>
                      <a:pt x="25" y="116"/>
                    </a:cubicBezTo>
                    <a:cubicBezTo>
                      <a:pt x="28" y="115"/>
                      <a:pt x="31" y="114"/>
                      <a:pt x="35" y="113"/>
                    </a:cubicBezTo>
                    <a:cubicBezTo>
                      <a:pt x="36" y="112"/>
                      <a:pt x="38" y="112"/>
                      <a:pt x="39" y="111"/>
                    </a:cubicBezTo>
                    <a:cubicBezTo>
                      <a:pt x="38" y="112"/>
                      <a:pt x="37" y="112"/>
                      <a:pt x="36" y="113"/>
                    </a:cubicBezTo>
                    <a:cubicBezTo>
                      <a:pt x="32" y="115"/>
                      <a:pt x="28" y="117"/>
                      <a:pt x="24" y="119"/>
                    </a:cubicBezTo>
                    <a:cubicBezTo>
                      <a:pt x="21" y="122"/>
                      <a:pt x="17" y="123"/>
                      <a:pt x="14" y="125"/>
                    </a:cubicBezTo>
                    <a:moveTo>
                      <a:pt x="230" y="110"/>
                    </a:moveTo>
                    <a:cubicBezTo>
                      <a:pt x="230" y="110"/>
                      <a:pt x="230" y="110"/>
                      <a:pt x="231" y="110"/>
                    </a:cubicBezTo>
                    <a:cubicBezTo>
                      <a:pt x="232" y="110"/>
                      <a:pt x="233" y="110"/>
                      <a:pt x="233" y="110"/>
                    </a:cubicBezTo>
                    <a:cubicBezTo>
                      <a:pt x="234" y="110"/>
                      <a:pt x="234" y="110"/>
                      <a:pt x="233" y="110"/>
                    </a:cubicBezTo>
                    <a:cubicBezTo>
                      <a:pt x="231" y="111"/>
                      <a:pt x="229" y="111"/>
                      <a:pt x="226" y="112"/>
                    </a:cubicBezTo>
                    <a:cubicBezTo>
                      <a:pt x="226" y="112"/>
                      <a:pt x="226" y="111"/>
                      <a:pt x="226" y="110"/>
                    </a:cubicBezTo>
                    <a:cubicBezTo>
                      <a:pt x="226" y="110"/>
                      <a:pt x="227" y="110"/>
                      <a:pt x="227" y="110"/>
                    </a:cubicBezTo>
                    <a:cubicBezTo>
                      <a:pt x="228" y="110"/>
                      <a:pt x="229" y="110"/>
                      <a:pt x="230" y="110"/>
                    </a:cubicBezTo>
                    <a:cubicBezTo>
                      <a:pt x="230" y="110"/>
                      <a:pt x="230" y="110"/>
                      <a:pt x="230" y="110"/>
                    </a:cubicBezTo>
                    <a:moveTo>
                      <a:pt x="228" y="113"/>
                    </a:moveTo>
                    <a:cubicBezTo>
                      <a:pt x="227" y="113"/>
                      <a:pt x="227" y="113"/>
                      <a:pt x="229" y="112"/>
                    </a:cubicBezTo>
                    <a:cubicBezTo>
                      <a:pt x="232" y="111"/>
                      <a:pt x="234" y="111"/>
                      <a:pt x="237" y="109"/>
                    </a:cubicBezTo>
                    <a:cubicBezTo>
                      <a:pt x="237" y="110"/>
                      <a:pt x="238" y="111"/>
                      <a:pt x="239" y="112"/>
                    </a:cubicBezTo>
                    <a:cubicBezTo>
                      <a:pt x="236" y="113"/>
                      <a:pt x="234" y="113"/>
                      <a:pt x="231" y="113"/>
                    </a:cubicBezTo>
                    <a:cubicBezTo>
                      <a:pt x="231" y="113"/>
                      <a:pt x="229" y="113"/>
                      <a:pt x="228" y="113"/>
                    </a:cubicBezTo>
                    <a:moveTo>
                      <a:pt x="255" y="116"/>
                    </a:moveTo>
                    <a:cubicBezTo>
                      <a:pt x="254" y="115"/>
                      <a:pt x="254" y="113"/>
                      <a:pt x="253" y="112"/>
                    </a:cubicBezTo>
                    <a:cubicBezTo>
                      <a:pt x="254" y="112"/>
                      <a:pt x="256" y="112"/>
                      <a:pt x="257" y="111"/>
                    </a:cubicBezTo>
                    <a:cubicBezTo>
                      <a:pt x="259" y="111"/>
                      <a:pt x="266" y="110"/>
                      <a:pt x="267" y="109"/>
                    </a:cubicBezTo>
                    <a:cubicBezTo>
                      <a:pt x="263" y="112"/>
                      <a:pt x="259" y="113"/>
                      <a:pt x="255" y="116"/>
                    </a:cubicBezTo>
                    <a:moveTo>
                      <a:pt x="257" y="116"/>
                    </a:moveTo>
                    <a:cubicBezTo>
                      <a:pt x="258" y="116"/>
                      <a:pt x="261" y="113"/>
                      <a:pt x="263" y="112"/>
                    </a:cubicBezTo>
                    <a:cubicBezTo>
                      <a:pt x="265" y="111"/>
                      <a:pt x="267" y="110"/>
                      <a:pt x="269" y="109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10"/>
                      <a:pt x="270" y="111"/>
                      <a:pt x="270" y="113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5" y="113"/>
                      <a:pt x="261" y="116"/>
                      <a:pt x="257" y="116"/>
                    </a:cubicBezTo>
                    <a:moveTo>
                      <a:pt x="147" y="131"/>
                    </a:move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9" y="129"/>
                      <a:pt x="152" y="129"/>
                      <a:pt x="154" y="128"/>
                    </a:cubicBezTo>
                    <a:cubicBezTo>
                      <a:pt x="166" y="125"/>
                      <a:pt x="178" y="120"/>
                      <a:pt x="190" y="116"/>
                    </a:cubicBezTo>
                    <a:cubicBezTo>
                      <a:pt x="197" y="114"/>
                      <a:pt x="205" y="112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10"/>
                      <a:pt x="213" y="110"/>
                    </a:cubicBezTo>
                    <a:cubicBezTo>
                      <a:pt x="214" y="111"/>
                      <a:pt x="214" y="111"/>
                      <a:pt x="214" y="112"/>
                    </a:cubicBezTo>
                    <a:cubicBezTo>
                      <a:pt x="211" y="112"/>
                      <a:pt x="209" y="113"/>
                      <a:pt x="206" y="114"/>
                    </a:cubicBezTo>
                    <a:cubicBezTo>
                      <a:pt x="199" y="117"/>
                      <a:pt x="192" y="119"/>
                      <a:pt x="185" y="121"/>
                    </a:cubicBezTo>
                    <a:cubicBezTo>
                      <a:pt x="177" y="123"/>
                      <a:pt x="168" y="124"/>
                      <a:pt x="161" y="127"/>
                    </a:cubicBezTo>
                    <a:cubicBezTo>
                      <a:pt x="157" y="128"/>
                      <a:pt x="154" y="130"/>
                      <a:pt x="151" y="130"/>
                    </a:cubicBezTo>
                    <a:cubicBezTo>
                      <a:pt x="151" y="131"/>
                      <a:pt x="148" y="131"/>
                      <a:pt x="147" y="131"/>
                    </a:cubicBezTo>
                    <a:moveTo>
                      <a:pt x="226" y="109"/>
                    </a:moveTo>
                    <a:cubicBezTo>
                      <a:pt x="229" y="109"/>
                      <a:pt x="233" y="107"/>
                      <a:pt x="235" y="106"/>
                    </a:cubicBezTo>
                    <a:cubicBezTo>
                      <a:pt x="236" y="107"/>
                      <a:pt x="236" y="107"/>
                      <a:pt x="236" y="108"/>
                    </a:cubicBezTo>
                    <a:cubicBezTo>
                      <a:pt x="233" y="109"/>
                      <a:pt x="229" y="109"/>
                      <a:pt x="226" y="109"/>
                    </a:cubicBezTo>
                    <a:moveTo>
                      <a:pt x="226" y="107"/>
                    </a:moveTo>
                    <a:cubicBezTo>
                      <a:pt x="227" y="107"/>
                      <a:pt x="229" y="106"/>
                      <a:pt x="231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106"/>
                      <a:pt x="229" y="107"/>
                      <a:pt x="229" y="107"/>
                    </a:cubicBezTo>
                    <a:cubicBezTo>
                      <a:pt x="228" y="108"/>
                      <a:pt x="227" y="108"/>
                      <a:pt x="226" y="108"/>
                    </a:cubicBezTo>
                    <a:cubicBezTo>
                      <a:pt x="226" y="108"/>
                      <a:pt x="226" y="107"/>
                      <a:pt x="225" y="107"/>
                    </a:cubicBezTo>
                    <a:cubicBezTo>
                      <a:pt x="225" y="107"/>
                      <a:pt x="226" y="107"/>
                      <a:pt x="226" y="107"/>
                    </a:cubicBezTo>
                    <a:moveTo>
                      <a:pt x="15" y="119"/>
                    </a:moveTo>
                    <a:cubicBezTo>
                      <a:pt x="15" y="118"/>
                      <a:pt x="15" y="116"/>
                      <a:pt x="15" y="115"/>
                    </a:cubicBezTo>
                    <a:cubicBezTo>
                      <a:pt x="20" y="114"/>
                      <a:pt x="24" y="112"/>
                      <a:pt x="28" y="110"/>
                    </a:cubicBezTo>
                    <a:cubicBezTo>
                      <a:pt x="31" y="109"/>
                      <a:pt x="34" y="107"/>
                      <a:pt x="38" y="106"/>
                    </a:cubicBezTo>
                    <a:cubicBezTo>
                      <a:pt x="39" y="106"/>
                      <a:pt x="40" y="105"/>
                      <a:pt x="40" y="105"/>
                    </a:cubicBezTo>
                    <a:cubicBezTo>
                      <a:pt x="40" y="105"/>
                      <a:pt x="37" y="107"/>
                      <a:pt x="36" y="108"/>
                    </a:cubicBezTo>
                    <a:cubicBezTo>
                      <a:pt x="29" y="112"/>
                      <a:pt x="21" y="114"/>
                      <a:pt x="15" y="119"/>
                    </a:cubicBezTo>
                    <a:moveTo>
                      <a:pt x="15" y="120"/>
                    </a:moveTo>
                    <a:cubicBezTo>
                      <a:pt x="15" y="120"/>
                      <a:pt x="16" y="119"/>
                      <a:pt x="18" y="118"/>
                    </a:cubicBezTo>
                    <a:cubicBezTo>
                      <a:pt x="26" y="112"/>
                      <a:pt x="35" y="110"/>
                      <a:pt x="42" y="105"/>
                    </a:cubicBezTo>
                    <a:cubicBezTo>
                      <a:pt x="42" y="107"/>
                      <a:pt x="42" y="108"/>
                      <a:pt x="42" y="110"/>
                    </a:cubicBezTo>
                    <a:cubicBezTo>
                      <a:pt x="41" y="112"/>
                      <a:pt x="41" y="113"/>
                      <a:pt x="42" y="114"/>
                    </a:cubicBezTo>
                    <a:cubicBezTo>
                      <a:pt x="38" y="115"/>
                      <a:pt x="34" y="117"/>
                      <a:pt x="30" y="119"/>
                    </a:cubicBezTo>
                    <a:cubicBezTo>
                      <a:pt x="27" y="120"/>
                      <a:pt x="23" y="122"/>
                      <a:pt x="20" y="123"/>
                    </a:cubicBezTo>
                    <a:cubicBezTo>
                      <a:pt x="20" y="123"/>
                      <a:pt x="16" y="125"/>
                      <a:pt x="16" y="125"/>
                    </a:cubicBezTo>
                    <a:cubicBezTo>
                      <a:pt x="16" y="125"/>
                      <a:pt x="16" y="125"/>
                      <a:pt x="17" y="124"/>
                    </a:cubicBezTo>
                    <a:cubicBezTo>
                      <a:pt x="24" y="119"/>
                      <a:pt x="34" y="116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37" y="111"/>
                      <a:pt x="32" y="112"/>
                      <a:pt x="28" y="114"/>
                    </a:cubicBezTo>
                    <a:cubicBezTo>
                      <a:pt x="26" y="115"/>
                      <a:pt x="23" y="116"/>
                      <a:pt x="21" y="117"/>
                    </a:cubicBezTo>
                    <a:cubicBezTo>
                      <a:pt x="20" y="118"/>
                      <a:pt x="16" y="120"/>
                      <a:pt x="15" y="120"/>
                    </a:cubicBezTo>
                    <a:moveTo>
                      <a:pt x="135" y="114"/>
                    </a:moveTo>
                    <a:cubicBezTo>
                      <a:pt x="134" y="114"/>
                      <a:pt x="133" y="113"/>
                      <a:pt x="132" y="113"/>
                    </a:cubicBezTo>
                    <a:cubicBezTo>
                      <a:pt x="142" y="110"/>
                      <a:pt x="153" y="107"/>
                      <a:pt x="163" y="104"/>
                    </a:cubicBezTo>
                    <a:cubicBezTo>
                      <a:pt x="157" y="106"/>
                      <a:pt x="151" y="108"/>
                      <a:pt x="145" y="110"/>
                    </a:cubicBezTo>
                    <a:cubicBezTo>
                      <a:pt x="142" y="111"/>
                      <a:pt x="138" y="112"/>
                      <a:pt x="135" y="114"/>
                    </a:cubicBezTo>
                    <a:moveTo>
                      <a:pt x="252" y="111"/>
                    </a:moveTo>
                    <a:cubicBezTo>
                      <a:pt x="252" y="110"/>
                      <a:pt x="252" y="109"/>
                      <a:pt x="251" y="109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5" y="107"/>
                      <a:pt x="259" y="106"/>
                      <a:pt x="263" y="105"/>
                    </a:cubicBezTo>
                    <a:cubicBezTo>
                      <a:pt x="265" y="104"/>
                      <a:pt x="265" y="104"/>
                      <a:pt x="265" y="104"/>
                    </a:cubicBezTo>
                    <a:cubicBezTo>
                      <a:pt x="266" y="104"/>
                      <a:pt x="262" y="106"/>
                      <a:pt x="261" y="106"/>
                    </a:cubicBezTo>
                    <a:cubicBezTo>
                      <a:pt x="258" y="108"/>
                      <a:pt x="255" y="109"/>
                      <a:pt x="252" y="111"/>
                    </a:cubicBezTo>
                    <a:moveTo>
                      <a:pt x="253" y="111"/>
                    </a:moveTo>
                    <a:cubicBezTo>
                      <a:pt x="255" y="111"/>
                      <a:pt x="258" y="109"/>
                      <a:pt x="259" y="108"/>
                    </a:cubicBezTo>
                    <a:cubicBezTo>
                      <a:pt x="262" y="107"/>
                      <a:pt x="265" y="105"/>
                      <a:pt x="268" y="104"/>
                    </a:cubicBezTo>
                    <a:cubicBezTo>
                      <a:pt x="268" y="105"/>
                      <a:pt x="268" y="107"/>
                      <a:pt x="269" y="108"/>
                    </a:cubicBezTo>
                    <a:cubicBezTo>
                      <a:pt x="269" y="108"/>
                      <a:pt x="269" y="108"/>
                      <a:pt x="269" y="108"/>
                    </a:cubicBezTo>
                    <a:cubicBezTo>
                      <a:pt x="263" y="108"/>
                      <a:pt x="259" y="110"/>
                      <a:pt x="253" y="111"/>
                    </a:cubicBezTo>
                    <a:moveTo>
                      <a:pt x="130" y="112"/>
                    </a:moveTo>
                    <a:cubicBezTo>
                      <a:pt x="129" y="112"/>
                      <a:pt x="128" y="112"/>
                      <a:pt x="126" y="112"/>
                    </a:cubicBezTo>
                    <a:cubicBezTo>
                      <a:pt x="131" y="111"/>
                      <a:pt x="136" y="108"/>
                      <a:pt x="141" y="107"/>
                    </a:cubicBezTo>
                    <a:cubicBezTo>
                      <a:pt x="145" y="106"/>
                      <a:pt x="149" y="104"/>
                      <a:pt x="154" y="103"/>
                    </a:cubicBezTo>
                    <a:cubicBezTo>
                      <a:pt x="150" y="104"/>
                      <a:pt x="146" y="106"/>
                      <a:pt x="143" y="107"/>
                    </a:cubicBezTo>
                    <a:cubicBezTo>
                      <a:pt x="139" y="109"/>
                      <a:pt x="134" y="110"/>
                      <a:pt x="130" y="112"/>
                    </a:cubicBezTo>
                    <a:moveTo>
                      <a:pt x="147" y="125"/>
                    </a:moveTo>
                    <a:cubicBezTo>
                      <a:pt x="146" y="124"/>
                      <a:pt x="146" y="123"/>
                      <a:pt x="145" y="122"/>
                    </a:cubicBezTo>
                    <a:cubicBezTo>
                      <a:pt x="155" y="117"/>
                      <a:pt x="167" y="115"/>
                      <a:pt x="178" y="113"/>
                    </a:cubicBezTo>
                    <a:cubicBezTo>
                      <a:pt x="188" y="110"/>
                      <a:pt x="201" y="108"/>
                      <a:pt x="209" y="103"/>
                    </a:cubicBezTo>
                    <a:cubicBezTo>
                      <a:pt x="199" y="110"/>
                      <a:pt x="186" y="112"/>
                      <a:pt x="174" y="116"/>
                    </a:cubicBezTo>
                    <a:cubicBezTo>
                      <a:pt x="168" y="119"/>
                      <a:pt x="162" y="121"/>
                      <a:pt x="156" y="122"/>
                    </a:cubicBezTo>
                    <a:cubicBezTo>
                      <a:pt x="153" y="123"/>
                      <a:pt x="150" y="123"/>
                      <a:pt x="147" y="125"/>
                    </a:cubicBezTo>
                    <a:moveTo>
                      <a:pt x="16" y="114"/>
                    </a:moveTo>
                    <a:cubicBezTo>
                      <a:pt x="16" y="112"/>
                      <a:pt x="16" y="111"/>
                      <a:pt x="17" y="109"/>
                    </a:cubicBezTo>
                    <a:cubicBezTo>
                      <a:pt x="20" y="108"/>
                      <a:pt x="22" y="107"/>
                      <a:pt x="25" y="106"/>
                    </a:cubicBezTo>
                    <a:cubicBezTo>
                      <a:pt x="27" y="105"/>
                      <a:pt x="30" y="104"/>
                      <a:pt x="32" y="103"/>
                    </a:cubicBezTo>
                    <a:cubicBezTo>
                      <a:pt x="33" y="103"/>
                      <a:pt x="35" y="102"/>
                      <a:pt x="36" y="102"/>
                    </a:cubicBezTo>
                    <a:cubicBezTo>
                      <a:pt x="36" y="102"/>
                      <a:pt x="36" y="102"/>
                      <a:pt x="35" y="103"/>
                    </a:cubicBezTo>
                    <a:cubicBezTo>
                      <a:pt x="29" y="107"/>
                      <a:pt x="21" y="109"/>
                      <a:pt x="16" y="114"/>
                    </a:cubicBezTo>
                    <a:moveTo>
                      <a:pt x="225" y="105"/>
                    </a:moveTo>
                    <a:cubicBezTo>
                      <a:pt x="225" y="104"/>
                      <a:pt x="225" y="104"/>
                      <a:pt x="224" y="103"/>
                    </a:cubicBezTo>
                    <a:cubicBezTo>
                      <a:pt x="226" y="103"/>
                      <a:pt x="231" y="102"/>
                      <a:pt x="232" y="102"/>
                    </a:cubicBez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29" y="103"/>
                      <a:pt x="227" y="104"/>
                      <a:pt x="225" y="105"/>
                    </a:cubicBezTo>
                    <a:moveTo>
                      <a:pt x="226" y="106"/>
                    </a:moveTo>
                    <a:cubicBezTo>
                      <a:pt x="224" y="106"/>
                      <a:pt x="229" y="104"/>
                      <a:pt x="230" y="104"/>
                    </a:cubicBezTo>
                    <a:cubicBezTo>
                      <a:pt x="232" y="103"/>
                      <a:pt x="234" y="103"/>
                      <a:pt x="236" y="102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35" y="102"/>
                      <a:pt x="235" y="103"/>
                      <a:pt x="235" y="104"/>
                    </a:cubicBezTo>
                    <a:cubicBezTo>
                      <a:pt x="235" y="104"/>
                      <a:pt x="235" y="105"/>
                      <a:pt x="235" y="105"/>
                    </a:cubicBezTo>
                    <a:cubicBezTo>
                      <a:pt x="235" y="105"/>
                      <a:pt x="234" y="105"/>
                      <a:pt x="233" y="105"/>
                    </a:cubicBezTo>
                    <a:cubicBezTo>
                      <a:pt x="232" y="105"/>
                      <a:pt x="230" y="105"/>
                      <a:pt x="228" y="106"/>
                    </a:cubicBezTo>
                    <a:cubicBezTo>
                      <a:pt x="227" y="106"/>
                      <a:pt x="226" y="106"/>
                      <a:pt x="226" y="106"/>
                    </a:cubicBezTo>
                    <a:moveTo>
                      <a:pt x="17" y="114"/>
                    </a:moveTo>
                    <a:cubicBezTo>
                      <a:pt x="16" y="114"/>
                      <a:pt x="17" y="114"/>
                      <a:pt x="19" y="112"/>
                    </a:cubicBezTo>
                    <a:cubicBezTo>
                      <a:pt x="26" y="108"/>
                      <a:pt x="33" y="106"/>
                      <a:pt x="39" y="101"/>
                    </a:cubicBezTo>
                    <a:cubicBezTo>
                      <a:pt x="40" y="102"/>
                      <a:pt x="41" y="103"/>
                      <a:pt x="41" y="104"/>
                    </a:cubicBezTo>
                    <a:cubicBezTo>
                      <a:pt x="37" y="105"/>
                      <a:pt x="33" y="107"/>
                      <a:pt x="29" y="109"/>
                    </a:cubicBezTo>
                    <a:cubicBezTo>
                      <a:pt x="26" y="110"/>
                      <a:pt x="24" y="111"/>
                      <a:pt x="21" y="112"/>
                    </a:cubicBezTo>
                    <a:cubicBezTo>
                      <a:pt x="20" y="113"/>
                      <a:pt x="17" y="114"/>
                      <a:pt x="17" y="114"/>
                    </a:cubicBezTo>
                    <a:moveTo>
                      <a:pt x="250" y="106"/>
                    </a:moveTo>
                    <a:cubicBezTo>
                      <a:pt x="249" y="105"/>
                      <a:pt x="248" y="104"/>
                      <a:pt x="248" y="103"/>
                    </a:cubicBezTo>
                    <a:cubicBezTo>
                      <a:pt x="252" y="102"/>
                      <a:pt x="257" y="100"/>
                      <a:pt x="261" y="99"/>
                    </a:cubicBezTo>
                    <a:cubicBezTo>
                      <a:pt x="262" y="99"/>
                      <a:pt x="262" y="99"/>
                      <a:pt x="262" y="99"/>
                    </a:cubicBezTo>
                    <a:cubicBezTo>
                      <a:pt x="264" y="99"/>
                      <a:pt x="258" y="102"/>
                      <a:pt x="258" y="102"/>
                    </a:cubicBezTo>
                    <a:cubicBezTo>
                      <a:pt x="255" y="104"/>
                      <a:pt x="252" y="105"/>
                      <a:pt x="250" y="106"/>
                    </a:cubicBezTo>
                    <a:moveTo>
                      <a:pt x="17" y="108"/>
                    </a:moveTo>
                    <a:cubicBezTo>
                      <a:pt x="17" y="108"/>
                      <a:pt x="20" y="106"/>
                      <a:pt x="21" y="106"/>
                    </a:cubicBezTo>
                    <a:cubicBezTo>
                      <a:pt x="22" y="105"/>
                      <a:pt x="24" y="104"/>
                      <a:pt x="26" y="103"/>
                    </a:cubicBezTo>
                    <a:cubicBezTo>
                      <a:pt x="29" y="102"/>
                      <a:pt x="31" y="100"/>
                      <a:pt x="34" y="98"/>
                    </a:cubicBezTo>
                    <a:cubicBezTo>
                      <a:pt x="35" y="99"/>
                      <a:pt x="36" y="100"/>
                      <a:pt x="37" y="100"/>
                    </a:cubicBezTo>
                    <a:cubicBezTo>
                      <a:pt x="37" y="100"/>
                      <a:pt x="37" y="100"/>
                      <a:pt x="38" y="101"/>
                    </a:cubicBezTo>
                    <a:cubicBezTo>
                      <a:pt x="31" y="102"/>
                      <a:pt x="26" y="105"/>
                      <a:pt x="19" y="107"/>
                    </a:cubicBezTo>
                    <a:cubicBezTo>
                      <a:pt x="18" y="108"/>
                      <a:pt x="18" y="108"/>
                      <a:pt x="17" y="108"/>
                    </a:cubicBezTo>
                    <a:moveTo>
                      <a:pt x="17" y="107"/>
                    </a:moveTo>
                    <a:cubicBezTo>
                      <a:pt x="18" y="106"/>
                      <a:pt x="18" y="105"/>
                      <a:pt x="18" y="104"/>
                    </a:cubicBezTo>
                    <a:cubicBezTo>
                      <a:pt x="20" y="103"/>
                      <a:pt x="22" y="102"/>
                      <a:pt x="24" y="101"/>
                    </a:cubicBezTo>
                    <a:cubicBezTo>
                      <a:pt x="27" y="100"/>
                      <a:pt x="29" y="99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3" y="98"/>
                      <a:pt x="32" y="99"/>
                    </a:cubicBezTo>
                    <a:cubicBezTo>
                      <a:pt x="27" y="102"/>
                      <a:pt x="22" y="104"/>
                      <a:pt x="17" y="107"/>
                    </a:cubicBezTo>
                    <a:moveTo>
                      <a:pt x="145" y="121"/>
                    </a:moveTo>
                    <a:cubicBezTo>
                      <a:pt x="144" y="120"/>
                      <a:pt x="144" y="119"/>
                      <a:pt x="143" y="118"/>
                    </a:cubicBezTo>
                    <a:cubicBezTo>
                      <a:pt x="163" y="113"/>
                      <a:pt x="184" y="106"/>
                      <a:pt x="204" y="100"/>
                    </a:cubicBezTo>
                    <a:cubicBezTo>
                      <a:pt x="207" y="99"/>
                      <a:pt x="211" y="98"/>
                      <a:pt x="214" y="97"/>
                    </a:cubicBezTo>
                    <a:cubicBezTo>
                      <a:pt x="211" y="100"/>
                      <a:pt x="212" y="104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07" y="109"/>
                      <a:pt x="201" y="111"/>
                      <a:pt x="195" y="113"/>
                    </a:cubicBezTo>
                    <a:cubicBezTo>
                      <a:pt x="191" y="115"/>
                      <a:pt x="187" y="116"/>
                      <a:pt x="183" y="117"/>
                    </a:cubicBezTo>
                    <a:cubicBezTo>
                      <a:pt x="172" y="120"/>
                      <a:pt x="159" y="124"/>
                      <a:pt x="147" y="125"/>
                    </a:cubicBezTo>
                    <a:cubicBezTo>
                      <a:pt x="158" y="125"/>
                      <a:pt x="169" y="119"/>
                      <a:pt x="179" y="116"/>
                    </a:cubicBezTo>
                    <a:cubicBezTo>
                      <a:pt x="190" y="112"/>
                      <a:pt x="202" y="109"/>
                      <a:pt x="212" y="103"/>
                    </a:cubicBezTo>
                    <a:cubicBezTo>
                      <a:pt x="212" y="102"/>
                      <a:pt x="212" y="102"/>
                      <a:pt x="211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00" y="106"/>
                      <a:pt x="187" y="110"/>
                      <a:pt x="175" y="112"/>
                    </a:cubicBezTo>
                    <a:cubicBezTo>
                      <a:pt x="165" y="115"/>
                      <a:pt x="154" y="117"/>
                      <a:pt x="145" y="121"/>
                    </a:cubicBezTo>
                    <a:moveTo>
                      <a:pt x="247" y="102"/>
                    </a:moveTo>
                    <a:cubicBezTo>
                      <a:pt x="246" y="101"/>
                      <a:pt x="245" y="100"/>
                      <a:pt x="245" y="100"/>
                    </a:cubicBezTo>
                    <a:cubicBezTo>
                      <a:pt x="250" y="99"/>
                      <a:pt x="254" y="98"/>
                      <a:pt x="259" y="97"/>
                    </a:cubicBezTo>
                    <a:cubicBezTo>
                      <a:pt x="260" y="96"/>
                      <a:pt x="261" y="96"/>
                      <a:pt x="261" y="96"/>
                    </a:cubicBezTo>
                    <a:cubicBezTo>
                      <a:pt x="262" y="96"/>
                      <a:pt x="255" y="99"/>
                      <a:pt x="254" y="99"/>
                    </a:cubicBezTo>
                    <a:cubicBezTo>
                      <a:pt x="252" y="100"/>
                      <a:pt x="249" y="101"/>
                      <a:pt x="247" y="102"/>
                    </a:cubicBezTo>
                    <a:moveTo>
                      <a:pt x="19" y="103"/>
                    </a:moveTo>
                    <a:cubicBezTo>
                      <a:pt x="19" y="103"/>
                      <a:pt x="19" y="103"/>
                      <a:pt x="20" y="102"/>
                    </a:cubicBezTo>
                    <a:cubicBezTo>
                      <a:pt x="24" y="99"/>
                      <a:pt x="29" y="98"/>
                      <a:pt x="33" y="94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1" y="98"/>
                      <a:pt x="29" y="98"/>
                      <a:pt x="28" y="99"/>
                    </a:cubicBezTo>
                    <a:cubicBezTo>
                      <a:pt x="26" y="99"/>
                      <a:pt x="25" y="100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100"/>
                      <a:pt x="23" y="101"/>
                      <a:pt x="22" y="102"/>
                    </a:cubicBezTo>
                    <a:cubicBezTo>
                      <a:pt x="21" y="102"/>
                      <a:pt x="19" y="103"/>
                      <a:pt x="19" y="103"/>
                    </a:cubicBezTo>
                    <a:moveTo>
                      <a:pt x="19" y="102"/>
                    </a:moveTo>
                    <a:cubicBezTo>
                      <a:pt x="19" y="100"/>
                      <a:pt x="20" y="99"/>
                      <a:pt x="20" y="98"/>
                    </a:cubicBezTo>
                    <a:cubicBezTo>
                      <a:pt x="22" y="97"/>
                      <a:pt x="24" y="97"/>
                      <a:pt x="25" y="96"/>
                    </a:cubicBezTo>
                    <a:cubicBezTo>
                      <a:pt x="26" y="96"/>
                      <a:pt x="30" y="94"/>
                      <a:pt x="31" y="94"/>
                    </a:cubicBezTo>
                    <a:cubicBezTo>
                      <a:pt x="31" y="94"/>
                      <a:pt x="31" y="95"/>
                      <a:pt x="29" y="96"/>
                    </a:cubicBezTo>
                    <a:cubicBezTo>
                      <a:pt x="26" y="98"/>
                      <a:pt x="22" y="99"/>
                      <a:pt x="19" y="102"/>
                    </a:cubicBezTo>
                    <a:moveTo>
                      <a:pt x="224" y="102"/>
                    </a:moveTo>
                    <a:cubicBezTo>
                      <a:pt x="224" y="102"/>
                      <a:pt x="224" y="102"/>
                      <a:pt x="224" y="102"/>
                    </a:cubicBezTo>
                    <a:cubicBezTo>
                      <a:pt x="223" y="101"/>
                      <a:pt x="223" y="101"/>
                      <a:pt x="223" y="100"/>
                    </a:cubicBezTo>
                    <a:cubicBezTo>
                      <a:pt x="233" y="100"/>
                      <a:pt x="242" y="96"/>
                      <a:pt x="252" y="95"/>
                    </a:cubicBezTo>
                    <a:cubicBezTo>
                      <a:pt x="253" y="95"/>
                      <a:pt x="255" y="95"/>
                      <a:pt x="257" y="94"/>
                    </a:cubicBezTo>
                    <a:cubicBezTo>
                      <a:pt x="258" y="94"/>
                      <a:pt x="261" y="93"/>
                      <a:pt x="261" y="93"/>
                    </a:cubicBezTo>
                    <a:cubicBezTo>
                      <a:pt x="261" y="93"/>
                      <a:pt x="261" y="93"/>
                      <a:pt x="259" y="94"/>
                    </a:cubicBezTo>
                    <a:cubicBezTo>
                      <a:pt x="254" y="96"/>
                      <a:pt x="249" y="97"/>
                      <a:pt x="243" y="99"/>
                    </a:cubicBezTo>
                    <a:cubicBezTo>
                      <a:pt x="243" y="99"/>
                      <a:pt x="242" y="98"/>
                      <a:pt x="242" y="98"/>
                    </a:cubicBezTo>
                    <a:cubicBezTo>
                      <a:pt x="241" y="98"/>
                      <a:pt x="240" y="98"/>
                      <a:pt x="240" y="98"/>
                    </a:cubicBezTo>
                    <a:cubicBezTo>
                      <a:pt x="238" y="98"/>
                      <a:pt x="236" y="99"/>
                      <a:pt x="236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2" y="101"/>
                      <a:pt x="228" y="102"/>
                      <a:pt x="224" y="102"/>
                    </a:cubicBezTo>
                    <a:cubicBezTo>
                      <a:pt x="224" y="102"/>
                      <a:pt x="224" y="102"/>
                      <a:pt x="224" y="102"/>
                    </a:cubicBezTo>
                    <a:moveTo>
                      <a:pt x="245" y="99"/>
                    </a:moveTo>
                    <a:cubicBezTo>
                      <a:pt x="251" y="97"/>
                      <a:pt x="257" y="96"/>
                      <a:pt x="263" y="93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5" y="96"/>
                      <a:pt x="266" y="99"/>
                      <a:pt x="267" y="103"/>
                    </a:cubicBezTo>
                    <a:cubicBezTo>
                      <a:pt x="264" y="104"/>
                      <a:pt x="262" y="104"/>
                      <a:pt x="259" y="105"/>
                    </a:cubicBezTo>
                    <a:cubicBezTo>
                      <a:pt x="257" y="106"/>
                      <a:pt x="252" y="106"/>
                      <a:pt x="251" y="107"/>
                    </a:cubicBezTo>
                    <a:cubicBezTo>
                      <a:pt x="256" y="104"/>
                      <a:pt x="261" y="102"/>
                      <a:pt x="265" y="99"/>
                    </a:cubicBezTo>
                    <a:cubicBezTo>
                      <a:pt x="266" y="99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5" y="98"/>
                    </a:cubicBezTo>
                    <a:cubicBezTo>
                      <a:pt x="260" y="98"/>
                      <a:pt x="255" y="100"/>
                      <a:pt x="250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8" y="102"/>
                      <a:pt x="255" y="100"/>
                      <a:pt x="256" y="99"/>
                    </a:cubicBezTo>
                    <a:cubicBezTo>
                      <a:pt x="259" y="98"/>
                      <a:pt x="261" y="97"/>
                      <a:pt x="264" y="96"/>
                    </a:cubicBezTo>
                    <a:cubicBezTo>
                      <a:pt x="264" y="96"/>
                      <a:pt x="264" y="95"/>
                      <a:pt x="263" y="95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57" y="96"/>
                      <a:pt x="251" y="97"/>
                      <a:pt x="245" y="99"/>
                    </a:cubicBezTo>
                    <a:moveTo>
                      <a:pt x="22" y="95"/>
                    </a:moveTo>
                    <a:cubicBezTo>
                      <a:pt x="22" y="94"/>
                      <a:pt x="22" y="93"/>
                      <a:pt x="22" y="93"/>
                    </a:cubicBezTo>
                    <a:cubicBezTo>
                      <a:pt x="24" y="93"/>
                      <a:pt x="25" y="92"/>
                      <a:pt x="26" y="91"/>
                    </a:cubicBezTo>
                    <a:cubicBezTo>
                      <a:pt x="27" y="91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29" y="90"/>
                    </a:cubicBezTo>
                    <a:cubicBezTo>
                      <a:pt x="26" y="92"/>
                      <a:pt x="24" y="93"/>
                      <a:pt x="22" y="95"/>
                    </a:cubicBezTo>
                    <a:moveTo>
                      <a:pt x="222" y="99"/>
                    </a:moveTo>
                    <a:cubicBezTo>
                      <a:pt x="222" y="99"/>
                      <a:pt x="221" y="98"/>
                      <a:pt x="221" y="98"/>
                    </a:cubicBezTo>
                    <a:cubicBezTo>
                      <a:pt x="226" y="96"/>
                      <a:pt x="232" y="95"/>
                      <a:pt x="238" y="94"/>
                    </a:cubicBezTo>
                    <a:cubicBezTo>
                      <a:pt x="245" y="93"/>
                      <a:pt x="251" y="90"/>
                      <a:pt x="257" y="89"/>
                    </a:cubicBezTo>
                    <a:cubicBezTo>
                      <a:pt x="258" y="88"/>
                      <a:pt x="259" y="88"/>
                      <a:pt x="259" y="88"/>
                    </a:cubicBezTo>
                    <a:cubicBezTo>
                      <a:pt x="259" y="88"/>
                      <a:pt x="258" y="88"/>
                      <a:pt x="257" y="89"/>
                    </a:cubicBezTo>
                    <a:cubicBezTo>
                      <a:pt x="255" y="90"/>
                      <a:pt x="253" y="91"/>
                      <a:pt x="251" y="91"/>
                    </a:cubicBezTo>
                    <a:cubicBezTo>
                      <a:pt x="248" y="93"/>
                      <a:pt x="245" y="94"/>
                      <a:pt x="241" y="95"/>
                    </a:cubicBezTo>
                    <a:cubicBezTo>
                      <a:pt x="235" y="96"/>
                      <a:pt x="229" y="98"/>
                      <a:pt x="222" y="99"/>
                    </a:cubicBezTo>
                    <a:moveTo>
                      <a:pt x="183" y="98"/>
                    </a:moveTo>
                    <a:cubicBezTo>
                      <a:pt x="188" y="96"/>
                      <a:pt x="193" y="95"/>
                      <a:pt x="197" y="93"/>
                    </a:cubicBezTo>
                    <a:cubicBezTo>
                      <a:pt x="200" y="92"/>
                      <a:pt x="203" y="91"/>
                      <a:pt x="206" y="90"/>
                    </a:cubicBezTo>
                    <a:cubicBezTo>
                      <a:pt x="208" y="89"/>
                      <a:pt x="210" y="88"/>
                      <a:pt x="212" y="88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04" y="92"/>
                      <a:pt x="193" y="95"/>
                      <a:pt x="183" y="98"/>
                    </a:cubicBezTo>
                    <a:moveTo>
                      <a:pt x="122" y="111"/>
                    </a:moveTo>
                    <a:cubicBezTo>
                      <a:pt x="120" y="110"/>
                      <a:pt x="119" y="110"/>
                      <a:pt x="117" y="109"/>
                    </a:cubicBezTo>
                    <a:cubicBezTo>
                      <a:pt x="120" y="108"/>
                      <a:pt x="123" y="107"/>
                      <a:pt x="126" y="106"/>
                    </a:cubicBezTo>
                    <a:cubicBezTo>
                      <a:pt x="129" y="105"/>
                      <a:pt x="132" y="104"/>
                      <a:pt x="135" y="103"/>
                    </a:cubicBezTo>
                    <a:cubicBezTo>
                      <a:pt x="146" y="100"/>
                      <a:pt x="157" y="96"/>
                      <a:pt x="168" y="93"/>
                    </a:cubicBezTo>
                    <a:cubicBezTo>
                      <a:pt x="175" y="91"/>
                      <a:pt x="182" y="88"/>
                      <a:pt x="189" y="86"/>
                    </a:cubicBezTo>
                    <a:cubicBezTo>
                      <a:pt x="188" y="87"/>
                      <a:pt x="187" y="87"/>
                      <a:pt x="186" y="87"/>
                    </a:cubicBezTo>
                    <a:cubicBezTo>
                      <a:pt x="178" y="90"/>
                      <a:pt x="170" y="94"/>
                      <a:pt x="163" y="96"/>
                    </a:cubicBezTo>
                    <a:cubicBezTo>
                      <a:pt x="155" y="99"/>
                      <a:pt x="147" y="101"/>
                      <a:pt x="139" y="104"/>
                    </a:cubicBezTo>
                    <a:cubicBezTo>
                      <a:pt x="134" y="107"/>
                      <a:pt x="128" y="108"/>
                      <a:pt x="122" y="111"/>
                    </a:cubicBezTo>
                    <a:moveTo>
                      <a:pt x="179" y="95"/>
                    </a:moveTo>
                    <a:cubicBezTo>
                      <a:pt x="184" y="93"/>
                      <a:pt x="189" y="92"/>
                      <a:pt x="194" y="90"/>
                    </a:cubicBezTo>
                    <a:cubicBezTo>
                      <a:pt x="198" y="88"/>
                      <a:pt x="202" y="87"/>
                      <a:pt x="206" y="86"/>
                    </a:cubicBezTo>
                    <a:cubicBezTo>
                      <a:pt x="202" y="87"/>
                      <a:pt x="198" y="89"/>
                      <a:pt x="194" y="90"/>
                    </a:cubicBezTo>
                    <a:cubicBezTo>
                      <a:pt x="189" y="92"/>
                      <a:pt x="184" y="94"/>
                      <a:pt x="179" y="95"/>
                    </a:cubicBezTo>
                    <a:moveTo>
                      <a:pt x="132" y="112"/>
                    </a:moveTo>
                    <a:cubicBezTo>
                      <a:pt x="136" y="110"/>
                      <a:pt x="141" y="109"/>
                      <a:pt x="145" y="107"/>
                    </a:cubicBezTo>
                    <a:cubicBezTo>
                      <a:pt x="152" y="105"/>
                      <a:pt x="158" y="102"/>
                      <a:pt x="165" y="100"/>
                    </a:cubicBezTo>
                    <a:cubicBezTo>
                      <a:pt x="180" y="96"/>
                      <a:pt x="194" y="91"/>
                      <a:pt x="209" y="86"/>
                    </a:cubicBezTo>
                    <a:cubicBezTo>
                      <a:pt x="209" y="86"/>
                      <a:pt x="209" y="86"/>
                      <a:pt x="209" y="86"/>
                    </a:cubicBezTo>
                    <a:cubicBezTo>
                      <a:pt x="210" y="86"/>
                      <a:pt x="211" y="87"/>
                      <a:pt x="212" y="87"/>
                    </a:cubicBezTo>
                    <a:cubicBezTo>
                      <a:pt x="207" y="88"/>
                      <a:pt x="202" y="90"/>
                      <a:pt x="197" y="92"/>
                    </a:cubicBezTo>
                    <a:cubicBezTo>
                      <a:pt x="188" y="96"/>
                      <a:pt x="179" y="98"/>
                      <a:pt x="171" y="101"/>
                    </a:cubicBezTo>
                    <a:cubicBezTo>
                      <a:pt x="162" y="104"/>
                      <a:pt x="152" y="107"/>
                      <a:pt x="143" y="109"/>
                    </a:cubicBezTo>
                    <a:cubicBezTo>
                      <a:pt x="140" y="110"/>
                      <a:pt x="135" y="111"/>
                      <a:pt x="132" y="112"/>
                    </a:cubicBezTo>
                    <a:moveTo>
                      <a:pt x="206" y="86"/>
                    </a:moveTo>
                    <a:cubicBezTo>
                      <a:pt x="206" y="86"/>
                      <a:pt x="206" y="86"/>
                      <a:pt x="206" y="86"/>
                    </a:cubicBezTo>
                    <a:cubicBezTo>
                      <a:pt x="206" y="86"/>
                      <a:pt x="206" y="86"/>
                      <a:pt x="206" y="86"/>
                    </a:cubicBezTo>
                    <a:moveTo>
                      <a:pt x="144" y="117"/>
                    </a:moveTo>
                    <a:cubicBezTo>
                      <a:pt x="149" y="113"/>
                      <a:pt x="156" y="113"/>
                      <a:pt x="162" y="111"/>
                    </a:cubicBezTo>
                    <a:cubicBezTo>
                      <a:pt x="173" y="109"/>
                      <a:pt x="183" y="105"/>
                      <a:pt x="193" y="102"/>
                    </a:cubicBezTo>
                    <a:cubicBezTo>
                      <a:pt x="213" y="95"/>
                      <a:pt x="234" y="86"/>
                      <a:pt x="255" y="84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60" y="84"/>
                      <a:pt x="250" y="87"/>
                      <a:pt x="249" y="87"/>
                    </a:cubicBezTo>
                    <a:cubicBezTo>
                      <a:pt x="244" y="88"/>
                      <a:pt x="239" y="90"/>
                      <a:pt x="235" y="91"/>
                    </a:cubicBezTo>
                    <a:cubicBezTo>
                      <a:pt x="224" y="94"/>
                      <a:pt x="214" y="96"/>
                      <a:pt x="204" y="99"/>
                    </a:cubicBezTo>
                    <a:cubicBezTo>
                      <a:pt x="184" y="105"/>
                      <a:pt x="164" y="112"/>
                      <a:pt x="144" y="117"/>
                    </a:cubicBezTo>
                    <a:moveTo>
                      <a:pt x="23" y="92"/>
                    </a:moveTo>
                    <a:cubicBezTo>
                      <a:pt x="23" y="91"/>
                      <a:pt x="23" y="91"/>
                      <a:pt x="23" y="90"/>
                    </a:cubicBezTo>
                    <a:cubicBezTo>
                      <a:pt x="25" y="89"/>
                      <a:pt x="26" y="89"/>
                      <a:pt x="27" y="88"/>
                    </a:cubicBezTo>
                    <a:cubicBezTo>
                      <a:pt x="30" y="86"/>
                      <a:pt x="33" y="85"/>
                      <a:pt x="35" y="84"/>
                    </a:cubicBezTo>
                    <a:cubicBezTo>
                      <a:pt x="35" y="85"/>
                      <a:pt x="34" y="87"/>
                      <a:pt x="33" y="89"/>
                    </a:cubicBezTo>
                    <a:cubicBezTo>
                      <a:pt x="33" y="90"/>
                      <a:pt x="32" y="91"/>
                      <a:pt x="32" y="93"/>
                    </a:cubicBezTo>
                    <a:cubicBezTo>
                      <a:pt x="28" y="94"/>
                      <a:pt x="25" y="95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5" y="95"/>
                      <a:pt x="29" y="91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29" y="89"/>
                      <a:pt x="27" y="90"/>
                    </a:cubicBezTo>
                    <a:cubicBezTo>
                      <a:pt x="26" y="91"/>
                      <a:pt x="24" y="91"/>
                      <a:pt x="23" y="92"/>
                    </a:cubicBezTo>
                    <a:moveTo>
                      <a:pt x="128" y="110"/>
                    </a:moveTo>
                    <a:cubicBezTo>
                      <a:pt x="130" y="109"/>
                      <a:pt x="132" y="109"/>
                      <a:pt x="134" y="108"/>
                    </a:cubicBezTo>
                    <a:cubicBezTo>
                      <a:pt x="151" y="102"/>
                      <a:pt x="169" y="95"/>
                      <a:pt x="186" y="88"/>
                    </a:cubicBezTo>
                    <a:cubicBezTo>
                      <a:pt x="190" y="87"/>
                      <a:pt x="193" y="86"/>
                      <a:pt x="197" y="84"/>
                    </a:cubicBezTo>
                    <a:cubicBezTo>
                      <a:pt x="197" y="84"/>
                      <a:pt x="197" y="84"/>
                      <a:pt x="198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1" y="84"/>
                      <a:pt x="202" y="83"/>
                      <a:pt x="203" y="83"/>
                    </a:cubicBezTo>
                    <a:cubicBezTo>
                      <a:pt x="205" y="84"/>
                      <a:pt x="206" y="84"/>
                      <a:pt x="207" y="85"/>
                    </a:cubicBezTo>
                    <a:cubicBezTo>
                      <a:pt x="200" y="86"/>
                      <a:pt x="194" y="89"/>
                      <a:pt x="188" y="91"/>
                    </a:cubicBezTo>
                    <a:cubicBezTo>
                      <a:pt x="181" y="94"/>
                      <a:pt x="173" y="96"/>
                      <a:pt x="165" y="99"/>
                    </a:cubicBezTo>
                    <a:cubicBezTo>
                      <a:pt x="164" y="99"/>
                      <a:pt x="164" y="99"/>
                      <a:pt x="163" y="99"/>
                    </a:cubicBezTo>
                    <a:cubicBezTo>
                      <a:pt x="155" y="102"/>
                      <a:pt x="147" y="104"/>
                      <a:pt x="138" y="107"/>
                    </a:cubicBezTo>
                    <a:cubicBezTo>
                      <a:pt x="134" y="108"/>
                      <a:pt x="130" y="109"/>
                      <a:pt x="125" y="111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1"/>
                      <a:pt x="126" y="111"/>
                      <a:pt x="126" y="110"/>
                    </a:cubicBezTo>
                    <a:cubicBezTo>
                      <a:pt x="127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moveTo>
                      <a:pt x="24" y="89"/>
                    </a:moveTo>
                    <a:cubicBezTo>
                      <a:pt x="24" y="88"/>
                      <a:pt x="24" y="88"/>
                      <a:pt x="25" y="87"/>
                    </a:cubicBezTo>
                    <a:cubicBezTo>
                      <a:pt x="26" y="87"/>
                      <a:pt x="28" y="86"/>
                      <a:pt x="29" y="86"/>
                    </a:cubicBezTo>
                    <a:cubicBezTo>
                      <a:pt x="31" y="85"/>
                      <a:pt x="33" y="84"/>
                      <a:pt x="36" y="83"/>
                    </a:cubicBezTo>
                    <a:cubicBezTo>
                      <a:pt x="34" y="83"/>
                      <a:pt x="33" y="84"/>
                      <a:pt x="32" y="85"/>
                    </a:cubicBezTo>
                    <a:cubicBezTo>
                      <a:pt x="29" y="86"/>
                      <a:pt x="26" y="87"/>
                      <a:pt x="24" y="89"/>
                    </a:cubicBezTo>
                    <a:moveTo>
                      <a:pt x="36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36" y="83"/>
                      <a:pt x="36" y="83"/>
                    </a:cubicBezTo>
                    <a:moveTo>
                      <a:pt x="116" y="109"/>
                    </a:moveTo>
                    <a:cubicBezTo>
                      <a:pt x="114" y="108"/>
                      <a:pt x="112" y="107"/>
                      <a:pt x="110" y="106"/>
                    </a:cubicBezTo>
                    <a:cubicBezTo>
                      <a:pt x="119" y="105"/>
                      <a:pt x="128" y="100"/>
                      <a:pt x="136" y="98"/>
                    </a:cubicBezTo>
                    <a:cubicBezTo>
                      <a:pt x="147" y="95"/>
                      <a:pt x="158" y="91"/>
                      <a:pt x="169" y="88"/>
                    </a:cubicBezTo>
                    <a:cubicBezTo>
                      <a:pt x="174" y="86"/>
                      <a:pt x="179" y="85"/>
                      <a:pt x="184" y="84"/>
                    </a:cubicBezTo>
                    <a:cubicBezTo>
                      <a:pt x="185" y="84"/>
                      <a:pt x="187" y="83"/>
                      <a:pt x="188" y="83"/>
                    </a:cubicBezTo>
                    <a:cubicBezTo>
                      <a:pt x="179" y="87"/>
                      <a:pt x="170" y="90"/>
                      <a:pt x="160" y="93"/>
                    </a:cubicBezTo>
                    <a:cubicBezTo>
                      <a:pt x="150" y="97"/>
                      <a:pt x="140" y="100"/>
                      <a:pt x="130" y="104"/>
                    </a:cubicBezTo>
                    <a:cubicBezTo>
                      <a:pt x="128" y="104"/>
                      <a:pt x="126" y="105"/>
                      <a:pt x="124" y="106"/>
                    </a:cubicBezTo>
                    <a:cubicBezTo>
                      <a:pt x="123" y="106"/>
                      <a:pt x="122" y="107"/>
                      <a:pt x="121" y="107"/>
                    </a:cubicBezTo>
                    <a:cubicBezTo>
                      <a:pt x="120" y="107"/>
                      <a:pt x="120" y="107"/>
                      <a:pt x="120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8"/>
                      <a:pt x="118" y="108"/>
                      <a:pt x="117" y="108"/>
                    </a:cubicBezTo>
                    <a:cubicBezTo>
                      <a:pt x="117" y="109"/>
                      <a:pt x="116" y="109"/>
                      <a:pt x="116" y="109"/>
                    </a:cubicBezTo>
                    <a:moveTo>
                      <a:pt x="109" y="105"/>
                    </a:moveTo>
                    <a:cubicBezTo>
                      <a:pt x="108" y="104"/>
                      <a:pt x="107" y="103"/>
                      <a:pt x="106" y="101"/>
                    </a:cubicBezTo>
                    <a:cubicBezTo>
                      <a:pt x="111" y="101"/>
                      <a:pt x="116" y="99"/>
                      <a:pt x="120" y="98"/>
                    </a:cubicBezTo>
                    <a:cubicBezTo>
                      <a:pt x="127" y="95"/>
                      <a:pt x="133" y="93"/>
                      <a:pt x="140" y="91"/>
                    </a:cubicBezTo>
                    <a:cubicBezTo>
                      <a:pt x="152" y="87"/>
                      <a:pt x="163" y="84"/>
                      <a:pt x="175" y="81"/>
                    </a:cubicBezTo>
                    <a:cubicBezTo>
                      <a:pt x="174" y="81"/>
                      <a:pt x="173" y="81"/>
                      <a:pt x="172" y="82"/>
                    </a:cubicBezTo>
                    <a:cubicBezTo>
                      <a:pt x="165" y="85"/>
                      <a:pt x="158" y="88"/>
                      <a:pt x="150" y="90"/>
                    </a:cubicBezTo>
                    <a:cubicBezTo>
                      <a:pt x="137" y="96"/>
                      <a:pt x="123" y="100"/>
                      <a:pt x="109" y="105"/>
                    </a:cubicBezTo>
                    <a:moveTo>
                      <a:pt x="148" y="98"/>
                    </a:moveTo>
                    <a:cubicBezTo>
                      <a:pt x="152" y="97"/>
                      <a:pt x="155" y="96"/>
                      <a:pt x="158" y="95"/>
                    </a:cubicBezTo>
                    <a:cubicBezTo>
                      <a:pt x="171" y="91"/>
                      <a:pt x="184" y="86"/>
                      <a:pt x="196" y="80"/>
                    </a:cubicBezTo>
                    <a:cubicBezTo>
                      <a:pt x="198" y="81"/>
                      <a:pt x="200" y="82"/>
                      <a:pt x="202" y="82"/>
                    </a:cubicBezTo>
                    <a:cubicBezTo>
                      <a:pt x="201" y="83"/>
                      <a:pt x="201" y="83"/>
                      <a:pt x="200" y="83"/>
                    </a:cubicBezTo>
                    <a:cubicBezTo>
                      <a:pt x="199" y="83"/>
                      <a:pt x="198" y="83"/>
                      <a:pt x="197" y="83"/>
                    </a:cubicBezTo>
                    <a:cubicBezTo>
                      <a:pt x="188" y="85"/>
                      <a:pt x="179" y="88"/>
                      <a:pt x="170" y="91"/>
                    </a:cubicBezTo>
                    <a:cubicBezTo>
                      <a:pt x="163" y="94"/>
                      <a:pt x="156" y="96"/>
                      <a:pt x="148" y="98"/>
                    </a:cubicBezTo>
                    <a:moveTo>
                      <a:pt x="142" y="117"/>
                    </a:moveTo>
                    <a:cubicBezTo>
                      <a:pt x="141" y="117"/>
                      <a:pt x="139" y="116"/>
                      <a:pt x="138" y="115"/>
                    </a:cubicBezTo>
                    <a:cubicBezTo>
                      <a:pt x="141" y="115"/>
                      <a:pt x="143" y="114"/>
                      <a:pt x="146" y="113"/>
                    </a:cubicBezTo>
                    <a:cubicBezTo>
                      <a:pt x="152" y="111"/>
                      <a:pt x="158" y="110"/>
                      <a:pt x="163" y="108"/>
                    </a:cubicBezTo>
                    <a:cubicBezTo>
                      <a:pt x="175" y="106"/>
                      <a:pt x="185" y="102"/>
                      <a:pt x="196" y="98"/>
                    </a:cubicBezTo>
                    <a:cubicBezTo>
                      <a:pt x="207" y="95"/>
                      <a:pt x="217" y="91"/>
                      <a:pt x="228" y="88"/>
                    </a:cubicBezTo>
                    <a:cubicBezTo>
                      <a:pt x="238" y="85"/>
                      <a:pt x="248" y="83"/>
                      <a:pt x="257" y="79"/>
                    </a:cubicBezTo>
                    <a:cubicBezTo>
                      <a:pt x="259" y="83"/>
                      <a:pt x="262" y="88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56" y="94"/>
                      <a:pt x="250" y="94"/>
                      <a:pt x="243" y="96"/>
                    </a:cubicBezTo>
                    <a:cubicBezTo>
                      <a:pt x="239" y="96"/>
                      <a:pt x="235" y="97"/>
                      <a:pt x="232" y="98"/>
                    </a:cubicBezTo>
                    <a:cubicBezTo>
                      <a:pt x="230" y="99"/>
                      <a:pt x="229" y="99"/>
                      <a:pt x="228" y="99"/>
                    </a:cubicBezTo>
                    <a:cubicBezTo>
                      <a:pt x="239" y="96"/>
                      <a:pt x="251" y="93"/>
                      <a:pt x="261" y="88"/>
                    </a:cubicBezTo>
                    <a:cubicBezTo>
                      <a:pt x="261" y="88"/>
                      <a:pt x="261" y="87"/>
                      <a:pt x="261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4" y="88"/>
                      <a:pt x="248" y="90"/>
                      <a:pt x="242" y="92"/>
                    </a:cubicBezTo>
                    <a:cubicBezTo>
                      <a:pt x="235" y="94"/>
                      <a:pt x="227" y="95"/>
                      <a:pt x="219" y="97"/>
                    </a:cubicBezTo>
                    <a:cubicBezTo>
                      <a:pt x="219" y="97"/>
                      <a:pt x="219" y="96"/>
                      <a:pt x="218" y="96"/>
                    </a:cubicBezTo>
                    <a:cubicBezTo>
                      <a:pt x="224" y="95"/>
                      <a:pt x="229" y="93"/>
                      <a:pt x="235" y="92"/>
                    </a:cubicBezTo>
                    <a:cubicBezTo>
                      <a:pt x="243" y="90"/>
                      <a:pt x="252" y="88"/>
                      <a:pt x="259" y="84"/>
                    </a:cubicBezTo>
                    <a:cubicBezTo>
                      <a:pt x="260" y="84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8" y="84"/>
                    </a:cubicBezTo>
                    <a:cubicBezTo>
                      <a:pt x="249" y="84"/>
                      <a:pt x="240" y="86"/>
                      <a:pt x="230" y="89"/>
                    </a:cubicBezTo>
                    <a:cubicBezTo>
                      <a:pt x="218" y="92"/>
                      <a:pt x="207" y="96"/>
                      <a:pt x="195" y="100"/>
                    </a:cubicBezTo>
                    <a:cubicBezTo>
                      <a:pt x="183" y="104"/>
                      <a:pt x="172" y="108"/>
                      <a:pt x="161" y="111"/>
                    </a:cubicBezTo>
                    <a:cubicBezTo>
                      <a:pt x="154" y="112"/>
                      <a:pt x="147" y="113"/>
                      <a:pt x="142" y="117"/>
                    </a:cubicBezTo>
                    <a:moveTo>
                      <a:pt x="26" y="84"/>
                    </a:moveTo>
                    <a:cubicBezTo>
                      <a:pt x="27" y="83"/>
                      <a:pt x="27" y="82"/>
                      <a:pt x="28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2" y="79"/>
                      <a:pt x="35" y="78"/>
                      <a:pt x="36" y="78"/>
                    </a:cubicBezTo>
                    <a:cubicBezTo>
                      <a:pt x="36" y="78"/>
                      <a:pt x="36" y="78"/>
                      <a:pt x="34" y="80"/>
                    </a:cubicBezTo>
                    <a:cubicBezTo>
                      <a:pt x="31" y="82"/>
                      <a:pt x="29" y="83"/>
                      <a:pt x="26" y="84"/>
                    </a:cubicBezTo>
                    <a:moveTo>
                      <a:pt x="27" y="85"/>
                    </a:moveTo>
                    <a:cubicBezTo>
                      <a:pt x="26" y="85"/>
                      <a:pt x="27" y="85"/>
                      <a:pt x="29" y="84"/>
                    </a:cubicBezTo>
                    <a:cubicBezTo>
                      <a:pt x="32" y="82"/>
                      <a:pt x="35" y="80"/>
                      <a:pt x="37" y="78"/>
                    </a:cubicBezTo>
                    <a:cubicBezTo>
                      <a:pt x="37" y="79"/>
                      <a:pt x="37" y="80"/>
                      <a:pt x="36" y="82"/>
                    </a:cubicBezTo>
                    <a:cubicBezTo>
                      <a:pt x="35" y="82"/>
                      <a:pt x="33" y="83"/>
                      <a:pt x="32" y="83"/>
                    </a:cubicBezTo>
                    <a:cubicBezTo>
                      <a:pt x="30" y="84"/>
                      <a:pt x="27" y="85"/>
                      <a:pt x="27" y="85"/>
                    </a:cubicBezTo>
                    <a:moveTo>
                      <a:pt x="110" y="106"/>
                    </a:moveTo>
                    <a:cubicBezTo>
                      <a:pt x="110" y="106"/>
                      <a:pt x="111" y="105"/>
                      <a:pt x="115" y="104"/>
                    </a:cubicBezTo>
                    <a:cubicBezTo>
                      <a:pt x="118" y="103"/>
                      <a:pt x="121" y="102"/>
                      <a:pt x="125" y="100"/>
                    </a:cubicBezTo>
                    <a:cubicBezTo>
                      <a:pt x="132" y="98"/>
                      <a:pt x="139" y="96"/>
                      <a:pt x="146" y="93"/>
                    </a:cubicBezTo>
                    <a:cubicBezTo>
                      <a:pt x="161" y="88"/>
                      <a:pt x="175" y="82"/>
                      <a:pt x="189" y="76"/>
                    </a:cubicBezTo>
                    <a:cubicBezTo>
                      <a:pt x="191" y="77"/>
                      <a:pt x="193" y="78"/>
                      <a:pt x="195" y="79"/>
                    </a:cubicBezTo>
                    <a:cubicBezTo>
                      <a:pt x="182" y="84"/>
                      <a:pt x="169" y="87"/>
                      <a:pt x="156" y="91"/>
                    </a:cubicBezTo>
                    <a:cubicBezTo>
                      <a:pt x="149" y="93"/>
                      <a:pt x="141" y="95"/>
                      <a:pt x="134" y="98"/>
                    </a:cubicBezTo>
                    <a:cubicBezTo>
                      <a:pt x="127" y="99"/>
                      <a:pt x="121" y="102"/>
                      <a:pt x="114" y="104"/>
                    </a:cubicBezTo>
                    <a:cubicBezTo>
                      <a:pt x="112" y="105"/>
                      <a:pt x="110" y="106"/>
                      <a:pt x="110" y="106"/>
                    </a:cubicBezTo>
                    <a:moveTo>
                      <a:pt x="221" y="76"/>
                    </a:moveTo>
                    <a:cubicBezTo>
                      <a:pt x="220" y="76"/>
                      <a:pt x="220" y="76"/>
                      <a:pt x="220" y="76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21" y="75"/>
                      <a:pt x="222" y="75"/>
                      <a:pt x="222" y="76"/>
                    </a:cubicBezTo>
                    <a:cubicBezTo>
                      <a:pt x="222" y="76"/>
                      <a:pt x="221" y="76"/>
                      <a:pt x="221" y="76"/>
                    </a:cubicBezTo>
                    <a:moveTo>
                      <a:pt x="216" y="89"/>
                    </a:moveTo>
                    <a:cubicBezTo>
                      <a:pt x="217" y="89"/>
                      <a:pt x="217" y="89"/>
                      <a:pt x="218" y="89"/>
                    </a:cubicBezTo>
                    <a:cubicBezTo>
                      <a:pt x="219" y="89"/>
                      <a:pt x="220" y="88"/>
                      <a:pt x="221" y="88"/>
                    </a:cubicBezTo>
                    <a:cubicBezTo>
                      <a:pt x="233" y="85"/>
                      <a:pt x="244" y="79"/>
                      <a:pt x="255" y="75"/>
                    </a:cubicBezTo>
                    <a:cubicBezTo>
                      <a:pt x="255" y="76"/>
                      <a:pt x="256" y="77"/>
                      <a:pt x="256" y="78"/>
                    </a:cubicBezTo>
                    <a:cubicBezTo>
                      <a:pt x="240" y="85"/>
                      <a:pt x="222" y="88"/>
                      <a:pt x="205" y="94"/>
                    </a:cubicBezTo>
                    <a:cubicBezTo>
                      <a:pt x="187" y="100"/>
                      <a:pt x="169" y="106"/>
                      <a:pt x="152" y="110"/>
                    </a:cubicBezTo>
                    <a:cubicBezTo>
                      <a:pt x="148" y="111"/>
                      <a:pt x="144" y="113"/>
                      <a:pt x="140" y="114"/>
                    </a:cubicBezTo>
                    <a:cubicBezTo>
                      <a:pt x="138" y="114"/>
                      <a:pt x="137" y="115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7" y="114"/>
                      <a:pt x="142" y="112"/>
                      <a:pt x="143" y="111"/>
                    </a:cubicBezTo>
                    <a:cubicBezTo>
                      <a:pt x="151" y="109"/>
                      <a:pt x="160" y="106"/>
                      <a:pt x="168" y="104"/>
                    </a:cubicBezTo>
                    <a:cubicBezTo>
                      <a:pt x="176" y="101"/>
                      <a:pt x="184" y="99"/>
                      <a:pt x="193" y="96"/>
                    </a:cubicBezTo>
                    <a:cubicBezTo>
                      <a:pt x="200" y="95"/>
                      <a:pt x="208" y="92"/>
                      <a:pt x="215" y="88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6" y="89"/>
                      <a:pt x="216" y="89"/>
                      <a:pt x="216" y="89"/>
                    </a:cubicBezTo>
                    <a:moveTo>
                      <a:pt x="219" y="76"/>
                    </a:moveTo>
                    <a:cubicBezTo>
                      <a:pt x="218" y="75"/>
                      <a:pt x="218" y="75"/>
                      <a:pt x="217" y="75"/>
                    </a:cubicBezTo>
                    <a:cubicBezTo>
                      <a:pt x="218" y="75"/>
                      <a:pt x="219" y="74"/>
                      <a:pt x="219" y="74"/>
                    </a:cubicBezTo>
                    <a:cubicBezTo>
                      <a:pt x="220" y="74"/>
                      <a:pt x="220" y="75"/>
                      <a:pt x="219" y="76"/>
                    </a:cubicBezTo>
                    <a:moveTo>
                      <a:pt x="106" y="100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8"/>
                      <a:pt x="105" y="98"/>
                      <a:pt x="105" y="97"/>
                    </a:cubicBezTo>
                    <a:cubicBezTo>
                      <a:pt x="117" y="93"/>
                      <a:pt x="130" y="89"/>
                      <a:pt x="143" y="85"/>
                    </a:cubicBezTo>
                    <a:cubicBezTo>
                      <a:pt x="150" y="84"/>
                      <a:pt x="156" y="82"/>
                      <a:pt x="163" y="80"/>
                    </a:cubicBezTo>
                    <a:cubicBezTo>
                      <a:pt x="169" y="78"/>
                      <a:pt x="177" y="76"/>
                      <a:pt x="182" y="74"/>
                    </a:cubicBezTo>
                    <a:cubicBezTo>
                      <a:pt x="169" y="80"/>
                      <a:pt x="155" y="84"/>
                      <a:pt x="141" y="88"/>
                    </a:cubicBezTo>
                    <a:cubicBezTo>
                      <a:pt x="135" y="90"/>
                      <a:pt x="129" y="93"/>
                      <a:pt x="123" y="95"/>
                    </a:cubicBezTo>
                    <a:cubicBezTo>
                      <a:pt x="117" y="96"/>
                      <a:pt x="111" y="98"/>
                      <a:pt x="106" y="100"/>
                    </a:cubicBezTo>
                    <a:moveTo>
                      <a:pt x="30" y="77"/>
                    </a:moveTo>
                    <a:cubicBezTo>
                      <a:pt x="30" y="76"/>
                      <a:pt x="31" y="76"/>
                      <a:pt x="31" y="75"/>
                    </a:cubicBezTo>
                    <a:cubicBezTo>
                      <a:pt x="33" y="74"/>
                      <a:pt x="34" y="74"/>
                      <a:pt x="36" y="73"/>
                    </a:cubicBezTo>
                    <a:cubicBezTo>
                      <a:pt x="35" y="74"/>
                      <a:pt x="33" y="75"/>
                      <a:pt x="32" y="76"/>
                    </a:cubicBezTo>
                    <a:cubicBezTo>
                      <a:pt x="31" y="76"/>
                      <a:pt x="31" y="76"/>
                      <a:pt x="30" y="77"/>
                    </a:cubicBezTo>
                    <a:moveTo>
                      <a:pt x="29" y="80"/>
                    </a:moveTo>
                    <a:cubicBezTo>
                      <a:pt x="29" y="79"/>
                      <a:pt x="29" y="79"/>
                      <a:pt x="29" y="78"/>
                    </a:cubicBezTo>
                    <a:cubicBezTo>
                      <a:pt x="32" y="77"/>
                      <a:pt x="35" y="75"/>
                      <a:pt x="38" y="73"/>
                    </a:cubicBezTo>
                    <a:cubicBezTo>
                      <a:pt x="38" y="74"/>
                      <a:pt x="38" y="74"/>
                      <a:pt x="38" y="75"/>
                    </a:cubicBezTo>
                    <a:cubicBezTo>
                      <a:pt x="38" y="75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7"/>
                      <a:pt x="34" y="77"/>
                    </a:cubicBezTo>
                    <a:cubicBezTo>
                      <a:pt x="32" y="78"/>
                      <a:pt x="30" y="79"/>
                      <a:pt x="29" y="80"/>
                    </a:cubicBezTo>
                    <a:moveTo>
                      <a:pt x="107" y="101"/>
                    </a:moveTo>
                    <a:cubicBezTo>
                      <a:pt x="106" y="101"/>
                      <a:pt x="114" y="98"/>
                      <a:pt x="115" y="98"/>
                    </a:cubicBezTo>
                    <a:cubicBezTo>
                      <a:pt x="118" y="97"/>
                      <a:pt x="122" y="96"/>
                      <a:pt x="125" y="95"/>
                    </a:cubicBezTo>
                    <a:cubicBezTo>
                      <a:pt x="132" y="93"/>
                      <a:pt x="139" y="90"/>
                      <a:pt x="145" y="88"/>
                    </a:cubicBezTo>
                    <a:cubicBezTo>
                      <a:pt x="159" y="84"/>
                      <a:pt x="172" y="80"/>
                      <a:pt x="185" y="74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6" y="74"/>
                      <a:pt x="187" y="74"/>
                      <a:pt x="187" y="75"/>
                    </a:cubicBezTo>
                    <a:cubicBezTo>
                      <a:pt x="188" y="76"/>
                      <a:pt x="188" y="76"/>
                      <a:pt x="188" y="76"/>
                    </a:cubicBezTo>
                    <a:cubicBezTo>
                      <a:pt x="175" y="80"/>
                      <a:pt x="162" y="83"/>
                      <a:pt x="149" y="87"/>
                    </a:cubicBezTo>
                    <a:cubicBezTo>
                      <a:pt x="136" y="91"/>
                      <a:pt x="123" y="97"/>
                      <a:pt x="110" y="100"/>
                    </a:cubicBezTo>
                    <a:cubicBezTo>
                      <a:pt x="108" y="100"/>
                      <a:pt x="107" y="101"/>
                      <a:pt x="107" y="101"/>
                    </a:cubicBezTo>
                    <a:moveTo>
                      <a:pt x="216" y="74"/>
                    </a:moveTo>
                    <a:cubicBezTo>
                      <a:pt x="216" y="74"/>
                      <a:pt x="216" y="74"/>
                      <a:pt x="216" y="74"/>
                    </a:cubicBezTo>
                    <a:cubicBezTo>
                      <a:pt x="215" y="74"/>
                      <a:pt x="214" y="74"/>
                      <a:pt x="213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6" y="73"/>
                      <a:pt x="217" y="73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moveTo>
                      <a:pt x="219" y="74"/>
                    </a:moveTo>
                    <a:cubicBezTo>
                      <a:pt x="218" y="74"/>
                      <a:pt x="218" y="74"/>
                      <a:pt x="218" y="73"/>
                    </a:cubicBezTo>
                    <a:cubicBezTo>
                      <a:pt x="219" y="74"/>
                      <a:pt x="219" y="74"/>
                      <a:pt x="219" y="74"/>
                    </a:cubicBezTo>
                    <a:cubicBezTo>
                      <a:pt x="219" y="74"/>
                      <a:pt x="219" y="74"/>
                      <a:pt x="219" y="74"/>
                    </a:cubicBezTo>
                    <a:moveTo>
                      <a:pt x="224" y="83"/>
                    </a:moveTo>
                    <a:cubicBezTo>
                      <a:pt x="224" y="83"/>
                      <a:pt x="224" y="83"/>
                      <a:pt x="224" y="83"/>
                    </a:cubicBezTo>
                    <a:cubicBezTo>
                      <a:pt x="224" y="83"/>
                      <a:pt x="224" y="82"/>
                      <a:pt x="224" y="81"/>
                    </a:cubicBezTo>
                    <a:cubicBezTo>
                      <a:pt x="229" y="79"/>
                      <a:pt x="234" y="77"/>
                      <a:pt x="240" y="75"/>
                    </a:cubicBezTo>
                    <a:cubicBezTo>
                      <a:pt x="243" y="74"/>
                      <a:pt x="245" y="73"/>
                      <a:pt x="248" y="72"/>
                    </a:cubicBezTo>
                    <a:cubicBezTo>
                      <a:pt x="246" y="72"/>
                      <a:pt x="243" y="75"/>
                      <a:pt x="241" y="76"/>
                    </a:cubicBezTo>
                    <a:cubicBezTo>
                      <a:pt x="236" y="78"/>
                      <a:pt x="231" y="81"/>
                      <a:pt x="226" y="83"/>
                    </a:cubicBezTo>
                    <a:cubicBezTo>
                      <a:pt x="225" y="83"/>
                      <a:pt x="224" y="83"/>
                      <a:pt x="224" y="83"/>
                    </a:cubicBezTo>
                    <a:moveTo>
                      <a:pt x="33" y="73"/>
                    </a:moveTo>
                    <a:cubicBezTo>
                      <a:pt x="33" y="72"/>
                      <a:pt x="33" y="72"/>
                      <a:pt x="33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4" y="72"/>
                      <a:pt x="33" y="73"/>
                    </a:cubicBezTo>
                    <a:moveTo>
                      <a:pt x="212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3" y="71"/>
                      <a:pt x="213" y="71"/>
                    </a:cubicBezTo>
                    <a:cubicBezTo>
                      <a:pt x="214" y="71"/>
                      <a:pt x="213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moveTo>
                      <a:pt x="104" y="96"/>
                    </a:moveTo>
                    <a:cubicBezTo>
                      <a:pt x="104" y="94"/>
                      <a:pt x="104" y="93"/>
                      <a:pt x="105" y="92"/>
                    </a:cubicBezTo>
                    <a:cubicBezTo>
                      <a:pt x="117" y="88"/>
                      <a:pt x="130" y="85"/>
                      <a:pt x="142" y="81"/>
                    </a:cubicBezTo>
                    <a:cubicBezTo>
                      <a:pt x="149" y="79"/>
                      <a:pt x="156" y="77"/>
                      <a:pt x="162" y="75"/>
                    </a:cubicBezTo>
                    <a:cubicBezTo>
                      <a:pt x="167" y="74"/>
                      <a:pt x="175" y="73"/>
                      <a:pt x="179" y="71"/>
                    </a:cubicBezTo>
                    <a:cubicBezTo>
                      <a:pt x="167" y="76"/>
                      <a:pt x="154" y="80"/>
                      <a:pt x="141" y="84"/>
                    </a:cubicBezTo>
                    <a:cubicBezTo>
                      <a:pt x="129" y="88"/>
                      <a:pt x="118" y="92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05" y="95"/>
                      <a:pt x="105" y="95"/>
                      <a:pt x="104" y="96"/>
                    </a:cubicBezTo>
                    <a:cubicBezTo>
                      <a:pt x="104" y="96"/>
                      <a:pt x="104" y="96"/>
                      <a:pt x="104" y="96"/>
                    </a:cubicBezTo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moveTo>
                      <a:pt x="215" y="73"/>
                    </a:moveTo>
                    <a:cubicBezTo>
                      <a:pt x="214" y="73"/>
                      <a:pt x="214" y="72"/>
                      <a:pt x="215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6" y="71"/>
                      <a:pt x="217" y="71"/>
                      <a:pt x="217" y="72"/>
                    </a:cubicBezTo>
                    <a:cubicBezTo>
                      <a:pt x="216" y="72"/>
                      <a:pt x="215" y="73"/>
                      <a:pt x="215" y="73"/>
                    </a:cubicBezTo>
                    <a:moveTo>
                      <a:pt x="139" y="86"/>
                    </a:moveTo>
                    <a:cubicBezTo>
                      <a:pt x="140" y="85"/>
                      <a:pt x="142" y="85"/>
                      <a:pt x="143" y="84"/>
                    </a:cubicBezTo>
                    <a:cubicBezTo>
                      <a:pt x="156" y="80"/>
                      <a:pt x="169" y="76"/>
                      <a:pt x="182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3" y="71"/>
                      <a:pt x="184" y="72"/>
                      <a:pt x="185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71" y="75"/>
                      <a:pt x="158" y="80"/>
                      <a:pt x="145" y="84"/>
                    </a:cubicBezTo>
                    <a:cubicBezTo>
                      <a:pt x="143" y="84"/>
                      <a:pt x="141" y="85"/>
                      <a:pt x="139" y="86"/>
                    </a:cubicBezTo>
                    <a:moveTo>
                      <a:pt x="105" y="90"/>
                    </a:moveTo>
                    <a:cubicBezTo>
                      <a:pt x="105" y="88"/>
                      <a:pt x="106" y="86"/>
                      <a:pt x="107" y="84"/>
                    </a:cubicBezTo>
                    <a:cubicBezTo>
                      <a:pt x="119" y="82"/>
                      <a:pt x="131" y="79"/>
                      <a:pt x="143" y="76"/>
                    </a:cubicBezTo>
                    <a:cubicBezTo>
                      <a:pt x="149" y="74"/>
                      <a:pt x="156" y="72"/>
                      <a:pt x="163" y="71"/>
                    </a:cubicBezTo>
                    <a:cubicBezTo>
                      <a:pt x="165" y="70"/>
                      <a:pt x="167" y="70"/>
                      <a:pt x="169" y="69"/>
                    </a:cubicBezTo>
                    <a:cubicBezTo>
                      <a:pt x="164" y="71"/>
                      <a:pt x="159" y="72"/>
                      <a:pt x="154" y="73"/>
                    </a:cubicBezTo>
                    <a:cubicBezTo>
                      <a:pt x="147" y="76"/>
                      <a:pt x="141" y="78"/>
                      <a:pt x="134" y="80"/>
                    </a:cubicBezTo>
                    <a:cubicBezTo>
                      <a:pt x="124" y="84"/>
                      <a:pt x="114" y="85"/>
                      <a:pt x="105" y="90"/>
                    </a:cubicBezTo>
                    <a:moveTo>
                      <a:pt x="212" y="71"/>
                    </a:moveTo>
                    <a:cubicBezTo>
                      <a:pt x="212" y="70"/>
                      <a:pt x="212" y="70"/>
                      <a:pt x="212" y="69"/>
                    </a:cubicBezTo>
                    <a:cubicBezTo>
                      <a:pt x="213" y="69"/>
                      <a:pt x="214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4" y="71"/>
                      <a:pt x="213" y="71"/>
                      <a:pt x="212" y="71"/>
                    </a:cubicBezTo>
                    <a:moveTo>
                      <a:pt x="223" y="80"/>
                    </a:moveTo>
                    <a:cubicBezTo>
                      <a:pt x="223" y="79"/>
                      <a:pt x="222" y="78"/>
                      <a:pt x="220" y="77"/>
                    </a:cubicBezTo>
                    <a:cubicBezTo>
                      <a:pt x="230" y="76"/>
                      <a:pt x="239" y="70"/>
                      <a:pt x="248" y="68"/>
                    </a:cubicBezTo>
                    <a:cubicBezTo>
                      <a:pt x="244" y="69"/>
                      <a:pt x="239" y="72"/>
                      <a:pt x="235" y="74"/>
                    </a:cubicBezTo>
                    <a:cubicBezTo>
                      <a:pt x="231" y="76"/>
                      <a:pt x="227" y="78"/>
                      <a:pt x="223" y="80"/>
                    </a:cubicBezTo>
                    <a:moveTo>
                      <a:pt x="225" y="80"/>
                    </a:moveTo>
                    <a:cubicBezTo>
                      <a:pt x="233" y="75"/>
                      <a:pt x="242" y="73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1" y="70"/>
                      <a:pt x="253" y="72"/>
                      <a:pt x="254" y="74"/>
                    </a:cubicBezTo>
                    <a:cubicBezTo>
                      <a:pt x="248" y="76"/>
                      <a:pt x="241" y="79"/>
                      <a:pt x="235" y="81"/>
                    </a:cubicBezTo>
                    <a:cubicBezTo>
                      <a:pt x="232" y="83"/>
                      <a:pt x="229" y="84"/>
                      <a:pt x="225" y="85"/>
                    </a:cubicBezTo>
                    <a:cubicBezTo>
                      <a:pt x="225" y="85"/>
                      <a:pt x="224" y="86"/>
                      <a:pt x="223" y="86"/>
                    </a:cubicBezTo>
                    <a:cubicBezTo>
                      <a:pt x="223" y="85"/>
                      <a:pt x="224" y="85"/>
                      <a:pt x="224" y="84"/>
                    </a:cubicBezTo>
                    <a:cubicBezTo>
                      <a:pt x="233" y="80"/>
                      <a:pt x="243" y="78"/>
                      <a:pt x="250" y="71"/>
                    </a:cubicBezTo>
                    <a:cubicBezTo>
                      <a:pt x="251" y="71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42" y="73"/>
                      <a:pt x="232" y="76"/>
                      <a:pt x="225" y="80"/>
                    </a:cubicBezTo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15" y="85"/>
                      <a:pt x="129" y="83"/>
                      <a:pt x="141" y="79"/>
                    </a:cubicBezTo>
                    <a:cubicBezTo>
                      <a:pt x="148" y="77"/>
                      <a:pt x="154" y="74"/>
                      <a:pt x="161" y="72"/>
                    </a:cubicBezTo>
                    <a:cubicBezTo>
                      <a:pt x="167" y="71"/>
                      <a:pt x="173" y="70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0" y="68"/>
                      <a:pt x="181" y="69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69" y="72"/>
                      <a:pt x="157" y="76"/>
                      <a:pt x="144" y="80"/>
                    </a:cubicBezTo>
                    <a:cubicBezTo>
                      <a:pt x="137" y="82"/>
                      <a:pt x="130" y="84"/>
                      <a:pt x="123" y="86"/>
                    </a:cubicBezTo>
                    <a:cubicBezTo>
                      <a:pt x="118" y="87"/>
                      <a:pt x="110" y="88"/>
                      <a:pt x="105" y="91"/>
                    </a:cubicBezTo>
                    <a:moveTo>
                      <a:pt x="34" y="71"/>
                    </a:moveTo>
                    <a:cubicBezTo>
                      <a:pt x="35" y="70"/>
                      <a:pt x="36" y="68"/>
                      <a:pt x="37" y="67"/>
                    </a:cubicBezTo>
                    <a:cubicBezTo>
                      <a:pt x="37" y="68"/>
                      <a:pt x="37" y="70"/>
                      <a:pt x="37" y="72"/>
                    </a:cubicBezTo>
                    <a:cubicBezTo>
                      <a:pt x="36" y="72"/>
                      <a:pt x="35" y="73"/>
                      <a:pt x="34" y="73"/>
                    </a:cubicBezTo>
                    <a:cubicBezTo>
                      <a:pt x="35" y="73"/>
                      <a:pt x="36" y="72"/>
                      <a:pt x="37" y="71"/>
                    </a:cubicBezTo>
                    <a:cubicBezTo>
                      <a:pt x="37" y="71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71"/>
                      <a:pt x="35" y="71"/>
                      <a:pt x="34" y="71"/>
                    </a:cubicBezTo>
                    <a:moveTo>
                      <a:pt x="230" y="69"/>
                    </a:moveTo>
                    <a:cubicBezTo>
                      <a:pt x="230" y="69"/>
                      <a:pt x="229" y="68"/>
                      <a:pt x="229" y="68"/>
                    </a:cubicBezTo>
                    <a:cubicBezTo>
                      <a:pt x="232" y="67"/>
                      <a:pt x="235" y="66"/>
                      <a:pt x="237" y="65"/>
                    </a:cubicBezTo>
                    <a:cubicBezTo>
                      <a:pt x="235" y="67"/>
                      <a:pt x="232" y="68"/>
                      <a:pt x="230" y="69"/>
                    </a:cubicBezTo>
                    <a:moveTo>
                      <a:pt x="107" y="83"/>
                    </a:moveTo>
                    <a:cubicBezTo>
                      <a:pt x="108" y="82"/>
                      <a:pt x="109" y="81"/>
                      <a:pt x="109" y="80"/>
                    </a:cubicBezTo>
                    <a:cubicBezTo>
                      <a:pt x="112" y="80"/>
                      <a:pt x="115" y="79"/>
                      <a:pt x="118" y="78"/>
                    </a:cubicBezTo>
                    <a:cubicBezTo>
                      <a:pt x="123" y="76"/>
                      <a:pt x="129" y="75"/>
                      <a:pt x="134" y="74"/>
                    </a:cubicBezTo>
                    <a:cubicBezTo>
                      <a:pt x="148" y="71"/>
                      <a:pt x="162" y="66"/>
                      <a:pt x="176" y="64"/>
                    </a:cubicBezTo>
                    <a:cubicBezTo>
                      <a:pt x="177" y="65"/>
                      <a:pt x="178" y="66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66" y="69"/>
                      <a:pt x="154" y="72"/>
                      <a:pt x="142" y="75"/>
                    </a:cubicBezTo>
                    <a:cubicBezTo>
                      <a:pt x="131" y="78"/>
                      <a:pt x="119" y="81"/>
                      <a:pt x="107" y="83"/>
                    </a:cubicBezTo>
                    <a:moveTo>
                      <a:pt x="228" y="74"/>
                    </a:moveTo>
                    <a:cubicBezTo>
                      <a:pt x="228" y="73"/>
                      <a:pt x="229" y="73"/>
                      <a:pt x="229" y="72"/>
                    </a:cubicBezTo>
                    <a:cubicBezTo>
                      <a:pt x="229" y="71"/>
                      <a:pt x="229" y="71"/>
                      <a:pt x="229" y="71"/>
                    </a:cubicBezTo>
                    <a:cubicBezTo>
                      <a:pt x="235" y="70"/>
                      <a:pt x="241" y="67"/>
                      <a:pt x="247" y="6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8" y="65"/>
                      <a:pt x="249" y="66"/>
                      <a:pt x="249" y="67"/>
                    </a:cubicBezTo>
                    <a:cubicBezTo>
                      <a:pt x="243" y="68"/>
                      <a:pt x="237" y="70"/>
                      <a:pt x="232" y="72"/>
                    </a:cubicBezTo>
                    <a:cubicBezTo>
                      <a:pt x="231" y="73"/>
                      <a:pt x="229" y="73"/>
                      <a:pt x="228" y="74"/>
                    </a:cubicBezTo>
                    <a:moveTo>
                      <a:pt x="230" y="70"/>
                    </a:moveTo>
                    <a:cubicBezTo>
                      <a:pt x="230" y="70"/>
                      <a:pt x="230" y="70"/>
                      <a:pt x="230" y="70"/>
                    </a:cubicBezTo>
                    <a:cubicBezTo>
                      <a:pt x="235" y="68"/>
                      <a:pt x="240" y="65"/>
                      <a:pt x="246" y="62"/>
                    </a:cubicBezTo>
                    <a:cubicBezTo>
                      <a:pt x="246" y="63"/>
                      <a:pt x="247" y="63"/>
                      <a:pt x="247" y="64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1" y="66"/>
                      <a:pt x="236" y="69"/>
                      <a:pt x="230" y="70"/>
                    </a:cubicBezTo>
                    <a:moveTo>
                      <a:pt x="112" y="77"/>
                    </a:move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5"/>
                      <a:pt x="113" y="75"/>
                      <a:pt x="114" y="74"/>
                    </a:cubicBezTo>
                    <a:cubicBezTo>
                      <a:pt x="116" y="74"/>
                      <a:pt x="118" y="74"/>
                      <a:pt x="120" y="73"/>
                    </a:cubicBezTo>
                    <a:cubicBezTo>
                      <a:pt x="125" y="71"/>
                      <a:pt x="131" y="70"/>
                      <a:pt x="136" y="69"/>
                    </a:cubicBezTo>
                    <a:cubicBezTo>
                      <a:pt x="142" y="67"/>
                      <a:pt x="148" y="66"/>
                      <a:pt x="154" y="64"/>
                    </a:cubicBezTo>
                    <a:cubicBezTo>
                      <a:pt x="159" y="63"/>
                      <a:pt x="165" y="63"/>
                      <a:pt x="169" y="61"/>
                    </a:cubicBezTo>
                    <a:cubicBezTo>
                      <a:pt x="151" y="69"/>
                      <a:pt x="130" y="69"/>
                      <a:pt x="112" y="77"/>
                    </a:cubicBezTo>
                    <a:moveTo>
                      <a:pt x="169" y="61"/>
                    </a:moveTo>
                    <a:cubicBezTo>
                      <a:pt x="169" y="61"/>
                      <a:pt x="169" y="61"/>
                      <a:pt x="169" y="61"/>
                    </a:cubicBezTo>
                    <a:cubicBezTo>
                      <a:pt x="169" y="61"/>
                      <a:pt x="169" y="61"/>
                      <a:pt x="169" y="61"/>
                    </a:cubicBezTo>
                    <a:moveTo>
                      <a:pt x="229" y="67"/>
                    </a:moveTo>
                    <a:cubicBezTo>
                      <a:pt x="229" y="66"/>
                      <a:pt x="228" y="66"/>
                      <a:pt x="228" y="65"/>
                    </a:cubicBezTo>
                    <a:cubicBezTo>
                      <a:pt x="233" y="64"/>
                      <a:pt x="238" y="61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4" y="60"/>
                      <a:pt x="244" y="61"/>
                      <a:pt x="245" y="61"/>
                    </a:cubicBezTo>
                    <a:cubicBezTo>
                      <a:pt x="240" y="64"/>
                      <a:pt x="235" y="65"/>
                      <a:pt x="229" y="67"/>
                    </a:cubicBezTo>
                    <a:moveTo>
                      <a:pt x="116" y="71"/>
                    </a:moveTo>
                    <a:cubicBezTo>
                      <a:pt x="117" y="70"/>
                      <a:pt x="118" y="69"/>
                      <a:pt x="119" y="69"/>
                    </a:cubicBezTo>
                    <a:cubicBezTo>
                      <a:pt x="128" y="67"/>
                      <a:pt x="136" y="64"/>
                      <a:pt x="144" y="62"/>
                    </a:cubicBezTo>
                    <a:cubicBezTo>
                      <a:pt x="149" y="61"/>
                      <a:pt x="153" y="60"/>
                      <a:pt x="158" y="59"/>
                    </a:cubicBezTo>
                    <a:cubicBezTo>
                      <a:pt x="159" y="59"/>
                      <a:pt x="160" y="59"/>
                      <a:pt x="161" y="59"/>
                    </a:cubicBezTo>
                    <a:cubicBezTo>
                      <a:pt x="153" y="61"/>
                      <a:pt x="145" y="62"/>
                      <a:pt x="138" y="64"/>
                    </a:cubicBezTo>
                    <a:cubicBezTo>
                      <a:pt x="131" y="66"/>
                      <a:pt x="124" y="69"/>
                      <a:pt x="116" y="71"/>
                    </a:cubicBezTo>
                    <a:moveTo>
                      <a:pt x="117" y="72"/>
                    </a:moveTo>
                    <a:cubicBezTo>
                      <a:pt x="120" y="71"/>
                      <a:pt x="122" y="70"/>
                      <a:pt x="125" y="69"/>
                    </a:cubicBezTo>
                    <a:cubicBezTo>
                      <a:pt x="130" y="67"/>
                      <a:pt x="135" y="66"/>
                      <a:pt x="140" y="64"/>
                    </a:cubicBezTo>
                    <a:cubicBezTo>
                      <a:pt x="150" y="62"/>
                      <a:pt x="160" y="61"/>
                      <a:pt x="169" y="57"/>
                    </a:cubicBezTo>
                    <a:cubicBezTo>
                      <a:pt x="171" y="59"/>
                      <a:pt x="173" y="61"/>
                      <a:pt x="175" y="64"/>
                    </a:cubicBezTo>
                    <a:cubicBezTo>
                      <a:pt x="165" y="65"/>
                      <a:pt x="154" y="68"/>
                      <a:pt x="143" y="71"/>
                    </a:cubicBezTo>
                    <a:cubicBezTo>
                      <a:pt x="137" y="72"/>
                      <a:pt x="131" y="73"/>
                      <a:pt x="125" y="74"/>
                    </a:cubicBezTo>
                    <a:cubicBezTo>
                      <a:pt x="120" y="75"/>
                      <a:pt x="116" y="78"/>
                      <a:pt x="111" y="79"/>
                    </a:cubicBezTo>
                    <a:cubicBezTo>
                      <a:pt x="111" y="79"/>
                      <a:pt x="110" y="79"/>
                      <a:pt x="110" y="79"/>
                    </a:cubicBezTo>
                    <a:cubicBezTo>
                      <a:pt x="110" y="79"/>
                      <a:pt x="110" y="78"/>
                      <a:pt x="111" y="78"/>
                    </a:cubicBezTo>
                    <a:cubicBezTo>
                      <a:pt x="112" y="77"/>
                      <a:pt x="114" y="76"/>
                      <a:pt x="114" y="76"/>
                    </a:cubicBezTo>
                    <a:cubicBezTo>
                      <a:pt x="117" y="75"/>
                      <a:pt x="119" y="75"/>
                      <a:pt x="122" y="74"/>
                    </a:cubicBezTo>
                    <a:cubicBezTo>
                      <a:pt x="128" y="72"/>
                      <a:pt x="134" y="71"/>
                      <a:pt x="140" y="70"/>
                    </a:cubicBezTo>
                    <a:cubicBezTo>
                      <a:pt x="151" y="68"/>
                      <a:pt x="162" y="65"/>
                      <a:pt x="172" y="60"/>
                    </a:cubicBezTo>
                    <a:cubicBezTo>
                      <a:pt x="172" y="60"/>
                      <a:pt x="172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62" y="61"/>
                      <a:pt x="152" y="64"/>
                      <a:pt x="143" y="66"/>
                    </a:cubicBezTo>
                    <a:cubicBezTo>
                      <a:pt x="137" y="67"/>
                      <a:pt x="132" y="69"/>
                      <a:pt x="127" y="70"/>
                    </a:cubicBezTo>
                    <a:cubicBezTo>
                      <a:pt x="122" y="71"/>
                      <a:pt x="119" y="73"/>
                      <a:pt x="114" y="73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6" y="72"/>
                      <a:pt x="117" y="72"/>
                      <a:pt x="117" y="72"/>
                    </a:cubicBezTo>
                    <a:cubicBezTo>
                      <a:pt x="117" y="72"/>
                      <a:pt x="117" y="72"/>
                      <a:pt x="117" y="72"/>
                    </a:cubicBezTo>
                    <a:moveTo>
                      <a:pt x="227" y="64"/>
                    </a:moveTo>
                    <a:cubicBezTo>
                      <a:pt x="226" y="63"/>
                      <a:pt x="225" y="62"/>
                      <a:pt x="224" y="62"/>
                    </a:cubicBezTo>
                    <a:cubicBezTo>
                      <a:pt x="228" y="61"/>
                      <a:pt x="234" y="59"/>
                      <a:pt x="237" y="57"/>
                    </a:cubicBezTo>
                    <a:cubicBezTo>
                      <a:pt x="234" y="59"/>
                      <a:pt x="230" y="61"/>
                      <a:pt x="227" y="64"/>
                    </a:cubicBezTo>
                    <a:moveTo>
                      <a:pt x="122" y="66"/>
                    </a:moveTo>
                    <a:cubicBezTo>
                      <a:pt x="125" y="64"/>
                      <a:pt x="128" y="62"/>
                      <a:pt x="131" y="60"/>
                    </a:cubicBezTo>
                    <a:cubicBezTo>
                      <a:pt x="137" y="59"/>
                      <a:pt x="142" y="58"/>
                      <a:pt x="148" y="57"/>
                    </a:cubicBezTo>
                    <a:cubicBezTo>
                      <a:pt x="151" y="56"/>
                      <a:pt x="154" y="56"/>
                      <a:pt x="156" y="55"/>
                    </a:cubicBezTo>
                    <a:cubicBezTo>
                      <a:pt x="158" y="55"/>
                      <a:pt x="159" y="55"/>
                      <a:pt x="160" y="54"/>
                    </a:cubicBezTo>
                    <a:cubicBezTo>
                      <a:pt x="158" y="55"/>
                      <a:pt x="156" y="56"/>
                      <a:pt x="154" y="56"/>
                    </a:cubicBezTo>
                    <a:cubicBezTo>
                      <a:pt x="147" y="58"/>
                      <a:pt x="141" y="59"/>
                      <a:pt x="135" y="61"/>
                    </a:cubicBezTo>
                    <a:cubicBezTo>
                      <a:pt x="130" y="62"/>
                      <a:pt x="126" y="64"/>
                      <a:pt x="122" y="66"/>
                    </a:cubicBezTo>
                    <a:moveTo>
                      <a:pt x="121" y="67"/>
                    </a:moveTo>
                    <a:cubicBezTo>
                      <a:pt x="119" y="67"/>
                      <a:pt x="128" y="64"/>
                      <a:pt x="129" y="64"/>
                    </a:cubicBezTo>
                    <a:cubicBezTo>
                      <a:pt x="132" y="63"/>
                      <a:pt x="135" y="62"/>
                      <a:pt x="139" y="61"/>
                    </a:cubicBezTo>
                    <a:cubicBezTo>
                      <a:pt x="147" y="58"/>
                      <a:pt x="155" y="57"/>
                      <a:pt x="162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4" y="54"/>
                      <a:pt x="166" y="55"/>
                      <a:pt x="168" y="56"/>
                    </a:cubicBezTo>
                    <a:cubicBezTo>
                      <a:pt x="160" y="58"/>
                      <a:pt x="153" y="59"/>
                      <a:pt x="146" y="61"/>
                    </a:cubicBezTo>
                    <a:cubicBezTo>
                      <a:pt x="138" y="62"/>
                      <a:pt x="130" y="65"/>
                      <a:pt x="122" y="67"/>
                    </a:cubicBezTo>
                    <a:cubicBezTo>
                      <a:pt x="122" y="67"/>
                      <a:pt x="121" y="67"/>
                      <a:pt x="121" y="67"/>
                    </a:cubicBezTo>
                    <a:moveTo>
                      <a:pt x="223" y="61"/>
                    </a:moveTo>
                    <a:cubicBezTo>
                      <a:pt x="222" y="60"/>
                      <a:pt x="221" y="60"/>
                      <a:pt x="220" y="59"/>
                    </a:cubicBezTo>
                    <a:cubicBezTo>
                      <a:pt x="224" y="58"/>
                      <a:pt x="227" y="56"/>
                      <a:pt x="231" y="54"/>
                    </a:cubicBezTo>
                    <a:cubicBezTo>
                      <a:pt x="232" y="54"/>
                      <a:pt x="233" y="53"/>
                      <a:pt x="233" y="53"/>
                    </a:cubicBezTo>
                    <a:cubicBezTo>
                      <a:pt x="234" y="53"/>
                      <a:pt x="231" y="56"/>
                      <a:pt x="230" y="57"/>
                    </a:cubicBezTo>
                    <a:cubicBezTo>
                      <a:pt x="227" y="58"/>
                      <a:pt x="225" y="59"/>
                      <a:pt x="223" y="61"/>
                    </a:cubicBezTo>
                    <a:moveTo>
                      <a:pt x="134" y="58"/>
                    </a:moveTo>
                    <a:cubicBezTo>
                      <a:pt x="140" y="55"/>
                      <a:pt x="147" y="53"/>
                      <a:pt x="153" y="52"/>
                    </a:cubicBezTo>
                    <a:cubicBezTo>
                      <a:pt x="154" y="52"/>
                      <a:pt x="155" y="52"/>
                      <a:pt x="156" y="52"/>
                    </a:cubicBezTo>
                    <a:cubicBezTo>
                      <a:pt x="158" y="52"/>
                      <a:pt x="160" y="53"/>
                      <a:pt x="162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3" y="54"/>
                      <a:pt x="143" y="56"/>
                      <a:pt x="134" y="58"/>
                    </a:cubicBezTo>
                    <a:moveTo>
                      <a:pt x="224" y="61"/>
                    </a:moveTo>
                    <a:cubicBezTo>
                      <a:pt x="224" y="61"/>
                      <a:pt x="224" y="61"/>
                      <a:pt x="225" y="60"/>
                    </a:cubicBezTo>
                    <a:cubicBezTo>
                      <a:pt x="229" y="58"/>
                      <a:pt x="233" y="56"/>
                      <a:pt x="236" y="52"/>
                    </a:cubicBezTo>
                    <a:cubicBezTo>
                      <a:pt x="238" y="54"/>
                      <a:pt x="240" y="56"/>
                      <a:pt x="242" y="58"/>
                    </a:cubicBezTo>
                    <a:cubicBezTo>
                      <a:pt x="237" y="60"/>
                      <a:pt x="233" y="63"/>
                      <a:pt x="228" y="64"/>
                    </a:cubicBezTo>
                    <a:cubicBezTo>
                      <a:pt x="231" y="63"/>
                      <a:pt x="236" y="59"/>
                      <a:pt x="239" y="56"/>
                    </a:cubicBezTo>
                    <a:cubicBezTo>
                      <a:pt x="239" y="56"/>
                      <a:pt x="239" y="55"/>
                      <a:pt x="239" y="55"/>
                    </a:cubicBezTo>
                    <a:cubicBezTo>
                      <a:pt x="239" y="55"/>
                      <a:pt x="239" y="55"/>
                      <a:pt x="238" y="55"/>
                    </a:cubicBezTo>
                    <a:cubicBezTo>
                      <a:pt x="236" y="56"/>
                      <a:pt x="234" y="57"/>
                      <a:pt x="232" y="58"/>
                    </a:cubicBezTo>
                    <a:cubicBezTo>
                      <a:pt x="230" y="59"/>
                      <a:pt x="228" y="59"/>
                      <a:pt x="226" y="60"/>
                    </a:cubicBezTo>
                    <a:cubicBezTo>
                      <a:pt x="226" y="60"/>
                      <a:pt x="224" y="61"/>
                      <a:pt x="224" y="61"/>
                    </a:cubicBezTo>
                    <a:moveTo>
                      <a:pt x="218" y="59"/>
                    </a:moveTo>
                    <a:cubicBezTo>
                      <a:pt x="216" y="58"/>
                      <a:pt x="214" y="57"/>
                      <a:pt x="213" y="57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4" y="56"/>
                      <a:pt x="216" y="55"/>
                      <a:pt x="217" y="55"/>
                    </a:cubicBezTo>
                    <a:cubicBezTo>
                      <a:pt x="219" y="54"/>
                      <a:pt x="221" y="53"/>
                      <a:pt x="224" y="51"/>
                    </a:cubicBezTo>
                    <a:cubicBezTo>
                      <a:pt x="224" y="51"/>
                      <a:pt x="229" y="49"/>
                      <a:pt x="230" y="49"/>
                    </a:cubicBezTo>
                    <a:cubicBezTo>
                      <a:pt x="231" y="49"/>
                      <a:pt x="231" y="49"/>
                      <a:pt x="229" y="51"/>
                    </a:cubicBezTo>
                    <a:cubicBezTo>
                      <a:pt x="226" y="54"/>
                      <a:pt x="222" y="56"/>
                      <a:pt x="218" y="59"/>
                    </a:cubicBezTo>
                    <a:moveTo>
                      <a:pt x="221" y="58"/>
                    </a:moveTo>
                    <a:cubicBezTo>
                      <a:pt x="225" y="55"/>
                      <a:pt x="230" y="52"/>
                      <a:pt x="232" y="48"/>
                    </a:cubicBezTo>
                    <a:cubicBezTo>
                      <a:pt x="234" y="49"/>
                      <a:pt x="235" y="50"/>
                      <a:pt x="236" y="51"/>
                    </a:cubicBezTo>
                    <a:cubicBezTo>
                      <a:pt x="233" y="52"/>
                      <a:pt x="229" y="54"/>
                      <a:pt x="226" y="55"/>
                    </a:cubicBezTo>
                    <a:cubicBezTo>
                      <a:pt x="225" y="56"/>
                      <a:pt x="223" y="57"/>
                      <a:pt x="221" y="58"/>
                    </a:cubicBezTo>
                    <a:moveTo>
                      <a:pt x="202" y="59"/>
                    </a:moveTo>
                    <a:cubicBezTo>
                      <a:pt x="202" y="59"/>
                      <a:pt x="202" y="58"/>
                      <a:pt x="203" y="58"/>
                    </a:cubicBezTo>
                    <a:cubicBezTo>
                      <a:pt x="204" y="57"/>
                      <a:pt x="206" y="56"/>
                      <a:pt x="207" y="55"/>
                    </a:cubicBezTo>
                    <a:cubicBezTo>
                      <a:pt x="210" y="54"/>
                      <a:pt x="213" y="52"/>
                      <a:pt x="216" y="51"/>
                    </a:cubicBezTo>
                    <a:cubicBezTo>
                      <a:pt x="219" y="49"/>
                      <a:pt x="221" y="48"/>
                      <a:pt x="224" y="47"/>
                    </a:cubicBezTo>
                    <a:cubicBezTo>
                      <a:pt x="224" y="47"/>
                      <a:pt x="225" y="46"/>
                      <a:pt x="225" y="46"/>
                    </a:cubicBezTo>
                    <a:cubicBezTo>
                      <a:pt x="225" y="46"/>
                      <a:pt x="225" y="47"/>
                      <a:pt x="223" y="48"/>
                    </a:cubicBezTo>
                    <a:cubicBezTo>
                      <a:pt x="222" y="49"/>
                      <a:pt x="220" y="50"/>
                      <a:pt x="218" y="52"/>
                    </a:cubicBezTo>
                    <a:cubicBezTo>
                      <a:pt x="217" y="53"/>
                      <a:pt x="215" y="54"/>
                      <a:pt x="214" y="55"/>
                    </a:cubicBezTo>
                    <a:cubicBezTo>
                      <a:pt x="213" y="56"/>
                      <a:pt x="212" y="56"/>
                      <a:pt x="211" y="57"/>
                    </a:cubicBezTo>
                    <a:cubicBezTo>
                      <a:pt x="210" y="57"/>
                      <a:pt x="209" y="57"/>
                      <a:pt x="209" y="57"/>
                    </a:cubicBezTo>
                    <a:cubicBezTo>
                      <a:pt x="206" y="58"/>
                      <a:pt x="205" y="60"/>
                      <a:pt x="203" y="60"/>
                    </a:cubicBezTo>
                    <a:cubicBezTo>
                      <a:pt x="202" y="60"/>
                      <a:pt x="202" y="60"/>
                      <a:pt x="201" y="59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9"/>
                      <a:pt x="202" y="59"/>
                      <a:pt x="202" y="59"/>
                    </a:cubicBezTo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4" y="53"/>
                      <a:pt x="209" y="50"/>
                      <a:pt x="215" y="47"/>
                    </a:cubicBezTo>
                    <a:cubicBezTo>
                      <a:pt x="217" y="46"/>
                      <a:pt x="220" y="44"/>
                      <a:pt x="223" y="43"/>
                    </a:cubicBezTo>
                    <a:cubicBezTo>
                      <a:pt x="221" y="44"/>
                      <a:pt x="218" y="47"/>
                      <a:pt x="216" y="48"/>
                    </a:cubicBezTo>
                    <a:cubicBezTo>
                      <a:pt x="213" y="51"/>
                      <a:pt x="210" y="53"/>
                      <a:pt x="206" y="55"/>
                    </a:cubicBezTo>
                    <a:cubicBezTo>
                      <a:pt x="204" y="56"/>
                      <a:pt x="202" y="57"/>
                      <a:pt x="200" y="58"/>
                    </a:cubicBezTo>
                    <a:moveTo>
                      <a:pt x="196" y="51"/>
                    </a:moveTo>
                    <a:cubicBezTo>
                      <a:pt x="196" y="50"/>
                      <a:pt x="196" y="49"/>
                      <a:pt x="195" y="49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9" y="47"/>
                      <a:pt x="203" y="45"/>
                      <a:pt x="206" y="43"/>
                    </a:cubicBezTo>
                    <a:cubicBezTo>
                      <a:pt x="203" y="45"/>
                      <a:pt x="199" y="48"/>
                      <a:pt x="196" y="51"/>
                    </a:cubicBezTo>
                    <a:moveTo>
                      <a:pt x="159" y="44"/>
                    </a:moveTo>
                    <a:cubicBezTo>
                      <a:pt x="159" y="43"/>
                      <a:pt x="158" y="43"/>
                      <a:pt x="158" y="43"/>
                    </a:cubicBezTo>
                    <a:cubicBezTo>
                      <a:pt x="159" y="43"/>
                      <a:pt x="160" y="42"/>
                      <a:pt x="160" y="42"/>
                    </a:cubicBezTo>
                    <a:cubicBezTo>
                      <a:pt x="160" y="42"/>
                      <a:pt x="160" y="43"/>
                      <a:pt x="159" y="44"/>
                    </a:cubicBezTo>
                    <a:moveTo>
                      <a:pt x="214" y="50"/>
                    </a:moveTo>
                    <a:cubicBezTo>
                      <a:pt x="218" y="48"/>
                      <a:pt x="222" y="45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6" y="42"/>
                      <a:pt x="227" y="43"/>
                      <a:pt x="227" y="44"/>
                    </a:cubicBezTo>
                    <a:cubicBezTo>
                      <a:pt x="229" y="45"/>
                      <a:pt x="230" y="46"/>
                      <a:pt x="232" y="47"/>
                    </a:cubicBezTo>
                    <a:cubicBezTo>
                      <a:pt x="228" y="49"/>
                      <a:pt x="224" y="50"/>
                      <a:pt x="220" y="52"/>
                    </a:cubicBezTo>
                    <a:cubicBezTo>
                      <a:pt x="222" y="50"/>
                      <a:pt x="225" y="48"/>
                      <a:pt x="227" y="46"/>
                    </a:cubicBezTo>
                    <a:cubicBezTo>
                      <a:pt x="228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3" y="47"/>
                      <a:pt x="218" y="48"/>
                      <a:pt x="214" y="50"/>
                    </a:cubicBezTo>
                    <a:moveTo>
                      <a:pt x="164" y="45"/>
                    </a:moveTo>
                    <a:cubicBezTo>
                      <a:pt x="163" y="44"/>
                      <a:pt x="162" y="44"/>
                      <a:pt x="161" y="44"/>
                    </a:cubicBezTo>
                    <a:cubicBezTo>
                      <a:pt x="163" y="43"/>
                      <a:pt x="165" y="43"/>
                      <a:pt x="167" y="42"/>
                    </a:cubicBezTo>
                    <a:cubicBezTo>
                      <a:pt x="167" y="42"/>
                      <a:pt x="165" y="44"/>
                      <a:pt x="164" y="45"/>
                    </a:cubicBezTo>
                    <a:moveTo>
                      <a:pt x="157" y="42"/>
                    </a:moveTo>
                    <a:cubicBezTo>
                      <a:pt x="156" y="42"/>
                      <a:pt x="156" y="42"/>
                      <a:pt x="156" y="42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7" y="41"/>
                      <a:pt x="157" y="42"/>
                    </a:cubicBezTo>
                    <a:moveTo>
                      <a:pt x="161" y="43"/>
                    </a:moveTo>
                    <a:cubicBezTo>
                      <a:pt x="162" y="43"/>
                      <a:pt x="163" y="41"/>
                      <a:pt x="164" y="41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5" y="40"/>
                      <a:pt x="166" y="41"/>
                      <a:pt x="167" y="41"/>
                    </a:cubicBezTo>
                    <a:cubicBezTo>
                      <a:pt x="165" y="42"/>
                      <a:pt x="163" y="42"/>
                      <a:pt x="161" y="43"/>
                    </a:cubicBezTo>
                    <a:moveTo>
                      <a:pt x="177" y="40"/>
                    </a:moveTo>
                    <a:cubicBezTo>
                      <a:pt x="177" y="40"/>
                      <a:pt x="177" y="40"/>
                      <a:pt x="178" y="40"/>
                    </a:cubicBezTo>
                    <a:cubicBezTo>
                      <a:pt x="177" y="41"/>
                      <a:pt x="175" y="42"/>
                      <a:pt x="175" y="42"/>
                    </a:cubicBezTo>
                    <a:cubicBezTo>
                      <a:pt x="173" y="43"/>
                      <a:pt x="172" y="44"/>
                      <a:pt x="170" y="45"/>
                    </a:cubicBezTo>
                    <a:cubicBezTo>
                      <a:pt x="170" y="45"/>
                      <a:pt x="169" y="45"/>
                      <a:pt x="169" y="45"/>
                    </a:cubicBezTo>
                    <a:cubicBezTo>
                      <a:pt x="168" y="45"/>
                      <a:pt x="167" y="45"/>
                      <a:pt x="167" y="45"/>
                    </a:cubicBezTo>
                    <a:cubicBezTo>
                      <a:pt x="170" y="44"/>
                      <a:pt x="173" y="42"/>
                      <a:pt x="177" y="40"/>
                    </a:cubicBezTo>
                    <a:cubicBezTo>
                      <a:pt x="177" y="40"/>
                      <a:pt x="177" y="40"/>
                      <a:pt x="177" y="40"/>
                    </a:cubicBezTo>
                    <a:moveTo>
                      <a:pt x="198" y="55"/>
                    </a:moveTo>
                    <a:cubicBezTo>
                      <a:pt x="198" y="54"/>
                      <a:pt x="197" y="53"/>
                      <a:pt x="197" y="51"/>
                    </a:cubicBezTo>
                    <a:cubicBezTo>
                      <a:pt x="200" y="49"/>
                      <a:pt x="204" y="47"/>
                      <a:pt x="207" y="45"/>
                    </a:cubicBezTo>
                    <a:cubicBezTo>
                      <a:pt x="209" y="44"/>
                      <a:pt x="211" y="43"/>
                      <a:pt x="213" y="42"/>
                    </a:cubicBezTo>
                    <a:cubicBezTo>
                      <a:pt x="213" y="42"/>
                      <a:pt x="217" y="40"/>
                      <a:pt x="218" y="40"/>
                    </a:cubicBezTo>
                    <a:cubicBezTo>
                      <a:pt x="219" y="40"/>
                      <a:pt x="218" y="40"/>
                      <a:pt x="218" y="41"/>
                    </a:cubicBezTo>
                    <a:cubicBezTo>
                      <a:pt x="215" y="43"/>
                      <a:pt x="211" y="45"/>
                      <a:pt x="208" y="47"/>
                    </a:cubicBezTo>
                    <a:cubicBezTo>
                      <a:pt x="205" y="49"/>
                      <a:pt x="201" y="52"/>
                      <a:pt x="198" y="55"/>
                    </a:cubicBezTo>
                    <a:moveTo>
                      <a:pt x="195" y="48"/>
                    </a:moveTo>
                    <a:cubicBezTo>
                      <a:pt x="195" y="47"/>
                      <a:pt x="195" y="47"/>
                      <a:pt x="194" y="47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8" y="44"/>
                      <a:pt x="202" y="42"/>
                      <a:pt x="206" y="39"/>
                    </a:cubicBezTo>
                    <a:cubicBezTo>
                      <a:pt x="205" y="40"/>
                      <a:pt x="205" y="40"/>
                      <a:pt x="204" y="41"/>
                    </a:cubicBezTo>
                    <a:cubicBezTo>
                      <a:pt x="201" y="43"/>
                      <a:pt x="198" y="45"/>
                      <a:pt x="195" y="48"/>
                    </a:cubicBezTo>
                    <a:cubicBezTo>
                      <a:pt x="195" y="48"/>
                      <a:pt x="195" y="48"/>
                      <a:pt x="195" y="48"/>
                    </a:cubicBezTo>
                    <a:moveTo>
                      <a:pt x="158" y="42"/>
                    </a:moveTo>
                    <a:cubicBezTo>
                      <a:pt x="157" y="42"/>
                      <a:pt x="159" y="41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1" y="40"/>
                      <a:pt x="162" y="40"/>
                      <a:pt x="163" y="40"/>
                    </a:cubicBezTo>
                    <a:cubicBezTo>
                      <a:pt x="161" y="41"/>
                      <a:pt x="161" y="41"/>
                      <a:pt x="159" y="42"/>
                    </a:cubicBezTo>
                    <a:cubicBezTo>
                      <a:pt x="159" y="42"/>
                      <a:pt x="158" y="42"/>
                      <a:pt x="158" y="42"/>
                    </a:cubicBezTo>
                    <a:moveTo>
                      <a:pt x="155" y="41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7" y="40"/>
                      <a:pt x="156" y="40"/>
                      <a:pt x="155" y="41"/>
                    </a:cubicBezTo>
                    <a:moveTo>
                      <a:pt x="191" y="43"/>
                    </a:moveTo>
                    <a:cubicBezTo>
                      <a:pt x="190" y="43"/>
                      <a:pt x="190" y="42"/>
                      <a:pt x="189" y="42"/>
                    </a:cubicBezTo>
                    <a:cubicBezTo>
                      <a:pt x="191" y="41"/>
                      <a:pt x="192" y="40"/>
                      <a:pt x="194" y="39"/>
                    </a:cubicBezTo>
                    <a:cubicBezTo>
                      <a:pt x="194" y="39"/>
                      <a:pt x="195" y="39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4" y="41"/>
                      <a:pt x="193" y="42"/>
                      <a:pt x="191" y="43"/>
                    </a:cubicBezTo>
                    <a:moveTo>
                      <a:pt x="201" y="54"/>
                    </a:moveTo>
                    <a:cubicBezTo>
                      <a:pt x="200" y="54"/>
                      <a:pt x="201" y="54"/>
                      <a:pt x="202" y="53"/>
                    </a:cubicBezTo>
                    <a:cubicBezTo>
                      <a:pt x="208" y="48"/>
                      <a:pt x="216" y="45"/>
                      <a:pt x="220" y="39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2" y="39"/>
                      <a:pt x="223" y="40"/>
                      <a:pt x="225" y="42"/>
                    </a:cubicBezTo>
                    <a:cubicBezTo>
                      <a:pt x="224" y="42"/>
                      <a:pt x="224" y="42"/>
                      <a:pt x="224" y="42"/>
                    </a:cubicBezTo>
                    <a:cubicBezTo>
                      <a:pt x="220" y="44"/>
                      <a:pt x="215" y="46"/>
                      <a:pt x="210" y="48"/>
                    </a:cubicBezTo>
                    <a:cubicBezTo>
                      <a:pt x="208" y="49"/>
                      <a:pt x="206" y="50"/>
                      <a:pt x="204" y="52"/>
                    </a:cubicBezTo>
                    <a:cubicBezTo>
                      <a:pt x="203" y="52"/>
                      <a:pt x="201" y="54"/>
                      <a:pt x="201" y="54"/>
                    </a:cubicBezTo>
                    <a:moveTo>
                      <a:pt x="179" y="38"/>
                    </a:moveTo>
                    <a:cubicBezTo>
                      <a:pt x="180" y="38"/>
                      <a:pt x="180" y="38"/>
                      <a:pt x="180" y="38"/>
                    </a:cubicBezTo>
                    <a:cubicBezTo>
                      <a:pt x="179" y="38"/>
                      <a:pt x="179" y="38"/>
                      <a:pt x="179" y="38"/>
                    </a:cubicBezTo>
                    <a:moveTo>
                      <a:pt x="187" y="41"/>
                    </a:moveTo>
                    <a:cubicBezTo>
                      <a:pt x="186" y="41"/>
                      <a:pt x="186" y="41"/>
                      <a:pt x="185" y="41"/>
                    </a:cubicBezTo>
                    <a:cubicBezTo>
                      <a:pt x="187" y="40"/>
                      <a:pt x="189" y="39"/>
                      <a:pt x="190" y="38"/>
                    </a:cubicBezTo>
                    <a:cubicBezTo>
                      <a:pt x="189" y="39"/>
                      <a:pt x="188" y="40"/>
                      <a:pt x="187" y="41"/>
                    </a:cubicBezTo>
                    <a:moveTo>
                      <a:pt x="190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moveTo>
                      <a:pt x="188" y="41"/>
                    </a:move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0"/>
                      <a:pt x="190" y="39"/>
                      <a:pt x="191" y="38"/>
                    </a:cubicBezTo>
                    <a:cubicBezTo>
                      <a:pt x="192" y="38"/>
                      <a:pt x="193" y="38"/>
                      <a:pt x="194" y="38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40"/>
                      <a:pt x="189" y="41"/>
                      <a:pt x="188" y="41"/>
                    </a:cubicBezTo>
                    <a:moveTo>
                      <a:pt x="174" y="44"/>
                    </a:moveTo>
                    <a:cubicBezTo>
                      <a:pt x="176" y="42"/>
                      <a:pt x="179" y="41"/>
                      <a:pt x="180" y="39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2" y="38"/>
                      <a:pt x="185" y="37"/>
                      <a:pt x="185" y="37"/>
                    </a:cubicBezTo>
                    <a:cubicBezTo>
                      <a:pt x="186" y="37"/>
                      <a:pt x="186" y="37"/>
                      <a:pt x="183" y="39"/>
                    </a:cubicBezTo>
                    <a:cubicBezTo>
                      <a:pt x="182" y="40"/>
                      <a:pt x="181" y="41"/>
                      <a:pt x="180" y="41"/>
                    </a:cubicBezTo>
                    <a:cubicBezTo>
                      <a:pt x="178" y="42"/>
                      <a:pt x="176" y="43"/>
                      <a:pt x="175" y="43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moveTo>
                      <a:pt x="183" y="41"/>
                    </a:moveTo>
                    <a:cubicBezTo>
                      <a:pt x="184" y="40"/>
                      <a:pt x="186" y="38"/>
                      <a:pt x="187" y="37"/>
                    </a:cubicBezTo>
                    <a:cubicBezTo>
                      <a:pt x="188" y="37"/>
                      <a:pt x="189" y="37"/>
                      <a:pt x="190" y="37"/>
                    </a:cubicBezTo>
                    <a:cubicBezTo>
                      <a:pt x="188" y="38"/>
                      <a:pt x="186" y="39"/>
                      <a:pt x="184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3" y="41"/>
                      <a:pt x="183" y="41"/>
                      <a:pt x="183" y="41"/>
                    </a:cubicBezTo>
                    <a:moveTo>
                      <a:pt x="209" y="43"/>
                    </a:moveTo>
                    <a:cubicBezTo>
                      <a:pt x="212" y="41"/>
                      <a:pt x="214" y="39"/>
                      <a:pt x="217" y="3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18" y="37"/>
                      <a:pt x="219" y="38"/>
                      <a:pt x="220" y="38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16" y="40"/>
                      <a:pt x="212" y="41"/>
                      <a:pt x="209" y="43"/>
                    </a:cubicBezTo>
                    <a:moveTo>
                      <a:pt x="169" y="41"/>
                    </a:moveTo>
                    <a:cubicBezTo>
                      <a:pt x="172" y="41"/>
                      <a:pt x="174" y="40"/>
                      <a:pt x="175" y="38"/>
                    </a:cubicBezTo>
                    <a:cubicBezTo>
                      <a:pt x="176" y="37"/>
                      <a:pt x="176" y="36"/>
                      <a:pt x="176" y="36"/>
                    </a:cubicBezTo>
                    <a:cubicBezTo>
                      <a:pt x="177" y="35"/>
                      <a:pt x="178" y="35"/>
                      <a:pt x="179" y="35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7" y="37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42"/>
                      <a:pt x="169" y="44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4"/>
                      <a:pt x="167" y="43"/>
                      <a:pt x="168" y="43"/>
                    </a:cubicBezTo>
                    <a:cubicBezTo>
                      <a:pt x="168" y="42"/>
                      <a:pt x="169" y="42"/>
                      <a:pt x="169" y="41"/>
                    </a:cubicBezTo>
                    <a:cubicBezTo>
                      <a:pt x="169" y="41"/>
                      <a:pt x="169" y="41"/>
                      <a:pt x="169" y="41"/>
                    </a:cubicBezTo>
                    <a:moveTo>
                      <a:pt x="178" y="38"/>
                    </a:move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6"/>
                      <a:pt x="180" y="35"/>
                      <a:pt x="181" y="34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2" y="34"/>
                      <a:pt x="184" y="35"/>
                      <a:pt x="185" y="35"/>
                    </a:cubicBezTo>
                    <a:cubicBezTo>
                      <a:pt x="184" y="36"/>
                      <a:pt x="184" y="36"/>
                      <a:pt x="183" y="36"/>
                    </a:cubicBezTo>
                    <a:cubicBezTo>
                      <a:pt x="182" y="36"/>
                      <a:pt x="182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7"/>
                      <a:pt x="182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0" y="37"/>
                      <a:pt x="179" y="37"/>
                      <a:pt x="178" y="38"/>
                    </a:cubicBezTo>
                    <a:moveTo>
                      <a:pt x="175" y="34"/>
                    </a:moveTo>
                    <a:cubicBezTo>
                      <a:pt x="175" y="33"/>
                      <a:pt x="175" y="33"/>
                      <a:pt x="175" y="32"/>
                    </a:cubicBezTo>
                    <a:cubicBezTo>
                      <a:pt x="175" y="32"/>
                      <a:pt x="175" y="32"/>
                      <a:pt x="176" y="32"/>
                    </a:cubicBezTo>
                    <a:cubicBezTo>
                      <a:pt x="176" y="32"/>
                      <a:pt x="176" y="33"/>
                      <a:pt x="175" y="34"/>
                    </a:cubicBezTo>
                    <a:moveTo>
                      <a:pt x="177" y="34"/>
                    </a:moveTo>
                    <a:cubicBezTo>
                      <a:pt x="176" y="34"/>
                      <a:pt x="178" y="33"/>
                      <a:pt x="179" y="32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80" y="32"/>
                      <a:pt x="180" y="32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78" y="34"/>
                      <a:pt x="177" y="34"/>
                      <a:pt x="177" y="34"/>
                    </a:cubicBezTo>
                    <a:moveTo>
                      <a:pt x="202" y="32"/>
                    </a:moveTo>
                    <a:cubicBezTo>
                      <a:pt x="201" y="31"/>
                      <a:pt x="201" y="31"/>
                      <a:pt x="201" y="31"/>
                    </a:cubicBezTo>
                    <a:cubicBezTo>
                      <a:pt x="202" y="31"/>
                      <a:pt x="203" y="31"/>
                      <a:pt x="204" y="30"/>
                    </a:cubicBezTo>
                    <a:cubicBezTo>
                      <a:pt x="203" y="31"/>
                      <a:pt x="203" y="31"/>
                      <a:pt x="202" y="32"/>
                    </a:cubicBezTo>
                    <a:moveTo>
                      <a:pt x="175" y="31"/>
                    </a:moveTo>
                    <a:cubicBezTo>
                      <a:pt x="175" y="30"/>
                      <a:pt x="175" y="30"/>
                      <a:pt x="176" y="30"/>
                    </a:cubicBezTo>
                    <a:cubicBezTo>
                      <a:pt x="176" y="30"/>
                      <a:pt x="177" y="30"/>
                      <a:pt x="177" y="30"/>
                    </a:cubicBezTo>
                    <a:cubicBezTo>
                      <a:pt x="177" y="30"/>
                      <a:pt x="178" y="30"/>
                      <a:pt x="179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7" y="31"/>
                      <a:pt x="176" y="31"/>
                      <a:pt x="175" y="31"/>
                    </a:cubicBezTo>
                    <a:moveTo>
                      <a:pt x="199" y="30"/>
                    </a:moveTo>
                    <a:cubicBezTo>
                      <a:pt x="198" y="29"/>
                      <a:pt x="198" y="29"/>
                      <a:pt x="198" y="29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9" y="30"/>
                      <a:pt x="199" y="30"/>
                      <a:pt x="199" y="30"/>
                    </a:cubicBezTo>
                    <a:moveTo>
                      <a:pt x="195" y="29"/>
                    </a:moveTo>
                    <a:cubicBezTo>
                      <a:pt x="193" y="29"/>
                      <a:pt x="192" y="29"/>
                      <a:pt x="192" y="29"/>
                    </a:cubicBezTo>
                    <a:cubicBezTo>
                      <a:pt x="194" y="28"/>
                      <a:pt x="196" y="27"/>
                      <a:pt x="199" y="27"/>
                    </a:cubicBezTo>
                    <a:cubicBezTo>
                      <a:pt x="197" y="28"/>
                      <a:pt x="196" y="28"/>
                      <a:pt x="195" y="29"/>
                    </a:cubicBezTo>
                    <a:moveTo>
                      <a:pt x="197" y="29"/>
                    </a:moveTo>
                    <a:cubicBezTo>
                      <a:pt x="198" y="28"/>
                      <a:pt x="199" y="28"/>
                      <a:pt x="200" y="28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6" y="29"/>
                      <a:pt x="212" y="33"/>
                      <a:pt x="217" y="36"/>
                    </a:cubicBezTo>
                    <a:cubicBezTo>
                      <a:pt x="217" y="36"/>
                      <a:pt x="217" y="36"/>
                      <a:pt x="217" y="36"/>
                    </a:cubicBezTo>
                    <a:cubicBezTo>
                      <a:pt x="210" y="40"/>
                      <a:pt x="204" y="44"/>
                      <a:pt x="197" y="47"/>
                    </a:cubicBezTo>
                    <a:cubicBezTo>
                      <a:pt x="202" y="44"/>
                      <a:pt x="208" y="39"/>
                      <a:pt x="214" y="35"/>
                    </a:cubicBezTo>
                    <a:cubicBezTo>
                      <a:pt x="214" y="35"/>
                      <a:pt x="214" y="34"/>
                      <a:pt x="213" y="34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2" y="35"/>
                      <a:pt x="212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8" y="37"/>
                      <a:pt x="207" y="38"/>
                      <a:pt x="205" y="39"/>
                    </a:cubicBezTo>
                    <a:cubicBezTo>
                      <a:pt x="201" y="41"/>
                      <a:pt x="197" y="43"/>
                      <a:pt x="194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5"/>
                      <a:pt x="193" y="45"/>
                      <a:pt x="192" y="44"/>
                    </a:cubicBezTo>
                    <a:cubicBezTo>
                      <a:pt x="199" y="42"/>
                      <a:pt x="205" y="36"/>
                      <a:pt x="212" y="34"/>
                    </a:cubicBezTo>
                    <a:cubicBezTo>
                      <a:pt x="212" y="34"/>
                      <a:pt x="212" y="33"/>
                      <a:pt x="211" y="33"/>
                    </a:cubicBezTo>
                    <a:cubicBezTo>
                      <a:pt x="211" y="33"/>
                      <a:pt x="211" y="33"/>
                      <a:pt x="211" y="33"/>
                    </a:cubicBezTo>
                    <a:cubicBezTo>
                      <a:pt x="206" y="35"/>
                      <a:pt x="202" y="38"/>
                      <a:pt x="197" y="41"/>
                    </a:cubicBezTo>
                    <a:cubicBezTo>
                      <a:pt x="196" y="42"/>
                      <a:pt x="194" y="43"/>
                      <a:pt x="193" y="43"/>
                    </a:cubicBezTo>
                    <a:cubicBezTo>
                      <a:pt x="192" y="43"/>
                      <a:pt x="192" y="44"/>
                      <a:pt x="192" y="44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44"/>
                      <a:pt x="192" y="43"/>
                      <a:pt x="193" y="43"/>
                    </a:cubicBezTo>
                    <a:cubicBezTo>
                      <a:pt x="194" y="42"/>
                      <a:pt x="196" y="40"/>
                      <a:pt x="197" y="39"/>
                    </a:cubicBezTo>
                    <a:cubicBezTo>
                      <a:pt x="198" y="39"/>
                      <a:pt x="198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202" y="39"/>
                      <a:pt x="203" y="37"/>
                      <a:pt x="203" y="34"/>
                    </a:cubicBezTo>
                    <a:cubicBezTo>
                      <a:pt x="205" y="33"/>
                      <a:pt x="206" y="33"/>
                      <a:pt x="208" y="32"/>
                    </a:cubicBezTo>
                    <a:cubicBezTo>
                      <a:pt x="208" y="32"/>
                      <a:pt x="208" y="31"/>
                      <a:pt x="208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6" y="32"/>
                      <a:pt x="204" y="32"/>
                      <a:pt x="203" y="32"/>
                    </a:cubicBezTo>
                    <a:cubicBezTo>
                      <a:pt x="204" y="32"/>
                      <a:pt x="205" y="31"/>
                      <a:pt x="206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0"/>
                      <a:pt x="202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1" y="29"/>
                      <a:pt x="201" y="29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8"/>
                      <a:pt x="198" y="29"/>
                      <a:pt x="197" y="29"/>
                    </a:cubicBezTo>
                    <a:moveTo>
                      <a:pt x="33" y="153"/>
                    </a:moveTo>
                    <a:cubicBezTo>
                      <a:pt x="36" y="153"/>
                      <a:pt x="38" y="151"/>
                      <a:pt x="39" y="149"/>
                    </a:cubicBezTo>
                    <a:cubicBezTo>
                      <a:pt x="40" y="146"/>
                      <a:pt x="40" y="144"/>
                      <a:pt x="40" y="141"/>
                    </a:cubicBezTo>
                    <a:cubicBezTo>
                      <a:pt x="40" y="136"/>
                      <a:pt x="41" y="132"/>
                      <a:pt x="45" y="128"/>
                    </a:cubicBezTo>
                    <a:cubicBezTo>
                      <a:pt x="48" y="125"/>
                      <a:pt x="51" y="120"/>
                      <a:pt x="48" y="116"/>
                    </a:cubicBezTo>
                    <a:cubicBezTo>
                      <a:pt x="47" y="114"/>
                      <a:pt x="45" y="113"/>
                      <a:pt x="45" y="110"/>
                    </a:cubicBezTo>
                    <a:cubicBezTo>
                      <a:pt x="46" y="108"/>
                      <a:pt x="47" y="106"/>
                      <a:pt x="46" y="104"/>
                    </a:cubicBezTo>
                    <a:cubicBezTo>
                      <a:pt x="45" y="101"/>
                      <a:pt x="44" y="100"/>
                      <a:pt x="42" y="98"/>
                    </a:cubicBezTo>
                    <a:cubicBezTo>
                      <a:pt x="41" y="98"/>
                      <a:pt x="41" y="97"/>
                      <a:pt x="40" y="97"/>
                    </a:cubicBezTo>
                    <a:cubicBezTo>
                      <a:pt x="35" y="95"/>
                      <a:pt x="37" y="89"/>
                      <a:pt x="38" y="86"/>
                    </a:cubicBezTo>
                    <a:cubicBezTo>
                      <a:pt x="40" y="83"/>
                      <a:pt x="41" y="80"/>
                      <a:pt x="41" y="77"/>
                    </a:cubicBezTo>
                    <a:cubicBezTo>
                      <a:pt x="41" y="72"/>
                      <a:pt x="40" y="67"/>
                      <a:pt x="40" y="62"/>
                    </a:cubicBezTo>
                    <a:cubicBezTo>
                      <a:pt x="47" y="53"/>
                      <a:pt x="55" y="46"/>
                      <a:pt x="64" y="39"/>
                    </a:cubicBezTo>
                    <a:cubicBezTo>
                      <a:pt x="87" y="22"/>
                      <a:pt x="115" y="14"/>
                      <a:pt x="142" y="14"/>
                    </a:cubicBezTo>
                    <a:cubicBezTo>
                      <a:pt x="160" y="14"/>
                      <a:pt x="178" y="17"/>
                      <a:pt x="194" y="24"/>
                    </a:cubicBezTo>
                    <a:cubicBezTo>
                      <a:pt x="192" y="25"/>
                      <a:pt x="190" y="25"/>
                      <a:pt x="189" y="27"/>
                    </a:cubicBezTo>
                    <a:cubicBezTo>
                      <a:pt x="186" y="29"/>
                      <a:pt x="189" y="32"/>
                      <a:pt x="191" y="33"/>
                    </a:cubicBezTo>
                    <a:cubicBezTo>
                      <a:pt x="192" y="33"/>
                      <a:pt x="192" y="33"/>
                      <a:pt x="193" y="33"/>
                    </a:cubicBezTo>
                    <a:cubicBezTo>
                      <a:pt x="193" y="33"/>
                      <a:pt x="194" y="33"/>
                      <a:pt x="194" y="33"/>
                    </a:cubicBezTo>
                    <a:cubicBezTo>
                      <a:pt x="195" y="33"/>
                      <a:pt x="195" y="33"/>
                      <a:pt x="196" y="33"/>
                    </a:cubicBezTo>
                    <a:cubicBezTo>
                      <a:pt x="196" y="33"/>
                      <a:pt x="196" y="33"/>
                      <a:pt x="197" y="33"/>
                    </a:cubicBezTo>
                    <a:cubicBezTo>
                      <a:pt x="197" y="33"/>
                      <a:pt x="198" y="34"/>
                      <a:pt x="198" y="35"/>
                    </a:cubicBezTo>
                    <a:cubicBezTo>
                      <a:pt x="198" y="35"/>
                      <a:pt x="197" y="35"/>
                      <a:pt x="197" y="35"/>
                    </a:cubicBezTo>
                    <a:cubicBezTo>
                      <a:pt x="193" y="35"/>
                      <a:pt x="188" y="33"/>
                      <a:pt x="185" y="31"/>
                    </a:cubicBezTo>
                    <a:cubicBezTo>
                      <a:pt x="183" y="30"/>
                      <a:pt x="179" y="25"/>
                      <a:pt x="176" y="25"/>
                    </a:cubicBezTo>
                    <a:cubicBezTo>
                      <a:pt x="175" y="25"/>
                      <a:pt x="174" y="26"/>
                      <a:pt x="173" y="26"/>
                    </a:cubicBezTo>
                    <a:cubicBezTo>
                      <a:pt x="172" y="28"/>
                      <a:pt x="171" y="29"/>
                      <a:pt x="171" y="31"/>
                    </a:cubicBezTo>
                    <a:cubicBezTo>
                      <a:pt x="171" y="33"/>
                      <a:pt x="174" y="37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5" y="38"/>
                      <a:pt x="161" y="36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0" y="35"/>
                      <a:pt x="150" y="43"/>
                      <a:pt x="156" y="46"/>
                    </a:cubicBezTo>
                    <a:cubicBezTo>
                      <a:pt x="160" y="48"/>
                      <a:pt x="165" y="49"/>
                      <a:pt x="170" y="50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0"/>
                      <a:pt x="174" y="48"/>
                      <a:pt x="175" y="47"/>
                    </a:cubicBezTo>
                    <a:cubicBezTo>
                      <a:pt x="178" y="46"/>
                      <a:pt x="181" y="45"/>
                      <a:pt x="184" y="45"/>
                    </a:cubicBezTo>
                    <a:cubicBezTo>
                      <a:pt x="186" y="45"/>
                      <a:pt x="188" y="45"/>
                      <a:pt x="191" y="48"/>
                    </a:cubicBezTo>
                    <a:cubicBezTo>
                      <a:pt x="196" y="52"/>
                      <a:pt x="195" y="59"/>
                      <a:pt x="201" y="64"/>
                    </a:cubicBezTo>
                    <a:cubicBezTo>
                      <a:pt x="201" y="64"/>
                      <a:pt x="202" y="65"/>
                      <a:pt x="203" y="65"/>
                    </a:cubicBezTo>
                    <a:cubicBezTo>
                      <a:pt x="205" y="65"/>
                      <a:pt x="206" y="64"/>
                      <a:pt x="208" y="63"/>
                    </a:cubicBezTo>
                    <a:cubicBezTo>
                      <a:pt x="209" y="62"/>
                      <a:pt x="211" y="61"/>
                      <a:pt x="212" y="61"/>
                    </a:cubicBezTo>
                    <a:cubicBezTo>
                      <a:pt x="212" y="61"/>
                      <a:pt x="212" y="61"/>
                      <a:pt x="213" y="61"/>
                    </a:cubicBezTo>
                    <a:cubicBezTo>
                      <a:pt x="215" y="61"/>
                      <a:pt x="218" y="62"/>
                      <a:pt x="221" y="64"/>
                    </a:cubicBezTo>
                    <a:cubicBezTo>
                      <a:pt x="222" y="65"/>
                      <a:pt x="223" y="66"/>
                      <a:pt x="224" y="67"/>
                    </a:cubicBezTo>
                    <a:cubicBezTo>
                      <a:pt x="225" y="67"/>
                      <a:pt x="227" y="72"/>
                      <a:pt x="225" y="72"/>
                    </a:cubicBezTo>
                    <a:cubicBezTo>
                      <a:pt x="224" y="72"/>
                      <a:pt x="224" y="72"/>
                      <a:pt x="223" y="72"/>
                    </a:cubicBezTo>
                    <a:cubicBezTo>
                      <a:pt x="219" y="70"/>
                      <a:pt x="217" y="65"/>
                      <a:pt x="212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7" y="67"/>
                      <a:pt x="207" y="70"/>
                    </a:cubicBezTo>
                    <a:cubicBezTo>
                      <a:pt x="207" y="75"/>
                      <a:pt x="213" y="77"/>
                      <a:pt x="216" y="78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20" y="80"/>
                      <a:pt x="220" y="82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09" y="82"/>
                      <a:pt x="202" y="79"/>
                      <a:pt x="196" y="76"/>
                    </a:cubicBezTo>
                    <a:cubicBezTo>
                      <a:pt x="188" y="72"/>
                      <a:pt x="183" y="67"/>
                      <a:pt x="178" y="60"/>
                    </a:cubicBezTo>
                    <a:cubicBezTo>
                      <a:pt x="174" y="56"/>
                      <a:pt x="170" y="52"/>
                      <a:pt x="165" y="50"/>
                    </a:cubicBezTo>
                    <a:cubicBezTo>
                      <a:pt x="162" y="49"/>
                      <a:pt x="159" y="49"/>
                      <a:pt x="156" y="49"/>
                    </a:cubicBezTo>
                    <a:cubicBezTo>
                      <a:pt x="153" y="49"/>
                      <a:pt x="149" y="49"/>
                      <a:pt x="146" y="50"/>
                    </a:cubicBezTo>
                    <a:cubicBezTo>
                      <a:pt x="126" y="54"/>
                      <a:pt x="91" y="79"/>
                      <a:pt x="103" y="104"/>
                    </a:cubicBezTo>
                    <a:cubicBezTo>
                      <a:pt x="109" y="116"/>
                      <a:pt x="128" y="113"/>
                      <a:pt x="138" y="119"/>
                    </a:cubicBezTo>
                    <a:cubicBezTo>
                      <a:pt x="146" y="124"/>
                      <a:pt x="142" y="133"/>
                      <a:pt x="140" y="140"/>
                    </a:cubicBezTo>
                    <a:cubicBezTo>
                      <a:pt x="139" y="143"/>
                      <a:pt x="138" y="146"/>
                      <a:pt x="137" y="149"/>
                    </a:cubicBezTo>
                    <a:cubicBezTo>
                      <a:pt x="137" y="153"/>
                      <a:pt x="138" y="157"/>
                      <a:pt x="138" y="161"/>
                    </a:cubicBezTo>
                    <a:cubicBezTo>
                      <a:pt x="139" y="167"/>
                      <a:pt x="134" y="173"/>
                      <a:pt x="132" y="178"/>
                    </a:cubicBezTo>
                    <a:cubicBezTo>
                      <a:pt x="130" y="183"/>
                      <a:pt x="129" y="187"/>
                      <a:pt x="128" y="191"/>
                    </a:cubicBezTo>
                    <a:cubicBezTo>
                      <a:pt x="126" y="199"/>
                      <a:pt x="125" y="208"/>
                      <a:pt x="128" y="216"/>
                    </a:cubicBezTo>
                    <a:cubicBezTo>
                      <a:pt x="130" y="222"/>
                      <a:pt x="135" y="224"/>
                      <a:pt x="141" y="224"/>
                    </a:cubicBezTo>
                    <a:cubicBezTo>
                      <a:pt x="142" y="224"/>
                      <a:pt x="144" y="224"/>
                      <a:pt x="145" y="223"/>
                    </a:cubicBezTo>
                    <a:cubicBezTo>
                      <a:pt x="152" y="222"/>
                      <a:pt x="157" y="219"/>
                      <a:pt x="163" y="215"/>
                    </a:cubicBezTo>
                    <a:cubicBezTo>
                      <a:pt x="170" y="209"/>
                      <a:pt x="178" y="205"/>
                      <a:pt x="186" y="201"/>
                    </a:cubicBezTo>
                    <a:cubicBezTo>
                      <a:pt x="192" y="199"/>
                      <a:pt x="197" y="196"/>
                      <a:pt x="200" y="191"/>
                    </a:cubicBezTo>
                    <a:cubicBezTo>
                      <a:pt x="205" y="185"/>
                      <a:pt x="200" y="177"/>
                      <a:pt x="207" y="172"/>
                    </a:cubicBezTo>
                    <a:cubicBezTo>
                      <a:pt x="214" y="167"/>
                      <a:pt x="226" y="166"/>
                      <a:pt x="230" y="157"/>
                    </a:cubicBezTo>
                    <a:cubicBezTo>
                      <a:pt x="232" y="153"/>
                      <a:pt x="232" y="148"/>
                      <a:pt x="230" y="145"/>
                    </a:cubicBezTo>
                    <a:cubicBezTo>
                      <a:pt x="228" y="141"/>
                      <a:pt x="225" y="139"/>
                      <a:pt x="223" y="135"/>
                    </a:cubicBezTo>
                    <a:cubicBezTo>
                      <a:pt x="221" y="131"/>
                      <a:pt x="223" y="126"/>
                      <a:pt x="222" y="122"/>
                    </a:cubicBezTo>
                    <a:cubicBezTo>
                      <a:pt x="222" y="119"/>
                      <a:pt x="220" y="116"/>
                      <a:pt x="219" y="114"/>
                    </a:cubicBezTo>
                    <a:cubicBezTo>
                      <a:pt x="218" y="112"/>
                      <a:pt x="217" y="110"/>
                      <a:pt x="216" y="108"/>
                    </a:cubicBezTo>
                    <a:cubicBezTo>
                      <a:pt x="216" y="107"/>
                      <a:pt x="216" y="107"/>
                      <a:pt x="216" y="106"/>
                    </a:cubicBezTo>
                    <a:cubicBezTo>
                      <a:pt x="215" y="104"/>
                      <a:pt x="216" y="102"/>
                      <a:pt x="220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24" y="108"/>
                      <a:pt x="223" y="117"/>
                      <a:pt x="223" y="124"/>
                    </a:cubicBezTo>
                    <a:cubicBezTo>
                      <a:pt x="223" y="128"/>
                      <a:pt x="223" y="132"/>
                      <a:pt x="226" y="136"/>
                    </a:cubicBezTo>
                    <a:cubicBezTo>
                      <a:pt x="228" y="138"/>
                      <a:pt x="230" y="138"/>
                      <a:pt x="233" y="138"/>
                    </a:cubicBezTo>
                    <a:cubicBezTo>
                      <a:pt x="235" y="138"/>
                      <a:pt x="237" y="138"/>
                      <a:pt x="239" y="138"/>
                    </a:cubicBezTo>
                    <a:cubicBezTo>
                      <a:pt x="243" y="137"/>
                      <a:pt x="249" y="135"/>
                      <a:pt x="251" y="131"/>
                    </a:cubicBezTo>
                    <a:cubicBezTo>
                      <a:pt x="252" y="125"/>
                      <a:pt x="248" y="120"/>
                      <a:pt x="245" y="115"/>
                    </a:cubicBezTo>
                    <a:cubicBezTo>
                      <a:pt x="244" y="114"/>
                      <a:pt x="243" y="112"/>
                      <a:pt x="242" y="111"/>
                    </a:cubicBezTo>
                    <a:cubicBezTo>
                      <a:pt x="241" y="110"/>
                      <a:pt x="241" y="109"/>
                      <a:pt x="240" y="108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40" y="108"/>
                      <a:pt x="240" y="106"/>
                      <a:pt x="239" y="105"/>
                    </a:cubicBezTo>
                    <a:cubicBezTo>
                      <a:pt x="239" y="103"/>
                      <a:pt x="239" y="102"/>
                      <a:pt x="240" y="102"/>
                    </a:cubicBezTo>
                    <a:cubicBezTo>
                      <a:pt x="240" y="102"/>
                      <a:pt x="241" y="102"/>
                      <a:pt x="241" y="102"/>
                    </a:cubicBezTo>
                    <a:cubicBezTo>
                      <a:pt x="247" y="105"/>
                      <a:pt x="249" y="113"/>
                      <a:pt x="252" y="118"/>
                    </a:cubicBezTo>
                    <a:cubicBezTo>
                      <a:pt x="255" y="123"/>
                      <a:pt x="258" y="127"/>
                      <a:pt x="262" y="130"/>
                    </a:cubicBezTo>
                    <a:cubicBezTo>
                      <a:pt x="268" y="136"/>
                      <a:pt x="270" y="142"/>
                      <a:pt x="271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6" y="203"/>
                      <a:pt x="224" y="246"/>
                      <a:pt x="172" y="258"/>
                    </a:cubicBezTo>
                    <a:cubicBezTo>
                      <a:pt x="162" y="260"/>
                      <a:pt x="153" y="261"/>
                      <a:pt x="143" y="261"/>
                    </a:cubicBezTo>
                    <a:cubicBezTo>
                      <a:pt x="95" y="261"/>
                      <a:pt x="48" y="235"/>
                      <a:pt x="25" y="191"/>
                    </a:cubicBezTo>
                    <a:cubicBezTo>
                      <a:pt x="24" y="187"/>
                      <a:pt x="22" y="184"/>
                      <a:pt x="21" y="180"/>
                    </a:cubicBezTo>
                    <a:cubicBezTo>
                      <a:pt x="21" y="180"/>
                      <a:pt x="21" y="179"/>
                      <a:pt x="21" y="179"/>
                    </a:cubicBezTo>
                    <a:cubicBezTo>
                      <a:pt x="22" y="175"/>
                      <a:pt x="24" y="171"/>
                      <a:pt x="25" y="167"/>
                    </a:cubicBezTo>
                    <a:cubicBezTo>
                      <a:pt x="26" y="164"/>
                      <a:pt x="25" y="160"/>
                      <a:pt x="25" y="157"/>
                    </a:cubicBezTo>
                    <a:cubicBezTo>
                      <a:pt x="25" y="155"/>
                      <a:pt x="25" y="149"/>
                      <a:pt x="27" y="149"/>
                    </a:cubicBezTo>
                    <a:cubicBezTo>
                      <a:pt x="27" y="149"/>
                      <a:pt x="28" y="149"/>
                      <a:pt x="29" y="150"/>
                    </a:cubicBezTo>
                    <a:cubicBezTo>
                      <a:pt x="30" y="151"/>
                      <a:pt x="31" y="152"/>
                      <a:pt x="32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144" y="265"/>
                    </a:moveTo>
                    <a:cubicBezTo>
                      <a:pt x="152" y="265"/>
                      <a:pt x="161" y="264"/>
                      <a:pt x="169" y="262"/>
                    </a:cubicBezTo>
                    <a:cubicBezTo>
                      <a:pt x="229" y="251"/>
                      <a:pt x="276" y="199"/>
                      <a:pt x="276" y="138"/>
                    </a:cubicBezTo>
                    <a:cubicBezTo>
                      <a:pt x="276" y="87"/>
                      <a:pt x="245" y="43"/>
                      <a:pt x="200" y="22"/>
                    </a:cubicBezTo>
                    <a:cubicBezTo>
                      <a:pt x="201" y="20"/>
                      <a:pt x="205" y="16"/>
                      <a:pt x="206" y="12"/>
                    </a:cubicBezTo>
                    <a:cubicBezTo>
                      <a:pt x="222" y="20"/>
                      <a:pt x="237" y="28"/>
                      <a:pt x="250" y="42"/>
                    </a:cubicBezTo>
                    <a:cubicBezTo>
                      <a:pt x="262" y="55"/>
                      <a:pt x="271" y="72"/>
                      <a:pt x="278" y="89"/>
                    </a:cubicBezTo>
                    <a:cubicBezTo>
                      <a:pt x="293" y="125"/>
                      <a:pt x="291" y="163"/>
                      <a:pt x="275" y="197"/>
                    </a:cubicBezTo>
                    <a:cubicBezTo>
                      <a:pt x="258" y="236"/>
                      <a:pt x="221" y="261"/>
                      <a:pt x="180" y="270"/>
                    </a:cubicBezTo>
                    <a:cubicBezTo>
                      <a:pt x="168" y="273"/>
                      <a:pt x="156" y="274"/>
                      <a:pt x="144" y="274"/>
                    </a:cubicBezTo>
                    <a:cubicBezTo>
                      <a:pt x="143" y="274"/>
                      <a:pt x="143" y="274"/>
                      <a:pt x="142" y="274"/>
                    </a:cubicBezTo>
                    <a:cubicBezTo>
                      <a:pt x="126" y="274"/>
                      <a:pt x="108" y="273"/>
                      <a:pt x="94" y="266"/>
                    </a:cubicBezTo>
                    <a:cubicBezTo>
                      <a:pt x="95" y="263"/>
                      <a:pt x="97" y="259"/>
                      <a:pt x="98" y="257"/>
                    </a:cubicBezTo>
                    <a:cubicBezTo>
                      <a:pt x="112" y="262"/>
                      <a:pt x="128" y="265"/>
                      <a:pt x="144" y="265"/>
                    </a:cubicBezTo>
                    <a:moveTo>
                      <a:pt x="196" y="21"/>
                    </a:moveTo>
                    <a:cubicBezTo>
                      <a:pt x="194" y="20"/>
                      <a:pt x="192" y="19"/>
                      <a:pt x="191" y="19"/>
                    </a:cubicBezTo>
                    <a:cubicBezTo>
                      <a:pt x="193" y="15"/>
                      <a:pt x="194" y="4"/>
                      <a:pt x="199" y="4"/>
                    </a:cubicBezTo>
                    <a:cubicBezTo>
                      <a:pt x="199" y="4"/>
                      <a:pt x="200" y="4"/>
                      <a:pt x="200" y="4"/>
                    </a:cubicBezTo>
                    <a:cubicBezTo>
                      <a:pt x="209" y="5"/>
                      <a:pt x="199" y="17"/>
                      <a:pt x="196" y="21"/>
                    </a:cubicBezTo>
                    <a:moveTo>
                      <a:pt x="199" y="0"/>
                    </a:moveTo>
                    <a:cubicBezTo>
                      <a:pt x="192" y="0"/>
                      <a:pt x="190" y="11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73" y="12"/>
                      <a:pt x="158" y="10"/>
                      <a:pt x="143" y="10"/>
                    </a:cubicBezTo>
                    <a:cubicBezTo>
                      <a:pt x="104" y="10"/>
                      <a:pt x="66" y="27"/>
                      <a:pt x="39" y="57"/>
                    </a:cubicBezTo>
                    <a:cubicBezTo>
                      <a:pt x="4" y="98"/>
                      <a:pt x="0" y="158"/>
                      <a:pt x="29" y="204"/>
                    </a:cubicBezTo>
                    <a:cubicBezTo>
                      <a:pt x="43" y="226"/>
                      <a:pt x="63" y="242"/>
                      <a:pt x="86" y="253"/>
                    </a:cubicBezTo>
                    <a:cubicBezTo>
                      <a:pt x="84" y="259"/>
                      <a:pt x="70" y="272"/>
                      <a:pt x="77" y="277"/>
                    </a:cubicBezTo>
                    <a:cubicBezTo>
                      <a:pt x="79" y="279"/>
                      <a:pt x="80" y="279"/>
                      <a:pt x="82" y="279"/>
                    </a:cubicBezTo>
                    <a:cubicBezTo>
                      <a:pt x="86" y="279"/>
                      <a:pt x="89" y="275"/>
                      <a:pt x="92" y="270"/>
                    </a:cubicBezTo>
                    <a:cubicBezTo>
                      <a:pt x="105" y="275"/>
                      <a:pt x="119" y="277"/>
                      <a:pt x="133" y="277"/>
                    </a:cubicBezTo>
                    <a:cubicBezTo>
                      <a:pt x="130" y="286"/>
                      <a:pt x="124" y="296"/>
                      <a:pt x="127" y="305"/>
                    </a:cubicBezTo>
                    <a:cubicBezTo>
                      <a:pt x="127" y="306"/>
                      <a:pt x="127" y="306"/>
                      <a:pt x="127" y="306"/>
                    </a:cubicBezTo>
                    <a:cubicBezTo>
                      <a:pt x="119" y="308"/>
                      <a:pt x="111" y="309"/>
                      <a:pt x="103" y="311"/>
                    </a:cubicBezTo>
                    <a:cubicBezTo>
                      <a:pt x="91" y="314"/>
                      <a:pt x="79" y="318"/>
                      <a:pt x="69" y="325"/>
                    </a:cubicBezTo>
                    <a:cubicBezTo>
                      <a:pt x="65" y="327"/>
                      <a:pt x="53" y="335"/>
                      <a:pt x="57" y="340"/>
                    </a:cubicBezTo>
                    <a:cubicBezTo>
                      <a:pt x="61" y="346"/>
                      <a:pt x="72" y="346"/>
                      <a:pt x="77" y="347"/>
                    </a:cubicBezTo>
                    <a:cubicBezTo>
                      <a:pt x="99" y="350"/>
                      <a:pt x="122" y="351"/>
                      <a:pt x="145" y="351"/>
                    </a:cubicBezTo>
                    <a:cubicBezTo>
                      <a:pt x="148" y="352"/>
                      <a:pt x="152" y="352"/>
                      <a:pt x="156" y="352"/>
                    </a:cubicBezTo>
                    <a:cubicBezTo>
                      <a:pt x="175" y="352"/>
                      <a:pt x="195" y="351"/>
                      <a:pt x="214" y="347"/>
                    </a:cubicBezTo>
                    <a:cubicBezTo>
                      <a:pt x="220" y="346"/>
                      <a:pt x="227" y="345"/>
                      <a:pt x="231" y="341"/>
                    </a:cubicBezTo>
                    <a:cubicBezTo>
                      <a:pt x="236" y="337"/>
                      <a:pt x="232" y="331"/>
                      <a:pt x="228" y="328"/>
                    </a:cubicBezTo>
                    <a:cubicBezTo>
                      <a:pt x="208" y="314"/>
                      <a:pt x="181" y="309"/>
                      <a:pt x="158" y="305"/>
                    </a:cubicBezTo>
                    <a:cubicBezTo>
                      <a:pt x="160" y="296"/>
                      <a:pt x="157" y="287"/>
                      <a:pt x="154" y="278"/>
                    </a:cubicBezTo>
                    <a:cubicBezTo>
                      <a:pt x="162" y="277"/>
                      <a:pt x="171" y="276"/>
                      <a:pt x="180" y="274"/>
                    </a:cubicBezTo>
                    <a:cubicBezTo>
                      <a:pt x="201" y="270"/>
                      <a:pt x="221" y="261"/>
                      <a:pt x="238" y="249"/>
                    </a:cubicBezTo>
                    <a:cubicBezTo>
                      <a:pt x="279" y="219"/>
                      <a:pt x="299" y="165"/>
                      <a:pt x="290" y="115"/>
                    </a:cubicBezTo>
                    <a:cubicBezTo>
                      <a:pt x="286" y="92"/>
                      <a:pt x="275" y="69"/>
                      <a:pt x="262" y="50"/>
                    </a:cubicBezTo>
                    <a:cubicBezTo>
                      <a:pt x="248" y="31"/>
                      <a:pt x="229" y="19"/>
                      <a:pt x="208" y="8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8" y="5"/>
                      <a:pt x="207" y="3"/>
                      <a:pt x="203" y="1"/>
                    </a:cubicBezTo>
                    <a:cubicBezTo>
                      <a:pt x="202" y="0"/>
                      <a:pt x="200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812844" y="2571677"/>
              <a:ext cx="411163" cy="428625"/>
            </a:xfrm>
            <a:custGeom>
              <a:avLst/>
              <a:gdLst>
                <a:gd name="T0" fmla="*/ 72 w 97"/>
                <a:gd name="T1" fmla="*/ 95 h 101"/>
                <a:gd name="T2" fmla="*/ 75 w 97"/>
                <a:gd name="T3" fmla="*/ 90 h 101"/>
                <a:gd name="T4" fmla="*/ 84 w 97"/>
                <a:gd name="T5" fmla="*/ 86 h 101"/>
                <a:gd name="T6" fmla="*/ 26 w 97"/>
                <a:gd name="T7" fmla="*/ 92 h 101"/>
                <a:gd name="T8" fmla="*/ 27 w 97"/>
                <a:gd name="T9" fmla="*/ 93 h 101"/>
                <a:gd name="T10" fmla="*/ 85 w 97"/>
                <a:gd name="T11" fmla="*/ 80 h 101"/>
                <a:gd name="T12" fmla="*/ 88 w 97"/>
                <a:gd name="T13" fmla="*/ 78 h 101"/>
                <a:gd name="T14" fmla="*/ 17 w 97"/>
                <a:gd name="T15" fmla="*/ 84 h 101"/>
                <a:gd name="T16" fmla="*/ 91 w 97"/>
                <a:gd name="T17" fmla="*/ 71 h 101"/>
                <a:gd name="T18" fmla="*/ 48 w 97"/>
                <a:gd name="T19" fmla="*/ 92 h 101"/>
                <a:gd name="T20" fmla="*/ 91 w 97"/>
                <a:gd name="T21" fmla="*/ 69 h 101"/>
                <a:gd name="T22" fmla="*/ 32 w 97"/>
                <a:gd name="T23" fmla="*/ 75 h 101"/>
                <a:gd name="T24" fmla="*/ 90 w 97"/>
                <a:gd name="T25" fmla="*/ 69 h 101"/>
                <a:gd name="T26" fmla="*/ 33 w 97"/>
                <a:gd name="T27" fmla="*/ 94 h 101"/>
                <a:gd name="T28" fmla="*/ 29 w 97"/>
                <a:gd name="T29" fmla="*/ 90 h 101"/>
                <a:gd name="T30" fmla="*/ 38 w 97"/>
                <a:gd name="T31" fmla="*/ 87 h 101"/>
                <a:gd name="T32" fmla="*/ 25 w 97"/>
                <a:gd name="T33" fmla="*/ 67 h 101"/>
                <a:gd name="T34" fmla="*/ 77 w 97"/>
                <a:gd name="T35" fmla="*/ 64 h 101"/>
                <a:gd name="T36" fmla="*/ 48 w 97"/>
                <a:gd name="T37" fmla="*/ 79 h 101"/>
                <a:gd name="T38" fmla="*/ 50 w 97"/>
                <a:gd name="T39" fmla="*/ 53 h 101"/>
                <a:gd name="T40" fmla="*/ 56 w 97"/>
                <a:gd name="T41" fmla="*/ 68 h 101"/>
                <a:gd name="T42" fmla="*/ 23 w 97"/>
                <a:gd name="T43" fmla="*/ 85 h 101"/>
                <a:gd name="T44" fmla="*/ 57 w 97"/>
                <a:gd name="T45" fmla="*/ 63 h 101"/>
                <a:gd name="T46" fmla="*/ 7 w 97"/>
                <a:gd name="T47" fmla="*/ 67 h 101"/>
                <a:gd name="T48" fmla="*/ 73 w 97"/>
                <a:gd name="T49" fmla="*/ 52 h 101"/>
                <a:gd name="T50" fmla="*/ 66 w 97"/>
                <a:gd name="T51" fmla="*/ 56 h 101"/>
                <a:gd name="T52" fmla="*/ 14 w 97"/>
                <a:gd name="T53" fmla="*/ 80 h 101"/>
                <a:gd name="T54" fmla="*/ 88 w 97"/>
                <a:gd name="T55" fmla="*/ 46 h 101"/>
                <a:gd name="T56" fmla="*/ 46 w 97"/>
                <a:gd name="T57" fmla="*/ 41 h 101"/>
                <a:gd name="T58" fmla="*/ 48 w 97"/>
                <a:gd name="T59" fmla="*/ 52 h 101"/>
                <a:gd name="T60" fmla="*/ 5 w 97"/>
                <a:gd name="T61" fmla="*/ 58 h 101"/>
                <a:gd name="T62" fmla="*/ 91 w 97"/>
                <a:gd name="T63" fmla="*/ 43 h 101"/>
                <a:gd name="T64" fmla="*/ 85 w 97"/>
                <a:gd name="T65" fmla="*/ 36 h 101"/>
                <a:gd name="T66" fmla="*/ 89 w 97"/>
                <a:gd name="T67" fmla="*/ 34 h 101"/>
                <a:gd name="T68" fmla="*/ 68 w 97"/>
                <a:gd name="T69" fmla="*/ 39 h 101"/>
                <a:gd name="T70" fmla="*/ 85 w 97"/>
                <a:gd name="T71" fmla="*/ 32 h 101"/>
                <a:gd name="T72" fmla="*/ 6 w 97"/>
                <a:gd name="T73" fmla="*/ 64 h 101"/>
                <a:gd name="T74" fmla="*/ 5 w 97"/>
                <a:gd name="T75" fmla="*/ 51 h 101"/>
                <a:gd name="T76" fmla="*/ 19 w 97"/>
                <a:gd name="T77" fmla="*/ 54 h 101"/>
                <a:gd name="T78" fmla="*/ 23 w 97"/>
                <a:gd name="T79" fmla="*/ 39 h 101"/>
                <a:gd name="T80" fmla="*/ 34 w 97"/>
                <a:gd name="T81" fmla="*/ 33 h 101"/>
                <a:gd name="T82" fmla="*/ 72 w 97"/>
                <a:gd name="T83" fmla="*/ 31 h 101"/>
                <a:gd name="T84" fmla="*/ 35 w 97"/>
                <a:gd name="T85" fmla="*/ 30 h 101"/>
                <a:gd name="T86" fmla="*/ 52 w 97"/>
                <a:gd name="T87" fmla="*/ 22 h 101"/>
                <a:gd name="T88" fmla="*/ 81 w 97"/>
                <a:gd name="T89" fmla="*/ 24 h 101"/>
                <a:gd name="T90" fmla="*/ 76 w 97"/>
                <a:gd name="T91" fmla="*/ 21 h 101"/>
                <a:gd name="T92" fmla="*/ 10 w 97"/>
                <a:gd name="T93" fmla="*/ 37 h 101"/>
                <a:gd name="T94" fmla="*/ 45 w 97"/>
                <a:gd name="T95" fmla="*/ 23 h 101"/>
                <a:gd name="T96" fmla="*/ 12 w 97"/>
                <a:gd name="T97" fmla="*/ 47 h 101"/>
                <a:gd name="T98" fmla="*/ 42 w 97"/>
                <a:gd name="T99" fmla="*/ 17 h 101"/>
                <a:gd name="T100" fmla="*/ 64 w 97"/>
                <a:gd name="T101" fmla="*/ 21 h 101"/>
                <a:gd name="T102" fmla="*/ 16 w 97"/>
                <a:gd name="T103" fmla="*/ 26 h 101"/>
                <a:gd name="T104" fmla="*/ 32 w 97"/>
                <a:gd name="T105" fmla="*/ 19 h 101"/>
                <a:gd name="T106" fmla="*/ 15 w 97"/>
                <a:gd name="T107" fmla="*/ 35 h 101"/>
                <a:gd name="T108" fmla="*/ 21 w 97"/>
                <a:gd name="T109" fmla="*/ 32 h 101"/>
                <a:gd name="T110" fmla="*/ 43 w 97"/>
                <a:gd name="T111" fmla="*/ 15 h 101"/>
                <a:gd name="T112" fmla="*/ 52 w 97"/>
                <a:gd name="T113" fmla="*/ 15 h 101"/>
                <a:gd name="T114" fmla="*/ 23 w 97"/>
                <a:gd name="T115" fmla="*/ 92 h 101"/>
                <a:gd name="T116" fmla="*/ 50 w 97"/>
                <a:gd name="T1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4" y="95"/>
                  </a:moveTo>
                  <a:cubicBezTo>
                    <a:pt x="76" y="94"/>
                    <a:pt x="77" y="93"/>
                    <a:pt x="79" y="91"/>
                  </a:cubicBezTo>
                  <a:cubicBezTo>
                    <a:pt x="79" y="92"/>
                    <a:pt x="78" y="92"/>
                    <a:pt x="77" y="93"/>
                  </a:cubicBezTo>
                  <a:cubicBezTo>
                    <a:pt x="76" y="94"/>
                    <a:pt x="75" y="94"/>
                    <a:pt x="74" y="95"/>
                  </a:cubicBezTo>
                  <a:moveTo>
                    <a:pt x="66" y="97"/>
                  </a:moveTo>
                  <a:cubicBezTo>
                    <a:pt x="71" y="95"/>
                    <a:pt x="75" y="92"/>
                    <a:pt x="80" y="89"/>
                  </a:cubicBezTo>
                  <a:cubicBezTo>
                    <a:pt x="80" y="88"/>
                    <a:pt x="81" y="88"/>
                    <a:pt x="82" y="88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2" y="88"/>
                    <a:pt x="81" y="89"/>
                    <a:pt x="80" y="90"/>
                  </a:cubicBezTo>
                  <a:cubicBezTo>
                    <a:pt x="77" y="92"/>
                    <a:pt x="75" y="94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6"/>
                    <a:pt x="68" y="97"/>
                    <a:pt x="66" y="97"/>
                  </a:cubicBezTo>
                  <a:moveTo>
                    <a:pt x="54" y="94"/>
                  </a:moveTo>
                  <a:cubicBezTo>
                    <a:pt x="53" y="93"/>
                    <a:pt x="52" y="93"/>
                    <a:pt x="51" y="92"/>
                  </a:cubicBezTo>
                  <a:cubicBezTo>
                    <a:pt x="56" y="91"/>
                    <a:pt x="61" y="88"/>
                    <a:pt x="66" y="86"/>
                  </a:cubicBezTo>
                  <a:cubicBezTo>
                    <a:pt x="62" y="89"/>
                    <a:pt x="58" y="91"/>
                    <a:pt x="54" y="94"/>
                  </a:cubicBezTo>
                  <a:moveTo>
                    <a:pt x="64" y="97"/>
                  </a:moveTo>
                  <a:cubicBezTo>
                    <a:pt x="62" y="96"/>
                    <a:pt x="61" y="96"/>
                    <a:pt x="60" y="96"/>
                  </a:cubicBezTo>
                  <a:cubicBezTo>
                    <a:pt x="64" y="95"/>
                    <a:pt x="67" y="93"/>
                    <a:pt x="71" y="91"/>
                  </a:cubicBezTo>
                  <a:cubicBezTo>
                    <a:pt x="74" y="89"/>
                    <a:pt x="77" y="87"/>
                    <a:pt x="81" y="86"/>
                  </a:cubicBezTo>
                  <a:cubicBezTo>
                    <a:pt x="79" y="87"/>
                    <a:pt x="77" y="88"/>
                    <a:pt x="75" y="90"/>
                  </a:cubicBezTo>
                  <a:cubicBezTo>
                    <a:pt x="71" y="92"/>
                    <a:pt x="67" y="94"/>
                    <a:pt x="64" y="97"/>
                  </a:cubicBezTo>
                  <a:moveTo>
                    <a:pt x="58" y="96"/>
                  </a:moveTo>
                  <a:cubicBezTo>
                    <a:pt x="57" y="95"/>
                    <a:pt x="56" y="95"/>
                    <a:pt x="55" y="94"/>
                  </a:cubicBezTo>
                  <a:cubicBezTo>
                    <a:pt x="63" y="91"/>
                    <a:pt x="71" y="87"/>
                    <a:pt x="79" y="83"/>
                  </a:cubicBezTo>
                  <a:cubicBezTo>
                    <a:pt x="78" y="84"/>
                    <a:pt x="77" y="85"/>
                    <a:pt x="75" y="85"/>
                  </a:cubicBezTo>
                  <a:cubicBezTo>
                    <a:pt x="70" y="89"/>
                    <a:pt x="64" y="92"/>
                    <a:pt x="58" y="96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4" y="91"/>
                    <a:pt x="80" y="87"/>
                    <a:pt x="86" y="82"/>
                  </a:cubicBezTo>
                  <a:cubicBezTo>
                    <a:pt x="86" y="83"/>
                    <a:pt x="85" y="85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0" y="88"/>
                    <a:pt x="77" y="90"/>
                    <a:pt x="73" y="92"/>
                  </a:cubicBezTo>
                  <a:cubicBezTo>
                    <a:pt x="71" y="93"/>
                    <a:pt x="70" y="94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26" y="92"/>
                  </a:moveTo>
                  <a:cubicBezTo>
                    <a:pt x="25" y="91"/>
                    <a:pt x="24" y="91"/>
                    <a:pt x="23" y="90"/>
                  </a:cubicBezTo>
                  <a:cubicBezTo>
                    <a:pt x="30" y="87"/>
                    <a:pt x="37" y="84"/>
                    <a:pt x="44" y="81"/>
                  </a:cubicBezTo>
                  <a:cubicBezTo>
                    <a:pt x="43" y="82"/>
                    <a:pt x="41" y="83"/>
                    <a:pt x="40" y="83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29" y="88"/>
                    <a:pt x="28" y="90"/>
                    <a:pt x="26" y="92"/>
                  </a:cubicBezTo>
                  <a:moveTo>
                    <a:pt x="36" y="94"/>
                  </a:moveTo>
                  <a:cubicBezTo>
                    <a:pt x="35" y="94"/>
                    <a:pt x="34" y="94"/>
                    <a:pt x="33" y="94"/>
                  </a:cubicBezTo>
                  <a:cubicBezTo>
                    <a:pt x="39" y="93"/>
                    <a:pt x="44" y="90"/>
                    <a:pt x="50" y="87"/>
                  </a:cubicBezTo>
                  <a:cubicBezTo>
                    <a:pt x="55" y="85"/>
                    <a:pt x="60" y="83"/>
                    <a:pt x="64" y="81"/>
                  </a:cubicBezTo>
                  <a:cubicBezTo>
                    <a:pt x="60" y="83"/>
                    <a:pt x="57" y="85"/>
                    <a:pt x="53" y="87"/>
                  </a:cubicBezTo>
                  <a:cubicBezTo>
                    <a:pt x="51" y="89"/>
                    <a:pt x="49" y="90"/>
                    <a:pt x="47" y="91"/>
                  </a:cubicBezTo>
                  <a:cubicBezTo>
                    <a:pt x="46" y="92"/>
                    <a:pt x="45" y="93"/>
                    <a:pt x="43" y="93"/>
                  </a:cubicBezTo>
                  <a:cubicBezTo>
                    <a:pt x="41" y="94"/>
                    <a:pt x="38" y="94"/>
                    <a:pt x="36" y="94"/>
                  </a:cubicBezTo>
                  <a:moveTo>
                    <a:pt x="32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8" y="93"/>
                    <a:pt x="27" y="93"/>
                  </a:cubicBezTo>
                  <a:cubicBezTo>
                    <a:pt x="31" y="91"/>
                    <a:pt x="36" y="88"/>
                    <a:pt x="40" y="87"/>
                  </a:cubicBezTo>
                  <a:cubicBezTo>
                    <a:pt x="46" y="84"/>
                    <a:pt x="52" y="81"/>
                    <a:pt x="59" y="79"/>
                  </a:cubicBezTo>
                  <a:cubicBezTo>
                    <a:pt x="54" y="81"/>
                    <a:pt x="50" y="83"/>
                    <a:pt x="46" y="85"/>
                  </a:cubicBezTo>
                  <a:cubicBezTo>
                    <a:pt x="44" y="86"/>
                    <a:pt x="42" y="88"/>
                    <a:pt x="40" y="89"/>
                  </a:cubicBezTo>
                  <a:cubicBezTo>
                    <a:pt x="37" y="91"/>
                    <a:pt x="35" y="92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60" y="95"/>
                  </a:moveTo>
                  <a:cubicBezTo>
                    <a:pt x="63" y="93"/>
                    <a:pt x="67" y="91"/>
                    <a:pt x="71" y="89"/>
                  </a:cubicBezTo>
                  <a:cubicBezTo>
                    <a:pt x="74" y="87"/>
                    <a:pt x="77" y="85"/>
                    <a:pt x="80" y="83"/>
                  </a:cubicBezTo>
                  <a:cubicBezTo>
                    <a:pt x="82" y="82"/>
                    <a:pt x="83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8" y="80"/>
                    <a:pt x="87" y="81"/>
                    <a:pt x="87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1" y="86"/>
                    <a:pt x="74" y="88"/>
                    <a:pt x="68" y="92"/>
                  </a:cubicBezTo>
                  <a:cubicBezTo>
                    <a:pt x="66" y="93"/>
                    <a:pt x="61" y="95"/>
                    <a:pt x="60" y="95"/>
                  </a:cubicBezTo>
                  <a:moveTo>
                    <a:pt x="55" y="93"/>
                  </a:moveTo>
                  <a:cubicBezTo>
                    <a:pt x="55" y="93"/>
                    <a:pt x="58" y="92"/>
                    <a:pt x="58" y="92"/>
                  </a:cubicBezTo>
                  <a:cubicBezTo>
                    <a:pt x="60" y="91"/>
                    <a:pt x="61" y="90"/>
                    <a:pt x="63" y="89"/>
                  </a:cubicBezTo>
                  <a:cubicBezTo>
                    <a:pt x="67" y="87"/>
                    <a:pt x="71" y="84"/>
                    <a:pt x="76" y="82"/>
                  </a:cubicBezTo>
                  <a:cubicBezTo>
                    <a:pt x="81" y="80"/>
                    <a:pt x="85" y="78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7" y="78"/>
                    <a:pt x="85" y="79"/>
                    <a:pt x="83" y="80"/>
                  </a:cubicBezTo>
                  <a:cubicBezTo>
                    <a:pt x="78" y="83"/>
                    <a:pt x="72" y="85"/>
                    <a:pt x="66" y="88"/>
                  </a:cubicBezTo>
                  <a:cubicBezTo>
                    <a:pt x="63" y="90"/>
                    <a:pt x="60" y="91"/>
                    <a:pt x="56" y="93"/>
                  </a:cubicBezTo>
                  <a:cubicBezTo>
                    <a:pt x="56" y="93"/>
                    <a:pt x="55" y="93"/>
                    <a:pt x="55" y="93"/>
                  </a:cubicBezTo>
                  <a:moveTo>
                    <a:pt x="74" y="77"/>
                  </a:moveTo>
                  <a:cubicBezTo>
                    <a:pt x="76" y="76"/>
                    <a:pt x="78" y="75"/>
                    <a:pt x="79" y="74"/>
                  </a:cubicBezTo>
                  <a:cubicBezTo>
                    <a:pt x="81" y="73"/>
                    <a:pt x="82" y="73"/>
                    <a:pt x="84" y="72"/>
                  </a:cubicBezTo>
                  <a:cubicBezTo>
                    <a:pt x="81" y="74"/>
                    <a:pt x="77" y="75"/>
                    <a:pt x="74" y="77"/>
                  </a:cubicBezTo>
                  <a:moveTo>
                    <a:pt x="19" y="87"/>
                  </a:moveTo>
                  <a:cubicBezTo>
                    <a:pt x="18" y="86"/>
                    <a:pt x="18" y="85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3" y="82"/>
                    <a:pt x="29" y="79"/>
                    <a:pt x="35" y="76"/>
                  </a:cubicBezTo>
                  <a:cubicBezTo>
                    <a:pt x="39" y="74"/>
                    <a:pt x="44" y="73"/>
                    <a:pt x="48" y="71"/>
                  </a:cubicBezTo>
                  <a:cubicBezTo>
                    <a:pt x="44" y="73"/>
                    <a:pt x="39" y="75"/>
                    <a:pt x="35" y="77"/>
                  </a:cubicBezTo>
                  <a:cubicBezTo>
                    <a:pt x="30" y="80"/>
                    <a:pt x="24" y="83"/>
                    <a:pt x="19" y="87"/>
                  </a:cubicBezTo>
                  <a:moveTo>
                    <a:pt x="46" y="93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8" y="92"/>
                    <a:pt x="50" y="91"/>
                    <a:pt x="52" y="89"/>
                  </a:cubicBezTo>
                  <a:cubicBezTo>
                    <a:pt x="55" y="88"/>
                    <a:pt x="59" y="86"/>
                    <a:pt x="62" y="85"/>
                  </a:cubicBezTo>
                  <a:cubicBezTo>
                    <a:pt x="65" y="83"/>
                    <a:pt x="69" y="81"/>
                    <a:pt x="72" y="80"/>
                  </a:cubicBezTo>
                  <a:cubicBezTo>
                    <a:pt x="78" y="76"/>
                    <a:pt x="84" y="73"/>
                    <a:pt x="91" y="71"/>
                  </a:cubicBezTo>
                  <a:cubicBezTo>
                    <a:pt x="91" y="71"/>
                    <a:pt x="91" y="71"/>
                    <a:pt x="90" y="72"/>
                  </a:cubicBezTo>
                  <a:cubicBezTo>
                    <a:pt x="90" y="73"/>
                    <a:pt x="90" y="73"/>
                    <a:pt x="90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8"/>
                    <a:pt x="77" y="80"/>
                    <a:pt x="72" y="83"/>
                  </a:cubicBezTo>
                  <a:cubicBezTo>
                    <a:pt x="65" y="86"/>
                    <a:pt x="58" y="89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3"/>
                    <a:pt x="46" y="93"/>
                  </a:cubicBezTo>
                  <a:moveTo>
                    <a:pt x="51" y="89"/>
                  </a:moveTo>
                  <a:cubicBezTo>
                    <a:pt x="52" y="89"/>
                    <a:pt x="53" y="88"/>
                    <a:pt x="53" y="88"/>
                  </a:cubicBezTo>
                  <a:cubicBezTo>
                    <a:pt x="57" y="85"/>
                    <a:pt x="62" y="83"/>
                    <a:pt x="66" y="80"/>
                  </a:cubicBezTo>
                  <a:cubicBezTo>
                    <a:pt x="68" y="80"/>
                    <a:pt x="69" y="79"/>
                    <a:pt x="70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8" y="75"/>
                    <a:pt x="84" y="73"/>
                    <a:pt x="90" y="70"/>
                  </a:cubicBezTo>
                  <a:cubicBezTo>
                    <a:pt x="90" y="70"/>
                    <a:pt x="91" y="70"/>
                    <a:pt x="91" y="69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3" y="73"/>
                    <a:pt x="75" y="77"/>
                    <a:pt x="67" y="82"/>
                  </a:cubicBezTo>
                  <a:cubicBezTo>
                    <a:pt x="62" y="84"/>
                    <a:pt x="57" y="87"/>
                    <a:pt x="51" y="89"/>
                  </a:cubicBezTo>
                  <a:moveTo>
                    <a:pt x="71" y="70"/>
                  </a:moveTo>
                  <a:cubicBezTo>
                    <a:pt x="72" y="70"/>
                    <a:pt x="73" y="70"/>
                    <a:pt x="74" y="69"/>
                  </a:cubicBezTo>
                  <a:cubicBezTo>
                    <a:pt x="73" y="70"/>
                    <a:pt x="72" y="70"/>
                    <a:pt x="71" y="70"/>
                  </a:cubicBezTo>
                  <a:moveTo>
                    <a:pt x="16" y="84"/>
                  </a:moveTo>
                  <a:cubicBezTo>
                    <a:pt x="16" y="83"/>
                    <a:pt x="15" y="82"/>
                    <a:pt x="14" y="81"/>
                  </a:cubicBezTo>
                  <a:cubicBezTo>
                    <a:pt x="20" y="79"/>
                    <a:pt x="25" y="76"/>
                    <a:pt x="31" y="74"/>
                  </a:cubicBezTo>
                  <a:cubicBezTo>
                    <a:pt x="37" y="71"/>
                    <a:pt x="43" y="69"/>
                    <a:pt x="48" y="67"/>
                  </a:cubicBezTo>
                  <a:cubicBezTo>
                    <a:pt x="43" y="69"/>
                    <a:pt x="38" y="72"/>
                    <a:pt x="32" y="75"/>
                  </a:cubicBezTo>
                  <a:cubicBezTo>
                    <a:pt x="27" y="77"/>
                    <a:pt x="21" y="79"/>
                    <a:pt x="16" y="84"/>
                  </a:cubicBezTo>
                  <a:moveTo>
                    <a:pt x="33" y="94"/>
                  </a:moveTo>
                  <a:cubicBezTo>
                    <a:pt x="33" y="94"/>
                    <a:pt x="35" y="93"/>
                    <a:pt x="35" y="93"/>
                  </a:cubicBezTo>
                  <a:cubicBezTo>
                    <a:pt x="38" y="92"/>
                    <a:pt x="39" y="90"/>
                    <a:pt x="42" y="89"/>
                  </a:cubicBezTo>
                  <a:cubicBezTo>
                    <a:pt x="44" y="87"/>
                    <a:pt x="46" y="86"/>
                    <a:pt x="49" y="85"/>
                  </a:cubicBezTo>
                  <a:cubicBezTo>
                    <a:pt x="54" y="82"/>
                    <a:pt x="59" y="79"/>
                    <a:pt x="64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75" y="73"/>
                    <a:pt x="83" y="70"/>
                    <a:pt x="92" y="66"/>
                  </a:cubicBezTo>
                  <a:cubicBezTo>
                    <a:pt x="92" y="67"/>
                    <a:pt x="92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7" y="71"/>
                    <a:pt x="86" y="71"/>
                  </a:cubicBezTo>
                  <a:cubicBezTo>
                    <a:pt x="85" y="72"/>
                    <a:pt x="83" y="72"/>
                    <a:pt x="81" y="73"/>
                  </a:cubicBezTo>
                  <a:cubicBezTo>
                    <a:pt x="78" y="74"/>
                    <a:pt x="75" y="75"/>
                    <a:pt x="72" y="77"/>
                  </a:cubicBezTo>
                  <a:cubicBezTo>
                    <a:pt x="71" y="78"/>
                    <a:pt x="70" y="78"/>
                    <a:pt x="68" y="79"/>
                  </a:cubicBezTo>
                  <a:cubicBezTo>
                    <a:pt x="66" y="80"/>
                    <a:pt x="64" y="81"/>
                    <a:pt x="61" y="82"/>
                  </a:cubicBezTo>
                  <a:cubicBezTo>
                    <a:pt x="56" y="84"/>
                    <a:pt x="51" y="86"/>
                    <a:pt x="46" y="88"/>
                  </a:cubicBezTo>
                  <a:cubicBezTo>
                    <a:pt x="44" y="89"/>
                    <a:pt x="41" y="90"/>
                    <a:pt x="39" y="91"/>
                  </a:cubicBezTo>
                  <a:cubicBezTo>
                    <a:pt x="37" y="92"/>
                    <a:pt x="36" y="93"/>
                    <a:pt x="34" y="93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23" y="90"/>
                  </a:moveTo>
                  <a:cubicBezTo>
                    <a:pt x="22" y="89"/>
                    <a:pt x="21" y="88"/>
                    <a:pt x="20" y="87"/>
                  </a:cubicBezTo>
                  <a:cubicBezTo>
                    <a:pt x="25" y="86"/>
                    <a:pt x="30" y="82"/>
                    <a:pt x="35" y="80"/>
                  </a:cubicBezTo>
                  <a:cubicBezTo>
                    <a:pt x="42" y="77"/>
                    <a:pt x="49" y="74"/>
                    <a:pt x="56" y="72"/>
                  </a:cubicBezTo>
                  <a:cubicBezTo>
                    <a:pt x="62" y="69"/>
                    <a:pt x="69" y="67"/>
                    <a:pt x="75" y="64"/>
                  </a:cubicBezTo>
                  <a:cubicBezTo>
                    <a:pt x="72" y="66"/>
                    <a:pt x="70" y="67"/>
                    <a:pt x="67" y="68"/>
                  </a:cubicBezTo>
                  <a:cubicBezTo>
                    <a:pt x="63" y="70"/>
                    <a:pt x="59" y="71"/>
                    <a:pt x="54" y="73"/>
                  </a:cubicBezTo>
                  <a:cubicBezTo>
                    <a:pt x="48" y="75"/>
                    <a:pt x="42" y="78"/>
                    <a:pt x="36" y="81"/>
                  </a:cubicBezTo>
                  <a:cubicBezTo>
                    <a:pt x="32" y="84"/>
                    <a:pt x="26" y="86"/>
                    <a:pt x="23" y="90"/>
                  </a:cubicBezTo>
                  <a:moveTo>
                    <a:pt x="26" y="92"/>
                  </a:moveTo>
                  <a:cubicBezTo>
                    <a:pt x="27" y="92"/>
                    <a:pt x="28" y="90"/>
                    <a:pt x="29" y="90"/>
                  </a:cubicBezTo>
                  <a:cubicBezTo>
                    <a:pt x="33" y="86"/>
                    <a:pt x="39" y="85"/>
                    <a:pt x="44" y="82"/>
                  </a:cubicBezTo>
                  <a:cubicBezTo>
                    <a:pt x="45" y="81"/>
                    <a:pt x="47" y="80"/>
                    <a:pt x="49" y="79"/>
                  </a:cubicBezTo>
                  <a:cubicBezTo>
                    <a:pt x="53" y="78"/>
                    <a:pt x="57" y="76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9" y="72"/>
                    <a:pt x="75" y="69"/>
                    <a:pt x="82" y="66"/>
                  </a:cubicBezTo>
                  <a:cubicBezTo>
                    <a:pt x="84" y="65"/>
                    <a:pt x="86" y="64"/>
                    <a:pt x="88" y="64"/>
                  </a:cubicBezTo>
                  <a:cubicBezTo>
                    <a:pt x="90" y="63"/>
                    <a:pt x="91" y="62"/>
                    <a:pt x="93" y="61"/>
                  </a:cubicBezTo>
                  <a:cubicBezTo>
                    <a:pt x="92" y="63"/>
                    <a:pt x="92" y="64"/>
                    <a:pt x="92" y="65"/>
                  </a:cubicBezTo>
                  <a:cubicBezTo>
                    <a:pt x="84" y="68"/>
                    <a:pt x="76" y="71"/>
                    <a:pt x="68" y="75"/>
                  </a:cubicBezTo>
                  <a:cubicBezTo>
                    <a:pt x="63" y="77"/>
                    <a:pt x="58" y="79"/>
                    <a:pt x="52" y="81"/>
                  </a:cubicBezTo>
                  <a:cubicBezTo>
                    <a:pt x="48" y="82"/>
                    <a:pt x="43" y="85"/>
                    <a:pt x="38" y="87"/>
                  </a:cubicBezTo>
                  <a:cubicBezTo>
                    <a:pt x="36" y="88"/>
                    <a:pt x="33" y="89"/>
                    <a:pt x="31" y="90"/>
                  </a:cubicBezTo>
                  <a:cubicBezTo>
                    <a:pt x="29" y="91"/>
                    <a:pt x="28" y="92"/>
                    <a:pt x="26" y="92"/>
                  </a:cubicBezTo>
                  <a:moveTo>
                    <a:pt x="88" y="63"/>
                  </a:moveTo>
                  <a:cubicBezTo>
                    <a:pt x="89" y="63"/>
                    <a:pt x="89" y="62"/>
                    <a:pt x="90" y="62"/>
                  </a:cubicBezTo>
                  <a:cubicBezTo>
                    <a:pt x="91" y="61"/>
                    <a:pt x="92" y="61"/>
                    <a:pt x="92" y="61"/>
                  </a:cubicBezTo>
                  <a:cubicBezTo>
                    <a:pt x="92" y="61"/>
                    <a:pt x="90" y="62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1" y="76"/>
                  </a:moveTo>
                  <a:cubicBezTo>
                    <a:pt x="10" y="75"/>
                    <a:pt x="10" y="74"/>
                    <a:pt x="10" y="73"/>
                  </a:cubicBezTo>
                  <a:cubicBezTo>
                    <a:pt x="12" y="73"/>
                    <a:pt x="14" y="72"/>
                    <a:pt x="16" y="71"/>
                  </a:cubicBezTo>
                  <a:cubicBezTo>
                    <a:pt x="19" y="70"/>
                    <a:pt x="22" y="69"/>
                    <a:pt x="25" y="67"/>
                  </a:cubicBezTo>
                  <a:cubicBezTo>
                    <a:pt x="33" y="64"/>
                    <a:pt x="41" y="61"/>
                    <a:pt x="49" y="58"/>
                  </a:cubicBezTo>
                  <a:cubicBezTo>
                    <a:pt x="51" y="58"/>
                    <a:pt x="52" y="58"/>
                    <a:pt x="53" y="57"/>
                  </a:cubicBezTo>
                  <a:cubicBezTo>
                    <a:pt x="52" y="57"/>
                    <a:pt x="51" y="58"/>
                    <a:pt x="51" y="58"/>
                  </a:cubicBezTo>
                  <a:cubicBezTo>
                    <a:pt x="44" y="61"/>
                    <a:pt x="37" y="63"/>
                    <a:pt x="30" y="66"/>
                  </a:cubicBezTo>
                  <a:cubicBezTo>
                    <a:pt x="24" y="69"/>
                    <a:pt x="17" y="72"/>
                    <a:pt x="11" y="76"/>
                  </a:cubicBezTo>
                  <a:moveTo>
                    <a:pt x="24" y="89"/>
                  </a:moveTo>
                  <a:cubicBezTo>
                    <a:pt x="23" y="89"/>
                    <a:pt x="25" y="88"/>
                    <a:pt x="25" y="88"/>
                  </a:cubicBezTo>
                  <a:cubicBezTo>
                    <a:pt x="27" y="87"/>
                    <a:pt x="29" y="86"/>
                    <a:pt x="31" y="85"/>
                  </a:cubicBezTo>
                  <a:cubicBezTo>
                    <a:pt x="36" y="82"/>
                    <a:pt x="40" y="79"/>
                    <a:pt x="46" y="77"/>
                  </a:cubicBezTo>
                  <a:cubicBezTo>
                    <a:pt x="51" y="75"/>
                    <a:pt x="57" y="73"/>
                    <a:pt x="63" y="71"/>
                  </a:cubicBezTo>
                  <a:cubicBezTo>
                    <a:pt x="68" y="69"/>
                    <a:pt x="72" y="66"/>
                    <a:pt x="77" y="64"/>
                  </a:cubicBezTo>
                  <a:cubicBezTo>
                    <a:pt x="79" y="64"/>
                    <a:pt x="81" y="63"/>
                    <a:pt x="82" y="62"/>
                  </a:cubicBezTo>
                  <a:cubicBezTo>
                    <a:pt x="86" y="60"/>
                    <a:pt x="89" y="59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9"/>
                    <a:pt x="93" y="60"/>
                  </a:cubicBezTo>
                  <a:cubicBezTo>
                    <a:pt x="90" y="61"/>
                    <a:pt x="89" y="62"/>
                    <a:pt x="87" y="63"/>
                  </a:cubicBezTo>
                  <a:cubicBezTo>
                    <a:pt x="85" y="64"/>
                    <a:pt x="84" y="64"/>
                    <a:pt x="83" y="65"/>
                  </a:cubicBezTo>
                  <a:cubicBezTo>
                    <a:pt x="81" y="66"/>
                    <a:pt x="80" y="66"/>
                    <a:pt x="79" y="67"/>
                  </a:cubicBezTo>
                  <a:cubicBezTo>
                    <a:pt x="73" y="69"/>
                    <a:pt x="67" y="71"/>
                    <a:pt x="61" y="74"/>
                  </a:cubicBezTo>
                  <a:cubicBezTo>
                    <a:pt x="60" y="74"/>
                    <a:pt x="59" y="74"/>
                    <a:pt x="58" y="75"/>
                  </a:cubicBezTo>
                  <a:cubicBezTo>
                    <a:pt x="55" y="76"/>
                    <a:pt x="52" y="77"/>
                    <a:pt x="49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2" y="82"/>
                    <a:pt x="35" y="84"/>
                    <a:pt x="29" y="87"/>
                  </a:cubicBezTo>
                  <a:cubicBezTo>
                    <a:pt x="28" y="88"/>
                    <a:pt x="26" y="88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moveTo>
                    <a:pt x="73" y="60"/>
                  </a:moveTo>
                  <a:cubicBezTo>
                    <a:pt x="77" y="59"/>
                    <a:pt x="81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7"/>
                    <a:pt x="77" y="59"/>
                    <a:pt x="73" y="60"/>
                  </a:cubicBezTo>
                  <a:moveTo>
                    <a:pt x="8" y="70"/>
                  </a:moveTo>
                  <a:cubicBezTo>
                    <a:pt x="11" y="70"/>
                    <a:pt x="14" y="68"/>
                    <a:pt x="17" y="67"/>
                  </a:cubicBezTo>
                  <a:cubicBezTo>
                    <a:pt x="20" y="65"/>
                    <a:pt x="24" y="63"/>
                    <a:pt x="28" y="62"/>
                  </a:cubicBezTo>
                  <a:cubicBezTo>
                    <a:pt x="36" y="59"/>
                    <a:pt x="43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1" y="53"/>
                    <a:pt x="49" y="54"/>
                    <a:pt x="47" y="55"/>
                  </a:cubicBezTo>
                  <a:cubicBezTo>
                    <a:pt x="40" y="58"/>
                    <a:pt x="33" y="60"/>
                    <a:pt x="26" y="63"/>
                  </a:cubicBezTo>
                  <a:cubicBezTo>
                    <a:pt x="23" y="65"/>
                    <a:pt x="20" y="66"/>
                    <a:pt x="17" y="68"/>
                  </a:cubicBezTo>
                  <a:cubicBezTo>
                    <a:pt x="15" y="70"/>
                    <a:pt x="12" y="71"/>
                    <a:pt x="9" y="73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20" y="87"/>
                  </a:moveTo>
                  <a:cubicBezTo>
                    <a:pt x="20" y="87"/>
                    <a:pt x="20" y="86"/>
                    <a:pt x="21" y="86"/>
                  </a:cubicBezTo>
                  <a:cubicBezTo>
                    <a:pt x="22" y="85"/>
                    <a:pt x="24" y="84"/>
                    <a:pt x="25" y="84"/>
                  </a:cubicBezTo>
                  <a:cubicBezTo>
                    <a:pt x="35" y="78"/>
                    <a:pt x="45" y="73"/>
                    <a:pt x="56" y="68"/>
                  </a:cubicBezTo>
                  <a:cubicBezTo>
                    <a:pt x="58" y="67"/>
                    <a:pt x="60" y="67"/>
                    <a:pt x="62" y="66"/>
                  </a:cubicBezTo>
                  <a:cubicBezTo>
                    <a:pt x="66" y="64"/>
                    <a:pt x="70" y="62"/>
                    <a:pt x="74" y="60"/>
                  </a:cubicBezTo>
                  <a:cubicBezTo>
                    <a:pt x="81" y="58"/>
                    <a:pt x="87" y="56"/>
                    <a:pt x="93" y="52"/>
                  </a:cubicBezTo>
                  <a:cubicBezTo>
                    <a:pt x="93" y="53"/>
                    <a:pt x="93" y="55"/>
                    <a:pt x="93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57"/>
                    <a:pt x="88" y="58"/>
                    <a:pt x="85" y="60"/>
                  </a:cubicBezTo>
                  <a:cubicBezTo>
                    <a:pt x="85" y="60"/>
                    <a:pt x="84" y="60"/>
                    <a:pt x="83" y="61"/>
                  </a:cubicBezTo>
                  <a:cubicBezTo>
                    <a:pt x="81" y="62"/>
                    <a:pt x="79" y="62"/>
                    <a:pt x="77" y="63"/>
                  </a:cubicBezTo>
                  <a:cubicBezTo>
                    <a:pt x="66" y="67"/>
                    <a:pt x="55" y="72"/>
                    <a:pt x="44" y="76"/>
                  </a:cubicBezTo>
                  <a:cubicBezTo>
                    <a:pt x="39" y="78"/>
                    <a:pt x="35" y="80"/>
                    <a:pt x="30" y="82"/>
                  </a:cubicBezTo>
                  <a:cubicBezTo>
                    <a:pt x="28" y="83"/>
                    <a:pt x="25" y="84"/>
                    <a:pt x="23" y="85"/>
                  </a:cubicBezTo>
                  <a:cubicBezTo>
                    <a:pt x="23" y="85"/>
                    <a:pt x="20" y="87"/>
                    <a:pt x="20" y="87"/>
                  </a:cubicBezTo>
                  <a:moveTo>
                    <a:pt x="67" y="59"/>
                  </a:moveTo>
                  <a:cubicBezTo>
                    <a:pt x="70" y="58"/>
                    <a:pt x="72" y="57"/>
                    <a:pt x="74" y="56"/>
                  </a:cubicBezTo>
                  <a:cubicBezTo>
                    <a:pt x="77" y="54"/>
                    <a:pt x="80" y="53"/>
                    <a:pt x="83" y="52"/>
                  </a:cubicBezTo>
                  <a:cubicBezTo>
                    <a:pt x="85" y="51"/>
                    <a:pt x="86" y="51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1" y="53"/>
                    <a:pt x="74" y="56"/>
                    <a:pt x="67" y="59"/>
                  </a:cubicBezTo>
                  <a:moveTo>
                    <a:pt x="17" y="84"/>
                  </a:moveTo>
                  <a:cubicBezTo>
                    <a:pt x="18" y="83"/>
                    <a:pt x="19" y="82"/>
                    <a:pt x="21" y="81"/>
                  </a:cubicBezTo>
                  <a:cubicBezTo>
                    <a:pt x="23" y="80"/>
                    <a:pt x="25" y="79"/>
                    <a:pt x="28" y="78"/>
                  </a:cubicBezTo>
                  <a:cubicBezTo>
                    <a:pt x="38" y="73"/>
                    <a:pt x="47" y="68"/>
                    <a:pt x="57" y="63"/>
                  </a:cubicBezTo>
                  <a:cubicBezTo>
                    <a:pt x="69" y="59"/>
                    <a:pt x="80" y="55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3" y="49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7" y="54"/>
                    <a:pt x="81" y="56"/>
                    <a:pt x="75" y="59"/>
                  </a:cubicBezTo>
                  <a:cubicBezTo>
                    <a:pt x="69" y="61"/>
                    <a:pt x="64" y="64"/>
                    <a:pt x="59" y="66"/>
                  </a:cubicBezTo>
                  <a:cubicBezTo>
                    <a:pt x="51" y="69"/>
                    <a:pt x="43" y="72"/>
                    <a:pt x="35" y="76"/>
                  </a:cubicBezTo>
                  <a:cubicBezTo>
                    <a:pt x="30" y="78"/>
                    <a:pt x="25" y="80"/>
                    <a:pt x="20" y="82"/>
                  </a:cubicBezTo>
                  <a:cubicBezTo>
                    <a:pt x="19" y="83"/>
                    <a:pt x="18" y="83"/>
                    <a:pt x="17" y="84"/>
                  </a:cubicBezTo>
                  <a:moveTo>
                    <a:pt x="7" y="67"/>
                  </a:moveTo>
                  <a:cubicBezTo>
                    <a:pt x="7" y="66"/>
                    <a:pt x="6" y="65"/>
                    <a:pt x="6" y="64"/>
                  </a:cubicBezTo>
                  <a:cubicBezTo>
                    <a:pt x="15" y="59"/>
                    <a:pt x="25" y="57"/>
                    <a:pt x="34" y="53"/>
                  </a:cubicBezTo>
                  <a:cubicBezTo>
                    <a:pt x="38" y="51"/>
                    <a:pt x="42" y="49"/>
                    <a:pt x="47" y="48"/>
                  </a:cubicBezTo>
                  <a:cubicBezTo>
                    <a:pt x="36" y="53"/>
                    <a:pt x="26" y="58"/>
                    <a:pt x="16" y="63"/>
                  </a:cubicBezTo>
                  <a:cubicBezTo>
                    <a:pt x="15" y="63"/>
                    <a:pt x="14" y="63"/>
                    <a:pt x="14" y="64"/>
                  </a:cubicBezTo>
                  <a:cubicBezTo>
                    <a:pt x="11" y="65"/>
                    <a:pt x="9" y="66"/>
                    <a:pt x="7" y="67"/>
                  </a:cubicBezTo>
                  <a:moveTo>
                    <a:pt x="14" y="80"/>
                  </a:moveTo>
                  <a:cubicBezTo>
                    <a:pt x="13" y="79"/>
                    <a:pt x="12" y="78"/>
                    <a:pt x="11" y="77"/>
                  </a:cubicBezTo>
                  <a:cubicBezTo>
                    <a:pt x="17" y="76"/>
                    <a:pt x="24" y="72"/>
                    <a:pt x="29" y="70"/>
                  </a:cubicBezTo>
                  <a:cubicBezTo>
                    <a:pt x="36" y="67"/>
                    <a:pt x="43" y="64"/>
                    <a:pt x="50" y="61"/>
                  </a:cubicBezTo>
                  <a:cubicBezTo>
                    <a:pt x="57" y="58"/>
                    <a:pt x="65" y="55"/>
                    <a:pt x="73" y="52"/>
                  </a:cubicBezTo>
                  <a:cubicBezTo>
                    <a:pt x="76" y="50"/>
                    <a:pt x="81" y="49"/>
                    <a:pt x="8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0" y="49"/>
                    <a:pt x="76" y="51"/>
                    <a:pt x="73" y="53"/>
                  </a:cubicBezTo>
                  <a:cubicBezTo>
                    <a:pt x="66" y="55"/>
                    <a:pt x="59" y="58"/>
                    <a:pt x="53" y="60"/>
                  </a:cubicBezTo>
                  <a:cubicBezTo>
                    <a:pt x="46" y="63"/>
                    <a:pt x="39" y="66"/>
                    <a:pt x="32" y="70"/>
                  </a:cubicBezTo>
                  <a:cubicBezTo>
                    <a:pt x="29" y="71"/>
                    <a:pt x="26" y="73"/>
                    <a:pt x="23" y="75"/>
                  </a:cubicBezTo>
                  <a:cubicBezTo>
                    <a:pt x="20" y="77"/>
                    <a:pt x="17" y="78"/>
                    <a:pt x="14" y="80"/>
                  </a:cubicBezTo>
                  <a:moveTo>
                    <a:pt x="14" y="80"/>
                  </a:moveTo>
                  <a:cubicBezTo>
                    <a:pt x="15" y="80"/>
                    <a:pt x="16" y="79"/>
                    <a:pt x="18" y="78"/>
                  </a:cubicBezTo>
                  <a:cubicBezTo>
                    <a:pt x="23" y="76"/>
                    <a:pt x="28" y="73"/>
                    <a:pt x="33" y="70"/>
                  </a:cubicBezTo>
                  <a:cubicBezTo>
                    <a:pt x="43" y="65"/>
                    <a:pt x="55" y="60"/>
                    <a:pt x="66" y="56"/>
                  </a:cubicBezTo>
                  <a:cubicBezTo>
                    <a:pt x="71" y="54"/>
                    <a:pt x="76" y="52"/>
                    <a:pt x="81" y="50"/>
                  </a:cubicBezTo>
                  <a:cubicBezTo>
                    <a:pt x="83" y="49"/>
                    <a:pt x="86" y="48"/>
                    <a:pt x="88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80" y="52"/>
                    <a:pt x="69" y="57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6" y="67"/>
                    <a:pt x="36" y="71"/>
                    <a:pt x="25" y="76"/>
                  </a:cubicBezTo>
                  <a:cubicBezTo>
                    <a:pt x="23" y="77"/>
                    <a:pt x="20" y="78"/>
                    <a:pt x="17" y="79"/>
                  </a:cubicBezTo>
                  <a:cubicBezTo>
                    <a:pt x="16" y="79"/>
                    <a:pt x="15" y="80"/>
                    <a:pt x="14" y="80"/>
                  </a:cubicBezTo>
                  <a:moveTo>
                    <a:pt x="11" y="76"/>
                  </a:moveTo>
                  <a:cubicBezTo>
                    <a:pt x="12" y="75"/>
                    <a:pt x="13" y="75"/>
                    <a:pt x="14" y="74"/>
                  </a:cubicBezTo>
                  <a:cubicBezTo>
                    <a:pt x="20" y="71"/>
                    <a:pt x="25" y="69"/>
                    <a:pt x="31" y="67"/>
                  </a:cubicBezTo>
                  <a:cubicBezTo>
                    <a:pt x="42" y="62"/>
                    <a:pt x="54" y="57"/>
                    <a:pt x="66" y="53"/>
                  </a:cubicBezTo>
                  <a:cubicBezTo>
                    <a:pt x="71" y="51"/>
                    <a:pt x="76" y="49"/>
                    <a:pt x="81" y="47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88" y="45"/>
                    <a:pt x="89" y="44"/>
                    <a:pt x="90" y="44"/>
                  </a:cubicBezTo>
                  <a:cubicBezTo>
                    <a:pt x="90" y="43"/>
                    <a:pt x="91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0" y="45"/>
                    <a:pt x="88" y="46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75" y="50"/>
                    <a:pt x="64" y="54"/>
                    <a:pt x="54" y="59"/>
                  </a:cubicBezTo>
                  <a:cubicBezTo>
                    <a:pt x="44" y="63"/>
                    <a:pt x="33" y="67"/>
                    <a:pt x="23" y="72"/>
                  </a:cubicBezTo>
                  <a:cubicBezTo>
                    <a:pt x="20" y="73"/>
                    <a:pt x="17" y="74"/>
                    <a:pt x="14" y="75"/>
                  </a:cubicBezTo>
                  <a:cubicBezTo>
                    <a:pt x="14" y="76"/>
                    <a:pt x="12" y="76"/>
                    <a:pt x="11" y="76"/>
                  </a:cubicBezTo>
                  <a:moveTo>
                    <a:pt x="5" y="61"/>
                  </a:moveTo>
                  <a:cubicBezTo>
                    <a:pt x="5" y="60"/>
                    <a:pt x="5" y="60"/>
                    <a:pt x="5" y="59"/>
                  </a:cubicBezTo>
                  <a:cubicBezTo>
                    <a:pt x="7" y="58"/>
                    <a:pt x="9" y="57"/>
                    <a:pt x="11" y="56"/>
                  </a:cubicBezTo>
                  <a:cubicBezTo>
                    <a:pt x="14" y="54"/>
                    <a:pt x="17" y="53"/>
                    <a:pt x="20" y="51"/>
                  </a:cubicBezTo>
                  <a:cubicBezTo>
                    <a:pt x="28" y="48"/>
                    <a:pt x="35" y="45"/>
                    <a:pt x="43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5" y="42"/>
                    <a:pt x="44" y="42"/>
                    <a:pt x="43" y="43"/>
                  </a:cubicBezTo>
                  <a:cubicBezTo>
                    <a:pt x="36" y="46"/>
                    <a:pt x="29" y="49"/>
                    <a:pt x="22" y="53"/>
                  </a:cubicBezTo>
                  <a:cubicBezTo>
                    <a:pt x="16" y="55"/>
                    <a:pt x="10" y="58"/>
                    <a:pt x="5" y="61"/>
                  </a:cubicBezTo>
                  <a:moveTo>
                    <a:pt x="8" y="70"/>
                  </a:moveTo>
                  <a:cubicBezTo>
                    <a:pt x="8" y="69"/>
                    <a:pt x="7" y="69"/>
                    <a:pt x="7" y="68"/>
                  </a:cubicBezTo>
                  <a:cubicBezTo>
                    <a:pt x="10" y="67"/>
                    <a:pt x="12" y="65"/>
                    <a:pt x="14" y="64"/>
                  </a:cubicBezTo>
                  <a:cubicBezTo>
                    <a:pt x="19" y="62"/>
                    <a:pt x="23" y="61"/>
                    <a:pt x="28" y="59"/>
                  </a:cubicBezTo>
                  <a:cubicBezTo>
                    <a:pt x="39" y="55"/>
                    <a:pt x="50" y="50"/>
                    <a:pt x="61" y="45"/>
                  </a:cubicBezTo>
                  <a:cubicBezTo>
                    <a:pt x="66" y="44"/>
                    <a:pt x="70" y="42"/>
                    <a:pt x="75" y="41"/>
                  </a:cubicBezTo>
                  <a:cubicBezTo>
                    <a:pt x="73" y="41"/>
                    <a:pt x="72" y="42"/>
                    <a:pt x="71" y="42"/>
                  </a:cubicBezTo>
                  <a:cubicBezTo>
                    <a:pt x="63" y="46"/>
                    <a:pt x="55" y="49"/>
                    <a:pt x="48" y="52"/>
                  </a:cubicBezTo>
                  <a:cubicBezTo>
                    <a:pt x="41" y="55"/>
                    <a:pt x="35" y="57"/>
                    <a:pt x="28" y="61"/>
                  </a:cubicBezTo>
                  <a:cubicBezTo>
                    <a:pt x="25" y="62"/>
                    <a:pt x="22" y="63"/>
                    <a:pt x="19" y="64"/>
                  </a:cubicBezTo>
                  <a:cubicBezTo>
                    <a:pt x="15" y="66"/>
                    <a:pt x="12" y="68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5" y="58"/>
                  </a:moveTo>
                  <a:cubicBezTo>
                    <a:pt x="5" y="57"/>
                    <a:pt x="5" y="56"/>
                    <a:pt x="5" y="56"/>
                  </a:cubicBezTo>
                  <a:cubicBezTo>
                    <a:pt x="10" y="54"/>
                    <a:pt x="15" y="51"/>
                    <a:pt x="19" y="49"/>
                  </a:cubicBezTo>
                  <a:cubicBezTo>
                    <a:pt x="26" y="45"/>
                    <a:pt x="34" y="43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29" y="46"/>
                    <a:pt x="23" y="49"/>
                  </a:cubicBezTo>
                  <a:cubicBezTo>
                    <a:pt x="17" y="51"/>
                    <a:pt x="11" y="54"/>
                    <a:pt x="5" y="58"/>
                  </a:cubicBezTo>
                  <a:moveTo>
                    <a:pt x="11" y="72"/>
                  </a:moveTo>
                  <a:cubicBezTo>
                    <a:pt x="11" y="72"/>
                    <a:pt x="11" y="72"/>
                    <a:pt x="12" y="71"/>
                  </a:cubicBezTo>
                  <a:cubicBezTo>
                    <a:pt x="13" y="71"/>
                    <a:pt x="14" y="70"/>
                    <a:pt x="15" y="70"/>
                  </a:cubicBezTo>
                  <a:cubicBezTo>
                    <a:pt x="21" y="67"/>
                    <a:pt x="25" y="64"/>
                    <a:pt x="31" y="62"/>
                  </a:cubicBezTo>
                  <a:cubicBezTo>
                    <a:pt x="41" y="58"/>
                    <a:pt x="51" y="53"/>
                    <a:pt x="61" y="49"/>
                  </a:cubicBezTo>
                  <a:cubicBezTo>
                    <a:pt x="71" y="46"/>
                    <a:pt x="80" y="44"/>
                    <a:pt x="88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40"/>
                    <a:pt x="91" y="41"/>
                    <a:pt x="92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0" y="43"/>
                    <a:pt x="90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7" y="44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ubicBezTo>
                    <a:pt x="76" y="49"/>
                    <a:pt x="75" y="49"/>
                    <a:pt x="74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66" y="52"/>
                    <a:pt x="59" y="55"/>
                    <a:pt x="52" y="57"/>
                  </a:cubicBezTo>
                  <a:cubicBezTo>
                    <a:pt x="41" y="61"/>
                    <a:pt x="30" y="65"/>
                    <a:pt x="19" y="69"/>
                  </a:cubicBezTo>
                  <a:cubicBezTo>
                    <a:pt x="17" y="70"/>
                    <a:pt x="15" y="71"/>
                    <a:pt x="13" y="72"/>
                  </a:cubicBezTo>
                  <a:cubicBezTo>
                    <a:pt x="12" y="72"/>
                    <a:pt x="12" y="72"/>
                    <a:pt x="11" y="72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moveTo>
                    <a:pt x="9" y="69"/>
                  </a:moveTo>
                  <a:cubicBezTo>
                    <a:pt x="15" y="66"/>
                    <a:pt x="20" y="64"/>
                    <a:pt x="26" y="62"/>
                  </a:cubicBezTo>
                  <a:cubicBezTo>
                    <a:pt x="32" y="60"/>
                    <a:pt x="37" y="57"/>
                    <a:pt x="43" y="54"/>
                  </a:cubicBezTo>
                  <a:cubicBezTo>
                    <a:pt x="49" y="52"/>
                    <a:pt x="55" y="50"/>
                    <a:pt x="61" y="47"/>
                  </a:cubicBezTo>
                  <a:cubicBezTo>
                    <a:pt x="67" y="45"/>
                    <a:pt x="73" y="42"/>
                    <a:pt x="78" y="39"/>
                  </a:cubicBezTo>
                  <a:cubicBezTo>
                    <a:pt x="79" y="39"/>
                    <a:pt x="80" y="39"/>
                    <a:pt x="81" y="38"/>
                  </a:cubicBezTo>
                  <a:cubicBezTo>
                    <a:pt x="83" y="37"/>
                    <a:pt x="86" y="36"/>
                    <a:pt x="89" y="34"/>
                  </a:cubicBezTo>
                  <a:cubicBezTo>
                    <a:pt x="89" y="35"/>
                    <a:pt x="90" y="36"/>
                    <a:pt x="90" y="38"/>
                  </a:cubicBezTo>
                  <a:cubicBezTo>
                    <a:pt x="83" y="41"/>
                    <a:pt x="76" y="44"/>
                    <a:pt x="68" y="46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9"/>
                    <a:pt x="57" y="50"/>
                    <a:pt x="55" y="51"/>
                  </a:cubicBezTo>
                  <a:cubicBezTo>
                    <a:pt x="45" y="54"/>
                    <a:pt x="34" y="59"/>
                    <a:pt x="24" y="63"/>
                  </a:cubicBezTo>
                  <a:cubicBezTo>
                    <a:pt x="19" y="65"/>
                    <a:pt x="14" y="67"/>
                    <a:pt x="9" y="69"/>
                  </a:cubicBezTo>
                  <a:moveTo>
                    <a:pt x="68" y="39"/>
                  </a:moveTo>
                  <a:cubicBezTo>
                    <a:pt x="72" y="37"/>
                    <a:pt x="75" y="36"/>
                    <a:pt x="79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0" y="34"/>
                    <a:pt x="79" y="34"/>
                    <a:pt x="78" y="35"/>
                  </a:cubicBezTo>
                  <a:cubicBezTo>
                    <a:pt x="75" y="36"/>
                    <a:pt x="72" y="38"/>
                    <a:pt x="68" y="39"/>
                  </a:cubicBezTo>
                  <a:moveTo>
                    <a:pt x="5" y="55"/>
                  </a:moveTo>
                  <a:cubicBezTo>
                    <a:pt x="5" y="54"/>
                    <a:pt x="5" y="53"/>
                    <a:pt x="5" y="52"/>
                  </a:cubicBezTo>
                  <a:cubicBezTo>
                    <a:pt x="10" y="50"/>
                    <a:pt x="15" y="48"/>
                    <a:pt x="20" y="45"/>
                  </a:cubicBezTo>
                  <a:cubicBezTo>
                    <a:pt x="26" y="42"/>
                    <a:pt x="32" y="39"/>
                    <a:pt x="39" y="36"/>
                  </a:cubicBezTo>
                  <a:cubicBezTo>
                    <a:pt x="42" y="35"/>
                    <a:pt x="44" y="34"/>
                    <a:pt x="47" y="33"/>
                  </a:cubicBezTo>
                  <a:cubicBezTo>
                    <a:pt x="44" y="34"/>
                    <a:pt x="42" y="35"/>
                    <a:pt x="39" y="37"/>
                  </a:cubicBezTo>
                  <a:cubicBezTo>
                    <a:pt x="33" y="39"/>
                    <a:pt x="27" y="42"/>
                    <a:pt x="21" y="46"/>
                  </a:cubicBezTo>
                  <a:cubicBezTo>
                    <a:pt x="15" y="48"/>
                    <a:pt x="10" y="52"/>
                    <a:pt x="5" y="55"/>
                  </a:cubicBezTo>
                  <a:moveTo>
                    <a:pt x="19" y="62"/>
                  </a:moveTo>
                  <a:cubicBezTo>
                    <a:pt x="28" y="57"/>
                    <a:pt x="38" y="53"/>
                    <a:pt x="47" y="48"/>
                  </a:cubicBezTo>
                  <a:cubicBezTo>
                    <a:pt x="59" y="42"/>
                    <a:pt x="73" y="39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8" y="33"/>
                    <a:pt x="88" y="34"/>
                  </a:cubicBezTo>
                  <a:cubicBezTo>
                    <a:pt x="86" y="34"/>
                    <a:pt x="84" y="36"/>
                    <a:pt x="82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43"/>
                    <a:pt x="55" y="47"/>
                    <a:pt x="42" y="53"/>
                  </a:cubicBezTo>
                  <a:cubicBezTo>
                    <a:pt x="36" y="55"/>
                    <a:pt x="29" y="58"/>
                    <a:pt x="23" y="60"/>
                  </a:cubicBezTo>
                  <a:cubicBezTo>
                    <a:pt x="22" y="61"/>
                    <a:pt x="20" y="61"/>
                    <a:pt x="19" y="62"/>
                  </a:cubicBezTo>
                  <a:moveTo>
                    <a:pt x="6" y="64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6" y="58"/>
                    <a:pt x="20" y="56"/>
                  </a:cubicBezTo>
                  <a:cubicBezTo>
                    <a:pt x="27" y="53"/>
                    <a:pt x="35" y="50"/>
                    <a:pt x="42" y="47"/>
                  </a:cubicBezTo>
                  <a:cubicBezTo>
                    <a:pt x="56" y="41"/>
                    <a:pt x="71" y="35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2" y="37"/>
                    <a:pt x="58" y="43"/>
                    <a:pt x="43" y="48"/>
                  </a:cubicBezTo>
                  <a:cubicBezTo>
                    <a:pt x="40" y="49"/>
                    <a:pt x="38" y="51"/>
                    <a:pt x="35" y="52"/>
                  </a:cubicBezTo>
                  <a:cubicBezTo>
                    <a:pt x="31" y="54"/>
                    <a:pt x="28" y="55"/>
                    <a:pt x="24" y="56"/>
                  </a:cubicBezTo>
                  <a:cubicBezTo>
                    <a:pt x="18" y="58"/>
                    <a:pt x="12" y="60"/>
                    <a:pt x="6" y="64"/>
                  </a:cubicBezTo>
                  <a:moveTo>
                    <a:pt x="5" y="51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7" y="48"/>
                    <a:pt x="8" y="47"/>
                    <a:pt x="10" y="46"/>
                  </a:cubicBezTo>
                  <a:cubicBezTo>
                    <a:pt x="12" y="45"/>
                    <a:pt x="15" y="43"/>
                    <a:pt x="18" y="42"/>
                  </a:cubicBezTo>
                  <a:cubicBezTo>
                    <a:pt x="24" y="39"/>
                    <a:pt x="30" y="36"/>
                    <a:pt x="36" y="34"/>
                  </a:cubicBezTo>
                  <a:cubicBezTo>
                    <a:pt x="41" y="32"/>
                    <a:pt x="45" y="30"/>
                    <a:pt x="50" y="28"/>
                  </a:cubicBezTo>
                  <a:cubicBezTo>
                    <a:pt x="34" y="35"/>
                    <a:pt x="19" y="42"/>
                    <a:pt x="5" y="51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7" y="61"/>
                    <a:pt x="8" y="60"/>
                  </a:cubicBezTo>
                  <a:cubicBezTo>
                    <a:pt x="9" y="59"/>
                    <a:pt x="10" y="59"/>
                    <a:pt x="11" y="58"/>
                  </a:cubicBezTo>
                  <a:cubicBezTo>
                    <a:pt x="14" y="57"/>
                    <a:pt x="17" y="56"/>
                    <a:pt x="19" y="54"/>
                  </a:cubicBezTo>
                  <a:cubicBezTo>
                    <a:pt x="30" y="49"/>
                    <a:pt x="41" y="44"/>
                    <a:pt x="52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60" y="36"/>
                    <a:pt x="67" y="33"/>
                    <a:pt x="73" y="31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29"/>
                    <a:pt x="78" y="29"/>
                    <a:pt x="79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8"/>
                    <a:pt x="82" y="27"/>
                    <a:pt x="83" y="27"/>
                  </a:cubicBezTo>
                  <a:cubicBezTo>
                    <a:pt x="84" y="27"/>
                    <a:pt x="84" y="28"/>
                    <a:pt x="85" y="28"/>
                  </a:cubicBezTo>
                  <a:cubicBezTo>
                    <a:pt x="63" y="37"/>
                    <a:pt x="42" y="46"/>
                    <a:pt x="20" y="56"/>
                  </a:cubicBezTo>
                  <a:cubicBezTo>
                    <a:pt x="15" y="58"/>
                    <a:pt x="11" y="61"/>
                    <a:pt x="5" y="62"/>
                  </a:cubicBezTo>
                  <a:moveTo>
                    <a:pt x="23" y="39"/>
                  </a:moveTo>
                  <a:cubicBezTo>
                    <a:pt x="32" y="35"/>
                    <a:pt x="40" y="31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2" y="26"/>
                    <a:pt x="53" y="26"/>
                  </a:cubicBezTo>
                  <a:cubicBezTo>
                    <a:pt x="43" y="31"/>
                    <a:pt x="33" y="34"/>
                    <a:pt x="23" y="39"/>
                  </a:cubicBezTo>
                  <a:moveTo>
                    <a:pt x="5" y="48"/>
                  </a:moveTo>
                  <a:cubicBezTo>
                    <a:pt x="5" y="47"/>
                    <a:pt x="5" y="46"/>
                    <a:pt x="6" y="45"/>
                  </a:cubicBezTo>
                  <a:cubicBezTo>
                    <a:pt x="9" y="43"/>
                    <a:pt x="13" y="41"/>
                    <a:pt x="16" y="39"/>
                  </a:cubicBezTo>
                  <a:cubicBezTo>
                    <a:pt x="21" y="37"/>
                    <a:pt x="26" y="34"/>
                    <a:pt x="31" y="32"/>
                  </a:cubicBezTo>
                  <a:cubicBezTo>
                    <a:pt x="36" y="30"/>
                    <a:pt x="41" y="27"/>
                    <a:pt x="46" y="25"/>
                  </a:cubicBezTo>
                  <a:cubicBezTo>
                    <a:pt x="47" y="25"/>
                    <a:pt x="48" y="25"/>
                    <a:pt x="48" y="26"/>
                  </a:cubicBezTo>
                  <a:cubicBezTo>
                    <a:pt x="44" y="28"/>
                    <a:pt x="39" y="30"/>
                    <a:pt x="34" y="33"/>
                  </a:cubicBezTo>
                  <a:cubicBezTo>
                    <a:pt x="27" y="36"/>
                    <a:pt x="20" y="40"/>
                    <a:pt x="13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6" y="47"/>
                    <a:pt x="5" y="48"/>
                  </a:cubicBezTo>
                  <a:moveTo>
                    <a:pt x="14" y="54"/>
                  </a:moveTo>
                  <a:cubicBezTo>
                    <a:pt x="17" y="52"/>
                    <a:pt x="21" y="50"/>
                    <a:pt x="25" y="48"/>
                  </a:cubicBezTo>
                  <a:cubicBezTo>
                    <a:pt x="33" y="44"/>
                    <a:pt x="41" y="40"/>
                    <a:pt x="50" y="37"/>
                  </a:cubicBezTo>
                  <a:cubicBezTo>
                    <a:pt x="58" y="34"/>
                    <a:pt x="66" y="31"/>
                    <a:pt x="74" y="28"/>
                  </a:cubicBezTo>
                  <a:cubicBezTo>
                    <a:pt x="76" y="27"/>
                    <a:pt x="79" y="26"/>
                    <a:pt x="81" y="24"/>
                  </a:cubicBezTo>
                  <a:cubicBezTo>
                    <a:pt x="82" y="25"/>
                    <a:pt x="82" y="26"/>
                    <a:pt x="83" y="26"/>
                  </a:cubicBezTo>
                  <a:cubicBezTo>
                    <a:pt x="82" y="27"/>
                    <a:pt x="80" y="27"/>
                    <a:pt x="79" y="28"/>
                  </a:cubicBezTo>
                  <a:cubicBezTo>
                    <a:pt x="77" y="29"/>
                    <a:pt x="74" y="30"/>
                    <a:pt x="72" y="31"/>
                  </a:cubicBezTo>
                  <a:cubicBezTo>
                    <a:pt x="69" y="32"/>
                    <a:pt x="67" y="32"/>
                    <a:pt x="64" y="33"/>
                  </a:cubicBezTo>
                  <a:cubicBezTo>
                    <a:pt x="61" y="35"/>
                    <a:pt x="58" y="36"/>
                    <a:pt x="55" y="37"/>
                  </a:cubicBezTo>
                  <a:cubicBezTo>
                    <a:pt x="52" y="38"/>
                    <a:pt x="50" y="39"/>
                    <a:pt x="47" y="40"/>
                  </a:cubicBezTo>
                  <a:cubicBezTo>
                    <a:pt x="36" y="45"/>
                    <a:pt x="25" y="48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9" y="42"/>
                  </a:moveTo>
                  <a:cubicBezTo>
                    <a:pt x="11" y="41"/>
                    <a:pt x="14" y="40"/>
                    <a:pt x="16" y="38"/>
                  </a:cubicBezTo>
                  <a:cubicBezTo>
                    <a:pt x="21" y="36"/>
                    <a:pt x="26" y="33"/>
                    <a:pt x="31" y="31"/>
                  </a:cubicBezTo>
                  <a:cubicBezTo>
                    <a:pt x="35" y="29"/>
                    <a:pt x="39" y="26"/>
                    <a:pt x="43" y="24"/>
                  </a:cubicBezTo>
                  <a:cubicBezTo>
                    <a:pt x="44" y="24"/>
                    <a:pt x="45" y="25"/>
                    <a:pt x="45" y="25"/>
                  </a:cubicBezTo>
                  <a:cubicBezTo>
                    <a:pt x="42" y="27"/>
                    <a:pt x="38" y="28"/>
                    <a:pt x="35" y="30"/>
                  </a:cubicBezTo>
                  <a:cubicBezTo>
                    <a:pt x="26" y="34"/>
                    <a:pt x="17" y="38"/>
                    <a:pt x="9" y="42"/>
                  </a:cubicBezTo>
                  <a:moveTo>
                    <a:pt x="6" y="43"/>
                  </a:moveTo>
                  <a:cubicBezTo>
                    <a:pt x="7" y="42"/>
                    <a:pt x="7" y="40"/>
                    <a:pt x="8" y="38"/>
                  </a:cubicBezTo>
                  <a:cubicBezTo>
                    <a:pt x="11" y="38"/>
                    <a:pt x="13" y="37"/>
                    <a:pt x="15" y="35"/>
                  </a:cubicBezTo>
                  <a:cubicBezTo>
                    <a:pt x="20" y="33"/>
                    <a:pt x="25" y="31"/>
                    <a:pt x="29" y="29"/>
                  </a:cubicBezTo>
                  <a:cubicBezTo>
                    <a:pt x="33" y="27"/>
                    <a:pt x="38" y="25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1" y="30"/>
                    <a:pt x="18" y="37"/>
                    <a:pt x="6" y="43"/>
                  </a:cubicBezTo>
                  <a:moveTo>
                    <a:pt x="52" y="24"/>
                  </a:moveTo>
                  <a:cubicBezTo>
                    <a:pt x="51" y="24"/>
                    <a:pt x="50" y="24"/>
                    <a:pt x="49" y="24"/>
                  </a:cubicBezTo>
                  <a:cubicBezTo>
                    <a:pt x="50" y="23"/>
                    <a:pt x="51" y="23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" y="55"/>
                  </a:moveTo>
                  <a:cubicBezTo>
                    <a:pt x="5" y="55"/>
                    <a:pt x="8" y="54"/>
                    <a:pt x="9" y="53"/>
                  </a:cubicBezTo>
                  <a:cubicBezTo>
                    <a:pt x="10" y="52"/>
                    <a:pt x="12" y="51"/>
                    <a:pt x="14" y="50"/>
                  </a:cubicBezTo>
                  <a:cubicBezTo>
                    <a:pt x="18" y="47"/>
                    <a:pt x="23" y="45"/>
                    <a:pt x="27" y="43"/>
                  </a:cubicBezTo>
                  <a:cubicBezTo>
                    <a:pt x="36" y="39"/>
                    <a:pt x="44" y="35"/>
                    <a:pt x="53" y="31"/>
                  </a:cubicBezTo>
                  <a:cubicBezTo>
                    <a:pt x="57" y="29"/>
                    <a:pt x="62" y="27"/>
                    <a:pt x="67" y="26"/>
                  </a:cubicBezTo>
                  <a:cubicBezTo>
                    <a:pt x="70" y="24"/>
                    <a:pt x="73" y="23"/>
                    <a:pt x="77" y="21"/>
                  </a:cubicBezTo>
                  <a:cubicBezTo>
                    <a:pt x="77" y="21"/>
                    <a:pt x="78" y="22"/>
                    <a:pt x="78" y="22"/>
                  </a:cubicBezTo>
                  <a:cubicBezTo>
                    <a:pt x="79" y="23"/>
                    <a:pt x="80" y="23"/>
                    <a:pt x="81" y="24"/>
                  </a:cubicBezTo>
                  <a:cubicBezTo>
                    <a:pt x="78" y="25"/>
                    <a:pt x="75" y="26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65" y="30"/>
                    <a:pt x="61" y="31"/>
                    <a:pt x="57" y="33"/>
                  </a:cubicBezTo>
                  <a:cubicBezTo>
                    <a:pt x="48" y="36"/>
                    <a:pt x="38" y="40"/>
                    <a:pt x="29" y="44"/>
                  </a:cubicBezTo>
                  <a:cubicBezTo>
                    <a:pt x="25" y="45"/>
                    <a:pt x="22" y="47"/>
                    <a:pt x="18" y="49"/>
                  </a:cubicBezTo>
                  <a:cubicBezTo>
                    <a:pt x="14" y="51"/>
                    <a:pt x="10" y="53"/>
                    <a:pt x="6" y="55"/>
                  </a:cubicBezTo>
                  <a:cubicBezTo>
                    <a:pt x="5" y="55"/>
                    <a:pt x="5" y="55"/>
                    <a:pt x="5" y="55"/>
                  </a:cubicBezTo>
                  <a:moveTo>
                    <a:pt x="64" y="26"/>
                  </a:moveTo>
                  <a:cubicBezTo>
                    <a:pt x="65" y="26"/>
                    <a:pt x="67" y="25"/>
                    <a:pt x="68" y="24"/>
                  </a:cubicBezTo>
                  <a:cubicBezTo>
                    <a:pt x="70" y="24"/>
                    <a:pt x="72" y="23"/>
                    <a:pt x="73" y="22"/>
                  </a:cubicBezTo>
                  <a:cubicBezTo>
                    <a:pt x="74" y="22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2" y="24"/>
                    <a:pt x="68" y="25"/>
                    <a:pt x="64" y="26"/>
                  </a:cubicBezTo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4" y="34"/>
                    <a:pt x="16" y="33"/>
                  </a:cubicBezTo>
                  <a:cubicBezTo>
                    <a:pt x="20" y="30"/>
                    <a:pt x="24" y="29"/>
                    <a:pt x="28" y="27"/>
                  </a:cubicBezTo>
                  <a:cubicBezTo>
                    <a:pt x="32" y="25"/>
                    <a:pt x="36" y="22"/>
                    <a:pt x="41" y="20"/>
                  </a:cubicBezTo>
                  <a:cubicBezTo>
                    <a:pt x="37" y="22"/>
                    <a:pt x="33" y="24"/>
                    <a:pt x="29" y="26"/>
                  </a:cubicBezTo>
                  <a:cubicBezTo>
                    <a:pt x="25" y="29"/>
                    <a:pt x="21" y="31"/>
                    <a:pt x="17" y="33"/>
                  </a:cubicBezTo>
                  <a:cubicBezTo>
                    <a:pt x="15" y="34"/>
                    <a:pt x="12" y="36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49" y="23"/>
                  </a:moveTo>
                  <a:cubicBezTo>
                    <a:pt x="48" y="23"/>
                    <a:pt x="47" y="23"/>
                    <a:pt x="46" y="23"/>
                  </a:cubicBezTo>
                  <a:cubicBezTo>
                    <a:pt x="48" y="22"/>
                    <a:pt x="50" y="20"/>
                    <a:pt x="52" y="19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7" y="21"/>
                    <a:pt x="50" y="20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8" y="21"/>
                    <a:pt x="45" y="23"/>
                  </a:cubicBezTo>
                  <a:moveTo>
                    <a:pt x="63" y="22"/>
                  </a:moveTo>
                  <a:cubicBezTo>
                    <a:pt x="63" y="22"/>
                    <a:pt x="64" y="22"/>
                    <a:pt x="64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8" y="20"/>
                    <a:pt x="69" y="19"/>
                  </a:cubicBezTo>
                  <a:cubicBezTo>
                    <a:pt x="70" y="19"/>
                    <a:pt x="70" y="19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20"/>
                    <a:pt x="76" y="21"/>
                  </a:cubicBezTo>
                  <a:cubicBezTo>
                    <a:pt x="65" y="25"/>
                    <a:pt x="54" y="30"/>
                    <a:pt x="43" y="34"/>
                  </a:cubicBezTo>
                  <a:cubicBezTo>
                    <a:pt x="32" y="38"/>
                    <a:pt x="22" y="43"/>
                    <a:pt x="12" y="48"/>
                  </a:cubicBezTo>
                  <a:cubicBezTo>
                    <a:pt x="10" y="49"/>
                    <a:pt x="7" y="50"/>
                    <a:pt x="5" y="52"/>
                  </a:cubicBezTo>
                  <a:cubicBezTo>
                    <a:pt x="7" y="50"/>
                    <a:pt x="9" y="49"/>
                    <a:pt x="12" y="47"/>
                  </a:cubicBezTo>
                  <a:cubicBezTo>
                    <a:pt x="17" y="44"/>
                    <a:pt x="22" y="42"/>
                    <a:pt x="27" y="39"/>
                  </a:cubicBezTo>
                  <a:cubicBezTo>
                    <a:pt x="36" y="35"/>
                    <a:pt x="46" y="31"/>
                    <a:pt x="56" y="26"/>
                  </a:cubicBezTo>
                  <a:cubicBezTo>
                    <a:pt x="59" y="26"/>
                    <a:pt x="63" y="25"/>
                    <a:pt x="67" y="23"/>
                  </a:cubicBezTo>
                  <a:cubicBezTo>
                    <a:pt x="68" y="23"/>
                    <a:pt x="68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5" y="22"/>
                    <a:pt x="64" y="22"/>
                    <a:pt x="63" y="22"/>
                  </a:cubicBezTo>
                  <a:moveTo>
                    <a:pt x="9" y="35"/>
                  </a:moveTo>
                  <a:cubicBezTo>
                    <a:pt x="10" y="34"/>
                    <a:pt x="11" y="33"/>
                    <a:pt x="11" y="32"/>
                  </a:cubicBezTo>
                  <a:cubicBezTo>
                    <a:pt x="17" y="30"/>
                    <a:pt x="23" y="27"/>
                    <a:pt x="28" y="24"/>
                  </a:cubicBezTo>
                  <a:cubicBezTo>
                    <a:pt x="32" y="22"/>
                    <a:pt x="35" y="21"/>
                    <a:pt x="38" y="19"/>
                  </a:cubicBezTo>
                  <a:cubicBezTo>
                    <a:pt x="40" y="19"/>
                    <a:pt x="41" y="18"/>
                    <a:pt x="42" y="17"/>
                  </a:cubicBezTo>
                  <a:cubicBezTo>
                    <a:pt x="31" y="23"/>
                    <a:pt x="20" y="29"/>
                    <a:pt x="9" y="35"/>
                  </a:cubicBezTo>
                  <a:moveTo>
                    <a:pt x="55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8" y="20"/>
                    <a:pt x="60" y="19"/>
                    <a:pt x="63" y="17"/>
                  </a:cubicBezTo>
                  <a:cubicBezTo>
                    <a:pt x="60" y="19"/>
                    <a:pt x="58" y="20"/>
                    <a:pt x="55" y="22"/>
                  </a:cubicBezTo>
                  <a:moveTo>
                    <a:pt x="55" y="24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8" y="21"/>
                    <a:pt x="62" y="19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7"/>
                    <a:pt x="68" y="17"/>
                    <a:pt x="70" y="18"/>
                  </a:cubicBezTo>
                  <a:cubicBezTo>
                    <a:pt x="68" y="19"/>
                    <a:pt x="66" y="20"/>
                    <a:pt x="64" y="21"/>
                  </a:cubicBezTo>
                  <a:cubicBezTo>
                    <a:pt x="63" y="22"/>
                    <a:pt x="61" y="23"/>
                    <a:pt x="59" y="23"/>
                  </a:cubicBezTo>
                  <a:cubicBezTo>
                    <a:pt x="58" y="24"/>
                    <a:pt x="56" y="24"/>
                    <a:pt x="55" y="24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6"/>
                    <a:pt x="55" y="17"/>
                    <a:pt x="55" y="17"/>
                  </a:cubicBezTo>
                  <a:moveTo>
                    <a:pt x="16" y="26"/>
                  </a:moveTo>
                  <a:cubicBezTo>
                    <a:pt x="20" y="23"/>
                    <a:pt x="25" y="20"/>
                    <a:pt x="30" y="18"/>
                  </a:cubicBezTo>
                  <a:cubicBezTo>
                    <a:pt x="33" y="17"/>
                    <a:pt x="35" y="16"/>
                    <a:pt x="38" y="16"/>
                  </a:cubicBezTo>
                  <a:cubicBezTo>
                    <a:pt x="36" y="17"/>
                    <a:pt x="34" y="18"/>
                    <a:pt x="32" y="19"/>
                  </a:cubicBezTo>
                  <a:cubicBezTo>
                    <a:pt x="27" y="21"/>
                    <a:pt x="22" y="24"/>
                    <a:pt x="16" y="2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5" y="21"/>
                  </a:moveTo>
                  <a:cubicBezTo>
                    <a:pt x="55" y="20"/>
                    <a:pt x="55" y="19"/>
                    <a:pt x="55" y="18"/>
                  </a:cubicBezTo>
                  <a:cubicBezTo>
                    <a:pt x="56" y="17"/>
                    <a:pt x="58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3" y="16"/>
                    <a:pt x="64" y="16"/>
                  </a:cubicBezTo>
                  <a:cubicBezTo>
                    <a:pt x="61" y="18"/>
                    <a:pt x="58" y="19"/>
                    <a:pt x="55" y="21"/>
                  </a:cubicBezTo>
                  <a:moveTo>
                    <a:pt x="16" y="27"/>
                  </a:moveTo>
                  <a:cubicBezTo>
                    <a:pt x="21" y="24"/>
                    <a:pt x="27" y="22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39" y="16"/>
                    <a:pt x="38" y="17"/>
                  </a:cubicBezTo>
                  <a:cubicBezTo>
                    <a:pt x="29" y="21"/>
                    <a:pt x="21" y="24"/>
                    <a:pt x="14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9" y="32"/>
                    <a:pt x="24" y="30"/>
                    <a:pt x="28" y="28"/>
                  </a:cubicBezTo>
                  <a:cubicBezTo>
                    <a:pt x="37" y="23"/>
                    <a:pt x="45" y="19"/>
                    <a:pt x="53" y="15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1" y="18"/>
                    <a:pt x="49" y="19"/>
                    <a:pt x="48" y="20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43" y="22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4"/>
                    <a:pt x="37" y="25"/>
                    <a:pt x="34" y="26"/>
                  </a:cubicBezTo>
                  <a:cubicBezTo>
                    <a:pt x="30" y="28"/>
                    <a:pt x="26" y="30"/>
                    <a:pt x="21" y="32"/>
                  </a:cubicBezTo>
                  <a:cubicBezTo>
                    <a:pt x="17" y="34"/>
                    <a:pt x="13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55" y="16"/>
                  </a:moveTo>
                  <a:cubicBezTo>
                    <a:pt x="55" y="16"/>
                    <a:pt x="55" y="15"/>
                    <a:pt x="55" y="15"/>
                  </a:cubicBezTo>
                  <a:cubicBezTo>
                    <a:pt x="56" y="15"/>
                    <a:pt x="57" y="15"/>
                    <a:pt x="58" y="15"/>
                  </a:cubicBezTo>
                  <a:cubicBezTo>
                    <a:pt x="57" y="15"/>
                    <a:pt x="56" y="16"/>
                    <a:pt x="55" y="16"/>
                  </a:cubicBezTo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5" y="29"/>
                    <a:pt x="16" y="28"/>
                  </a:cubicBezTo>
                  <a:cubicBezTo>
                    <a:pt x="19" y="27"/>
                    <a:pt x="22" y="25"/>
                    <a:pt x="25" y="23"/>
                  </a:cubicBezTo>
                  <a:cubicBezTo>
                    <a:pt x="31" y="20"/>
                    <a:pt x="37" y="18"/>
                    <a:pt x="43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36" y="19"/>
                    <a:pt x="24" y="26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9" y="37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9"/>
                    <a:pt x="26" y="27"/>
                  </a:cubicBezTo>
                  <a:cubicBezTo>
                    <a:pt x="33" y="22"/>
                    <a:pt x="41" y="18"/>
                    <a:pt x="49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8" y="21"/>
                    <a:pt x="24" y="28"/>
                    <a:pt x="11" y="35"/>
                  </a:cubicBezTo>
                  <a:cubicBezTo>
                    <a:pt x="11" y="36"/>
                    <a:pt x="9" y="36"/>
                    <a:pt x="9" y="3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8" y="3"/>
                    <a:pt x="55" y="7"/>
                    <a:pt x="54" y="13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5" y="13"/>
                    <a:pt x="19" y="18"/>
                    <a:pt x="10" y="30"/>
                  </a:cubicBezTo>
                  <a:cubicBezTo>
                    <a:pt x="1" y="42"/>
                    <a:pt x="0" y="59"/>
                    <a:pt x="6" y="72"/>
                  </a:cubicBezTo>
                  <a:cubicBezTo>
                    <a:pt x="10" y="80"/>
                    <a:pt x="16" y="87"/>
                    <a:pt x="23" y="92"/>
                  </a:cubicBezTo>
                  <a:cubicBezTo>
                    <a:pt x="27" y="95"/>
                    <a:pt x="31" y="97"/>
                    <a:pt x="36" y="97"/>
                  </a:cubicBezTo>
                  <a:cubicBezTo>
                    <a:pt x="39" y="97"/>
                    <a:pt x="43" y="96"/>
                    <a:pt x="46" y="95"/>
                  </a:cubicBezTo>
                  <a:cubicBezTo>
                    <a:pt x="46" y="96"/>
                    <a:pt x="45" y="98"/>
                    <a:pt x="44" y="99"/>
                  </a:cubicBezTo>
                  <a:cubicBezTo>
                    <a:pt x="44" y="100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7" y="100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100"/>
                    <a:pt x="48" y="100"/>
                    <a:pt x="48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99"/>
                    <a:pt x="51" y="99"/>
                    <a:pt x="51" y="98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3" y="96"/>
                    <a:pt x="52" y="96"/>
                  </a:cubicBezTo>
                  <a:cubicBezTo>
                    <a:pt x="56" y="98"/>
                    <a:pt x="61" y="99"/>
                    <a:pt x="66" y="99"/>
                  </a:cubicBezTo>
                  <a:cubicBezTo>
                    <a:pt x="68" y="99"/>
                    <a:pt x="71" y="98"/>
                    <a:pt x="74" y="97"/>
                  </a:cubicBezTo>
                  <a:cubicBezTo>
                    <a:pt x="82" y="94"/>
                    <a:pt x="87" y="87"/>
                    <a:pt x="90" y="79"/>
                  </a:cubicBezTo>
                  <a:cubicBezTo>
                    <a:pt x="97" y="64"/>
                    <a:pt x="97" y="44"/>
                    <a:pt x="89" y="30"/>
                  </a:cubicBezTo>
                  <a:cubicBezTo>
                    <a:pt x="82" y="19"/>
                    <a:pt x="69" y="14"/>
                    <a:pt x="56" y="13"/>
                  </a:cubicBezTo>
                  <a:cubicBezTo>
                    <a:pt x="57" y="8"/>
                    <a:pt x="60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8427706" y="3338439"/>
              <a:ext cx="411163" cy="428625"/>
            </a:xfrm>
            <a:custGeom>
              <a:avLst/>
              <a:gdLst>
                <a:gd name="T0" fmla="*/ 71 w 97"/>
                <a:gd name="T1" fmla="*/ 96 h 101"/>
                <a:gd name="T2" fmla="*/ 74 w 97"/>
                <a:gd name="T3" fmla="*/ 90 h 101"/>
                <a:gd name="T4" fmla="*/ 83 w 97"/>
                <a:gd name="T5" fmla="*/ 87 h 101"/>
                <a:gd name="T6" fmla="*/ 25 w 97"/>
                <a:gd name="T7" fmla="*/ 92 h 101"/>
                <a:gd name="T8" fmla="*/ 26 w 97"/>
                <a:gd name="T9" fmla="*/ 93 h 101"/>
                <a:gd name="T10" fmla="*/ 84 w 97"/>
                <a:gd name="T11" fmla="*/ 81 h 101"/>
                <a:gd name="T12" fmla="*/ 88 w 97"/>
                <a:gd name="T13" fmla="*/ 78 h 101"/>
                <a:gd name="T14" fmla="*/ 16 w 97"/>
                <a:gd name="T15" fmla="*/ 85 h 101"/>
                <a:gd name="T16" fmla="*/ 90 w 97"/>
                <a:gd name="T17" fmla="*/ 71 h 101"/>
                <a:gd name="T18" fmla="*/ 48 w 97"/>
                <a:gd name="T19" fmla="*/ 92 h 101"/>
                <a:gd name="T20" fmla="*/ 90 w 97"/>
                <a:gd name="T21" fmla="*/ 70 h 101"/>
                <a:gd name="T22" fmla="*/ 31 w 97"/>
                <a:gd name="T23" fmla="*/ 75 h 101"/>
                <a:gd name="T24" fmla="*/ 90 w 97"/>
                <a:gd name="T25" fmla="*/ 69 h 101"/>
                <a:gd name="T26" fmla="*/ 32 w 97"/>
                <a:gd name="T27" fmla="*/ 94 h 101"/>
                <a:gd name="T28" fmla="*/ 28 w 97"/>
                <a:gd name="T29" fmla="*/ 90 h 101"/>
                <a:gd name="T30" fmla="*/ 37 w 97"/>
                <a:gd name="T31" fmla="*/ 87 h 101"/>
                <a:gd name="T32" fmla="*/ 25 w 97"/>
                <a:gd name="T33" fmla="*/ 68 h 101"/>
                <a:gd name="T34" fmla="*/ 76 w 97"/>
                <a:gd name="T35" fmla="*/ 65 h 101"/>
                <a:gd name="T36" fmla="*/ 47 w 97"/>
                <a:gd name="T37" fmla="*/ 79 h 101"/>
                <a:gd name="T38" fmla="*/ 49 w 97"/>
                <a:gd name="T39" fmla="*/ 54 h 101"/>
                <a:gd name="T40" fmla="*/ 55 w 97"/>
                <a:gd name="T41" fmla="*/ 69 h 101"/>
                <a:gd name="T42" fmla="*/ 22 w 97"/>
                <a:gd name="T43" fmla="*/ 86 h 101"/>
                <a:gd name="T44" fmla="*/ 57 w 97"/>
                <a:gd name="T45" fmla="*/ 64 h 101"/>
                <a:gd name="T46" fmla="*/ 6 w 97"/>
                <a:gd name="T47" fmla="*/ 68 h 101"/>
                <a:gd name="T48" fmla="*/ 72 w 97"/>
                <a:gd name="T49" fmla="*/ 52 h 101"/>
                <a:gd name="T50" fmla="*/ 65 w 97"/>
                <a:gd name="T51" fmla="*/ 56 h 101"/>
                <a:gd name="T52" fmla="*/ 13 w 97"/>
                <a:gd name="T53" fmla="*/ 81 h 101"/>
                <a:gd name="T54" fmla="*/ 88 w 97"/>
                <a:gd name="T55" fmla="*/ 46 h 101"/>
                <a:gd name="T56" fmla="*/ 45 w 97"/>
                <a:gd name="T57" fmla="*/ 42 h 101"/>
                <a:gd name="T58" fmla="*/ 47 w 97"/>
                <a:gd name="T59" fmla="*/ 52 h 101"/>
                <a:gd name="T60" fmla="*/ 4 w 97"/>
                <a:gd name="T61" fmla="*/ 58 h 101"/>
                <a:gd name="T62" fmla="*/ 90 w 97"/>
                <a:gd name="T63" fmla="*/ 43 h 101"/>
                <a:gd name="T64" fmla="*/ 84 w 97"/>
                <a:gd name="T65" fmla="*/ 37 h 101"/>
                <a:gd name="T66" fmla="*/ 88 w 97"/>
                <a:gd name="T67" fmla="*/ 35 h 101"/>
                <a:gd name="T68" fmla="*/ 67 w 97"/>
                <a:gd name="T69" fmla="*/ 39 h 101"/>
                <a:gd name="T70" fmla="*/ 84 w 97"/>
                <a:gd name="T71" fmla="*/ 32 h 101"/>
                <a:gd name="T72" fmla="*/ 5 w 97"/>
                <a:gd name="T73" fmla="*/ 64 h 101"/>
                <a:gd name="T74" fmla="*/ 4 w 97"/>
                <a:gd name="T75" fmla="*/ 52 h 101"/>
                <a:gd name="T76" fmla="*/ 18 w 97"/>
                <a:gd name="T77" fmla="*/ 55 h 101"/>
                <a:gd name="T78" fmla="*/ 23 w 97"/>
                <a:gd name="T79" fmla="*/ 39 h 101"/>
                <a:gd name="T80" fmla="*/ 33 w 97"/>
                <a:gd name="T81" fmla="*/ 33 h 101"/>
                <a:gd name="T82" fmla="*/ 71 w 97"/>
                <a:gd name="T83" fmla="*/ 31 h 101"/>
                <a:gd name="T84" fmla="*/ 45 w 97"/>
                <a:gd name="T85" fmla="*/ 25 h 101"/>
                <a:gd name="T86" fmla="*/ 49 w 97"/>
                <a:gd name="T87" fmla="*/ 24 h 101"/>
                <a:gd name="T88" fmla="*/ 77 w 97"/>
                <a:gd name="T89" fmla="*/ 23 h 101"/>
                <a:gd name="T90" fmla="*/ 73 w 97"/>
                <a:gd name="T91" fmla="*/ 23 h 101"/>
                <a:gd name="T92" fmla="*/ 16 w 97"/>
                <a:gd name="T93" fmla="*/ 33 h 101"/>
                <a:gd name="T94" fmla="*/ 52 w 97"/>
                <a:gd name="T95" fmla="*/ 19 h 101"/>
                <a:gd name="T96" fmla="*/ 4 w 97"/>
                <a:gd name="T97" fmla="*/ 52 h 101"/>
                <a:gd name="T98" fmla="*/ 38 w 97"/>
                <a:gd name="T99" fmla="*/ 20 h 101"/>
                <a:gd name="T100" fmla="*/ 69 w 97"/>
                <a:gd name="T101" fmla="*/ 18 h 101"/>
                <a:gd name="T102" fmla="*/ 57 w 97"/>
                <a:gd name="T103" fmla="*/ 16 h 101"/>
                <a:gd name="T104" fmla="*/ 41 w 97"/>
                <a:gd name="T105" fmla="*/ 16 h 101"/>
                <a:gd name="T106" fmla="*/ 52 w 97"/>
                <a:gd name="T107" fmla="*/ 15 h 101"/>
                <a:gd name="T108" fmla="*/ 7 w 97"/>
                <a:gd name="T109" fmla="*/ 38 h 101"/>
                <a:gd name="T110" fmla="*/ 12 w 97"/>
                <a:gd name="T111" fmla="*/ 31 h 101"/>
                <a:gd name="T112" fmla="*/ 10 w 97"/>
                <a:gd name="T113" fmla="*/ 36 h 101"/>
                <a:gd name="T114" fmla="*/ 45 w 97"/>
                <a:gd name="T115" fmla="*/ 96 h 101"/>
                <a:gd name="T116" fmla="*/ 50 w 97"/>
                <a:gd name="T11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3" y="95"/>
                  </a:moveTo>
                  <a:cubicBezTo>
                    <a:pt x="75" y="94"/>
                    <a:pt x="77" y="93"/>
                    <a:pt x="78" y="92"/>
                  </a:cubicBezTo>
                  <a:cubicBezTo>
                    <a:pt x="78" y="92"/>
                    <a:pt x="77" y="93"/>
                    <a:pt x="76" y="93"/>
                  </a:cubicBezTo>
                  <a:cubicBezTo>
                    <a:pt x="75" y="94"/>
                    <a:pt x="74" y="95"/>
                    <a:pt x="73" y="95"/>
                  </a:cubicBezTo>
                  <a:moveTo>
                    <a:pt x="65" y="97"/>
                  </a:moveTo>
                  <a:cubicBezTo>
                    <a:pt x="70" y="95"/>
                    <a:pt x="74" y="92"/>
                    <a:pt x="79" y="89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2" y="88"/>
                    <a:pt x="82" y="87"/>
                    <a:pt x="82" y="87"/>
                  </a:cubicBezTo>
                  <a:cubicBezTo>
                    <a:pt x="82" y="87"/>
                    <a:pt x="82" y="88"/>
                    <a:pt x="82" y="88"/>
                  </a:cubicBezTo>
                  <a:cubicBezTo>
                    <a:pt x="81" y="89"/>
                    <a:pt x="80" y="90"/>
                    <a:pt x="79" y="90"/>
                  </a:cubicBezTo>
                  <a:cubicBezTo>
                    <a:pt x="76" y="92"/>
                    <a:pt x="74" y="94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7"/>
                    <a:pt x="67" y="97"/>
                    <a:pt x="65" y="97"/>
                  </a:cubicBezTo>
                  <a:moveTo>
                    <a:pt x="53" y="94"/>
                  </a:moveTo>
                  <a:cubicBezTo>
                    <a:pt x="52" y="94"/>
                    <a:pt x="51" y="93"/>
                    <a:pt x="50" y="93"/>
                  </a:cubicBezTo>
                  <a:cubicBezTo>
                    <a:pt x="55" y="91"/>
                    <a:pt x="60" y="89"/>
                    <a:pt x="65" y="87"/>
                  </a:cubicBezTo>
                  <a:cubicBezTo>
                    <a:pt x="61" y="89"/>
                    <a:pt x="57" y="92"/>
                    <a:pt x="53" y="94"/>
                  </a:cubicBezTo>
                  <a:moveTo>
                    <a:pt x="63" y="97"/>
                  </a:moveTo>
                  <a:cubicBezTo>
                    <a:pt x="61" y="97"/>
                    <a:pt x="60" y="97"/>
                    <a:pt x="59" y="96"/>
                  </a:cubicBezTo>
                  <a:cubicBezTo>
                    <a:pt x="63" y="95"/>
                    <a:pt x="66" y="93"/>
                    <a:pt x="70" y="91"/>
                  </a:cubicBezTo>
                  <a:cubicBezTo>
                    <a:pt x="73" y="89"/>
                    <a:pt x="76" y="88"/>
                    <a:pt x="80" y="86"/>
                  </a:cubicBezTo>
                  <a:cubicBezTo>
                    <a:pt x="78" y="87"/>
                    <a:pt x="76" y="89"/>
                    <a:pt x="74" y="90"/>
                  </a:cubicBezTo>
                  <a:cubicBezTo>
                    <a:pt x="70" y="92"/>
                    <a:pt x="66" y="94"/>
                    <a:pt x="63" y="97"/>
                  </a:cubicBezTo>
                  <a:moveTo>
                    <a:pt x="57" y="96"/>
                  </a:moveTo>
                  <a:cubicBezTo>
                    <a:pt x="56" y="96"/>
                    <a:pt x="55" y="95"/>
                    <a:pt x="54" y="95"/>
                  </a:cubicBezTo>
                  <a:cubicBezTo>
                    <a:pt x="62" y="91"/>
                    <a:pt x="70" y="87"/>
                    <a:pt x="79" y="83"/>
                  </a:cubicBezTo>
                  <a:cubicBezTo>
                    <a:pt x="77" y="84"/>
                    <a:pt x="76" y="85"/>
                    <a:pt x="74" y="86"/>
                  </a:cubicBezTo>
                  <a:cubicBezTo>
                    <a:pt x="69" y="89"/>
                    <a:pt x="63" y="93"/>
                    <a:pt x="57" y="96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1"/>
                    <a:pt x="79" y="87"/>
                    <a:pt x="85" y="83"/>
                  </a:cubicBezTo>
                  <a:cubicBezTo>
                    <a:pt x="85" y="84"/>
                    <a:pt x="84" y="85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9" y="88"/>
                    <a:pt x="76" y="91"/>
                    <a:pt x="72" y="93"/>
                  </a:cubicBezTo>
                  <a:cubicBezTo>
                    <a:pt x="70" y="94"/>
                    <a:pt x="69" y="95"/>
                    <a:pt x="67" y="96"/>
                  </a:cubicBezTo>
                  <a:cubicBezTo>
                    <a:pt x="66" y="96"/>
                    <a:pt x="65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25" y="92"/>
                  </a:moveTo>
                  <a:cubicBezTo>
                    <a:pt x="24" y="92"/>
                    <a:pt x="23" y="91"/>
                    <a:pt x="22" y="91"/>
                  </a:cubicBezTo>
                  <a:cubicBezTo>
                    <a:pt x="29" y="88"/>
                    <a:pt x="36" y="85"/>
                    <a:pt x="43" y="82"/>
                  </a:cubicBezTo>
                  <a:cubicBezTo>
                    <a:pt x="42" y="82"/>
                    <a:pt x="40" y="83"/>
                    <a:pt x="39" y="84"/>
                  </a:cubicBezTo>
                  <a:cubicBezTo>
                    <a:pt x="37" y="85"/>
                    <a:pt x="34" y="86"/>
                    <a:pt x="31" y="88"/>
                  </a:cubicBezTo>
                  <a:cubicBezTo>
                    <a:pt x="29" y="89"/>
                    <a:pt x="27" y="91"/>
                    <a:pt x="25" y="92"/>
                  </a:cubicBezTo>
                  <a:moveTo>
                    <a:pt x="35" y="95"/>
                  </a:moveTo>
                  <a:cubicBezTo>
                    <a:pt x="34" y="95"/>
                    <a:pt x="33" y="95"/>
                    <a:pt x="32" y="95"/>
                  </a:cubicBezTo>
                  <a:cubicBezTo>
                    <a:pt x="38" y="93"/>
                    <a:pt x="43" y="90"/>
                    <a:pt x="49" y="87"/>
                  </a:cubicBezTo>
                  <a:cubicBezTo>
                    <a:pt x="54" y="85"/>
                    <a:pt x="59" y="83"/>
                    <a:pt x="63" y="81"/>
                  </a:cubicBezTo>
                  <a:cubicBezTo>
                    <a:pt x="60" y="84"/>
                    <a:pt x="56" y="86"/>
                    <a:pt x="52" y="88"/>
                  </a:cubicBezTo>
                  <a:cubicBezTo>
                    <a:pt x="50" y="89"/>
                    <a:pt x="48" y="90"/>
                    <a:pt x="46" y="92"/>
                  </a:cubicBezTo>
                  <a:cubicBezTo>
                    <a:pt x="45" y="92"/>
                    <a:pt x="44" y="93"/>
                    <a:pt x="43" y="94"/>
                  </a:cubicBezTo>
                  <a:cubicBezTo>
                    <a:pt x="40" y="94"/>
                    <a:pt x="37" y="95"/>
                    <a:pt x="35" y="95"/>
                  </a:cubicBezTo>
                  <a:moveTo>
                    <a:pt x="31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29" y="94"/>
                    <a:pt x="28" y="94"/>
                    <a:pt x="26" y="93"/>
                  </a:cubicBezTo>
                  <a:cubicBezTo>
                    <a:pt x="31" y="92"/>
                    <a:pt x="35" y="89"/>
                    <a:pt x="39" y="87"/>
                  </a:cubicBezTo>
                  <a:cubicBezTo>
                    <a:pt x="45" y="84"/>
                    <a:pt x="51" y="82"/>
                    <a:pt x="58" y="79"/>
                  </a:cubicBezTo>
                  <a:cubicBezTo>
                    <a:pt x="53" y="81"/>
                    <a:pt x="49" y="84"/>
                    <a:pt x="45" y="86"/>
                  </a:cubicBezTo>
                  <a:cubicBezTo>
                    <a:pt x="43" y="87"/>
                    <a:pt x="41" y="88"/>
                    <a:pt x="39" y="89"/>
                  </a:cubicBezTo>
                  <a:cubicBezTo>
                    <a:pt x="37" y="92"/>
                    <a:pt x="34" y="93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moveTo>
                    <a:pt x="59" y="96"/>
                  </a:moveTo>
                  <a:cubicBezTo>
                    <a:pt x="62" y="94"/>
                    <a:pt x="66" y="91"/>
                    <a:pt x="70" y="89"/>
                  </a:cubicBezTo>
                  <a:cubicBezTo>
                    <a:pt x="73" y="87"/>
                    <a:pt x="76" y="85"/>
                    <a:pt x="79" y="83"/>
                  </a:cubicBezTo>
                  <a:cubicBezTo>
                    <a:pt x="81" y="83"/>
                    <a:pt x="82" y="82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6" y="80"/>
                    <a:pt x="87" y="79"/>
                  </a:cubicBezTo>
                  <a:cubicBezTo>
                    <a:pt x="87" y="80"/>
                    <a:pt x="86" y="81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0" y="86"/>
                    <a:pt x="73" y="89"/>
                    <a:pt x="67" y="92"/>
                  </a:cubicBezTo>
                  <a:cubicBezTo>
                    <a:pt x="65" y="94"/>
                    <a:pt x="60" y="95"/>
                    <a:pt x="59" y="96"/>
                  </a:cubicBezTo>
                  <a:moveTo>
                    <a:pt x="54" y="94"/>
                  </a:moveTo>
                  <a:cubicBezTo>
                    <a:pt x="54" y="94"/>
                    <a:pt x="57" y="92"/>
                    <a:pt x="57" y="92"/>
                  </a:cubicBezTo>
                  <a:cubicBezTo>
                    <a:pt x="59" y="91"/>
                    <a:pt x="60" y="90"/>
                    <a:pt x="62" y="89"/>
                  </a:cubicBezTo>
                  <a:cubicBezTo>
                    <a:pt x="66" y="87"/>
                    <a:pt x="71" y="85"/>
                    <a:pt x="75" y="82"/>
                  </a:cubicBezTo>
                  <a:cubicBezTo>
                    <a:pt x="80" y="80"/>
                    <a:pt x="84" y="78"/>
                    <a:pt x="89" y="75"/>
                  </a:cubicBezTo>
                  <a:cubicBezTo>
                    <a:pt x="88" y="76"/>
                    <a:pt x="88" y="77"/>
                    <a:pt x="88" y="78"/>
                  </a:cubicBezTo>
                  <a:cubicBezTo>
                    <a:pt x="86" y="79"/>
                    <a:pt x="84" y="80"/>
                    <a:pt x="83" y="81"/>
                  </a:cubicBezTo>
                  <a:cubicBezTo>
                    <a:pt x="77" y="83"/>
                    <a:pt x="71" y="86"/>
                    <a:pt x="65" y="89"/>
                  </a:cubicBezTo>
                  <a:cubicBezTo>
                    <a:pt x="62" y="90"/>
                    <a:pt x="59" y="92"/>
                    <a:pt x="56" y="93"/>
                  </a:cubicBezTo>
                  <a:cubicBezTo>
                    <a:pt x="55" y="94"/>
                    <a:pt x="54" y="94"/>
                    <a:pt x="54" y="94"/>
                  </a:cubicBezTo>
                  <a:moveTo>
                    <a:pt x="73" y="77"/>
                  </a:moveTo>
                  <a:cubicBezTo>
                    <a:pt x="75" y="76"/>
                    <a:pt x="77" y="75"/>
                    <a:pt x="78" y="74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80" y="74"/>
                    <a:pt x="76" y="76"/>
                    <a:pt x="73" y="77"/>
                  </a:cubicBezTo>
                  <a:moveTo>
                    <a:pt x="18" y="87"/>
                  </a:moveTo>
                  <a:cubicBezTo>
                    <a:pt x="17" y="86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22" y="82"/>
                    <a:pt x="28" y="79"/>
                    <a:pt x="34" y="77"/>
                  </a:cubicBezTo>
                  <a:cubicBezTo>
                    <a:pt x="38" y="75"/>
                    <a:pt x="43" y="73"/>
                    <a:pt x="47" y="71"/>
                  </a:cubicBezTo>
                  <a:cubicBezTo>
                    <a:pt x="43" y="73"/>
                    <a:pt x="38" y="76"/>
                    <a:pt x="34" y="78"/>
                  </a:cubicBezTo>
                  <a:cubicBezTo>
                    <a:pt x="29" y="81"/>
                    <a:pt x="23" y="83"/>
                    <a:pt x="18" y="87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7" y="92"/>
                    <a:pt x="49" y="91"/>
                    <a:pt x="51" y="90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5" y="84"/>
                    <a:pt x="68" y="82"/>
                    <a:pt x="71" y="80"/>
                  </a:cubicBezTo>
                  <a:cubicBezTo>
                    <a:pt x="77" y="77"/>
                    <a:pt x="84" y="74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2" y="78"/>
                    <a:pt x="76" y="80"/>
                    <a:pt x="71" y="83"/>
                  </a:cubicBezTo>
                  <a:cubicBezTo>
                    <a:pt x="64" y="87"/>
                    <a:pt x="57" y="90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5" y="93"/>
                    <a:pt x="45" y="93"/>
                  </a:cubicBezTo>
                  <a:moveTo>
                    <a:pt x="50" y="90"/>
                  </a:moveTo>
                  <a:cubicBezTo>
                    <a:pt x="51" y="89"/>
                    <a:pt x="52" y="89"/>
                    <a:pt x="52" y="88"/>
                  </a:cubicBezTo>
                  <a:cubicBezTo>
                    <a:pt x="56" y="86"/>
                    <a:pt x="61" y="83"/>
                    <a:pt x="66" y="81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7" y="76"/>
                    <a:pt x="83" y="73"/>
                    <a:pt x="89" y="71"/>
                  </a:cubicBezTo>
                  <a:cubicBezTo>
                    <a:pt x="89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2" y="74"/>
                    <a:pt x="74" y="78"/>
                    <a:pt x="67" y="82"/>
                  </a:cubicBezTo>
                  <a:cubicBezTo>
                    <a:pt x="61" y="85"/>
                    <a:pt x="56" y="87"/>
                    <a:pt x="50" y="90"/>
                  </a:cubicBezTo>
                  <a:moveTo>
                    <a:pt x="70" y="71"/>
                  </a:moveTo>
                  <a:cubicBezTo>
                    <a:pt x="71" y="70"/>
                    <a:pt x="72" y="70"/>
                    <a:pt x="73" y="70"/>
                  </a:cubicBezTo>
                  <a:cubicBezTo>
                    <a:pt x="72" y="70"/>
                    <a:pt x="71" y="70"/>
                    <a:pt x="70" y="71"/>
                  </a:cubicBezTo>
                  <a:moveTo>
                    <a:pt x="16" y="84"/>
                  </a:moveTo>
                  <a:cubicBezTo>
                    <a:pt x="15" y="83"/>
                    <a:pt x="14" y="82"/>
                    <a:pt x="13" y="81"/>
                  </a:cubicBezTo>
                  <a:cubicBezTo>
                    <a:pt x="19" y="79"/>
                    <a:pt x="24" y="77"/>
                    <a:pt x="30" y="74"/>
                  </a:cubicBezTo>
                  <a:cubicBezTo>
                    <a:pt x="36" y="72"/>
                    <a:pt x="42" y="69"/>
                    <a:pt x="48" y="67"/>
                  </a:cubicBezTo>
                  <a:cubicBezTo>
                    <a:pt x="42" y="70"/>
                    <a:pt x="37" y="72"/>
                    <a:pt x="31" y="75"/>
                  </a:cubicBezTo>
                  <a:cubicBezTo>
                    <a:pt x="26" y="78"/>
                    <a:pt x="20" y="80"/>
                    <a:pt x="16" y="84"/>
                  </a:cubicBezTo>
                  <a:moveTo>
                    <a:pt x="32" y="94"/>
                  </a:moveTo>
                  <a:cubicBezTo>
                    <a:pt x="32" y="94"/>
                    <a:pt x="34" y="93"/>
                    <a:pt x="34" y="93"/>
                  </a:cubicBezTo>
                  <a:cubicBezTo>
                    <a:pt x="37" y="92"/>
                    <a:pt x="39" y="91"/>
                    <a:pt x="41" y="89"/>
                  </a:cubicBezTo>
                  <a:cubicBezTo>
                    <a:pt x="43" y="88"/>
                    <a:pt x="45" y="86"/>
                    <a:pt x="48" y="85"/>
                  </a:cubicBezTo>
                  <a:cubicBezTo>
                    <a:pt x="53" y="82"/>
                    <a:pt x="58" y="80"/>
                    <a:pt x="64" y="77"/>
                  </a:cubicBezTo>
                  <a:cubicBezTo>
                    <a:pt x="64" y="77"/>
                    <a:pt x="64" y="77"/>
                    <a:pt x="65" y="77"/>
                  </a:cubicBezTo>
                  <a:cubicBezTo>
                    <a:pt x="74" y="73"/>
                    <a:pt x="82" y="70"/>
                    <a:pt x="91" y="66"/>
                  </a:cubicBezTo>
                  <a:cubicBezTo>
                    <a:pt x="91" y="67"/>
                    <a:pt x="91" y="68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1"/>
                    <a:pt x="86" y="71"/>
                    <a:pt x="85" y="71"/>
                  </a:cubicBezTo>
                  <a:cubicBezTo>
                    <a:pt x="84" y="72"/>
                    <a:pt x="82" y="72"/>
                    <a:pt x="81" y="73"/>
                  </a:cubicBezTo>
                  <a:cubicBezTo>
                    <a:pt x="77" y="74"/>
                    <a:pt x="74" y="76"/>
                    <a:pt x="71" y="77"/>
                  </a:cubicBezTo>
                  <a:cubicBezTo>
                    <a:pt x="70" y="78"/>
                    <a:pt x="69" y="79"/>
                    <a:pt x="68" y="79"/>
                  </a:cubicBezTo>
                  <a:cubicBezTo>
                    <a:pt x="65" y="80"/>
                    <a:pt x="63" y="81"/>
                    <a:pt x="60" y="82"/>
                  </a:cubicBezTo>
                  <a:cubicBezTo>
                    <a:pt x="55" y="84"/>
                    <a:pt x="50" y="86"/>
                    <a:pt x="45" y="89"/>
                  </a:cubicBezTo>
                  <a:cubicBezTo>
                    <a:pt x="43" y="90"/>
                    <a:pt x="41" y="91"/>
                    <a:pt x="38" y="92"/>
                  </a:cubicBezTo>
                  <a:cubicBezTo>
                    <a:pt x="37" y="93"/>
                    <a:pt x="35" y="93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22" y="90"/>
                  </a:moveTo>
                  <a:cubicBezTo>
                    <a:pt x="21" y="89"/>
                    <a:pt x="20" y="88"/>
                    <a:pt x="19" y="88"/>
                  </a:cubicBezTo>
                  <a:cubicBezTo>
                    <a:pt x="24" y="86"/>
                    <a:pt x="29" y="83"/>
                    <a:pt x="34" y="80"/>
                  </a:cubicBezTo>
                  <a:cubicBezTo>
                    <a:pt x="41" y="77"/>
                    <a:pt x="48" y="75"/>
                    <a:pt x="55" y="72"/>
                  </a:cubicBezTo>
                  <a:cubicBezTo>
                    <a:pt x="61" y="70"/>
                    <a:pt x="68" y="67"/>
                    <a:pt x="74" y="65"/>
                  </a:cubicBezTo>
                  <a:cubicBezTo>
                    <a:pt x="72" y="66"/>
                    <a:pt x="69" y="67"/>
                    <a:pt x="66" y="68"/>
                  </a:cubicBezTo>
                  <a:cubicBezTo>
                    <a:pt x="62" y="70"/>
                    <a:pt x="58" y="72"/>
                    <a:pt x="54" y="73"/>
                  </a:cubicBezTo>
                  <a:cubicBezTo>
                    <a:pt x="47" y="76"/>
                    <a:pt x="41" y="78"/>
                    <a:pt x="35" y="82"/>
                  </a:cubicBezTo>
                  <a:cubicBezTo>
                    <a:pt x="31" y="84"/>
                    <a:pt x="25" y="86"/>
                    <a:pt x="22" y="90"/>
                  </a:cubicBezTo>
                  <a:moveTo>
                    <a:pt x="26" y="93"/>
                  </a:moveTo>
                  <a:cubicBezTo>
                    <a:pt x="26" y="92"/>
                    <a:pt x="28" y="91"/>
                    <a:pt x="28" y="90"/>
                  </a:cubicBezTo>
                  <a:cubicBezTo>
                    <a:pt x="32" y="87"/>
                    <a:pt x="38" y="85"/>
                    <a:pt x="43" y="82"/>
                  </a:cubicBezTo>
                  <a:cubicBezTo>
                    <a:pt x="44" y="81"/>
                    <a:pt x="46" y="81"/>
                    <a:pt x="48" y="80"/>
                  </a:cubicBezTo>
                  <a:cubicBezTo>
                    <a:pt x="52" y="78"/>
                    <a:pt x="56" y="77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8" y="72"/>
                    <a:pt x="75" y="69"/>
                    <a:pt x="81" y="66"/>
                  </a:cubicBezTo>
                  <a:cubicBezTo>
                    <a:pt x="83" y="66"/>
                    <a:pt x="85" y="65"/>
                    <a:pt x="87" y="64"/>
                  </a:cubicBezTo>
                  <a:cubicBezTo>
                    <a:pt x="89" y="63"/>
                    <a:pt x="90" y="63"/>
                    <a:pt x="92" y="62"/>
                  </a:cubicBezTo>
                  <a:cubicBezTo>
                    <a:pt x="91" y="63"/>
                    <a:pt x="91" y="64"/>
                    <a:pt x="91" y="66"/>
                  </a:cubicBezTo>
                  <a:cubicBezTo>
                    <a:pt x="83" y="69"/>
                    <a:pt x="75" y="72"/>
                    <a:pt x="68" y="75"/>
                  </a:cubicBezTo>
                  <a:cubicBezTo>
                    <a:pt x="62" y="77"/>
                    <a:pt x="57" y="79"/>
                    <a:pt x="51" y="81"/>
                  </a:cubicBezTo>
                  <a:cubicBezTo>
                    <a:pt x="47" y="83"/>
                    <a:pt x="42" y="85"/>
                    <a:pt x="37" y="87"/>
                  </a:cubicBezTo>
                  <a:cubicBezTo>
                    <a:pt x="35" y="88"/>
                    <a:pt x="33" y="89"/>
                    <a:pt x="30" y="90"/>
                  </a:cubicBezTo>
                  <a:cubicBezTo>
                    <a:pt x="29" y="91"/>
                    <a:pt x="27" y="92"/>
                    <a:pt x="26" y="93"/>
                  </a:cubicBezTo>
                  <a:moveTo>
                    <a:pt x="88" y="63"/>
                  </a:moveTo>
                  <a:cubicBezTo>
                    <a:pt x="88" y="63"/>
                    <a:pt x="89" y="63"/>
                    <a:pt x="89" y="62"/>
                  </a:cubicBezTo>
                  <a:cubicBezTo>
                    <a:pt x="91" y="62"/>
                    <a:pt x="91" y="61"/>
                    <a:pt x="91" y="61"/>
                  </a:cubicBezTo>
                  <a:cubicBezTo>
                    <a:pt x="91" y="61"/>
                    <a:pt x="89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0" y="76"/>
                  </a:moveTo>
                  <a:cubicBezTo>
                    <a:pt x="9" y="75"/>
                    <a:pt x="9" y="75"/>
                    <a:pt x="9" y="74"/>
                  </a:cubicBezTo>
                  <a:cubicBezTo>
                    <a:pt x="11" y="73"/>
                    <a:pt x="13" y="73"/>
                    <a:pt x="15" y="72"/>
                  </a:cubicBezTo>
                  <a:cubicBezTo>
                    <a:pt x="18" y="70"/>
                    <a:pt x="21" y="69"/>
                    <a:pt x="25" y="68"/>
                  </a:cubicBezTo>
                  <a:cubicBezTo>
                    <a:pt x="33" y="65"/>
                    <a:pt x="40" y="62"/>
                    <a:pt x="49" y="59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43" y="61"/>
                    <a:pt x="36" y="64"/>
                    <a:pt x="29" y="67"/>
                  </a:cubicBezTo>
                  <a:cubicBezTo>
                    <a:pt x="23" y="70"/>
                    <a:pt x="16" y="72"/>
                    <a:pt x="10" y="76"/>
                  </a:cubicBezTo>
                  <a:moveTo>
                    <a:pt x="23" y="90"/>
                  </a:moveTo>
                  <a:cubicBezTo>
                    <a:pt x="23" y="90"/>
                    <a:pt x="24" y="89"/>
                    <a:pt x="25" y="88"/>
                  </a:cubicBezTo>
                  <a:cubicBezTo>
                    <a:pt x="26" y="87"/>
                    <a:pt x="28" y="86"/>
                    <a:pt x="30" y="85"/>
                  </a:cubicBezTo>
                  <a:cubicBezTo>
                    <a:pt x="35" y="83"/>
                    <a:pt x="39" y="80"/>
                    <a:pt x="45" y="78"/>
                  </a:cubicBezTo>
                  <a:cubicBezTo>
                    <a:pt x="50" y="75"/>
                    <a:pt x="56" y="73"/>
                    <a:pt x="62" y="71"/>
                  </a:cubicBezTo>
                  <a:cubicBezTo>
                    <a:pt x="67" y="69"/>
                    <a:pt x="71" y="67"/>
                    <a:pt x="76" y="65"/>
                  </a:cubicBezTo>
                  <a:cubicBezTo>
                    <a:pt x="78" y="64"/>
                    <a:pt x="80" y="63"/>
                    <a:pt x="82" y="62"/>
                  </a:cubicBezTo>
                  <a:cubicBezTo>
                    <a:pt x="85" y="61"/>
                    <a:pt x="89" y="59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2" y="60"/>
                    <a:pt x="92" y="61"/>
                  </a:cubicBezTo>
                  <a:cubicBezTo>
                    <a:pt x="90" y="61"/>
                    <a:pt x="88" y="63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79" y="67"/>
                    <a:pt x="78" y="67"/>
                  </a:cubicBezTo>
                  <a:cubicBezTo>
                    <a:pt x="72" y="69"/>
                    <a:pt x="66" y="72"/>
                    <a:pt x="60" y="74"/>
                  </a:cubicBezTo>
                  <a:cubicBezTo>
                    <a:pt x="59" y="75"/>
                    <a:pt x="58" y="75"/>
                    <a:pt x="57" y="75"/>
                  </a:cubicBezTo>
                  <a:cubicBezTo>
                    <a:pt x="54" y="76"/>
                    <a:pt x="51" y="78"/>
                    <a:pt x="49" y="79"/>
                  </a:cubicBezTo>
                  <a:cubicBezTo>
                    <a:pt x="48" y="79"/>
                    <a:pt x="48" y="79"/>
                    <a:pt x="47" y="79"/>
                  </a:cubicBezTo>
                  <a:cubicBezTo>
                    <a:pt x="41" y="82"/>
                    <a:pt x="34" y="85"/>
                    <a:pt x="28" y="87"/>
                  </a:cubicBezTo>
                  <a:cubicBezTo>
                    <a:pt x="27" y="88"/>
                    <a:pt x="25" y="89"/>
                    <a:pt x="24" y="89"/>
                  </a:cubicBezTo>
                  <a:cubicBezTo>
                    <a:pt x="23" y="90"/>
                    <a:pt x="23" y="90"/>
                    <a:pt x="23" y="90"/>
                  </a:cubicBezTo>
                  <a:moveTo>
                    <a:pt x="72" y="61"/>
                  </a:moveTo>
                  <a:cubicBezTo>
                    <a:pt x="76" y="59"/>
                    <a:pt x="80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79" y="58"/>
                    <a:pt x="76" y="59"/>
                    <a:pt x="72" y="61"/>
                  </a:cubicBezTo>
                  <a:moveTo>
                    <a:pt x="7" y="71"/>
                  </a:moveTo>
                  <a:cubicBezTo>
                    <a:pt x="10" y="70"/>
                    <a:pt x="13" y="68"/>
                    <a:pt x="16" y="67"/>
                  </a:cubicBezTo>
                  <a:cubicBezTo>
                    <a:pt x="20" y="66"/>
                    <a:pt x="23" y="64"/>
                    <a:pt x="27" y="62"/>
                  </a:cubicBezTo>
                  <a:cubicBezTo>
                    <a:pt x="35" y="60"/>
                    <a:pt x="42" y="56"/>
                    <a:pt x="49" y="54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0" y="53"/>
                    <a:pt x="48" y="54"/>
                    <a:pt x="46" y="55"/>
                  </a:cubicBezTo>
                  <a:cubicBezTo>
                    <a:pt x="39" y="58"/>
                    <a:pt x="32" y="61"/>
                    <a:pt x="25" y="64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4" y="70"/>
                    <a:pt x="11" y="71"/>
                    <a:pt x="8" y="73"/>
                  </a:cubicBezTo>
                  <a:cubicBezTo>
                    <a:pt x="8" y="72"/>
                    <a:pt x="7" y="71"/>
                    <a:pt x="7" y="70"/>
                  </a:cubicBezTo>
                  <a:cubicBezTo>
                    <a:pt x="7" y="71"/>
                    <a:pt x="7" y="71"/>
                    <a:pt x="7" y="71"/>
                  </a:cubicBezTo>
                  <a:moveTo>
                    <a:pt x="19" y="87"/>
                  </a:moveTo>
                  <a:cubicBezTo>
                    <a:pt x="19" y="87"/>
                    <a:pt x="19" y="87"/>
                    <a:pt x="20" y="86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34" y="79"/>
                    <a:pt x="44" y="73"/>
                    <a:pt x="55" y="69"/>
                  </a:cubicBezTo>
                  <a:cubicBezTo>
                    <a:pt x="57" y="68"/>
                    <a:pt x="59" y="67"/>
                    <a:pt x="61" y="66"/>
                  </a:cubicBezTo>
                  <a:cubicBezTo>
                    <a:pt x="65" y="64"/>
                    <a:pt x="69" y="62"/>
                    <a:pt x="74" y="61"/>
                  </a:cubicBezTo>
                  <a:cubicBezTo>
                    <a:pt x="80" y="58"/>
                    <a:pt x="86" y="56"/>
                    <a:pt x="92" y="52"/>
                  </a:cubicBezTo>
                  <a:cubicBezTo>
                    <a:pt x="92" y="54"/>
                    <a:pt x="92" y="55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9" y="57"/>
                    <a:pt x="87" y="59"/>
                    <a:pt x="85" y="60"/>
                  </a:cubicBezTo>
                  <a:cubicBezTo>
                    <a:pt x="84" y="60"/>
                    <a:pt x="83" y="61"/>
                    <a:pt x="83" y="61"/>
                  </a:cubicBezTo>
                  <a:cubicBezTo>
                    <a:pt x="80" y="62"/>
                    <a:pt x="78" y="63"/>
                    <a:pt x="76" y="64"/>
                  </a:cubicBezTo>
                  <a:cubicBezTo>
                    <a:pt x="65" y="68"/>
                    <a:pt x="54" y="72"/>
                    <a:pt x="43" y="76"/>
                  </a:cubicBezTo>
                  <a:cubicBezTo>
                    <a:pt x="38" y="78"/>
                    <a:pt x="34" y="80"/>
                    <a:pt x="29" y="82"/>
                  </a:cubicBezTo>
                  <a:cubicBezTo>
                    <a:pt x="27" y="83"/>
                    <a:pt x="25" y="84"/>
                    <a:pt x="22" y="86"/>
                  </a:cubicBezTo>
                  <a:cubicBezTo>
                    <a:pt x="22" y="86"/>
                    <a:pt x="20" y="87"/>
                    <a:pt x="19" y="87"/>
                  </a:cubicBezTo>
                  <a:moveTo>
                    <a:pt x="66" y="59"/>
                  </a:moveTo>
                  <a:cubicBezTo>
                    <a:pt x="69" y="58"/>
                    <a:pt x="71" y="57"/>
                    <a:pt x="73" y="56"/>
                  </a:cubicBezTo>
                  <a:cubicBezTo>
                    <a:pt x="76" y="55"/>
                    <a:pt x="80" y="54"/>
                    <a:pt x="83" y="52"/>
                  </a:cubicBezTo>
                  <a:cubicBezTo>
                    <a:pt x="84" y="52"/>
                    <a:pt x="85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0" y="54"/>
                    <a:pt x="73" y="56"/>
                    <a:pt x="66" y="59"/>
                  </a:cubicBezTo>
                  <a:moveTo>
                    <a:pt x="16" y="84"/>
                  </a:moveTo>
                  <a:cubicBezTo>
                    <a:pt x="17" y="83"/>
                    <a:pt x="19" y="82"/>
                    <a:pt x="20" y="81"/>
                  </a:cubicBezTo>
                  <a:cubicBezTo>
                    <a:pt x="22" y="80"/>
                    <a:pt x="25" y="79"/>
                    <a:pt x="27" y="78"/>
                  </a:cubicBezTo>
                  <a:cubicBezTo>
                    <a:pt x="37" y="73"/>
                    <a:pt x="47" y="68"/>
                    <a:pt x="57" y="64"/>
                  </a:cubicBezTo>
                  <a:cubicBezTo>
                    <a:pt x="68" y="59"/>
                    <a:pt x="79" y="55"/>
                    <a:pt x="90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50"/>
                    <a:pt x="92" y="51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86" y="55"/>
                    <a:pt x="80" y="57"/>
                    <a:pt x="74" y="59"/>
                  </a:cubicBezTo>
                  <a:cubicBezTo>
                    <a:pt x="69" y="62"/>
                    <a:pt x="63" y="64"/>
                    <a:pt x="58" y="67"/>
                  </a:cubicBezTo>
                  <a:cubicBezTo>
                    <a:pt x="50" y="70"/>
                    <a:pt x="42" y="73"/>
                    <a:pt x="34" y="76"/>
                  </a:cubicBezTo>
                  <a:cubicBezTo>
                    <a:pt x="29" y="78"/>
                    <a:pt x="24" y="80"/>
                    <a:pt x="19" y="83"/>
                  </a:cubicBezTo>
                  <a:cubicBezTo>
                    <a:pt x="18" y="83"/>
                    <a:pt x="17" y="83"/>
                    <a:pt x="16" y="84"/>
                  </a:cubicBezTo>
                  <a:moveTo>
                    <a:pt x="6" y="68"/>
                  </a:moveTo>
                  <a:cubicBezTo>
                    <a:pt x="6" y="67"/>
                    <a:pt x="5" y="66"/>
                    <a:pt x="5" y="65"/>
                  </a:cubicBezTo>
                  <a:cubicBezTo>
                    <a:pt x="14" y="60"/>
                    <a:pt x="24" y="58"/>
                    <a:pt x="33" y="54"/>
                  </a:cubicBezTo>
                  <a:cubicBezTo>
                    <a:pt x="37" y="52"/>
                    <a:pt x="41" y="50"/>
                    <a:pt x="46" y="48"/>
                  </a:cubicBezTo>
                  <a:cubicBezTo>
                    <a:pt x="35" y="53"/>
                    <a:pt x="25" y="59"/>
                    <a:pt x="15" y="63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0" y="65"/>
                    <a:pt x="8" y="66"/>
                    <a:pt x="6" y="68"/>
                  </a:cubicBezTo>
                  <a:moveTo>
                    <a:pt x="13" y="80"/>
                  </a:moveTo>
                  <a:cubicBezTo>
                    <a:pt x="12" y="79"/>
                    <a:pt x="11" y="78"/>
                    <a:pt x="10" y="77"/>
                  </a:cubicBezTo>
                  <a:cubicBezTo>
                    <a:pt x="17" y="77"/>
                    <a:pt x="23" y="72"/>
                    <a:pt x="28" y="70"/>
                  </a:cubicBezTo>
                  <a:cubicBezTo>
                    <a:pt x="35" y="67"/>
                    <a:pt x="42" y="65"/>
                    <a:pt x="49" y="62"/>
                  </a:cubicBezTo>
                  <a:cubicBezTo>
                    <a:pt x="56" y="58"/>
                    <a:pt x="64" y="55"/>
                    <a:pt x="72" y="52"/>
                  </a:cubicBezTo>
                  <a:cubicBezTo>
                    <a:pt x="76" y="51"/>
                    <a:pt x="80" y="50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0" y="50"/>
                    <a:pt x="76" y="51"/>
                    <a:pt x="72" y="53"/>
                  </a:cubicBezTo>
                  <a:cubicBezTo>
                    <a:pt x="65" y="56"/>
                    <a:pt x="58" y="58"/>
                    <a:pt x="52" y="61"/>
                  </a:cubicBezTo>
                  <a:cubicBezTo>
                    <a:pt x="45" y="64"/>
                    <a:pt x="38" y="67"/>
                    <a:pt x="32" y="70"/>
                  </a:cubicBezTo>
                  <a:cubicBezTo>
                    <a:pt x="28" y="72"/>
                    <a:pt x="25" y="74"/>
                    <a:pt x="22" y="76"/>
                  </a:cubicBezTo>
                  <a:cubicBezTo>
                    <a:pt x="19" y="77"/>
                    <a:pt x="16" y="79"/>
                    <a:pt x="13" y="80"/>
                  </a:cubicBezTo>
                  <a:moveTo>
                    <a:pt x="13" y="81"/>
                  </a:moveTo>
                  <a:cubicBezTo>
                    <a:pt x="14" y="80"/>
                    <a:pt x="16" y="79"/>
                    <a:pt x="17" y="79"/>
                  </a:cubicBezTo>
                  <a:cubicBezTo>
                    <a:pt x="22" y="76"/>
                    <a:pt x="27" y="73"/>
                    <a:pt x="32" y="71"/>
                  </a:cubicBezTo>
                  <a:cubicBezTo>
                    <a:pt x="43" y="65"/>
                    <a:pt x="54" y="61"/>
                    <a:pt x="65" y="56"/>
                  </a:cubicBezTo>
                  <a:cubicBezTo>
                    <a:pt x="70" y="54"/>
                    <a:pt x="75" y="52"/>
                    <a:pt x="80" y="50"/>
                  </a:cubicBezTo>
                  <a:cubicBezTo>
                    <a:pt x="82" y="49"/>
                    <a:pt x="85" y="48"/>
                    <a:pt x="87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0" y="46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6"/>
                    <a:pt x="92" y="47"/>
                    <a:pt x="92" y="49"/>
                  </a:cubicBezTo>
                  <a:cubicBezTo>
                    <a:pt x="80" y="53"/>
                    <a:pt x="68" y="58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45" y="67"/>
                    <a:pt x="35" y="71"/>
                    <a:pt x="25" y="76"/>
                  </a:cubicBezTo>
                  <a:cubicBezTo>
                    <a:pt x="22" y="77"/>
                    <a:pt x="19" y="79"/>
                    <a:pt x="16" y="80"/>
                  </a:cubicBezTo>
                  <a:cubicBezTo>
                    <a:pt x="15" y="80"/>
                    <a:pt x="14" y="80"/>
                    <a:pt x="13" y="81"/>
                  </a:cubicBezTo>
                  <a:moveTo>
                    <a:pt x="10" y="76"/>
                  </a:moveTo>
                  <a:cubicBezTo>
                    <a:pt x="11" y="76"/>
                    <a:pt x="13" y="75"/>
                    <a:pt x="14" y="75"/>
                  </a:cubicBezTo>
                  <a:cubicBezTo>
                    <a:pt x="19" y="72"/>
                    <a:pt x="24" y="70"/>
                    <a:pt x="30" y="67"/>
                  </a:cubicBezTo>
                  <a:cubicBezTo>
                    <a:pt x="41" y="62"/>
                    <a:pt x="53" y="58"/>
                    <a:pt x="65" y="53"/>
                  </a:cubicBezTo>
                  <a:cubicBezTo>
                    <a:pt x="70" y="51"/>
                    <a:pt x="75" y="49"/>
                    <a:pt x="81" y="48"/>
                  </a:cubicBezTo>
                  <a:cubicBezTo>
                    <a:pt x="83" y="47"/>
                    <a:pt x="85" y="46"/>
                    <a:pt x="86" y="45"/>
                  </a:cubicBezTo>
                  <a:cubicBezTo>
                    <a:pt x="87" y="45"/>
                    <a:pt x="88" y="45"/>
                    <a:pt x="89" y="44"/>
                  </a:cubicBezTo>
                  <a:cubicBezTo>
                    <a:pt x="90" y="44"/>
                    <a:pt x="90" y="44"/>
                    <a:pt x="91" y="4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5"/>
                    <a:pt x="89" y="45"/>
                    <a:pt x="88" y="46"/>
                  </a:cubicBezTo>
                  <a:cubicBezTo>
                    <a:pt x="86" y="46"/>
                    <a:pt x="85" y="47"/>
                    <a:pt x="84" y="47"/>
                  </a:cubicBezTo>
                  <a:cubicBezTo>
                    <a:pt x="74" y="50"/>
                    <a:pt x="63" y="54"/>
                    <a:pt x="54" y="59"/>
                  </a:cubicBezTo>
                  <a:cubicBezTo>
                    <a:pt x="43" y="64"/>
                    <a:pt x="32" y="68"/>
                    <a:pt x="22" y="72"/>
                  </a:cubicBezTo>
                  <a:cubicBezTo>
                    <a:pt x="19" y="74"/>
                    <a:pt x="16" y="75"/>
                    <a:pt x="14" y="76"/>
                  </a:cubicBezTo>
                  <a:cubicBezTo>
                    <a:pt x="13" y="76"/>
                    <a:pt x="11" y="76"/>
                    <a:pt x="10" y="76"/>
                  </a:cubicBezTo>
                  <a:moveTo>
                    <a:pt x="4" y="62"/>
                  </a:moveTo>
                  <a:cubicBezTo>
                    <a:pt x="4" y="61"/>
                    <a:pt x="4" y="60"/>
                    <a:pt x="4" y="59"/>
                  </a:cubicBezTo>
                  <a:cubicBezTo>
                    <a:pt x="6" y="58"/>
                    <a:pt x="8" y="57"/>
                    <a:pt x="10" y="56"/>
                  </a:cubicBezTo>
                  <a:cubicBezTo>
                    <a:pt x="13" y="54"/>
                    <a:pt x="16" y="53"/>
                    <a:pt x="19" y="52"/>
                  </a:cubicBezTo>
                  <a:cubicBezTo>
                    <a:pt x="27" y="48"/>
                    <a:pt x="34" y="46"/>
                    <a:pt x="42" y="43"/>
                  </a:cubicBezTo>
                  <a:cubicBezTo>
                    <a:pt x="43" y="43"/>
                    <a:pt x="44" y="42"/>
                    <a:pt x="45" y="42"/>
                  </a:cubicBezTo>
                  <a:cubicBezTo>
                    <a:pt x="44" y="42"/>
                    <a:pt x="43" y="43"/>
                    <a:pt x="42" y="43"/>
                  </a:cubicBezTo>
                  <a:cubicBezTo>
                    <a:pt x="35" y="47"/>
                    <a:pt x="28" y="50"/>
                    <a:pt x="21" y="53"/>
                  </a:cubicBezTo>
                  <a:cubicBezTo>
                    <a:pt x="15" y="56"/>
                    <a:pt x="9" y="58"/>
                    <a:pt x="4" y="62"/>
                  </a:cubicBezTo>
                  <a:moveTo>
                    <a:pt x="7" y="70"/>
                  </a:moveTo>
                  <a:cubicBezTo>
                    <a:pt x="7" y="70"/>
                    <a:pt x="7" y="69"/>
                    <a:pt x="6" y="68"/>
                  </a:cubicBezTo>
                  <a:cubicBezTo>
                    <a:pt x="9" y="67"/>
                    <a:pt x="11" y="66"/>
                    <a:pt x="13" y="65"/>
                  </a:cubicBezTo>
                  <a:cubicBezTo>
                    <a:pt x="18" y="63"/>
                    <a:pt x="22" y="61"/>
                    <a:pt x="27" y="60"/>
                  </a:cubicBezTo>
                  <a:cubicBezTo>
                    <a:pt x="38" y="55"/>
                    <a:pt x="49" y="50"/>
                    <a:pt x="60" y="46"/>
                  </a:cubicBezTo>
                  <a:cubicBezTo>
                    <a:pt x="65" y="44"/>
                    <a:pt x="69" y="43"/>
                    <a:pt x="74" y="41"/>
                  </a:cubicBezTo>
                  <a:cubicBezTo>
                    <a:pt x="72" y="42"/>
                    <a:pt x="71" y="42"/>
                    <a:pt x="70" y="43"/>
                  </a:cubicBezTo>
                  <a:cubicBezTo>
                    <a:pt x="62" y="46"/>
                    <a:pt x="54" y="49"/>
                    <a:pt x="47" y="52"/>
                  </a:cubicBezTo>
                  <a:cubicBezTo>
                    <a:pt x="40" y="55"/>
                    <a:pt x="34" y="58"/>
                    <a:pt x="27" y="61"/>
                  </a:cubicBezTo>
                  <a:cubicBezTo>
                    <a:pt x="24" y="62"/>
                    <a:pt x="21" y="63"/>
                    <a:pt x="18" y="64"/>
                  </a:cubicBezTo>
                  <a:cubicBezTo>
                    <a:pt x="14" y="66"/>
                    <a:pt x="11" y="68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4" y="56"/>
                  </a:cubicBezTo>
                  <a:cubicBezTo>
                    <a:pt x="9" y="55"/>
                    <a:pt x="14" y="52"/>
                    <a:pt x="18" y="49"/>
                  </a:cubicBezTo>
                  <a:cubicBezTo>
                    <a:pt x="25" y="45"/>
                    <a:pt x="33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4" y="43"/>
                    <a:pt x="28" y="46"/>
                    <a:pt x="22" y="49"/>
                  </a:cubicBezTo>
                  <a:cubicBezTo>
                    <a:pt x="16" y="52"/>
                    <a:pt x="10" y="55"/>
                    <a:pt x="4" y="58"/>
                  </a:cubicBezTo>
                  <a:moveTo>
                    <a:pt x="10" y="73"/>
                  </a:moveTo>
                  <a:cubicBezTo>
                    <a:pt x="10" y="73"/>
                    <a:pt x="10" y="72"/>
                    <a:pt x="11" y="72"/>
                  </a:cubicBezTo>
                  <a:cubicBezTo>
                    <a:pt x="12" y="71"/>
                    <a:pt x="13" y="71"/>
                    <a:pt x="14" y="70"/>
                  </a:cubicBezTo>
                  <a:cubicBezTo>
                    <a:pt x="20" y="68"/>
                    <a:pt x="24" y="65"/>
                    <a:pt x="30" y="62"/>
                  </a:cubicBezTo>
                  <a:cubicBezTo>
                    <a:pt x="40" y="59"/>
                    <a:pt x="50" y="54"/>
                    <a:pt x="61" y="50"/>
                  </a:cubicBezTo>
                  <a:cubicBezTo>
                    <a:pt x="70" y="47"/>
                    <a:pt x="79" y="44"/>
                    <a:pt x="88" y="40"/>
                  </a:cubicBezTo>
                  <a:cubicBezTo>
                    <a:pt x="88" y="40"/>
                    <a:pt x="88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40"/>
                    <a:pt x="90" y="41"/>
                    <a:pt x="91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6" y="45"/>
                    <a:pt x="85" y="45"/>
                  </a:cubicBezTo>
                  <a:cubicBezTo>
                    <a:pt x="82" y="46"/>
                    <a:pt x="79" y="48"/>
                    <a:pt x="76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0"/>
                    <a:pt x="72" y="50"/>
                  </a:cubicBezTo>
                  <a:cubicBezTo>
                    <a:pt x="65" y="53"/>
                    <a:pt x="58" y="55"/>
                    <a:pt x="51" y="57"/>
                  </a:cubicBezTo>
                  <a:cubicBezTo>
                    <a:pt x="40" y="61"/>
                    <a:pt x="29" y="66"/>
                    <a:pt x="18" y="70"/>
                  </a:cubicBezTo>
                  <a:cubicBezTo>
                    <a:pt x="16" y="71"/>
                    <a:pt x="14" y="71"/>
                    <a:pt x="12" y="72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84" y="37"/>
                  </a:moveTo>
                  <a:cubicBezTo>
                    <a:pt x="84" y="36"/>
                    <a:pt x="85" y="36"/>
                    <a:pt x="85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4" y="36"/>
                    <a:pt x="84" y="36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9" y="70"/>
                  </a:moveTo>
                  <a:cubicBezTo>
                    <a:pt x="14" y="67"/>
                    <a:pt x="19" y="65"/>
                    <a:pt x="25" y="62"/>
                  </a:cubicBezTo>
                  <a:cubicBezTo>
                    <a:pt x="31" y="60"/>
                    <a:pt x="36" y="57"/>
                    <a:pt x="42" y="55"/>
                  </a:cubicBezTo>
                  <a:cubicBezTo>
                    <a:pt x="48" y="53"/>
                    <a:pt x="54" y="50"/>
                    <a:pt x="60" y="48"/>
                  </a:cubicBezTo>
                  <a:cubicBezTo>
                    <a:pt x="66" y="45"/>
                    <a:pt x="72" y="43"/>
                    <a:pt x="78" y="40"/>
                  </a:cubicBezTo>
                  <a:cubicBezTo>
                    <a:pt x="78" y="40"/>
                    <a:pt x="79" y="39"/>
                    <a:pt x="80" y="39"/>
                  </a:cubicBezTo>
                  <a:cubicBezTo>
                    <a:pt x="83" y="38"/>
                    <a:pt x="85" y="37"/>
                    <a:pt x="88" y="35"/>
                  </a:cubicBezTo>
                  <a:cubicBezTo>
                    <a:pt x="88" y="36"/>
                    <a:pt x="89" y="37"/>
                    <a:pt x="89" y="38"/>
                  </a:cubicBezTo>
                  <a:cubicBezTo>
                    <a:pt x="82" y="42"/>
                    <a:pt x="75" y="44"/>
                    <a:pt x="67" y="47"/>
                  </a:cubicBezTo>
                  <a:cubicBezTo>
                    <a:pt x="65" y="47"/>
                    <a:pt x="63" y="48"/>
                    <a:pt x="61" y="49"/>
                  </a:cubicBezTo>
                  <a:cubicBezTo>
                    <a:pt x="59" y="50"/>
                    <a:pt x="57" y="50"/>
                    <a:pt x="54" y="51"/>
                  </a:cubicBezTo>
                  <a:cubicBezTo>
                    <a:pt x="44" y="55"/>
                    <a:pt x="33" y="59"/>
                    <a:pt x="23" y="63"/>
                  </a:cubicBezTo>
                  <a:cubicBezTo>
                    <a:pt x="18" y="65"/>
                    <a:pt x="13" y="68"/>
                    <a:pt x="9" y="70"/>
                  </a:cubicBezTo>
                  <a:moveTo>
                    <a:pt x="67" y="39"/>
                  </a:moveTo>
                  <a:cubicBezTo>
                    <a:pt x="71" y="38"/>
                    <a:pt x="75" y="36"/>
                    <a:pt x="78" y="35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4" y="37"/>
                    <a:pt x="71" y="38"/>
                    <a:pt x="67" y="39"/>
                  </a:cubicBezTo>
                  <a:moveTo>
                    <a:pt x="4" y="55"/>
                  </a:moveTo>
                  <a:cubicBezTo>
                    <a:pt x="4" y="54"/>
                    <a:pt x="4" y="53"/>
                    <a:pt x="4" y="52"/>
                  </a:cubicBezTo>
                  <a:cubicBezTo>
                    <a:pt x="9" y="51"/>
                    <a:pt x="14" y="48"/>
                    <a:pt x="19" y="45"/>
                  </a:cubicBezTo>
                  <a:cubicBezTo>
                    <a:pt x="25" y="42"/>
                    <a:pt x="31" y="39"/>
                    <a:pt x="38" y="37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2" y="40"/>
                    <a:pt x="26" y="43"/>
                    <a:pt x="20" y="46"/>
                  </a:cubicBezTo>
                  <a:cubicBezTo>
                    <a:pt x="15" y="49"/>
                    <a:pt x="9" y="52"/>
                    <a:pt x="4" y="55"/>
                  </a:cubicBezTo>
                  <a:moveTo>
                    <a:pt x="18" y="62"/>
                  </a:moveTo>
                  <a:cubicBezTo>
                    <a:pt x="27" y="57"/>
                    <a:pt x="37" y="53"/>
                    <a:pt x="46" y="48"/>
                  </a:cubicBezTo>
                  <a:cubicBezTo>
                    <a:pt x="59" y="42"/>
                    <a:pt x="72" y="3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2"/>
                    <a:pt x="87" y="33"/>
                    <a:pt x="88" y="34"/>
                  </a:cubicBezTo>
                  <a:cubicBezTo>
                    <a:pt x="85" y="35"/>
                    <a:pt x="83" y="36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6" y="43"/>
                    <a:pt x="54" y="48"/>
                    <a:pt x="41" y="53"/>
                  </a:cubicBezTo>
                  <a:cubicBezTo>
                    <a:pt x="35" y="56"/>
                    <a:pt x="28" y="59"/>
                    <a:pt x="22" y="61"/>
                  </a:cubicBezTo>
                  <a:cubicBezTo>
                    <a:pt x="21" y="61"/>
                    <a:pt x="19" y="62"/>
                    <a:pt x="18" y="62"/>
                  </a:cubicBezTo>
                  <a:moveTo>
                    <a:pt x="5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0" y="62"/>
                    <a:pt x="15" y="59"/>
                    <a:pt x="20" y="57"/>
                  </a:cubicBezTo>
                  <a:cubicBezTo>
                    <a:pt x="27" y="54"/>
                    <a:pt x="34" y="50"/>
                    <a:pt x="41" y="47"/>
                  </a:cubicBezTo>
                  <a:cubicBezTo>
                    <a:pt x="55" y="41"/>
                    <a:pt x="70" y="35"/>
                    <a:pt x="84" y="29"/>
                  </a:cubicBezTo>
                  <a:cubicBezTo>
                    <a:pt x="85" y="30"/>
                    <a:pt x="85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1" y="37"/>
                    <a:pt x="57" y="43"/>
                    <a:pt x="42" y="49"/>
                  </a:cubicBezTo>
                  <a:cubicBezTo>
                    <a:pt x="40" y="50"/>
                    <a:pt x="37" y="51"/>
                    <a:pt x="34" y="53"/>
                  </a:cubicBezTo>
                  <a:cubicBezTo>
                    <a:pt x="30" y="54"/>
                    <a:pt x="27" y="55"/>
                    <a:pt x="23" y="57"/>
                  </a:cubicBezTo>
                  <a:cubicBezTo>
                    <a:pt x="17" y="59"/>
                    <a:pt x="11" y="61"/>
                    <a:pt x="5" y="64"/>
                  </a:cubicBezTo>
                  <a:moveTo>
                    <a:pt x="4" y="52"/>
                  </a:moveTo>
                  <a:cubicBezTo>
                    <a:pt x="4" y="51"/>
                    <a:pt x="4" y="50"/>
                    <a:pt x="4" y="49"/>
                  </a:cubicBezTo>
                  <a:cubicBezTo>
                    <a:pt x="6" y="49"/>
                    <a:pt x="7" y="48"/>
                    <a:pt x="9" y="47"/>
                  </a:cubicBezTo>
                  <a:cubicBezTo>
                    <a:pt x="12" y="45"/>
                    <a:pt x="14" y="44"/>
                    <a:pt x="17" y="42"/>
                  </a:cubicBezTo>
                  <a:cubicBezTo>
                    <a:pt x="23" y="40"/>
                    <a:pt x="29" y="37"/>
                    <a:pt x="36" y="34"/>
                  </a:cubicBezTo>
                  <a:cubicBezTo>
                    <a:pt x="40" y="32"/>
                    <a:pt x="44" y="30"/>
                    <a:pt x="49" y="29"/>
                  </a:cubicBezTo>
                  <a:cubicBezTo>
                    <a:pt x="33" y="36"/>
                    <a:pt x="18" y="42"/>
                    <a:pt x="4" y="52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7" y="61"/>
                    <a:pt x="7" y="61"/>
                  </a:cubicBezTo>
                  <a:cubicBezTo>
                    <a:pt x="8" y="60"/>
                    <a:pt x="9" y="59"/>
                    <a:pt x="11" y="59"/>
                  </a:cubicBezTo>
                  <a:cubicBezTo>
                    <a:pt x="13" y="57"/>
                    <a:pt x="16" y="56"/>
                    <a:pt x="18" y="55"/>
                  </a:cubicBezTo>
                  <a:cubicBezTo>
                    <a:pt x="29" y="50"/>
                    <a:pt x="40" y="44"/>
                    <a:pt x="51" y="40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9" y="36"/>
                    <a:pt x="66" y="34"/>
                    <a:pt x="73" y="31"/>
                  </a:cubicBezTo>
                  <a:cubicBezTo>
                    <a:pt x="74" y="31"/>
                    <a:pt x="75" y="30"/>
                    <a:pt x="76" y="30"/>
                  </a:cubicBezTo>
                  <a:cubicBezTo>
                    <a:pt x="77" y="30"/>
                    <a:pt x="77" y="29"/>
                    <a:pt x="78" y="29"/>
                  </a:cubicBezTo>
                  <a:cubicBezTo>
                    <a:pt x="78" y="29"/>
                    <a:pt x="79" y="29"/>
                    <a:pt x="79" y="28"/>
                  </a:cubicBezTo>
                  <a:cubicBezTo>
                    <a:pt x="80" y="28"/>
                    <a:pt x="81" y="27"/>
                    <a:pt x="83" y="27"/>
                  </a:cubicBezTo>
                  <a:cubicBezTo>
                    <a:pt x="83" y="28"/>
                    <a:pt x="84" y="28"/>
                    <a:pt x="84" y="29"/>
                  </a:cubicBezTo>
                  <a:cubicBezTo>
                    <a:pt x="62" y="37"/>
                    <a:pt x="41" y="47"/>
                    <a:pt x="19" y="56"/>
                  </a:cubicBezTo>
                  <a:cubicBezTo>
                    <a:pt x="14" y="58"/>
                    <a:pt x="10" y="61"/>
                    <a:pt x="5" y="62"/>
                  </a:cubicBezTo>
                  <a:moveTo>
                    <a:pt x="23" y="39"/>
                  </a:moveTo>
                  <a:cubicBezTo>
                    <a:pt x="31" y="35"/>
                    <a:pt x="39" y="31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1" y="27"/>
                    <a:pt x="52" y="27"/>
                  </a:cubicBezTo>
                  <a:cubicBezTo>
                    <a:pt x="42" y="31"/>
                    <a:pt x="32" y="35"/>
                    <a:pt x="23" y="39"/>
                  </a:cubicBezTo>
                  <a:moveTo>
                    <a:pt x="4" y="48"/>
                  </a:moveTo>
                  <a:cubicBezTo>
                    <a:pt x="4" y="47"/>
                    <a:pt x="5" y="46"/>
                    <a:pt x="5" y="45"/>
                  </a:cubicBezTo>
                  <a:cubicBezTo>
                    <a:pt x="8" y="44"/>
                    <a:pt x="12" y="41"/>
                    <a:pt x="15" y="40"/>
                  </a:cubicBezTo>
                  <a:cubicBezTo>
                    <a:pt x="20" y="37"/>
                    <a:pt x="25" y="35"/>
                    <a:pt x="30" y="33"/>
                  </a:cubicBezTo>
                  <a:cubicBezTo>
                    <a:pt x="35" y="30"/>
                    <a:pt x="40" y="28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3" y="28"/>
                    <a:pt x="38" y="31"/>
                    <a:pt x="33" y="33"/>
                  </a:cubicBezTo>
                  <a:cubicBezTo>
                    <a:pt x="26" y="36"/>
                    <a:pt x="19" y="40"/>
                    <a:pt x="12" y="44"/>
                  </a:cubicBezTo>
                  <a:cubicBezTo>
                    <a:pt x="11" y="45"/>
                    <a:pt x="9" y="46"/>
                    <a:pt x="8" y="46"/>
                  </a:cubicBezTo>
                  <a:cubicBezTo>
                    <a:pt x="7" y="47"/>
                    <a:pt x="5" y="48"/>
                    <a:pt x="4" y="48"/>
                  </a:cubicBezTo>
                  <a:moveTo>
                    <a:pt x="13" y="54"/>
                  </a:moveTo>
                  <a:cubicBezTo>
                    <a:pt x="16" y="52"/>
                    <a:pt x="20" y="51"/>
                    <a:pt x="24" y="49"/>
                  </a:cubicBezTo>
                  <a:cubicBezTo>
                    <a:pt x="32" y="45"/>
                    <a:pt x="40" y="41"/>
                    <a:pt x="49" y="37"/>
                  </a:cubicBezTo>
                  <a:cubicBezTo>
                    <a:pt x="57" y="34"/>
                    <a:pt x="65" y="31"/>
                    <a:pt x="73" y="28"/>
                  </a:cubicBezTo>
                  <a:cubicBezTo>
                    <a:pt x="75" y="27"/>
                    <a:pt x="78" y="26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1" y="27"/>
                    <a:pt x="79" y="28"/>
                    <a:pt x="78" y="28"/>
                  </a:cubicBezTo>
                  <a:cubicBezTo>
                    <a:pt x="76" y="29"/>
                    <a:pt x="73" y="30"/>
                    <a:pt x="71" y="31"/>
                  </a:cubicBezTo>
                  <a:cubicBezTo>
                    <a:pt x="68" y="32"/>
                    <a:pt x="66" y="33"/>
                    <a:pt x="63" y="34"/>
                  </a:cubicBezTo>
                  <a:cubicBezTo>
                    <a:pt x="60" y="35"/>
                    <a:pt x="57" y="36"/>
                    <a:pt x="54" y="38"/>
                  </a:cubicBezTo>
                  <a:cubicBezTo>
                    <a:pt x="51" y="39"/>
                    <a:pt x="49" y="40"/>
                    <a:pt x="46" y="41"/>
                  </a:cubicBezTo>
                  <a:cubicBezTo>
                    <a:pt x="35" y="45"/>
                    <a:pt x="25" y="49"/>
                    <a:pt x="14" y="54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3" y="40"/>
                    <a:pt x="15" y="39"/>
                  </a:cubicBezTo>
                  <a:cubicBezTo>
                    <a:pt x="20" y="36"/>
                    <a:pt x="25" y="34"/>
                    <a:pt x="30" y="31"/>
                  </a:cubicBezTo>
                  <a:cubicBezTo>
                    <a:pt x="34" y="29"/>
                    <a:pt x="38" y="27"/>
                    <a:pt x="43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1" y="27"/>
                    <a:pt x="37" y="29"/>
                    <a:pt x="34" y="30"/>
                  </a:cubicBezTo>
                  <a:cubicBezTo>
                    <a:pt x="25" y="34"/>
                    <a:pt x="16" y="38"/>
                    <a:pt x="8" y="43"/>
                  </a:cubicBezTo>
                  <a:moveTo>
                    <a:pt x="5" y="44"/>
                  </a:moveTo>
                  <a:cubicBezTo>
                    <a:pt x="6" y="42"/>
                    <a:pt x="6" y="41"/>
                    <a:pt x="7" y="39"/>
                  </a:cubicBezTo>
                  <a:cubicBezTo>
                    <a:pt x="10" y="38"/>
                    <a:pt x="12" y="37"/>
                    <a:pt x="15" y="36"/>
                  </a:cubicBezTo>
                  <a:cubicBezTo>
                    <a:pt x="19" y="34"/>
                    <a:pt x="24" y="32"/>
                    <a:pt x="29" y="29"/>
                  </a:cubicBezTo>
                  <a:cubicBezTo>
                    <a:pt x="33" y="28"/>
                    <a:pt x="37" y="26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31"/>
                    <a:pt x="17" y="37"/>
                    <a:pt x="5" y="44"/>
                  </a:cubicBezTo>
                  <a:moveTo>
                    <a:pt x="51" y="24"/>
                  </a:moveTo>
                  <a:cubicBezTo>
                    <a:pt x="50" y="24"/>
                    <a:pt x="49" y="24"/>
                    <a:pt x="49" y="24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2" y="23"/>
                    <a:pt x="52" y="23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moveTo>
                    <a:pt x="4" y="55"/>
                  </a:moveTo>
                  <a:cubicBezTo>
                    <a:pt x="4" y="55"/>
                    <a:pt x="7" y="54"/>
                    <a:pt x="8" y="54"/>
                  </a:cubicBezTo>
                  <a:cubicBezTo>
                    <a:pt x="10" y="53"/>
                    <a:pt x="11" y="52"/>
                    <a:pt x="13" y="50"/>
                  </a:cubicBezTo>
                  <a:cubicBezTo>
                    <a:pt x="18" y="48"/>
                    <a:pt x="22" y="46"/>
                    <a:pt x="26" y="43"/>
                  </a:cubicBezTo>
                  <a:cubicBezTo>
                    <a:pt x="35" y="39"/>
                    <a:pt x="43" y="35"/>
                    <a:pt x="52" y="32"/>
                  </a:cubicBezTo>
                  <a:cubicBezTo>
                    <a:pt x="57" y="30"/>
                    <a:pt x="61" y="28"/>
                    <a:pt x="66" y="26"/>
                  </a:cubicBezTo>
                  <a:cubicBezTo>
                    <a:pt x="69" y="25"/>
                    <a:pt x="73" y="24"/>
                    <a:pt x="76" y="22"/>
                  </a:cubicBezTo>
                  <a:cubicBezTo>
                    <a:pt x="76" y="22"/>
                    <a:pt x="77" y="22"/>
                    <a:pt x="77" y="23"/>
                  </a:cubicBezTo>
                  <a:cubicBezTo>
                    <a:pt x="78" y="23"/>
                    <a:pt x="79" y="24"/>
                    <a:pt x="80" y="24"/>
                  </a:cubicBezTo>
                  <a:cubicBezTo>
                    <a:pt x="77" y="26"/>
                    <a:pt x="74" y="27"/>
                    <a:pt x="71" y="28"/>
                  </a:cubicBezTo>
                  <a:cubicBezTo>
                    <a:pt x="71" y="28"/>
                    <a:pt x="70" y="28"/>
                    <a:pt x="69" y="29"/>
                  </a:cubicBezTo>
                  <a:cubicBezTo>
                    <a:pt x="65" y="30"/>
                    <a:pt x="60" y="32"/>
                    <a:pt x="56" y="33"/>
                  </a:cubicBezTo>
                  <a:cubicBezTo>
                    <a:pt x="47" y="37"/>
                    <a:pt x="38" y="41"/>
                    <a:pt x="28" y="44"/>
                  </a:cubicBezTo>
                  <a:cubicBezTo>
                    <a:pt x="25" y="46"/>
                    <a:pt x="21" y="47"/>
                    <a:pt x="17" y="49"/>
                  </a:cubicBezTo>
                  <a:cubicBezTo>
                    <a:pt x="13" y="51"/>
                    <a:pt x="9" y="54"/>
                    <a:pt x="5" y="55"/>
                  </a:cubicBezTo>
                  <a:cubicBezTo>
                    <a:pt x="4" y="55"/>
                    <a:pt x="4" y="55"/>
                    <a:pt x="4" y="55"/>
                  </a:cubicBezTo>
                  <a:moveTo>
                    <a:pt x="63" y="27"/>
                  </a:moveTo>
                  <a:cubicBezTo>
                    <a:pt x="64" y="26"/>
                    <a:pt x="66" y="25"/>
                    <a:pt x="67" y="25"/>
                  </a:cubicBezTo>
                  <a:cubicBezTo>
                    <a:pt x="69" y="24"/>
                    <a:pt x="71" y="23"/>
                    <a:pt x="73" y="23"/>
                  </a:cubicBezTo>
                  <a:cubicBezTo>
                    <a:pt x="73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1" y="24"/>
                    <a:pt x="67" y="25"/>
                    <a:pt x="63" y="27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1" y="36"/>
                    <a:pt x="13" y="35"/>
                    <a:pt x="16" y="33"/>
                  </a:cubicBezTo>
                  <a:cubicBezTo>
                    <a:pt x="19" y="31"/>
                    <a:pt x="23" y="29"/>
                    <a:pt x="27" y="27"/>
                  </a:cubicBezTo>
                  <a:cubicBezTo>
                    <a:pt x="31" y="25"/>
                    <a:pt x="35" y="23"/>
                    <a:pt x="40" y="21"/>
                  </a:cubicBezTo>
                  <a:cubicBezTo>
                    <a:pt x="36" y="23"/>
                    <a:pt x="32" y="25"/>
                    <a:pt x="28" y="27"/>
                  </a:cubicBezTo>
                  <a:cubicBezTo>
                    <a:pt x="24" y="29"/>
                    <a:pt x="20" y="31"/>
                    <a:pt x="16" y="33"/>
                  </a:cubicBezTo>
                  <a:cubicBezTo>
                    <a:pt x="14" y="35"/>
                    <a:pt x="11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48" y="24"/>
                  </a:moveTo>
                  <a:cubicBezTo>
                    <a:pt x="47" y="24"/>
                    <a:pt x="46" y="23"/>
                    <a:pt x="45" y="23"/>
                  </a:cubicBezTo>
                  <a:cubicBezTo>
                    <a:pt x="47" y="22"/>
                    <a:pt x="49" y="21"/>
                    <a:pt x="52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0" y="23"/>
                    <a:pt x="49" y="23"/>
                    <a:pt x="48" y="24"/>
                  </a:cubicBezTo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6" y="21"/>
                    <a:pt x="49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20"/>
                    <a:pt x="47" y="22"/>
                    <a:pt x="44" y="23"/>
                  </a:cubicBezTo>
                  <a:moveTo>
                    <a:pt x="62" y="23"/>
                  </a:moveTo>
                  <a:cubicBezTo>
                    <a:pt x="62" y="23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1"/>
                    <a:pt x="67" y="20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3" y="20"/>
                    <a:pt x="75" y="21"/>
                  </a:cubicBezTo>
                  <a:cubicBezTo>
                    <a:pt x="64" y="26"/>
                    <a:pt x="53" y="30"/>
                    <a:pt x="42" y="35"/>
                  </a:cubicBezTo>
                  <a:cubicBezTo>
                    <a:pt x="31" y="39"/>
                    <a:pt x="21" y="44"/>
                    <a:pt x="11" y="49"/>
                  </a:cubicBezTo>
                  <a:cubicBezTo>
                    <a:pt x="9" y="50"/>
                    <a:pt x="6" y="51"/>
                    <a:pt x="4" y="52"/>
                  </a:cubicBezTo>
                  <a:cubicBezTo>
                    <a:pt x="6" y="51"/>
                    <a:pt x="9" y="49"/>
                    <a:pt x="11" y="48"/>
                  </a:cubicBezTo>
                  <a:cubicBezTo>
                    <a:pt x="16" y="45"/>
                    <a:pt x="21" y="42"/>
                    <a:pt x="26" y="40"/>
                  </a:cubicBezTo>
                  <a:cubicBezTo>
                    <a:pt x="36" y="35"/>
                    <a:pt x="45" y="31"/>
                    <a:pt x="55" y="26"/>
                  </a:cubicBezTo>
                  <a:cubicBezTo>
                    <a:pt x="59" y="26"/>
                    <a:pt x="62" y="25"/>
                    <a:pt x="66" y="24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4" y="22"/>
                    <a:pt x="63" y="22"/>
                    <a:pt x="62" y="23"/>
                  </a:cubicBezTo>
                  <a:moveTo>
                    <a:pt x="9" y="36"/>
                  </a:moveTo>
                  <a:cubicBezTo>
                    <a:pt x="9" y="35"/>
                    <a:pt x="10" y="34"/>
                    <a:pt x="11" y="33"/>
                  </a:cubicBezTo>
                  <a:cubicBezTo>
                    <a:pt x="16" y="30"/>
                    <a:pt x="22" y="27"/>
                    <a:pt x="27" y="24"/>
                  </a:cubicBezTo>
                  <a:cubicBezTo>
                    <a:pt x="31" y="23"/>
                    <a:pt x="34" y="21"/>
                    <a:pt x="38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30" y="23"/>
                    <a:pt x="19" y="30"/>
                    <a:pt x="9" y="36"/>
                  </a:cubicBezTo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7" y="20"/>
                    <a:pt x="60" y="19"/>
                    <a:pt x="62" y="18"/>
                  </a:cubicBezTo>
                  <a:cubicBezTo>
                    <a:pt x="60" y="19"/>
                    <a:pt x="57" y="21"/>
                    <a:pt x="54" y="22"/>
                  </a:cubicBezTo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7" y="21"/>
                    <a:pt x="61" y="19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7"/>
                    <a:pt x="67" y="18"/>
                    <a:pt x="69" y="18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2" y="22"/>
                    <a:pt x="60" y="23"/>
                    <a:pt x="58" y="24"/>
                  </a:cubicBezTo>
                  <a:cubicBezTo>
                    <a:pt x="57" y="24"/>
                    <a:pt x="55" y="24"/>
                    <a:pt x="54" y="24"/>
                  </a:cubicBezTo>
                  <a:moveTo>
                    <a:pt x="16" y="27"/>
                  </a:moveTo>
                  <a:cubicBezTo>
                    <a:pt x="19" y="23"/>
                    <a:pt x="24" y="20"/>
                    <a:pt x="29" y="18"/>
                  </a:cubicBezTo>
                  <a:cubicBezTo>
                    <a:pt x="32" y="18"/>
                    <a:pt x="34" y="17"/>
                    <a:pt x="37" y="16"/>
                  </a:cubicBezTo>
                  <a:cubicBezTo>
                    <a:pt x="35" y="17"/>
                    <a:pt x="33" y="18"/>
                    <a:pt x="31" y="19"/>
                  </a:cubicBezTo>
                  <a:cubicBezTo>
                    <a:pt x="26" y="22"/>
                    <a:pt x="21" y="24"/>
                    <a:pt x="16" y="27"/>
                  </a:cubicBezTo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7"/>
                    <a:pt x="55" y="17"/>
                    <a:pt x="54" y="18"/>
                  </a:cubicBezTo>
                  <a:moveTo>
                    <a:pt x="54" y="21"/>
                  </a:moveTo>
                  <a:cubicBezTo>
                    <a:pt x="54" y="20"/>
                    <a:pt x="54" y="19"/>
                    <a:pt x="54" y="18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6"/>
                    <a:pt x="62" y="16"/>
                    <a:pt x="63" y="17"/>
                  </a:cubicBezTo>
                  <a:cubicBezTo>
                    <a:pt x="60" y="18"/>
                    <a:pt x="57" y="20"/>
                    <a:pt x="54" y="21"/>
                  </a:cubicBezTo>
                  <a:moveTo>
                    <a:pt x="15" y="28"/>
                  </a:moveTo>
                  <a:cubicBezTo>
                    <a:pt x="20" y="25"/>
                    <a:pt x="26" y="22"/>
                    <a:pt x="31" y="20"/>
                  </a:cubicBezTo>
                  <a:cubicBezTo>
                    <a:pt x="34" y="18"/>
                    <a:pt x="36" y="17"/>
                    <a:pt x="39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29" y="21"/>
                    <a:pt x="20" y="25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1" y="37"/>
                    <a:pt x="12" y="36"/>
                    <a:pt x="14" y="35"/>
                  </a:cubicBezTo>
                  <a:cubicBezTo>
                    <a:pt x="18" y="33"/>
                    <a:pt x="23" y="30"/>
                    <a:pt x="27" y="28"/>
                  </a:cubicBezTo>
                  <a:cubicBezTo>
                    <a:pt x="36" y="24"/>
                    <a:pt x="44" y="19"/>
                    <a:pt x="52" y="15"/>
                  </a:cubicBezTo>
                  <a:cubicBezTo>
                    <a:pt x="52" y="16"/>
                    <a:pt x="52" y="17"/>
                    <a:pt x="52" y="18"/>
                  </a:cubicBezTo>
                  <a:cubicBezTo>
                    <a:pt x="50" y="19"/>
                    <a:pt x="48" y="20"/>
                    <a:pt x="47" y="20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0" y="21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6" y="26"/>
                    <a:pt x="33" y="27"/>
                  </a:cubicBezTo>
                  <a:cubicBezTo>
                    <a:pt x="29" y="29"/>
                    <a:pt x="25" y="30"/>
                    <a:pt x="21" y="32"/>
                  </a:cubicBezTo>
                  <a:cubicBezTo>
                    <a:pt x="16" y="34"/>
                    <a:pt x="12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54" y="17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moveTo>
                    <a:pt x="11" y="32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8" y="27"/>
                    <a:pt x="21" y="25"/>
                    <a:pt x="24" y="24"/>
                  </a:cubicBezTo>
                  <a:cubicBezTo>
                    <a:pt x="30" y="21"/>
                    <a:pt x="37" y="18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35" y="20"/>
                    <a:pt x="24" y="26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5"/>
                    <a:pt x="12" y="34"/>
                    <a:pt x="14" y="33"/>
                  </a:cubicBezTo>
                  <a:cubicBezTo>
                    <a:pt x="18" y="31"/>
                    <a:pt x="21" y="29"/>
                    <a:pt x="25" y="27"/>
                  </a:cubicBezTo>
                  <a:cubicBezTo>
                    <a:pt x="32" y="23"/>
                    <a:pt x="40" y="19"/>
                    <a:pt x="48" y="15"/>
                  </a:cubicBezTo>
                  <a:cubicBezTo>
                    <a:pt x="49" y="15"/>
                    <a:pt x="49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21"/>
                    <a:pt x="23" y="28"/>
                    <a:pt x="10" y="36"/>
                  </a:cubicBezTo>
                  <a:cubicBezTo>
                    <a:pt x="10" y="36"/>
                    <a:pt x="9" y="37"/>
                    <a:pt x="8" y="37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7" y="3"/>
                    <a:pt x="54" y="8"/>
                    <a:pt x="53" y="13"/>
                  </a:cubicBezTo>
                  <a:cubicBezTo>
                    <a:pt x="52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4" y="13"/>
                    <a:pt x="18" y="18"/>
                    <a:pt x="9" y="31"/>
                  </a:cubicBezTo>
                  <a:cubicBezTo>
                    <a:pt x="0" y="43"/>
                    <a:pt x="0" y="59"/>
                    <a:pt x="6" y="73"/>
                  </a:cubicBezTo>
                  <a:cubicBezTo>
                    <a:pt x="9" y="80"/>
                    <a:pt x="15" y="88"/>
                    <a:pt x="22" y="93"/>
                  </a:cubicBezTo>
                  <a:cubicBezTo>
                    <a:pt x="26" y="96"/>
                    <a:pt x="30" y="97"/>
                    <a:pt x="35" y="97"/>
                  </a:cubicBezTo>
                  <a:cubicBezTo>
                    <a:pt x="38" y="97"/>
                    <a:pt x="42" y="96"/>
                    <a:pt x="45" y="96"/>
                  </a:cubicBezTo>
                  <a:cubicBezTo>
                    <a:pt x="45" y="97"/>
                    <a:pt x="44" y="98"/>
                    <a:pt x="43" y="100"/>
                  </a:cubicBezTo>
                  <a:cubicBezTo>
                    <a:pt x="43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7" y="100"/>
                    <a:pt x="47" y="100"/>
                  </a:cubicBezTo>
                  <a:cubicBezTo>
                    <a:pt x="48" y="100"/>
                    <a:pt x="48" y="100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100"/>
                    <a:pt x="49" y="100"/>
                  </a:cubicBezTo>
                  <a:cubicBezTo>
                    <a:pt x="50" y="100"/>
                    <a:pt x="50" y="9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2" y="97"/>
                    <a:pt x="51" y="96"/>
                  </a:cubicBezTo>
                  <a:cubicBezTo>
                    <a:pt x="56" y="98"/>
                    <a:pt x="60" y="99"/>
                    <a:pt x="65" y="99"/>
                  </a:cubicBezTo>
                  <a:cubicBezTo>
                    <a:pt x="67" y="99"/>
                    <a:pt x="70" y="99"/>
                    <a:pt x="73" y="98"/>
                  </a:cubicBezTo>
                  <a:cubicBezTo>
                    <a:pt x="81" y="94"/>
                    <a:pt x="86" y="87"/>
                    <a:pt x="89" y="79"/>
                  </a:cubicBezTo>
                  <a:cubicBezTo>
                    <a:pt x="96" y="64"/>
                    <a:pt x="97" y="45"/>
                    <a:pt x="88" y="30"/>
                  </a:cubicBezTo>
                  <a:cubicBezTo>
                    <a:pt x="81" y="19"/>
                    <a:pt x="68" y="14"/>
                    <a:pt x="55" y="13"/>
                  </a:cubicBezTo>
                  <a:cubicBezTo>
                    <a:pt x="56" y="9"/>
                    <a:pt x="59" y="5"/>
                    <a:pt x="63" y="2"/>
                  </a:cubicBezTo>
                  <a:cubicBezTo>
                    <a:pt x="64" y="2"/>
                    <a:pt x="63" y="0"/>
                    <a:pt x="6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076787" y="355824"/>
              <a:ext cx="969963" cy="822325"/>
            </a:xfrm>
            <a:custGeom>
              <a:avLst/>
              <a:gdLst>
                <a:gd name="T0" fmla="*/ 111 w 229"/>
                <a:gd name="T1" fmla="*/ 164 h 194"/>
                <a:gd name="T2" fmla="*/ 106 w 229"/>
                <a:gd name="T3" fmla="*/ 160 h 194"/>
                <a:gd name="T4" fmla="*/ 100 w 229"/>
                <a:gd name="T5" fmla="*/ 161 h 194"/>
                <a:gd name="T6" fmla="*/ 125 w 229"/>
                <a:gd name="T7" fmla="*/ 152 h 194"/>
                <a:gd name="T8" fmla="*/ 80 w 229"/>
                <a:gd name="T9" fmla="*/ 151 h 194"/>
                <a:gd name="T10" fmla="*/ 10 w 229"/>
                <a:gd name="T11" fmla="*/ 141 h 194"/>
                <a:gd name="T12" fmla="*/ 108 w 229"/>
                <a:gd name="T13" fmla="*/ 136 h 194"/>
                <a:gd name="T14" fmla="*/ 80 w 229"/>
                <a:gd name="T15" fmla="*/ 151 h 194"/>
                <a:gd name="T16" fmla="*/ 8 w 229"/>
                <a:gd name="T17" fmla="*/ 136 h 194"/>
                <a:gd name="T18" fmla="*/ 71 w 229"/>
                <a:gd name="T19" fmla="*/ 147 h 194"/>
                <a:gd name="T20" fmla="*/ 57 w 229"/>
                <a:gd name="T21" fmla="*/ 140 h 194"/>
                <a:gd name="T22" fmla="*/ 9 w 229"/>
                <a:gd name="T23" fmla="*/ 125 h 194"/>
                <a:gd name="T24" fmla="*/ 39 w 229"/>
                <a:gd name="T25" fmla="*/ 137 h 194"/>
                <a:gd name="T26" fmla="*/ 147 w 229"/>
                <a:gd name="T27" fmla="*/ 125 h 194"/>
                <a:gd name="T28" fmla="*/ 56 w 229"/>
                <a:gd name="T29" fmla="*/ 139 h 194"/>
                <a:gd name="T30" fmla="*/ 69 w 229"/>
                <a:gd name="T31" fmla="*/ 117 h 194"/>
                <a:gd name="T32" fmla="*/ 139 w 229"/>
                <a:gd name="T33" fmla="*/ 120 h 194"/>
                <a:gd name="T34" fmla="*/ 152 w 229"/>
                <a:gd name="T35" fmla="*/ 105 h 194"/>
                <a:gd name="T36" fmla="*/ 39 w 229"/>
                <a:gd name="T37" fmla="*/ 131 h 194"/>
                <a:gd name="T38" fmla="*/ 18 w 229"/>
                <a:gd name="T39" fmla="*/ 121 h 194"/>
                <a:gd name="T40" fmla="*/ 173 w 229"/>
                <a:gd name="T41" fmla="*/ 99 h 194"/>
                <a:gd name="T42" fmla="*/ 148 w 229"/>
                <a:gd name="T43" fmla="*/ 98 h 194"/>
                <a:gd name="T44" fmla="*/ 176 w 229"/>
                <a:gd name="T45" fmla="*/ 95 h 194"/>
                <a:gd name="T46" fmla="*/ 183 w 229"/>
                <a:gd name="T47" fmla="*/ 87 h 194"/>
                <a:gd name="T48" fmla="*/ 19 w 229"/>
                <a:gd name="T49" fmla="*/ 121 h 194"/>
                <a:gd name="T50" fmla="*/ 108 w 229"/>
                <a:gd name="T51" fmla="*/ 101 h 194"/>
                <a:gd name="T52" fmla="*/ 110 w 229"/>
                <a:gd name="T53" fmla="*/ 102 h 194"/>
                <a:gd name="T54" fmla="*/ 104 w 229"/>
                <a:gd name="T55" fmla="*/ 97 h 194"/>
                <a:gd name="T56" fmla="*/ 64 w 229"/>
                <a:gd name="T57" fmla="*/ 99 h 194"/>
                <a:gd name="T58" fmla="*/ 181 w 229"/>
                <a:gd name="T59" fmla="*/ 114 h 194"/>
                <a:gd name="T60" fmla="*/ 107 w 229"/>
                <a:gd name="T61" fmla="*/ 183 h 194"/>
                <a:gd name="T62" fmla="*/ 23 w 229"/>
                <a:gd name="T63" fmla="*/ 107 h 194"/>
                <a:gd name="T64" fmla="*/ 41 w 229"/>
                <a:gd name="T65" fmla="*/ 102 h 194"/>
                <a:gd name="T66" fmla="*/ 116 w 229"/>
                <a:gd name="T67" fmla="*/ 169 h 194"/>
                <a:gd name="T68" fmla="*/ 27 w 229"/>
                <a:gd name="T69" fmla="*/ 99 h 194"/>
                <a:gd name="T70" fmla="*/ 54 w 229"/>
                <a:gd name="T71" fmla="*/ 87 h 194"/>
                <a:gd name="T72" fmla="*/ 34 w 229"/>
                <a:gd name="T73" fmla="*/ 92 h 194"/>
                <a:gd name="T74" fmla="*/ 127 w 229"/>
                <a:gd name="T75" fmla="*/ 60 h 194"/>
                <a:gd name="T76" fmla="*/ 206 w 229"/>
                <a:gd name="T77" fmla="*/ 41 h 194"/>
                <a:gd name="T78" fmla="*/ 79 w 229"/>
                <a:gd name="T79" fmla="*/ 72 h 194"/>
                <a:gd name="T80" fmla="*/ 46 w 229"/>
                <a:gd name="T81" fmla="*/ 79 h 194"/>
                <a:gd name="T82" fmla="*/ 181 w 229"/>
                <a:gd name="T83" fmla="*/ 37 h 194"/>
                <a:gd name="T84" fmla="*/ 193 w 229"/>
                <a:gd name="T85" fmla="*/ 34 h 194"/>
                <a:gd name="T86" fmla="*/ 113 w 229"/>
                <a:gd name="T87" fmla="*/ 50 h 194"/>
                <a:gd name="T88" fmla="*/ 192 w 229"/>
                <a:gd name="T89" fmla="*/ 33 h 194"/>
                <a:gd name="T90" fmla="*/ 113 w 229"/>
                <a:gd name="T91" fmla="*/ 45 h 194"/>
                <a:gd name="T92" fmla="*/ 178 w 229"/>
                <a:gd name="T93" fmla="*/ 27 h 194"/>
                <a:gd name="T94" fmla="*/ 100 w 229"/>
                <a:gd name="T95" fmla="*/ 32 h 194"/>
                <a:gd name="T96" fmla="*/ 112 w 229"/>
                <a:gd name="T97" fmla="*/ 42 h 194"/>
                <a:gd name="T98" fmla="*/ 120 w 229"/>
                <a:gd name="T99" fmla="*/ 41 h 194"/>
                <a:gd name="T100" fmla="*/ 125 w 229"/>
                <a:gd name="T101" fmla="*/ 35 h 194"/>
                <a:gd name="T102" fmla="*/ 89 w 229"/>
                <a:gd name="T103" fmla="*/ 40 h 194"/>
                <a:gd name="T104" fmla="*/ 86 w 229"/>
                <a:gd name="T105" fmla="*/ 35 h 194"/>
                <a:gd name="T106" fmla="*/ 156 w 229"/>
                <a:gd name="T107" fmla="*/ 17 h 194"/>
                <a:gd name="T108" fmla="*/ 119 w 229"/>
                <a:gd name="T109" fmla="*/ 22 h 194"/>
                <a:gd name="T110" fmla="*/ 96 w 229"/>
                <a:gd name="T111" fmla="*/ 25 h 194"/>
                <a:gd name="T112" fmla="*/ 117 w 229"/>
                <a:gd name="T113" fmla="*/ 13 h 194"/>
                <a:gd name="T114" fmla="*/ 101 w 229"/>
                <a:gd name="T115" fmla="*/ 20 h 194"/>
                <a:gd name="T116" fmla="*/ 134 w 229"/>
                <a:gd name="T117" fmla="*/ 8 h 194"/>
                <a:gd name="T118" fmla="*/ 124 w 229"/>
                <a:gd name="T119" fmla="*/ 5 h 194"/>
                <a:gd name="T120" fmla="*/ 26 w 229"/>
                <a:gd name="T121" fmla="*/ 153 h 194"/>
                <a:gd name="T122" fmla="*/ 224 w 229"/>
                <a:gd name="T123" fmla="*/ 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194">
                  <a:moveTo>
                    <a:pt x="109" y="167"/>
                  </a:moveTo>
                  <a:cubicBezTo>
                    <a:pt x="108" y="166"/>
                    <a:pt x="107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7" y="165"/>
                  </a:cubicBezTo>
                  <a:cubicBezTo>
                    <a:pt x="108" y="165"/>
                    <a:pt x="111" y="165"/>
                    <a:pt x="111" y="165"/>
                  </a:cubicBezTo>
                  <a:cubicBezTo>
                    <a:pt x="110" y="166"/>
                    <a:pt x="110" y="166"/>
                    <a:pt x="109" y="167"/>
                  </a:cubicBezTo>
                  <a:moveTo>
                    <a:pt x="109" y="164"/>
                  </a:moveTo>
                  <a:cubicBezTo>
                    <a:pt x="106" y="164"/>
                    <a:pt x="111" y="162"/>
                    <a:pt x="112" y="161"/>
                  </a:cubicBezTo>
                  <a:cubicBezTo>
                    <a:pt x="113" y="161"/>
                    <a:pt x="115" y="160"/>
                    <a:pt x="117" y="160"/>
                  </a:cubicBezTo>
                  <a:cubicBezTo>
                    <a:pt x="115" y="161"/>
                    <a:pt x="114" y="162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0" y="164"/>
                    <a:pt x="110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moveTo>
                    <a:pt x="102" y="162"/>
                  </a:moveTo>
                  <a:cubicBezTo>
                    <a:pt x="104" y="162"/>
                    <a:pt x="106" y="162"/>
                    <a:pt x="108" y="161"/>
                  </a:cubicBezTo>
                  <a:cubicBezTo>
                    <a:pt x="109" y="161"/>
                    <a:pt x="111" y="160"/>
                    <a:pt x="112" y="160"/>
                  </a:cubicBezTo>
                  <a:cubicBezTo>
                    <a:pt x="113" y="160"/>
                    <a:pt x="116" y="159"/>
                    <a:pt x="117" y="159"/>
                  </a:cubicBezTo>
                  <a:cubicBezTo>
                    <a:pt x="117" y="159"/>
                    <a:pt x="117" y="159"/>
                    <a:pt x="116" y="159"/>
                  </a:cubicBezTo>
                  <a:cubicBezTo>
                    <a:pt x="113" y="160"/>
                    <a:pt x="108" y="161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164"/>
                    <a:pt x="103" y="163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moveTo>
                    <a:pt x="102" y="162"/>
                  </a:moveTo>
                  <a:cubicBezTo>
                    <a:pt x="101" y="162"/>
                    <a:pt x="104" y="160"/>
                    <a:pt x="106" y="160"/>
                  </a:cubicBezTo>
                  <a:cubicBezTo>
                    <a:pt x="111" y="158"/>
                    <a:pt x="117" y="156"/>
                    <a:pt x="123" y="153"/>
                  </a:cubicBezTo>
                  <a:cubicBezTo>
                    <a:pt x="121" y="155"/>
                    <a:pt x="120" y="157"/>
                    <a:pt x="118" y="158"/>
                  </a:cubicBezTo>
                  <a:cubicBezTo>
                    <a:pt x="115" y="158"/>
                    <a:pt x="112" y="159"/>
                    <a:pt x="109" y="160"/>
                  </a:cubicBezTo>
                  <a:cubicBezTo>
                    <a:pt x="108" y="160"/>
                    <a:pt x="106" y="161"/>
                    <a:pt x="105" y="161"/>
                  </a:cubicBezTo>
                  <a:cubicBezTo>
                    <a:pt x="103" y="161"/>
                    <a:pt x="102" y="162"/>
                    <a:pt x="102" y="162"/>
                  </a:cubicBezTo>
                  <a:moveTo>
                    <a:pt x="100" y="161"/>
                  </a:moveTo>
                  <a:cubicBezTo>
                    <a:pt x="99" y="161"/>
                    <a:pt x="97" y="160"/>
                    <a:pt x="96" y="159"/>
                  </a:cubicBezTo>
                  <a:cubicBezTo>
                    <a:pt x="100" y="159"/>
                    <a:pt x="103" y="158"/>
                    <a:pt x="107" y="157"/>
                  </a:cubicBezTo>
                  <a:cubicBezTo>
                    <a:pt x="112" y="155"/>
                    <a:pt x="117" y="154"/>
                    <a:pt x="122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4" y="153"/>
                    <a:pt x="119" y="154"/>
                    <a:pt x="119" y="154"/>
                  </a:cubicBezTo>
                  <a:cubicBezTo>
                    <a:pt x="116" y="155"/>
                    <a:pt x="114" y="156"/>
                    <a:pt x="111" y="157"/>
                  </a:cubicBezTo>
                  <a:cubicBezTo>
                    <a:pt x="107" y="158"/>
                    <a:pt x="103" y="159"/>
                    <a:pt x="100" y="161"/>
                  </a:cubicBezTo>
                  <a:cubicBezTo>
                    <a:pt x="100" y="161"/>
                    <a:pt x="100" y="161"/>
                    <a:pt x="100" y="161"/>
                  </a:cubicBezTo>
                  <a:moveTo>
                    <a:pt x="94" y="159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3" y="158"/>
                    <a:pt x="91" y="157"/>
                    <a:pt x="90" y="156"/>
                  </a:cubicBezTo>
                  <a:cubicBezTo>
                    <a:pt x="95" y="156"/>
                    <a:pt x="100" y="154"/>
                    <a:pt x="104" y="153"/>
                  </a:cubicBezTo>
                  <a:cubicBezTo>
                    <a:pt x="110" y="152"/>
                    <a:pt x="115" y="151"/>
                    <a:pt x="120" y="150"/>
                  </a:cubicBezTo>
                  <a:cubicBezTo>
                    <a:pt x="119" y="151"/>
                    <a:pt x="117" y="151"/>
                    <a:pt x="116" y="152"/>
                  </a:cubicBezTo>
                  <a:cubicBezTo>
                    <a:pt x="109" y="153"/>
                    <a:pt x="102" y="156"/>
                    <a:pt x="94" y="159"/>
                  </a:cubicBezTo>
                  <a:moveTo>
                    <a:pt x="95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7" y="159"/>
                    <a:pt x="97" y="158"/>
                  </a:cubicBezTo>
                  <a:cubicBezTo>
                    <a:pt x="107" y="155"/>
                    <a:pt x="117" y="152"/>
                    <a:pt x="127" y="149"/>
                  </a:cubicBezTo>
                  <a:cubicBezTo>
                    <a:pt x="126" y="150"/>
                    <a:pt x="125" y="151"/>
                    <a:pt x="125" y="152"/>
                  </a:cubicBezTo>
                  <a:cubicBezTo>
                    <a:pt x="120" y="152"/>
                    <a:pt x="115" y="154"/>
                    <a:pt x="110" y="155"/>
                  </a:cubicBezTo>
                  <a:cubicBezTo>
                    <a:pt x="107" y="156"/>
                    <a:pt x="104" y="157"/>
                    <a:pt x="102" y="157"/>
                  </a:cubicBezTo>
                  <a:cubicBezTo>
                    <a:pt x="101" y="158"/>
                    <a:pt x="100" y="158"/>
                    <a:pt x="99" y="158"/>
                  </a:cubicBezTo>
                  <a:cubicBezTo>
                    <a:pt x="96" y="159"/>
                    <a:pt x="95" y="159"/>
                    <a:pt x="95" y="159"/>
                  </a:cubicBezTo>
                  <a:moveTo>
                    <a:pt x="81" y="151"/>
                  </a:moveTo>
                  <a:cubicBezTo>
                    <a:pt x="88" y="151"/>
                    <a:pt x="96" y="149"/>
                    <a:pt x="102" y="148"/>
                  </a:cubicBezTo>
                  <a:cubicBezTo>
                    <a:pt x="112" y="146"/>
                    <a:pt x="121" y="143"/>
                    <a:pt x="131" y="141"/>
                  </a:cubicBezTo>
                  <a:cubicBezTo>
                    <a:pt x="131" y="141"/>
                    <a:pt x="132" y="141"/>
                    <a:pt x="132" y="141"/>
                  </a:cubicBezTo>
                  <a:cubicBezTo>
                    <a:pt x="131" y="141"/>
                    <a:pt x="130" y="142"/>
                    <a:pt x="129" y="142"/>
                  </a:cubicBezTo>
                  <a:cubicBezTo>
                    <a:pt x="125" y="144"/>
                    <a:pt x="120" y="146"/>
                    <a:pt x="115" y="147"/>
                  </a:cubicBezTo>
                  <a:cubicBezTo>
                    <a:pt x="110" y="149"/>
                    <a:pt x="105" y="150"/>
                    <a:pt x="101" y="151"/>
                  </a:cubicBezTo>
                  <a:cubicBezTo>
                    <a:pt x="96" y="153"/>
                    <a:pt x="92" y="154"/>
                    <a:pt x="88" y="155"/>
                  </a:cubicBezTo>
                  <a:cubicBezTo>
                    <a:pt x="85" y="154"/>
                    <a:pt x="83" y="153"/>
                    <a:pt x="80" y="151"/>
                  </a:cubicBezTo>
                  <a:cubicBezTo>
                    <a:pt x="80" y="151"/>
                    <a:pt x="81" y="151"/>
                    <a:pt x="81" y="151"/>
                  </a:cubicBezTo>
                  <a:moveTo>
                    <a:pt x="89" y="156"/>
                  </a:moveTo>
                  <a:cubicBezTo>
                    <a:pt x="89" y="156"/>
                    <a:pt x="89" y="156"/>
                    <a:pt x="91" y="155"/>
                  </a:cubicBezTo>
                  <a:cubicBezTo>
                    <a:pt x="105" y="150"/>
                    <a:pt x="120" y="146"/>
                    <a:pt x="135" y="141"/>
                  </a:cubicBezTo>
                  <a:cubicBezTo>
                    <a:pt x="133" y="143"/>
                    <a:pt x="130" y="146"/>
                    <a:pt x="128" y="148"/>
                  </a:cubicBezTo>
                  <a:cubicBezTo>
                    <a:pt x="122" y="149"/>
                    <a:pt x="116" y="150"/>
                    <a:pt x="110" y="152"/>
                  </a:cubicBezTo>
                  <a:cubicBezTo>
                    <a:pt x="106" y="152"/>
                    <a:pt x="102" y="153"/>
                    <a:pt x="99" y="153"/>
                  </a:cubicBezTo>
                  <a:cubicBezTo>
                    <a:pt x="97" y="154"/>
                    <a:pt x="96" y="154"/>
                    <a:pt x="94" y="155"/>
                  </a:cubicBezTo>
                  <a:cubicBezTo>
                    <a:pt x="94" y="155"/>
                    <a:pt x="90" y="156"/>
                    <a:pt x="89" y="156"/>
                  </a:cubicBezTo>
                  <a:moveTo>
                    <a:pt x="107" y="190"/>
                  </a:moveTo>
                  <a:cubicBezTo>
                    <a:pt x="90" y="183"/>
                    <a:pt x="75" y="174"/>
                    <a:pt x="59" y="167"/>
                  </a:cubicBezTo>
                  <a:cubicBezTo>
                    <a:pt x="48" y="161"/>
                    <a:pt x="38" y="156"/>
                    <a:pt x="27" y="151"/>
                  </a:cubicBezTo>
                  <a:cubicBezTo>
                    <a:pt x="22" y="148"/>
                    <a:pt x="15" y="145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2"/>
                    <a:pt x="18" y="144"/>
                    <a:pt x="22" y="146"/>
                  </a:cubicBezTo>
                  <a:cubicBezTo>
                    <a:pt x="33" y="151"/>
                    <a:pt x="44" y="156"/>
                    <a:pt x="54" y="162"/>
                  </a:cubicBezTo>
                  <a:cubicBezTo>
                    <a:pt x="66" y="167"/>
                    <a:pt x="77" y="172"/>
                    <a:pt x="88" y="178"/>
                  </a:cubicBezTo>
                  <a:cubicBezTo>
                    <a:pt x="93" y="180"/>
                    <a:pt x="100" y="182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6" y="189"/>
                    <a:pt x="107" y="190"/>
                  </a:cubicBezTo>
                  <a:moveTo>
                    <a:pt x="70" y="146"/>
                  </a:moveTo>
                  <a:cubicBezTo>
                    <a:pt x="68" y="145"/>
                    <a:pt x="66" y="145"/>
                    <a:pt x="65" y="144"/>
                  </a:cubicBezTo>
                  <a:cubicBezTo>
                    <a:pt x="79" y="141"/>
                    <a:pt x="93" y="139"/>
                    <a:pt x="107" y="136"/>
                  </a:cubicBezTo>
                  <a:cubicBezTo>
                    <a:pt x="109" y="136"/>
                    <a:pt x="111" y="135"/>
                    <a:pt x="113" y="135"/>
                  </a:cubicBezTo>
                  <a:cubicBezTo>
                    <a:pt x="111" y="135"/>
                    <a:pt x="110" y="136"/>
                    <a:pt x="108" y="136"/>
                  </a:cubicBezTo>
                  <a:cubicBezTo>
                    <a:pt x="100" y="138"/>
                    <a:pt x="93" y="140"/>
                    <a:pt x="85" y="142"/>
                  </a:cubicBezTo>
                  <a:cubicBezTo>
                    <a:pt x="82" y="143"/>
                    <a:pt x="79" y="144"/>
                    <a:pt x="76" y="144"/>
                  </a:cubicBezTo>
                  <a:cubicBezTo>
                    <a:pt x="74" y="145"/>
                    <a:pt x="72" y="145"/>
                    <a:pt x="70" y="146"/>
                  </a:cubicBezTo>
                  <a:moveTo>
                    <a:pt x="78" y="151"/>
                  </a:moveTo>
                  <a:cubicBezTo>
                    <a:pt x="76" y="149"/>
                    <a:pt x="74" y="148"/>
                    <a:pt x="71" y="147"/>
                  </a:cubicBezTo>
                  <a:cubicBezTo>
                    <a:pt x="83" y="146"/>
                    <a:pt x="94" y="144"/>
                    <a:pt x="105" y="141"/>
                  </a:cubicBezTo>
                  <a:cubicBezTo>
                    <a:pt x="117" y="139"/>
                    <a:pt x="128" y="137"/>
                    <a:pt x="139" y="134"/>
                  </a:cubicBezTo>
                  <a:cubicBezTo>
                    <a:pt x="138" y="134"/>
                    <a:pt x="136" y="135"/>
                    <a:pt x="134" y="136"/>
                  </a:cubicBezTo>
                  <a:cubicBezTo>
                    <a:pt x="132" y="136"/>
                    <a:pt x="129" y="137"/>
                    <a:pt x="127" y="137"/>
                  </a:cubicBezTo>
                  <a:cubicBezTo>
                    <a:pt x="121" y="139"/>
                    <a:pt x="116" y="140"/>
                    <a:pt x="110" y="141"/>
                  </a:cubicBezTo>
                  <a:cubicBezTo>
                    <a:pt x="104" y="142"/>
                    <a:pt x="99" y="144"/>
                    <a:pt x="93" y="146"/>
                  </a:cubicBezTo>
                  <a:cubicBezTo>
                    <a:pt x="88" y="148"/>
                    <a:pt x="83" y="148"/>
                    <a:pt x="78" y="151"/>
                  </a:cubicBezTo>
                  <a:moveTo>
                    <a:pt x="80" y="151"/>
                  </a:moveTo>
                  <a:cubicBezTo>
                    <a:pt x="78" y="151"/>
                    <a:pt x="85" y="149"/>
                    <a:pt x="85" y="149"/>
                  </a:cubicBezTo>
                  <a:cubicBezTo>
                    <a:pt x="96" y="147"/>
                    <a:pt x="105" y="143"/>
                    <a:pt x="116" y="141"/>
                  </a:cubicBezTo>
                  <a:cubicBezTo>
                    <a:pt x="124" y="139"/>
                    <a:pt x="134" y="138"/>
                    <a:pt x="142" y="133"/>
                  </a:cubicBezTo>
                  <a:cubicBezTo>
                    <a:pt x="140" y="135"/>
                    <a:pt x="138" y="137"/>
                    <a:pt x="136" y="139"/>
                  </a:cubicBezTo>
                  <a:cubicBezTo>
                    <a:pt x="126" y="142"/>
                    <a:pt x="116" y="144"/>
                    <a:pt x="105" y="146"/>
                  </a:cubicBezTo>
                  <a:cubicBezTo>
                    <a:pt x="100" y="148"/>
                    <a:pt x="95" y="148"/>
                    <a:pt x="90" y="149"/>
                  </a:cubicBezTo>
                  <a:cubicBezTo>
                    <a:pt x="87" y="150"/>
                    <a:pt x="84" y="150"/>
                    <a:pt x="81" y="151"/>
                  </a:cubicBezTo>
                  <a:cubicBezTo>
                    <a:pt x="81" y="151"/>
                    <a:pt x="81" y="151"/>
                    <a:pt x="80" y="151"/>
                  </a:cubicBezTo>
                  <a:moveTo>
                    <a:pt x="105" y="183"/>
                  </a:moveTo>
                  <a:cubicBezTo>
                    <a:pt x="100" y="180"/>
                    <a:pt x="95" y="178"/>
                    <a:pt x="90" y="176"/>
                  </a:cubicBezTo>
                  <a:cubicBezTo>
                    <a:pt x="79" y="171"/>
                    <a:pt x="69" y="166"/>
                    <a:pt x="58" y="160"/>
                  </a:cubicBezTo>
                  <a:cubicBezTo>
                    <a:pt x="47" y="155"/>
                    <a:pt x="36" y="150"/>
                    <a:pt x="25" y="144"/>
                  </a:cubicBezTo>
                  <a:cubicBezTo>
                    <a:pt x="20" y="142"/>
                    <a:pt x="12" y="139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4"/>
                    <a:pt x="8" y="133"/>
                    <a:pt x="8" y="131"/>
                  </a:cubicBezTo>
                  <a:cubicBezTo>
                    <a:pt x="22" y="140"/>
                    <a:pt x="38" y="147"/>
                    <a:pt x="53" y="154"/>
                  </a:cubicBezTo>
                  <a:cubicBezTo>
                    <a:pt x="70" y="163"/>
                    <a:pt x="88" y="170"/>
                    <a:pt x="105" y="179"/>
                  </a:cubicBezTo>
                  <a:cubicBezTo>
                    <a:pt x="105" y="180"/>
                    <a:pt x="105" y="182"/>
                    <a:pt x="105" y="183"/>
                  </a:cubicBezTo>
                  <a:moveTo>
                    <a:pt x="48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50" y="135"/>
                    <a:pt x="52" y="134"/>
                    <a:pt x="54" y="133"/>
                  </a:cubicBezTo>
                  <a:cubicBezTo>
                    <a:pt x="57" y="132"/>
                    <a:pt x="61" y="131"/>
                    <a:pt x="64" y="131"/>
                  </a:cubicBezTo>
                  <a:cubicBezTo>
                    <a:pt x="63" y="131"/>
                    <a:pt x="63" y="131"/>
                    <a:pt x="62" y="131"/>
                  </a:cubicBezTo>
                  <a:cubicBezTo>
                    <a:pt x="58" y="132"/>
                    <a:pt x="55" y="133"/>
                    <a:pt x="51" y="135"/>
                  </a:cubicBezTo>
                  <a:cubicBezTo>
                    <a:pt x="50" y="135"/>
                    <a:pt x="49" y="135"/>
                    <a:pt x="48" y="136"/>
                  </a:cubicBezTo>
                  <a:moveTo>
                    <a:pt x="71" y="147"/>
                  </a:moveTo>
                  <a:cubicBezTo>
                    <a:pt x="71" y="147"/>
                    <a:pt x="71" y="147"/>
                    <a:pt x="73" y="146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90" y="142"/>
                    <a:pt x="103" y="139"/>
                    <a:pt x="115" y="135"/>
                  </a:cubicBezTo>
                  <a:cubicBezTo>
                    <a:pt x="126" y="132"/>
                    <a:pt x="138" y="130"/>
                    <a:pt x="149" y="126"/>
                  </a:cubicBezTo>
                  <a:cubicBezTo>
                    <a:pt x="147" y="128"/>
                    <a:pt x="145" y="130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30" y="136"/>
                    <a:pt x="118" y="138"/>
                    <a:pt x="105" y="141"/>
                  </a:cubicBezTo>
                  <a:cubicBezTo>
                    <a:pt x="98" y="142"/>
                    <a:pt x="92" y="144"/>
                    <a:pt x="85" y="145"/>
                  </a:cubicBezTo>
                  <a:cubicBezTo>
                    <a:pt x="81" y="145"/>
                    <a:pt x="77" y="146"/>
                    <a:pt x="74" y="146"/>
                  </a:cubicBezTo>
                  <a:cubicBezTo>
                    <a:pt x="73" y="146"/>
                    <a:pt x="71" y="147"/>
                    <a:pt x="71" y="147"/>
                  </a:cubicBezTo>
                  <a:moveTo>
                    <a:pt x="63" y="143"/>
                  </a:moveTo>
                  <a:cubicBezTo>
                    <a:pt x="63" y="143"/>
                    <a:pt x="62" y="143"/>
                    <a:pt x="62" y="142"/>
                  </a:cubicBezTo>
                  <a:cubicBezTo>
                    <a:pt x="60" y="142"/>
                    <a:pt x="59" y="141"/>
                    <a:pt x="57" y="140"/>
                  </a:cubicBezTo>
                  <a:cubicBezTo>
                    <a:pt x="64" y="139"/>
                    <a:pt x="71" y="137"/>
                    <a:pt x="78" y="136"/>
                  </a:cubicBezTo>
                  <a:cubicBezTo>
                    <a:pt x="86" y="134"/>
                    <a:pt x="95" y="132"/>
                    <a:pt x="103" y="130"/>
                  </a:cubicBezTo>
                  <a:cubicBezTo>
                    <a:pt x="109" y="128"/>
                    <a:pt x="115" y="127"/>
                    <a:pt x="120" y="125"/>
                  </a:cubicBezTo>
                  <a:cubicBezTo>
                    <a:pt x="118" y="126"/>
                    <a:pt x="116" y="127"/>
                    <a:pt x="113" y="128"/>
                  </a:cubicBezTo>
                  <a:cubicBezTo>
                    <a:pt x="105" y="130"/>
                    <a:pt x="96" y="132"/>
                    <a:pt x="87" y="135"/>
                  </a:cubicBezTo>
                  <a:cubicBezTo>
                    <a:pt x="80" y="138"/>
                    <a:pt x="73" y="140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3" y="143"/>
                    <a:pt x="63" y="143"/>
                  </a:cubicBezTo>
                  <a:moveTo>
                    <a:pt x="106" y="176"/>
                  </a:moveTo>
                  <a:cubicBezTo>
                    <a:pt x="89" y="168"/>
                    <a:pt x="71" y="160"/>
                    <a:pt x="54" y="152"/>
                  </a:cubicBezTo>
                  <a:cubicBezTo>
                    <a:pt x="39" y="145"/>
                    <a:pt x="23" y="137"/>
                    <a:pt x="8" y="128"/>
                  </a:cubicBezTo>
                  <a:cubicBezTo>
                    <a:pt x="8" y="127"/>
                    <a:pt x="9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9" y="128"/>
                    <a:pt x="29" y="135"/>
                    <a:pt x="38" y="140"/>
                  </a:cubicBezTo>
                  <a:cubicBezTo>
                    <a:pt x="45" y="143"/>
                    <a:pt x="52" y="146"/>
                    <a:pt x="59" y="150"/>
                  </a:cubicBezTo>
                  <a:cubicBezTo>
                    <a:pt x="69" y="155"/>
                    <a:pt x="79" y="160"/>
                    <a:pt x="89" y="165"/>
                  </a:cubicBezTo>
                  <a:cubicBezTo>
                    <a:pt x="95" y="168"/>
                    <a:pt x="101" y="171"/>
                    <a:pt x="106" y="173"/>
                  </a:cubicBezTo>
                  <a:cubicBezTo>
                    <a:pt x="106" y="174"/>
                    <a:pt x="106" y="175"/>
                    <a:pt x="106" y="176"/>
                  </a:cubicBezTo>
                  <a:moveTo>
                    <a:pt x="5" y="134"/>
                  </a:moveTo>
                  <a:cubicBezTo>
                    <a:pt x="4" y="129"/>
                    <a:pt x="5" y="124"/>
                    <a:pt x="8" y="121"/>
                  </a:cubicBezTo>
                  <a:cubicBezTo>
                    <a:pt x="6" y="125"/>
                    <a:pt x="5" y="130"/>
                    <a:pt x="5" y="134"/>
                  </a:cubicBezTo>
                  <a:moveTo>
                    <a:pt x="107" y="171"/>
                  </a:moveTo>
                  <a:cubicBezTo>
                    <a:pt x="101" y="169"/>
                    <a:pt x="95" y="165"/>
                    <a:pt x="89" y="162"/>
                  </a:cubicBezTo>
                  <a:cubicBezTo>
                    <a:pt x="79" y="157"/>
                    <a:pt x="69" y="152"/>
                    <a:pt x="59" y="147"/>
                  </a:cubicBezTo>
                  <a:cubicBezTo>
                    <a:pt x="52" y="144"/>
                    <a:pt x="45" y="141"/>
                    <a:pt x="39" y="137"/>
                  </a:cubicBezTo>
                  <a:cubicBezTo>
                    <a:pt x="29" y="132"/>
                    <a:pt x="20" y="126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1" y="121"/>
                    <a:pt x="11" y="120"/>
                  </a:cubicBezTo>
                  <a:cubicBezTo>
                    <a:pt x="27" y="129"/>
                    <a:pt x="43" y="136"/>
                    <a:pt x="60" y="144"/>
                  </a:cubicBezTo>
                  <a:cubicBezTo>
                    <a:pt x="70" y="149"/>
                    <a:pt x="81" y="155"/>
                    <a:pt x="91" y="160"/>
                  </a:cubicBezTo>
                  <a:cubicBezTo>
                    <a:pt x="97" y="163"/>
                    <a:pt x="103" y="165"/>
                    <a:pt x="108" y="169"/>
                  </a:cubicBezTo>
                  <a:cubicBezTo>
                    <a:pt x="108" y="170"/>
                    <a:pt x="107" y="170"/>
                    <a:pt x="107" y="171"/>
                  </a:cubicBezTo>
                  <a:moveTo>
                    <a:pt x="157" y="116"/>
                  </a:moveTo>
                  <a:cubicBezTo>
                    <a:pt x="157" y="116"/>
                    <a:pt x="158" y="116"/>
                    <a:pt x="158" y="115"/>
                  </a:cubicBezTo>
                  <a:cubicBezTo>
                    <a:pt x="155" y="118"/>
                    <a:pt x="153" y="121"/>
                    <a:pt x="150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8" y="124"/>
                    <a:pt x="147" y="125"/>
                    <a:pt x="147" y="125"/>
                  </a:cubicBezTo>
                  <a:cubicBezTo>
                    <a:pt x="142" y="127"/>
                    <a:pt x="137" y="129"/>
                    <a:pt x="132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0" y="130"/>
                    <a:pt x="129" y="131"/>
                    <a:pt x="129" y="131"/>
                  </a:cubicBezTo>
                  <a:cubicBezTo>
                    <a:pt x="121" y="132"/>
                    <a:pt x="114" y="134"/>
                    <a:pt x="107" y="135"/>
                  </a:cubicBezTo>
                  <a:cubicBezTo>
                    <a:pt x="99" y="137"/>
                    <a:pt x="91" y="138"/>
                    <a:pt x="83" y="140"/>
                  </a:cubicBezTo>
                  <a:cubicBezTo>
                    <a:pt x="79" y="140"/>
                    <a:pt x="75" y="141"/>
                    <a:pt x="71" y="142"/>
                  </a:cubicBezTo>
                  <a:cubicBezTo>
                    <a:pt x="71" y="142"/>
                    <a:pt x="70" y="142"/>
                    <a:pt x="70" y="142"/>
                  </a:cubicBezTo>
                  <a:cubicBezTo>
                    <a:pt x="84" y="137"/>
                    <a:pt x="99" y="133"/>
                    <a:pt x="113" y="128"/>
                  </a:cubicBezTo>
                  <a:cubicBezTo>
                    <a:pt x="120" y="127"/>
                    <a:pt x="126" y="124"/>
                    <a:pt x="133" y="122"/>
                  </a:cubicBezTo>
                  <a:cubicBezTo>
                    <a:pt x="137" y="121"/>
                    <a:pt x="142" y="120"/>
                    <a:pt x="146" y="119"/>
                  </a:cubicBezTo>
                  <a:cubicBezTo>
                    <a:pt x="150" y="118"/>
                    <a:pt x="153" y="117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moveTo>
                    <a:pt x="56" y="139"/>
                  </a:moveTo>
                  <a:cubicBezTo>
                    <a:pt x="54" y="138"/>
                    <a:pt x="51" y="137"/>
                    <a:pt x="49" y="136"/>
                  </a:cubicBezTo>
                  <a:cubicBezTo>
                    <a:pt x="55" y="134"/>
                    <a:pt x="61" y="132"/>
                    <a:pt x="67" y="131"/>
                  </a:cubicBezTo>
                  <a:cubicBezTo>
                    <a:pt x="69" y="130"/>
                    <a:pt x="70" y="130"/>
                    <a:pt x="71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9" y="128"/>
                    <a:pt x="87" y="126"/>
                    <a:pt x="95" y="125"/>
                  </a:cubicBezTo>
                  <a:cubicBezTo>
                    <a:pt x="110" y="121"/>
                    <a:pt x="126" y="118"/>
                    <a:pt x="141" y="115"/>
                  </a:cubicBezTo>
                  <a:cubicBezTo>
                    <a:pt x="142" y="114"/>
                    <a:pt x="142" y="114"/>
                    <a:pt x="143" y="114"/>
                  </a:cubicBezTo>
                  <a:cubicBezTo>
                    <a:pt x="115" y="123"/>
                    <a:pt x="85" y="129"/>
                    <a:pt x="57" y="139"/>
                  </a:cubicBezTo>
                  <a:cubicBezTo>
                    <a:pt x="57" y="139"/>
                    <a:pt x="56" y="139"/>
                    <a:pt x="56" y="139"/>
                  </a:cubicBezTo>
                  <a:moveTo>
                    <a:pt x="32" y="128"/>
                  </a:moveTo>
                  <a:cubicBezTo>
                    <a:pt x="30" y="127"/>
                    <a:pt x="28" y="126"/>
                    <a:pt x="27" y="125"/>
                  </a:cubicBezTo>
                  <a:cubicBezTo>
                    <a:pt x="49" y="123"/>
                    <a:pt x="70" y="116"/>
                    <a:pt x="92" y="111"/>
                  </a:cubicBezTo>
                  <a:cubicBezTo>
                    <a:pt x="84" y="113"/>
                    <a:pt x="77" y="115"/>
                    <a:pt x="69" y="117"/>
                  </a:cubicBezTo>
                  <a:cubicBezTo>
                    <a:pt x="58" y="120"/>
                    <a:pt x="46" y="124"/>
                    <a:pt x="35" y="127"/>
                  </a:cubicBezTo>
                  <a:cubicBezTo>
                    <a:pt x="35" y="127"/>
                    <a:pt x="34" y="127"/>
                    <a:pt x="34" y="127"/>
                  </a:cubicBezTo>
                  <a:cubicBezTo>
                    <a:pt x="33" y="127"/>
                    <a:pt x="33" y="127"/>
                    <a:pt x="33" y="128"/>
                  </a:cubicBezTo>
                  <a:cubicBezTo>
                    <a:pt x="32" y="128"/>
                    <a:pt x="32" y="128"/>
                    <a:pt x="32" y="128"/>
                  </a:cubicBezTo>
                  <a:moveTo>
                    <a:pt x="58" y="139"/>
                  </a:moveTo>
                  <a:cubicBezTo>
                    <a:pt x="57" y="139"/>
                    <a:pt x="62" y="138"/>
                    <a:pt x="62" y="138"/>
                  </a:cubicBezTo>
                  <a:cubicBezTo>
                    <a:pt x="80" y="133"/>
                    <a:pt x="98" y="128"/>
                    <a:pt x="116" y="123"/>
                  </a:cubicBezTo>
                  <a:cubicBezTo>
                    <a:pt x="126" y="120"/>
                    <a:pt x="135" y="118"/>
                    <a:pt x="144" y="115"/>
                  </a:cubicBezTo>
                  <a:cubicBezTo>
                    <a:pt x="151" y="112"/>
                    <a:pt x="158" y="111"/>
                    <a:pt x="164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3" y="110"/>
                    <a:pt x="161" y="112"/>
                    <a:pt x="159" y="114"/>
                  </a:cubicBezTo>
                  <a:cubicBezTo>
                    <a:pt x="154" y="115"/>
                    <a:pt x="149" y="117"/>
                    <a:pt x="144" y="118"/>
                  </a:cubicBezTo>
                  <a:cubicBezTo>
                    <a:pt x="142" y="119"/>
                    <a:pt x="140" y="119"/>
                    <a:pt x="139" y="120"/>
                  </a:cubicBezTo>
                  <a:cubicBezTo>
                    <a:pt x="137" y="120"/>
                    <a:pt x="135" y="121"/>
                    <a:pt x="133" y="121"/>
                  </a:cubicBezTo>
                  <a:cubicBezTo>
                    <a:pt x="124" y="124"/>
                    <a:pt x="115" y="126"/>
                    <a:pt x="107" y="128"/>
                  </a:cubicBezTo>
                  <a:cubicBezTo>
                    <a:pt x="98" y="130"/>
                    <a:pt x="88" y="133"/>
                    <a:pt x="79" y="134"/>
                  </a:cubicBezTo>
                  <a:cubicBezTo>
                    <a:pt x="75" y="135"/>
                    <a:pt x="71" y="137"/>
                    <a:pt x="67" y="138"/>
                  </a:cubicBezTo>
                  <a:cubicBezTo>
                    <a:pt x="64" y="138"/>
                    <a:pt x="62" y="139"/>
                    <a:pt x="59" y="139"/>
                  </a:cubicBezTo>
                  <a:cubicBezTo>
                    <a:pt x="58" y="139"/>
                    <a:pt x="58" y="139"/>
                    <a:pt x="58" y="139"/>
                  </a:cubicBezTo>
                  <a:moveTo>
                    <a:pt x="47" y="135"/>
                  </a:moveTo>
                  <a:cubicBezTo>
                    <a:pt x="45" y="134"/>
                    <a:pt x="43" y="133"/>
                    <a:pt x="41" y="132"/>
                  </a:cubicBezTo>
                  <a:cubicBezTo>
                    <a:pt x="44" y="132"/>
                    <a:pt x="48" y="130"/>
                    <a:pt x="51" y="129"/>
                  </a:cubicBezTo>
                  <a:cubicBezTo>
                    <a:pt x="57" y="128"/>
                    <a:pt x="62" y="127"/>
                    <a:pt x="68" y="126"/>
                  </a:cubicBezTo>
                  <a:cubicBezTo>
                    <a:pt x="79" y="123"/>
                    <a:pt x="91" y="119"/>
                    <a:pt x="102" y="116"/>
                  </a:cubicBezTo>
                  <a:cubicBezTo>
                    <a:pt x="121" y="110"/>
                    <a:pt x="140" y="107"/>
                    <a:pt x="159" y="103"/>
                  </a:cubicBezTo>
                  <a:cubicBezTo>
                    <a:pt x="157" y="104"/>
                    <a:pt x="155" y="105"/>
                    <a:pt x="152" y="105"/>
                  </a:cubicBezTo>
                  <a:cubicBezTo>
                    <a:pt x="144" y="108"/>
                    <a:pt x="136" y="110"/>
                    <a:pt x="129" y="112"/>
                  </a:cubicBezTo>
                  <a:cubicBezTo>
                    <a:pt x="114" y="116"/>
                    <a:pt x="98" y="120"/>
                    <a:pt x="83" y="125"/>
                  </a:cubicBezTo>
                  <a:cubicBezTo>
                    <a:pt x="79" y="126"/>
                    <a:pt x="75" y="12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2" y="130"/>
                    <a:pt x="54" y="131"/>
                    <a:pt x="47" y="135"/>
                  </a:cubicBezTo>
                  <a:moveTo>
                    <a:pt x="39" y="131"/>
                  </a:moveTo>
                  <a:cubicBezTo>
                    <a:pt x="37" y="131"/>
                    <a:pt x="36" y="130"/>
                    <a:pt x="34" y="129"/>
                  </a:cubicBezTo>
                  <a:cubicBezTo>
                    <a:pt x="44" y="127"/>
                    <a:pt x="54" y="124"/>
                    <a:pt x="64" y="122"/>
                  </a:cubicBezTo>
                  <a:cubicBezTo>
                    <a:pt x="76" y="119"/>
                    <a:pt x="87" y="116"/>
                    <a:pt x="99" y="113"/>
                  </a:cubicBezTo>
                  <a:cubicBezTo>
                    <a:pt x="117" y="107"/>
                    <a:pt x="136" y="104"/>
                    <a:pt x="154" y="101"/>
                  </a:cubicBezTo>
                  <a:cubicBezTo>
                    <a:pt x="152" y="101"/>
                    <a:pt x="149" y="102"/>
                    <a:pt x="147" y="103"/>
                  </a:cubicBezTo>
                  <a:cubicBezTo>
                    <a:pt x="135" y="106"/>
                    <a:pt x="123" y="107"/>
                    <a:pt x="112" y="110"/>
                  </a:cubicBezTo>
                  <a:cubicBezTo>
                    <a:pt x="87" y="116"/>
                    <a:pt x="63" y="125"/>
                    <a:pt x="39" y="131"/>
                  </a:cubicBezTo>
                  <a:moveTo>
                    <a:pt x="170" y="100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0" y="102"/>
                    <a:pt x="168" y="104"/>
                    <a:pt x="166" y="106"/>
                  </a:cubicBezTo>
                  <a:cubicBezTo>
                    <a:pt x="146" y="114"/>
                    <a:pt x="123" y="117"/>
                    <a:pt x="102" y="122"/>
                  </a:cubicBezTo>
                  <a:cubicBezTo>
                    <a:pt x="94" y="124"/>
                    <a:pt x="85" y="126"/>
                    <a:pt x="77" y="128"/>
                  </a:cubicBezTo>
                  <a:cubicBezTo>
                    <a:pt x="82" y="126"/>
                    <a:pt x="86" y="125"/>
                    <a:pt x="91" y="123"/>
                  </a:cubicBezTo>
                  <a:cubicBezTo>
                    <a:pt x="106" y="119"/>
                    <a:pt x="121" y="114"/>
                    <a:pt x="136" y="111"/>
                  </a:cubicBezTo>
                  <a:cubicBezTo>
                    <a:pt x="143" y="109"/>
                    <a:pt x="151" y="107"/>
                    <a:pt x="158" y="105"/>
                  </a:cubicBezTo>
                  <a:cubicBezTo>
                    <a:pt x="161" y="104"/>
                    <a:pt x="164" y="102"/>
                    <a:pt x="167" y="101"/>
                  </a:cubicBezTo>
                  <a:cubicBezTo>
                    <a:pt x="168" y="101"/>
                    <a:pt x="169" y="101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moveTo>
                    <a:pt x="18" y="121"/>
                  </a:moveTo>
                  <a:cubicBezTo>
                    <a:pt x="16" y="120"/>
                    <a:pt x="14" y="119"/>
                    <a:pt x="12" y="118"/>
                  </a:cubicBezTo>
                  <a:cubicBezTo>
                    <a:pt x="18" y="117"/>
                    <a:pt x="23" y="115"/>
                    <a:pt x="29" y="113"/>
                  </a:cubicBezTo>
                  <a:cubicBezTo>
                    <a:pt x="37" y="111"/>
                    <a:pt x="44" y="109"/>
                    <a:pt x="52" y="107"/>
                  </a:cubicBezTo>
                  <a:cubicBezTo>
                    <a:pt x="67" y="104"/>
                    <a:pt x="81" y="102"/>
                    <a:pt x="96" y="99"/>
                  </a:cubicBezTo>
                  <a:cubicBezTo>
                    <a:pt x="85" y="102"/>
                    <a:pt x="74" y="106"/>
                    <a:pt x="62" y="109"/>
                  </a:cubicBezTo>
                  <a:cubicBezTo>
                    <a:pt x="55" y="111"/>
                    <a:pt x="48" y="112"/>
                    <a:pt x="41" y="115"/>
                  </a:cubicBezTo>
                  <a:cubicBezTo>
                    <a:pt x="34" y="117"/>
                    <a:pt x="26" y="117"/>
                    <a:pt x="20" y="120"/>
                  </a:cubicBezTo>
                  <a:cubicBezTo>
                    <a:pt x="19" y="121"/>
                    <a:pt x="19" y="121"/>
                    <a:pt x="18" y="121"/>
                  </a:cubicBezTo>
                  <a:moveTo>
                    <a:pt x="174" y="97"/>
                  </a:moveTo>
                  <a:cubicBezTo>
                    <a:pt x="174" y="97"/>
                    <a:pt x="175" y="96"/>
                    <a:pt x="175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5" y="97"/>
                    <a:pt x="174" y="98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1" y="99"/>
                    <a:pt x="169" y="100"/>
                    <a:pt x="167" y="101"/>
                  </a:cubicBezTo>
                  <a:cubicBezTo>
                    <a:pt x="166" y="101"/>
                    <a:pt x="165" y="101"/>
                    <a:pt x="164" y="101"/>
                  </a:cubicBezTo>
                  <a:cubicBezTo>
                    <a:pt x="148" y="105"/>
                    <a:pt x="132" y="107"/>
                    <a:pt x="117" y="111"/>
                  </a:cubicBezTo>
                  <a:cubicBezTo>
                    <a:pt x="101" y="115"/>
                    <a:pt x="86" y="120"/>
                    <a:pt x="71" y="124"/>
                  </a:cubicBezTo>
                  <a:cubicBezTo>
                    <a:pt x="66" y="126"/>
                    <a:pt x="61" y="127"/>
                    <a:pt x="56" y="128"/>
                  </a:cubicBezTo>
                  <a:cubicBezTo>
                    <a:pt x="71" y="123"/>
                    <a:pt x="86" y="119"/>
                    <a:pt x="101" y="114"/>
                  </a:cubicBezTo>
                  <a:cubicBezTo>
                    <a:pt x="116" y="110"/>
                    <a:pt x="132" y="107"/>
                    <a:pt x="147" y="103"/>
                  </a:cubicBezTo>
                  <a:cubicBezTo>
                    <a:pt x="156" y="101"/>
                    <a:pt x="164" y="99"/>
                    <a:pt x="173" y="97"/>
                  </a:cubicBezTo>
                  <a:cubicBezTo>
                    <a:pt x="173" y="97"/>
                    <a:pt x="174" y="97"/>
                    <a:pt x="174" y="97"/>
                  </a:cubicBezTo>
                  <a:moveTo>
                    <a:pt x="111" y="106"/>
                  </a:moveTo>
                  <a:cubicBezTo>
                    <a:pt x="122" y="103"/>
                    <a:pt x="133" y="100"/>
                    <a:pt x="144" y="98"/>
                  </a:cubicBezTo>
                  <a:cubicBezTo>
                    <a:pt x="149" y="97"/>
                    <a:pt x="153" y="97"/>
                    <a:pt x="158" y="95"/>
                  </a:cubicBezTo>
                  <a:cubicBezTo>
                    <a:pt x="155" y="96"/>
                    <a:pt x="151" y="97"/>
                    <a:pt x="148" y="98"/>
                  </a:cubicBezTo>
                  <a:cubicBezTo>
                    <a:pt x="135" y="101"/>
                    <a:pt x="123" y="103"/>
                    <a:pt x="111" y="106"/>
                  </a:cubicBezTo>
                  <a:moveTo>
                    <a:pt x="36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127"/>
                    <a:pt x="38" y="127"/>
                    <a:pt x="38" y="127"/>
                  </a:cubicBezTo>
                  <a:cubicBezTo>
                    <a:pt x="42" y="126"/>
                    <a:pt x="45" y="125"/>
                    <a:pt x="49" y="123"/>
                  </a:cubicBezTo>
                  <a:cubicBezTo>
                    <a:pt x="57" y="121"/>
                    <a:pt x="65" y="119"/>
                    <a:pt x="73" y="117"/>
                  </a:cubicBezTo>
                  <a:cubicBezTo>
                    <a:pt x="89" y="113"/>
                    <a:pt x="104" y="108"/>
                    <a:pt x="119" y="105"/>
                  </a:cubicBezTo>
                  <a:cubicBezTo>
                    <a:pt x="135" y="102"/>
                    <a:pt x="151" y="99"/>
                    <a:pt x="166" y="94"/>
                  </a:cubicBezTo>
                  <a:cubicBezTo>
                    <a:pt x="170" y="93"/>
                    <a:pt x="173" y="91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89"/>
                    <a:pt x="181" y="89"/>
                    <a:pt x="183" y="88"/>
                  </a:cubicBezTo>
                  <a:cubicBezTo>
                    <a:pt x="181" y="90"/>
                    <a:pt x="179" y="93"/>
                    <a:pt x="177" y="95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61" y="99"/>
                    <a:pt x="146" y="102"/>
                    <a:pt x="130" y="105"/>
                  </a:cubicBezTo>
                  <a:cubicBezTo>
                    <a:pt x="114" y="108"/>
                    <a:pt x="99" y="112"/>
                    <a:pt x="84" y="116"/>
                  </a:cubicBezTo>
                  <a:cubicBezTo>
                    <a:pt x="69" y="120"/>
                    <a:pt x="54" y="125"/>
                    <a:pt x="38" y="127"/>
                  </a:cubicBezTo>
                  <a:cubicBezTo>
                    <a:pt x="38" y="127"/>
                    <a:pt x="37" y="128"/>
                    <a:pt x="36" y="128"/>
                  </a:cubicBezTo>
                  <a:moveTo>
                    <a:pt x="27" y="125"/>
                  </a:moveTo>
                  <a:cubicBezTo>
                    <a:pt x="26" y="125"/>
                    <a:pt x="27" y="125"/>
                    <a:pt x="28" y="124"/>
                  </a:cubicBezTo>
                  <a:cubicBezTo>
                    <a:pt x="31" y="123"/>
                    <a:pt x="33" y="122"/>
                    <a:pt x="35" y="122"/>
                  </a:cubicBezTo>
                  <a:cubicBezTo>
                    <a:pt x="46" y="119"/>
                    <a:pt x="56" y="116"/>
                    <a:pt x="67" y="113"/>
                  </a:cubicBezTo>
                  <a:cubicBezTo>
                    <a:pt x="88" y="108"/>
                    <a:pt x="109" y="103"/>
                    <a:pt x="129" y="98"/>
                  </a:cubicBezTo>
                  <a:cubicBezTo>
                    <a:pt x="140" y="95"/>
                    <a:pt x="151" y="93"/>
                    <a:pt x="162" y="90"/>
                  </a:cubicBezTo>
                  <a:cubicBezTo>
                    <a:pt x="172" y="87"/>
                    <a:pt x="181" y="83"/>
                    <a:pt x="190" y="80"/>
                  </a:cubicBezTo>
                  <a:cubicBezTo>
                    <a:pt x="188" y="82"/>
                    <a:pt x="186" y="85"/>
                    <a:pt x="184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7"/>
                    <a:pt x="180" y="88"/>
                    <a:pt x="179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0" y="91"/>
                    <a:pt x="162" y="94"/>
                    <a:pt x="154" y="96"/>
                  </a:cubicBezTo>
                  <a:cubicBezTo>
                    <a:pt x="139" y="99"/>
                    <a:pt x="123" y="102"/>
                    <a:pt x="107" y="106"/>
                  </a:cubicBezTo>
                  <a:cubicBezTo>
                    <a:pt x="97" y="109"/>
                    <a:pt x="88" y="111"/>
                    <a:pt x="78" y="114"/>
                  </a:cubicBezTo>
                  <a:cubicBezTo>
                    <a:pt x="67" y="117"/>
                    <a:pt x="57" y="119"/>
                    <a:pt x="47" y="121"/>
                  </a:cubicBezTo>
                  <a:cubicBezTo>
                    <a:pt x="42" y="122"/>
                    <a:pt x="37" y="123"/>
                    <a:pt x="32" y="124"/>
                  </a:cubicBezTo>
                  <a:cubicBezTo>
                    <a:pt x="31" y="124"/>
                    <a:pt x="27" y="125"/>
                    <a:pt x="27" y="125"/>
                  </a:cubicBezTo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moveTo>
                    <a:pt x="25" y="125"/>
                  </a:moveTo>
                  <a:cubicBezTo>
                    <a:pt x="23" y="124"/>
                    <a:pt x="21" y="122"/>
                    <a:pt x="19" y="121"/>
                  </a:cubicBezTo>
                  <a:cubicBezTo>
                    <a:pt x="26" y="118"/>
                    <a:pt x="34" y="117"/>
                    <a:pt x="41" y="115"/>
                  </a:cubicBezTo>
                  <a:cubicBezTo>
                    <a:pt x="49" y="113"/>
                    <a:pt x="57" y="111"/>
                    <a:pt x="64" y="109"/>
                  </a:cubicBezTo>
                  <a:cubicBezTo>
                    <a:pt x="80" y="105"/>
                    <a:pt x="94" y="100"/>
                    <a:pt x="110" y="96"/>
                  </a:cubicBezTo>
                  <a:cubicBezTo>
                    <a:pt x="113" y="96"/>
                    <a:pt x="116" y="95"/>
                    <a:pt x="120" y="94"/>
                  </a:cubicBezTo>
                  <a:cubicBezTo>
                    <a:pt x="131" y="91"/>
                    <a:pt x="141" y="89"/>
                    <a:pt x="152" y="86"/>
                  </a:cubicBezTo>
                  <a:cubicBezTo>
                    <a:pt x="153" y="86"/>
                    <a:pt x="154" y="85"/>
                    <a:pt x="155" y="85"/>
                  </a:cubicBezTo>
                  <a:cubicBezTo>
                    <a:pt x="163" y="83"/>
                    <a:pt x="170" y="81"/>
                    <a:pt x="178" y="79"/>
                  </a:cubicBezTo>
                  <a:cubicBezTo>
                    <a:pt x="183" y="78"/>
                    <a:pt x="190" y="77"/>
                    <a:pt x="195" y="74"/>
                  </a:cubicBezTo>
                  <a:cubicBezTo>
                    <a:pt x="194" y="76"/>
                    <a:pt x="193" y="77"/>
                    <a:pt x="192" y="78"/>
                  </a:cubicBezTo>
                  <a:cubicBezTo>
                    <a:pt x="185" y="80"/>
                    <a:pt x="179" y="82"/>
                    <a:pt x="172" y="84"/>
                  </a:cubicBezTo>
                  <a:cubicBezTo>
                    <a:pt x="165" y="86"/>
                    <a:pt x="158" y="88"/>
                    <a:pt x="151" y="89"/>
                  </a:cubicBezTo>
                  <a:cubicBezTo>
                    <a:pt x="144" y="91"/>
                    <a:pt x="138" y="94"/>
                    <a:pt x="131" y="95"/>
                  </a:cubicBezTo>
                  <a:cubicBezTo>
                    <a:pt x="123" y="97"/>
                    <a:pt x="115" y="99"/>
                    <a:pt x="108" y="101"/>
                  </a:cubicBezTo>
                  <a:cubicBezTo>
                    <a:pt x="93" y="104"/>
                    <a:pt x="79" y="108"/>
                    <a:pt x="65" y="112"/>
                  </a:cubicBezTo>
                  <a:cubicBezTo>
                    <a:pt x="58" y="114"/>
                    <a:pt x="51" y="116"/>
                    <a:pt x="44" y="117"/>
                  </a:cubicBezTo>
                  <a:cubicBezTo>
                    <a:pt x="37" y="118"/>
                    <a:pt x="29" y="119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6" y="118"/>
                    <a:pt x="49" y="117"/>
                    <a:pt x="62" y="113"/>
                  </a:cubicBezTo>
                  <a:cubicBezTo>
                    <a:pt x="76" y="109"/>
                    <a:pt x="90" y="106"/>
                    <a:pt x="104" y="102"/>
                  </a:cubicBezTo>
                  <a:cubicBezTo>
                    <a:pt x="118" y="99"/>
                    <a:pt x="132" y="96"/>
                    <a:pt x="146" y="91"/>
                  </a:cubicBezTo>
                  <a:cubicBezTo>
                    <a:pt x="153" y="90"/>
                    <a:pt x="159" y="88"/>
                    <a:pt x="166" y="87"/>
                  </a:cubicBezTo>
                  <a:cubicBezTo>
                    <a:pt x="171" y="85"/>
                    <a:pt x="177" y="84"/>
                    <a:pt x="183" y="82"/>
                  </a:cubicBezTo>
                  <a:cubicBezTo>
                    <a:pt x="180" y="83"/>
                    <a:pt x="178" y="83"/>
                    <a:pt x="176" y="84"/>
                  </a:cubicBezTo>
                  <a:cubicBezTo>
                    <a:pt x="169" y="87"/>
                    <a:pt x="162" y="89"/>
                    <a:pt x="154" y="91"/>
                  </a:cubicBezTo>
                  <a:cubicBezTo>
                    <a:pt x="140" y="95"/>
                    <a:pt x="125" y="98"/>
                    <a:pt x="110" y="102"/>
                  </a:cubicBezTo>
                  <a:cubicBezTo>
                    <a:pt x="96" y="105"/>
                    <a:pt x="81" y="108"/>
                    <a:pt x="67" y="112"/>
                  </a:cubicBezTo>
                  <a:cubicBezTo>
                    <a:pt x="53" y="116"/>
                    <a:pt x="38" y="119"/>
                    <a:pt x="25" y="125"/>
                  </a:cubicBezTo>
                  <a:moveTo>
                    <a:pt x="12" y="117"/>
                  </a:moveTo>
                  <a:cubicBezTo>
                    <a:pt x="19" y="114"/>
                    <a:pt x="25" y="111"/>
                    <a:pt x="32" y="109"/>
                  </a:cubicBezTo>
                  <a:cubicBezTo>
                    <a:pt x="41" y="107"/>
                    <a:pt x="49" y="104"/>
                    <a:pt x="57" y="102"/>
                  </a:cubicBezTo>
                  <a:cubicBezTo>
                    <a:pt x="73" y="98"/>
                    <a:pt x="88" y="94"/>
                    <a:pt x="104" y="90"/>
                  </a:cubicBezTo>
                  <a:cubicBezTo>
                    <a:pt x="135" y="82"/>
                    <a:pt x="166" y="77"/>
                    <a:pt x="196" y="68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1" y="68"/>
                    <a:pt x="199" y="70"/>
                    <a:pt x="197" y="72"/>
                  </a:cubicBezTo>
                  <a:cubicBezTo>
                    <a:pt x="184" y="76"/>
                    <a:pt x="172" y="80"/>
                    <a:pt x="159" y="83"/>
                  </a:cubicBezTo>
                  <a:cubicBezTo>
                    <a:pt x="157" y="84"/>
                    <a:pt x="155" y="84"/>
                    <a:pt x="153" y="85"/>
                  </a:cubicBezTo>
                  <a:cubicBezTo>
                    <a:pt x="141" y="87"/>
                    <a:pt x="128" y="91"/>
                    <a:pt x="116" y="94"/>
                  </a:cubicBezTo>
                  <a:cubicBezTo>
                    <a:pt x="112" y="95"/>
                    <a:pt x="108" y="96"/>
                    <a:pt x="104" y="97"/>
                  </a:cubicBezTo>
                  <a:cubicBezTo>
                    <a:pt x="88" y="100"/>
                    <a:pt x="72" y="102"/>
                    <a:pt x="56" y="106"/>
                  </a:cubicBezTo>
                  <a:cubicBezTo>
                    <a:pt x="49" y="107"/>
                    <a:pt x="41" y="108"/>
                    <a:pt x="34" y="111"/>
                  </a:cubicBezTo>
                  <a:cubicBezTo>
                    <a:pt x="30" y="112"/>
                    <a:pt x="27" y="113"/>
                    <a:pt x="24" y="114"/>
                  </a:cubicBezTo>
                  <a:cubicBezTo>
                    <a:pt x="22" y="115"/>
                    <a:pt x="20" y="115"/>
                    <a:pt x="18" y="116"/>
                  </a:cubicBezTo>
                  <a:cubicBezTo>
                    <a:pt x="16" y="117"/>
                    <a:pt x="13" y="116"/>
                    <a:pt x="12" y="117"/>
                  </a:cubicBezTo>
                  <a:moveTo>
                    <a:pt x="13" y="116"/>
                  </a:moveTo>
                  <a:cubicBezTo>
                    <a:pt x="15" y="114"/>
                    <a:pt x="16" y="111"/>
                    <a:pt x="18" y="109"/>
                  </a:cubicBezTo>
                  <a:cubicBezTo>
                    <a:pt x="49" y="100"/>
                    <a:pt x="80" y="91"/>
                    <a:pt x="111" y="84"/>
                  </a:cubicBezTo>
                  <a:cubicBezTo>
                    <a:pt x="127" y="80"/>
                    <a:pt x="143" y="77"/>
                    <a:pt x="158" y="74"/>
                  </a:cubicBezTo>
                  <a:cubicBezTo>
                    <a:pt x="166" y="72"/>
                    <a:pt x="174" y="71"/>
                    <a:pt x="181" y="69"/>
                  </a:cubicBezTo>
                  <a:cubicBezTo>
                    <a:pt x="189" y="68"/>
                    <a:pt x="197" y="67"/>
                    <a:pt x="203" y="65"/>
                  </a:cubicBezTo>
                  <a:cubicBezTo>
                    <a:pt x="174" y="75"/>
                    <a:pt x="142" y="80"/>
                    <a:pt x="112" y="87"/>
                  </a:cubicBezTo>
                  <a:cubicBezTo>
                    <a:pt x="96" y="91"/>
                    <a:pt x="80" y="95"/>
                    <a:pt x="64" y="99"/>
                  </a:cubicBezTo>
                  <a:cubicBezTo>
                    <a:pt x="50" y="103"/>
                    <a:pt x="34" y="107"/>
                    <a:pt x="20" y="113"/>
                  </a:cubicBezTo>
                  <a:cubicBezTo>
                    <a:pt x="17" y="114"/>
                    <a:pt x="15" y="115"/>
                    <a:pt x="13" y="116"/>
                  </a:cubicBezTo>
                  <a:moveTo>
                    <a:pt x="110" y="190"/>
                  </a:moveTo>
                  <a:cubicBezTo>
                    <a:pt x="109" y="189"/>
                    <a:pt x="108" y="187"/>
                    <a:pt x="108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16" y="177"/>
                    <a:pt x="124" y="169"/>
                    <a:pt x="132" y="161"/>
                  </a:cubicBezTo>
                  <a:cubicBezTo>
                    <a:pt x="143" y="149"/>
                    <a:pt x="155" y="136"/>
                    <a:pt x="167" y="124"/>
                  </a:cubicBezTo>
                  <a:cubicBezTo>
                    <a:pt x="186" y="105"/>
                    <a:pt x="203" y="83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4" y="65"/>
                    <a:pt x="225" y="66"/>
                    <a:pt x="226" y="66"/>
                  </a:cubicBezTo>
                  <a:cubicBezTo>
                    <a:pt x="225" y="68"/>
                    <a:pt x="223" y="69"/>
                    <a:pt x="222" y="70"/>
                  </a:cubicBezTo>
                  <a:cubicBezTo>
                    <a:pt x="219" y="74"/>
                    <a:pt x="216" y="78"/>
                    <a:pt x="212" y="81"/>
                  </a:cubicBezTo>
                  <a:cubicBezTo>
                    <a:pt x="202" y="92"/>
                    <a:pt x="192" y="103"/>
                    <a:pt x="181" y="114"/>
                  </a:cubicBezTo>
                  <a:cubicBezTo>
                    <a:pt x="160" y="137"/>
                    <a:pt x="139" y="159"/>
                    <a:pt x="118" y="181"/>
                  </a:cubicBezTo>
                  <a:cubicBezTo>
                    <a:pt x="115" y="184"/>
                    <a:pt x="112" y="187"/>
                    <a:pt x="110" y="190"/>
                  </a:cubicBezTo>
                  <a:moveTo>
                    <a:pt x="107" y="183"/>
                  </a:moveTo>
                  <a:cubicBezTo>
                    <a:pt x="107" y="183"/>
                    <a:pt x="107" y="182"/>
                    <a:pt x="107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42" y="144"/>
                    <a:pt x="177" y="108"/>
                    <a:pt x="212" y="71"/>
                  </a:cubicBezTo>
                  <a:cubicBezTo>
                    <a:pt x="215" y="68"/>
                    <a:pt x="218" y="64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8" y="64"/>
                    <a:pt x="215" y="68"/>
                    <a:pt x="213" y="71"/>
                  </a:cubicBezTo>
                  <a:cubicBezTo>
                    <a:pt x="206" y="78"/>
                    <a:pt x="200" y="84"/>
                    <a:pt x="194" y="91"/>
                  </a:cubicBezTo>
                  <a:cubicBezTo>
                    <a:pt x="186" y="100"/>
                    <a:pt x="178" y="110"/>
                    <a:pt x="169" y="119"/>
                  </a:cubicBezTo>
                  <a:cubicBezTo>
                    <a:pt x="148" y="140"/>
                    <a:pt x="128" y="161"/>
                    <a:pt x="107" y="183"/>
                  </a:cubicBezTo>
                  <a:cubicBezTo>
                    <a:pt x="107" y="183"/>
                    <a:pt x="107" y="183"/>
                    <a:pt x="107" y="183"/>
                  </a:cubicBezTo>
                  <a:moveTo>
                    <a:pt x="20" y="108"/>
                  </a:moveTo>
                  <a:cubicBezTo>
                    <a:pt x="20" y="108"/>
                    <a:pt x="20" y="108"/>
                    <a:pt x="20" y="108"/>
                  </a:cubicBezTo>
                  <a:cubicBezTo>
                    <a:pt x="22" y="105"/>
                    <a:pt x="24" y="103"/>
                    <a:pt x="26" y="100"/>
                  </a:cubicBezTo>
                  <a:cubicBezTo>
                    <a:pt x="58" y="92"/>
                    <a:pt x="89" y="82"/>
                    <a:pt x="121" y="76"/>
                  </a:cubicBezTo>
                  <a:cubicBezTo>
                    <a:pt x="137" y="73"/>
                    <a:pt x="153" y="70"/>
                    <a:pt x="169" y="67"/>
                  </a:cubicBezTo>
                  <a:cubicBezTo>
                    <a:pt x="177" y="65"/>
                    <a:pt x="185" y="64"/>
                    <a:pt x="193" y="62"/>
                  </a:cubicBezTo>
                  <a:cubicBezTo>
                    <a:pt x="196" y="62"/>
                    <a:pt x="200" y="61"/>
                    <a:pt x="204" y="60"/>
                  </a:cubicBezTo>
                  <a:cubicBezTo>
                    <a:pt x="205" y="60"/>
                    <a:pt x="206" y="59"/>
                    <a:pt x="207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60"/>
                    <a:pt x="204" y="60"/>
                    <a:pt x="203" y="61"/>
                  </a:cubicBezTo>
                  <a:cubicBezTo>
                    <a:pt x="190" y="65"/>
                    <a:pt x="175" y="67"/>
                    <a:pt x="161" y="69"/>
                  </a:cubicBezTo>
                  <a:cubicBezTo>
                    <a:pt x="145" y="72"/>
                    <a:pt x="129" y="75"/>
                    <a:pt x="114" y="79"/>
                  </a:cubicBezTo>
                  <a:cubicBezTo>
                    <a:pt x="83" y="87"/>
                    <a:pt x="53" y="96"/>
                    <a:pt x="23" y="107"/>
                  </a:cubicBezTo>
                  <a:cubicBezTo>
                    <a:pt x="22" y="107"/>
                    <a:pt x="21" y="107"/>
                    <a:pt x="20" y="108"/>
                  </a:cubicBezTo>
                  <a:moveTo>
                    <a:pt x="33" y="104"/>
                  </a:moveTo>
                  <a:cubicBezTo>
                    <a:pt x="43" y="101"/>
                    <a:pt x="52" y="97"/>
                    <a:pt x="63" y="94"/>
                  </a:cubicBezTo>
                  <a:cubicBezTo>
                    <a:pt x="78" y="89"/>
                    <a:pt x="93" y="85"/>
                    <a:pt x="108" y="81"/>
                  </a:cubicBezTo>
                  <a:cubicBezTo>
                    <a:pt x="124" y="77"/>
                    <a:pt x="139" y="74"/>
                    <a:pt x="155" y="71"/>
                  </a:cubicBezTo>
                  <a:cubicBezTo>
                    <a:pt x="170" y="68"/>
                    <a:pt x="184" y="66"/>
                    <a:pt x="199" y="63"/>
                  </a:cubicBezTo>
                  <a:cubicBezTo>
                    <a:pt x="202" y="62"/>
                    <a:pt x="206" y="60"/>
                    <a:pt x="209" y="59"/>
                  </a:cubicBezTo>
                  <a:cubicBezTo>
                    <a:pt x="208" y="60"/>
                    <a:pt x="207" y="62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89" y="67"/>
                    <a:pt x="174" y="70"/>
                    <a:pt x="158" y="73"/>
                  </a:cubicBezTo>
                  <a:cubicBezTo>
                    <a:pt x="142" y="76"/>
                    <a:pt x="126" y="79"/>
                    <a:pt x="111" y="83"/>
                  </a:cubicBezTo>
                  <a:cubicBezTo>
                    <a:pt x="95" y="87"/>
                    <a:pt x="79" y="91"/>
                    <a:pt x="63" y="95"/>
                  </a:cubicBezTo>
                  <a:cubicBezTo>
                    <a:pt x="56" y="97"/>
                    <a:pt x="48" y="100"/>
                    <a:pt x="41" y="102"/>
                  </a:cubicBezTo>
                  <a:cubicBezTo>
                    <a:pt x="38" y="103"/>
                    <a:pt x="35" y="103"/>
                    <a:pt x="33" y="104"/>
                  </a:cubicBezTo>
                  <a:moveTo>
                    <a:pt x="108" y="177"/>
                  </a:moveTo>
                  <a:cubicBezTo>
                    <a:pt x="108" y="176"/>
                    <a:pt x="109" y="174"/>
                    <a:pt x="109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5" y="168"/>
                    <a:pt x="119" y="163"/>
                    <a:pt x="124" y="158"/>
                  </a:cubicBezTo>
                  <a:cubicBezTo>
                    <a:pt x="134" y="147"/>
                    <a:pt x="145" y="136"/>
                    <a:pt x="155" y="125"/>
                  </a:cubicBezTo>
                  <a:cubicBezTo>
                    <a:pt x="175" y="104"/>
                    <a:pt x="195" y="82"/>
                    <a:pt x="216" y="61"/>
                  </a:cubicBezTo>
                  <a:cubicBezTo>
                    <a:pt x="217" y="59"/>
                    <a:pt x="219" y="57"/>
                    <a:pt x="221" y="56"/>
                  </a:cubicBezTo>
                  <a:cubicBezTo>
                    <a:pt x="221" y="56"/>
                    <a:pt x="221" y="57"/>
                    <a:pt x="221" y="58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12" y="66"/>
                    <a:pt x="204" y="76"/>
                    <a:pt x="196" y="85"/>
                  </a:cubicBezTo>
                  <a:cubicBezTo>
                    <a:pt x="188" y="93"/>
                    <a:pt x="180" y="102"/>
                    <a:pt x="172" y="111"/>
                  </a:cubicBezTo>
                  <a:cubicBezTo>
                    <a:pt x="153" y="130"/>
                    <a:pt x="134" y="149"/>
                    <a:pt x="116" y="169"/>
                  </a:cubicBezTo>
                  <a:cubicBezTo>
                    <a:pt x="113" y="172"/>
                    <a:pt x="110" y="174"/>
                    <a:pt x="108" y="177"/>
                  </a:cubicBezTo>
                  <a:moveTo>
                    <a:pt x="30" y="96"/>
                  </a:moveTo>
                  <a:cubicBezTo>
                    <a:pt x="45" y="91"/>
                    <a:pt x="61" y="88"/>
                    <a:pt x="77" y="84"/>
                  </a:cubicBezTo>
                  <a:cubicBezTo>
                    <a:pt x="92" y="81"/>
                    <a:pt x="108" y="77"/>
                    <a:pt x="123" y="73"/>
                  </a:cubicBezTo>
                  <a:cubicBezTo>
                    <a:pt x="139" y="69"/>
                    <a:pt x="154" y="66"/>
                    <a:pt x="170" y="63"/>
                  </a:cubicBezTo>
                  <a:cubicBezTo>
                    <a:pt x="178" y="60"/>
                    <a:pt x="186" y="58"/>
                    <a:pt x="194" y="57"/>
                  </a:cubicBezTo>
                  <a:cubicBezTo>
                    <a:pt x="201" y="55"/>
                    <a:pt x="208" y="54"/>
                    <a:pt x="215" y="52"/>
                  </a:cubicBezTo>
                  <a:cubicBezTo>
                    <a:pt x="214" y="54"/>
                    <a:pt x="212" y="56"/>
                    <a:pt x="211" y="57"/>
                  </a:cubicBezTo>
                  <a:cubicBezTo>
                    <a:pt x="210" y="57"/>
                    <a:pt x="210" y="58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9" y="58"/>
                    <a:pt x="209" y="58"/>
                    <a:pt x="208" y="58"/>
                  </a:cubicBezTo>
                  <a:cubicBezTo>
                    <a:pt x="179" y="65"/>
                    <a:pt x="148" y="69"/>
                    <a:pt x="119" y="76"/>
                  </a:cubicBezTo>
                  <a:cubicBezTo>
                    <a:pt x="88" y="82"/>
                    <a:pt x="58" y="91"/>
                    <a:pt x="27" y="99"/>
                  </a:cubicBezTo>
                  <a:cubicBezTo>
                    <a:pt x="28" y="98"/>
                    <a:pt x="29" y="97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moveTo>
                    <a:pt x="173" y="103"/>
                  </a:moveTo>
                  <a:cubicBezTo>
                    <a:pt x="188" y="85"/>
                    <a:pt x="204" y="68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1"/>
                    <a:pt x="221" y="52"/>
                    <a:pt x="221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16" y="57"/>
                    <a:pt x="211" y="62"/>
                    <a:pt x="207" y="67"/>
                  </a:cubicBezTo>
                  <a:cubicBezTo>
                    <a:pt x="197" y="77"/>
                    <a:pt x="186" y="88"/>
                    <a:pt x="176" y="99"/>
                  </a:cubicBezTo>
                  <a:cubicBezTo>
                    <a:pt x="175" y="100"/>
                    <a:pt x="174" y="102"/>
                    <a:pt x="173" y="103"/>
                  </a:cubicBezTo>
                  <a:moveTo>
                    <a:pt x="31" y="95"/>
                  </a:moveTo>
                  <a:cubicBezTo>
                    <a:pt x="31" y="95"/>
                    <a:pt x="32" y="94"/>
                    <a:pt x="33" y="93"/>
                  </a:cubicBezTo>
                  <a:cubicBezTo>
                    <a:pt x="40" y="91"/>
                    <a:pt x="47" y="89"/>
                    <a:pt x="54" y="87"/>
                  </a:cubicBezTo>
                  <a:cubicBezTo>
                    <a:pt x="62" y="85"/>
                    <a:pt x="69" y="83"/>
                    <a:pt x="77" y="81"/>
                  </a:cubicBezTo>
                  <a:cubicBezTo>
                    <a:pt x="93" y="76"/>
                    <a:pt x="109" y="72"/>
                    <a:pt x="125" y="68"/>
                  </a:cubicBezTo>
                  <a:cubicBezTo>
                    <a:pt x="142" y="64"/>
                    <a:pt x="158" y="61"/>
                    <a:pt x="175" y="57"/>
                  </a:cubicBezTo>
                  <a:cubicBezTo>
                    <a:pt x="183" y="56"/>
                    <a:pt x="191" y="54"/>
                    <a:pt x="199" y="52"/>
                  </a:cubicBezTo>
                  <a:cubicBezTo>
                    <a:pt x="206" y="51"/>
                    <a:pt x="213" y="48"/>
                    <a:pt x="221" y="47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8"/>
                    <a:pt x="218" y="50"/>
                    <a:pt x="216" y="51"/>
                  </a:cubicBezTo>
                  <a:cubicBezTo>
                    <a:pt x="201" y="55"/>
                    <a:pt x="186" y="58"/>
                    <a:pt x="171" y="61"/>
                  </a:cubicBezTo>
                  <a:cubicBezTo>
                    <a:pt x="156" y="65"/>
                    <a:pt x="140" y="68"/>
                    <a:pt x="125" y="72"/>
                  </a:cubicBezTo>
                  <a:cubicBezTo>
                    <a:pt x="109" y="75"/>
                    <a:pt x="94" y="79"/>
                    <a:pt x="78" y="83"/>
                  </a:cubicBezTo>
                  <a:cubicBezTo>
                    <a:pt x="62" y="87"/>
                    <a:pt x="46" y="90"/>
                    <a:pt x="31" y="95"/>
                  </a:cubicBezTo>
                  <a:moveTo>
                    <a:pt x="34" y="92"/>
                  </a:moveTo>
                  <a:cubicBezTo>
                    <a:pt x="34" y="91"/>
                    <a:pt x="35" y="91"/>
                    <a:pt x="36" y="90"/>
                  </a:cubicBezTo>
                  <a:cubicBezTo>
                    <a:pt x="66" y="82"/>
                    <a:pt x="95" y="74"/>
                    <a:pt x="125" y="66"/>
                  </a:cubicBezTo>
                  <a:cubicBezTo>
                    <a:pt x="156" y="59"/>
                    <a:pt x="186" y="50"/>
                    <a:pt x="217" y="44"/>
                  </a:cubicBezTo>
                  <a:cubicBezTo>
                    <a:pt x="218" y="45"/>
                    <a:pt x="219" y="45"/>
                    <a:pt x="220" y="46"/>
                  </a:cubicBezTo>
                  <a:cubicBezTo>
                    <a:pt x="214" y="47"/>
                    <a:pt x="207" y="50"/>
                    <a:pt x="201" y="51"/>
                  </a:cubicBezTo>
                  <a:cubicBezTo>
                    <a:pt x="193" y="53"/>
                    <a:pt x="184" y="55"/>
                    <a:pt x="176" y="56"/>
                  </a:cubicBezTo>
                  <a:cubicBezTo>
                    <a:pt x="160" y="59"/>
                    <a:pt x="143" y="63"/>
                    <a:pt x="127" y="67"/>
                  </a:cubicBezTo>
                  <a:cubicBezTo>
                    <a:pt x="111" y="71"/>
                    <a:pt x="95" y="75"/>
                    <a:pt x="79" y="80"/>
                  </a:cubicBezTo>
                  <a:cubicBezTo>
                    <a:pt x="71" y="82"/>
                    <a:pt x="63" y="84"/>
                    <a:pt x="55" y="86"/>
                  </a:cubicBezTo>
                  <a:cubicBezTo>
                    <a:pt x="48" y="88"/>
                    <a:pt x="41" y="89"/>
                    <a:pt x="34" y="92"/>
                  </a:cubicBezTo>
                  <a:moveTo>
                    <a:pt x="37" y="88"/>
                  </a:moveTo>
                  <a:cubicBezTo>
                    <a:pt x="38" y="87"/>
                    <a:pt x="39" y="86"/>
                    <a:pt x="40" y="85"/>
                  </a:cubicBezTo>
                  <a:cubicBezTo>
                    <a:pt x="69" y="76"/>
                    <a:pt x="98" y="67"/>
                    <a:pt x="127" y="60"/>
                  </a:cubicBezTo>
                  <a:cubicBezTo>
                    <a:pt x="141" y="56"/>
                    <a:pt x="156" y="52"/>
                    <a:pt x="170" y="48"/>
                  </a:cubicBezTo>
                  <a:cubicBezTo>
                    <a:pt x="177" y="47"/>
                    <a:pt x="183" y="45"/>
                    <a:pt x="190" y="44"/>
                  </a:cubicBezTo>
                  <a:cubicBezTo>
                    <a:pt x="194" y="43"/>
                    <a:pt x="197" y="42"/>
                    <a:pt x="201" y="42"/>
                  </a:cubicBezTo>
                  <a:cubicBezTo>
                    <a:pt x="202" y="41"/>
                    <a:pt x="204" y="41"/>
                    <a:pt x="206" y="41"/>
                  </a:cubicBezTo>
                  <a:cubicBezTo>
                    <a:pt x="206" y="41"/>
                    <a:pt x="203" y="41"/>
                    <a:pt x="202" y="42"/>
                  </a:cubicBezTo>
                  <a:cubicBezTo>
                    <a:pt x="196" y="44"/>
                    <a:pt x="189" y="45"/>
                    <a:pt x="183" y="47"/>
                  </a:cubicBezTo>
                  <a:cubicBezTo>
                    <a:pt x="175" y="48"/>
                    <a:pt x="168" y="50"/>
                    <a:pt x="160" y="52"/>
                  </a:cubicBezTo>
                  <a:cubicBezTo>
                    <a:pt x="146" y="56"/>
                    <a:pt x="132" y="60"/>
                    <a:pt x="117" y="65"/>
                  </a:cubicBezTo>
                  <a:cubicBezTo>
                    <a:pt x="103" y="69"/>
                    <a:pt x="88" y="73"/>
                    <a:pt x="74" y="78"/>
                  </a:cubicBezTo>
                  <a:cubicBezTo>
                    <a:pt x="67" y="80"/>
                    <a:pt x="60" y="82"/>
                    <a:pt x="53" y="84"/>
                  </a:cubicBezTo>
                  <a:cubicBezTo>
                    <a:pt x="48" y="85"/>
                    <a:pt x="42" y="86"/>
                    <a:pt x="37" y="88"/>
                  </a:cubicBezTo>
                  <a:moveTo>
                    <a:pt x="206" y="41"/>
                  </a:move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6" y="41"/>
                    <a:pt x="206" y="41"/>
                  </a:cubicBezTo>
                  <a:moveTo>
                    <a:pt x="46" y="86"/>
                  </a:moveTo>
                  <a:cubicBezTo>
                    <a:pt x="48" y="86"/>
                    <a:pt x="50" y="85"/>
                    <a:pt x="51" y="85"/>
                  </a:cubicBezTo>
                  <a:cubicBezTo>
                    <a:pt x="59" y="83"/>
                    <a:pt x="66" y="81"/>
                    <a:pt x="74" y="78"/>
                  </a:cubicBezTo>
                  <a:cubicBezTo>
                    <a:pt x="89" y="74"/>
                    <a:pt x="104" y="69"/>
                    <a:pt x="119" y="65"/>
                  </a:cubicBezTo>
                  <a:cubicBezTo>
                    <a:pt x="134" y="60"/>
                    <a:pt x="149" y="56"/>
                    <a:pt x="164" y="52"/>
                  </a:cubicBezTo>
                  <a:cubicBezTo>
                    <a:pt x="179" y="48"/>
                    <a:pt x="194" y="46"/>
                    <a:pt x="208" y="40"/>
                  </a:cubicBezTo>
                  <a:cubicBezTo>
                    <a:pt x="210" y="42"/>
                    <a:pt x="213" y="43"/>
                    <a:pt x="215" y="44"/>
                  </a:cubicBezTo>
                  <a:cubicBezTo>
                    <a:pt x="186" y="49"/>
                    <a:pt x="158" y="58"/>
                    <a:pt x="129" y="65"/>
                  </a:cubicBezTo>
                  <a:cubicBezTo>
                    <a:pt x="101" y="72"/>
                    <a:pt x="74" y="79"/>
                    <a:pt x="46" y="86"/>
                  </a:cubicBezTo>
                  <a:moveTo>
                    <a:pt x="41" y="84"/>
                  </a:moveTo>
                  <a:cubicBezTo>
                    <a:pt x="42" y="84"/>
                    <a:pt x="42" y="83"/>
                    <a:pt x="42" y="83"/>
                  </a:cubicBezTo>
                  <a:cubicBezTo>
                    <a:pt x="54" y="78"/>
                    <a:pt x="67" y="76"/>
                    <a:pt x="79" y="72"/>
                  </a:cubicBezTo>
                  <a:cubicBezTo>
                    <a:pt x="93" y="68"/>
                    <a:pt x="107" y="64"/>
                    <a:pt x="121" y="60"/>
                  </a:cubicBezTo>
                  <a:cubicBezTo>
                    <a:pt x="148" y="52"/>
                    <a:pt x="175" y="44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4" y="39"/>
                    <a:pt x="205" y="39"/>
                    <a:pt x="206" y="40"/>
                  </a:cubicBezTo>
                  <a:cubicBezTo>
                    <a:pt x="193" y="42"/>
                    <a:pt x="181" y="45"/>
                    <a:pt x="168" y="48"/>
                  </a:cubicBezTo>
                  <a:cubicBezTo>
                    <a:pt x="154" y="52"/>
                    <a:pt x="139" y="56"/>
                    <a:pt x="125" y="60"/>
                  </a:cubicBezTo>
                  <a:cubicBezTo>
                    <a:pt x="97" y="67"/>
                    <a:pt x="69" y="75"/>
                    <a:pt x="41" y="84"/>
                  </a:cubicBezTo>
                  <a:moveTo>
                    <a:pt x="82" y="40"/>
                  </a:moveTo>
                  <a:cubicBezTo>
                    <a:pt x="83" y="39"/>
                    <a:pt x="83" y="39"/>
                    <a:pt x="84" y="38"/>
                  </a:cubicBezTo>
                  <a:cubicBezTo>
                    <a:pt x="86" y="38"/>
                    <a:pt x="88" y="37"/>
                    <a:pt x="91" y="36"/>
                  </a:cubicBezTo>
                  <a:cubicBezTo>
                    <a:pt x="88" y="37"/>
                    <a:pt x="85" y="39"/>
                    <a:pt x="82" y="40"/>
                  </a:cubicBezTo>
                  <a:moveTo>
                    <a:pt x="44" y="82"/>
                  </a:moveTo>
                  <a:cubicBezTo>
                    <a:pt x="44" y="81"/>
                    <a:pt x="45" y="80"/>
                    <a:pt x="46" y="79"/>
                  </a:cubicBezTo>
                  <a:cubicBezTo>
                    <a:pt x="58" y="75"/>
                    <a:pt x="69" y="73"/>
                    <a:pt x="81" y="69"/>
                  </a:cubicBezTo>
                  <a:cubicBezTo>
                    <a:pt x="94" y="65"/>
                    <a:pt x="106" y="61"/>
                    <a:pt x="119" y="57"/>
                  </a:cubicBezTo>
                  <a:cubicBezTo>
                    <a:pt x="145" y="50"/>
                    <a:pt x="171" y="42"/>
                    <a:pt x="196" y="35"/>
                  </a:cubicBezTo>
                  <a:cubicBezTo>
                    <a:pt x="198" y="36"/>
                    <a:pt x="200" y="37"/>
                    <a:pt x="202" y="38"/>
                  </a:cubicBezTo>
                  <a:cubicBezTo>
                    <a:pt x="174" y="44"/>
                    <a:pt x="147" y="51"/>
                    <a:pt x="120" y="59"/>
                  </a:cubicBezTo>
                  <a:cubicBezTo>
                    <a:pt x="107" y="63"/>
                    <a:pt x="94" y="67"/>
                    <a:pt x="80" y="71"/>
                  </a:cubicBezTo>
                  <a:cubicBezTo>
                    <a:pt x="68" y="75"/>
                    <a:pt x="55" y="77"/>
                    <a:pt x="44" y="82"/>
                  </a:cubicBezTo>
                  <a:moveTo>
                    <a:pt x="48" y="77"/>
                  </a:moveTo>
                  <a:cubicBezTo>
                    <a:pt x="50" y="75"/>
                    <a:pt x="52" y="73"/>
                    <a:pt x="54" y="71"/>
                  </a:cubicBezTo>
                  <a:cubicBezTo>
                    <a:pt x="65" y="69"/>
                    <a:pt x="76" y="64"/>
                    <a:pt x="87" y="61"/>
                  </a:cubicBezTo>
                  <a:cubicBezTo>
                    <a:pt x="100" y="58"/>
                    <a:pt x="112" y="54"/>
                    <a:pt x="125" y="51"/>
                  </a:cubicBezTo>
                  <a:cubicBezTo>
                    <a:pt x="137" y="47"/>
                    <a:pt x="150" y="44"/>
                    <a:pt x="162" y="41"/>
                  </a:cubicBezTo>
                  <a:cubicBezTo>
                    <a:pt x="168" y="39"/>
                    <a:pt x="175" y="38"/>
                    <a:pt x="181" y="37"/>
                  </a:cubicBezTo>
                  <a:cubicBezTo>
                    <a:pt x="183" y="36"/>
                    <a:pt x="185" y="36"/>
                    <a:pt x="188" y="35"/>
                  </a:cubicBezTo>
                  <a:cubicBezTo>
                    <a:pt x="187" y="35"/>
                    <a:pt x="186" y="36"/>
                    <a:pt x="185" y="36"/>
                  </a:cubicBezTo>
                  <a:cubicBezTo>
                    <a:pt x="173" y="39"/>
                    <a:pt x="162" y="41"/>
                    <a:pt x="150" y="44"/>
                  </a:cubicBezTo>
                  <a:cubicBezTo>
                    <a:pt x="138" y="48"/>
                    <a:pt x="126" y="51"/>
                    <a:pt x="113" y="55"/>
                  </a:cubicBezTo>
                  <a:cubicBezTo>
                    <a:pt x="101" y="58"/>
                    <a:pt x="89" y="62"/>
                    <a:pt x="77" y="66"/>
                  </a:cubicBezTo>
                  <a:cubicBezTo>
                    <a:pt x="71" y="68"/>
                    <a:pt x="65" y="71"/>
                    <a:pt x="59" y="73"/>
                  </a:cubicBezTo>
                  <a:cubicBezTo>
                    <a:pt x="55" y="75"/>
                    <a:pt x="51" y="76"/>
                    <a:pt x="48" y="77"/>
                  </a:cubicBezTo>
                  <a:moveTo>
                    <a:pt x="53" y="76"/>
                  </a:moveTo>
                  <a:cubicBezTo>
                    <a:pt x="56" y="75"/>
                    <a:pt x="58" y="74"/>
                    <a:pt x="61" y="73"/>
                  </a:cubicBezTo>
                  <a:cubicBezTo>
                    <a:pt x="68" y="71"/>
                    <a:pt x="74" y="68"/>
                    <a:pt x="81" y="66"/>
                  </a:cubicBezTo>
                  <a:cubicBezTo>
                    <a:pt x="93" y="61"/>
                    <a:pt x="106" y="58"/>
                    <a:pt x="119" y="54"/>
                  </a:cubicBezTo>
                  <a:cubicBezTo>
                    <a:pt x="132" y="50"/>
                    <a:pt x="145" y="46"/>
                    <a:pt x="158" y="43"/>
                  </a:cubicBezTo>
                  <a:cubicBezTo>
                    <a:pt x="169" y="40"/>
                    <a:pt x="182" y="39"/>
                    <a:pt x="193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5" y="34"/>
                    <a:pt x="195" y="35"/>
                  </a:cubicBezTo>
                  <a:cubicBezTo>
                    <a:pt x="170" y="42"/>
                    <a:pt x="146" y="48"/>
                    <a:pt x="121" y="56"/>
                  </a:cubicBezTo>
                  <a:cubicBezTo>
                    <a:pt x="108" y="60"/>
                    <a:pt x="95" y="64"/>
                    <a:pt x="82" y="68"/>
                  </a:cubicBezTo>
                  <a:cubicBezTo>
                    <a:pt x="73" y="71"/>
                    <a:pt x="63" y="73"/>
                    <a:pt x="53" y="76"/>
                  </a:cubicBezTo>
                  <a:moveTo>
                    <a:pt x="56" y="68"/>
                  </a:moveTo>
                  <a:cubicBezTo>
                    <a:pt x="57" y="67"/>
                    <a:pt x="59" y="65"/>
                    <a:pt x="60" y="64"/>
                  </a:cubicBezTo>
                  <a:cubicBezTo>
                    <a:pt x="70" y="61"/>
                    <a:pt x="80" y="58"/>
                    <a:pt x="90" y="55"/>
                  </a:cubicBezTo>
                  <a:cubicBezTo>
                    <a:pt x="101" y="52"/>
                    <a:pt x="112" y="49"/>
                    <a:pt x="123" y="47"/>
                  </a:cubicBezTo>
                  <a:cubicBezTo>
                    <a:pt x="134" y="44"/>
                    <a:pt x="145" y="41"/>
                    <a:pt x="156" y="39"/>
                  </a:cubicBezTo>
                  <a:cubicBezTo>
                    <a:pt x="162" y="37"/>
                    <a:pt x="167" y="36"/>
                    <a:pt x="173" y="35"/>
                  </a:cubicBezTo>
                  <a:cubicBezTo>
                    <a:pt x="174" y="34"/>
                    <a:pt x="176" y="34"/>
                    <a:pt x="177" y="34"/>
                  </a:cubicBezTo>
                  <a:cubicBezTo>
                    <a:pt x="156" y="40"/>
                    <a:pt x="134" y="44"/>
                    <a:pt x="113" y="50"/>
                  </a:cubicBezTo>
                  <a:cubicBezTo>
                    <a:pt x="102" y="54"/>
                    <a:pt x="91" y="58"/>
                    <a:pt x="80" y="61"/>
                  </a:cubicBezTo>
                  <a:cubicBezTo>
                    <a:pt x="75" y="63"/>
                    <a:pt x="70" y="64"/>
                    <a:pt x="64" y="66"/>
                  </a:cubicBezTo>
                  <a:cubicBezTo>
                    <a:pt x="61" y="66"/>
                    <a:pt x="59" y="67"/>
                    <a:pt x="56" y="68"/>
                  </a:cubicBezTo>
                  <a:moveTo>
                    <a:pt x="55" y="70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7" y="69"/>
                    <a:pt x="57" y="69"/>
                  </a:cubicBezTo>
                  <a:cubicBezTo>
                    <a:pt x="59" y="68"/>
                    <a:pt x="62" y="67"/>
                    <a:pt x="64" y="66"/>
                  </a:cubicBezTo>
                  <a:cubicBezTo>
                    <a:pt x="70" y="65"/>
                    <a:pt x="76" y="63"/>
                    <a:pt x="82" y="61"/>
                  </a:cubicBezTo>
                  <a:cubicBezTo>
                    <a:pt x="94" y="58"/>
                    <a:pt x="105" y="53"/>
                    <a:pt x="117" y="50"/>
                  </a:cubicBezTo>
                  <a:cubicBezTo>
                    <a:pt x="129" y="46"/>
                    <a:pt x="141" y="44"/>
                    <a:pt x="152" y="41"/>
                  </a:cubicBezTo>
                  <a:cubicBezTo>
                    <a:pt x="164" y="38"/>
                    <a:pt x="175" y="36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2"/>
                    <a:pt x="190" y="33"/>
                    <a:pt x="192" y="33"/>
                  </a:cubicBezTo>
                  <a:cubicBezTo>
                    <a:pt x="169" y="38"/>
                    <a:pt x="147" y="43"/>
                    <a:pt x="124" y="50"/>
                  </a:cubicBezTo>
                  <a:cubicBezTo>
                    <a:pt x="113" y="53"/>
                    <a:pt x="101" y="57"/>
                    <a:pt x="89" y="60"/>
                  </a:cubicBezTo>
                  <a:cubicBezTo>
                    <a:pt x="77" y="63"/>
                    <a:pt x="66" y="67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moveTo>
                    <a:pt x="68" y="56"/>
                  </a:moveTo>
                  <a:cubicBezTo>
                    <a:pt x="75" y="56"/>
                    <a:pt x="81" y="54"/>
                    <a:pt x="87" y="52"/>
                  </a:cubicBezTo>
                  <a:cubicBezTo>
                    <a:pt x="97" y="49"/>
                    <a:pt x="108" y="46"/>
                    <a:pt x="118" y="42"/>
                  </a:cubicBezTo>
                  <a:cubicBezTo>
                    <a:pt x="128" y="40"/>
                    <a:pt x="138" y="37"/>
                    <a:pt x="148" y="35"/>
                  </a:cubicBezTo>
                  <a:cubicBezTo>
                    <a:pt x="153" y="33"/>
                    <a:pt x="158" y="32"/>
                    <a:pt x="163" y="31"/>
                  </a:cubicBezTo>
                  <a:cubicBezTo>
                    <a:pt x="165" y="30"/>
                    <a:pt x="168" y="29"/>
                    <a:pt x="170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3" y="32"/>
                    <a:pt x="154" y="34"/>
                    <a:pt x="145" y="36"/>
                  </a:cubicBezTo>
                  <a:cubicBezTo>
                    <a:pt x="134" y="38"/>
                    <a:pt x="124" y="42"/>
                    <a:pt x="113" y="45"/>
                  </a:cubicBezTo>
                  <a:cubicBezTo>
                    <a:pt x="103" y="48"/>
                    <a:pt x="93" y="51"/>
                    <a:pt x="83" y="54"/>
                  </a:cubicBezTo>
                  <a:cubicBezTo>
                    <a:pt x="76" y="56"/>
                    <a:pt x="69" y="58"/>
                    <a:pt x="62" y="61"/>
                  </a:cubicBezTo>
                  <a:cubicBezTo>
                    <a:pt x="64" y="60"/>
                    <a:pt x="66" y="58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3" y="61"/>
                    <a:pt x="66" y="60"/>
                    <a:pt x="68" y="59"/>
                  </a:cubicBezTo>
                  <a:cubicBezTo>
                    <a:pt x="73" y="57"/>
                    <a:pt x="78" y="56"/>
                    <a:pt x="83" y="54"/>
                  </a:cubicBezTo>
                  <a:cubicBezTo>
                    <a:pt x="94" y="51"/>
                    <a:pt x="105" y="48"/>
                    <a:pt x="115" y="45"/>
                  </a:cubicBezTo>
                  <a:cubicBezTo>
                    <a:pt x="126" y="42"/>
                    <a:pt x="136" y="38"/>
                    <a:pt x="147" y="36"/>
                  </a:cubicBezTo>
                  <a:cubicBezTo>
                    <a:pt x="157" y="34"/>
                    <a:pt x="168" y="31"/>
                    <a:pt x="178" y="27"/>
                  </a:cubicBezTo>
                  <a:cubicBezTo>
                    <a:pt x="180" y="28"/>
                    <a:pt x="183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76" y="34"/>
                    <a:pt x="166" y="35"/>
                    <a:pt x="156" y="38"/>
                  </a:cubicBezTo>
                  <a:cubicBezTo>
                    <a:pt x="146" y="41"/>
                    <a:pt x="135" y="43"/>
                    <a:pt x="124" y="45"/>
                  </a:cubicBezTo>
                  <a:cubicBezTo>
                    <a:pt x="104" y="50"/>
                    <a:pt x="83" y="56"/>
                    <a:pt x="63" y="62"/>
                  </a:cubicBezTo>
                  <a:cubicBezTo>
                    <a:pt x="63" y="62"/>
                    <a:pt x="61" y="63"/>
                    <a:pt x="61" y="63"/>
                  </a:cubicBezTo>
                  <a:moveTo>
                    <a:pt x="84" y="37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90" y="34"/>
                    <a:pt x="95" y="33"/>
                    <a:pt x="100" y="32"/>
                  </a:cubicBezTo>
                  <a:cubicBezTo>
                    <a:pt x="106" y="30"/>
                    <a:pt x="112" y="28"/>
                    <a:pt x="118" y="26"/>
                  </a:cubicBezTo>
                  <a:cubicBezTo>
                    <a:pt x="119" y="26"/>
                    <a:pt x="120" y="26"/>
                    <a:pt x="121" y="25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2" y="28"/>
                    <a:pt x="106" y="31"/>
                    <a:pt x="100" y="32"/>
                  </a:cubicBezTo>
                  <a:cubicBezTo>
                    <a:pt x="97" y="33"/>
                    <a:pt x="95" y="34"/>
                    <a:pt x="92" y="35"/>
                  </a:cubicBezTo>
                  <a:cubicBezTo>
                    <a:pt x="90" y="36"/>
                    <a:pt x="88" y="36"/>
                    <a:pt x="87" y="37"/>
                  </a:cubicBezTo>
                  <a:cubicBezTo>
                    <a:pt x="86" y="37"/>
                    <a:pt x="85" y="37"/>
                    <a:pt x="84" y="37"/>
                  </a:cubicBezTo>
                  <a:moveTo>
                    <a:pt x="70" y="53"/>
                  </a:moveTo>
                  <a:cubicBezTo>
                    <a:pt x="71" y="52"/>
                    <a:pt x="73" y="50"/>
                    <a:pt x="74" y="48"/>
                  </a:cubicBezTo>
                  <a:cubicBezTo>
                    <a:pt x="82" y="46"/>
                    <a:pt x="91" y="45"/>
                    <a:pt x="99" y="43"/>
                  </a:cubicBezTo>
                  <a:cubicBezTo>
                    <a:pt x="108" y="41"/>
                    <a:pt x="117" y="38"/>
                    <a:pt x="127" y="35"/>
                  </a:cubicBezTo>
                  <a:cubicBezTo>
                    <a:pt x="135" y="33"/>
                    <a:pt x="144" y="31"/>
                    <a:pt x="152" y="29"/>
                  </a:cubicBezTo>
                  <a:cubicBezTo>
                    <a:pt x="156" y="28"/>
                    <a:pt x="160" y="26"/>
                    <a:pt x="164" y="25"/>
                  </a:cubicBezTo>
                  <a:cubicBezTo>
                    <a:pt x="165" y="25"/>
                    <a:pt x="169" y="25"/>
                    <a:pt x="169" y="25"/>
                  </a:cubicBezTo>
                  <a:cubicBezTo>
                    <a:pt x="167" y="26"/>
                    <a:pt x="165" y="27"/>
                    <a:pt x="162" y="27"/>
                  </a:cubicBezTo>
                  <a:cubicBezTo>
                    <a:pt x="155" y="30"/>
                    <a:pt x="147" y="31"/>
                    <a:pt x="140" y="34"/>
                  </a:cubicBezTo>
                  <a:cubicBezTo>
                    <a:pt x="130" y="37"/>
                    <a:pt x="121" y="40"/>
                    <a:pt x="112" y="42"/>
                  </a:cubicBezTo>
                  <a:cubicBezTo>
                    <a:pt x="103" y="45"/>
                    <a:pt x="94" y="47"/>
                    <a:pt x="85" y="49"/>
                  </a:cubicBezTo>
                  <a:cubicBezTo>
                    <a:pt x="80" y="51"/>
                    <a:pt x="75" y="51"/>
                    <a:pt x="70" y="53"/>
                  </a:cubicBezTo>
                  <a:moveTo>
                    <a:pt x="68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71" y="53"/>
                    <a:pt x="75" y="53"/>
                    <a:pt x="78" y="52"/>
                  </a:cubicBezTo>
                  <a:cubicBezTo>
                    <a:pt x="83" y="51"/>
                    <a:pt x="87" y="49"/>
                    <a:pt x="92" y="48"/>
                  </a:cubicBezTo>
                  <a:cubicBezTo>
                    <a:pt x="102" y="45"/>
                    <a:pt x="112" y="43"/>
                    <a:pt x="121" y="40"/>
                  </a:cubicBezTo>
                  <a:cubicBezTo>
                    <a:pt x="130" y="38"/>
                    <a:pt x="139" y="34"/>
                    <a:pt x="148" y="32"/>
                  </a:cubicBezTo>
                  <a:cubicBezTo>
                    <a:pt x="156" y="30"/>
                    <a:pt x="164" y="28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5"/>
                    <a:pt x="175" y="26"/>
                    <a:pt x="176" y="26"/>
                  </a:cubicBezTo>
                  <a:cubicBezTo>
                    <a:pt x="157" y="31"/>
                    <a:pt x="138" y="36"/>
                    <a:pt x="120" y="41"/>
                  </a:cubicBezTo>
                  <a:cubicBezTo>
                    <a:pt x="110" y="44"/>
                    <a:pt x="101" y="47"/>
                    <a:pt x="92" y="50"/>
                  </a:cubicBezTo>
                  <a:cubicBezTo>
                    <a:pt x="87" y="51"/>
                    <a:pt x="83" y="52"/>
                    <a:pt x="78" y="54"/>
                  </a:cubicBezTo>
                  <a:cubicBezTo>
                    <a:pt x="76" y="54"/>
                    <a:pt x="73" y="55"/>
                    <a:pt x="71" y="55"/>
                  </a:cubicBezTo>
                  <a:cubicBezTo>
                    <a:pt x="70" y="55"/>
                    <a:pt x="69" y="56"/>
                    <a:pt x="68" y="56"/>
                  </a:cubicBezTo>
                  <a:moveTo>
                    <a:pt x="75" y="47"/>
                  </a:moveTo>
                  <a:cubicBezTo>
                    <a:pt x="76" y="46"/>
                    <a:pt x="78" y="45"/>
                    <a:pt x="79" y="43"/>
                  </a:cubicBezTo>
                  <a:cubicBezTo>
                    <a:pt x="93" y="41"/>
                    <a:pt x="107" y="36"/>
                    <a:pt x="121" y="32"/>
                  </a:cubicBezTo>
                  <a:cubicBezTo>
                    <a:pt x="129" y="30"/>
                    <a:pt x="136" y="28"/>
                    <a:pt x="143" y="27"/>
                  </a:cubicBezTo>
                  <a:cubicBezTo>
                    <a:pt x="150" y="25"/>
                    <a:pt x="157" y="24"/>
                    <a:pt x="164" y="21"/>
                  </a:cubicBezTo>
                  <a:cubicBezTo>
                    <a:pt x="166" y="22"/>
                    <a:pt x="168" y="23"/>
                    <a:pt x="170" y="24"/>
                  </a:cubicBezTo>
                  <a:cubicBezTo>
                    <a:pt x="170" y="24"/>
                    <a:pt x="170" y="24"/>
                    <a:pt x="169" y="24"/>
                  </a:cubicBezTo>
                  <a:cubicBezTo>
                    <a:pt x="163" y="24"/>
                    <a:pt x="156" y="27"/>
                    <a:pt x="150" y="28"/>
                  </a:cubicBezTo>
                  <a:cubicBezTo>
                    <a:pt x="142" y="31"/>
                    <a:pt x="133" y="33"/>
                    <a:pt x="125" y="35"/>
                  </a:cubicBezTo>
                  <a:cubicBezTo>
                    <a:pt x="116" y="37"/>
                    <a:pt x="107" y="40"/>
                    <a:pt x="99" y="42"/>
                  </a:cubicBezTo>
                  <a:cubicBezTo>
                    <a:pt x="91" y="44"/>
                    <a:pt x="83" y="45"/>
                    <a:pt x="75" y="47"/>
                  </a:cubicBezTo>
                  <a:moveTo>
                    <a:pt x="80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6" y="39"/>
                    <a:pt x="92" y="37"/>
                    <a:pt x="97" y="35"/>
                  </a:cubicBezTo>
                  <a:cubicBezTo>
                    <a:pt x="104" y="34"/>
                    <a:pt x="111" y="32"/>
                    <a:pt x="118" y="30"/>
                  </a:cubicBezTo>
                  <a:cubicBezTo>
                    <a:pt x="125" y="28"/>
                    <a:pt x="133" y="26"/>
                    <a:pt x="140" y="24"/>
                  </a:cubicBezTo>
                  <a:cubicBezTo>
                    <a:pt x="146" y="22"/>
                    <a:pt x="152" y="21"/>
                    <a:pt x="158" y="18"/>
                  </a:cubicBezTo>
                  <a:cubicBezTo>
                    <a:pt x="159" y="19"/>
                    <a:pt x="161" y="20"/>
                    <a:pt x="163" y="21"/>
                  </a:cubicBezTo>
                  <a:cubicBezTo>
                    <a:pt x="157" y="23"/>
                    <a:pt x="151" y="24"/>
                    <a:pt x="144" y="26"/>
                  </a:cubicBezTo>
                  <a:cubicBezTo>
                    <a:pt x="137" y="27"/>
                    <a:pt x="129" y="30"/>
                    <a:pt x="121" y="32"/>
                  </a:cubicBezTo>
                  <a:cubicBezTo>
                    <a:pt x="114" y="33"/>
                    <a:pt x="107" y="35"/>
                    <a:pt x="99" y="37"/>
                  </a:cubicBezTo>
                  <a:cubicBezTo>
                    <a:pt x="96" y="38"/>
                    <a:pt x="92" y="39"/>
                    <a:pt x="89" y="40"/>
                  </a:cubicBezTo>
                  <a:cubicBezTo>
                    <a:pt x="87" y="41"/>
                    <a:pt x="83" y="41"/>
                    <a:pt x="80" y="42"/>
                  </a:cubicBezTo>
                  <a:moveTo>
                    <a:pt x="98" y="34"/>
                  </a:moveTo>
                  <a:cubicBezTo>
                    <a:pt x="106" y="32"/>
                    <a:pt x="113" y="29"/>
                    <a:pt x="120" y="27"/>
                  </a:cubicBezTo>
                  <a:cubicBezTo>
                    <a:pt x="127" y="24"/>
                    <a:pt x="134" y="23"/>
                    <a:pt x="141" y="22"/>
                  </a:cubicBezTo>
                  <a:cubicBezTo>
                    <a:pt x="145" y="21"/>
                    <a:pt x="148" y="20"/>
                    <a:pt x="152" y="19"/>
                  </a:cubicBezTo>
                  <a:cubicBezTo>
                    <a:pt x="154" y="19"/>
                    <a:pt x="155" y="19"/>
                    <a:pt x="156" y="18"/>
                  </a:cubicBezTo>
                  <a:cubicBezTo>
                    <a:pt x="154" y="19"/>
                    <a:pt x="152" y="20"/>
                    <a:pt x="150" y="20"/>
                  </a:cubicBezTo>
                  <a:cubicBezTo>
                    <a:pt x="137" y="24"/>
                    <a:pt x="124" y="27"/>
                    <a:pt x="111" y="31"/>
                  </a:cubicBezTo>
                  <a:cubicBezTo>
                    <a:pt x="106" y="32"/>
                    <a:pt x="102" y="33"/>
                    <a:pt x="98" y="34"/>
                  </a:cubicBezTo>
                  <a:moveTo>
                    <a:pt x="156" y="18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moveTo>
                    <a:pt x="86" y="35"/>
                  </a:moveTo>
                  <a:cubicBezTo>
                    <a:pt x="88" y="34"/>
                    <a:pt x="89" y="33"/>
                    <a:pt x="90" y="31"/>
                  </a:cubicBezTo>
                  <a:cubicBezTo>
                    <a:pt x="95" y="31"/>
                    <a:pt x="99" y="29"/>
                    <a:pt x="103" y="27"/>
                  </a:cubicBezTo>
                  <a:cubicBezTo>
                    <a:pt x="109" y="25"/>
                    <a:pt x="114" y="24"/>
                    <a:pt x="120" y="22"/>
                  </a:cubicBezTo>
                  <a:cubicBezTo>
                    <a:pt x="126" y="21"/>
                    <a:pt x="133" y="20"/>
                    <a:pt x="139" y="18"/>
                  </a:cubicBezTo>
                  <a:cubicBezTo>
                    <a:pt x="142" y="18"/>
                    <a:pt x="145" y="17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7" y="17"/>
                    <a:pt x="146" y="17"/>
                    <a:pt x="144" y="18"/>
                  </a:cubicBezTo>
                  <a:cubicBezTo>
                    <a:pt x="134" y="22"/>
                    <a:pt x="122" y="24"/>
                    <a:pt x="111" y="28"/>
                  </a:cubicBezTo>
                  <a:cubicBezTo>
                    <a:pt x="106" y="29"/>
                    <a:pt x="100" y="31"/>
                    <a:pt x="95" y="33"/>
                  </a:cubicBezTo>
                  <a:cubicBezTo>
                    <a:pt x="92" y="34"/>
                    <a:pt x="89" y="34"/>
                    <a:pt x="86" y="35"/>
                  </a:cubicBezTo>
                  <a:moveTo>
                    <a:pt x="130" y="23"/>
                  </a:moveTo>
                  <a:cubicBezTo>
                    <a:pt x="137" y="21"/>
                    <a:pt x="145" y="19"/>
                    <a:pt x="152" y="15"/>
                  </a:cubicBezTo>
                  <a:cubicBezTo>
                    <a:pt x="153" y="16"/>
                    <a:pt x="155" y="17"/>
                    <a:pt x="156" y="17"/>
                  </a:cubicBezTo>
                  <a:cubicBezTo>
                    <a:pt x="147" y="19"/>
                    <a:pt x="139" y="21"/>
                    <a:pt x="130" y="23"/>
                  </a:cubicBezTo>
                  <a:moveTo>
                    <a:pt x="92" y="29"/>
                  </a:moveTo>
                  <a:cubicBezTo>
                    <a:pt x="93" y="28"/>
                    <a:pt x="94" y="27"/>
                    <a:pt x="95" y="26"/>
                  </a:cubicBezTo>
                  <a:cubicBezTo>
                    <a:pt x="103" y="25"/>
                    <a:pt x="111" y="22"/>
                    <a:pt x="119" y="19"/>
                  </a:cubicBezTo>
                  <a:cubicBezTo>
                    <a:pt x="123" y="18"/>
                    <a:pt x="128" y="17"/>
                    <a:pt x="132" y="16"/>
                  </a:cubicBezTo>
                  <a:cubicBezTo>
                    <a:pt x="136" y="15"/>
                    <a:pt x="141" y="15"/>
                    <a:pt x="144" y="13"/>
                  </a:cubicBezTo>
                  <a:cubicBezTo>
                    <a:pt x="140" y="15"/>
                    <a:pt x="135" y="16"/>
                    <a:pt x="130" y="18"/>
                  </a:cubicBezTo>
                  <a:cubicBezTo>
                    <a:pt x="125" y="19"/>
                    <a:pt x="120" y="21"/>
                    <a:pt x="115" y="22"/>
                  </a:cubicBezTo>
                  <a:cubicBezTo>
                    <a:pt x="107" y="24"/>
                    <a:pt x="99" y="26"/>
                    <a:pt x="92" y="29"/>
                  </a:cubicBezTo>
                  <a:moveTo>
                    <a:pt x="91" y="31"/>
                  </a:moveTo>
                  <a:cubicBezTo>
                    <a:pt x="92" y="30"/>
                    <a:pt x="94" y="29"/>
                    <a:pt x="96" y="28"/>
                  </a:cubicBezTo>
                  <a:cubicBezTo>
                    <a:pt x="98" y="28"/>
                    <a:pt x="100" y="27"/>
                    <a:pt x="103" y="26"/>
                  </a:cubicBezTo>
                  <a:cubicBezTo>
                    <a:pt x="108" y="24"/>
                    <a:pt x="113" y="23"/>
                    <a:pt x="119" y="22"/>
                  </a:cubicBezTo>
                  <a:cubicBezTo>
                    <a:pt x="128" y="19"/>
                    <a:pt x="138" y="17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9" y="14"/>
                    <a:pt x="150" y="15"/>
                  </a:cubicBezTo>
                  <a:cubicBezTo>
                    <a:pt x="141" y="17"/>
                    <a:pt x="131" y="19"/>
                    <a:pt x="122" y="21"/>
                  </a:cubicBezTo>
                  <a:cubicBezTo>
                    <a:pt x="112" y="23"/>
                    <a:pt x="103" y="27"/>
                    <a:pt x="94" y="30"/>
                  </a:cubicBezTo>
                  <a:cubicBezTo>
                    <a:pt x="93" y="30"/>
                    <a:pt x="92" y="30"/>
                    <a:pt x="91" y="31"/>
                  </a:cubicBezTo>
                  <a:moveTo>
                    <a:pt x="96" y="25"/>
                  </a:moveTo>
                  <a:cubicBezTo>
                    <a:pt x="98" y="23"/>
                    <a:pt x="99" y="22"/>
                    <a:pt x="100" y="21"/>
                  </a:cubicBezTo>
                  <a:cubicBezTo>
                    <a:pt x="107" y="19"/>
                    <a:pt x="114" y="17"/>
                    <a:pt x="121" y="15"/>
                  </a:cubicBezTo>
                  <a:cubicBezTo>
                    <a:pt x="125" y="14"/>
                    <a:pt x="129" y="13"/>
                    <a:pt x="132" y="13"/>
                  </a:cubicBezTo>
                  <a:cubicBezTo>
                    <a:pt x="134" y="12"/>
                    <a:pt x="136" y="12"/>
                    <a:pt x="137" y="12"/>
                  </a:cubicBezTo>
                  <a:cubicBezTo>
                    <a:pt x="124" y="17"/>
                    <a:pt x="110" y="20"/>
                    <a:pt x="96" y="25"/>
                  </a:cubicBezTo>
                  <a:moveTo>
                    <a:pt x="96" y="2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7" y="25"/>
                    <a:pt x="99" y="24"/>
                    <a:pt x="100" y="24"/>
                  </a:cubicBezTo>
                  <a:cubicBezTo>
                    <a:pt x="105" y="22"/>
                    <a:pt x="110" y="21"/>
                    <a:pt x="115" y="19"/>
                  </a:cubicBezTo>
                  <a:cubicBezTo>
                    <a:pt x="124" y="16"/>
                    <a:pt x="133" y="14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2"/>
                    <a:pt x="144" y="12"/>
                    <a:pt x="145" y="12"/>
                  </a:cubicBezTo>
                  <a:cubicBezTo>
                    <a:pt x="142" y="13"/>
                    <a:pt x="140" y="14"/>
                    <a:pt x="137" y="14"/>
                  </a:cubicBezTo>
                  <a:cubicBezTo>
                    <a:pt x="133" y="15"/>
                    <a:pt x="129" y="16"/>
                    <a:pt x="125" y="17"/>
                  </a:cubicBezTo>
                  <a:cubicBezTo>
                    <a:pt x="117" y="19"/>
                    <a:pt x="109" y="22"/>
                    <a:pt x="100" y="24"/>
                  </a:cubicBezTo>
                  <a:cubicBezTo>
                    <a:pt x="99" y="25"/>
                    <a:pt x="97" y="25"/>
                    <a:pt x="96" y="25"/>
                  </a:cubicBezTo>
                  <a:moveTo>
                    <a:pt x="102" y="19"/>
                  </a:moveTo>
                  <a:cubicBezTo>
                    <a:pt x="103" y="18"/>
                    <a:pt x="104" y="17"/>
                    <a:pt x="105" y="16"/>
                  </a:cubicBezTo>
                  <a:cubicBezTo>
                    <a:pt x="109" y="15"/>
                    <a:pt x="113" y="14"/>
                    <a:pt x="117" y="13"/>
                  </a:cubicBezTo>
                  <a:cubicBezTo>
                    <a:pt x="120" y="12"/>
                    <a:pt x="123" y="12"/>
                    <a:pt x="125" y="11"/>
                  </a:cubicBezTo>
                  <a:cubicBezTo>
                    <a:pt x="127" y="10"/>
                    <a:pt x="129" y="10"/>
                    <a:pt x="130" y="9"/>
                  </a:cubicBezTo>
                  <a:cubicBezTo>
                    <a:pt x="130" y="9"/>
                    <a:pt x="133" y="8"/>
                    <a:pt x="133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27" y="12"/>
                    <a:pt x="121" y="13"/>
                    <a:pt x="115" y="14"/>
                  </a:cubicBezTo>
                  <a:cubicBezTo>
                    <a:pt x="111" y="15"/>
                    <a:pt x="106" y="17"/>
                    <a:pt x="102" y="19"/>
                  </a:cubicBezTo>
                  <a:moveTo>
                    <a:pt x="101" y="20"/>
                  </a:moveTo>
                  <a:cubicBezTo>
                    <a:pt x="107" y="17"/>
                    <a:pt x="113" y="15"/>
                    <a:pt x="120" y="14"/>
                  </a:cubicBezTo>
                  <a:cubicBezTo>
                    <a:pt x="125" y="13"/>
                    <a:pt x="130" y="12"/>
                    <a:pt x="135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9"/>
                    <a:pt x="138" y="10"/>
                    <a:pt x="140" y="11"/>
                  </a:cubicBezTo>
                  <a:cubicBezTo>
                    <a:pt x="134" y="12"/>
                    <a:pt x="127" y="13"/>
                    <a:pt x="121" y="14"/>
                  </a:cubicBezTo>
                  <a:cubicBezTo>
                    <a:pt x="115" y="16"/>
                    <a:pt x="107" y="17"/>
                    <a:pt x="101" y="20"/>
                  </a:cubicBezTo>
                  <a:moveTo>
                    <a:pt x="108" y="13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13" y="11"/>
                    <a:pt x="117" y="10"/>
                    <a:pt x="121" y="8"/>
                  </a:cubicBezTo>
                  <a:cubicBezTo>
                    <a:pt x="123" y="8"/>
                    <a:pt x="125" y="7"/>
                    <a:pt x="128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8"/>
                    <a:pt x="124" y="8"/>
                    <a:pt x="123" y="9"/>
                  </a:cubicBezTo>
                  <a:cubicBezTo>
                    <a:pt x="118" y="11"/>
                    <a:pt x="113" y="11"/>
                    <a:pt x="108" y="13"/>
                  </a:cubicBezTo>
                  <a:moveTo>
                    <a:pt x="106" y="15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3" y="12"/>
                    <a:pt x="115" y="12"/>
                    <a:pt x="118" y="11"/>
                  </a:cubicBezTo>
                  <a:cubicBezTo>
                    <a:pt x="122" y="10"/>
                    <a:pt x="126" y="9"/>
                    <a:pt x="130" y="6"/>
                  </a:cubicBezTo>
                  <a:cubicBezTo>
                    <a:pt x="131" y="7"/>
                    <a:pt x="132" y="7"/>
                    <a:pt x="134" y="8"/>
                  </a:cubicBezTo>
                  <a:cubicBezTo>
                    <a:pt x="130" y="9"/>
                    <a:pt x="126" y="10"/>
                    <a:pt x="122" y="11"/>
                  </a:cubicBezTo>
                  <a:cubicBezTo>
                    <a:pt x="117" y="13"/>
                    <a:pt x="111" y="14"/>
                    <a:pt x="106" y="15"/>
                  </a:cubicBezTo>
                  <a:moveTo>
                    <a:pt x="113" y="10"/>
                  </a:moveTo>
                  <a:cubicBezTo>
                    <a:pt x="114" y="9"/>
                    <a:pt x="115" y="9"/>
                    <a:pt x="117" y="8"/>
                  </a:cubicBezTo>
                  <a:cubicBezTo>
                    <a:pt x="120" y="7"/>
                    <a:pt x="123" y="6"/>
                    <a:pt x="125" y="5"/>
                  </a:cubicBezTo>
                  <a:cubicBezTo>
                    <a:pt x="126" y="5"/>
                    <a:pt x="127" y="5"/>
                    <a:pt x="128" y="6"/>
                  </a:cubicBezTo>
                  <a:cubicBezTo>
                    <a:pt x="125" y="7"/>
                    <a:pt x="122" y="7"/>
                    <a:pt x="119" y="8"/>
                  </a:cubicBezTo>
                  <a:cubicBezTo>
                    <a:pt x="117" y="9"/>
                    <a:pt x="115" y="9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moveTo>
                    <a:pt x="110" y="10"/>
                  </a:moveTo>
                  <a:cubicBezTo>
                    <a:pt x="111" y="9"/>
                    <a:pt x="113" y="8"/>
                    <a:pt x="114" y="7"/>
                  </a:cubicBezTo>
                  <a:cubicBezTo>
                    <a:pt x="116" y="6"/>
                    <a:pt x="117" y="6"/>
                    <a:pt x="119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0" y="6"/>
                    <a:pt x="120" y="6"/>
                  </a:cubicBezTo>
                  <a:cubicBezTo>
                    <a:pt x="116" y="8"/>
                    <a:pt x="113" y="9"/>
                    <a:pt x="110" y="10"/>
                  </a:cubicBezTo>
                  <a:moveTo>
                    <a:pt x="115" y="6"/>
                  </a:moveTo>
                  <a:cubicBezTo>
                    <a:pt x="116" y="5"/>
                    <a:pt x="117" y="3"/>
                    <a:pt x="119" y="2"/>
                  </a:cubicBezTo>
                  <a:cubicBezTo>
                    <a:pt x="120" y="3"/>
                    <a:pt x="122" y="3"/>
                    <a:pt x="123" y="4"/>
                  </a:cubicBezTo>
                  <a:cubicBezTo>
                    <a:pt x="120" y="4"/>
                    <a:pt x="118" y="5"/>
                    <a:pt x="115" y="6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7" y="0"/>
                  </a:cubicBezTo>
                  <a:cubicBezTo>
                    <a:pt x="97" y="19"/>
                    <a:pt x="78" y="40"/>
                    <a:pt x="60" y="61"/>
                  </a:cubicBezTo>
                  <a:cubicBezTo>
                    <a:pt x="42" y="79"/>
                    <a:pt x="24" y="98"/>
                    <a:pt x="8" y="117"/>
                  </a:cubicBezTo>
                  <a:cubicBezTo>
                    <a:pt x="1" y="122"/>
                    <a:pt x="0" y="139"/>
                    <a:pt x="8" y="143"/>
                  </a:cubicBezTo>
                  <a:cubicBezTo>
                    <a:pt x="14" y="147"/>
                    <a:pt x="20" y="150"/>
                    <a:pt x="26" y="153"/>
                  </a:cubicBezTo>
                  <a:cubicBezTo>
                    <a:pt x="37" y="158"/>
                    <a:pt x="47" y="164"/>
                    <a:pt x="58" y="169"/>
                  </a:cubicBezTo>
                  <a:cubicBezTo>
                    <a:pt x="75" y="177"/>
                    <a:pt x="91" y="187"/>
                    <a:pt x="109" y="193"/>
                  </a:cubicBezTo>
                  <a:cubicBezTo>
                    <a:pt x="109" y="193"/>
                    <a:pt x="109" y="194"/>
                    <a:pt x="109" y="194"/>
                  </a:cubicBezTo>
                  <a:cubicBezTo>
                    <a:pt x="110" y="194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26" y="175"/>
                    <a:pt x="143" y="159"/>
                    <a:pt x="159" y="142"/>
                  </a:cubicBezTo>
                  <a:cubicBezTo>
                    <a:pt x="180" y="120"/>
                    <a:pt x="201" y="98"/>
                    <a:pt x="221" y="75"/>
                  </a:cubicBezTo>
                  <a:cubicBezTo>
                    <a:pt x="223" y="73"/>
                    <a:pt x="228" y="69"/>
                    <a:pt x="229" y="66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5" y="64"/>
                    <a:pt x="224" y="60"/>
                    <a:pt x="224" y="59"/>
                  </a:cubicBezTo>
                  <a:cubicBezTo>
                    <a:pt x="223" y="55"/>
                    <a:pt x="223" y="51"/>
                    <a:pt x="225" y="47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5"/>
                    <a:pt x="224" y="45"/>
                  </a:cubicBezTo>
                  <a:cubicBezTo>
                    <a:pt x="209" y="38"/>
                    <a:pt x="193" y="31"/>
                    <a:pt x="177" y="24"/>
                  </a:cubicBezTo>
                  <a:cubicBezTo>
                    <a:pt x="158" y="16"/>
                    <a:pt x="139" y="6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8737269" y="507927"/>
              <a:ext cx="885825" cy="923925"/>
            </a:xfrm>
            <a:custGeom>
              <a:avLst/>
              <a:gdLst>
                <a:gd name="T0" fmla="*/ 95 w 209"/>
                <a:gd name="T1" fmla="*/ 202 h 218"/>
                <a:gd name="T2" fmla="*/ 82 w 209"/>
                <a:gd name="T3" fmla="*/ 161 h 218"/>
                <a:gd name="T4" fmla="*/ 137 w 209"/>
                <a:gd name="T5" fmla="*/ 160 h 218"/>
                <a:gd name="T6" fmla="*/ 117 w 209"/>
                <a:gd name="T7" fmla="*/ 210 h 218"/>
                <a:gd name="T8" fmla="*/ 81 w 209"/>
                <a:gd name="T9" fmla="*/ 156 h 218"/>
                <a:gd name="T10" fmla="*/ 92 w 209"/>
                <a:gd name="T11" fmla="*/ 140 h 218"/>
                <a:gd name="T12" fmla="*/ 81 w 209"/>
                <a:gd name="T13" fmla="*/ 156 h 218"/>
                <a:gd name="T14" fmla="*/ 114 w 209"/>
                <a:gd name="T15" fmla="*/ 147 h 218"/>
                <a:gd name="T16" fmla="*/ 140 w 209"/>
                <a:gd name="T17" fmla="*/ 132 h 218"/>
                <a:gd name="T18" fmla="*/ 37 w 209"/>
                <a:gd name="T19" fmla="*/ 166 h 218"/>
                <a:gd name="T20" fmla="*/ 48 w 209"/>
                <a:gd name="T21" fmla="*/ 112 h 218"/>
                <a:gd name="T22" fmla="*/ 77 w 209"/>
                <a:gd name="T23" fmla="*/ 157 h 218"/>
                <a:gd name="T24" fmla="*/ 37 w 209"/>
                <a:gd name="T25" fmla="*/ 166 h 218"/>
                <a:gd name="T26" fmla="*/ 181 w 209"/>
                <a:gd name="T27" fmla="*/ 165 h 218"/>
                <a:gd name="T28" fmla="*/ 141 w 209"/>
                <a:gd name="T29" fmla="*/ 157 h 218"/>
                <a:gd name="T30" fmla="*/ 171 w 209"/>
                <a:gd name="T31" fmla="*/ 112 h 218"/>
                <a:gd name="T32" fmla="*/ 202 w 209"/>
                <a:gd name="T33" fmla="*/ 152 h 218"/>
                <a:gd name="T34" fmla="*/ 74 w 209"/>
                <a:gd name="T35" fmla="*/ 125 h 218"/>
                <a:gd name="T36" fmla="*/ 54 w 209"/>
                <a:gd name="T37" fmla="*/ 107 h 218"/>
                <a:gd name="T38" fmla="*/ 73 w 209"/>
                <a:gd name="T39" fmla="*/ 109 h 218"/>
                <a:gd name="T40" fmla="*/ 145 w 209"/>
                <a:gd name="T41" fmla="*/ 125 h 218"/>
                <a:gd name="T42" fmla="*/ 145 w 209"/>
                <a:gd name="T43" fmla="*/ 93 h 218"/>
                <a:gd name="T44" fmla="*/ 145 w 209"/>
                <a:gd name="T45" fmla="*/ 125 h 218"/>
                <a:gd name="T46" fmla="*/ 94 w 209"/>
                <a:gd name="T47" fmla="*/ 137 h 218"/>
                <a:gd name="T48" fmla="*/ 78 w 209"/>
                <a:gd name="T49" fmla="*/ 109 h 218"/>
                <a:gd name="T50" fmla="*/ 109 w 209"/>
                <a:gd name="T51" fmla="*/ 73 h 218"/>
                <a:gd name="T52" fmla="*/ 141 w 209"/>
                <a:gd name="T53" fmla="*/ 127 h 218"/>
                <a:gd name="T54" fmla="*/ 109 w 209"/>
                <a:gd name="T55" fmla="*/ 144 h 218"/>
                <a:gd name="T56" fmla="*/ 81 w 209"/>
                <a:gd name="T57" fmla="*/ 62 h 218"/>
                <a:gd name="T58" fmla="*/ 79 w 209"/>
                <a:gd name="T59" fmla="*/ 85 h 218"/>
                <a:gd name="T60" fmla="*/ 140 w 209"/>
                <a:gd name="T61" fmla="*/ 85 h 218"/>
                <a:gd name="T62" fmla="*/ 137 w 209"/>
                <a:gd name="T63" fmla="*/ 62 h 218"/>
                <a:gd name="T64" fmla="*/ 48 w 209"/>
                <a:gd name="T65" fmla="*/ 106 h 218"/>
                <a:gd name="T66" fmla="*/ 17 w 209"/>
                <a:gd name="T67" fmla="*/ 71 h 218"/>
                <a:gd name="T68" fmla="*/ 76 w 209"/>
                <a:gd name="T69" fmla="*/ 60 h 218"/>
                <a:gd name="T70" fmla="*/ 74 w 209"/>
                <a:gd name="T71" fmla="*/ 88 h 218"/>
                <a:gd name="T72" fmla="*/ 171 w 209"/>
                <a:gd name="T73" fmla="*/ 106 h 218"/>
                <a:gd name="T74" fmla="*/ 141 w 209"/>
                <a:gd name="T75" fmla="*/ 60 h 218"/>
                <a:gd name="T76" fmla="*/ 183 w 209"/>
                <a:gd name="T77" fmla="*/ 52 h 218"/>
                <a:gd name="T78" fmla="*/ 193 w 209"/>
                <a:gd name="T79" fmla="*/ 84 h 218"/>
                <a:gd name="T80" fmla="*/ 109 w 209"/>
                <a:gd name="T81" fmla="*/ 69 h 218"/>
                <a:gd name="T82" fmla="*/ 84 w 209"/>
                <a:gd name="T83" fmla="*/ 48 h 218"/>
                <a:gd name="T84" fmla="*/ 109 w 209"/>
                <a:gd name="T85" fmla="*/ 4 h 218"/>
                <a:gd name="T86" fmla="*/ 137 w 209"/>
                <a:gd name="T87" fmla="*/ 58 h 218"/>
                <a:gd name="T88" fmla="*/ 109 w 209"/>
                <a:gd name="T89" fmla="*/ 69 h 218"/>
                <a:gd name="T90" fmla="*/ 106 w 209"/>
                <a:gd name="T91" fmla="*/ 0 h 218"/>
                <a:gd name="T92" fmla="*/ 77 w 209"/>
                <a:gd name="T93" fmla="*/ 56 h 218"/>
                <a:gd name="T94" fmla="*/ 37 w 209"/>
                <a:gd name="T95" fmla="*/ 48 h 218"/>
                <a:gd name="T96" fmla="*/ 21 w 209"/>
                <a:gd name="T97" fmla="*/ 85 h 218"/>
                <a:gd name="T98" fmla="*/ 35 w 209"/>
                <a:gd name="T99" fmla="*/ 117 h 218"/>
                <a:gd name="T100" fmla="*/ 15 w 209"/>
                <a:gd name="T101" fmla="*/ 163 h 218"/>
                <a:gd name="T102" fmla="*/ 37 w 209"/>
                <a:gd name="T103" fmla="*/ 170 h 218"/>
                <a:gd name="T104" fmla="*/ 79 w 209"/>
                <a:gd name="T105" fmla="*/ 167 h 218"/>
                <a:gd name="T106" fmla="*/ 109 w 209"/>
                <a:gd name="T107" fmla="*/ 218 h 218"/>
                <a:gd name="T108" fmla="*/ 128 w 209"/>
                <a:gd name="T109" fmla="*/ 201 h 218"/>
                <a:gd name="T110" fmla="*/ 148 w 209"/>
                <a:gd name="T111" fmla="*/ 164 h 218"/>
                <a:gd name="T112" fmla="*/ 190 w 209"/>
                <a:gd name="T113" fmla="*/ 169 h 218"/>
                <a:gd name="T114" fmla="*/ 197 w 209"/>
                <a:gd name="T115" fmla="*/ 133 h 218"/>
                <a:gd name="T116" fmla="*/ 202 w 209"/>
                <a:gd name="T117" fmla="*/ 78 h 218"/>
                <a:gd name="T118" fmla="*/ 182 w 209"/>
                <a:gd name="T119" fmla="*/ 48 h 218"/>
                <a:gd name="T120" fmla="*/ 141 w 209"/>
                <a:gd name="T121" fmla="*/ 56 h 218"/>
                <a:gd name="T122" fmla="*/ 123 w 209"/>
                <a:gd name="T123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218">
                  <a:moveTo>
                    <a:pt x="110" y="213"/>
                  </a:moveTo>
                  <a:cubicBezTo>
                    <a:pt x="104" y="213"/>
                    <a:pt x="98" y="207"/>
                    <a:pt x="95" y="202"/>
                  </a:cubicBezTo>
                  <a:cubicBezTo>
                    <a:pt x="88" y="190"/>
                    <a:pt x="85" y="177"/>
                    <a:pt x="82" y="164"/>
                  </a:cubicBezTo>
                  <a:cubicBezTo>
                    <a:pt x="82" y="163"/>
                    <a:pt x="82" y="162"/>
                    <a:pt x="82" y="161"/>
                  </a:cubicBezTo>
                  <a:cubicBezTo>
                    <a:pt x="91" y="157"/>
                    <a:pt x="101" y="153"/>
                    <a:pt x="109" y="149"/>
                  </a:cubicBezTo>
                  <a:cubicBezTo>
                    <a:pt x="118" y="153"/>
                    <a:pt x="127" y="157"/>
                    <a:pt x="137" y="160"/>
                  </a:cubicBezTo>
                  <a:cubicBezTo>
                    <a:pt x="136" y="165"/>
                    <a:pt x="135" y="171"/>
                    <a:pt x="133" y="176"/>
                  </a:cubicBezTo>
                  <a:cubicBezTo>
                    <a:pt x="130" y="188"/>
                    <a:pt x="126" y="202"/>
                    <a:pt x="117" y="210"/>
                  </a:cubicBezTo>
                  <a:cubicBezTo>
                    <a:pt x="114" y="213"/>
                    <a:pt x="112" y="213"/>
                    <a:pt x="110" y="213"/>
                  </a:cubicBezTo>
                  <a:moveTo>
                    <a:pt x="81" y="156"/>
                  </a:moveTo>
                  <a:cubicBezTo>
                    <a:pt x="80" y="148"/>
                    <a:pt x="79" y="140"/>
                    <a:pt x="78" y="133"/>
                  </a:cubicBezTo>
                  <a:cubicBezTo>
                    <a:pt x="83" y="135"/>
                    <a:pt x="88" y="138"/>
                    <a:pt x="92" y="140"/>
                  </a:cubicBezTo>
                  <a:cubicBezTo>
                    <a:pt x="96" y="142"/>
                    <a:pt x="100" y="145"/>
                    <a:pt x="104" y="146"/>
                  </a:cubicBezTo>
                  <a:cubicBezTo>
                    <a:pt x="97" y="150"/>
                    <a:pt x="89" y="153"/>
                    <a:pt x="81" y="156"/>
                  </a:cubicBezTo>
                  <a:moveTo>
                    <a:pt x="137" y="156"/>
                  </a:moveTo>
                  <a:cubicBezTo>
                    <a:pt x="130" y="153"/>
                    <a:pt x="122" y="150"/>
                    <a:pt x="114" y="147"/>
                  </a:cubicBezTo>
                  <a:cubicBezTo>
                    <a:pt x="118" y="145"/>
                    <a:pt x="122" y="142"/>
                    <a:pt x="126" y="140"/>
                  </a:cubicBezTo>
                  <a:cubicBezTo>
                    <a:pt x="131" y="138"/>
                    <a:pt x="136" y="135"/>
                    <a:pt x="140" y="132"/>
                  </a:cubicBezTo>
                  <a:cubicBezTo>
                    <a:pt x="140" y="140"/>
                    <a:pt x="139" y="148"/>
                    <a:pt x="137" y="156"/>
                  </a:cubicBezTo>
                  <a:moveTo>
                    <a:pt x="37" y="166"/>
                  </a:moveTo>
                  <a:cubicBezTo>
                    <a:pt x="32" y="166"/>
                    <a:pt x="28" y="165"/>
                    <a:pt x="24" y="164"/>
                  </a:cubicBezTo>
                  <a:cubicBezTo>
                    <a:pt x="0" y="156"/>
                    <a:pt x="33" y="125"/>
                    <a:pt x="48" y="112"/>
                  </a:cubicBezTo>
                  <a:cubicBezTo>
                    <a:pt x="56" y="119"/>
                    <a:pt x="65" y="125"/>
                    <a:pt x="74" y="130"/>
                  </a:cubicBezTo>
                  <a:cubicBezTo>
                    <a:pt x="75" y="139"/>
                    <a:pt x="76" y="148"/>
                    <a:pt x="77" y="157"/>
                  </a:cubicBezTo>
                  <a:cubicBezTo>
                    <a:pt x="73" y="159"/>
                    <a:pt x="69" y="160"/>
                    <a:pt x="65" y="161"/>
                  </a:cubicBezTo>
                  <a:cubicBezTo>
                    <a:pt x="57" y="163"/>
                    <a:pt x="47" y="166"/>
                    <a:pt x="37" y="166"/>
                  </a:cubicBezTo>
                  <a:moveTo>
                    <a:pt x="182" y="165"/>
                  </a:moveTo>
                  <a:cubicBezTo>
                    <a:pt x="182" y="165"/>
                    <a:pt x="181" y="165"/>
                    <a:pt x="181" y="165"/>
                  </a:cubicBezTo>
                  <a:cubicBezTo>
                    <a:pt x="168" y="165"/>
                    <a:pt x="155" y="162"/>
                    <a:pt x="143" y="158"/>
                  </a:cubicBezTo>
                  <a:cubicBezTo>
                    <a:pt x="142" y="158"/>
                    <a:pt x="142" y="157"/>
                    <a:pt x="141" y="157"/>
                  </a:cubicBezTo>
                  <a:cubicBezTo>
                    <a:pt x="143" y="148"/>
                    <a:pt x="144" y="139"/>
                    <a:pt x="144" y="130"/>
                  </a:cubicBezTo>
                  <a:cubicBezTo>
                    <a:pt x="153" y="124"/>
                    <a:pt x="162" y="118"/>
                    <a:pt x="171" y="112"/>
                  </a:cubicBezTo>
                  <a:cubicBezTo>
                    <a:pt x="174" y="115"/>
                    <a:pt x="178" y="118"/>
                    <a:pt x="182" y="121"/>
                  </a:cubicBezTo>
                  <a:cubicBezTo>
                    <a:pt x="190" y="129"/>
                    <a:pt x="200" y="140"/>
                    <a:pt x="202" y="152"/>
                  </a:cubicBezTo>
                  <a:cubicBezTo>
                    <a:pt x="205" y="164"/>
                    <a:pt x="190" y="165"/>
                    <a:pt x="182" y="165"/>
                  </a:cubicBezTo>
                  <a:moveTo>
                    <a:pt x="74" y="125"/>
                  </a:moveTo>
                  <a:cubicBezTo>
                    <a:pt x="66" y="120"/>
                    <a:pt x="59" y="115"/>
                    <a:pt x="51" y="109"/>
                  </a:cubicBezTo>
                  <a:cubicBezTo>
                    <a:pt x="52" y="108"/>
                    <a:pt x="53" y="108"/>
                    <a:pt x="54" y="107"/>
                  </a:cubicBezTo>
                  <a:cubicBezTo>
                    <a:pt x="60" y="102"/>
                    <a:pt x="67" y="97"/>
                    <a:pt x="74" y="93"/>
                  </a:cubicBezTo>
                  <a:cubicBezTo>
                    <a:pt x="74" y="98"/>
                    <a:pt x="73" y="104"/>
                    <a:pt x="73" y="109"/>
                  </a:cubicBezTo>
                  <a:cubicBezTo>
                    <a:pt x="73" y="114"/>
                    <a:pt x="74" y="119"/>
                    <a:pt x="74" y="125"/>
                  </a:cubicBezTo>
                  <a:moveTo>
                    <a:pt x="145" y="125"/>
                  </a:moveTo>
                  <a:cubicBezTo>
                    <a:pt x="145" y="116"/>
                    <a:pt x="145" y="107"/>
                    <a:pt x="145" y="98"/>
                  </a:cubicBezTo>
                  <a:cubicBezTo>
                    <a:pt x="145" y="96"/>
                    <a:pt x="145" y="95"/>
                    <a:pt x="145" y="93"/>
                  </a:cubicBezTo>
                  <a:cubicBezTo>
                    <a:pt x="153" y="98"/>
                    <a:pt x="160" y="103"/>
                    <a:pt x="168" y="109"/>
                  </a:cubicBezTo>
                  <a:cubicBezTo>
                    <a:pt x="160" y="115"/>
                    <a:pt x="152" y="120"/>
                    <a:pt x="145" y="125"/>
                  </a:cubicBezTo>
                  <a:moveTo>
                    <a:pt x="109" y="144"/>
                  </a:moveTo>
                  <a:cubicBezTo>
                    <a:pt x="104" y="142"/>
                    <a:pt x="99" y="139"/>
                    <a:pt x="94" y="137"/>
                  </a:cubicBezTo>
                  <a:cubicBezTo>
                    <a:pt x="89" y="134"/>
                    <a:pt x="83" y="131"/>
                    <a:pt x="78" y="127"/>
                  </a:cubicBezTo>
                  <a:cubicBezTo>
                    <a:pt x="78" y="121"/>
                    <a:pt x="78" y="115"/>
                    <a:pt x="78" y="109"/>
                  </a:cubicBezTo>
                  <a:cubicBezTo>
                    <a:pt x="78" y="103"/>
                    <a:pt x="78" y="96"/>
                    <a:pt x="78" y="90"/>
                  </a:cubicBezTo>
                  <a:cubicBezTo>
                    <a:pt x="88" y="84"/>
                    <a:pt x="98" y="78"/>
                    <a:pt x="109" y="73"/>
                  </a:cubicBezTo>
                  <a:cubicBezTo>
                    <a:pt x="120" y="78"/>
                    <a:pt x="130" y="84"/>
                    <a:pt x="141" y="90"/>
                  </a:cubicBezTo>
                  <a:cubicBezTo>
                    <a:pt x="141" y="102"/>
                    <a:pt x="141" y="115"/>
                    <a:pt x="141" y="127"/>
                  </a:cubicBezTo>
                  <a:cubicBezTo>
                    <a:pt x="135" y="131"/>
                    <a:pt x="130" y="134"/>
                    <a:pt x="124" y="137"/>
                  </a:cubicBezTo>
                  <a:cubicBezTo>
                    <a:pt x="119" y="139"/>
                    <a:pt x="114" y="142"/>
                    <a:pt x="109" y="144"/>
                  </a:cubicBezTo>
                  <a:moveTo>
                    <a:pt x="79" y="85"/>
                  </a:moveTo>
                  <a:cubicBezTo>
                    <a:pt x="79" y="77"/>
                    <a:pt x="80" y="70"/>
                    <a:pt x="81" y="62"/>
                  </a:cubicBezTo>
                  <a:cubicBezTo>
                    <a:pt x="89" y="65"/>
                    <a:pt x="97" y="68"/>
                    <a:pt x="105" y="71"/>
                  </a:cubicBezTo>
                  <a:cubicBezTo>
                    <a:pt x="96" y="75"/>
                    <a:pt x="87" y="80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moveTo>
                    <a:pt x="140" y="85"/>
                  </a:moveTo>
                  <a:cubicBezTo>
                    <a:pt x="131" y="80"/>
                    <a:pt x="122" y="75"/>
                    <a:pt x="114" y="71"/>
                  </a:cubicBezTo>
                  <a:cubicBezTo>
                    <a:pt x="121" y="68"/>
                    <a:pt x="129" y="64"/>
                    <a:pt x="137" y="62"/>
                  </a:cubicBezTo>
                  <a:cubicBezTo>
                    <a:pt x="139" y="69"/>
                    <a:pt x="140" y="77"/>
                    <a:pt x="140" y="85"/>
                  </a:cubicBezTo>
                  <a:moveTo>
                    <a:pt x="48" y="106"/>
                  </a:moveTo>
                  <a:cubicBezTo>
                    <a:pt x="47" y="105"/>
                    <a:pt x="45" y="104"/>
                    <a:pt x="44" y="103"/>
                  </a:cubicBezTo>
                  <a:cubicBezTo>
                    <a:pt x="34" y="94"/>
                    <a:pt x="23" y="84"/>
                    <a:pt x="17" y="71"/>
                  </a:cubicBezTo>
                  <a:cubicBezTo>
                    <a:pt x="12" y="57"/>
                    <a:pt x="22" y="53"/>
                    <a:pt x="35" y="53"/>
                  </a:cubicBezTo>
                  <a:cubicBezTo>
                    <a:pt x="50" y="53"/>
                    <a:pt x="70" y="58"/>
                    <a:pt x="76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5" y="70"/>
                    <a:pt x="74" y="79"/>
                    <a:pt x="74" y="88"/>
                  </a:cubicBezTo>
                  <a:cubicBezTo>
                    <a:pt x="65" y="94"/>
                    <a:pt x="56" y="100"/>
                    <a:pt x="48" y="106"/>
                  </a:cubicBezTo>
                  <a:moveTo>
                    <a:pt x="171" y="106"/>
                  </a:moveTo>
                  <a:cubicBezTo>
                    <a:pt x="163" y="99"/>
                    <a:pt x="154" y="93"/>
                    <a:pt x="144" y="87"/>
                  </a:cubicBezTo>
                  <a:cubicBezTo>
                    <a:pt x="144" y="78"/>
                    <a:pt x="143" y="69"/>
                    <a:pt x="141" y="60"/>
                  </a:cubicBezTo>
                  <a:cubicBezTo>
                    <a:pt x="149" y="58"/>
                    <a:pt x="156" y="56"/>
                    <a:pt x="163" y="55"/>
                  </a:cubicBezTo>
                  <a:cubicBezTo>
                    <a:pt x="169" y="53"/>
                    <a:pt x="176" y="52"/>
                    <a:pt x="183" y="52"/>
                  </a:cubicBezTo>
                  <a:cubicBezTo>
                    <a:pt x="189" y="52"/>
                    <a:pt x="195" y="53"/>
                    <a:pt x="200" y="57"/>
                  </a:cubicBezTo>
                  <a:cubicBezTo>
                    <a:pt x="208" y="64"/>
                    <a:pt x="198" y="78"/>
                    <a:pt x="193" y="84"/>
                  </a:cubicBezTo>
                  <a:cubicBezTo>
                    <a:pt x="187" y="92"/>
                    <a:pt x="179" y="99"/>
                    <a:pt x="171" y="106"/>
                  </a:cubicBezTo>
                  <a:moveTo>
                    <a:pt x="109" y="69"/>
                  </a:moveTo>
                  <a:cubicBezTo>
                    <a:pt x="100" y="65"/>
                    <a:pt x="91" y="61"/>
                    <a:pt x="82" y="58"/>
                  </a:cubicBezTo>
                  <a:cubicBezTo>
                    <a:pt x="82" y="54"/>
                    <a:pt x="83" y="51"/>
                    <a:pt x="84" y="48"/>
                  </a:cubicBezTo>
                  <a:cubicBezTo>
                    <a:pt x="87" y="35"/>
                    <a:pt x="91" y="20"/>
                    <a:pt x="100" y="10"/>
                  </a:cubicBezTo>
                  <a:cubicBezTo>
                    <a:pt x="103" y="6"/>
                    <a:pt x="106" y="4"/>
                    <a:pt x="109" y="4"/>
                  </a:cubicBezTo>
                  <a:cubicBezTo>
                    <a:pt x="124" y="4"/>
                    <a:pt x="134" y="45"/>
                    <a:pt x="136" y="54"/>
                  </a:cubicBezTo>
                  <a:cubicBezTo>
                    <a:pt x="136" y="55"/>
                    <a:pt x="136" y="56"/>
                    <a:pt x="137" y="58"/>
                  </a:cubicBezTo>
                  <a:cubicBezTo>
                    <a:pt x="136" y="58"/>
                    <a:pt x="136" y="58"/>
                    <a:pt x="135" y="58"/>
                  </a:cubicBezTo>
                  <a:cubicBezTo>
                    <a:pt x="126" y="61"/>
                    <a:pt x="118" y="65"/>
                    <a:pt x="109" y="69"/>
                  </a:cubicBezTo>
                  <a:moveTo>
                    <a:pt x="109" y="0"/>
                  </a:moveTo>
                  <a:cubicBezTo>
                    <a:pt x="108" y="0"/>
                    <a:pt x="107" y="0"/>
                    <a:pt x="106" y="0"/>
                  </a:cubicBezTo>
                  <a:cubicBezTo>
                    <a:pt x="99" y="2"/>
                    <a:pt x="93" y="10"/>
                    <a:pt x="90" y="16"/>
                  </a:cubicBezTo>
                  <a:cubicBezTo>
                    <a:pt x="84" y="29"/>
                    <a:pt x="80" y="42"/>
                    <a:pt x="77" y="56"/>
                  </a:cubicBezTo>
                  <a:cubicBezTo>
                    <a:pt x="71" y="54"/>
                    <a:pt x="65" y="52"/>
                    <a:pt x="58" y="51"/>
                  </a:cubicBezTo>
                  <a:cubicBezTo>
                    <a:pt x="51" y="49"/>
                    <a:pt x="44" y="48"/>
                    <a:pt x="37" y="48"/>
                  </a:cubicBezTo>
                  <a:cubicBezTo>
                    <a:pt x="32" y="48"/>
                    <a:pt x="27" y="49"/>
                    <a:pt x="23" y="50"/>
                  </a:cubicBezTo>
                  <a:cubicBezTo>
                    <a:pt x="5" y="56"/>
                    <a:pt x="13" y="75"/>
                    <a:pt x="21" y="85"/>
                  </a:cubicBezTo>
                  <a:cubicBezTo>
                    <a:pt x="28" y="94"/>
                    <a:pt x="36" y="102"/>
                    <a:pt x="44" y="109"/>
                  </a:cubicBezTo>
                  <a:cubicBezTo>
                    <a:pt x="41" y="112"/>
                    <a:pt x="38" y="114"/>
                    <a:pt x="35" y="117"/>
                  </a:cubicBezTo>
                  <a:cubicBezTo>
                    <a:pt x="27" y="125"/>
                    <a:pt x="18" y="134"/>
                    <a:pt x="13" y="146"/>
                  </a:cubicBezTo>
                  <a:cubicBezTo>
                    <a:pt x="11" y="151"/>
                    <a:pt x="11" y="158"/>
                    <a:pt x="15" y="163"/>
                  </a:cubicBezTo>
                  <a:cubicBezTo>
                    <a:pt x="20" y="169"/>
                    <a:pt x="29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1" y="170"/>
                    <a:pt x="64" y="167"/>
                    <a:pt x="78" y="162"/>
                  </a:cubicBezTo>
                  <a:cubicBezTo>
                    <a:pt x="78" y="164"/>
                    <a:pt x="78" y="165"/>
                    <a:pt x="79" y="167"/>
                  </a:cubicBezTo>
                  <a:cubicBezTo>
                    <a:pt x="81" y="180"/>
                    <a:pt x="85" y="194"/>
                    <a:pt x="93" y="206"/>
                  </a:cubicBezTo>
                  <a:cubicBezTo>
                    <a:pt x="96" y="212"/>
                    <a:pt x="102" y="218"/>
                    <a:pt x="109" y="218"/>
                  </a:cubicBezTo>
                  <a:cubicBezTo>
                    <a:pt x="110" y="218"/>
                    <a:pt x="110" y="218"/>
                    <a:pt x="111" y="218"/>
                  </a:cubicBezTo>
                  <a:cubicBezTo>
                    <a:pt x="119" y="217"/>
                    <a:pt x="125" y="208"/>
                    <a:pt x="128" y="201"/>
                  </a:cubicBezTo>
                  <a:cubicBezTo>
                    <a:pt x="135" y="189"/>
                    <a:pt x="138" y="175"/>
                    <a:pt x="141" y="161"/>
                  </a:cubicBezTo>
                  <a:cubicBezTo>
                    <a:pt x="143" y="162"/>
                    <a:pt x="146" y="163"/>
                    <a:pt x="148" y="164"/>
                  </a:cubicBezTo>
                  <a:cubicBezTo>
                    <a:pt x="159" y="167"/>
                    <a:pt x="170" y="170"/>
                    <a:pt x="181" y="170"/>
                  </a:cubicBezTo>
                  <a:cubicBezTo>
                    <a:pt x="184" y="170"/>
                    <a:pt x="187" y="170"/>
                    <a:pt x="190" y="169"/>
                  </a:cubicBezTo>
                  <a:cubicBezTo>
                    <a:pt x="197" y="168"/>
                    <a:pt x="205" y="165"/>
                    <a:pt x="206" y="157"/>
                  </a:cubicBezTo>
                  <a:cubicBezTo>
                    <a:pt x="208" y="148"/>
                    <a:pt x="202" y="139"/>
                    <a:pt x="197" y="133"/>
                  </a:cubicBezTo>
                  <a:cubicBezTo>
                    <a:pt x="191" y="124"/>
                    <a:pt x="183" y="116"/>
                    <a:pt x="174" y="109"/>
                  </a:cubicBezTo>
                  <a:cubicBezTo>
                    <a:pt x="185" y="100"/>
                    <a:pt x="195" y="90"/>
                    <a:pt x="202" y="78"/>
                  </a:cubicBezTo>
                  <a:cubicBezTo>
                    <a:pt x="206" y="72"/>
                    <a:pt x="209" y="63"/>
                    <a:pt x="205" y="56"/>
                  </a:cubicBezTo>
                  <a:cubicBezTo>
                    <a:pt x="200" y="49"/>
                    <a:pt x="189" y="48"/>
                    <a:pt x="182" y="48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68" y="48"/>
                    <a:pt x="154" y="52"/>
                    <a:pt x="141" y="56"/>
                  </a:cubicBezTo>
                  <a:cubicBezTo>
                    <a:pt x="140" y="52"/>
                    <a:pt x="139" y="47"/>
                    <a:pt x="138" y="43"/>
                  </a:cubicBezTo>
                  <a:cubicBezTo>
                    <a:pt x="135" y="31"/>
                    <a:pt x="131" y="18"/>
                    <a:pt x="123" y="8"/>
                  </a:cubicBezTo>
                  <a:cubicBezTo>
                    <a:pt x="120" y="4"/>
                    <a:pt x="115" y="0"/>
                    <a:pt x="10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234031" y="4127427"/>
              <a:ext cx="749300" cy="546100"/>
            </a:xfrm>
            <a:custGeom>
              <a:avLst/>
              <a:gdLst>
                <a:gd name="T0" fmla="*/ 141 w 177"/>
                <a:gd name="T1" fmla="*/ 0 h 129"/>
                <a:gd name="T2" fmla="*/ 138 w 177"/>
                <a:gd name="T3" fmla="*/ 0 h 129"/>
                <a:gd name="T4" fmla="*/ 103 w 177"/>
                <a:gd name="T5" fmla="*/ 12 h 129"/>
                <a:gd name="T6" fmla="*/ 60 w 177"/>
                <a:gd name="T7" fmla="*/ 36 h 129"/>
                <a:gd name="T8" fmla="*/ 62 w 177"/>
                <a:gd name="T9" fmla="*/ 41 h 129"/>
                <a:gd name="T10" fmla="*/ 63 w 177"/>
                <a:gd name="T11" fmla="*/ 41 h 129"/>
                <a:gd name="T12" fmla="*/ 138 w 177"/>
                <a:gd name="T13" fmla="*/ 6 h 129"/>
                <a:gd name="T14" fmla="*/ 143 w 177"/>
                <a:gd name="T15" fmla="*/ 6 h 129"/>
                <a:gd name="T16" fmla="*/ 169 w 177"/>
                <a:gd name="T17" fmla="*/ 17 h 129"/>
                <a:gd name="T18" fmla="*/ 156 w 177"/>
                <a:gd name="T19" fmla="*/ 51 h 129"/>
                <a:gd name="T20" fmla="*/ 96 w 177"/>
                <a:gd name="T21" fmla="*/ 92 h 129"/>
                <a:gd name="T22" fmla="*/ 63 w 177"/>
                <a:gd name="T23" fmla="*/ 111 h 129"/>
                <a:gd name="T24" fmla="*/ 32 w 177"/>
                <a:gd name="T25" fmla="*/ 123 h 129"/>
                <a:gd name="T26" fmla="*/ 23 w 177"/>
                <a:gd name="T27" fmla="*/ 121 h 129"/>
                <a:gd name="T28" fmla="*/ 29 w 177"/>
                <a:gd name="T29" fmla="*/ 90 h 129"/>
                <a:gd name="T30" fmla="*/ 59 w 177"/>
                <a:gd name="T31" fmla="*/ 66 h 129"/>
                <a:gd name="T32" fmla="*/ 104 w 177"/>
                <a:gd name="T33" fmla="*/ 40 h 129"/>
                <a:gd name="T34" fmla="*/ 113 w 177"/>
                <a:gd name="T35" fmla="*/ 38 h 129"/>
                <a:gd name="T36" fmla="*/ 114 w 177"/>
                <a:gd name="T37" fmla="*/ 38 h 129"/>
                <a:gd name="T38" fmla="*/ 115 w 177"/>
                <a:gd name="T39" fmla="*/ 60 h 129"/>
                <a:gd name="T40" fmla="*/ 101 w 177"/>
                <a:gd name="T41" fmla="*/ 70 h 129"/>
                <a:gd name="T42" fmla="*/ 57 w 177"/>
                <a:gd name="T43" fmla="*/ 94 h 129"/>
                <a:gd name="T44" fmla="*/ 58 w 177"/>
                <a:gd name="T45" fmla="*/ 100 h 129"/>
                <a:gd name="T46" fmla="*/ 59 w 177"/>
                <a:gd name="T47" fmla="*/ 100 h 129"/>
                <a:gd name="T48" fmla="*/ 104 w 177"/>
                <a:gd name="T49" fmla="*/ 75 h 129"/>
                <a:gd name="T50" fmla="*/ 126 w 177"/>
                <a:gd name="T51" fmla="*/ 43 h 129"/>
                <a:gd name="T52" fmla="*/ 113 w 177"/>
                <a:gd name="T53" fmla="*/ 32 h 129"/>
                <a:gd name="T54" fmla="*/ 89 w 177"/>
                <a:gd name="T55" fmla="*/ 40 h 129"/>
                <a:gd name="T56" fmla="*/ 34 w 177"/>
                <a:gd name="T57" fmla="*/ 79 h 129"/>
                <a:gd name="T58" fmla="*/ 11 w 177"/>
                <a:gd name="T59" fmla="*/ 118 h 129"/>
                <a:gd name="T60" fmla="*/ 31 w 177"/>
                <a:gd name="T61" fmla="*/ 129 h 129"/>
                <a:gd name="T62" fmla="*/ 66 w 177"/>
                <a:gd name="T63" fmla="*/ 117 h 129"/>
                <a:gd name="T64" fmla="*/ 140 w 177"/>
                <a:gd name="T65" fmla="*/ 72 h 129"/>
                <a:gd name="T66" fmla="*/ 177 w 177"/>
                <a:gd name="T67" fmla="*/ 23 h 129"/>
                <a:gd name="T68" fmla="*/ 141 w 177"/>
                <a:gd name="T6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29">
                  <a:moveTo>
                    <a:pt x="141" y="0"/>
                  </a:moveTo>
                  <a:cubicBezTo>
                    <a:pt x="140" y="0"/>
                    <a:pt x="139" y="0"/>
                    <a:pt x="138" y="0"/>
                  </a:cubicBezTo>
                  <a:cubicBezTo>
                    <a:pt x="126" y="1"/>
                    <a:pt x="114" y="7"/>
                    <a:pt x="103" y="12"/>
                  </a:cubicBezTo>
                  <a:cubicBezTo>
                    <a:pt x="89" y="20"/>
                    <a:pt x="74" y="28"/>
                    <a:pt x="60" y="36"/>
                  </a:cubicBezTo>
                  <a:cubicBezTo>
                    <a:pt x="57" y="37"/>
                    <a:pt x="59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87" y="29"/>
                    <a:pt x="112" y="9"/>
                    <a:pt x="138" y="6"/>
                  </a:cubicBezTo>
                  <a:cubicBezTo>
                    <a:pt x="140" y="6"/>
                    <a:pt x="142" y="6"/>
                    <a:pt x="143" y="6"/>
                  </a:cubicBezTo>
                  <a:cubicBezTo>
                    <a:pt x="153" y="6"/>
                    <a:pt x="163" y="9"/>
                    <a:pt x="169" y="17"/>
                  </a:cubicBezTo>
                  <a:cubicBezTo>
                    <a:pt x="177" y="28"/>
                    <a:pt x="164" y="43"/>
                    <a:pt x="156" y="51"/>
                  </a:cubicBezTo>
                  <a:cubicBezTo>
                    <a:pt x="139" y="68"/>
                    <a:pt x="117" y="80"/>
                    <a:pt x="96" y="92"/>
                  </a:cubicBezTo>
                  <a:cubicBezTo>
                    <a:pt x="85" y="99"/>
                    <a:pt x="74" y="105"/>
                    <a:pt x="63" y="111"/>
                  </a:cubicBezTo>
                  <a:cubicBezTo>
                    <a:pt x="53" y="117"/>
                    <a:pt x="43" y="123"/>
                    <a:pt x="32" y="123"/>
                  </a:cubicBezTo>
                  <a:cubicBezTo>
                    <a:pt x="29" y="123"/>
                    <a:pt x="26" y="122"/>
                    <a:pt x="23" y="121"/>
                  </a:cubicBezTo>
                  <a:cubicBezTo>
                    <a:pt x="4" y="114"/>
                    <a:pt x="21" y="97"/>
                    <a:pt x="29" y="90"/>
                  </a:cubicBezTo>
                  <a:cubicBezTo>
                    <a:pt x="39" y="82"/>
                    <a:pt x="49" y="74"/>
                    <a:pt x="59" y="66"/>
                  </a:cubicBezTo>
                  <a:cubicBezTo>
                    <a:pt x="73" y="56"/>
                    <a:pt x="87" y="47"/>
                    <a:pt x="104" y="40"/>
                  </a:cubicBezTo>
                  <a:cubicBezTo>
                    <a:pt x="107" y="39"/>
                    <a:pt x="110" y="38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25" y="38"/>
                    <a:pt x="120" y="56"/>
                    <a:pt x="115" y="60"/>
                  </a:cubicBezTo>
                  <a:cubicBezTo>
                    <a:pt x="111" y="64"/>
                    <a:pt x="106" y="67"/>
                    <a:pt x="101" y="70"/>
                  </a:cubicBezTo>
                  <a:cubicBezTo>
                    <a:pt x="87" y="79"/>
                    <a:pt x="72" y="89"/>
                    <a:pt x="57" y="94"/>
                  </a:cubicBezTo>
                  <a:cubicBezTo>
                    <a:pt x="53" y="95"/>
                    <a:pt x="54" y="100"/>
                    <a:pt x="58" y="100"/>
                  </a:cubicBezTo>
                  <a:cubicBezTo>
                    <a:pt x="58" y="100"/>
                    <a:pt x="58" y="100"/>
                    <a:pt x="59" y="100"/>
                  </a:cubicBezTo>
                  <a:cubicBezTo>
                    <a:pt x="75" y="94"/>
                    <a:pt x="90" y="84"/>
                    <a:pt x="104" y="75"/>
                  </a:cubicBezTo>
                  <a:cubicBezTo>
                    <a:pt x="115" y="68"/>
                    <a:pt x="132" y="59"/>
                    <a:pt x="126" y="43"/>
                  </a:cubicBezTo>
                  <a:cubicBezTo>
                    <a:pt x="124" y="35"/>
                    <a:pt x="119" y="32"/>
                    <a:pt x="113" y="32"/>
                  </a:cubicBezTo>
                  <a:cubicBezTo>
                    <a:pt x="105" y="32"/>
                    <a:pt x="96" y="37"/>
                    <a:pt x="89" y="40"/>
                  </a:cubicBezTo>
                  <a:cubicBezTo>
                    <a:pt x="69" y="50"/>
                    <a:pt x="51" y="64"/>
                    <a:pt x="34" y="79"/>
                  </a:cubicBezTo>
                  <a:cubicBezTo>
                    <a:pt x="24" y="87"/>
                    <a:pt x="0" y="102"/>
                    <a:pt x="11" y="118"/>
                  </a:cubicBezTo>
                  <a:cubicBezTo>
                    <a:pt x="16" y="126"/>
                    <a:pt x="23" y="129"/>
                    <a:pt x="31" y="129"/>
                  </a:cubicBezTo>
                  <a:cubicBezTo>
                    <a:pt x="43" y="129"/>
                    <a:pt x="56" y="122"/>
                    <a:pt x="66" y="117"/>
                  </a:cubicBezTo>
                  <a:cubicBezTo>
                    <a:pt x="91" y="103"/>
                    <a:pt x="116" y="88"/>
                    <a:pt x="140" y="72"/>
                  </a:cubicBezTo>
                  <a:cubicBezTo>
                    <a:pt x="156" y="60"/>
                    <a:pt x="177" y="46"/>
                    <a:pt x="177" y="23"/>
                  </a:cubicBezTo>
                  <a:cubicBezTo>
                    <a:pt x="177" y="6"/>
                    <a:pt x="156" y="0"/>
                    <a:pt x="1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5546394" y="3178102"/>
              <a:ext cx="547688" cy="741363"/>
            </a:xfrm>
            <a:custGeom>
              <a:avLst/>
              <a:gdLst>
                <a:gd name="T0" fmla="*/ 26 w 129"/>
                <a:gd name="T1" fmla="*/ 118 h 175"/>
                <a:gd name="T2" fmla="*/ 99 w 129"/>
                <a:gd name="T3" fmla="*/ 2 h 175"/>
                <a:gd name="T4" fmla="*/ 124 w 129"/>
                <a:gd name="T5" fmla="*/ 23 h 175"/>
                <a:gd name="T6" fmla="*/ 113 w 129"/>
                <a:gd name="T7" fmla="*/ 19 h 175"/>
                <a:gd name="T8" fmla="*/ 122 w 129"/>
                <a:gd name="T9" fmla="*/ 27 h 175"/>
                <a:gd name="T10" fmla="*/ 106 w 129"/>
                <a:gd name="T11" fmla="*/ 21 h 175"/>
                <a:gd name="T12" fmla="*/ 119 w 129"/>
                <a:gd name="T13" fmla="*/ 31 h 175"/>
                <a:gd name="T14" fmla="*/ 106 w 129"/>
                <a:gd name="T15" fmla="*/ 28 h 175"/>
                <a:gd name="T16" fmla="*/ 116 w 129"/>
                <a:gd name="T17" fmla="*/ 38 h 175"/>
                <a:gd name="T18" fmla="*/ 99 w 129"/>
                <a:gd name="T19" fmla="*/ 33 h 175"/>
                <a:gd name="T20" fmla="*/ 111 w 129"/>
                <a:gd name="T21" fmla="*/ 45 h 175"/>
                <a:gd name="T22" fmla="*/ 93 w 129"/>
                <a:gd name="T23" fmla="*/ 43 h 175"/>
                <a:gd name="T24" fmla="*/ 105 w 129"/>
                <a:gd name="T25" fmla="*/ 54 h 175"/>
                <a:gd name="T26" fmla="*/ 102 w 129"/>
                <a:gd name="T27" fmla="*/ 59 h 175"/>
                <a:gd name="T28" fmla="*/ 91 w 129"/>
                <a:gd name="T29" fmla="*/ 55 h 175"/>
                <a:gd name="T30" fmla="*/ 99 w 129"/>
                <a:gd name="T31" fmla="*/ 64 h 175"/>
                <a:gd name="T32" fmla="*/ 83 w 129"/>
                <a:gd name="T33" fmla="*/ 55 h 175"/>
                <a:gd name="T34" fmla="*/ 98 w 129"/>
                <a:gd name="T35" fmla="*/ 66 h 175"/>
                <a:gd name="T36" fmla="*/ 81 w 129"/>
                <a:gd name="T37" fmla="*/ 63 h 175"/>
                <a:gd name="T38" fmla="*/ 92 w 129"/>
                <a:gd name="T39" fmla="*/ 76 h 175"/>
                <a:gd name="T40" fmla="*/ 76 w 129"/>
                <a:gd name="T41" fmla="*/ 67 h 175"/>
                <a:gd name="T42" fmla="*/ 83 w 129"/>
                <a:gd name="T43" fmla="*/ 74 h 175"/>
                <a:gd name="T44" fmla="*/ 88 w 129"/>
                <a:gd name="T45" fmla="*/ 82 h 175"/>
                <a:gd name="T46" fmla="*/ 75 w 129"/>
                <a:gd name="T47" fmla="*/ 77 h 175"/>
                <a:gd name="T48" fmla="*/ 78 w 129"/>
                <a:gd name="T49" fmla="*/ 84 h 175"/>
                <a:gd name="T50" fmla="*/ 69 w 129"/>
                <a:gd name="T51" fmla="*/ 81 h 175"/>
                <a:gd name="T52" fmla="*/ 78 w 129"/>
                <a:gd name="T53" fmla="*/ 98 h 175"/>
                <a:gd name="T54" fmla="*/ 66 w 129"/>
                <a:gd name="T55" fmla="*/ 88 h 175"/>
                <a:gd name="T56" fmla="*/ 77 w 129"/>
                <a:gd name="T57" fmla="*/ 99 h 175"/>
                <a:gd name="T58" fmla="*/ 74 w 129"/>
                <a:gd name="T59" fmla="*/ 103 h 175"/>
                <a:gd name="T60" fmla="*/ 58 w 129"/>
                <a:gd name="T61" fmla="*/ 95 h 175"/>
                <a:gd name="T62" fmla="*/ 71 w 129"/>
                <a:gd name="T63" fmla="*/ 109 h 175"/>
                <a:gd name="T64" fmla="*/ 58 w 129"/>
                <a:gd name="T65" fmla="*/ 101 h 175"/>
                <a:gd name="T66" fmla="*/ 70 w 129"/>
                <a:gd name="T67" fmla="*/ 111 h 175"/>
                <a:gd name="T68" fmla="*/ 53 w 129"/>
                <a:gd name="T69" fmla="*/ 107 h 175"/>
                <a:gd name="T70" fmla="*/ 65 w 129"/>
                <a:gd name="T71" fmla="*/ 118 h 175"/>
                <a:gd name="T72" fmla="*/ 63 w 129"/>
                <a:gd name="T73" fmla="*/ 121 h 175"/>
                <a:gd name="T74" fmla="*/ 49 w 129"/>
                <a:gd name="T75" fmla="*/ 115 h 175"/>
                <a:gd name="T76" fmla="*/ 58 w 129"/>
                <a:gd name="T77" fmla="*/ 129 h 175"/>
                <a:gd name="T78" fmla="*/ 46 w 129"/>
                <a:gd name="T79" fmla="*/ 120 h 175"/>
                <a:gd name="T80" fmla="*/ 57 w 129"/>
                <a:gd name="T81" fmla="*/ 130 h 175"/>
                <a:gd name="T82" fmla="*/ 54 w 129"/>
                <a:gd name="T83" fmla="*/ 135 h 175"/>
                <a:gd name="T84" fmla="*/ 38 w 129"/>
                <a:gd name="T85" fmla="*/ 127 h 175"/>
                <a:gd name="T86" fmla="*/ 37 w 129"/>
                <a:gd name="T87" fmla="*/ 135 h 175"/>
                <a:gd name="T88" fmla="*/ 48 w 129"/>
                <a:gd name="T89" fmla="*/ 144 h 175"/>
                <a:gd name="T90" fmla="*/ 32 w 129"/>
                <a:gd name="T91" fmla="*/ 142 h 175"/>
                <a:gd name="T92" fmla="*/ 43 w 129"/>
                <a:gd name="T93" fmla="*/ 152 h 175"/>
                <a:gd name="T94" fmla="*/ 28 w 129"/>
                <a:gd name="T95" fmla="*/ 150 h 175"/>
                <a:gd name="T96" fmla="*/ 35 w 129"/>
                <a:gd name="T97" fmla="*/ 164 h 175"/>
                <a:gd name="T98" fmla="*/ 21 w 129"/>
                <a:gd name="T99" fmla="*/ 160 h 175"/>
                <a:gd name="T100" fmla="*/ 99 w 129"/>
                <a:gd name="T101" fmla="*/ 0 h 175"/>
                <a:gd name="T102" fmla="*/ 50 w 129"/>
                <a:gd name="T103" fmla="*/ 77 h 175"/>
                <a:gd name="T104" fmla="*/ 0 w 129"/>
                <a:gd name="T105" fmla="*/ 157 h 175"/>
                <a:gd name="T106" fmla="*/ 31 w 129"/>
                <a:gd name="T107" fmla="*/ 175 h 175"/>
                <a:gd name="T108" fmla="*/ 33 w 129"/>
                <a:gd name="T109" fmla="*/ 174 h 175"/>
                <a:gd name="T110" fmla="*/ 112 w 129"/>
                <a:gd name="T111" fmla="*/ 48 h 175"/>
                <a:gd name="T112" fmla="*/ 128 w 129"/>
                <a:gd name="T113" fmla="*/ 19 h 175"/>
                <a:gd name="T114" fmla="*/ 100 w 129"/>
                <a:gd name="T1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75">
                  <a:moveTo>
                    <a:pt x="31" y="173"/>
                  </a:moveTo>
                  <a:cubicBezTo>
                    <a:pt x="22" y="167"/>
                    <a:pt x="12" y="162"/>
                    <a:pt x="3" y="156"/>
                  </a:cubicBezTo>
                  <a:cubicBezTo>
                    <a:pt x="11" y="144"/>
                    <a:pt x="18" y="131"/>
                    <a:pt x="26" y="118"/>
                  </a:cubicBezTo>
                  <a:cubicBezTo>
                    <a:pt x="34" y="105"/>
                    <a:pt x="43" y="93"/>
                    <a:pt x="51" y="80"/>
                  </a:cubicBezTo>
                  <a:cubicBezTo>
                    <a:pt x="60" y="68"/>
                    <a:pt x="67" y="54"/>
                    <a:pt x="75" y="41"/>
                  </a:cubicBezTo>
                  <a:cubicBezTo>
                    <a:pt x="83" y="28"/>
                    <a:pt x="91" y="15"/>
                    <a:pt x="99" y="2"/>
                  </a:cubicBezTo>
                  <a:cubicBezTo>
                    <a:pt x="108" y="8"/>
                    <a:pt x="116" y="15"/>
                    <a:pt x="125" y="20"/>
                  </a:cubicBezTo>
                  <a:cubicBezTo>
                    <a:pt x="125" y="21"/>
                    <a:pt x="124" y="22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1"/>
                    <a:pt x="117" y="18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1" y="18"/>
                    <a:pt x="113" y="19"/>
                  </a:cubicBezTo>
                  <a:cubicBezTo>
                    <a:pt x="116" y="21"/>
                    <a:pt x="119" y="23"/>
                    <a:pt x="122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22" y="26"/>
                    <a:pt x="122" y="27"/>
                  </a:cubicBezTo>
                  <a:cubicBezTo>
                    <a:pt x="121" y="28"/>
                    <a:pt x="121" y="28"/>
                    <a:pt x="12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6"/>
                    <a:pt x="111" y="23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4" y="23"/>
                    <a:pt x="106" y="23"/>
                  </a:cubicBezTo>
                  <a:cubicBezTo>
                    <a:pt x="110" y="25"/>
                    <a:pt x="115" y="28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2"/>
                    <a:pt x="118" y="34"/>
                    <a:pt x="117" y="36"/>
                  </a:cubicBezTo>
                  <a:cubicBezTo>
                    <a:pt x="113" y="33"/>
                    <a:pt x="110" y="29"/>
                    <a:pt x="106" y="28"/>
                  </a:cubicBezTo>
                  <a:cubicBezTo>
                    <a:pt x="106" y="28"/>
                    <a:pt x="106" y="28"/>
                    <a:pt x="105" y="28"/>
                  </a:cubicBezTo>
                  <a:cubicBezTo>
                    <a:pt x="104" y="28"/>
                    <a:pt x="104" y="30"/>
                    <a:pt x="105" y="30"/>
                  </a:cubicBezTo>
                  <a:cubicBezTo>
                    <a:pt x="109" y="31"/>
                    <a:pt x="112" y="35"/>
                    <a:pt x="116" y="38"/>
                  </a:cubicBezTo>
                  <a:cubicBezTo>
                    <a:pt x="115" y="39"/>
                    <a:pt x="114" y="40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09" y="38"/>
                    <a:pt x="104" y="36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6" y="35"/>
                    <a:pt x="98" y="35"/>
                  </a:cubicBezTo>
                  <a:cubicBezTo>
                    <a:pt x="102" y="38"/>
                    <a:pt x="108" y="40"/>
                    <a:pt x="111" y="45"/>
                  </a:cubicBezTo>
                  <a:cubicBezTo>
                    <a:pt x="110" y="47"/>
                    <a:pt x="108" y="50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49"/>
                    <a:pt x="97" y="46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5"/>
                    <a:pt x="91" y="45"/>
                  </a:cubicBezTo>
                  <a:cubicBezTo>
                    <a:pt x="96" y="48"/>
                    <a:pt x="100" y="51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6"/>
                    <a:pt x="103" y="5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98" y="57"/>
                    <a:pt x="95" y="54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89" y="54"/>
                    <a:pt x="91" y="55"/>
                  </a:cubicBezTo>
                  <a:cubicBezTo>
                    <a:pt x="94" y="56"/>
                    <a:pt x="97" y="59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3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4" y="61"/>
                    <a:pt x="89" y="57"/>
                    <a:pt x="84" y="55"/>
                  </a:cubicBezTo>
                  <a:cubicBezTo>
                    <a:pt x="84" y="55"/>
                    <a:pt x="83" y="55"/>
                    <a:pt x="83" y="55"/>
                  </a:cubicBezTo>
                  <a:cubicBezTo>
                    <a:pt x="82" y="55"/>
                    <a:pt x="82" y="57"/>
                    <a:pt x="83" y="57"/>
                  </a:cubicBezTo>
                  <a:cubicBezTo>
                    <a:pt x="88" y="60"/>
                    <a:pt x="93" y="63"/>
                    <a:pt x="98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7" y="68"/>
                    <a:pt x="96" y="70"/>
                    <a:pt x="94" y="72"/>
                  </a:cubicBezTo>
                  <a:cubicBezTo>
                    <a:pt x="90" y="69"/>
                    <a:pt x="87" y="65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80" y="63"/>
                    <a:pt x="80" y="65"/>
                    <a:pt x="81" y="66"/>
                  </a:cubicBezTo>
                  <a:cubicBezTo>
                    <a:pt x="86" y="68"/>
                    <a:pt x="89" y="71"/>
                    <a:pt x="93" y="74"/>
                  </a:cubicBezTo>
                  <a:cubicBezTo>
                    <a:pt x="93" y="75"/>
                    <a:pt x="92" y="75"/>
                    <a:pt x="92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8" y="75"/>
                    <a:pt x="86" y="73"/>
                    <a:pt x="84" y="72"/>
                  </a:cubicBezTo>
                  <a:cubicBezTo>
                    <a:pt x="82" y="70"/>
                    <a:pt x="79" y="69"/>
                    <a:pt x="76" y="67"/>
                  </a:cubicBezTo>
                  <a:cubicBezTo>
                    <a:pt x="76" y="67"/>
                    <a:pt x="76" y="67"/>
                    <a:pt x="75" y="67"/>
                  </a:cubicBezTo>
                  <a:cubicBezTo>
                    <a:pt x="74" y="67"/>
                    <a:pt x="74" y="68"/>
                    <a:pt x="75" y="69"/>
                  </a:cubicBezTo>
                  <a:cubicBezTo>
                    <a:pt x="77" y="71"/>
                    <a:pt x="80" y="72"/>
                    <a:pt x="83" y="74"/>
                  </a:cubicBezTo>
                  <a:cubicBezTo>
                    <a:pt x="85" y="75"/>
                    <a:pt x="87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9"/>
                    <a:pt x="89" y="81"/>
                    <a:pt x="88" y="82"/>
                  </a:cubicBezTo>
                  <a:cubicBezTo>
                    <a:pt x="84" y="80"/>
                    <a:pt x="80" y="77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4" y="76"/>
                    <a:pt x="75" y="77"/>
                  </a:cubicBezTo>
                  <a:cubicBezTo>
                    <a:pt x="79" y="79"/>
                    <a:pt x="82" y="82"/>
                    <a:pt x="86" y="85"/>
                  </a:cubicBezTo>
                  <a:cubicBezTo>
                    <a:pt x="85" y="86"/>
                    <a:pt x="85" y="87"/>
                    <a:pt x="84" y="88"/>
                  </a:cubicBezTo>
                  <a:cubicBezTo>
                    <a:pt x="82" y="87"/>
                    <a:pt x="80" y="85"/>
                    <a:pt x="78" y="84"/>
                  </a:cubicBezTo>
                  <a:cubicBezTo>
                    <a:pt x="76" y="82"/>
                    <a:pt x="73" y="81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8" y="81"/>
                    <a:pt x="69" y="81"/>
                  </a:cubicBezTo>
                  <a:cubicBezTo>
                    <a:pt x="71" y="83"/>
                    <a:pt x="73" y="84"/>
                    <a:pt x="76" y="85"/>
                  </a:cubicBezTo>
                  <a:cubicBezTo>
                    <a:pt x="78" y="87"/>
                    <a:pt x="80" y="89"/>
                    <a:pt x="83" y="90"/>
                  </a:cubicBezTo>
                  <a:cubicBezTo>
                    <a:pt x="81" y="93"/>
                    <a:pt x="80" y="95"/>
                    <a:pt x="78" y="98"/>
                  </a:cubicBezTo>
                  <a:cubicBezTo>
                    <a:pt x="78" y="97"/>
                    <a:pt x="78" y="97"/>
                    <a:pt x="77" y="97"/>
                  </a:cubicBezTo>
                  <a:cubicBezTo>
                    <a:pt x="74" y="94"/>
                    <a:pt x="70" y="91"/>
                    <a:pt x="67" y="88"/>
                  </a:cubicBezTo>
                  <a:cubicBezTo>
                    <a:pt x="67" y="88"/>
                    <a:pt x="66" y="88"/>
                    <a:pt x="66" y="88"/>
                  </a:cubicBezTo>
                  <a:cubicBezTo>
                    <a:pt x="65" y="88"/>
                    <a:pt x="64" y="89"/>
                    <a:pt x="65" y="90"/>
                  </a:cubicBezTo>
                  <a:cubicBezTo>
                    <a:pt x="69" y="93"/>
                    <a:pt x="72" y="96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100"/>
                    <a:pt x="75" y="102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9" y="100"/>
                    <a:pt x="64" y="97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8" y="92"/>
                    <a:pt x="57" y="94"/>
                    <a:pt x="58" y="95"/>
                  </a:cubicBezTo>
                  <a:cubicBezTo>
                    <a:pt x="63" y="99"/>
                    <a:pt x="68" y="102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2" y="107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7" y="106"/>
                    <a:pt x="63" y="103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1"/>
                    <a:pt x="56" y="103"/>
                    <a:pt x="58" y="103"/>
                  </a:cubicBezTo>
                  <a:cubicBezTo>
                    <a:pt x="62" y="105"/>
                    <a:pt x="66" y="108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2"/>
                    <a:pt x="67" y="114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3"/>
                    <a:pt x="57" y="110"/>
                    <a:pt x="53" y="107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1" y="107"/>
                    <a:pt x="52" y="108"/>
                  </a:cubicBezTo>
                  <a:cubicBezTo>
                    <a:pt x="56" y="112"/>
                    <a:pt x="60" y="115"/>
                    <a:pt x="65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19"/>
                    <a:pt x="64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9" y="118"/>
                    <a:pt x="55" y="116"/>
                    <a:pt x="51" y="113"/>
                  </a:cubicBezTo>
                  <a:cubicBezTo>
                    <a:pt x="51" y="113"/>
                    <a:pt x="50" y="113"/>
                    <a:pt x="50" y="113"/>
                  </a:cubicBezTo>
                  <a:cubicBezTo>
                    <a:pt x="49" y="113"/>
                    <a:pt x="48" y="114"/>
                    <a:pt x="49" y="115"/>
                  </a:cubicBezTo>
                  <a:cubicBezTo>
                    <a:pt x="53" y="118"/>
                    <a:pt x="57" y="120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59" y="127"/>
                    <a:pt x="58" y="129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4" y="125"/>
                    <a:pt x="50" y="123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4" y="122"/>
                    <a:pt x="45" y="122"/>
                  </a:cubicBezTo>
                  <a:cubicBezTo>
                    <a:pt x="49" y="125"/>
                    <a:pt x="53" y="127"/>
                    <a:pt x="56" y="130"/>
                  </a:cubicBezTo>
                  <a:cubicBezTo>
                    <a:pt x="56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6" y="132"/>
                    <a:pt x="55" y="134"/>
                  </a:cubicBezTo>
                  <a:cubicBezTo>
                    <a:pt x="55" y="134"/>
                    <a:pt x="54" y="135"/>
                    <a:pt x="54" y="135"/>
                  </a:cubicBezTo>
                  <a:cubicBezTo>
                    <a:pt x="49" y="132"/>
                    <a:pt x="45" y="128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5"/>
                    <a:pt x="37" y="126"/>
                    <a:pt x="38" y="127"/>
                  </a:cubicBezTo>
                  <a:cubicBezTo>
                    <a:pt x="43" y="130"/>
                    <a:pt x="48" y="134"/>
                    <a:pt x="53" y="137"/>
                  </a:cubicBezTo>
                  <a:cubicBezTo>
                    <a:pt x="52" y="139"/>
                    <a:pt x="50" y="141"/>
                    <a:pt x="49" y="142"/>
                  </a:cubicBezTo>
                  <a:cubicBezTo>
                    <a:pt x="45" y="140"/>
                    <a:pt x="42" y="136"/>
                    <a:pt x="37" y="135"/>
                  </a:cubicBezTo>
                  <a:cubicBezTo>
                    <a:pt x="37" y="134"/>
                    <a:pt x="37" y="134"/>
                    <a:pt x="36" y="134"/>
                  </a:cubicBezTo>
                  <a:cubicBezTo>
                    <a:pt x="35" y="134"/>
                    <a:pt x="35" y="136"/>
                    <a:pt x="36" y="137"/>
                  </a:cubicBezTo>
                  <a:cubicBezTo>
                    <a:pt x="41" y="138"/>
                    <a:pt x="44" y="142"/>
                    <a:pt x="48" y="144"/>
                  </a:cubicBezTo>
                  <a:cubicBezTo>
                    <a:pt x="47" y="146"/>
                    <a:pt x="46" y="148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48"/>
                    <a:pt x="36" y="145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ubicBezTo>
                    <a:pt x="30" y="142"/>
                    <a:pt x="29" y="143"/>
                    <a:pt x="30" y="144"/>
                  </a:cubicBezTo>
                  <a:cubicBezTo>
                    <a:pt x="34" y="147"/>
                    <a:pt x="38" y="150"/>
                    <a:pt x="43" y="152"/>
                  </a:cubicBezTo>
                  <a:cubicBezTo>
                    <a:pt x="42" y="154"/>
                    <a:pt x="41" y="156"/>
                    <a:pt x="40" y="157"/>
                  </a:cubicBezTo>
                  <a:cubicBezTo>
                    <a:pt x="36" y="155"/>
                    <a:pt x="32" y="153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0"/>
                    <a:pt x="26" y="152"/>
                    <a:pt x="27" y="152"/>
                  </a:cubicBezTo>
                  <a:cubicBezTo>
                    <a:pt x="31" y="155"/>
                    <a:pt x="35" y="157"/>
                    <a:pt x="39" y="159"/>
                  </a:cubicBezTo>
                  <a:cubicBezTo>
                    <a:pt x="38" y="161"/>
                    <a:pt x="36" y="163"/>
                    <a:pt x="35" y="164"/>
                  </a:cubicBezTo>
                  <a:cubicBezTo>
                    <a:pt x="31" y="162"/>
                    <a:pt x="27" y="159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0" y="157"/>
                    <a:pt x="20" y="159"/>
                    <a:pt x="21" y="160"/>
                  </a:cubicBezTo>
                  <a:cubicBezTo>
                    <a:pt x="26" y="161"/>
                    <a:pt x="30" y="164"/>
                    <a:pt x="34" y="166"/>
                  </a:cubicBezTo>
                  <a:cubicBezTo>
                    <a:pt x="33" y="168"/>
                    <a:pt x="32" y="170"/>
                    <a:pt x="31" y="173"/>
                  </a:cubicBezTo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13"/>
                    <a:pt x="81" y="26"/>
                    <a:pt x="73" y="39"/>
                  </a:cubicBezTo>
                  <a:cubicBezTo>
                    <a:pt x="66" y="52"/>
                    <a:pt x="59" y="65"/>
                    <a:pt x="50" y="77"/>
                  </a:cubicBezTo>
                  <a:cubicBezTo>
                    <a:pt x="42" y="90"/>
                    <a:pt x="33" y="102"/>
                    <a:pt x="25" y="115"/>
                  </a:cubicBezTo>
                  <a:cubicBezTo>
                    <a:pt x="16" y="129"/>
                    <a:pt x="8" y="143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8"/>
                  </a:cubicBezTo>
                  <a:cubicBezTo>
                    <a:pt x="10" y="163"/>
                    <a:pt x="20" y="169"/>
                    <a:pt x="30" y="175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3" y="174"/>
                  </a:cubicBezTo>
                  <a:cubicBezTo>
                    <a:pt x="38" y="163"/>
                    <a:pt x="46" y="152"/>
                    <a:pt x="53" y="142"/>
                  </a:cubicBezTo>
                  <a:cubicBezTo>
                    <a:pt x="60" y="130"/>
                    <a:pt x="67" y="119"/>
                    <a:pt x="75" y="107"/>
                  </a:cubicBezTo>
                  <a:cubicBezTo>
                    <a:pt x="87" y="88"/>
                    <a:pt x="100" y="68"/>
                    <a:pt x="112" y="48"/>
                  </a:cubicBezTo>
                  <a:cubicBezTo>
                    <a:pt x="116" y="42"/>
                    <a:pt x="120" y="36"/>
                    <a:pt x="123" y="30"/>
                  </a:cubicBezTo>
                  <a:cubicBezTo>
                    <a:pt x="125" y="27"/>
                    <a:pt x="127" y="24"/>
                    <a:pt x="128" y="21"/>
                  </a:cubicBezTo>
                  <a:cubicBezTo>
                    <a:pt x="128" y="21"/>
                    <a:pt x="129" y="20"/>
                    <a:pt x="128" y="19"/>
                  </a:cubicBezTo>
                  <a:cubicBezTo>
                    <a:pt x="118" y="13"/>
                    <a:pt x="110" y="6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952794" y="3347964"/>
              <a:ext cx="60325" cy="38100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11 w 14"/>
                <a:gd name="T5" fmla="*/ 9 h 9"/>
                <a:gd name="T6" fmla="*/ 12 w 14"/>
                <a:gd name="T7" fmla="*/ 9 h 9"/>
                <a:gd name="T8" fmla="*/ 12 w 14"/>
                <a:gd name="T9" fmla="*/ 7 h 9"/>
                <a:gd name="T10" fmla="*/ 2 w 14"/>
                <a:gd name="T11" fmla="*/ 0 h 9"/>
                <a:gd name="T12" fmla="*/ 1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4" y="4"/>
                    <a:pt x="8" y="7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4" y="8"/>
                    <a:pt x="12" y="7"/>
                  </a:cubicBezTo>
                  <a:cubicBezTo>
                    <a:pt x="9" y="5"/>
                    <a:pt x="6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112756" y="1781102"/>
              <a:ext cx="1085850" cy="728663"/>
            </a:xfrm>
            <a:custGeom>
              <a:avLst/>
              <a:gdLst>
                <a:gd name="T0" fmla="*/ 220 w 256"/>
                <a:gd name="T1" fmla="*/ 9 h 172"/>
                <a:gd name="T2" fmla="*/ 197 w 256"/>
                <a:gd name="T3" fmla="*/ 74 h 172"/>
                <a:gd name="T4" fmla="*/ 25 w 256"/>
                <a:gd name="T5" fmla="*/ 168 h 172"/>
                <a:gd name="T6" fmla="*/ 9 w 256"/>
                <a:gd name="T7" fmla="*/ 125 h 172"/>
                <a:gd name="T8" fmla="*/ 18 w 256"/>
                <a:gd name="T9" fmla="*/ 141 h 172"/>
                <a:gd name="T10" fmla="*/ 12 w 256"/>
                <a:gd name="T11" fmla="*/ 123 h 172"/>
                <a:gd name="T12" fmla="*/ 17 w 256"/>
                <a:gd name="T13" fmla="*/ 121 h 172"/>
                <a:gd name="T14" fmla="*/ 31 w 256"/>
                <a:gd name="T15" fmla="*/ 138 h 172"/>
                <a:gd name="T16" fmla="*/ 26 w 256"/>
                <a:gd name="T17" fmla="*/ 115 h 172"/>
                <a:gd name="T18" fmla="*/ 37 w 256"/>
                <a:gd name="T19" fmla="*/ 130 h 172"/>
                <a:gd name="T20" fmla="*/ 36 w 256"/>
                <a:gd name="T21" fmla="*/ 109 h 172"/>
                <a:gd name="T22" fmla="*/ 50 w 256"/>
                <a:gd name="T23" fmla="*/ 128 h 172"/>
                <a:gd name="T24" fmla="*/ 51 w 256"/>
                <a:gd name="T25" fmla="*/ 102 h 172"/>
                <a:gd name="T26" fmla="*/ 65 w 256"/>
                <a:gd name="T27" fmla="*/ 120 h 172"/>
                <a:gd name="T28" fmla="*/ 61 w 256"/>
                <a:gd name="T29" fmla="*/ 95 h 172"/>
                <a:gd name="T30" fmla="*/ 71 w 256"/>
                <a:gd name="T31" fmla="*/ 112 h 172"/>
                <a:gd name="T32" fmla="*/ 64 w 256"/>
                <a:gd name="T33" fmla="*/ 94 h 172"/>
                <a:gd name="T34" fmla="*/ 81 w 256"/>
                <a:gd name="T35" fmla="*/ 113 h 172"/>
                <a:gd name="T36" fmla="*/ 71 w 256"/>
                <a:gd name="T37" fmla="*/ 90 h 172"/>
                <a:gd name="T38" fmla="*/ 89 w 256"/>
                <a:gd name="T39" fmla="*/ 104 h 172"/>
                <a:gd name="T40" fmla="*/ 82 w 256"/>
                <a:gd name="T41" fmla="*/ 83 h 172"/>
                <a:gd name="T42" fmla="*/ 92 w 256"/>
                <a:gd name="T43" fmla="*/ 92 h 172"/>
                <a:gd name="T44" fmla="*/ 102 w 256"/>
                <a:gd name="T45" fmla="*/ 102 h 172"/>
                <a:gd name="T46" fmla="*/ 88 w 256"/>
                <a:gd name="T47" fmla="*/ 80 h 172"/>
                <a:gd name="T48" fmla="*/ 105 w 256"/>
                <a:gd name="T49" fmla="*/ 94 h 172"/>
                <a:gd name="T50" fmla="*/ 104 w 256"/>
                <a:gd name="T51" fmla="*/ 72 h 172"/>
                <a:gd name="T52" fmla="*/ 116 w 256"/>
                <a:gd name="T53" fmla="*/ 93 h 172"/>
                <a:gd name="T54" fmla="*/ 107 w 256"/>
                <a:gd name="T55" fmla="*/ 70 h 172"/>
                <a:gd name="T56" fmla="*/ 125 w 256"/>
                <a:gd name="T57" fmla="*/ 83 h 172"/>
                <a:gd name="T58" fmla="*/ 121 w 256"/>
                <a:gd name="T59" fmla="*/ 64 h 172"/>
                <a:gd name="T60" fmla="*/ 126 w 256"/>
                <a:gd name="T61" fmla="*/ 60 h 172"/>
                <a:gd name="T62" fmla="*/ 140 w 256"/>
                <a:gd name="T63" fmla="*/ 81 h 172"/>
                <a:gd name="T64" fmla="*/ 134 w 256"/>
                <a:gd name="T65" fmla="*/ 55 h 172"/>
                <a:gd name="T66" fmla="*/ 145 w 256"/>
                <a:gd name="T67" fmla="*/ 74 h 172"/>
                <a:gd name="T68" fmla="*/ 137 w 256"/>
                <a:gd name="T69" fmla="*/ 54 h 172"/>
                <a:gd name="T70" fmla="*/ 154 w 256"/>
                <a:gd name="T71" fmla="*/ 70 h 172"/>
                <a:gd name="T72" fmla="*/ 148 w 256"/>
                <a:gd name="T73" fmla="*/ 48 h 172"/>
                <a:gd name="T74" fmla="*/ 153 w 256"/>
                <a:gd name="T75" fmla="*/ 46 h 172"/>
                <a:gd name="T76" fmla="*/ 165 w 256"/>
                <a:gd name="T77" fmla="*/ 62 h 172"/>
                <a:gd name="T78" fmla="*/ 164 w 256"/>
                <a:gd name="T79" fmla="*/ 39 h 172"/>
                <a:gd name="T80" fmla="*/ 174 w 256"/>
                <a:gd name="T81" fmla="*/ 59 h 172"/>
                <a:gd name="T82" fmla="*/ 166 w 256"/>
                <a:gd name="T83" fmla="*/ 38 h 172"/>
                <a:gd name="T84" fmla="*/ 185 w 256"/>
                <a:gd name="T85" fmla="*/ 57 h 172"/>
                <a:gd name="T86" fmla="*/ 177 w 256"/>
                <a:gd name="T87" fmla="*/ 32 h 172"/>
                <a:gd name="T88" fmla="*/ 196 w 256"/>
                <a:gd name="T89" fmla="*/ 47 h 172"/>
                <a:gd name="T90" fmla="*/ 196 w 256"/>
                <a:gd name="T91" fmla="*/ 22 h 172"/>
                <a:gd name="T92" fmla="*/ 207 w 256"/>
                <a:gd name="T93" fmla="*/ 41 h 172"/>
                <a:gd name="T94" fmla="*/ 206 w 256"/>
                <a:gd name="T95" fmla="*/ 16 h 172"/>
                <a:gd name="T96" fmla="*/ 219 w 256"/>
                <a:gd name="T97" fmla="*/ 31 h 172"/>
                <a:gd name="T98" fmla="*/ 229 w 256"/>
                <a:gd name="T99" fmla="*/ 28 h 172"/>
                <a:gd name="T100" fmla="*/ 227 w 256"/>
                <a:gd name="T101" fmla="*/ 0 h 172"/>
                <a:gd name="T102" fmla="*/ 40 w 256"/>
                <a:gd name="T103" fmla="*/ 103 h 172"/>
                <a:gd name="T104" fmla="*/ 1 w 256"/>
                <a:gd name="T105" fmla="*/ 128 h 172"/>
                <a:gd name="T106" fmla="*/ 25 w 256"/>
                <a:gd name="T107" fmla="*/ 172 h 172"/>
                <a:gd name="T108" fmla="*/ 138 w 256"/>
                <a:gd name="T109" fmla="*/ 108 h 172"/>
                <a:gd name="T110" fmla="*/ 256 w 256"/>
                <a:gd name="T111" fmla="*/ 45 h 172"/>
                <a:gd name="T112" fmla="*/ 229 w 256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172">
                  <a:moveTo>
                    <a:pt x="230" y="29"/>
                  </a:moveTo>
                  <a:cubicBezTo>
                    <a:pt x="231" y="29"/>
                    <a:pt x="233" y="27"/>
                    <a:pt x="231" y="26"/>
                  </a:cubicBezTo>
                  <a:cubicBezTo>
                    <a:pt x="226" y="21"/>
                    <a:pt x="224" y="14"/>
                    <a:pt x="220" y="9"/>
                  </a:cubicBezTo>
                  <a:cubicBezTo>
                    <a:pt x="223" y="7"/>
                    <a:pt x="226" y="5"/>
                    <a:pt x="228" y="3"/>
                  </a:cubicBezTo>
                  <a:cubicBezTo>
                    <a:pt x="236" y="17"/>
                    <a:pt x="244" y="30"/>
                    <a:pt x="252" y="43"/>
                  </a:cubicBezTo>
                  <a:cubicBezTo>
                    <a:pt x="233" y="53"/>
                    <a:pt x="215" y="64"/>
                    <a:pt x="197" y="74"/>
                  </a:cubicBezTo>
                  <a:cubicBezTo>
                    <a:pt x="178" y="85"/>
                    <a:pt x="158" y="95"/>
                    <a:pt x="139" y="104"/>
                  </a:cubicBezTo>
                  <a:cubicBezTo>
                    <a:pt x="119" y="114"/>
                    <a:pt x="101" y="126"/>
                    <a:pt x="83" y="137"/>
                  </a:cubicBezTo>
                  <a:cubicBezTo>
                    <a:pt x="64" y="148"/>
                    <a:pt x="44" y="158"/>
                    <a:pt x="25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18" y="155"/>
                    <a:pt x="12" y="141"/>
                    <a:pt x="5" y="128"/>
                  </a:cubicBezTo>
                  <a:cubicBezTo>
                    <a:pt x="6" y="127"/>
                    <a:pt x="7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2" y="130"/>
                    <a:pt x="14" y="136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0" y="141"/>
                    <a:pt x="21" y="139"/>
                    <a:pt x="20" y="138"/>
                  </a:cubicBezTo>
                  <a:cubicBezTo>
                    <a:pt x="16" y="134"/>
                    <a:pt x="15" y="128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3" y="122"/>
                    <a:pt x="14" y="122"/>
                  </a:cubicBezTo>
                  <a:cubicBezTo>
                    <a:pt x="15" y="121"/>
                    <a:pt x="16" y="121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21" y="128"/>
                    <a:pt x="24" y="134"/>
                    <a:pt x="29" y="140"/>
                  </a:cubicBezTo>
                  <a:cubicBezTo>
                    <a:pt x="29" y="141"/>
                    <a:pt x="30" y="141"/>
                    <a:pt x="30" y="141"/>
                  </a:cubicBezTo>
                  <a:cubicBezTo>
                    <a:pt x="31" y="141"/>
                    <a:pt x="33" y="139"/>
                    <a:pt x="31" y="138"/>
                  </a:cubicBezTo>
                  <a:cubicBezTo>
                    <a:pt x="27" y="132"/>
                    <a:pt x="24" y="126"/>
                    <a:pt x="20" y="119"/>
                  </a:cubicBezTo>
                  <a:cubicBezTo>
                    <a:pt x="20" y="119"/>
                    <a:pt x="20" y="119"/>
                    <a:pt x="19" y="119"/>
                  </a:cubicBezTo>
                  <a:cubicBezTo>
                    <a:pt x="22" y="117"/>
                    <a:pt x="24" y="116"/>
                    <a:pt x="26" y="115"/>
                  </a:cubicBezTo>
                  <a:cubicBezTo>
                    <a:pt x="28" y="121"/>
                    <a:pt x="30" y="127"/>
                    <a:pt x="34" y="132"/>
                  </a:cubicBezTo>
                  <a:cubicBezTo>
                    <a:pt x="35" y="132"/>
                    <a:pt x="35" y="132"/>
                    <a:pt x="36" y="132"/>
                  </a:cubicBezTo>
                  <a:cubicBezTo>
                    <a:pt x="37" y="132"/>
                    <a:pt x="38" y="131"/>
                    <a:pt x="37" y="130"/>
                  </a:cubicBezTo>
                  <a:cubicBezTo>
                    <a:pt x="33" y="125"/>
                    <a:pt x="31" y="119"/>
                    <a:pt x="29" y="113"/>
                  </a:cubicBezTo>
                  <a:cubicBezTo>
                    <a:pt x="31" y="112"/>
                    <a:pt x="32" y="111"/>
                    <a:pt x="34" y="110"/>
                  </a:cubicBezTo>
                  <a:cubicBezTo>
                    <a:pt x="35" y="110"/>
                    <a:pt x="35" y="109"/>
                    <a:pt x="36" y="109"/>
                  </a:cubicBezTo>
                  <a:cubicBezTo>
                    <a:pt x="38" y="117"/>
                    <a:pt x="43" y="123"/>
                    <a:pt x="47" y="130"/>
                  </a:cubicBezTo>
                  <a:cubicBezTo>
                    <a:pt x="47" y="130"/>
                    <a:pt x="48" y="131"/>
                    <a:pt x="48" y="131"/>
                  </a:cubicBezTo>
                  <a:cubicBezTo>
                    <a:pt x="50" y="131"/>
                    <a:pt x="51" y="129"/>
                    <a:pt x="50" y="128"/>
                  </a:cubicBezTo>
                  <a:cubicBezTo>
                    <a:pt x="46" y="121"/>
                    <a:pt x="41" y="115"/>
                    <a:pt x="39" y="107"/>
                  </a:cubicBezTo>
                  <a:cubicBezTo>
                    <a:pt x="43" y="105"/>
                    <a:pt x="47" y="103"/>
                    <a:pt x="51" y="101"/>
                  </a:cubicBezTo>
                  <a:cubicBezTo>
                    <a:pt x="51" y="101"/>
                    <a:pt x="51" y="101"/>
                    <a:pt x="51" y="102"/>
                  </a:cubicBezTo>
                  <a:cubicBezTo>
                    <a:pt x="55" y="108"/>
                    <a:pt x="59" y="115"/>
                    <a:pt x="62" y="122"/>
                  </a:cubicBezTo>
                  <a:cubicBezTo>
                    <a:pt x="62" y="122"/>
                    <a:pt x="63" y="123"/>
                    <a:pt x="63" y="123"/>
                  </a:cubicBezTo>
                  <a:cubicBezTo>
                    <a:pt x="64" y="123"/>
                    <a:pt x="65" y="121"/>
                    <a:pt x="65" y="120"/>
                  </a:cubicBezTo>
                  <a:cubicBezTo>
                    <a:pt x="62" y="113"/>
                    <a:pt x="58" y="107"/>
                    <a:pt x="54" y="100"/>
                  </a:cubicBezTo>
                  <a:cubicBezTo>
                    <a:pt x="54" y="100"/>
                    <a:pt x="53" y="100"/>
                    <a:pt x="53" y="99"/>
                  </a:cubicBezTo>
                  <a:cubicBezTo>
                    <a:pt x="55" y="98"/>
                    <a:pt x="58" y="97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4" y="101"/>
                    <a:pt x="66" y="107"/>
                    <a:pt x="69" y="111"/>
                  </a:cubicBezTo>
                  <a:cubicBezTo>
                    <a:pt x="70" y="112"/>
                    <a:pt x="70" y="112"/>
                    <a:pt x="71" y="112"/>
                  </a:cubicBezTo>
                  <a:cubicBezTo>
                    <a:pt x="72" y="112"/>
                    <a:pt x="73" y="110"/>
                    <a:pt x="72" y="109"/>
                  </a:cubicBezTo>
                  <a:cubicBezTo>
                    <a:pt x="68" y="104"/>
                    <a:pt x="67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3"/>
                    <a:pt x="66" y="92"/>
                    <a:pt x="68" y="91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2" y="99"/>
                    <a:pt x="76" y="107"/>
                    <a:pt x="81" y="113"/>
                  </a:cubicBezTo>
                  <a:cubicBezTo>
                    <a:pt x="81" y="114"/>
                    <a:pt x="82" y="114"/>
                    <a:pt x="82" y="114"/>
                  </a:cubicBezTo>
                  <a:cubicBezTo>
                    <a:pt x="83" y="114"/>
                    <a:pt x="85" y="112"/>
                    <a:pt x="83" y="111"/>
                  </a:cubicBezTo>
                  <a:cubicBezTo>
                    <a:pt x="78" y="105"/>
                    <a:pt x="75" y="97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8"/>
                    <a:pt x="76" y="86"/>
                    <a:pt x="79" y="85"/>
                  </a:cubicBezTo>
                  <a:cubicBezTo>
                    <a:pt x="82" y="91"/>
                    <a:pt x="84" y="98"/>
                    <a:pt x="89" y="104"/>
                  </a:cubicBezTo>
                  <a:cubicBezTo>
                    <a:pt x="89" y="104"/>
                    <a:pt x="90" y="105"/>
                    <a:pt x="90" y="105"/>
                  </a:cubicBezTo>
                  <a:cubicBezTo>
                    <a:pt x="92" y="105"/>
                    <a:pt x="93" y="103"/>
                    <a:pt x="92" y="102"/>
                  </a:cubicBezTo>
                  <a:cubicBezTo>
                    <a:pt x="87" y="96"/>
                    <a:pt x="85" y="89"/>
                    <a:pt x="82" y="83"/>
                  </a:cubicBezTo>
                  <a:cubicBezTo>
                    <a:pt x="83" y="83"/>
                    <a:pt x="84" y="82"/>
                    <a:pt x="86" y="81"/>
                  </a:cubicBezTo>
                  <a:cubicBezTo>
                    <a:pt x="86" y="82"/>
                    <a:pt x="86" y="82"/>
                    <a:pt x="86" y="83"/>
                  </a:cubicBezTo>
                  <a:cubicBezTo>
                    <a:pt x="89" y="85"/>
                    <a:pt x="90" y="89"/>
                    <a:pt x="92" y="92"/>
                  </a:cubicBezTo>
                  <a:cubicBezTo>
                    <a:pt x="94" y="96"/>
                    <a:pt x="97" y="100"/>
                    <a:pt x="99" y="104"/>
                  </a:cubicBezTo>
                  <a:cubicBezTo>
                    <a:pt x="99" y="104"/>
                    <a:pt x="100" y="104"/>
                    <a:pt x="100" y="104"/>
                  </a:cubicBezTo>
                  <a:cubicBezTo>
                    <a:pt x="101" y="104"/>
                    <a:pt x="103" y="103"/>
                    <a:pt x="102" y="102"/>
                  </a:cubicBezTo>
                  <a:cubicBezTo>
                    <a:pt x="100" y="98"/>
                    <a:pt x="97" y="94"/>
                    <a:pt x="95" y="90"/>
                  </a:cubicBezTo>
                  <a:cubicBezTo>
                    <a:pt x="93" y="87"/>
                    <a:pt x="91" y="83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79"/>
                    <a:pt x="93" y="78"/>
                    <a:pt x="95" y="76"/>
                  </a:cubicBezTo>
                  <a:cubicBezTo>
                    <a:pt x="98" y="82"/>
                    <a:pt x="101" y="88"/>
                    <a:pt x="104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6" y="94"/>
                    <a:pt x="108" y="93"/>
                    <a:pt x="107" y="92"/>
                  </a:cubicBezTo>
                  <a:cubicBezTo>
                    <a:pt x="104" y="86"/>
                    <a:pt x="101" y="80"/>
                    <a:pt x="98" y="75"/>
                  </a:cubicBezTo>
                  <a:cubicBezTo>
                    <a:pt x="100" y="74"/>
                    <a:pt x="102" y="73"/>
                    <a:pt x="104" y="72"/>
                  </a:cubicBezTo>
                  <a:cubicBezTo>
                    <a:pt x="106" y="75"/>
                    <a:pt x="107" y="78"/>
                    <a:pt x="108" y="82"/>
                  </a:cubicBezTo>
                  <a:cubicBezTo>
                    <a:pt x="109" y="85"/>
                    <a:pt x="112" y="89"/>
                    <a:pt x="114" y="92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17" y="93"/>
                    <a:pt x="118" y="92"/>
                    <a:pt x="117" y="91"/>
                  </a:cubicBezTo>
                  <a:cubicBezTo>
                    <a:pt x="116" y="87"/>
                    <a:pt x="114" y="84"/>
                    <a:pt x="112" y="81"/>
                  </a:cubicBezTo>
                  <a:cubicBezTo>
                    <a:pt x="110" y="78"/>
                    <a:pt x="109" y="73"/>
                    <a:pt x="107" y="70"/>
                  </a:cubicBezTo>
                  <a:cubicBezTo>
                    <a:pt x="110" y="68"/>
                    <a:pt x="114" y="66"/>
                    <a:pt x="118" y="64"/>
                  </a:cubicBezTo>
                  <a:cubicBezTo>
                    <a:pt x="117" y="64"/>
                    <a:pt x="117" y="65"/>
                    <a:pt x="118" y="66"/>
                  </a:cubicBezTo>
                  <a:cubicBezTo>
                    <a:pt x="121" y="71"/>
                    <a:pt x="123" y="77"/>
                    <a:pt x="125" y="83"/>
                  </a:cubicBezTo>
                  <a:cubicBezTo>
                    <a:pt x="125" y="84"/>
                    <a:pt x="126" y="85"/>
                    <a:pt x="127" y="85"/>
                  </a:cubicBezTo>
                  <a:cubicBezTo>
                    <a:pt x="128" y="85"/>
                    <a:pt x="129" y="84"/>
                    <a:pt x="128" y="83"/>
                  </a:cubicBezTo>
                  <a:cubicBezTo>
                    <a:pt x="126" y="76"/>
                    <a:pt x="124" y="70"/>
                    <a:pt x="121" y="64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22" y="62"/>
                    <a:pt x="124" y="61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0" y="68"/>
                    <a:pt x="134" y="75"/>
                    <a:pt x="137" y="83"/>
                  </a:cubicBezTo>
                  <a:cubicBezTo>
                    <a:pt x="137" y="83"/>
                    <a:pt x="138" y="84"/>
                    <a:pt x="138" y="84"/>
                  </a:cubicBezTo>
                  <a:cubicBezTo>
                    <a:pt x="139" y="84"/>
                    <a:pt x="140" y="82"/>
                    <a:pt x="140" y="81"/>
                  </a:cubicBezTo>
                  <a:cubicBezTo>
                    <a:pt x="137" y="73"/>
                    <a:pt x="133" y="66"/>
                    <a:pt x="129" y="59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7" y="61"/>
                    <a:pt x="140" y="68"/>
                    <a:pt x="144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7" y="74"/>
                    <a:pt x="148" y="72"/>
                    <a:pt x="147" y="71"/>
                  </a:cubicBezTo>
                  <a:cubicBezTo>
                    <a:pt x="142" y="66"/>
                    <a:pt x="140" y="60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40" y="52"/>
                    <a:pt x="142" y="51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6"/>
                    <a:pt x="152" y="63"/>
                    <a:pt x="154" y="70"/>
                  </a:cubicBezTo>
                  <a:cubicBezTo>
                    <a:pt x="155" y="71"/>
                    <a:pt x="155" y="71"/>
                    <a:pt x="156" y="71"/>
                  </a:cubicBezTo>
                  <a:cubicBezTo>
                    <a:pt x="157" y="71"/>
                    <a:pt x="158" y="70"/>
                    <a:pt x="158" y="69"/>
                  </a:cubicBezTo>
                  <a:cubicBezTo>
                    <a:pt x="155" y="62"/>
                    <a:pt x="152" y="55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7"/>
                    <a:pt x="151" y="46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6" y="52"/>
                    <a:pt x="159" y="58"/>
                    <a:pt x="162" y="64"/>
                  </a:cubicBezTo>
                  <a:cubicBezTo>
                    <a:pt x="162" y="64"/>
                    <a:pt x="163" y="65"/>
                    <a:pt x="164" y="65"/>
                  </a:cubicBezTo>
                  <a:cubicBezTo>
                    <a:pt x="165" y="65"/>
                    <a:pt x="166" y="63"/>
                    <a:pt x="165" y="62"/>
                  </a:cubicBezTo>
                  <a:cubicBezTo>
                    <a:pt x="162" y="56"/>
                    <a:pt x="159" y="50"/>
                    <a:pt x="156" y="44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8" y="42"/>
                    <a:pt x="161" y="40"/>
                    <a:pt x="164" y="39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6"/>
                    <a:pt x="170" y="52"/>
                    <a:pt x="173" y="58"/>
                  </a:cubicBezTo>
                  <a:cubicBezTo>
                    <a:pt x="173" y="58"/>
                    <a:pt x="174" y="59"/>
                    <a:pt x="174" y="59"/>
                  </a:cubicBezTo>
                  <a:cubicBezTo>
                    <a:pt x="175" y="59"/>
                    <a:pt x="177" y="57"/>
                    <a:pt x="176" y="56"/>
                  </a:cubicBezTo>
                  <a:cubicBezTo>
                    <a:pt x="173" y="51"/>
                    <a:pt x="169" y="45"/>
                    <a:pt x="167" y="39"/>
                  </a:cubicBezTo>
                  <a:cubicBezTo>
                    <a:pt x="167" y="38"/>
                    <a:pt x="166" y="38"/>
                    <a:pt x="166" y="38"/>
                  </a:cubicBezTo>
                  <a:cubicBezTo>
                    <a:pt x="168" y="37"/>
                    <a:pt x="169" y="36"/>
                    <a:pt x="171" y="35"/>
                  </a:cubicBezTo>
                  <a:cubicBezTo>
                    <a:pt x="172" y="35"/>
                    <a:pt x="173" y="34"/>
                    <a:pt x="174" y="34"/>
                  </a:cubicBezTo>
                  <a:cubicBezTo>
                    <a:pt x="177" y="41"/>
                    <a:pt x="180" y="49"/>
                    <a:pt x="185" y="57"/>
                  </a:cubicBezTo>
                  <a:cubicBezTo>
                    <a:pt x="185" y="57"/>
                    <a:pt x="186" y="57"/>
                    <a:pt x="186" y="57"/>
                  </a:cubicBezTo>
                  <a:cubicBezTo>
                    <a:pt x="187" y="57"/>
                    <a:pt x="189" y="56"/>
                    <a:pt x="188" y="55"/>
                  </a:cubicBezTo>
                  <a:cubicBezTo>
                    <a:pt x="183" y="48"/>
                    <a:pt x="181" y="40"/>
                    <a:pt x="177" y="32"/>
                  </a:cubicBezTo>
                  <a:cubicBezTo>
                    <a:pt x="179" y="31"/>
                    <a:pt x="182" y="29"/>
                    <a:pt x="184" y="28"/>
                  </a:cubicBezTo>
                  <a:cubicBezTo>
                    <a:pt x="187" y="34"/>
                    <a:pt x="189" y="42"/>
                    <a:pt x="194" y="47"/>
                  </a:cubicBezTo>
                  <a:cubicBezTo>
                    <a:pt x="195" y="47"/>
                    <a:pt x="195" y="47"/>
                    <a:pt x="196" y="47"/>
                  </a:cubicBezTo>
                  <a:cubicBezTo>
                    <a:pt x="197" y="47"/>
                    <a:pt x="198" y="45"/>
                    <a:pt x="197" y="44"/>
                  </a:cubicBezTo>
                  <a:cubicBezTo>
                    <a:pt x="192" y="40"/>
                    <a:pt x="190" y="32"/>
                    <a:pt x="187" y="26"/>
                  </a:cubicBezTo>
                  <a:cubicBezTo>
                    <a:pt x="190" y="25"/>
                    <a:pt x="193" y="23"/>
                    <a:pt x="196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200" y="27"/>
                    <a:pt x="203" y="34"/>
                    <a:pt x="205" y="40"/>
                  </a:cubicBezTo>
                  <a:cubicBezTo>
                    <a:pt x="206" y="41"/>
                    <a:pt x="207" y="41"/>
                    <a:pt x="207" y="41"/>
                  </a:cubicBezTo>
                  <a:cubicBezTo>
                    <a:pt x="208" y="41"/>
                    <a:pt x="209" y="41"/>
                    <a:pt x="209" y="39"/>
                  </a:cubicBezTo>
                  <a:cubicBezTo>
                    <a:pt x="207" y="32"/>
                    <a:pt x="203" y="26"/>
                    <a:pt x="199" y="20"/>
                  </a:cubicBezTo>
                  <a:cubicBezTo>
                    <a:pt x="201" y="19"/>
                    <a:pt x="204" y="17"/>
                    <a:pt x="206" y="16"/>
                  </a:cubicBezTo>
                  <a:cubicBezTo>
                    <a:pt x="209" y="22"/>
                    <a:pt x="213" y="27"/>
                    <a:pt x="216" y="33"/>
                  </a:cubicBezTo>
                  <a:cubicBezTo>
                    <a:pt x="216" y="34"/>
                    <a:pt x="217" y="34"/>
                    <a:pt x="217" y="34"/>
                  </a:cubicBezTo>
                  <a:cubicBezTo>
                    <a:pt x="219" y="34"/>
                    <a:pt x="220" y="33"/>
                    <a:pt x="219" y="31"/>
                  </a:cubicBezTo>
                  <a:cubicBezTo>
                    <a:pt x="216" y="26"/>
                    <a:pt x="212" y="20"/>
                    <a:pt x="209" y="14"/>
                  </a:cubicBezTo>
                  <a:cubicBezTo>
                    <a:pt x="212" y="13"/>
                    <a:pt x="214" y="12"/>
                    <a:pt x="217" y="10"/>
                  </a:cubicBezTo>
                  <a:cubicBezTo>
                    <a:pt x="221" y="16"/>
                    <a:pt x="224" y="23"/>
                    <a:pt x="229" y="28"/>
                  </a:cubicBezTo>
                  <a:cubicBezTo>
                    <a:pt x="229" y="29"/>
                    <a:pt x="230" y="29"/>
                    <a:pt x="230" y="29"/>
                  </a:cubicBezTo>
                  <a:moveTo>
                    <a:pt x="228" y="0"/>
                  </a:moveTo>
                  <a:cubicBezTo>
                    <a:pt x="228" y="0"/>
                    <a:pt x="227" y="0"/>
                    <a:pt x="227" y="0"/>
                  </a:cubicBezTo>
                  <a:cubicBezTo>
                    <a:pt x="212" y="10"/>
                    <a:pt x="195" y="18"/>
                    <a:pt x="180" y="27"/>
                  </a:cubicBezTo>
                  <a:cubicBezTo>
                    <a:pt x="163" y="36"/>
                    <a:pt x="146" y="45"/>
                    <a:pt x="129" y="54"/>
                  </a:cubicBezTo>
                  <a:cubicBezTo>
                    <a:pt x="99" y="70"/>
                    <a:pt x="69" y="86"/>
                    <a:pt x="40" y="103"/>
                  </a:cubicBezTo>
                  <a:cubicBezTo>
                    <a:pt x="31" y="107"/>
                    <a:pt x="23" y="112"/>
                    <a:pt x="14" y="118"/>
                  </a:cubicBezTo>
                  <a:cubicBezTo>
                    <a:pt x="10" y="120"/>
                    <a:pt x="6" y="122"/>
                    <a:pt x="3" y="125"/>
                  </a:cubicBezTo>
                  <a:cubicBezTo>
                    <a:pt x="1" y="125"/>
                    <a:pt x="0" y="126"/>
                    <a:pt x="1" y="128"/>
                  </a:cubicBezTo>
                  <a:cubicBezTo>
                    <a:pt x="8" y="142"/>
                    <a:pt x="15" y="156"/>
                    <a:pt x="22" y="170"/>
                  </a:cubicBezTo>
                  <a:cubicBezTo>
                    <a:pt x="22" y="170"/>
                    <a:pt x="23" y="171"/>
                    <a:pt x="23" y="171"/>
                  </a:cubicBezTo>
                  <a:cubicBezTo>
                    <a:pt x="23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45" y="161"/>
                    <a:pt x="64" y="152"/>
                    <a:pt x="82" y="141"/>
                  </a:cubicBezTo>
                  <a:cubicBezTo>
                    <a:pt x="101" y="130"/>
                    <a:pt x="119" y="118"/>
                    <a:pt x="138" y="108"/>
                  </a:cubicBezTo>
                  <a:cubicBezTo>
                    <a:pt x="158" y="99"/>
                    <a:pt x="177" y="89"/>
                    <a:pt x="196" y="79"/>
                  </a:cubicBezTo>
                  <a:cubicBezTo>
                    <a:pt x="216" y="68"/>
                    <a:pt x="235" y="56"/>
                    <a:pt x="255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4"/>
                    <a:pt x="256" y="44"/>
                    <a:pt x="256" y="43"/>
                  </a:cubicBezTo>
                  <a:cubicBezTo>
                    <a:pt x="247" y="29"/>
                    <a:pt x="239" y="15"/>
                    <a:pt x="231" y="0"/>
                  </a:cubicBezTo>
                  <a:cubicBezTo>
                    <a:pt x="230" y="0"/>
                    <a:pt x="230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538206" y="2389114"/>
              <a:ext cx="50800" cy="85725"/>
            </a:xfrm>
            <a:custGeom>
              <a:avLst/>
              <a:gdLst>
                <a:gd name="T0" fmla="*/ 2 w 12"/>
                <a:gd name="T1" fmla="*/ 0 h 20"/>
                <a:gd name="T2" fmla="*/ 1 w 12"/>
                <a:gd name="T3" fmla="*/ 3 h 20"/>
                <a:gd name="T4" fmla="*/ 9 w 12"/>
                <a:gd name="T5" fmla="*/ 19 h 20"/>
                <a:gd name="T6" fmla="*/ 10 w 12"/>
                <a:gd name="T7" fmla="*/ 20 h 20"/>
                <a:gd name="T8" fmla="*/ 12 w 12"/>
                <a:gd name="T9" fmla="*/ 17 h 20"/>
                <a:gd name="T10" fmla="*/ 4 w 12"/>
                <a:gd name="T11" fmla="*/ 1 h 20"/>
                <a:gd name="T12" fmla="*/ 2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8"/>
                    <a:pt x="6" y="14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7"/>
                  </a:cubicBezTo>
                  <a:cubicBezTo>
                    <a:pt x="9" y="12"/>
                    <a:pt x="6" y="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821420" y="4269803"/>
              <a:ext cx="660400" cy="309563"/>
            </a:xfrm>
            <a:custGeom>
              <a:avLst/>
              <a:gdLst>
                <a:gd name="T0" fmla="*/ 6 w 156"/>
                <a:gd name="T1" fmla="*/ 66 h 73"/>
                <a:gd name="T2" fmla="*/ 18 w 156"/>
                <a:gd name="T3" fmla="*/ 67 h 73"/>
                <a:gd name="T4" fmla="*/ 25 w 156"/>
                <a:gd name="T5" fmla="*/ 62 h 73"/>
                <a:gd name="T6" fmla="*/ 7 w 156"/>
                <a:gd name="T7" fmla="*/ 63 h 73"/>
                <a:gd name="T8" fmla="*/ 10 w 156"/>
                <a:gd name="T9" fmla="*/ 61 h 73"/>
                <a:gd name="T10" fmla="*/ 10 w 156"/>
                <a:gd name="T11" fmla="*/ 59 h 73"/>
                <a:gd name="T12" fmla="*/ 16 w 156"/>
                <a:gd name="T13" fmla="*/ 61 h 73"/>
                <a:gd name="T14" fmla="*/ 29 w 156"/>
                <a:gd name="T15" fmla="*/ 57 h 73"/>
                <a:gd name="T16" fmla="*/ 66 w 156"/>
                <a:gd name="T17" fmla="*/ 55 h 73"/>
                <a:gd name="T18" fmla="*/ 92 w 156"/>
                <a:gd name="T19" fmla="*/ 31 h 73"/>
                <a:gd name="T20" fmla="*/ 89 w 156"/>
                <a:gd name="T21" fmla="*/ 33 h 73"/>
                <a:gd name="T22" fmla="*/ 83 w 156"/>
                <a:gd name="T23" fmla="*/ 36 h 73"/>
                <a:gd name="T24" fmla="*/ 86 w 156"/>
                <a:gd name="T25" fmla="*/ 42 h 73"/>
                <a:gd name="T26" fmla="*/ 83 w 156"/>
                <a:gd name="T27" fmla="*/ 45 h 73"/>
                <a:gd name="T28" fmla="*/ 65 w 156"/>
                <a:gd name="T29" fmla="*/ 42 h 73"/>
                <a:gd name="T30" fmla="*/ 58 w 156"/>
                <a:gd name="T31" fmla="*/ 42 h 73"/>
                <a:gd name="T32" fmla="*/ 47 w 156"/>
                <a:gd name="T33" fmla="*/ 43 h 73"/>
                <a:gd name="T34" fmla="*/ 40 w 156"/>
                <a:gd name="T35" fmla="*/ 45 h 73"/>
                <a:gd name="T36" fmla="*/ 33 w 156"/>
                <a:gd name="T37" fmla="*/ 51 h 73"/>
                <a:gd name="T38" fmla="*/ 25 w 156"/>
                <a:gd name="T39" fmla="*/ 54 h 73"/>
                <a:gd name="T40" fmla="*/ 17 w 156"/>
                <a:gd name="T41" fmla="*/ 58 h 73"/>
                <a:gd name="T42" fmla="*/ 9 w 156"/>
                <a:gd name="T43" fmla="*/ 59 h 73"/>
                <a:gd name="T44" fmla="*/ 10 w 156"/>
                <a:gd name="T45" fmla="*/ 67 h 73"/>
                <a:gd name="T46" fmla="*/ 106 w 156"/>
                <a:gd name="T47" fmla="*/ 34 h 73"/>
                <a:gd name="T48" fmla="*/ 113 w 156"/>
                <a:gd name="T49" fmla="*/ 29 h 73"/>
                <a:gd name="T50" fmla="*/ 23 w 156"/>
                <a:gd name="T51" fmla="*/ 57 h 73"/>
                <a:gd name="T52" fmla="*/ 21 w 156"/>
                <a:gd name="T53" fmla="*/ 53 h 73"/>
                <a:gd name="T54" fmla="*/ 24 w 156"/>
                <a:gd name="T55" fmla="*/ 52 h 73"/>
                <a:gd name="T56" fmla="*/ 43 w 156"/>
                <a:gd name="T57" fmla="*/ 62 h 73"/>
                <a:gd name="T58" fmla="*/ 50 w 156"/>
                <a:gd name="T59" fmla="*/ 62 h 73"/>
                <a:gd name="T60" fmla="*/ 48 w 156"/>
                <a:gd name="T61" fmla="*/ 58 h 73"/>
                <a:gd name="T62" fmla="*/ 39 w 156"/>
                <a:gd name="T63" fmla="*/ 49 h 73"/>
                <a:gd name="T64" fmla="*/ 58 w 156"/>
                <a:gd name="T65" fmla="*/ 58 h 73"/>
                <a:gd name="T66" fmla="*/ 45 w 156"/>
                <a:gd name="T67" fmla="*/ 44 h 73"/>
                <a:gd name="T68" fmla="*/ 49 w 156"/>
                <a:gd name="T69" fmla="*/ 44 h 73"/>
                <a:gd name="T70" fmla="*/ 65 w 156"/>
                <a:gd name="T71" fmla="*/ 50 h 73"/>
                <a:gd name="T72" fmla="*/ 61 w 156"/>
                <a:gd name="T73" fmla="*/ 42 h 73"/>
                <a:gd name="T74" fmla="*/ 67 w 156"/>
                <a:gd name="T75" fmla="*/ 42 h 73"/>
                <a:gd name="T76" fmla="*/ 86 w 156"/>
                <a:gd name="T77" fmla="*/ 47 h 73"/>
                <a:gd name="T78" fmla="*/ 90 w 156"/>
                <a:gd name="T79" fmla="*/ 45 h 73"/>
                <a:gd name="T80" fmla="*/ 100 w 156"/>
                <a:gd name="T81" fmla="*/ 43 h 73"/>
                <a:gd name="T82" fmla="*/ 101 w 156"/>
                <a:gd name="T83" fmla="*/ 40 h 73"/>
                <a:gd name="T84" fmla="*/ 106 w 156"/>
                <a:gd name="T85" fmla="*/ 36 h 73"/>
                <a:gd name="T86" fmla="*/ 110 w 156"/>
                <a:gd name="T87" fmla="*/ 34 h 73"/>
                <a:gd name="T88" fmla="*/ 109 w 156"/>
                <a:gd name="T89" fmla="*/ 33 h 73"/>
                <a:gd name="T90" fmla="*/ 111 w 156"/>
                <a:gd name="T91" fmla="*/ 29 h 73"/>
                <a:gd name="T92" fmla="*/ 106 w 156"/>
                <a:gd name="T93" fmla="*/ 28 h 73"/>
                <a:gd name="T94" fmla="*/ 109 w 156"/>
                <a:gd name="T95" fmla="*/ 33 h 73"/>
                <a:gd name="T96" fmla="*/ 117 w 156"/>
                <a:gd name="T97" fmla="*/ 30 h 73"/>
                <a:gd name="T98" fmla="*/ 133 w 156"/>
                <a:gd name="T99" fmla="*/ 28 h 73"/>
                <a:gd name="T100" fmla="*/ 120 w 156"/>
                <a:gd name="T101" fmla="*/ 24 h 73"/>
                <a:gd name="T102" fmla="*/ 129 w 156"/>
                <a:gd name="T103" fmla="*/ 23 h 73"/>
                <a:gd name="T104" fmla="*/ 127 w 156"/>
                <a:gd name="T105" fmla="*/ 5 h 73"/>
                <a:gd name="T106" fmla="*/ 141 w 156"/>
                <a:gd name="T107" fmla="*/ 1 h 73"/>
                <a:gd name="T108" fmla="*/ 2 w 156"/>
                <a:gd name="T109" fmla="*/ 64 h 73"/>
                <a:gd name="T110" fmla="*/ 147 w 156"/>
                <a:gd name="T111" fmla="*/ 25 h 73"/>
                <a:gd name="T112" fmla="*/ 154 w 156"/>
                <a:gd name="T1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73">
                  <a:moveTo>
                    <a:pt x="12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0" y="68"/>
                  </a:moveTo>
                  <a:cubicBezTo>
                    <a:pt x="9" y="68"/>
                    <a:pt x="9" y="68"/>
                    <a:pt x="8" y="68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6" y="66"/>
                    <a:pt x="8" y="67"/>
                    <a:pt x="10" y="68"/>
                  </a:cubicBezTo>
                  <a:moveTo>
                    <a:pt x="18" y="67"/>
                  </a:moveTo>
                  <a:cubicBezTo>
                    <a:pt x="16" y="66"/>
                    <a:pt x="15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6" y="65"/>
                    <a:pt x="17" y="66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28" y="67"/>
                    <a:pt x="25" y="65"/>
                    <a:pt x="23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9"/>
                    <a:pt x="23" y="61"/>
                    <a:pt x="25" y="62"/>
                  </a:cubicBezTo>
                  <a:cubicBezTo>
                    <a:pt x="28" y="64"/>
                    <a:pt x="31" y="67"/>
                    <a:pt x="34" y="69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29" y="70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5" y="69"/>
                    <a:pt x="15" y="69"/>
                    <a:pt x="14" y="69"/>
                  </a:cubicBezTo>
                  <a:cubicBezTo>
                    <a:pt x="13" y="68"/>
                    <a:pt x="11" y="67"/>
                    <a:pt x="10" y="66"/>
                  </a:cubicBezTo>
                  <a:cubicBezTo>
                    <a:pt x="9" y="66"/>
                    <a:pt x="7" y="63"/>
                    <a:pt x="7" y="63"/>
                  </a:cubicBezTo>
                  <a:cubicBezTo>
                    <a:pt x="10" y="64"/>
                    <a:pt x="13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3" y="66"/>
                    <a:pt x="12" y="65"/>
                  </a:cubicBezTo>
                  <a:cubicBezTo>
                    <a:pt x="11" y="64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1"/>
                    <a:pt x="11" y="62"/>
                  </a:cubicBezTo>
                  <a:cubicBezTo>
                    <a:pt x="14" y="65"/>
                    <a:pt x="17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1" y="69"/>
                  </a:cubicBezTo>
                  <a:cubicBezTo>
                    <a:pt x="18" y="66"/>
                    <a:pt x="15" y="63"/>
                    <a:pt x="11" y="61"/>
                  </a:cubicBezTo>
                  <a:cubicBezTo>
                    <a:pt x="11" y="61"/>
                    <a:pt x="10" y="60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3" y="61"/>
                    <a:pt x="13" y="61"/>
                  </a:cubicBezTo>
                  <a:cubicBezTo>
                    <a:pt x="15" y="62"/>
                    <a:pt x="17" y="63"/>
                    <a:pt x="19" y="65"/>
                  </a:cubicBezTo>
                  <a:cubicBezTo>
                    <a:pt x="21" y="66"/>
                    <a:pt x="23" y="67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3" y="67"/>
                    <a:pt x="21" y="65"/>
                    <a:pt x="19" y="64"/>
                  </a:cubicBezTo>
                  <a:cubicBezTo>
                    <a:pt x="18" y="63"/>
                    <a:pt x="17" y="62"/>
                    <a:pt x="16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0" y="62"/>
                    <a:pt x="20" y="63"/>
                  </a:cubicBezTo>
                  <a:cubicBezTo>
                    <a:pt x="21" y="63"/>
                    <a:pt x="22" y="63"/>
                    <a:pt x="22" y="64"/>
                  </a:cubicBezTo>
                  <a:cubicBezTo>
                    <a:pt x="25" y="66"/>
                    <a:pt x="27" y="68"/>
                    <a:pt x="30" y="69"/>
                  </a:cubicBezTo>
                  <a:moveTo>
                    <a:pt x="38" y="63"/>
                  </a:moveTo>
                  <a:cubicBezTo>
                    <a:pt x="38" y="63"/>
                    <a:pt x="37" y="62"/>
                    <a:pt x="37" y="62"/>
                  </a:cubicBezTo>
                  <a:cubicBezTo>
                    <a:pt x="34" y="61"/>
                    <a:pt x="31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3" y="59"/>
                    <a:pt x="35" y="61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moveTo>
                    <a:pt x="66" y="55"/>
                  </a:moveTo>
                  <a:cubicBezTo>
                    <a:pt x="63" y="54"/>
                    <a:pt x="60" y="52"/>
                    <a:pt x="58" y="51"/>
                  </a:cubicBezTo>
                  <a:cubicBezTo>
                    <a:pt x="61" y="52"/>
                    <a:pt x="64" y="54"/>
                    <a:pt x="66" y="55"/>
                  </a:cubicBezTo>
                  <a:moveTo>
                    <a:pt x="4" y="64"/>
                  </a:moveTo>
                  <a:cubicBezTo>
                    <a:pt x="2" y="57"/>
                    <a:pt x="15" y="52"/>
                    <a:pt x="20" y="50"/>
                  </a:cubicBezTo>
                  <a:cubicBezTo>
                    <a:pt x="28" y="47"/>
                    <a:pt x="36" y="45"/>
                    <a:pt x="44" y="43"/>
                  </a:cubicBezTo>
                  <a:cubicBezTo>
                    <a:pt x="61" y="37"/>
                    <a:pt x="78" y="34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8" y="32"/>
                    <a:pt x="101" y="35"/>
                    <a:pt x="104" y="35"/>
                  </a:cubicBezTo>
                  <a:cubicBezTo>
                    <a:pt x="100" y="35"/>
                    <a:pt x="97" y="32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4" y="33"/>
                    <a:pt x="95" y="34"/>
                    <a:pt x="97" y="35"/>
                  </a:cubicBezTo>
                  <a:cubicBezTo>
                    <a:pt x="98" y="36"/>
                    <a:pt x="101" y="37"/>
                    <a:pt x="101" y="37"/>
                  </a:cubicBezTo>
                  <a:cubicBezTo>
                    <a:pt x="100" y="37"/>
                    <a:pt x="100" y="37"/>
                    <a:pt x="98" y="36"/>
                  </a:cubicBezTo>
                  <a:cubicBezTo>
                    <a:pt x="95" y="35"/>
                    <a:pt x="92" y="34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90" y="34"/>
                    <a:pt x="92" y="35"/>
                    <a:pt x="93" y="36"/>
                  </a:cubicBezTo>
                  <a:cubicBezTo>
                    <a:pt x="91" y="35"/>
                    <a:pt x="88" y="34"/>
                    <a:pt x="85" y="33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9" y="37"/>
                    <a:pt x="94" y="39"/>
                    <a:pt x="98" y="42"/>
                  </a:cubicBezTo>
                  <a:cubicBezTo>
                    <a:pt x="94" y="39"/>
                    <a:pt x="88" y="37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5" y="38"/>
                    <a:pt x="87" y="39"/>
                    <a:pt x="89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39"/>
                    <a:pt x="82" y="37"/>
                    <a:pt x="77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8"/>
                    <a:pt x="80" y="39"/>
                    <a:pt x="82" y="40"/>
                  </a:cubicBezTo>
                  <a:cubicBezTo>
                    <a:pt x="84" y="41"/>
                    <a:pt x="85" y="42"/>
                    <a:pt x="86" y="42"/>
                  </a:cubicBezTo>
                  <a:cubicBezTo>
                    <a:pt x="86" y="42"/>
                    <a:pt x="89" y="44"/>
                    <a:pt x="89" y="44"/>
                  </a:cubicBezTo>
                  <a:cubicBezTo>
                    <a:pt x="89" y="44"/>
                    <a:pt x="88" y="44"/>
                    <a:pt x="88" y="44"/>
                  </a:cubicBezTo>
                  <a:cubicBezTo>
                    <a:pt x="82" y="41"/>
                    <a:pt x="77" y="38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4" y="41"/>
                    <a:pt x="79" y="42"/>
                    <a:pt x="84" y="45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5" y="46"/>
                    <a:pt x="83" y="45"/>
                    <a:pt x="83" y="45"/>
                  </a:cubicBezTo>
                  <a:cubicBezTo>
                    <a:pt x="81" y="44"/>
                    <a:pt x="79" y="43"/>
                    <a:pt x="78" y="42"/>
                  </a:cubicBezTo>
                  <a:cubicBezTo>
                    <a:pt x="75" y="41"/>
                    <a:pt x="72" y="39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41"/>
                    <a:pt x="73" y="43"/>
                    <a:pt x="76" y="45"/>
                  </a:cubicBezTo>
                  <a:cubicBezTo>
                    <a:pt x="72" y="43"/>
                    <a:pt x="69" y="42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8" y="44"/>
                    <a:pt x="72" y="46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9"/>
                    <a:pt x="75" y="48"/>
                    <a:pt x="74" y="48"/>
                  </a:cubicBezTo>
                  <a:cubicBezTo>
                    <a:pt x="69" y="45"/>
                    <a:pt x="64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4"/>
                    <a:pt x="62" y="45"/>
                    <a:pt x="64" y="47"/>
                  </a:cubicBezTo>
                  <a:cubicBezTo>
                    <a:pt x="61" y="45"/>
                    <a:pt x="58" y="43"/>
                    <a:pt x="54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6" y="45"/>
                    <a:pt x="58" y="47"/>
                    <a:pt x="61" y="48"/>
                  </a:cubicBezTo>
                  <a:cubicBezTo>
                    <a:pt x="59" y="48"/>
                    <a:pt x="58" y="47"/>
                    <a:pt x="57" y="47"/>
                  </a:cubicBezTo>
                  <a:cubicBezTo>
                    <a:pt x="54" y="45"/>
                    <a:pt x="51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5"/>
                    <a:pt x="49" y="46"/>
                    <a:pt x="51" y="47"/>
                  </a:cubicBezTo>
                  <a:cubicBezTo>
                    <a:pt x="49" y="45"/>
                    <a:pt x="47" y="44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0" y="50"/>
                    <a:pt x="58" y="53"/>
                    <a:pt x="65" y="58"/>
                  </a:cubicBezTo>
                  <a:cubicBezTo>
                    <a:pt x="63" y="57"/>
                    <a:pt x="61" y="56"/>
                    <a:pt x="59" y="55"/>
                  </a:cubicBezTo>
                  <a:cubicBezTo>
                    <a:pt x="57" y="54"/>
                    <a:pt x="55" y="53"/>
                    <a:pt x="53" y="52"/>
                  </a:cubicBezTo>
                  <a:cubicBezTo>
                    <a:pt x="48" y="50"/>
                    <a:pt x="44" y="47"/>
                    <a:pt x="40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7"/>
                    <a:pt x="42" y="49"/>
                    <a:pt x="43" y="50"/>
                  </a:cubicBezTo>
                  <a:cubicBezTo>
                    <a:pt x="41" y="49"/>
                    <a:pt x="38" y="48"/>
                    <a:pt x="36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50"/>
                    <a:pt x="38" y="51"/>
                    <a:pt x="39" y="52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3" y="52"/>
                    <a:pt x="31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29" y="53"/>
                    <a:pt x="26" y="52"/>
                    <a:pt x="24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3"/>
                    <a:pt x="25" y="54"/>
                  </a:cubicBezTo>
                  <a:cubicBezTo>
                    <a:pt x="23" y="53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3" y="56"/>
                    <a:pt x="25" y="58"/>
                  </a:cubicBezTo>
                  <a:cubicBezTo>
                    <a:pt x="24" y="57"/>
                    <a:pt x="22" y="56"/>
                    <a:pt x="20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7"/>
                    <a:pt x="22" y="59"/>
                    <a:pt x="23" y="60"/>
                  </a:cubicBezTo>
                  <a:cubicBezTo>
                    <a:pt x="21" y="59"/>
                    <a:pt x="19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9" y="61"/>
                    <a:pt x="20" y="62"/>
                  </a:cubicBezTo>
                  <a:cubicBezTo>
                    <a:pt x="18" y="61"/>
                    <a:pt x="16" y="60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4" y="60"/>
                    <a:pt x="12" y="59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9" y="60"/>
                    <a:pt x="8" y="60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10" y="63"/>
                  </a:cubicBezTo>
                  <a:cubicBezTo>
                    <a:pt x="8" y="63"/>
                    <a:pt x="7" y="62"/>
                    <a:pt x="6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4"/>
                    <a:pt x="8" y="66"/>
                    <a:pt x="10" y="67"/>
                  </a:cubicBezTo>
                  <a:cubicBezTo>
                    <a:pt x="8" y="66"/>
                    <a:pt x="6" y="65"/>
                    <a:pt x="5" y="63"/>
                  </a:cubicBezTo>
                  <a:cubicBezTo>
                    <a:pt x="4" y="64"/>
                    <a:pt x="4" y="64"/>
                    <a:pt x="4" y="64"/>
                  </a:cubicBezTo>
                  <a:moveTo>
                    <a:pt x="107" y="35"/>
                  </a:moveTo>
                  <a:cubicBezTo>
                    <a:pt x="107" y="35"/>
                    <a:pt x="103" y="33"/>
                    <a:pt x="102" y="33"/>
                  </a:cubicBezTo>
                  <a:cubicBezTo>
                    <a:pt x="100" y="32"/>
                    <a:pt x="98" y="31"/>
                    <a:pt x="96" y="30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32"/>
                    <a:pt x="104" y="33"/>
                    <a:pt x="106" y="34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1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9"/>
                    <a:pt x="111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30"/>
                    <a:pt x="115" y="31"/>
                    <a:pt x="116" y="32"/>
                  </a:cubicBezTo>
                  <a:cubicBezTo>
                    <a:pt x="102" y="45"/>
                    <a:pt x="85" y="54"/>
                    <a:pt x="67" y="61"/>
                  </a:cubicBezTo>
                  <a:cubicBezTo>
                    <a:pt x="56" y="64"/>
                    <a:pt x="46" y="67"/>
                    <a:pt x="35" y="69"/>
                  </a:cubicBezTo>
                  <a:cubicBezTo>
                    <a:pt x="31" y="65"/>
                    <a:pt x="26" y="62"/>
                    <a:pt x="22" y="58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28" y="60"/>
                    <a:pt x="29" y="61"/>
                  </a:cubicBezTo>
                  <a:cubicBezTo>
                    <a:pt x="32" y="62"/>
                    <a:pt x="34" y="64"/>
                    <a:pt x="36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3"/>
                    <a:pt x="31" y="61"/>
                    <a:pt x="28" y="59"/>
                  </a:cubicBezTo>
                  <a:cubicBezTo>
                    <a:pt x="27" y="58"/>
                    <a:pt x="25" y="57"/>
                    <a:pt x="24" y="56"/>
                  </a:cubicBezTo>
                  <a:cubicBezTo>
                    <a:pt x="23" y="55"/>
                    <a:pt x="20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30" y="59"/>
                    <a:pt x="35" y="63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6" y="60"/>
                    <a:pt x="32" y="57"/>
                    <a:pt x="27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3"/>
                    <a:pt x="24" y="52"/>
                    <a:pt x="24" y="52"/>
                  </a:cubicBezTo>
                  <a:cubicBezTo>
                    <a:pt x="24" y="52"/>
                    <a:pt x="25" y="52"/>
                    <a:pt x="26" y="53"/>
                  </a:cubicBezTo>
                  <a:cubicBezTo>
                    <a:pt x="29" y="54"/>
                    <a:pt x="32" y="56"/>
                    <a:pt x="35" y="58"/>
                  </a:cubicBezTo>
                  <a:cubicBezTo>
                    <a:pt x="36" y="58"/>
                    <a:pt x="37" y="59"/>
                    <a:pt x="38" y="60"/>
                  </a:cubicBezTo>
                  <a:cubicBezTo>
                    <a:pt x="41" y="61"/>
                    <a:pt x="43" y="62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59"/>
                    <a:pt x="34" y="57"/>
                    <a:pt x="31" y="53"/>
                  </a:cubicBezTo>
                  <a:cubicBezTo>
                    <a:pt x="30" y="53"/>
                    <a:pt x="30" y="52"/>
                    <a:pt x="31" y="52"/>
                  </a:cubicBezTo>
                  <a:cubicBezTo>
                    <a:pt x="32" y="52"/>
                    <a:pt x="34" y="53"/>
                    <a:pt x="34" y="53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40" y="57"/>
                    <a:pt x="45" y="60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5" y="59"/>
                    <a:pt x="41" y="55"/>
                    <a:pt x="36" y="53"/>
                  </a:cubicBezTo>
                  <a:cubicBezTo>
                    <a:pt x="35" y="52"/>
                    <a:pt x="35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7" y="52"/>
                    <a:pt x="38" y="52"/>
                  </a:cubicBezTo>
                  <a:cubicBezTo>
                    <a:pt x="39" y="53"/>
                    <a:pt x="41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6"/>
                    <a:pt x="46" y="57"/>
                    <a:pt x="48" y="58"/>
                  </a:cubicBezTo>
                  <a:cubicBezTo>
                    <a:pt x="50" y="59"/>
                    <a:pt x="51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0" y="58"/>
                    <a:pt x="47" y="56"/>
                    <a:pt x="44" y="55"/>
                  </a:cubicBezTo>
                  <a:cubicBezTo>
                    <a:pt x="42" y="54"/>
                    <a:pt x="40" y="52"/>
                    <a:pt x="39" y="51"/>
                  </a:cubicBezTo>
                  <a:cubicBezTo>
                    <a:pt x="37" y="50"/>
                    <a:pt x="36" y="49"/>
                    <a:pt x="37" y="49"/>
                  </a:cubicBezTo>
                  <a:cubicBezTo>
                    <a:pt x="37" y="49"/>
                    <a:pt x="38" y="49"/>
                    <a:pt x="39" y="49"/>
                  </a:cubicBezTo>
                  <a:cubicBezTo>
                    <a:pt x="42" y="50"/>
                    <a:pt x="44" y="51"/>
                    <a:pt x="45" y="52"/>
                  </a:cubicBezTo>
                  <a:cubicBezTo>
                    <a:pt x="49" y="54"/>
                    <a:pt x="52" y="56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4" y="56"/>
                    <a:pt x="50" y="54"/>
                    <a:pt x="47" y="52"/>
                  </a:cubicBezTo>
                  <a:cubicBezTo>
                    <a:pt x="46" y="51"/>
                    <a:pt x="45" y="51"/>
                    <a:pt x="44" y="50"/>
                  </a:cubicBezTo>
                  <a:cubicBezTo>
                    <a:pt x="43" y="49"/>
                    <a:pt x="42" y="48"/>
                    <a:pt x="40" y="46"/>
                  </a:cubicBezTo>
                  <a:cubicBezTo>
                    <a:pt x="41" y="47"/>
                    <a:pt x="44" y="48"/>
                    <a:pt x="45" y="48"/>
                  </a:cubicBezTo>
                  <a:cubicBezTo>
                    <a:pt x="52" y="52"/>
                    <a:pt x="58" y="56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3"/>
                    <a:pt x="51" y="50"/>
                    <a:pt x="45" y="44"/>
                  </a:cubicBezTo>
                  <a:cubicBezTo>
                    <a:pt x="47" y="46"/>
                    <a:pt x="49" y="46"/>
                    <a:pt x="51" y="47"/>
                  </a:cubicBezTo>
                  <a:cubicBezTo>
                    <a:pt x="53" y="48"/>
                    <a:pt x="55" y="50"/>
                    <a:pt x="57" y="51"/>
                  </a:cubicBezTo>
                  <a:cubicBezTo>
                    <a:pt x="60" y="53"/>
                    <a:pt x="64" y="55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1" y="52"/>
                    <a:pt x="55" y="49"/>
                    <a:pt x="49" y="45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9" y="44"/>
                    <a:pt x="51" y="44"/>
                    <a:pt x="52" y="44"/>
                  </a:cubicBezTo>
                  <a:cubicBezTo>
                    <a:pt x="53" y="45"/>
                    <a:pt x="55" y="46"/>
                    <a:pt x="56" y="47"/>
                  </a:cubicBezTo>
                  <a:cubicBezTo>
                    <a:pt x="59" y="48"/>
                    <a:pt x="62" y="50"/>
                    <a:pt x="66" y="51"/>
                  </a:cubicBezTo>
                  <a:cubicBezTo>
                    <a:pt x="67" y="52"/>
                    <a:pt x="69" y="53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2"/>
                    <a:pt x="68" y="52"/>
                    <a:pt x="66" y="51"/>
                  </a:cubicBezTo>
                  <a:cubicBezTo>
                    <a:pt x="66" y="51"/>
                    <a:pt x="65" y="51"/>
                    <a:pt x="65" y="50"/>
                  </a:cubicBezTo>
                  <a:cubicBezTo>
                    <a:pt x="63" y="49"/>
                    <a:pt x="61" y="48"/>
                    <a:pt x="59" y="46"/>
                  </a:cubicBezTo>
                  <a:cubicBezTo>
                    <a:pt x="58" y="46"/>
                    <a:pt x="56" y="44"/>
                    <a:pt x="55" y="43"/>
                  </a:cubicBezTo>
                  <a:cubicBezTo>
                    <a:pt x="63" y="45"/>
                    <a:pt x="69" y="50"/>
                    <a:pt x="76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1"/>
                    <a:pt x="71" y="50"/>
                    <a:pt x="68" y="48"/>
                  </a:cubicBezTo>
                  <a:cubicBezTo>
                    <a:pt x="66" y="47"/>
                    <a:pt x="64" y="45"/>
                    <a:pt x="62" y="44"/>
                  </a:cubicBezTo>
                  <a:cubicBezTo>
                    <a:pt x="61" y="43"/>
                    <a:pt x="59" y="42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8" y="44"/>
                    <a:pt x="74" y="49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1" y="51"/>
                    <a:pt x="80" y="51"/>
                  </a:cubicBezTo>
                  <a:cubicBezTo>
                    <a:pt x="78" y="49"/>
                    <a:pt x="75" y="47"/>
                    <a:pt x="72" y="45"/>
                  </a:cubicBezTo>
                  <a:cubicBezTo>
                    <a:pt x="71" y="44"/>
                    <a:pt x="70" y="44"/>
                    <a:pt x="68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74" y="44"/>
                    <a:pt x="79" y="48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46"/>
                    <a:pt x="74" y="44"/>
                    <a:pt x="69" y="39"/>
                  </a:cubicBezTo>
                  <a:cubicBezTo>
                    <a:pt x="70" y="40"/>
                    <a:pt x="72" y="40"/>
                    <a:pt x="73" y="41"/>
                  </a:cubicBezTo>
                  <a:cubicBezTo>
                    <a:pt x="75" y="42"/>
                    <a:pt x="77" y="42"/>
                    <a:pt x="79" y="43"/>
                  </a:cubicBezTo>
                  <a:cubicBezTo>
                    <a:pt x="81" y="45"/>
                    <a:pt x="84" y="46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3" y="43"/>
                    <a:pt x="77" y="41"/>
                    <a:pt x="73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3" y="38"/>
                    <a:pt x="73" y="38"/>
                  </a:cubicBezTo>
                  <a:cubicBezTo>
                    <a:pt x="76" y="38"/>
                    <a:pt x="78" y="39"/>
                    <a:pt x="80" y="41"/>
                  </a:cubicBezTo>
                  <a:cubicBezTo>
                    <a:pt x="83" y="42"/>
                    <a:pt x="86" y="44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3"/>
                    <a:pt x="87" y="42"/>
                    <a:pt x="85" y="41"/>
                  </a:cubicBezTo>
                  <a:cubicBezTo>
                    <a:pt x="84" y="40"/>
                    <a:pt x="80" y="37"/>
                    <a:pt x="78" y="37"/>
                  </a:cubicBezTo>
                  <a:cubicBezTo>
                    <a:pt x="84" y="38"/>
                    <a:pt x="90" y="41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2"/>
                    <a:pt x="91" y="41"/>
                    <a:pt x="89" y="39"/>
                  </a:cubicBezTo>
                  <a:cubicBezTo>
                    <a:pt x="88" y="39"/>
                    <a:pt x="86" y="37"/>
                    <a:pt x="84" y="37"/>
                  </a:cubicBezTo>
                  <a:cubicBezTo>
                    <a:pt x="90" y="38"/>
                    <a:pt x="95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2"/>
                    <a:pt x="100" y="42"/>
                  </a:cubicBezTo>
                  <a:cubicBezTo>
                    <a:pt x="95" y="39"/>
                    <a:pt x="90" y="37"/>
                    <a:pt x="86" y="34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6" y="38"/>
                    <a:pt x="98" y="39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1" y="40"/>
                  </a:cubicBezTo>
                  <a:cubicBezTo>
                    <a:pt x="98" y="38"/>
                    <a:pt x="94" y="36"/>
                    <a:pt x="90" y="34"/>
                  </a:cubicBezTo>
                  <a:cubicBezTo>
                    <a:pt x="93" y="35"/>
                    <a:pt x="98" y="37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6"/>
                    <a:pt x="96" y="32"/>
                    <a:pt x="93" y="32"/>
                  </a:cubicBezTo>
                  <a:cubicBezTo>
                    <a:pt x="97" y="33"/>
                    <a:pt x="101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5"/>
                    <a:pt x="102" y="34"/>
                    <a:pt x="101" y="33"/>
                  </a:cubicBezTo>
                  <a:cubicBezTo>
                    <a:pt x="100" y="33"/>
                    <a:pt x="97" y="31"/>
                    <a:pt x="97" y="31"/>
                  </a:cubicBezTo>
                  <a:cubicBezTo>
                    <a:pt x="97" y="31"/>
                    <a:pt x="97" y="31"/>
                    <a:pt x="98" y="31"/>
                  </a:cubicBezTo>
                  <a:cubicBezTo>
                    <a:pt x="101" y="33"/>
                    <a:pt x="105" y="35"/>
                    <a:pt x="108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4"/>
                    <a:pt x="105" y="33"/>
                    <a:pt x="103" y="32"/>
                  </a:cubicBezTo>
                  <a:cubicBezTo>
                    <a:pt x="105" y="33"/>
                    <a:pt x="107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2"/>
                    <a:pt x="107" y="31"/>
                    <a:pt x="105" y="30"/>
                  </a:cubicBezTo>
                  <a:cubicBezTo>
                    <a:pt x="107" y="31"/>
                    <a:pt x="109" y="32"/>
                    <a:pt x="111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moveTo>
                    <a:pt x="109" y="33"/>
                  </a:moveTo>
                  <a:cubicBezTo>
                    <a:pt x="109" y="33"/>
                    <a:pt x="108" y="33"/>
                    <a:pt x="107" y="33"/>
                  </a:cubicBezTo>
                  <a:cubicBezTo>
                    <a:pt x="105" y="32"/>
                    <a:pt x="102" y="30"/>
                    <a:pt x="100" y="29"/>
                  </a:cubicBezTo>
                  <a:cubicBezTo>
                    <a:pt x="104" y="28"/>
                    <a:pt x="108" y="27"/>
                    <a:pt x="112" y="26"/>
                  </a:cubicBezTo>
                  <a:cubicBezTo>
                    <a:pt x="112" y="27"/>
                    <a:pt x="112" y="28"/>
                    <a:pt x="113" y="28"/>
                  </a:cubicBezTo>
                  <a:cubicBezTo>
                    <a:pt x="112" y="28"/>
                    <a:pt x="112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9"/>
                    <a:pt x="110" y="28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10" y="30"/>
                    <a:pt x="111" y="31"/>
                  </a:cubicBezTo>
                  <a:cubicBezTo>
                    <a:pt x="110" y="30"/>
                    <a:pt x="109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9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7" y="29"/>
                    <a:pt x="110" y="32"/>
                    <a:pt x="110" y="32"/>
                  </a:cubicBezTo>
                  <a:cubicBezTo>
                    <a:pt x="110" y="32"/>
                    <a:pt x="110" y="31"/>
                    <a:pt x="109" y="31"/>
                  </a:cubicBezTo>
                  <a:cubicBezTo>
                    <a:pt x="108" y="30"/>
                    <a:pt x="106" y="30"/>
                    <a:pt x="104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1"/>
                    <a:pt x="106" y="31"/>
                    <a:pt x="107" y="32"/>
                  </a:cubicBezTo>
                  <a:cubicBezTo>
                    <a:pt x="107" y="32"/>
                    <a:pt x="109" y="33"/>
                    <a:pt x="109" y="33"/>
                  </a:cubicBezTo>
                  <a:moveTo>
                    <a:pt x="117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116" y="29"/>
                    <a:pt x="115" y="27"/>
                    <a:pt x="114" y="26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6"/>
                    <a:pt x="119" y="27"/>
                    <a:pt x="119" y="28"/>
                  </a:cubicBezTo>
                  <a:cubicBezTo>
                    <a:pt x="119" y="29"/>
                    <a:pt x="118" y="29"/>
                    <a:pt x="117" y="30"/>
                  </a:cubicBezTo>
                  <a:moveTo>
                    <a:pt x="130" y="25"/>
                  </a:moveTo>
                  <a:cubicBezTo>
                    <a:pt x="131" y="25"/>
                    <a:pt x="131" y="25"/>
                    <a:pt x="132" y="25"/>
                  </a:cubicBezTo>
                  <a:cubicBezTo>
                    <a:pt x="135" y="24"/>
                    <a:pt x="138" y="22"/>
                    <a:pt x="140" y="20"/>
                  </a:cubicBezTo>
                  <a:cubicBezTo>
                    <a:pt x="142" y="18"/>
                    <a:pt x="144" y="15"/>
                    <a:pt x="146" y="13"/>
                  </a:cubicBezTo>
                  <a:cubicBezTo>
                    <a:pt x="145" y="14"/>
                    <a:pt x="145" y="16"/>
                    <a:pt x="144" y="17"/>
                  </a:cubicBezTo>
                  <a:cubicBezTo>
                    <a:pt x="142" y="22"/>
                    <a:pt x="136" y="24"/>
                    <a:pt x="130" y="25"/>
                  </a:cubicBezTo>
                  <a:moveTo>
                    <a:pt x="133" y="28"/>
                  </a:moveTo>
                  <a:cubicBezTo>
                    <a:pt x="132" y="28"/>
                    <a:pt x="131" y="28"/>
                    <a:pt x="130" y="28"/>
                  </a:cubicBezTo>
                  <a:cubicBezTo>
                    <a:pt x="134" y="27"/>
                    <a:pt x="138" y="26"/>
                    <a:pt x="142" y="23"/>
                  </a:cubicBezTo>
                  <a:cubicBezTo>
                    <a:pt x="145" y="21"/>
                    <a:pt x="146" y="19"/>
                    <a:pt x="148" y="16"/>
                  </a:cubicBezTo>
                  <a:cubicBezTo>
                    <a:pt x="148" y="14"/>
                    <a:pt x="148" y="12"/>
                    <a:pt x="149" y="10"/>
                  </a:cubicBezTo>
                  <a:cubicBezTo>
                    <a:pt x="149" y="13"/>
                    <a:pt x="149" y="15"/>
                    <a:pt x="148" y="18"/>
                  </a:cubicBezTo>
                  <a:cubicBezTo>
                    <a:pt x="147" y="26"/>
                    <a:pt x="140" y="28"/>
                    <a:pt x="133" y="28"/>
                  </a:cubicBezTo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17"/>
                    <a:pt x="129" y="16"/>
                    <a:pt x="133" y="14"/>
                  </a:cubicBezTo>
                  <a:cubicBezTo>
                    <a:pt x="139" y="12"/>
                    <a:pt x="143" y="8"/>
                    <a:pt x="148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10"/>
                    <a:pt x="143" y="14"/>
                    <a:pt x="139" y="17"/>
                  </a:cubicBezTo>
                  <a:cubicBezTo>
                    <a:pt x="136" y="20"/>
                    <a:pt x="133" y="22"/>
                    <a:pt x="129" y="23"/>
                  </a:cubicBezTo>
                  <a:cubicBezTo>
                    <a:pt x="125" y="23"/>
                    <a:pt x="123" y="23"/>
                    <a:pt x="120" y="24"/>
                  </a:cubicBezTo>
                  <a:moveTo>
                    <a:pt x="120" y="17"/>
                  </a:moveTo>
                  <a:cubicBezTo>
                    <a:pt x="122" y="13"/>
                    <a:pt x="125" y="9"/>
                    <a:pt x="130" y="7"/>
                  </a:cubicBezTo>
                  <a:cubicBezTo>
                    <a:pt x="134" y="5"/>
                    <a:pt x="139" y="5"/>
                    <a:pt x="144" y="5"/>
                  </a:cubicBezTo>
                  <a:cubicBezTo>
                    <a:pt x="139" y="8"/>
                    <a:pt x="134" y="11"/>
                    <a:pt x="128" y="13"/>
                  </a:cubicBezTo>
                  <a:cubicBezTo>
                    <a:pt x="126" y="14"/>
                    <a:pt x="122" y="15"/>
                    <a:pt x="120" y="17"/>
                  </a:cubicBezTo>
                  <a:moveTo>
                    <a:pt x="127" y="5"/>
                  </a:moveTo>
                  <a:cubicBezTo>
                    <a:pt x="128" y="5"/>
                    <a:pt x="129" y="4"/>
                    <a:pt x="130" y="4"/>
                  </a:cubicBezTo>
                  <a:cubicBezTo>
                    <a:pt x="133" y="3"/>
                    <a:pt x="135" y="3"/>
                    <a:pt x="137" y="3"/>
                  </a:cubicBezTo>
                  <a:cubicBezTo>
                    <a:pt x="134" y="3"/>
                    <a:pt x="130" y="4"/>
                    <a:pt x="127" y="5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1" y="1"/>
                    <a:pt x="148" y="1"/>
                    <a:pt x="146" y="1"/>
                  </a:cubicBezTo>
                  <a:cubicBezTo>
                    <a:pt x="144" y="1"/>
                    <a:pt x="143" y="1"/>
                    <a:pt x="141" y="1"/>
                  </a:cubicBezTo>
                  <a:cubicBezTo>
                    <a:pt x="139" y="1"/>
                    <a:pt x="138" y="1"/>
                    <a:pt x="136" y="1"/>
                  </a:cubicBezTo>
                  <a:cubicBezTo>
                    <a:pt x="132" y="1"/>
                    <a:pt x="128" y="1"/>
                    <a:pt x="125" y="4"/>
                  </a:cubicBezTo>
                  <a:cubicBezTo>
                    <a:pt x="119" y="7"/>
                    <a:pt x="114" y="16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89" y="29"/>
                    <a:pt x="62" y="34"/>
                    <a:pt x="36" y="43"/>
                  </a:cubicBezTo>
                  <a:cubicBezTo>
                    <a:pt x="28" y="45"/>
                    <a:pt x="20" y="47"/>
                    <a:pt x="12" y="51"/>
                  </a:cubicBezTo>
                  <a:cubicBezTo>
                    <a:pt x="8" y="53"/>
                    <a:pt x="0" y="58"/>
                    <a:pt x="2" y="64"/>
                  </a:cubicBezTo>
                  <a:cubicBezTo>
                    <a:pt x="4" y="71"/>
                    <a:pt x="13" y="72"/>
                    <a:pt x="19" y="72"/>
                  </a:cubicBezTo>
                  <a:cubicBezTo>
                    <a:pt x="21" y="73"/>
                    <a:pt x="22" y="73"/>
                    <a:pt x="24" y="73"/>
                  </a:cubicBezTo>
                  <a:cubicBezTo>
                    <a:pt x="35" y="73"/>
                    <a:pt x="46" y="69"/>
                    <a:pt x="56" y="67"/>
                  </a:cubicBezTo>
                  <a:cubicBezTo>
                    <a:pt x="78" y="60"/>
                    <a:pt x="99" y="51"/>
                    <a:pt x="116" y="35"/>
                  </a:cubicBezTo>
                  <a:cubicBezTo>
                    <a:pt x="118" y="33"/>
                    <a:pt x="120" y="31"/>
                    <a:pt x="122" y="29"/>
                  </a:cubicBezTo>
                  <a:cubicBezTo>
                    <a:pt x="125" y="30"/>
                    <a:pt x="129" y="30"/>
                    <a:pt x="132" y="30"/>
                  </a:cubicBezTo>
                  <a:cubicBezTo>
                    <a:pt x="138" y="30"/>
                    <a:pt x="143" y="29"/>
                    <a:pt x="147" y="25"/>
                  </a:cubicBezTo>
                  <a:cubicBezTo>
                    <a:pt x="153" y="20"/>
                    <a:pt x="150" y="11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3"/>
                    <a:pt x="154" y="3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6" y="1"/>
                    <a:pt x="155" y="1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7695869" y="3924227"/>
              <a:ext cx="436563" cy="114300"/>
            </a:xfrm>
            <a:custGeom>
              <a:avLst/>
              <a:gdLst>
                <a:gd name="T0" fmla="*/ 62 w 103"/>
                <a:gd name="T1" fmla="*/ 17 h 27"/>
                <a:gd name="T2" fmla="*/ 62 w 103"/>
                <a:gd name="T3" fmla="*/ 17 h 27"/>
                <a:gd name="T4" fmla="*/ 60 w 103"/>
                <a:gd name="T5" fmla="*/ 18 h 27"/>
                <a:gd name="T6" fmla="*/ 43 w 103"/>
                <a:gd name="T7" fmla="*/ 21 h 27"/>
                <a:gd name="T8" fmla="*/ 85 w 103"/>
                <a:gd name="T9" fmla="*/ 14 h 27"/>
                <a:gd name="T10" fmla="*/ 94 w 103"/>
                <a:gd name="T11" fmla="*/ 22 h 27"/>
                <a:gd name="T12" fmla="*/ 81 w 103"/>
                <a:gd name="T13" fmla="*/ 21 h 27"/>
                <a:gd name="T14" fmla="*/ 84 w 103"/>
                <a:gd name="T15" fmla="*/ 22 h 27"/>
                <a:gd name="T16" fmla="*/ 83 w 103"/>
                <a:gd name="T17" fmla="*/ 16 h 27"/>
                <a:gd name="T18" fmla="*/ 22 w 103"/>
                <a:gd name="T19" fmla="*/ 12 h 27"/>
                <a:gd name="T20" fmla="*/ 79 w 103"/>
                <a:gd name="T21" fmla="*/ 15 h 27"/>
                <a:gd name="T22" fmla="*/ 61 w 103"/>
                <a:gd name="T23" fmla="*/ 14 h 27"/>
                <a:gd name="T24" fmla="*/ 68 w 103"/>
                <a:gd name="T25" fmla="*/ 17 h 27"/>
                <a:gd name="T26" fmla="*/ 71 w 103"/>
                <a:gd name="T27" fmla="*/ 18 h 27"/>
                <a:gd name="T28" fmla="*/ 75 w 103"/>
                <a:gd name="T29" fmla="*/ 18 h 27"/>
                <a:gd name="T30" fmla="*/ 77 w 103"/>
                <a:gd name="T31" fmla="*/ 19 h 27"/>
                <a:gd name="T32" fmla="*/ 77 w 103"/>
                <a:gd name="T33" fmla="*/ 16 h 27"/>
                <a:gd name="T34" fmla="*/ 76 w 103"/>
                <a:gd name="T35" fmla="*/ 18 h 27"/>
                <a:gd name="T36" fmla="*/ 74 w 103"/>
                <a:gd name="T37" fmla="*/ 17 h 27"/>
                <a:gd name="T38" fmla="*/ 71 w 103"/>
                <a:gd name="T39" fmla="*/ 17 h 27"/>
                <a:gd name="T40" fmla="*/ 66 w 103"/>
                <a:gd name="T41" fmla="*/ 16 h 27"/>
                <a:gd name="T42" fmla="*/ 61 w 103"/>
                <a:gd name="T43" fmla="*/ 16 h 27"/>
                <a:gd name="T44" fmla="*/ 57 w 103"/>
                <a:gd name="T45" fmla="*/ 15 h 27"/>
                <a:gd name="T46" fmla="*/ 52 w 103"/>
                <a:gd name="T47" fmla="*/ 14 h 27"/>
                <a:gd name="T48" fmla="*/ 46 w 103"/>
                <a:gd name="T49" fmla="*/ 11 h 27"/>
                <a:gd name="T50" fmla="*/ 43 w 103"/>
                <a:gd name="T51" fmla="*/ 11 h 27"/>
                <a:gd name="T52" fmla="*/ 40 w 103"/>
                <a:gd name="T53" fmla="*/ 11 h 27"/>
                <a:gd name="T54" fmla="*/ 37 w 103"/>
                <a:gd name="T55" fmla="*/ 12 h 27"/>
                <a:gd name="T56" fmla="*/ 34 w 103"/>
                <a:gd name="T57" fmla="*/ 12 h 27"/>
                <a:gd name="T58" fmla="*/ 29 w 103"/>
                <a:gd name="T59" fmla="*/ 10 h 27"/>
                <a:gd name="T60" fmla="*/ 24 w 103"/>
                <a:gd name="T61" fmla="*/ 9 h 27"/>
                <a:gd name="T62" fmla="*/ 21 w 103"/>
                <a:gd name="T63" fmla="*/ 11 h 27"/>
                <a:gd name="T64" fmla="*/ 18 w 103"/>
                <a:gd name="T65" fmla="*/ 10 h 27"/>
                <a:gd name="T66" fmla="*/ 12 w 103"/>
                <a:gd name="T67" fmla="*/ 8 h 27"/>
                <a:gd name="T68" fmla="*/ 10 w 103"/>
                <a:gd name="T69" fmla="*/ 9 h 27"/>
                <a:gd name="T70" fmla="*/ 5 w 103"/>
                <a:gd name="T71" fmla="*/ 7 h 27"/>
                <a:gd name="T72" fmla="*/ 4 w 103"/>
                <a:gd name="T73" fmla="*/ 9 h 27"/>
                <a:gd name="T74" fmla="*/ 5 w 103"/>
                <a:gd name="T75" fmla="*/ 10 h 27"/>
                <a:gd name="T76" fmla="*/ 6 w 103"/>
                <a:gd name="T77" fmla="*/ 7 h 27"/>
                <a:gd name="T78" fmla="*/ 11 w 103"/>
                <a:gd name="T79" fmla="*/ 10 h 27"/>
                <a:gd name="T80" fmla="*/ 13 w 103"/>
                <a:gd name="T81" fmla="*/ 9 h 27"/>
                <a:gd name="T82" fmla="*/ 16 w 103"/>
                <a:gd name="T83" fmla="*/ 9 h 27"/>
                <a:gd name="T84" fmla="*/ 18 w 103"/>
                <a:gd name="T85" fmla="*/ 9 h 27"/>
                <a:gd name="T86" fmla="*/ 25 w 103"/>
                <a:gd name="T87" fmla="*/ 11 h 27"/>
                <a:gd name="T88" fmla="*/ 27 w 103"/>
                <a:gd name="T89" fmla="*/ 11 h 27"/>
                <a:gd name="T90" fmla="*/ 30 w 103"/>
                <a:gd name="T91" fmla="*/ 10 h 27"/>
                <a:gd name="T92" fmla="*/ 34 w 103"/>
                <a:gd name="T93" fmla="*/ 11 h 27"/>
                <a:gd name="T94" fmla="*/ 41 w 103"/>
                <a:gd name="T95" fmla="*/ 13 h 27"/>
                <a:gd name="T96" fmla="*/ 44 w 103"/>
                <a:gd name="T97" fmla="*/ 13 h 27"/>
                <a:gd name="T98" fmla="*/ 46 w 103"/>
                <a:gd name="T99" fmla="*/ 12 h 27"/>
                <a:gd name="T100" fmla="*/ 51 w 103"/>
                <a:gd name="T101" fmla="*/ 13 h 27"/>
                <a:gd name="T102" fmla="*/ 80 w 103"/>
                <a:gd name="T103" fmla="*/ 14 h 27"/>
                <a:gd name="T104" fmla="*/ 8 w 103"/>
                <a:gd name="T105" fmla="*/ 2 h 27"/>
                <a:gd name="T106" fmla="*/ 80 w 103"/>
                <a:gd name="T107" fmla="*/ 12 h 27"/>
                <a:gd name="T108" fmla="*/ 3 w 103"/>
                <a:gd name="T109" fmla="*/ 1 h 27"/>
                <a:gd name="T110" fmla="*/ 3 w 103"/>
                <a:gd name="T111" fmla="*/ 16 h 27"/>
                <a:gd name="T112" fmla="*/ 81 w 103"/>
                <a:gd name="T113" fmla="*/ 27 h 27"/>
                <a:gd name="T114" fmla="*/ 83 w 103"/>
                <a:gd name="T115" fmla="*/ 10 h 27"/>
                <a:gd name="T116" fmla="*/ 40 w 103"/>
                <a:gd name="T1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27">
                  <a:moveTo>
                    <a:pt x="96" y="21"/>
                  </a:moveTo>
                  <a:cubicBezTo>
                    <a:pt x="96" y="20"/>
                    <a:pt x="96" y="19"/>
                    <a:pt x="96" y="18"/>
                  </a:cubicBezTo>
                  <a:cubicBezTo>
                    <a:pt x="98" y="19"/>
                    <a:pt x="99" y="19"/>
                    <a:pt x="100" y="20"/>
                  </a:cubicBezTo>
                  <a:cubicBezTo>
                    <a:pt x="99" y="21"/>
                    <a:pt x="97" y="21"/>
                    <a:pt x="96" y="21"/>
                  </a:cubicBezTo>
                  <a:moveTo>
                    <a:pt x="62" y="17"/>
                  </a:moveTo>
                  <a:cubicBezTo>
                    <a:pt x="60" y="16"/>
                    <a:pt x="59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7" y="14"/>
                    <a:pt x="58" y="14"/>
                    <a:pt x="59" y="15"/>
                  </a:cubicBezTo>
                  <a:cubicBezTo>
                    <a:pt x="60" y="15"/>
                    <a:pt x="61" y="16"/>
                    <a:pt x="62" y="17"/>
                  </a:cubicBezTo>
                  <a:moveTo>
                    <a:pt x="3" y="15"/>
                  </a:moveTo>
                  <a:cubicBezTo>
                    <a:pt x="2" y="14"/>
                    <a:pt x="2" y="13"/>
                    <a:pt x="2" y="11"/>
                  </a:cubicBezTo>
                  <a:cubicBezTo>
                    <a:pt x="8" y="13"/>
                    <a:pt x="14" y="14"/>
                    <a:pt x="20" y="14"/>
                  </a:cubicBezTo>
                  <a:cubicBezTo>
                    <a:pt x="27" y="14"/>
                    <a:pt x="33" y="15"/>
                    <a:pt x="40" y="16"/>
                  </a:cubicBezTo>
                  <a:cubicBezTo>
                    <a:pt x="47" y="16"/>
                    <a:pt x="53" y="17"/>
                    <a:pt x="60" y="18"/>
                  </a:cubicBezTo>
                  <a:cubicBezTo>
                    <a:pt x="66" y="19"/>
                    <a:pt x="72" y="20"/>
                    <a:pt x="78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3"/>
                    <a:pt x="77" y="24"/>
                    <a:pt x="77" y="25"/>
                  </a:cubicBezTo>
                  <a:cubicBezTo>
                    <a:pt x="72" y="24"/>
                    <a:pt x="67" y="24"/>
                    <a:pt x="62" y="23"/>
                  </a:cubicBezTo>
                  <a:cubicBezTo>
                    <a:pt x="56" y="22"/>
                    <a:pt x="49" y="22"/>
                    <a:pt x="43" y="21"/>
                  </a:cubicBezTo>
                  <a:cubicBezTo>
                    <a:pt x="29" y="19"/>
                    <a:pt x="16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6" y="14"/>
                    <a:pt x="85" y="14"/>
                  </a:cubicBez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0" y="11"/>
                    <a:pt x="82" y="11"/>
                  </a:cubicBezTo>
                  <a:cubicBezTo>
                    <a:pt x="86" y="14"/>
                    <a:pt x="90" y="15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4" y="20"/>
                    <a:pt x="94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87" y="23"/>
                    <a:pt x="84" y="25"/>
                    <a:pt x="81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79" y="24"/>
                    <a:pt x="79" y="24"/>
                  </a:cubicBezTo>
                  <a:cubicBezTo>
                    <a:pt x="76" y="22"/>
                    <a:pt x="80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3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0"/>
                    <a:pt x="84" y="20"/>
                  </a:cubicBezTo>
                  <a:cubicBezTo>
                    <a:pt x="83" y="20"/>
                    <a:pt x="80" y="19"/>
                    <a:pt x="79" y="18"/>
                  </a:cubicBezTo>
                  <a:cubicBezTo>
                    <a:pt x="78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moveTo>
                    <a:pt x="58" y="16"/>
                  </a:moveTo>
                  <a:cubicBezTo>
                    <a:pt x="52" y="15"/>
                    <a:pt x="47" y="15"/>
                    <a:pt x="42" y="14"/>
                  </a:cubicBezTo>
                  <a:cubicBezTo>
                    <a:pt x="35" y="14"/>
                    <a:pt x="29" y="13"/>
                    <a:pt x="22" y="12"/>
                  </a:cubicBezTo>
                  <a:cubicBezTo>
                    <a:pt x="16" y="12"/>
                    <a:pt x="9" y="12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17" y="7"/>
                    <a:pt x="30" y="9"/>
                    <a:pt x="43" y="11"/>
                  </a:cubicBezTo>
                  <a:cubicBezTo>
                    <a:pt x="50" y="11"/>
                    <a:pt x="56" y="12"/>
                    <a:pt x="63" y="14"/>
                  </a:cubicBezTo>
                  <a:cubicBezTo>
                    <a:pt x="68" y="15"/>
                    <a:pt x="74" y="14"/>
                    <a:pt x="79" y="15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7" y="18"/>
                    <a:pt x="78" y="19"/>
                    <a:pt x="78" y="19"/>
                  </a:cubicBezTo>
                  <a:cubicBezTo>
                    <a:pt x="73" y="19"/>
                    <a:pt x="68" y="17"/>
                    <a:pt x="62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5"/>
                    <a:pt x="61" y="14"/>
                  </a:cubicBezTo>
                  <a:cubicBezTo>
                    <a:pt x="61" y="14"/>
                    <a:pt x="62" y="14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8" y="16"/>
                    <a:pt x="68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69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3" y="18"/>
                    <a:pt x="74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7"/>
                    <a:pt x="74" y="17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6" y="18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6" y="16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6"/>
                    <a:pt x="77" y="18"/>
                    <a:pt x="76" y="18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6"/>
                    <a:pt x="74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8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1" y="15"/>
                    <a:pt x="70" y="15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70" y="16"/>
                    <a:pt x="70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69" y="16"/>
                  </a:cubicBezTo>
                  <a:cubicBezTo>
                    <a:pt x="68" y="16"/>
                    <a:pt x="67" y="15"/>
                    <a:pt x="66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5" y="16"/>
                    <a:pt x="64" y="15"/>
                    <a:pt x="64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5"/>
                    <a:pt x="62" y="16"/>
                    <a:pt x="61" y="16"/>
                  </a:cubicBezTo>
                  <a:cubicBezTo>
                    <a:pt x="61" y="16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4"/>
                    <a:pt x="57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6" y="14"/>
                    <a:pt x="56" y="14"/>
                  </a:cubicBezTo>
                  <a:cubicBezTo>
                    <a:pt x="55" y="13"/>
                    <a:pt x="54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1" y="13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3"/>
                    <a:pt x="50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39" y="12"/>
                    <a:pt x="39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1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2"/>
                    <a:pt x="31" y="12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1"/>
                    <a:pt x="27" y="11"/>
                  </a:cubicBezTo>
                  <a:cubicBezTo>
                    <a:pt x="26" y="11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1"/>
                    <a:pt x="19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6" y="7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8"/>
                    <a:pt x="13" y="8"/>
                    <a:pt x="13" y="9"/>
                  </a:cubicBezTo>
                  <a:cubicBezTo>
                    <a:pt x="14" y="9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8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20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9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0" y="10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3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2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3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6" y="12"/>
                  </a:cubicBezTo>
                  <a:cubicBezTo>
                    <a:pt x="47" y="13"/>
                    <a:pt x="49" y="14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51" y="13"/>
                    <a:pt x="51" y="13"/>
                  </a:cubicBezTo>
                  <a:cubicBezTo>
                    <a:pt x="52" y="14"/>
                    <a:pt x="53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5" y="13"/>
                    <a:pt x="56" y="15"/>
                    <a:pt x="58" y="16"/>
                  </a:cubicBezTo>
                  <a:moveTo>
                    <a:pt x="80" y="14"/>
                  </a:moveTo>
                  <a:cubicBezTo>
                    <a:pt x="75" y="13"/>
                    <a:pt x="69" y="13"/>
                    <a:pt x="63" y="12"/>
                  </a:cubicBezTo>
                  <a:cubicBezTo>
                    <a:pt x="57" y="11"/>
                    <a:pt x="50" y="10"/>
                    <a:pt x="43" y="9"/>
                  </a:cubicBezTo>
                  <a:cubicBezTo>
                    <a:pt x="30" y="7"/>
                    <a:pt x="17" y="6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8" y="5"/>
                    <a:pt x="35" y="5"/>
                    <a:pt x="41" y="6"/>
                  </a:cubicBezTo>
                  <a:cubicBezTo>
                    <a:pt x="48" y="7"/>
                    <a:pt x="55" y="7"/>
                    <a:pt x="62" y="8"/>
                  </a:cubicBezTo>
                  <a:cubicBezTo>
                    <a:pt x="68" y="9"/>
                    <a:pt x="74" y="10"/>
                    <a:pt x="79" y="11"/>
                  </a:cubicBezTo>
                  <a:cubicBezTo>
                    <a:pt x="79" y="11"/>
                    <a:pt x="79" y="12"/>
                    <a:pt x="80" y="12"/>
                  </a:cubicBezTo>
                  <a:cubicBezTo>
                    <a:pt x="80" y="13"/>
                    <a:pt x="80" y="13"/>
                    <a:pt x="80" y="14"/>
                  </a:cubicBezTo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6"/>
                    <a:pt x="0" y="11"/>
                    <a:pt x="1" y="15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5" y="18"/>
                    <a:pt x="28" y="20"/>
                    <a:pt x="41" y="22"/>
                  </a:cubicBezTo>
                  <a:cubicBezTo>
                    <a:pt x="48" y="23"/>
                    <a:pt x="55" y="24"/>
                    <a:pt x="61" y="25"/>
                  </a:cubicBezTo>
                  <a:cubicBezTo>
                    <a:pt x="68" y="25"/>
                    <a:pt x="74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4" y="26"/>
                    <a:pt x="87" y="25"/>
                    <a:pt x="91" y="24"/>
                  </a:cubicBezTo>
                  <a:cubicBezTo>
                    <a:pt x="95" y="23"/>
                    <a:pt x="99" y="23"/>
                    <a:pt x="102" y="22"/>
                  </a:cubicBezTo>
                  <a:cubicBezTo>
                    <a:pt x="103" y="21"/>
                    <a:pt x="103" y="21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15"/>
                    <a:pt x="89" y="14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9"/>
                    <a:pt x="68" y="7"/>
                    <a:pt x="61" y="7"/>
                  </a:cubicBezTo>
                  <a:cubicBezTo>
                    <a:pt x="54" y="6"/>
                    <a:pt x="47" y="5"/>
                    <a:pt x="40" y="4"/>
                  </a:cubicBezTo>
                  <a:cubicBezTo>
                    <a:pt x="33" y="4"/>
                    <a:pt x="26" y="3"/>
                    <a:pt x="19" y="2"/>
                  </a:cubicBezTo>
                  <a:cubicBezTo>
                    <a:pt x="15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503656" y="619641"/>
              <a:ext cx="334963" cy="317500"/>
            </a:xfrm>
            <a:custGeom>
              <a:avLst/>
              <a:gdLst>
                <a:gd name="T0" fmla="*/ 68 w 79"/>
                <a:gd name="T1" fmla="*/ 61 h 75"/>
                <a:gd name="T2" fmla="*/ 75 w 79"/>
                <a:gd name="T3" fmla="*/ 67 h 75"/>
                <a:gd name="T4" fmla="*/ 59 w 79"/>
                <a:gd name="T5" fmla="*/ 65 h 75"/>
                <a:gd name="T6" fmla="*/ 61 w 79"/>
                <a:gd name="T7" fmla="*/ 63 h 75"/>
                <a:gd name="T8" fmla="*/ 64 w 79"/>
                <a:gd name="T9" fmla="*/ 65 h 75"/>
                <a:gd name="T10" fmla="*/ 68 w 79"/>
                <a:gd name="T11" fmla="*/ 61 h 75"/>
                <a:gd name="T12" fmla="*/ 46 w 79"/>
                <a:gd name="T13" fmla="*/ 42 h 75"/>
                <a:gd name="T14" fmla="*/ 31 w 79"/>
                <a:gd name="T15" fmla="*/ 39 h 75"/>
                <a:gd name="T16" fmla="*/ 31 w 79"/>
                <a:gd name="T17" fmla="*/ 34 h 75"/>
                <a:gd name="T18" fmla="*/ 45 w 79"/>
                <a:gd name="T19" fmla="*/ 44 h 75"/>
                <a:gd name="T20" fmla="*/ 37 w 79"/>
                <a:gd name="T21" fmla="*/ 32 h 75"/>
                <a:gd name="T22" fmla="*/ 60 w 79"/>
                <a:gd name="T23" fmla="*/ 60 h 75"/>
                <a:gd name="T24" fmla="*/ 51 w 79"/>
                <a:gd name="T25" fmla="*/ 48 h 75"/>
                <a:gd name="T26" fmla="*/ 54 w 79"/>
                <a:gd name="T27" fmla="*/ 50 h 75"/>
                <a:gd name="T28" fmla="*/ 56 w 79"/>
                <a:gd name="T29" fmla="*/ 51 h 75"/>
                <a:gd name="T30" fmla="*/ 59 w 79"/>
                <a:gd name="T31" fmla="*/ 54 h 75"/>
                <a:gd name="T32" fmla="*/ 60 w 79"/>
                <a:gd name="T33" fmla="*/ 57 h 75"/>
                <a:gd name="T34" fmla="*/ 60 w 79"/>
                <a:gd name="T35" fmla="*/ 54 h 75"/>
                <a:gd name="T36" fmla="*/ 58 w 79"/>
                <a:gd name="T37" fmla="*/ 53 h 75"/>
                <a:gd name="T38" fmla="*/ 55 w 79"/>
                <a:gd name="T39" fmla="*/ 50 h 75"/>
                <a:gd name="T40" fmla="*/ 53 w 79"/>
                <a:gd name="T41" fmla="*/ 48 h 75"/>
                <a:gd name="T42" fmla="*/ 49 w 79"/>
                <a:gd name="T43" fmla="*/ 45 h 75"/>
                <a:gd name="T44" fmla="*/ 46 w 79"/>
                <a:gd name="T45" fmla="*/ 43 h 75"/>
                <a:gd name="T46" fmla="*/ 43 w 79"/>
                <a:gd name="T47" fmla="*/ 40 h 75"/>
                <a:gd name="T48" fmla="*/ 40 w 79"/>
                <a:gd name="T49" fmla="*/ 36 h 75"/>
                <a:gd name="T50" fmla="*/ 37 w 79"/>
                <a:gd name="T51" fmla="*/ 32 h 75"/>
                <a:gd name="T52" fmla="*/ 34 w 79"/>
                <a:gd name="T53" fmla="*/ 30 h 75"/>
                <a:gd name="T54" fmla="*/ 31 w 79"/>
                <a:gd name="T55" fmla="*/ 27 h 75"/>
                <a:gd name="T56" fmla="*/ 29 w 79"/>
                <a:gd name="T57" fmla="*/ 27 h 75"/>
                <a:gd name="T58" fmla="*/ 26 w 79"/>
                <a:gd name="T59" fmla="*/ 25 h 75"/>
                <a:gd name="T60" fmla="*/ 22 w 79"/>
                <a:gd name="T61" fmla="*/ 19 h 75"/>
                <a:gd name="T62" fmla="*/ 20 w 79"/>
                <a:gd name="T63" fmla="*/ 16 h 75"/>
                <a:gd name="T64" fmla="*/ 17 w 79"/>
                <a:gd name="T65" fmla="*/ 17 h 75"/>
                <a:gd name="T66" fmla="*/ 14 w 79"/>
                <a:gd name="T67" fmla="*/ 15 h 75"/>
                <a:gd name="T68" fmla="*/ 11 w 79"/>
                <a:gd name="T69" fmla="*/ 10 h 75"/>
                <a:gd name="T70" fmla="*/ 9 w 79"/>
                <a:gd name="T71" fmla="*/ 6 h 75"/>
                <a:gd name="T72" fmla="*/ 7 w 79"/>
                <a:gd name="T73" fmla="*/ 8 h 75"/>
                <a:gd name="T74" fmla="*/ 6 w 79"/>
                <a:gd name="T75" fmla="*/ 8 h 75"/>
                <a:gd name="T76" fmla="*/ 8 w 79"/>
                <a:gd name="T77" fmla="*/ 9 h 75"/>
                <a:gd name="T78" fmla="*/ 11 w 79"/>
                <a:gd name="T79" fmla="*/ 12 h 75"/>
                <a:gd name="T80" fmla="*/ 13 w 79"/>
                <a:gd name="T81" fmla="*/ 12 h 75"/>
                <a:gd name="T82" fmla="*/ 15 w 79"/>
                <a:gd name="T83" fmla="*/ 15 h 75"/>
                <a:gd name="T84" fmla="*/ 17 w 79"/>
                <a:gd name="T85" fmla="*/ 18 h 75"/>
                <a:gd name="T86" fmla="*/ 21 w 79"/>
                <a:gd name="T87" fmla="*/ 19 h 75"/>
                <a:gd name="T88" fmla="*/ 23 w 79"/>
                <a:gd name="T89" fmla="*/ 23 h 75"/>
                <a:gd name="T90" fmla="*/ 26 w 79"/>
                <a:gd name="T91" fmla="*/ 26 h 75"/>
                <a:gd name="T92" fmla="*/ 29 w 79"/>
                <a:gd name="T93" fmla="*/ 26 h 75"/>
                <a:gd name="T94" fmla="*/ 32 w 79"/>
                <a:gd name="T95" fmla="*/ 29 h 75"/>
                <a:gd name="T96" fmla="*/ 36 w 79"/>
                <a:gd name="T97" fmla="*/ 35 h 75"/>
                <a:gd name="T98" fmla="*/ 38 w 79"/>
                <a:gd name="T99" fmla="*/ 37 h 75"/>
                <a:gd name="T100" fmla="*/ 41 w 79"/>
                <a:gd name="T101" fmla="*/ 37 h 75"/>
                <a:gd name="T102" fmla="*/ 45 w 79"/>
                <a:gd name="T103" fmla="*/ 44 h 75"/>
                <a:gd name="T104" fmla="*/ 10 w 79"/>
                <a:gd name="T105" fmla="*/ 2 h 75"/>
                <a:gd name="T106" fmla="*/ 65 w 79"/>
                <a:gd name="T107" fmla="*/ 55 h 75"/>
                <a:gd name="T108" fmla="*/ 10 w 79"/>
                <a:gd name="T109" fmla="*/ 1 h 75"/>
                <a:gd name="T110" fmla="*/ 43 w 79"/>
                <a:gd name="T111" fmla="*/ 54 h 75"/>
                <a:gd name="T112" fmla="*/ 78 w 79"/>
                <a:gd name="T113" fmla="*/ 75 h 75"/>
                <a:gd name="T114" fmla="*/ 69 w 79"/>
                <a:gd name="T115" fmla="*/ 54 h 75"/>
                <a:gd name="T116" fmla="*/ 23 w 79"/>
                <a:gd name="T1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75">
                  <a:moveTo>
                    <a:pt x="77" y="73"/>
                  </a:moveTo>
                  <a:cubicBezTo>
                    <a:pt x="76" y="73"/>
                    <a:pt x="74" y="72"/>
                    <a:pt x="73" y="71"/>
                  </a:cubicBezTo>
                  <a:cubicBezTo>
                    <a:pt x="74" y="70"/>
                    <a:pt x="74" y="69"/>
                    <a:pt x="75" y="69"/>
                  </a:cubicBezTo>
                  <a:cubicBezTo>
                    <a:pt x="76" y="70"/>
                    <a:pt x="77" y="72"/>
                    <a:pt x="77" y="73"/>
                  </a:cubicBezTo>
                  <a:moveTo>
                    <a:pt x="68" y="61"/>
                  </a:moveTo>
                  <a:cubicBezTo>
                    <a:pt x="69" y="61"/>
                    <a:pt x="69" y="60"/>
                    <a:pt x="69" y="59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7" y="57"/>
                    <a:pt x="66" y="55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9" y="59"/>
                    <a:pt x="72" y="63"/>
                    <a:pt x="75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8"/>
                    <a:pt x="72" y="69"/>
                    <a:pt x="72" y="71"/>
                  </a:cubicBezTo>
                  <a:cubicBezTo>
                    <a:pt x="70" y="70"/>
                    <a:pt x="69" y="69"/>
                    <a:pt x="68" y="69"/>
                  </a:cubicBezTo>
                  <a:cubicBezTo>
                    <a:pt x="65" y="68"/>
                    <a:pt x="62" y="67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9" y="62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3" y="62"/>
                    <a:pt x="62" y="61"/>
                    <a:pt x="62" y="59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4" y="58"/>
                    <a:pt x="65" y="59"/>
                    <a:pt x="65" y="59"/>
                  </a:cubicBezTo>
                  <a:cubicBezTo>
                    <a:pt x="66" y="59"/>
                    <a:pt x="67" y="60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moveTo>
                    <a:pt x="48" y="47"/>
                  </a:moveTo>
                  <a:cubicBezTo>
                    <a:pt x="47" y="47"/>
                    <a:pt x="46" y="46"/>
                    <a:pt x="4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6" y="42"/>
                    <a:pt x="46" y="42"/>
                  </a:cubicBezTo>
                  <a:cubicBezTo>
                    <a:pt x="46" y="42"/>
                    <a:pt x="47" y="43"/>
                    <a:pt x="47" y="44"/>
                  </a:cubicBezTo>
                  <a:cubicBezTo>
                    <a:pt x="47" y="45"/>
                    <a:pt x="48" y="46"/>
                    <a:pt x="48" y="47"/>
                  </a:cubicBezTo>
                  <a:moveTo>
                    <a:pt x="56" y="63"/>
                  </a:moveTo>
                  <a:cubicBezTo>
                    <a:pt x="52" y="60"/>
                    <a:pt x="49" y="57"/>
                    <a:pt x="45" y="53"/>
                  </a:cubicBezTo>
                  <a:cubicBezTo>
                    <a:pt x="40" y="49"/>
                    <a:pt x="35" y="44"/>
                    <a:pt x="31" y="39"/>
                  </a:cubicBezTo>
                  <a:cubicBezTo>
                    <a:pt x="21" y="30"/>
                    <a:pt x="11" y="2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7" y="13"/>
                    <a:pt x="12" y="17"/>
                    <a:pt x="16" y="21"/>
                  </a:cubicBezTo>
                  <a:cubicBezTo>
                    <a:pt x="22" y="25"/>
                    <a:pt x="26" y="29"/>
                    <a:pt x="31" y="34"/>
                  </a:cubicBezTo>
                  <a:cubicBezTo>
                    <a:pt x="36" y="38"/>
                    <a:pt x="41" y="43"/>
                    <a:pt x="46" y="48"/>
                  </a:cubicBezTo>
                  <a:cubicBezTo>
                    <a:pt x="51" y="52"/>
                    <a:pt x="55" y="56"/>
                    <a:pt x="59" y="60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6" y="61"/>
                    <a:pt x="56" y="62"/>
                    <a:pt x="56" y="63"/>
                  </a:cubicBezTo>
                  <a:moveTo>
                    <a:pt x="45" y="44"/>
                  </a:moveTo>
                  <a:cubicBezTo>
                    <a:pt x="41" y="41"/>
                    <a:pt x="38" y="37"/>
                    <a:pt x="34" y="34"/>
                  </a:cubicBezTo>
                  <a:cubicBezTo>
                    <a:pt x="29" y="30"/>
                    <a:pt x="24" y="25"/>
                    <a:pt x="19" y="21"/>
                  </a:cubicBezTo>
                  <a:cubicBezTo>
                    <a:pt x="14" y="17"/>
                    <a:pt x="8" y="13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17" y="13"/>
                    <a:pt x="27" y="22"/>
                    <a:pt x="37" y="32"/>
                  </a:cubicBezTo>
                  <a:cubicBezTo>
                    <a:pt x="42" y="36"/>
                    <a:pt x="46" y="41"/>
                    <a:pt x="51" y="46"/>
                  </a:cubicBezTo>
                  <a:cubicBezTo>
                    <a:pt x="55" y="50"/>
                    <a:pt x="59" y="53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6"/>
                    <a:pt x="61" y="57"/>
                    <a:pt x="61" y="57"/>
                  </a:cubicBezTo>
                  <a:cubicBezTo>
                    <a:pt x="60" y="58"/>
                    <a:pt x="60" y="59"/>
                    <a:pt x="60" y="60"/>
                  </a:cubicBezTo>
                  <a:cubicBezTo>
                    <a:pt x="56" y="56"/>
                    <a:pt x="53" y="52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6"/>
                    <a:pt x="49" y="45"/>
                  </a:cubicBezTo>
                  <a:cubicBezTo>
                    <a:pt x="50" y="45"/>
                    <a:pt x="50" y="46"/>
                    <a:pt x="50" y="46"/>
                  </a:cubicBezTo>
                  <a:cubicBezTo>
                    <a:pt x="51" y="47"/>
                    <a:pt x="51" y="48"/>
                    <a:pt x="51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50"/>
                    <a:pt x="54" y="50"/>
                  </a:cubicBezTo>
                  <a:cubicBezTo>
                    <a:pt x="54" y="52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5"/>
                    <a:pt x="58" y="55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7"/>
                    <a:pt x="59" y="57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5"/>
                    <a:pt x="59" y="54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2"/>
                    <a:pt x="56" y="51"/>
                    <a:pt x="56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2"/>
                    <a:pt x="55" y="52"/>
                  </a:cubicBezTo>
                  <a:cubicBezTo>
                    <a:pt x="54" y="51"/>
                    <a:pt x="54" y="49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1" y="48"/>
                    <a:pt x="51" y="47"/>
                  </a:cubicBezTo>
                  <a:cubicBezTo>
                    <a:pt x="51" y="46"/>
                    <a:pt x="50" y="45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7"/>
                    <a:pt x="48" y="47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7" y="44"/>
                    <a:pt x="47" y="43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5" y="42"/>
                    <a:pt x="45" y="42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0"/>
                    <a:pt x="43" y="40"/>
                    <a:pt x="42" y="39"/>
                  </a:cubicBezTo>
                  <a:cubicBezTo>
                    <a:pt x="42" y="38"/>
                    <a:pt x="42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1"/>
                    <a:pt x="35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29"/>
                    <a:pt x="32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6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1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7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5" y="22"/>
                    <a:pt x="25" y="22"/>
                  </a:cubicBezTo>
                  <a:cubicBezTo>
                    <a:pt x="25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8"/>
                    <a:pt x="30" y="29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1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3"/>
                    <a:pt x="35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5"/>
                    <a:pt x="37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4" y="39"/>
                    <a:pt x="43" y="39"/>
                  </a:cubicBezTo>
                  <a:cubicBezTo>
                    <a:pt x="44" y="41"/>
                    <a:pt x="45" y="43"/>
                    <a:pt x="45" y="44"/>
                  </a:cubicBezTo>
                  <a:moveTo>
                    <a:pt x="65" y="56"/>
                  </a:moveTo>
                  <a:cubicBezTo>
                    <a:pt x="61" y="52"/>
                    <a:pt x="56" y="49"/>
                    <a:pt x="52" y="45"/>
                  </a:cubicBezTo>
                  <a:cubicBezTo>
                    <a:pt x="48" y="40"/>
                    <a:pt x="43" y="35"/>
                    <a:pt x="38" y="30"/>
                  </a:cubicBezTo>
                  <a:cubicBezTo>
                    <a:pt x="28" y="21"/>
                    <a:pt x="18" y="12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6" y="4"/>
                    <a:pt x="19" y="10"/>
                    <a:pt x="23" y="14"/>
                  </a:cubicBezTo>
                  <a:cubicBezTo>
                    <a:pt x="28" y="18"/>
                    <a:pt x="33" y="23"/>
                    <a:pt x="38" y="27"/>
                  </a:cubicBezTo>
                  <a:cubicBezTo>
                    <a:pt x="43" y="32"/>
                    <a:pt x="48" y="36"/>
                    <a:pt x="53" y="41"/>
                  </a:cubicBezTo>
                  <a:cubicBezTo>
                    <a:pt x="58" y="45"/>
                    <a:pt x="62" y="49"/>
                    <a:pt x="66" y="53"/>
                  </a:cubicBezTo>
                  <a:cubicBezTo>
                    <a:pt x="66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4"/>
                    <a:pt x="2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22"/>
                    <a:pt x="19" y="31"/>
                    <a:pt x="29" y="40"/>
                  </a:cubicBezTo>
                  <a:cubicBezTo>
                    <a:pt x="34" y="44"/>
                    <a:pt x="38" y="49"/>
                    <a:pt x="43" y="54"/>
                  </a:cubicBezTo>
                  <a:cubicBezTo>
                    <a:pt x="48" y="58"/>
                    <a:pt x="53" y="62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8"/>
                    <a:pt x="64" y="69"/>
                    <a:pt x="68" y="70"/>
                  </a:cubicBezTo>
                  <a:cubicBezTo>
                    <a:pt x="71" y="72"/>
                    <a:pt x="74" y="74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7" y="67"/>
                    <a:pt x="72" y="6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49"/>
                    <a:pt x="59" y="44"/>
                    <a:pt x="54" y="39"/>
                  </a:cubicBezTo>
                  <a:cubicBezTo>
                    <a:pt x="49" y="34"/>
                    <a:pt x="43" y="29"/>
                    <a:pt x="38" y="25"/>
                  </a:cubicBezTo>
                  <a:cubicBezTo>
                    <a:pt x="33" y="20"/>
                    <a:pt x="28" y="15"/>
                    <a:pt x="23" y="11"/>
                  </a:cubicBezTo>
                  <a:cubicBezTo>
                    <a:pt x="19" y="7"/>
                    <a:pt x="16" y="3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1195886" y="4451925"/>
              <a:ext cx="855663" cy="774700"/>
            </a:xfrm>
            <a:custGeom>
              <a:avLst/>
              <a:gdLst>
                <a:gd name="T0" fmla="*/ 173 w 202"/>
                <a:gd name="T1" fmla="*/ 172 h 183"/>
                <a:gd name="T2" fmla="*/ 193 w 202"/>
                <a:gd name="T3" fmla="*/ 158 h 183"/>
                <a:gd name="T4" fmla="*/ 190 w 202"/>
                <a:gd name="T5" fmla="*/ 155 h 183"/>
                <a:gd name="T6" fmla="*/ 186 w 202"/>
                <a:gd name="T7" fmla="*/ 155 h 183"/>
                <a:gd name="T8" fmla="*/ 54 w 202"/>
                <a:gd name="T9" fmla="*/ 167 h 183"/>
                <a:gd name="T10" fmla="*/ 156 w 202"/>
                <a:gd name="T11" fmla="*/ 175 h 183"/>
                <a:gd name="T12" fmla="*/ 153 w 202"/>
                <a:gd name="T13" fmla="*/ 178 h 183"/>
                <a:gd name="T14" fmla="*/ 147 w 202"/>
                <a:gd name="T15" fmla="*/ 163 h 183"/>
                <a:gd name="T16" fmla="*/ 145 w 202"/>
                <a:gd name="T17" fmla="*/ 175 h 183"/>
                <a:gd name="T18" fmla="*/ 151 w 202"/>
                <a:gd name="T19" fmla="*/ 178 h 183"/>
                <a:gd name="T20" fmla="*/ 170 w 202"/>
                <a:gd name="T21" fmla="*/ 122 h 183"/>
                <a:gd name="T22" fmla="*/ 124 w 202"/>
                <a:gd name="T23" fmla="*/ 175 h 183"/>
                <a:gd name="T24" fmla="*/ 134 w 202"/>
                <a:gd name="T25" fmla="*/ 175 h 183"/>
                <a:gd name="T26" fmla="*/ 43 w 202"/>
                <a:gd name="T27" fmla="*/ 142 h 183"/>
                <a:gd name="T28" fmla="*/ 194 w 202"/>
                <a:gd name="T29" fmla="*/ 156 h 183"/>
                <a:gd name="T30" fmla="*/ 190 w 202"/>
                <a:gd name="T31" fmla="*/ 153 h 183"/>
                <a:gd name="T32" fmla="*/ 178 w 202"/>
                <a:gd name="T33" fmla="*/ 158 h 183"/>
                <a:gd name="T34" fmla="*/ 187 w 202"/>
                <a:gd name="T35" fmla="*/ 134 h 183"/>
                <a:gd name="T36" fmla="*/ 160 w 202"/>
                <a:gd name="T37" fmla="*/ 150 h 183"/>
                <a:gd name="T38" fmla="*/ 82 w 202"/>
                <a:gd name="T39" fmla="*/ 119 h 183"/>
                <a:gd name="T40" fmla="*/ 36 w 202"/>
                <a:gd name="T41" fmla="*/ 161 h 183"/>
                <a:gd name="T42" fmla="*/ 45 w 202"/>
                <a:gd name="T43" fmla="*/ 167 h 183"/>
                <a:gd name="T44" fmla="*/ 89 w 202"/>
                <a:gd name="T45" fmla="*/ 120 h 183"/>
                <a:gd name="T46" fmla="*/ 48 w 202"/>
                <a:gd name="T47" fmla="*/ 174 h 183"/>
                <a:gd name="T48" fmla="*/ 96 w 202"/>
                <a:gd name="T49" fmla="*/ 137 h 183"/>
                <a:gd name="T50" fmla="*/ 87 w 202"/>
                <a:gd name="T51" fmla="*/ 122 h 183"/>
                <a:gd name="T52" fmla="*/ 102 w 202"/>
                <a:gd name="T53" fmla="*/ 121 h 183"/>
                <a:gd name="T54" fmla="*/ 100 w 202"/>
                <a:gd name="T55" fmla="*/ 175 h 183"/>
                <a:gd name="T56" fmla="*/ 128 w 202"/>
                <a:gd name="T57" fmla="*/ 158 h 183"/>
                <a:gd name="T58" fmla="*/ 84 w 202"/>
                <a:gd name="T59" fmla="*/ 117 h 183"/>
                <a:gd name="T60" fmla="*/ 96 w 202"/>
                <a:gd name="T61" fmla="*/ 130 h 183"/>
                <a:gd name="T62" fmla="*/ 124 w 202"/>
                <a:gd name="T63" fmla="*/ 119 h 183"/>
                <a:gd name="T64" fmla="*/ 60 w 202"/>
                <a:gd name="T65" fmla="*/ 174 h 183"/>
                <a:gd name="T66" fmla="*/ 114 w 202"/>
                <a:gd name="T67" fmla="*/ 160 h 183"/>
                <a:gd name="T68" fmla="*/ 145 w 202"/>
                <a:gd name="T69" fmla="*/ 110 h 183"/>
                <a:gd name="T70" fmla="*/ 92 w 202"/>
                <a:gd name="T71" fmla="*/ 172 h 183"/>
                <a:gd name="T72" fmla="*/ 144 w 202"/>
                <a:gd name="T73" fmla="*/ 109 h 183"/>
                <a:gd name="T74" fmla="*/ 161 w 202"/>
                <a:gd name="T75" fmla="*/ 105 h 183"/>
                <a:gd name="T76" fmla="*/ 11 w 202"/>
                <a:gd name="T77" fmla="*/ 162 h 183"/>
                <a:gd name="T78" fmla="*/ 69 w 202"/>
                <a:gd name="T79" fmla="*/ 108 h 183"/>
                <a:gd name="T80" fmla="*/ 163 w 202"/>
                <a:gd name="T81" fmla="*/ 105 h 183"/>
                <a:gd name="T82" fmla="*/ 174 w 202"/>
                <a:gd name="T83" fmla="*/ 119 h 183"/>
                <a:gd name="T84" fmla="*/ 118 w 202"/>
                <a:gd name="T85" fmla="*/ 157 h 183"/>
                <a:gd name="T86" fmla="*/ 134 w 202"/>
                <a:gd name="T87" fmla="*/ 105 h 183"/>
                <a:gd name="T88" fmla="*/ 73 w 202"/>
                <a:gd name="T89" fmla="*/ 105 h 183"/>
                <a:gd name="T90" fmla="*/ 21 w 202"/>
                <a:gd name="T91" fmla="*/ 154 h 183"/>
                <a:gd name="T92" fmla="*/ 25 w 202"/>
                <a:gd name="T93" fmla="*/ 141 h 183"/>
                <a:gd name="T94" fmla="*/ 11 w 202"/>
                <a:gd name="T95" fmla="*/ 150 h 183"/>
                <a:gd name="T96" fmla="*/ 65 w 202"/>
                <a:gd name="T97" fmla="*/ 103 h 183"/>
                <a:gd name="T98" fmla="*/ 47 w 202"/>
                <a:gd name="T99" fmla="*/ 112 h 183"/>
                <a:gd name="T100" fmla="*/ 61 w 202"/>
                <a:gd name="T101" fmla="*/ 98 h 183"/>
                <a:gd name="T102" fmla="*/ 41 w 202"/>
                <a:gd name="T103" fmla="*/ 108 h 183"/>
                <a:gd name="T104" fmla="*/ 114 w 202"/>
                <a:gd name="T105" fmla="*/ 5 h 183"/>
                <a:gd name="T106" fmla="*/ 129 w 202"/>
                <a:gd name="T107" fmla="*/ 100 h 183"/>
                <a:gd name="T108" fmla="*/ 58 w 202"/>
                <a:gd name="T109" fmla="*/ 2 h 183"/>
                <a:gd name="T110" fmla="*/ 45 w 202"/>
                <a:gd name="T111" fmla="*/ 180 h 183"/>
                <a:gd name="T112" fmla="*/ 199 w 202"/>
                <a:gd name="T113" fmla="*/ 149 h 183"/>
                <a:gd name="T114" fmla="*/ 117 w 202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183"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moveTo>
                    <a:pt x="170" y="175"/>
                  </a:moveTo>
                  <a:cubicBezTo>
                    <a:pt x="170" y="175"/>
                    <a:pt x="177" y="168"/>
                    <a:pt x="178" y="167"/>
                  </a:cubicBezTo>
                  <a:cubicBezTo>
                    <a:pt x="180" y="165"/>
                    <a:pt x="182" y="163"/>
                    <a:pt x="184" y="161"/>
                  </a:cubicBezTo>
                  <a:cubicBezTo>
                    <a:pt x="181" y="165"/>
                    <a:pt x="177" y="169"/>
                    <a:pt x="173" y="172"/>
                  </a:cubicBezTo>
                  <a:cubicBezTo>
                    <a:pt x="171" y="174"/>
                    <a:pt x="170" y="175"/>
                    <a:pt x="170" y="175"/>
                  </a:cubicBezTo>
                  <a:moveTo>
                    <a:pt x="176" y="175"/>
                  </a:move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81" y="170"/>
                    <a:pt x="185" y="166"/>
                    <a:pt x="189" y="162"/>
                  </a:cubicBezTo>
                  <a:cubicBezTo>
                    <a:pt x="190" y="161"/>
                    <a:pt x="192" y="158"/>
                    <a:pt x="193" y="158"/>
                  </a:cubicBezTo>
                  <a:cubicBezTo>
                    <a:pt x="193" y="158"/>
                    <a:pt x="193" y="159"/>
                    <a:pt x="191" y="161"/>
                  </a:cubicBezTo>
                  <a:cubicBezTo>
                    <a:pt x="189" y="166"/>
                    <a:pt x="185" y="170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79" y="174"/>
                    <a:pt x="178" y="174"/>
                    <a:pt x="176" y="175"/>
                  </a:cubicBezTo>
                  <a:moveTo>
                    <a:pt x="170" y="176"/>
                  </a:moveTo>
                  <a:cubicBezTo>
                    <a:pt x="177" y="171"/>
                    <a:pt x="184" y="164"/>
                    <a:pt x="188" y="157"/>
                  </a:cubicBezTo>
                  <a:cubicBezTo>
                    <a:pt x="189" y="156"/>
                    <a:pt x="189" y="156"/>
                    <a:pt x="190" y="155"/>
                  </a:cubicBezTo>
                  <a:cubicBezTo>
                    <a:pt x="191" y="154"/>
                    <a:pt x="191" y="154"/>
                    <a:pt x="191" y="153"/>
                  </a:cubicBezTo>
                  <a:cubicBezTo>
                    <a:pt x="191" y="154"/>
                    <a:pt x="191" y="154"/>
                    <a:pt x="190" y="155"/>
                  </a:cubicBezTo>
                  <a:cubicBezTo>
                    <a:pt x="189" y="157"/>
                    <a:pt x="188" y="160"/>
                    <a:pt x="186" y="162"/>
                  </a:cubicBezTo>
                  <a:cubicBezTo>
                    <a:pt x="182" y="167"/>
                    <a:pt x="178" y="171"/>
                    <a:pt x="174" y="175"/>
                  </a:cubicBezTo>
                  <a:cubicBezTo>
                    <a:pt x="172" y="175"/>
                    <a:pt x="171" y="176"/>
                    <a:pt x="170" y="176"/>
                  </a:cubicBezTo>
                  <a:moveTo>
                    <a:pt x="164" y="177"/>
                  </a:moveTo>
                  <a:cubicBezTo>
                    <a:pt x="172" y="170"/>
                    <a:pt x="179" y="162"/>
                    <a:pt x="186" y="155"/>
                  </a:cubicBezTo>
                  <a:cubicBezTo>
                    <a:pt x="186" y="154"/>
                    <a:pt x="189" y="151"/>
                    <a:pt x="190" y="151"/>
                  </a:cubicBezTo>
                  <a:cubicBezTo>
                    <a:pt x="190" y="151"/>
                    <a:pt x="190" y="151"/>
                    <a:pt x="189" y="152"/>
                  </a:cubicBezTo>
                  <a:cubicBezTo>
                    <a:pt x="189" y="153"/>
                    <a:pt x="188" y="155"/>
                    <a:pt x="187" y="156"/>
                  </a:cubicBezTo>
                  <a:cubicBezTo>
                    <a:pt x="181" y="162"/>
                    <a:pt x="174" y="169"/>
                    <a:pt x="168" y="176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7" y="177"/>
                    <a:pt x="165" y="177"/>
                    <a:pt x="164" y="177"/>
                  </a:cubicBezTo>
                  <a:moveTo>
                    <a:pt x="54" y="167"/>
                  </a:moveTo>
                  <a:cubicBezTo>
                    <a:pt x="55" y="167"/>
                    <a:pt x="55" y="167"/>
                    <a:pt x="55" y="166"/>
                  </a:cubicBezTo>
                  <a:cubicBezTo>
                    <a:pt x="61" y="160"/>
                    <a:pt x="68" y="155"/>
                    <a:pt x="74" y="150"/>
                  </a:cubicBezTo>
                  <a:cubicBezTo>
                    <a:pt x="75" y="149"/>
                    <a:pt x="77" y="148"/>
                    <a:pt x="78" y="146"/>
                  </a:cubicBezTo>
                  <a:cubicBezTo>
                    <a:pt x="72" y="152"/>
                    <a:pt x="67" y="157"/>
                    <a:pt x="60" y="163"/>
                  </a:cubicBezTo>
                  <a:cubicBezTo>
                    <a:pt x="58" y="164"/>
                    <a:pt x="56" y="166"/>
                    <a:pt x="54" y="167"/>
                  </a:cubicBezTo>
                  <a:moveTo>
                    <a:pt x="154" y="177"/>
                  </a:moveTo>
                  <a:cubicBezTo>
                    <a:pt x="155" y="177"/>
                    <a:pt x="155" y="176"/>
                    <a:pt x="156" y="175"/>
                  </a:cubicBezTo>
                  <a:cubicBezTo>
                    <a:pt x="158" y="174"/>
                    <a:pt x="160" y="172"/>
                    <a:pt x="162" y="170"/>
                  </a:cubicBezTo>
                  <a:cubicBezTo>
                    <a:pt x="168" y="164"/>
                    <a:pt x="173" y="157"/>
                    <a:pt x="180" y="151"/>
                  </a:cubicBezTo>
                  <a:cubicBezTo>
                    <a:pt x="181" y="151"/>
                    <a:pt x="186" y="145"/>
                    <a:pt x="187" y="145"/>
                  </a:cubicBezTo>
                  <a:cubicBezTo>
                    <a:pt x="187" y="145"/>
                    <a:pt x="187" y="145"/>
                    <a:pt x="186" y="147"/>
                  </a:cubicBezTo>
                  <a:cubicBezTo>
                    <a:pt x="184" y="150"/>
                    <a:pt x="180" y="154"/>
                    <a:pt x="177" y="157"/>
                  </a:cubicBezTo>
                  <a:cubicBezTo>
                    <a:pt x="172" y="163"/>
                    <a:pt x="167" y="171"/>
                    <a:pt x="162" y="177"/>
                  </a:cubicBezTo>
                  <a:cubicBezTo>
                    <a:pt x="159" y="177"/>
                    <a:pt x="156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moveTo>
                    <a:pt x="150" y="178"/>
                  </a:moveTo>
                  <a:cubicBezTo>
                    <a:pt x="146" y="178"/>
                    <a:pt x="143" y="177"/>
                    <a:pt x="140" y="177"/>
                  </a:cubicBezTo>
                  <a:cubicBezTo>
                    <a:pt x="138" y="177"/>
                    <a:pt x="136" y="177"/>
                    <a:pt x="134" y="177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139" y="172"/>
                    <a:pt x="143" y="167"/>
                    <a:pt x="147" y="163"/>
                  </a:cubicBezTo>
                  <a:cubicBezTo>
                    <a:pt x="156" y="155"/>
                    <a:pt x="165" y="148"/>
                    <a:pt x="173" y="139"/>
                  </a:cubicBezTo>
                  <a:cubicBezTo>
                    <a:pt x="174" y="137"/>
                    <a:pt x="176" y="136"/>
                    <a:pt x="178" y="134"/>
                  </a:cubicBezTo>
                  <a:cubicBezTo>
                    <a:pt x="179" y="133"/>
                    <a:pt x="181" y="130"/>
                    <a:pt x="181" y="130"/>
                  </a:cubicBezTo>
                  <a:cubicBezTo>
                    <a:pt x="182" y="130"/>
                    <a:pt x="181" y="131"/>
                    <a:pt x="180" y="133"/>
                  </a:cubicBezTo>
                  <a:cubicBezTo>
                    <a:pt x="177" y="138"/>
                    <a:pt x="173" y="143"/>
                    <a:pt x="168" y="148"/>
                  </a:cubicBezTo>
                  <a:cubicBezTo>
                    <a:pt x="161" y="157"/>
                    <a:pt x="153" y="166"/>
                    <a:pt x="145" y="174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5" y="175"/>
                    <a:pt x="145" y="175"/>
                    <a:pt x="146" y="175"/>
                  </a:cubicBezTo>
                  <a:cubicBezTo>
                    <a:pt x="158" y="166"/>
                    <a:pt x="169" y="153"/>
                    <a:pt x="180" y="142"/>
                  </a:cubicBezTo>
                  <a:cubicBezTo>
                    <a:pt x="182" y="141"/>
                    <a:pt x="185" y="139"/>
                    <a:pt x="186" y="137"/>
                  </a:cubicBezTo>
                  <a:cubicBezTo>
                    <a:pt x="183" y="141"/>
                    <a:pt x="180" y="145"/>
                    <a:pt x="176" y="149"/>
                  </a:cubicBezTo>
                  <a:cubicBezTo>
                    <a:pt x="171" y="156"/>
                    <a:pt x="166" y="163"/>
                    <a:pt x="160" y="169"/>
                  </a:cubicBezTo>
                  <a:cubicBezTo>
                    <a:pt x="159" y="170"/>
                    <a:pt x="159" y="171"/>
                    <a:pt x="158" y="172"/>
                  </a:cubicBezTo>
                  <a:cubicBezTo>
                    <a:pt x="156" y="174"/>
                    <a:pt x="154" y="176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8"/>
                    <a:pt x="150" y="178"/>
                  </a:cubicBezTo>
                  <a:moveTo>
                    <a:pt x="133" y="177"/>
                  </a:moveTo>
                  <a:cubicBezTo>
                    <a:pt x="126" y="177"/>
                    <a:pt x="120" y="176"/>
                    <a:pt x="113" y="176"/>
                  </a:cubicBezTo>
                  <a:cubicBezTo>
                    <a:pt x="120" y="168"/>
                    <a:pt x="127" y="161"/>
                    <a:pt x="134" y="153"/>
                  </a:cubicBezTo>
                  <a:cubicBezTo>
                    <a:pt x="143" y="144"/>
                    <a:pt x="153" y="135"/>
                    <a:pt x="163" y="127"/>
                  </a:cubicBezTo>
                  <a:cubicBezTo>
                    <a:pt x="165" y="126"/>
                    <a:pt x="168" y="124"/>
                    <a:pt x="170" y="122"/>
                  </a:cubicBezTo>
                  <a:cubicBezTo>
                    <a:pt x="171" y="122"/>
                    <a:pt x="172" y="121"/>
                    <a:pt x="172" y="121"/>
                  </a:cubicBezTo>
                  <a:cubicBezTo>
                    <a:pt x="172" y="121"/>
                    <a:pt x="168" y="124"/>
                    <a:pt x="167" y="125"/>
                  </a:cubicBezTo>
                  <a:cubicBezTo>
                    <a:pt x="162" y="131"/>
                    <a:pt x="156" y="137"/>
                    <a:pt x="151" y="143"/>
                  </a:cubicBezTo>
                  <a:cubicBezTo>
                    <a:pt x="147" y="148"/>
                    <a:pt x="143" y="152"/>
                    <a:pt x="140" y="157"/>
                  </a:cubicBezTo>
                  <a:cubicBezTo>
                    <a:pt x="135" y="164"/>
                    <a:pt x="129" y="168"/>
                    <a:pt x="123" y="174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40" y="164"/>
                    <a:pt x="153" y="147"/>
                    <a:pt x="167" y="133"/>
                  </a:cubicBezTo>
                  <a:cubicBezTo>
                    <a:pt x="170" y="129"/>
                    <a:pt x="174" y="126"/>
                    <a:pt x="177" y="122"/>
                  </a:cubicBezTo>
                  <a:cubicBezTo>
                    <a:pt x="173" y="127"/>
                    <a:pt x="170" y="131"/>
                    <a:pt x="166" y="135"/>
                  </a:cubicBezTo>
                  <a:cubicBezTo>
                    <a:pt x="158" y="145"/>
                    <a:pt x="151" y="155"/>
                    <a:pt x="143" y="165"/>
                  </a:cubicBezTo>
                  <a:cubicBezTo>
                    <a:pt x="141" y="167"/>
                    <a:pt x="140" y="169"/>
                    <a:pt x="138" y="171"/>
                  </a:cubicBezTo>
                  <a:cubicBezTo>
                    <a:pt x="137" y="172"/>
                    <a:pt x="137" y="173"/>
                    <a:pt x="136" y="173"/>
                  </a:cubicBezTo>
                  <a:cubicBezTo>
                    <a:pt x="134" y="174"/>
                    <a:pt x="134" y="175"/>
                    <a:pt x="134" y="175"/>
                  </a:cubicBezTo>
                  <a:cubicBezTo>
                    <a:pt x="134" y="176"/>
                    <a:pt x="133" y="176"/>
                    <a:pt x="133" y="177"/>
                  </a:cubicBezTo>
                  <a:moveTo>
                    <a:pt x="16" y="168"/>
                  </a:moveTo>
                  <a:cubicBezTo>
                    <a:pt x="14" y="167"/>
                    <a:pt x="12" y="165"/>
                    <a:pt x="11" y="163"/>
                  </a:cubicBezTo>
                  <a:cubicBezTo>
                    <a:pt x="23" y="154"/>
                    <a:pt x="34" y="145"/>
                    <a:pt x="46" y="136"/>
                  </a:cubicBezTo>
                  <a:cubicBezTo>
                    <a:pt x="51" y="132"/>
                    <a:pt x="57" y="128"/>
                    <a:pt x="62" y="123"/>
                  </a:cubicBezTo>
                  <a:cubicBezTo>
                    <a:pt x="63" y="123"/>
                    <a:pt x="64" y="122"/>
                    <a:pt x="65" y="121"/>
                  </a:cubicBezTo>
                  <a:cubicBezTo>
                    <a:pt x="58" y="128"/>
                    <a:pt x="51" y="135"/>
                    <a:pt x="43" y="142"/>
                  </a:cubicBezTo>
                  <a:cubicBezTo>
                    <a:pt x="34" y="150"/>
                    <a:pt x="23" y="158"/>
                    <a:pt x="16" y="168"/>
                  </a:cubicBezTo>
                  <a:moveTo>
                    <a:pt x="146" y="162"/>
                  </a:moveTo>
                  <a:cubicBezTo>
                    <a:pt x="158" y="149"/>
                    <a:pt x="168" y="134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8" y="130"/>
                    <a:pt x="194" y="140"/>
                    <a:pt x="195" y="151"/>
                  </a:cubicBezTo>
                  <a:cubicBezTo>
                    <a:pt x="195" y="160"/>
                    <a:pt x="192" y="166"/>
                    <a:pt x="187" y="170"/>
                  </a:cubicBezTo>
                  <a:cubicBezTo>
                    <a:pt x="190" y="166"/>
                    <a:pt x="193" y="161"/>
                    <a:pt x="194" y="156"/>
                  </a:cubicBezTo>
                  <a:cubicBezTo>
                    <a:pt x="195" y="155"/>
                    <a:pt x="194" y="155"/>
                    <a:pt x="194" y="155"/>
                  </a:cubicBezTo>
                  <a:cubicBezTo>
                    <a:pt x="194" y="155"/>
                    <a:pt x="194" y="155"/>
                    <a:pt x="193" y="155"/>
                  </a:cubicBezTo>
                  <a:cubicBezTo>
                    <a:pt x="192" y="157"/>
                    <a:pt x="190" y="159"/>
                    <a:pt x="188" y="161"/>
                  </a:cubicBezTo>
                  <a:cubicBezTo>
                    <a:pt x="190" y="158"/>
                    <a:pt x="192" y="155"/>
                    <a:pt x="194" y="151"/>
                  </a:cubicBezTo>
                  <a:cubicBezTo>
                    <a:pt x="194" y="151"/>
                    <a:pt x="193" y="150"/>
                    <a:pt x="193" y="150"/>
                  </a:cubicBezTo>
                  <a:cubicBezTo>
                    <a:pt x="193" y="150"/>
                    <a:pt x="193" y="150"/>
                    <a:pt x="193" y="151"/>
                  </a:cubicBezTo>
                  <a:cubicBezTo>
                    <a:pt x="192" y="151"/>
                    <a:pt x="191" y="152"/>
                    <a:pt x="190" y="153"/>
                  </a:cubicBezTo>
                  <a:cubicBezTo>
                    <a:pt x="191" y="152"/>
                    <a:pt x="192" y="150"/>
                    <a:pt x="192" y="149"/>
                  </a:cubicBezTo>
                  <a:cubicBezTo>
                    <a:pt x="192" y="148"/>
                    <a:pt x="192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86" y="153"/>
                    <a:pt x="181" y="159"/>
                    <a:pt x="176" y="164"/>
                  </a:cubicBezTo>
                  <a:cubicBezTo>
                    <a:pt x="173" y="167"/>
                    <a:pt x="170" y="169"/>
                    <a:pt x="168" y="172"/>
                  </a:cubicBezTo>
                  <a:cubicBezTo>
                    <a:pt x="167" y="172"/>
                    <a:pt x="167" y="173"/>
                    <a:pt x="166" y="174"/>
                  </a:cubicBezTo>
                  <a:cubicBezTo>
                    <a:pt x="170" y="169"/>
                    <a:pt x="174" y="163"/>
                    <a:pt x="178" y="158"/>
                  </a:cubicBezTo>
                  <a:cubicBezTo>
                    <a:pt x="182" y="153"/>
                    <a:pt x="187" y="149"/>
                    <a:pt x="190" y="143"/>
                  </a:cubicBezTo>
                  <a:cubicBezTo>
                    <a:pt x="190" y="143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1" y="148"/>
                    <a:pt x="174" y="155"/>
                    <a:pt x="167" y="162"/>
                  </a:cubicBezTo>
                  <a:cubicBezTo>
                    <a:pt x="168" y="162"/>
                    <a:pt x="168" y="161"/>
                    <a:pt x="169" y="160"/>
                  </a:cubicBezTo>
                  <a:cubicBezTo>
                    <a:pt x="175" y="152"/>
                    <a:pt x="183" y="145"/>
                    <a:pt x="188" y="135"/>
                  </a:cubicBezTo>
                  <a:cubicBezTo>
                    <a:pt x="188" y="135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5"/>
                  </a:cubicBezTo>
                  <a:cubicBezTo>
                    <a:pt x="180" y="140"/>
                    <a:pt x="174" y="147"/>
                    <a:pt x="168" y="153"/>
                  </a:cubicBezTo>
                  <a:cubicBezTo>
                    <a:pt x="161" y="160"/>
                    <a:pt x="154" y="166"/>
                    <a:pt x="147" y="173"/>
                  </a:cubicBezTo>
                  <a:cubicBezTo>
                    <a:pt x="160" y="159"/>
                    <a:pt x="174" y="145"/>
                    <a:pt x="184" y="129"/>
                  </a:cubicBezTo>
                  <a:cubicBezTo>
                    <a:pt x="184" y="129"/>
                    <a:pt x="184" y="128"/>
                    <a:pt x="184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74" y="134"/>
                    <a:pt x="168" y="143"/>
                    <a:pt x="160" y="150"/>
                  </a:cubicBezTo>
                  <a:cubicBezTo>
                    <a:pt x="155" y="154"/>
                    <a:pt x="151" y="158"/>
                    <a:pt x="146" y="162"/>
                  </a:cubicBezTo>
                  <a:moveTo>
                    <a:pt x="23" y="172"/>
                  </a:moveTo>
                  <a:cubicBezTo>
                    <a:pt x="21" y="171"/>
                    <a:pt x="19" y="171"/>
                    <a:pt x="18" y="170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38" y="155"/>
                    <a:pt x="56" y="135"/>
                    <a:pt x="78" y="122"/>
                  </a:cubicBezTo>
                  <a:cubicBezTo>
                    <a:pt x="78" y="122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0" y="122"/>
                    <a:pt x="77" y="124"/>
                    <a:pt x="74" y="127"/>
                  </a:cubicBezTo>
                  <a:cubicBezTo>
                    <a:pt x="69" y="132"/>
                    <a:pt x="63" y="137"/>
                    <a:pt x="57" y="142"/>
                  </a:cubicBezTo>
                  <a:cubicBezTo>
                    <a:pt x="46" y="152"/>
                    <a:pt x="34" y="161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moveTo>
                    <a:pt x="25" y="171"/>
                  </a:moveTo>
                  <a:cubicBezTo>
                    <a:pt x="25" y="171"/>
                    <a:pt x="27" y="170"/>
                    <a:pt x="28" y="169"/>
                  </a:cubicBezTo>
                  <a:cubicBezTo>
                    <a:pt x="30" y="166"/>
                    <a:pt x="33" y="163"/>
                    <a:pt x="36" y="161"/>
                  </a:cubicBezTo>
                  <a:cubicBezTo>
                    <a:pt x="42" y="156"/>
                    <a:pt x="48" y="151"/>
                    <a:pt x="54" y="147"/>
                  </a:cubicBezTo>
                  <a:cubicBezTo>
                    <a:pt x="65" y="138"/>
                    <a:pt x="75" y="128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9" y="120"/>
                    <a:pt x="92" y="122"/>
                    <a:pt x="97" y="122"/>
                  </a:cubicBezTo>
                  <a:cubicBezTo>
                    <a:pt x="97" y="122"/>
                    <a:pt x="98" y="122"/>
                    <a:pt x="99" y="121"/>
                  </a:cubicBezTo>
                  <a:cubicBezTo>
                    <a:pt x="92" y="127"/>
                    <a:pt x="84" y="133"/>
                    <a:pt x="77" y="139"/>
                  </a:cubicBezTo>
                  <a:cubicBezTo>
                    <a:pt x="66" y="148"/>
                    <a:pt x="56" y="157"/>
                    <a:pt x="45" y="167"/>
                  </a:cubicBezTo>
                  <a:cubicBezTo>
                    <a:pt x="45" y="167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2" y="169"/>
                    <a:pt x="45" y="166"/>
                    <a:pt x="48" y="163"/>
                  </a:cubicBezTo>
                  <a:cubicBezTo>
                    <a:pt x="53" y="158"/>
                    <a:pt x="58" y="153"/>
                    <a:pt x="64" y="148"/>
                  </a:cubicBezTo>
                  <a:cubicBezTo>
                    <a:pt x="69" y="144"/>
                    <a:pt x="73" y="139"/>
                    <a:pt x="77" y="134"/>
                  </a:cubicBezTo>
                  <a:cubicBezTo>
                    <a:pt x="82" y="130"/>
                    <a:pt x="86" y="126"/>
                    <a:pt x="89" y="121"/>
                  </a:cubicBezTo>
                  <a:cubicBezTo>
                    <a:pt x="89" y="121"/>
                    <a:pt x="89" y="120"/>
                    <a:pt x="89" y="120"/>
                  </a:cubicBezTo>
                  <a:cubicBezTo>
                    <a:pt x="89" y="120"/>
                    <a:pt x="89" y="120"/>
                    <a:pt x="88" y="120"/>
                  </a:cubicBezTo>
                  <a:cubicBezTo>
                    <a:pt x="78" y="126"/>
                    <a:pt x="69" y="135"/>
                    <a:pt x="60" y="143"/>
                  </a:cubicBezTo>
                  <a:cubicBezTo>
                    <a:pt x="55" y="147"/>
                    <a:pt x="50" y="150"/>
                    <a:pt x="45" y="154"/>
                  </a:cubicBezTo>
                  <a:cubicBezTo>
                    <a:pt x="39" y="159"/>
                    <a:pt x="34" y="165"/>
                    <a:pt x="28" y="170"/>
                  </a:cubicBezTo>
                  <a:cubicBezTo>
                    <a:pt x="26" y="171"/>
                    <a:pt x="26" y="171"/>
                    <a:pt x="25" y="171"/>
                  </a:cubicBezTo>
                  <a:moveTo>
                    <a:pt x="47" y="174"/>
                  </a:moveTo>
                  <a:cubicBezTo>
                    <a:pt x="47" y="174"/>
                    <a:pt x="48" y="174"/>
                    <a:pt x="48" y="174"/>
                  </a:cubicBezTo>
                  <a:cubicBezTo>
                    <a:pt x="48" y="173"/>
                    <a:pt x="49" y="173"/>
                    <a:pt x="50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62" y="163"/>
                    <a:pt x="72" y="154"/>
                    <a:pt x="83" y="144"/>
                  </a:cubicBezTo>
                  <a:cubicBezTo>
                    <a:pt x="89" y="138"/>
                    <a:pt x="95" y="131"/>
                    <a:pt x="103" y="126"/>
                  </a:cubicBezTo>
                  <a:cubicBezTo>
                    <a:pt x="107" y="122"/>
                    <a:pt x="111" y="119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08" y="124"/>
                    <a:pt x="102" y="131"/>
                    <a:pt x="96" y="137"/>
                  </a:cubicBezTo>
                  <a:cubicBezTo>
                    <a:pt x="85" y="150"/>
                    <a:pt x="71" y="161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3" y="175"/>
                    <a:pt x="48" y="175"/>
                    <a:pt x="43" y="175"/>
                  </a:cubicBezTo>
                  <a:cubicBezTo>
                    <a:pt x="36" y="175"/>
                    <a:pt x="30" y="175"/>
                    <a:pt x="24" y="173"/>
                  </a:cubicBezTo>
                  <a:cubicBezTo>
                    <a:pt x="35" y="168"/>
                    <a:pt x="43" y="157"/>
                    <a:pt x="52" y="150"/>
                  </a:cubicBezTo>
                  <a:cubicBezTo>
                    <a:pt x="63" y="142"/>
                    <a:pt x="72" y="134"/>
                    <a:pt x="82" y="126"/>
                  </a:cubicBezTo>
                  <a:cubicBezTo>
                    <a:pt x="83" y="125"/>
                    <a:pt x="87" y="123"/>
                    <a:pt x="87" y="122"/>
                  </a:cubicBezTo>
                  <a:cubicBezTo>
                    <a:pt x="85" y="126"/>
                    <a:pt x="82" y="129"/>
                    <a:pt x="79" y="132"/>
                  </a:cubicBezTo>
                  <a:cubicBezTo>
                    <a:pt x="74" y="136"/>
                    <a:pt x="69" y="141"/>
                    <a:pt x="65" y="146"/>
                  </a:cubicBezTo>
                  <a:cubicBezTo>
                    <a:pt x="56" y="155"/>
                    <a:pt x="46" y="163"/>
                    <a:pt x="37" y="173"/>
                  </a:cubicBezTo>
                  <a:cubicBezTo>
                    <a:pt x="37" y="173"/>
                    <a:pt x="37" y="174"/>
                    <a:pt x="38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8" y="167"/>
                    <a:pt x="57" y="158"/>
                    <a:pt x="66" y="150"/>
                  </a:cubicBezTo>
                  <a:cubicBezTo>
                    <a:pt x="78" y="140"/>
                    <a:pt x="90" y="13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0" y="123"/>
                    <a:pt x="98" y="125"/>
                    <a:pt x="97" y="127"/>
                  </a:cubicBezTo>
                  <a:cubicBezTo>
                    <a:pt x="91" y="132"/>
                    <a:pt x="86" y="138"/>
                    <a:pt x="80" y="143"/>
                  </a:cubicBezTo>
                  <a:cubicBezTo>
                    <a:pt x="69" y="153"/>
                    <a:pt x="57" y="162"/>
                    <a:pt x="47" y="173"/>
                  </a:cubicBezTo>
                  <a:cubicBezTo>
                    <a:pt x="47" y="173"/>
                    <a:pt x="47" y="174"/>
                    <a:pt x="47" y="174"/>
                  </a:cubicBezTo>
                  <a:moveTo>
                    <a:pt x="112" y="176"/>
                  </a:moveTo>
                  <a:cubicBezTo>
                    <a:pt x="108" y="175"/>
                    <a:pt x="104" y="175"/>
                    <a:pt x="100" y="175"/>
                  </a:cubicBezTo>
                  <a:cubicBezTo>
                    <a:pt x="109" y="168"/>
                    <a:pt x="117" y="159"/>
                    <a:pt x="126" y="151"/>
                  </a:cubicBezTo>
                  <a:cubicBezTo>
                    <a:pt x="137" y="142"/>
                    <a:pt x="147" y="132"/>
                    <a:pt x="157" y="123"/>
                  </a:cubicBezTo>
                  <a:cubicBezTo>
                    <a:pt x="159" y="121"/>
                    <a:pt x="161" y="119"/>
                    <a:pt x="163" y="117"/>
                  </a:cubicBezTo>
                  <a:cubicBezTo>
                    <a:pt x="164" y="116"/>
                    <a:pt x="166" y="115"/>
                    <a:pt x="167" y="113"/>
                  </a:cubicBezTo>
                  <a:cubicBezTo>
                    <a:pt x="166" y="115"/>
                    <a:pt x="165" y="117"/>
                    <a:pt x="163" y="118"/>
                  </a:cubicBezTo>
                  <a:cubicBezTo>
                    <a:pt x="159" y="123"/>
                    <a:pt x="154" y="127"/>
                    <a:pt x="150" y="132"/>
                  </a:cubicBezTo>
                  <a:cubicBezTo>
                    <a:pt x="142" y="141"/>
                    <a:pt x="135" y="150"/>
                    <a:pt x="128" y="158"/>
                  </a:cubicBezTo>
                  <a:cubicBezTo>
                    <a:pt x="122" y="164"/>
                    <a:pt x="117" y="170"/>
                    <a:pt x="112" y="176"/>
                  </a:cubicBezTo>
                  <a:moveTo>
                    <a:pt x="18" y="167"/>
                  </a:moveTo>
                  <a:cubicBezTo>
                    <a:pt x="17" y="167"/>
                    <a:pt x="22" y="163"/>
                    <a:pt x="23" y="162"/>
                  </a:cubicBezTo>
                  <a:cubicBezTo>
                    <a:pt x="25" y="159"/>
                    <a:pt x="28" y="157"/>
                    <a:pt x="30" y="155"/>
                  </a:cubicBezTo>
                  <a:cubicBezTo>
                    <a:pt x="36" y="151"/>
                    <a:pt x="41" y="146"/>
                    <a:pt x="46" y="141"/>
                  </a:cubicBezTo>
                  <a:cubicBezTo>
                    <a:pt x="57" y="131"/>
                    <a:pt x="67" y="120"/>
                    <a:pt x="78" y="110"/>
                  </a:cubicBezTo>
                  <a:cubicBezTo>
                    <a:pt x="80" y="113"/>
                    <a:pt x="82" y="115"/>
                    <a:pt x="84" y="117"/>
                  </a:cubicBezTo>
                  <a:cubicBezTo>
                    <a:pt x="60" y="129"/>
                    <a:pt x="42" y="150"/>
                    <a:pt x="19" y="166"/>
                  </a:cubicBezTo>
                  <a:cubicBezTo>
                    <a:pt x="18" y="167"/>
                    <a:pt x="18" y="167"/>
                    <a:pt x="18" y="167"/>
                  </a:cubicBezTo>
                  <a:moveTo>
                    <a:pt x="93" y="132"/>
                  </a:moveTo>
                  <a:cubicBezTo>
                    <a:pt x="97" y="128"/>
                    <a:pt x="101" y="124"/>
                    <a:pt x="105" y="120"/>
                  </a:cubicBezTo>
                  <a:cubicBezTo>
                    <a:pt x="111" y="117"/>
                    <a:pt x="115" y="111"/>
                    <a:pt x="120" y="108"/>
                  </a:cubicBezTo>
                  <a:cubicBezTo>
                    <a:pt x="118" y="111"/>
                    <a:pt x="115" y="114"/>
                    <a:pt x="112" y="116"/>
                  </a:cubicBezTo>
                  <a:cubicBezTo>
                    <a:pt x="107" y="121"/>
                    <a:pt x="101" y="125"/>
                    <a:pt x="96" y="130"/>
                  </a:cubicBezTo>
                  <a:cubicBezTo>
                    <a:pt x="95" y="131"/>
                    <a:pt x="94" y="131"/>
                    <a:pt x="93" y="132"/>
                  </a:cubicBezTo>
                  <a:moveTo>
                    <a:pt x="60" y="174"/>
                  </a:moveTo>
                  <a:cubicBezTo>
                    <a:pt x="65" y="172"/>
                    <a:pt x="69" y="168"/>
                    <a:pt x="73" y="163"/>
                  </a:cubicBezTo>
                  <a:cubicBezTo>
                    <a:pt x="78" y="158"/>
                    <a:pt x="85" y="153"/>
                    <a:pt x="90" y="148"/>
                  </a:cubicBezTo>
                  <a:cubicBezTo>
                    <a:pt x="103" y="137"/>
                    <a:pt x="114" y="125"/>
                    <a:pt x="125" y="114"/>
                  </a:cubicBezTo>
                  <a:cubicBezTo>
                    <a:pt x="127" y="112"/>
                    <a:pt x="133" y="109"/>
                    <a:pt x="133" y="107"/>
                  </a:cubicBezTo>
                  <a:cubicBezTo>
                    <a:pt x="131" y="112"/>
                    <a:pt x="127" y="115"/>
                    <a:pt x="124" y="119"/>
                  </a:cubicBezTo>
                  <a:cubicBezTo>
                    <a:pt x="118" y="124"/>
                    <a:pt x="114" y="130"/>
                    <a:pt x="110" y="137"/>
                  </a:cubicBezTo>
                  <a:cubicBezTo>
                    <a:pt x="105" y="143"/>
                    <a:pt x="99" y="147"/>
                    <a:pt x="94" y="153"/>
                  </a:cubicBezTo>
                  <a:cubicBezTo>
                    <a:pt x="88" y="160"/>
                    <a:pt x="82" y="167"/>
                    <a:pt x="75" y="173"/>
                  </a:cubicBezTo>
                  <a:cubicBezTo>
                    <a:pt x="74" y="173"/>
                    <a:pt x="75" y="174"/>
                    <a:pt x="75" y="174"/>
                  </a:cubicBezTo>
                  <a:cubicBezTo>
                    <a:pt x="75" y="174"/>
                    <a:pt x="75" y="174"/>
                    <a:pt x="74" y="174"/>
                  </a:cubicBezTo>
                  <a:cubicBezTo>
                    <a:pt x="71" y="174"/>
                    <a:pt x="68" y="174"/>
                    <a:pt x="65" y="174"/>
                  </a:cubicBezTo>
                  <a:cubicBezTo>
                    <a:pt x="64" y="174"/>
                    <a:pt x="62" y="174"/>
                    <a:pt x="60" y="174"/>
                  </a:cubicBezTo>
                  <a:moveTo>
                    <a:pt x="92" y="172"/>
                  </a:moveTo>
                  <a:cubicBezTo>
                    <a:pt x="93" y="172"/>
                    <a:pt x="93" y="171"/>
                    <a:pt x="94" y="169"/>
                  </a:cubicBezTo>
                  <a:cubicBezTo>
                    <a:pt x="103" y="158"/>
                    <a:pt x="114" y="149"/>
                    <a:pt x="125" y="140"/>
                  </a:cubicBezTo>
                  <a:cubicBezTo>
                    <a:pt x="137" y="129"/>
                    <a:pt x="149" y="117"/>
                    <a:pt x="162" y="106"/>
                  </a:cubicBezTo>
                  <a:cubicBezTo>
                    <a:pt x="157" y="110"/>
                    <a:pt x="151" y="117"/>
                    <a:pt x="146" y="123"/>
                  </a:cubicBezTo>
                  <a:cubicBezTo>
                    <a:pt x="141" y="129"/>
                    <a:pt x="136" y="135"/>
                    <a:pt x="130" y="141"/>
                  </a:cubicBezTo>
                  <a:cubicBezTo>
                    <a:pt x="125" y="147"/>
                    <a:pt x="119" y="153"/>
                    <a:pt x="114" y="160"/>
                  </a:cubicBezTo>
                  <a:cubicBezTo>
                    <a:pt x="109" y="165"/>
                    <a:pt x="103" y="169"/>
                    <a:pt x="98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74"/>
                    <a:pt x="83" y="174"/>
                    <a:pt x="75" y="174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81" y="171"/>
                    <a:pt x="85" y="166"/>
                    <a:pt x="90" y="161"/>
                  </a:cubicBezTo>
                  <a:cubicBezTo>
                    <a:pt x="95" y="155"/>
                    <a:pt x="102" y="150"/>
                    <a:pt x="108" y="144"/>
                  </a:cubicBezTo>
                  <a:cubicBezTo>
                    <a:pt x="120" y="133"/>
                    <a:pt x="133" y="122"/>
                    <a:pt x="145" y="110"/>
                  </a:cubicBezTo>
                  <a:cubicBezTo>
                    <a:pt x="141" y="114"/>
                    <a:pt x="136" y="122"/>
                    <a:pt x="132" y="127"/>
                  </a:cubicBezTo>
                  <a:cubicBezTo>
                    <a:pt x="127" y="133"/>
                    <a:pt x="122" y="138"/>
                    <a:pt x="117" y="143"/>
                  </a:cubicBezTo>
                  <a:cubicBezTo>
                    <a:pt x="107" y="152"/>
                    <a:pt x="97" y="162"/>
                    <a:pt x="89" y="173"/>
                  </a:cubicBezTo>
                  <a:cubicBezTo>
                    <a:pt x="89" y="173"/>
                    <a:pt x="89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moveTo>
                    <a:pt x="92" y="157"/>
                  </a:moveTo>
                  <a:cubicBezTo>
                    <a:pt x="92" y="157"/>
                    <a:pt x="93" y="156"/>
                    <a:pt x="93" y="156"/>
                  </a:cubicBezTo>
                  <a:cubicBezTo>
                    <a:pt x="98" y="150"/>
                    <a:pt x="104" y="145"/>
                    <a:pt x="109" y="139"/>
                  </a:cubicBezTo>
                  <a:cubicBezTo>
                    <a:pt x="114" y="134"/>
                    <a:pt x="118" y="127"/>
                    <a:pt x="123" y="121"/>
                  </a:cubicBezTo>
                  <a:cubicBezTo>
                    <a:pt x="128" y="116"/>
                    <a:pt x="132" y="112"/>
                    <a:pt x="135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8" y="107"/>
                    <a:pt x="141" y="108"/>
                    <a:pt x="144" y="109"/>
                  </a:cubicBezTo>
                  <a:cubicBezTo>
                    <a:pt x="138" y="114"/>
                    <a:pt x="134" y="120"/>
                    <a:pt x="128" y="124"/>
                  </a:cubicBezTo>
                  <a:cubicBezTo>
                    <a:pt x="121" y="130"/>
                    <a:pt x="115" y="136"/>
                    <a:pt x="109" y="142"/>
                  </a:cubicBezTo>
                  <a:cubicBezTo>
                    <a:pt x="103" y="147"/>
                    <a:pt x="97" y="152"/>
                    <a:pt x="92" y="157"/>
                  </a:cubicBezTo>
                  <a:moveTo>
                    <a:pt x="149" y="110"/>
                  </a:moveTo>
                  <a:cubicBezTo>
                    <a:pt x="150" y="110"/>
                    <a:pt x="152" y="110"/>
                    <a:pt x="153" y="110"/>
                  </a:cubicBezTo>
                  <a:cubicBezTo>
                    <a:pt x="155" y="109"/>
                    <a:pt x="158" y="105"/>
                    <a:pt x="160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49" y="116"/>
                    <a:pt x="138" y="126"/>
                    <a:pt x="126" y="137"/>
                  </a:cubicBezTo>
                  <a:cubicBezTo>
                    <a:pt x="119" y="143"/>
                    <a:pt x="113" y="148"/>
                    <a:pt x="107" y="154"/>
                  </a:cubicBezTo>
                  <a:cubicBezTo>
                    <a:pt x="111" y="149"/>
                    <a:pt x="116" y="145"/>
                    <a:pt x="121" y="140"/>
                  </a:cubicBezTo>
                  <a:cubicBezTo>
                    <a:pt x="130" y="131"/>
                    <a:pt x="139" y="121"/>
                    <a:pt x="146" y="110"/>
                  </a:cubicBezTo>
                  <a:cubicBezTo>
                    <a:pt x="146" y="110"/>
                    <a:pt x="147" y="110"/>
                    <a:pt x="147" y="110"/>
                  </a:cubicBezTo>
                  <a:cubicBezTo>
                    <a:pt x="148" y="110"/>
                    <a:pt x="148" y="110"/>
                    <a:pt x="149" y="110"/>
                  </a:cubicBezTo>
                  <a:moveTo>
                    <a:pt x="11" y="162"/>
                  </a:moveTo>
                  <a:cubicBezTo>
                    <a:pt x="10" y="159"/>
                    <a:pt x="9" y="156"/>
                    <a:pt x="10" y="153"/>
                  </a:cubicBezTo>
                  <a:cubicBezTo>
                    <a:pt x="20" y="147"/>
                    <a:pt x="28" y="139"/>
                    <a:pt x="37" y="131"/>
                  </a:cubicBezTo>
                  <a:cubicBezTo>
                    <a:pt x="43" y="126"/>
                    <a:pt x="50" y="121"/>
                    <a:pt x="56" y="116"/>
                  </a:cubicBezTo>
                  <a:cubicBezTo>
                    <a:pt x="60" y="114"/>
                    <a:pt x="63" y="111"/>
                    <a:pt x="66" y="109"/>
                  </a:cubicBezTo>
                  <a:cubicBezTo>
                    <a:pt x="68" y="108"/>
                    <a:pt x="69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0" y="107"/>
                    <a:pt x="69" y="108"/>
                  </a:cubicBezTo>
                  <a:cubicBezTo>
                    <a:pt x="68" y="109"/>
                    <a:pt x="67" y="111"/>
                    <a:pt x="67" y="111"/>
                  </a:cubicBezTo>
                  <a:cubicBezTo>
                    <a:pt x="67" y="111"/>
                    <a:pt x="67" y="110"/>
                    <a:pt x="67" y="110"/>
                  </a:cubicBezTo>
                  <a:cubicBezTo>
                    <a:pt x="51" y="130"/>
                    <a:pt x="26" y="141"/>
                    <a:pt x="11" y="162"/>
                  </a:cubicBezTo>
                  <a:moveTo>
                    <a:pt x="118" y="157"/>
                  </a:moveTo>
                  <a:cubicBezTo>
                    <a:pt x="118" y="156"/>
                    <a:pt x="118" y="156"/>
                    <a:pt x="118" y="156"/>
                  </a:cubicBezTo>
                  <a:cubicBezTo>
                    <a:pt x="123" y="150"/>
                    <a:pt x="129" y="144"/>
                    <a:pt x="135" y="138"/>
                  </a:cubicBezTo>
                  <a:cubicBezTo>
                    <a:pt x="144" y="127"/>
                    <a:pt x="156" y="117"/>
                    <a:pt x="163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9" y="110"/>
                    <a:pt x="174" y="115"/>
                    <a:pt x="179" y="120"/>
                  </a:cubicBezTo>
                  <a:cubicBezTo>
                    <a:pt x="164" y="131"/>
                    <a:pt x="152" y="147"/>
                    <a:pt x="139" y="161"/>
                  </a:cubicBezTo>
                  <a:cubicBezTo>
                    <a:pt x="141" y="157"/>
                    <a:pt x="143" y="154"/>
                    <a:pt x="146" y="151"/>
                  </a:cubicBezTo>
                  <a:cubicBezTo>
                    <a:pt x="155" y="140"/>
                    <a:pt x="165" y="130"/>
                    <a:pt x="174" y="120"/>
                  </a:cubicBezTo>
                  <a:cubicBezTo>
                    <a:pt x="175" y="119"/>
                    <a:pt x="174" y="118"/>
                    <a:pt x="174" y="118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63" y="126"/>
                    <a:pt x="152" y="134"/>
                    <a:pt x="143" y="143"/>
                  </a:cubicBezTo>
                  <a:cubicBezTo>
                    <a:pt x="144" y="142"/>
                    <a:pt x="145" y="141"/>
                    <a:pt x="146" y="139"/>
                  </a:cubicBezTo>
                  <a:cubicBezTo>
                    <a:pt x="153" y="130"/>
                    <a:pt x="164" y="122"/>
                    <a:pt x="169" y="111"/>
                  </a:cubicBezTo>
                  <a:cubicBezTo>
                    <a:pt x="169" y="111"/>
                    <a:pt x="169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57" y="122"/>
                    <a:pt x="145" y="132"/>
                    <a:pt x="134" y="143"/>
                  </a:cubicBezTo>
                  <a:cubicBezTo>
                    <a:pt x="128" y="148"/>
                    <a:pt x="123" y="152"/>
                    <a:pt x="118" y="157"/>
                  </a:cubicBezTo>
                  <a:moveTo>
                    <a:pt x="62" y="172"/>
                  </a:moveTo>
                  <a:cubicBezTo>
                    <a:pt x="65" y="169"/>
                    <a:pt x="69" y="166"/>
                    <a:pt x="72" y="162"/>
                  </a:cubicBezTo>
                  <a:cubicBezTo>
                    <a:pt x="78" y="156"/>
                    <a:pt x="85" y="151"/>
                    <a:pt x="91" y="145"/>
                  </a:cubicBezTo>
                  <a:cubicBezTo>
                    <a:pt x="103" y="133"/>
                    <a:pt x="114" y="119"/>
                    <a:pt x="125" y="106"/>
                  </a:cubicBezTo>
                  <a:cubicBezTo>
                    <a:pt x="126" y="105"/>
                    <a:pt x="128" y="105"/>
                    <a:pt x="130" y="105"/>
                  </a:cubicBezTo>
                  <a:cubicBezTo>
                    <a:pt x="131" y="105"/>
                    <a:pt x="131" y="105"/>
                    <a:pt x="132" y="105"/>
                  </a:cubicBezTo>
                  <a:cubicBezTo>
                    <a:pt x="133" y="105"/>
                    <a:pt x="134" y="105"/>
                    <a:pt x="134" y="105"/>
                  </a:cubicBezTo>
                  <a:cubicBezTo>
                    <a:pt x="122" y="113"/>
                    <a:pt x="112" y="125"/>
                    <a:pt x="102" y="135"/>
                  </a:cubicBezTo>
                  <a:cubicBezTo>
                    <a:pt x="91" y="146"/>
                    <a:pt x="78" y="156"/>
                    <a:pt x="67" y="167"/>
                  </a:cubicBezTo>
                  <a:cubicBezTo>
                    <a:pt x="66" y="169"/>
                    <a:pt x="64" y="170"/>
                    <a:pt x="63" y="172"/>
                  </a:cubicBezTo>
                  <a:cubicBezTo>
                    <a:pt x="62" y="172"/>
                    <a:pt x="62" y="172"/>
                    <a:pt x="62" y="172"/>
                  </a:cubicBezTo>
                  <a:moveTo>
                    <a:pt x="12" y="161"/>
                  </a:moveTo>
                  <a:cubicBezTo>
                    <a:pt x="14" y="160"/>
                    <a:pt x="16" y="157"/>
                    <a:pt x="18" y="155"/>
                  </a:cubicBezTo>
                  <a:cubicBezTo>
                    <a:pt x="35" y="137"/>
                    <a:pt x="58" y="125"/>
                    <a:pt x="73" y="105"/>
                  </a:cubicBezTo>
                  <a:cubicBezTo>
                    <a:pt x="74" y="106"/>
                    <a:pt x="75" y="108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6" y="110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62" y="122"/>
                    <a:pt x="50" y="132"/>
                    <a:pt x="38" y="141"/>
                  </a:cubicBezTo>
                  <a:cubicBezTo>
                    <a:pt x="32" y="145"/>
                    <a:pt x="27" y="150"/>
                    <a:pt x="21" y="154"/>
                  </a:cubicBezTo>
                  <a:cubicBezTo>
                    <a:pt x="18" y="156"/>
                    <a:pt x="15" y="159"/>
                    <a:pt x="12" y="161"/>
                  </a:cubicBezTo>
                  <a:moveTo>
                    <a:pt x="10" y="152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28" y="133"/>
                    <a:pt x="51" y="120"/>
                    <a:pt x="68" y="101"/>
                  </a:cubicBezTo>
                  <a:cubicBezTo>
                    <a:pt x="69" y="102"/>
                    <a:pt x="70" y="103"/>
                    <a:pt x="71" y="103"/>
                  </a:cubicBezTo>
                  <a:cubicBezTo>
                    <a:pt x="61" y="111"/>
                    <a:pt x="50" y="119"/>
                    <a:pt x="40" y="127"/>
                  </a:cubicBezTo>
                  <a:cubicBezTo>
                    <a:pt x="35" y="131"/>
                    <a:pt x="30" y="136"/>
                    <a:pt x="25" y="141"/>
                  </a:cubicBezTo>
                  <a:cubicBezTo>
                    <a:pt x="21" y="144"/>
                    <a:pt x="13" y="149"/>
                    <a:pt x="10" y="152"/>
                  </a:cubicBezTo>
                  <a:moveTo>
                    <a:pt x="32" y="113"/>
                  </a:moveTo>
                  <a:cubicBezTo>
                    <a:pt x="34" y="111"/>
                    <a:pt x="35" y="109"/>
                    <a:pt x="37" y="106"/>
                  </a:cubicBezTo>
                  <a:cubicBezTo>
                    <a:pt x="38" y="106"/>
                    <a:pt x="38" y="105"/>
                    <a:pt x="39" y="105"/>
                  </a:cubicBezTo>
                  <a:cubicBezTo>
                    <a:pt x="42" y="103"/>
                    <a:pt x="45" y="102"/>
                    <a:pt x="48" y="100"/>
                  </a:cubicBezTo>
                  <a:cubicBezTo>
                    <a:pt x="43" y="105"/>
                    <a:pt x="37" y="109"/>
                    <a:pt x="32" y="113"/>
                  </a:cubicBezTo>
                  <a:moveTo>
                    <a:pt x="11" y="150"/>
                  </a:moveTo>
                  <a:cubicBezTo>
                    <a:pt x="11" y="147"/>
                    <a:pt x="12" y="144"/>
                    <a:pt x="14" y="141"/>
                  </a:cubicBezTo>
                  <a:cubicBezTo>
                    <a:pt x="23" y="133"/>
                    <a:pt x="32" y="125"/>
                    <a:pt x="42" y="117"/>
                  </a:cubicBezTo>
                  <a:cubicBezTo>
                    <a:pt x="47" y="113"/>
                    <a:pt x="52" y="109"/>
                    <a:pt x="58" y="105"/>
                  </a:cubicBezTo>
                  <a:cubicBezTo>
                    <a:pt x="60" y="104"/>
                    <a:pt x="62" y="102"/>
                    <a:pt x="64" y="101"/>
                  </a:cubicBezTo>
                  <a:cubicBezTo>
                    <a:pt x="65" y="101"/>
                    <a:pt x="66" y="100"/>
                    <a:pt x="66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6" y="101"/>
                    <a:pt x="66" y="102"/>
                    <a:pt x="65" y="103"/>
                  </a:cubicBezTo>
                  <a:cubicBezTo>
                    <a:pt x="48" y="120"/>
                    <a:pt x="28" y="133"/>
                    <a:pt x="11" y="150"/>
                  </a:cubicBezTo>
                  <a:moveTo>
                    <a:pt x="18" y="136"/>
                  </a:moveTo>
                  <a:cubicBezTo>
                    <a:pt x="18" y="135"/>
                    <a:pt x="19" y="135"/>
                    <a:pt x="19" y="134"/>
                  </a:cubicBezTo>
                  <a:cubicBezTo>
                    <a:pt x="23" y="129"/>
                    <a:pt x="28" y="125"/>
                    <a:pt x="34" y="121"/>
                  </a:cubicBezTo>
                  <a:cubicBezTo>
                    <a:pt x="44" y="114"/>
                    <a:pt x="54" y="107"/>
                    <a:pt x="62" y="98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59" y="103"/>
                    <a:pt x="53" y="107"/>
                    <a:pt x="47" y="112"/>
                  </a:cubicBezTo>
                  <a:cubicBezTo>
                    <a:pt x="37" y="120"/>
                    <a:pt x="27" y="128"/>
                    <a:pt x="18" y="136"/>
                  </a:cubicBezTo>
                  <a:moveTo>
                    <a:pt x="17" y="135"/>
                  </a:moveTo>
                  <a:cubicBezTo>
                    <a:pt x="20" y="130"/>
                    <a:pt x="23" y="125"/>
                    <a:pt x="26" y="121"/>
                  </a:cubicBezTo>
                  <a:cubicBezTo>
                    <a:pt x="31" y="117"/>
                    <a:pt x="37" y="113"/>
                    <a:pt x="42" y="108"/>
                  </a:cubicBezTo>
                  <a:cubicBezTo>
                    <a:pt x="45" y="106"/>
                    <a:pt x="49" y="104"/>
                    <a:pt x="52" y="102"/>
                  </a:cubicBezTo>
                  <a:cubicBezTo>
                    <a:pt x="55" y="100"/>
                    <a:pt x="58" y="99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9"/>
                    <a:pt x="57" y="102"/>
                    <a:pt x="57" y="102"/>
                  </a:cubicBezTo>
                  <a:cubicBezTo>
                    <a:pt x="48" y="110"/>
                    <a:pt x="38" y="117"/>
                    <a:pt x="29" y="123"/>
                  </a:cubicBezTo>
                  <a:cubicBezTo>
                    <a:pt x="24" y="126"/>
                    <a:pt x="20" y="131"/>
                    <a:pt x="17" y="135"/>
                  </a:cubicBezTo>
                  <a:moveTo>
                    <a:pt x="41" y="108"/>
                  </a:moveTo>
                  <a:cubicBezTo>
                    <a:pt x="45" y="105"/>
                    <a:pt x="48" y="102"/>
                    <a:pt x="52" y="99"/>
                  </a:cubicBezTo>
                  <a:cubicBezTo>
                    <a:pt x="54" y="99"/>
                    <a:pt x="55" y="98"/>
                    <a:pt x="57" y="98"/>
                  </a:cubicBezTo>
                  <a:cubicBezTo>
                    <a:pt x="52" y="101"/>
                    <a:pt x="46" y="104"/>
                    <a:pt x="41" y="108"/>
                  </a:cubicBezTo>
                  <a:moveTo>
                    <a:pt x="44" y="97"/>
                  </a:moveTo>
                  <a:cubicBezTo>
                    <a:pt x="51" y="87"/>
                    <a:pt x="59" y="77"/>
                    <a:pt x="66" y="66"/>
                  </a:cubicBezTo>
                  <a:cubicBezTo>
                    <a:pt x="79" y="47"/>
                    <a:pt x="72" y="25"/>
                    <a:pt x="61" y="7"/>
                  </a:cubicBezTo>
                  <a:cubicBezTo>
                    <a:pt x="69" y="5"/>
                    <a:pt x="78" y="5"/>
                    <a:pt x="86" y="5"/>
                  </a:cubicBezTo>
                  <a:cubicBezTo>
                    <a:pt x="89" y="5"/>
                    <a:pt x="93" y="5"/>
                    <a:pt x="97" y="5"/>
                  </a:cubicBezTo>
                  <a:cubicBezTo>
                    <a:pt x="100" y="5"/>
                    <a:pt x="104" y="5"/>
                    <a:pt x="107" y="5"/>
                  </a:cubicBezTo>
                  <a:cubicBezTo>
                    <a:pt x="110" y="5"/>
                    <a:pt x="112" y="5"/>
                    <a:pt x="114" y="5"/>
                  </a:cubicBezTo>
                  <a:cubicBezTo>
                    <a:pt x="105" y="20"/>
                    <a:pt x="101" y="36"/>
                    <a:pt x="110" y="53"/>
                  </a:cubicBezTo>
                  <a:cubicBezTo>
                    <a:pt x="120" y="72"/>
                    <a:pt x="141" y="85"/>
                    <a:pt x="157" y="99"/>
                  </a:cubicBezTo>
                  <a:cubicBezTo>
                    <a:pt x="158" y="100"/>
                    <a:pt x="158" y="100"/>
                    <a:pt x="159" y="101"/>
                  </a:cubicBezTo>
                  <a:cubicBezTo>
                    <a:pt x="157" y="101"/>
                    <a:pt x="156" y="102"/>
                    <a:pt x="154" y="103"/>
                  </a:cubicBezTo>
                  <a:cubicBezTo>
                    <a:pt x="152" y="105"/>
                    <a:pt x="151" y="105"/>
                    <a:pt x="149" y="105"/>
                  </a:cubicBezTo>
                  <a:cubicBezTo>
                    <a:pt x="144" y="105"/>
                    <a:pt x="138" y="101"/>
                    <a:pt x="133" y="100"/>
                  </a:cubicBezTo>
                  <a:cubicBezTo>
                    <a:pt x="132" y="100"/>
                    <a:pt x="131" y="100"/>
                    <a:pt x="129" y="100"/>
                  </a:cubicBezTo>
                  <a:cubicBezTo>
                    <a:pt x="119" y="100"/>
                    <a:pt x="113" y="109"/>
                    <a:pt x="104" y="115"/>
                  </a:cubicBezTo>
                  <a:cubicBezTo>
                    <a:pt x="101" y="116"/>
                    <a:pt x="99" y="117"/>
                    <a:pt x="96" y="117"/>
                  </a:cubicBezTo>
                  <a:cubicBezTo>
                    <a:pt x="86" y="117"/>
                    <a:pt x="80" y="103"/>
                    <a:pt x="72" y="98"/>
                  </a:cubicBezTo>
                  <a:cubicBezTo>
                    <a:pt x="68" y="95"/>
                    <a:pt x="63" y="93"/>
                    <a:pt x="59" y="93"/>
                  </a:cubicBezTo>
                  <a:cubicBezTo>
                    <a:pt x="54" y="93"/>
                    <a:pt x="49" y="95"/>
                    <a:pt x="44" y="97"/>
                  </a:cubicBezTo>
                  <a:moveTo>
                    <a:pt x="86" y="0"/>
                  </a:moveTo>
                  <a:cubicBezTo>
                    <a:pt x="77" y="0"/>
                    <a:pt x="67" y="1"/>
                    <a:pt x="58" y="2"/>
                  </a:cubicBezTo>
                  <a:cubicBezTo>
                    <a:pt x="56" y="3"/>
                    <a:pt x="5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62" y="18"/>
                    <a:pt x="67" y="28"/>
                    <a:pt x="68" y="40"/>
                  </a:cubicBezTo>
                  <a:cubicBezTo>
                    <a:pt x="69" y="54"/>
                    <a:pt x="61" y="65"/>
                    <a:pt x="53" y="76"/>
                  </a:cubicBezTo>
                  <a:cubicBezTo>
                    <a:pt x="41" y="93"/>
                    <a:pt x="28" y="109"/>
                    <a:pt x="17" y="126"/>
                  </a:cubicBezTo>
                  <a:cubicBezTo>
                    <a:pt x="9" y="137"/>
                    <a:pt x="0" y="154"/>
                    <a:pt x="9" y="167"/>
                  </a:cubicBezTo>
                  <a:cubicBezTo>
                    <a:pt x="16" y="179"/>
                    <a:pt x="33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53" y="180"/>
                    <a:pt x="61" y="179"/>
                    <a:pt x="68" y="179"/>
                  </a:cubicBezTo>
                  <a:cubicBezTo>
                    <a:pt x="71" y="179"/>
                    <a:pt x="73" y="178"/>
                    <a:pt x="76" y="178"/>
                  </a:cubicBezTo>
                  <a:cubicBezTo>
                    <a:pt x="86" y="178"/>
                    <a:pt x="97" y="179"/>
                    <a:pt x="107" y="180"/>
                  </a:cubicBezTo>
                  <a:cubicBezTo>
                    <a:pt x="121" y="181"/>
                    <a:pt x="135" y="183"/>
                    <a:pt x="149" y="183"/>
                  </a:cubicBezTo>
                  <a:cubicBezTo>
                    <a:pt x="157" y="183"/>
                    <a:pt x="164" y="182"/>
                    <a:pt x="172" y="181"/>
                  </a:cubicBezTo>
                  <a:cubicBezTo>
                    <a:pt x="187" y="177"/>
                    <a:pt x="202" y="166"/>
                    <a:pt x="199" y="149"/>
                  </a:cubicBezTo>
                  <a:cubicBezTo>
                    <a:pt x="196" y="130"/>
                    <a:pt x="182" y="115"/>
                    <a:pt x="169" y="103"/>
                  </a:cubicBezTo>
                  <a:cubicBezTo>
                    <a:pt x="154" y="89"/>
                    <a:pt x="138" y="78"/>
                    <a:pt x="124" y="63"/>
                  </a:cubicBezTo>
                  <a:cubicBezTo>
                    <a:pt x="116" y="55"/>
                    <a:pt x="110" y="45"/>
                    <a:pt x="109" y="33"/>
                  </a:cubicBezTo>
                  <a:cubicBezTo>
                    <a:pt x="109" y="23"/>
                    <a:pt x="115" y="13"/>
                    <a:pt x="120" y="5"/>
                  </a:cubicBezTo>
                  <a:cubicBezTo>
                    <a:pt x="121" y="3"/>
                    <a:pt x="120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0"/>
                    <a:pt x="107" y="0"/>
                  </a:cubicBezTo>
                  <a:cubicBezTo>
                    <a:pt x="103" y="0"/>
                    <a:pt x="100" y="0"/>
                    <a:pt x="96" y="0"/>
                  </a:cubicBezTo>
                  <a:cubicBezTo>
                    <a:pt x="93" y="0"/>
                    <a:pt x="89" y="0"/>
                    <a:pt x="8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47230" y="1352255"/>
              <a:ext cx="839788" cy="758825"/>
            </a:xfrm>
            <a:custGeom>
              <a:avLst/>
              <a:gdLst>
                <a:gd name="T0" fmla="*/ 173 w 198"/>
                <a:gd name="T1" fmla="*/ 171 h 179"/>
                <a:gd name="T2" fmla="*/ 177 w 198"/>
                <a:gd name="T3" fmla="*/ 170 h 179"/>
                <a:gd name="T4" fmla="*/ 182 w 198"/>
                <a:gd name="T5" fmla="*/ 158 h 179"/>
                <a:gd name="T6" fmla="*/ 184 w 198"/>
                <a:gd name="T7" fmla="*/ 153 h 179"/>
                <a:gd name="T8" fmla="*/ 77 w 198"/>
                <a:gd name="T9" fmla="*/ 144 h 179"/>
                <a:gd name="T10" fmla="*/ 184 w 198"/>
                <a:gd name="T11" fmla="*/ 142 h 179"/>
                <a:gd name="T12" fmla="*/ 147 w 198"/>
                <a:gd name="T13" fmla="*/ 174 h 179"/>
                <a:gd name="T14" fmla="*/ 178 w 198"/>
                <a:gd name="T15" fmla="*/ 128 h 179"/>
                <a:gd name="T16" fmla="*/ 182 w 198"/>
                <a:gd name="T17" fmla="*/ 134 h 179"/>
                <a:gd name="T18" fmla="*/ 111 w 198"/>
                <a:gd name="T19" fmla="*/ 172 h 179"/>
                <a:gd name="T20" fmla="*/ 137 w 198"/>
                <a:gd name="T21" fmla="*/ 154 h 179"/>
                <a:gd name="T22" fmla="*/ 141 w 198"/>
                <a:gd name="T23" fmla="*/ 161 h 179"/>
                <a:gd name="T24" fmla="*/ 45 w 198"/>
                <a:gd name="T25" fmla="*/ 134 h 179"/>
                <a:gd name="T26" fmla="*/ 177 w 198"/>
                <a:gd name="T27" fmla="*/ 119 h 179"/>
                <a:gd name="T28" fmla="*/ 190 w 198"/>
                <a:gd name="T29" fmla="*/ 148 h 179"/>
                <a:gd name="T30" fmla="*/ 172 w 198"/>
                <a:gd name="T31" fmla="*/ 161 h 179"/>
                <a:gd name="T32" fmla="*/ 164 w 198"/>
                <a:gd name="T33" fmla="*/ 159 h 179"/>
                <a:gd name="T34" fmla="*/ 181 w 198"/>
                <a:gd name="T35" fmla="*/ 126 h 179"/>
                <a:gd name="T36" fmla="*/ 17 w 198"/>
                <a:gd name="T37" fmla="*/ 166 h 179"/>
                <a:gd name="T38" fmla="*/ 23 w 198"/>
                <a:gd name="T39" fmla="*/ 169 h 179"/>
                <a:gd name="T40" fmla="*/ 95 w 198"/>
                <a:gd name="T41" fmla="*/ 119 h 179"/>
                <a:gd name="T42" fmla="*/ 63 w 198"/>
                <a:gd name="T43" fmla="*/ 146 h 179"/>
                <a:gd name="T44" fmla="*/ 27 w 198"/>
                <a:gd name="T45" fmla="*/ 166 h 179"/>
                <a:gd name="T46" fmla="*/ 101 w 198"/>
                <a:gd name="T47" fmla="*/ 123 h 179"/>
                <a:gd name="T48" fmla="*/ 24 w 198"/>
                <a:gd name="T49" fmla="*/ 169 h 179"/>
                <a:gd name="T50" fmla="*/ 37 w 198"/>
                <a:gd name="T51" fmla="*/ 170 h 179"/>
                <a:gd name="T52" fmla="*/ 46 w 198"/>
                <a:gd name="T53" fmla="*/ 169 h 179"/>
                <a:gd name="T54" fmla="*/ 164 w 198"/>
                <a:gd name="T55" fmla="*/ 111 h 179"/>
                <a:gd name="T56" fmla="*/ 30 w 198"/>
                <a:gd name="T57" fmla="*/ 152 h 179"/>
                <a:gd name="T58" fmla="*/ 103 w 198"/>
                <a:gd name="T59" fmla="*/ 117 h 179"/>
                <a:gd name="T60" fmla="*/ 89 w 198"/>
                <a:gd name="T61" fmla="*/ 145 h 179"/>
                <a:gd name="T62" fmla="*/ 74 w 198"/>
                <a:gd name="T63" fmla="*/ 170 h 179"/>
                <a:gd name="T64" fmla="*/ 159 w 198"/>
                <a:gd name="T65" fmla="*/ 104 h 179"/>
                <a:gd name="T66" fmla="*/ 74 w 198"/>
                <a:gd name="T67" fmla="*/ 170 h 179"/>
                <a:gd name="T68" fmla="*/ 88 w 198"/>
                <a:gd name="T69" fmla="*/ 170 h 179"/>
                <a:gd name="T70" fmla="*/ 121 w 198"/>
                <a:gd name="T71" fmla="*/ 119 h 179"/>
                <a:gd name="T72" fmla="*/ 146 w 198"/>
                <a:gd name="T73" fmla="*/ 108 h 179"/>
                <a:gd name="T74" fmla="*/ 143 w 198"/>
                <a:gd name="T75" fmla="*/ 108 h 179"/>
                <a:gd name="T76" fmla="*/ 65 w 198"/>
                <a:gd name="T77" fmla="*/ 107 h 179"/>
                <a:gd name="T78" fmla="*/ 115 w 198"/>
                <a:gd name="T79" fmla="*/ 154 h 179"/>
                <a:gd name="T80" fmla="*/ 143 w 198"/>
                <a:gd name="T81" fmla="*/ 148 h 179"/>
                <a:gd name="T82" fmla="*/ 165 w 198"/>
                <a:gd name="T83" fmla="*/ 108 h 179"/>
                <a:gd name="T84" fmla="*/ 122 w 198"/>
                <a:gd name="T85" fmla="*/ 103 h 179"/>
                <a:gd name="T86" fmla="*/ 61 w 198"/>
                <a:gd name="T87" fmla="*/ 169 h 179"/>
                <a:gd name="T88" fmla="*/ 73 w 198"/>
                <a:gd name="T89" fmla="*/ 109 h 179"/>
                <a:gd name="T90" fmla="*/ 67 w 198"/>
                <a:gd name="T91" fmla="*/ 99 h 179"/>
                <a:gd name="T92" fmla="*/ 38 w 198"/>
                <a:gd name="T93" fmla="*/ 102 h 179"/>
                <a:gd name="T94" fmla="*/ 63 w 198"/>
                <a:gd name="T95" fmla="*/ 99 h 179"/>
                <a:gd name="T96" fmla="*/ 34 w 198"/>
                <a:gd name="T97" fmla="*/ 119 h 179"/>
                <a:gd name="T98" fmla="*/ 41 w 198"/>
                <a:gd name="T99" fmla="*/ 106 h 179"/>
                <a:gd name="T100" fmla="*/ 40 w 198"/>
                <a:gd name="T101" fmla="*/ 106 h 179"/>
                <a:gd name="T102" fmla="*/ 84 w 198"/>
                <a:gd name="T103" fmla="*/ 5 h 179"/>
                <a:gd name="T104" fmla="*/ 151 w 198"/>
                <a:gd name="T105" fmla="*/ 101 h 179"/>
                <a:gd name="T106" fmla="*/ 58 w 198"/>
                <a:gd name="T107" fmla="*/ 92 h 179"/>
                <a:gd name="T108" fmla="*/ 52 w 198"/>
                <a:gd name="T109" fmla="*/ 74 h 179"/>
                <a:gd name="T110" fmla="*/ 105 w 198"/>
                <a:gd name="T111" fmla="*/ 176 h 179"/>
                <a:gd name="T112" fmla="*/ 118 w 198"/>
                <a:gd name="T113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79">
                  <a:moveTo>
                    <a:pt x="167" y="171"/>
                  </a:moveTo>
                  <a:cubicBezTo>
                    <a:pt x="167" y="171"/>
                    <a:pt x="173" y="165"/>
                    <a:pt x="175" y="163"/>
                  </a:cubicBezTo>
                  <a:cubicBezTo>
                    <a:pt x="176" y="162"/>
                    <a:pt x="178" y="160"/>
                    <a:pt x="180" y="158"/>
                  </a:cubicBezTo>
                  <a:cubicBezTo>
                    <a:pt x="177" y="162"/>
                    <a:pt x="174" y="165"/>
                    <a:pt x="170" y="169"/>
                  </a:cubicBezTo>
                  <a:cubicBezTo>
                    <a:pt x="168" y="170"/>
                    <a:pt x="167" y="171"/>
                    <a:pt x="167" y="171"/>
                  </a:cubicBezTo>
                  <a:moveTo>
                    <a:pt x="173" y="171"/>
                  </a:moveTo>
                  <a:cubicBezTo>
                    <a:pt x="173" y="171"/>
                    <a:pt x="173" y="171"/>
                    <a:pt x="173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67"/>
                    <a:pt x="181" y="163"/>
                    <a:pt x="185" y="159"/>
                  </a:cubicBezTo>
                  <a:cubicBezTo>
                    <a:pt x="186" y="158"/>
                    <a:pt x="188" y="154"/>
                    <a:pt x="189" y="154"/>
                  </a:cubicBezTo>
                  <a:cubicBezTo>
                    <a:pt x="189" y="154"/>
                    <a:pt x="189" y="155"/>
                    <a:pt x="188" y="158"/>
                  </a:cubicBezTo>
                  <a:cubicBezTo>
                    <a:pt x="186" y="163"/>
                    <a:pt x="182" y="167"/>
                    <a:pt x="177" y="169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6" y="170"/>
                    <a:pt x="174" y="171"/>
                    <a:pt x="173" y="171"/>
                  </a:cubicBezTo>
                  <a:moveTo>
                    <a:pt x="167" y="173"/>
                  </a:moveTo>
                  <a:cubicBezTo>
                    <a:pt x="174" y="168"/>
                    <a:pt x="180" y="161"/>
                    <a:pt x="185" y="153"/>
                  </a:cubicBezTo>
                  <a:cubicBezTo>
                    <a:pt x="185" y="153"/>
                    <a:pt x="186" y="152"/>
                    <a:pt x="186" y="152"/>
                  </a:cubicBezTo>
                  <a:cubicBezTo>
                    <a:pt x="187" y="151"/>
                    <a:pt x="187" y="151"/>
                    <a:pt x="188" y="150"/>
                  </a:cubicBezTo>
                  <a:cubicBezTo>
                    <a:pt x="187" y="151"/>
                    <a:pt x="187" y="151"/>
                    <a:pt x="187" y="152"/>
                  </a:cubicBezTo>
                  <a:cubicBezTo>
                    <a:pt x="185" y="154"/>
                    <a:pt x="184" y="156"/>
                    <a:pt x="182" y="158"/>
                  </a:cubicBezTo>
                  <a:cubicBezTo>
                    <a:pt x="179" y="163"/>
                    <a:pt x="175" y="168"/>
                    <a:pt x="170" y="172"/>
                  </a:cubicBezTo>
                  <a:cubicBezTo>
                    <a:pt x="169" y="172"/>
                    <a:pt x="168" y="172"/>
                    <a:pt x="167" y="173"/>
                  </a:cubicBezTo>
                  <a:moveTo>
                    <a:pt x="161" y="173"/>
                  </a:moveTo>
                  <a:cubicBezTo>
                    <a:pt x="169" y="167"/>
                    <a:pt x="176" y="159"/>
                    <a:pt x="183" y="152"/>
                  </a:cubicBezTo>
                  <a:cubicBezTo>
                    <a:pt x="183" y="151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9"/>
                  </a:cubicBezTo>
                  <a:cubicBezTo>
                    <a:pt x="185" y="150"/>
                    <a:pt x="184" y="152"/>
                    <a:pt x="184" y="153"/>
                  </a:cubicBezTo>
                  <a:cubicBezTo>
                    <a:pt x="177" y="159"/>
                    <a:pt x="171" y="166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3" y="173"/>
                    <a:pt x="162" y="173"/>
                    <a:pt x="161" y="173"/>
                  </a:cubicBezTo>
                  <a:moveTo>
                    <a:pt x="53" y="164"/>
                  </a:moveTo>
                  <a:cubicBezTo>
                    <a:pt x="54" y="164"/>
                    <a:pt x="54" y="163"/>
                    <a:pt x="54" y="163"/>
                  </a:cubicBezTo>
                  <a:cubicBezTo>
                    <a:pt x="60" y="157"/>
                    <a:pt x="66" y="152"/>
                    <a:pt x="73" y="147"/>
                  </a:cubicBezTo>
                  <a:cubicBezTo>
                    <a:pt x="74" y="146"/>
                    <a:pt x="75" y="145"/>
                    <a:pt x="77" y="144"/>
                  </a:cubicBezTo>
                  <a:cubicBezTo>
                    <a:pt x="71" y="149"/>
                    <a:pt x="65" y="154"/>
                    <a:pt x="59" y="159"/>
                  </a:cubicBezTo>
                  <a:cubicBezTo>
                    <a:pt x="57" y="161"/>
                    <a:pt x="55" y="163"/>
                    <a:pt x="53" y="164"/>
                  </a:cubicBezTo>
                  <a:moveTo>
                    <a:pt x="151" y="173"/>
                  </a:moveTo>
                  <a:cubicBezTo>
                    <a:pt x="152" y="173"/>
                    <a:pt x="153" y="173"/>
                    <a:pt x="153" y="172"/>
                  </a:cubicBezTo>
                  <a:cubicBezTo>
                    <a:pt x="155" y="170"/>
                    <a:pt x="157" y="168"/>
                    <a:pt x="159" y="167"/>
                  </a:cubicBezTo>
                  <a:cubicBezTo>
                    <a:pt x="165" y="161"/>
                    <a:pt x="170" y="154"/>
                    <a:pt x="176" y="148"/>
                  </a:cubicBezTo>
                  <a:cubicBezTo>
                    <a:pt x="177" y="148"/>
                    <a:pt x="183" y="142"/>
                    <a:pt x="184" y="142"/>
                  </a:cubicBezTo>
                  <a:cubicBezTo>
                    <a:pt x="184" y="142"/>
                    <a:pt x="184" y="142"/>
                    <a:pt x="183" y="144"/>
                  </a:cubicBezTo>
                  <a:cubicBezTo>
                    <a:pt x="180" y="147"/>
                    <a:pt x="177" y="151"/>
                    <a:pt x="174" y="154"/>
                  </a:cubicBezTo>
                  <a:cubicBezTo>
                    <a:pt x="168" y="160"/>
                    <a:pt x="164" y="167"/>
                    <a:pt x="159" y="174"/>
                  </a:cubicBezTo>
                  <a:cubicBezTo>
                    <a:pt x="156" y="174"/>
                    <a:pt x="153" y="174"/>
                    <a:pt x="150" y="174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1" y="173"/>
                  </a:cubicBezTo>
                  <a:moveTo>
                    <a:pt x="147" y="174"/>
                  </a:moveTo>
                  <a:cubicBezTo>
                    <a:pt x="143" y="174"/>
                    <a:pt x="140" y="174"/>
                    <a:pt x="138" y="174"/>
                  </a:cubicBezTo>
                  <a:cubicBezTo>
                    <a:pt x="136" y="174"/>
                    <a:pt x="134" y="174"/>
                    <a:pt x="132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6" y="168"/>
                    <a:pt x="140" y="164"/>
                    <a:pt x="145" y="160"/>
                  </a:cubicBezTo>
                  <a:cubicBezTo>
                    <a:pt x="153" y="152"/>
                    <a:pt x="162" y="145"/>
                    <a:pt x="169" y="137"/>
                  </a:cubicBezTo>
                  <a:cubicBezTo>
                    <a:pt x="171" y="135"/>
                    <a:pt x="173" y="133"/>
                    <a:pt x="175" y="131"/>
                  </a:cubicBezTo>
                  <a:cubicBezTo>
                    <a:pt x="175" y="130"/>
                    <a:pt x="178" y="128"/>
                    <a:pt x="178" y="128"/>
                  </a:cubicBezTo>
                  <a:cubicBezTo>
                    <a:pt x="178" y="128"/>
                    <a:pt x="178" y="128"/>
                    <a:pt x="177" y="130"/>
                  </a:cubicBezTo>
                  <a:cubicBezTo>
                    <a:pt x="173" y="135"/>
                    <a:pt x="169" y="140"/>
                    <a:pt x="165" y="145"/>
                  </a:cubicBezTo>
                  <a:cubicBezTo>
                    <a:pt x="158" y="154"/>
                    <a:pt x="150" y="162"/>
                    <a:pt x="142" y="171"/>
                  </a:cubicBezTo>
                  <a:cubicBezTo>
                    <a:pt x="142" y="171"/>
                    <a:pt x="142" y="172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55" y="162"/>
                    <a:pt x="166" y="150"/>
                    <a:pt x="177" y="140"/>
                  </a:cubicBezTo>
                  <a:cubicBezTo>
                    <a:pt x="178" y="138"/>
                    <a:pt x="181" y="136"/>
                    <a:pt x="182" y="134"/>
                  </a:cubicBezTo>
                  <a:cubicBezTo>
                    <a:pt x="180" y="139"/>
                    <a:pt x="176" y="142"/>
                    <a:pt x="173" y="146"/>
                  </a:cubicBezTo>
                  <a:cubicBezTo>
                    <a:pt x="168" y="153"/>
                    <a:pt x="163" y="160"/>
                    <a:pt x="157" y="166"/>
                  </a:cubicBezTo>
                  <a:cubicBezTo>
                    <a:pt x="156" y="167"/>
                    <a:pt x="156" y="168"/>
                    <a:pt x="155" y="168"/>
                  </a:cubicBezTo>
                  <a:cubicBezTo>
                    <a:pt x="153" y="170"/>
                    <a:pt x="151" y="172"/>
                    <a:pt x="148" y="174"/>
                  </a:cubicBezTo>
                  <a:cubicBezTo>
                    <a:pt x="148" y="174"/>
                    <a:pt x="147" y="174"/>
                    <a:pt x="147" y="174"/>
                  </a:cubicBezTo>
                  <a:moveTo>
                    <a:pt x="130" y="174"/>
                  </a:moveTo>
                  <a:cubicBezTo>
                    <a:pt x="124" y="173"/>
                    <a:pt x="118" y="173"/>
                    <a:pt x="111" y="172"/>
                  </a:cubicBezTo>
                  <a:cubicBezTo>
                    <a:pt x="118" y="165"/>
                    <a:pt x="125" y="158"/>
                    <a:pt x="132" y="150"/>
                  </a:cubicBezTo>
                  <a:cubicBezTo>
                    <a:pt x="141" y="141"/>
                    <a:pt x="150" y="132"/>
                    <a:pt x="160" y="125"/>
                  </a:cubicBezTo>
                  <a:cubicBezTo>
                    <a:pt x="162" y="123"/>
                    <a:pt x="164" y="122"/>
                    <a:pt x="167" y="120"/>
                  </a:cubicBezTo>
                  <a:cubicBezTo>
                    <a:pt x="168" y="119"/>
                    <a:pt x="169" y="119"/>
                    <a:pt x="169" y="119"/>
                  </a:cubicBezTo>
                  <a:cubicBezTo>
                    <a:pt x="169" y="119"/>
                    <a:pt x="165" y="122"/>
                    <a:pt x="164" y="123"/>
                  </a:cubicBezTo>
                  <a:cubicBezTo>
                    <a:pt x="159" y="129"/>
                    <a:pt x="153" y="134"/>
                    <a:pt x="148" y="140"/>
                  </a:cubicBezTo>
                  <a:cubicBezTo>
                    <a:pt x="144" y="145"/>
                    <a:pt x="140" y="149"/>
                    <a:pt x="137" y="154"/>
                  </a:cubicBezTo>
                  <a:cubicBezTo>
                    <a:pt x="132" y="161"/>
                    <a:pt x="126" y="165"/>
                    <a:pt x="121" y="171"/>
                  </a:cubicBezTo>
                  <a:cubicBezTo>
                    <a:pt x="121" y="171"/>
                    <a:pt x="121" y="172"/>
                    <a:pt x="121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8" y="161"/>
                    <a:pt x="150" y="144"/>
                    <a:pt x="163" y="130"/>
                  </a:cubicBezTo>
                  <a:cubicBezTo>
                    <a:pt x="167" y="127"/>
                    <a:pt x="171" y="124"/>
                    <a:pt x="174" y="120"/>
                  </a:cubicBezTo>
                  <a:cubicBezTo>
                    <a:pt x="170" y="124"/>
                    <a:pt x="167" y="128"/>
                    <a:pt x="163" y="133"/>
                  </a:cubicBezTo>
                  <a:cubicBezTo>
                    <a:pt x="155" y="142"/>
                    <a:pt x="148" y="152"/>
                    <a:pt x="141" y="161"/>
                  </a:cubicBezTo>
                  <a:cubicBezTo>
                    <a:pt x="139" y="164"/>
                    <a:pt x="137" y="166"/>
                    <a:pt x="135" y="168"/>
                  </a:cubicBezTo>
                  <a:cubicBezTo>
                    <a:pt x="135" y="169"/>
                    <a:pt x="134" y="169"/>
                    <a:pt x="133" y="170"/>
                  </a:cubicBezTo>
                  <a:cubicBezTo>
                    <a:pt x="132" y="171"/>
                    <a:pt x="131" y="171"/>
                    <a:pt x="132" y="172"/>
                  </a:cubicBezTo>
                  <a:cubicBezTo>
                    <a:pt x="131" y="173"/>
                    <a:pt x="131" y="173"/>
                    <a:pt x="130" y="174"/>
                  </a:cubicBezTo>
                  <a:moveTo>
                    <a:pt x="15" y="165"/>
                  </a:moveTo>
                  <a:cubicBezTo>
                    <a:pt x="14" y="163"/>
                    <a:pt x="12" y="162"/>
                    <a:pt x="11" y="160"/>
                  </a:cubicBezTo>
                  <a:cubicBezTo>
                    <a:pt x="22" y="151"/>
                    <a:pt x="34" y="142"/>
                    <a:pt x="45" y="134"/>
                  </a:cubicBezTo>
                  <a:cubicBezTo>
                    <a:pt x="50" y="130"/>
                    <a:pt x="56" y="125"/>
                    <a:pt x="61" y="121"/>
                  </a:cubicBezTo>
                  <a:cubicBezTo>
                    <a:pt x="62" y="120"/>
                    <a:pt x="63" y="119"/>
                    <a:pt x="64" y="119"/>
                  </a:cubicBezTo>
                  <a:cubicBezTo>
                    <a:pt x="57" y="126"/>
                    <a:pt x="50" y="133"/>
                    <a:pt x="42" y="139"/>
                  </a:cubicBezTo>
                  <a:cubicBezTo>
                    <a:pt x="33" y="147"/>
                    <a:pt x="23" y="155"/>
                    <a:pt x="15" y="165"/>
                  </a:cubicBezTo>
                  <a:moveTo>
                    <a:pt x="144" y="159"/>
                  </a:moveTo>
                  <a:cubicBezTo>
                    <a:pt x="155" y="146"/>
                    <a:pt x="165" y="132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84" y="128"/>
                    <a:pt x="190" y="138"/>
                    <a:pt x="191" y="148"/>
                  </a:cubicBezTo>
                  <a:cubicBezTo>
                    <a:pt x="192" y="157"/>
                    <a:pt x="188" y="162"/>
                    <a:pt x="183" y="166"/>
                  </a:cubicBezTo>
                  <a:cubicBezTo>
                    <a:pt x="187" y="163"/>
                    <a:pt x="190" y="158"/>
                    <a:pt x="191" y="153"/>
                  </a:cubicBezTo>
                  <a:cubicBezTo>
                    <a:pt x="191" y="152"/>
                    <a:pt x="191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88" y="154"/>
                    <a:pt x="186" y="156"/>
                    <a:pt x="184" y="158"/>
                  </a:cubicBezTo>
                  <a:cubicBezTo>
                    <a:pt x="186" y="155"/>
                    <a:pt x="188" y="152"/>
                    <a:pt x="190" y="148"/>
                  </a:cubicBezTo>
                  <a:cubicBezTo>
                    <a:pt x="190" y="148"/>
                    <a:pt x="190" y="147"/>
                    <a:pt x="189" y="147"/>
                  </a:cubicBezTo>
                  <a:cubicBezTo>
                    <a:pt x="189" y="147"/>
                    <a:pt x="189" y="147"/>
                    <a:pt x="189" y="148"/>
                  </a:cubicBezTo>
                  <a:cubicBezTo>
                    <a:pt x="188" y="148"/>
                    <a:pt x="187" y="149"/>
                    <a:pt x="187" y="150"/>
                  </a:cubicBezTo>
                  <a:cubicBezTo>
                    <a:pt x="187" y="149"/>
                    <a:pt x="188" y="147"/>
                    <a:pt x="188" y="146"/>
                  </a:cubicBezTo>
                  <a:cubicBezTo>
                    <a:pt x="189" y="145"/>
                    <a:pt x="188" y="145"/>
                    <a:pt x="188" y="145"/>
                  </a:cubicBezTo>
                  <a:cubicBezTo>
                    <a:pt x="188" y="145"/>
                    <a:pt x="188" y="145"/>
                    <a:pt x="187" y="145"/>
                  </a:cubicBezTo>
                  <a:cubicBezTo>
                    <a:pt x="182" y="150"/>
                    <a:pt x="177" y="155"/>
                    <a:pt x="172" y="161"/>
                  </a:cubicBezTo>
                  <a:cubicBezTo>
                    <a:pt x="170" y="163"/>
                    <a:pt x="167" y="166"/>
                    <a:pt x="165" y="169"/>
                  </a:cubicBezTo>
                  <a:cubicBezTo>
                    <a:pt x="164" y="169"/>
                    <a:pt x="163" y="170"/>
                    <a:pt x="163" y="171"/>
                  </a:cubicBezTo>
                  <a:cubicBezTo>
                    <a:pt x="167" y="165"/>
                    <a:pt x="170" y="160"/>
                    <a:pt x="175" y="155"/>
                  </a:cubicBezTo>
                  <a:cubicBezTo>
                    <a:pt x="179" y="150"/>
                    <a:pt x="183" y="146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7" y="145"/>
                    <a:pt x="171" y="152"/>
                    <a:pt x="164" y="159"/>
                  </a:cubicBezTo>
                  <a:cubicBezTo>
                    <a:pt x="165" y="158"/>
                    <a:pt x="165" y="158"/>
                    <a:pt x="166" y="157"/>
                  </a:cubicBezTo>
                  <a:cubicBezTo>
                    <a:pt x="172" y="149"/>
                    <a:pt x="179" y="142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77" y="138"/>
                    <a:pt x="171" y="144"/>
                    <a:pt x="165" y="150"/>
                  </a:cubicBezTo>
                  <a:cubicBezTo>
                    <a:pt x="158" y="157"/>
                    <a:pt x="151" y="163"/>
                    <a:pt x="145" y="170"/>
                  </a:cubicBezTo>
                  <a:cubicBezTo>
                    <a:pt x="157" y="156"/>
                    <a:pt x="170" y="142"/>
                    <a:pt x="181" y="126"/>
                  </a:cubicBezTo>
                  <a:cubicBezTo>
                    <a:pt x="181" y="126"/>
                    <a:pt x="180" y="125"/>
                    <a:pt x="180" y="125"/>
                  </a:cubicBezTo>
                  <a:cubicBezTo>
                    <a:pt x="180" y="125"/>
                    <a:pt x="180" y="126"/>
                    <a:pt x="180" y="126"/>
                  </a:cubicBezTo>
                  <a:cubicBezTo>
                    <a:pt x="171" y="131"/>
                    <a:pt x="164" y="140"/>
                    <a:pt x="157" y="147"/>
                  </a:cubicBezTo>
                  <a:cubicBezTo>
                    <a:pt x="152" y="151"/>
                    <a:pt x="148" y="155"/>
                    <a:pt x="144" y="159"/>
                  </a:cubicBezTo>
                  <a:moveTo>
                    <a:pt x="23" y="169"/>
                  </a:moveTo>
                  <a:cubicBezTo>
                    <a:pt x="21" y="168"/>
                    <a:pt x="19" y="167"/>
                    <a:pt x="18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38" y="152"/>
                    <a:pt x="55" y="132"/>
                    <a:pt x="77" y="119"/>
                  </a:cubicBezTo>
                  <a:cubicBezTo>
                    <a:pt x="77" y="119"/>
                    <a:pt x="81" y="117"/>
                    <a:pt x="8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8" y="119"/>
                    <a:pt x="75" y="122"/>
                    <a:pt x="73" y="124"/>
                  </a:cubicBezTo>
                  <a:cubicBezTo>
                    <a:pt x="67" y="130"/>
                    <a:pt x="62" y="135"/>
                    <a:pt x="56" y="139"/>
                  </a:cubicBezTo>
                  <a:cubicBezTo>
                    <a:pt x="45" y="149"/>
                    <a:pt x="33" y="158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moveTo>
                    <a:pt x="25" y="168"/>
                  </a:moveTo>
                  <a:cubicBezTo>
                    <a:pt x="25" y="168"/>
                    <a:pt x="27" y="166"/>
                    <a:pt x="27" y="166"/>
                  </a:cubicBezTo>
                  <a:cubicBezTo>
                    <a:pt x="30" y="163"/>
                    <a:pt x="33" y="160"/>
                    <a:pt x="35" y="158"/>
                  </a:cubicBezTo>
                  <a:cubicBezTo>
                    <a:pt x="41" y="153"/>
                    <a:pt x="47" y="148"/>
                    <a:pt x="53" y="144"/>
                  </a:cubicBezTo>
                  <a:cubicBezTo>
                    <a:pt x="64" y="135"/>
                    <a:pt x="74" y="125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7" y="118"/>
                    <a:pt x="91" y="119"/>
                    <a:pt x="95" y="119"/>
                  </a:cubicBezTo>
                  <a:cubicBezTo>
                    <a:pt x="96" y="119"/>
                    <a:pt x="97" y="119"/>
                    <a:pt x="97" y="119"/>
                  </a:cubicBezTo>
                  <a:cubicBezTo>
                    <a:pt x="90" y="125"/>
                    <a:pt x="82" y="130"/>
                    <a:pt x="75" y="136"/>
                  </a:cubicBezTo>
                  <a:cubicBezTo>
                    <a:pt x="65" y="145"/>
                    <a:pt x="55" y="154"/>
                    <a:pt x="45" y="164"/>
                  </a:cubicBezTo>
                  <a:cubicBezTo>
                    <a:pt x="44" y="164"/>
                    <a:pt x="39" y="168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2" y="165"/>
                    <a:pt x="44" y="163"/>
                    <a:pt x="47" y="160"/>
                  </a:cubicBezTo>
                  <a:cubicBezTo>
                    <a:pt x="52" y="155"/>
                    <a:pt x="57" y="150"/>
                    <a:pt x="63" y="146"/>
                  </a:cubicBezTo>
                  <a:cubicBezTo>
                    <a:pt x="67" y="141"/>
                    <a:pt x="71" y="136"/>
                    <a:pt x="76" y="132"/>
                  </a:cubicBezTo>
                  <a:cubicBezTo>
                    <a:pt x="80" y="128"/>
                    <a:pt x="85" y="124"/>
                    <a:pt x="88" y="119"/>
                  </a:cubicBezTo>
                  <a:cubicBezTo>
                    <a:pt x="88" y="118"/>
                    <a:pt x="88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77" y="124"/>
                    <a:pt x="68" y="132"/>
                    <a:pt x="59" y="140"/>
                  </a:cubicBezTo>
                  <a:cubicBezTo>
                    <a:pt x="54" y="144"/>
                    <a:pt x="49" y="147"/>
                    <a:pt x="44" y="151"/>
                  </a:cubicBezTo>
                  <a:cubicBezTo>
                    <a:pt x="38" y="156"/>
                    <a:pt x="33" y="162"/>
                    <a:pt x="27" y="166"/>
                  </a:cubicBezTo>
                  <a:cubicBezTo>
                    <a:pt x="26" y="167"/>
                    <a:pt x="25" y="168"/>
                    <a:pt x="25" y="168"/>
                  </a:cubicBezTo>
                  <a:moveTo>
                    <a:pt x="46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69"/>
                    <a:pt x="49" y="169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61" y="160"/>
                    <a:pt x="71" y="151"/>
                    <a:pt x="81" y="142"/>
                  </a:cubicBezTo>
                  <a:cubicBezTo>
                    <a:pt x="88" y="135"/>
                    <a:pt x="94" y="129"/>
                    <a:pt x="101" y="123"/>
                  </a:cubicBezTo>
                  <a:cubicBezTo>
                    <a:pt x="105" y="120"/>
                    <a:pt x="109" y="116"/>
                    <a:pt x="113" y="112"/>
                  </a:cubicBezTo>
                  <a:cubicBezTo>
                    <a:pt x="113" y="113"/>
                    <a:pt x="112" y="114"/>
                    <a:pt x="111" y="115"/>
                  </a:cubicBezTo>
                  <a:cubicBezTo>
                    <a:pt x="106" y="122"/>
                    <a:pt x="100" y="128"/>
                    <a:pt x="94" y="135"/>
                  </a:cubicBezTo>
                  <a:cubicBezTo>
                    <a:pt x="83" y="147"/>
                    <a:pt x="69" y="158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3" y="171"/>
                    <a:pt x="47" y="172"/>
                    <a:pt x="42" y="172"/>
                  </a:cubicBezTo>
                  <a:cubicBezTo>
                    <a:pt x="36" y="172"/>
                    <a:pt x="30" y="171"/>
                    <a:pt x="24" y="169"/>
                  </a:cubicBezTo>
                  <a:cubicBezTo>
                    <a:pt x="35" y="164"/>
                    <a:pt x="42" y="154"/>
                    <a:pt x="51" y="147"/>
                  </a:cubicBezTo>
                  <a:cubicBezTo>
                    <a:pt x="62" y="140"/>
                    <a:pt x="71" y="131"/>
                    <a:pt x="81" y="123"/>
                  </a:cubicBezTo>
                  <a:cubicBezTo>
                    <a:pt x="81" y="123"/>
                    <a:pt x="85" y="121"/>
                    <a:pt x="86" y="120"/>
                  </a:cubicBezTo>
                  <a:cubicBezTo>
                    <a:pt x="84" y="124"/>
                    <a:pt x="80" y="126"/>
                    <a:pt x="77" y="129"/>
                  </a:cubicBezTo>
                  <a:cubicBezTo>
                    <a:pt x="72" y="134"/>
                    <a:pt x="68" y="138"/>
                    <a:pt x="64" y="143"/>
                  </a:cubicBezTo>
                  <a:cubicBezTo>
                    <a:pt x="55" y="152"/>
                    <a:pt x="45" y="16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48" y="164"/>
                    <a:pt x="56" y="155"/>
                    <a:pt x="65" y="147"/>
                  </a:cubicBezTo>
                  <a:cubicBezTo>
                    <a:pt x="76" y="137"/>
                    <a:pt x="88" y="12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8" y="120"/>
                    <a:pt x="97" y="122"/>
                    <a:pt x="95" y="124"/>
                  </a:cubicBezTo>
                  <a:cubicBezTo>
                    <a:pt x="89" y="129"/>
                    <a:pt x="84" y="135"/>
                    <a:pt x="78" y="140"/>
                  </a:cubicBezTo>
                  <a:cubicBezTo>
                    <a:pt x="68" y="150"/>
                    <a:pt x="56" y="159"/>
                    <a:pt x="46" y="169"/>
                  </a:cubicBezTo>
                  <a:cubicBezTo>
                    <a:pt x="46" y="170"/>
                    <a:pt x="46" y="170"/>
                    <a:pt x="46" y="170"/>
                  </a:cubicBezTo>
                  <a:moveTo>
                    <a:pt x="110" y="172"/>
                  </a:moveTo>
                  <a:cubicBezTo>
                    <a:pt x="106" y="172"/>
                    <a:pt x="102" y="172"/>
                    <a:pt x="98" y="171"/>
                  </a:cubicBezTo>
                  <a:cubicBezTo>
                    <a:pt x="107" y="165"/>
                    <a:pt x="115" y="155"/>
                    <a:pt x="124" y="148"/>
                  </a:cubicBezTo>
                  <a:cubicBezTo>
                    <a:pt x="134" y="139"/>
                    <a:pt x="144" y="129"/>
                    <a:pt x="154" y="120"/>
                  </a:cubicBezTo>
                  <a:cubicBezTo>
                    <a:pt x="156" y="118"/>
                    <a:pt x="158" y="117"/>
                    <a:pt x="160" y="115"/>
                  </a:cubicBezTo>
                  <a:cubicBezTo>
                    <a:pt x="161" y="114"/>
                    <a:pt x="162" y="112"/>
                    <a:pt x="164" y="111"/>
                  </a:cubicBezTo>
                  <a:cubicBezTo>
                    <a:pt x="163" y="113"/>
                    <a:pt x="161" y="114"/>
                    <a:pt x="160" y="116"/>
                  </a:cubicBezTo>
                  <a:cubicBezTo>
                    <a:pt x="156" y="121"/>
                    <a:pt x="151" y="125"/>
                    <a:pt x="147" y="130"/>
                  </a:cubicBezTo>
                  <a:cubicBezTo>
                    <a:pt x="140" y="138"/>
                    <a:pt x="133" y="147"/>
                    <a:pt x="125" y="155"/>
                  </a:cubicBezTo>
                  <a:cubicBezTo>
                    <a:pt x="120" y="161"/>
                    <a:pt x="115" y="166"/>
                    <a:pt x="110" y="172"/>
                  </a:cubicBezTo>
                  <a:moveTo>
                    <a:pt x="17" y="164"/>
                  </a:moveTo>
                  <a:cubicBezTo>
                    <a:pt x="17" y="164"/>
                    <a:pt x="21" y="159"/>
                    <a:pt x="22" y="159"/>
                  </a:cubicBezTo>
                  <a:cubicBezTo>
                    <a:pt x="24" y="156"/>
                    <a:pt x="27" y="154"/>
                    <a:pt x="30" y="152"/>
                  </a:cubicBezTo>
                  <a:cubicBezTo>
                    <a:pt x="35" y="148"/>
                    <a:pt x="40" y="143"/>
                    <a:pt x="45" y="138"/>
                  </a:cubicBezTo>
                  <a:cubicBezTo>
                    <a:pt x="56" y="129"/>
                    <a:pt x="66" y="118"/>
                    <a:pt x="76" y="108"/>
                  </a:cubicBezTo>
                  <a:cubicBezTo>
                    <a:pt x="78" y="111"/>
                    <a:pt x="81" y="113"/>
                    <a:pt x="83" y="115"/>
                  </a:cubicBezTo>
                  <a:cubicBezTo>
                    <a:pt x="59" y="127"/>
                    <a:pt x="41" y="147"/>
                    <a:pt x="19" y="163"/>
                  </a:cubicBezTo>
                  <a:cubicBezTo>
                    <a:pt x="18" y="163"/>
                    <a:pt x="17" y="164"/>
                    <a:pt x="17" y="164"/>
                  </a:cubicBezTo>
                  <a:moveTo>
                    <a:pt x="91" y="130"/>
                  </a:moveTo>
                  <a:cubicBezTo>
                    <a:pt x="95" y="126"/>
                    <a:pt x="99" y="121"/>
                    <a:pt x="103" y="117"/>
                  </a:cubicBezTo>
                  <a:cubicBezTo>
                    <a:pt x="109" y="115"/>
                    <a:pt x="113" y="109"/>
                    <a:pt x="118" y="106"/>
                  </a:cubicBezTo>
                  <a:cubicBezTo>
                    <a:pt x="115" y="109"/>
                    <a:pt x="113" y="111"/>
                    <a:pt x="110" y="114"/>
                  </a:cubicBezTo>
                  <a:cubicBezTo>
                    <a:pt x="105" y="119"/>
                    <a:pt x="99" y="123"/>
                    <a:pt x="94" y="127"/>
                  </a:cubicBezTo>
                  <a:cubicBezTo>
                    <a:pt x="93" y="128"/>
                    <a:pt x="92" y="129"/>
                    <a:pt x="91" y="130"/>
                  </a:cubicBezTo>
                  <a:moveTo>
                    <a:pt x="59" y="171"/>
                  </a:moveTo>
                  <a:cubicBezTo>
                    <a:pt x="64" y="168"/>
                    <a:pt x="68" y="164"/>
                    <a:pt x="71" y="160"/>
                  </a:cubicBezTo>
                  <a:cubicBezTo>
                    <a:pt x="77" y="155"/>
                    <a:pt x="83" y="150"/>
                    <a:pt x="89" y="145"/>
                  </a:cubicBezTo>
                  <a:cubicBezTo>
                    <a:pt x="101" y="134"/>
                    <a:pt x="112" y="123"/>
                    <a:pt x="123" y="112"/>
                  </a:cubicBezTo>
                  <a:cubicBezTo>
                    <a:pt x="125" y="110"/>
                    <a:pt x="130" y="107"/>
                    <a:pt x="131" y="105"/>
                  </a:cubicBezTo>
                  <a:cubicBezTo>
                    <a:pt x="129" y="109"/>
                    <a:pt x="125" y="113"/>
                    <a:pt x="122" y="116"/>
                  </a:cubicBezTo>
                  <a:cubicBezTo>
                    <a:pt x="116" y="122"/>
                    <a:pt x="112" y="128"/>
                    <a:pt x="108" y="134"/>
                  </a:cubicBezTo>
                  <a:cubicBezTo>
                    <a:pt x="103" y="140"/>
                    <a:pt x="97" y="145"/>
                    <a:pt x="92" y="150"/>
                  </a:cubicBezTo>
                  <a:cubicBezTo>
                    <a:pt x="86" y="157"/>
                    <a:pt x="81" y="164"/>
                    <a:pt x="74" y="169"/>
                  </a:cubicBezTo>
                  <a:cubicBezTo>
                    <a:pt x="73" y="170"/>
                    <a:pt x="73" y="170"/>
                    <a:pt x="74" y="170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70" y="170"/>
                    <a:pt x="67" y="170"/>
                    <a:pt x="64" y="171"/>
                  </a:cubicBezTo>
                  <a:cubicBezTo>
                    <a:pt x="62" y="171"/>
                    <a:pt x="61" y="171"/>
                    <a:pt x="59" y="171"/>
                  </a:cubicBezTo>
                  <a:moveTo>
                    <a:pt x="90" y="168"/>
                  </a:moveTo>
                  <a:cubicBezTo>
                    <a:pt x="91" y="168"/>
                    <a:pt x="91" y="168"/>
                    <a:pt x="92" y="166"/>
                  </a:cubicBezTo>
                  <a:cubicBezTo>
                    <a:pt x="101" y="155"/>
                    <a:pt x="112" y="146"/>
                    <a:pt x="122" y="137"/>
                  </a:cubicBezTo>
                  <a:cubicBezTo>
                    <a:pt x="135" y="126"/>
                    <a:pt x="146" y="114"/>
                    <a:pt x="159" y="104"/>
                  </a:cubicBezTo>
                  <a:cubicBezTo>
                    <a:pt x="154" y="108"/>
                    <a:pt x="148" y="115"/>
                    <a:pt x="144" y="120"/>
                  </a:cubicBezTo>
                  <a:cubicBezTo>
                    <a:pt x="138" y="126"/>
                    <a:pt x="133" y="132"/>
                    <a:pt x="128" y="138"/>
                  </a:cubicBezTo>
                  <a:cubicBezTo>
                    <a:pt x="122" y="144"/>
                    <a:pt x="117" y="150"/>
                    <a:pt x="112" y="156"/>
                  </a:cubicBezTo>
                  <a:cubicBezTo>
                    <a:pt x="107" y="162"/>
                    <a:pt x="101" y="166"/>
                    <a:pt x="96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89" y="171"/>
                    <a:pt x="81" y="170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0" y="167"/>
                    <a:pt x="84" y="163"/>
                    <a:pt x="88" y="158"/>
                  </a:cubicBezTo>
                  <a:cubicBezTo>
                    <a:pt x="94" y="152"/>
                    <a:pt x="100" y="147"/>
                    <a:pt x="106" y="141"/>
                  </a:cubicBezTo>
                  <a:cubicBezTo>
                    <a:pt x="118" y="130"/>
                    <a:pt x="130" y="120"/>
                    <a:pt x="142" y="108"/>
                  </a:cubicBezTo>
                  <a:cubicBezTo>
                    <a:pt x="138" y="112"/>
                    <a:pt x="134" y="120"/>
                    <a:pt x="129" y="125"/>
                  </a:cubicBezTo>
                  <a:cubicBezTo>
                    <a:pt x="125" y="130"/>
                    <a:pt x="119" y="135"/>
                    <a:pt x="114" y="140"/>
                  </a:cubicBezTo>
                  <a:cubicBezTo>
                    <a:pt x="105" y="149"/>
                    <a:pt x="95" y="159"/>
                    <a:pt x="87" y="170"/>
                  </a:cubicBezTo>
                  <a:cubicBezTo>
                    <a:pt x="87" y="170"/>
                    <a:pt x="88" y="170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0"/>
                    <a:pt x="89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moveTo>
                    <a:pt x="90" y="154"/>
                  </a:moveTo>
                  <a:cubicBezTo>
                    <a:pt x="91" y="154"/>
                    <a:pt x="91" y="153"/>
                    <a:pt x="91" y="153"/>
                  </a:cubicBezTo>
                  <a:cubicBezTo>
                    <a:pt x="96" y="147"/>
                    <a:pt x="102" y="142"/>
                    <a:pt x="107" y="137"/>
                  </a:cubicBezTo>
                  <a:cubicBezTo>
                    <a:pt x="112" y="131"/>
                    <a:pt x="115" y="124"/>
                    <a:pt x="121" y="119"/>
                  </a:cubicBezTo>
                  <a:cubicBezTo>
                    <a:pt x="125" y="114"/>
                    <a:pt x="130" y="110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6" y="105"/>
                    <a:pt x="138" y="106"/>
                    <a:pt x="141" y="107"/>
                  </a:cubicBezTo>
                  <a:cubicBezTo>
                    <a:pt x="136" y="112"/>
                    <a:pt x="131" y="117"/>
                    <a:pt x="126" y="122"/>
                  </a:cubicBezTo>
                  <a:cubicBezTo>
                    <a:pt x="119" y="127"/>
                    <a:pt x="113" y="133"/>
                    <a:pt x="107" y="139"/>
                  </a:cubicBezTo>
                  <a:cubicBezTo>
                    <a:pt x="101" y="144"/>
                    <a:pt x="96" y="149"/>
                    <a:pt x="90" y="154"/>
                  </a:cubicBezTo>
                  <a:moveTo>
                    <a:pt x="146" y="108"/>
                  </a:moveTo>
                  <a:cubicBezTo>
                    <a:pt x="147" y="108"/>
                    <a:pt x="149" y="108"/>
                    <a:pt x="150" y="108"/>
                  </a:cubicBezTo>
                  <a:cubicBezTo>
                    <a:pt x="152" y="107"/>
                    <a:pt x="155" y="103"/>
                    <a:pt x="157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46" y="113"/>
                    <a:pt x="135" y="124"/>
                    <a:pt x="123" y="134"/>
                  </a:cubicBezTo>
                  <a:cubicBezTo>
                    <a:pt x="117" y="140"/>
                    <a:pt x="111" y="145"/>
                    <a:pt x="105" y="151"/>
                  </a:cubicBezTo>
                  <a:cubicBezTo>
                    <a:pt x="109" y="146"/>
                    <a:pt x="114" y="142"/>
                    <a:pt x="119" y="137"/>
                  </a:cubicBezTo>
                  <a:cubicBezTo>
                    <a:pt x="128" y="128"/>
                    <a:pt x="136" y="119"/>
                    <a:pt x="143" y="108"/>
                  </a:cubicBezTo>
                  <a:cubicBezTo>
                    <a:pt x="143" y="108"/>
                    <a:pt x="144" y="108"/>
                    <a:pt x="145" y="108"/>
                  </a:cubicBezTo>
                  <a:cubicBezTo>
                    <a:pt x="145" y="108"/>
                    <a:pt x="145" y="108"/>
                    <a:pt x="146" y="108"/>
                  </a:cubicBezTo>
                  <a:moveTo>
                    <a:pt x="11" y="159"/>
                  </a:moveTo>
                  <a:cubicBezTo>
                    <a:pt x="9" y="156"/>
                    <a:pt x="9" y="153"/>
                    <a:pt x="10" y="150"/>
                  </a:cubicBezTo>
                  <a:cubicBezTo>
                    <a:pt x="20" y="144"/>
                    <a:pt x="28" y="136"/>
                    <a:pt x="36" y="129"/>
                  </a:cubicBezTo>
                  <a:cubicBezTo>
                    <a:pt x="42" y="123"/>
                    <a:pt x="49" y="119"/>
                    <a:pt x="55" y="114"/>
                  </a:cubicBezTo>
                  <a:cubicBezTo>
                    <a:pt x="58" y="112"/>
                    <a:pt x="62" y="109"/>
                    <a:pt x="65" y="107"/>
                  </a:cubicBezTo>
                  <a:cubicBezTo>
                    <a:pt x="66" y="106"/>
                    <a:pt x="68" y="105"/>
                    <a:pt x="6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69" y="104"/>
                    <a:pt x="68" y="106"/>
                  </a:cubicBezTo>
                  <a:cubicBezTo>
                    <a:pt x="67" y="107"/>
                    <a:pt x="65" y="108"/>
                    <a:pt x="65" y="108"/>
                  </a:cubicBezTo>
                  <a:cubicBezTo>
                    <a:pt x="65" y="108"/>
                    <a:pt x="65" y="108"/>
                    <a:pt x="66" y="108"/>
                  </a:cubicBezTo>
                  <a:cubicBezTo>
                    <a:pt x="50" y="128"/>
                    <a:pt x="26" y="139"/>
                    <a:pt x="11" y="159"/>
                  </a:cubicBezTo>
                  <a:moveTo>
                    <a:pt x="115" y="154"/>
                  </a:moveTo>
                  <a:cubicBezTo>
                    <a:pt x="116" y="153"/>
                    <a:pt x="116" y="153"/>
                    <a:pt x="116" y="153"/>
                  </a:cubicBezTo>
                  <a:cubicBezTo>
                    <a:pt x="121" y="147"/>
                    <a:pt x="127" y="141"/>
                    <a:pt x="132" y="135"/>
                  </a:cubicBezTo>
                  <a:cubicBezTo>
                    <a:pt x="141" y="125"/>
                    <a:pt x="153" y="115"/>
                    <a:pt x="160" y="103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6" y="107"/>
                    <a:pt x="171" y="112"/>
                    <a:pt x="176" y="118"/>
                  </a:cubicBezTo>
                  <a:cubicBezTo>
                    <a:pt x="161" y="129"/>
                    <a:pt x="149" y="144"/>
                    <a:pt x="136" y="157"/>
                  </a:cubicBezTo>
                  <a:cubicBezTo>
                    <a:pt x="139" y="154"/>
                    <a:pt x="141" y="151"/>
                    <a:pt x="143" y="148"/>
                  </a:cubicBezTo>
                  <a:cubicBezTo>
                    <a:pt x="152" y="137"/>
                    <a:pt x="162" y="127"/>
                    <a:pt x="171" y="117"/>
                  </a:cubicBezTo>
                  <a:cubicBezTo>
                    <a:pt x="171" y="117"/>
                    <a:pt x="171" y="116"/>
                    <a:pt x="171" y="116"/>
                  </a:cubicBezTo>
                  <a:cubicBezTo>
                    <a:pt x="171" y="116"/>
                    <a:pt x="170" y="116"/>
                    <a:pt x="170" y="116"/>
                  </a:cubicBezTo>
                  <a:cubicBezTo>
                    <a:pt x="159" y="123"/>
                    <a:pt x="150" y="131"/>
                    <a:pt x="140" y="140"/>
                  </a:cubicBezTo>
                  <a:cubicBezTo>
                    <a:pt x="141" y="139"/>
                    <a:pt x="142" y="138"/>
                    <a:pt x="143" y="137"/>
                  </a:cubicBezTo>
                  <a:cubicBezTo>
                    <a:pt x="150" y="128"/>
                    <a:pt x="161" y="120"/>
                    <a:pt x="166" y="109"/>
                  </a:cubicBezTo>
                  <a:cubicBezTo>
                    <a:pt x="166" y="109"/>
                    <a:pt x="166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54" y="119"/>
                    <a:pt x="143" y="130"/>
                    <a:pt x="131" y="140"/>
                  </a:cubicBezTo>
                  <a:cubicBezTo>
                    <a:pt x="126" y="145"/>
                    <a:pt x="120" y="149"/>
                    <a:pt x="115" y="154"/>
                  </a:cubicBezTo>
                  <a:moveTo>
                    <a:pt x="61" y="169"/>
                  </a:moveTo>
                  <a:cubicBezTo>
                    <a:pt x="64" y="165"/>
                    <a:pt x="67" y="162"/>
                    <a:pt x="71" y="159"/>
                  </a:cubicBezTo>
                  <a:cubicBezTo>
                    <a:pt x="77" y="153"/>
                    <a:pt x="83" y="148"/>
                    <a:pt x="89" y="142"/>
                  </a:cubicBezTo>
                  <a:cubicBezTo>
                    <a:pt x="101" y="130"/>
                    <a:pt x="112" y="116"/>
                    <a:pt x="122" y="103"/>
                  </a:cubicBezTo>
                  <a:cubicBezTo>
                    <a:pt x="124" y="103"/>
                    <a:pt x="126" y="103"/>
                    <a:pt x="128" y="103"/>
                  </a:cubicBezTo>
                  <a:cubicBezTo>
                    <a:pt x="128" y="103"/>
                    <a:pt x="129" y="103"/>
                    <a:pt x="130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20" y="111"/>
                    <a:pt x="110" y="122"/>
                    <a:pt x="100" y="132"/>
                  </a:cubicBezTo>
                  <a:cubicBezTo>
                    <a:pt x="89" y="143"/>
                    <a:pt x="77" y="153"/>
                    <a:pt x="66" y="164"/>
                  </a:cubicBezTo>
                  <a:cubicBezTo>
                    <a:pt x="65" y="166"/>
                    <a:pt x="63" y="167"/>
                    <a:pt x="62" y="168"/>
                  </a:cubicBezTo>
                  <a:cubicBezTo>
                    <a:pt x="61" y="169"/>
                    <a:pt x="61" y="169"/>
                    <a:pt x="61" y="169"/>
                  </a:cubicBezTo>
                  <a:moveTo>
                    <a:pt x="12" y="158"/>
                  </a:moveTo>
                  <a:cubicBezTo>
                    <a:pt x="14" y="156"/>
                    <a:pt x="16" y="154"/>
                    <a:pt x="18" y="152"/>
                  </a:cubicBezTo>
                  <a:cubicBezTo>
                    <a:pt x="34" y="134"/>
                    <a:pt x="57" y="123"/>
                    <a:pt x="71" y="102"/>
                  </a:cubicBezTo>
                  <a:cubicBezTo>
                    <a:pt x="73" y="104"/>
                    <a:pt x="74" y="105"/>
                    <a:pt x="75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3" y="109"/>
                    <a:pt x="73" y="109"/>
                    <a:pt x="72" y="110"/>
                  </a:cubicBezTo>
                  <a:cubicBezTo>
                    <a:pt x="61" y="120"/>
                    <a:pt x="49" y="129"/>
                    <a:pt x="37" y="138"/>
                  </a:cubicBezTo>
                  <a:cubicBezTo>
                    <a:pt x="32" y="142"/>
                    <a:pt x="26" y="147"/>
                    <a:pt x="21" y="151"/>
                  </a:cubicBezTo>
                  <a:cubicBezTo>
                    <a:pt x="18" y="153"/>
                    <a:pt x="15" y="156"/>
                    <a:pt x="12" y="158"/>
                  </a:cubicBezTo>
                  <a:moveTo>
                    <a:pt x="10" y="149"/>
                  </a:moveTo>
                  <a:cubicBezTo>
                    <a:pt x="10" y="149"/>
                    <a:pt x="10" y="149"/>
                    <a:pt x="10" y="149"/>
                  </a:cubicBezTo>
                  <a:cubicBezTo>
                    <a:pt x="28" y="131"/>
                    <a:pt x="50" y="117"/>
                    <a:pt x="67" y="99"/>
                  </a:cubicBezTo>
                  <a:cubicBezTo>
                    <a:pt x="68" y="100"/>
                    <a:pt x="69" y="100"/>
                    <a:pt x="70" y="101"/>
                  </a:cubicBezTo>
                  <a:cubicBezTo>
                    <a:pt x="60" y="109"/>
                    <a:pt x="49" y="117"/>
                    <a:pt x="39" y="125"/>
                  </a:cubicBezTo>
                  <a:cubicBezTo>
                    <a:pt x="34" y="129"/>
                    <a:pt x="29" y="133"/>
                    <a:pt x="24" y="138"/>
                  </a:cubicBezTo>
                  <a:cubicBezTo>
                    <a:pt x="20" y="141"/>
                    <a:pt x="13" y="146"/>
                    <a:pt x="10" y="149"/>
                  </a:cubicBezTo>
                  <a:moveTo>
                    <a:pt x="31" y="111"/>
                  </a:moveTo>
                  <a:cubicBezTo>
                    <a:pt x="33" y="109"/>
                    <a:pt x="35" y="106"/>
                    <a:pt x="36" y="104"/>
                  </a:cubicBezTo>
                  <a:cubicBezTo>
                    <a:pt x="37" y="104"/>
                    <a:pt x="38" y="103"/>
                    <a:pt x="38" y="102"/>
                  </a:cubicBezTo>
                  <a:cubicBezTo>
                    <a:pt x="41" y="101"/>
                    <a:pt x="44" y="100"/>
                    <a:pt x="47" y="98"/>
                  </a:cubicBezTo>
                  <a:cubicBezTo>
                    <a:pt x="42" y="103"/>
                    <a:pt x="36" y="107"/>
                    <a:pt x="31" y="111"/>
                  </a:cubicBezTo>
                  <a:moveTo>
                    <a:pt x="10" y="147"/>
                  </a:moveTo>
                  <a:cubicBezTo>
                    <a:pt x="11" y="144"/>
                    <a:pt x="12" y="141"/>
                    <a:pt x="13" y="138"/>
                  </a:cubicBezTo>
                  <a:cubicBezTo>
                    <a:pt x="22" y="130"/>
                    <a:pt x="32" y="123"/>
                    <a:pt x="41" y="115"/>
                  </a:cubicBezTo>
                  <a:cubicBezTo>
                    <a:pt x="46" y="111"/>
                    <a:pt x="51" y="107"/>
                    <a:pt x="57" y="103"/>
                  </a:cubicBezTo>
                  <a:cubicBezTo>
                    <a:pt x="59" y="102"/>
                    <a:pt x="61" y="100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9"/>
                    <a:pt x="64" y="100"/>
                    <a:pt x="63" y="101"/>
                  </a:cubicBezTo>
                  <a:cubicBezTo>
                    <a:pt x="47" y="118"/>
                    <a:pt x="27" y="130"/>
                    <a:pt x="10" y="147"/>
                  </a:cubicBezTo>
                  <a:moveTo>
                    <a:pt x="17" y="133"/>
                  </a:moveTo>
                  <a:cubicBezTo>
                    <a:pt x="18" y="133"/>
                    <a:pt x="18" y="132"/>
                    <a:pt x="19" y="132"/>
                  </a:cubicBezTo>
                  <a:cubicBezTo>
                    <a:pt x="23" y="127"/>
                    <a:pt x="28" y="123"/>
                    <a:pt x="34" y="119"/>
                  </a:cubicBezTo>
                  <a:cubicBezTo>
                    <a:pt x="43" y="112"/>
                    <a:pt x="53" y="105"/>
                    <a:pt x="61" y="96"/>
                  </a:cubicBezTo>
                  <a:cubicBezTo>
                    <a:pt x="62" y="97"/>
                    <a:pt x="63" y="97"/>
                    <a:pt x="64" y="97"/>
                  </a:cubicBezTo>
                  <a:cubicBezTo>
                    <a:pt x="58" y="101"/>
                    <a:pt x="52" y="105"/>
                    <a:pt x="46" y="110"/>
                  </a:cubicBezTo>
                  <a:cubicBezTo>
                    <a:pt x="37" y="118"/>
                    <a:pt x="27" y="125"/>
                    <a:pt x="17" y="133"/>
                  </a:cubicBezTo>
                  <a:moveTo>
                    <a:pt x="17" y="132"/>
                  </a:moveTo>
                  <a:cubicBezTo>
                    <a:pt x="19" y="127"/>
                    <a:pt x="23" y="122"/>
                    <a:pt x="26" y="119"/>
                  </a:cubicBezTo>
                  <a:cubicBezTo>
                    <a:pt x="31" y="115"/>
                    <a:pt x="36" y="110"/>
                    <a:pt x="41" y="106"/>
                  </a:cubicBezTo>
                  <a:cubicBezTo>
                    <a:pt x="45" y="104"/>
                    <a:pt x="48" y="102"/>
                    <a:pt x="51" y="100"/>
                  </a:cubicBezTo>
                  <a:cubicBezTo>
                    <a:pt x="54" y="98"/>
                    <a:pt x="57" y="97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7"/>
                    <a:pt x="56" y="100"/>
                    <a:pt x="56" y="100"/>
                  </a:cubicBezTo>
                  <a:cubicBezTo>
                    <a:pt x="47" y="108"/>
                    <a:pt x="38" y="114"/>
                    <a:pt x="28" y="121"/>
                  </a:cubicBezTo>
                  <a:cubicBezTo>
                    <a:pt x="24" y="124"/>
                    <a:pt x="20" y="128"/>
                    <a:pt x="17" y="132"/>
                  </a:cubicBezTo>
                  <a:moveTo>
                    <a:pt x="40" y="106"/>
                  </a:moveTo>
                  <a:cubicBezTo>
                    <a:pt x="44" y="103"/>
                    <a:pt x="47" y="100"/>
                    <a:pt x="51" y="97"/>
                  </a:cubicBezTo>
                  <a:cubicBezTo>
                    <a:pt x="53" y="97"/>
                    <a:pt x="54" y="96"/>
                    <a:pt x="56" y="96"/>
                  </a:cubicBezTo>
                  <a:cubicBezTo>
                    <a:pt x="51" y="99"/>
                    <a:pt x="45" y="102"/>
                    <a:pt x="40" y="106"/>
                  </a:cubicBezTo>
                  <a:moveTo>
                    <a:pt x="43" y="95"/>
                  </a:moveTo>
                  <a:cubicBezTo>
                    <a:pt x="50" y="85"/>
                    <a:pt x="58" y="75"/>
                    <a:pt x="64" y="65"/>
                  </a:cubicBezTo>
                  <a:cubicBezTo>
                    <a:pt x="77" y="46"/>
                    <a:pt x="71" y="25"/>
                    <a:pt x="60" y="6"/>
                  </a:cubicBezTo>
                  <a:cubicBezTo>
                    <a:pt x="68" y="5"/>
                    <a:pt x="76" y="5"/>
                    <a:pt x="84" y="5"/>
                  </a:cubicBezTo>
                  <a:cubicBezTo>
                    <a:pt x="88" y="5"/>
                    <a:pt x="91" y="5"/>
                    <a:pt x="95" y="5"/>
                  </a:cubicBezTo>
                  <a:cubicBezTo>
                    <a:pt x="98" y="5"/>
                    <a:pt x="102" y="5"/>
                    <a:pt x="105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03" y="20"/>
                    <a:pt x="99" y="35"/>
                    <a:pt x="108" y="52"/>
                  </a:cubicBezTo>
                  <a:cubicBezTo>
                    <a:pt x="118" y="70"/>
                    <a:pt x="139" y="84"/>
                    <a:pt x="154" y="97"/>
                  </a:cubicBezTo>
                  <a:cubicBezTo>
                    <a:pt x="155" y="98"/>
                    <a:pt x="155" y="98"/>
                    <a:pt x="156" y="99"/>
                  </a:cubicBezTo>
                  <a:cubicBezTo>
                    <a:pt x="154" y="99"/>
                    <a:pt x="153" y="100"/>
                    <a:pt x="151" y="101"/>
                  </a:cubicBezTo>
                  <a:cubicBezTo>
                    <a:pt x="150" y="103"/>
                    <a:pt x="148" y="103"/>
                    <a:pt x="146" y="103"/>
                  </a:cubicBezTo>
                  <a:cubicBezTo>
                    <a:pt x="141" y="103"/>
                    <a:pt x="135" y="99"/>
                    <a:pt x="131" y="98"/>
                  </a:cubicBezTo>
                  <a:cubicBezTo>
                    <a:pt x="130" y="98"/>
                    <a:pt x="128" y="98"/>
                    <a:pt x="127" y="98"/>
                  </a:cubicBezTo>
                  <a:cubicBezTo>
                    <a:pt x="117" y="98"/>
                    <a:pt x="110" y="107"/>
                    <a:pt x="102" y="112"/>
                  </a:cubicBezTo>
                  <a:cubicBezTo>
                    <a:pt x="99" y="114"/>
                    <a:pt x="97" y="115"/>
                    <a:pt x="95" y="115"/>
                  </a:cubicBezTo>
                  <a:cubicBezTo>
                    <a:pt x="85" y="115"/>
                    <a:pt x="78" y="101"/>
                    <a:pt x="71" y="96"/>
                  </a:cubicBezTo>
                  <a:cubicBezTo>
                    <a:pt x="66" y="93"/>
                    <a:pt x="62" y="92"/>
                    <a:pt x="58" y="92"/>
                  </a:cubicBezTo>
                  <a:cubicBezTo>
                    <a:pt x="53" y="92"/>
                    <a:pt x="48" y="93"/>
                    <a:pt x="43" y="95"/>
                  </a:cubicBezTo>
                  <a:moveTo>
                    <a:pt x="84" y="0"/>
                  </a:moveTo>
                  <a:cubicBezTo>
                    <a:pt x="75" y="0"/>
                    <a:pt x="66" y="0"/>
                    <a:pt x="57" y="2"/>
                  </a:cubicBezTo>
                  <a:cubicBezTo>
                    <a:pt x="55" y="3"/>
                    <a:pt x="55" y="4"/>
                    <a:pt x="55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61" y="18"/>
                    <a:pt x="66" y="28"/>
                    <a:pt x="67" y="39"/>
                  </a:cubicBezTo>
                  <a:cubicBezTo>
                    <a:pt x="68" y="53"/>
                    <a:pt x="60" y="64"/>
                    <a:pt x="52" y="74"/>
                  </a:cubicBezTo>
                  <a:cubicBezTo>
                    <a:pt x="40" y="91"/>
                    <a:pt x="28" y="107"/>
                    <a:pt x="17" y="123"/>
                  </a:cubicBezTo>
                  <a:cubicBezTo>
                    <a:pt x="9" y="135"/>
                    <a:pt x="0" y="151"/>
                    <a:pt x="9" y="164"/>
                  </a:cubicBezTo>
                  <a:cubicBezTo>
                    <a:pt x="16" y="175"/>
                    <a:pt x="32" y="176"/>
                    <a:pt x="44" y="17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52" y="176"/>
                    <a:pt x="59" y="175"/>
                    <a:pt x="67" y="175"/>
                  </a:cubicBezTo>
                  <a:cubicBezTo>
                    <a:pt x="70" y="175"/>
                    <a:pt x="72" y="175"/>
                    <a:pt x="75" y="175"/>
                  </a:cubicBezTo>
                  <a:cubicBezTo>
                    <a:pt x="85" y="175"/>
                    <a:pt x="95" y="176"/>
                    <a:pt x="105" y="176"/>
                  </a:cubicBezTo>
                  <a:cubicBezTo>
                    <a:pt x="119" y="177"/>
                    <a:pt x="133" y="179"/>
                    <a:pt x="146" y="179"/>
                  </a:cubicBezTo>
                  <a:cubicBezTo>
                    <a:pt x="154" y="179"/>
                    <a:pt x="161" y="179"/>
                    <a:pt x="168" y="177"/>
                  </a:cubicBezTo>
                  <a:cubicBezTo>
                    <a:pt x="184" y="174"/>
                    <a:pt x="198" y="163"/>
                    <a:pt x="195" y="146"/>
                  </a:cubicBezTo>
                  <a:cubicBezTo>
                    <a:pt x="193" y="128"/>
                    <a:pt x="178" y="113"/>
                    <a:pt x="165" y="101"/>
                  </a:cubicBezTo>
                  <a:cubicBezTo>
                    <a:pt x="151" y="87"/>
                    <a:pt x="135" y="76"/>
                    <a:pt x="122" y="62"/>
                  </a:cubicBezTo>
                  <a:cubicBezTo>
                    <a:pt x="114" y="54"/>
                    <a:pt x="108" y="44"/>
                    <a:pt x="107" y="33"/>
                  </a:cubicBezTo>
                  <a:cubicBezTo>
                    <a:pt x="107" y="23"/>
                    <a:pt x="112" y="13"/>
                    <a:pt x="118" y="5"/>
                  </a:cubicBezTo>
                  <a:cubicBezTo>
                    <a:pt x="118" y="3"/>
                    <a:pt x="118" y="2"/>
                    <a:pt x="117" y="2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08" y="0"/>
                    <a:pt x="105" y="0"/>
                  </a:cubicBezTo>
                  <a:cubicBezTo>
                    <a:pt x="101" y="0"/>
                    <a:pt x="98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415844" y="3452739"/>
              <a:ext cx="312738" cy="360363"/>
            </a:xfrm>
            <a:custGeom>
              <a:avLst/>
              <a:gdLst>
                <a:gd name="T0" fmla="*/ 34 w 74"/>
                <a:gd name="T1" fmla="*/ 75 h 85"/>
                <a:gd name="T2" fmla="*/ 48 w 74"/>
                <a:gd name="T3" fmla="*/ 63 h 85"/>
                <a:gd name="T4" fmla="*/ 48 w 74"/>
                <a:gd name="T5" fmla="*/ 60 h 85"/>
                <a:gd name="T6" fmla="*/ 32 w 74"/>
                <a:gd name="T7" fmla="*/ 76 h 85"/>
                <a:gd name="T8" fmla="*/ 28 w 74"/>
                <a:gd name="T9" fmla="*/ 80 h 85"/>
                <a:gd name="T10" fmla="*/ 60 w 74"/>
                <a:gd name="T11" fmla="*/ 54 h 85"/>
                <a:gd name="T12" fmla="*/ 59 w 74"/>
                <a:gd name="T13" fmla="*/ 59 h 85"/>
                <a:gd name="T14" fmla="*/ 64 w 74"/>
                <a:gd name="T15" fmla="*/ 59 h 85"/>
                <a:gd name="T16" fmla="*/ 67 w 74"/>
                <a:gd name="T17" fmla="*/ 60 h 85"/>
                <a:gd name="T18" fmla="*/ 64 w 74"/>
                <a:gd name="T19" fmla="*/ 67 h 85"/>
                <a:gd name="T20" fmla="*/ 54 w 74"/>
                <a:gd name="T21" fmla="*/ 78 h 85"/>
                <a:gd name="T22" fmla="*/ 27 w 74"/>
                <a:gd name="T23" fmla="*/ 81 h 85"/>
                <a:gd name="T24" fmla="*/ 29 w 74"/>
                <a:gd name="T25" fmla="*/ 52 h 85"/>
                <a:gd name="T26" fmla="*/ 7 w 74"/>
                <a:gd name="T27" fmla="*/ 68 h 85"/>
                <a:gd name="T28" fmla="*/ 20 w 74"/>
                <a:gd name="T29" fmla="*/ 54 h 85"/>
                <a:gd name="T30" fmla="*/ 49 w 74"/>
                <a:gd name="T31" fmla="*/ 66 h 85"/>
                <a:gd name="T32" fmla="*/ 69 w 74"/>
                <a:gd name="T33" fmla="*/ 54 h 85"/>
                <a:gd name="T34" fmla="*/ 50 w 74"/>
                <a:gd name="T35" fmla="*/ 77 h 85"/>
                <a:gd name="T36" fmla="*/ 49 w 74"/>
                <a:gd name="T37" fmla="*/ 75 h 85"/>
                <a:gd name="T38" fmla="*/ 69 w 74"/>
                <a:gd name="T39" fmla="*/ 54 h 85"/>
                <a:gd name="T40" fmla="*/ 67 w 74"/>
                <a:gd name="T41" fmla="*/ 53 h 85"/>
                <a:gd name="T42" fmla="*/ 32 w 74"/>
                <a:gd name="T43" fmla="*/ 81 h 85"/>
                <a:gd name="T44" fmla="*/ 24 w 74"/>
                <a:gd name="T45" fmla="*/ 51 h 85"/>
                <a:gd name="T46" fmla="*/ 12 w 74"/>
                <a:gd name="T47" fmla="*/ 75 h 85"/>
                <a:gd name="T48" fmla="*/ 38 w 74"/>
                <a:gd name="T49" fmla="*/ 51 h 85"/>
                <a:gd name="T50" fmla="*/ 15 w 74"/>
                <a:gd name="T51" fmla="*/ 77 h 85"/>
                <a:gd name="T52" fmla="*/ 30 w 74"/>
                <a:gd name="T53" fmla="*/ 65 h 85"/>
                <a:gd name="T54" fmla="*/ 43 w 74"/>
                <a:gd name="T55" fmla="*/ 59 h 85"/>
                <a:gd name="T56" fmla="*/ 47 w 74"/>
                <a:gd name="T57" fmla="*/ 50 h 85"/>
                <a:gd name="T58" fmla="*/ 12 w 74"/>
                <a:gd name="T59" fmla="*/ 54 h 85"/>
                <a:gd name="T60" fmla="*/ 16 w 74"/>
                <a:gd name="T61" fmla="*/ 53 h 85"/>
                <a:gd name="T62" fmla="*/ 13 w 74"/>
                <a:gd name="T63" fmla="*/ 76 h 85"/>
                <a:gd name="T64" fmla="*/ 42 w 74"/>
                <a:gd name="T65" fmla="*/ 52 h 85"/>
                <a:gd name="T66" fmla="*/ 14 w 74"/>
                <a:gd name="T67" fmla="*/ 58 h 85"/>
                <a:gd name="T68" fmla="*/ 6 w 74"/>
                <a:gd name="T69" fmla="*/ 66 h 85"/>
                <a:gd name="T70" fmla="*/ 49 w 74"/>
                <a:gd name="T71" fmla="*/ 50 h 85"/>
                <a:gd name="T72" fmla="*/ 34 w 74"/>
                <a:gd name="T73" fmla="*/ 67 h 85"/>
                <a:gd name="T74" fmla="*/ 18 w 74"/>
                <a:gd name="T75" fmla="*/ 77 h 85"/>
                <a:gd name="T76" fmla="*/ 11 w 74"/>
                <a:gd name="T77" fmla="*/ 49 h 85"/>
                <a:gd name="T78" fmla="*/ 46 w 74"/>
                <a:gd name="T79" fmla="*/ 49 h 85"/>
                <a:gd name="T80" fmla="*/ 10 w 74"/>
                <a:gd name="T81" fmla="*/ 72 h 85"/>
                <a:gd name="T82" fmla="*/ 44 w 74"/>
                <a:gd name="T83" fmla="*/ 49 h 85"/>
                <a:gd name="T84" fmla="*/ 24 w 74"/>
                <a:gd name="T85" fmla="*/ 64 h 85"/>
                <a:gd name="T86" fmla="*/ 3 w 74"/>
                <a:gd name="T87" fmla="*/ 53 h 85"/>
                <a:gd name="T88" fmla="*/ 3 w 74"/>
                <a:gd name="T89" fmla="*/ 55 h 85"/>
                <a:gd name="T90" fmla="*/ 3 w 74"/>
                <a:gd name="T91" fmla="*/ 53 h 85"/>
                <a:gd name="T92" fmla="*/ 12 w 74"/>
                <a:gd name="T93" fmla="*/ 48 h 85"/>
                <a:gd name="T94" fmla="*/ 6 w 74"/>
                <a:gd name="T95" fmla="*/ 62 h 85"/>
                <a:gd name="T96" fmla="*/ 4 w 74"/>
                <a:gd name="T97" fmla="*/ 58 h 85"/>
                <a:gd name="T98" fmla="*/ 12 w 74"/>
                <a:gd name="T99" fmla="*/ 48 h 85"/>
                <a:gd name="T100" fmla="*/ 43 w 74"/>
                <a:gd name="T101" fmla="*/ 23 h 85"/>
                <a:gd name="T102" fmla="*/ 68 w 74"/>
                <a:gd name="T103" fmla="*/ 49 h 85"/>
                <a:gd name="T104" fmla="*/ 34 w 74"/>
                <a:gd name="T105" fmla="*/ 48 h 85"/>
                <a:gd name="T106" fmla="*/ 3 w 74"/>
                <a:gd name="T107" fmla="*/ 47 h 85"/>
                <a:gd name="T108" fmla="*/ 32 w 74"/>
                <a:gd name="T109" fmla="*/ 23 h 85"/>
                <a:gd name="T110" fmla="*/ 28 w 74"/>
                <a:gd name="T111" fmla="*/ 21 h 85"/>
                <a:gd name="T112" fmla="*/ 37 w 74"/>
                <a:gd name="T113" fmla="*/ 85 h 85"/>
                <a:gd name="T114" fmla="*/ 45 w 74"/>
                <a:gd name="T115" fmla="*/ 2 h 85"/>
                <a:gd name="T116" fmla="*/ 31 w 74"/>
                <a:gd name="T117" fmla="*/ 0 h 85"/>
                <a:gd name="T118" fmla="*/ 31 w 74"/>
                <a:gd name="T1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85">
                  <a:moveTo>
                    <a:pt x="56" y="77"/>
                  </a:moveTo>
                  <a:cubicBezTo>
                    <a:pt x="58" y="75"/>
                    <a:pt x="60" y="73"/>
                    <a:pt x="62" y="70"/>
                  </a:cubicBezTo>
                  <a:cubicBezTo>
                    <a:pt x="63" y="69"/>
                    <a:pt x="64" y="68"/>
                    <a:pt x="66" y="67"/>
                  </a:cubicBezTo>
                  <a:cubicBezTo>
                    <a:pt x="63" y="71"/>
                    <a:pt x="60" y="74"/>
                    <a:pt x="56" y="77"/>
                  </a:cubicBezTo>
                  <a:moveTo>
                    <a:pt x="34" y="75"/>
                  </a:moveTo>
                  <a:cubicBezTo>
                    <a:pt x="36" y="72"/>
                    <a:pt x="39" y="69"/>
                    <a:pt x="42" y="67"/>
                  </a:cubicBezTo>
                  <a:cubicBezTo>
                    <a:pt x="47" y="63"/>
                    <a:pt x="53" y="59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57"/>
                    <a:pt x="52" y="60"/>
                    <a:pt x="48" y="63"/>
                  </a:cubicBezTo>
                  <a:cubicBezTo>
                    <a:pt x="43" y="67"/>
                    <a:pt x="39" y="71"/>
                    <a:pt x="34" y="75"/>
                  </a:cubicBezTo>
                  <a:moveTo>
                    <a:pt x="25" y="81"/>
                  </a:moveTo>
                  <a:cubicBezTo>
                    <a:pt x="24" y="81"/>
                    <a:pt x="22" y="80"/>
                    <a:pt x="20" y="80"/>
                  </a:cubicBezTo>
                  <a:cubicBezTo>
                    <a:pt x="27" y="75"/>
                    <a:pt x="34" y="70"/>
                    <a:pt x="41" y="65"/>
                  </a:cubicBezTo>
                  <a:cubicBezTo>
                    <a:pt x="43" y="63"/>
                    <a:pt x="46" y="62"/>
                    <a:pt x="48" y="60"/>
                  </a:cubicBezTo>
                  <a:cubicBezTo>
                    <a:pt x="50" y="58"/>
                    <a:pt x="52" y="57"/>
                    <a:pt x="54" y="55"/>
                  </a:cubicBezTo>
                  <a:cubicBezTo>
                    <a:pt x="55" y="54"/>
                    <a:pt x="56" y="54"/>
                    <a:pt x="56" y="54"/>
                  </a:cubicBezTo>
                  <a:cubicBezTo>
                    <a:pt x="56" y="54"/>
                    <a:pt x="56" y="54"/>
                    <a:pt x="55" y="55"/>
                  </a:cubicBezTo>
                  <a:cubicBezTo>
                    <a:pt x="51" y="60"/>
                    <a:pt x="45" y="64"/>
                    <a:pt x="40" y="68"/>
                  </a:cubicBezTo>
                  <a:cubicBezTo>
                    <a:pt x="37" y="70"/>
                    <a:pt x="34" y="73"/>
                    <a:pt x="32" y="76"/>
                  </a:cubicBezTo>
                  <a:cubicBezTo>
                    <a:pt x="30" y="77"/>
                    <a:pt x="29" y="78"/>
                    <a:pt x="28" y="79"/>
                  </a:cubicBezTo>
                  <a:cubicBezTo>
                    <a:pt x="27" y="80"/>
                    <a:pt x="26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moveTo>
                    <a:pt x="27" y="81"/>
                  </a:moveTo>
                  <a:cubicBezTo>
                    <a:pt x="27" y="81"/>
                    <a:pt x="28" y="81"/>
                    <a:pt x="28" y="80"/>
                  </a:cubicBezTo>
                  <a:cubicBezTo>
                    <a:pt x="29" y="79"/>
                    <a:pt x="30" y="79"/>
                    <a:pt x="30" y="78"/>
                  </a:cubicBezTo>
                  <a:cubicBezTo>
                    <a:pt x="36" y="74"/>
                    <a:pt x="41" y="69"/>
                    <a:pt x="46" y="65"/>
                  </a:cubicBezTo>
                  <a:cubicBezTo>
                    <a:pt x="49" y="63"/>
                    <a:pt x="52" y="61"/>
                    <a:pt x="54" y="58"/>
                  </a:cubicBezTo>
                  <a:cubicBezTo>
                    <a:pt x="55" y="57"/>
                    <a:pt x="57" y="56"/>
                    <a:pt x="58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53" y="64"/>
                    <a:pt x="40" y="71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1" y="74"/>
                    <a:pt x="52" y="66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ubicBezTo>
                    <a:pt x="57" y="62"/>
                    <a:pt x="54" y="65"/>
                    <a:pt x="51" y="67"/>
                  </a:cubicBezTo>
                  <a:cubicBezTo>
                    <a:pt x="46" y="72"/>
                    <a:pt x="40" y="77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46" y="75"/>
                    <a:pt x="55" y="67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1"/>
                    <a:pt x="59" y="64"/>
                    <a:pt x="56" y="67"/>
                  </a:cubicBezTo>
                  <a:cubicBezTo>
                    <a:pt x="51" y="72"/>
                    <a:pt x="46" y="76"/>
                    <a:pt x="41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50" y="76"/>
                    <a:pt x="57" y="68"/>
                    <a:pt x="65" y="61"/>
                  </a:cubicBezTo>
                  <a:cubicBezTo>
                    <a:pt x="66" y="61"/>
                    <a:pt x="67" y="60"/>
                    <a:pt x="67" y="60"/>
                  </a:cubicBezTo>
                  <a:cubicBezTo>
                    <a:pt x="67" y="60"/>
                    <a:pt x="66" y="62"/>
                    <a:pt x="65" y="62"/>
                  </a:cubicBezTo>
                  <a:cubicBezTo>
                    <a:pt x="64" y="64"/>
                    <a:pt x="62" y="65"/>
                    <a:pt x="60" y="67"/>
                  </a:cubicBezTo>
                  <a:cubicBezTo>
                    <a:pt x="56" y="70"/>
                    <a:pt x="52" y="75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4" y="77"/>
                    <a:pt x="59" y="72"/>
                    <a:pt x="64" y="67"/>
                  </a:cubicBezTo>
                  <a:cubicBezTo>
                    <a:pt x="64" y="67"/>
                    <a:pt x="66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7"/>
                    <a:pt x="64" y="68"/>
                    <a:pt x="62" y="69"/>
                  </a:cubicBezTo>
                  <a:cubicBezTo>
                    <a:pt x="59" y="72"/>
                    <a:pt x="57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81"/>
                    <a:pt x="43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2" y="82"/>
                    <a:pt x="29" y="82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9" y="72"/>
                  </a:moveTo>
                  <a:cubicBezTo>
                    <a:pt x="8" y="71"/>
                    <a:pt x="8" y="70"/>
                    <a:pt x="7" y="69"/>
                  </a:cubicBezTo>
                  <a:cubicBezTo>
                    <a:pt x="11" y="67"/>
                    <a:pt x="15" y="64"/>
                    <a:pt x="18" y="61"/>
                  </a:cubicBezTo>
                  <a:cubicBezTo>
                    <a:pt x="20" y="59"/>
                    <a:pt x="22" y="57"/>
                    <a:pt x="24" y="55"/>
                  </a:cubicBezTo>
                  <a:cubicBezTo>
                    <a:pt x="26" y="54"/>
                    <a:pt x="27" y="53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3" y="59"/>
                    <a:pt x="14" y="63"/>
                    <a:pt x="9" y="72"/>
                  </a:cubicBezTo>
                  <a:moveTo>
                    <a:pt x="7" y="68"/>
                  </a:moveTo>
                  <a:cubicBezTo>
                    <a:pt x="6" y="68"/>
                    <a:pt x="6" y="67"/>
                    <a:pt x="6" y="67"/>
                  </a:cubicBezTo>
                  <a:cubicBezTo>
                    <a:pt x="9" y="64"/>
                    <a:pt x="11" y="62"/>
                    <a:pt x="14" y="60"/>
                  </a:cubicBezTo>
                  <a:cubicBezTo>
                    <a:pt x="15" y="58"/>
                    <a:pt x="16" y="57"/>
                    <a:pt x="18" y="56"/>
                  </a:cubicBezTo>
                  <a:cubicBezTo>
                    <a:pt x="19" y="55"/>
                    <a:pt x="22" y="52"/>
                    <a:pt x="22" y="52"/>
                  </a:cubicBezTo>
                  <a:cubicBezTo>
                    <a:pt x="22" y="52"/>
                    <a:pt x="22" y="53"/>
                    <a:pt x="20" y="54"/>
                  </a:cubicBezTo>
                  <a:cubicBezTo>
                    <a:pt x="18" y="57"/>
                    <a:pt x="16" y="60"/>
                    <a:pt x="13" y="63"/>
                  </a:cubicBezTo>
                  <a:cubicBezTo>
                    <a:pt x="11" y="64"/>
                    <a:pt x="8" y="66"/>
                    <a:pt x="7" y="68"/>
                  </a:cubicBezTo>
                  <a:moveTo>
                    <a:pt x="32" y="8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38" y="75"/>
                    <a:pt x="44" y="71"/>
                    <a:pt x="49" y="66"/>
                  </a:cubicBezTo>
                  <a:cubicBezTo>
                    <a:pt x="54" y="61"/>
                    <a:pt x="59" y="57"/>
                    <a:pt x="63" y="53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68" y="51"/>
                    <a:pt x="69" y="51"/>
                    <a:pt x="69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9" y="58"/>
                    <a:pt x="68" y="61"/>
                    <a:pt x="67" y="64"/>
                  </a:cubicBezTo>
                  <a:cubicBezTo>
                    <a:pt x="64" y="66"/>
                    <a:pt x="62" y="68"/>
                    <a:pt x="59" y="71"/>
                  </a:cubicBezTo>
                  <a:cubicBezTo>
                    <a:pt x="57" y="73"/>
                    <a:pt x="55" y="74"/>
                    <a:pt x="53" y="76"/>
                  </a:cubicBezTo>
                  <a:cubicBezTo>
                    <a:pt x="53" y="76"/>
                    <a:pt x="50" y="78"/>
                    <a:pt x="49" y="78"/>
                  </a:cubicBezTo>
                  <a:cubicBezTo>
                    <a:pt x="49" y="78"/>
                    <a:pt x="49" y="78"/>
                    <a:pt x="50" y="77"/>
                  </a:cubicBezTo>
                  <a:cubicBezTo>
                    <a:pt x="54" y="74"/>
                    <a:pt x="57" y="70"/>
                    <a:pt x="61" y="67"/>
                  </a:cubicBezTo>
                  <a:cubicBezTo>
                    <a:pt x="64" y="64"/>
                    <a:pt x="67" y="62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4" y="62"/>
                    <a:pt x="60" y="65"/>
                    <a:pt x="56" y="68"/>
                  </a:cubicBezTo>
                  <a:cubicBezTo>
                    <a:pt x="54" y="71"/>
                    <a:pt x="52" y="73"/>
                    <a:pt x="49" y="75"/>
                  </a:cubicBezTo>
                  <a:cubicBezTo>
                    <a:pt x="48" y="76"/>
                    <a:pt x="44" y="79"/>
                    <a:pt x="43" y="80"/>
                  </a:cubicBezTo>
                  <a:cubicBezTo>
                    <a:pt x="51" y="73"/>
                    <a:pt x="59" y="6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3" y="59"/>
                    <a:pt x="57" y="64"/>
                    <a:pt x="52" y="69"/>
                  </a:cubicBezTo>
                  <a:cubicBezTo>
                    <a:pt x="49" y="71"/>
                    <a:pt x="46" y="73"/>
                    <a:pt x="44" y="75"/>
                  </a:cubicBezTo>
                  <a:cubicBezTo>
                    <a:pt x="42" y="77"/>
                    <a:pt x="41" y="78"/>
                    <a:pt x="39" y="79"/>
                  </a:cubicBezTo>
                  <a:cubicBezTo>
                    <a:pt x="43" y="75"/>
                    <a:pt x="48" y="71"/>
                    <a:pt x="52" y="67"/>
                  </a:cubicBezTo>
                  <a:cubicBezTo>
                    <a:pt x="57" y="62"/>
                    <a:pt x="63" y="58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1" y="57"/>
                    <a:pt x="55" y="62"/>
                    <a:pt x="50" y="67"/>
                  </a:cubicBezTo>
                  <a:cubicBezTo>
                    <a:pt x="46" y="69"/>
                    <a:pt x="43" y="72"/>
                    <a:pt x="39" y="75"/>
                  </a:cubicBezTo>
                  <a:cubicBezTo>
                    <a:pt x="38" y="76"/>
                    <a:pt x="36" y="77"/>
                    <a:pt x="34" y="79"/>
                  </a:cubicBezTo>
                  <a:cubicBezTo>
                    <a:pt x="34" y="79"/>
                    <a:pt x="33" y="80"/>
                    <a:pt x="32" y="81"/>
                  </a:cubicBezTo>
                  <a:moveTo>
                    <a:pt x="8" y="68"/>
                  </a:moveTo>
                  <a:cubicBezTo>
                    <a:pt x="8" y="68"/>
                    <a:pt x="9" y="66"/>
                    <a:pt x="10" y="66"/>
                  </a:cubicBezTo>
                  <a:cubicBezTo>
                    <a:pt x="11" y="65"/>
                    <a:pt x="13" y="64"/>
                    <a:pt x="14" y="62"/>
                  </a:cubicBezTo>
                  <a:cubicBezTo>
                    <a:pt x="18" y="59"/>
                    <a:pt x="21" y="55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7"/>
                    <a:pt x="16" y="62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moveTo>
                    <a:pt x="12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9" y="67"/>
                    <a:pt x="26" y="57"/>
                    <a:pt x="35" y="52"/>
                  </a:cubicBezTo>
                  <a:cubicBezTo>
                    <a:pt x="35" y="52"/>
                    <a:pt x="38" y="50"/>
                    <a:pt x="38" y="50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2" y="56"/>
                    <a:pt x="29" y="58"/>
                    <a:pt x="27" y="60"/>
                  </a:cubicBezTo>
                  <a:cubicBezTo>
                    <a:pt x="21" y="65"/>
                    <a:pt x="17" y="70"/>
                    <a:pt x="12" y="75"/>
                  </a:cubicBezTo>
                  <a:moveTo>
                    <a:pt x="20" y="80"/>
                  </a:moveTo>
                  <a:cubicBezTo>
                    <a:pt x="18" y="79"/>
                    <a:pt x="16" y="78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20" y="72"/>
                    <a:pt x="25" y="67"/>
                    <a:pt x="30" y="63"/>
                  </a:cubicBezTo>
                  <a:cubicBezTo>
                    <a:pt x="33" y="60"/>
                    <a:pt x="37" y="58"/>
                    <a:pt x="40" y="55"/>
                  </a:cubicBezTo>
                  <a:cubicBezTo>
                    <a:pt x="42" y="54"/>
                    <a:pt x="46" y="52"/>
                    <a:pt x="47" y="50"/>
                  </a:cubicBezTo>
                  <a:cubicBezTo>
                    <a:pt x="41" y="55"/>
                    <a:pt x="35" y="60"/>
                    <a:pt x="30" y="65"/>
                  </a:cubicBezTo>
                  <a:cubicBezTo>
                    <a:pt x="25" y="69"/>
                    <a:pt x="20" y="73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3" y="74"/>
                    <a:pt x="28" y="70"/>
                    <a:pt x="33" y="66"/>
                  </a:cubicBezTo>
                  <a:cubicBezTo>
                    <a:pt x="39" y="62"/>
                    <a:pt x="45" y="56"/>
                    <a:pt x="51" y="53"/>
                  </a:cubicBezTo>
                  <a:cubicBezTo>
                    <a:pt x="49" y="54"/>
                    <a:pt x="46" y="57"/>
                    <a:pt x="43" y="59"/>
                  </a:cubicBezTo>
                  <a:cubicBezTo>
                    <a:pt x="40" y="62"/>
                    <a:pt x="37" y="64"/>
                    <a:pt x="34" y="67"/>
                  </a:cubicBezTo>
                  <a:cubicBezTo>
                    <a:pt x="31" y="70"/>
                    <a:pt x="28" y="73"/>
                    <a:pt x="25" y="75"/>
                  </a:cubicBezTo>
                  <a:cubicBezTo>
                    <a:pt x="23" y="77"/>
                    <a:pt x="21" y="78"/>
                    <a:pt x="20" y="80"/>
                  </a:cubicBezTo>
                  <a:moveTo>
                    <a:pt x="47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moveTo>
                    <a:pt x="6" y="66"/>
                  </a:moveTo>
                  <a:cubicBezTo>
                    <a:pt x="5" y="64"/>
                    <a:pt x="4" y="62"/>
                    <a:pt x="4" y="60"/>
                  </a:cubicBezTo>
                  <a:cubicBezTo>
                    <a:pt x="8" y="57"/>
                    <a:pt x="11" y="53"/>
                    <a:pt x="15" y="50"/>
                  </a:cubicBezTo>
                  <a:cubicBezTo>
                    <a:pt x="15" y="50"/>
                    <a:pt x="13" y="53"/>
                    <a:pt x="12" y="54"/>
                  </a:cubicBezTo>
                  <a:cubicBezTo>
                    <a:pt x="11" y="55"/>
                    <a:pt x="10" y="56"/>
                    <a:pt x="9" y="57"/>
                  </a:cubicBezTo>
                  <a:cubicBezTo>
                    <a:pt x="7" y="59"/>
                    <a:pt x="6" y="61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8" y="62"/>
                    <a:pt x="10" y="59"/>
                    <a:pt x="12" y="57"/>
                  </a:cubicBezTo>
                  <a:cubicBezTo>
                    <a:pt x="13" y="56"/>
                    <a:pt x="15" y="55"/>
                    <a:pt x="16" y="53"/>
                  </a:cubicBezTo>
                  <a:cubicBezTo>
                    <a:pt x="16" y="53"/>
                    <a:pt x="18" y="51"/>
                    <a:pt x="19" y="51"/>
                  </a:cubicBezTo>
                  <a:cubicBezTo>
                    <a:pt x="19" y="51"/>
                    <a:pt x="19" y="51"/>
                    <a:pt x="18" y="52"/>
                  </a:cubicBezTo>
                  <a:cubicBezTo>
                    <a:pt x="15" y="57"/>
                    <a:pt x="9" y="61"/>
                    <a:pt x="6" y="66"/>
                  </a:cubicBezTo>
                  <a:moveTo>
                    <a:pt x="14" y="77"/>
                  </a:moveTo>
                  <a:cubicBezTo>
                    <a:pt x="14" y="77"/>
                    <a:pt x="13" y="76"/>
                    <a:pt x="13" y="76"/>
                  </a:cubicBezTo>
                  <a:cubicBezTo>
                    <a:pt x="18" y="71"/>
                    <a:pt x="23" y="66"/>
                    <a:pt x="29" y="62"/>
                  </a:cubicBezTo>
                  <a:cubicBezTo>
                    <a:pt x="32" y="59"/>
                    <a:pt x="35" y="57"/>
                    <a:pt x="38" y="54"/>
                  </a:cubicBezTo>
                  <a:cubicBezTo>
                    <a:pt x="40" y="53"/>
                    <a:pt x="41" y="52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2" y="52"/>
                    <a:pt x="42" y="52"/>
                  </a:cubicBezTo>
                  <a:cubicBezTo>
                    <a:pt x="37" y="56"/>
                    <a:pt x="33" y="59"/>
                    <a:pt x="28" y="63"/>
                  </a:cubicBezTo>
                  <a:cubicBezTo>
                    <a:pt x="24" y="68"/>
                    <a:pt x="19" y="72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moveTo>
                    <a:pt x="6" y="66"/>
                  </a:moveTo>
                  <a:cubicBezTo>
                    <a:pt x="8" y="64"/>
                    <a:pt x="11" y="60"/>
                    <a:pt x="14" y="58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7" y="55"/>
                    <a:pt x="12" y="61"/>
                    <a:pt x="6" y="66"/>
                  </a:cubicBezTo>
                  <a:moveTo>
                    <a:pt x="18" y="77"/>
                  </a:moveTo>
                  <a:cubicBezTo>
                    <a:pt x="18" y="77"/>
                    <a:pt x="19" y="75"/>
                    <a:pt x="20" y="75"/>
                  </a:cubicBezTo>
                  <a:cubicBezTo>
                    <a:pt x="21" y="74"/>
                    <a:pt x="22" y="72"/>
                    <a:pt x="24" y="71"/>
                  </a:cubicBezTo>
                  <a:cubicBezTo>
                    <a:pt x="26" y="69"/>
                    <a:pt x="29" y="67"/>
                    <a:pt x="31" y="65"/>
                  </a:cubicBezTo>
                  <a:cubicBezTo>
                    <a:pt x="37" y="60"/>
                    <a:pt x="43" y="55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0"/>
                    <a:pt x="53" y="52"/>
                    <a:pt x="55" y="53"/>
                  </a:cubicBezTo>
                  <a:cubicBezTo>
                    <a:pt x="50" y="57"/>
                    <a:pt x="46" y="61"/>
                    <a:pt x="40" y="65"/>
                  </a:cubicBezTo>
                  <a:cubicBezTo>
                    <a:pt x="37" y="67"/>
                    <a:pt x="33" y="70"/>
                    <a:pt x="29" y="73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40" y="62"/>
                    <a:pt x="46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7" y="54"/>
                    <a:pt x="42" y="58"/>
                    <a:pt x="38" y="62"/>
                  </a:cubicBezTo>
                  <a:cubicBezTo>
                    <a:pt x="32" y="67"/>
                    <a:pt x="26" y="71"/>
                    <a:pt x="19" y="76"/>
                  </a:cubicBezTo>
                  <a:cubicBezTo>
                    <a:pt x="18" y="76"/>
                    <a:pt x="18" y="77"/>
                    <a:pt x="18" y="77"/>
                  </a:cubicBezTo>
                  <a:moveTo>
                    <a:pt x="3" y="58"/>
                  </a:moveTo>
                  <a:cubicBezTo>
                    <a:pt x="3" y="57"/>
                    <a:pt x="3" y="57"/>
                    <a:pt x="3" y="56"/>
                  </a:cubicBezTo>
                  <a:cubicBezTo>
                    <a:pt x="4" y="55"/>
                    <a:pt x="5" y="54"/>
                    <a:pt x="7" y="53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0" y="51"/>
                    <a:pt x="10" y="51"/>
                  </a:cubicBezTo>
                  <a:cubicBezTo>
                    <a:pt x="8" y="53"/>
                    <a:pt x="5" y="55"/>
                    <a:pt x="3" y="58"/>
                  </a:cubicBezTo>
                  <a:moveTo>
                    <a:pt x="35" y="58"/>
                  </a:moveTo>
                  <a:cubicBezTo>
                    <a:pt x="36" y="57"/>
                    <a:pt x="37" y="56"/>
                    <a:pt x="39" y="55"/>
                  </a:cubicBezTo>
                  <a:cubicBezTo>
                    <a:pt x="41" y="53"/>
                    <a:pt x="44" y="52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49"/>
                    <a:pt x="48" y="49"/>
                  </a:cubicBezTo>
                  <a:cubicBezTo>
                    <a:pt x="43" y="52"/>
                    <a:pt x="39" y="55"/>
                    <a:pt x="35" y="58"/>
                  </a:cubicBezTo>
                  <a:moveTo>
                    <a:pt x="10" y="72"/>
                  </a:moveTo>
                  <a:cubicBezTo>
                    <a:pt x="10" y="70"/>
                    <a:pt x="12" y="69"/>
                    <a:pt x="13" y="67"/>
                  </a:cubicBezTo>
                  <a:cubicBezTo>
                    <a:pt x="15" y="65"/>
                    <a:pt x="18" y="63"/>
                    <a:pt x="20" y="61"/>
                  </a:cubicBezTo>
                  <a:cubicBezTo>
                    <a:pt x="24" y="58"/>
                    <a:pt x="28" y="55"/>
                    <a:pt x="31" y="52"/>
                  </a:cubicBezTo>
                  <a:cubicBezTo>
                    <a:pt x="32" y="52"/>
                    <a:pt x="33" y="51"/>
                    <a:pt x="35" y="51"/>
                  </a:cubicBezTo>
                  <a:cubicBezTo>
                    <a:pt x="38" y="50"/>
                    <a:pt x="41" y="49"/>
                    <a:pt x="44" y="49"/>
                  </a:cubicBezTo>
                  <a:cubicBezTo>
                    <a:pt x="44" y="49"/>
                    <a:pt x="45" y="49"/>
                    <a:pt x="45" y="49"/>
                  </a:cubicBezTo>
                  <a:cubicBezTo>
                    <a:pt x="34" y="56"/>
                    <a:pt x="25" y="64"/>
                    <a:pt x="15" y="73"/>
                  </a:cubicBezTo>
                  <a:cubicBezTo>
                    <a:pt x="15" y="73"/>
                    <a:pt x="15" y="73"/>
                    <a:pt x="14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9" y="69"/>
                    <a:pt x="21" y="66"/>
                    <a:pt x="24" y="64"/>
                  </a:cubicBezTo>
                  <a:cubicBezTo>
                    <a:pt x="29" y="59"/>
                    <a:pt x="34" y="54"/>
                    <a:pt x="40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8" y="53"/>
                    <a:pt x="21" y="64"/>
                    <a:pt x="12" y="70"/>
                  </a:cubicBezTo>
                  <a:cubicBezTo>
                    <a:pt x="10" y="72"/>
                    <a:pt x="10" y="72"/>
                    <a:pt x="10" y="72"/>
                  </a:cubicBezTo>
                  <a:moveTo>
                    <a:pt x="3" y="53"/>
                  </a:moveTo>
                  <a:cubicBezTo>
                    <a:pt x="4" y="52"/>
                    <a:pt x="5" y="51"/>
                    <a:pt x="7" y="50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5" y="52"/>
                    <a:pt x="4" y="54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5" y="50"/>
                    <a:pt x="4" y="51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9"/>
                    <a:pt x="17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7" y="51"/>
                    <a:pt x="16" y="53"/>
                    <a:pt x="14" y="55"/>
                  </a:cubicBezTo>
                  <a:cubicBezTo>
                    <a:pt x="12" y="56"/>
                    <a:pt x="11" y="57"/>
                    <a:pt x="10" y="59"/>
                  </a:cubicBezTo>
                  <a:cubicBezTo>
                    <a:pt x="9" y="60"/>
                    <a:pt x="7" y="61"/>
                    <a:pt x="6" y="62"/>
                  </a:cubicBezTo>
                  <a:cubicBezTo>
                    <a:pt x="8" y="59"/>
                    <a:pt x="10" y="57"/>
                    <a:pt x="12" y="55"/>
                  </a:cubicBezTo>
                  <a:cubicBezTo>
                    <a:pt x="14" y="53"/>
                    <a:pt x="15" y="52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51"/>
                    <a:pt x="9" y="54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moveTo>
                    <a:pt x="4" y="54"/>
                  </a:moveTo>
                  <a:cubicBezTo>
                    <a:pt x="5" y="53"/>
                    <a:pt x="6" y="53"/>
                    <a:pt x="6" y="52"/>
                  </a:cubicBezTo>
                  <a:cubicBezTo>
                    <a:pt x="7" y="51"/>
                    <a:pt x="8" y="50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9" y="50"/>
                    <a:pt x="7" y="52"/>
                    <a:pt x="4" y="54"/>
                  </a:cubicBezTo>
                  <a:moveTo>
                    <a:pt x="45" y="2"/>
                  </a:moveTo>
                  <a:cubicBezTo>
                    <a:pt x="44" y="2"/>
                    <a:pt x="43" y="3"/>
                    <a:pt x="43" y="3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60" y="24"/>
                    <a:pt x="68" y="36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7" y="49"/>
                    <a:pt x="65" y="49"/>
                    <a:pt x="64" y="50"/>
                  </a:cubicBezTo>
                  <a:cubicBezTo>
                    <a:pt x="62" y="51"/>
                    <a:pt x="60" y="51"/>
                    <a:pt x="59" y="51"/>
                  </a:cubicBezTo>
                  <a:cubicBezTo>
                    <a:pt x="57" y="51"/>
                    <a:pt x="55" y="50"/>
                    <a:pt x="53" y="49"/>
                  </a:cubicBezTo>
                  <a:cubicBezTo>
                    <a:pt x="50" y="47"/>
                    <a:pt x="47" y="46"/>
                    <a:pt x="44" y="46"/>
                  </a:cubicBezTo>
                  <a:cubicBezTo>
                    <a:pt x="41" y="46"/>
                    <a:pt x="37" y="47"/>
                    <a:pt x="34" y="48"/>
                  </a:cubicBezTo>
                  <a:cubicBezTo>
                    <a:pt x="32" y="49"/>
                    <a:pt x="30" y="49"/>
                    <a:pt x="29" y="49"/>
                  </a:cubicBezTo>
                  <a:cubicBezTo>
                    <a:pt x="27" y="49"/>
                    <a:pt x="25" y="49"/>
                    <a:pt x="22" y="48"/>
                  </a:cubicBezTo>
                  <a:cubicBezTo>
                    <a:pt x="20" y="47"/>
                    <a:pt x="17" y="46"/>
                    <a:pt x="15" y="46"/>
                  </a:cubicBezTo>
                  <a:cubicBezTo>
                    <a:pt x="13" y="46"/>
                    <a:pt x="12" y="46"/>
                    <a:pt x="11" y="46"/>
                  </a:cubicBezTo>
                  <a:cubicBezTo>
                    <a:pt x="8" y="46"/>
                    <a:pt x="6" y="46"/>
                    <a:pt x="3" y="47"/>
                  </a:cubicBezTo>
                  <a:cubicBezTo>
                    <a:pt x="6" y="35"/>
                    <a:pt x="16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2" y="23"/>
                    <a:pt x="32" y="23"/>
                  </a:cubicBezTo>
                  <a:cubicBezTo>
                    <a:pt x="33" y="18"/>
                    <a:pt x="32" y="13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30" y="8"/>
                    <a:pt x="29" y="7"/>
                  </a:cubicBezTo>
                  <a:cubicBezTo>
                    <a:pt x="30" y="12"/>
                    <a:pt x="30" y="17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4" y="21"/>
                    <a:pt x="2" y="3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1"/>
                    <a:pt x="3" y="70"/>
                    <a:pt x="9" y="76"/>
                  </a:cubicBezTo>
                  <a:cubicBezTo>
                    <a:pt x="16" y="83"/>
                    <a:pt x="28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6" y="85"/>
                    <a:pt x="56" y="81"/>
                    <a:pt x="63" y="75"/>
                  </a:cubicBezTo>
                  <a:cubicBezTo>
                    <a:pt x="68" y="70"/>
                    <a:pt x="71" y="63"/>
                    <a:pt x="72" y="55"/>
                  </a:cubicBezTo>
                  <a:cubicBezTo>
                    <a:pt x="74" y="39"/>
                    <a:pt x="63" y="21"/>
                    <a:pt x="45" y="21"/>
                  </a:cubicBezTo>
                  <a:cubicBezTo>
                    <a:pt x="46" y="15"/>
                    <a:pt x="46" y="8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38" y="1"/>
                  </a:moveTo>
                  <a:cubicBezTo>
                    <a:pt x="36" y="1"/>
                    <a:pt x="33" y="2"/>
                    <a:pt x="31" y="3"/>
                  </a:cubicBezTo>
                  <a:cubicBezTo>
                    <a:pt x="33" y="3"/>
                    <a:pt x="36" y="2"/>
                    <a:pt x="38" y="1"/>
                  </a:cubicBezTo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178344" y="3220964"/>
              <a:ext cx="474663" cy="546100"/>
            </a:xfrm>
            <a:custGeom>
              <a:avLst/>
              <a:gdLst>
                <a:gd name="T0" fmla="*/ 51 w 112"/>
                <a:gd name="T1" fmla="*/ 114 h 129"/>
                <a:gd name="T2" fmla="*/ 73 w 112"/>
                <a:gd name="T3" fmla="*/ 95 h 129"/>
                <a:gd name="T4" fmla="*/ 73 w 112"/>
                <a:gd name="T5" fmla="*/ 91 h 129"/>
                <a:gd name="T6" fmla="*/ 48 w 112"/>
                <a:gd name="T7" fmla="*/ 115 h 129"/>
                <a:gd name="T8" fmla="*/ 42 w 112"/>
                <a:gd name="T9" fmla="*/ 122 h 129"/>
                <a:gd name="T10" fmla="*/ 92 w 112"/>
                <a:gd name="T11" fmla="*/ 81 h 129"/>
                <a:gd name="T12" fmla="*/ 94 w 112"/>
                <a:gd name="T13" fmla="*/ 87 h 129"/>
                <a:gd name="T14" fmla="*/ 53 w 112"/>
                <a:gd name="T15" fmla="*/ 125 h 129"/>
                <a:gd name="T16" fmla="*/ 63 w 112"/>
                <a:gd name="T17" fmla="*/ 124 h 129"/>
                <a:gd name="T18" fmla="*/ 91 w 112"/>
                <a:gd name="T19" fmla="*/ 102 h 129"/>
                <a:gd name="T20" fmla="*/ 101 w 112"/>
                <a:gd name="T21" fmla="*/ 98 h 129"/>
                <a:gd name="T22" fmla="*/ 56 w 112"/>
                <a:gd name="T23" fmla="*/ 126 h 129"/>
                <a:gd name="T24" fmla="*/ 13 w 112"/>
                <a:gd name="T25" fmla="*/ 109 h 129"/>
                <a:gd name="T26" fmla="*/ 43 w 112"/>
                <a:gd name="T27" fmla="*/ 79 h 129"/>
                <a:gd name="T28" fmla="*/ 9 w 112"/>
                <a:gd name="T29" fmla="*/ 102 h 129"/>
                <a:gd name="T30" fmla="*/ 19 w 112"/>
                <a:gd name="T31" fmla="*/ 95 h 129"/>
                <a:gd name="T32" fmla="*/ 95 w 112"/>
                <a:gd name="T33" fmla="*/ 80 h 129"/>
                <a:gd name="T34" fmla="*/ 102 w 112"/>
                <a:gd name="T35" fmla="*/ 97 h 129"/>
                <a:gd name="T36" fmla="*/ 93 w 112"/>
                <a:gd name="T37" fmla="*/ 101 h 129"/>
                <a:gd name="T38" fmla="*/ 75 w 112"/>
                <a:gd name="T39" fmla="*/ 114 h 129"/>
                <a:gd name="T40" fmla="*/ 105 w 112"/>
                <a:gd name="T41" fmla="*/ 82 h 129"/>
                <a:gd name="T42" fmla="*/ 79 w 112"/>
                <a:gd name="T43" fmla="*/ 102 h 129"/>
                <a:gd name="T44" fmla="*/ 59 w 112"/>
                <a:gd name="T45" fmla="*/ 114 h 129"/>
                <a:gd name="T46" fmla="*/ 21 w 112"/>
                <a:gd name="T47" fmla="*/ 95 h 129"/>
                <a:gd name="T48" fmla="*/ 14 w 112"/>
                <a:gd name="T49" fmla="*/ 101 h 129"/>
                <a:gd name="T50" fmla="*/ 53 w 112"/>
                <a:gd name="T51" fmla="*/ 79 h 129"/>
                <a:gd name="T52" fmla="*/ 18 w 112"/>
                <a:gd name="T53" fmla="*/ 115 h 129"/>
                <a:gd name="T54" fmla="*/ 60 w 112"/>
                <a:gd name="T55" fmla="*/ 84 h 129"/>
                <a:gd name="T56" fmla="*/ 25 w 112"/>
                <a:gd name="T57" fmla="*/ 119 h 129"/>
                <a:gd name="T58" fmla="*/ 38 w 112"/>
                <a:gd name="T59" fmla="*/ 115 h 129"/>
                <a:gd name="T60" fmla="*/ 8 w 112"/>
                <a:gd name="T61" fmla="*/ 100 h 129"/>
                <a:gd name="T62" fmla="*/ 7 w 112"/>
                <a:gd name="T63" fmla="*/ 96 h 129"/>
                <a:gd name="T64" fmla="*/ 28 w 112"/>
                <a:gd name="T65" fmla="*/ 77 h 129"/>
                <a:gd name="T66" fmla="*/ 22 w 112"/>
                <a:gd name="T67" fmla="*/ 76 h 129"/>
                <a:gd name="T68" fmla="*/ 65 w 112"/>
                <a:gd name="T69" fmla="*/ 77 h 129"/>
                <a:gd name="T70" fmla="*/ 21 w 112"/>
                <a:gd name="T71" fmla="*/ 117 h 129"/>
                <a:gd name="T72" fmla="*/ 35 w 112"/>
                <a:gd name="T73" fmla="*/ 77 h 129"/>
                <a:gd name="T74" fmla="*/ 36 w 112"/>
                <a:gd name="T75" fmla="*/ 108 h 129"/>
                <a:gd name="T76" fmla="*/ 61 w 112"/>
                <a:gd name="T77" fmla="*/ 98 h 129"/>
                <a:gd name="T78" fmla="*/ 79 w 112"/>
                <a:gd name="T79" fmla="*/ 78 h 129"/>
                <a:gd name="T80" fmla="*/ 4 w 112"/>
                <a:gd name="T81" fmla="*/ 86 h 129"/>
                <a:gd name="T82" fmla="*/ 5 w 112"/>
                <a:gd name="T83" fmla="*/ 88 h 129"/>
                <a:gd name="T84" fmla="*/ 71 w 112"/>
                <a:gd name="T85" fmla="*/ 74 h 129"/>
                <a:gd name="T86" fmla="*/ 30 w 112"/>
                <a:gd name="T87" fmla="*/ 93 h 129"/>
                <a:gd name="T88" fmla="*/ 23 w 112"/>
                <a:gd name="T89" fmla="*/ 110 h 129"/>
                <a:gd name="T90" fmla="*/ 60 w 112"/>
                <a:gd name="T91" fmla="*/ 75 h 129"/>
                <a:gd name="T92" fmla="*/ 5 w 112"/>
                <a:gd name="T93" fmla="*/ 80 h 129"/>
                <a:gd name="T94" fmla="*/ 4 w 112"/>
                <a:gd name="T95" fmla="*/ 84 h 129"/>
                <a:gd name="T96" fmla="*/ 4 w 112"/>
                <a:gd name="T97" fmla="*/ 80 h 129"/>
                <a:gd name="T98" fmla="*/ 18 w 112"/>
                <a:gd name="T99" fmla="*/ 73 h 129"/>
                <a:gd name="T100" fmla="*/ 8 w 112"/>
                <a:gd name="T101" fmla="*/ 95 h 129"/>
                <a:gd name="T102" fmla="*/ 7 w 112"/>
                <a:gd name="T103" fmla="*/ 87 h 129"/>
                <a:gd name="T104" fmla="*/ 16 w 112"/>
                <a:gd name="T105" fmla="*/ 73 h 129"/>
                <a:gd name="T106" fmla="*/ 65 w 112"/>
                <a:gd name="T107" fmla="*/ 34 h 129"/>
                <a:gd name="T108" fmla="*/ 105 w 112"/>
                <a:gd name="T109" fmla="*/ 74 h 129"/>
                <a:gd name="T110" fmla="*/ 67 w 112"/>
                <a:gd name="T111" fmla="*/ 70 h 129"/>
                <a:gd name="T112" fmla="*/ 16 w 112"/>
                <a:gd name="T113" fmla="*/ 70 h 129"/>
                <a:gd name="T114" fmla="*/ 46 w 112"/>
                <a:gd name="T115" fmla="*/ 36 h 129"/>
                <a:gd name="T116" fmla="*/ 65 w 112"/>
                <a:gd name="T117" fmla="*/ 0 h 129"/>
                <a:gd name="T118" fmla="*/ 44 w 112"/>
                <a:gd name="T119" fmla="*/ 3 h 129"/>
                <a:gd name="T120" fmla="*/ 0 w 112"/>
                <a:gd name="T121" fmla="*/ 80 h 129"/>
                <a:gd name="T122" fmla="*/ 109 w 112"/>
                <a:gd name="T123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29">
                  <a:moveTo>
                    <a:pt x="85" y="117"/>
                  </a:moveTo>
                  <a:cubicBezTo>
                    <a:pt x="88" y="114"/>
                    <a:pt x="91" y="111"/>
                    <a:pt x="94" y="107"/>
                  </a:cubicBezTo>
                  <a:cubicBezTo>
                    <a:pt x="96" y="105"/>
                    <a:pt x="98" y="103"/>
                    <a:pt x="100" y="102"/>
                  </a:cubicBezTo>
                  <a:cubicBezTo>
                    <a:pt x="96" y="108"/>
                    <a:pt x="91" y="113"/>
                    <a:pt x="85" y="117"/>
                  </a:cubicBezTo>
                  <a:moveTo>
                    <a:pt x="51" y="114"/>
                  </a:moveTo>
                  <a:cubicBezTo>
                    <a:pt x="55" y="110"/>
                    <a:pt x="59" y="105"/>
                    <a:pt x="64" y="102"/>
                  </a:cubicBezTo>
                  <a:cubicBezTo>
                    <a:pt x="72" y="95"/>
                    <a:pt x="80" y="89"/>
                    <a:pt x="86" y="82"/>
                  </a:cubicBezTo>
                  <a:cubicBezTo>
                    <a:pt x="87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3" y="86"/>
                    <a:pt x="78" y="91"/>
                    <a:pt x="73" y="95"/>
                  </a:cubicBezTo>
                  <a:cubicBezTo>
                    <a:pt x="65" y="101"/>
                    <a:pt x="58" y="108"/>
                    <a:pt x="51" y="114"/>
                  </a:cubicBezTo>
                  <a:moveTo>
                    <a:pt x="38" y="124"/>
                  </a:moveTo>
                  <a:cubicBezTo>
                    <a:pt x="35" y="123"/>
                    <a:pt x="33" y="123"/>
                    <a:pt x="31" y="122"/>
                  </a:cubicBezTo>
                  <a:cubicBezTo>
                    <a:pt x="41" y="114"/>
                    <a:pt x="51" y="106"/>
                    <a:pt x="62" y="99"/>
                  </a:cubicBezTo>
                  <a:cubicBezTo>
                    <a:pt x="66" y="96"/>
                    <a:pt x="69" y="94"/>
                    <a:pt x="73" y="91"/>
                  </a:cubicBezTo>
                  <a:cubicBezTo>
                    <a:pt x="76" y="88"/>
                    <a:pt x="79" y="86"/>
                    <a:pt x="82" y="84"/>
                  </a:cubicBezTo>
                  <a:cubicBezTo>
                    <a:pt x="83" y="83"/>
                    <a:pt x="84" y="81"/>
                    <a:pt x="85" y="81"/>
                  </a:cubicBezTo>
                  <a:cubicBezTo>
                    <a:pt x="85" y="81"/>
                    <a:pt x="85" y="82"/>
                    <a:pt x="83" y="84"/>
                  </a:cubicBezTo>
                  <a:cubicBezTo>
                    <a:pt x="77" y="91"/>
                    <a:pt x="68" y="97"/>
                    <a:pt x="60" y="103"/>
                  </a:cubicBezTo>
                  <a:cubicBezTo>
                    <a:pt x="56" y="107"/>
                    <a:pt x="52" y="111"/>
                    <a:pt x="48" y="115"/>
                  </a:cubicBezTo>
                  <a:cubicBezTo>
                    <a:pt x="46" y="117"/>
                    <a:pt x="44" y="119"/>
                    <a:pt x="41" y="121"/>
                  </a:cubicBezTo>
                  <a:cubicBezTo>
                    <a:pt x="40" y="122"/>
                    <a:pt x="39" y="123"/>
                    <a:pt x="38" y="123"/>
                  </a:cubicBezTo>
                  <a:cubicBezTo>
                    <a:pt x="38" y="124"/>
                    <a:pt x="38" y="124"/>
                    <a:pt x="38" y="124"/>
                  </a:cubicBezTo>
                  <a:moveTo>
                    <a:pt x="41" y="123"/>
                  </a:moveTo>
                  <a:cubicBezTo>
                    <a:pt x="41" y="123"/>
                    <a:pt x="42" y="123"/>
                    <a:pt x="42" y="122"/>
                  </a:cubicBezTo>
                  <a:cubicBezTo>
                    <a:pt x="43" y="121"/>
                    <a:pt x="45" y="120"/>
                    <a:pt x="46" y="119"/>
                  </a:cubicBezTo>
                  <a:cubicBezTo>
                    <a:pt x="54" y="113"/>
                    <a:pt x="62" y="106"/>
                    <a:pt x="70" y="99"/>
                  </a:cubicBezTo>
                  <a:cubicBezTo>
                    <a:pt x="74" y="96"/>
                    <a:pt x="78" y="92"/>
                    <a:pt x="82" y="89"/>
                  </a:cubicBezTo>
                  <a:cubicBezTo>
                    <a:pt x="84" y="87"/>
                    <a:pt x="86" y="85"/>
                    <a:pt x="88" y="83"/>
                  </a:cubicBezTo>
                  <a:cubicBezTo>
                    <a:pt x="89" y="83"/>
                    <a:pt x="90" y="82"/>
                    <a:pt x="92" y="81"/>
                  </a:cubicBezTo>
                  <a:cubicBezTo>
                    <a:pt x="92" y="81"/>
                    <a:pt x="93" y="81"/>
                    <a:pt x="94" y="81"/>
                  </a:cubicBezTo>
                  <a:cubicBezTo>
                    <a:pt x="80" y="97"/>
                    <a:pt x="60" y="109"/>
                    <a:pt x="46" y="124"/>
                  </a:cubicBezTo>
                  <a:cubicBezTo>
                    <a:pt x="45" y="124"/>
                    <a:pt x="46" y="125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13"/>
                    <a:pt x="79" y="100"/>
                    <a:pt x="94" y="87"/>
                  </a:cubicBezTo>
                  <a:cubicBezTo>
                    <a:pt x="93" y="88"/>
                    <a:pt x="91" y="89"/>
                    <a:pt x="90" y="90"/>
                  </a:cubicBezTo>
                  <a:cubicBezTo>
                    <a:pt x="86" y="94"/>
                    <a:pt x="81" y="98"/>
                    <a:pt x="77" y="102"/>
                  </a:cubicBezTo>
                  <a:cubicBezTo>
                    <a:pt x="69" y="110"/>
                    <a:pt x="61" y="117"/>
                    <a:pt x="53" y="125"/>
                  </a:cubicBezTo>
                  <a:cubicBezTo>
                    <a:pt x="52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5"/>
                  </a:cubicBezTo>
                  <a:cubicBezTo>
                    <a:pt x="69" y="115"/>
                    <a:pt x="83" y="102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3" y="94"/>
                    <a:pt x="89" y="97"/>
                    <a:pt x="85" y="101"/>
                  </a:cubicBezTo>
                  <a:cubicBezTo>
                    <a:pt x="78" y="109"/>
                    <a:pt x="70" y="116"/>
                    <a:pt x="63" y="123"/>
                  </a:cubicBezTo>
                  <a:cubicBezTo>
                    <a:pt x="62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76" y="116"/>
                    <a:pt x="87" y="103"/>
                    <a:pt x="99" y="93"/>
                  </a:cubicBezTo>
                  <a:cubicBezTo>
                    <a:pt x="100" y="92"/>
                    <a:pt x="101" y="92"/>
                    <a:pt x="102" y="91"/>
                  </a:cubicBezTo>
                  <a:cubicBezTo>
                    <a:pt x="101" y="92"/>
                    <a:pt x="100" y="94"/>
                    <a:pt x="99" y="95"/>
                  </a:cubicBezTo>
                  <a:cubicBezTo>
                    <a:pt x="97" y="98"/>
                    <a:pt x="94" y="100"/>
                    <a:pt x="91" y="102"/>
                  </a:cubicBezTo>
                  <a:cubicBezTo>
                    <a:pt x="84" y="107"/>
                    <a:pt x="78" y="114"/>
                    <a:pt x="72" y="120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83" y="117"/>
                    <a:pt x="90" y="109"/>
                    <a:pt x="97" y="102"/>
                  </a:cubicBezTo>
                  <a:cubicBezTo>
                    <a:pt x="98" y="102"/>
                    <a:pt x="100" y="100"/>
                    <a:pt x="101" y="98"/>
                  </a:cubicBezTo>
                  <a:cubicBezTo>
                    <a:pt x="101" y="99"/>
                    <a:pt x="101" y="99"/>
                    <a:pt x="101" y="100"/>
                  </a:cubicBezTo>
                  <a:cubicBezTo>
                    <a:pt x="99" y="102"/>
                    <a:pt x="96" y="103"/>
                    <a:pt x="94" y="105"/>
                  </a:cubicBezTo>
                  <a:cubicBezTo>
                    <a:pt x="90" y="109"/>
                    <a:pt x="86" y="115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4" y="123"/>
                    <a:pt x="65" y="125"/>
                    <a:pt x="56" y="126"/>
                  </a:cubicBezTo>
                  <a:cubicBezTo>
                    <a:pt x="56" y="126"/>
                    <a:pt x="55" y="126"/>
                    <a:pt x="54" y="126"/>
                  </a:cubicBezTo>
                  <a:cubicBezTo>
                    <a:pt x="49" y="126"/>
                    <a:pt x="44" y="125"/>
                    <a:pt x="39" y="124"/>
                  </a:cubicBezTo>
                  <a:cubicBezTo>
                    <a:pt x="39" y="124"/>
                    <a:pt x="40" y="123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moveTo>
                    <a:pt x="13" y="109"/>
                  </a:moveTo>
                  <a:cubicBezTo>
                    <a:pt x="12" y="108"/>
                    <a:pt x="11" y="107"/>
                    <a:pt x="10" y="105"/>
                  </a:cubicBezTo>
                  <a:cubicBezTo>
                    <a:pt x="17" y="102"/>
                    <a:pt x="22" y="97"/>
                    <a:pt x="28" y="92"/>
                  </a:cubicBezTo>
                  <a:cubicBezTo>
                    <a:pt x="31" y="89"/>
                    <a:pt x="34" y="87"/>
                    <a:pt x="37" y="84"/>
                  </a:cubicBezTo>
                  <a:cubicBezTo>
                    <a:pt x="39" y="82"/>
                    <a:pt x="41" y="81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9"/>
                    <a:pt x="44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5" y="90"/>
                    <a:pt x="21" y="96"/>
                    <a:pt x="13" y="109"/>
                  </a:cubicBezTo>
                  <a:moveTo>
                    <a:pt x="10" y="104"/>
                  </a:moveTo>
                  <a:cubicBezTo>
                    <a:pt x="9" y="103"/>
                    <a:pt x="9" y="102"/>
                    <a:pt x="9" y="102"/>
                  </a:cubicBezTo>
                  <a:cubicBezTo>
                    <a:pt x="13" y="98"/>
                    <a:pt x="16" y="94"/>
                    <a:pt x="20" y="91"/>
                  </a:cubicBezTo>
                  <a:cubicBezTo>
                    <a:pt x="22" y="88"/>
                    <a:pt x="24" y="86"/>
                    <a:pt x="27" y="84"/>
                  </a:cubicBezTo>
                  <a:cubicBezTo>
                    <a:pt x="28" y="83"/>
                    <a:pt x="32" y="79"/>
                    <a:pt x="33" y="79"/>
                  </a:cubicBezTo>
                  <a:cubicBezTo>
                    <a:pt x="33" y="79"/>
                    <a:pt x="33" y="80"/>
                    <a:pt x="30" y="83"/>
                  </a:cubicBezTo>
                  <a:cubicBezTo>
                    <a:pt x="27" y="87"/>
                    <a:pt x="23" y="91"/>
                    <a:pt x="19" y="95"/>
                  </a:cubicBezTo>
                  <a:cubicBezTo>
                    <a:pt x="16" y="98"/>
                    <a:pt x="12" y="100"/>
                    <a:pt x="10" y="104"/>
                  </a:cubicBezTo>
                  <a:moveTo>
                    <a:pt x="48" y="123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57" y="114"/>
                    <a:pt x="66" y="107"/>
                    <a:pt x="74" y="100"/>
                  </a:cubicBezTo>
                  <a:cubicBezTo>
                    <a:pt x="82" y="93"/>
                    <a:pt x="89" y="87"/>
                    <a:pt x="95" y="80"/>
                  </a:cubicBezTo>
                  <a:cubicBezTo>
                    <a:pt x="98" y="79"/>
                    <a:pt x="100" y="78"/>
                    <a:pt x="103" y="78"/>
                  </a:cubicBezTo>
                  <a:cubicBezTo>
                    <a:pt x="104" y="78"/>
                    <a:pt x="104" y="78"/>
                    <a:pt x="105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80"/>
                    <a:pt x="106" y="81"/>
                    <a:pt x="105" y="83"/>
                  </a:cubicBezTo>
                  <a:cubicBezTo>
                    <a:pt x="105" y="88"/>
                    <a:pt x="104" y="93"/>
                    <a:pt x="102" y="97"/>
                  </a:cubicBezTo>
                  <a:cubicBezTo>
                    <a:pt x="98" y="100"/>
                    <a:pt x="94" y="104"/>
                    <a:pt x="89" y="108"/>
                  </a:cubicBezTo>
                  <a:cubicBezTo>
                    <a:pt x="87" y="110"/>
                    <a:pt x="84" y="113"/>
                    <a:pt x="81" y="115"/>
                  </a:cubicBezTo>
                  <a:cubicBezTo>
                    <a:pt x="80" y="116"/>
                    <a:pt x="75" y="119"/>
                    <a:pt x="75" y="119"/>
                  </a:cubicBezTo>
                  <a:cubicBezTo>
                    <a:pt x="75" y="119"/>
                    <a:pt x="75" y="119"/>
                    <a:pt x="76" y="117"/>
                  </a:cubicBezTo>
                  <a:cubicBezTo>
                    <a:pt x="82" y="112"/>
                    <a:pt x="87" y="106"/>
                    <a:pt x="93" y="101"/>
                  </a:cubicBezTo>
                  <a:cubicBezTo>
                    <a:pt x="97" y="98"/>
                    <a:pt x="102" y="94"/>
                    <a:pt x="104" y="89"/>
                  </a:cubicBezTo>
                  <a:cubicBezTo>
                    <a:pt x="105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8" y="94"/>
                    <a:pt x="91" y="99"/>
                    <a:pt x="85" y="104"/>
                  </a:cubicBezTo>
                  <a:cubicBezTo>
                    <a:pt x="82" y="107"/>
                    <a:pt x="78" y="111"/>
                    <a:pt x="75" y="114"/>
                  </a:cubicBezTo>
                  <a:cubicBezTo>
                    <a:pt x="72" y="116"/>
                    <a:pt x="67" y="121"/>
                    <a:pt x="65" y="122"/>
                  </a:cubicBezTo>
                  <a:cubicBezTo>
                    <a:pt x="78" y="110"/>
                    <a:pt x="90" y="98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9"/>
                    <a:pt x="87" y="97"/>
                    <a:pt x="79" y="104"/>
                  </a:cubicBezTo>
                  <a:cubicBezTo>
                    <a:pt x="75" y="108"/>
                    <a:pt x="70" y="111"/>
                    <a:pt x="66" y="115"/>
                  </a:cubicBezTo>
                  <a:cubicBezTo>
                    <a:pt x="64" y="117"/>
                    <a:pt x="61" y="119"/>
                    <a:pt x="59" y="120"/>
                  </a:cubicBezTo>
                  <a:cubicBezTo>
                    <a:pt x="66" y="114"/>
                    <a:pt x="73" y="108"/>
                    <a:pt x="79" y="102"/>
                  </a:cubicBezTo>
                  <a:cubicBezTo>
                    <a:pt x="87" y="94"/>
                    <a:pt x="95" y="88"/>
                    <a:pt x="102" y="80"/>
                  </a:cubicBezTo>
                  <a:cubicBezTo>
                    <a:pt x="102" y="79"/>
                    <a:pt x="102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3" y="87"/>
                    <a:pt x="84" y="94"/>
                    <a:pt x="75" y="102"/>
                  </a:cubicBezTo>
                  <a:cubicBezTo>
                    <a:pt x="70" y="106"/>
                    <a:pt x="65" y="110"/>
                    <a:pt x="59" y="114"/>
                  </a:cubicBezTo>
                  <a:cubicBezTo>
                    <a:pt x="57" y="116"/>
                    <a:pt x="54" y="118"/>
                    <a:pt x="52" y="120"/>
                  </a:cubicBezTo>
                  <a:cubicBezTo>
                    <a:pt x="51" y="120"/>
                    <a:pt x="49" y="122"/>
                    <a:pt x="48" y="123"/>
                  </a:cubicBezTo>
                  <a:moveTo>
                    <a:pt x="11" y="104"/>
                  </a:moveTo>
                  <a:cubicBezTo>
                    <a:pt x="12" y="103"/>
                    <a:pt x="13" y="101"/>
                    <a:pt x="14" y="100"/>
                  </a:cubicBezTo>
                  <a:cubicBezTo>
                    <a:pt x="17" y="98"/>
                    <a:pt x="19" y="97"/>
                    <a:pt x="21" y="95"/>
                  </a:cubicBezTo>
                  <a:cubicBezTo>
                    <a:pt x="27" y="90"/>
                    <a:pt x="31" y="84"/>
                    <a:pt x="35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8"/>
                    <a:pt x="39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2" y="86"/>
                    <a:pt x="24" y="95"/>
                    <a:pt x="14" y="101"/>
                  </a:cubicBezTo>
                  <a:cubicBezTo>
                    <a:pt x="13" y="102"/>
                    <a:pt x="12" y="103"/>
                    <a:pt x="11" y="104"/>
                  </a:cubicBezTo>
                  <a:moveTo>
                    <a:pt x="18" y="115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6" y="113"/>
                    <a:pt x="15" y="112"/>
                    <a:pt x="14" y="111"/>
                  </a:cubicBezTo>
                  <a:cubicBezTo>
                    <a:pt x="28" y="101"/>
                    <a:pt x="38" y="87"/>
                    <a:pt x="53" y="79"/>
                  </a:cubicBezTo>
                  <a:cubicBezTo>
                    <a:pt x="54" y="79"/>
                    <a:pt x="57" y="76"/>
                    <a:pt x="58" y="76"/>
                  </a:cubicBezTo>
                  <a:cubicBezTo>
                    <a:pt x="58" y="76"/>
                    <a:pt x="58" y="76"/>
                    <a:pt x="58" y="77"/>
                  </a:cubicBezTo>
                  <a:cubicBezTo>
                    <a:pt x="56" y="78"/>
                    <a:pt x="54" y="80"/>
                    <a:pt x="52" y="81"/>
                  </a:cubicBezTo>
                  <a:cubicBezTo>
                    <a:pt x="48" y="85"/>
                    <a:pt x="44" y="88"/>
                    <a:pt x="40" y="92"/>
                  </a:cubicBezTo>
                  <a:cubicBezTo>
                    <a:pt x="32" y="99"/>
                    <a:pt x="25" y="106"/>
                    <a:pt x="18" y="115"/>
                  </a:cubicBezTo>
                  <a:moveTo>
                    <a:pt x="30" y="121"/>
                  </a:moveTo>
                  <a:cubicBezTo>
                    <a:pt x="27" y="120"/>
                    <a:pt x="25" y="119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0" y="110"/>
                    <a:pt x="38" y="102"/>
                    <a:pt x="46" y="95"/>
                  </a:cubicBezTo>
                  <a:cubicBezTo>
                    <a:pt x="50" y="91"/>
                    <a:pt x="55" y="87"/>
                    <a:pt x="60" y="84"/>
                  </a:cubicBezTo>
                  <a:cubicBezTo>
                    <a:pt x="64" y="81"/>
                    <a:pt x="69" y="78"/>
                    <a:pt x="71" y="76"/>
                  </a:cubicBezTo>
                  <a:cubicBezTo>
                    <a:pt x="63" y="84"/>
                    <a:pt x="53" y="92"/>
                    <a:pt x="45" y="99"/>
                  </a:cubicBezTo>
                  <a:cubicBezTo>
                    <a:pt x="38" y="106"/>
                    <a:pt x="30" y="111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4" y="113"/>
                    <a:pt x="42" y="107"/>
                    <a:pt x="50" y="101"/>
                  </a:cubicBezTo>
                  <a:cubicBezTo>
                    <a:pt x="59" y="94"/>
                    <a:pt x="68" y="85"/>
                    <a:pt x="78" y="80"/>
                  </a:cubicBezTo>
                  <a:cubicBezTo>
                    <a:pt x="73" y="82"/>
                    <a:pt x="70" y="86"/>
                    <a:pt x="66" y="89"/>
                  </a:cubicBezTo>
                  <a:cubicBezTo>
                    <a:pt x="61" y="94"/>
                    <a:pt x="56" y="98"/>
                    <a:pt x="51" y="102"/>
                  </a:cubicBezTo>
                  <a:cubicBezTo>
                    <a:pt x="46" y="106"/>
                    <a:pt x="43" y="111"/>
                    <a:pt x="38" y="115"/>
                  </a:cubicBezTo>
                  <a:cubicBezTo>
                    <a:pt x="35" y="117"/>
                    <a:pt x="32" y="118"/>
                    <a:pt x="30" y="121"/>
                  </a:cubicBezTo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moveTo>
                    <a:pt x="8" y="100"/>
                  </a:moveTo>
                  <a:cubicBezTo>
                    <a:pt x="7" y="97"/>
                    <a:pt x="6" y="94"/>
                    <a:pt x="5" y="91"/>
                  </a:cubicBezTo>
                  <a:cubicBezTo>
                    <a:pt x="11" y="86"/>
                    <a:pt x="16" y="80"/>
                    <a:pt x="22" y="76"/>
                  </a:cubicBezTo>
                  <a:cubicBezTo>
                    <a:pt x="22" y="77"/>
                    <a:pt x="19" y="81"/>
                    <a:pt x="18" y="81"/>
                  </a:cubicBezTo>
                  <a:cubicBezTo>
                    <a:pt x="16" y="83"/>
                    <a:pt x="15" y="85"/>
                    <a:pt x="13" y="86"/>
                  </a:cubicBezTo>
                  <a:cubicBezTo>
                    <a:pt x="11" y="89"/>
                    <a:pt x="9" y="92"/>
                    <a:pt x="7" y="96"/>
                  </a:cubicBezTo>
                  <a:cubicBezTo>
                    <a:pt x="6" y="96"/>
                    <a:pt x="7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1" y="94"/>
                    <a:pt x="15" y="90"/>
                    <a:pt x="18" y="87"/>
                  </a:cubicBezTo>
                  <a:cubicBezTo>
                    <a:pt x="20" y="85"/>
                    <a:pt x="22" y="83"/>
                    <a:pt x="24" y="81"/>
                  </a:cubicBezTo>
                  <a:cubicBezTo>
                    <a:pt x="24" y="81"/>
                    <a:pt x="28" y="77"/>
                    <a:pt x="28" y="77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2" y="87"/>
                    <a:pt x="14" y="92"/>
                    <a:pt x="8" y="100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1" y="117"/>
                  </a:moveTo>
                  <a:cubicBezTo>
                    <a:pt x="21" y="117"/>
                    <a:pt x="20" y="116"/>
                    <a:pt x="19" y="115"/>
                  </a:cubicBezTo>
                  <a:cubicBezTo>
                    <a:pt x="27" y="108"/>
                    <a:pt x="35" y="101"/>
                    <a:pt x="43" y="94"/>
                  </a:cubicBezTo>
                  <a:cubicBezTo>
                    <a:pt x="48" y="90"/>
                    <a:pt x="52" y="86"/>
                    <a:pt x="57" y="83"/>
                  </a:cubicBezTo>
                  <a:cubicBezTo>
                    <a:pt x="60" y="81"/>
                    <a:pt x="62" y="79"/>
                    <a:pt x="65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4" y="78"/>
                    <a:pt x="63" y="79"/>
                  </a:cubicBezTo>
                  <a:cubicBezTo>
                    <a:pt x="56" y="84"/>
                    <a:pt x="49" y="90"/>
                    <a:pt x="43" y="96"/>
                  </a:cubicBezTo>
                  <a:cubicBezTo>
                    <a:pt x="36" y="103"/>
                    <a:pt x="28" y="10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8" y="100"/>
                  </a:moveTo>
                  <a:cubicBezTo>
                    <a:pt x="12" y="98"/>
                    <a:pt x="16" y="92"/>
                    <a:pt x="20" y="88"/>
                  </a:cubicBezTo>
                  <a:cubicBezTo>
                    <a:pt x="24" y="84"/>
                    <a:pt x="27" y="80"/>
                    <a:pt x="30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5" y="84"/>
                    <a:pt x="17" y="93"/>
                    <a:pt x="8" y="100"/>
                  </a:cubicBezTo>
                  <a:moveTo>
                    <a:pt x="27" y="117"/>
                  </a:moveTo>
                  <a:cubicBezTo>
                    <a:pt x="26" y="117"/>
                    <a:pt x="29" y="115"/>
                    <a:pt x="29" y="114"/>
                  </a:cubicBezTo>
                  <a:cubicBezTo>
                    <a:pt x="31" y="112"/>
                    <a:pt x="33" y="110"/>
                    <a:pt x="36" y="108"/>
                  </a:cubicBezTo>
                  <a:cubicBezTo>
                    <a:pt x="39" y="105"/>
                    <a:pt x="43" y="102"/>
                    <a:pt x="47" y="99"/>
                  </a:cubicBezTo>
                  <a:cubicBezTo>
                    <a:pt x="56" y="91"/>
                    <a:pt x="65" y="83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7"/>
                    <a:pt x="81" y="79"/>
                    <a:pt x="84" y="81"/>
                  </a:cubicBezTo>
                  <a:cubicBezTo>
                    <a:pt x="76" y="86"/>
                    <a:pt x="69" y="93"/>
                    <a:pt x="61" y="98"/>
                  </a:cubicBezTo>
                  <a:cubicBezTo>
                    <a:pt x="55" y="102"/>
                    <a:pt x="49" y="106"/>
                    <a:pt x="44" y="110"/>
                  </a:cubicBezTo>
                  <a:cubicBezTo>
                    <a:pt x="46" y="108"/>
                    <a:pt x="49" y="105"/>
                    <a:pt x="52" y="103"/>
                  </a:cubicBezTo>
                  <a:cubicBezTo>
                    <a:pt x="60" y="94"/>
                    <a:pt x="70" y="87"/>
                    <a:pt x="80" y="79"/>
                  </a:cubicBezTo>
                  <a:cubicBezTo>
                    <a:pt x="80" y="79"/>
                    <a:pt x="80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1" y="82"/>
                    <a:pt x="64" y="89"/>
                    <a:pt x="57" y="94"/>
                  </a:cubicBezTo>
                  <a:cubicBezTo>
                    <a:pt x="48" y="101"/>
                    <a:pt x="38" y="109"/>
                    <a:pt x="29" y="115"/>
                  </a:cubicBezTo>
                  <a:cubicBezTo>
                    <a:pt x="27" y="116"/>
                    <a:pt x="27" y="117"/>
                    <a:pt x="27" y="117"/>
                  </a:cubicBezTo>
                  <a:moveTo>
                    <a:pt x="5" y="88"/>
                  </a:moveTo>
                  <a:cubicBezTo>
                    <a:pt x="4" y="87"/>
                    <a:pt x="4" y="86"/>
                    <a:pt x="4" y="86"/>
                  </a:cubicBezTo>
                  <a:cubicBezTo>
                    <a:pt x="6" y="84"/>
                    <a:pt x="8" y="82"/>
                    <a:pt x="9" y="80"/>
                  </a:cubicBezTo>
                  <a:cubicBezTo>
                    <a:pt x="11" y="79"/>
                    <a:pt x="13" y="77"/>
                    <a:pt x="15" y="76"/>
                  </a:cubicBezTo>
                  <a:cubicBezTo>
                    <a:pt x="16" y="75"/>
                    <a:pt x="16" y="75"/>
                    <a:pt x="17" y="75"/>
                  </a:cubicBezTo>
                  <a:cubicBezTo>
                    <a:pt x="17" y="75"/>
                    <a:pt x="15" y="77"/>
                    <a:pt x="14" y="77"/>
                  </a:cubicBezTo>
                  <a:cubicBezTo>
                    <a:pt x="11" y="81"/>
                    <a:pt x="7" y="84"/>
                    <a:pt x="5" y="88"/>
                  </a:cubicBezTo>
                  <a:moveTo>
                    <a:pt x="53" y="88"/>
                  </a:moveTo>
                  <a:cubicBezTo>
                    <a:pt x="55" y="86"/>
                    <a:pt x="57" y="85"/>
                    <a:pt x="59" y="83"/>
                  </a:cubicBezTo>
                  <a:cubicBezTo>
                    <a:pt x="62" y="81"/>
                    <a:pt x="66" y="78"/>
                    <a:pt x="69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4"/>
                    <a:pt x="72" y="75"/>
                    <a:pt x="73" y="75"/>
                  </a:cubicBezTo>
                  <a:cubicBezTo>
                    <a:pt x="66" y="79"/>
                    <a:pt x="59" y="83"/>
                    <a:pt x="53" y="88"/>
                  </a:cubicBezTo>
                  <a:moveTo>
                    <a:pt x="14" y="109"/>
                  </a:moveTo>
                  <a:cubicBezTo>
                    <a:pt x="15" y="107"/>
                    <a:pt x="17" y="105"/>
                    <a:pt x="19" y="103"/>
                  </a:cubicBezTo>
                  <a:cubicBezTo>
                    <a:pt x="22" y="99"/>
                    <a:pt x="26" y="96"/>
                    <a:pt x="30" y="93"/>
                  </a:cubicBezTo>
                  <a:cubicBezTo>
                    <a:pt x="36" y="89"/>
                    <a:pt x="42" y="84"/>
                    <a:pt x="46" y="79"/>
                  </a:cubicBezTo>
                  <a:cubicBezTo>
                    <a:pt x="48" y="78"/>
                    <a:pt x="50" y="78"/>
                    <a:pt x="53" y="77"/>
                  </a:cubicBezTo>
                  <a:cubicBezTo>
                    <a:pt x="57" y="75"/>
                    <a:pt x="62" y="74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52" y="84"/>
                    <a:pt x="38" y="98"/>
                    <a:pt x="23" y="110"/>
                  </a:cubicBezTo>
                  <a:cubicBezTo>
                    <a:pt x="23" y="111"/>
                    <a:pt x="22" y="112"/>
                    <a:pt x="21" y="112"/>
                  </a:cubicBezTo>
                  <a:cubicBezTo>
                    <a:pt x="22" y="111"/>
                    <a:pt x="23" y="110"/>
                    <a:pt x="24" y="109"/>
                  </a:cubicBezTo>
                  <a:cubicBezTo>
                    <a:pt x="28" y="105"/>
                    <a:pt x="32" y="101"/>
                    <a:pt x="36" y="97"/>
                  </a:cubicBezTo>
                  <a:cubicBezTo>
                    <a:pt x="43" y="90"/>
                    <a:pt x="52" y="83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42" y="81"/>
                    <a:pt x="31" y="97"/>
                    <a:pt x="17" y="107"/>
                  </a:cubicBezTo>
                  <a:cubicBezTo>
                    <a:pt x="17" y="108"/>
                    <a:pt x="14" y="109"/>
                    <a:pt x="14" y="109"/>
                  </a:cubicBezTo>
                  <a:moveTo>
                    <a:pt x="4" y="80"/>
                  </a:moveTo>
                  <a:cubicBezTo>
                    <a:pt x="4" y="80"/>
                    <a:pt x="5" y="80"/>
                    <a:pt x="5" y="80"/>
                  </a:cubicBezTo>
                  <a:cubicBezTo>
                    <a:pt x="6" y="78"/>
                    <a:pt x="8" y="77"/>
                    <a:pt x="9" y="75"/>
                  </a:cubicBezTo>
                  <a:cubicBezTo>
                    <a:pt x="10" y="75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5"/>
                    <a:pt x="10" y="76"/>
                    <a:pt x="9" y="77"/>
                  </a:cubicBezTo>
                  <a:cubicBezTo>
                    <a:pt x="8" y="79"/>
                    <a:pt x="6" y="81"/>
                    <a:pt x="4" y="84"/>
                  </a:cubicBezTo>
                  <a:cubicBezTo>
                    <a:pt x="4" y="83"/>
                    <a:pt x="4" y="82"/>
                    <a:pt x="4" y="82"/>
                  </a:cubicBezTo>
                  <a:cubicBezTo>
                    <a:pt x="4" y="80"/>
                    <a:pt x="4" y="79"/>
                    <a:pt x="4" y="77"/>
                  </a:cubicBezTo>
                  <a:cubicBezTo>
                    <a:pt x="5" y="76"/>
                    <a:pt x="7" y="75"/>
                    <a:pt x="9" y="74"/>
                  </a:cubicBezTo>
                  <a:cubicBezTo>
                    <a:pt x="8" y="76"/>
                    <a:pt x="6" y="77"/>
                    <a:pt x="4" y="79"/>
                  </a:cubicBezTo>
                  <a:cubicBezTo>
                    <a:pt x="4" y="79"/>
                    <a:pt x="4" y="80"/>
                    <a:pt x="4" y="80"/>
                  </a:cubicBezTo>
                  <a:moveTo>
                    <a:pt x="6" y="89"/>
                  </a:moveTo>
                  <a:cubicBezTo>
                    <a:pt x="5" y="89"/>
                    <a:pt x="6" y="87"/>
                    <a:pt x="7" y="86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4" y="79"/>
                    <a:pt x="16" y="77"/>
                    <a:pt x="18" y="74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4"/>
                    <a:pt x="26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6" y="78"/>
                    <a:pt x="23" y="80"/>
                    <a:pt x="20" y="83"/>
                  </a:cubicBezTo>
                  <a:cubicBezTo>
                    <a:pt x="18" y="85"/>
                    <a:pt x="16" y="87"/>
                    <a:pt x="14" y="89"/>
                  </a:cubicBezTo>
                  <a:cubicBezTo>
                    <a:pt x="13" y="91"/>
                    <a:pt x="9" y="93"/>
                    <a:pt x="8" y="95"/>
                  </a:cubicBezTo>
                  <a:cubicBezTo>
                    <a:pt x="11" y="90"/>
                    <a:pt x="14" y="87"/>
                    <a:pt x="17" y="83"/>
                  </a:cubicBezTo>
                  <a:cubicBezTo>
                    <a:pt x="20" y="81"/>
                    <a:pt x="23" y="79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17" y="78"/>
                    <a:pt x="13" y="83"/>
                    <a:pt x="7" y="87"/>
                  </a:cubicBezTo>
                  <a:cubicBezTo>
                    <a:pt x="7" y="88"/>
                    <a:pt x="6" y="89"/>
                    <a:pt x="6" y="89"/>
                  </a:cubicBezTo>
                  <a:moveTo>
                    <a:pt x="6" y="82"/>
                  </a:moveTo>
                  <a:cubicBezTo>
                    <a:pt x="7" y="81"/>
                    <a:pt x="8" y="80"/>
                    <a:pt x="9" y="79"/>
                  </a:cubicBezTo>
                  <a:cubicBezTo>
                    <a:pt x="10" y="77"/>
                    <a:pt x="12" y="75"/>
                    <a:pt x="13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3" y="76"/>
                    <a:pt x="10" y="79"/>
                    <a:pt x="6" y="82"/>
                  </a:cubicBezTo>
                  <a:moveTo>
                    <a:pt x="53" y="4"/>
                  </a:moveTo>
                  <a:cubicBezTo>
                    <a:pt x="57" y="4"/>
                    <a:pt x="60" y="4"/>
                    <a:pt x="64" y="4"/>
                  </a:cubicBezTo>
                  <a:cubicBezTo>
                    <a:pt x="66" y="14"/>
                    <a:pt x="65" y="24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6" y="35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90" y="36"/>
                    <a:pt x="104" y="54"/>
                    <a:pt x="105" y="74"/>
                  </a:cubicBezTo>
                  <a:cubicBezTo>
                    <a:pt x="104" y="74"/>
                    <a:pt x="104" y="74"/>
                    <a:pt x="103" y="74"/>
                  </a:cubicBezTo>
                  <a:cubicBezTo>
                    <a:pt x="101" y="74"/>
                    <a:pt x="99" y="74"/>
                    <a:pt x="97" y="75"/>
                  </a:cubicBezTo>
                  <a:cubicBezTo>
                    <a:pt x="94" y="77"/>
                    <a:pt x="92" y="77"/>
                    <a:pt x="89" y="77"/>
                  </a:cubicBezTo>
                  <a:cubicBezTo>
                    <a:pt x="86" y="77"/>
                    <a:pt x="84" y="76"/>
                    <a:pt x="80" y="74"/>
                  </a:cubicBezTo>
                  <a:cubicBezTo>
                    <a:pt x="76" y="71"/>
                    <a:pt x="71" y="70"/>
                    <a:pt x="67" y="70"/>
                  </a:cubicBezTo>
                  <a:cubicBezTo>
                    <a:pt x="62" y="70"/>
                    <a:pt x="56" y="71"/>
                    <a:pt x="52" y="73"/>
                  </a:cubicBezTo>
                  <a:cubicBezTo>
                    <a:pt x="48" y="74"/>
                    <a:pt x="46" y="75"/>
                    <a:pt x="43" y="75"/>
                  </a:cubicBezTo>
                  <a:cubicBezTo>
                    <a:pt x="40" y="75"/>
                    <a:pt x="37" y="74"/>
                    <a:pt x="33" y="72"/>
                  </a:cubicBezTo>
                  <a:cubicBezTo>
                    <a:pt x="30" y="71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2" y="70"/>
                    <a:pt x="8" y="70"/>
                    <a:pt x="4" y="72"/>
                  </a:cubicBezTo>
                  <a:cubicBezTo>
                    <a:pt x="8" y="54"/>
                    <a:pt x="24" y="36"/>
                    <a:pt x="43" y="36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5"/>
                    <a:pt x="48" y="34"/>
                  </a:cubicBezTo>
                  <a:cubicBezTo>
                    <a:pt x="50" y="24"/>
                    <a:pt x="48" y="14"/>
                    <a:pt x="48" y="4"/>
                  </a:cubicBezTo>
                  <a:cubicBezTo>
                    <a:pt x="50" y="4"/>
                    <a:pt x="51" y="4"/>
                    <a:pt x="53" y="4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7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1"/>
                    <a:pt x="44" y="2"/>
                    <a:pt x="44" y="3"/>
                  </a:cubicBezTo>
                  <a:cubicBezTo>
                    <a:pt x="43" y="12"/>
                    <a:pt x="46" y="22"/>
                    <a:pt x="44" y="32"/>
                  </a:cubicBezTo>
                  <a:cubicBezTo>
                    <a:pt x="44" y="32"/>
                    <a:pt x="43" y="32"/>
                    <a:pt x="42" y="32"/>
                  </a:cubicBezTo>
                  <a:cubicBezTo>
                    <a:pt x="20" y="32"/>
                    <a:pt x="2" y="54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0" y="93"/>
                    <a:pt x="5" y="106"/>
                    <a:pt x="14" y="116"/>
                  </a:cubicBezTo>
                  <a:cubicBezTo>
                    <a:pt x="24" y="127"/>
                    <a:pt x="41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70" y="129"/>
                    <a:pt x="84" y="124"/>
                    <a:pt x="95" y="115"/>
                  </a:cubicBezTo>
                  <a:cubicBezTo>
                    <a:pt x="104" y="107"/>
                    <a:pt x="108" y="96"/>
                    <a:pt x="109" y="84"/>
                  </a:cubicBezTo>
                  <a:cubicBezTo>
                    <a:pt x="112" y="59"/>
                    <a:pt x="96" y="32"/>
                    <a:pt x="69" y="32"/>
                  </a:cubicBezTo>
                  <a:cubicBezTo>
                    <a:pt x="69" y="22"/>
                    <a:pt x="70" y="12"/>
                    <a:pt x="68" y="2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9254794" y="4597327"/>
              <a:ext cx="431800" cy="644525"/>
            </a:xfrm>
            <a:custGeom>
              <a:avLst/>
              <a:gdLst>
                <a:gd name="T0" fmla="*/ 36 w 102"/>
                <a:gd name="T1" fmla="*/ 148 h 152"/>
                <a:gd name="T2" fmla="*/ 44 w 102"/>
                <a:gd name="T3" fmla="*/ 145 h 152"/>
                <a:gd name="T4" fmla="*/ 39 w 102"/>
                <a:gd name="T5" fmla="*/ 147 h 152"/>
                <a:gd name="T6" fmla="*/ 34 w 102"/>
                <a:gd name="T7" fmla="*/ 148 h 152"/>
                <a:gd name="T8" fmla="*/ 54 w 102"/>
                <a:gd name="T9" fmla="*/ 139 h 152"/>
                <a:gd name="T10" fmla="*/ 54 w 102"/>
                <a:gd name="T11" fmla="*/ 133 h 152"/>
                <a:gd name="T12" fmla="*/ 52 w 102"/>
                <a:gd name="T13" fmla="*/ 131 h 152"/>
                <a:gd name="T14" fmla="*/ 35 w 102"/>
                <a:gd name="T15" fmla="*/ 148 h 152"/>
                <a:gd name="T16" fmla="*/ 54 w 102"/>
                <a:gd name="T17" fmla="*/ 123 h 152"/>
                <a:gd name="T18" fmla="*/ 37 w 102"/>
                <a:gd name="T19" fmla="*/ 133 h 152"/>
                <a:gd name="T20" fmla="*/ 39 w 102"/>
                <a:gd name="T21" fmla="*/ 131 h 152"/>
                <a:gd name="T22" fmla="*/ 21 w 102"/>
                <a:gd name="T23" fmla="*/ 116 h 152"/>
                <a:gd name="T24" fmla="*/ 42 w 102"/>
                <a:gd name="T25" fmla="*/ 115 h 152"/>
                <a:gd name="T26" fmla="*/ 28 w 102"/>
                <a:gd name="T27" fmla="*/ 147 h 152"/>
                <a:gd name="T28" fmla="*/ 28 w 102"/>
                <a:gd name="T29" fmla="*/ 116 h 152"/>
                <a:gd name="T30" fmla="*/ 11 w 102"/>
                <a:gd name="T31" fmla="*/ 140 h 152"/>
                <a:gd name="T32" fmla="*/ 21 w 102"/>
                <a:gd name="T33" fmla="*/ 129 h 152"/>
                <a:gd name="T34" fmla="*/ 37 w 102"/>
                <a:gd name="T35" fmla="*/ 119 h 152"/>
                <a:gd name="T36" fmla="*/ 19 w 102"/>
                <a:gd name="T37" fmla="*/ 144 h 152"/>
                <a:gd name="T38" fmla="*/ 37 w 102"/>
                <a:gd name="T39" fmla="*/ 130 h 152"/>
                <a:gd name="T40" fmla="*/ 49 w 102"/>
                <a:gd name="T41" fmla="*/ 120 h 152"/>
                <a:gd name="T42" fmla="*/ 21 w 102"/>
                <a:gd name="T43" fmla="*/ 117 h 152"/>
                <a:gd name="T44" fmla="*/ 14 w 102"/>
                <a:gd name="T45" fmla="*/ 123 h 152"/>
                <a:gd name="T46" fmla="*/ 29 w 102"/>
                <a:gd name="T47" fmla="*/ 114 h 152"/>
                <a:gd name="T48" fmla="*/ 35 w 102"/>
                <a:gd name="T49" fmla="*/ 115 h 152"/>
                <a:gd name="T50" fmla="*/ 24 w 102"/>
                <a:gd name="T51" fmla="*/ 124 h 152"/>
                <a:gd name="T52" fmla="*/ 24 w 102"/>
                <a:gd name="T53" fmla="*/ 124 h 152"/>
                <a:gd name="T54" fmla="*/ 87 w 102"/>
                <a:gd name="T55" fmla="*/ 27 h 152"/>
                <a:gd name="T56" fmla="*/ 87 w 102"/>
                <a:gd name="T57" fmla="*/ 27 h 152"/>
                <a:gd name="T58" fmla="*/ 81 w 102"/>
                <a:gd name="T59" fmla="*/ 26 h 152"/>
                <a:gd name="T60" fmla="*/ 80 w 102"/>
                <a:gd name="T61" fmla="*/ 11 h 152"/>
                <a:gd name="T62" fmla="*/ 61 w 102"/>
                <a:gd name="T63" fmla="*/ 11 h 152"/>
                <a:gd name="T64" fmla="*/ 89 w 102"/>
                <a:gd name="T65" fmla="*/ 8 h 152"/>
                <a:gd name="T66" fmla="*/ 58 w 102"/>
                <a:gd name="T67" fmla="*/ 25 h 152"/>
                <a:gd name="T68" fmla="*/ 62 w 102"/>
                <a:gd name="T69" fmla="*/ 26 h 152"/>
                <a:gd name="T70" fmla="*/ 94 w 102"/>
                <a:gd name="T71" fmla="*/ 25 h 152"/>
                <a:gd name="T72" fmla="*/ 89 w 102"/>
                <a:gd name="T73" fmla="*/ 25 h 152"/>
                <a:gd name="T74" fmla="*/ 58 w 102"/>
                <a:gd name="T75" fmla="*/ 9 h 152"/>
                <a:gd name="T76" fmla="*/ 58 w 102"/>
                <a:gd name="T77" fmla="*/ 19 h 152"/>
                <a:gd name="T78" fmla="*/ 58 w 102"/>
                <a:gd name="T79" fmla="*/ 23 h 152"/>
                <a:gd name="T80" fmla="*/ 58 w 102"/>
                <a:gd name="T81" fmla="*/ 12 h 152"/>
                <a:gd name="T82" fmla="*/ 75 w 102"/>
                <a:gd name="T83" fmla="*/ 4 h 152"/>
                <a:gd name="T84" fmla="*/ 90 w 102"/>
                <a:gd name="T85" fmla="*/ 6 h 152"/>
                <a:gd name="T86" fmla="*/ 85 w 102"/>
                <a:gd name="T87" fmla="*/ 6 h 152"/>
                <a:gd name="T88" fmla="*/ 79 w 102"/>
                <a:gd name="T89" fmla="*/ 5 h 152"/>
                <a:gd name="T90" fmla="*/ 73 w 102"/>
                <a:gd name="T91" fmla="*/ 4 h 152"/>
                <a:gd name="T92" fmla="*/ 60 w 102"/>
                <a:gd name="T93" fmla="*/ 15 h 152"/>
                <a:gd name="T94" fmla="*/ 58 w 102"/>
                <a:gd name="T95" fmla="*/ 12 h 152"/>
                <a:gd name="T96" fmla="*/ 54 w 102"/>
                <a:gd name="T97" fmla="*/ 27 h 152"/>
                <a:gd name="T98" fmla="*/ 9 w 102"/>
                <a:gd name="T99" fmla="*/ 119 h 152"/>
                <a:gd name="T100" fmla="*/ 58 w 102"/>
                <a:gd name="T101" fmla="*/ 122 h 152"/>
                <a:gd name="T102" fmla="*/ 95 w 102"/>
                <a:gd name="T103" fmla="*/ 32 h 152"/>
                <a:gd name="T104" fmla="*/ 100 w 102"/>
                <a:gd name="T10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36" y="148"/>
                  </a:moveTo>
                  <a:cubicBezTo>
                    <a:pt x="37" y="147"/>
                    <a:pt x="38" y="146"/>
                    <a:pt x="39" y="145"/>
                  </a:cubicBezTo>
                  <a:cubicBezTo>
                    <a:pt x="39" y="145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7" y="148"/>
                    <a:pt x="37" y="148"/>
                    <a:pt x="36" y="148"/>
                  </a:cubicBezTo>
                  <a:moveTo>
                    <a:pt x="39" y="147"/>
                  </a:moveTo>
                  <a:cubicBezTo>
                    <a:pt x="42" y="144"/>
                    <a:pt x="46" y="141"/>
                    <a:pt x="49" y="138"/>
                  </a:cubicBezTo>
                  <a:cubicBezTo>
                    <a:pt x="50" y="137"/>
                    <a:pt x="52" y="135"/>
                    <a:pt x="53" y="135"/>
                  </a:cubicBezTo>
                  <a:cubicBezTo>
                    <a:pt x="53" y="135"/>
                    <a:pt x="52" y="136"/>
                    <a:pt x="50" y="138"/>
                  </a:cubicBezTo>
                  <a:cubicBezTo>
                    <a:pt x="48" y="141"/>
                    <a:pt x="46" y="142"/>
                    <a:pt x="44" y="145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8" y="143"/>
                    <a:pt x="51" y="141"/>
                    <a:pt x="54" y="139"/>
                  </a:cubicBezTo>
                  <a:cubicBezTo>
                    <a:pt x="51" y="143"/>
                    <a:pt x="46" y="146"/>
                    <a:pt x="41" y="147"/>
                  </a:cubicBezTo>
                  <a:cubicBezTo>
                    <a:pt x="41" y="147"/>
                    <a:pt x="40" y="147"/>
                    <a:pt x="39" y="147"/>
                  </a:cubicBezTo>
                  <a:moveTo>
                    <a:pt x="33" y="148"/>
                  </a:moveTo>
                  <a:cubicBezTo>
                    <a:pt x="32" y="148"/>
                    <a:pt x="30" y="148"/>
                    <a:pt x="28" y="147"/>
                  </a:cubicBezTo>
                  <a:cubicBezTo>
                    <a:pt x="34" y="143"/>
                    <a:pt x="39" y="139"/>
                    <a:pt x="44" y="134"/>
                  </a:cubicBezTo>
                  <a:cubicBezTo>
                    <a:pt x="44" y="134"/>
                    <a:pt x="43" y="135"/>
                    <a:pt x="43" y="135"/>
                  </a:cubicBezTo>
                  <a:cubicBezTo>
                    <a:pt x="39" y="139"/>
                    <a:pt x="36" y="143"/>
                    <a:pt x="34" y="148"/>
                  </a:cubicBezTo>
                  <a:cubicBezTo>
                    <a:pt x="34" y="148"/>
                    <a:pt x="33" y="148"/>
                    <a:pt x="33" y="148"/>
                  </a:cubicBezTo>
                  <a:moveTo>
                    <a:pt x="35" y="148"/>
                  </a:moveTo>
                  <a:cubicBezTo>
                    <a:pt x="41" y="139"/>
                    <a:pt x="47" y="131"/>
                    <a:pt x="54" y="124"/>
                  </a:cubicBezTo>
                  <a:cubicBezTo>
                    <a:pt x="56" y="127"/>
                    <a:pt x="57" y="131"/>
                    <a:pt x="56" y="135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2" y="139"/>
                    <a:pt x="50" y="141"/>
                    <a:pt x="48" y="142"/>
                  </a:cubicBezTo>
                  <a:cubicBezTo>
                    <a:pt x="51" y="139"/>
                    <a:pt x="53" y="137"/>
                    <a:pt x="54" y="134"/>
                  </a:cubicBezTo>
                  <a:cubicBezTo>
                    <a:pt x="54" y="134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49" y="137"/>
                    <a:pt x="44" y="141"/>
                    <a:pt x="40" y="145"/>
                  </a:cubicBezTo>
                  <a:cubicBezTo>
                    <a:pt x="44" y="142"/>
                    <a:pt x="49" y="136"/>
                    <a:pt x="53" y="131"/>
                  </a:cubicBezTo>
                  <a:cubicBezTo>
                    <a:pt x="53" y="131"/>
                    <a:pt x="53" y="130"/>
                    <a:pt x="52" y="130"/>
                  </a:cubicBezTo>
                  <a:cubicBezTo>
                    <a:pt x="52" y="130"/>
                    <a:pt x="52" y="130"/>
                    <a:pt x="52" y="131"/>
                  </a:cubicBezTo>
                  <a:cubicBezTo>
                    <a:pt x="52" y="131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49" y="133"/>
                  </a:cubicBezTo>
                  <a:cubicBezTo>
                    <a:pt x="44" y="138"/>
                    <a:pt x="38" y="144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moveTo>
                    <a:pt x="30" y="145"/>
                  </a:moveTo>
                  <a:cubicBezTo>
                    <a:pt x="30" y="145"/>
                    <a:pt x="30" y="145"/>
                    <a:pt x="31" y="144"/>
                  </a:cubicBezTo>
                  <a:cubicBezTo>
                    <a:pt x="38" y="135"/>
                    <a:pt x="46" y="129"/>
                    <a:pt x="51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20"/>
                    <a:pt x="53" y="121"/>
                    <a:pt x="54" y="123"/>
                  </a:cubicBezTo>
                  <a:cubicBezTo>
                    <a:pt x="50" y="126"/>
                    <a:pt x="47" y="130"/>
                    <a:pt x="43" y="133"/>
                  </a:cubicBezTo>
                  <a:cubicBezTo>
                    <a:pt x="41" y="135"/>
                    <a:pt x="39" y="138"/>
                    <a:pt x="36" y="140"/>
                  </a:cubicBezTo>
                  <a:cubicBezTo>
                    <a:pt x="36" y="140"/>
                    <a:pt x="31" y="145"/>
                    <a:pt x="30" y="145"/>
                  </a:cubicBezTo>
                  <a:moveTo>
                    <a:pt x="25" y="144"/>
                  </a:moveTo>
                  <a:cubicBezTo>
                    <a:pt x="28" y="140"/>
                    <a:pt x="33" y="137"/>
                    <a:pt x="37" y="133"/>
                  </a:cubicBezTo>
                  <a:cubicBezTo>
                    <a:pt x="41" y="128"/>
                    <a:pt x="45" y="122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6" y="122"/>
                    <a:pt x="43" y="127"/>
                    <a:pt x="39" y="131"/>
                  </a:cubicBezTo>
                  <a:cubicBezTo>
                    <a:pt x="37" y="133"/>
                    <a:pt x="35" y="135"/>
                    <a:pt x="33" y="137"/>
                  </a:cubicBezTo>
                  <a:cubicBezTo>
                    <a:pt x="30" y="140"/>
                    <a:pt x="27" y="142"/>
                    <a:pt x="25" y="144"/>
                  </a:cubicBezTo>
                  <a:moveTo>
                    <a:pt x="9" y="127"/>
                  </a:moveTo>
                  <a:cubicBezTo>
                    <a:pt x="10" y="124"/>
                    <a:pt x="12" y="121"/>
                    <a:pt x="16" y="119"/>
                  </a:cubicBezTo>
                  <a:cubicBezTo>
                    <a:pt x="17" y="118"/>
                    <a:pt x="19" y="117"/>
                    <a:pt x="21" y="116"/>
                  </a:cubicBezTo>
                  <a:cubicBezTo>
                    <a:pt x="16" y="119"/>
                    <a:pt x="12" y="123"/>
                    <a:pt x="9" y="127"/>
                  </a:cubicBezTo>
                  <a:moveTo>
                    <a:pt x="20" y="142"/>
                  </a:moveTo>
                  <a:cubicBezTo>
                    <a:pt x="20" y="142"/>
                    <a:pt x="20" y="142"/>
                    <a:pt x="21" y="142"/>
                  </a:cubicBezTo>
                  <a:cubicBezTo>
                    <a:pt x="23" y="138"/>
                    <a:pt x="26" y="135"/>
                    <a:pt x="29" y="131"/>
                  </a:cubicBezTo>
                  <a:cubicBezTo>
                    <a:pt x="33" y="126"/>
                    <a:pt x="38" y="121"/>
                    <a:pt x="42" y="115"/>
                  </a:cubicBezTo>
                  <a:cubicBezTo>
                    <a:pt x="43" y="115"/>
                    <a:pt x="45" y="116"/>
                    <a:pt x="47" y="116"/>
                  </a:cubicBezTo>
                  <a:cubicBezTo>
                    <a:pt x="39" y="122"/>
                    <a:pt x="33" y="131"/>
                    <a:pt x="26" y="138"/>
                  </a:cubicBezTo>
                  <a:cubicBezTo>
                    <a:pt x="25" y="139"/>
                    <a:pt x="23" y="140"/>
                    <a:pt x="22" y="141"/>
                  </a:cubicBezTo>
                  <a:cubicBezTo>
                    <a:pt x="21" y="142"/>
                    <a:pt x="20" y="142"/>
                    <a:pt x="20" y="142"/>
                  </a:cubicBezTo>
                  <a:moveTo>
                    <a:pt x="28" y="147"/>
                  </a:moveTo>
                  <a:cubicBezTo>
                    <a:pt x="23" y="147"/>
                    <a:pt x="18" y="145"/>
                    <a:pt x="14" y="143"/>
                  </a:cubicBezTo>
                  <a:cubicBezTo>
                    <a:pt x="10" y="141"/>
                    <a:pt x="8" y="138"/>
                    <a:pt x="8" y="136"/>
                  </a:cubicBezTo>
                  <a:cubicBezTo>
                    <a:pt x="15" y="130"/>
                    <a:pt x="21" y="122"/>
                    <a:pt x="28" y="116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9" y="115"/>
                    <a:pt x="29" y="116"/>
                    <a:pt x="28" y="116"/>
                  </a:cubicBezTo>
                  <a:cubicBezTo>
                    <a:pt x="27" y="118"/>
                    <a:pt x="26" y="120"/>
                    <a:pt x="24" y="122"/>
                  </a:cubicBezTo>
                  <a:cubicBezTo>
                    <a:pt x="22" y="125"/>
                    <a:pt x="19" y="129"/>
                    <a:pt x="16" y="133"/>
                  </a:cubicBezTo>
                  <a:cubicBezTo>
                    <a:pt x="14" y="135"/>
                    <a:pt x="13" y="137"/>
                    <a:pt x="11" y="139"/>
                  </a:cubicBezTo>
                  <a:cubicBezTo>
                    <a:pt x="10" y="139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2" y="139"/>
                    <a:pt x="12" y="139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37"/>
                    <a:pt x="16" y="135"/>
                    <a:pt x="17" y="134"/>
                  </a:cubicBezTo>
                  <a:cubicBezTo>
                    <a:pt x="18" y="132"/>
                    <a:pt x="20" y="130"/>
                    <a:pt x="21" y="129"/>
                  </a:cubicBezTo>
                  <a:cubicBezTo>
                    <a:pt x="25" y="124"/>
                    <a:pt x="30" y="120"/>
                    <a:pt x="33" y="116"/>
                  </a:cubicBezTo>
                  <a:cubicBezTo>
                    <a:pt x="26" y="125"/>
                    <a:pt x="19" y="132"/>
                    <a:pt x="13" y="141"/>
                  </a:cubicBezTo>
                  <a:cubicBezTo>
                    <a:pt x="13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3" y="135"/>
                    <a:pt x="29" y="126"/>
                    <a:pt x="37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4" y="123"/>
                    <a:pt x="32" y="126"/>
                    <a:pt x="30" y="128"/>
                  </a:cubicBezTo>
                  <a:cubicBezTo>
                    <a:pt x="26" y="133"/>
                    <a:pt x="22" y="138"/>
                    <a:pt x="18" y="143"/>
                  </a:cubicBezTo>
                  <a:cubicBezTo>
                    <a:pt x="18" y="144"/>
                    <a:pt x="18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9" y="138"/>
                    <a:pt x="35" y="128"/>
                    <a:pt x="43" y="120"/>
                  </a:cubicBezTo>
                  <a:cubicBezTo>
                    <a:pt x="44" y="119"/>
                    <a:pt x="46" y="118"/>
                    <a:pt x="46" y="118"/>
                  </a:cubicBezTo>
                  <a:cubicBezTo>
                    <a:pt x="46" y="118"/>
                    <a:pt x="46" y="118"/>
                    <a:pt x="45" y="120"/>
                  </a:cubicBezTo>
                  <a:cubicBezTo>
                    <a:pt x="42" y="124"/>
                    <a:pt x="40" y="127"/>
                    <a:pt x="37" y="130"/>
                  </a:cubicBezTo>
                  <a:cubicBezTo>
                    <a:pt x="33" y="136"/>
                    <a:pt x="27" y="140"/>
                    <a:pt x="23" y="145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33" y="140"/>
                    <a:pt x="40" y="131"/>
                    <a:pt x="48" y="122"/>
                  </a:cubicBezTo>
                  <a:cubicBezTo>
                    <a:pt x="49" y="121"/>
                    <a:pt x="49" y="120"/>
                    <a:pt x="49" y="120"/>
                  </a:cubicBezTo>
                  <a:cubicBezTo>
                    <a:pt x="49" y="120"/>
                    <a:pt x="47" y="123"/>
                    <a:pt x="47" y="124"/>
                  </a:cubicBezTo>
                  <a:cubicBezTo>
                    <a:pt x="45" y="127"/>
                    <a:pt x="42" y="130"/>
                    <a:pt x="39" y="134"/>
                  </a:cubicBezTo>
                  <a:cubicBezTo>
                    <a:pt x="35" y="138"/>
                    <a:pt x="31" y="142"/>
                    <a:pt x="27" y="147"/>
                  </a:cubicBezTo>
                  <a:cubicBezTo>
                    <a:pt x="28" y="147"/>
                    <a:pt x="28" y="147"/>
                    <a:pt x="28" y="147"/>
                  </a:cubicBezTo>
                  <a:moveTo>
                    <a:pt x="21" y="117"/>
                  </a:moveTo>
                  <a:cubicBezTo>
                    <a:pt x="21" y="117"/>
                    <a:pt x="23" y="116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0" y="122"/>
                    <a:pt x="14" y="128"/>
                    <a:pt x="7" y="134"/>
                  </a:cubicBezTo>
                  <a:cubicBezTo>
                    <a:pt x="7" y="133"/>
                    <a:pt x="7" y="131"/>
                    <a:pt x="8" y="129"/>
                  </a:cubicBezTo>
                  <a:cubicBezTo>
                    <a:pt x="10" y="127"/>
                    <a:pt x="12" y="125"/>
                    <a:pt x="14" y="123"/>
                  </a:cubicBezTo>
                  <a:cubicBezTo>
                    <a:pt x="16" y="121"/>
                    <a:pt x="19" y="11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23" y="119"/>
                  </a:moveTo>
                  <a:cubicBezTo>
                    <a:pt x="24" y="118"/>
                    <a:pt x="25" y="116"/>
                    <a:pt x="26" y="115"/>
                  </a:cubicBezTo>
                  <a:cubicBezTo>
                    <a:pt x="27" y="115"/>
                    <a:pt x="28" y="114"/>
                    <a:pt x="29" y="114"/>
                  </a:cubicBezTo>
                  <a:cubicBezTo>
                    <a:pt x="27" y="116"/>
                    <a:pt x="25" y="118"/>
                    <a:pt x="23" y="119"/>
                  </a:cubicBezTo>
                  <a:moveTo>
                    <a:pt x="16" y="140"/>
                  </a:moveTo>
                  <a:cubicBezTo>
                    <a:pt x="16" y="140"/>
                    <a:pt x="16" y="139"/>
                    <a:pt x="17" y="138"/>
                  </a:cubicBezTo>
                  <a:cubicBezTo>
                    <a:pt x="18" y="135"/>
                    <a:pt x="21" y="132"/>
                    <a:pt x="23" y="129"/>
                  </a:cubicBezTo>
                  <a:cubicBezTo>
                    <a:pt x="27" y="124"/>
                    <a:pt x="31" y="120"/>
                    <a:pt x="35" y="11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4"/>
                    <a:pt x="39" y="115"/>
                    <a:pt x="40" y="115"/>
                  </a:cubicBezTo>
                  <a:cubicBezTo>
                    <a:pt x="33" y="121"/>
                    <a:pt x="27" y="129"/>
                    <a:pt x="20" y="135"/>
                  </a:cubicBezTo>
                  <a:cubicBezTo>
                    <a:pt x="19" y="136"/>
                    <a:pt x="16" y="140"/>
                    <a:pt x="16" y="140"/>
                  </a:cubicBezTo>
                  <a:moveTo>
                    <a:pt x="24" y="124"/>
                  </a:moveTo>
                  <a:cubicBezTo>
                    <a:pt x="27" y="120"/>
                    <a:pt x="29" y="117"/>
                    <a:pt x="31" y="114"/>
                  </a:cubicBezTo>
                  <a:cubicBezTo>
                    <a:pt x="32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1" y="117"/>
                    <a:pt x="27" y="120"/>
                    <a:pt x="24" y="124"/>
                  </a:cubicBezTo>
                  <a:moveTo>
                    <a:pt x="92" y="27"/>
                  </a:moveTo>
                  <a:cubicBezTo>
                    <a:pt x="91" y="27"/>
                    <a:pt x="90" y="27"/>
                    <a:pt x="90" y="27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7"/>
                  </a:cubicBezTo>
                  <a:moveTo>
                    <a:pt x="87" y="27"/>
                  </a:moveTo>
                  <a:cubicBezTo>
                    <a:pt x="85" y="27"/>
                    <a:pt x="84" y="27"/>
                    <a:pt x="83" y="26"/>
                  </a:cubicBezTo>
                  <a:cubicBezTo>
                    <a:pt x="86" y="24"/>
                    <a:pt x="89" y="21"/>
                    <a:pt x="93" y="18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0" y="22"/>
                    <a:pt x="89" y="23"/>
                  </a:cubicBezTo>
                  <a:cubicBezTo>
                    <a:pt x="88" y="24"/>
                    <a:pt x="87" y="25"/>
                    <a:pt x="87" y="27"/>
                  </a:cubicBezTo>
                  <a:moveTo>
                    <a:pt x="77" y="26"/>
                  </a:moveTo>
                  <a:cubicBezTo>
                    <a:pt x="82" y="22"/>
                    <a:pt x="87" y="16"/>
                    <a:pt x="92" y="11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6" y="18"/>
                    <a:pt x="84" y="22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6"/>
                    <a:pt x="77" y="26"/>
                    <a:pt x="77" y="26"/>
                  </a:cubicBezTo>
                  <a:moveTo>
                    <a:pt x="67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9" y="21"/>
                    <a:pt x="75" y="16"/>
                    <a:pt x="80" y="11"/>
                  </a:cubicBezTo>
                  <a:cubicBezTo>
                    <a:pt x="79" y="13"/>
                    <a:pt x="77" y="15"/>
                    <a:pt x="76" y="16"/>
                  </a:cubicBezTo>
                  <a:cubicBezTo>
                    <a:pt x="73" y="20"/>
                    <a:pt x="70" y="23"/>
                    <a:pt x="67" y="26"/>
                  </a:cubicBezTo>
                  <a:moveTo>
                    <a:pt x="58" y="16"/>
                  </a:moveTo>
                  <a:cubicBezTo>
                    <a:pt x="58" y="15"/>
                    <a:pt x="58" y="14"/>
                    <a:pt x="58" y="13"/>
                  </a:cubicBezTo>
                  <a:cubicBezTo>
                    <a:pt x="59" y="13"/>
                    <a:pt x="60" y="12"/>
                    <a:pt x="61" y="11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1" y="11"/>
                    <a:pt x="60" y="13"/>
                    <a:pt x="58" y="16"/>
                  </a:cubicBezTo>
                  <a:moveTo>
                    <a:pt x="74" y="26"/>
                  </a:moveTo>
                  <a:cubicBezTo>
                    <a:pt x="72" y="26"/>
                    <a:pt x="71" y="26"/>
                    <a:pt x="69" y="26"/>
                  </a:cubicBezTo>
                  <a:cubicBezTo>
                    <a:pt x="76" y="21"/>
                    <a:pt x="82" y="14"/>
                    <a:pt x="89" y="8"/>
                  </a:cubicBezTo>
                  <a:cubicBezTo>
                    <a:pt x="84" y="12"/>
                    <a:pt x="80" y="21"/>
                    <a:pt x="75" y="26"/>
                  </a:cubicBezTo>
                  <a:cubicBezTo>
                    <a:pt x="75" y="26"/>
                    <a:pt x="74" y="26"/>
                    <a:pt x="74" y="26"/>
                  </a:cubicBezTo>
                  <a:moveTo>
                    <a:pt x="62" y="26"/>
                  </a:moveTo>
                  <a:cubicBezTo>
                    <a:pt x="61" y="26"/>
                    <a:pt x="60" y="26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4" y="21"/>
                    <a:pt x="69" y="16"/>
                    <a:pt x="74" y="11"/>
                  </a:cubicBezTo>
                  <a:cubicBezTo>
                    <a:pt x="74" y="11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10"/>
                    <a:pt x="74" y="13"/>
                    <a:pt x="71" y="16"/>
                  </a:cubicBezTo>
                  <a:cubicBezTo>
                    <a:pt x="68" y="19"/>
                    <a:pt x="65" y="23"/>
                    <a:pt x="62" y="26"/>
                  </a:cubicBezTo>
                  <a:moveTo>
                    <a:pt x="83" y="25"/>
                  </a:moveTo>
                  <a:cubicBezTo>
                    <a:pt x="87" y="18"/>
                    <a:pt x="92" y="12"/>
                    <a:pt x="98" y="6"/>
                  </a:cubicBezTo>
                  <a:cubicBezTo>
                    <a:pt x="97" y="13"/>
                    <a:pt x="95" y="20"/>
                    <a:pt x="94" y="27"/>
                  </a:cubicBezTo>
                  <a:cubicBezTo>
                    <a:pt x="94" y="27"/>
                    <a:pt x="93" y="27"/>
                    <a:pt x="93" y="27"/>
                  </a:cubicBezTo>
                  <a:cubicBezTo>
                    <a:pt x="93" y="27"/>
                    <a:pt x="93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5"/>
                    <a:pt x="90" y="26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1" y="22"/>
                    <a:pt x="94" y="19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2" y="17"/>
                    <a:pt x="86" y="21"/>
                    <a:pt x="83" y="25"/>
                  </a:cubicBezTo>
                  <a:moveTo>
                    <a:pt x="58" y="9"/>
                  </a:moveTo>
                  <a:cubicBezTo>
                    <a:pt x="58" y="9"/>
                    <a:pt x="58" y="8"/>
                    <a:pt x="58" y="7"/>
                  </a:cubicBezTo>
                  <a:cubicBezTo>
                    <a:pt x="59" y="7"/>
                    <a:pt x="60" y="7"/>
                    <a:pt x="60" y="6"/>
                  </a:cubicBezTo>
                  <a:cubicBezTo>
                    <a:pt x="60" y="7"/>
                    <a:pt x="59" y="8"/>
                    <a:pt x="58" y="9"/>
                  </a:cubicBezTo>
                  <a:moveTo>
                    <a:pt x="58" y="23"/>
                  </a:moveTo>
                  <a:cubicBezTo>
                    <a:pt x="58" y="22"/>
                    <a:pt x="58" y="21"/>
                    <a:pt x="58" y="19"/>
                  </a:cubicBezTo>
                  <a:cubicBezTo>
                    <a:pt x="60" y="17"/>
                    <a:pt x="62" y="15"/>
                    <a:pt x="64" y="14"/>
                  </a:cubicBezTo>
                  <a:cubicBezTo>
                    <a:pt x="65" y="13"/>
                    <a:pt x="66" y="12"/>
                    <a:pt x="67" y="11"/>
                  </a:cubicBezTo>
                  <a:cubicBezTo>
                    <a:pt x="68" y="10"/>
                    <a:pt x="71" y="6"/>
                    <a:pt x="72" y="6"/>
                  </a:cubicBezTo>
                  <a:cubicBezTo>
                    <a:pt x="72" y="6"/>
                    <a:pt x="71" y="7"/>
                    <a:pt x="70" y="8"/>
                  </a:cubicBezTo>
                  <a:cubicBezTo>
                    <a:pt x="66" y="13"/>
                    <a:pt x="62" y="18"/>
                    <a:pt x="58" y="23"/>
                  </a:cubicBezTo>
                  <a:moveTo>
                    <a:pt x="58" y="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4"/>
                    <a:pt x="63" y="4"/>
                  </a:cubicBezTo>
                  <a:cubicBezTo>
                    <a:pt x="62" y="5"/>
                    <a:pt x="60" y="5"/>
                    <a:pt x="58" y="6"/>
                  </a:cubicBezTo>
                  <a:moveTo>
                    <a:pt x="58" y="12"/>
                  </a:moveTo>
                  <a:cubicBezTo>
                    <a:pt x="58" y="12"/>
                    <a:pt x="58" y="11"/>
                    <a:pt x="58" y="11"/>
                  </a:cubicBezTo>
                  <a:cubicBezTo>
                    <a:pt x="60" y="9"/>
                    <a:pt x="62" y="7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8" y="4"/>
                    <a:pt x="72" y="4"/>
                    <a:pt x="75" y="4"/>
                  </a:cubicBezTo>
                  <a:cubicBezTo>
                    <a:pt x="82" y="5"/>
                    <a:pt x="90" y="5"/>
                    <a:pt x="98" y="5"/>
                  </a:cubicBezTo>
                  <a:cubicBezTo>
                    <a:pt x="92" y="10"/>
                    <a:pt x="87" y="15"/>
                    <a:pt x="82" y="20"/>
                  </a:cubicBezTo>
                  <a:cubicBezTo>
                    <a:pt x="85" y="16"/>
                    <a:pt x="88" y="11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4" y="11"/>
                    <a:pt x="79" y="16"/>
                    <a:pt x="73" y="21"/>
                  </a:cubicBezTo>
                  <a:cubicBezTo>
                    <a:pt x="74" y="20"/>
                    <a:pt x="75" y="19"/>
                    <a:pt x="77" y="17"/>
                  </a:cubicBezTo>
                  <a:cubicBezTo>
                    <a:pt x="80" y="14"/>
                    <a:pt x="82" y="10"/>
                    <a:pt x="86" y="7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0" y="10"/>
                    <a:pt x="75" y="14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4" y="14"/>
                    <a:pt x="77" y="10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3" y="9"/>
                    <a:pt x="68" y="15"/>
                    <a:pt x="63" y="20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65" y="16"/>
                    <a:pt x="67" y="14"/>
                  </a:cubicBezTo>
                  <a:cubicBezTo>
                    <a:pt x="69" y="11"/>
                    <a:pt x="72" y="8"/>
                    <a:pt x="74" y="5"/>
                  </a:cubicBezTo>
                  <a:cubicBezTo>
                    <a:pt x="74" y="5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8"/>
                    <a:pt x="64" y="12"/>
                    <a:pt x="60" y="16"/>
                  </a:cubicBezTo>
                  <a:cubicBezTo>
                    <a:pt x="59" y="17"/>
                    <a:pt x="59" y="17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6"/>
                    <a:pt x="60" y="15"/>
                  </a:cubicBezTo>
                  <a:cubicBezTo>
                    <a:pt x="62" y="12"/>
                    <a:pt x="65" y="8"/>
                    <a:pt x="68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6"/>
                    <a:pt x="62" y="8"/>
                    <a:pt x="60" y="10"/>
                  </a:cubicBezTo>
                  <a:cubicBezTo>
                    <a:pt x="60" y="10"/>
                    <a:pt x="59" y="12"/>
                    <a:pt x="58" y="12"/>
                  </a:cubicBezTo>
                  <a:moveTo>
                    <a:pt x="65" y="0"/>
                  </a:moveTo>
                  <a:cubicBezTo>
                    <a:pt x="61" y="0"/>
                    <a:pt x="58" y="0"/>
                    <a:pt x="55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2"/>
                    <a:pt x="54" y="19"/>
                    <a:pt x="54" y="27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5" y="58"/>
                    <a:pt x="57" y="87"/>
                    <a:pt x="55" y="116"/>
                  </a:cubicBezTo>
                  <a:cubicBezTo>
                    <a:pt x="54" y="115"/>
                    <a:pt x="54" y="114"/>
                    <a:pt x="53" y="114"/>
                  </a:cubicBezTo>
                  <a:cubicBezTo>
                    <a:pt x="47" y="112"/>
                    <a:pt x="40" y="110"/>
                    <a:pt x="33" y="110"/>
                  </a:cubicBezTo>
                  <a:cubicBezTo>
                    <a:pt x="24" y="110"/>
                    <a:pt x="16" y="113"/>
                    <a:pt x="9" y="119"/>
                  </a:cubicBezTo>
                  <a:cubicBezTo>
                    <a:pt x="0" y="127"/>
                    <a:pt x="1" y="140"/>
                    <a:pt x="12" y="146"/>
                  </a:cubicBezTo>
                  <a:cubicBezTo>
                    <a:pt x="18" y="150"/>
                    <a:pt x="25" y="152"/>
                    <a:pt x="33" y="152"/>
                  </a:cubicBezTo>
                  <a:cubicBezTo>
                    <a:pt x="38" y="152"/>
                    <a:pt x="43" y="151"/>
                    <a:pt x="47" y="150"/>
                  </a:cubicBezTo>
                  <a:cubicBezTo>
                    <a:pt x="60" y="145"/>
                    <a:pt x="63" y="133"/>
                    <a:pt x="58" y="123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1" y="92"/>
                    <a:pt x="59" y="61"/>
                    <a:pt x="59" y="30"/>
                  </a:cubicBezTo>
                  <a:cubicBezTo>
                    <a:pt x="63" y="30"/>
                    <a:pt x="67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83" y="30"/>
                    <a:pt x="89" y="31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7" y="32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0"/>
                    <a:pt x="102" y="12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0" y="1"/>
                    <a:pt x="82" y="1"/>
                    <a:pt x="73" y="0"/>
                  </a:cubicBezTo>
                  <a:cubicBezTo>
                    <a:pt x="70" y="0"/>
                    <a:pt x="67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687557" y="2290893"/>
              <a:ext cx="863600" cy="1319213"/>
              <a:chOff x="3784269" y="6437239"/>
              <a:chExt cx="863600" cy="1319213"/>
            </a:xfrm>
            <a:solidFill>
              <a:schemeClr val="bg1">
                <a:alpha val="20000"/>
              </a:schemeClr>
            </a:solidFill>
          </p:grpSpPr>
          <p:sp>
            <p:nvSpPr>
              <p:cNvPr id="85" name="Freeform 41"/>
              <p:cNvSpPr>
                <a:spLocks noEditPoints="1"/>
              </p:cNvSpPr>
              <p:nvPr/>
            </p:nvSpPr>
            <p:spPr bwMode="auto">
              <a:xfrm>
                <a:off x="3784269" y="6437239"/>
                <a:ext cx="863600" cy="585788"/>
              </a:xfrm>
              <a:custGeom>
                <a:avLst/>
                <a:gdLst>
                  <a:gd name="T0" fmla="*/ 95 w 204"/>
                  <a:gd name="T1" fmla="*/ 137 h 138"/>
                  <a:gd name="T2" fmla="*/ 96 w 204"/>
                  <a:gd name="T3" fmla="*/ 137 h 138"/>
                  <a:gd name="T4" fmla="*/ 96 w 204"/>
                  <a:gd name="T5" fmla="*/ 132 h 138"/>
                  <a:gd name="T6" fmla="*/ 97 w 204"/>
                  <a:gd name="T7" fmla="*/ 135 h 138"/>
                  <a:gd name="T8" fmla="*/ 95 w 204"/>
                  <a:gd name="T9" fmla="*/ 132 h 138"/>
                  <a:gd name="T10" fmla="*/ 95 w 204"/>
                  <a:gd name="T11" fmla="*/ 132 h 138"/>
                  <a:gd name="T12" fmla="*/ 86 w 204"/>
                  <a:gd name="T13" fmla="*/ 136 h 138"/>
                  <a:gd name="T14" fmla="*/ 90 w 204"/>
                  <a:gd name="T15" fmla="*/ 132 h 138"/>
                  <a:gd name="T16" fmla="*/ 81 w 204"/>
                  <a:gd name="T17" fmla="*/ 136 h 138"/>
                  <a:gd name="T18" fmla="*/ 88 w 204"/>
                  <a:gd name="T19" fmla="*/ 132 h 138"/>
                  <a:gd name="T20" fmla="*/ 83 w 204"/>
                  <a:gd name="T21" fmla="*/ 134 h 138"/>
                  <a:gd name="T22" fmla="*/ 81 w 204"/>
                  <a:gd name="T23" fmla="*/ 132 h 138"/>
                  <a:gd name="T24" fmla="*/ 81 w 204"/>
                  <a:gd name="T25" fmla="*/ 132 h 138"/>
                  <a:gd name="T26" fmla="*/ 62 w 204"/>
                  <a:gd name="T27" fmla="*/ 87 h 138"/>
                  <a:gd name="T28" fmla="*/ 62 w 204"/>
                  <a:gd name="T29" fmla="*/ 91 h 138"/>
                  <a:gd name="T30" fmla="*/ 72 w 204"/>
                  <a:gd name="T31" fmla="*/ 81 h 138"/>
                  <a:gd name="T32" fmla="*/ 133 w 204"/>
                  <a:gd name="T33" fmla="*/ 64 h 138"/>
                  <a:gd name="T34" fmla="*/ 198 w 204"/>
                  <a:gd name="T35" fmla="*/ 40 h 138"/>
                  <a:gd name="T36" fmla="*/ 14 w 204"/>
                  <a:gd name="T37" fmla="*/ 5 h 138"/>
                  <a:gd name="T38" fmla="*/ 48 w 204"/>
                  <a:gd name="T39" fmla="*/ 4 h 138"/>
                  <a:gd name="T40" fmla="*/ 168 w 204"/>
                  <a:gd name="T41" fmla="*/ 7 h 138"/>
                  <a:gd name="T42" fmla="*/ 120 w 204"/>
                  <a:gd name="T43" fmla="*/ 69 h 138"/>
                  <a:gd name="T44" fmla="*/ 50 w 204"/>
                  <a:gd name="T45" fmla="*/ 35 h 138"/>
                  <a:gd name="T46" fmla="*/ 46 w 204"/>
                  <a:gd name="T47" fmla="*/ 0 h 138"/>
                  <a:gd name="T48" fmla="*/ 4 w 204"/>
                  <a:gd name="T49" fmla="*/ 0 h 138"/>
                  <a:gd name="T50" fmla="*/ 1 w 204"/>
                  <a:gd name="T51" fmla="*/ 2 h 138"/>
                  <a:gd name="T52" fmla="*/ 7 w 204"/>
                  <a:gd name="T53" fmla="*/ 130 h 138"/>
                  <a:gd name="T54" fmla="*/ 11 w 204"/>
                  <a:gd name="T55" fmla="*/ 133 h 138"/>
                  <a:gd name="T56" fmla="*/ 77 w 204"/>
                  <a:gd name="T57" fmla="*/ 132 h 138"/>
                  <a:gd name="T58" fmla="*/ 44 w 204"/>
                  <a:gd name="T59" fmla="*/ 108 h 138"/>
                  <a:gd name="T60" fmla="*/ 58 w 204"/>
                  <a:gd name="T61" fmla="*/ 90 h 138"/>
                  <a:gd name="T62" fmla="*/ 11 w 204"/>
                  <a:gd name="T63" fmla="*/ 128 h 138"/>
                  <a:gd name="T64" fmla="*/ 5 w 204"/>
                  <a:gd name="T65" fmla="*/ 5 h 138"/>
                  <a:gd name="T66" fmla="*/ 80 w 204"/>
                  <a:gd name="T67" fmla="*/ 68 h 138"/>
                  <a:gd name="T68" fmla="*/ 75 w 204"/>
                  <a:gd name="T69" fmla="*/ 80 h 138"/>
                  <a:gd name="T70" fmla="*/ 103 w 204"/>
                  <a:gd name="T71" fmla="*/ 87 h 138"/>
                  <a:gd name="T72" fmla="*/ 107 w 204"/>
                  <a:gd name="T73" fmla="*/ 87 h 138"/>
                  <a:gd name="T74" fmla="*/ 130 w 204"/>
                  <a:gd name="T75" fmla="*/ 66 h 138"/>
                  <a:gd name="T76" fmla="*/ 100 w 204"/>
                  <a:gd name="T77" fmla="*/ 132 h 138"/>
                  <a:gd name="T78" fmla="*/ 200 w 204"/>
                  <a:gd name="T79" fmla="*/ 138 h 138"/>
                  <a:gd name="T80" fmla="*/ 202 w 204"/>
                  <a:gd name="T81" fmla="*/ 136 h 138"/>
                  <a:gd name="T82" fmla="*/ 202 w 204"/>
                  <a:gd name="T83" fmla="*/ 3 h 138"/>
                  <a:gd name="T84" fmla="*/ 169 w 204"/>
                  <a:gd name="T85" fmla="*/ 3 h 138"/>
                  <a:gd name="T86" fmla="*/ 50 w 204"/>
                  <a:gd name="T8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4" h="138">
                    <a:moveTo>
                      <a:pt x="96" y="136"/>
                    </a:moveTo>
                    <a:cubicBezTo>
                      <a:pt x="96" y="136"/>
                      <a:pt x="96" y="137"/>
                      <a:pt x="95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6" y="137"/>
                      <a:pt x="96" y="136"/>
                      <a:pt x="96" y="136"/>
                    </a:cubicBezTo>
                    <a:moveTo>
                      <a:pt x="97" y="135"/>
                    </a:moveTo>
                    <a:cubicBezTo>
                      <a:pt x="97" y="136"/>
                      <a:pt x="96" y="136"/>
                      <a:pt x="96" y="137"/>
                    </a:cubicBezTo>
                    <a:cubicBezTo>
                      <a:pt x="97" y="137"/>
                      <a:pt x="97" y="137"/>
                      <a:pt x="98" y="137"/>
                    </a:cubicBezTo>
                    <a:cubicBezTo>
                      <a:pt x="98" y="136"/>
                      <a:pt x="97" y="136"/>
                      <a:pt x="97" y="135"/>
                    </a:cubicBezTo>
                    <a:moveTo>
                      <a:pt x="96" y="132"/>
                    </a:moveTo>
                    <a:cubicBezTo>
                      <a:pt x="95" y="134"/>
                      <a:pt x="93" y="135"/>
                      <a:pt x="92" y="137"/>
                    </a:cubicBezTo>
                    <a:cubicBezTo>
                      <a:pt x="92" y="137"/>
                      <a:pt x="93" y="137"/>
                      <a:pt x="94" y="137"/>
                    </a:cubicBezTo>
                    <a:cubicBezTo>
                      <a:pt x="95" y="136"/>
                      <a:pt x="96" y="135"/>
                      <a:pt x="97" y="135"/>
                    </a:cubicBezTo>
                    <a:cubicBezTo>
                      <a:pt x="97" y="134"/>
                      <a:pt x="96" y="133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moveTo>
                      <a:pt x="95" y="132"/>
                    </a:moveTo>
                    <a:cubicBezTo>
                      <a:pt x="94" y="134"/>
                      <a:pt x="91" y="135"/>
                      <a:pt x="89" y="137"/>
                    </a:cubicBezTo>
                    <a:cubicBezTo>
                      <a:pt x="89" y="137"/>
                      <a:pt x="90" y="137"/>
                      <a:pt x="91" y="137"/>
                    </a:cubicBezTo>
                    <a:cubicBezTo>
                      <a:pt x="92" y="135"/>
                      <a:pt x="94" y="134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moveTo>
                      <a:pt x="90" y="132"/>
                    </a:moveTo>
                    <a:cubicBezTo>
                      <a:pt x="88" y="134"/>
                      <a:pt x="87" y="135"/>
                      <a:pt x="86" y="136"/>
                    </a:cubicBezTo>
                    <a:cubicBezTo>
                      <a:pt x="86" y="136"/>
                      <a:pt x="86" y="136"/>
                      <a:pt x="86" y="137"/>
                    </a:cubicBezTo>
                    <a:cubicBezTo>
                      <a:pt x="89" y="135"/>
                      <a:pt x="91" y="134"/>
                      <a:pt x="94" y="132"/>
                    </a:cubicBezTo>
                    <a:cubicBezTo>
                      <a:pt x="92" y="132"/>
                      <a:pt x="91" y="132"/>
                      <a:pt x="90" y="132"/>
                    </a:cubicBezTo>
                    <a:moveTo>
                      <a:pt x="87" y="132"/>
                    </a:moveTo>
                    <a:cubicBezTo>
                      <a:pt x="85" y="133"/>
                      <a:pt x="83" y="135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2" y="136"/>
                      <a:pt x="83" y="136"/>
                      <a:pt x="84" y="136"/>
                    </a:cubicBezTo>
                    <a:cubicBezTo>
                      <a:pt x="86" y="135"/>
                      <a:pt x="87" y="134"/>
                      <a:pt x="88" y="132"/>
                    </a:cubicBezTo>
                    <a:cubicBezTo>
                      <a:pt x="88" y="132"/>
                      <a:pt x="87" y="132"/>
                      <a:pt x="87" y="132"/>
                    </a:cubicBezTo>
                    <a:moveTo>
                      <a:pt x="85" y="132"/>
                    </a:moveTo>
                    <a:cubicBezTo>
                      <a:pt x="84" y="133"/>
                      <a:pt x="83" y="134"/>
                      <a:pt x="83" y="134"/>
                    </a:cubicBezTo>
                    <a:cubicBezTo>
                      <a:pt x="84" y="133"/>
                      <a:pt x="85" y="133"/>
                      <a:pt x="86" y="132"/>
                    </a:cubicBezTo>
                    <a:cubicBezTo>
                      <a:pt x="86" y="132"/>
                      <a:pt x="85" y="132"/>
                      <a:pt x="85" y="132"/>
                    </a:cubicBezTo>
                    <a:moveTo>
                      <a:pt x="81" y="132"/>
                    </a:moveTo>
                    <a:cubicBezTo>
                      <a:pt x="81" y="133"/>
                      <a:pt x="81" y="134"/>
                      <a:pt x="81" y="135"/>
                    </a:cubicBezTo>
                    <a:cubicBezTo>
                      <a:pt x="82" y="134"/>
                      <a:pt x="83" y="133"/>
                      <a:pt x="84" y="132"/>
                    </a:cubicBezTo>
                    <a:cubicBezTo>
                      <a:pt x="83" y="132"/>
                      <a:pt x="82" y="132"/>
                      <a:pt x="81" y="132"/>
                    </a:cubicBezTo>
                    <a:moveTo>
                      <a:pt x="62" y="87"/>
                    </a:moveTo>
                    <a:cubicBezTo>
                      <a:pt x="61" y="87"/>
                      <a:pt x="60" y="88"/>
                      <a:pt x="59" y="89"/>
                    </a:cubicBezTo>
                    <a:cubicBezTo>
                      <a:pt x="60" y="88"/>
                      <a:pt x="61" y="88"/>
                      <a:pt x="62" y="87"/>
                    </a:cubicBezTo>
                    <a:moveTo>
                      <a:pt x="69" y="80"/>
                    </a:moveTo>
                    <a:cubicBezTo>
                      <a:pt x="69" y="80"/>
                      <a:pt x="68" y="81"/>
                      <a:pt x="67" y="82"/>
                    </a:cubicBezTo>
                    <a:cubicBezTo>
                      <a:pt x="67" y="86"/>
                      <a:pt x="65" y="89"/>
                      <a:pt x="62" y="91"/>
                    </a:cubicBezTo>
                    <a:cubicBezTo>
                      <a:pt x="62" y="91"/>
                      <a:pt x="62" y="92"/>
                      <a:pt x="63" y="92"/>
                    </a:cubicBezTo>
                    <a:cubicBezTo>
                      <a:pt x="66" y="89"/>
                      <a:pt x="70" y="86"/>
                      <a:pt x="73" y="82"/>
                    </a:cubicBezTo>
                    <a:cubicBezTo>
                      <a:pt x="73" y="82"/>
                      <a:pt x="72" y="82"/>
                      <a:pt x="72" y="81"/>
                    </a:cubicBezTo>
                    <a:cubicBezTo>
                      <a:pt x="71" y="81"/>
                      <a:pt x="70" y="80"/>
                      <a:pt x="69" y="80"/>
                    </a:cubicBezTo>
                    <a:moveTo>
                      <a:pt x="198" y="129"/>
                    </a:moveTo>
                    <a:cubicBezTo>
                      <a:pt x="178" y="106"/>
                      <a:pt x="157" y="83"/>
                      <a:pt x="133" y="64"/>
                    </a:cubicBezTo>
                    <a:cubicBezTo>
                      <a:pt x="139" y="59"/>
                      <a:pt x="145" y="54"/>
                      <a:pt x="150" y="50"/>
                    </a:cubicBezTo>
                    <a:cubicBezTo>
                      <a:pt x="166" y="36"/>
                      <a:pt x="182" y="23"/>
                      <a:pt x="198" y="10"/>
                    </a:cubicBezTo>
                    <a:cubicBezTo>
                      <a:pt x="199" y="20"/>
                      <a:pt x="199" y="30"/>
                      <a:pt x="198" y="40"/>
                    </a:cubicBezTo>
                    <a:cubicBezTo>
                      <a:pt x="197" y="52"/>
                      <a:pt x="197" y="64"/>
                      <a:pt x="197" y="76"/>
                    </a:cubicBezTo>
                    <a:cubicBezTo>
                      <a:pt x="197" y="94"/>
                      <a:pt x="197" y="111"/>
                      <a:pt x="198" y="129"/>
                    </a:cubicBezTo>
                    <a:moveTo>
                      <a:pt x="14" y="5"/>
                    </a:moveTo>
                    <a:cubicBezTo>
                      <a:pt x="19" y="5"/>
                      <a:pt x="23" y="5"/>
                      <a:pt x="28" y="4"/>
                    </a:cubicBezTo>
                    <a:cubicBezTo>
                      <a:pt x="33" y="4"/>
                      <a:pt x="38" y="4"/>
                      <a:pt x="43" y="4"/>
                    </a:cubicBezTo>
                    <a:cubicBezTo>
                      <a:pt x="44" y="4"/>
                      <a:pt x="46" y="4"/>
                      <a:pt x="48" y="4"/>
                    </a:cubicBezTo>
                    <a:cubicBezTo>
                      <a:pt x="65" y="5"/>
                      <a:pt x="83" y="5"/>
                      <a:pt x="101" y="6"/>
                    </a:cubicBezTo>
                    <a:cubicBezTo>
                      <a:pt x="119" y="6"/>
                      <a:pt x="136" y="6"/>
                      <a:pt x="154" y="7"/>
                    </a:cubicBezTo>
                    <a:cubicBezTo>
                      <a:pt x="159" y="7"/>
                      <a:pt x="164" y="7"/>
                      <a:pt x="168" y="7"/>
                    </a:cubicBezTo>
                    <a:cubicBezTo>
                      <a:pt x="178" y="7"/>
                      <a:pt x="187" y="7"/>
                      <a:pt x="197" y="6"/>
                    </a:cubicBezTo>
                    <a:cubicBezTo>
                      <a:pt x="181" y="19"/>
                      <a:pt x="164" y="32"/>
                      <a:pt x="148" y="45"/>
                    </a:cubicBezTo>
                    <a:cubicBezTo>
                      <a:pt x="139" y="53"/>
                      <a:pt x="130" y="61"/>
                      <a:pt x="120" y="69"/>
                    </a:cubicBezTo>
                    <a:cubicBezTo>
                      <a:pt x="115" y="73"/>
                      <a:pt x="109" y="78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86" y="68"/>
                      <a:pt x="69" y="51"/>
                      <a:pt x="50" y="35"/>
                    </a:cubicBezTo>
                    <a:cubicBezTo>
                      <a:pt x="37" y="25"/>
                      <a:pt x="24" y="1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moveTo>
                      <a:pt x="46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5" y="0"/>
                      <a:pt x="20" y="1"/>
                      <a:pt x="15" y="1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8"/>
                      <a:pt x="1" y="15"/>
                      <a:pt x="1" y="21"/>
                    </a:cubicBezTo>
                    <a:cubicBezTo>
                      <a:pt x="1" y="31"/>
                      <a:pt x="1" y="41"/>
                      <a:pt x="2" y="52"/>
                    </a:cubicBezTo>
                    <a:cubicBezTo>
                      <a:pt x="3" y="78"/>
                      <a:pt x="4" y="104"/>
                      <a:pt x="7" y="130"/>
                    </a:cubicBezTo>
                    <a:cubicBezTo>
                      <a:pt x="7" y="132"/>
                      <a:pt x="9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25" y="134"/>
                      <a:pt x="40" y="135"/>
                      <a:pt x="54" y="135"/>
                    </a:cubicBezTo>
                    <a:cubicBezTo>
                      <a:pt x="62" y="136"/>
                      <a:pt x="70" y="136"/>
                      <a:pt x="78" y="136"/>
                    </a:cubicBezTo>
                    <a:cubicBezTo>
                      <a:pt x="78" y="135"/>
                      <a:pt x="77" y="133"/>
                      <a:pt x="77" y="132"/>
                    </a:cubicBezTo>
                    <a:cubicBezTo>
                      <a:pt x="71" y="132"/>
                      <a:pt x="64" y="131"/>
                      <a:pt x="57" y="131"/>
                    </a:cubicBezTo>
                    <a:cubicBezTo>
                      <a:pt x="44" y="131"/>
                      <a:pt x="31" y="130"/>
                      <a:pt x="18" y="129"/>
                    </a:cubicBezTo>
                    <a:cubicBezTo>
                      <a:pt x="26" y="121"/>
                      <a:pt x="35" y="115"/>
                      <a:pt x="44" y="108"/>
                    </a:cubicBezTo>
                    <a:cubicBezTo>
                      <a:pt x="49" y="103"/>
                      <a:pt x="55" y="99"/>
                      <a:pt x="60" y="94"/>
                    </a:cubicBezTo>
                    <a:cubicBezTo>
                      <a:pt x="60" y="94"/>
                      <a:pt x="59" y="93"/>
                      <a:pt x="59" y="92"/>
                    </a:cubicBezTo>
                    <a:cubicBezTo>
                      <a:pt x="58" y="91"/>
                      <a:pt x="58" y="91"/>
                      <a:pt x="58" y="90"/>
                    </a:cubicBezTo>
                    <a:cubicBezTo>
                      <a:pt x="53" y="95"/>
                      <a:pt x="47" y="99"/>
                      <a:pt x="42" y="104"/>
                    </a:cubicBezTo>
                    <a:cubicBezTo>
                      <a:pt x="32" y="112"/>
                      <a:pt x="21" y="119"/>
                      <a:pt x="13" y="128"/>
                    </a:cubicBezTo>
                    <a:cubicBezTo>
                      <a:pt x="12" y="128"/>
                      <a:pt x="12" y="128"/>
                      <a:pt x="11" y="128"/>
                    </a:cubicBezTo>
                    <a:cubicBezTo>
                      <a:pt x="9" y="103"/>
                      <a:pt x="8" y="78"/>
                      <a:pt x="7" y="53"/>
                    </a:cubicBezTo>
                    <a:cubicBezTo>
                      <a:pt x="6" y="43"/>
                      <a:pt x="6" y="34"/>
                      <a:pt x="5" y="24"/>
                    </a:cubicBezTo>
                    <a:cubicBezTo>
                      <a:pt x="5" y="18"/>
                      <a:pt x="4" y="11"/>
                      <a:pt x="5" y="5"/>
                    </a:cubicBezTo>
                    <a:cubicBezTo>
                      <a:pt x="19" y="16"/>
                      <a:pt x="33" y="28"/>
                      <a:pt x="47" y="39"/>
                    </a:cubicBezTo>
                    <a:cubicBezTo>
                      <a:pt x="58" y="48"/>
                      <a:pt x="69" y="58"/>
                      <a:pt x="80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7" y="71"/>
                      <a:pt x="75" y="74"/>
                      <a:pt x="72" y="77"/>
                    </a:cubicBezTo>
                    <a:cubicBezTo>
                      <a:pt x="73" y="78"/>
                      <a:pt x="74" y="79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8" y="77"/>
                      <a:pt x="81" y="74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90" y="76"/>
                      <a:pt x="96" y="82"/>
                      <a:pt x="103" y="87"/>
                    </a:cubicBezTo>
                    <a:cubicBezTo>
                      <a:pt x="103" y="88"/>
                      <a:pt x="104" y="88"/>
                      <a:pt x="104" y="88"/>
                    </a:cubicBezTo>
                    <a:cubicBezTo>
                      <a:pt x="105" y="88"/>
                      <a:pt x="106" y="87"/>
                      <a:pt x="106" y="87"/>
                    </a:cubicBezTo>
                    <a:cubicBezTo>
                      <a:pt x="106" y="87"/>
                      <a:pt x="107" y="87"/>
                      <a:pt x="107" y="87"/>
                    </a:cubicBezTo>
                    <a:cubicBezTo>
                      <a:pt x="107" y="87"/>
                      <a:pt x="108" y="87"/>
                      <a:pt x="108" y="86"/>
                    </a:cubicBezTo>
                    <a:cubicBezTo>
                      <a:pt x="112" y="81"/>
                      <a:pt x="118" y="77"/>
                      <a:pt x="123" y="73"/>
                    </a:cubicBezTo>
                    <a:cubicBezTo>
                      <a:pt x="125" y="71"/>
                      <a:pt x="128" y="69"/>
                      <a:pt x="130" y="66"/>
                    </a:cubicBezTo>
                    <a:cubicBezTo>
                      <a:pt x="154" y="86"/>
                      <a:pt x="175" y="111"/>
                      <a:pt x="196" y="134"/>
                    </a:cubicBezTo>
                    <a:cubicBezTo>
                      <a:pt x="166" y="134"/>
                      <a:pt x="136" y="133"/>
                      <a:pt x="106" y="133"/>
                    </a:cubicBezTo>
                    <a:cubicBezTo>
                      <a:pt x="104" y="133"/>
                      <a:pt x="102" y="132"/>
                      <a:pt x="100" y="132"/>
                    </a:cubicBezTo>
                    <a:cubicBezTo>
                      <a:pt x="100" y="134"/>
                      <a:pt x="101" y="135"/>
                      <a:pt x="102" y="137"/>
                    </a:cubicBezTo>
                    <a:cubicBezTo>
                      <a:pt x="102" y="137"/>
                      <a:pt x="102" y="137"/>
                      <a:pt x="103" y="137"/>
                    </a:cubicBezTo>
                    <a:cubicBezTo>
                      <a:pt x="135" y="138"/>
                      <a:pt x="167" y="138"/>
                      <a:pt x="200" y="138"/>
                    </a:cubicBezTo>
                    <a:cubicBezTo>
                      <a:pt x="200" y="138"/>
                      <a:pt x="201" y="138"/>
                      <a:pt x="201" y="138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2" y="137"/>
                      <a:pt x="202" y="137"/>
                      <a:pt x="202" y="136"/>
                    </a:cubicBezTo>
                    <a:cubicBezTo>
                      <a:pt x="202" y="116"/>
                      <a:pt x="201" y="96"/>
                      <a:pt x="202" y="76"/>
                    </a:cubicBezTo>
                    <a:cubicBezTo>
                      <a:pt x="202" y="63"/>
                      <a:pt x="202" y="50"/>
                      <a:pt x="203" y="38"/>
                    </a:cubicBezTo>
                    <a:cubicBezTo>
                      <a:pt x="203" y="26"/>
                      <a:pt x="204" y="15"/>
                      <a:pt x="202" y="3"/>
                    </a:cubicBezTo>
                    <a:cubicBezTo>
                      <a:pt x="202" y="2"/>
                      <a:pt x="201" y="1"/>
                      <a:pt x="200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9" y="2"/>
                      <a:pt x="179" y="3"/>
                      <a:pt x="169" y="3"/>
                    </a:cubicBezTo>
                    <a:cubicBezTo>
                      <a:pt x="163" y="3"/>
                      <a:pt x="157" y="3"/>
                      <a:pt x="152" y="2"/>
                    </a:cubicBezTo>
                    <a:cubicBezTo>
                      <a:pt x="135" y="2"/>
                      <a:pt x="118" y="2"/>
                      <a:pt x="101" y="1"/>
                    </a:cubicBezTo>
                    <a:cubicBezTo>
                      <a:pt x="84" y="1"/>
                      <a:pt x="67" y="0"/>
                      <a:pt x="50" y="0"/>
                    </a:cubicBezTo>
                    <a:cubicBezTo>
                      <a:pt x="49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51"/>
              <p:cNvSpPr>
                <a:spLocks noEditPoints="1"/>
              </p:cNvSpPr>
              <p:nvPr/>
            </p:nvSpPr>
            <p:spPr bwMode="auto">
              <a:xfrm>
                <a:off x="4030331" y="6729339"/>
                <a:ext cx="346075" cy="1027113"/>
              </a:xfrm>
              <a:custGeom>
                <a:avLst/>
                <a:gdLst>
                  <a:gd name="T0" fmla="*/ 33 w 82"/>
                  <a:gd name="T1" fmla="*/ 68 h 242"/>
                  <a:gd name="T2" fmla="*/ 63 w 82"/>
                  <a:gd name="T3" fmla="*/ 237 h 242"/>
                  <a:gd name="T4" fmla="*/ 76 w 82"/>
                  <a:gd name="T5" fmla="*/ 218 h 242"/>
                  <a:gd name="T6" fmla="*/ 55 w 82"/>
                  <a:gd name="T7" fmla="*/ 233 h 242"/>
                  <a:gd name="T8" fmla="*/ 66 w 82"/>
                  <a:gd name="T9" fmla="*/ 219 h 242"/>
                  <a:gd name="T10" fmla="*/ 57 w 82"/>
                  <a:gd name="T11" fmla="*/ 237 h 242"/>
                  <a:gd name="T12" fmla="*/ 57 w 82"/>
                  <a:gd name="T13" fmla="*/ 224 h 242"/>
                  <a:gd name="T14" fmla="*/ 75 w 82"/>
                  <a:gd name="T15" fmla="*/ 203 h 242"/>
                  <a:gd name="T16" fmla="*/ 76 w 82"/>
                  <a:gd name="T17" fmla="*/ 201 h 242"/>
                  <a:gd name="T18" fmla="*/ 45 w 82"/>
                  <a:gd name="T19" fmla="*/ 221 h 242"/>
                  <a:gd name="T20" fmla="*/ 44 w 82"/>
                  <a:gd name="T21" fmla="*/ 224 h 242"/>
                  <a:gd name="T22" fmla="*/ 45 w 82"/>
                  <a:gd name="T23" fmla="*/ 229 h 242"/>
                  <a:gd name="T24" fmla="*/ 61 w 82"/>
                  <a:gd name="T25" fmla="*/ 190 h 242"/>
                  <a:gd name="T26" fmla="*/ 73 w 82"/>
                  <a:gd name="T27" fmla="*/ 185 h 242"/>
                  <a:gd name="T28" fmla="*/ 55 w 82"/>
                  <a:gd name="T29" fmla="*/ 201 h 242"/>
                  <a:gd name="T30" fmla="*/ 58 w 82"/>
                  <a:gd name="T31" fmla="*/ 192 h 242"/>
                  <a:gd name="T32" fmla="*/ 38 w 82"/>
                  <a:gd name="T33" fmla="*/ 212 h 242"/>
                  <a:gd name="T34" fmla="*/ 37 w 82"/>
                  <a:gd name="T35" fmla="*/ 206 h 242"/>
                  <a:gd name="T36" fmla="*/ 63 w 82"/>
                  <a:gd name="T37" fmla="*/ 169 h 242"/>
                  <a:gd name="T38" fmla="*/ 60 w 82"/>
                  <a:gd name="T39" fmla="*/ 168 h 242"/>
                  <a:gd name="T40" fmla="*/ 50 w 82"/>
                  <a:gd name="T41" fmla="*/ 165 h 242"/>
                  <a:gd name="T42" fmla="*/ 58 w 82"/>
                  <a:gd name="T43" fmla="*/ 161 h 242"/>
                  <a:gd name="T44" fmla="*/ 35 w 82"/>
                  <a:gd name="T45" fmla="*/ 182 h 242"/>
                  <a:gd name="T46" fmla="*/ 50 w 82"/>
                  <a:gd name="T47" fmla="*/ 168 h 242"/>
                  <a:gd name="T48" fmla="*/ 34 w 82"/>
                  <a:gd name="T49" fmla="*/ 170 h 242"/>
                  <a:gd name="T50" fmla="*/ 33 w 82"/>
                  <a:gd name="T51" fmla="*/ 153 h 242"/>
                  <a:gd name="T52" fmla="*/ 33 w 82"/>
                  <a:gd name="T53" fmla="*/ 152 h 242"/>
                  <a:gd name="T54" fmla="*/ 50 w 82"/>
                  <a:gd name="T55" fmla="*/ 140 h 242"/>
                  <a:gd name="T56" fmla="*/ 55 w 82"/>
                  <a:gd name="T57" fmla="*/ 140 h 242"/>
                  <a:gd name="T58" fmla="*/ 39 w 82"/>
                  <a:gd name="T59" fmla="*/ 165 h 242"/>
                  <a:gd name="T60" fmla="*/ 63 w 82"/>
                  <a:gd name="T61" fmla="*/ 142 h 242"/>
                  <a:gd name="T62" fmla="*/ 41 w 82"/>
                  <a:gd name="T63" fmla="*/ 139 h 242"/>
                  <a:gd name="T64" fmla="*/ 32 w 82"/>
                  <a:gd name="T65" fmla="*/ 137 h 242"/>
                  <a:gd name="T66" fmla="*/ 47 w 82"/>
                  <a:gd name="T67" fmla="*/ 148 h 242"/>
                  <a:gd name="T68" fmla="*/ 44 w 82"/>
                  <a:gd name="T69" fmla="*/ 146 h 242"/>
                  <a:gd name="T70" fmla="*/ 39 w 82"/>
                  <a:gd name="T71" fmla="*/ 130 h 242"/>
                  <a:gd name="T72" fmla="*/ 57 w 82"/>
                  <a:gd name="T73" fmla="*/ 116 h 242"/>
                  <a:gd name="T74" fmla="*/ 41 w 82"/>
                  <a:gd name="T75" fmla="*/ 127 h 242"/>
                  <a:gd name="T76" fmla="*/ 54 w 82"/>
                  <a:gd name="T77" fmla="*/ 108 h 242"/>
                  <a:gd name="T78" fmla="*/ 43 w 82"/>
                  <a:gd name="T79" fmla="*/ 113 h 242"/>
                  <a:gd name="T80" fmla="*/ 43 w 82"/>
                  <a:gd name="T81" fmla="*/ 107 h 242"/>
                  <a:gd name="T82" fmla="*/ 34 w 82"/>
                  <a:gd name="T83" fmla="*/ 104 h 242"/>
                  <a:gd name="T84" fmla="*/ 51 w 82"/>
                  <a:gd name="T85" fmla="*/ 100 h 242"/>
                  <a:gd name="T86" fmla="*/ 49 w 82"/>
                  <a:gd name="T87" fmla="*/ 91 h 242"/>
                  <a:gd name="T88" fmla="*/ 41 w 82"/>
                  <a:gd name="T89" fmla="*/ 90 h 242"/>
                  <a:gd name="T90" fmla="*/ 28 w 82"/>
                  <a:gd name="T91" fmla="*/ 107 h 242"/>
                  <a:gd name="T92" fmla="*/ 47 w 82"/>
                  <a:gd name="T93" fmla="*/ 86 h 242"/>
                  <a:gd name="T94" fmla="*/ 26 w 82"/>
                  <a:gd name="T95" fmla="*/ 93 h 242"/>
                  <a:gd name="T96" fmla="*/ 29 w 82"/>
                  <a:gd name="T97" fmla="*/ 88 h 242"/>
                  <a:gd name="T98" fmla="*/ 27 w 82"/>
                  <a:gd name="T99" fmla="*/ 84 h 242"/>
                  <a:gd name="T100" fmla="*/ 44 w 82"/>
                  <a:gd name="T101" fmla="*/ 68 h 242"/>
                  <a:gd name="T102" fmla="*/ 40 w 82"/>
                  <a:gd name="T103" fmla="*/ 70 h 242"/>
                  <a:gd name="T104" fmla="*/ 32 w 82"/>
                  <a:gd name="T105" fmla="*/ 50 h 242"/>
                  <a:gd name="T106" fmla="*/ 24 w 82"/>
                  <a:gd name="T107" fmla="*/ 53 h 242"/>
                  <a:gd name="T108" fmla="*/ 19 w 82"/>
                  <a:gd name="T109" fmla="*/ 63 h 242"/>
                  <a:gd name="T110" fmla="*/ 22 w 82"/>
                  <a:gd name="T111" fmla="*/ 55 h 242"/>
                  <a:gd name="T112" fmla="*/ 23 w 82"/>
                  <a:gd name="T113" fmla="*/ 62 h 242"/>
                  <a:gd name="T114" fmla="*/ 36 w 82"/>
                  <a:gd name="T115" fmla="*/ 58 h 242"/>
                  <a:gd name="T116" fmla="*/ 36 w 82"/>
                  <a:gd name="T117" fmla="*/ 59 h 242"/>
                  <a:gd name="T118" fmla="*/ 33 w 82"/>
                  <a:gd name="T119" fmla="*/ 46 h 242"/>
                  <a:gd name="T120" fmla="*/ 9 w 82"/>
                  <a:gd name="T121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242">
                    <a:moveTo>
                      <a:pt x="33" y="68"/>
                    </a:moveTo>
                    <a:cubicBezTo>
                      <a:pt x="30" y="70"/>
                      <a:pt x="28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72"/>
                      <a:pt x="34" y="70"/>
                      <a:pt x="37" y="68"/>
                    </a:cubicBezTo>
                    <a:cubicBezTo>
                      <a:pt x="37" y="68"/>
                      <a:pt x="36" y="68"/>
                      <a:pt x="36" y="68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0" y="71"/>
                      <a:pt x="29" y="71"/>
                    </a:cubicBezTo>
                    <a:cubicBezTo>
                      <a:pt x="31" y="70"/>
                      <a:pt x="32" y="69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moveTo>
                      <a:pt x="26" y="67"/>
                    </a:moveTo>
                    <a:cubicBezTo>
                      <a:pt x="26" y="68"/>
                      <a:pt x="25" y="69"/>
                      <a:pt x="24" y="70"/>
                    </a:cubicBezTo>
                    <a:cubicBezTo>
                      <a:pt x="24" y="70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8"/>
                    </a:cubicBezTo>
                    <a:cubicBezTo>
                      <a:pt x="30" y="68"/>
                      <a:pt x="29" y="68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6" y="69"/>
                      <a:pt x="27" y="68"/>
                      <a:pt x="28" y="67"/>
                    </a:cubicBezTo>
                    <a:cubicBezTo>
                      <a:pt x="27" y="67"/>
                      <a:pt x="27" y="67"/>
                      <a:pt x="26" y="67"/>
                    </a:cubicBezTo>
                    <a:moveTo>
                      <a:pt x="63" y="237"/>
                    </a:moveTo>
                    <a:cubicBezTo>
                      <a:pt x="63" y="237"/>
                      <a:pt x="64" y="236"/>
                      <a:pt x="65" y="234"/>
                    </a:cubicBezTo>
                    <a:cubicBezTo>
                      <a:pt x="68" y="230"/>
                      <a:pt x="72" y="226"/>
                      <a:pt x="76" y="221"/>
                    </a:cubicBezTo>
                    <a:cubicBezTo>
                      <a:pt x="76" y="222"/>
                      <a:pt x="76" y="223"/>
                      <a:pt x="75" y="224"/>
                    </a:cubicBezTo>
                    <a:cubicBezTo>
                      <a:pt x="73" y="226"/>
                      <a:pt x="71" y="229"/>
                      <a:pt x="69" y="231"/>
                    </a:cubicBezTo>
                    <a:cubicBezTo>
                      <a:pt x="68" y="232"/>
                      <a:pt x="67" y="233"/>
                      <a:pt x="65" y="234"/>
                    </a:cubicBezTo>
                    <a:cubicBezTo>
                      <a:pt x="64" y="235"/>
                      <a:pt x="63" y="237"/>
                      <a:pt x="63" y="237"/>
                    </a:cubicBezTo>
                    <a:moveTo>
                      <a:pt x="71" y="222"/>
                    </a:moveTo>
                    <a:cubicBezTo>
                      <a:pt x="73" y="220"/>
                      <a:pt x="75" y="218"/>
                      <a:pt x="77" y="215"/>
                    </a:cubicBezTo>
                    <a:cubicBezTo>
                      <a:pt x="77" y="216"/>
                      <a:pt x="77" y="216"/>
                      <a:pt x="77" y="217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9"/>
                      <a:pt x="73" y="221"/>
                      <a:pt x="71" y="222"/>
                    </a:cubicBezTo>
                    <a:moveTo>
                      <a:pt x="55" y="233"/>
                    </a:moveTo>
                    <a:cubicBezTo>
                      <a:pt x="55" y="232"/>
                      <a:pt x="55" y="232"/>
                      <a:pt x="56" y="232"/>
                    </a:cubicBezTo>
                    <a:cubicBezTo>
                      <a:pt x="60" y="227"/>
                      <a:pt x="64" y="222"/>
                      <a:pt x="68" y="218"/>
                    </a:cubicBezTo>
                    <a:cubicBezTo>
                      <a:pt x="71" y="215"/>
                      <a:pt x="74" y="212"/>
                      <a:pt x="77" y="209"/>
                    </a:cubicBezTo>
                    <a:cubicBezTo>
                      <a:pt x="77" y="210"/>
                      <a:pt x="77" y="212"/>
                      <a:pt x="77" y="213"/>
                    </a:cubicBezTo>
                    <a:cubicBezTo>
                      <a:pt x="73" y="216"/>
                      <a:pt x="70" y="219"/>
                      <a:pt x="66" y="223"/>
                    </a:cubicBezTo>
                    <a:cubicBezTo>
                      <a:pt x="64" y="225"/>
                      <a:pt x="61" y="228"/>
                      <a:pt x="58" y="230"/>
                    </a:cubicBezTo>
                    <a:cubicBezTo>
                      <a:pt x="57" y="231"/>
                      <a:pt x="56" y="231"/>
                      <a:pt x="55" y="232"/>
                    </a:cubicBezTo>
                    <a:cubicBezTo>
                      <a:pt x="55" y="233"/>
                      <a:pt x="55" y="233"/>
                      <a:pt x="55" y="233"/>
                    </a:cubicBezTo>
                    <a:moveTo>
                      <a:pt x="61" y="239"/>
                    </a:moveTo>
                    <a:cubicBezTo>
                      <a:pt x="59" y="239"/>
                      <a:pt x="56" y="238"/>
                      <a:pt x="53" y="237"/>
                    </a:cubicBezTo>
                    <a:cubicBezTo>
                      <a:pt x="51" y="236"/>
                      <a:pt x="50" y="235"/>
                      <a:pt x="48" y="23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53" y="229"/>
                      <a:pt x="58" y="224"/>
                      <a:pt x="63" y="219"/>
                    </a:cubicBezTo>
                    <a:cubicBezTo>
                      <a:pt x="66" y="218"/>
                      <a:pt x="68" y="216"/>
                      <a:pt x="70" y="214"/>
                    </a:cubicBezTo>
                    <a:cubicBezTo>
                      <a:pt x="71" y="213"/>
                      <a:pt x="72" y="212"/>
                      <a:pt x="73" y="211"/>
                    </a:cubicBezTo>
                    <a:cubicBezTo>
                      <a:pt x="73" y="211"/>
                      <a:pt x="76" y="209"/>
                      <a:pt x="76" y="209"/>
                    </a:cubicBezTo>
                    <a:cubicBezTo>
                      <a:pt x="76" y="209"/>
                      <a:pt x="76" y="209"/>
                      <a:pt x="76" y="209"/>
                    </a:cubicBezTo>
                    <a:cubicBezTo>
                      <a:pt x="73" y="213"/>
                      <a:pt x="69" y="216"/>
                      <a:pt x="66" y="219"/>
                    </a:cubicBezTo>
                    <a:cubicBezTo>
                      <a:pt x="62" y="225"/>
                      <a:pt x="57" y="229"/>
                      <a:pt x="52" y="234"/>
                    </a:cubicBezTo>
                    <a:cubicBezTo>
                      <a:pt x="52" y="235"/>
                      <a:pt x="52" y="235"/>
                      <a:pt x="53" y="235"/>
                    </a:cubicBezTo>
                    <a:cubicBezTo>
                      <a:pt x="53" y="235"/>
                      <a:pt x="53" y="235"/>
                      <a:pt x="53" y="235"/>
                    </a:cubicBezTo>
                    <a:cubicBezTo>
                      <a:pt x="62" y="229"/>
                      <a:pt x="69" y="221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4" y="217"/>
                      <a:pt x="71" y="221"/>
                      <a:pt x="68" y="225"/>
                    </a:cubicBezTo>
                    <a:cubicBezTo>
                      <a:pt x="65" y="227"/>
                      <a:pt x="63" y="230"/>
                      <a:pt x="60" y="233"/>
                    </a:cubicBezTo>
                    <a:cubicBezTo>
                      <a:pt x="58" y="233"/>
                      <a:pt x="58" y="234"/>
                      <a:pt x="58" y="235"/>
                    </a:cubicBezTo>
                    <a:cubicBezTo>
                      <a:pt x="57" y="235"/>
                      <a:pt x="57" y="236"/>
                      <a:pt x="56" y="236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64" y="231"/>
                      <a:pt x="69" y="225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5" y="221"/>
                      <a:pt x="74" y="222"/>
                      <a:pt x="73" y="223"/>
                    </a:cubicBezTo>
                    <a:cubicBezTo>
                      <a:pt x="72" y="225"/>
                      <a:pt x="70" y="227"/>
                      <a:pt x="69" y="228"/>
                    </a:cubicBezTo>
                    <a:cubicBezTo>
                      <a:pt x="66" y="231"/>
                      <a:pt x="64" y="235"/>
                      <a:pt x="61" y="238"/>
                    </a:cubicBezTo>
                    <a:cubicBezTo>
                      <a:pt x="61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6" y="234"/>
                      <a:pt x="71" y="231"/>
                      <a:pt x="75" y="226"/>
                    </a:cubicBezTo>
                    <a:cubicBezTo>
                      <a:pt x="72" y="233"/>
                      <a:pt x="68" y="239"/>
                      <a:pt x="61" y="239"/>
                    </a:cubicBezTo>
                    <a:moveTo>
                      <a:pt x="57" y="224"/>
                    </a:moveTo>
                    <a:cubicBezTo>
                      <a:pt x="64" y="217"/>
                      <a:pt x="71" y="211"/>
                      <a:pt x="76" y="203"/>
                    </a:cubicBezTo>
                    <a:cubicBezTo>
                      <a:pt x="77" y="204"/>
                      <a:pt x="77" y="206"/>
                      <a:pt x="77" y="207"/>
                    </a:cubicBezTo>
                    <a:cubicBezTo>
                      <a:pt x="71" y="211"/>
                      <a:pt x="66" y="216"/>
                      <a:pt x="61" y="220"/>
                    </a:cubicBezTo>
                    <a:cubicBezTo>
                      <a:pt x="60" y="221"/>
                      <a:pt x="59" y="222"/>
                      <a:pt x="57" y="224"/>
                    </a:cubicBezTo>
                    <a:moveTo>
                      <a:pt x="45" y="229"/>
                    </a:moveTo>
                    <a:cubicBezTo>
                      <a:pt x="51" y="225"/>
                      <a:pt x="56" y="220"/>
                      <a:pt x="61" y="215"/>
                    </a:cubicBezTo>
                    <a:cubicBezTo>
                      <a:pt x="64" y="213"/>
                      <a:pt x="67" y="210"/>
                      <a:pt x="70" y="207"/>
                    </a:cubicBezTo>
                    <a:cubicBezTo>
                      <a:pt x="71" y="206"/>
                      <a:pt x="73" y="205"/>
                      <a:pt x="74" y="203"/>
                    </a:cubicBezTo>
                    <a:cubicBezTo>
                      <a:pt x="75" y="203"/>
                      <a:pt x="76" y="202"/>
                      <a:pt x="76" y="202"/>
                    </a:cubicBezTo>
                    <a:cubicBezTo>
                      <a:pt x="76" y="202"/>
                      <a:pt x="76" y="202"/>
                      <a:pt x="75" y="203"/>
                    </a:cubicBezTo>
                    <a:cubicBezTo>
                      <a:pt x="69" y="214"/>
                      <a:pt x="58" y="221"/>
                      <a:pt x="50" y="230"/>
                    </a:cubicBezTo>
                    <a:cubicBezTo>
                      <a:pt x="50" y="231"/>
                      <a:pt x="49" y="231"/>
                      <a:pt x="49" y="231"/>
                    </a:cubicBezTo>
                    <a:cubicBezTo>
                      <a:pt x="49" y="232"/>
                      <a:pt x="48" y="232"/>
                      <a:pt x="48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7" y="232"/>
                      <a:pt x="46" y="231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moveTo>
                      <a:pt x="62" y="213"/>
                    </a:moveTo>
                    <a:cubicBezTo>
                      <a:pt x="63" y="212"/>
                      <a:pt x="64" y="210"/>
                      <a:pt x="66" y="209"/>
                    </a:cubicBezTo>
                    <a:cubicBezTo>
                      <a:pt x="69" y="205"/>
                      <a:pt x="73" y="201"/>
                      <a:pt x="76" y="197"/>
                    </a:cubicBezTo>
                    <a:cubicBezTo>
                      <a:pt x="76" y="198"/>
                      <a:pt x="76" y="199"/>
                      <a:pt x="76" y="201"/>
                    </a:cubicBezTo>
                    <a:cubicBezTo>
                      <a:pt x="71" y="205"/>
                      <a:pt x="67" y="209"/>
                      <a:pt x="62" y="213"/>
                    </a:cubicBezTo>
                    <a:moveTo>
                      <a:pt x="45" y="221"/>
                    </a:moveTo>
                    <a:cubicBezTo>
                      <a:pt x="46" y="221"/>
                      <a:pt x="46" y="221"/>
                      <a:pt x="46" y="221"/>
                    </a:cubicBezTo>
                    <a:cubicBezTo>
                      <a:pt x="50" y="215"/>
                      <a:pt x="56" y="212"/>
                      <a:pt x="61" y="207"/>
                    </a:cubicBezTo>
                    <a:cubicBezTo>
                      <a:pt x="66" y="203"/>
                      <a:pt x="71" y="198"/>
                      <a:pt x="75" y="193"/>
                    </a:cubicBezTo>
                    <a:cubicBezTo>
                      <a:pt x="75" y="193"/>
                      <a:pt x="75" y="194"/>
                      <a:pt x="76" y="195"/>
                    </a:cubicBezTo>
                    <a:cubicBezTo>
                      <a:pt x="70" y="200"/>
                      <a:pt x="65" y="205"/>
                      <a:pt x="60" y="210"/>
                    </a:cubicBezTo>
                    <a:cubicBezTo>
                      <a:pt x="57" y="213"/>
                      <a:pt x="54" y="215"/>
                      <a:pt x="50" y="218"/>
                    </a:cubicBezTo>
                    <a:cubicBezTo>
                      <a:pt x="49" y="219"/>
                      <a:pt x="47" y="220"/>
                      <a:pt x="46" y="221"/>
                    </a:cubicBezTo>
                    <a:cubicBezTo>
                      <a:pt x="45" y="221"/>
                      <a:pt x="45" y="221"/>
                      <a:pt x="45" y="221"/>
                    </a:cubicBezTo>
                    <a:moveTo>
                      <a:pt x="44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50" y="215"/>
                      <a:pt x="55" y="210"/>
                      <a:pt x="60" y="205"/>
                    </a:cubicBezTo>
                    <a:cubicBezTo>
                      <a:pt x="63" y="203"/>
                      <a:pt x="65" y="200"/>
                      <a:pt x="68" y="198"/>
                    </a:cubicBezTo>
                    <a:cubicBezTo>
                      <a:pt x="70" y="196"/>
                      <a:pt x="72" y="195"/>
                      <a:pt x="73" y="193"/>
                    </a:cubicBezTo>
                    <a:cubicBezTo>
                      <a:pt x="74" y="193"/>
                      <a:pt x="75" y="192"/>
                      <a:pt x="75" y="192"/>
                    </a:cubicBezTo>
                    <a:cubicBezTo>
                      <a:pt x="75" y="192"/>
                      <a:pt x="73" y="194"/>
                      <a:pt x="72" y="195"/>
                    </a:cubicBezTo>
                    <a:cubicBezTo>
                      <a:pt x="67" y="200"/>
                      <a:pt x="62" y="206"/>
                      <a:pt x="56" y="211"/>
                    </a:cubicBezTo>
                    <a:cubicBezTo>
                      <a:pt x="51" y="215"/>
                      <a:pt x="46" y="218"/>
                      <a:pt x="43" y="224"/>
                    </a:cubicBezTo>
                    <a:cubicBezTo>
                      <a:pt x="43" y="224"/>
                      <a:pt x="43" y="224"/>
                      <a:pt x="44" y="224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8" y="219"/>
                      <a:pt x="54" y="216"/>
                      <a:pt x="59" y="212"/>
                    </a:cubicBezTo>
                    <a:cubicBezTo>
                      <a:pt x="62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5" y="196"/>
                      <a:pt x="76" y="196"/>
                    </a:cubicBezTo>
                    <a:cubicBezTo>
                      <a:pt x="76" y="196"/>
                      <a:pt x="76" y="196"/>
                      <a:pt x="76" y="196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1" y="202"/>
                      <a:pt x="66" y="207"/>
                      <a:pt x="62" y="212"/>
                    </a:cubicBezTo>
                    <a:cubicBezTo>
                      <a:pt x="56" y="218"/>
                      <a:pt x="50" y="223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2" y="225"/>
                      <a:pt x="41" y="221"/>
                      <a:pt x="39" y="217"/>
                    </a:cubicBezTo>
                    <a:cubicBezTo>
                      <a:pt x="44" y="214"/>
                      <a:pt x="47" y="210"/>
                      <a:pt x="51" y="206"/>
                    </a:cubicBezTo>
                    <a:cubicBezTo>
                      <a:pt x="55" y="201"/>
                      <a:pt x="60" y="197"/>
                      <a:pt x="65" y="193"/>
                    </a:cubicBezTo>
                    <a:cubicBezTo>
                      <a:pt x="63" y="195"/>
                      <a:pt x="61" y="197"/>
                      <a:pt x="60" y="199"/>
                    </a:cubicBezTo>
                    <a:cubicBezTo>
                      <a:pt x="54" y="205"/>
                      <a:pt x="48" y="212"/>
                      <a:pt x="43" y="219"/>
                    </a:cubicBezTo>
                    <a:cubicBezTo>
                      <a:pt x="43" y="219"/>
                      <a:pt x="43" y="219"/>
                      <a:pt x="44" y="219"/>
                    </a:cubicBezTo>
                    <a:moveTo>
                      <a:pt x="38" y="212"/>
                    </a:moveTo>
                    <a:cubicBezTo>
                      <a:pt x="45" y="208"/>
                      <a:pt x="49" y="202"/>
                      <a:pt x="55" y="197"/>
                    </a:cubicBezTo>
                    <a:cubicBezTo>
                      <a:pt x="57" y="195"/>
                      <a:pt x="59" y="193"/>
                      <a:pt x="61" y="190"/>
                    </a:cubicBezTo>
                    <a:cubicBezTo>
                      <a:pt x="60" y="192"/>
                      <a:pt x="59" y="193"/>
                      <a:pt x="58" y="195"/>
                    </a:cubicBezTo>
                    <a:cubicBezTo>
                      <a:pt x="56" y="199"/>
                      <a:pt x="52" y="202"/>
                      <a:pt x="49" y="205"/>
                    </a:cubicBezTo>
                    <a:cubicBezTo>
                      <a:pt x="45" y="209"/>
                      <a:pt x="42" y="212"/>
                      <a:pt x="39" y="216"/>
                    </a:cubicBezTo>
                    <a:cubicBezTo>
                      <a:pt x="39" y="215"/>
                      <a:pt x="38" y="213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45" y="218"/>
                    </a:moveTo>
                    <a:cubicBezTo>
                      <a:pt x="47" y="216"/>
                      <a:pt x="49" y="212"/>
                      <a:pt x="51" y="210"/>
                    </a:cubicBezTo>
                    <a:cubicBezTo>
                      <a:pt x="54" y="207"/>
                      <a:pt x="56" y="204"/>
                      <a:pt x="59" y="201"/>
                    </a:cubicBezTo>
                    <a:cubicBezTo>
                      <a:pt x="63" y="196"/>
                      <a:pt x="68" y="191"/>
                      <a:pt x="72" y="186"/>
                    </a:cubicBezTo>
                    <a:cubicBezTo>
                      <a:pt x="73" y="186"/>
                      <a:pt x="73" y="185"/>
                      <a:pt x="73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6"/>
                      <a:pt x="75" y="189"/>
                      <a:pt x="75" y="191"/>
                    </a:cubicBezTo>
                    <a:cubicBezTo>
                      <a:pt x="64" y="199"/>
                      <a:pt x="56" y="210"/>
                      <a:pt x="45" y="218"/>
                    </a:cubicBezTo>
                    <a:moveTo>
                      <a:pt x="40" y="216"/>
                    </a:moveTo>
                    <a:cubicBezTo>
                      <a:pt x="40" y="216"/>
                      <a:pt x="41" y="215"/>
                      <a:pt x="42" y="214"/>
                    </a:cubicBezTo>
                    <a:cubicBezTo>
                      <a:pt x="47" y="208"/>
                      <a:pt x="53" y="202"/>
                      <a:pt x="59" y="195"/>
                    </a:cubicBezTo>
                    <a:cubicBezTo>
                      <a:pt x="62" y="192"/>
                      <a:pt x="64" y="188"/>
                      <a:pt x="66" y="185"/>
                    </a:cubicBezTo>
                    <a:cubicBezTo>
                      <a:pt x="68" y="183"/>
                      <a:pt x="71" y="181"/>
                      <a:pt x="73" y="179"/>
                    </a:cubicBezTo>
                    <a:cubicBezTo>
                      <a:pt x="73" y="180"/>
                      <a:pt x="73" y="182"/>
                      <a:pt x="74" y="183"/>
                    </a:cubicBezTo>
                    <a:cubicBezTo>
                      <a:pt x="68" y="189"/>
                      <a:pt x="61" y="195"/>
                      <a:pt x="55" y="201"/>
                    </a:cubicBezTo>
                    <a:cubicBezTo>
                      <a:pt x="52" y="203"/>
                      <a:pt x="50" y="206"/>
                      <a:pt x="47" y="209"/>
                    </a:cubicBezTo>
                    <a:cubicBezTo>
                      <a:pt x="46" y="210"/>
                      <a:pt x="45" y="211"/>
                      <a:pt x="44" y="212"/>
                    </a:cubicBezTo>
                    <a:cubicBezTo>
                      <a:pt x="44" y="213"/>
                      <a:pt x="41" y="216"/>
                      <a:pt x="40" y="216"/>
                    </a:cubicBezTo>
                    <a:moveTo>
                      <a:pt x="39" y="211"/>
                    </a:moveTo>
                    <a:cubicBezTo>
                      <a:pt x="39" y="211"/>
                      <a:pt x="41" y="210"/>
                      <a:pt x="41" y="209"/>
                    </a:cubicBezTo>
                    <a:cubicBezTo>
                      <a:pt x="42" y="207"/>
                      <a:pt x="44" y="206"/>
                      <a:pt x="46" y="204"/>
                    </a:cubicBezTo>
                    <a:cubicBezTo>
                      <a:pt x="49" y="201"/>
                      <a:pt x="52" y="198"/>
                      <a:pt x="55" y="195"/>
                    </a:cubicBezTo>
                    <a:cubicBezTo>
                      <a:pt x="62" y="188"/>
                      <a:pt x="67" y="181"/>
                      <a:pt x="72" y="174"/>
                    </a:cubicBezTo>
                    <a:cubicBezTo>
                      <a:pt x="72" y="175"/>
                      <a:pt x="72" y="176"/>
                      <a:pt x="73" y="178"/>
                    </a:cubicBezTo>
                    <a:cubicBezTo>
                      <a:pt x="67" y="182"/>
                      <a:pt x="63" y="187"/>
                      <a:pt x="58" y="192"/>
                    </a:cubicBezTo>
                    <a:cubicBezTo>
                      <a:pt x="56" y="195"/>
                      <a:pt x="52" y="198"/>
                      <a:pt x="50" y="201"/>
                    </a:cubicBezTo>
                    <a:cubicBezTo>
                      <a:pt x="47" y="204"/>
                      <a:pt x="44" y="207"/>
                      <a:pt x="41" y="210"/>
                    </a:cubicBezTo>
                    <a:cubicBezTo>
                      <a:pt x="40" y="211"/>
                      <a:pt x="39" y="211"/>
                      <a:pt x="39" y="211"/>
                    </a:cubicBezTo>
                    <a:moveTo>
                      <a:pt x="38" y="212"/>
                    </a:moveTo>
                    <a:cubicBezTo>
                      <a:pt x="37" y="210"/>
                      <a:pt x="37" y="209"/>
                      <a:pt x="37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43" y="202"/>
                      <a:pt x="49" y="196"/>
                      <a:pt x="54" y="191"/>
                    </a:cubicBezTo>
                    <a:cubicBezTo>
                      <a:pt x="59" y="185"/>
                      <a:pt x="67" y="179"/>
                      <a:pt x="71" y="173"/>
                    </a:cubicBezTo>
                    <a:cubicBezTo>
                      <a:pt x="66" y="180"/>
                      <a:pt x="61" y="188"/>
                      <a:pt x="55" y="194"/>
                    </a:cubicBezTo>
                    <a:cubicBezTo>
                      <a:pt x="49" y="200"/>
                      <a:pt x="43" y="205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38" y="205"/>
                    </a:moveTo>
                    <a:cubicBezTo>
                      <a:pt x="38" y="205"/>
                      <a:pt x="40" y="203"/>
                      <a:pt x="40" y="202"/>
                    </a:cubicBezTo>
                    <a:cubicBezTo>
                      <a:pt x="49" y="190"/>
                      <a:pt x="62" y="181"/>
                      <a:pt x="71" y="168"/>
                    </a:cubicBezTo>
                    <a:cubicBezTo>
                      <a:pt x="71" y="170"/>
                      <a:pt x="71" y="171"/>
                      <a:pt x="72" y="172"/>
                    </a:cubicBezTo>
                    <a:cubicBezTo>
                      <a:pt x="66" y="177"/>
                      <a:pt x="60" y="183"/>
                      <a:pt x="55" y="189"/>
                    </a:cubicBezTo>
                    <a:cubicBezTo>
                      <a:pt x="51" y="192"/>
                      <a:pt x="48" y="195"/>
                      <a:pt x="45" y="199"/>
                    </a:cubicBezTo>
                    <a:cubicBezTo>
                      <a:pt x="43" y="200"/>
                      <a:pt x="41" y="202"/>
                      <a:pt x="40" y="204"/>
                    </a:cubicBezTo>
                    <a:cubicBezTo>
                      <a:pt x="38" y="205"/>
                      <a:pt x="38" y="205"/>
                      <a:pt x="38" y="205"/>
                    </a:cubicBezTo>
                    <a:moveTo>
                      <a:pt x="37" y="206"/>
                    </a:moveTo>
                    <a:cubicBezTo>
                      <a:pt x="36" y="205"/>
                      <a:pt x="36" y="205"/>
                      <a:pt x="36" y="205"/>
                    </a:cubicBezTo>
                    <a:cubicBezTo>
                      <a:pt x="36" y="203"/>
                      <a:pt x="36" y="201"/>
                      <a:pt x="36" y="199"/>
                    </a:cubicBezTo>
                    <a:cubicBezTo>
                      <a:pt x="42" y="195"/>
                      <a:pt x="48" y="190"/>
                      <a:pt x="53" y="184"/>
                    </a:cubicBezTo>
                    <a:cubicBezTo>
                      <a:pt x="56" y="181"/>
                      <a:pt x="59" y="178"/>
                      <a:pt x="62" y="175"/>
                    </a:cubicBezTo>
                    <a:cubicBezTo>
                      <a:pt x="64" y="172"/>
                      <a:pt x="68" y="170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61" y="182"/>
                      <a:pt x="46" y="192"/>
                      <a:pt x="37" y="206"/>
                    </a:cubicBezTo>
                    <a:moveTo>
                      <a:pt x="40" y="195"/>
                    </a:moveTo>
                    <a:cubicBezTo>
                      <a:pt x="45" y="190"/>
                      <a:pt x="49" y="184"/>
                      <a:pt x="54" y="179"/>
                    </a:cubicBezTo>
                    <a:cubicBezTo>
                      <a:pt x="57" y="176"/>
                      <a:pt x="60" y="173"/>
                      <a:pt x="63" y="169"/>
                    </a:cubicBezTo>
                    <a:cubicBezTo>
                      <a:pt x="65" y="166"/>
                      <a:pt x="67" y="164"/>
                      <a:pt x="69" y="161"/>
                    </a:cubicBezTo>
                    <a:cubicBezTo>
                      <a:pt x="70" y="163"/>
                      <a:pt x="70" y="164"/>
                      <a:pt x="70" y="166"/>
                    </a:cubicBezTo>
                    <a:cubicBezTo>
                      <a:pt x="65" y="171"/>
                      <a:pt x="60" y="176"/>
                      <a:pt x="55" y="181"/>
                    </a:cubicBezTo>
                    <a:cubicBezTo>
                      <a:pt x="52" y="184"/>
                      <a:pt x="49" y="187"/>
                      <a:pt x="46" y="190"/>
                    </a:cubicBezTo>
                    <a:cubicBezTo>
                      <a:pt x="44" y="192"/>
                      <a:pt x="42" y="193"/>
                      <a:pt x="40" y="195"/>
                    </a:cubicBezTo>
                    <a:moveTo>
                      <a:pt x="36" y="198"/>
                    </a:moveTo>
                    <a:cubicBezTo>
                      <a:pt x="35" y="195"/>
                      <a:pt x="35" y="192"/>
                      <a:pt x="35" y="190"/>
                    </a:cubicBezTo>
                    <a:cubicBezTo>
                      <a:pt x="36" y="188"/>
                      <a:pt x="38" y="187"/>
                      <a:pt x="39" y="186"/>
                    </a:cubicBezTo>
                    <a:cubicBezTo>
                      <a:pt x="43" y="182"/>
                      <a:pt x="48" y="179"/>
                      <a:pt x="52" y="175"/>
                    </a:cubicBezTo>
                    <a:cubicBezTo>
                      <a:pt x="55" y="173"/>
                      <a:pt x="58" y="170"/>
                      <a:pt x="60" y="168"/>
                    </a:cubicBezTo>
                    <a:cubicBezTo>
                      <a:pt x="62" y="166"/>
                      <a:pt x="64" y="165"/>
                      <a:pt x="66" y="163"/>
                    </a:cubicBezTo>
                    <a:cubicBezTo>
                      <a:pt x="67" y="162"/>
                      <a:pt x="68" y="162"/>
                      <a:pt x="69" y="161"/>
                    </a:cubicBezTo>
                    <a:cubicBezTo>
                      <a:pt x="68" y="162"/>
                      <a:pt x="67" y="162"/>
                      <a:pt x="66" y="163"/>
                    </a:cubicBezTo>
                    <a:cubicBezTo>
                      <a:pt x="61" y="169"/>
                      <a:pt x="58" y="175"/>
                      <a:pt x="52" y="180"/>
                    </a:cubicBezTo>
                    <a:cubicBezTo>
                      <a:pt x="46" y="186"/>
                      <a:pt x="42" y="193"/>
                      <a:pt x="36" y="198"/>
                    </a:cubicBezTo>
                    <a:moveTo>
                      <a:pt x="37" y="174"/>
                    </a:moveTo>
                    <a:cubicBezTo>
                      <a:pt x="37" y="174"/>
                      <a:pt x="37" y="174"/>
                      <a:pt x="37" y="174"/>
                    </a:cubicBezTo>
                    <a:cubicBezTo>
                      <a:pt x="42" y="169"/>
                      <a:pt x="46" y="164"/>
                      <a:pt x="52" y="161"/>
                    </a:cubicBezTo>
                    <a:cubicBezTo>
                      <a:pt x="54" y="159"/>
                      <a:pt x="56" y="157"/>
                      <a:pt x="59" y="156"/>
                    </a:cubicBezTo>
                    <a:cubicBezTo>
                      <a:pt x="56" y="159"/>
                      <a:pt x="53" y="162"/>
                      <a:pt x="50" y="165"/>
                    </a:cubicBezTo>
                    <a:cubicBezTo>
                      <a:pt x="45" y="170"/>
                      <a:pt x="41" y="17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79"/>
                      <a:pt x="34" y="177"/>
                      <a:pt x="34" y="176"/>
                    </a:cubicBezTo>
                    <a:cubicBezTo>
                      <a:pt x="35" y="176"/>
                      <a:pt x="35" y="176"/>
                      <a:pt x="35" y="176"/>
                    </a:cubicBezTo>
                    <a:cubicBezTo>
                      <a:pt x="35" y="175"/>
                      <a:pt x="36" y="175"/>
                      <a:pt x="36" y="174"/>
                    </a:cubicBezTo>
                    <a:cubicBezTo>
                      <a:pt x="36" y="174"/>
                      <a:pt x="36" y="174"/>
                      <a:pt x="37" y="174"/>
                    </a:cubicBezTo>
                    <a:moveTo>
                      <a:pt x="35" y="182"/>
                    </a:moveTo>
                    <a:cubicBezTo>
                      <a:pt x="35" y="182"/>
                      <a:pt x="35" y="182"/>
                      <a:pt x="35" y="182"/>
                    </a:cubicBezTo>
                    <a:cubicBezTo>
                      <a:pt x="41" y="178"/>
                      <a:pt x="46" y="172"/>
                      <a:pt x="51" y="167"/>
                    </a:cubicBezTo>
                    <a:cubicBezTo>
                      <a:pt x="54" y="166"/>
                      <a:pt x="56" y="163"/>
                      <a:pt x="58" y="161"/>
                    </a:cubicBezTo>
                    <a:cubicBezTo>
                      <a:pt x="60" y="159"/>
                      <a:pt x="65" y="156"/>
                      <a:pt x="66" y="155"/>
                    </a:cubicBezTo>
                    <a:cubicBezTo>
                      <a:pt x="62" y="161"/>
                      <a:pt x="57" y="167"/>
                      <a:pt x="51" y="172"/>
                    </a:cubicBezTo>
                    <a:cubicBezTo>
                      <a:pt x="48" y="175"/>
                      <a:pt x="46" y="178"/>
                      <a:pt x="43" y="181"/>
                    </a:cubicBezTo>
                    <a:cubicBezTo>
                      <a:pt x="41" y="182"/>
                      <a:pt x="40" y="184"/>
                      <a:pt x="39" y="185"/>
                    </a:cubicBezTo>
                    <a:cubicBezTo>
                      <a:pt x="38" y="186"/>
                      <a:pt x="37" y="186"/>
                      <a:pt x="36" y="18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86"/>
                      <a:pt x="35" y="185"/>
                      <a:pt x="35" y="183"/>
                    </a:cubicBezTo>
                    <a:cubicBezTo>
                      <a:pt x="35" y="182"/>
                      <a:pt x="35" y="182"/>
                      <a:pt x="35" y="181"/>
                    </a:cubicBezTo>
                    <a:cubicBezTo>
                      <a:pt x="35" y="182"/>
                      <a:pt x="35" y="182"/>
                      <a:pt x="35" y="182"/>
                    </a:cubicBezTo>
                    <a:moveTo>
                      <a:pt x="44" y="181"/>
                    </a:moveTo>
                    <a:cubicBezTo>
                      <a:pt x="52" y="173"/>
                      <a:pt x="61" y="164"/>
                      <a:pt x="68" y="154"/>
                    </a:cubicBezTo>
                    <a:cubicBezTo>
                      <a:pt x="68" y="156"/>
                      <a:pt x="69" y="158"/>
                      <a:pt x="69" y="160"/>
                    </a:cubicBezTo>
                    <a:cubicBezTo>
                      <a:pt x="63" y="164"/>
                      <a:pt x="58" y="169"/>
                      <a:pt x="53" y="174"/>
                    </a:cubicBezTo>
                    <a:cubicBezTo>
                      <a:pt x="50" y="176"/>
                      <a:pt x="47" y="178"/>
                      <a:pt x="44" y="181"/>
                    </a:cubicBezTo>
                    <a:moveTo>
                      <a:pt x="46" y="171"/>
                    </a:moveTo>
                    <a:cubicBezTo>
                      <a:pt x="48" y="169"/>
                      <a:pt x="50" y="166"/>
                      <a:pt x="52" y="164"/>
                    </a:cubicBezTo>
                    <a:cubicBezTo>
                      <a:pt x="57" y="160"/>
                      <a:pt x="61" y="153"/>
                      <a:pt x="66" y="148"/>
                    </a:cubicBezTo>
                    <a:cubicBezTo>
                      <a:pt x="67" y="150"/>
                      <a:pt x="67" y="152"/>
                      <a:pt x="67" y="153"/>
                    </a:cubicBezTo>
                    <a:cubicBezTo>
                      <a:pt x="61" y="157"/>
                      <a:pt x="56" y="163"/>
                      <a:pt x="50" y="168"/>
                    </a:cubicBezTo>
                    <a:cubicBezTo>
                      <a:pt x="48" y="169"/>
                      <a:pt x="47" y="170"/>
                      <a:pt x="46" y="171"/>
                    </a:cubicBezTo>
                    <a:moveTo>
                      <a:pt x="34" y="170"/>
                    </a:moveTo>
                    <a:cubicBezTo>
                      <a:pt x="39" y="165"/>
                      <a:pt x="44" y="161"/>
                      <a:pt x="49" y="157"/>
                    </a:cubicBezTo>
                    <a:cubicBezTo>
                      <a:pt x="51" y="155"/>
                      <a:pt x="54" y="152"/>
                      <a:pt x="57" y="150"/>
                    </a:cubicBezTo>
                    <a:cubicBezTo>
                      <a:pt x="58" y="149"/>
                      <a:pt x="59" y="148"/>
                      <a:pt x="60" y="147"/>
                    </a:cubicBezTo>
                    <a:cubicBezTo>
                      <a:pt x="56" y="151"/>
                      <a:pt x="52" y="155"/>
                      <a:pt x="48" y="159"/>
                    </a:cubicBezTo>
                    <a:cubicBezTo>
                      <a:pt x="43" y="164"/>
                      <a:pt x="39" y="170"/>
                      <a:pt x="34" y="175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3"/>
                      <a:pt x="34" y="171"/>
                      <a:pt x="34" y="169"/>
                    </a:cubicBezTo>
                    <a:cubicBezTo>
                      <a:pt x="34" y="170"/>
                      <a:pt x="34" y="170"/>
                      <a:pt x="34" y="170"/>
                    </a:cubicBezTo>
                    <a:moveTo>
                      <a:pt x="32" y="141"/>
                    </a:moveTo>
                    <a:cubicBezTo>
                      <a:pt x="34" y="140"/>
                      <a:pt x="33" y="140"/>
                      <a:pt x="35" y="139"/>
                    </a:cubicBezTo>
                    <a:cubicBezTo>
                      <a:pt x="34" y="140"/>
                      <a:pt x="33" y="143"/>
                      <a:pt x="32" y="143"/>
                    </a:cubicBezTo>
                    <a:cubicBezTo>
                      <a:pt x="32" y="144"/>
                      <a:pt x="32" y="144"/>
                      <a:pt x="33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43"/>
                      <a:pt x="38" y="141"/>
                      <a:pt x="39" y="140"/>
                    </a:cubicBezTo>
                    <a:cubicBezTo>
                      <a:pt x="37" y="143"/>
                      <a:pt x="34" y="145"/>
                      <a:pt x="32" y="148"/>
                    </a:cubicBezTo>
                    <a:cubicBezTo>
                      <a:pt x="32" y="145"/>
                      <a:pt x="32" y="143"/>
                      <a:pt x="31" y="141"/>
                    </a:cubicBezTo>
                    <a:cubicBezTo>
                      <a:pt x="32" y="141"/>
                      <a:pt x="32" y="141"/>
                      <a:pt x="32" y="141"/>
                    </a:cubicBezTo>
                    <a:moveTo>
                      <a:pt x="33" y="153"/>
                    </a:moveTo>
                    <a:cubicBezTo>
                      <a:pt x="33" y="152"/>
                      <a:pt x="32" y="150"/>
                      <a:pt x="32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5" y="147"/>
                      <a:pt x="38" y="145"/>
                      <a:pt x="40" y="143"/>
                    </a:cubicBezTo>
                    <a:cubicBezTo>
                      <a:pt x="41" y="142"/>
                      <a:pt x="43" y="141"/>
                      <a:pt x="44" y="139"/>
                    </a:cubicBezTo>
                    <a:cubicBezTo>
                      <a:pt x="45" y="139"/>
                      <a:pt x="45" y="138"/>
                      <a:pt x="45" y="138"/>
                    </a:cubicBezTo>
                    <a:cubicBezTo>
                      <a:pt x="46" y="138"/>
                      <a:pt x="45" y="139"/>
                      <a:pt x="45" y="140"/>
                    </a:cubicBezTo>
                    <a:cubicBezTo>
                      <a:pt x="43" y="143"/>
                      <a:pt x="40" y="146"/>
                      <a:pt x="37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1"/>
                      <a:pt x="33" y="152"/>
                      <a:pt x="33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34" y="164"/>
                    </a:moveTo>
                    <a:cubicBezTo>
                      <a:pt x="44" y="157"/>
                      <a:pt x="53" y="147"/>
                      <a:pt x="62" y="138"/>
                    </a:cubicBezTo>
                    <a:cubicBezTo>
                      <a:pt x="60" y="140"/>
                      <a:pt x="58" y="143"/>
                      <a:pt x="56" y="145"/>
                    </a:cubicBezTo>
                    <a:cubicBezTo>
                      <a:pt x="54" y="147"/>
                      <a:pt x="51" y="150"/>
                      <a:pt x="49" y="152"/>
                    </a:cubicBezTo>
                    <a:cubicBezTo>
                      <a:pt x="43" y="158"/>
                      <a:pt x="39" y="164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7"/>
                      <a:pt x="34" y="166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moveTo>
                      <a:pt x="50" y="140"/>
                    </a:moveTo>
                    <a:cubicBezTo>
                      <a:pt x="50" y="140"/>
                      <a:pt x="50" y="140"/>
                      <a:pt x="51" y="139"/>
                    </a:cubicBezTo>
                    <a:cubicBezTo>
                      <a:pt x="52" y="138"/>
                      <a:pt x="52" y="137"/>
                      <a:pt x="52" y="137"/>
                    </a:cubicBezTo>
                    <a:cubicBezTo>
                      <a:pt x="52" y="137"/>
                      <a:pt x="52" y="138"/>
                      <a:pt x="52" y="138"/>
                    </a:cubicBezTo>
                    <a:cubicBezTo>
                      <a:pt x="51" y="140"/>
                      <a:pt x="49" y="141"/>
                      <a:pt x="47" y="142"/>
                    </a:cubicBezTo>
                    <a:cubicBezTo>
                      <a:pt x="42" y="147"/>
                      <a:pt x="38" y="153"/>
                      <a:pt x="33" y="158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56"/>
                      <a:pt x="42" y="151"/>
                      <a:pt x="47" y="147"/>
                    </a:cubicBezTo>
                    <a:cubicBezTo>
                      <a:pt x="50" y="144"/>
                      <a:pt x="52" y="142"/>
                      <a:pt x="55" y="139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2" y="143"/>
                      <a:pt x="50" y="145"/>
                      <a:pt x="47" y="148"/>
                    </a:cubicBezTo>
                    <a:cubicBezTo>
                      <a:pt x="42" y="153"/>
                      <a:pt x="38" y="158"/>
                      <a:pt x="34" y="163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0"/>
                      <a:pt x="33" y="157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3"/>
                      <a:pt x="36" y="151"/>
                      <a:pt x="37" y="150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3" y="145"/>
                      <a:pt x="46" y="143"/>
                      <a:pt x="50" y="140"/>
                    </a:cubicBezTo>
                    <a:cubicBezTo>
                      <a:pt x="50" y="140"/>
                      <a:pt x="50" y="140"/>
                      <a:pt x="50" y="140"/>
                    </a:cubicBezTo>
                    <a:moveTo>
                      <a:pt x="39" y="165"/>
                    </a:moveTo>
                    <a:cubicBezTo>
                      <a:pt x="43" y="160"/>
                      <a:pt x="47" y="155"/>
                      <a:pt x="52" y="150"/>
                    </a:cubicBezTo>
                    <a:cubicBezTo>
                      <a:pt x="56" y="146"/>
                      <a:pt x="60" y="142"/>
                      <a:pt x="63" y="137"/>
                    </a:cubicBezTo>
                    <a:cubicBezTo>
                      <a:pt x="64" y="140"/>
                      <a:pt x="65" y="144"/>
                      <a:pt x="66" y="147"/>
                    </a:cubicBezTo>
                    <a:cubicBezTo>
                      <a:pt x="61" y="151"/>
                      <a:pt x="58" y="156"/>
                      <a:pt x="53" y="159"/>
                    </a:cubicBezTo>
                    <a:cubicBezTo>
                      <a:pt x="48" y="162"/>
                      <a:pt x="44" y="166"/>
                      <a:pt x="40" y="170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4" y="166"/>
                      <a:pt x="46" y="163"/>
                      <a:pt x="49" y="160"/>
                    </a:cubicBezTo>
                    <a:cubicBezTo>
                      <a:pt x="54" y="154"/>
                      <a:pt x="59" y="149"/>
                      <a:pt x="64" y="143"/>
                    </a:cubicBezTo>
                    <a:cubicBezTo>
                      <a:pt x="64" y="143"/>
                      <a:pt x="64" y="142"/>
                      <a:pt x="64" y="142"/>
                    </a:cubicBezTo>
                    <a:cubicBezTo>
                      <a:pt x="64" y="142"/>
                      <a:pt x="64" y="142"/>
                      <a:pt x="63" y="142"/>
                    </a:cubicBezTo>
                    <a:cubicBezTo>
                      <a:pt x="58" y="147"/>
                      <a:pt x="53" y="152"/>
                      <a:pt x="48" y="157"/>
                    </a:cubicBezTo>
                    <a:cubicBezTo>
                      <a:pt x="45" y="159"/>
                      <a:pt x="42" y="162"/>
                      <a:pt x="39" y="165"/>
                    </a:cubicBezTo>
                    <a:moveTo>
                      <a:pt x="31" y="140"/>
                    </a:moveTo>
                    <a:cubicBezTo>
                      <a:pt x="31" y="139"/>
                      <a:pt x="31" y="137"/>
                      <a:pt x="31" y="136"/>
                    </a:cubicBezTo>
                    <a:cubicBezTo>
                      <a:pt x="34" y="137"/>
                      <a:pt x="38" y="138"/>
                      <a:pt x="42" y="138"/>
                    </a:cubicBezTo>
                    <a:cubicBezTo>
                      <a:pt x="43" y="138"/>
                      <a:pt x="44" y="137"/>
                      <a:pt x="46" y="137"/>
                    </a:cubicBezTo>
                    <a:cubicBezTo>
                      <a:pt x="42" y="140"/>
                      <a:pt x="40" y="142"/>
                      <a:pt x="37" y="145"/>
                    </a:cubicBezTo>
                    <a:cubicBezTo>
                      <a:pt x="36" y="145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5" y="145"/>
                    </a:cubicBezTo>
                    <a:cubicBezTo>
                      <a:pt x="37" y="143"/>
                      <a:pt x="39" y="141"/>
                      <a:pt x="41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0" y="139"/>
                      <a:pt x="40" y="139"/>
                    </a:cubicBezTo>
                    <a:cubicBezTo>
                      <a:pt x="38" y="140"/>
                      <a:pt x="36" y="141"/>
                      <a:pt x="34" y="142"/>
                    </a:cubicBezTo>
                    <a:cubicBezTo>
                      <a:pt x="35" y="142"/>
                      <a:pt x="36" y="140"/>
                      <a:pt x="36" y="138"/>
                    </a:cubicBezTo>
                    <a:cubicBezTo>
                      <a:pt x="37" y="138"/>
                      <a:pt x="36" y="138"/>
                      <a:pt x="36" y="138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5" y="139"/>
                      <a:pt x="33" y="140"/>
                      <a:pt x="33" y="140"/>
                    </a:cubicBezTo>
                    <a:cubicBezTo>
                      <a:pt x="33" y="140"/>
                      <a:pt x="32" y="139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2" y="137"/>
                      <a:pt x="32" y="137"/>
                    </a:cubicBezTo>
                    <a:cubicBezTo>
                      <a:pt x="32" y="138"/>
                      <a:pt x="32" y="139"/>
                      <a:pt x="31" y="140"/>
                    </a:cubicBezTo>
                    <a:moveTo>
                      <a:pt x="41" y="146"/>
                    </a:moveTo>
                    <a:cubicBezTo>
                      <a:pt x="43" y="143"/>
                      <a:pt x="45" y="140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36"/>
                      <a:pt x="57" y="134"/>
                      <a:pt x="61" y="131"/>
                    </a:cubicBezTo>
                    <a:cubicBezTo>
                      <a:pt x="62" y="133"/>
                      <a:pt x="62" y="135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58" y="140"/>
                      <a:pt x="54" y="145"/>
                      <a:pt x="49" y="149"/>
                    </a:cubicBezTo>
                    <a:cubicBezTo>
                      <a:pt x="45" y="154"/>
                      <a:pt x="39" y="159"/>
                      <a:pt x="35" y="163"/>
                    </a:cubicBezTo>
                    <a:cubicBezTo>
                      <a:pt x="40" y="158"/>
                      <a:pt x="43" y="153"/>
                      <a:pt x="47" y="148"/>
                    </a:cubicBezTo>
                    <a:cubicBezTo>
                      <a:pt x="52" y="143"/>
                      <a:pt x="57" y="139"/>
                      <a:pt x="61" y="133"/>
                    </a:cubicBezTo>
                    <a:cubicBezTo>
                      <a:pt x="61" y="133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0" y="133"/>
                      <a:pt x="60" y="133"/>
                      <a:pt x="59" y="134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8"/>
                      <a:pt x="52" y="142"/>
                      <a:pt x="48" y="145"/>
                    </a:cubicBezTo>
                    <a:cubicBezTo>
                      <a:pt x="44" y="149"/>
                      <a:pt x="40" y="153"/>
                      <a:pt x="36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7" y="155"/>
                      <a:pt x="38" y="154"/>
                    </a:cubicBezTo>
                    <a:cubicBezTo>
                      <a:pt x="40" y="151"/>
                      <a:pt x="42" y="149"/>
                      <a:pt x="44" y="146"/>
                    </a:cubicBezTo>
                    <a:cubicBezTo>
                      <a:pt x="47" y="142"/>
                      <a:pt x="52" y="141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0" y="139"/>
                      <a:pt x="45" y="142"/>
                      <a:pt x="41" y="146"/>
                    </a:cubicBezTo>
                    <a:moveTo>
                      <a:pt x="39" y="130"/>
                    </a:moveTo>
                    <a:cubicBezTo>
                      <a:pt x="46" y="130"/>
                      <a:pt x="53" y="127"/>
                      <a:pt x="59" y="124"/>
                    </a:cubicBezTo>
                    <a:cubicBezTo>
                      <a:pt x="60" y="125"/>
                      <a:pt x="60" y="126"/>
                      <a:pt x="60" y="128"/>
                    </a:cubicBezTo>
                    <a:cubicBezTo>
                      <a:pt x="55" y="132"/>
                      <a:pt x="48" y="134"/>
                      <a:pt x="41" y="134"/>
                    </a:cubicBezTo>
                    <a:cubicBezTo>
                      <a:pt x="38" y="134"/>
                      <a:pt x="34" y="134"/>
                      <a:pt x="31" y="132"/>
                    </a:cubicBezTo>
                    <a:cubicBezTo>
                      <a:pt x="31" y="131"/>
                      <a:pt x="30" y="130"/>
                      <a:pt x="30" y="128"/>
                    </a:cubicBezTo>
                    <a:cubicBezTo>
                      <a:pt x="33" y="130"/>
                      <a:pt x="36" y="130"/>
                      <a:pt x="39" y="130"/>
                    </a:cubicBezTo>
                    <a:moveTo>
                      <a:pt x="43" y="127"/>
                    </a:moveTo>
                    <a:cubicBezTo>
                      <a:pt x="49" y="124"/>
                      <a:pt x="53" y="120"/>
                      <a:pt x="57" y="117"/>
                    </a:cubicBezTo>
                    <a:cubicBezTo>
                      <a:pt x="57" y="117"/>
                      <a:pt x="57" y="118"/>
                      <a:pt x="58" y="118"/>
                    </a:cubicBezTo>
                    <a:cubicBezTo>
                      <a:pt x="58" y="119"/>
                      <a:pt x="58" y="120"/>
                      <a:pt x="58" y="120"/>
                    </a:cubicBezTo>
                    <a:cubicBezTo>
                      <a:pt x="54" y="123"/>
                      <a:pt x="49" y="126"/>
                      <a:pt x="43" y="127"/>
                    </a:cubicBezTo>
                    <a:moveTo>
                      <a:pt x="43" y="126"/>
                    </a:moveTo>
                    <a:cubicBezTo>
                      <a:pt x="42" y="126"/>
                      <a:pt x="43" y="126"/>
                      <a:pt x="45" y="124"/>
                    </a:cubicBezTo>
                    <a:cubicBezTo>
                      <a:pt x="47" y="122"/>
                      <a:pt x="49" y="122"/>
                      <a:pt x="51" y="120"/>
                    </a:cubicBezTo>
                    <a:cubicBezTo>
                      <a:pt x="53" y="118"/>
                      <a:pt x="54" y="115"/>
                      <a:pt x="56" y="113"/>
                    </a:cubicBezTo>
                    <a:cubicBezTo>
                      <a:pt x="56" y="114"/>
                      <a:pt x="57" y="115"/>
                      <a:pt x="57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4" y="118"/>
                      <a:pt x="51" y="121"/>
                      <a:pt x="48" y="123"/>
                    </a:cubicBezTo>
                    <a:cubicBezTo>
                      <a:pt x="47" y="124"/>
                      <a:pt x="43" y="126"/>
                      <a:pt x="43" y="126"/>
                    </a:cubicBezTo>
                    <a:moveTo>
                      <a:pt x="39" y="127"/>
                    </a:moveTo>
                    <a:cubicBezTo>
                      <a:pt x="38" y="127"/>
                      <a:pt x="37" y="127"/>
                      <a:pt x="36" y="127"/>
                    </a:cubicBezTo>
                    <a:cubicBezTo>
                      <a:pt x="42" y="123"/>
                      <a:pt x="48" y="119"/>
                      <a:pt x="54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4" y="114"/>
                    </a:cubicBezTo>
                    <a:cubicBezTo>
                      <a:pt x="53" y="116"/>
                      <a:pt x="51" y="118"/>
                      <a:pt x="49" y="120"/>
                    </a:cubicBezTo>
                    <a:cubicBezTo>
                      <a:pt x="46" y="123"/>
                      <a:pt x="43" y="124"/>
                      <a:pt x="41" y="127"/>
                    </a:cubicBezTo>
                    <a:cubicBezTo>
                      <a:pt x="40" y="127"/>
                      <a:pt x="40" y="127"/>
                      <a:pt x="39" y="127"/>
                    </a:cubicBezTo>
                    <a:moveTo>
                      <a:pt x="36" y="125"/>
                    </a:moveTo>
                    <a:cubicBezTo>
                      <a:pt x="42" y="122"/>
                      <a:pt x="49" y="116"/>
                      <a:pt x="55" y="110"/>
                    </a:cubicBezTo>
                    <a:cubicBezTo>
                      <a:pt x="55" y="111"/>
                      <a:pt x="55" y="111"/>
                      <a:pt x="56" y="112"/>
                    </a:cubicBezTo>
                    <a:cubicBezTo>
                      <a:pt x="52" y="114"/>
                      <a:pt x="50" y="117"/>
                      <a:pt x="47" y="119"/>
                    </a:cubicBezTo>
                    <a:cubicBezTo>
                      <a:pt x="44" y="121"/>
                      <a:pt x="40" y="123"/>
                      <a:pt x="36" y="125"/>
                    </a:cubicBezTo>
                    <a:moveTo>
                      <a:pt x="34" y="122"/>
                    </a:moveTo>
                    <a:cubicBezTo>
                      <a:pt x="37" y="120"/>
                      <a:pt x="41" y="115"/>
                      <a:pt x="45" y="112"/>
                    </a:cubicBezTo>
                    <a:cubicBezTo>
                      <a:pt x="48" y="110"/>
                      <a:pt x="51" y="107"/>
                      <a:pt x="53" y="105"/>
                    </a:cubicBezTo>
                    <a:cubicBezTo>
                      <a:pt x="54" y="106"/>
                      <a:pt x="54" y="107"/>
                      <a:pt x="54" y="108"/>
                    </a:cubicBezTo>
                    <a:cubicBezTo>
                      <a:pt x="47" y="112"/>
                      <a:pt x="41" y="118"/>
                      <a:pt x="34" y="122"/>
                    </a:cubicBezTo>
                    <a:moveTo>
                      <a:pt x="34" y="126"/>
                    </a:moveTo>
                    <a:cubicBezTo>
                      <a:pt x="33" y="126"/>
                      <a:pt x="31" y="125"/>
                      <a:pt x="30" y="124"/>
                    </a:cubicBezTo>
                    <a:cubicBezTo>
                      <a:pt x="30" y="123"/>
                      <a:pt x="29" y="121"/>
                      <a:pt x="29" y="119"/>
                    </a:cubicBezTo>
                    <a:cubicBezTo>
                      <a:pt x="37" y="115"/>
                      <a:pt x="43" y="109"/>
                      <a:pt x="51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2" y="106"/>
                      <a:pt x="51" y="106"/>
                    </a:cubicBezTo>
                    <a:cubicBezTo>
                      <a:pt x="50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6" y="110"/>
                      <a:pt x="45" y="111"/>
                      <a:pt x="43" y="113"/>
                    </a:cubicBezTo>
                    <a:cubicBezTo>
                      <a:pt x="39" y="116"/>
                      <a:pt x="35" y="119"/>
                      <a:pt x="32" y="123"/>
                    </a:cubicBezTo>
                    <a:cubicBezTo>
                      <a:pt x="32" y="123"/>
                      <a:pt x="32" y="124"/>
                      <a:pt x="32" y="124"/>
                    </a:cubicBezTo>
                    <a:cubicBezTo>
                      <a:pt x="32" y="124"/>
                      <a:pt x="32" y="124"/>
                      <a:pt x="33" y="124"/>
                    </a:cubicBezTo>
                    <a:cubicBezTo>
                      <a:pt x="40" y="119"/>
                      <a:pt x="46" y="113"/>
                      <a:pt x="54" y="109"/>
                    </a:cubicBezTo>
                    <a:cubicBezTo>
                      <a:pt x="51" y="111"/>
                      <a:pt x="48" y="115"/>
                      <a:pt x="45" y="117"/>
                    </a:cubicBezTo>
                    <a:cubicBezTo>
                      <a:pt x="41" y="120"/>
                      <a:pt x="38" y="123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moveTo>
                      <a:pt x="30" y="118"/>
                    </a:moveTo>
                    <a:cubicBezTo>
                      <a:pt x="29" y="118"/>
                      <a:pt x="35" y="113"/>
                      <a:pt x="36" y="113"/>
                    </a:cubicBezTo>
                    <a:cubicBezTo>
                      <a:pt x="38" y="111"/>
                      <a:pt x="41" y="109"/>
                      <a:pt x="43" y="107"/>
                    </a:cubicBezTo>
                    <a:cubicBezTo>
                      <a:pt x="47" y="105"/>
                      <a:pt x="50" y="103"/>
                      <a:pt x="52" y="101"/>
                    </a:cubicBezTo>
                    <a:cubicBezTo>
                      <a:pt x="52" y="102"/>
                      <a:pt x="53" y="103"/>
                      <a:pt x="53" y="103"/>
                    </a:cubicBezTo>
                    <a:cubicBezTo>
                      <a:pt x="45" y="107"/>
                      <a:pt x="38" y="113"/>
                      <a:pt x="31" y="117"/>
                    </a:cubicBezTo>
                    <a:cubicBezTo>
                      <a:pt x="30" y="118"/>
                      <a:pt x="30" y="118"/>
                      <a:pt x="30" y="118"/>
                    </a:cubicBezTo>
                    <a:moveTo>
                      <a:pt x="31" y="111"/>
                    </a:moveTo>
                    <a:cubicBezTo>
                      <a:pt x="38" y="106"/>
                      <a:pt x="43" y="100"/>
                      <a:pt x="50" y="95"/>
                    </a:cubicBezTo>
                    <a:cubicBezTo>
                      <a:pt x="50" y="96"/>
                      <a:pt x="51" y="98"/>
                      <a:pt x="51" y="99"/>
                    </a:cubicBezTo>
                    <a:cubicBezTo>
                      <a:pt x="44" y="102"/>
                      <a:pt x="37" y="107"/>
                      <a:pt x="31" y="111"/>
                    </a:cubicBezTo>
                    <a:moveTo>
                      <a:pt x="30" y="106"/>
                    </a:moveTo>
                    <a:cubicBezTo>
                      <a:pt x="31" y="106"/>
                      <a:pt x="32" y="105"/>
                      <a:pt x="34" y="104"/>
                    </a:cubicBezTo>
                    <a:cubicBezTo>
                      <a:pt x="35" y="103"/>
                      <a:pt x="37" y="102"/>
                      <a:pt x="39" y="101"/>
                    </a:cubicBezTo>
                    <a:cubicBezTo>
                      <a:pt x="40" y="100"/>
                      <a:pt x="42" y="99"/>
                      <a:pt x="44" y="98"/>
                    </a:cubicBezTo>
                    <a:cubicBezTo>
                      <a:pt x="45" y="97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6"/>
                    </a:cubicBezTo>
                    <a:cubicBezTo>
                      <a:pt x="41" y="100"/>
                      <a:pt x="36" y="106"/>
                      <a:pt x="29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3" y="110"/>
                      <a:pt x="36" y="108"/>
                      <a:pt x="40" y="106"/>
                    </a:cubicBezTo>
                    <a:cubicBezTo>
                      <a:pt x="42" y="105"/>
                      <a:pt x="44" y="104"/>
                      <a:pt x="46" y="103"/>
                    </a:cubicBezTo>
                    <a:cubicBezTo>
                      <a:pt x="47" y="102"/>
                      <a:pt x="51" y="100"/>
                      <a:pt x="51" y="100"/>
                    </a:cubicBezTo>
                    <a:cubicBezTo>
                      <a:pt x="52" y="100"/>
                      <a:pt x="51" y="100"/>
                      <a:pt x="51" y="101"/>
                    </a:cubicBezTo>
                    <a:cubicBezTo>
                      <a:pt x="47" y="105"/>
                      <a:pt x="42" y="107"/>
                      <a:pt x="38" y="110"/>
                    </a:cubicBezTo>
                    <a:cubicBezTo>
                      <a:pt x="35" y="112"/>
                      <a:pt x="32" y="115"/>
                      <a:pt x="29" y="118"/>
                    </a:cubicBezTo>
                    <a:cubicBezTo>
                      <a:pt x="29" y="116"/>
                      <a:pt x="29" y="115"/>
                      <a:pt x="29" y="113"/>
                    </a:cubicBezTo>
                    <a:cubicBezTo>
                      <a:pt x="28" y="111"/>
                      <a:pt x="28" y="109"/>
                      <a:pt x="2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7"/>
                      <a:pt x="30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moveTo>
                      <a:pt x="37" y="101"/>
                    </a:moveTo>
                    <a:cubicBezTo>
                      <a:pt x="41" y="98"/>
                      <a:pt x="45" y="94"/>
                      <a:pt x="49" y="91"/>
                    </a:cubicBezTo>
                    <a:cubicBezTo>
                      <a:pt x="49" y="92"/>
                      <a:pt x="49" y="93"/>
                      <a:pt x="50" y="94"/>
                    </a:cubicBezTo>
                    <a:cubicBezTo>
                      <a:pt x="45" y="96"/>
                      <a:pt x="41" y="98"/>
                      <a:pt x="37" y="101"/>
                    </a:cubicBezTo>
                    <a:moveTo>
                      <a:pt x="28" y="107"/>
                    </a:moveTo>
                    <a:cubicBezTo>
                      <a:pt x="28" y="102"/>
                      <a:pt x="27" y="98"/>
                      <a:pt x="27" y="93"/>
                    </a:cubicBezTo>
                    <a:cubicBezTo>
                      <a:pt x="32" y="91"/>
                      <a:pt x="40" y="88"/>
                      <a:pt x="44" y="84"/>
                    </a:cubicBezTo>
                    <a:cubicBezTo>
                      <a:pt x="39" y="89"/>
                      <a:pt x="33" y="93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1" y="96"/>
                      <a:pt x="34" y="94"/>
                      <a:pt x="36" y="92"/>
                    </a:cubicBezTo>
                    <a:cubicBezTo>
                      <a:pt x="38" y="91"/>
                      <a:pt x="39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3" y="88"/>
                    </a:cubicBezTo>
                    <a:cubicBezTo>
                      <a:pt x="44" y="88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4" y="88"/>
                    </a:cubicBezTo>
                    <a:cubicBezTo>
                      <a:pt x="38" y="92"/>
                      <a:pt x="32" y="96"/>
                      <a:pt x="28" y="102"/>
                    </a:cubicBezTo>
                    <a:cubicBezTo>
                      <a:pt x="28" y="102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5" y="100"/>
                      <a:pt x="41" y="95"/>
                      <a:pt x="47" y="92"/>
                    </a:cubicBezTo>
                    <a:cubicBezTo>
                      <a:pt x="42" y="94"/>
                      <a:pt x="36" y="101"/>
                      <a:pt x="30" y="105"/>
                    </a:cubicBezTo>
                    <a:cubicBezTo>
                      <a:pt x="29" y="106"/>
                      <a:pt x="29" y="106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moveTo>
                      <a:pt x="34" y="93"/>
                    </a:moveTo>
                    <a:cubicBezTo>
                      <a:pt x="35" y="92"/>
                      <a:pt x="36" y="91"/>
                      <a:pt x="37" y="91"/>
                    </a:cubicBezTo>
                    <a:cubicBezTo>
                      <a:pt x="40" y="89"/>
                      <a:pt x="43" y="86"/>
                      <a:pt x="46" y="84"/>
                    </a:cubicBezTo>
                    <a:cubicBezTo>
                      <a:pt x="47" y="86"/>
                      <a:pt x="48" y="88"/>
                      <a:pt x="48" y="90"/>
                    </a:cubicBezTo>
                    <a:cubicBezTo>
                      <a:pt x="46" y="91"/>
                      <a:pt x="43" y="93"/>
                      <a:pt x="41" y="94"/>
                    </a:cubicBezTo>
                    <a:cubicBezTo>
                      <a:pt x="39" y="95"/>
                      <a:pt x="37" y="96"/>
                      <a:pt x="36" y="97"/>
                    </a:cubicBezTo>
                    <a:cubicBezTo>
                      <a:pt x="34" y="99"/>
                      <a:pt x="30" y="100"/>
                      <a:pt x="29" y="101"/>
                    </a:cubicBezTo>
                    <a:cubicBezTo>
                      <a:pt x="34" y="95"/>
                      <a:pt x="41" y="91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2" y="88"/>
                      <a:pt x="38" y="90"/>
                      <a:pt x="34" y="93"/>
                    </a:cubicBezTo>
                    <a:moveTo>
                      <a:pt x="32" y="90"/>
                    </a:moveTo>
                    <a:cubicBezTo>
                      <a:pt x="36" y="87"/>
                      <a:pt x="40" y="82"/>
                      <a:pt x="44" y="79"/>
                    </a:cubicBezTo>
                    <a:cubicBezTo>
                      <a:pt x="45" y="80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3" y="84"/>
                      <a:pt x="40" y="86"/>
                      <a:pt x="38" y="87"/>
                    </a:cubicBezTo>
                    <a:cubicBezTo>
                      <a:pt x="36" y="88"/>
                      <a:pt x="34" y="89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moveTo>
                      <a:pt x="26" y="93"/>
                    </a:moveTo>
                    <a:cubicBezTo>
                      <a:pt x="26" y="90"/>
                      <a:pt x="26" y="88"/>
                      <a:pt x="26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30" y="84"/>
                      <a:pt x="33" y="81"/>
                      <a:pt x="37" y="78"/>
                    </a:cubicBezTo>
                    <a:cubicBezTo>
                      <a:pt x="37" y="79"/>
                      <a:pt x="36" y="79"/>
                      <a:pt x="36" y="79"/>
                    </a:cubicBezTo>
                    <a:cubicBezTo>
                      <a:pt x="33" y="82"/>
                      <a:pt x="30" y="85"/>
                      <a:pt x="27" y="89"/>
                    </a:cubicBezTo>
                    <a:cubicBezTo>
                      <a:pt x="27" y="89"/>
                      <a:pt x="27" y="90"/>
                      <a:pt x="27" y="90"/>
                    </a:cubicBezTo>
                    <a:cubicBezTo>
                      <a:pt x="27" y="90"/>
                      <a:pt x="27" y="89"/>
                      <a:pt x="27" y="89"/>
                    </a:cubicBezTo>
                    <a:cubicBezTo>
                      <a:pt x="33" y="86"/>
                      <a:pt x="38" y="82"/>
                      <a:pt x="43" y="79"/>
                    </a:cubicBezTo>
                    <a:cubicBezTo>
                      <a:pt x="37" y="83"/>
                      <a:pt x="33" y="89"/>
                      <a:pt x="26" y="93"/>
                    </a:cubicBezTo>
                    <a:moveTo>
                      <a:pt x="29" y="88"/>
                    </a:moveTo>
                    <a:cubicBezTo>
                      <a:pt x="29" y="88"/>
                      <a:pt x="29" y="88"/>
                      <a:pt x="30" y="87"/>
                    </a:cubicBezTo>
                    <a:cubicBezTo>
                      <a:pt x="31" y="85"/>
                      <a:pt x="32" y="84"/>
                      <a:pt x="34" y="83"/>
                    </a:cubicBezTo>
                    <a:cubicBezTo>
                      <a:pt x="36" y="80"/>
                      <a:pt x="39" y="77"/>
                      <a:pt x="42" y="74"/>
                    </a:cubicBezTo>
                    <a:cubicBezTo>
                      <a:pt x="43" y="76"/>
                      <a:pt x="43" y="77"/>
                      <a:pt x="44" y="78"/>
                    </a:cubicBezTo>
                    <a:cubicBezTo>
                      <a:pt x="39" y="80"/>
                      <a:pt x="35" y="84"/>
                      <a:pt x="30" y="87"/>
                    </a:cubicBezTo>
                    <a:cubicBezTo>
                      <a:pt x="29" y="88"/>
                      <a:pt x="29" y="88"/>
                      <a:pt x="29" y="88"/>
                    </a:cubicBezTo>
                    <a:moveTo>
                      <a:pt x="27" y="84"/>
                    </a:moveTo>
                    <a:cubicBezTo>
                      <a:pt x="32" y="80"/>
                      <a:pt x="37" y="75"/>
                      <a:pt x="41" y="70"/>
                    </a:cubicBezTo>
                    <a:cubicBezTo>
                      <a:pt x="41" y="71"/>
                      <a:pt x="42" y="72"/>
                      <a:pt x="42" y="74"/>
                    </a:cubicBezTo>
                    <a:cubicBezTo>
                      <a:pt x="37" y="76"/>
                      <a:pt x="31" y="80"/>
                      <a:pt x="27" y="84"/>
                    </a:cubicBezTo>
                    <a:moveTo>
                      <a:pt x="20" y="67"/>
                    </a:moveTo>
                    <a:cubicBezTo>
                      <a:pt x="22" y="79"/>
                      <a:pt x="23" y="91"/>
                      <a:pt x="24" y="103"/>
                    </a:cubicBezTo>
                    <a:cubicBezTo>
                      <a:pt x="27" y="124"/>
                      <a:pt x="29" y="146"/>
                      <a:pt x="30" y="168"/>
                    </a:cubicBezTo>
                    <a:cubicBezTo>
                      <a:pt x="32" y="185"/>
                      <a:pt x="31" y="202"/>
                      <a:pt x="36" y="218"/>
                    </a:cubicBezTo>
                    <a:cubicBezTo>
                      <a:pt x="39" y="228"/>
                      <a:pt x="45" y="237"/>
                      <a:pt x="54" y="241"/>
                    </a:cubicBezTo>
                    <a:cubicBezTo>
                      <a:pt x="56" y="242"/>
                      <a:pt x="59" y="242"/>
                      <a:pt x="61" y="242"/>
                    </a:cubicBezTo>
                    <a:cubicBezTo>
                      <a:pt x="67" y="242"/>
                      <a:pt x="73" y="238"/>
                      <a:pt x="76" y="232"/>
                    </a:cubicBezTo>
                    <a:cubicBezTo>
                      <a:pt x="82" y="221"/>
                      <a:pt x="80" y="207"/>
                      <a:pt x="79" y="196"/>
                    </a:cubicBezTo>
                    <a:cubicBezTo>
                      <a:pt x="77" y="180"/>
                      <a:pt x="74" y="165"/>
                      <a:pt x="70" y="150"/>
                    </a:cubicBezTo>
                    <a:cubicBezTo>
                      <a:pt x="63" y="122"/>
                      <a:pt x="55" y="94"/>
                      <a:pt x="44" y="68"/>
                    </a:cubicBezTo>
                    <a:cubicBezTo>
                      <a:pt x="42" y="68"/>
                      <a:pt x="41" y="68"/>
                      <a:pt x="40" y="68"/>
                    </a:cubicBezTo>
                    <a:cubicBezTo>
                      <a:pt x="40" y="68"/>
                      <a:pt x="40" y="69"/>
                      <a:pt x="40" y="69"/>
                    </a:cubicBezTo>
                    <a:cubicBezTo>
                      <a:pt x="36" y="72"/>
                      <a:pt x="31" y="75"/>
                      <a:pt x="27" y="77"/>
                    </a:cubicBezTo>
                    <a:cubicBezTo>
                      <a:pt x="30" y="75"/>
                      <a:pt x="35" y="71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3" y="71"/>
                      <a:pt x="29" y="74"/>
                      <a:pt x="25" y="7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8" y="78"/>
                      <a:pt x="31" y="76"/>
                      <a:pt x="33" y="74"/>
                    </a:cubicBezTo>
                    <a:cubicBezTo>
                      <a:pt x="35" y="73"/>
                      <a:pt x="39" y="72"/>
                      <a:pt x="40" y="70"/>
                    </a:cubicBezTo>
                    <a:cubicBezTo>
                      <a:pt x="36" y="76"/>
                      <a:pt x="30" y="80"/>
                      <a:pt x="26" y="85"/>
                    </a:cubicBezTo>
                    <a:cubicBezTo>
                      <a:pt x="25" y="79"/>
                      <a:pt x="24" y="73"/>
                      <a:pt x="23" y="67"/>
                    </a:cubicBezTo>
                    <a:cubicBezTo>
                      <a:pt x="22" y="67"/>
                      <a:pt x="21" y="67"/>
                      <a:pt x="20" y="67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6" y="56"/>
                    </a:cubicBezTo>
                    <a:cubicBezTo>
                      <a:pt x="28" y="54"/>
                      <a:pt x="30" y="53"/>
                      <a:pt x="32" y="50"/>
                    </a:cubicBezTo>
                    <a:cubicBezTo>
                      <a:pt x="32" y="51"/>
                      <a:pt x="33" y="52"/>
                      <a:pt x="33" y="52"/>
                    </a:cubicBezTo>
                    <a:cubicBezTo>
                      <a:pt x="31" y="53"/>
                      <a:pt x="30" y="54"/>
                      <a:pt x="28" y="55"/>
                    </a:cubicBezTo>
                    <a:cubicBezTo>
                      <a:pt x="27" y="55"/>
                      <a:pt x="25" y="57"/>
                      <a:pt x="25" y="57"/>
                    </a:cubicBezTo>
                    <a:moveTo>
                      <a:pt x="24" y="53"/>
                    </a:moveTo>
                    <a:cubicBezTo>
                      <a:pt x="23" y="53"/>
                      <a:pt x="27" y="51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9"/>
                      <a:pt x="30" y="48"/>
                      <a:pt x="31" y="48"/>
                    </a:cubicBezTo>
                    <a:cubicBezTo>
                      <a:pt x="31" y="48"/>
                      <a:pt x="31" y="49"/>
                      <a:pt x="31" y="49"/>
                    </a:cubicBezTo>
                    <a:cubicBezTo>
                      <a:pt x="30" y="50"/>
                      <a:pt x="28" y="51"/>
                      <a:pt x="27" y="52"/>
                    </a:cubicBezTo>
                    <a:cubicBezTo>
                      <a:pt x="25" y="53"/>
                      <a:pt x="24" y="53"/>
                      <a:pt x="24" y="53"/>
                    </a:cubicBezTo>
                    <a:moveTo>
                      <a:pt x="17" y="11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9" y="15"/>
                      <a:pt x="22" y="15"/>
                      <a:pt x="26" y="16"/>
                    </a:cubicBezTo>
                    <a:cubicBezTo>
                      <a:pt x="27" y="25"/>
                      <a:pt x="29" y="35"/>
                      <a:pt x="30" y="45"/>
                    </a:cubicBezTo>
                    <a:cubicBezTo>
                      <a:pt x="27" y="46"/>
                      <a:pt x="23" y="48"/>
                      <a:pt x="20" y="49"/>
                    </a:cubicBezTo>
                    <a:cubicBezTo>
                      <a:pt x="16" y="40"/>
                      <a:pt x="9" y="32"/>
                      <a:pt x="5" y="23"/>
                    </a:cubicBezTo>
                    <a:cubicBezTo>
                      <a:pt x="4" y="24"/>
                      <a:pt x="3" y="25"/>
                      <a:pt x="2" y="25"/>
                    </a:cubicBezTo>
                    <a:cubicBezTo>
                      <a:pt x="7" y="34"/>
                      <a:pt x="13" y="41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5"/>
                      <a:pt x="19" y="59"/>
                      <a:pt x="19" y="63"/>
                    </a:cubicBezTo>
                    <a:cubicBezTo>
                      <a:pt x="20" y="63"/>
                      <a:pt x="21" y="63"/>
                      <a:pt x="23" y="63"/>
                    </a:cubicBezTo>
                    <a:cubicBezTo>
                      <a:pt x="22" y="59"/>
                      <a:pt x="21" y="56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4" y="51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51"/>
                      <a:pt x="25" y="51"/>
                    </a:cubicBezTo>
                    <a:cubicBezTo>
                      <a:pt x="24" y="52"/>
                      <a:pt x="23" y="53"/>
                      <a:pt x="22" y="54"/>
                    </a:cubicBezTo>
                    <a:cubicBezTo>
                      <a:pt x="22" y="54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5" y="54"/>
                      <a:pt x="30" y="52"/>
                      <a:pt x="31" y="50"/>
                    </a:cubicBezTo>
                    <a:cubicBezTo>
                      <a:pt x="29" y="53"/>
                      <a:pt x="25" y="55"/>
                      <a:pt x="23" y="58"/>
                    </a:cubicBezTo>
                    <a:cubicBezTo>
                      <a:pt x="22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7"/>
                      <a:pt x="27" y="57"/>
                      <a:pt x="28" y="56"/>
                    </a:cubicBezTo>
                    <a:cubicBezTo>
                      <a:pt x="29" y="55"/>
                      <a:pt x="32" y="53"/>
                      <a:pt x="32" y="53"/>
                    </a:cubicBezTo>
                    <a:cubicBezTo>
                      <a:pt x="32" y="53"/>
                      <a:pt x="32" y="54"/>
                      <a:pt x="30" y="55"/>
                    </a:cubicBezTo>
                    <a:cubicBezTo>
                      <a:pt x="27" y="57"/>
                      <a:pt x="25" y="59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6" y="61"/>
                      <a:pt x="30" y="59"/>
                      <a:pt x="33" y="57"/>
                    </a:cubicBezTo>
                    <a:cubicBezTo>
                      <a:pt x="30" y="59"/>
                      <a:pt x="28" y="61"/>
                      <a:pt x="26" y="63"/>
                    </a:cubicBezTo>
                    <a:cubicBezTo>
                      <a:pt x="26" y="63"/>
                      <a:pt x="27" y="63"/>
                      <a:pt x="27" y="63"/>
                    </a:cubicBezTo>
                    <a:cubicBezTo>
                      <a:pt x="30" y="61"/>
                      <a:pt x="32" y="59"/>
                      <a:pt x="34" y="57"/>
                    </a:cubicBezTo>
                    <a:cubicBezTo>
                      <a:pt x="35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1" y="57"/>
                      <a:pt x="26" y="59"/>
                      <a:pt x="24" y="61"/>
                    </a:cubicBezTo>
                    <a:cubicBezTo>
                      <a:pt x="27" y="58"/>
                      <a:pt x="31" y="56"/>
                      <a:pt x="33" y="53"/>
                    </a:cubicBezTo>
                    <a:cubicBezTo>
                      <a:pt x="34" y="55"/>
                      <a:pt x="35" y="57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0"/>
                      <a:pt x="30" y="61"/>
                      <a:pt x="28" y="63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30" y="63"/>
                    </a:cubicBezTo>
                    <a:cubicBezTo>
                      <a:pt x="31" y="62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3" y="61"/>
                    </a:cubicBezTo>
                    <a:cubicBezTo>
                      <a:pt x="32" y="62"/>
                      <a:pt x="31" y="62"/>
                      <a:pt x="30" y="63"/>
                    </a:cubicBezTo>
                    <a:cubicBezTo>
                      <a:pt x="31" y="63"/>
                      <a:pt x="31" y="63"/>
                      <a:pt x="32" y="63"/>
                    </a:cubicBezTo>
                    <a:cubicBezTo>
                      <a:pt x="33" y="62"/>
                      <a:pt x="35" y="60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0"/>
                      <a:pt x="37" y="61"/>
                      <a:pt x="37" y="62"/>
                    </a:cubicBezTo>
                    <a:cubicBezTo>
                      <a:pt x="37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9" y="63"/>
                      <a:pt x="40" y="63"/>
                      <a:pt x="42" y="63"/>
                    </a:cubicBezTo>
                    <a:cubicBezTo>
                      <a:pt x="39" y="57"/>
                      <a:pt x="36" y="51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35"/>
                      <a:pt x="31" y="2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4" y="12"/>
                      <a:pt x="21" y="12"/>
                      <a:pt x="17" y="11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7"/>
                      <a:pt x="7" y="13"/>
                      <a:pt x="4" y="18"/>
                    </a:cubicBezTo>
                    <a:cubicBezTo>
                      <a:pt x="6" y="16"/>
                      <a:pt x="7" y="14"/>
                      <a:pt x="9" y="13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1" y="7"/>
                      <a:pt x="10" y="4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52"/>
              <p:cNvSpPr>
                <a:spLocks noEditPoints="1"/>
              </p:cNvSpPr>
              <p:nvPr/>
            </p:nvSpPr>
            <p:spPr bwMode="auto">
              <a:xfrm>
                <a:off x="4030331" y="6764264"/>
                <a:ext cx="185738" cy="254000"/>
              </a:xfrm>
              <a:custGeom>
                <a:avLst/>
                <a:gdLst>
                  <a:gd name="T0" fmla="*/ 38 w 44"/>
                  <a:gd name="T1" fmla="*/ 55 h 60"/>
                  <a:gd name="T2" fmla="*/ 39 w 44"/>
                  <a:gd name="T3" fmla="*/ 58 h 60"/>
                  <a:gd name="T4" fmla="*/ 36 w 44"/>
                  <a:gd name="T5" fmla="*/ 60 h 60"/>
                  <a:gd name="T6" fmla="*/ 37 w 44"/>
                  <a:gd name="T7" fmla="*/ 60 h 60"/>
                  <a:gd name="T8" fmla="*/ 38 w 44"/>
                  <a:gd name="T9" fmla="*/ 59 h 60"/>
                  <a:gd name="T10" fmla="*/ 37 w 44"/>
                  <a:gd name="T11" fmla="*/ 60 h 60"/>
                  <a:gd name="T12" fmla="*/ 38 w 44"/>
                  <a:gd name="T13" fmla="*/ 60 h 60"/>
                  <a:gd name="T14" fmla="*/ 39 w 44"/>
                  <a:gd name="T15" fmla="*/ 58 h 60"/>
                  <a:gd name="T16" fmla="*/ 40 w 44"/>
                  <a:gd name="T17" fmla="*/ 60 h 60"/>
                  <a:gd name="T18" fmla="*/ 44 w 44"/>
                  <a:gd name="T19" fmla="*/ 60 h 60"/>
                  <a:gd name="T20" fmla="*/ 42 w 44"/>
                  <a:gd name="T21" fmla="*/ 55 h 60"/>
                  <a:gd name="T22" fmla="*/ 38 w 44"/>
                  <a:gd name="T23" fmla="*/ 55 h 60"/>
                  <a:gd name="T24" fmla="*/ 37 w 44"/>
                  <a:gd name="T25" fmla="*/ 55 h 60"/>
                  <a:gd name="T26" fmla="*/ 33 w 44"/>
                  <a:gd name="T27" fmla="*/ 60 h 60"/>
                  <a:gd name="T28" fmla="*/ 34 w 44"/>
                  <a:gd name="T29" fmla="*/ 60 h 60"/>
                  <a:gd name="T30" fmla="*/ 38 w 44"/>
                  <a:gd name="T31" fmla="*/ 55 h 60"/>
                  <a:gd name="T32" fmla="*/ 37 w 44"/>
                  <a:gd name="T33" fmla="*/ 55 h 60"/>
                  <a:gd name="T34" fmla="*/ 36 w 44"/>
                  <a:gd name="T35" fmla="*/ 55 h 60"/>
                  <a:gd name="T36" fmla="*/ 28 w 44"/>
                  <a:gd name="T37" fmla="*/ 60 h 60"/>
                  <a:gd name="T38" fmla="*/ 31 w 44"/>
                  <a:gd name="T39" fmla="*/ 60 h 60"/>
                  <a:gd name="T40" fmla="*/ 37 w 44"/>
                  <a:gd name="T41" fmla="*/ 55 h 60"/>
                  <a:gd name="T42" fmla="*/ 36 w 44"/>
                  <a:gd name="T43" fmla="*/ 55 h 60"/>
                  <a:gd name="T44" fmla="*/ 30 w 44"/>
                  <a:gd name="T45" fmla="*/ 55 h 60"/>
                  <a:gd name="T46" fmla="*/ 26 w 44"/>
                  <a:gd name="T47" fmla="*/ 59 h 60"/>
                  <a:gd name="T48" fmla="*/ 28 w 44"/>
                  <a:gd name="T49" fmla="*/ 59 h 60"/>
                  <a:gd name="T50" fmla="*/ 32 w 44"/>
                  <a:gd name="T51" fmla="*/ 55 h 60"/>
                  <a:gd name="T52" fmla="*/ 30 w 44"/>
                  <a:gd name="T53" fmla="*/ 55 h 60"/>
                  <a:gd name="T54" fmla="*/ 19 w 44"/>
                  <a:gd name="T55" fmla="*/ 55 h 60"/>
                  <a:gd name="T56" fmla="*/ 20 w 44"/>
                  <a:gd name="T57" fmla="*/ 59 h 60"/>
                  <a:gd name="T58" fmla="*/ 23 w 44"/>
                  <a:gd name="T59" fmla="*/ 59 h 60"/>
                  <a:gd name="T60" fmla="*/ 23 w 44"/>
                  <a:gd name="T61" fmla="*/ 59 h 60"/>
                  <a:gd name="T62" fmla="*/ 24 w 44"/>
                  <a:gd name="T63" fmla="*/ 59 h 60"/>
                  <a:gd name="T64" fmla="*/ 29 w 44"/>
                  <a:gd name="T65" fmla="*/ 55 h 60"/>
                  <a:gd name="T66" fmla="*/ 28 w 44"/>
                  <a:gd name="T67" fmla="*/ 55 h 60"/>
                  <a:gd name="T68" fmla="*/ 25 w 44"/>
                  <a:gd name="T69" fmla="*/ 57 h 60"/>
                  <a:gd name="T70" fmla="*/ 27 w 44"/>
                  <a:gd name="T71" fmla="*/ 55 h 60"/>
                  <a:gd name="T72" fmla="*/ 26 w 44"/>
                  <a:gd name="T73" fmla="*/ 55 h 60"/>
                  <a:gd name="T74" fmla="*/ 23 w 44"/>
                  <a:gd name="T75" fmla="*/ 58 h 60"/>
                  <a:gd name="T76" fmla="*/ 23 w 44"/>
                  <a:gd name="T77" fmla="*/ 55 h 60"/>
                  <a:gd name="T78" fmla="*/ 19 w 44"/>
                  <a:gd name="T79" fmla="*/ 55 h 60"/>
                  <a:gd name="T80" fmla="*/ 9 w 44"/>
                  <a:gd name="T81" fmla="*/ 5 h 60"/>
                  <a:gd name="T82" fmla="*/ 4 w 44"/>
                  <a:gd name="T83" fmla="*/ 10 h 60"/>
                  <a:gd name="T84" fmla="*/ 1 w 44"/>
                  <a:gd name="T85" fmla="*/ 12 h 60"/>
                  <a:gd name="T86" fmla="*/ 0 w 44"/>
                  <a:gd name="T87" fmla="*/ 13 h 60"/>
                  <a:gd name="T88" fmla="*/ 1 w 44"/>
                  <a:gd name="T89" fmla="*/ 15 h 60"/>
                  <a:gd name="T90" fmla="*/ 2 w 44"/>
                  <a:gd name="T91" fmla="*/ 17 h 60"/>
                  <a:gd name="T92" fmla="*/ 5 w 44"/>
                  <a:gd name="T93" fmla="*/ 15 h 60"/>
                  <a:gd name="T94" fmla="*/ 4 w 44"/>
                  <a:gd name="T95" fmla="*/ 14 h 60"/>
                  <a:gd name="T96" fmla="*/ 9 w 44"/>
                  <a:gd name="T97" fmla="*/ 5 h 60"/>
                  <a:gd name="T98" fmla="*/ 14 w 44"/>
                  <a:gd name="T99" fmla="*/ 0 h 60"/>
                  <a:gd name="T100" fmla="*/ 11 w 44"/>
                  <a:gd name="T101" fmla="*/ 3 h 60"/>
                  <a:gd name="T102" fmla="*/ 14 w 44"/>
                  <a:gd name="T103" fmla="*/ 4 h 60"/>
                  <a:gd name="T104" fmla="*/ 15 w 44"/>
                  <a:gd name="T105" fmla="*/ 5 h 60"/>
                  <a:gd name="T106" fmla="*/ 17 w 44"/>
                  <a:gd name="T107" fmla="*/ 3 h 60"/>
                  <a:gd name="T108" fmla="*/ 17 w 44"/>
                  <a:gd name="T109" fmla="*/ 3 h 60"/>
                  <a:gd name="T110" fmla="*/ 14 w 44"/>
                  <a:gd name="T1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60">
                    <a:moveTo>
                      <a:pt x="38" y="55"/>
                    </a:moveTo>
                    <a:cubicBezTo>
                      <a:pt x="38" y="56"/>
                      <a:pt x="39" y="57"/>
                      <a:pt x="39" y="58"/>
                    </a:cubicBezTo>
                    <a:cubicBezTo>
                      <a:pt x="38" y="58"/>
                      <a:pt x="37" y="59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8" y="59"/>
                    </a:cubicBezTo>
                    <a:cubicBezTo>
                      <a:pt x="38" y="59"/>
                      <a:pt x="38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9" y="59"/>
                      <a:pt x="39" y="58"/>
                    </a:cubicBezTo>
                    <a:cubicBezTo>
                      <a:pt x="39" y="59"/>
                      <a:pt x="40" y="59"/>
                      <a:pt x="40" y="60"/>
                    </a:cubicBezTo>
                    <a:cubicBezTo>
                      <a:pt x="41" y="60"/>
                      <a:pt x="42" y="60"/>
                      <a:pt x="44" y="60"/>
                    </a:cubicBezTo>
                    <a:cubicBezTo>
                      <a:pt x="43" y="58"/>
                      <a:pt x="42" y="57"/>
                      <a:pt x="42" y="55"/>
                    </a:cubicBezTo>
                    <a:cubicBezTo>
                      <a:pt x="40" y="55"/>
                      <a:pt x="39" y="55"/>
                      <a:pt x="38" y="55"/>
                    </a:cubicBezTo>
                    <a:moveTo>
                      <a:pt x="37" y="55"/>
                    </a:moveTo>
                    <a:cubicBezTo>
                      <a:pt x="36" y="57"/>
                      <a:pt x="34" y="58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5" y="58"/>
                      <a:pt x="37" y="57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moveTo>
                      <a:pt x="36" y="55"/>
                    </a:moveTo>
                    <a:cubicBezTo>
                      <a:pt x="33" y="57"/>
                      <a:pt x="31" y="58"/>
                      <a:pt x="28" y="60"/>
                    </a:cubicBezTo>
                    <a:cubicBezTo>
                      <a:pt x="29" y="60"/>
                      <a:pt x="30" y="60"/>
                      <a:pt x="31" y="60"/>
                    </a:cubicBezTo>
                    <a:cubicBezTo>
                      <a:pt x="33" y="58"/>
                      <a:pt x="36" y="57"/>
                      <a:pt x="37" y="55"/>
                    </a:cubicBezTo>
                    <a:cubicBezTo>
                      <a:pt x="36" y="55"/>
                      <a:pt x="36" y="55"/>
                      <a:pt x="36" y="55"/>
                    </a:cubicBezTo>
                    <a:moveTo>
                      <a:pt x="30" y="55"/>
                    </a:moveTo>
                    <a:cubicBezTo>
                      <a:pt x="29" y="57"/>
                      <a:pt x="28" y="58"/>
                      <a:pt x="26" y="59"/>
                    </a:cubicBezTo>
                    <a:cubicBezTo>
                      <a:pt x="27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moveTo>
                      <a:pt x="19" y="55"/>
                    </a:moveTo>
                    <a:cubicBezTo>
                      <a:pt x="19" y="56"/>
                      <a:pt x="20" y="58"/>
                      <a:pt x="20" y="59"/>
                    </a:cubicBezTo>
                    <a:cubicBezTo>
                      <a:pt x="21" y="59"/>
                      <a:pt x="22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8"/>
                      <a:pt x="27" y="56"/>
                      <a:pt x="29" y="55"/>
                    </a:cubicBezTo>
                    <a:cubicBezTo>
                      <a:pt x="29" y="55"/>
                      <a:pt x="28" y="55"/>
                      <a:pt x="28" y="55"/>
                    </a:cubicBezTo>
                    <a:cubicBezTo>
                      <a:pt x="27" y="56"/>
                      <a:pt x="26" y="56"/>
                      <a:pt x="25" y="57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8"/>
                    </a:cubicBezTo>
                    <a:cubicBezTo>
                      <a:pt x="23" y="57"/>
                      <a:pt x="23" y="56"/>
                      <a:pt x="23" y="55"/>
                    </a:cubicBezTo>
                    <a:cubicBezTo>
                      <a:pt x="21" y="55"/>
                      <a:pt x="20" y="55"/>
                      <a:pt x="19" y="55"/>
                    </a:cubicBezTo>
                    <a:moveTo>
                      <a:pt x="9" y="5"/>
                    </a:moveTo>
                    <a:cubicBezTo>
                      <a:pt x="7" y="6"/>
                      <a:pt x="6" y="8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7" y="12"/>
                      <a:pt x="9" y="9"/>
                      <a:pt x="9" y="5"/>
                    </a:cubicBezTo>
                    <a:moveTo>
                      <a:pt x="14" y="0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53"/>
              <p:cNvSpPr>
                <a:spLocks noEditPoints="1"/>
              </p:cNvSpPr>
              <p:nvPr/>
            </p:nvSpPr>
            <p:spPr bwMode="auto">
              <a:xfrm>
                <a:off x="4233531" y="7188127"/>
                <a:ext cx="101600" cy="388938"/>
              </a:xfrm>
              <a:custGeom>
                <a:avLst/>
                <a:gdLst>
                  <a:gd name="T0" fmla="*/ 24 w 24"/>
                  <a:gd name="T1" fmla="*/ 92 h 92"/>
                  <a:gd name="T2" fmla="*/ 24 w 24"/>
                  <a:gd name="T3" fmla="*/ 92 h 92"/>
                  <a:gd name="T4" fmla="*/ 24 w 24"/>
                  <a:gd name="T5" fmla="*/ 92 h 92"/>
                  <a:gd name="T6" fmla="*/ 2 w 24"/>
                  <a:gd name="T7" fmla="*/ 32 h 92"/>
                  <a:gd name="T8" fmla="*/ 2 w 24"/>
                  <a:gd name="T9" fmla="*/ 32 h 92"/>
                  <a:gd name="T10" fmla="*/ 2 w 24"/>
                  <a:gd name="T11" fmla="*/ 32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2">
                    <a:moveTo>
                      <a:pt x="24" y="92"/>
                    </a:move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2"/>
                      <a:pt x="24" y="92"/>
                      <a:pt x="24" y="9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54"/>
              <p:cNvSpPr>
                <a:spLocks/>
              </p:cNvSpPr>
              <p:nvPr/>
            </p:nvSpPr>
            <p:spPr bwMode="auto">
              <a:xfrm>
                <a:off x="4081131" y="6819827"/>
                <a:ext cx="28575" cy="41275"/>
              </a:xfrm>
              <a:custGeom>
                <a:avLst/>
                <a:gdLst>
                  <a:gd name="T0" fmla="*/ 3 w 7"/>
                  <a:gd name="T1" fmla="*/ 0 h 10"/>
                  <a:gd name="T2" fmla="*/ 1 w 7"/>
                  <a:gd name="T3" fmla="*/ 2 h 10"/>
                  <a:gd name="T4" fmla="*/ 4 w 7"/>
                  <a:gd name="T5" fmla="*/ 9 h 10"/>
                  <a:gd name="T6" fmla="*/ 5 w 7"/>
                  <a:gd name="T7" fmla="*/ 10 h 10"/>
                  <a:gd name="T8" fmla="*/ 7 w 7"/>
                  <a:gd name="T9" fmla="*/ 8 h 10"/>
                  <a:gd name="T10" fmla="*/ 4 w 7"/>
                  <a:gd name="T11" fmla="*/ 0 h 10"/>
                  <a:gd name="T12" fmla="*/ 3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3" y="7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6975144" y="3860727"/>
              <a:ext cx="122238" cy="139700"/>
            </a:xfrm>
            <a:custGeom>
              <a:avLst/>
              <a:gdLst>
                <a:gd name="T0" fmla="*/ 14 w 29"/>
                <a:gd name="T1" fmla="*/ 31 h 33"/>
                <a:gd name="T2" fmla="*/ 16 w 29"/>
                <a:gd name="T3" fmla="*/ 26 h 33"/>
                <a:gd name="T4" fmla="*/ 13 w 29"/>
                <a:gd name="T5" fmla="*/ 30 h 33"/>
                <a:gd name="T6" fmla="*/ 11 w 29"/>
                <a:gd name="T7" fmla="*/ 27 h 33"/>
                <a:gd name="T8" fmla="*/ 18 w 29"/>
                <a:gd name="T9" fmla="*/ 24 h 33"/>
                <a:gd name="T10" fmla="*/ 12 w 29"/>
                <a:gd name="T11" fmla="*/ 28 h 33"/>
                <a:gd name="T12" fmla="*/ 12 w 29"/>
                <a:gd name="T13" fmla="*/ 28 h 33"/>
                <a:gd name="T14" fmla="*/ 21 w 29"/>
                <a:gd name="T15" fmla="*/ 20 h 33"/>
                <a:gd name="T16" fmla="*/ 10 w 29"/>
                <a:gd name="T17" fmla="*/ 25 h 33"/>
                <a:gd name="T18" fmla="*/ 11 w 29"/>
                <a:gd name="T19" fmla="*/ 26 h 33"/>
                <a:gd name="T20" fmla="*/ 6 w 29"/>
                <a:gd name="T21" fmla="*/ 18 h 33"/>
                <a:gd name="T22" fmla="*/ 23 w 29"/>
                <a:gd name="T23" fmla="*/ 17 h 33"/>
                <a:gd name="T24" fmla="*/ 14 w 29"/>
                <a:gd name="T25" fmla="*/ 24 h 33"/>
                <a:gd name="T26" fmla="*/ 19 w 29"/>
                <a:gd name="T27" fmla="*/ 18 h 33"/>
                <a:gd name="T28" fmla="*/ 18 w 29"/>
                <a:gd name="T29" fmla="*/ 15 h 33"/>
                <a:gd name="T30" fmla="*/ 8 w 29"/>
                <a:gd name="T31" fmla="*/ 21 h 33"/>
                <a:gd name="T32" fmla="*/ 24 w 29"/>
                <a:gd name="T33" fmla="*/ 15 h 33"/>
                <a:gd name="T34" fmla="*/ 10 w 29"/>
                <a:gd name="T35" fmla="*/ 24 h 33"/>
                <a:gd name="T36" fmla="*/ 18 w 29"/>
                <a:gd name="T37" fmla="*/ 13 h 33"/>
                <a:gd name="T38" fmla="*/ 6 w 29"/>
                <a:gd name="T39" fmla="*/ 18 h 33"/>
                <a:gd name="T40" fmla="*/ 14 w 29"/>
                <a:gd name="T41" fmla="*/ 11 h 33"/>
                <a:gd name="T42" fmla="*/ 6 w 29"/>
                <a:gd name="T43" fmla="*/ 17 h 33"/>
                <a:gd name="T44" fmla="*/ 14 w 29"/>
                <a:gd name="T45" fmla="*/ 10 h 33"/>
                <a:gd name="T46" fmla="*/ 8 w 29"/>
                <a:gd name="T47" fmla="*/ 15 h 33"/>
                <a:gd name="T48" fmla="*/ 5 w 29"/>
                <a:gd name="T49" fmla="*/ 15 h 33"/>
                <a:gd name="T50" fmla="*/ 13 w 29"/>
                <a:gd name="T51" fmla="*/ 9 h 33"/>
                <a:gd name="T52" fmla="*/ 18 w 29"/>
                <a:gd name="T53" fmla="*/ 16 h 33"/>
                <a:gd name="T54" fmla="*/ 13 w 29"/>
                <a:gd name="T55" fmla="*/ 20 h 33"/>
                <a:gd name="T56" fmla="*/ 10 w 29"/>
                <a:gd name="T57" fmla="*/ 9 h 33"/>
                <a:gd name="T58" fmla="*/ 5 w 29"/>
                <a:gd name="T59" fmla="*/ 15 h 33"/>
                <a:gd name="T60" fmla="*/ 5 w 29"/>
                <a:gd name="T61" fmla="*/ 14 h 33"/>
                <a:gd name="T62" fmla="*/ 11 w 29"/>
                <a:gd name="T63" fmla="*/ 6 h 33"/>
                <a:gd name="T64" fmla="*/ 9 w 29"/>
                <a:gd name="T65" fmla="*/ 20 h 33"/>
                <a:gd name="T66" fmla="*/ 26 w 29"/>
                <a:gd name="T67" fmla="*/ 7 h 33"/>
                <a:gd name="T68" fmla="*/ 27 w 29"/>
                <a:gd name="T69" fmla="*/ 8 h 33"/>
                <a:gd name="T70" fmla="*/ 9 w 29"/>
                <a:gd name="T71" fmla="*/ 20 h 33"/>
                <a:gd name="T72" fmla="*/ 12 w 29"/>
                <a:gd name="T73" fmla="*/ 6 h 33"/>
                <a:gd name="T74" fmla="*/ 16 w 29"/>
                <a:gd name="T75" fmla="*/ 8 h 33"/>
                <a:gd name="T76" fmla="*/ 16 w 29"/>
                <a:gd name="T77" fmla="*/ 8 h 33"/>
                <a:gd name="T78" fmla="*/ 8 w 29"/>
                <a:gd name="T79" fmla="*/ 5 h 33"/>
                <a:gd name="T80" fmla="*/ 3 w 29"/>
                <a:gd name="T81" fmla="*/ 11 h 33"/>
                <a:gd name="T82" fmla="*/ 7 w 29"/>
                <a:gd name="T83" fmla="*/ 8 h 33"/>
                <a:gd name="T84" fmla="*/ 2 w 29"/>
                <a:gd name="T85" fmla="*/ 8 h 33"/>
                <a:gd name="T86" fmla="*/ 2 w 29"/>
                <a:gd name="T87" fmla="*/ 9 h 33"/>
                <a:gd name="T88" fmla="*/ 16 w 29"/>
                <a:gd name="T89" fmla="*/ 12 h 33"/>
                <a:gd name="T90" fmla="*/ 27 w 29"/>
                <a:gd name="T91" fmla="*/ 6 h 33"/>
                <a:gd name="T92" fmla="*/ 9 w 29"/>
                <a:gd name="T93" fmla="*/ 18 h 33"/>
                <a:gd name="T94" fmla="*/ 3 w 29"/>
                <a:gd name="T95" fmla="*/ 9 h 33"/>
                <a:gd name="T96" fmla="*/ 7 w 29"/>
                <a:gd name="T97" fmla="*/ 2 h 33"/>
                <a:gd name="T98" fmla="*/ 21 w 29"/>
                <a:gd name="T99" fmla="*/ 2 h 33"/>
                <a:gd name="T100" fmla="*/ 19 w 29"/>
                <a:gd name="T101" fmla="*/ 7 h 33"/>
                <a:gd name="T102" fmla="*/ 24 w 29"/>
                <a:gd name="T103" fmla="*/ 3 h 33"/>
                <a:gd name="T104" fmla="*/ 6 w 29"/>
                <a:gd name="T105" fmla="*/ 18 h 33"/>
                <a:gd name="T106" fmla="*/ 19 w 29"/>
                <a:gd name="T107" fmla="*/ 8 h 33"/>
                <a:gd name="T108" fmla="*/ 9 w 29"/>
                <a:gd name="T109" fmla="*/ 16 h 33"/>
                <a:gd name="T110" fmla="*/ 8 w 29"/>
                <a:gd name="T111" fmla="*/ 2 h 33"/>
                <a:gd name="T112" fmla="*/ 17 w 29"/>
                <a:gd name="T113" fmla="*/ 7 h 33"/>
                <a:gd name="T114" fmla="*/ 24 w 29"/>
                <a:gd name="T115" fmla="*/ 2 h 33"/>
                <a:gd name="T116" fmla="*/ 2 w 29"/>
                <a:gd name="T117" fmla="*/ 5 h 33"/>
                <a:gd name="T118" fmla="*/ 6 w 29"/>
                <a:gd name="T119" fmla="*/ 0 h 33"/>
                <a:gd name="T120" fmla="*/ 13 w 29"/>
                <a:gd name="T121" fmla="*/ 32 h 33"/>
                <a:gd name="T122" fmla="*/ 25 w 29"/>
                <a:gd name="T123" fmla="*/ 15 h 33"/>
                <a:gd name="T124" fmla="*/ 14 w 29"/>
                <a:gd name="T1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3">
                  <a:moveTo>
                    <a:pt x="14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9"/>
                    <a:pt x="14" y="30"/>
                    <a:pt x="14" y="31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6" y="26"/>
                    <a:pt x="18" y="24"/>
                  </a:cubicBezTo>
                  <a:cubicBezTo>
                    <a:pt x="16" y="26"/>
                    <a:pt x="15" y="28"/>
                    <a:pt x="13" y="30"/>
                  </a:cubicBezTo>
                  <a:moveTo>
                    <a:pt x="11" y="27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4" y="25"/>
                    <a:pt x="13" y="26"/>
                    <a:pt x="11" y="27"/>
                  </a:cubicBezTo>
                  <a:moveTo>
                    <a:pt x="18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5" y="25"/>
                    <a:pt x="18" y="2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3"/>
                    <a:pt x="15" y="26"/>
                    <a:pt x="12" y="28"/>
                  </a:cubicBezTo>
                  <a:moveTo>
                    <a:pt x="14" y="25"/>
                  </a:moveTo>
                  <a:cubicBezTo>
                    <a:pt x="16" y="24"/>
                    <a:pt x="17" y="23"/>
                    <a:pt x="18" y="22"/>
                  </a:cubicBezTo>
                  <a:cubicBezTo>
                    <a:pt x="19" y="21"/>
                    <a:pt x="21" y="20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4"/>
                    <a:pt x="15" y="25"/>
                    <a:pt x="14" y="25"/>
                  </a:cubicBezTo>
                  <a:moveTo>
                    <a:pt x="11" y="26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5" y="23"/>
                    <a:pt x="18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19" y="19"/>
                    <a:pt x="18" y="21"/>
                  </a:cubicBezTo>
                  <a:cubicBezTo>
                    <a:pt x="15" y="22"/>
                    <a:pt x="13" y="24"/>
                    <a:pt x="11" y="26"/>
                  </a:cubicBezTo>
                  <a:moveTo>
                    <a:pt x="6" y="1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26"/>
                  </a:moveTo>
                  <a:cubicBezTo>
                    <a:pt x="12" y="25"/>
                    <a:pt x="13" y="25"/>
                    <a:pt x="14" y="24"/>
                  </a:cubicBezTo>
                  <a:cubicBezTo>
                    <a:pt x="17" y="22"/>
                    <a:pt x="21" y="19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7" y="22"/>
                    <a:pt x="15" y="23"/>
                    <a:pt x="14" y="24"/>
                  </a:cubicBezTo>
                  <a:cubicBezTo>
                    <a:pt x="13" y="25"/>
                    <a:pt x="12" y="25"/>
                    <a:pt x="11" y="26"/>
                  </a:cubicBezTo>
                  <a:moveTo>
                    <a:pt x="10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2"/>
                    <a:pt x="16" y="20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18" y="19"/>
                    <a:pt x="13" y="21"/>
                    <a:pt x="10" y="24"/>
                  </a:cubicBezTo>
                  <a:moveTo>
                    <a:pt x="8" y="21"/>
                  </a:moveTo>
                  <a:cubicBezTo>
                    <a:pt x="11" y="19"/>
                    <a:pt x="15" y="17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8"/>
                    <a:pt x="12" y="20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0" y="24"/>
                  </a:moveTo>
                  <a:cubicBezTo>
                    <a:pt x="10" y="24"/>
                    <a:pt x="11" y="23"/>
                    <a:pt x="12" y="22"/>
                  </a:cubicBezTo>
                  <a:cubicBezTo>
                    <a:pt x="16" y="19"/>
                    <a:pt x="21" y="17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7"/>
                    <a:pt x="19" y="19"/>
                    <a:pt x="16" y="21"/>
                  </a:cubicBezTo>
                  <a:cubicBezTo>
                    <a:pt x="15" y="22"/>
                    <a:pt x="14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moveTo>
                    <a:pt x="7" y="19"/>
                  </a:moveTo>
                  <a:cubicBezTo>
                    <a:pt x="11" y="17"/>
                    <a:pt x="14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6"/>
                    <a:pt x="11" y="18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9" y="14"/>
                    <a:pt x="11" y="12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4"/>
                    <a:pt x="9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5" y="16"/>
                    <a:pt x="5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1"/>
                    <a:pt x="13" y="10"/>
                  </a:cubicBezTo>
                  <a:cubicBezTo>
                    <a:pt x="10" y="12"/>
                    <a:pt x="8" y="14"/>
                    <a:pt x="6" y="17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0" y="23"/>
                  </a:moveTo>
                  <a:cubicBezTo>
                    <a:pt x="12" y="20"/>
                    <a:pt x="15" y="18"/>
                    <a:pt x="18" y="16"/>
                  </a:cubicBezTo>
                  <a:cubicBezTo>
                    <a:pt x="21" y="14"/>
                    <a:pt x="24" y="11"/>
                    <a:pt x="27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3" y="15"/>
                    <a:pt x="20" y="16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2" y="21"/>
                    <a:pt x="10" y="22"/>
                    <a:pt x="10" y="23"/>
                  </a:cubicBezTo>
                  <a:moveTo>
                    <a:pt x="5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6" y="12"/>
                    <a:pt x="8" y="10"/>
                    <a:pt x="10" y="9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2"/>
                    <a:pt x="6" y="13"/>
                    <a:pt x="5" y="15"/>
                  </a:cubicBezTo>
                  <a:moveTo>
                    <a:pt x="5" y="14"/>
                  </a:moveTo>
                  <a:cubicBezTo>
                    <a:pt x="8" y="13"/>
                    <a:pt x="10" y="10"/>
                    <a:pt x="12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0" y="11"/>
                    <a:pt x="8" y="13"/>
                    <a:pt x="5" y="14"/>
                  </a:cubicBezTo>
                  <a:moveTo>
                    <a:pt x="4" y="13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6" y="10"/>
                    <a:pt x="8" y="8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6" y="10"/>
                    <a:pt x="5" y="12"/>
                    <a:pt x="4" y="13"/>
                  </a:cubicBezTo>
                  <a:moveTo>
                    <a:pt x="9" y="20"/>
                  </a:moveTo>
                  <a:cubicBezTo>
                    <a:pt x="8" y="20"/>
                    <a:pt x="10" y="20"/>
                    <a:pt x="10" y="19"/>
                  </a:cubicBezTo>
                  <a:cubicBezTo>
                    <a:pt x="13" y="17"/>
                    <a:pt x="16" y="15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10"/>
                    <a:pt x="21" y="13"/>
                    <a:pt x="18" y="15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5" y="12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9" y="9"/>
                    <a:pt x="10" y="8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8"/>
                    <a:pt x="8" y="11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0" y="5"/>
                    <a:pt x="19" y="6"/>
                    <a:pt x="18" y="7"/>
                  </a:cubicBezTo>
                  <a:cubicBezTo>
                    <a:pt x="17" y="7"/>
                    <a:pt x="17" y="8"/>
                    <a:pt x="16" y="8"/>
                  </a:cubicBezTo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7" y="8"/>
                    <a:pt x="5" y="9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6" y="9"/>
                    <a:pt x="4" y="10"/>
                    <a:pt x="3" y="11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6" y="5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5" y="7"/>
                    <a:pt x="4" y="8"/>
                    <a:pt x="2" y="9"/>
                  </a:cubicBezTo>
                  <a:moveTo>
                    <a:pt x="16" y="12"/>
                  </a:moveTo>
                  <a:cubicBezTo>
                    <a:pt x="18" y="10"/>
                    <a:pt x="20" y="9"/>
                    <a:pt x="21" y="7"/>
                  </a:cubicBezTo>
                  <a:cubicBezTo>
                    <a:pt x="23" y="6"/>
                    <a:pt x="25" y="5"/>
                    <a:pt x="26" y="3"/>
                  </a:cubicBezTo>
                  <a:cubicBezTo>
                    <a:pt x="23" y="7"/>
                    <a:pt x="20" y="9"/>
                    <a:pt x="16" y="12"/>
                  </a:cubicBezTo>
                  <a:moveTo>
                    <a:pt x="9" y="18"/>
                  </a:moveTo>
                  <a:cubicBezTo>
                    <a:pt x="10" y="17"/>
                    <a:pt x="10" y="17"/>
                    <a:pt x="11" y="16"/>
                  </a:cubicBezTo>
                  <a:cubicBezTo>
                    <a:pt x="16" y="12"/>
                    <a:pt x="22" y="9"/>
                    <a:pt x="26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3" y="8"/>
                    <a:pt x="21" y="10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12" y="16"/>
                    <a:pt x="11" y="17"/>
                    <a:pt x="9" y="18"/>
                  </a:cubicBezTo>
                  <a:moveTo>
                    <a:pt x="3" y="9"/>
                  </a:moveTo>
                  <a:cubicBezTo>
                    <a:pt x="5" y="7"/>
                    <a:pt x="8" y="5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8" y="5"/>
                    <a:pt x="5" y="7"/>
                    <a:pt x="3" y="9"/>
                  </a:cubicBezTo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6"/>
                    <a:pt x="2" y="7"/>
                  </a:cubicBezTo>
                  <a:moveTo>
                    <a:pt x="18" y="5"/>
                  </a:moveTo>
                  <a:cubicBezTo>
                    <a:pt x="18" y="4"/>
                    <a:pt x="20" y="3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moveTo>
                    <a:pt x="15" y="1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0" y="6"/>
                    <a:pt x="21" y="6"/>
                    <a:pt x="22" y="4"/>
                  </a:cubicBezTo>
                  <a:cubicBezTo>
                    <a:pt x="22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2" y="5"/>
                  </a:cubicBezTo>
                  <a:cubicBezTo>
                    <a:pt x="21" y="6"/>
                    <a:pt x="20" y="7"/>
                    <a:pt x="18" y="8"/>
                  </a:cubicBezTo>
                  <a:cubicBezTo>
                    <a:pt x="17" y="8"/>
                    <a:pt x="16" y="9"/>
                    <a:pt x="15" y="10"/>
                  </a:cubicBezTo>
                  <a:moveTo>
                    <a:pt x="6" y="18"/>
                  </a:moveTo>
                  <a:cubicBezTo>
                    <a:pt x="7" y="17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4" y="11"/>
                    <a:pt x="16" y="10"/>
                    <a:pt x="19" y="8"/>
                  </a:cubicBezTo>
                  <a:cubicBezTo>
                    <a:pt x="21" y="6"/>
                    <a:pt x="24" y="5"/>
                    <a:pt x="25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3" y="6"/>
                    <a:pt x="19" y="9"/>
                    <a:pt x="16" y="12"/>
                  </a:cubicBezTo>
                  <a:cubicBezTo>
                    <a:pt x="14" y="13"/>
                    <a:pt x="12" y="15"/>
                    <a:pt x="9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6" y="4"/>
                    <a:pt x="5" y="6"/>
                    <a:pt x="2" y="7"/>
                  </a:cubicBezTo>
                  <a:moveTo>
                    <a:pt x="17" y="7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1" y="4"/>
                    <a:pt x="20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moveTo>
                    <a:pt x="2" y="5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2"/>
                    <a:pt x="4" y="4"/>
                    <a:pt x="2" y="5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6" y="21"/>
                    <a:pt x="9" y="27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8" y="27"/>
                    <a:pt x="22" y="21"/>
                    <a:pt x="25" y="15"/>
                  </a:cubicBezTo>
                  <a:cubicBezTo>
                    <a:pt x="27" y="12"/>
                    <a:pt x="29" y="8"/>
                    <a:pt x="29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1"/>
                    <a:pt x="16" y="5"/>
                    <a:pt x="14" y="8"/>
                  </a:cubicBezTo>
                  <a:cubicBezTo>
                    <a:pt x="13" y="5"/>
                    <a:pt x="11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7367256" y="2145432"/>
              <a:ext cx="520700" cy="487363"/>
            </a:xfrm>
            <a:custGeom>
              <a:avLst/>
              <a:gdLst>
                <a:gd name="T0" fmla="*/ 12 w 123"/>
                <a:gd name="T1" fmla="*/ 84 h 115"/>
                <a:gd name="T2" fmla="*/ 11 w 123"/>
                <a:gd name="T3" fmla="*/ 84 h 115"/>
                <a:gd name="T4" fmla="*/ 21 w 123"/>
                <a:gd name="T5" fmla="*/ 93 h 115"/>
                <a:gd name="T6" fmla="*/ 14 w 123"/>
                <a:gd name="T7" fmla="*/ 85 h 115"/>
                <a:gd name="T8" fmla="*/ 18 w 123"/>
                <a:gd name="T9" fmla="*/ 79 h 115"/>
                <a:gd name="T10" fmla="*/ 26 w 123"/>
                <a:gd name="T11" fmla="*/ 72 h 115"/>
                <a:gd name="T12" fmla="*/ 29 w 123"/>
                <a:gd name="T13" fmla="*/ 72 h 115"/>
                <a:gd name="T14" fmla="*/ 32 w 123"/>
                <a:gd name="T15" fmla="*/ 66 h 115"/>
                <a:gd name="T16" fmla="*/ 54 w 123"/>
                <a:gd name="T17" fmla="*/ 63 h 115"/>
                <a:gd name="T18" fmla="*/ 34 w 123"/>
                <a:gd name="T19" fmla="*/ 68 h 115"/>
                <a:gd name="T20" fmla="*/ 27 w 123"/>
                <a:gd name="T21" fmla="*/ 98 h 115"/>
                <a:gd name="T22" fmla="*/ 72 w 123"/>
                <a:gd name="T23" fmla="*/ 73 h 115"/>
                <a:gd name="T24" fmla="*/ 50 w 123"/>
                <a:gd name="T25" fmla="*/ 59 h 115"/>
                <a:gd name="T26" fmla="*/ 41 w 123"/>
                <a:gd name="T27" fmla="*/ 58 h 115"/>
                <a:gd name="T28" fmla="*/ 44 w 123"/>
                <a:gd name="T29" fmla="*/ 56 h 115"/>
                <a:gd name="T30" fmla="*/ 47 w 123"/>
                <a:gd name="T31" fmla="*/ 52 h 115"/>
                <a:gd name="T32" fmla="*/ 87 w 123"/>
                <a:gd name="T33" fmla="*/ 58 h 115"/>
                <a:gd name="T34" fmla="*/ 40 w 123"/>
                <a:gd name="T35" fmla="*/ 84 h 115"/>
                <a:gd name="T36" fmla="*/ 61 w 123"/>
                <a:gd name="T37" fmla="*/ 38 h 115"/>
                <a:gd name="T38" fmla="*/ 103 w 123"/>
                <a:gd name="T39" fmla="*/ 46 h 115"/>
                <a:gd name="T40" fmla="*/ 93 w 123"/>
                <a:gd name="T41" fmla="*/ 53 h 115"/>
                <a:gd name="T42" fmla="*/ 85 w 123"/>
                <a:gd name="T43" fmla="*/ 53 h 115"/>
                <a:gd name="T44" fmla="*/ 47 w 123"/>
                <a:gd name="T45" fmla="*/ 94 h 115"/>
                <a:gd name="T46" fmla="*/ 56 w 123"/>
                <a:gd name="T47" fmla="*/ 70 h 115"/>
                <a:gd name="T48" fmla="*/ 72 w 123"/>
                <a:gd name="T49" fmla="*/ 29 h 115"/>
                <a:gd name="T50" fmla="*/ 77 w 123"/>
                <a:gd name="T51" fmla="*/ 27 h 115"/>
                <a:gd name="T52" fmla="*/ 55 w 123"/>
                <a:gd name="T53" fmla="*/ 92 h 115"/>
                <a:gd name="T54" fmla="*/ 115 w 123"/>
                <a:gd name="T55" fmla="*/ 39 h 115"/>
                <a:gd name="T56" fmla="*/ 75 w 123"/>
                <a:gd name="T57" fmla="*/ 21 h 115"/>
                <a:gd name="T58" fmla="*/ 82 w 123"/>
                <a:gd name="T59" fmla="*/ 63 h 115"/>
                <a:gd name="T60" fmla="*/ 108 w 123"/>
                <a:gd name="T61" fmla="*/ 51 h 115"/>
                <a:gd name="T62" fmla="*/ 100 w 123"/>
                <a:gd name="T63" fmla="*/ 46 h 115"/>
                <a:gd name="T64" fmla="*/ 68 w 123"/>
                <a:gd name="T65" fmla="*/ 12 h 115"/>
                <a:gd name="T66" fmla="*/ 65 w 123"/>
                <a:gd name="T67" fmla="*/ 8 h 115"/>
                <a:gd name="T68" fmla="*/ 98 w 123"/>
                <a:gd name="T69" fmla="*/ 25 h 115"/>
                <a:gd name="T70" fmla="*/ 79 w 123"/>
                <a:gd name="T71" fmla="*/ 40 h 115"/>
                <a:gd name="T72" fmla="*/ 80 w 123"/>
                <a:gd name="T73" fmla="*/ 18 h 115"/>
                <a:gd name="T74" fmla="*/ 74 w 123"/>
                <a:gd name="T75" fmla="*/ 26 h 115"/>
                <a:gd name="T76" fmla="*/ 77 w 123"/>
                <a:gd name="T77" fmla="*/ 23 h 115"/>
                <a:gd name="T78" fmla="*/ 84 w 123"/>
                <a:gd name="T79" fmla="*/ 15 h 115"/>
                <a:gd name="T80" fmla="*/ 98 w 123"/>
                <a:gd name="T81" fmla="*/ 6 h 115"/>
                <a:gd name="T82" fmla="*/ 66 w 123"/>
                <a:gd name="T83" fmla="*/ 8 h 115"/>
                <a:gd name="T84" fmla="*/ 78 w 123"/>
                <a:gd name="T85" fmla="*/ 20 h 115"/>
                <a:gd name="T86" fmla="*/ 76 w 123"/>
                <a:gd name="T87" fmla="*/ 16 h 115"/>
                <a:gd name="T88" fmla="*/ 73 w 123"/>
                <a:gd name="T89" fmla="*/ 10 h 115"/>
                <a:gd name="T90" fmla="*/ 69 w 123"/>
                <a:gd name="T91" fmla="*/ 68 h 115"/>
                <a:gd name="T92" fmla="*/ 73 w 123"/>
                <a:gd name="T93" fmla="*/ 71 h 115"/>
                <a:gd name="T94" fmla="*/ 95 w 123"/>
                <a:gd name="T95" fmla="*/ 5 h 115"/>
                <a:gd name="T96" fmla="*/ 81 w 123"/>
                <a:gd name="T97" fmla="*/ 44 h 115"/>
                <a:gd name="T98" fmla="*/ 94 w 123"/>
                <a:gd name="T99" fmla="*/ 38 h 115"/>
                <a:gd name="T100" fmla="*/ 102 w 123"/>
                <a:gd name="T101" fmla="*/ 7 h 115"/>
                <a:gd name="T102" fmla="*/ 96 w 123"/>
                <a:gd name="T103" fmla="*/ 33 h 115"/>
                <a:gd name="T104" fmla="*/ 97 w 123"/>
                <a:gd name="T105" fmla="*/ 49 h 115"/>
                <a:gd name="T106" fmla="*/ 118 w 123"/>
                <a:gd name="T107" fmla="*/ 9 h 115"/>
                <a:gd name="T108" fmla="*/ 114 w 123"/>
                <a:gd name="T109" fmla="*/ 25 h 115"/>
                <a:gd name="T110" fmla="*/ 106 w 123"/>
                <a:gd name="T111" fmla="*/ 45 h 115"/>
                <a:gd name="T112" fmla="*/ 116 w 123"/>
                <a:gd name="T113" fmla="*/ 5 h 115"/>
                <a:gd name="T114" fmla="*/ 104 w 123"/>
                <a:gd name="T115" fmla="*/ 37 h 115"/>
                <a:gd name="T116" fmla="*/ 97 w 123"/>
                <a:gd name="T117" fmla="*/ 49 h 115"/>
                <a:gd name="T118" fmla="*/ 1 w 123"/>
                <a:gd name="T119" fmla="*/ 86 h 115"/>
                <a:gd name="T120" fmla="*/ 37 w 123"/>
                <a:gd name="T121" fmla="*/ 115 h 115"/>
                <a:gd name="T122" fmla="*/ 122 w 123"/>
                <a:gd name="T12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15">
                  <a:moveTo>
                    <a:pt x="33" y="105"/>
                  </a:moveTo>
                  <a:cubicBezTo>
                    <a:pt x="32" y="104"/>
                    <a:pt x="31" y="103"/>
                    <a:pt x="31" y="102"/>
                  </a:cubicBezTo>
                  <a:cubicBezTo>
                    <a:pt x="32" y="99"/>
                    <a:pt x="33" y="97"/>
                    <a:pt x="35" y="94"/>
                  </a:cubicBezTo>
                  <a:cubicBezTo>
                    <a:pt x="34" y="97"/>
                    <a:pt x="33" y="101"/>
                    <a:pt x="33" y="105"/>
                  </a:cubicBezTo>
                  <a:moveTo>
                    <a:pt x="10" y="88"/>
                  </a:moveTo>
                  <a:cubicBezTo>
                    <a:pt x="10" y="88"/>
                    <a:pt x="10" y="88"/>
                    <a:pt x="10" y="87"/>
                  </a:cubicBezTo>
                  <a:cubicBezTo>
                    <a:pt x="10" y="87"/>
                    <a:pt x="12" y="84"/>
                    <a:pt x="12" y="84"/>
                  </a:cubicBezTo>
                  <a:cubicBezTo>
                    <a:pt x="12" y="84"/>
                    <a:pt x="13" y="84"/>
                    <a:pt x="13" y="85"/>
                  </a:cubicBezTo>
                  <a:cubicBezTo>
                    <a:pt x="13" y="86"/>
                    <a:pt x="12" y="87"/>
                    <a:pt x="12" y="89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moveTo>
                    <a:pt x="10" y="88"/>
                  </a:moveTo>
                  <a:cubicBezTo>
                    <a:pt x="9" y="87"/>
                    <a:pt x="8" y="87"/>
                    <a:pt x="7" y="87"/>
                  </a:cubicBezTo>
                  <a:cubicBezTo>
                    <a:pt x="8" y="86"/>
                    <a:pt x="10" y="85"/>
                    <a:pt x="11" y="84"/>
                  </a:cubicBezTo>
                  <a:cubicBezTo>
                    <a:pt x="11" y="85"/>
                    <a:pt x="10" y="86"/>
                    <a:pt x="9" y="87"/>
                  </a:cubicBezTo>
                  <a:cubicBezTo>
                    <a:pt x="9" y="87"/>
                    <a:pt x="9" y="88"/>
                    <a:pt x="10" y="88"/>
                  </a:cubicBezTo>
                  <a:moveTo>
                    <a:pt x="17" y="91"/>
                  </a:moveTo>
                  <a:cubicBezTo>
                    <a:pt x="16" y="90"/>
                    <a:pt x="15" y="90"/>
                    <a:pt x="13" y="89"/>
                  </a:cubicBezTo>
                  <a:cubicBezTo>
                    <a:pt x="15" y="86"/>
                    <a:pt x="16" y="84"/>
                    <a:pt x="18" y="81"/>
                  </a:cubicBezTo>
                  <a:cubicBezTo>
                    <a:pt x="17" y="83"/>
                    <a:pt x="17" y="88"/>
                    <a:pt x="17" y="91"/>
                  </a:cubicBezTo>
                  <a:moveTo>
                    <a:pt x="21" y="93"/>
                  </a:moveTo>
                  <a:cubicBezTo>
                    <a:pt x="20" y="93"/>
                    <a:pt x="19" y="92"/>
                    <a:pt x="19" y="92"/>
                  </a:cubicBezTo>
                  <a:cubicBezTo>
                    <a:pt x="22" y="88"/>
                    <a:pt x="22" y="82"/>
                    <a:pt x="24" y="77"/>
                  </a:cubicBezTo>
                  <a:cubicBezTo>
                    <a:pt x="24" y="76"/>
                    <a:pt x="24" y="75"/>
                    <a:pt x="24" y="74"/>
                  </a:cubicBezTo>
                  <a:cubicBezTo>
                    <a:pt x="24" y="77"/>
                    <a:pt x="24" y="80"/>
                    <a:pt x="23" y="82"/>
                  </a:cubicBezTo>
                  <a:cubicBezTo>
                    <a:pt x="22" y="86"/>
                    <a:pt x="22" y="90"/>
                    <a:pt x="21" y="93"/>
                  </a:cubicBezTo>
                  <a:moveTo>
                    <a:pt x="13" y="88"/>
                  </a:moveTo>
                  <a:cubicBezTo>
                    <a:pt x="13" y="88"/>
                    <a:pt x="14" y="85"/>
                    <a:pt x="14" y="85"/>
                  </a:cubicBezTo>
                  <a:cubicBezTo>
                    <a:pt x="14" y="84"/>
                    <a:pt x="14" y="83"/>
                    <a:pt x="13" y="82"/>
                  </a:cubicBezTo>
                  <a:cubicBezTo>
                    <a:pt x="17" y="79"/>
                    <a:pt x="20" y="77"/>
                    <a:pt x="24" y="74"/>
                  </a:cubicBezTo>
                  <a:cubicBezTo>
                    <a:pt x="22" y="77"/>
                    <a:pt x="22" y="81"/>
                    <a:pt x="21" y="84"/>
                  </a:cubicBezTo>
                  <a:cubicBezTo>
                    <a:pt x="21" y="85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6"/>
                    <a:pt x="19" y="83"/>
                    <a:pt x="19" y="79"/>
                  </a:cubicBezTo>
                  <a:cubicBezTo>
                    <a:pt x="19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2"/>
                    <a:pt x="15" y="85"/>
                    <a:pt x="13" y="88"/>
                  </a:cubicBezTo>
                  <a:cubicBezTo>
                    <a:pt x="13" y="88"/>
                    <a:pt x="13" y="88"/>
                    <a:pt x="13" y="88"/>
                  </a:cubicBezTo>
                  <a:moveTo>
                    <a:pt x="22" y="93"/>
                  </a:moveTo>
                  <a:cubicBezTo>
                    <a:pt x="21" y="93"/>
                    <a:pt x="23" y="86"/>
                    <a:pt x="24" y="85"/>
                  </a:cubicBezTo>
                  <a:cubicBezTo>
                    <a:pt x="24" y="81"/>
                    <a:pt x="25" y="76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8" y="70"/>
                    <a:pt x="30" y="69"/>
                  </a:cubicBezTo>
                  <a:cubicBezTo>
                    <a:pt x="27" y="75"/>
                    <a:pt x="26" y="82"/>
                    <a:pt x="23" y="89"/>
                  </a:cubicBezTo>
                  <a:cubicBezTo>
                    <a:pt x="22" y="92"/>
                    <a:pt x="22" y="93"/>
                    <a:pt x="22" y="93"/>
                  </a:cubicBezTo>
                  <a:moveTo>
                    <a:pt x="23" y="95"/>
                  </a:moveTo>
                  <a:cubicBezTo>
                    <a:pt x="23" y="95"/>
                    <a:pt x="22" y="94"/>
                    <a:pt x="22" y="94"/>
                  </a:cubicBezTo>
                  <a:cubicBezTo>
                    <a:pt x="24" y="90"/>
                    <a:pt x="26" y="86"/>
                    <a:pt x="27" y="81"/>
                  </a:cubicBezTo>
                  <a:cubicBezTo>
                    <a:pt x="28" y="78"/>
                    <a:pt x="28" y="75"/>
                    <a:pt x="29" y="72"/>
                  </a:cubicBezTo>
                  <a:cubicBezTo>
                    <a:pt x="30" y="71"/>
                    <a:pt x="31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77"/>
                    <a:pt x="25" y="86"/>
                    <a:pt x="23" y="95"/>
                  </a:cubicBezTo>
                  <a:moveTo>
                    <a:pt x="24" y="94"/>
                  </a:moveTo>
                  <a:cubicBezTo>
                    <a:pt x="24" y="94"/>
                    <a:pt x="25" y="91"/>
                    <a:pt x="26" y="89"/>
                  </a:cubicBezTo>
                  <a:cubicBezTo>
                    <a:pt x="27" y="86"/>
                    <a:pt x="28" y="83"/>
                    <a:pt x="29" y="80"/>
                  </a:cubicBezTo>
                  <a:cubicBezTo>
                    <a:pt x="31" y="76"/>
                    <a:pt x="32" y="71"/>
                    <a:pt x="32" y="66"/>
                  </a:cubicBezTo>
                  <a:cubicBezTo>
                    <a:pt x="33" y="66"/>
                    <a:pt x="33" y="65"/>
                    <a:pt x="34" y="65"/>
                  </a:cubicBezTo>
                  <a:cubicBezTo>
                    <a:pt x="30" y="73"/>
                    <a:pt x="30" y="84"/>
                    <a:pt x="26" y="92"/>
                  </a:cubicBezTo>
                  <a:cubicBezTo>
                    <a:pt x="25" y="93"/>
                    <a:pt x="25" y="94"/>
                    <a:pt x="24" y="94"/>
                  </a:cubicBezTo>
                  <a:moveTo>
                    <a:pt x="37" y="110"/>
                  </a:moveTo>
                  <a:cubicBezTo>
                    <a:pt x="40" y="106"/>
                    <a:pt x="41" y="101"/>
                    <a:pt x="42" y="96"/>
                  </a:cubicBezTo>
                  <a:cubicBezTo>
                    <a:pt x="45" y="89"/>
                    <a:pt x="47" y="83"/>
                    <a:pt x="49" y="76"/>
                  </a:cubicBezTo>
                  <a:cubicBezTo>
                    <a:pt x="51" y="72"/>
                    <a:pt x="53" y="68"/>
                    <a:pt x="54" y="63"/>
                  </a:cubicBezTo>
                  <a:cubicBezTo>
                    <a:pt x="54" y="64"/>
                    <a:pt x="54" y="65"/>
                    <a:pt x="54" y="66"/>
                  </a:cubicBezTo>
                  <a:cubicBezTo>
                    <a:pt x="51" y="78"/>
                    <a:pt x="48" y="90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1" y="105"/>
                    <a:pt x="39" y="107"/>
                    <a:pt x="37" y="110"/>
                  </a:cubicBezTo>
                  <a:moveTo>
                    <a:pt x="26" y="97"/>
                  </a:moveTo>
                  <a:cubicBezTo>
                    <a:pt x="25" y="97"/>
                    <a:pt x="25" y="96"/>
                    <a:pt x="24" y="96"/>
                  </a:cubicBezTo>
                  <a:cubicBezTo>
                    <a:pt x="31" y="88"/>
                    <a:pt x="31" y="77"/>
                    <a:pt x="34" y="68"/>
                  </a:cubicBezTo>
                  <a:cubicBezTo>
                    <a:pt x="34" y="67"/>
                    <a:pt x="35" y="65"/>
                    <a:pt x="35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5"/>
                    <a:pt x="36" y="67"/>
                  </a:cubicBezTo>
                  <a:cubicBezTo>
                    <a:pt x="35" y="70"/>
                    <a:pt x="34" y="74"/>
                    <a:pt x="33" y="77"/>
                  </a:cubicBezTo>
                  <a:cubicBezTo>
                    <a:pt x="31" y="84"/>
                    <a:pt x="28" y="91"/>
                    <a:pt x="26" y="97"/>
                  </a:cubicBezTo>
                  <a:moveTo>
                    <a:pt x="29" y="101"/>
                  </a:moveTo>
                  <a:cubicBezTo>
                    <a:pt x="29" y="100"/>
                    <a:pt x="28" y="99"/>
                    <a:pt x="27" y="98"/>
                  </a:cubicBezTo>
                  <a:cubicBezTo>
                    <a:pt x="34" y="87"/>
                    <a:pt x="35" y="73"/>
                    <a:pt x="41" y="61"/>
                  </a:cubicBezTo>
                  <a:cubicBezTo>
                    <a:pt x="41" y="62"/>
                    <a:pt x="40" y="63"/>
                    <a:pt x="40" y="64"/>
                  </a:cubicBezTo>
                  <a:cubicBezTo>
                    <a:pt x="39" y="68"/>
                    <a:pt x="38" y="73"/>
                    <a:pt x="36" y="77"/>
                  </a:cubicBezTo>
                  <a:cubicBezTo>
                    <a:pt x="34" y="85"/>
                    <a:pt x="31" y="93"/>
                    <a:pt x="29" y="101"/>
                  </a:cubicBezTo>
                  <a:moveTo>
                    <a:pt x="68" y="78"/>
                  </a:moveTo>
                  <a:cubicBezTo>
                    <a:pt x="70" y="72"/>
                    <a:pt x="72" y="65"/>
                    <a:pt x="75" y="59"/>
                  </a:cubicBezTo>
                  <a:cubicBezTo>
                    <a:pt x="74" y="64"/>
                    <a:pt x="73" y="68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0" y="76"/>
                    <a:pt x="68" y="78"/>
                  </a:cubicBezTo>
                  <a:moveTo>
                    <a:pt x="36" y="109"/>
                  </a:moveTo>
                  <a:cubicBezTo>
                    <a:pt x="35" y="108"/>
                    <a:pt x="34" y="107"/>
                    <a:pt x="34" y="106"/>
                  </a:cubicBezTo>
                  <a:cubicBezTo>
                    <a:pt x="35" y="103"/>
                    <a:pt x="36" y="100"/>
                    <a:pt x="37" y="96"/>
                  </a:cubicBezTo>
                  <a:cubicBezTo>
                    <a:pt x="38" y="91"/>
                    <a:pt x="41" y="85"/>
                    <a:pt x="43" y="80"/>
                  </a:cubicBezTo>
                  <a:cubicBezTo>
                    <a:pt x="46" y="73"/>
                    <a:pt x="48" y="66"/>
                    <a:pt x="50" y="59"/>
                  </a:cubicBezTo>
                  <a:cubicBezTo>
                    <a:pt x="48" y="64"/>
                    <a:pt x="47" y="70"/>
                    <a:pt x="45" y="75"/>
                  </a:cubicBezTo>
                  <a:cubicBezTo>
                    <a:pt x="42" y="86"/>
                    <a:pt x="40" y="98"/>
                    <a:pt x="36" y="109"/>
                  </a:cubicBezTo>
                  <a:moveTo>
                    <a:pt x="27" y="97"/>
                  </a:moveTo>
                  <a:cubicBezTo>
                    <a:pt x="27" y="97"/>
                    <a:pt x="27" y="96"/>
                    <a:pt x="28" y="94"/>
                  </a:cubicBezTo>
                  <a:cubicBezTo>
                    <a:pt x="30" y="90"/>
                    <a:pt x="31" y="86"/>
                    <a:pt x="32" y="81"/>
                  </a:cubicBezTo>
                  <a:cubicBezTo>
                    <a:pt x="35" y="75"/>
                    <a:pt x="36" y="68"/>
                    <a:pt x="37" y="62"/>
                  </a:cubicBezTo>
                  <a:cubicBezTo>
                    <a:pt x="39" y="60"/>
                    <a:pt x="40" y="59"/>
                    <a:pt x="41" y="58"/>
                  </a:cubicBezTo>
                  <a:cubicBezTo>
                    <a:pt x="35" y="69"/>
                    <a:pt x="34" y="82"/>
                    <a:pt x="28" y="94"/>
                  </a:cubicBezTo>
                  <a:cubicBezTo>
                    <a:pt x="27" y="96"/>
                    <a:pt x="27" y="97"/>
                    <a:pt x="27" y="97"/>
                  </a:cubicBezTo>
                  <a:moveTo>
                    <a:pt x="30" y="101"/>
                  </a:moveTo>
                  <a:cubicBezTo>
                    <a:pt x="30" y="101"/>
                    <a:pt x="31" y="97"/>
                    <a:pt x="32" y="95"/>
                  </a:cubicBezTo>
                  <a:cubicBezTo>
                    <a:pt x="33" y="90"/>
                    <a:pt x="34" y="86"/>
                    <a:pt x="36" y="81"/>
                  </a:cubicBezTo>
                  <a:cubicBezTo>
                    <a:pt x="39" y="73"/>
                    <a:pt x="41" y="6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6" y="54"/>
                    <a:pt x="47" y="53"/>
                  </a:cubicBezTo>
                  <a:cubicBezTo>
                    <a:pt x="41" y="67"/>
                    <a:pt x="38" y="83"/>
                    <a:pt x="32" y="98"/>
                  </a:cubicBezTo>
                  <a:cubicBezTo>
                    <a:pt x="31" y="100"/>
                    <a:pt x="30" y="101"/>
                    <a:pt x="30" y="101"/>
                  </a:cubicBezTo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4" y="63"/>
                    <a:pt x="45" y="61"/>
                    <a:pt x="45" y="59"/>
                  </a:cubicBezTo>
                  <a:cubicBezTo>
                    <a:pt x="46" y="58"/>
                    <a:pt x="47" y="52"/>
                    <a:pt x="47" y="52"/>
                  </a:cubicBezTo>
                  <a:cubicBezTo>
                    <a:pt x="47" y="52"/>
                    <a:pt x="47" y="52"/>
                    <a:pt x="47" y="54"/>
                  </a:cubicBezTo>
                  <a:cubicBezTo>
                    <a:pt x="46" y="58"/>
                    <a:pt x="45" y="62"/>
                    <a:pt x="43" y="66"/>
                  </a:cubicBezTo>
                  <a:moveTo>
                    <a:pt x="87" y="58"/>
                  </a:moveTo>
                  <a:cubicBezTo>
                    <a:pt x="89" y="55"/>
                    <a:pt x="90" y="51"/>
                    <a:pt x="92" y="47"/>
                  </a:cubicBezTo>
                  <a:cubicBezTo>
                    <a:pt x="91" y="50"/>
                    <a:pt x="91" y="52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6"/>
                    <a:pt x="88" y="57"/>
                    <a:pt x="87" y="58"/>
                  </a:cubicBezTo>
                  <a:moveTo>
                    <a:pt x="33" y="105"/>
                  </a:moveTo>
                  <a:cubicBezTo>
                    <a:pt x="34" y="102"/>
                    <a:pt x="34" y="99"/>
                    <a:pt x="35" y="95"/>
                  </a:cubicBezTo>
                  <a:cubicBezTo>
                    <a:pt x="36" y="90"/>
                    <a:pt x="38" y="85"/>
                    <a:pt x="40" y="80"/>
                  </a:cubicBezTo>
                  <a:cubicBezTo>
                    <a:pt x="43" y="70"/>
                    <a:pt x="46" y="60"/>
                    <a:pt x="49" y="51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0" y="53"/>
                    <a:pt x="49" y="62"/>
                    <a:pt x="46" y="70"/>
                  </a:cubicBezTo>
                  <a:cubicBezTo>
                    <a:pt x="44" y="74"/>
                    <a:pt x="42" y="79"/>
                    <a:pt x="40" y="84"/>
                  </a:cubicBezTo>
                  <a:cubicBezTo>
                    <a:pt x="38" y="89"/>
                    <a:pt x="37" y="94"/>
                    <a:pt x="35" y="100"/>
                  </a:cubicBezTo>
                  <a:cubicBezTo>
                    <a:pt x="35" y="102"/>
                    <a:pt x="34" y="103"/>
                    <a:pt x="33" y="105"/>
                  </a:cubicBezTo>
                  <a:moveTo>
                    <a:pt x="38" y="105"/>
                  </a:moveTo>
                  <a:cubicBezTo>
                    <a:pt x="39" y="103"/>
                    <a:pt x="39" y="102"/>
                    <a:pt x="40" y="100"/>
                  </a:cubicBezTo>
                  <a:cubicBezTo>
                    <a:pt x="42" y="93"/>
                    <a:pt x="43" y="86"/>
                    <a:pt x="45" y="80"/>
                  </a:cubicBezTo>
                  <a:cubicBezTo>
                    <a:pt x="48" y="68"/>
                    <a:pt x="51" y="55"/>
                    <a:pt x="56" y="43"/>
                  </a:cubicBezTo>
                  <a:cubicBezTo>
                    <a:pt x="58" y="42"/>
                    <a:pt x="60" y="40"/>
                    <a:pt x="61" y="38"/>
                  </a:cubicBezTo>
                  <a:cubicBezTo>
                    <a:pt x="59" y="43"/>
                    <a:pt x="58" y="49"/>
                    <a:pt x="57" y="55"/>
                  </a:cubicBezTo>
                  <a:cubicBezTo>
                    <a:pt x="55" y="59"/>
                    <a:pt x="54" y="63"/>
                    <a:pt x="52" y="67"/>
                  </a:cubicBezTo>
                  <a:cubicBezTo>
                    <a:pt x="47" y="78"/>
                    <a:pt x="44" y="90"/>
                    <a:pt x="40" y="102"/>
                  </a:cubicBezTo>
                  <a:cubicBezTo>
                    <a:pt x="39" y="103"/>
                    <a:pt x="39" y="104"/>
                    <a:pt x="38" y="105"/>
                  </a:cubicBezTo>
                  <a:moveTo>
                    <a:pt x="104" y="47"/>
                  </a:moveTo>
                  <a:cubicBezTo>
                    <a:pt x="104" y="47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3"/>
                    <a:pt x="105" y="39"/>
                    <a:pt x="106" y="36"/>
                  </a:cubicBezTo>
                  <a:cubicBezTo>
                    <a:pt x="105" y="40"/>
                    <a:pt x="105" y="43"/>
                    <a:pt x="104" y="47"/>
                  </a:cubicBezTo>
                  <a:moveTo>
                    <a:pt x="93" y="53"/>
                  </a:moveTo>
                  <a:cubicBezTo>
                    <a:pt x="96" y="47"/>
                    <a:pt x="97" y="40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9"/>
                    <a:pt x="97" y="44"/>
                    <a:pt x="96" y="50"/>
                  </a:cubicBezTo>
                  <a:cubicBezTo>
                    <a:pt x="95" y="51"/>
                    <a:pt x="94" y="52"/>
                    <a:pt x="93" y="53"/>
                  </a:cubicBezTo>
                  <a:moveTo>
                    <a:pt x="85" y="53"/>
                  </a:moveTo>
                  <a:cubicBezTo>
                    <a:pt x="86" y="51"/>
                    <a:pt x="86" y="49"/>
                    <a:pt x="86" y="47"/>
                  </a:cubicBezTo>
                  <a:cubicBezTo>
                    <a:pt x="88" y="42"/>
                    <a:pt x="90" y="37"/>
                    <a:pt x="91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5"/>
                    <a:pt x="90" y="36"/>
                  </a:cubicBezTo>
                  <a:cubicBezTo>
                    <a:pt x="88" y="41"/>
                    <a:pt x="87" y="47"/>
                    <a:pt x="86" y="52"/>
                  </a:cubicBezTo>
                  <a:cubicBezTo>
                    <a:pt x="85" y="52"/>
                    <a:pt x="85" y="52"/>
                    <a:pt x="85" y="53"/>
                  </a:cubicBezTo>
                  <a:moveTo>
                    <a:pt x="112" y="55"/>
                  </a:moveTo>
                  <a:cubicBezTo>
                    <a:pt x="111" y="54"/>
                    <a:pt x="110" y="53"/>
                    <a:pt x="109" y="52"/>
                  </a:cubicBezTo>
                  <a:cubicBezTo>
                    <a:pt x="111" y="45"/>
                    <a:pt x="113" y="38"/>
                    <a:pt x="115" y="31"/>
                  </a:cubicBezTo>
                  <a:cubicBezTo>
                    <a:pt x="115" y="33"/>
                    <a:pt x="115" y="35"/>
                    <a:pt x="114" y="37"/>
                  </a:cubicBezTo>
                  <a:cubicBezTo>
                    <a:pt x="113" y="43"/>
                    <a:pt x="111" y="49"/>
                    <a:pt x="112" y="55"/>
                  </a:cubicBezTo>
                  <a:moveTo>
                    <a:pt x="45" y="100"/>
                  </a:moveTo>
                  <a:cubicBezTo>
                    <a:pt x="45" y="99"/>
                    <a:pt x="47" y="96"/>
                    <a:pt x="47" y="94"/>
                  </a:cubicBezTo>
                  <a:cubicBezTo>
                    <a:pt x="49" y="87"/>
                    <a:pt x="50" y="80"/>
                    <a:pt x="52" y="74"/>
                  </a:cubicBezTo>
                  <a:cubicBezTo>
                    <a:pt x="54" y="69"/>
                    <a:pt x="55" y="63"/>
                    <a:pt x="57" y="58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9" y="50"/>
                    <a:pt x="61" y="43"/>
                    <a:pt x="63" y="36"/>
                  </a:cubicBezTo>
                  <a:cubicBezTo>
                    <a:pt x="66" y="34"/>
                    <a:pt x="69" y="31"/>
                    <a:pt x="71" y="29"/>
                  </a:cubicBezTo>
                  <a:cubicBezTo>
                    <a:pt x="67" y="37"/>
                    <a:pt x="65" y="46"/>
                    <a:pt x="62" y="54"/>
                  </a:cubicBezTo>
                  <a:cubicBezTo>
                    <a:pt x="60" y="60"/>
                    <a:pt x="58" y="65"/>
                    <a:pt x="56" y="70"/>
                  </a:cubicBezTo>
                  <a:cubicBezTo>
                    <a:pt x="54" y="77"/>
                    <a:pt x="52" y="83"/>
                    <a:pt x="49" y="90"/>
                  </a:cubicBezTo>
                  <a:cubicBezTo>
                    <a:pt x="48" y="93"/>
                    <a:pt x="46" y="97"/>
                    <a:pt x="45" y="100"/>
                  </a:cubicBezTo>
                  <a:moveTo>
                    <a:pt x="45" y="102"/>
                  </a:moveTo>
                  <a:cubicBezTo>
                    <a:pt x="50" y="92"/>
                    <a:pt x="53" y="81"/>
                    <a:pt x="57" y="71"/>
                  </a:cubicBezTo>
                  <a:cubicBezTo>
                    <a:pt x="59" y="65"/>
                    <a:pt x="61" y="60"/>
                    <a:pt x="63" y="54"/>
                  </a:cubicBezTo>
                  <a:cubicBezTo>
                    <a:pt x="66" y="48"/>
                    <a:pt x="67" y="42"/>
                    <a:pt x="69" y="36"/>
                  </a:cubicBezTo>
                  <a:cubicBezTo>
                    <a:pt x="70" y="34"/>
                    <a:pt x="71" y="31"/>
                    <a:pt x="72" y="29"/>
                  </a:cubicBezTo>
                  <a:cubicBezTo>
                    <a:pt x="71" y="30"/>
                    <a:pt x="71" y="32"/>
                    <a:pt x="70" y="34"/>
                  </a:cubicBezTo>
                  <a:cubicBezTo>
                    <a:pt x="68" y="40"/>
                    <a:pt x="66" y="47"/>
                    <a:pt x="64" y="54"/>
                  </a:cubicBezTo>
                  <a:cubicBezTo>
                    <a:pt x="60" y="66"/>
                    <a:pt x="57" y="79"/>
                    <a:pt x="54" y="9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1" y="96"/>
                    <a:pt x="48" y="99"/>
                    <a:pt x="45" y="102"/>
                  </a:cubicBezTo>
                  <a:moveTo>
                    <a:pt x="55" y="92"/>
                  </a:moveTo>
                  <a:cubicBezTo>
                    <a:pt x="64" y="71"/>
                    <a:pt x="69" y="48"/>
                    <a:pt x="77" y="27"/>
                  </a:cubicBezTo>
                  <a:cubicBezTo>
                    <a:pt x="78" y="25"/>
                    <a:pt x="79" y="23"/>
                    <a:pt x="79" y="21"/>
                  </a:cubicBezTo>
                  <a:cubicBezTo>
                    <a:pt x="79" y="24"/>
                    <a:pt x="78" y="27"/>
                    <a:pt x="77" y="30"/>
                  </a:cubicBezTo>
                  <a:cubicBezTo>
                    <a:pt x="75" y="36"/>
                    <a:pt x="73" y="43"/>
                    <a:pt x="71" y="49"/>
                  </a:cubicBezTo>
                  <a:cubicBezTo>
                    <a:pt x="67" y="61"/>
                    <a:pt x="64" y="73"/>
                    <a:pt x="60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7" y="90"/>
                    <a:pt x="55" y="92"/>
                  </a:cubicBezTo>
                  <a:moveTo>
                    <a:pt x="107" y="31"/>
                  </a:moveTo>
                  <a:cubicBezTo>
                    <a:pt x="108" y="27"/>
                    <a:pt x="109" y="24"/>
                    <a:pt x="110" y="21"/>
                  </a:cubicBezTo>
                  <a:cubicBezTo>
                    <a:pt x="109" y="23"/>
                    <a:pt x="109" y="24"/>
                    <a:pt x="108" y="26"/>
                  </a:cubicBezTo>
                  <a:cubicBezTo>
                    <a:pt x="108" y="28"/>
                    <a:pt x="107" y="29"/>
                    <a:pt x="107" y="31"/>
                  </a:cubicBezTo>
                  <a:moveTo>
                    <a:pt x="114" y="57"/>
                  </a:moveTo>
                  <a:cubicBezTo>
                    <a:pt x="113" y="56"/>
                    <a:pt x="113" y="56"/>
                    <a:pt x="113" y="56"/>
                  </a:cubicBezTo>
                  <a:cubicBezTo>
                    <a:pt x="112" y="51"/>
                    <a:pt x="113" y="45"/>
                    <a:pt x="115" y="39"/>
                  </a:cubicBezTo>
                  <a:cubicBezTo>
                    <a:pt x="116" y="34"/>
                    <a:pt x="116" y="29"/>
                    <a:pt x="117" y="24"/>
                  </a:cubicBezTo>
                  <a:cubicBezTo>
                    <a:pt x="117" y="23"/>
                    <a:pt x="117" y="22"/>
                    <a:pt x="117" y="21"/>
                  </a:cubicBezTo>
                  <a:cubicBezTo>
                    <a:pt x="116" y="33"/>
                    <a:pt x="114" y="45"/>
                    <a:pt x="114" y="57"/>
                  </a:cubicBezTo>
                  <a:moveTo>
                    <a:pt x="75" y="21"/>
                  </a:move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8"/>
                    <a:pt x="75" y="18"/>
                  </a:cubicBezTo>
                  <a:cubicBezTo>
                    <a:pt x="74" y="19"/>
                    <a:pt x="74" y="20"/>
                    <a:pt x="75" y="21"/>
                  </a:cubicBezTo>
                  <a:moveTo>
                    <a:pt x="82" y="63"/>
                  </a:moveTo>
                  <a:cubicBezTo>
                    <a:pt x="85" y="56"/>
                    <a:pt x="87" y="49"/>
                    <a:pt x="90" y="41"/>
                  </a:cubicBezTo>
                  <a:cubicBezTo>
                    <a:pt x="92" y="33"/>
                    <a:pt x="95" y="25"/>
                    <a:pt x="98" y="17"/>
                  </a:cubicBezTo>
                  <a:cubicBezTo>
                    <a:pt x="97" y="22"/>
                    <a:pt x="96" y="27"/>
                    <a:pt x="94" y="31"/>
                  </a:cubicBezTo>
                  <a:cubicBezTo>
                    <a:pt x="91" y="41"/>
                    <a:pt x="88" y="5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1"/>
                    <a:pt x="84" y="62"/>
                    <a:pt x="82" y="63"/>
                  </a:cubicBezTo>
                  <a:moveTo>
                    <a:pt x="108" y="51"/>
                  </a:moveTo>
                  <a:cubicBezTo>
                    <a:pt x="107" y="50"/>
                    <a:pt x="106" y="49"/>
                    <a:pt x="105" y="48"/>
                  </a:cubicBezTo>
                  <a:cubicBezTo>
                    <a:pt x="109" y="43"/>
                    <a:pt x="110" y="37"/>
                    <a:pt x="111" y="31"/>
                  </a:cubicBezTo>
                  <a:cubicBezTo>
                    <a:pt x="112" y="27"/>
                    <a:pt x="112" y="23"/>
                    <a:pt x="114" y="19"/>
                  </a:cubicBezTo>
                  <a:cubicBezTo>
                    <a:pt x="114" y="18"/>
                    <a:pt x="114" y="18"/>
                    <a:pt x="114" y="17"/>
                  </a:cubicBezTo>
                  <a:cubicBezTo>
                    <a:pt x="113" y="22"/>
                    <a:pt x="112" y="27"/>
                    <a:pt x="112" y="31"/>
                  </a:cubicBezTo>
                  <a:cubicBezTo>
                    <a:pt x="112" y="38"/>
                    <a:pt x="109" y="44"/>
                    <a:pt x="108" y="51"/>
                  </a:cubicBezTo>
                  <a:moveTo>
                    <a:pt x="99" y="47"/>
                  </a:moveTo>
                  <a:cubicBezTo>
                    <a:pt x="100" y="43"/>
                    <a:pt x="102" y="38"/>
                    <a:pt x="103" y="34"/>
                  </a:cubicBezTo>
                  <a:cubicBezTo>
                    <a:pt x="105" y="27"/>
                    <a:pt x="107" y="20"/>
                    <a:pt x="110" y="13"/>
                  </a:cubicBezTo>
                  <a:cubicBezTo>
                    <a:pt x="110" y="14"/>
                    <a:pt x="109" y="15"/>
                    <a:pt x="109" y="16"/>
                  </a:cubicBezTo>
                  <a:cubicBezTo>
                    <a:pt x="108" y="19"/>
                    <a:pt x="106" y="23"/>
                    <a:pt x="105" y="26"/>
                  </a:cubicBezTo>
                  <a:cubicBezTo>
                    <a:pt x="104" y="32"/>
                    <a:pt x="102" y="39"/>
                    <a:pt x="101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99" y="47"/>
                    <a:pt x="99" y="47"/>
                  </a:cubicBezTo>
                  <a:moveTo>
                    <a:pt x="73" y="18"/>
                  </a:moveTo>
                  <a:cubicBezTo>
                    <a:pt x="72" y="18"/>
                    <a:pt x="72" y="17"/>
                    <a:pt x="71" y="16"/>
                  </a:cubicBezTo>
                  <a:cubicBezTo>
                    <a:pt x="72" y="15"/>
                    <a:pt x="73" y="14"/>
                    <a:pt x="73" y="12"/>
                  </a:cubicBezTo>
                  <a:cubicBezTo>
                    <a:pt x="73" y="14"/>
                    <a:pt x="72" y="16"/>
                    <a:pt x="73" y="18"/>
                  </a:cubicBezTo>
                  <a:moveTo>
                    <a:pt x="70" y="14"/>
                  </a:move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9" y="10"/>
                    <a:pt x="69" y="10"/>
                  </a:cubicBezTo>
                  <a:cubicBezTo>
                    <a:pt x="69" y="11"/>
                    <a:pt x="69" y="13"/>
                    <a:pt x="70" y="14"/>
                  </a:cubicBezTo>
                  <a:moveTo>
                    <a:pt x="65" y="9"/>
                  </a:moveTo>
                  <a:cubicBezTo>
                    <a:pt x="65" y="9"/>
                    <a:pt x="65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98" y="25"/>
                  </a:moveTo>
                  <a:cubicBezTo>
                    <a:pt x="100" y="20"/>
                    <a:pt x="102" y="14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100" y="20"/>
                    <a:pt x="99" y="23"/>
                    <a:pt x="98" y="25"/>
                  </a:cubicBezTo>
                  <a:moveTo>
                    <a:pt x="80" y="25"/>
                  </a:moveTo>
                  <a:cubicBezTo>
                    <a:pt x="80" y="25"/>
                    <a:pt x="81" y="25"/>
                    <a:pt x="81" y="24"/>
                  </a:cubicBezTo>
                  <a:cubicBezTo>
                    <a:pt x="83" y="20"/>
                    <a:pt x="85" y="15"/>
                    <a:pt x="87" y="10"/>
                  </a:cubicBezTo>
                  <a:cubicBezTo>
                    <a:pt x="88" y="9"/>
                    <a:pt x="89" y="8"/>
                    <a:pt x="90" y="6"/>
                  </a:cubicBezTo>
                  <a:cubicBezTo>
                    <a:pt x="89" y="8"/>
                    <a:pt x="88" y="11"/>
                    <a:pt x="88" y="13"/>
                  </a:cubicBezTo>
                  <a:cubicBezTo>
                    <a:pt x="86" y="15"/>
                    <a:pt x="85" y="17"/>
                    <a:pt x="84" y="20"/>
                  </a:cubicBezTo>
                  <a:cubicBezTo>
                    <a:pt x="82" y="27"/>
                    <a:pt x="81" y="34"/>
                    <a:pt x="79" y="40"/>
                  </a:cubicBezTo>
                  <a:cubicBezTo>
                    <a:pt x="76" y="48"/>
                    <a:pt x="73" y="55"/>
                    <a:pt x="70" y="62"/>
                  </a:cubicBezTo>
                  <a:cubicBezTo>
                    <a:pt x="67" y="69"/>
                    <a:pt x="66" y="76"/>
                    <a:pt x="62" y="82"/>
                  </a:cubicBezTo>
                  <a:cubicBezTo>
                    <a:pt x="62" y="83"/>
                    <a:pt x="61" y="83"/>
                    <a:pt x="61" y="83"/>
                  </a:cubicBezTo>
                  <a:cubicBezTo>
                    <a:pt x="61" y="83"/>
                    <a:pt x="63" y="78"/>
                    <a:pt x="64" y="77"/>
                  </a:cubicBezTo>
                  <a:cubicBezTo>
                    <a:pt x="65" y="73"/>
                    <a:pt x="66" y="69"/>
                    <a:pt x="67" y="65"/>
                  </a:cubicBezTo>
                  <a:cubicBezTo>
                    <a:pt x="71" y="49"/>
                    <a:pt x="77" y="34"/>
                    <a:pt x="81" y="19"/>
                  </a:cubicBezTo>
                  <a:cubicBezTo>
                    <a:pt x="81" y="18"/>
                    <a:pt x="81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0" y="39"/>
                    <a:pt x="66" y="62"/>
                    <a:pt x="57" y="84"/>
                  </a:cubicBezTo>
                  <a:cubicBezTo>
                    <a:pt x="57" y="85"/>
                    <a:pt x="55" y="90"/>
                    <a:pt x="55" y="90"/>
                  </a:cubicBezTo>
                  <a:cubicBezTo>
                    <a:pt x="55" y="90"/>
                    <a:pt x="55" y="89"/>
                    <a:pt x="56" y="88"/>
                  </a:cubicBezTo>
                  <a:cubicBezTo>
                    <a:pt x="56" y="85"/>
                    <a:pt x="57" y="82"/>
                    <a:pt x="58" y="79"/>
                  </a:cubicBezTo>
                  <a:cubicBezTo>
                    <a:pt x="59" y="73"/>
                    <a:pt x="61" y="66"/>
                    <a:pt x="63" y="61"/>
                  </a:cubicBezTo>
                  <a:cubicBezTo>
                    <a:pt x="67" y="49"/>
                    <a:pt x="69" y="38"/>
                    <a:pt x="74" y="26"/>
                  </a:cubicBezTo>
                  <a:cubicBezTo>
                    <a:pt x="74" y="26"/>
                    <a:pt x="75" y="25"/>
                    <a:pt x="76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1"/>
                    <a:pt x="76" y="20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76" y="22"/>
                    <a:pt x="76" y="23"/>
                    <a:pt x="77" y="23"/>
                  </a:cubicBezTo>
                  <a:cubicBezTo>
                    <a:pt x="77" y="23"/>
                    <a:pt x="77" y="23"/>
                    <a:pt x="77" y="22"/>
                  </a:cubicBezTo>
                  <a:cubicBezTo>
                    <a:pt x="79" y="20"/>
                    <a:pt x="80" y="18"/>
                    <a:pt x="81" y="16"/>
                  </a:cubicBezTo>
                  <a:cubicBezTo>
                    <a:pt x="81" y="15"/>
                    <a:pt x="82" y="14"/>
                    <a:pt x="83" y="13"/>
                  </a:cubicBezTo>
                  <a:cubicBezTo>
                    <a:pt x="83" y="12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10"/>
                    <a:pt x="85" y="12"/>
                    <a:pt x="84" y="14"/>
                  </a:cubicBezTo>
                  <a:cubicBezTo>
                    <a:pt x="84" y="14"/>
                    <a:pt x="84" y="14"/>
                    <a:pt x="84" y="15"/>
                  </a:cubicBezTo>
                  <a:cubicBezTo>
                    <a:pt x="83" y="17"/>
                    <a:pt x="82" y="18"/>
                    <a:pt x="81" y="20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0" y="23"/>
                    <a:pt x="80" y="23"/>
                    <a:pt x="80" y="24"/>
                  </a:cubicBezTo>
                  <a:cubicBezTo>
                    <a:pt x="80" y="24"/>
                    <a:pt x="80" y="25"/>
                    <a:pt x="80" y="25"/>
                  </a:cubicBezTo>
                  <a:moveTo>
                    <a:pt x="74" y="72"/>
                  </a:moveTo>
                  <a:cubicBezTo>
                    <a:pt x="83" y="53"/>
                    <a:pt x="89" y="32"/>
                    <a:pt x="96" y="12"/>
                  </a:cubicBezTo>
                  <a:cubicBezTo>
                    <a:pt x="96" y="11"/>
                    <a:pt x="98" y="6"/>
                    <a:pt x="98" y="6"/>
                  </a:cubicBezTo>
                  <a:cubicBezTo>
                    <a:pt x="98" y="6"/>
                    <a:pt x="98" y="7"/>
                    <a:pt x="98" y="9"/>
                  </a:cubicBezTo>
                  <a:cubicBezTo>
                    <a:pt x="97" y="12"/>
                    <a:pt x="96" y="15"/>
                    <a:pt x="96" y="17"/>
                  </a:cubicBezTo>
                  <a:cubicBezTo>
                    <a:pt x="94" y="23"/>
                    <a:pt x="92" y="29"/>
                    <a:pt x="90" y="34"/>
                  </a:cubicBezTo>
                  <a:cubicBezTo>
                    <a:pt x="86" y="44"/>
                    <a:pt x="85" y="55"/>
                    <a:pt x="81" y="65"/>
                  </a:cubicBezTo>
                  <a:cubicBezTo>
                    <a:pt x="78" y="68"/>
                    <a:pt x="76" y="70"/>
                    <a:pt x="74" y="72"/>
                  </a:cubicBezTo>
                  <a:moveTo>
                    <a:pt x="68" y="10"/>
                  </a:moveTo>
                  <a:cubicBezTo>
                    <a:pt x="67" y="10"/>
                    <a:pt x="66" y="9"/>
                    <a:pt x="66" y="8"/>
                  </a:cubicBezTo>
                  <a:cubicBezTo>
                    <a:pt x="74" y="7"/>
                    <a:pt x="82" y="6"/>
                    <a:pt x="90" y="6"/>
                  </a:cubicBezTo>
                  <a:cubicBezTo>
                    <a:pt x="89" y="7"/>
                    <a:pt x="88" y="8"/>
                    <a:pt x="87" y="9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4" y="9"/>
                    <a:pt x="82" y="12"/>
                    <a:pt x="80" y="16"/>
                  </a:cubicBezTo>
                  <a:cubicBezTo>
                    <a:pt x="80" y="16"/>
                    <a:pt x="78" y="20"/>
                    <a:pt x="78" y="20"/>
                  </a:cubicBezTo>
                  <a:cubicBezTo>
                    <a:pt x="77" y="20"/>
                    <a:pt x="77" y="20"/>
                    <a:pt x="78" y="19"/>
                  </a:cubicBezTo>
                  <a:cubicBezTo>
                    <a:pt x="78" y="16"/>
                    <a:pt x="80" y="14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3"/>
                    <a:pt x="77" y="15"/>
                    <a:pt x="76" y="18"/>
                  </a:cubicBezTo>
                  <a:cubicBezTo>
                    <a:pt x="76" y="19"/>
                    <a:pt x="75" y="20"/>
                    <a:pt x="75" y="20"/>
                  </a:cubicBezTo>
                  <a:cubicBezTo>
                    <a:pt x="75" y="20"/>
                    <a:pt x="76" y="16"/>
                    <a:pt x="76" y="16"/>
                  </a:cubicBezTo>
                  <a:cubicBezTo>
                    <a:pt x="76" y="14"/>
                    <a:pt x="77" y="12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3" y="16"/>
                    <a:pt x="73" y="18"/>
                  </a:cubicBezTo>
                  <a:cubicBezTo>
                    <a:pt x="73" y="15"/>
                    <a:pt x="74" y="13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2"/>
                    <a:pt x="72" y="13"/>
                    <a:pt x="71" y="13"/>
                  </a:cubicBezTo>
                  <a:cubicBezTo>
                    <a:pt x="71" y="13"/>
                    <a:pt x="70" y="10"/>
                    <a:pt x="70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1" y="85"/>
                  </a:moveTo>
                  <a:cubicBezTo>
                    <a:pt x="65" y="80"/>
                    <a:pt x="67" y="74"/>
                    <a:pt x="69" y="68"/>
                  </a:cubicBezTo>
                  <a:cubicBezTo>
                    <a:pt x="71" y="61"/>
                    <a:pt x="74" y="54"/>
                    <a:pt x="77" y="47"/>
                  </a:cubicBezTo>
                  <a:cubicBezTo>
                    <a:pt x="80" y="40"/>
                    <a:pt x="82" y="33"/>
                    <a:pt x="84" y="26"/>
                  </a:cubicBezTo>
                  <a:cubicBezTo>
                    <a:pt x="85" y="19"/>
                    <a:pt x="89" y="13"/>
                    <a:pt x="91" y="6"/>
                  </a:cubicBezTo>
                  <a:cubicBezTo>
                    <a:pt x="94" y="5"/>
                    <a:pt x="96" y="5"/>
                    <a:pt x="98" y="5"/>
                  </a:cubicBezTo>
                  <a:cubicBezTo>
                    <a:pt x="93" y="13"/>
                    <a:pt x="92" y="23"/>
                    <a:pt x="89" y="32"/>
                  </a:cubicBezTo>
                  <a:cubicBezTo>
                    <a:pt x="84" y="43"/>
                    <a:pt x="80" y="55"/>
                    <a:pt x="75" y="67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3" y="70"/>
                    <a:pt x="74" y="68"/>
                    <a:pt x="74" y="66"/>
                  </a:cubicBezTo>
                  <a:cubicBezTo>
                    <a:pt x="75" y="63"/>
                    <a:pt x="75" y="61"/>
                    <a:pt x="76" y="58"/>
                  </a:cubicBezTo>
                  <a:cubicBezTo>
                    <a:pt x="78" y="53"/>
                    <a:pt x="80" y="49"/>
                    <a:pt x="81" y="45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7"/>
                    <a:pt x="87" y="30"/>
                    <a:pt x="89" y="22"/>
                  </a:cubicBezTo>
                  <a:cubicBezTo>
                    <a:pt x="91" y="17"/>
                    <a:pt x="93" y="11"/>
                    <a:pt x="96" y="6"/>
                  </a:cubicBezTo>
                  <a:cubicBezTo>
                    <a:pt x="96" y="6"/>
                    <a:pt x="95" y="5"/>
                    <a:pt x="95" y="5"/>
                  </a:cubicBezTo>
                  <a:cubicBezTo>
                    <a:pt x="95" y="5"/>
                    <a:pt x="95" y="5"/>
                    <a:pt x="95" y="6"/>
                  </a:cubicBezTo>
                  <a:cubicBezTo>
                    <a:pt x="94" y="6"/>
                    <a:pt x="94" y="7"/>
                    <a:pt x="94" y="8"/>
                  </a:cubicBezTo>
                  <a:cubicBezTo>
                    <a:pt x="94" y="8"/>
                    <a:pt x="93" y="8"/>
                    <a:pt x="93" y="9"/>
                  </a:cubicBezTo>
                  <a:cubicBezTo>
                    <a:pt x="92" y="12"/>
                    <a:pt x="91" y="15"/>
                    <a:pt x="90" y="18"/>
                  </a:cubicBezTo>
                  <a:cubicBezTo>
                    <a:pt x="89" y="20"/>
                    <a:pt x="88" y="22"/>
                    <a:pt x="88" y="24"/>
                  </a:cubicBezTo>
                  <a:cubicBezTo>
                    <a:pt x="86" y="30"/>
                    <a:pt x="83" y="36"/>
                    <a:pt x="81" y="42"/>
                  </a:cubicBezTo>
                  <a:cubicBezTo>
                    <a:pt x="81" y="43"/>
                    <a:pt x="81" y="43"/>
                    <a:pt x="81" y="44"/>
                  </a:cubicBezTo>
                  <a:cubicBezTo>
                    <a:pt x="75" y="55"/>
                    <a:pt x="70" y="67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5" y="81"/>
                    <a:pt x="63" y="83"/>
                    <a:pt x="61" y="85"/>
                  </a:cubicBezTo>
                  <a:moveTo>
                    <a:pt x="94" y="25"/>
                  </a:moveTo>
                  <a:cubicBezTo>
                    <a:pt x="96" y="19"/>
                    <a:pt x="98" y="12"/>
                    <a:pt x="99" y="5"/>
                  </a:cubicBezTo>
                  <a:cubicBezTo>
                    <a:pt x="101" y="5"/>
                    <a:pt x="103" y="4"/>
                    <a:pt x="105" y="4"/>
                  </a:cubicBezTo>
                  <a:cubicBezTo>
                    <a:pt x="100" y="15"/>
                    <a:pt x="97" y="26"/>
                    <a:pt x="94" y="38"/>
                  </a:cubicBezTo>
                  <a:cubicBezTo>
                    <a:pt x="92" y="43"/>
                    <a:pt x="90" y="49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8"/>
                    <a:pt x="91" y="45"/>
                  </a:cubicBezTo>
                  <a:cubicBezTo>
                    <a:pt x="94" y="33"/>
                    <a:pt x="98" y="22"/>
                    <a:pt x="101" y="10"/>
                  </a:cubicBezTo>
                  <a:cubicBezTo>
                    <a:pt x="101" y="10"/>
                    <a:pt x="101" y="10"/>
                    <a:pt x="101" y="9"/>
                  </a:cubicBezTo>
                  <a:cubicBezTo>
                    <a:pt x="101" y="8"/>
                    <a:pt x="101" y="8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9" y="13"/>
                    <a:pt x="96" y="19"/>
                    <a:pt x="94" y="25"/>
                  </a:cubicBezTo>
                  <a:moveTo>
                    <a:pt x="92" y="52"/>
                  </a:moveTo>
                  <a:cubicBezTo>
                    <a:pt x="92" y="52"/>
                    <a:pt x="93" y="46"/>
                    <a:pt x="93" y="44"/>
                  </a:cubicBezTo>
                  <a:cubicBezTo>
                    <a:pt x="94" y="42"/>
                    <a:pt x="94" y="41"/>
                    <a:pt x="94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100" y="23"/>
                    <a:pt x="104" y="14"/>
                    <a:pt x="107" y="4"/>
                  </a:cubicBezTo>
                  <a:cubicBezTo>
                    <a:pt x="107" y="4"/>
                    <a:pt x="108" y="4"/>
                    <a:pt x="109" y="4"/>
                  </a:cubicBezTo>
                  <a:cubicBezTo>
                    <a:pt x="106" y="11"/>
                    <a:pt x="103" y="19"/>
                    <a:pt x="101" y="26"/>
                  </a:cubicBezTo>
                  <a:cubicBezTo>
                    <a:pt x="99" y="31"/>
                    <a:pt x="97" y="36"/>
                    <a:pt x="96" y="41"/>
                  </a:cubicBezTo>
                  <a:cubicBezTo>
                    <a:pt x="95" y="43"/>
                    <a:pt x="95" y="46"/>
                    <a:pt x="94" y="49"/>
                  </a:cubicBezTo>
                  <a:cubicBezTo>
                    <a:pt x="93" y="51"/>
                    <a:pt x="93" y="52"/>
                    <a:pt x="92" y="52"/>
                  </a:cubicBezTo>
                  <a:moveTo>
                    <a:pt x="97" y="49"/>
                  </a:moveTo>
                  <a:cubicBezTo>
                    <a:pt x="97" y="49"/>
                    <a:pt x="98" y="45"/>
                    <a:pt x="98" y="44"/>
                  </a:cubicBezTo>
                  <a:cubicBezTo>
                    <a:pt x="99" y="39"/>
                    <a:pt x="100" y="33"/>
                    <a:pt x="101" y="28"/>
                  </a:cubicBezTo>
                  <a:cubicBezTo>
                    <a:pt x="104" y="20"/>
                    <a:pt x="108" y="12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6" y="4"/>
                    <a:pt x="117" y="4"/>
                    <a:pt x="119" y="4"/>
                  </a:cubicBezTo>
                  <a:cubicBezTo>
                    <a:pt x="119" y="6"/>
                    <a:pt x="119" y="7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13"/>
                    <a:pt x="117" y="18"/>
                    <a:pt x="116" y="22"/>
                  </a:cubicBezTo>
                  <a:cubicBezTo>
                    <a:pt x="115" y="27"/>
                    <a:pt x="114" y="32"/>
                    <a:pt x="113" y="36"/>
                  </a:cubicBezTo>
                  <a:cubicBezTo>
                    <a:pt x="112" y="41"/>
                    <a:pt x="110" y="45"/>
                    <a:pt x="109" y="50"/>
                  </a:cubicBezTo>
                  <a:cubicBezTo>
                    <a:pt x="109" y="48"/>
                    <a:pt x="109" y="46"/>
                    <a:pt x="110" y="45"/>
                  </a:cubicBezTo>
                  <a:cubicBezTo>
                    <a:pt x="110" y="42"/>
                    <a:pt x="111" y="40"/>
                    <a:pt x="112" y="37"/>
                  </a:cubicBezTo>
                  <a:cubicBezTo>
                    <a:pt x="113" y="33"/>
                    <a:pt x="113" y="29"/>
                    <a:pt x="114" y="25"/>
                  </a:cubicBezTo>
                  <a:cubicBezTo>
                    <a:pt x="114" y="20"/>
                    <a:pt x="116" y="15"/>
                    <a:pt x="117" y="10"/>
                  </a:cubicBezTo>
                  <a:cubicBezTo>
                    <a:pt x="118" y="9"/>
                    <a:pt x="118" y="8"/>
                    <a:pt x="117" y="8"/>
                  </a:cubicBezTo>
                  <a:cubicBezTo>
                    <a:pt x="118" y="7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5" y="12"/>
                    <a:pt x="113" y="18"/>
                    <a:pt x="111" y="25"/>
                  </a:cubicBezTo>
                  <a:cubicBezTo>
                    <a:pt x="109" y="32"/>
                    <a:pt x="109" y="39"/>
                    <a:pt x="106" y="45"/>
                  </a:cubicBezTo>
                  <a:cubicBezTo>
                    <a:pt x="105" y="46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3"/>
                    <a:pt x="106" y="40"/>
                    <a:pt x="107" y="38"/>
                  </a:cubicBezTo>
                  <a:cubicBezTo>
                    <a:pt x="107" y="34"/>
                    <a:pt x="108" y="30"/>
                    <a:pt x="109" y="27"/>
                  </a:cubicBezTo>
                  <a:cubicBezTo>
                    <a:pt x="111" y="21"/>
                    <a:pt x="113" y="15"/>
                    <a:pt x="115" y="9"/>
                  </a:cubicBezTo>
                  <a:cubicBezTo>
                    <a:pt x="115" y="8"/>
                    <a:pt x="115" y="8"/>
                    <a:pt x="115" y="7"/>
                  </a:cubicBezTo>
                  <a:cubicBezTo>
                    <a:pt x="115" y="6"/>
                    <a:pt x="116" y="6"/>
                    <a:pt x="116" y="5"/>
                  </a:cubicBezTo>
                  <a:cubicBezTo>
                    <a:pt x="116" y="5"/>
                    <a:pt x="116" y="4"/>
                    <a:pt x="115" y="4"/>
                  </a:cubicBezTo>
                  <a:cubicBezTo>
                    <a:pt x="115" y="4"/>
                    <a:pt x="115" y="5"/>
                    <a:pt x="115" y="5"/>
                  </a:cubicBezTo>
                  <a:cubicBezTo>
                    <a:pt x="113" y="11"/>
                    <a:pt x="109" y="16"/>
                    <a:pt x="108" y="23"/>
                  </a:cubicBezTo>
                  <a:cubicBezTo>
                    <a:pt x="106" y="29"/>
                    <a:pt x="105" y="36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3"/>
                    <a:pt x="103" y="40"/>
                    <a:pt x="104" y="37"/>
                  </a:cubicBezTo>
                  <a:cubicBezTo>
                    <a:pt x="104" y="33"/>
                    <a:pt x="105" y="30"/>
                    <a:pt x="106" y="26"/>
                  </a:cubicBezTo>
                  <a:cubicBezTo>
                    <a:pt x="108" y="20"/>
                    <a:pt x="111" y="13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7" y="16"/>
                    <a:pt x="104" y="27"/>
                    <a:pt x="101" y="37"/>
                  </a:cubicBezTo>
                  <a:cubicBezTo>
                    <a:pt x="100" y="40"/>
                    <a:pt x="99" y="43"/>
                    <a:pt x="98" y="45"/>
                  </a:cubicBezTo>
                  <a:cubicBezTo>
                    <a:pt x="98" y="48"/>
                    <a:pt x="97" y="49"/>
                    <a:pt x="97" y="49"/>
                  </a:cubicBezTo>
                  <a:moveTo>
                    <a:pt x="115" y="0"/>
                  </a:moveTo>
                  <a:cubicBezTo>
                    <a:pt x="106" y="0"/>
                    <a:pt x="97" y="1"/>
                    <a:pt x="89" y="2"/>
                  </a:cubicBezTo>
                  <a:cubicBezTo>
                    <a:pt x="79" y="3"/>
                    <a:pt x="70" y="4"/>
                    <a:pt x="60" y="5"/>
                  </a:cubicBezTo>
                  <a:cubicBezTo>
                    <a:pt x="60" y="5"/>
                    <a:pt x="59" y="5"/>
                    <a:pt x="59" y="6"/>
                  </a:cubicBezTo>
                  <a:cubicBezTo>
                    <a:pt x="58" y="6"/>
                    <a:pt x="58" y="8"/>
                    <a:pt x="59" y="9"/>
                  </a:cubicBezTo>
                  <a:cubicBezTo>
                    <a:pt x="64" y="12"/>
                    <a:pt x="68" y="18"/>
                    <a:pt x="72" y="23"/>
                  </a:cubicBezTo>
                  <a:cubicBezTo>
                    <a:pt x="49" y="45"/>
                    <a:pt x="28" y="69"/>
                    <a:pt x="1" y="86"/>
                  </a:cubicBezTo>
                  <a:cubicBezTo>
                    <a:pt x="0" y="87"/>
                    <a:pt x="0" y="88"/>
                    <a:pt x="1" y="89"/>
                  </a:cubicBezTo>
                  <a:cubicBezTo>
                    <a:pt x="1" y="90"/>
                    <a:pt x="1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6" y="91"/>
                    <a:pt x="28" y="102"/>
                    <a:pt x="34" y="114"/>
                  </a:cubicBezTo>
                  <a:cubicBezTo>
                    <a:pt x="34" y="115"/>
                    <a:pt x="35" y="115"/>
                    <a:pt x="35" y="115"/>
                  </a:cubicBezTo>
                  <a:cubicBezTo>
                    <a:pt x="35" y="115"/>
                    <a:pt x="36" y="115"/>
                    <a:pt x="36" y="115"/>
                  </a:cubicBezTo>
                  <a:cubicBezTo>
                    <a:pt x="36" y="115"/>
                    <a:pt x="37" y="115"/>
                    <a:pt x="37" y="115"/>
                  </a:cubicBezTo>
                  <a:cubicBezTo>
                    <a:pt x="59" y="94"/>
                    <a:pt x="79" y="71"/>
                    <a:pt x="102" y="50"/>
                  </a:cubicBezTo>
                  <a:cubicBezTo>
                    <a:pt x="105" y="54"/>
                    <a:pt x="109" y="58"/>
                    <a:pt x="113" y="62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5" y="63"/>
                    <a:pt x="116" y="63"/>
                    <a:pt x="116" y="62"/>
                  </a:cubicBezTo>
                  <a:cubicBezTo>
                    <a:pt x="117" y="62"/>
                    <a:pt x="117" y="61"/>
                    <a:pt x="117" y="60"/>
                  </a:cubicBezTo>
                  <a:cubicBezTo>
                    <a:pt x="118" y="41"/>
                    <a:pt x="122" y="2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9" y="0"/>
                    <a:pt x="117" y="0"/>
                    <a:pt x="11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4106531" y="4646539"/>
              <a:ext cx="352425" cy="185738"/>
            </a:xfrm>
            <a:custGeom>
              <a:avLst/>
              <a:gdLst>
                <a:gd name="T0" fmla="*/ 59 w 83"/>
                <a:gd name="T1" fmla="*/ 33 h 44"/>
                <a:gd name="T2" fmla="*/ 50 w 83"/>
                <a:gd name="T3" fmla="*/ 32 h 44"/>
                <a:gd name="T4" fmla="*/ 8 w 83"/>
                <a:gd name="T5" fmla="*/ 32 h 44"/>
                <a:gd name="T6" fmla="*/ 72 w 83"/>
                <a:gd name="T7" fmla="*/ 29 h 44"/>
                <a:gd name="T8" fmla="*/ 52 w 83"/>
                <a:gd name="T9" fmla="*/ 32 h 44"/>
                <a:gd name="T10" fmla="*/ 59 w 83"/>
                <a:gd name="T11" fmla="*/ 37 h 44"/>
                <a:gd name="T12" fmla="*/ 26 w 83"/>
                <a:gd name="T13" fmla="*/ 26 h 44"/>
                <a:gd name="T14" fmla="*/ 51 w 83"/>
                <a:gd name="T15" fmla="*/ 27 h 44"/>
                <a:gd name="T16" fmla="*/ 63 w 83"/>
                <a:gd name="T17" fmla="*/ 28 h 44"/>
                <a:gd name="T18" fmla="*/ 8 w 83"/>
                <a:gd name="T19" fmla="*/ 35 h 44"/>
                <a:gd name="T20" fmla="*/ 44 w 83"/>
                <a:gd name="T21" fmla="*/ 33 h 44"/>
                <a:gd name="T22" fmla="*/ 55 w 83"/>
                <a:gd name="T23" fmla="*/ 32 h 44"/>
                <a:gd name="T24" fmla="*/ 78 w 83"/>
                <a:gd name="T25" fmla="*/ 23 h 44"/>
                <a:gd name="T26" fmla="*/ 78 w 83"/>
                <a:gd name="T27" fmla="*/ 23 h 44"/>
                <a:gd name="T28" fmla="*/ 60 w 83"/>
                <a:gd name="T29" fmla="*/ 34 h 44"/>
                <a:gd name="T30" fmla="*/ 69 w 83"/>
                <a:gd name="T31" fmla="*/ 25 h 44"/>
                <a:gd name="T32" fmla="*/ 77 w 83"/>
                <a:gd name="T33" fmla="*/ 20 h 44"/>
                <a:gd name="T34" fmla="*/ 73 w 83"/>
                <a:gd name="T35" fmla="*/ 18 h 44"/>
                <a:gd name="T36" fmla="*/ 8 w 83"/>
                <a:gd name="T37" fmla="*/ 30 h 44"/>
                <a:gd name="T38" fmla="*/ 56 w 83"/>
                <a:gd name="T39" fmla="*/ 29 h 44"/>
                <a:gd name="T40" fmla="*/ 54 w 83"/>
                <a:gd name="T41" fmla="*/ 31 h 44"/>
                <a:gd name="T42" fmla="*/ 8 w 83"/>
                <a:gd name="T43" fmla="*/ 23 h 44"/>
                <a:gd name="T44" fmla="*/ 8 w 83"/>
                <a:gd name="T45" fmla="*/ 23 h 44"/>
                <a:gd name="T46" fmla="*/ 8 w 83"/>
                <a:gd name="T47" fmla="*/ 25 h 44"/>
                <a:gd name="T48" fmla="*/ 9 w 83"/>
                <a:gd name="T49" fmla="*/ 25 h 44"/>
                <a:gd name="T50" fmla="*/ 8 w 83"/>
                <a:gd name="T51" fmla="*/ 21 h 44"/>
                <a:gd name="T52" fmla="*/ 22 w 83"/>
                <a:gd name="T53" fmla="*/ 17 h 44"/>
                <a:gd name="T54" fmla="*/ 11 w 83"/>
                <a:gd name="T55" fmla="*/ 26 h 44"/>
                <a:gd name="T56" fmla="*/ 4 w 83"/>
                <a:gd name="T57" fmla="*/ 16 h 44"/>
                <a:gd name="T58" fmla="*/ 9 w 83"/>
                <a:gd name="T59" fmla="*/ 30 h 44"/>
                <a:gd name="T60" fmla="*/ 9 w 83"/>
                <a:gd name="T61" fmla="*/ 30 h 44"/>
                <a:gd name="T62" fmla="*/ 9 w 83"/>
                <a:gd name="T63" fmla="*/ 33 h 44"/>
                <a:gd name="T64" fmla="*/ 11 w 83"/>
                <a:gd name="T65" fmla="*/ 31 h 44"/>
                <a:gd name="T66" fmla="*/ 36 w 83"/>
                <a:gd name="T67" fmla="*/ 20 h 44"/>
                <a:gd name="T68" fmla="*/ 48 w 83"/>
                <a:gd name="T69" fmla="*/ 17 h 44"/>
                <a:gd name="T70" fmla="*/ 37 w 83"/>
                <a:gd name="T71" fmla="*/ 33 h 44"/>
                <a:gd name="T72" fmla="*/ 37 w 83"/>
                <a:gd name="T73" fmla="*/ 33 h 44"/>
                <a:gd name="T74" fmla="*/ 52 w 83"/>
                <a:gd name="T75" fmla="*/ 14 h 44"/>
                <a:gd name="T76" fmla="*/ 75 w 83"/>
                <a:gd name="T77" fmla="*/ 16 h 44"/>
                <a:gd name="T78" fmla="*/ 71 w 83"/>
                <a:gd name="T79" fmla="*/ 17 h 44"/>
                <a:gd name="T80" fmla="*/ 53 w 83"/>
                <a:gd name="T81" fmla="*/ 17 h 44"/>
                <a:gd name="T82" fmla="*/ 47 w 83"/>
                <a:gd name="T83" fmla="*/ 24 h 44"/>
                <a:gd name="T84" fmla="*/ 40 w 83"/>
                <a:gd name="T85" fmla="*/ 31 h 44"/>
                <a:gd name="T86" fmla="*/ 68 w 83"/>
                <a:gd name="T87" fmla="*/ 14 h 44"/>
                <a:gd name="T88" fmla="*/ 32 w 83"/>
                <a:gd name="T89" fmla="*/ 34 h 44"/>
                <a:gd name="T90" fmla="*/ 65 w 83"/>
                <a:gd name="T91" fmla="*/ 11 h 44"/>
                <a:gd name="T92" fmla="*/ 65 w 83"/>
                <a:gd name="T93" fmla="*/ 12 h 44"/>
                <a:gd name="T94" fmla="*/ 28 w 83"/>
                <a:gd name="T95" fmla="*/ 34 h 44"/>
                <a:gd name="T96" fmla="*/ 24 w 83"/>
                <a:gd name="T97" fmla="*/ 33 h 44"/>
                <a:gd name="T98" fmla="*/ 56 w 83"/>
                <a:gd name="T99" fmla="*/ 13 h 44"/>
                <a:gd name="T100" fmla="*/ 56 w 83"/>
                <a:gd name="T101" fmla="*/ 12 h 44"/>
                <a:gd name="T102" fmla="*/ 56 w 83"/>
                <a:gd name="T103" fmla="*/ 8 h 44"/>
                <a:gd name="T104" fmla="*/ 66 w 83"/>
                <a:gd name="T105" fmla="*/ 11 h 44"/>
                <a:gd name="T106" fmla="*/ 58 w 83"/>
                <a:gd name="T107" fmla="*/ 11 h 44"/>
                <a:gd name="T108" fmla="*/ 59 w 83"/>
                <a:gd name="T109" fmla="*/ 7 h 44"/>
                <a:gd name="T110" fmla="*/ 56 w 83"/>
                <a:gd name="T111" fmla="*/ 3 h 44"/>
                <a:gd name="T112" fmla="*/ 2 w 83"/>
                <a:gd name="T113" fmla="*/ 13 h 44"/>
                <a:gd name="T114" fmla="*/ 7 w 83"/>
                <a:gd name="T115" fmla="*/ 38 h 44"/>
                <a:gd name="T116" fmla="*/ 83 w 83"/>
                <a:gd name="T1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44">
                  <a:moveTo>
                    <a:pt x="59" y="40"/>
                  </a:moveTo>
                  <a:cubicBezTo>
                    <a:pt x="59" y="39"/>
                    <a:pt x="59" y="38"/>
                    <a:pt x="59" y="38"/>
                  </a:cubicBezTo>
                  <a:cubicBezTo>
                    <a:pt x="63" y="35"/>
                    <a:pt x="66" y="33"/>
                    <a:pt x="69" y="31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64" y="35"/>
                    <a:pt x="61" y="37"/>
                    <a:pt x="59" y="40"/>
                  </a:cubicBezTo>
                  <a:moveTo>
                    <a:pt x="59" y="3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2"/>
                    <a:pt x="62" y="31"/>
                    <a:pt x="64" y="30"/>
                  </a:cubicBezTo>
                  <a:cubicBezTo>
                    <a:pt x="62" y="31"/>
                    <a:pt x="60" y="32"/>
                    <a:pt x="59" y="34"/>
                  </a:cubicBezTo>
                  <a:moveTo>
                    <a:pt x="48" y="32"/>
                  </a:moveTo>
                  <a:cubicBezTo>
                    <a:pt x="50" y="31"/>
                    <a:pt x="52" y="30"/>
                    <a:pt x="54" y="29"/>
                  </a:cubicBezTo>
                  <a:cubicBezTo>
                    <a:pt x="53" y="30"/>
                    <a:pt x="51" y="31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8" y="32"/>
                  </a:cubicBezTo>
                  <a:moveTo>
                    <a:pt x="33" y="34"/>
                  </a:moveTo>
                  <a:cubicBezTo>
                    <a:pt x="36" y="32"/>
                    <a:pt x="39" y="30"/>
                    <a:pt x="42" y="28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4"/>
                    <a:pt x="33" y="34"/>
                  </a:cubicBezTo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10" y="30"/>
                    <a:pt x="12" y="29"/>
                    <a:pt x="13" y="28"/>
                  </a:cubicBezTo>
                  <a:cubicBezTo>
                    <a:pt x="12" y="30"/>
                    <a:pt x="10" y="31"/>
                    <a:pt x="8" y="32"/>
                  </a:cubicBezTo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1" y="38"/>
                    <a:pt x="64" y="36"/>
                    <a:pt x="66" y="34"/>
                  </a:cubicBezTo>
                  <a:cubicBezTo>
                    <a:pt x="68" y="33"/>
                    <a:pt x="70" y="30"/>
                    <a:pt x="72" y="29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69" y="32"/>
                    <a:pt x="64" y="36"/>
                    <a:pt x="59" y="41"/>
                  </a:cubicBezTo>
                  <a:moveTo>
                    <a:pt x="52" y="32"/>
                  </a:moveTo>
                  <a:cubicBezTo>
                    <a:pt x="55" y="31"/>
                    <a:pt x="58" y="28"/>
                    <a:pt x="61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8"/>
                    <a:pt x="57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moveTo>
                    <a:pt x="59" y="37"/>
                  </a:moveTo>
                  <a:cubicBezTo>
                    <a:pt x="59" y="36"/>
                    <a:pt x="59" y="35"/>
                    <a:pt x="59" y="35"/>
                  </a:cubicBezTo>
                  <a:cubicBezTo>
                    <a:pt x="62" y="34"/>
                    <a:pt x="65" y="31"/>
                    <a:pt x="68" y="29"/>
                  </a:cubicBezTo>
                  <a:cubicBezTo>
                    <a:pt x="69" y="28"/>
                    <a:pt x="71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8"/>
                    <a:pt x="68" y="30"/>
                  </a:cubicBezTo>
                  <a:cubicBezTo>
                    <a:pt x="65" y="33"/>
                    <a:pt x="62" y="34"/>
                    <a:pt x="59" y="37"/>
                  </a:cubicBezTo>
                  <a:moveTo>
                    <a:pt x="66" y="28"/>
                  </a:moveTo>
                  <a:cubicBezTo>
                    <a:pt x="68" y="27"/>
                    <a:pt x="69" y="26"/>
                    <a:pt x="71" y="25"/>
                  </a:cubicBezTo>
                  <a:cubicBezTo>
                    <a:pt x="70" y="25"/>
                    <a:pt x="69" y="26"/>
                    <a:pt x="68" y="26"/>
                  </a:cubicBezTo>
                  <a:cubicBezTo>
                    <a:pt x="67" y="27"/>
                    <a:pt x="67" y="27"/>
                    <a:pt x="66" y="28"/>
                  </a:cubicBezTo>
                  <a:moveTo>
                    <a:pt x="8" y="36"/>
                  </a:moveTo>
                  <a:cubicBezTo>
                    <a:pt x="11" y="35"/>
                    <a:pt x="13" y="34"/>
                    <a:pt x="16" y="32"/>
                  </a:cubicBezTo>
                  <a:cubicBezTo>
                    <a:pt x="19" y="30"/>
                    <a:pt x="22" y="28"/>
                    <a:pt x="26" y="26"/>
                  </a:cubicBezTo>
                  <a:cubicBezTo>
                    <a:pt x="28" y="25"/>
                    <a:pt x="30" y="24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8"/>
                    <a:pt x="20" y="32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0" y="36"/>
                    <a:pt x="8" y="36"/>
                  </a:cubicBezTo>
                  <a:moveTo>
                    <a:pt x="49" y="29"/>
                  </a:moveTo>
                  <a:cubicBezTo>
                    <a:pt x="50" y="29"/>
                    <a:pt x="51" y="28"/>
                    <a:pt x="51" y="27"/>
                  </a:cubicBezTo>
                  <a:cubicBezTo>
                    <a:pt x="54" y="26"/>
                    <a:pt x="56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4"/>
                    <a:pt x="57" y="24"/>
                  </a:cubicBezTo>
                  <a:cubicBezTo>
                    <a:pt x="54" y="26"/>
                    <a:pt x="52" y="27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moveTo>
                    <a:pt x="56" y="32"/>
                  </a:moveTo>
                  <a:cubicBezTo>
                    <a:pt x="59" y="31"/>
                    <a:pt x="61" y="29"/>
                    <a:pt x="63" y="28"/>
                  </a:cubicBezTo>
                  <a:cubicBezTo>
                    <a:pt x="66" y="25"/>
                    <a:pt x="70" y="23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0" y="23"/>
                    <a:pt x="69" y="24"/>
                    <a:pt x="67" y="25"/>
                  </a:cubicBezTo>
                  <a:cubicBezTo>
                    <a:pt x="64" y="27"/>
                    <a:pt x="61" y="30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moveTo>
                    <a:pt x="8" y="35"/>
                  </a:moveTo>
                  <a:cubicBezTo>
                    <a:pt x="8" y="35"/>
                    <a:pt x="8" y="34"/>
                    <a:pt x="8" y="33"/>
                  </a:cubicBezTo>
                  <a:cubicBezTo>
                    <a:pt x="10" y="33"/>
                    <a:pt x="12" y="32"/>
                    <a:pt x="13" y="30"/>
                  </a:cubicBezTo>
                  <a:cubicBezTo>
                    <a:pt x="16" y="29"/>
                    <a:pt x="19" y="27"/>
                    <a:pt x="22" y="26"/>
                  </a:cubicBezTo>
                  <a:cubicBezTo>
                    <a:pt x="25" y="24"/>
                    <a:pt x="29" y="21"/>
                    <a:pt x="32" y="19"/>
                  </a:cubicBezTo>
                  <a:cubicBezTo>
                    <a:pt x="29" y="21"/>
                    <a:pt x="27" y="23"/>
                    <a:pt x="24" y="24"/>
                  </a:cubicBezTo>
                  <a:cubicBezTo>
                    <a:pt x="19" y="28"/>
                    <a:pt x="14" y="32"/>
                    <a:pt x="8" y="35"/>
                  </a:cubicBezTo>
                  <a:moveTo>
                    <a:pt x="44" y="33"/>
                  </a:moveTo>
                  <a:cubicBezTo>
                    <a:pt x="48" y="31"/>
                    <a:pt x="51" y="28"/>
                    <a:pt x="55" y="26"/>
                  </a:cubicBezTo>
                  <a:cubicBezTo>
                    <a:pt x="59" y="24"/>
                    <a:pt x="63" y="22"/>
                    <a:pt x="67" y="19"/>
                  </a:cubicBezTo>
                  <a:cubicBezTo>
                    <a:pt x="65" y="21"/>
                    <a:pt x="63" y="22"/>
                    <a:pt x="60" y="23"/>
                  </a:cubicBezTo>
                  <a:cubicBezTo>
                    <a:pt x="56" y="26"/>
                    <a:pt x="51" y="29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moveTo>
                    <a:pt x="55" y="32"/>
                  </a:moveTo>
                  <a:cubicBezTo>
                    <a:pt x="55" y="32"/>
                    <a:pt x="57" y="31"/>
                    <a:pt x="57" y="30"/>
                  </a:cubicBezTo>
                  <a:cubicBezTo>
                    <a:pt x="60" y="28"/>
                    <a:pt x="62" y="26"/>
                    <a:pt x="65" y="25"/>
                  </a:cubicBezTo>
                  <a:cubicBezTo>
                    <a:pt x="69" y="23"/>
                    <a:pt x="73" y="20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9"/>
                    <a:pt x="79" y="20"/>
                    <a:pt x="80" y="21"/>
                  </a:cubicBezTo>
                  <a:cubicBezTo>
                    <a:pt x="80" y="22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6" y="24"/>
                    <a:pt x="75" y="26"/>
                    <a:pt x="73" y="28"/>
                  </a:cubicBezTo>
                  <a:cubicBezTo>
                    <a:pt x="71" y="29"/>
                    <a:pt x="69" y="31"/>
                    <a:pt x="66" y="32"/>
                  </a:cubicBezTo>
                  <a:cubicBezTo>
                    <a:pt x="64" y="34"/>
                    <a:pt x="62" y="35"/>
                    <a:pt x="60" y="37"/>
                  </a:cubicBezTo>
                  <a:cubicBezTo>
                    <a:pt x="60" y="36"/>
                    <a:pt x="61" y="35"/>
                    <a:pt x="62" y="35"/>
                  </a:cubicBezTo>
                  <a:cubicBezTo>
                    <a:pt x="63" y="34"/>
                    <a:pt x="64" y="33"/>
                    <a:pt x="66" y="32"/>
                  </a:cubicBezTo>
                  <a:cubicBezTo>
                    <a:pt x="68" y="31"/>
                    <a:pt x="69" y="29"/>
                    <a:pt x="71" y="28"/>
                  </a:cubicBezTo>
                  <a:cubicBezTo>
                    <a:pt x="73" y="26"/>
                    <a:pt x="75" y="24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5"/>
                    <a:pt x="70" y="27"/>
                  </a:cubicBezTo>
                  <a:cubicBezTo>
                    <a:pt x="67" y="29"/>
                    <a:pt x="64" y="32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4"/>
                    <a:pt x="59" y="34"/>
                    <a:pt x="60" y="34"/>
                  </a:cubicBezTo>
                  <a:cubicBezTo>
                    <a:pt x="61" y="33"/>
                    <a:pt x="62" y="32"/>
                    <a:pt x="63" y="31"/>
                  </a:cubicBezTo>
                  <a:cubicBezTo>
                    <a:pt x="65" y="29"/>
                    <a:pt x="67" y="28"/>
                    <a:pt x="68" y="27"/>
                  </a:cubicBezTo>
                  <a:cubicBezTo>
                    <a:pt x="71" y="25"/>
                    <a:pt x="74" y="23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0"/>
                    <a:pt x="7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2"/>
                    <a:pt x="72" y="23"/>
                    <a:pt x="69" y="25"/>
                  </a:cubicBezTo>
                  <a:cubicBezTo>
                    <a:pt x="66" y="27"/>
                    <a:pt x="63" y="30"/>
                    <a:pt x="60" y="31"/>
                  </a:cubicBezTo>
                  <a:cubicBezTo>
                    <a:pt x="60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70" y="24"/>
                    <a:pt x="74" y="22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1" y="22"/>
                    <a:pt x="66" y="25"/>
                    <a:pt x="61" y="28"/>
                  </a:cubicBezTo>
                  <a:cubicBezTo>
                    <a:pt x="60" y="29"/>
                    <a:pt x="58" y="30"/>
                    <a:pt x="57" y="31"/>
                  </a:cubicBezTo>
                  <a:cubicBezTo>
                    <a:pt x="56" y="32"/>
                    <a:pt x="55" y="32"/>
                    <a:pt x="55" y="32"/>
                  </a:cubicBezTo>
                  <a:moveTo>
                    <a:pt x="64" y="22"/>
                  </a:moveTo>
                  <a:cubicBezTo>
                    <a:pt x="67" y="21"/>
                    <a:pt x="70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9"/>
                    <a:pt x="70" y="20"/>
                    <a:pt x="68" y="20"/>
                  </a:cubicBezTo>
                  <a:cubicBezTo>
                    <a:pt x="67" y="21"/>
                    <a:pt x="66" y="22"/>
                    <a:pt x="64" y="22"/>
                  </a:cubicBezTo>
                  <a:moveTo>
                    <a:pt x="7" y="21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8" y="18"/>
                    <a:pt x="9" y="18"/>
                    <a:pt x="11" y="17"/>
                  </a:cubicBezTo>
                  <a:cubicBezTo>
                    <a:pt x="10" y="17"/>
                    <a:pt x="8" y="20"/>
                    <a:pt x="7" y="21"/>
                  </a:cubicBezTo>
                  <a:moveTo>
                    <a:pt x="8" y="30"/>
                  </a:moveTo>
                  <a:cubicBezTo>
                    <a:pt x="8" y="29"/>
                    <a:pt x="8" y="28"/>
                    <a:pt x="8" y="28"/>
                  </a:cubicBezTo>
                  <a:cubicBezTo>
                    <a:pt x="15" y="25"/>
                    <a:pt x="21" y="20"/>
                    <a:pt x="28" y="17"/>
                  </a:cubicBezTo>
                  <a:cubicBezTo>
                    <a:pt x="27" y="17"/>
                    <a:pt x="27" y="18"/>
                    <a:pt x="26" y="18"/>
                  </a:cubicBezTo>
                  <a:cubicBezTo>
                    <a:pt x="24" y="19"/>
                    <a:pt x="22" y="21"/>
                    <a:pt x="20" y="22"/>
                  </a:cubicBezTo>
                  <a:cubicBezTo>
                    <a:pt x="16" y="25"/>
                    <a:pt x="12" y="27"/>
                    <a:pt x="8" y="30"/>
                  </a:cubicBezTo>
                  <a:moveTo>
                    <a:pt x="52" y="32"/>
                  </a:moveTo>
                  <a:cubicBezTo>
                    <a:pt x="52" y="32"/>
                    <a:pt x="55" y="29"/>
                    <a:pt x="56" y="29"/>
                  </a:cubicBezTo>
                  <a:cubicBezTo>
                    <a:pt x="56" y="28"/>
                    <a:pt x="57" y="27"/>
                    <a:pt x="58" y="27"/>
                  </a:cubicBezTo>
                  <a:cubicBezTo>
                    <a:pt x="59" y="26"/>
                    <a:pt x="60" y="26"/>
                    <a:pt x="61" y="25"/>
                  </a:cubicBezTo>
                  <a:cubicBezTo>
                    <a:pt x="66" y="22"/>
                    <a:pt x="71" y="20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2" y="19"/>
                    <a:pt x="68" y="21"/>
                    <a:pt x="65" y="24"/>
                  </a:cubicBezTo>
                  <a:cubicBezTo>
                    <a:pt x="62" y="25"/>
                    <a:pt x="60" y="26"/>
                    <a:pt x="58" y="28"/>
                  </a:cubicBezTo>
                  <a:cubicBezTo>
                    <a:pt x="57" y="29"/>
                    <a:pt x="55" y="30"/>
                    <a:pt x="54" y="31"/>
                  </a:cubicBezTo>
                  <a:cubicBezTo>
                    <a:pt x="53" y="31"/>
                    <a:pt x="52" y="32"/>
                    <a:pt x="52" y="32"/>
                  </a:cubicBezTo>
                  <a:moveTo>
                    <a:pt x="8" y="23"/>
                  </a:moveTo>
                  <a:cubicBezTo>
                    <a:pt x="7" y="23"/>
                    <a:pt x="7" y="22"/>
                    <a:pt x="7" y="22"/>
                  </a:cubicBezTo>
                  <a:cubicBezTo>
                    <a:pt x="10" y="21"/>
                    <a:pt x="12" y="19"/>
                    <a:pt x="14" y="18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5" y="18"/>
                    <a:pt x="14" y="19"/>
                    <a:pt x="12" y="20"/>
                  </a:cubicBezTo>
                  <a:cubicBezTo>
                    <a:pt x="11" y="21"/>
                    <a:pt x="9" y="22"/>
                    <a:pt x="8" y="23"/>
                  </a:cubicBezTo>
                  <a:moveTo>
                    <a:pt x="8" y="23"/>
                  </a:moveTo>
                  <a:cubicBezTo>
                    <a:pt x="8" y="23"/>
                    <a:pt x="11" y="21"/>
                    <a:pt x="12" y="21"/>
                  </a:cubicBezTo>
                  <a:cubicBezTo>
                    <a:pt x="14" y="19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17" y="18"/>
                    <a:pt x="14" y="21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moveTo>
                    <a:pt x="8" y="25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0" y="23"/>
                    <a:pt x="12" y="22"/>
                    <a:pt x="15" y="20"/>
                  </a:cubicBezTo>
                  <a:cubicBezTo>
                    <a:pt x="16" y="19"/>
                    <a:pt x="17" y="19"/>
                    <a:pt x="19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0"/>
                    <a:pt x="12" y="22"/>
                    <a:pt x="8" y="25"/>
                  </a:cubicBezTo>
                  <a:moveTo>
                    <a:pt x="9" y="25"/>
                  </a:moveTo>
                  <a:cubicBezTo>
                    <a:pt x="8" y="25"/>
                    <a:pt x="10" y="24"/>
                    <a:pt x="11" y="23"/>
                  </a:cubicBezTo>
                  <a:cubicBezTo>
                    <a:pt x="13" y="23"/>
                    <a:pt x="14" y="22"/>
                    <a:pt x="16" y="21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19" y="18"/>
                    <a:pt x="15" y="23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6" y="18"/>
                  </a:move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11" y="16"/>
                    <a:pt x="13" y="16"/>
                    <a:pt x="16" y="16"/>
                  </a:cubicBezTo>
                  <a:cubicBezTo>
                    <a:pt x="14" y="17"/>
                    <a:pt x="12" y="18"/>
                    <a:pt x="11" y="20"/>
                  </a:cubicBezTo>
                  <a:cubicBezTo>
                    <a:pt x="11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11" y="18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8" y="27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4" y="25"/>
                    <a:pt x="18" y="20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5" y="23"/>
                    <a:pt x="12" y="25"/>
                    <a:pt x="8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11" y="26"/>
                  </a:cubicBezTo>
                  <a:cubicBezTo>
                    <a:pt x="13" y="25"/>
                    <a:pt x="15" y="24"/>
                    <a:pt x="17" y="23"/>
                  </a:cubicBezTo>
                  <a:cubicBezTo>
                    <a:pt x="20" y="21"/>
                    <a:pt x="23" y="18"/>
                    <a:pt x="26" y="16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22" y="18"/>
                    <a:pt x="17" y="23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6" y="18"/>
                  </a:moveTo>
                  <a:cubicBezTo>
                    <a:pt x="5" y="17"/>
                    <a:pt x="5" y="17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moveTo>
                    <a:pt x="9" y="30"/>
                  </a:moveTo>
                  <a:cubicBezTo>
                    <a:pt x="8" y="30"/>
                    <a:pt x="10" y="29"/>
                    <a:pt x="12" y="28"/>
                  </a:cubicBezTo>
                  <a:cubicBezTo>
                    <a:pt x="14" y="26"/>
                    <a:pt x="16" y="25"/>
                    <a:pt x="18" y="24"/>
                  </a:cubicBezTo>
                  <a:cubicBezTo>
                    <a:pt x="22" y="21"/>
                    <a:pt x="26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25" y="20"/>
                    <a:pt x="18" y="25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9" y="18"/>
                    <a:pt x="30" y="18"/>
                  </a:cubicBezTo>
                  <a:cubicBezTo>
                    <a:pt x="31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29" y="19"/>
                    <a:pt x="27" y="20"/>
                  </a:cubicBezTo>
                  <a:moveTo>
                    <a:pt x="9" y="33"/>
                  </a:moveTo>
                  <a:cubicBezTo>
                    <a:pt x="10" y="32"/>
                    <a:pt x="11" y="30"/>
                    <a:pt x="13" y="29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5" y="21"/>
                    <a:pt x="30" y="19"/>
                    <a:pt x="34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34" y="17"/>
                    <a:pt x="30" y="20"/>
                    <a:pt x="27" y="22"/>
                  </a:cubicBezTo>
                  <a:cubicBezTo>
                    <a:pt x="24" y="24"/>
                    <a:pt x="22" y="25"/>
                    <a:pt x="19" y="26"/>
                  </a:cubicBezTo>
                  <a:cubicBezTo>
                    <a:pt x="16" y="28"/>
                    <a:pt x="14" y="29"/>
                    <a:pt x="11" y="31"/>
                  </a:cubicBezTo>
                  <a:cubicBezTo>
                    <a:pt x="11" y="32"/>
                    <a:pt x="9" y="32"/>
                    <a:pt x="9" y="33"/>
                  </a:cubicBezTo>
                  <a:moveTo>
                    <a:pt x="11" y="35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6" y="31"/>
                    <a:pt x="19" y="28"/>
                    <a:pt x="22" y="26"/>
                  </a:cubicBezTo>
                  <a:cubicBezTo>
                    <a:pt x="28" y="22"/>
                    <a:pt x="34" y="18"/>
                    <a:pt x="40" y="15"/>
                  </a:cubicBezTo>
                  <a:cubicBezTo>
                    <a:pt x="41" y="15"/>
                    <a:pt x="43" y="15"/>
                    <a:pt x="44" y="15"/>
                  </a:cubicBezTo>
                  <a:cubicBezTo>
                    <a:pt x="41" y="16"/>
                    <a:pt x="39" y="18"/>
                    <a:pt x="36" y="20"/>
                  </a:cubicBezTo>
                  <a:cubicBezTo>
                    <a:pt x="34" y="21"/>
                    <a:pt x="32" y="22"/>
                    <a:pt x="30" y="23"/>
                  </a:cubicBezTo>
                  <a:cubicBezTo>
                    <a:pt x="24" y="27"/>
                    <a:pt x="18" y="30"/>
                    <a:pt x="13" y="34"/>
                  </a:cubicBezTo>
                  <a:cubicBezTo>
                    <a:pt x="12" y="34"/>
                    <a:pt x="11" y="34"/>
                    <a:pt x="11" y="35"/>
                  </a:cubicBezTo>
                  <a:moveTo>
                    <a:pt x="15" y="35"/>
                  </a:moveTo>
                  <a:cubicBezTo>
                    <a:pt x="20" y="33"/>
                    <a:pt x="25" y="30"/>
                    <a:pt x="31" y="27"/>
                  </a:cubicBezTo>
                  <a:cubicBezTo>
                    <a:pt x="34" y="25"/>
                    <a:pt x="36" y="24"/>
                    <a:pt x="39" y="22"/>
                  </a:cubicBezTo>
                  <a:cubicBezTo>
                    <a:pt x="42" y="21"/>
                    <a:pt x="45" y="18"/>
                    <a:pt x="48" y="17"/>
                  </a:cubicBezTo>
                  <a:cubicBezTo>
                    <a:pt x="49" y="16"/>
                    <a:pt x="51" y="15"/>
                    <a:pt x="52" y="15"/>
                  </a:cubicBezTo>
                  <a:cubicBezTo>
                    <a:pt x="51" y="15"/>
                    <a:pt x="50" y="15"/>
                    <a:pt x="49" y="16"/>
                  </a:cubicBezTo>
                  <a:cubicBezTo>
                    <a:pt x="46" y="18"/>
                    <a:pt x="43" y="20"/>
                    <a:pt x="40" y="22"/>
                  </a:cubicBezTo>
                  <a:cubicBezTo>
                    <a:pt x="34" y="26"/>
                    <a:pt x="28" y="3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5"/>
                    <a:pt x="17" y="35"/>
                    <a:pt x="15" y="35"/>
                  </a:cubicBezTo>
                  <a:moveTo>
                    <a:pt x="37" y="33"/>
                  </a:moveTo>
                  <a:cubicBezTo>
                    <a:pt x="48" y="28"/>
                    <a:pt x="58" y="22"/>
                    <a:pt x="68" y="16"/>
                  </a:cubicBezTo>
                  <a:cubicBezTo>
                    <a:pt x="69" y="16"/>
                    <a:pt x="71" y="14"/>
                    <a:pt x="71" y="14"/>
                  </a:cubicBezTo>
                  <a:cubicBezTo>
                    <a:pt x="71" y="14"/>
                    <a:pt x="71" y="15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3" y="20"/>
                    <a:pt x="60" y="22"/>
                    <a:pt x="57" y="23"/>
                  </a:cubicBezTo>
                  <a:cubicBezTo>
                    <a:pt x="52" y="26"/>
                    <a:pt x="48" y="30"/>
                    <a:pt x="43" y="33"/>
                  </a:cubicBezTo>
                  <a:cubicBezTo>
                    <a:pt x="41" y="33"/>
                    <a:pt x="39" y="33"/>
                    <a:pt x="37" y="33"/>
                  </a:cubicBezTo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22" y="31"/>
                    <a:pt x="25" y="28"/>
                    <a:pt x="28" y="26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9" y="19"/>
                    <a:pt x="42" y="17"/>
                    <a:pt x="46" y="15"/>
                  </a:cubicBezTo>
                  <a:cubicBezTo>
                    <a:pt x="48" y="14"/>
                    <a:pt x="50" y="14"/>
                    <a:pt x="52" y="14"/>
                  </a:cubicBezTo>
                  <a:cubicBezTo>
                    <a:pt x="47" y="16"/>
                    <a:pt x="43" y="19"/>
                    <a:pt x="39" y="22"/>
                  </a:cubicBezTo>
                  <a:cubicBezTo>
                    <a:pt x="36" y="23"/>
                    <a:pt x="33" y="25"/>
                    <a:pt x="30" y="26"/>
                  </a:cubicBezTo>
                  <a:cubicBezTo>
                    <a:pt x="27" y="28"/>
                    <a:pt x="24" y="30"/>
                    <a:pt x="21" y="32"/>
                  </a:cubicBezTo>
                  <a:cubicBezTo>
                    <a:pt x="19" y="33"/>
                    <a:pt x="17" y="34"/>
                    <a:pt x="15" y="35"/>
                  </a:cubicBezTo>
                  <a:moveTo>
                    <a:pt x="62" y="21"/>
                  </a:moveTo>
                  <a:cubicBezTo>
                    <a:pt x="66" y="19"/>
                    <a:pt x="69" y="17"/>
                    <a:pt x="72" y="14"/>
                  </a:cubicBezTo>
                  <a:cubicBezTo>
                    <a:pt x="73" y="15"/>
                    <a:pt x="74" y="16"/>
                    <a:pt x="75" y="16"/>
                  </a:cubicBezTo>
                  <a:cubicBezTo>
                    <a:pt x="69" y="19"/>
                    <a:pt x="63" y="22"/>
                    <a:pt x="58" y="26"/>
                  </a:cubicBezTo>
                  <a:cubicBezTo>
                    <a:pt x="55" y="28"/>
                    <a:pt x="53" y="29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29"/>
                    <a:pt x="54" y="28"/>
                  </a:cubicBezTo>
                  <a:cubicBezTo>
                    <a:pt x="60" y="24"/>
                    <a:pt x="65" y="21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7"/>
                    <a:pt x="66" y="19"/>
                    <a:pt x="62" y="21"/>
                  </a:cubicBezTo>
                  <a:moveTo>
                    <a:pt x="22" y="35"/>
                  </a:moveTo>
                  <a:cubicBezTo>
                    <a:pt x="34" y="30"/>
                    <a:pt x="44" y="22"/>
                    <a:pt x="55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6" y="15"/>
                    <a:pt x="55" y="16"/>
                    <a:pt x="53" y="17"/>
                  </a:cubicBezTo>
                  <a:cubicBezTo>
                    <a:pt x="50" y="19"/>
                    <a:pt x="47" y="21"/>
                    <a:pt x="44" y="22"/>
                  </a:cubicBezTo>
                  <a:cubicBezTo>
                    <a:pt x="38" y="26"/>
                    <a:pt x="33" y="30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5"/>
                    <a:pt x="24" y="35"/>
                    <a:pt x="22" y="35"/>
                  </a:cubicBezTo>
                  <a:moveTo>
                    <a:pt x="27" y="34"/>
                  </a:moveTo>
                  <a:cubicBezTo>
                    <a:pt x="31" y="34"/>
                    <a:pt x="34" y="32"/>
                    <a:pt x="37" y="30"/>
                  </a:cubicBezTo>
                  <a:cubicBezTo>
                    <a:pt x="40" y="28"/>
                    <a:pt x="44" y="26"/>
                    <a:pt x="47" y="24"/>
                  </a:cubicBezTo>
                  <a:cubicBezTo>
                    <a:pt x="51" y="22"/>
                    <a:pt x="55" y="20"/>
                    <a:pt x="58" y="18"/>
                  </a:cubicBezTo>
                  <a:cubicBezTo>
                    <a:pt x="61" y="15"/>
                    <a:pt x="65" y="14"/>
                    <a:pt x="68" y="12"/>
                  </a:cubicBezTo>
                  <a:cubicBezTo>
                    <a:pt x="69" y="13"/>
                    <a:pt x="70" y="13"/>
                    <a:pt x="71" y="14"/>
                  </a:cubicBezTo>
                  <a:cubicBezTo>
                    <a:pt x="66" y="16"/>
                    <a:pt x="62" y="19"/>
                    <a:pt x="58" y="22"/>
                  </a:cubicBezTo>
                  <a:cubicBezTo>
                    <a:pt x="52" y="25"/>
                    <a:pt x="46" y="29"/>
                    <a:pt x="40" y="32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6" y="27"/>
                    <a:pt x="48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3"/>
                    <a:pt x="58" y="20"/>
                    <a:pt x="62" y="18"/>
                  </a:cubicBezTo>
                  <a:cubicBezTo>
                    <a:pt x="64" y="16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5"/>
                    <a:pt x="65" y="16"/>
                    <a:pt x="63" y="17"/>
                  </a:cubicBezTo>
                  <a:cubicBezTo>
                    <a:pt x="62" y="17"/>
                    <a:pt x="61" y="18"/>
                    <a:pt x="60" y="18"/>
                  </a:cubicBezTo>
                  <a:cubicBezTo>
                    <a:pt x="57" y="20"/>
                    <a:pt x="54" y="22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4" y="27"/>
                    <a:pt x="38" y="30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moveTo>
                    <a:pt x="56" y="14"/>
                  </a:moveTo>
                  <a:cubicBezTo>
                    <a:pt x="58" y="13"/>
                    <a:pt x="59" y="13"/>
                    <a:pt x="60" y="12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3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0" y="14"/>
                    <a:pt x="59" y="14"/>
                  </a:cubicBezTo>
                  <a:cubicBezTo>
                    <a:pt x="58" y="14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0" y="15"/>
                    <a:pt x="62" y="13"/>
                    <a:pt x="65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7" y="12"/>
                    <a:pt x="65" y="13"/>
                    <a:pt x="64" y="13"/>
                  </a:cubicBezTo>
                  <a:cubicBezTo>
                    <a:pt x="63" y="14"/>
                    <a:pt x="61" y="14"/>
                    <a:pt x="60" y="15"/>
                  </a:cubicBezTo>
                  <a:cubicBezTo>
                    <a:pt x="57" y="17"/>
                    <a:pt x="54" y="20"/>
                    <a:pt x="51" y="22"/>
                  </a:cubicBezTo>
                  <a:cubicBezTo>
                    <a:pt x="47" y="24"/>
                    <a:pt x="43" y="26"/>
                    <a:pt x="39" y="28"/>
                  </a:cubicBezTo>
                  <a:cubicBezTo>
                    <a:pt x="36" y="30"/>
                    <a:pt x="33" y="32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31" y="32"/>
                    <a:pt x="31" y="32"/>
                  </a:cubicBezTo>
                  <a:cubicBezTo>
                    <a:pt x="33" y="30"/>
                    <a:pt x="35" y="29"/>
                    <a:pt x="37" y="28"/>
                  </a:cubicBezTo>
                  <a:cubicBezTo>
                    <a:pt x="44" y="23"/>
                    <a:pt x="52" y="19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8" y="18"/>
                    <a:pt x="37" y="26"/>
                    <a:pt x="26" y="32"/>
                  </a:cubicBezTo>
                  <a:cubicBezTo>
                    <a:pt x="26" y="33"/>
                    <a:pt x="23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5" y="32"/>
                    <a:pt x="27" y="31"/>
                    <a:pt x="28" y="30"/>
                  </a:cubicBezTo>
                  <a:cubicBezTo>
                    <a:pt x="31" y="28"/>
                    <a:pt x="34" y="26"/>
                    <a:pt x="37" y="25"/>
                  </a:cubicBezTo>
                  <a:cubicBezTo>
                    <a:pt x="43" y="21"/>
                    <a:pt x="48" y="17"/>
                    <a:pt x="54" y="14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56" y="12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2"/>
                    <a:pt x="56" y="12"/>
                  </a:cubicBezTo>
                  <a:moveTo>
                    <a:pt x="56" y="10"/>
                  </a:moveTo>
                  <a:cubicBezTo>
                    <a:pt x="56" y="10"/>
                    <a:pt x="56" y="9"/>
                    <a:pt x="56" y="9"/>
                  </a:cubicBezTo>
                  <a:cubicBezTo>
                    <a:pt x="57" y="9"/>
                    <a:pt x="58" y="9"/>
                    <a:pt x="58" y="8"/>
                  </a:cubicBezTo>
                  <a:cubicBezTo>
                    <a:pt x="58" y="9"/>
                    <a:pt x="57" y="9"/>
                    <a:pt x="56" y="10"/>
                  </a:cubicBezTo>
                  <a:moveTo>
                    <a:pt x="56" y="6"/>
                  </a:moveTo>
                  <a:cubicBezTo>
                    <a:pt x="57" y="6"/>
                    <a:pt x="57" y="6"/>
                    <a:pt x="58" y="6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moveTo>
                    <a:pt x="57" y="5"/>
                  </a:moveTo>
                  <a:cubicBezTo>
                    <a:pt x="56" y="5"/>
                    <a:pt x="57" y="5"/>
                    <a:pt x="57" y="4"/>
                  </a:cubicBezTo>
                  <a:cubicBezTo>
                    <a:pt x="60" y="6"/>
                    <a:pt x="64" y="9"/>
                    <a:pt x="68" y="11"/>
                  </a:cubicBezTo>
                  <a:cubicBezTo>
                    <a:pt x="67" y="11"/>
                    <a:pt x="66" y="11"/>
                    <a:pt x="65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59" y="12"/>
                    <a:pt x="61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59" y="11"/>
                    <a:pt x="58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8" y="11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57" y="10"/>
                    <a:pt x="57" y="10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8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moveTo>
                    <a:pt x="56" y="4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5" y="0"/>
                  </a:moveTo>
                  <a:cubicBezTo>
                    <a:pt x="54" y="0"/>
                    <a:pt x="54" y="1"/>
                    <a:pt x="54" y="2"/>
                  </a:cubicBezTo>
                  <a:cubicBezTo>
                    <a:pt x="55" y="5"/>
                    <a:pt x="54" y="9"/>
                    <a:pt x="54" y="12"/>
                  </a:cubicBezTo>
                  <a:cubicBezTo>
                    <a:pt x="41" y="13"/>
                    <a:pt x="29" y="14"/>
                    <a:pt x="16" y="14"/>
                  </a:cubicBezTo>
                  <a:cubicBezTo>
                    <a:pt x="11" y="14"/>
                    <a:pt x="7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6" y="21"/>
                    <a:pt x="7" y="30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3" y="37"/>
                    <a:pt x="40" y="35"/>
                    <a:pt x="57" y="34"/>
                  </a:cubicBezTo>
                  <a:cubicBezTo>
                    <a:pt x="57" y="37"/>
                    <a:pt x="57" y="40"/>
                    <a:pt x="57" y="43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36"/>
                    <a:pt x="75" y="29"/>
                    <a:pt x="83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8" y="9"/>
                  </a:cubicBezTo>
                  <a:cubicBezTo>
                    <a:pt x="64" y="6"/>
                    <a:pt x="60" y="3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8"/>
            <p:cNvSpPr>
              <a:spLocks noEditPoints="1"/>
            </p:cNvSpPr>
            <p:nvPr/>
          </p:nvSpPr>
          <p:spPr bwMode="auto">
            <a:xfrm>
              <a:off x="4873294" y="4880454"/>
              <a:ext cx="433388" cy="230188"/>
            </a:xfrm>
            <a:custGeom>
              <a:avLst/>
              <a:gdLst>
                <a:gd name="T0" fmla="*/ 72 w 102"/>
                <a:gd name="T1" fmla="*/ 40 h 54"/>
                <a:gd name="T2" fmla="*/ 62 w 102"/>
                <a:gd name="T3" fmla="*/ 39 h 54"/>
                <a:gd name="T4" fmla="*/ 10 w 102"/>
                <a:gd name="T5" fmla="*/ 40 h 54"/>
                <a:gd name="T6" fmla="*/ 89 w 102"/>
                <a:gd name="T7" fmla="*/ 35 h 54"/>
                <a:gd name="T8" fmla="*/ 64 w 102"/>
                <a:gd name="T9" fmla="*/ 39 h 54"/>
                <a:gd name="T10" fmla="*/ 72 w 102"/>
                <a:gd name="T11" fmla="*/ 45 h 54"/>
                <a:gd name="T12" fmla="*/ 31 w 102"/>
                <a:gd name="T13" fmla="*/ 32 h 54"/>
                <a:gd name="T14" fmla="*/ 63 w 102"/>
                <a:gd name="T15" fmla="*/ 34 h 54"/>
                <a:gd name="T16" fmla="*/ 77 w 102"/>
                <a:gd name="T17" fmla="*/ 34 h 54"/>
                <a:gd name="T18" fmla="*/ 10 w 102"/>
                <a:gd name="T19" fmla="*/ 43 h 54"/>
                <a:gd name="T20" fmla="*/ 54 w 102"/>
                <a:gd name="T21" fmla="*/ 40 h 54"/>
                <a:gd name="T22" fmla="*/ 68 w 102"/>
                <a:gd name="T23" fmla="*/ 39 h 54"/>
                <a:gd name="T24" fmla="*/ 96 w 102"/>
                <a:gd name="T25" fmla="*/ 28 h 54"/>
                <a:gd name="T26" fmla="*/ 95 w 102"/>
                <a:gd name="T27" fmla="*/ 28 h 54"/>
                <a:gd name="T28" fmla="*/ 73 w 102"/>
                <a:gd name="T29" fmla="*/ 42 h 54"/>
                <a:gd name="T30" fmla="*/ 97 w 102"/>
                <a:gd name="T31" fmla="*/ 24 h 54"/>
                <a:gd name="T32" fmla="*/ 83 w 102"/>
                <a:gd name="T33" fmla="*/ 31 h 54"/>
                <a:gd name="T34" fmla="*/ 79 w 102"/>
                <a:gd name="T35" fmla="*/ 27 h 54"/>
                <a:gd name="T36" fmla="*/ 7 w 102"/>
                <a:gd name="T37" fmla="*/ 23 h 54"/>
                <a:gd name="T38" fmla="*/ 24 w 102"/>
                <a:gd name="T39" fmla="*/ 27 h 54"/>
                <a:gd name="T40" fmla="*/ 94 w 102"/>
                <a:gd name="T41" fmla="*/ 21 h 54"/>
                <a:gd name="T42" fmla="*/ 18 w 102"/>
                <a:gd name="T43" fmla="*/ 21 h 54"/>
                <a:gd name="T44" fmla="*/ 8 w 102"/>
                <a:gd name="T45" fmla="*/ 21 h 54"/>
                <a:gd name="T46" fmla="*/ 21 w 102"/>
                <a:gd name="T47" fmla="*/ 20 h 54"/>
                <a:gd name="T48" fmla="*/ 23 w 102"/>
                <a:gd name="T49" fmla="*/ 21 h 54"/>
                <a:gd name="T50" fmla="*/ 27 w 102"/>
                <a:gd name="T51" fmla="*/ 20 h 54"/>
                <a:gd name="T52" fmla="*/ 19 w 102"/>
                <a:gd name="T53" fmla="*/ 20 h 54"/>
                <a:gd name="T54" fmla="*/ 7 w 102"/>
                <a:gd name="T55" fmla="*/ 22 h 54"/>
                <a:gd name="T56" fmla="*/ 22 w 102"/>
                <a:gd name="T57" fmla="*/ 25 h 54"/>
                <a:gd name="T58" fmla="*/ 13 w 102"/>
                <a:gd name="T59" fmla="*/ 32 h 54"/>
                <a:gd name="T60" fmla="*/ 10 w 102"/>
                <a:gd name="T61" fmla="*/ 37 h 54"/>
                <a:gd name="T62" fmla="*/ 10 w 102"/>
                <a:gd name="T63" fmla="*/ 37 h 54"/>
                <a:gd name="T64" fmla="*/ 10 w 102"/>
                <a:gd name="T65" fmla="*/ 40 h 54"/>
                <a:gd name="T66" fmla="*/ 14 w 102"/>
                <a:gd name="T67" fmla="*/ 38 h 54"/>
                <a:gd name="T68" fmla="*/ 44 w 102"/>
                <a:gd name="T69" fmla="*/ 24 h 54"/>
                <a:gd name="T70" fmla="*/ 59 w 102"/>
                <a:gd name="T71" fmla="*/ 20 h 54"/>
                <a:gd name="T72" fmla="*/ 46 w 102"/>
                <a:gd name="T73" fmla="*/ 41 h 54"/>
                <a:gd name="T74" fmla="*/ 46 w 102"/>
                <a:gd name="T75" fmla="*/ 41 h 54"/>
                <a:gd name="T76" fmla="*/ 61 w 102"/>
                <a:gd name="T77" fmla="*/ 38 h 54"/>
                <a:gd name="T78" fmla="*/ 77 w 102"/>
                <a:gd name="T79" fmla="*/ 26 h 54"/>
                <a:gd name="T80" fmla="*/ 63 w 102"/>
                <a:gd name="T81" fmla="*/ 17 h 54"/>
                <a:gd name="T82" fmla="*/ 71 w 102"/>
                <a:gd name="T83" fmla="*/ 17 h 54"/>
                <a:gd name="T84" fmla="*/ 45 w 102"/>
                <a:gd name="T85" fmla="*/ 37 h 54"/>
                <a:gd name="T86" fmla="*/ 46 w 102"/>
                <a:gd name="T87" fmla="*/ 40 h 54"/>
                <a:gd name="T88" fmla="*/ 86 w 102"/>
                <a:gd name="T89" fmla="*/ 16 h 54"/>
                <a:gd name="T90" fmla="*/ 62 w 102"/>
                <a:gd name="T91" fmla="*/ 29 h 54"/>
                <a:gd name="T92" fmla="*/ 80 w 102"/>
                <a:gd name="T93" fmla="*/ 13 h 54"/>
                <a:gd name="T94" fmla="*/ 70 w 102"/>
                <a:gd name="T95" fmla="*/ 19 h 54"/>
                <a:gd name="T96" fmla="*/ 35 w 102"/>
                <a:gd name="T97" fmla="*/ 41 h 54"/>
                <a:gd name="T98" fmla="*/ 28 w 102"/>
                <a:gd name="T99" fmla="*/ 42 h 54"/>
                <a:gd name="T100" fmla="*/ 69 w 102"/>
                <a:gd name="T101" fmla="*/ 16 h 54"/>
                <a:gd name="T102" fmla="*/ 70 w 102"/>
                <a:gd name="T103" fmla="*/ 13 h 54"/>
                <a:gd name="T104" fmla="*/ 71 w 102"/>
                <a:gd name="T105" fmla="*/ 7 h 54"/>
                <a:gd name="T106" fmla="*/ 80 w 102"/>
                <a:gd name="T107" fmla="*/ 14 h 54"/>
                <a:gd name="T108" fmla="*/ 76 w 102"/>
                <a:gd name="T109" fmla="*/ 12 h 54"/>
                <a:gd name="T110" fmla="*/ 74 w 102"/>
                <a:gd name="T111" fmla="*/ 10 h 54"/>
                <a:gd name="T112" fmla="*/ 70 w 102"/>
                <a:gd name="T113" fmla="*/ 6 h 54"/>
                <a:gd name="T114" fmla="*/ 67 w 102"/>
                <a:gd name="T115" fmla="*/ 0 h 54"/>
                <a:gd name="T116" fmla="*/ 1 w 102"/>
                <a:gd name="T117" fmla="*/ 19 h 54"/>
                <a:gd name="T118" fmla="*/ 71 w 102"/>
                <a:gd name="T119" fmla="*/ 54 h 54"/>
                <a:gd name="T120" fmla="*/ 84 w 102"/>
                <a:gd name="T121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54">
                  <a:moveTo>
                    <a:pt x="73" y="49"/>
                  </a:moveTo>
                  <a:cubicBezTo>
                    <a:pt x="73" y="48"/>
                    <a:pt x="73" y="47"/>
                    <a:pt x="73" y="46"/>
                  </a:cubicBezTo>
                  <a:cubicBezTo>
                    <a:pt x="77" y="43"/>
                    <a:pt x="81" y="41"/>
                    <a:pt x="85" y="38"/>
                  </a:cubicBezTo>
                  <a:cubicBezTo>
                    <a:pt x="84" y="39"/>
                    <a:pt x="83" y="40"/>
                    <a:pt x="82" y="40"/>
                  </a:cubicBezTo>
                  <a:cubicBezTo>
                    <a:pt x="79" y="43"/>
                    <a:pt x="75" y="45"/>
                    <a:pt x="73" y="49"/>
                  </a:cubicBezTo>
                  <a:moveTo>
                    <a:pt x="72" y="41"/>
                  </a:move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39"/>
                    <a:pt x="76" y="38"/>
                    <a:pt x="78" y="36"/>
                  </a:cubicBezTo>
                  <a:cubicBezTo>
                    <a:pt x="76" y="38"/>
                    <a:pt x="74" y="40"/>
                    <a:pt x="72" y="41"/>
                  </a:cubicBezTo>
                  <a:moveTo>
                    <a:pt x="59" y="40"/>
                  </a:moveTo>
                  <a:cubicBezTo>
                    <a:pt x="61" y="38"/>
                    <a:pt x="64" y="37"/>
                    <a:pt x="66" y="36"/>
                  </a:cubicBezTo>
                  <a:cubicBezTo>
                    <a:pt x="65" y="37"/>
                    <a:pt x="63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40"/>
                    <a:pt x="60" y="40"/>
                    <a:pt x="59" y="40"/>
                  </a:cubicBezTo>
                  <a:moveTo>
                    <a:pt x="40" y="41"/>
                  </a:moveTo>
                  <a:cubicBezTo>
                    <a:pt x="44" y="39"/>
                    <a:pt x="48" y="37"/>
                    <a:pt x="52" y="35"/>
                  </a:cubicBezTo>
                  <a:cubicBezTo>
                    <a:pt x="49" y="37"/>
                    <a:pt x="47" y="3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2" y="41"/>
                    <a:pt x="40" y="41"/>
                  </a:cubicBezTo>
                  <a:moveTo>
                    <a:pt x="10" y="40"/>
                  </a:moveTo>
                  <a:cubicBezTo>
                    <a:pt x="10" y="39"/>
                    <a:pt x="10" y="38"/>
                    <a:pt x="10" y="37"/>
                  </a:cubicBezTo>
                  <a:cubicBezTo>
                    <a:pt x="12" y="37"/>
                    <a:pt x="14" y="36"/>
                    <a:pt x="16" y="35"/>
                  </a:cubicBezTo>
                  <a:cubicBezTo>
                    <a:pt x="14" y="36"/>
                    <a:pt x="12" y="38"/>
                    <a:pt x="10" y="40"/>
                  </a:cubicBezTo>
                  <a:moveTo>
                    <a:pt x="73" y="51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5" y="47"/>
                    <a:pt x="78" y="44"/>
                    <a:pt x="81" y="42"/>
                  </a:cubicBezTo>
                  <a:cubicBezTo>
                    <a:pt x="84" y="40"/>
                    <a:pt x="86" y="37"/>
                    <a:pt x="89" y="35"/>
                  </a:cubicBezTo>
                  <a:cubicBezTo>
                    <a:pt x="89" y="34"/>
                    <a:pt x="90" y="34"/>
                    <a:pt x="91" y="33"/>
                  </a:cubicBezTo>
                  <a:cubicBezTo>
                    <a:pt x="85" y="39"/>
                    <a:pt x="78" y="45"/>
                    <a:pt x="73" y="51"/>
                  </a:cubicBezTo>
                  <a:moveTo>
                    <a:pt x="64" y="39"/>
                  </a:moveTo>
                  <a:cubicBezTo>
                    <a:pt x="68" y="38"/>
                    <a:pt x="71" y="3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4"/>
                    <a:pt x="70" y="37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moveTo>
                    <a:pt x="72" y="45"/>
                  </a:moveTo>
                  <a:cubicBezTo>
                    <a:pt x="72" y="44"/>
                    <a:pt x="72" y="43"/>
                    <a:pt x="72" y="42"/>
                  </a:cubicBezTo>
                  <a:cubicBezTo>
                    <a:pt x="77" y="41"/>
                    <a:pt x="80" y="38"/>
                    <a:pt x="83" y="36"/>
                  </a:cubicBezTo>
                  <a:cubicBezTo>
                    <a:pt x="85" y="34"/>
                    <a:pt x="87" y="32"/>
                    <a:pt x="90" y="3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8" y="32"/>
                    <a:pt x="86" y="34"/>
                    <a:pt x="83" y="37"/>
                  </a:cubicBezTo>
                  <a:cubicBezTo>
                    <a:pt x="80" y="40"/>
                    <a:pt x="76" y="42"/>
                    <a:pt x="72" y="45"/>
                  </a:cubicBezTo>
                  <a:moveTo>
                    <a:pt x="81" y="34"/>
                  </a:moveTo>
                  <a:cubicBezTo>
                    <a:pt x="83" y="33"/>
                    <a:pt x="85" y="31"/>
                    <a:pt x="87" y="30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3" y="33"/>
                    <a:pt x="82" y="33"/>
                    <a:pt x="81" y="34"/>
                  </a:cubicBezTo>
                  <a:moveTo>
                    <a:pt x="10" y="44"/>
                  </a:moveTo>
                  <a:cubicBezTo>
                    <a:pt x="13" y="43"/>
                    <a:pt x="16" y="41"/>
                    <a:pt x="19" y="40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4" y="31"/>
                    <a:pt x="37" y="29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1" y="34"/>
                    <a:pt x="24" y="39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4"/>
                    <a:pt x="12" y="44"/>
                    <a:pt x="10" y="44"/>
                  </a:cubicBezTo>
                  <a:moveTo>
                    <a:pt x="60" y="36"/>
                  </a:moveTo>
                  <a:cubicBezTo>
                    <a:pt x="61" y="35"/>
                    <a:pt x="62" y="34"/>
                    <a:pt x="63" y="34"/>
                  </a:cubicBezTo>
                  <a:cubicBezTo>
                    <a:pt x="66" y="31"/>
                    <a:pt x="69" y="30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1" y="29"/>
                    <a:pt x="70" y="30"/>
                  </a:cubicBezTo>
                  <a:cubicBezTo>
                    <a:pt x="67" y="31"/>
                    <a:pt x="64" y="33"/>
                    <a:pt x="61" y="35"/>
                  </a:cubicBezTo>
                  <a:cubicBezTo>
                    <a:pt x="60" y="36"/>
                    <a:pt x="60" y="36"/>
                    <a:pt x="60" y="36"/>
                  </a:cubicBezTo>
                  <a:moveTo>
                    <a:pt x="69" y="39"/>
                  </a:moveTo>
                  <a:cubicBezTo>
                    <a:pt x="72" y="38"/>
                    <a:pt x="75" y="36"/>
                    <a:pt x="77" y="34"/>
                  </a:cubicBezTo>
                  <a:cubicBezTo>
                    <a:pt x="82" y="31"/>
                    <a:pt x="86" y="28"/>
                    <a:pt x="90" y="26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6" y="28"/>
                    <a:pt x="84" y="30"/>
                    <a:pt x="82" y="31"/>
                  </a:cubicBezTo>
                  <a:cubicBezTo>
                    <a:pt x="79" y="33"/>
                    <a:pt x="75" y="36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9"/>
                    <a:pt x="70" y="39"/>
                    <a:pt x="69" y="39"/>
                  </a:cubicBezTo>
                  <a:moveTo>
                    <a:pt x="10" y="43"/>
                  </a:moveTo>
                  <a:cubicBezTo>
                    <a:pt x="10" y="42"/>
                    <a:pt x="10" y="42"/>
                    <a:pt x="10" y="41"/>
                  </a:cubicBezTo>
                  <a:cubicBezTo>
                    <a:pt x="12" y="40"/>
                    <a:pt x="14" y="39"/>
                    <a:pt x="16" y="37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1" y="29"/>
                    <a:pt x="35" y="26"/>
                    <a:pt x="39" y="23"/>
                  </a:cubicBezTo>
                  <a:cubicBezTo>
                    <a:pt x="36" y="26"/>
                    <a:pt x="33" y="28"/>
                    <a:pt x="30" y="30"/>
                  </a:cubicBezTo>
                  <a:cubicBezTo>
                    <a:pt x="23" y="34"/>
                    <a:pt x="17" y="40"/>
                    <a:pt x="10" y="43"/>
                  </a:cubicBezTo>
                  <a:moveTo>
                    <a:pt x="54" y="40"/>
                  </a:moveTo>
                  <a:cubicBezTo>
                    <a:pt x="59" y="38"/>
                    <a:pt x="63" y="35"/>
                    <a:pt x="67" y="32"/>
                  </a:cubicBezTo>
                  <a:cubicBezTo>
                    <a:pt x="72" y="29"/>
                    <a:pt x="77" y="26"/>
                    <a:pt x="82" y="23"/>
                  </a:cubicBezTo>
                  <a:cubicBezTo>
                    <a:pt x="80" y="25"/>
                    <a:pt x="77" y="27"/>
                    <a:pt x="74" y="29"/>
                  </a:cubicBezTo>
                  <a:cubicBezTo>
                    <a:pt x="68" y="32"/>
                    <a:pt x="63" y="36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moveTo>
                    <a:pt x="68" y="39"/>
                  </a:moveTo>
                  <a:cubicBezTo>
                    <a:pt x="68" y="39"/>
                    <a:pt x="70" y="38"/>
                    <a:pt x="71" y="37"/>
                  </a:cubicBezTo>
                  <a:cubicBezTo>
                    <a:pt x="73" y="34"/>
                    <a:pt x="76" y="32"/>
                    <a:pt x="79" y="30"/>
                  </a:cubicBezTo>
                  <a:cubicBezTo>
                    <a:pt x="84" y="27"/>
                    <a:pt x="89" y="25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6" y="23"/>
                    <a:pt x="97" y="24"/>
                    <a:pt x="99" y="25"/>
                  </a:cubicBezTo>
                  <a:cubicBezTo>
                    <a:pt x="98" y="26"/>
                    <a:pt x="97" y="27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2"/>
                    <a:pt x="89" y="34"/>
                  </a:cubicBezTo>
                  <a:cubicBezTo>
                    <a:pt x="87" y="36"/>
                    <a:pt x="84" y="38"/>
                    <a:pt x="82" y="39"/>
                  </a:cubicBezTo>
                  <a:cubicBezTo>
                    <a:pt x="79" y="41"/>
                    <a:pt x="76" y="43"/>
                    <a:pt x="73" y="45"/>
                  </a:cubicBezTo>
                  <a:cubicBezTo>
                    <a:pt x="74" y="44"/>
                    <a:pt x="75" y="43"/>
                    <a:pt x="76" y="42"/>
                  </a:cubicBezTo>
                  <a:cubicBezTo>
                    <a:pt x="78" y="41"/>
                    <a:pt x="79" y="41"/>
                    <a:pt x="81" y="40"/>
                  </a:cubicBezTo>
                  <a:cubicBezTo>
                    <a:pt x="83" y="38"/>
                    <a:pt x="85" y="36"/>
                    <a:pt x="87" y="34"/>
                  </a:cubicBezTo>
                  <a:cubicBezTo>
                    <a:pt x="90" y="32"/>
                    <a:pt x="93" y="30"/>
                    <a:pt x="95" y="2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6"/>
                    <a:pt x="98" y="26"/>
                  </a:cubicBezTo>
                  <a:cubicBezTo>
                    <a:pt x="98" y="26"/>
                    <a:pt x="98" y="25"/>
                    <a:pt x="98" y="25"/>
                  </a:cubicBezTo>
                  <a:cubicBezTo>
                    <a:pt x="98" y="25"/>
                    <a:pt x="97" y="25"/>
                    <a:pt x="97" y="25"/>
                  </a:cubicBezTo>
                  <a:cubicBezTo>
                    <a:pt x="94" y="28"/>
                    <a:pt x="89" y="30"/>
                    <a:pt x="86" y="33"/>
                  </a:cubicBezTo>
                  <a:cubicBezTo>
                    <a:pt x="82" y="36"/>
                    <a:pt x="79" y="39"/>
                    <a:pt x="74" y="41"/>
                  </a:cubicBezTo>
                  <a:cubicBezTo>
                    <a:pt x="73" y="41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5" y="40"/>
                    <a:pt x="76" y="39"/>
                    <a:pt x="78" y="37"/>
                  </a:cubicBezTo>
                  <a:cubicBezTo>
                    <a:pt x="80" y="36"/>
                    <a:pt x="82" y="34"/>
                    <a:pt x="84" y="33"/>
                  </a:cubicBezTo>
                  <a:cubicBezTo>
                    <a:pt x="87" y="30"/>
                    <a:pt x="91" y="28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7" y="25"/>
                    <a:pt x="97" y="24"/>
                    <a:pt x="97" y="24"/>
                  </a:cubicBezTo>
                  <a:cubicBezTo>
                    <a:pt x="97" y="24"/>
                    <a:pt x="97" y="24"/>
                    <a:pt x="96" y="24"/>
                  </a:cubicBezTo>
                  <a:cubicBezTo>
                    <a:pt x="93" y="26"/>
                    <a:pt x="89" y="28"/>
                    <a:pt x="85" y="30"/>
                  </a:cubicBezTo>
                  <a:cubicBezTo>
                    <a:pt x="81" y="33"/>
                    <a:pt x="78" y="36"/>
                    <a:pt x="74" y="38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8" y="34"/>
                    <a:pt x="80" y="33"/>
                    <a:pt x="83" y="31"/>
                  </a:cubicBezTo>
                  <a:cubicBezTo>
                    <a:pt x="86" y="29"/>
                    <a:pt x="91" y="27"/>
                    <a:pt x="95" y="24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7"/>
                    <a:pt x="81" y="30"/>
                    <a:pt x="75" y="35"/>
                  </a:cubicBezTo>
                  <a:cubicBezTo>
                    <a:pt x="73" y="36"/>
                    <a:pt x="72" y="37"/>
                    <a:pt x="70" y="38"/>
                  </a:cubicBezTo>
                  <a:cubicBezTo>
                    <a:pt x="69" y="39"/>
                    <a:pt x="68" y="39"/>
                    <a:pt x="68" y="39"/>
                  </a:cubicBezTo>
                  <a:moveTo>
                    <a:pt x="79" y="27"/>
                  </a:moveTo>
                  <a:cubicBezTo>
                    <a:pt x="82" y="25"/>
                    <a:pt x="86" y="23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7" y="23"/>
                    <a:pt x="86" y="24"/>
                    <a:pt x="84" y="25"/>
                  </a:cubicBezTo>
                  <a:cubicBezTo>
                    <a:pt x="82" y="26"/>
                    <a:pt x="81" y="27"/>
                    <a:pt x="79" y="27"/>
                  </a:cubicBezTo>
                  <a:moveTo>
                    <a:pt x="8" y="26"/>
                  </a:moveTo>
                  <a:cubicBezTo>
                    <a:pt x="8" y="25"/>
                    <a:pt x="8" y="24"/>
                    <a:pt x="7" y="23"/>
                  </a:cubicBezTo>
                  <a:cubicBezTo>
                    <a:pt x="9" y="22"/>
                    <a:pt x="11" y="22"/>
                    <a:pt x="13" y="21"/>
                  </a:cubicBezTo>
                  <a:cubicBezTo>
                    <a:pt x="12" y="21"/>
                    <a:pt x="9" y="24"/>
                    <a:pt x="8" y="26"/>
                  </a:cubicBezTo>
                  <a:moveTo>
                    <a:pt x="10" y="36"/>
                  </a:moveTo>
                  <a:cubicBezTo>
                    <a:pt x="10" y="35"/>
                    <a:pt x="10" y="35"/>
                    <a:pt x="10" y="34"/>
                  </a:cubicBezTo>
                  <a:cubicBezTo>
                    <a:pt x="19" y="31"/>
                    <a:pt x="25" y="24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19" y="30"/>
                    <a:pt x="15" y="33"/>
                    <a:pt x="10" y="36"/>
                  </a:cubicBezTo>
                  <a:moveTo>
                    <a:pt x="64" y="39"/>
                  </a:moveTo>
                  <a:cubicBezTo>
                    <a:pt x="63" y="39"/>
                    <a:pt x="67" y="36"/>
                    <a:pt x="68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2" y="32"/>
                    <a:pt x="73" y="31"/>
                    <a:pt x="75" y="30"/>
                  </a:cubicBezTo>
                  <a:cubicBezTo>
                    <a:pt x="81" y="27"/>
                    <a:pt x="87" y="24"/>
                    <a:pt x="93" y="20"/>
                  </a:cubicBezTo>
                  <a:cubicBezTo>
                    <a:pt x="93" y="21"/>
                    <a:pt x="93" y="21"/>
                    <a:pt x="94" y="21"/>
                  </a:cubicBezTo>
                  <a:cubicBezTo>
                    <a:pt x="89" y="23"/>
                    <a:pt x="84" y="26"/>
                    <a:pt x="80" y="29"/>
                  </a:cubicBezTo>
                  <a:cubicBezTo>
                    <a:pt x="77" y="31"/>
                    <a:pt x="73" y="32"/>
                    <a:pt x="71" y="34"/>
                  </a:cubicBezTo>
                  <a:cubicBezTo>
                    <a:pt x="69" y="35"/>
                    <a:pt x="68" y="36"/>
                    <a:pt x="66" y="37"/>
                  </a:cubicBezTo>
                  <a:cubicBezTo>
                    <a:pt x="65" y="38"/>
                    <a:pt x="64" y="39"/>
                    <a:pt x="64" y="39"/>
                  </a:cubicBezTo>
                  <a:moveTo>
                    <a:pt x="9" y="28"/>
                  </a:moveTo>
                  <a:cubicBezTo>
                    <a:pt x="9" y="28"/>
                    <a:pt x="9" y="27"/>
                    <a:pt x="9" y="27"/>
                  </a:cubicBezTo>
                  <a:cubicBezTo>
                    <a:pt x="12" y="26"/>
                    <a:pt x="15" y="23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3" y="25"/>
                    <a:pt x="11" y="27"/>
                    <a:pt x="9" y="28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8" y="20"/>
                    <a:pt x="9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10" y="29"/>
                  </a:moveTo>
                  <a:cubicBezTo>
                    <a:pt x="10" y="29"/>
                    <a:pt x="13" y="26"/>
                    <a:pt x="14" y="25"/>
                  </a:cubicBezTo>
                  <a:cubicBezTo>
                    <a:pt x="17" y="24"/>
                    <a:pt x="19" y="22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0" y="22"/>
                    <a:pt x="16" y="25"/>
                    <a:pt x="12" y="27"/>
                  </a:cubicBezTo>
                  <a:cubicBezTo>
                    <a:pt x="11" y="28"/>
                    <a:pt x="10" y="29"/>
                    <a:pt x="10" y="29"/>
                  </a:cubicBezTo>
                  <a:moveTo>
                    <a:pt x="10" y="30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8"/>
                    <a:pt x="15" y="27"/>
                    <a:pt x="18" y="25"/>
                  </a:cubicBezTo>
                  <a:cubicBezTo>
                    <a:pt x="19" y="24"/>
                    <a:pt x="21" y="23"/>
                    <a:pt x="23" y="21"/>
                  </a:cubicBezTo>
                  <a:cubicBezTo>
                    <a:pt x="24" y="21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24"/>
                    <a:pt x="15" y="27"/>
                    <a:pt x="10" y="30"/>
                  </a:cubicBezTo>
                  <a:moveTo>
                    <a:pt x="11" y="30"/>
                  </a:moveTo>
                  <a:cubicBezTo>
                    <a:pt x="10" y="30"/>
                    <a:pt x="12" y="29"/>
                    <a:pt x="13" y="29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2" y="24"/>
                    <a:pt x="25" y="22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3" y="22"/>
                    <a:pt x="18" y="28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moveTo>
                    <a:pt x="7" y="22"/>
                  </a:moveTo>
                  <a:cubicBezTo>
                    <a:pt x="7" y="22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3" y="20"/>
                    <a:pt x="16" y="20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13" y="24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moveTo>
                    <a:pt x="10" y="33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7" y="30"/>
                    <a:pt x="21" y="25"/>
                    <a:pt x="27" y="21"/>
                  </a:cubicBezTo>
                  <a:cubicBezTo>
                    <a:pt x="28" y="21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6" y="23"/>
                    <a:pt x="24" y="24"/>
                    <a:pt x="22" y="25"/>
                  </a:cubicBezTo>
                  <a:cubicBezTo>
                    <a:pt x="18" y="28"/>
                    <a:pt x="14" y="30"/>
                    <a:pt x="10" y="33"/>
                  </a:cubicBezTo>
                  <a:moveTo>
                    <a:pt x="10" y="33"/>
                  </a:moveTo>
                  <a:cubicBezTo>
                    <a:pt x="10" y="33"/>
                    <a:pt x="11" y="33"/>
                    <a:pt x="13" y="32"/>
                  </a:cubicBezTo>
                  <a:cubicBezTo>
                    <a:pt x="15" y="30"/>
                    <a:pt x="18" y="29"/>
                    <a:pt x="20" y="27"/>
                  </a:cubicBezTo>
                  <a:cubicBezTo>
                    <a:pt x="24" y="25"/>
                    <a:pt x="28" y="23"/>
                    <a:pt x="32" y="19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27" y="22"/>
                    <a:pt x="20" y="29"/>
                    <a:pt x="13" y="32"/>
                  </a:cubicBezTo>
                  <a:cubicBezTo>
                    <a:pt x="11" y="33"/>
                    <a:pt x="10" y="33"/>
                    <a:pt x="10" y="33"/>
                  </a:cubicBezTo>
                  <a:moveTo>
                    <a:pt x="6" y="21"/>
                  </a:moveTo>
                  <a:cubicBezTo>
                    <a:pt x="5" y="20"/>
                    <a:pt x="5" y="20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moveTo>
                    <a:pt x="10" y="37"/>
                  </a:moveTo>
                  <a:cubicBezTo>
                    <a:pt x="10" y="37"/>
                    <a:pt x="13" y="35"/>
                    <a:pt x="14" y="34"/>
                  </a:cubicBezTo>
                  <a:cubicBezTo>
                    <a:pt x="16" y="32"/>
                    <a:pt x="19" y="30"/>
                    <a:pt x="22" y="29"/>
                  </a:cubicBezTo>
                  <a:cubicBezTo>
                    <a:pt x="27" y="26"/>
                    <a:pt x="32" y="22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31" y="24"/>
                    <a:pt x="22" y="31"/>
                    <a:pt x="13" y="36"/>
                  </a:cubicBezTo>
                  <a:cubicBezTo>
                    <a:pt x="11" y="36"/>
                    <a:pt x="11" y="37"/>
                    <a:pt x="10" y="37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6" y="22"/>
                    <a:pt x="37" y="22"/>
                  </a:cubicBezTo>
                  <a:cubicBezTo>
                    <a:pt x="37" y="21"/>
                    <a:pt x="41" y="19"/>
                    <a:pt x="41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38" y="21"/>
                    <a:pt x="35" y="23"/>
                    <a:pt x="32" y="24"/>
                  </a:cubicBezTo>
                  <a:moveTo>
                    <a:pt x="10" y="40"/>
                  </a:moveTo>
                  <a:cubicBezTo>
                    <a:pt x="12" y="39"/>
                    <a:pt x="14" y="37"/>
                    <a:pt x="15" y="36"/>
                  </a:cubicBezTo>
                  <a:cubicBezTo>
                    <a:pt x="18" y="34"/>
                    <a:pt x="22" y="32"/>
                    <a:pt x="25" y="30"/>
                  </a:cubicBezTo>
                  <a:cubicBezTo>
                    <a:pt x="31" y="26"/>
                    <a:pt x="37" y="23"/>
                    <a:pt x="42" y="19"/>
                  </a:cubicBezTo>
                  <a:cubicBezTo>
                    <a:pt x="44" y="19"/>
                    <a:pt x="45" y="19"/>
                    <a:pt x="47" y="18"/>
                  </a:cubicBezTo>
                  <a:cubicBezTo>
                    <a:pt x="42" y="21"/>
                    <a:pt x="37" y="24"/>
                    <a:pt x="32" y="27"/>
                  </a:cubicBezTo>
                  <a:cubicBezTo>
                    <a:pt x="29" y="29"/>
                    <a:pt x="26" y="31"/>
                    <a:pt x="23" y="32"/>
                  </a:cubicBezTo>
                  <a:cubicBezTo>
                    <a:pt x="20" y="34"/>
                    <a:pt x="17" y="36"/>
                    <a:pt x="14" y="38"/>
                  </a:cubicBezTo>
                  <a:cubicBezTo>
                    <a:pt x="13" y="39"/>
                    <a:pt x="11" y="39"/>
                    <a:pt x="10" y="40"/>
                  </a:cubicBezTo>
                  <a:moveTo>
                    <a:pt x="13" y="42"/>
                  </a:moveTo>
                  <a:cubicBezTo>
                    <a:pt x="14" y="42"/>
                    <a:pt x="15" y="41"/>
                    <a:pt x="16" y="40"/>
                  </a:cubicBezTo>
                  <a:cubicBezTo>
                    <a:pt x="20" y="38"/>
                    <a:pt x="24" y="35"/>
                    <a:pt x="27" y="32"/>
                  </a:cubicBezTo>
                  <a:cubicBezTo>
                    <a:pt x="34" y="27"/>
                    <a:pt x="42" y="22"/>
                    <a:pt x="49" y="18"/>
                  </a:cubicBezTo>
                  <a:cubicBezTo>
                    <a:pt x="51" y="18"/>
                    <a:pt x="53" y="18"/>
                    <a:pt x="54" y="18"/>
                  </a:cubicBezTo>
                  <a:cubicBezTo>
                    <a:pt x="51" y="20"/>
                    <a:pt x="48" y="22"/>
                    <a:pt x="44" y="24"/>
                  </a:cubicBezTo>
                  <a:cubicBezTo>
                    <a:pt x="42" y="26"/>
                    <a:pt x="39" y="27"/>
                    <a:pt x="37" y="29"/>
                  </a:cubicBezTo>
                  <a:cubicBezTo>
                    <a:pt x="29" y="32"/>
                    <a:pt x="22" y="37"/>
                    <a:pt x="15" y="41"/>
                  </a:cubicBezTo>
                  <a:cubicBezTo>
                    <a:pt x="14" y="42"/>
                    <a:pt x="14" y="42"/>
                    <a:pt x="13" y="42"/>
                  </a:cubicBezTo>
                  <a:moveTo>
                    <a:pt x="18" y="43"/>
                  </a:moveTo>
                  <a:cubicBezTo>
                    <a:pt x="25" y="41"/>
                    <a:pt x="31" y="36"/>
                    <a:pt x="38" y="33"/>
                  </a:cubicBezTo>
                  <a:cubicBezTo>
                    <a:pt x="41" y="31"/>
                    <a:pt x="45" y="29"/>
                    <a:pt x="48" y="27"/>
                  </a:cubicBezTo>
                  <a:cubicBezTo>
                    <a:pt x="52" y="25"/>
                    <a:pt x="55" y="22"/>
                    <a:pt x="59" y="20"/>
                  </a:cubicBezTo>
                  <a:cubicBezTo>
                    <a:pt x="61" y="19"/>
                    <a:pt x="62" y="18"/>
                    <a:pt x="64" y="18"/>
                  </a:cubicBezTo>
                  <a:cubicBezTo>
                    <a:pt x="63" y="18"/>
                    <a:pt x="62" y="19"/>
                    <a:pt x="61" y="19"/>
                  </a:cubicBezTo>
                  <a:cubicBezTo>
                    <a:pt x="57" y="22"/>
                    <a:pt x="53" y="24"/>
                    <a:pt x="49" y="27"/>
                  </a:cubicBezTo>
                  <a:cubicBezTo>
                    <a:pt x="41" y="32"/>
                    <a:pt x="34" y="37"/>
                    <a:pt x="27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1" y="43"/>
                    <a:pt x="18" y="43"/>
                  </a:cubicBezTo>
                  <a:moveTo>
                    <a:pt x="46" y="41"/>
                  </a:moveTo>
                  <a:cubicBezTo>
                    <a:pt x="59" y="35"/>
                    <a:pt x="71" y="27"/>
                    <a:pt x="83" y="19"/>
                  </a:cubicBezTo>
                  <a:cubicBezTo>
                    <a:pt x="84" y="19"/>
                    <a:pt x="87" y="17"/>
                    <a:pt x="87" y="17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4" y="20"/>
                    <a:pt x="83" y="21"/>
                    <a:pt x="81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64" y="32"/>
                    <a:pt x="59" y="37"/>
                    <a:pt x="52" y="40"/>
                  </a:cubicBezTo>
                  <a:cubicBezTo>
                    <a:pt x="50" y="40"/>
                    <a:pt x="48" y="41"/>
                    <a:pt x="46" y="41"/>
                  </a:cubicBezTo>
                  <a:moveTo>
                    <a:pt x="77" y="26"/>
                  </a:moveTo>
                  <a:cubicBezTo>
                    <a:pt x="81" y="23"/>
                    <a:pt x="85" y="20"/>
                    <a:pt x="88" y="17"/>
                  </a:cubicBezTo>
                  <a:cubicBezTo>
                    <a:pt x="90" y="18"/>
                    <a:pt x="91" y="19"/>
                    <a:pt x="92" y="20"/>
                  </a:cubicBezTo>
                  <a:cubicBezTo>
                    <a:pt x="84" y="23"/>
                    <a:pt x="78" y="27"/>
                    <a:pt x="71" y="32"/>
                  </a:cubicBezTo>
                  <a:cubicBezTo>
                    <a:pt x="68" y="34"/>
                    <a:pt x="65" y="36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6"/>
                    <a:pt x="65" y="35"/>
                    <a:pt x="67" y="34"/>
                  </a:cubicBezTo>
                  <a:cubicBezTo>
                    <a:pt x="73" y="30"/>
                    <a:pt x="80" y="26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4" y="21"/>
                    <a:pt x="81" y="23"/>
                    <a:pt x="77" y="26"/>
                  </a:cubicBezTo>
                  <a:moveTo>
                    <a:pt x="18" y="42"/>
                  </a:moveTo>
                  <a:cubicBezTo>
                    <a:pt x="19" y="42"/>
                    <a:pt x="21" y="41"/>
                    <a:pt x="23" y="40"/>
                  </a:cubicBezTo>
                  <a:cubicBezTo>
                    <a:pt x="26" y="38"/>
                    <a:pt x="30" y="35"/>
                    <a:pt x="34" y="32"/>
                  </a:cubicBezTo>
                  <a:cubicBezTo>
                    <a:pt x="37" y="30"/>
                    <a:pt x="40" y="28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3"/>
                    <a:pt x="52" y="20"/>
                    <a:pt x="56" y="18"/>
                  </a:cubicBezTo>
                  <a:cubicBezTo>
                    <a:pt x="59" y="18"/>
                    <a:pt x="61" y="17"/>
                    <a:pt x="63" y="17"/>
                  </a:cubicBezTo>
                  <a:cubicBezTo>
                    <a:pt x="58" y="20"/>
                    <a:pt x="53" y="23"/>
                    <a:pt x="48" y="27"/>
                  </a:cubicBezTo>
                  <a:cubicBezTo>
                    <a:pt x="44" y="28"/>
                    <a:pt x="41" y="30"/>
                    <a:pt x="37" y="32"/>
                  </a:cubicBezTo>
                  <a:cubicBezTo>
                    <a:pt x="33" y="34"/>
                    <a:pt x="29" y="37"/>
                    <a:pt x="25" y="39"/>
                  </a:cubicBezTo>
                  <a:cubicBezTo>
                    <a:pt x="23" y="40"/>
                    <a:pt x="21" y="42"/>
                    <a:pt x="18" y="42"/>
                  </a:cubicBezTo>
                  <a:moveTo>
                    <a:pt x="27" y="43"/>
                  </a:moveTo>
                  <a:cubicBezTo>
                    <a:pt x="41" y="36"/>
                    <a:pt x="54" y="26"/>
                    <a:pt x="67" y="19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69" y="18"/>
                    <a:pt x="67" y="19"/>
                    <a:pt x="66" y="21"/>
                  </a:cubicBezTo>
                  <a:cubicBezTo>
                    <a:pt x="62" y="23"/>
                    <a:pt x="58" y="25"/>
                    <a:pt x="54" y="27"/>
                  </a:cubicBezTo>
                  <a:cubicBezTo>
                    <a:pt x="47" y="32"/>
                    <a:pt x="40" y="37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29" y="42"/>
                    <a:pt x="27" y="43"/>
                  </a:cubicBezTo>
                  <a:moveTo>
                    <a:pt x="33" y="42"/>
                  </a:moveTo>
                  <a:cubicBezTo>
                    <a:pt x="38" y="41"/>
                    <a:pt x="41" y="39"/>
                    <a:pt x="45" y="37"/>
                  </a:cubicBezTo>
                  <a:cubicBezTo>
                    <a:pt x="49" y="34"/>
                    <a:pt x="54" y="32"/>
                    <a:pt x="58" y="30"/>
                  </a:cubicBezTo>
                  <a:cubicBezTo>
                    <a:pt x="63" y="27"/>
                    <a:pt x="67" y="25"/>
                    <a:pt x="71" y="21"/>
                  </a:cubicBezTo>
                  <a:cubicBezTo>
                    <a:pt x="75" y="18"/>
                    <a:pt x="80" y="17"/>
                    <a:pt x="84" y="14"/>
                  </a:cubicBezTo>
                  <a:cubicBezTo>
                    <a:pt x="85" y="15"/>
                    <a:pt x="86" y="16"/>
                    <a:pt x="88" y="17"/>
                  </a:cubicBezTo>
                  <a:cubicBezTo>
                    <a:pt x="82" y="19"/>
                    <a:pt x="77" y="23"/>
                    <a:pt x="71" y="26"/>
                  </a:cubicBezTo>
                  <a:cubicBezTo>
                    <a:pt x="64" y="31"/>
                    <a:pt x="56" y="35"/>
                    <a:pt x="49" y="39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47" y="39"/>
                    <a:pt x="48" y="39"/>
                    <a:pt x="49" y="38"/>
                  </a:cubicBezTo>
                  <a:cubicBezTo>
                    <a:pt x="50" y="37"/>
                    <a:pt x="52" y="36"/>
                    <a:pt x="53" y="35"/>
                  </a:cubicBezTo>
                  <a:cubicBezTo>
                    <a:pt x="56" y="33"/>
                    <a:pt x="59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7" y="28"/>
                    <a:pt x="71" y="25"/>
                    <a:pt x="76" y="22"/>
                  </a:cubicBezTo>
                  <a:cubicBezTo>
                    <a:pt x="79" y="20"/>
                    <a:pt x="82" y="18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7"/>
                    <a:pt x="83" y="17"/>
                  </a:cubicBezTo>
                  <a:cubicBezTo>
                    <a:pt x="81" y="18"/>
                    <a:pt x="79" y="19"/>
                    <a:pt x="78" y="20"/>
                  </a:cubicBezTo>
                  <a:cubicBezTo>
                    <a:pt x="76" y="21"/>
                    <a:pt x="75" y="21"/>
                    <a:pt x="74" y="22"/>
                  </a:cubicBezTo>
                  <a:cubicBezTo>
                    <a:pt x="70" y="24"/>
                    <a:pt x="66" y="27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33"/>
                    <a:pt x="46" y="37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2"/>
                    <a:pt x="35" y="42"/>
                    <a:pt x="33" y="42"/>
                  </a:cubicBezTo>
                  <a:moveTo>
                    <a:pt x="69" y="17"/>
                  </a:moveTo>
                  <a:cubicBezTo>
                    <a:pt x="71" y="16"/>
                    <a:pt x="72" y="16"/>
                    <a:pt x="74" y="15"/>
                  </a:cubicBezTo>
                  <a:cubicBezTo>
                    <a:pt x="75" y="15"/>
                    <a:pt x="75" y="14"/>
                    <a:pt x="76" y="14"/>
                  </a:cubicBezTo>
                  <a:cubicBezTo>
                    <a:pt x="77" y="14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4"/>
                    <a:pt x="78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4" y="17"/>
                    <a:pt x="72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8"/>
                    <a:pt x="77" y="16"/>
                    <a:pt x="80" y="15"/>
                  </a:cubicBezTo>
                  <a:cubicBezTo>
                    <a:pt x="81" y="14"/>
                    <a:pt x="82" y="14"/>
                    <a:pt x="83" y="14"/>
                  </a:cubicBezTo>
                  <a:cubicBezTo>
                    <a:pt x="82" y="14"/>
                    <a:pt x="80" y="16"/>
                    <a:pt x="79" y="16"/>
                  </a:cubicBezTo>
                  <a:cubicBezTo>
                    <a:pt x="77" y="17"/>
                    <a:pt x="75" y="18"/>
                    <a:pt x="74" y="18"/>
                  </a:cubicBezTo>
                  <a:cubicBezTo>
                    <a:pt x="70" y="21"/>
                    <a:pt x="66" y="24"/>
                    <a:pt x="62" y="27"/>
                  </a:cubicBezTo>
                  <a:cubicBezTo>
                    <a:pt x="58" y="29"/>
                    <a:pt x="53" y="32"/>
                    <a:pt x="48" y="34"/>
                  </a:cubicBezTo>
                  <a:cubicBezTo>
                    <a:pt x="44" y="36"/>
                    <a:pt x="40" y="39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4" y="41"/>
                    <a:pt x="38" y="39"/>
                    <a:pt x="38" y="39"/>
                  </a:cubicBezTo>
                  <a:cubicBezTo>
                    <a:pt x="41" y="37"/>
                    <a:pt x="43" y="36"/>
                    <a:pt x="45" y="34"/>
                  </a:cubicBezTo>
                  <a:cubicBezTo>
                    <a:pt x="54" y="28"/>
                    <a:pt x="64" y="23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58" y="22"/>
                    <a:pt x="46" y="32"/>
                    <a:pt x="32" y="40"/>
                  </a:cubicBezTo>
                  <a:cubicBezTo>
                    <a:pt x="32" y="40"/>
                    <a:pt x="29" y="42"/>
                    <a:pt x="28" y="42"/>
                  </a:cubicBezTo>
                  <a:cubicBezTo>
                    <a:pt x="28" y="42"/>
                    <a:pt x="29" y="42"/>
                    <a:pt x="29" y="41"/>
                  </a:cubicBezTo>
                  <a:cubicBezTo>
                    <a:pt x="31" y="40"/>
                    <a:pt x="33" y="38"/>
                    <a:pt x="35" y="37"/>
                  </a:cubicBezTo>
                  <a:cubicBezTo>
                    <a:pt x="38" y="35"/>
                    <a:pt x="42" y="32"/>
                    <a:pt x="45" y="30"/>
                  </a:cubicBezTo>
                  <a:cubicBezTo>
                    <a:pt x="52" y="26"/>
                    <a:pt x="59" y="21"/>
                    <a:pt x="66" y="17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5"/>
                    <a:pt x="70" y="15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moveTo>
                    <a:pt x="69" y="15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5"/>
                  </a:cubicBezTo>
                  <a:moveTo>
                    <a:pt x="69" y="12"/>
                  </a:move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moveTo>
                    <a:pt x="69" y="7"/>
                  </a:moveTo>
                  <a:cubicBezTo>
                    <a:pt x="70" y="7"/>
                    <a:pt x="70" y="7"/>
                    <a:pt x="71" y="7"/>
                  </a:cubicBezTo>
                  <a:cubicBezTo>
                    <a:pt x="70" y="7"/>
                    <a:pt x="69" y="8"/>
                    <a:pt x="69" y="9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70" y="6"/>
                  </a:moveTo>
                  <a:cubicBezTo>
                    <a:pt x="69" y="6"/>
                    <a:pt x="69" y="5"/>
                    <a:pt x="70" y="4"/>
                  </a:cubicBezTo>
                  <a:cubicBezTo>
                    <a:pt x="74" y="7"/>
                    <a:pt x="79" y="10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2"/>
                    <a:pt x="76" y="13"/>
                    <a:pt x="74" y="14"/>
                  </a:cubicBezTo>
                  <a:cubicBezTo>
                    <a:pt x="73" y="15"/>
                    <a:pt x="71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2" y="14"/>
                    <a:pt x="74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2"/>
                    <a:pt x="72" y="13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4" y="10"/>
                    <a:pt x="74" y="10"/>
                  </a:cubicBezTo>
                  <a:cubicBezTo>
                    <a:pt x="73" y="11"/>
                    <a:pt x="70" y="12"/>
                    <a:pt x="69" y="13"/>
                  </a:cubicBezTo>
                  <a:cubicBezTo>
                    <a:pt x="70" y="11"/>
                    <a:pt x="72" y="10"/>
                    <a:pt x="73" y="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1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moveTo>
                    <a:pt x="69" y="5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7" y="6"/>
                    <a:pt x="66" y="10"/>
                    <a:pt x="66" y="15"/>
                  </a:cubicBezTo>
                  <a:cubicBezTo>
                    <a:pt x="51" y="15"/>
                    <a:pt x="35" y="17"/>
                    <a:pt x="19" y="17"/>
                  </a:cubicBezTo>
                  <a:cubicBezTo>
                    <a:pt x="14" y="17"/>
                    <a:pt x="8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7" y="25"/>
                    <a:pt x="9" y="3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46"/>
                    <a:pt x="49" y="43"/>
                    <a:pt x="70" y="42"/>
                  </a:cubicBezTo>
                  <a:cubicBezTo>
                    <a:pt x="70" y="45"/>
                    <a:pt x="70" y="49"/>
                    <a:pt x="70" y="53"/>
                  </a:cubicBezTo>
                  <a:cubicBezTo>
                    <a:pt x="70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82" y="44"/>
                    <a:pt x="93" y="3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6" y="19"/>
                    <a:pt x="90" y="15"/>
                    <a:pt x="84" y="11"/>
                  </a:cubicBezTo>
                  <a:cubicBezTo>
                    <a:pt x="79" y="7"/>
                    <a:pt x="74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8356269" y="2825677"/>
              <a:ext cx="84138" cy="73025"/>
            </a:xfrm>
            <a:custGeom>
              <a:avLst/>
              <a:gdLst>
                <a:gd name="T0" fmla="*/ 9 w 20"/>
                <a:gd name="T1" fmla="*/ 14 h 17"/>
                <a:gd name="T2" fmla="*/ 7 w 20"/>
                <a:gd name="T3" fmla="*/ 13 h 17"/>
                <a:gd name="T4" fmla="*/ 14 w 20"/>
                <a:gd name="T5" fmla="*/ 9 h 17"/>
                <a:gd name="T6" fmla="*/ 9 w 20"/>
                <a:gd name="T7" fmla="*/ 14 h 17"/>
                <a:gd name="T8" fmla="*/ 9 w 20"/>
                <a:gd name="T9" fmla="*/ 14 h 17"/>
                <a:gd name="T10" fmla="*/ 7 w 20"/>
                <a:gd name="T11" fmla="*/ 12 h 17"/>
                <a:gd name="T12" fmla="*/ 6 w 20"/>
                <a:gd name="T13" fmla="*/ 10 h 17"/>
                <a:gd name="T14" fmla="*/ 13 w 20"/>
                <a:gd name="T15" fmla="*/ 6 h 17"/>
                <a:gd name="T16" fmla="*/ 7 w 20"/>
                <a:gd name="T17" fmla="*/ 12 h 17"/>
                <a:gd name="T18" fmla="*/ 8 w 20"/>
                <a:gd name="T19" fmla="*/ 12 h 17"/>
                <a:gd name="T20" fmla="*/ 16 w 20"/>
                <a:gd name="T21" fmla="*/ 5 h 17"/>
                <a:gd name="T22" fmla="*/ 16 w 20"/>
                <a:gd name="T23" fmla="*/ 5 h 17"/>
                <a:gd name="T24" fmla="*/ 17 w 20"/>
                <a:gd name="T25" fmla="*/ 9 h 17"/>
                <a:gd name="T26" fmla="*/ 10 w 20"/>
                <a:gd name="T27" fmla="*/ 14 h 17"/>
                <a:gd name="T28" fmla="*/ 9 w 20"/>
                <a:gd name="T29" fmla="*/ 14 h 17"/>
                <a:gd name="T30" fmla="*/ 15 w 20"/>
                <a:gd name="T31" fmla="*/ 11 h 17"/>
                <a:gd name="T32" fmla="*/ 13 w 20"/>
                <a:gd name="T33" fmla="*/ 12 h 17"/>
                <a:gd name="T34" fmla="*/ 13 w 20"/>
                <a:gd name="T35" fmla="*/ 13 h 17"/>
                <a:gd name="T36" fmla="*/ 16 w 20"/>
                <a:gd name="T37" fmla="*/ 10 h 17"/>
                <a:gd name="T38" fmla="*/ 16 w 20"/>
                <a:gd name="T39" fmla="*/ 9 h 17"/>
                <a:gd name="T40" fmla="*/ 10 w 20"/>
                <a:gd name="T41" fmla="*/ 13 h 17"/>
                <a:gd name="T42" fmla="*/ 16 w 20"/>
                <a:gd name="T43" fmla="*/ 8 h 17"/>
                <a:gd name="T44" fmla="*/ 15 w 20"/>
                <a:gd name="T45" fmla="*/ 7 h 17"/>
                <a:gd name="T46" fmla="*/ 8 w 20"/>
                <a:gd name="T47" fmla="*/ 12 h 17"/>
                <a:gd name="T48" fmla="*/ 5 w 20"/>
                <a:gd name="T49" fmla="*/ 9 h 17"/>
                <a:gd name="T50" fmla="*/ 5 w 20"/>
                <a:gd name="T51" fmla="*/ 8 h 17"/>
                <a:gd name="T52" fmla="*/ 6 w 20"/>
                <a:gd name="T53" fmla="*/ 8 h 17"/>
                <a:gd name="T54" fmla="*/ 11 w 20"/>
                <a:gd name="T55" fmla="*/ 4 h 17"/>
                <a:gd name="T56" fmla="*/ 5 w 20"/>
                <a:gd name="T57" fmla="*/ 9 h 17"/>
                <a:gd name="T58" fmla="*/ 6 w 20"/>
                <a:gd name="T59" fmla="*/ 10 h 17"/>
                <a:gd name="T60" fmla="*/ 6 w 20"/>
                <a:gd name="T61" fmla="*/ 10 h 17"/>
                <a:gd name="T62" fmla="*/ 13 w 20"/>
                <a:gd name="T63" fmla="*/ 3 h 17"/>
                <a:gd name="T64" fmla="*/ 13 w 20"/>
                <a:gd name="T65" fmla="*/ 3 h 17"/>
                <a:gd name="T66" fmla="*/ 15 w 20"/>
                <a:gd name="T67" fmla="*/ 4 h 17"/>
                <a:gd name="T68" fmla="*/ 15 w 20"/>
                <a:gd name="T69" fmla="*/ 4 h 17"/>
                <a:gd name="T70" fmla="*/ 6 w 20"/>
                <a:gd name="T71" fmla="*/ 10 h 17"/>
                <a:gd name="T72" fmla="*/ 6 w 20"/>
                <a:gd name="T73" fmla="*/ 7 h 17"/>
                <a:gd name="T74" fmla="*/ 11 w 20"/>
                <a:gd name="T75" fmla="*/ 3 h 17"/>
                <a:gd name="T76" fmla="*/ 11 w 20"/>
                <a:gd name="T77" fmla="*/ 3 h 17"/>
                <a:gd name="T78" fmla="*/ 12 w 20"/>
                <a:gd name="T79" fmla="*/ 3 h 17"/>
                <a:gd name="T80" fmla="*/ 6 w 20"/>
                <a:gd name="T81" fmla="*/ 7 h 17"/>
                <a:gd name="T82" fmla="*/ 11 w 20"/>
                <a:gd name="T83" fmla="*/ 0 h 17"/>
                <a:gd name="T84" fmla="*/ 10 w 20"/>
                <a:gd name="T85" fmla="*/ 17 h 17"/>
                <a:gd name="T86" fmla="*/ 10 w 20"/>
                <a:gd name="T87" fmla="*/ 17 h 17"/>
                <a:gd name="T88" fmla="*/ 20 w 20"/>
                <a:gd name="T89" fmla="*/ 9 h 17"/>
                <a:gd name="T90" fmla="*/ 12 w 20"/>
                <a:gd name="T91" fmla="*/ 0 h 17"/>
                <a:gd name="T92" fmla="*/ 11 w 20"/>
                <a:gd name="T9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7">
                  <a:moveTo>
                    <a:pt x="9" y="14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9" y="12"/>
                    <a:pt x="11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0"/>
                  </a:cubicBezTo>
                  <a:cubicBezTo>
                    <a:pt x="9" y="9"/>
                    <a:pt x="11" y="7"/>
                    <a:pt x="13" y="6"/>
                  </a:cubicBezTo>
                  <a:cubicBezTo>
                    <a:pt x="11" y="8"/>
                    <a:pt x="9" y="10"/>
                    <a:pt x="7" y="12"/>
                  </a:cubicBezTo>
                  <a:moveTo>
                    <a:pt x="8" y="12"/>
                  </a:moveTo>
                  <a:cubicBezTo>
                    <a:pt x="11" y="9"/>
                    <a:pt x="13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7" y="9"/>
                  </a:cubicBezTo>
                  <a:cubicBezTo>
                    <a:pt x="17" y="12"/>
                    <a:pt x="13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1"/>
                    <a:pt x="14" y="10"/>
                    <a:pt x="16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9"/>
                    <a:pt x="11" y="10"/>
                    <a:pt x="8" y="12"/>
                  </a:cubicBezTo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5" y="9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7"/>
                    <a:pt x="11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6"/>
                    <a:pt x="9" y="8"/>
                    <a:pt x="6" y="10"/>
                  </a:cubicBezTo>
                  <a:moveTo>
                    <a:pt x="6" y="7"/>
                  </a:move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8" y="6"/>
                    <a:pt x="6" y="7"/>
                  </a:cubicBezTo>
                  <a:moveTo>
                    <a:pt x="11" y="0"/>
                  </a:moveTo>
                  <a:cubicBezTo>
                    <a:pt x="2" y="0"/>
                    <a:pt x="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5" y="16"/>
                    <a:pt x="19" y="14"/>
                    <a:pt x="20" y="9"/>
                  </a:cubicBezTo>
                  <a:cubicBezTo>
                    <a:pt x="20" y="4"/>
                    <a:pt x="17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0"/>
            <p:cNvSpPr>
              <a:spLocks noEditPoints="1"/>
            </p:cNvSpPr>
            <p:nvPr/>
          </p:nvSpPr>
          <p:spPr bwMode="auto">
            <a:xfrm>
              <a:off x="8284831" y="2911402"/>
              <a:ext cx="241300" cy="66675"/>
            </a:xfrm>
            <a:custGeom>
              <a:avLst/>
              <a:gdLst>
                <a:gd name="T0" fmla="*/ 50 w 57"/>
                <a:gd name="T1" fmla="*/ 6 h 16"/>
                <a:gd name="T2" fmla="*/ 42 w 57"/>
                <a:gd name="T3" fmla="*/ 13 h 16"/>
                <a:gd name="T4" fmla="*/ 43 w 57"/>
                <a:gd name="T5" fmla="*/ 7 h 16"/>
                <a:gd name="T6" fmla="*/ 48 w 57"/>
                <a:gd name="T7" fmla="*/ 5 h 16"/>
                <a:gd name="T8" fmla="*/ 42 w 57"/>
                <a:gd name="T9" fmla="*/ 13 h 16"/>
                <a:gd name="T10" fmla="*/ 38 w 57"/>
                <a:gd name="T11" fmla="*/ 5 h 16"/>
                <a:gd name="T12" fmla="*/ 20 w 57"/>
                <a:gd name="T13" fmla="*/ 12 h 16"/>
                <a:gd name="T14" fmla="*/ 29 w 57"/>
                <a:gd name="T15" fmla="*/ 6 h 16"/>
                <a:gd name="T16" fmla="*/ 51 w 57"/>
                <a:gd name="T17" fmla="*/ 11 h 16"/>
                <a:gd name="T18" fmla="*/ 55 w 57"/>
                <a:gd name="T19" fmla="*/ 13 h 16"/>
                <a:gd name="T20" fmla="*/ 53 w 57"/>
                <a:gd name="T21" fmla="*/ 7 h 16"/>
                <a:gd name="T22" fmla="*/ 53 w 57"/>
                <a:gd name="T23" fmla="*/ 10 h 16"/>
                <a:gd name="T24" fmla="*/ 54 w 57"/>
                <a:gd name="T25" fmla="*/ 13 h 16"/>
                <a:gd name="T26" fmla="*/ 53 w 57"/>
                <a:gd name="T27" fmla="*/ 12 h 16"/>
                <a:gd name="T28" fmla="*/ 50 w 57"/>
                <a:gd name="T29" fmla="*/ 12 h 16"/>
                <a:gd name="T30" fmla="*/ 34 w 57"/>
                <a:gd name="T31" fmla="*/ 4 h 16"/>
                <a:gd name="T32" fmla="*/ 19 w 57"/>
                <a:gd name="T33" fmla="*/ 12 h 16"/>
                <a:gd name="T34" fmla="*/ 24 w 57"/>
                <a:gd name="T35" fmla="*/ 7 h 16"/>
                <a:gd name="T36" fmla="*/ 38 w 57"/>
                <a:gd name="T37" fmla="*/ 6 h 16"/>
                <a:gd name="T38" fmla="*/ 16 w 57"/>
                <a:gd name="T39" fmla="*/ 12 h 16"/>
                <a:gd name="T40" fmla="*/ 20 w 57"/>
                <a:gd name="T41" fmla="*/ 7 h 16"/>
                <a:gd name="T42" fmla="*/ 3 w 57"/>
                <a:gd name="T43" fmla="*/ 12 h 16"/>
                <a:gd name="T44" fmla="*/ 6 w 57"/>
                <a:gd name="T45" fmla="*/ 12 h 16"/>
                <a:gd name="T46" fmla="*/ 8 w 57"/>
                <a:gd name="T47" fmla="*/ 4 h 16"/>
                <a:gd name="T48" fmla="*/ 43 w 57"/>
                <a:gd name="T49" fmla="*/ 12 h 16"/>
                <a:gd name="T50" fmla="*/ 54 w 57"/>
                <a:gd name="T51" fmla="*/ 4 h 16"/>
                <a:gd name="T52" fmla="*/ 51 w 57"/>
                <a:gd name="T53" fmla="*/ 4 h 16"/>
                <a:gd name="T54" fmla="*/ 13 w 57"/>
                <a:gd name="T55" fmla="*/ 7 h 16"/>
                <a:gd name="T56" fmla="*/ 11 w 57"/>
                <a:gd name="T57" fmla="*/ 12 h 16"/>
                <a:gd name="T58" fmla="*/ 11 w 57"/>
                <a:gd name="T59" fmla="*/ 12 h 16"/>
                <a:gd name="T60" fmla="*/ 16 w 57"/>
                <a:gd name="T61" fmla="*/ 8 h 16"/>
                <a:gd name="T62" fmla="*/ 2 w 57"/>
                <a:gd name="T63" fmla="*/ 7 h 16"/>
                <a:gd name="T64" fmla="*/ 39 w 57"/>
                <a:gd name="T65" fmla="*/ 9 h 16"/>
                <a:gd name="T66" fmla="*/ 41 w 57"/>
                <a:gd name="T67" fmla="*/ 10 h 16"/>
                <a:gd name="T68" fmla="*/ 41 w 57"/>
                <a:gd name="T69" fmla="*/ 7 h 16"/>
                <a:gd name="T70" fmla="*/ 5 w 57"/>
                <a:gd name="T71" fmla="*/ 3 h 16"/>
                <a:gd name="T72" fmla="*/ 4 w 57"/>
                <a:gd name="T73" fmla="*/ 7 h 16"/>
                <a:gd name="T74" fmla="*/ 3 w 57"/>
                <a:gd name="T75" fmla="*/ 9 h 16"/>
                <a:gd name="T76" fmla="*/ 14 w 57"/>
                <a:gd name="T77" fmla="*/ 3 h 16"/>
                <a:gd name="T78" fmla="*/ 11 w 57"/>
                <a:gd name="T79" fmla="*/ 8 h 16"/>
                <a:gd name="T80" fmla="*/ 9 w 57"/>
                <a:gd name="T81" fmla="*/ 10 h 16"/>
                <a:gd name="T82" fmla="*/ 18 w 57"/>
                <a:gd name="T83" fmla="*/ 3 h 16"/>
                <a:gd name="T84" fmla="*/ 16 w 57"/>
                <a:gd name="T85" fmla="*/ 9 h 16"/>
                <a:gd name="T86" fmla="*/ 41 w 57"/>
                <a:gd name="T87" fmla="*/ 3 h 16"/>
                <a:gd name="T88" fmla="*/ 30 w 57"/>
                <a:gd name="T89" fmla="*/ 10 h 16"/>
                <a:gd name="T90" fmla="*/ 27 w 57"/>
                <a:gd name="T91" fmla="*/ 9 h 16"/>
                <a:gd name="T92" fmla="*/ 31 w 57"/>
                <a:gd name="T93" fmla="*/ 3 h 16"/>
                <a:gd name="T94" fmla="*/ 27 w 57"/>
                <a:gd name="T95" fmla="*/ 4 h 16"/>
                <a:gd name="T96" fmla="*/ 17 w 57"/>
                <a:gd name="T97" fmla="*/ 11 h 16"/>
                <a:gd name="T98" fmla="*/ 17 w 57"/>
                <a:gd name="T99" fmla="*/ 9 h 16"/>
                <a:gd name="T100" fmla="*/ 0 w 57"/>
                <a:gd name="T101" fmla="*/ 1 h 16"/>
                <a:gd name="T102" fmla="*/ 2 w 57"/>
                <a:gd name="T103" fmla="*/ 14 h 16"/>
                <a:gd name="T104" fmla="*/ 57 w 57"/>
                <a:gd name="T105" fmla="*/ 15 h 16"/>
                <a:gd name="T106" fmla="*/ 33 w 57"/>
                <a:gd name="T10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6">
                  <a:moveTo>
                    <a:pt x="45" y="13"/>
                  </a:moveTo>
                  <a:cubicBezTo>
                    <a:pt x="44" y="13"/>
                    <a:pt x="43" y="13"/>
                    <a:pt x="42" y="13"/>
                  </a:cubicBezTo>
                  <a:cubicBezTo>
                    <a:pt x="44" y="11"/>
                    <a:pt x="46" y="9"/>
                    <a:pt x="48" y="7"/>
                  </a:cubicBezTo>
                  <a:cubicBezTo>
                    <a:pt x="49" y="7"/>
                    <a:pt x="50" y="6"/>
                    <a:pt x="50" y="6"/>
                  </a:cubicBezTo>
                  <a:cubicBezTo>
                    <a:pt x="50" y="6"/>
                    <a:pt x="50" y="7"/>
                    <a:pt x="49" y="8"/>
                  </a:cubicBezTo>
                  <a:cubicBezTo>
                    <a:pt x="48" y="10"/>
                    <a:pt x="46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moveTo>
                    <a:pt x="42" y="13"/>
                  </a:moveTo>
                  <a:cubicBezTo>
                    <a:pt x="39" y="13"/>
                    <a:pt x="37" y="13"/>
                    <a:pt x="35" y="13"/>
                  </a:cubicBezTo>
                  <a:cubicBezTo>
                    <a:pt x="38" y="11"/>
                    <a:pt x="40" y="9"/>
                    <a:pt x="42" y="7"/>
                  </a:cubicBezTo>
                  <a:cubicBezTo>
                    <a:pt x="43" y="6"/>
                    <a:pt x="44" y="5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0" y="11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0"/>
                    <a:pt x="44" y="8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7" y="6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4" y="10"/>
                    <a:pt x="43" y="11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moveTo>
                    <a:pt x="30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5"/>
                    <a:pt x="36" y="7"/>
                    <a:pt x="35" y="8"/>
                  </a:cubicBezTo>
                  <a:cubicBezTo>
                    <a:pt x="33" y="10"/>
                    <a:pt x="32" y="11"/>
                    <a:pt x="30" y="13"/>
                  </a:cubicBezTo>
                  <a:moveTo>
                    <a:pt x="24" y="12"/>
                  </a:moveTo>
                  <a:cubicBezTo>
                    <a:pt x="23" y="12"/>
                    <a:pt x="21" y="12"/>
                    <a:pt x="20" y="12"/>
                  </a:cubicBezTo>
                  <a:cubicBezTo>
                    <a:pt x="23" y="11"/>
                    <a:pt x="24" y="9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29" y="5"/>
                    <a:pt x="29" y="6"/>
                  </a:cubicBezTo>
                  <a:cubicBezTo>
                    <a:pt x="27" y="8"/>
                    <a:pt x="26" y="1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50" y="12"/>
                  </a:moveTo>
                  <a:cubicBezTo>
                    <a:pt x="50" y="12"/>
                    <a:pt x="50" y="12"/>
                    <a:pt x="51" y="11"/>
                  </a:cubicBezTo>
                  <a:cubicBezTo>
                    <a:pt x="52" y="9"/>
                    <a:pt x="53" y="7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7"/>
                    <a:pt x="55" y="10"/>
                    <a:pt x="55" y="13"/>
                  </a:cubicBezTo>
                  <a:cubicBezTo>
                    <a:pt x="52" y="13"/>
                    <a:pt x="49" y="13"/>
                    <a:pt x="45" y="13"/>
                  </a:cubicBezTo>
                  <a:cubicBezTo>
                    <a:pt x="48" y="12"/>
                    <a:pt x="50" y="9"/>
                    <a:pt x="52" y="7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2" y="9"/>
                    <a:pt x="50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3"/>
                    <a:pt x="51" y="12"/>
                  </a:cubicBezTo>
                  <a:cubicBezTo>
                    <a:pt x="52" y="11"/>
                    <a:pt x="53" y="10"/>
                    <a:pt x="53" y="10"/>
                  </a:cubicBezTo>
                  <a:cubicBezTo>
                    <a:pt x="53" y="10"/>
                    <a:pt x="53" y="11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0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2" y="10"/>
                  </a:cubicBezTo>
                  <a:cubicBezTo>
                    <a:pt x="52" y="10"/>
                    <a:pt x="50" y="12"/>
                    <a:pt x="50" y="12"/>
                  </a:cubicBezTo>
                  <a:moveTo>
                    <a:pt x="27" y="13"/>
                  </a:moveTo>
                  <a:cubicBezTo>
                    <a:pt x="26" y="13"/>
                    <a:pt x="25" y="13"/>
                    <a:pt x="25" y="12"/>
                  </a:cubicBezTo>
                  <a:cubicBezTo>
                    <a:pt x="28" y="10"/>
                    <a:pt x="30" y="7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2" y="6"/>
                    <a:pt x="32" y="7"/>
                  </a:cubicBezTo>
                  <a:cubicBezTo>
                    <a:pt x="30" y="9"/>
                    <a:pt x="29" y="11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9" y="10"/>
                    <a:pt x="21" y="8"/>
                    <a:pt x="24" y="6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5" y="5"/>
                    <a:pt x="25" y="6"/>
                    <a:pt x="24" y="7"/>
                  </a:cubicBezTo>
                  <a:cubicBezTo>
                    <a:pt x="22" y="9"/>
                    <a:pt x="20" y="10"/>
                    <a:pt x="19" y="12"/>
                  </a:cubicBezTo>
                  <a:moveTo>
                    <a:pt x="34" y="13"/>
                  </a:moveTo>
                  <a:cubicBezTo>
                    <a:pt x="33" y="13"/>
                    <a:pt x="32" y="13"/>
                    <a:pt x="31" y="13"/>
                  </a:cubicBezTo>
                  <a:cubicBezTo>
                    <a:pt x="33" y="11"/>
                    <a:pt x="36" y="8"/>
                    <a:pt x="38" y="6"/>
                  </a:cubicBezTo>
                  <a:cubicBezTo>
                    <a:pt x="39" y="5"/>
                    <a:pt x="40" y="5"/>
                    <a:pt x="41" y="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9"/>
                    <a:pt x="36" y="11"/>
                    <a:pt x="34" y="13"/>
                  </a:cubicBezTo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7" y="10"/>
                    <a:pt x="19" y="8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1" y="6"/>
                    <a:pt x="20" y="7"/>
                  </a:cubicBezTo>
                  <a:cubicBezTo>
                    <a:pt x="19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6" y="12"/>
                  </a:moveTo>
                  <a:cubicBezTo>
                    <a:pt x="5" y="12"/>
                    <a:pt x="4" y="12"/>
                    <a:pt x="3" y="12"/>
                  </a:cubicBezTo>
                  <a:cubicBezTo>
                    <a:pt x="6" y="10"/>
                    <a:pt x="9" y="7"/>
                    <a:pt x="12" y="5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1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moveTo>
                    <a:pt x="3" y="11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7" y="7"/>
                    <a:pt x="5" y="9"/>
                    <a:pt x="3" y="11"/>
                  </a:cubicBezTo>
                  <a:moveTo>
                    <a:pt x="43" y="12"/>
                  </a:moveTo>
                  <a:cubicBezTo>
                    <a:pt x="45" y="10"/>
                    <a:pt x="47" y="7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2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0" y="8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7"/>
                    <a:pt x="45" y="9"/>
                    <a:pt x="43" y="12"/>
                  </a:cubicBezTo>
                  <a:moveTo>
                    <a:pt x="11" y="12"/>
                  </a:moveTo>
                  <a:cubicBezTo>
                    <a:pt x="10" y="12"/>
                    <a:pt x="9" y="12"/>
                    <a:pt x="7" y="12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7"/>
                    <a:pt x="13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3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9"/>
                    <a:pt x="16" y="6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moveTo>
                    <a:pt x="39" y="9"/>
                  </a:moveTo>
                  <a:cubicBezTo>
                    <a:pt x="40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6" y="6"/>
                    <a:pt x="43" y="8"/>
                    <a:pt x="41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4" y="6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40" y="8"/>
                    <a:pt x="39" y="9"/>
                  </a:cubicBezTo>
                  <a:moveTo>
                    <a:pt x="2" y="6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3" y="11"/>
                  </a:moveTo>
                  <a:cubicBezTo>
                    <a:pt x="6" y="9"/>
                    <a:pt x="9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0" y="5"/>
                    <a:pt x="7" y="9"/>
                    <a:pt x="3" y="11"/>
                  </a:cubicBezTo>
                  <a:moveTo>
                    <a:pt x="7" y="12"/>
                  </a:move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7"/>
                    <a:pt x="14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8" y="11"/>
                    <a:pt x="7" y="12"/>
                    <a:pt x="7" y="12"/>
                  </a:cubicBezTo>
                  <a:moveTo>
                    <a:pt x="17" y="5"/>
                  </a:move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19" y="3"/>
                    <a:pt x="18" y="4"/>
                    <a:pt x="17" y="5"/>
                  </a:cubicBezTo>
                  <a:moveTo>
                    <a:pt x="14" y="11"/>
                  </a:moveTo>
                  <a:cubicBezTo>
                    <a:pt x="15" y="11"/>
                    <a:pt x="15" y="10"/>
                    <a:pt x="16" y="9"/>
                  </a:cubicBezTo>
                  <a:cubicBezTo>
                    <a:pt x="17" y="7"/>
                    <a:pt x="19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7" y="3"/>
                    <a:pt x="30" y="3"/>
                  </a:cubicBezTo>
                  <a:cubicBezTo>
                    <a:pt x="34" y="3"/>
                    <a:pt x="38" y="3"/>
                    <a:pt x="41" y="3"/>
                  </a:cubicBezTo>
                  <a:cubicBezTo>
                    <a:pt x="40" y="4"/>
                    <a:pt x="38" y="5"/>
                    <a:pt x="37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3" y="8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7"/>
                    <a:pt x="34" y="5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2" y="5"/>
                    <a:pt x="30" y="7"/>
                    <a:pt x="27" y="9"/>
                  </a:cubicBezTo>
                  <a:cubicBezTo>
                    <a:pt x="27" y="10"/>
                    <a:pt x="25" y="12"/>
                    <a:pt x="25" y="12"/>
                  </a:cubicBezTo>
                  <a:cubicBezTo>
                    <a:pt x="25" y="12"/>
                    <a:pt x="25" y="11"/>
                    <a:pt x="26" y="11"/>
                  </a:cubicBezTo>
                  <a:cubicBezTo>
                    <a:pt x="28" y="8"/>
                    <a:pt x="29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5"/>
                    <a:pt x="26" y="7"/>
                    <a:pt x="24" y="9"/>
                  </a:cubicBezTo>
                  <a:cubicBezTo>
                    <a:pt x="23" y="9"/>
                    <a:pt x="21" y="12"/>
                    <a:pt x="20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3" y="8"/>
                    <a:pt x="25" y="6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19" y="10"/>
                    <a:pt x="19" y="10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9" y="9"/>
                    <a:pt x="20" y="8"/>
                  </a:cubicBezTo>
                  <a:cubicBezTo>
                    <a:pt x="21" y="6"/>
                    <a:pt x="23" y="5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5"/>
                    <a:pt x="19" y="7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moveTo>
                    <a:pt x="22" y="0"/>
                  </a:moveTo>
                  <a:cubicBezTo>
                    <a:pt x="15" y="0"/>
                    <a:pt x="8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9" y="14"/>
                    <a:pt x="37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1"/>
                    <a:pt x="57" y="7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6" y="2"/>
                  </a:cubicBezTo>
                  <a:cubicBezTo>
                    <a:pt x="49" y="1"/>
                    <a:pt x="41" y="1"/>
                    <a:pt x="33" y="1"/>
                  </a:cubicBezTo>
                  <a:cubicBezTo>
                    <a:pt x="29" y="0"/>
                    <a:pt x="26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8364206" y="2995539"/>
              <a:ext cx="63500" cy="55563"/>
            </a:xfrm>
            <a:custGeom>
              <a:avLst/>
              <a:gdLst>
                <a:gd name="T0" fmla="*/ 3 w 15"/>
                <a:gd name="T1" fmla="*/ 7 h 13"/>
                <a:gd name="T2" fmla="*/ 8 w 15"/>
                <a:gd name="T3" fmla="*/ 5 h 13"/>
                <a:gd name="T4" fmla="*/ 4 w 15"/>
                <a:gd name="T5" fmla="*/ 9 h 13"/>
                <a:gd name="T6" fmla="*/ 4 w 15"/>
                <a:gd name="T7" fmla="*/ 9 h 13"/>
                <a:gd name="T8" fmla="*/ 9 w 15"/>
                <a:gd name="T9" fmla="*/ 6 h 13"/>
                <a:gd name="T10" fmla="*/ 6 w 15"/>
                <a:gd name="T11" fmla="*/ 10 h 13"/>
                <a:gd name="T12" fmla="*/ 6 w 15"/>
                <a:gd name="T13" fmla="*/ 10 h 13"/>
                <a:gd name="T14" fmla="*/ 11 w 15"/>
                <a:gd name="T15" fmla="*/ 8 h 13"/>
                <a:gd name="T16" fmla="*/ 9 w 15"/>
                <a:gd name="T17" fmla="*/ 10 h 13"/>
                <a:gd name="T18" fmla="*/ 9 w 15"/>
                <a:gd name="T19" fmla="*/ 11 h 13"/>
                <a:gd name="T20" fmla="*/ 9 w 15"/>
                <a:gd name="T21" fmla="*/ 11 h 13"/>
                <a:gd name="T22" fmla="*/ 8 w 15"/>
                <a:gd name="T23" fmla="*/ 11 h 13"/>
                <a:gd name="T24" fmla="*/ 3 w 15"/>
                <a:gd name="T25" fmla="*/ 7 h 13"/>
                <a:gd name="T26" fmla="*/ 3 w 15"/>
                <a:gd name="T27" fmla="*/ 7 h 13"/>
                <a:gd name="T28" fmla="*/ 4 w 15"/>
                <a:gd name="T29" fmla="*/ 4 h 13"/>
                <a:gd name="T30" fmla="*/ 6 w 15"/>
                <a:gd name="T31" fmla="*/ 3 h 13"/>
                <a:gd name="T32" fmla="*/ 4 w 15"/>
                <a:gd name="T33" fmla="*/ 4 h 13"/>
                <a:gd name="T34" fmla="*/ 4 w 15"/>
                <a:gd name="T35" fmla="*/ 4 h 13"/>
                <a:gd name="T36" fmla="*/ 7 w 15"/>
                <a:gd name="T37" fmla="*/ 3 h 13"/>
                <a:gd name="T38" fmla="*/ 3 w 15"/>
                <a:gd name="T39" fmla="*/ 7 h 13"/>
                <a:gd name="T40" fmla="*/ 3 w 15"/>
                <a:gd name="T41" fmla="*/ 7 h 13"/>
                <a:gd name="T42" fmla="*/ 4 w 15"/>
                <a:gd name="T43" fmla="*/ 4 h 13"/>
                <a:gd name="T44" fmla="*/ 4 w 15"/>
                <a:gd name="T45" fmla="*/ 4 h 13"/>
                <a:gd name="T46" fmla="*/ 5 w 15"/>
                <a:gd name="T47" fmla="*/ 5 h 13"/>
                <a:gd name="T48" fmla="*/ 8 w 15"/>
                <a:gd name="T49" fmla="*/ 3 h 13"/>
                <a:gd name="T50" fmla="*/ 10 w 15"/>
                <a:gd name="T51" fmla="*/ 11 h 13"/>
                <a:gd name="T52" fmla="*/ 12 w 15"/>
                <a:gd name="T53" fmla="*/ 8 h 13"/>
                <a:gd name="T54" fmla="*/ 11 w 15"/>
                <a:gd name="T55" fmla="*/ 7 h 13"/>
                <a:gd name="T56" fmla="*/ 7 w 15"/>
                <a:gd name="T57" fmla="*/ 9 h 13"/>
                <a:gd name="T58" fmla="*/ 11 w 15"/>
                <a:gd name="T59" fmla="*/ 5 h 13"/>
                <a:gd name="T60" fmla="*/ 10 w 15"/>
                <a:gd name="T61" fmla="*/ 5 h 13"/>
                <a:gd name="T62" fmla="*/ 6 w 15"/>
                <a:gd name="T63" fmla="*/ 7 h 13"/>
                <a:gd name="T64" fmla="*/ 10 w 15"/>
                <a:gd name="T65" fmla="*/ 4 h 13"/>
                <a:gd name="T66" fmla="*/ 9 w 15"/>
                <a:gd name="T67" fmla="*/ 3 h 13"/>
                <a:gd name="T68" fmla="*/ 5 w 15"/>
                <a:gd name="T69" fmla="*/ 5 h 13"/>
                <a:gd name="T70" fmla="*/ 8 w 15"/>
                <a:gd name="T71" fmla="*/ 0 h 13"/>
                <a:gd name="T72" fmla="*/ 7 w 15"/>
                <a:gd name="T73" fmla="*/ 0 h 13"/>
                <a:gd name="T74" fmla="*/ 7 w 15"/>
                <a:gd name="T75" fmla="*/ 0 h 13"/>
                <a:gd name="T76" fmla="*/ 6 w 15"/>
                <a:gd name="T77" fmla="*/ 0 h 13"/>
                <a:gd name="T78" fmla="*/ 0 w 15"/>
                <a:gd name="T79" fmla="*/ 7 h 13"/>
                <a:gd name="T80" fmla="*/ 8 w 15"/>
                <a:gd name="T81" fmla="*/ 13 h 13"/>
                <a:gd name="T82" fmla="*/ 9 w 15"/>
                <a:gd name="T83" fmla="*/ 13 h 13"/>
                <a:gd name="T84" fmla="*/ 14 w 15"/>
                <a:gd name="T85" fmla="*/ 6 h 13"/>
                <a:gd name="T86" fmla="*/ 8 w 15"/>
                <a:gd name="T8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13">
                  <a:moveTo>
                    <a:pt x="3" y="7"/>
                  </a:moveTo>
                  <a:cubicBezTo>
                    <a:pt x="5" y="6"/>
                    <a:pt x="7" y="5"/>
                    <a:pt x="8" y="5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1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4" y="4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moveTo>
                    <a:pt x="4" y="4"/>
                  </a:moveTo>
                  <a:cubicBezTo>
                    <a:pt x="5" y="4"/>
                    <a:pt x="6" y="3"/>
                    <a:pt x="7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5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12" y="3"/>
                    <a:pt x="14" y="9"/>
                    <a:pt x="10" y="11"/>
                  </a:cubicBezTo>
                  <a:cubicBezTo>
                    <a:pt x="11" y="10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5"/>
                    <a:pt x="5" y="5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11"/>
                    <a:pt x="4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9156369" y="4195689"/>
              <a:ext cx="220663" cy="203200"/>
            </a:xfrm>
            <a:custGeom>
              <a:avLst/>
              <a:gdLst>
                <a:gd name="T0" fmla="*/ 40 w 52"/>
                <a:gd name="T1" fmla="*/ 44 h 48"/>
                <a:gd name="T2" fmla="*/ 44 w 52"/>
                <a:gd name="T3" fmla="*/ 37 h 48"/>
                <a:gd name="T4" fmla="*/ 36 w 52"/>
                <a:gd name="T5" fmla="*/ 40 h 48"/>
                <a:gd name="T6" fmla="*/ 34 w 52"/>
                <a:gd name="T7" fmla="*/ 38 h 48"/>
                <a:gd name="T8" fmla="*/ 32 w 52"/>
                <a:gd name="T9" fmla="*/ 35 h 48"/>
                <a:gd name="T10" fmla="*/ 34 w 52"/>
                <a:gd name="T11" fmla="*/ 37 h 48"/>
                <a:gd name="T12" fmla="*/ 47 w 52"/>
                <a:gd name="T13" fmla="*/ 37 h 48"/>
                <a:gd name="T14" fmla="*/ 46 w 52"/>
                <a:gd name="T15" fmla="*/ 36 h 48"/>
                <a:gd name="T16" fmla="*/ 39 w 52"/>
                <a:gd name="T17" fmla="*/ 40 h 48"/>
                <a:gd name="T18" fmla="*/ 42 w 52"/>
                <a:gd name="T19" fmla="*/ 32 h 48"/>
                <a:gd name="T20" fmla="*/ 31 w 52"/>
                <a:gd name="T21" fmla="*/ 35 h 48"/>
                <a:gd name="T22" fmla="*/ 31 w 52"/>
                <a:gd name="T23" fmla="*/ 35 h 48"/>
                <a:gd name="T24" fmla="*/ 34 w 52"/>
                <a:gd name="T25" fmla="*/ 25 h 48"/>
                <a:gd name="T26" fmla="*/ 31 w 52"/>
                <a:gd name="T27" fmla="*/ 30 h 48"/>
                <a:gd name="T28" fmla="*/ 35 w 52"/>
                <a:gd name="T29" fmla="*/ 32 h 48"/>
                <a:gd name="T30" fmla="*/ 36 w 52"/>
                <a:gd name="T31" fmla="*/ 26 h 48"/>
                <a:gd name="T32" fmla="*/ 18 w 52"/>
                <a:gd name="T33" fmla="*/ 24 h 48"/>
                <a:gd name="T34" fmla="*/ 27 w 52"/>
                <a:gd name="T35" fmla="*/ 30 h 48"/>
                <a:gd name="T36" fmla="*/ 35 w 52"/>
                <a:gd name="T37" fmla="*/ 24 h 48"/>
                <a:gd name="T38" fmla="*/ 16 w 52"/>
                <a:gd name="T39" fmla="*/ 22 h 48"/>
                <a:gd name="T40" fmla="*/ 5 w 52"/>
                <a:gd name="T41" fmla="*/ 39 h 48"/>
                <a:gd name="T42" fmla="*/ 31 w 52"/>
                <a:gd name="T43" fmla="*/ 16 h 48"/>
                <a:gd name="T44" fmla="*/ 14 w 52"/>
                <a:gd name="T45" fmla="*/ 19 h 48"/>
                <a:gd name="T46" fmla="*/ 15 w 52"/>
                <a:gd name="T47" fmla="*/ 21 h 48"/>
                <a:gd name="T48" fmla="*/ 23 w 52"/>
                <a:gd name="T49" fmla="*/ 17 h 48"/>
                <a:gd name="T50" fmla="*/ 18 w 52"/>
                <a:gd name="T51" fmla="*/ 15 h 48"/>
                <a:gd name="T52" fmla="*/ 17 w 52"/>
                <a:gd name="T53" fmla="*/ 12 h 48"/>
                <a:gd name="T54" fmla="*/ 11 w 52"/>
                <a:gd name="T55" fmla="*/ 42 h 48"/>
                <a:gd name="T56" fmla="*/ 39 w 52"/>
                <a:gd name="T57" fmla="*/ 18 h 48"/>
                <a:gd name="T58" fmla="*/ 12 w 52"/>
                <a:gd name="T59" fmla="*/ 16 h 48"/>
                <a:gd name="T60" fmla="*/ 21 w 52"/>
                <a:gd name="T61" fmla="*/ 15 h 48"/>
                <a:gd name="T62" fmla="*/ 13 w 52"/>
                <a:gd name="T63" fmla="*/ 16 h 48"/>
                <a:gd name="T64" fmla="*/ 24 w 52"/>
                <a:gd name="T65" fmla="*/ 26 h 48"/>
                <a:gd name="T66" fmla="*/ 41 w 52"/>
                <a:gd name="T67" fmla="*/ 12 h 48"/>
                <a:gd name="T68" fmla="*/ 9 w 52"/>
                <a:gd name="T69" fmla="*/ 15 h 48"/>
                <a:gd name="T70" fmla="*/ 9 w 52"/>
                <a:gd name="T71" fmla="*/ 14 h 48"/>
                <a:gd name="T72" fmla="*/ 14 w 52"/>
                <a:gd name="T73" fmla="*/ 39 h 48"/>
                <a:gd name="T74" fmla="*/ 48 w 52"/>
                <a:gd name="T75" fmla="*/ 9 h 48"/>
                <a:gd name="T76" fmla="*/ 10 w 52"/>
                <a:gd name="T77" fmla="*/ 7 h 48"/>
                <a:gd name="T78" fmla="*/ 38 w 52"/>
                <a:gd name="T79" fmla="*/ 10 h 48"/>
                <a:gd name="T80" fmla="*/ 7 w 52"/>
                <a:gd name="T81" fmla="*/ 40 h 48"/>
                <a:gd name="T82" fmla="*/ 45 w 52"/>
                <a:gd name="T83" fmla="*/ 7 h 48"/>
                <a:gd name="T84" fmla="*/ 7 w 52"/>
                <a:gd name="T85" fmla="*/ 40 h 48"/>
                <a:gd name="T86" fmla="*/ 11 w 52"/>
                <a:gd name="T87" fmla="*/ 15 h 48"/>
                <a:gd name="T88" fmla="*/ 12 w 52"/>
                <a:gd name="T89" fmla="*/ 10 h 48"/>
                <a:gd name="T90" fmla="*/ 19 w 52"/>
                <a:gd name="T91" fmla="*/ 25 h 48"/>
                <a:gd name="T92" fmla="*/ 27 w 52"/>
                <a:gd name="T93" fmla="*/ 18 h 48"/>
                <a:gd name="T94" fmla="*/ 43 w 52"/>
                <a:gd name="T95" fmla="*/ 5 h 48"/>
                <a:gd name="T96" fmla="*/ 4 w 52"/>
                <a:gd name="T97" fmla="*/ 10 h 48"/>
                <a:gd name="T98" fmla="*/ 4 w 52"/>
                <a:gd name="T99" fmla="*/ 10 h 48"/>
                <a:gd name="T100" fmla="*/ 41 w 52"/>
                <a:gd name="T101" fmla="*/ 3 h 48"/>
                <a:gd name="T102" fmla="*/ 25 w 52"/>
                <a:gd name="T103" fmla="*/ 18 h 48"/>
                <a:gd name="T104" fmla="*/ 23 w 52"/>
                <a:gd name="T105" fmla="*/ 17 h 48"/>
                <a:gd name="T106" fmla="*/ 41 w 52"/>
                <a:gd name="T107" fmla="*/ 0 h 48"/>
                <a:gd name="T108" fmla="*/ 12 w 52"/>
                <a:gd name="T109" fmla="*/ 0 h 48"/>
                <a:gd name="T110" fmla="*/ 1 w 52"/>
                <a:gd name="T111" fmla="*/ 8 h 48"/>
                <a:gd name="T112" fmla="*/ 2 w 52"/>
                <a:gd name="T113" fmla="*/ 38 h 48"/>
                <a:gd name="T114" fmla="*/ 11 w 52"/>
                <a:gd name="T115" fmla="*/ 48 h 48"/>
                <a:gd name="T116" fmla="*/ 39 w 52"/>
                <a:gd name="T117" fmla="*/ 47 h 48"/>
                <a:gd name="T118" fmla="*/ 50 w 52"/>
                <a:gd name="T119" fmla="*/ 38 h 48"/>
                <a:gd name="T120" fmla="*/ 51 w 52"/>
                <a:gd name="T121" fmla="*/ 12 h 48"/>
                <a:gd name="T122" fmla="*/ 42 w 52"/>
                <a:gd name="T1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48"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2" y="42"/>
                    <a:pt x="44" y="40"/>
                    <a:pt x="47" y="38"/>
                  </a:cubicBezTo>
                  <a:cubicBezTo>
                    <a:pt x="45" y="41"/>
                    <a:pt x="42" y="42"/>
                    <a:pt x="40" y="44"/>
                  </a:cubicBezTo>
                  <a:moveTo>
                    <a:pt x="39" y="43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8"/>
                    <a:pt x="43" y="38"/>
                    <a:pt x="44" y="37"/>
                  </a:cubicBezTo>
                  <a:cubicBezTo>
                    <a:pt x="42" y="39"/>
                    <a:pt x="40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moveTo>
                    <a:pt x="37" y="42"/>
                  </a:moveTo>
                  <a:cubicBezTo>
                    <a:pt x="36" y="41"/>
                    <a:pt x="36" y="40"/>
                    <a:pt x="36" y="40"/>
                  </a:cubicBezTo>
                  <a:cubicBezTo>
                    <a:pt x="38" y="38"/>
                    <a:pt x="40" y="36"/>
                    <a:pt x="42" y="34"/>
                  </a:cubicBezTo>
                  <a:cubicBezTo>
                    <a:pt x="40" y="37"/>
                    <a:pt x="38" y="39"/>
                    <a:pt x="37" y="42"/>
                  </a:cubicBezTo>
                  <a:moveTo>
                    <a:pt x="35" y="39"/>
                  </a:moveTo>
                  <a:cubicBezTo>
                    <a:pt x="34" y="39"/>
                    <a:pt x="34" y="38"/>
                    <a:pt x="34" y="38"/>
                  </a:cubicBezTo>
                  <a:cubicBezTo>
                    <a:pt x="36" y="37"/>
                    <a:pt x="38" y="35"/>
                    <a:pt x="40" y="33"/>
                  </a:cubicBezTo>
                  <a:cubicBezTo>
                    <a:pt x="38" y="35"/>
                    <a:pt x="36" y="37"/>
                    <a:pt x="35" y="39"/>
                  </a:cubicBezTo>
                  <a:moveTo>
                    <a:pt x="33" y="37"/>
                  </a:moveTo>
                  <a:cubicBezTo>
                    <a:pt x="33" y="37"/>
                    <a:pt x="32" y="36"/>
                    <a:pt x="32" y="35"/>
                  </a:cubicBezTo>
                  <a:cubicBezTo>
                    <a:pt x="34" y="34"/>
                    <a:pt x="36" y="32"/>
                    <a:pt x="38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6" y="35"/>
                    <a:pt x="36" y="34"/>
                  </a:cubicBezTo>
                  <a:cubicBezTo>
                    <a:pt x="38" y="33"/>
                    <a:pt x="39" y="3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2"/>
                    <a:pt x="45" y="35"/>
                    <a:pt x="47" y="37"/>
                  </a:cubicBezTo>
                  <a:cubicBezTo>
                    <a:pt x="45" y="38"/>
                    <a:pt x="44" y="39"/>
                    <a:pt x="42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40"/>
                  </a:cubicBezTo>
                  <a:cubicBezTo>
                    <a:pt x="43" y="39"/>
                    <a:pt x="45" y="37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40" y="37"/>
                    <a:pt x="42" y="36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5"/>
                    <a:pt x="37" y="37"/>
                    <a:pt x="35" y="39"/>
                  </a:cubicBezTo>
                  <a:cubicBezTo>
                    <a:pt x="37" y="38"/>
                    <a:pt x="40" y="34"/>
                    <a:pt x="42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7" y="34"/>
                    <a:pt x="35" y="36"/>
                  </a:cubicBezTo>
                  <a:cubicBezTo>
                    <a:pt x="35" y="36"/>
                    <a:pt x="34" y="37"/>
                    <a:pt x="34" y="37"/>
                  </a:cubicBezTo>
                  <a:moveTo>
                    <a:pt x="31" y="35"/>
                  </a:moveTo>
                  <a:cubicBezTo>
                    <a:pt x="30" y="34"/>
                    <a:pt x="30" y="33"/>
                    <a:pt x="29" y="33"/>
                  </a:cubicBezTo>
                  <a:cubicBezTo>
                    <a:pt x="32" y="31"/>
                    <a:pt x="34" y="30"/>
                    <a:pt x="36" y="28"/>
                  </a:cubicBezTo>
                  <a:cubicBezTo>
                    <a:pt x="35" y="28"/>
                    <a:pt x="34" y="31"/>
                    <a:pt x="33" y="32"/>
                  </a:cubicBezTo>
                  <a:cubicBezTo>
                    <a:pt x="33" y="33"/>
                    <a:pt x="32" y="34"/>
                    <a:pt x="31" y="35"/>
                  </a:cubicBezTo>
                  <a:moveTo>
                    <a:pt x="28" y="32"/>
                  </a:move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1" y="30"/>
                  </a:cubicBezTo>
                  <a:cubicBezTo>
                    <a:pt x="33" y="28"/>
                    <a:pt x="35" y="27"/>
                    <a:pt x="35" y="24"/>
                  </a:cubicBezTo>
                  <a:cubicBezTo>
                    <a:pt x="37" y="26"/>
                    <a:pt x="38" y="27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6" y="31"/>
                    <a:pt x="35" y="32"/>
                  </a:cubicBezTo>
                  <a:cubicBezTo>
                    <a:pt x="34" y="33"/>
                    <a:pt x="32" y="35"/>
                    <a:pt x="32" y="35"/>
                  </a:cubicBezTo>
                  <a:cubicBezTo>
                    <a:pt x="32" y="35"/>
                    <a:pt x="32" y="34"/>
                    <a:pt x="33" y="33"/>
                  </a:cubicBezTo>
                  <a:cubicBezTo>
                    <a:pt x="35" y="31"/>
                    <a:pt x="37" y="29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1" y="26"/>
                    <a:pt x="32" y="24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3" y="26"/>
                    <a:pt x="30" y="28"/>
                    <a:pt x="27" y="30"/>
                  </a:cubicBezTo>
                  <a:moveTo>
                    <a:pt x="17" y="23"/>
                  </a:moveTo>
                  <a:cubicBezTo>
                    <a:pt x="17" y="23"/>
                    <a:pt x="16" y="22"/>
                    <a:pt x="16" y="22"/>
                  </a:cubicBezTo>
                  <a:cubicBezTo>
                    <a:pt x="18" y="21"/>
                    <a:pt x="20" y="19"/>
                    <a:pt x="23" y="18"/>
                  </a:cubicBezTo>
                  <a:cubicBezTo>
                    <a:pt x="20" y="19"/>
                    <a:pt x="19" y="21"/>
                    <a:pt x="17" y="23"/>
                  </a:cubicBezTo>
                  <a:moveTo>
                    <a:pt x="7" y="40"/>
                  </a:moveTo>
                  <a:cubicBezTo>
                    <a:pt x="6" y="40"/>
                    <a:pt x="6" y="40"/>
                    <a:pt x="5" y="39"/>
                  </a:cubicBezTo>
                  <a:cubicBezTo>
                    <a:pt x="8" y="36"/>
                    <a:pt x="11" y="34"/>
                    <a:pt x="14" y="31"/>
                  </a:cubicBezTo>
                  <a:cubicBezTo>
                    <a:pt x="14" y="30"/>
                    <a:pt x="15" y="30"/>
                    <a:pt x="15" y="29"/>
                  </a:cubicBezTo>
                  <a:cubicBezTo>
                    <a:pt x="18" y="27"/>
                    <a:pt x="21" y="24"/>
                    <a:pt x="24" y="22"/>
                  </a:cubicBezTo>
                  <a:cubicBezTo>
                    <a:pt x="26" y="20"/>
                    <a:pt x="29" y="18"/>
                    <a:pt x="31" y="16"/>
                  </a:cubicBezTo>
                  <a:cubicBezTo>
                    <a:pt x="28" y="19"/>
                    <a:pt x="24" y="22"/>
                    <a:pt x="22" y="25"/>
                  </a:cubicBezTo>
                  <a:cubicBezTo>
                    <a:pt x="17" y="31"/>
                    <a:pt x="10" y="34"/>
                    <a:pt x="7" y="40"/>
                  </a:cubicBezTo>
                  <a:moveTo>
                    <a:pt x="15" y="21"/>
                  </a:move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7" y="18"/>
                    <a:pt x="19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19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moveTo>
                    <a:pt x="16" y="21"/>
                  </a:moveTo>
                  <a:cubicBezTo>
                    <a:pt x="18" y="19"/>
                    <a:pt x="20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1" y="18"/>
                    <a:pt x="18" y="19"/>
                    <a:pt x="16" y="21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6" y="16"/>
                    <a:pt x="14" y="17"/>
                    <a:pt x="13" y="18"/>
                  </a:cubicBezTo>
                  <a:moveTo>
                    <a:pt x="11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5" y="13"/>
                    <a:pt x="17" y="12"/>
                  </a:cubicBezTo>
                  <a:cubicBezTo>
                    <a:pt x="15" y="13"/>
                    <a:pt x="13" y="15"/>
                    <a:pt x="11" y="17"/>
                  </a:cubicBezTo>
                  <a:moveTo>
                    <a:pt x="11" y="44"/>
                  </a:moveTo>
                  <a:cubicBezTo>
                    <a:pt x="11" y="44"/>
                    <a:pt x="10" y="44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21" y="33"/>
                    <a:pt x="31" y="24"/>
                    <a:pt x="41" y="15"/>
                  </a:cubicBezTo>
                  <a:cubicBezTo>
                    <a:pt x="43" y="14"/>
                    <a:pt x="44" y="13"/>
                    <a:pt x="46" y="12"/>
                  </a:cubicBezTo>
                  <a:cubicBezTo>
                    <a:pt x="44" y="14"/>
                    <a:pt x="41" y="16"/>
                    <a:pt x="39" y="18"/>
                  </a:cubicBezTo>
                  <a:cubicBezTo>
                    <a:pt x="34" y="21"/>
                    <a:pt x="30" y="26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6"/>
                    <a:pt x="16" y="40"/>
                    <a:pt x="11" y="44"/>
                  </a:cubicBezTo>
                  <a:moveTo>
                    <a:pt x="12" y="16"/>
                  </a:moveTo>
                  <a:cubicBezTo>
                    <a:pt x="12" y="16"/>
                    <a:pt x="14" y="15"/>
                    <a:pt x="15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8" y="16"/>
                    <a:pt x="16" y="18"/>
                    <a:pt x="13" y="19"/>
                  </a:cubicBezTo>
                  <a:cubicBezTo>
                    <a:pt x="15" y="18"/>
                    <a:pt x="18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moveTo>
                    <a:pt x="9" y="43"/>
                  </a:moveTo>
                  <a:cubicBezTo>
                    <a:pt x="9" y="42"/>
                    <a:pt x="8" y="42"/>
                    <a:pt x="7" y="41"/>
                  </a:cubicBezTo>
                  <a:cubicBezTo>
                    <a:pt x="13" y="36"/>
                    <a:pt x="19" y="31"/>
                    <a:pt x="24" y="26"/>
                  </a:cubicBezTo>
                  <a:cubicBezTo>
                    <a:pt x="28" y="22"/>
                    <a:pt x="31" y="20"/>
                    <a:pt x="35" y="17"/>
                  </a:cubicBezTo>
                  <a:cubicBezTo>
                    <a:pt x="38" y="14"/>
                    <a:pt x="41" y="12"/>
                    <a:pt x="43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4" y="8"/>
                    <a:pt x="41" y="11"/>
                    <a:pt x="41" y="12"/>
                  </a:cubicBezTo>
                  <a:cubicBezTo>
                    <a:pt x="39" y="13"/>
                    <a:pt x="38" y="15"/>
                    <a:pt x="36" y="16"/>
                  </a:cubicBezTo>
                  <a:cubicBezTo>
                    <a:pt x="33" y="19"/>
                    <a:pt x="30" y="22"/>
                    <a:pt x="27" y="25"/>
                  </a:cubicBezTo>
                  <a:cubicBezTo>
                    <a:pt x="21" y="31"/>
                    <a:pt x="15" y="36"/>
                    <a:pt x="9" y="43"/>
                  </a:cubicBezTo>
                  <a:moveTo>
                    <a:pt x="9" y="15"/>
                  </a:moveTo>
                  <a:cubicBezTo>
                    <a:pt x="9" y="14"/>
                    <a:pt x="8" y="13"/>
                    <a:pt x="7" y="12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1"/>
                    <a:pt x="15" y="10"/>
                  </a:cubicBezTo>
                  <a:cubicBezTo>
                    <a:pt x="13" y="11"/>
                    <a:pt x="11" y="13"/>
                    <a:pt x="9" y="15"/>
                  </a:cubicBezTo>
                  <a:moveTo>
                    <a:pt x="13" y="39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7" y="36"/>
                    <a:pt x="18" y="34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34" y="20"/>
                    <a:pt x="40" y="14"/>
                    <a:pt x="46" y="8"/>
                  </a:cubicBezTo>
                  <a:cubicBezTo>
                    <a:pt x="46" y="8"/>
                    <a:pt x="47" y="9"/>
                    <a:pt x="48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7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42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39" y="9"/>
                    <a:pt x="38" y="10"/>
                    <a:pt x="37" y="11"/>
                  </a:cubicBezTo>
                  <a:moveTo>
                    <a:pt x="7" y="40"/>
                  </a:moveTo>
                  <a:cubicBezTo>
                    <a:pt x="9" y="38"/>
                    <a:pt x="12" y="35"/>
                    <a:pt x="14" y="33"/>
                  </a:cubicBezTo>
                  <a:cubicBezTo>
                    <a:pt x="18" y="30"/>
                    <a:pt x="21" y="27"/>
                    <a:pt x="24" y="23"/>
                  </a:cubicBezTo>
                  <a:cubicBezTo>
                    <a:pt x="30" y="17"/>
                    <a:pt x="38" y="12"/>
                    <a:pt x="43" y="6"/>
                  </a:cubicBezTo>
                  <a:cubicBezTo>
                    <a:pt x="44" y="6"/>
                    <a:pt x="44" y="7"/>
                    <a:pt x="45" y="7"/>
                  </a:cubicBezTo>
                  <a:cubicBezTo>
                    <a:pt x="42" y="9"/>
                    <a:pt x="40" y="12"/>
                    <a:pt x="37" y="14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6"/>
                    <a:pt x="21" y="29"/>
                    <a:pt x="18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7" y="11"/>
                  </a:move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2"/>
                    <a:pt x="13" y="14"/>
                    <a:pt x="11" y="15"/>
                  </a:cubicBezTo>
                  <a:cubicBezTo>
                    <a:pt x="12" y="14"/>
                    <a:pt x="15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9" y="10"/>
                    <a:pt x="7" y="11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7" y="18"/>
                  </a:cubicBezTo>
                  <a:cubicBezTo>
                    <a:pt x="29" y="17"/>
                    <a:pt x="30" y="16"/>
                    <a:pt x="32" y="14"/>
                  </a:cubicBezTo>
                  <a:cubicBezTo>
                    <a:pt x="35" y="11"/>
                    <a:pt x="38" y="8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7"/>
                    <a:pt x="37" y="9"/>
                    <a:pt x="35" y="12"/>
                  </a:cubicBezTo>
                  <a:cubicBezTo>
                    <a:pt x="32" y="15"/>
                    <a:pt x="29" y="16"/>
                    <a:pt x="26" y="19"/>
                  </a:cubicBezTo>
                  <a:cubicBezTo>
                    <a:pt x="23" y="21"/>
                    <a:pt x="21" y="23"/>
                    <a:pt x="19" y="25"/>
                  </a:cubicBezTo>
                  <a:moveTo>
                    <a:pt x="4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7" y="8"/>
                    <a:pt x="4" y="10"/>
                  </a:cubicBezTo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3"/>
                    <a:pt x="35" y="7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8"/>
                    <a:pt x="31" y="13"/>
                    <a:pt x="2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3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0" y="22"/>
                    <a:pt x="18" y="23"/>
                    <a:pt x="18" y="23"/>
                  </a:cubicBezTo>
                  <a:cubicBezTo>
                    <a:pt x="19" y="21"/>
                    <a:pt x="22" y="19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5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4"/>
                    <a:pt x="30" y="10"/>
                    <a:pt x="25" y="14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0" y="20"/>
                    <a:pt x="15" y="25"/>
                  </a:cubicBezTo>
                  <a:cubicBezTo>
                    <a:pt x="11" y="30"/>
                    <a:pt x="6" y="33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" y="43"/>
                    <a:pt x="8" y="45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2" y="48"/>
                    <a:pt x="13" y="47"/>
                  </a:cubicBezTo>
                  <a:cubicBezTo>
                    <a:pt x="17" y="42"/>
                    <a:pt x="22" y="38"/>
                    <a:pt x="26" y="34"/>
                  </a:cubicBezTo>
                  <a:cubicBezTo>
                    <a:pt x="31" y="38"/>
                    <a:pt x="34" y="43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8"/>
                    <a:pt x="41" y="47"/>
                    <a:pt x="41" y="47"/>
                  </a:cubicBezTo>
                  <a:cubicBezTo>
                    <a:pt x="44" y="44"/>
                    <a:pt x="48" y="42"/>
                    <a:pt x="50" y="38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6" y="32"/>
                    <a:pt x="42" y="27"/>
                    <a:pt x="38" y="22"/>
                  </a:cubicBezTo>
                  <a:cubicBezTo>
                    <a:pt x="42" y="19"/>
                    <a:pt x="46" y="15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48" y="6"/>
                    <a:pt x="45" y="4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9224631" y="3233664"/>
              <a:ext cx="215900" cy="203200"/>
            </a:xfrm>
            <a:custGeom>
              <a:avLst/>
              <a:gdLst>
                <a:gd name="T0" fmla="*/ 39 w 51"/>
                <a:gd name="T1" fmla="*/ 44 h 48"/>
                <a:gd name="T2" fmla="*/ 43 w 51"/>
                <a:gd name="T3" fmla="*/ 37 h 48"/>
                <a:gd name="T4" fmla="*/ 35 w 51"/>
                <a:gd name="T5" fmla="*/ 40 h 48"/>
                <a:gd name="T6" fmla="*/ 33 w 51"/>
                <a:gd name="T7" fmla="*/ 38 h 48"/>
                <a:gd name="T8" fmla="*/ 31 w 51"/>
                <a:gd name="T9" fmla="*/ 35 h 48"/>
                <a:gd name="T10" fmla="*/ 34 w 51"/>
                <a:gd name="T11" fmla="*/ 37 h 48"/>
                <a:gd name="T12" fmla="*/ 47 w 51"/>
                <a:gd name="T13" fmla="*/ 37 h 48"/>
                <a:gd name="T14" fmla="*/ 45 w 51"/>
                <a:gd name="T15" fmla="*/ 36 h 48"/>
                <a:gd name="T16" fmla="*/ 38 w 51"/>
                <a:gd name="T17" fmla="*/ 40 h 48"/>
                <a:gd name="T18" fmla="*/ 41 w 51"/>
                <a:gd name="T19" fmla="*/ 32 h 48"/>
                <a:gd name="T20" fmla="*/ 30 w 51"/>
                <a:gd name="T21" fmla="*/ 35 h 48"/>
                <a:gd name="T22" fmla="*/ 30 w 51"/>
                <a:gd name="T23" fmla="*/ 35 h 48"/>
                <a:gd name="T24" fmla="*/ 34 w 51"/>
                <a:gd name="T25" fmla="*/ 25 h 48"/>
                <a:gd name="T26" fmla="*/ 30 w 51"/>
                <a:gd name="T27" fmla="*/ 30 h 48"/>
                <a:gd name="T28" fmla="*/ 34 w 51"/>
                <a:gd name="T29" fmla="*/ 32 h 48"/>
                <a:gd name="T30" fmla="*/ 36 w 51"/>
                <a:gd name="T31" fmla="*/ 26 h 48"/>
                <a:gd name="T32" fmla="*/ 18 w 51"/>
                <a:gd name="T33" fmla="*/ 24 h 48"/>
                <a:gd name="T34" fmla="*/ 27 w 51"/>
                <a:gd name="T35" fmla="*/ 30 h 48"/>
                <a:gd name="T36" fmla="*/ 34 w 51"/>
                <a:gd name="T37" fmla="*/ 24 h 48"/>
                <a:gd name="T38" fmla="*/ 15 w 51"/>
                <a:gd name="T39" fmla="*/ 22 h 48"/>
                <a:gd name="T40" fmla="*/ 5 w 51"/>
                <a:gd name="T41" fmla="*/ 39 h 48"/>
                <a:gd name="T42" fmla="*/ 31 w 51"/>
                <a:gd name="T43" fmla="*/ 16 h 48"/>
                <a:gd name="T44" fmla="*/ 13 w 51"/>
                <a:gd name="T45" fmla="*/ 19 h 48"/>
                <a:gd name="T46" fmla="*/ 14 w 51"/>
                <a:gd name="T47" fmla="*/ 21 h 48"/>
                <a:gd name="T48" fmla="*/ 22 w 51"/>
                <a:gd name="T49" fmla="*/ 17 h 48"/>
                <a:gd name="T50" fmla="*/ 17 w 51"/>
                <a:gd name="T51" fmla="*/ 15 h 48"/>
                <a:gd name="T52" fmla="*/ 17 w 51"/>
                <a:gd name="T53" fmla="*/ 12 h 48"/>
                <a:gd name="T54" fmla="*/ 17 w 51"/>
                <a:gd name="T55" fmla="*/ 12 h 48"/>
                <a:gd name="T56" fmla="*/ 10 w 51"/>
                <a:gd name="T57" fmla="*/ 42 h 48"/>
                <a:gd name="T58" fmla="*/ 25 w 51"/>
                <a:gd name="T59" fmla="*/ 31 h 48"/>
                <a:gd name="T60" fmla="*/ 14 w 51"/>
                <a:gd name="T61" fmla="*/ 15 h 48"/>
                <a:gd name="T62" fmla="*/ 13 w 51"/>
                <a:gd name="T63" fmla="*/ 19 h 48"/>
                <a:gd name="T64" fmla="*/ 11 w 51"/>
                <a:gd name="T65" fmla="*/ 17 h 48"/>
                <a:gd name="T66" fmla="*/ 35 w 51"/>
                <a:gd name="T67" fmla="*/ 17 h 48"/>
                <a:gd name="T68" fmla="*/ 36 w 51"/>
                <a:gd name="T69" fmla="*/ 16 h 48"/>
                <a:gd name="T70" fmla="*/ 6 w 51"/>
                <a:gd name="T71" fmla="*/ 12 h 48"/>
                <a:gd name="T72" fmla="*/ 14 w 51"/>
                <a:gd name="T73" fmla="*/ 10 h 48"/>
                <a:gd name="T74" fmla="*/ 17 w 51"/>
                <a:gd name="T75" fmla="*/ 34 h 48"/>
                <a:gd name="T76" fmla="*/ 13 w 51"/>
                <a:gd name="T77" fmla="*/ 39 h 48"/>
                <a:gd name="T78" fmla="*/ 9 w 51"/>
                <a:gd name="T79" fmla="*/ 7 h 48"/>
                <a:gd name="T80" fmla="*/ 41 w 51"/>
                <a:gd name="T81" fmla="*/ 6 h 48"/>
                <a:gd name="T82" fmla="*/ 14 w 51"/>
                <a:gd name="T83" fmla="*/ 33 h 48"/>
                <a:gd name="T84" fmla="*/ 37 w 51"/>
                <a:gd name="T85" fmla="*/ 14 h 48"/>
                <a:gd name="T86" fmla="*/ 6 w 51"/>
                <a:gd name="T87" fmla="*/ 11 h 48"/>
                <a:gd name="T88" fmla="*/ 15 w 51"/>
                <a:gd name="T89" fmla="*/ 10 h 48"/>
                <a:gd name="T90" fmla="*/ 14 w 51"/>
                <a:gd name="T91" fmla="*/ 7 h 48"/>
                <a:gd name="T92" fmla="*/ 18 w 51"/>
                <a:gd name="T93" fmla="*/ 25 h 48"/>
                <a:gd name="T94" fmla="*/ 31 w 51"/>
                <a:gd name="T95" fmla="*/ 14 h 48"/>
                <a:gd name="T96" fmla="*/ 34 w 51"/>
                <a:gd name="T97" fmla="*/ 12 h 48"/>
                <a:gd name="T98" fmla="*/ 3 w 51"/>
                <a:gd name="T99" fmla="*/ 9 h 48"/>
                <a:gd name="T100" fmla="*/ 24 w 51"/>
                <a:gd name="T101" fmla="*/ 18 h 48"/>
                <a:gd name="T102" fmla="*/ 41 w 51"/>
                <a:gd name="T103" fmla="*/ 4 h 48"/>
                <a:gd name="T104" fmla="*/ 22 w 51"/>
                <a:gd name="T105" fmla="*/ 20 h 48"/>
                <a:gd name="T106" fmla="*/ 23 w 51"/>
                <a:gd name="T107" fmla="*/ 18 h 48"/>
                <a:gd name="T108" fmla="*/ 40 w 51"/>
                <a:gd name="T109" fmla="*/ 0 h 48"/>
                <a:gd name="T110" fmla="*/ 11 w 51"/>
                <a:gd name="T111" fmla="*/ 0 h 48"/>
                <a:gd name="T112" fmla="*/ 0 w 51"/>
                <a:gd name="T113" fmla="*/ 9 h 48"/>
                <a:gd name="T114" fmla="*/ 1 w 51"/>
                <a:gd name="T115" fmla="*/ 39 h 48"/>
                <a:gd name="T116" fmla="*/ 11 w 51"/>
                <a:gd name="T117" fmla="*/ 48 h 48"/>
                <a:gd name="T118" fmla="*/ 39 w 51"/>
                <a:gd name="T119" fmla="*/ 47 h 48"/>
                <a:gd name="T120" fmla="*/ 50 w 51"/>
                <a:gd name="T121" fmla="*/ 37 h 48"/>
                <a:gd name="T122" fmla="*/ 51 w 51"/>
                <a:gd name="T123" fmla="*/ 11 h 48"/>
                <a:gd name="T124" fmla="*/ 41 w 51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8">
                  <a:moveTo>
                    <a:pt x="39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1" y="42"/>
                    <a:pt x="43" y="40"/>
                    <a:pt x="46" y="38"/>
                  </a:cubicBezTo>
                  <a:cubicBezTo>
                    <a:pt x="44" y="41"/>
                    <a:pt x="41" y="42"/>
                    <a:pt x="39" y="44"/>
                  </a:cubicBezTo>
                  <a:moveTo>
                    <a:pt x="38" y="43"/>
                  </a:moveTo>
                  <a:cubicBezTo>
                    <a:pt x="38" y="43"/>
                    <a:pt x="37" y="43"/>
                    <a:pt x="37" y="42"/>
                  </a:cubicBezTo>
                  <a:cubicBezTo>
                    <a:pt x="38" y="41"/>
                    <a:pt x="39" y="40"/>
                    <a:pt x="40" y="40"/>
                  </a:cubicBezTo>
                  <a:cubicBezTo>
                    <a:pt x="41" y="38"/>
                    <a:pt x="43" y="38"/>
                    <a:pt x="43" y="37"/>
                  </a:cubicBezTo>
                  <a:cubicBezTo>
                    <a:pt x="41" y="39"/>
                    <a:pt x="40" y="41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moveTo>
                    <a:pt x="36" y="42"/>
                  </a:moveTo>
                  <a:cubicBezTo>
                    <a:pt x="36" y="41"/>
                    <a:pt x="35" y="41"/>
                    <a:pt x="35" y="40"/>
                  </a:cubicBez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8" y="39"/>
                    <a:pt x="36" y="42"/>
                  </a:cubicBezTo>
                  <a:moveTo>
                    <a:pt x="34" y="39"/>
                  </a:moveTo>
                  <a:cubicBezTo>
                    <a:pt x="34" y="39"/>
                    <a:pt x="34" y="38"/>
                    <a:pt x="33" y="38"/>
                  </a:cubicBezTo>
                  <a:cubicBezTo>
                    <a:pt x="35" y="37"/>
                    <a:pt x="38" y="35"/>
                    <a:pt x="39" y="33"/>
                  </a:cubicBezTo>
                  <a:cubicBezTo>
                    <a:pt x="37" y="35"/>
                    <a:pt x="35" y="37"/>
                    <a:pt x="34" y="39"/>
                  </a:cubicBezTo>
                  <a:moveTo>
                    <a:pt x="33" y="37"/>
                  </a:moveTo>
                  <a:cubicBezTo>
                    <a:pt x="32" y="37"/>
                    <a:pt x="32" y="36"/>
                    <a:pt x="31" y="35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5" y="35"/>
                    <a:pt x="36" y="34"/>
                  </a:cubicBezTo>
                  <a:cubicBezTo>
                    <a:pt x="37" y="33"/>
                    <a:pt x="38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2" y="32"/>
                    <a:pt x="44" y="35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9" y="42"/>
                    <a:pt x="39" y="42"/>
                  </a:cubicBezTo>
                  <a:cubicBezTo>
                    <a:pt x="39" y="42"/>
                    <a:pt x="41" y="41"/>
                    <a:pt x="42" y="40"/>
                  </a:cubicBezTo>
                  <a:cubicBezTo>
                    <a:pt x="43" y="39"/>
                    <a:pt x="44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6"/>
                    <a:pt x="41" y="37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37" y="41"/>
                    <a:pt x="38" y="41"/>
                    <a:pt x="38" y="40"/>
                  </a:cubicBezTo>
                  <a:cubicBezTo>
                    <a:pt x="39" y="37"/>
                    <a:pt x="41" y="36"/>
                    <a:pt x="43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5"/>
                    <a:pt x="37" y="37"/>
                    <a:pt x="34" y="39"/>
                  </a:cubicBezTo>
                  <a:cubicBezTo>
                    <a:pt x="36" y="38"/>
                    <a:pt x="39" y="34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2"/>
                    <a:pt x="37" y="34"/>
                    <a:pt x="35" y="36"/>
                  </a:cubicBezTo>
                  <a:cubicBezTo>
                    <a:pt x="34" y="36"/>
                    <a:pt x="34" y="37"/>
                    <a:pt x="34" y="37"/>
                  </a:cubicBezTo>
                  <a:moveTo>
                    <a:pt x="30" y="35"/>
                  </a:moveTo>
                  <a:cubicBezTo>
                    <a:pt x="30" y="34"/>
                    <a:pt x="29" y="33"/>
                    <a:pt x="28" y="33"/>
                  </a:cubicBezTo>
                  <a:cubicBezTo>
                    <a:pt x="31" y="31"/>
                    <a:pt x="33" y="30"/>
                    <a:pt x="35" y="28"/>
                  </a:cubicBezTo>
                  <a:cubicBezTo>
                    <a:pt x="34" y="28"/>
                    <a:pt x="33" y="31"/>
                    <a:pt x="33" y="32"/>
                  </a:cubicBezTo>
                  <a:cubicBezTo>
                    <a:pt x="32" y="33"/>
                    <a:pt x="31" y="34"/>
                    <a:pt x="30" y="35"/>
                  </a:cubicBezTo>
                  <a:moveTo>
                    <a:pt x="28" y="32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29"/>
                    <a:pt x="31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0" y="30"/>
                  </a:cubicBezTo>
                  <a:cubicBezTo>
                    <a:pt x="32" y="29"/>
                    <a:pt x="34" y="27"/>
                    <a:pt x="35" y="24"/>
                  </a:cubicBezTo>
                  <a:cubicBezTo>
                    <a:pt x="36" y="26"/>
                    <a:pt x="38" y="27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30"/>
                    <a:pt x="36" y="31"/>
                    <a:pt x="34" y="32"/>
                  </a:cubicBezTo>
                  <a:cubicBezTo>
                    <a:pt x="33" y="33"/>
                    <a:pt x="31" y="35"/>
                    <a:pt x="31" y="35"/>
                  </a:cubicBezTo>
                  <a:cubicBezTo>
                    <a:pt x="31" y="35"/>
                    <a:pt x="31" y="34"/>
                    <a:pt x="32" y="33"/>
                  </a:cubicBezTo>
                  <a:cubicBezTo>
                    <a:pt x="34" y="31"/>
                    <a:pt x="36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9" y="28"/>
                    <a:pt x="30" y="26"/>
                    <a:pt x="32" y="24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6"/>
                    <a:pt x="29" y="28"/>
                    <a:pt x="27" y="30"/>
                  </a:cubicBezTo>
                  <a:moveTo>
                    <a:pt x="17" y="23"/>
                  </a:moveTo>
                  <a:cubicBezTo>
                    <a:pt x="16" y="23"/>
                    <a:pt x="16" y="22"/>
                    <a:pt x="15" y="22"/>
                  </a:cubicBezTo>
                  <a:cubicBezTo>
                    <a:pt x="18" y="21"/>
                    <a:pt x="20" y="19"/>
                    <a:pt x="22" y="18"/>
                  </a:cubicBezTo>
                  <a:cubicBezTo>
                    <a:pt x="20" y="19"/>
                    <a:pt x="18" y="21"/>
                    <a:pt x="17" y="23"/>
                  </a:cubicBezTo>
                  <a:moveTo>
                    <a:pt x="6" y="41"/>
                  </a:moveTo>
                  <a:cubicBezTo>
                    <a:pt x="6" y="40"/>
                    <a:pt x="5" y="40"/>
                    <a:pt x="5" y="39"/>
                  </a:cubicBezTo>
                  <a:cubicBezTo>
                    <a:pt x="7" y="36"/>
                    <a:pt x="10" y="34"/>
                    <a:pt x="13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7" y="27"/>
                    <a:pt x="20" y="24"/>
                    <a:pt x="23" y="22"/>
                  </a:cubicBezTo>
                  <a:cubicBezTo>
                    <a:pt x="25" y="20"/>
                    <a:pt x="28" y="18"/>
                    <a:pt x="31" y="16"/>
                  </a:cubicBezTo>
                  <a:cubicBezTo>
                    <a:pt x="27" y="19"/>
                    <a:pt x="24" y="22"/>
                    <a:pt x="21" y="25"/>
                  </a:cubicBezTo>
                  <a:cubicBezTo>
                    <a:pt x="16" y="31"/>
                    <a:pt x="9" y="34"/>
                    <a:pt x="6" y="41"/>
                  </a:cubicBezTo>
                  <a:moveTo>
                    <a:pt x="14" y="21"/>
                  </a:moveTo>
                  <a:cubicBezTo>
                    <a:pt x="14" y="20"/>
                    <a:pt x="13" y="20"/>
                    <a:pt x="13" y="19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18" y="18"/>
                    <a:pt x="17" y="18"/>
                  </a:cubicBezTo>
                  <a:cubicBezTo>
                    <a:pt x="16" y="19"/>
                    <a:pt x="15" y="20"/>
                    <a:pt x="14" y="21"/>
                  </a:cubicBezTo>
                  <a:moveTo>
                    <a:pt x="16" y="21"/>
                  </a:moveTo>
                  <a:cubicBezTo>
                    <a:pt x="17" y="19"/>
                    <a:pt x="19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0" y="18"/>
                    <a:pt x="17" y="19"/>
                    <a:pt x="16" y="21"/>
                  </a:cubicBezTo>
                  <a:moveTo>
                    <a:pt x="12" y="1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moveTo>
                    <a:pt x="10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4" y="13"/>
                    <a:pt x="17" y="12"/>
                  </a:cubicBezTo>
                  <a:cubicBezTo>
                    <a:pt x="15" y="13"/>
                    <a:pt x="12" y="15"/>
                    <a:pt x="10" y="17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1" y="44"/>
                  </a:moveTo>
                  <a:cubicBezTo>
                    <a:pt x="10" y="44"/>
                    <a:pt x="10" y="44"/>
                    <a:pt x="9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20" y="33"/>
                    <a:pt x="30" y="24"/>
                    <a:pt x="40" y="15"/>
                  </a:cubicBezTo>
                  <a:cubicBezTo>
                    <a:pt x="42" y="14"/>
                    <a:pt x="44" y="13"/>
                    <a:pt x="45" y="12"/>
                  </a:cubicBezTo>
                  <a:cubicBezTo>
                    <a:pt x="43" y="14"/>
                    <a:pt x="40" y="16"/>
                    <a:pt x="38" y="18"/>
                  </a:cubicBezTo>
                  <a:cubicBezTo>
                    <a:pt x="33" y="21"/>
                    <a:pt x="29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0" y="36"/>
                    <a:pt x="15" y="40"/>
                    <a:pt x="11" y="44"/>
                  </a:cubicBezTo>
                  <a:moveTo>
                    <a:pt x="11" y="17"/>
                  </a:moveTo>
                  <a:cubicBezTo>
                    <a:pt x="11" y="17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5" y="18"/>
                    <a:pt x="13" y="19"/>
                  </a:cubicBezTo>
                  <a:cubicBezTo>
                    <a:pt x="14" y="18"/>
                    <a:pt x="17" y="16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5"/>
                    <a:pt x="15" y="16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moveTo>
                    <a:pt x="9" y="43"/>
                  </a:moveTo>
                  <a:cubicBezTo>
                    <a:pt x="8" y="42"/>
                    <a:pt x="7" y="42"/>
                    <a:pt x="7" y="41"/>
                  </a:cubicBezTo>
                  <a:cubicBezTo>
                    <a:pt x="12" y="36"/>
                    <a:pt x="19" y="31"/>
                    <a:pt x="24" y="26"/>
                  </a:cubicBezTo>
                  <a:cubicBezTo>
                    <a:pt x="27" y="22"/>
                    <a:pt x="31" y="20"/>
                    <a:pt x="35" y="17"/>
                  </a:cubicBezTo>
                  <a:cubicBezTo>
                    <a:pt x="38" y="14"/>
                    <a:pt x="40" y="12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4" y="8"/>
                    <a:pt x="41" y="11"/>
                    <a:pt x="40" y="12"/>
                  </a:cubicBezTo>
                  <a:cubicBezTo>
                    <a:pt x="39" y="13"/>
                    <a:pt x="37" y="15"/>
                    <a:pt x="36" y="16"/>
                  </a:cubicBezTo>
                  <a:cubicBezTo>
                    <a:pt x="33" y="19"/>
                    <a:pt x="29" y="22"/>
                    <a:pt x="26" y="25"/>
                  </a:cubicBezTo>
                  <a:cubicBezTo>
                    <a:pt x="20" y="31"/>
                    <a:pt x="14" y="36"/>
                    <a:pt x="9" y="43"/>
                  </a:cubicBezTo>
                  <a:moveTo>
                    <a:pt x="9" y="15"/>
                  </a:moveTo>
                  <a:cubicBezTo>
                    <a:pt x="8" y="14"/>
                    <a:pt x="7" y="13"/>
                    <a:pt x="6" y="12"/>
                  </a:cubicBezTo>
                  <a:cubicBezTo>
                    <a:pt x="8" y="11"/>
                    <a:pt x="11" y="10"/>
                    <a:pt x="12" y="8"/>
                  </a:cubicBezTo>
                  <a:cubicBezTo>
                    <a:pt x="11" y="10"/>
                    <a:pt x="9" y="11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2" y="11"/>
                    <a:pt x="10" y="13"/>
                    <a:pt x="9" y="15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6" y="36"/>
                    <a:pt x="17" y="34"/>
                  </a:cubicBezTo>
                  <a:cubicBezTo>
                    <a:pt x="20" y="31"/>
                    <a:pt x="24" y="28"/>
                    <a:pt x="27" y="25"/>
                  </a:cubicBezTo>
                  <a:cubicBezTo>
                    <a:pt x="33" y="20"/>
                    <a:pt x="39" y="14"/>
                    <a:pt x="45" y="8"/>
                  </a:cubicBezTo>
                  <a:cubicBezTo>
                    <a:pt x="46" y="8"/>
                    <a:pt x="46" y="9"/>
                    <a:pt x="47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5" y="11"/>
                    <a:pt x="5" y="11"/>
                    <a:pt x="4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41" y="6"/>
                    <a:pt x="41" y="6"/>
                  </a:cubicBezTo>
                  <a:cubicBezTo>
                    <a:pt x="41" y="6"/>
                    <a:pt x="41" y="7"/>
                    <a:pt x="40" y="7"/>
                  </a:cubicBezTo>
                  <a:cubicBezTo>
                    <a:pt x="39" y="9"/>
                    <a:pt x="37" y="10"/>
                    <a:pt x="36" y="11"/>
                  </a:cubicBezTo>
                  <a:moveTo>
                    <a:pt x="7" y="40"/>
                  </a:moveTo>
                  <a:cubicBezTo>
                    <a:pt x="8" y="39"/>
                    <a:pt x="11" y="35"/>
                    <a:pt x="14" y="33"/>
                  </a:cubicBezTo>
                  <a:cubicBezTo>
                    <a:pt x="17" y="30"/>
                    <a:pt x="20" y="27"/>
                    <a:pt x="23" y="24"/>
                  </a:cubicBezTo>
                  <a:cubicBezTo>
                    <a:pt x="29" y="17"/>
                    <a:pt x="37" y="12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1" y="9"/>
                    <a:pt x="39" y="12"/>
                    <a:pt x="37" y="14"/>
                  </a:cubicBezTo>
                  <a:cubicBezTo>
                    <a:pt x="33" y="17"/>
                    <a:pt x="29" y="20"/>
                    <a:pt x="25" y="23"/>
                  </a:cubicBezTo>
                  <a:cubicBezTo>
                    <a:pt x="22" y="26"/>
                    <a:pt x="20" y="29"/>
                    <a:pt x="17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6" y="11"/>
                  </a:moveTo>
                  <a:cubicBezTo>
                    <a:pt x="9" y="10"/>
                    <a:pt x="10" y="7"/>
                    <a:pt x="13" y="5"/>
                  </a:cubicBezTo>
                  <a:cubicBezTo>
                    <a:pt x="14" y="7"/>
                    <a:pt x="16" y="9"/>
                    <a:pt x="17" y="11"/>
                  </a:cubicBezTo>
                  <a:cubicBezTo>
                    <a:pt x="15" y="12"/>
                    <a:pt x="13" y="14"/>
                    <a:pt x="10" y="15"/>
                  </a:cubicBezTo>
                  <a:cubicBezTo>
                    <a:pt x="11" y="14"/>
                    <a:pt x="14" y="11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9" y="10"/>
                    <a:pt x="6" y="11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6" y="18"/>
                  </a:cubicBezTo>
                  <a:cubicBezTo>
                    <a:pt x="28" y="17"/>
                    <a:pt x="30" y="16"/>
                    <a:pt x="31" y="14"/>
                  </a:cubicBezTo>
                  <a:cubicBezTo>
                    <a:pt x="35" y="11"/>
                    <a:pt x="38" y="8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7"/>
                    <a:pt x="37" y="10"/>
                    <a:pt x="34" y="12"/>
                  </a:cubicBezTo>
                  <a:cubicBezTo>
                    <a:pt x="32" y="15"/>
                    <a:pt x="28" y="16"/>
                    <a:pt x="25" y="19"/>
                  </a:cubicBezTo>
                  <a:cubicBezTo>
                    <a:pt x="23" y="21"/>
                    <a:pt x="20" y="23"/>
                    <a:pt x="18" y="25"/>
                  </a:cubicBezTo>
                  <a:moveTo>
                    <a:pt x="4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6" y="8"/>
                    <a:pt x="4" y="10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9"/>
                    <a:pt x="30" y="13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9" y="22"/>
                    <a:pt x="17" y="23"/>
                    <a:pt x="17" y="23"/>
                  </a:cubicBezTo>
                  <a:cubicBezTo>
                    <a:pt x="19" y="21"/>
                    <a:pt x="21" y="19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4"/>
                    <a:pt x="29" y="10"/>
                    <a:pt x="24" y="15"/>
                  </a:cubicBezTo>
                  <a:cubicBezTo>
                    <a:pt x="20" y="10"/>
                    <a:pt x="16" y="5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5"/>
                    <a:pt x="10" y="20"/>
                    <a:pt x="15" y="25"/>
                  </a:cubicBezTo>
                  <a:cubicBezTo>
                    <a:pt x="11" y="30"/>
                    <a:pt x="5" y="33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0"/>
                    <a:pt x="2" y="40"/>
                  </a:cubicBezTo>
                  <a:cubicBezTo>
                    <a:pt x="4" y="43"/>
                    <a:pt x="7" y="45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7"/>
                  </a:cubicBezTo>
                  <a:cubicBezTo>
                    <a:pt x="16" y="43"/>
                    <a:pt x="21" y="38"/>
                    <a:pt x="26" y="34"/>
                  </a:cubicBezTo>
                  <a:cubicBezTo>
                    <a:pt x="30" y="38"/>
                    <a:pt x="33" y="43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3" y="44"/>
                    <a:pt x="47" y="42"/>
                    <a:pt x="50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32"/>
                    <a:pt x="41" y="27"/>
                    <a:pt x="37" y="23"/>
                  </a:cubicBezTo>
                  <a:cubicBezTo>
                    <a:pt x="41" y="19"/>
                    <a:pt x="46" y="15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48" y="6"/>
                    <a:pt x="44" y="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7198981" y="4373489"/>
              <a:ext cx="471488" cy="436563"/>
            </a:xfrm>
            <a:custGeom>
              <a:avLst/>
              <a:gdLst>
                <a:gd name="T0" fmla="*/ 86 w 111"/>
                <a:gd name="T1" fmla="*/ 96 h 103"/>
                <a:gd name="T2" fmla="*/ 83 w 111"/>
                <a:gd name="T3" fmla="*/ 94 h 103"/>
                <a:gd name="T4" fmla="*/ 79 w 111"/>
                <a:gd name="T5" fmla="*/ 90 h 103"/>
                <a:gd name="T6" fmla="*/ 72 w 111"/>
                <a:gd name="T7" fmla="*/ 81 h 103"/>
                <a:gd name="T8" fmla="*/ 79 w 111"/>
                <a:gd name="T9" fmla="*/ 71 h 103"/>
                <a:gd name="T10" fmla="*/ 85 w 111"/>
                <a:gd name="T11" fmla="*/ 64 h 103"/>
                <a:gd name="T12" fmla="*/ 91 w 111"/>
                <a:gd name="T13" fmla="*/ 86 h 103"/>
                <a:gd name="T14" fmla="*/ 82 w 111"/>
                <a:gd name="T15" fmla="*/ 89 h 103"/>
                <a:gd name="T16" fmla="*/ 75 w 111"/>
                <a:gd name="T17" fmla="*/ 85 h 103"/>
                <a:gd name="T18" fmla="*/ 74 w 111"/>
                <a:gd name="T19" fmla="*/ 80 h 103"/>
                <a:gd name="T20" fmla="*/ 67 w 111"/>
                <a:gd name="T21" fmla="*/ 75 h 103"/>
                <a:gd name="T22" fmla="*/ 67 w 111"/>
                <a:gd name="T23" fmla="*/ 63 h 103"/>
                <a:gd name="T24" fmla="*/ 85 w 111"/>
                <a:gd name="T25" fmla="*/ 63 h 103"/>
                <a:gd name="T26" fmla="*/ 80 w 111"/>
                <a:gd name="T27" fmla="*/ 57 h 103"/>
                <a:gd name="T28" fmla="*/ 39 w 111"/>
                <a:gd name="T29" fmla="*/ 53 h 103"/>
                <a:gd name="T30" fmla="*/ 59 w 111"/>
                <a:gd name="T31" fmla="*/ 65 h 103"/>
                <a:gd name="T32" fmla="*/ 75 w 111"/>
                <a:gd name="T33" fmla="*/ 52 h 103"/>
                <a:gd name="T34" fmla="*/ 37 w 111"/>
                <a:gd name="T35" fmla="*/ 51 h 103"/>
                <a:gd name="T36" fmla="*/ 51 w 111"/>
                <a:gd name="T37" fmla="*/ 47 h 103"/>
                <a:gd name="T38" fmla="*/ 29 w 111"/>
                <a:gd name="T39" fmla="*/ 42 h 103"/>
                <a:gd name="T40" fmla="*/ 35 w 111"/>
                <a:gd name="T41" fmla="*/ 45 h 103"/>
                <a:gd name="T42" fmla="*/ 27 w 111"/>
                <a:gd name="T43" fmla="*/ 40 h 103"/>
                <a:gd name="T44" fmla="*/ 22 w 111"/>
                <a:gd name="T45" fmla="*/ 34 h 103"/>
                <a:gd name="T46" fmla="*/ 23 w 111"/>
                <a:gd name="T47" fmla="*/ 92 h 103"/>
                <a:gd name="T48" fmla="*/ 56 w 111"/>
                <a:gd name="T49" fmla="*/ 67 h 103"/>
                <a:gd name="T50" fmla="*/ 40 w 111"/>
                <a:gd name="T51" fmla="*/ 25 h 103"/>
                <a:gd name="T52" fmla="*/ 41 w 111"/>
                <a:gd name="T53" fmla="*/ 30 h 103"/>
                <a:gd name="T54" fmla="*/ 16 w 111"/>
                <a:gd name="T55" fmla="*/ 89 h 103"/>
                <a:gd name="T56" fmla="*/ 88 w 111"/>
                <a:gd name="T57" fmla="*/ 26 h 103"/>
                <a:gd name="T58" fmla="*/ 15 w 111"/>
                <a:gd name="T59" fmla="*/ 27 h 103"/>
                <a:gd name="T60" fmla="*/ 31 w 111"/>
                <a:gd name="T61" fmla="*/ 23 h 103"/>
                <a:gd name="T62" fmla="*/ 59 w 111"/>
                <a:gd name="T63" fmla="*/ 55 h 103"/>
                <a:gd name="T64" fmla="*/ 11 w 111"/>
                <a:gd name="T65" fmla="*/ 22 h 103"/>
                <a:gd name="T66" fmla="*/ 81 w 111"/>
                <a:gd name="T67" fmla="*/ 23 h 103"/>
                <a:gd name="T68" fmla="*/ 31 w 111"/>
                <a:gd name="T69" fmla="*/ 71 h 103"/>
                <a:gd name="T70" fmla="*/ 56 w 111"/>
                <a:gd name="T71" fmla="*/ 50 h 103"/>
                <a:gd name="T72" fmla="*/ 39 w 111"/>
                <a:gd name="T73" fmla="*/ 24 h 103"/>
                <a:gd name="T74" fmla="*/ 23 w 111"/>
                <a:gd name="T75" fmla="*/ 26 h 103"/>
                <a:gd name="T76" fmla="*/ 15 w 111"/>
                <a:gd name="T77" fmla="*/ 25 h 103"/>
                <a:gd name="T78" fmla="*/ 58 w 111"/>
                <a:gd name="T79" fmla="*/ 39 h 103"/>
                <a:gd name="T80" fmla="*/ 75 w 111"/>
                <a:gd name="T81" fmla="*/ 27 h 103"/>
                <a:gd name="T82" fmla="*/ 25 w 111"/>
                <a:gd name="T83" fmla="*/ 8 h 103"/>
                <a:gd name="T84" fmla="*/ 55 w 111"/>
                <a:gd name="T85" fmla="*/ 38 h 103"/>
                <a:gd name="T86" fmla="*/ 53 w 111"/>
                <a:gd name="T87" fmla="*/ 40 h 103"/>
                <a:gd name="T88" fmla="*/ 51 w 111"/>
                <a:gd name="T89" fmla="*/ 38 h 103"/>
                <a:gd name="T90" fmla="*/ 28 w 111"/>
                <a:gd name="T91" fmla="*/ 2 h 103"/>
                <a:gd name="T92" fmla="*/ 2 w 111"/>
                <a:gd name="T93" fmla="*/ 18 h 103"/>
                <a:gd name="T94" fmla="*/ 4 w 111"/>
                <a:gd name="T95" fmla="*/ 84 h 103"/>
                <a:gd name="T96" fmla="*/ 27 w 111"/>
                <a:gd name="T97" fmla="*/ 102 h 103"/>
                <a:gd name="T98" fmla="*/ 88 w 111"/>
                <a:gd name="T99" fmla="*/ 102 h 103"/>
                <a:gd name="T100" fmla="*/ 109 w 111"/>
                <a:gd name="T101" fmla="*/ 26 h 103"/>
                <a:gd name="T102" fmla="*/ 89 w 111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3">
                  <a:moveTo>
                    <a:pt x="86" y="96"/>
                  </a:moveTo>
                  <a:cubicBezTo>
                    <a:pt x="85" y="96"/>
                    <a:pt x="85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91"/>
                    <a:pt x="95" y="87"/>
                    <a:pt x="100" y="83"/>
                  </a:cubicBezTo>
                  <a:cubicBezTo>
                    <a:pt x="96" y="88"/>
                    <a:pt x="90" y="92"/>
                    <a:pt x="86" y="96"/>
                  </a:cubicBezTo>
                  <a:moveTo>
                    <a:pt x="83" y="94"/>
                  </a:moveTo>
                  <a:cubicBezTo>
                    <a:pt x="82" y="93"/>
                    <a:pt x="81" y="92"/>
                    <a:pt x="81" y="91"/>
                  </a:cubicBezTo>
                  <a:cubicBezTo>
                    <a:pt x="83" y="89"/>
                    <a:pt x="85" y="88"/>
                    <a:pt x="87" y="86"/>
                  </a:cubicBezTo>
                  <a:cubicBezTo>
                    <a:pt x="89" y="83"/>
                    <a:pt x="93" y="82"/>
                    <a:pt x="95" y="80"/>
                  </a:cubicBezTo>
                  <a:cubicBezTo>
                    <a:pt x="90" y="84"/>
                    <a:pt x="87" y="89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moveTo>
                    <a:pt x="79" y="90"/>
                  </a:moveTo>
                  <a:cubicBezTo>
                    <a:pt x="78" y="89"/>
                    <a:pt x="77" y="88"/>
                    <a:pt x="76" y="87"/>
                  </a:cubicBezTo>
                  <a:cubicBezTo>
                    <a:pt x="81" y="83"/>
                    <a:pt x="86" y="79"/>
                    <a:pt x="90" y="75"/>
                  </a:cubicBezTo>
                  <a:cubicBezTo>
                    <a:pt x="86" y="79"/>
                    <a:pt x="82" y="84"/>
                    <a:pt x="79" y="90"/>
                  </a:cubicBezTo>
                  <a:moveTo>
                    <a:pt x="75" y="85"/>
                  </a:moveTo>
                  <a:cubicBezTo>
                    <a:pt x="74" y="84"/>
                    <a:pt x="73" y="83"/>
                    <a:pt x="73" y="82"/>
                  </a:cubicBezTo>
                  <a:cubicBezTo>
                    <a:pt x="77" y="79"/>
                    <a:pt x="82" y="76"/>
                    <a:pt x="85" y="72"/>
                  </a:cubicBezTo>
                  <a:cubicBezTo>
                    <a:pt x="82" y="77"/>
                    <a:pt x="78" y="80"/>
                    <a:pt x="75" y="85"/>
                  </a:cubicBezTo>
                  <a:moveTo>
                    <a:pt x="72" y="81"/>
                  </a:moveTo>
                  <a:cubicBezTo>
                    <a:pt x="70" y="80"/>
                    <a:pt x="69" y="78"/>
                    <a:pt x="68" y="77"/>
                  </a:cubicBezTo>
                  <a:cubicBezTo>
                    <a:pt x="73" y="73"/>
                    <a:pt x="77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2" y="67"/>
                    <a:pt x="81" y="68"/>
                  </a:cubicBezTo>
                  <a:cubicBezTo>
                    <a:pt x="80" y="69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7" y="74"/>
                    <a:pt x="74" y="78"/>
                    <a:pt x="72" y="81"/>
                  </a:cubicBezTo>
                  <a:moveTo>
                    <a:pt x="74" y="80"/>
                  </a:moveTo>
                  <a:cubicBezTo>
                    <a:pt x="74" y="80"/>
                    <a:pt x="78" y="75"/>
                    <a:pt x="78" y="74"/>
                  </a:cubicBezTo>
                  <a:cubicBezTo>
                    <a:pt x="81" y="71"/>
                    <a:pt x="83" y="67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1" y="69"/>
                    <a:pt x="96" y="75"/>
                    <a:pt x="101" y="81"/>
                  </a:cubicBezTo>
                  <a:cubicBezTo>
                    <a:pt x="98" y="83"/>
                    <a:pt x="94" y="85"/>
                    <a:pt x="91" y="88"/>
                  </a:cubicBezTo>
                  <a:cubicBezTo>
                    <a:pt x="87" y="91"/>
                    <a:pt x="86" y="92"/>
                    <a:pt x="86" y="92"/>
                  </a:cubicBezTo>
                  <a:cubicBezTo>
                    <a:pt x="85" y="92"/>
                    <a:pt x="90" y="88"/>
                    <a:pt x="91" y="86"/>
                  </a:cubicBezTo>
                  <a:cubicBezTo>
                    <a:pt x="93" y="84"/>
                    <a:pt x="96" y="81"/>
                    <a:pt x="98" y="79"/>
                  </a:cubicBezTo>
                  <a:cubicBezTo>
                    <a:pt x="99" y="78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3" y="79"/>
                    <a:pt x="89" y="81"/>
                    <a:pt x="86" y="85"/>
                  </a:cubicBezTo>
                  <a:cubicBezTo>
                    <a:pt x="84" y="86"/>
                    <a:pt x="82" y="89"/>
                    <a:pt x="82" y="89"/>
                  </a:cubicBezTo>
                  <a:cubicBezTo>
                    <a:pt x="82" y="89"/>
                    <a:pt x="82" y="88"/>
                    <a:pt x="83" y="86"/>
                  </a:cubicBezTo>
                  <a:cubicBezTo>
                    <a:pt x="86" y="81"/>
                    <a:pt x="90" y="77"/>
                    <a:pt x="93" y="74"/>
                  </a:cubicBezTo>
                  <a:cubicBezTo>
                    <a:pt x="94" y="73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86" y="76"/>
                    <a:pt x="81" y="80"/>
                    <a:pt x="75" y="85"/>
                  </a:cubicBezTo>
                  <a:cubicBezTo>
                    <a:pt x="79" y="82"/>
                    <a:pt x="86" y="74"/>
                    <a:pt x="89" y="69"/>
                  </a:cubicBezTo>
                  <a:cubicBezTo>
                    <a:pt x="90" y="68"/>
                    <a:pt x="89" y="67"/>
                    <a:pt x="89" y="67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4" y="70"/>
                    <a:pt x="80" y="74"/>
                    <a:pt x="76" y="78"/>
                  </a:cubicBezTo>
                  <a:cubicBezTo>
                    <a:pt x="75" y="79"/>
                    <a:pt x="74" y="80"/>
                    <a:pt x="74" y="80"/>
                  </a:cubicBezTo>
                  <a:moveTo>
                    <a:pt x="67" y="75"/>
                  </a:moveTo>
                  <a:cubicBezTo>
                    <a:pt x="65" y="74"/>
                    <a:pt x="64" y="72"/>
                    <a:pt x="63" y="71"/>
                  </a:cubicBezTo>
                  <a:cubicBezTo>
                    <a:pt x="68" y="68"/>
                    <a:pt x="73" y="65"/>
                    <a:pt x="77" y="60"/>
                  </a:cubicBezTo>
                  <a:cubicBezTo>
                    <a:pt x="75" y="62"/>
                    <a:pt x="73" y="68"/>
                    <a:pt x="72" y="69"/>
                  </a:cubicBezTo>
                  <a:cubicBezTo>
                    <a:pt x="70" y="71"/>
                    <a:pt x="68" y="73"/>
                    <a:pt x="67" y="75"/>
                  </a:cubicBezTo>
                  <a:moveTo>
                    <a:pt x="61" y="70"/>
                  </a:moveTo>
                  <a:cubicBezTo>
                    <a:pt x="60" y="69"/>
                    <a:pt x="59" y="68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3" y="63"/>
                    <a:pt x="69" y="59"/>
                    <a:pt x="74" y="55"/>
                  </a:cubicBezTo>
                  <a:cubicBezTo>
                    <a:pt x="72" y="57"/>
                    <a:pt x="70" y="61"/>
                    <a:pt x="67" y="63"/>
                  </a:cubicBezTo>
                  <a:cubicBezTo>
                    <a:pt x="65" y="65"/>
                    <a:pt x="63" y="67"/>
                    <a:pt x="61" y="70"/>
                  </a:cubicBezTo>
                  <a:moveTo>
                    <a:pt x="63" y="69"/>
                  </a:moveTo>
                  <a:cubicBezTo>
                    <a:pt x="63" y="69"/>
                    <a:pt x="65" y="68"/>
                    <a:pt x="66" y="66"/>
                  </a:cubicBezTo>
                  <a:cubicBezTo>
                    <a:pt x="71" y="62"/>
                    <a:pt x="74" y="59"/>
                    <a:pt x="76" y="53"/>
                  </a:cubicBezTo>
                  <a:cubicBezTo>
                    <a:pt x="79" y="56"/>
                    <a:pt x="82" y="59"/>
                    <a:pt x="85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1" y="64"/>
                    <a:pt x="78" y="67"/>
                    <a:pt x="75" y="70"/>
                  </a:cubicBezTo>
                  <a:cubicBezTo>
                    <a:pt x="72" y="72"/>
                    <a:pt x="68" y="76"/>
                    <a:pt x="68" y="76"/>
                  </a:cubicBezTo>
                  <a:cubicBezTo>
                    <a:pt x="68" y="76"/>
                    <a:pt x="69" y="75"/>
                    <a:pt x="71" y="72"/>
                  </a:cubicBezTo>
                  <a:cubicBezTo>
                    <a:pt x="75" y="68"/>
                    <a:pt x="79" y="63"/>
                    <a:pt x="80" y="57"/>
                  </a:cubicBezTo>
                  <a:cubicBezTo>
                    <a:pt x="80" y="57"/>
                    <a:pt x="79" y="56"/>
                    <a:pt x="79" y="56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5" y="61"/>
                    <a:pt x="71" y="64"/>
                    <a:pt x="66" y="67"/>
                  </a:cubicBezTo>
                  <a:cubicBezTo>
                    <a:pt x="64" y="69"/>
                    <a:pt x="63" y="69"/>
                    <a:pt x="63" y="69"/>
                  </a:cubicBezTo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0" y="52"/>
                    <a:pt x="40" y="52"/>
                  </a:cubicBezTo>
                  <a:cubicBezTo>
                    <a:pt x="40" y="52"/>
                    <a:pt x="40" y="53"/>
                    <a:pt x="39" y="53"/>
                  </a:cubicBezTo>
                  <a:moveTo>
                    <a:pt x="59" y="65"/>
                  </a:moveTo>
                  <a:cubicBezTo>
                    <a:pt x="59" y="64"/>
                    <a:pt x="60" y="64"/>
                    <a:pt x="60" y="64"/>
                  </a:cubicBezTo>
                  <a:cubicBezTo>
                    <a:pt x="63" y="60"/>
                    <a:pt x="66" y="57"/>
                    <a:pt x="70" y="53"/>
                  </a:cubicBezTo>
                  <a:cubicBezTo>
                    <a:pt x="71" y="52"/>
                    <a:pt x="72" y="50"/>
                    <a:pt x="74" y="49"/>
                  </a:cubicBezTo>
                  <a:cubicBezTo>
                    <a:pt x="74" y="50"/>
                    <a:pt x="74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0" y="56"/>
                    <a:pt x="64" y="60"/>
                    <a:pt x="59" y="65"/>
                  </a:cubicBezTo>
                  <a:moveTo>
                    <a:pt x="37" y="51"/>
                  </a:moveTo>
                  <a:cubicBezTo>
                    <a:pt x="36" y="50"/>
                    <a:pt x="35" y="49"/>
                    <a:pt x="34" y="47"/>
                  </a:cubicBezTo>
                  <a:cubicBezTo>
                    <a:pt x="39" y="45"/>
                    <a:pt x="44" y="42"/>
                    <a:pt x="49" y="39"/>
                  </a:cubicBezTo>
                  <a:cubicBezTo>
                    <a:pt x="44" y="42"/>
                    <a:pt x="40" y="46"/>
                    <a:pt x="37" y="51"/>
                  </a:cubicBezTo>
                  <a:moveTo>
                    <a:pt x="14" y="88"/>
                  </a:moveTo>
                  <a:cubicBezTo>
                    <a:pt x="13" y="87"/>
                    <a:pt x="12" y="86"/>
                    <a:pt x="12" y="85"/>
                  </a:cubicBezTo>
                  <a:cubicBezTo>
                    <a:pt x="17" y="79"/>
                    <a:pt x="23" y="73"/>
                    <a:pt x="30" y="67"/>
                  </a:cubicBezTo>
                  <a:cubicBezTo>
                    <a:pt x="31" y="66"/>
                    <a:pt x="32" y="65"/>
                    <a:pt x="33" y="64"/>
                  </a:cubicBezTo>
                  <a:cubicBezTo>
                    <a:pt x="39" y="58"/>
                    <a:pt x="45" y="53"/>
                    <a:pt x="51" y="47"/>
                  </a:cubicBezTo>
                  <a:cubicBezTo>
                    <a:pt x="56" y="43"/>
                    <a:pt x="62" y="39"/>
                    <a:pt x="67" y="36"/>
                  </a:cubicBezTo>
                  <a:cubicBezTo>
                    <a:pt x="60" y="42"/>
                    <a:pt x="53" y="48"/>
                    <a:pt x="46" y="55"/>
                  </a:cubicBezTo>
                  <a:cubicBezTo>
                    <a:pt x="36" y="66"/>
                    <a:pt x="21" y="74"/>
                    <a:pt x="14" y="88"/>
                  </a:cubicBezTo>
                  <a:moveTo>
                    <a:pt x="32" y="46"/>
                  </a:moveTo>
                  <a:cubicBezTo>
                    <a:pt x="31" y="45"/>
                    <a:pt x="30" y="44"/>
                    <a:pt x="29" y="42"/>
                  </a:cubicBezTo>
                  <a:cubicBezTo>
                    <a:pt x="33" y="41"/>
                    <a:pt x="37" y="39"/>
                    <a:pt x="41" y="37"/>
                  </a:cubicBezTo>
                  <a:cubicBezTo>
                    <a:pt x="42" y="36"/>
                    <a:pt x="43" y="35"/>
                    <a:pt x="43" y="35"/>
                  </a:cubicBezTo>
                  <a:cubicBezTo>
                    <a:pt x="44" y="35"/>
                    <a:pt x="40" y="39"/>
                    <a:pt x="39" y="40"/>
                  </a:cubicBezTo>
                  <a:cubicBezTo>
                    <a:pt x="37" y="42"/>
                    <a:pt x="34" y="44"/>
                    <a:pt x="32" y="46"/>
                  </a:cubicBezTo>
                  <a:moveTo>
                    <a:pt x="35" y="45"/>
                  </a:moveTo>
                  <a:cubicBezTo>
                    <a:pt x="39" y="41"/>
                    <a:pt x="43" y="38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8" y="35"/>
                    <a:pt x="49" y="36"/>
                  </a:cubicBezTo>
                  <a:cubicBezTo>
                    <a:pt x="45" y="39"/>
                    <a:pt x="39" y="42"/>
                    <a:pt x="35" y="45"/>
                  </a:cubicBezTo>
                  <a:moveTo>
                    <a:pt x="27" y="40"/>
                  </a:moveTo>
                  <a:cubicBezTo>
                    <a:pt x="27" y="40"/>
                    <a:pt x="26" y="39"/>
                    <a:pt x="25" y="38"/>
                  </a:cubicBezTo>
                  <a:cubicBezTo>
                    <a:pt x="30" y="37"/>
                    <a:pt x="34" y="35"/>
                    <a:pt x="38" y="33"/>
                  </a:cubicBezTo>
                  <a:cubicBezTo>
                    <a:pt x="34" y="35"/>
                    <a:pt x="30" y="37"/>
                    <a:pt x="27" y="40"/>
                  </a:cubicBezTo>
                  <a:moveTo>
                    <a:pt x="24" y="36"/>
                  </a:moveTo>
                  <a:cubicBezTo>
                    <a:pt x="23" y="36"/>
                    <a:pt x="22" y="35"/>
                    <a:pt x="22" y="34"/>
                  </a:cubicBezTo>
                  <a:cubicBezTo>
                    <a:pt x="27" y="33"/>
                    <a:pt x="32" y="29"/>
                    <a:pt x="37" y="26"/>
                  </a:cubicBezTo>
                  <a:cubicBezTo>
                    <a:pt x="33" y="29"/>
                    <a:pt x="28" y="33"/>
                    <a:pt x="24" y="36"/>
                  </a:cubicBezTo>
                  <a:moveTo>
                    <a:pt x="25" y="96"/>
                  </a:moveTo>
                  <a:cubicBezTo>
                    <a:pt x="23" y="96"/>
                    <a:pt x="22" y="95"/>
                    <a:pt x="21" y="94"/>
                  </a:cubicBezTo>
                  <a:cubicBezTo>
                    <a:pt x="22" y="93"/>
                    <a:pt x="22" y="93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45" y="72"/>
                    <a:pt x="66" y="52"/>
                    <a:pt x="88" y="34"/>
                  </a:cubicBezTo>
                  <a:cubicBezTo>
                    <a:pt x="92" y="31"/>
                    <a:pt x="95" y="28"/>
                    <a:pt x="99" y="26"/>
                  </a:cubicBezTo>
                  <a:cubicBezTo>
                    <a:pt x="94" y="30"/>
                    <a:pt x="88" y="34"/>
                    <a:pt x="83" y="38"/>
                  </a:cubicBezTo>
                  <a:cubicBezTo>
                    <a:pt x="73" y="47"/>
                    <a:pt x="64" y="57"/>
                    <a:pt x="56" y="67"/>
                  </a:cubicBezTo>
                  <a:cubicBezTo>
                    <a:pt x="55" y="67"/>
                    <a:pt x="55" y="67"/>
                    <a:pt x="54" y="67"/>
                  </a:cubicBezTo>
                  <a:cubicBezTo>
                    <a:pt x="45" y="77"/>
                    <a:pt x="34" y="86"/>
                    <a:pt x="25" y="96"/>
                  </a:cubicBezTo>
                  <a:moveTo>
                    <a:pt x="26" y="36"/>
                  </a:moveTo>
                  <a:cubicBezTo>
                    <a:pt x="25" y="36"/>
                    <a:pt x="30" y="34"/>
                    <a:pt x="31" y="33"/>
                  </a:cubicBezTo>
                  <a:cubicBezTo>
                    <a:pt x="35" y="31"/>
                    <a:pt x="37" y="29"/>
                    <a:pt x="40" y="25"/>
                  </a:cubicBezTo>
                  <a:cubicBezTo>
                    <a:pt x="42" y="28"/>
                    <a:pt x="44" y="30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5"/>
                    <a:pt x="34" y="38"/>
                    <a:pt x="28" y="41"/>
                  </a:cubicBezTo>
                  <a:cubicBezTo>
                    <a:pt x="32" y="39"/>
                    <a:pt x="38" y="35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7" y="32"/>
                    <a:pt x="33" y="34"/>
                    <a:pt x="29" y="35"/>
                  </a:cubicBezTo>
                  <a:cubicBezTo>
                    <a:pt x="27" y="36"/>
                    <a:pt x="26" y="36"/>
                    <a:pt x="26" y="36"/>
                  </a:cubicBezTo>
                  <a:moveTo>
                    <a:pt x="20" y="93"/>
                  </a:moveTo>
                  <a:cubicBezTo>
                    <a:pt x="18" y="92"/>
                    <a:pt x="17" y="91"/>
                    <a:pt x="16" y="89"/>
                  </a:cubicBezTo>
                  <a:cubicBezTo>
                    <a:pt x="27" y="77"/>
                    <a:pt x="41" y="68"/>
                    <a:pt x="52" y="56"/>
                  </a:cubicBezTo>
                  <a:cubicBezTo>
                    <a:pt x="59" y="48"/>
                    <a:pt x="68" y="43"/>
                    <a:pt x="76" y="37"/>
                  </a:cubicBezTo>
                  <a:cubicBezTo>
                    <a:pt x="82" y="32"/>
                    <a:pt x="87" y="26"/>
                    <a:pt x="93" y="20"/>
                  </a:cubicBezTo>
                  <a:cubicBezTo>
                    <a:pt x="94" y="19"/>
                    <a:pt x="95" y="19"/>
                    <a:pt x="95" y="19"/>
                  </a:cubicBezTo>
                  <a:cubicBezTo>
                    <a:pt x="95" y="19"/>
                    <a:pt x="89" y="25"/>
                    <a:pt x="88" y="26"/>
                  </a:cubicBezTo>
                  <a:cubicBezTo>
                    <a:pt x="85" y="29"/>
                    <a:pt x="81" y="32"/>
                    <a:pt x="78" y="36"/>
                  </a:cubicBezTo>
                  <a:cubicBezTo>
                    <a:pt x="72" y="42"/>
                    <a:pt x="65" y="48"/>
                    <a:pt x="58" y="54"/>
                  </a:cubicBezTo>
                  <a:cubicBezTo>
                    <a:pt x="44" y="66"/>
                    <a:pt x="31" y="79"/>
                    <a:pt x="20" y="93"/>
                  </a:cubicBezTo>
                  <a:moveTo>
                    <a:pt x="20" y="33"/>
                  </a:moveTo>
                  <a:cubicBezTo>
                    <a:pt x="18" y="31"/>
                    <a:pt x="17" y="29"/>
                    <a:pt x="15" y="27"/>
                  </a:cubicBezTo>
                  <a:cubicBezTo>
                    <a:pt x="19" y="24"/>
                    <a:pt x="24" y="21"/>
                    <a:pt x="28" y="18"/>
                  </a:cubicBezTo>
                  <a:cubicBezTo>
                    <a:pt x="24" y="21"/>
                    <a:pt x="21" y="25"/>
                    <a:pt x="18" y="29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8"/>
                    <a:pt x="27" y="25"/>
                    <a:pt x="31" y="23"/>
                  </a:cubicBezTo>
                  <a:cubicBezTo>
                    <a:pt x="27" y="25"/>
                    <a:pt x="23" y="29"/>
                    <a:pt x="20" y="33"/>
                  </a:cubicBezTo>
                  <a:moveTo>
                    <a:pt x="29" y="85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32" y="81"/>
                    <a:pt x="36" y="77"/>
                    <a:pt x="39" y="74"/>
                  </a:cubicBezTo>
                  <a:cubicBezTo>
                    <a:pt x="45" y="68"/>
                    <a:pt x="52" y="61"/>
                    <a:pt x="59" y="55"/>
                  </a:cubicBezTo>
                  <a:cubicBezTo>
                    <a:pt x="72" y="43"/>
                    <a:pt x="86" y="31"/>
                    <a:pt x="98" y="17"/>
                  </a:cubicBezTo>
                  <a:cubicBezTo>
                    <a:pt x="100" y="18"/>
                    <a:pt x="101" y="20"/>
                    <a:pt x="102" y="21"/>
                  </a:cubicBezTo>
                  <a:cubicBezTo>
                    <a:pt x="76" y="41"/>
                    <a:pt x="52" y="63"/>
                    <a:pt x="29" y="85"/>
                  </a:cubicBezTo>
                  <a:moveTo>
                    <a:pt x="13" y="25"/>
                  </a:moveTo>
                  <a:cubicBezTo>
                    <a:pt x="12" y="24"/>
                    <a:pt x="11" y="23"/>
                    <a:pt x="11" y="22"/>
                  </a:cubicBezTo>
                  <a:cubicBezTo>
                    <a:pt x="14" y="20"/>
                    <a:pt x="18" y="17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9"/>
                    <a:pt x="16" y="22"/>
                    <a:pt x="13" y="25"/>
                  </a:cubicBezTo>
                  <a:moveTo>
                    <a:pt x="79" y="25"/>
                  </a:moveTo>
                  <a:cubicBezTo>
                    <a:pt x="80" y="24"/>
                    <a:pt x="80" y="23"/>
                    <a:pt x="81" y="23"/>
                  </a:cubicBezTo>
                  <a:cubicBezTo>
                    <a:pt x="82" y="22"/>
                    <a:pt x="90" y="14"/>
                    <a:pt x="90" y="14"/>
                  </a:cubicBezTo>
                  <a:cubicBezTo>
                    <a:pt x="90" y="14"/>
                    <a:pt x="89" y="15"/>
                    <a:pt x="88" y="17"/>
                  </a:cubicBezTo>
                  <a:cubicBezTo>
                    <a:pt x="85" y="20"/>
                    <a:pt x="82" y="22"/>
                    <a:pt x="79" y="25"/>
                  </a:cubicBezTo>
                  <a:moveTo>
                    <a:pt x="15" y="87"/>
                  </a:moveTo>
                  <a:cubicBezTo>
                    <a:pt x="19" y="84"/>
                    <a:pt x="25" y="76"/>
                    <a:pt x="31" y="71"/>
                  </a:cubicBezTo>
                  <a:cubicBezTo>
                    <a:pt x="38" y="65"/>
                    <a:pt x="45" y="59"/>
                    <a:pt x="52" y="51"/>
                  </a:cubicBezTo>
                  <a:cubicBezTo>
                    <a:pt x="65" y="37"/>
                    <a:pt x="81" y="27"/>
                    <a:pt x="93" y="13"/>
                  </a:cubicBezTo>
                  <a:cubicBezTo>
                    <a:pt x="94" y="14"/>
                    <a:pt x="96" y="15"/>
                    <a:pt x="97" y="16"/>
                  </a:cubicBezTo>
                  <a:cubicBezTo>
                    <a:pt x="91" y="20"/>
                    <a:pt x="86" y="26"/>
                    <a:pt x="80" y="31"/>
                  </a:cubicBezTo>
                  <a:cubicBezTo>
                    <a:pt x="72" y="38"/>
                    <a:pt x="63" y="43"/>
                    <a:pt x="56" y="50"/>
                  </a:cubicBezTo>
                  <a:cubicBezTo>
                    <a:pt x="50" y="56"/>
                    <a:pt x="45" y="62"/>
                    <a:pt x="38" y="68"/>
                  </a:cubicBezTo>
                  <a:cubicBezTo>
                    <a:pt x="30" y="74"/>
                    <a:pt x="22" y="80"/>
                    <a:pt x="15" y="87"/>
                  </a:cubicBezTo>
                  <a:moveTo>
                    <a:pt x="15" y="25"/>
                  </a:moveTo>
                  <a:cubicBezTo>
                    <a:pt x="20" y="22"/>
                    <a:pt x="23" y="16"/>
                    <a:pt x="28" y="12"/>
                  </a:cubicBezTo>
                  <a:cubicBezTo>
                    <a:pt x="32" y="16"/>
                    <a:pt x="35" y="20"/>
                    <a:pt x="39" y="24"/>
                  </a:cubicBezTo>
                  <a:cubicBezTo>
                    <a:pt x="33" y="27"/>
                    <a:pt x="28" y="30"/>
                    <a:pt x="23" y="33"/>
                  </a:cubicBezTo>
                  <a:cubicBezTo>
                    <a:pt x="26" y="31"/>
                    <a:pt x="32" y="25"/>
                    <a:pt x="34" y="22"/>
                  </a:cubicBezTo>
                  <a:cubicBezTo>
                    <a:pt x="35" y="21"/>
                    <a:pt x="34" y="20"/>
                    <a:pt x="34" y="20"/>
                  </a:cubicBezTo>
                  <a:cubicBezTo>
                    <a:pt x="34" y="20"/>
                    <a:pt x="33" y="20"/>
                    <a:pt x="33" y="20"/>
                  </a:cubicBezTo>
                  <a:cubicBezTo>
                    <a:pt x="30" y="22"/>
                    <a:pt x="26" y="24"/>
                    <a:pt x="23" y="26"/>
                  </a:cubicBezTo>
                  <a:cubicBezTo>
                    <a:pt x="22" y="25"/>
                    <a:pt x="23" y="24"/>
                    <a:pt x="25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5" y="18"/>
                    <a:pt x="20" y="22"/>
                    <a:pt x="15" y="25"/>
                  </a:cubicBezTo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0" y="46"/>
                    <a:pt x="54" y="42"/>
                    <a:pt x="58" y="39"/>
                  </a:cubicBezTo>
                  <a:cubicBezTo>
                    <a:pt x="62" y="36"/>
                    <a:pt x="65" y="34"/>
                    <a:pt x="68" y="32"/>
                  </a:cubicBezTo>
                  <a:cubicBezTo>
                    <a:pt x="76" y="25"/>
                    <a:pt x="83" y="17"/>
                    <a:pt x="90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86" y="16"/>
                    <a:pt x="81" y="21"/>
                    <a:pt x="75" y="27"/>
                  </a:cubicBezTo>
                  <a:cubicBezTo>
                    <a:pt x="69" y="33"/>
                    <a:pt x="62" y="36"/>
                    <a:pt x="55" y="42"/>
                  </a:cubicBezTo>
                  <a:cubicBezTo>
                    <a:pt x="50" y="46"/>
                    <a:pt x="45" y="51"/>
                    <a:pt x="40" y="55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4" y="17"/>
                    <a:pt x="20" y="12"/>
                    <a:pt x="25" y="8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1" y="14"/>
                    <a:pt x="15" y="17"/>
                    <a:pt x="9" y="21"/>
                  </a:cubicBezTo>
                  <a:moveTo>
                    <a:pt x="53" y="39"/>
                  </a:moveTo>
                  <a:cubicBezTo>
                    <a:pt x="53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6" y="28"/>
                    <a:pt x="76" y="17"/>
                    <a:pt x="88" y="8"/>
                  </a:cubicBezTo>
                  <a:cubicBezTo>
                    <a:pt x="89" y="8"/>
                    <a:pt x="89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78" y="19"/>
                    <a:pt x="66" y="29"/>
                    <a:pt x="55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41"/>
                    <a:pt x="51" y="42"/>
                    <a:pt x="49" y="43"/>
                  </a:cubicBezTo>
                  <a:cubicBezTo>
                    <a:pt x="48" y="44"/>
                    <a:pt x="47" y="45"/>
                    <a:pt x="45" y="46"/>
                  </a:cubicBezTo>
                  <a:cubicBezTo>
                    <a:pt x="43" y="48"/>
                    <a:pt x="39" y="51"/>
                    <a:pt x="39" y="51"/>
                  </a:cubicBezTo>
                  <a:cubicBezTo>
                    <a:pt x="41" y="46"/>
                    <a:pt x="47" y="42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3" y="39"/>
                  </a:cubicBezTo>
                  <a:moveTo>
                    <a:pt x="88" y="0"/>
                  </a:moveTo>
                  <a:cubicBezTo>
                    <a:pt x="88" y="0"/>
                    <a:pt x="87" y="0"/>
                    <a:pt x="87" y="1"/>
                  </a:cubicBezTo>
                  <a:cubicBezTo>
                    <a:pt x="75" y="10"/>
                    <a:pt x="64" y="21"/>
                    <a:pt x="53" y="32"/>
                  </a:cubicBezTo>
                  <a:cubicBezTo>
                    <a:pt x="45" y="22"/>
                    <a:pt x="36" y="12"/>
                    <a:pt x="28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17" y="6"/>
                    <a:pt x="10" y="13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13" y="32"/>
                    <a:pt x="22" y="45"/>
                    <a:pt x="33" y="55"/>
                  </a:cubicBezTo>
                  <a:cubicBezTo>
                    <a:pt x="24" y="65"/>
                    <a:pt x="13" y="72"/>
                    <a:pt x="5" y="83"/>
                  </a:cubicBezTo>
                  <a:cubicBezTo>
                    <a:pt x="5" y="83"/>
                    <a:pt x="4" y="84"/>
                    <a:pt x="4" y="84"/>
                  </a:cubicBezTo>
                  <a:cubicBezTo>
                    <a:pt x="4" y="85"/>
                    <a:pt x="4" y="86"/>
                    <a:pt x="5" y="87"/>
                  </a:cubicBezTo>
                  <a:cubicBezTo>
                    <a:pt x="10" y="93"/>
                    <a:pt x="16" y="98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3"/>
                    <a:pt x="27" y="103"/>
                    <a:pt x="27" y="102"/>
                  </a:cubicBezTo>
                  <a:cubicBezTo>
                    <a:pt x="36" y="92"/>
                    <a:pt x="47" y="83"/>
                    <a:pt x="57" y="74"/>
                  </a:cubicBezTo>
                  <a:cubicBezTo>
                    <a:pt x="66" y="82"/>
                    <a:pt x="73" y="94"/>
                    <a:pt x="84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6" y="103"/>
                  </a:cubicBezTo>
                  <a:cubicBezTo>
                    <a:pt x="87" y="103"/>
                    <a:pt x="87" y="103"/>
                    <a:pt x="88" y="102"/>
                  </a:cubicBezTo>
                  <a:cubicBezTo>
                    <a:pt x="95" y="96"/>
                    <a:pt x="103" y="90"/>
                    <a:pt x="108" y="82"/>
                  </a:cubicBezTo>
                  <a:cubicBezTo>
                    <a:pt x="109" y="81"/>
                    <a:pt x="109" y="80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98" y="69"/>
                    <a:pt x="90" y="59"/>
                    <a:pt x="81" y="49"/>
                  </a:cubicBezTo>
                  <a:cubicBezTo>
                    <a:pt x="91" y="41"/>
                    <a:pt x="100" y="33"/>
                    <a:pt x="109" y="26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1" y="23"/>
                    <a:pt x="111" y="21"/>
                    <a:pt x="110" y="20"/>
                  </a:cubicBezTo>
                  <a:cubicBezTo>
                    <a:pt x="104" y="13"/>
                    <a:pt x="96" y="8"/>
                    <a:pt x="91" y="1"/>
                  </a:cubicBezTo>
                  <a:cubicBezTo>
                    <a:pt x="90" y="1"/>
                    <a:pt x="90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6620288" y="4928320"/>
              <a:ext cx="98425" cy="106363"/>
            </a:xfrm>
            <a:custGeom>
              <a:avLst/>
              <a:gdLst>
                <a:gd name="T0" fmla="*/ 11 w 23"/>
                <a:gd name="T1" fmla="*/ 23 h 25"/>
                <a:gd name="T2" fmla="*/ 14 w 23"/>
                <a:gd name="T3" fmla="*/ 23 h 25"/>
                <a:gd name="T4" fmla="*/ 9 w 23"/>
                <a:gd name="T5" fmla="*/ 21 h 25"/>
                <a:gd name="T6" fmla="*/ 14 w 23"/>
                <a:gd name="T7" fmla="*/ 22 h 25"/>
                <a:gd name="T8" fmla="*/ 9 w 23"/>
                <a:gd name="T9" fmla="*/ 20 h 25"/>
                <a:gd name="T10" fmla="*/ 14 w 23"/>
                <a:gd name="T11" fmla="*/ 17 h 25"/>
                <a:gd name="T12" fmla="*/ 14 w 23"/>
                <a:gd name="T13" fmla="*/ 16 h 25"/>
                <a:gd name="T14" fmla="*/ 2 w 23"/>
                <a:gd name="T15" fmla="*/ 15 h 25"/>
                <a:gd name="T16" fmla="*/ 3 w 23"/>
                <a:gd name="T17" fmla="*/ 15 h 25"/>
                <a:gd name="T18" fmla="*/ 16 w 23"/>
                <a:gd name="T19" fmla="*/ 15 h 25"/>
                <a:gd name="T20" fmla="*/ 18 w 23"/>
                <a:gd name="T21" fmla="*/ 15 h 25"/>
                <a:gd name="T22" fmla="*/ 21 w 23"/>
                <a:gd name="T23" fmla="*/ 15 h 25"/>
                <a:gd name="T24" fmla="*/ 3 w 23"/>
                <a:gd name="T25" fmla="*/ 15 h 25"/>
                <a:gd name="T26" fmla="*/ 4 w 23"/>
                <a:gd name="T27" fmla="*/ 15 h 25"/>
                <a:gd name="T28" fmla="*/ 20 w 23"/>
                <a:gd name="T29" fmla="*/ 15 h 25"/>
                <a:gd name="T30" fmla="*/ 21 w 23"/>
                <a:gd name="T31" fmla="*/ 14 h 25"/>
                <a:gd name="T32" fmla="*/ 4 w 23"/>
                <a:gd name="T33" fmla="*/ 11 h 25"/>
                <a:gd name="T34" fmla="*/ 21 w 23"/>
                <a:gd name="T35" fmla="*/ 11 h 25"/>
                <a:gd name="T36" fmla="*/ 19 w 23"/>
                <a:gd name="T37" fmla="*/ 11 h 25"/>
                <a:gd name="T38" fmla="*/ 14 w 23"/>
                <a:gd name="T39" fmla="*/ 13 h 25"/>
                <a:gd name="T40" fmla="*/ 13 w 23"/>
                <a:gd name="T41" fmla="*/ 17 h 25"/>
                <a:gd name="T42" fmla="*/ 2 w 23"/>
                <a:gd name="T43" fmla="*/ 11 h 25"/>
                <a:gd name="T44" fmla="*/ 15 w 23"/>
                <a:gd name="T45" fmla="*/ 11 h 25"/>
                <a:gd name="T46" fmla="*/ 9 w 23"/>
                <a:gd name="T47" fmla="*/ 17 h 25"/>
                <a:gd name="T48" fmla="*/ 9 w 23"/>
                <a:gd name="T49" fmla="*/ 17 h 25"/>
                <a:gd name="T50" fmla="*/ 7 w 23"/>
                <a:gd name="T51" fmla="*/ 11 h 25"/>
                <a:gd name="T52" fmla="*/ 2 w 23"/>
                <a:gd name="T53" fmla="*/ 11 h 25"/>
                <a:gd name="T54" fmla="*/ 6 w 23"/>
                <a:gd name="T55" fmla="*/ 11 h 25"/>
                <a:gd name="T56" fmla="*/ 3 w 23"/>
                <a:gd name="T57" fmla="*/ 12 h 25"/>
                <a:gd name="T58" fmla="*/ 2 w 23"/>
                <a:gd name="T59" fmla="*/ 12 h 25"/>
                <a:gd name="T60" fmla="*/ 15 w 23"/>
                <a:gd name="T61" fmla="*/ 11 h 25"/>
                <a:gd name="T62" fmla="*/ 7 w 23"/>
                <a:gd name="T63" fmla="*/ 15 h 25"/>
                <a:gd name="T64" fmla="*/ 10 w 23"/>
                <a:gd name="T65" fmla="*/ 10 h 25"/>
                <a:gd name="T66" fmla="*/ 8 w 23"/>
                <a:gd name="T67" fmla="*/ 11 h 25"/>
                <a:gd name="T68" fmla="*/ 13 w 23"/>
                <a:gd name="T69" fmla="*/ 9 h 25"/>
                <a:gd name="T70" fmla="*/ 14 w 23"/>
                <a:gd name="T71" fmla="*/ 9 h 25"/>
                <a:gd name="T72" fmla="*/ 13 w 23"/>
                <a:gd name="T73" fmla="*/ 11 h 25"/>
                <a:gd name="T74" fmla="*/ 10 w 23"/>
                <a:gd name="T75" fmla="*/ 9 h 25"/>
                <a:gd name="T76" fmla="*/ 10 w 23"/>
                <a:gd name="T77" fmla="*/ 9 h 25"/>
                <a:gd name="T78" fmla="*/ 12 w 23"/>
                <a:gd name="T79" fmla="*/ 6 h 25"/>
                <a:gd name="T80" fmla="*/ 12 w 23"/>
                <a:gd name="T81" fmla="*/ 2 h 25"/>
                <a:gd name="T82" fmla="*/ 11 w 23"/>
                <a:gd name="T83" fmla="*/ 4 h 25"/>
                <a:gd name="T84" fmla="*/ 11 w 23"/>
                <a:gd name="T85" fmla="*/ 9 h 25"/>
                <a:gd name="T86" fmla="*/ 12 w 23"/>
                <a:gd name="T87" fmla="*/ 6 h 25"/>
                <a:gd name="T88" fmla="*/ 10 w 23"/>
                <a:gd name="T89" fmla="*/ 6 h 25"/>
                <a:gd name="T90" fmla="*/ 10 w 23"/>
                <a:gd name="T91" fmla="*/ 3 h 25"/>
                <a:gd name="T92" fmla="*/ 8 w 23"/>
                <a:gd name="T93" fmla="*/ 9 h 25"/>
                <a:gd name="T94" fmla="*/ 0 w 23"/>
                <a:gd name="T95" fmla="*/ 16 h 25"/>
                <a:gd name="T96" fmla="*/ 8 w 23"/>
                <a:gd name="T97" fmla="*/ 16 h 25"/>
                <a:gd name="T98" fmla="*/ 15 w 23"/>
                <a:gd name="T99" fmla="*/ 25 h 25"/>
                <a:gd name="T100" fmla="*/ 22 w 23"/>
                <a:gd name="T101" fmla="*/ 17 h 25"/>
                <a:gd name="T102" fmla="*/ 23 w 23"/>
                <a:gd name="T103" fmla="*/ 11 h 25"/>
                <a:gd name="T104" fmla="*/ 15 w 23"/>
                <a:gd name="T10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25"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1"/>
                    <a:pt x="9" y="21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2" y="20"/>
                    <a:pt x="11" y="21"/>
                    <a:pt x="9" y="22"/>
                  </a:cubicBezTo>
                  <a:moveTo>
                    <a:pt x="11" y="22"/>
                  </a:moveTo>
                  <a:cubicBezTo>
                    <a:pt x="12" y="21"/>
                    <a:pt x="13" y="20"/>
                    <a:pt x="14" y="18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2"/>
                  </a:cubicBezTo>
                  <a:moveTo>
                    <a:pt x="9" y="20"/>
                  </a:moveTo>
                  <a:cubicBezTo>
                    <a:pt x="9" y="20"/>
                    <a:pt x="9" y="19"/>
                    <a:pt x="9" y="19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2" y="18"/>
                    <a:pt x="11" y="19"/>
                    <a:pt x="9" y="20"/>
                  </a:cubicBezTo>
                  <a:moveTo>
                    <a:pt x="10" y="20"/>
                  </a:move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1" y="19"/>
                    <a:pt x="10" y="20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14" y="16"/>
                  </a:moveTo>
                  <a:cubicBezTo>
                    <a:pt x="16" y="15"/>
                    <a:pt x="17" y="14"/>
                    <a:pt x="18" y="13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3"/>
                  </a:cubicBezTo>
                  <a:cubicBezTo>
                    <a:pt x="17" y="14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4" y="14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20" y="15"/>
                  </a:moveTo>
                  <a:cubicBezTo>
                    <a:pt x="19" y="15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moveTo>
                    <a:pt x="17" y="14"/>
                  </a:moveTo>
                  <a:cubicBezTo>
                    <a:pt x="18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8" y="13"/>
                    <a:pt x="17" y="14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5" y="15"/>
                    <a:pt x="14" y="15"/>
                    <a:pt x="14" y="16"/>
                  </a:cubicBezTo>
                  <a:moveTo>
                    <a:pt x="9" y="1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8"/>
                    <a:pt x="9" y="19"/>
                  </a:cubicBezTo>
                  <a:moveTo>
                    <a:pt x="2" y="13"/>
                  </a:move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moveTo>
                    <a:pt x="10" y="17"/>
                  </a:moveTo>
                  <a:cubicBezTo>
                    <a:pt x="9" y="17"/>
                    <a:pt x="10" y="17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3" y="14"/>
                    <a:pt x="14" y="13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" y="15"/>
                    <a:pt x="13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1" y="15"/>
                    <a:pt x="10" y="16"/>
                    <a:pt x="9" y="17"/>
                  </a:cubicBezTo>
                  <a:moveTo>
                    <a:pt x="3" y="14"/>
                  </a:move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3"/>
                    <a:pt x="4" y="14"/>
                    <a:pt x="3" y="14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10" y="15"/>
                  </a:moveTo>
                  <a:cubicBezTo>
                    <a:pt x="12" y="14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2"/>
                    <a:pt x="12" y="14"/>
                    <a:pt x="10" y="15"/>
                  </a:cubicBezTo>
                  <a:moveTo>
                    <a:pt x="5" y="15"/>
                  </a:moveTo>
                  <a:cubicBezTo>
                    <a:pt x="7" y="13"/>
                    <a:pt x="10" y="11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7" y="15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moveTo>
                    <a:pt x="10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2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5"/>
                    <a:pt x="10" y="6"/>
                  </a:cubicBezTo>
                  <a:moveTo>
                    <a:pt x="10" y="3"/>
                  </a:move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8" y="19"/>
                    <a:pt x="8" y="21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3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0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0"/>
                    <a:pt x="18" y="10"/>
                    <a:pt x="16" y="10"/>
                  </a:cubicBezTo>
                  <a:cubicBezTo>
                    <a:pt x="16" y="7"/>
                    <a:pt x="16" y="4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8105444" y="1508052"/>
              <a:ext cx="169863" cy="182563"/>
            </a:xfrm>
            <a:custGeom>
              <a:avLst/>
              <a:gdLst>
                <a:gd name="T0" fmla="*/ 30 w 40"/>
                <a:gd name="T1" fmla="*/ 40 h 43"/>
                <a:gd name="T2" fmla="*/ 31 w 40"/>
                <a:gd name="T3" fmla="*/ 38 h 43"/>
                <a:gd name="T4" fmla="*/ 35 w 40"/>
                <a:gd name="T5" fmla="*/ 36 h 43"/>
                <a:gd name="T6" fmla="*/ 10 w 40"/>
                <a:gd name="T7" fmla="*/ 39 h 43"/>
                <a:gd name="T8" fmla="*/ 11 w 40"/>
                <a:gd name="T9" fmla="*/ 40 h 43"/>
                <a:gd name="T10" fmla="*/ 35 w 40"/>
                <a:gd name="T11" fmla="*/ 34 h 43"/>
                <a:gd name="T12" fmla="*/ 37 w 40"/>
                <a:gd name="T13" fmla="*/ 33 h 43"/>
                <a:gd name="T14" fmla="*/ 7 w 40"/>
                <a:gd name="T15" fmla="*/ 36 h 43"/>
                <a:gd name="T16" fmla="*/ 38 w 40"/>
                <a:gd name="T17" fmla="*/ 30 h 43"/>
                <a:gd name="T18" fmla="*/ 20 w 40"/>
                <a:gd name="T19" fmla="*/ 39 h 43"/>
                <a:gd name="T20" fmla="*/ 38 w 40"/>
                <a:gd name="T21" fmla="*/ 29 h 43"/>
                <a:gd name="T22" fmla="*/ 14 w 40"/>
                <a:gd name="T23" fmla="*/ 40 h 43"/>
                <a:gd name="T24" fmla="*/ 34 w 40"/>
                <a:gd name="T25" fmla="*/ 31 h 43"/>
                <a:gd name="T26" fmla="*/ 23 w 40"/>
                <a:gd name="T27" fmla="*/ 31 h 43"/>
                <a:gd name="T28" fmla="*/ 25 w 40"/>
                <a:gd name="T29" fmla="*/ 32 h 43"/>
                <a:gd name="T30" fmla="*/ 37 w 40"/>
                <a:gd name="T31" fmla="*/ 26 h 43"/>
                <a:gd name="T32" fmla="*/ 12 w 40"/>
                <a:gd name="T33" fmla="*/ 29 h 43"/>
                <a:gd name="T34" fmla="*/ 38 w 40"/>
                <a:gd name="T35" fmla="*/ 26 h 43"/>
                <a:gd name="T36" fmla="*/ 30 w 40"/>
                <a:gd name="T37" fmla="*/ 26 h 43"/>
                <a:gd name="T38" fmla="*/ 7 w 40"/>
                <a:gd name="T39" fmla="*/ 29 h 43"/>
                <a:gd name="T40" fmla="*/ 38 w 40"/>
                <a:gd name="T41" fmla="*/ 24 h 43"/>
                <a:gd name="T42" fmla="*/ 34 w 40"/>
                <a:gd name="T43" fmla="*/ 22 h 43"/>
                <a:gd name="T44" fmla="*/ 38 w 40"/>
                <a:gd name="T45" fmla="*/ 22 h 43"/>
                <a:gd name="T46" fmla="*/ 6 w 40"/>
                <a:gd name="T47" fmla="*/ 27 h 43"/>
                <a:gd name="T48" fmla="*/ 21 w 40"/>
                <a:gd name="T49" fmla="*/ 26 h 43"/>
                <a:gd name="T50" fmla="*/ 38 w 40"/>
                <a:gd name="T51" fmla="*/ 19 h 43"/>
                <a:gd name="T52" fmla="*/ 27 w 40"/>
                <a:gd name="T53" fmla="*/ 23 h 43"/>
                <a:gd name="T54" fmla="*/ 6 w 40"/>
                <a:gd name="T55" fmla="*/ 32 h 43"/>
                <a:gd name="T56" fmla="*/ 3 w 40"/>
                <a:gd name="T57" fmla="*/ 30 h 43"/>
                <a:gd name="T58" fmla="*/ 3 w 40"/>
                <a:gd name="T59" fmla="*/ 30 h 43"/>
                <a:gd name="T60" fmla="*/ 5 w 40"/>
                <a:gd name="T61" fmla="*/ 31 h 43"/>
                <a:gd name="T62" fmla="*/ 35 w 40"/>
                <a:gd name="T63" fmla="*/ 19 h 43"/>
                <a:gd name="T64" fmla="*/ 35 w 40"/>
                <a:gd name="T65" fmla="*/ 15 h 43"/>
                <a:gd name="T66" fmla="*/ 25 w 40"/>
                <a:gd name="T67" fmla="*/ 21 h 43"/>
                <a:gd name="T68" fmla="*/ 1 w 40"/>
                <a:gd name="T69" fmla="*/ 24 h 43"/>
                <a:gd name="T70" fmla="*/ 36 w 40"/>
                <a:gd name="T71" fmla="*/ 13 h 43"/>
                <a:gd name="T72" fmla="*/ 7 w 40"/>
                <a:gd name="T73" fmla="*/ 18 h 43"/>
                <a:gd name="T74" fmla="*/ 18 w 40"/>
                <a:gd name="T75" fmla="*/ 21 h 43"/>
                <a:gd name="T76" fmla="*/ 30 w 40"/>
                <a:gd name="T77" fmla="*/ 13 h 43"/>
                <a:gd name="T78" fmla="*/ 21 w 40"/>
                <a:gd name="T79" fmla="*/ 12 h 43"/>
                <a:gd name="T80" fmla="*/ 3 w 40"/>
                <a:gd name="T81" fmla="*/ 20 h 43"/>
                <a:gd name="T82" fmla="*/ 20 w 40"/>
                <a:gd name="T83" fmla="*/ 16 h 43"/>
                <a:gd name="T84" fmla="*/ 2 w 40"/>
                <a:gd name="T85" fmla="*/ 19 h 43"/>
                <a:gd name="T86" fmla="*/ 21 w 40"/>
                <a:gd name="T87" fmla="*/ 11 h 43"/>
                <a:gd name="T88" fmla="*/ 28 w 40"/>
                <a:gd name="T89" fmla="*/ 12 h 43"/>
                <a:gd name="T90" fmla="*/ 11 w 40"/>
                <a:gd name="T91" fmla="*/ 12 h 43"/>
                <a:gd name="T92" fmla="*/ 18 w 40"/>
                <a:gd name="T93" fmla="*/ 10 h 43"/>
                <a:gd name="T94" fmla="*/ 26 w 40"/>
                <a:gd name="T95" fmla="*/ 9 h 43"/>
                <a:gd name="T96" fmla="*/ 27 w 40"/>
                <a:gd name="T97" fmla="*/ 10 h 43"/>
                <a:gd name="T98" fmla="*/ 22 w 40"/>
                <a:gd name="T99" fmla="*/ 9 h 43"/>
                <a:gd name="T100" fmla="*/ 6 w 40"/>
                <a:gd name="T101" fmla="*/ 12 h 43"/>
                <a:gd name="T102" fmla="*/ 23 w 40"/>
                <a:gd name="T103" fmla="*/ 7 h 43"/>
                <a:gd name="T104" fmla="*/ 22 w 40"/>
                <a:gd name="T105" fmla="*/ 8 h 43"/>
                <a:gd name="T106" fmla="*/ 21 w 40"/>
                <a:gd name="T107" fmla="*/ 8 h 43"/>
                <a:gd name="T108" fmla="*/ 4 w 40"/>
                <a:gd name="T109" fmla="*/ 14 h 43"/>
                <a:gd name="T110" fmla="*/ 22 w 40"/>
                <a:gd name="T111" fmla="*/ 7 h 43"/>
                <a:gd name="T112" fmla="*/ 3 w 40"/>
                <a:gd name="T113" fmla="*/ 16 h 43"/>
                <a:gd name="T114" fmla="*/ 18 w 40"/>
                <a:gd name="T115" fmla="*/ 42 h 43"/>
                <a:gd name="T116" fmla="*/ 22 w 40"/>
                <a:gd name="T1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3">
                  <a:moveTo>
                    <a:pt x="31" y="40"/>
                  </a:moveTo>
                  <a:cubicBezTo>
                    <a:pt x="31" y="40"/>
                    <a:pt x="32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1" y="40"/>
                  </a:cubicBezTo>
                  <a:moveTo>
                    <a:pt x="27" y="41"/>
                  </a:moveTo>
                  <a:cubicBezTo>
                    <a:pt x="29" y="40"/>
                    <a:pt x="31" y="39"/>
                    <a:pt x="33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moveTo>
                    <a:pt x="22" y="40"/>
                  </a:moveTo>
                  <a:cubicBezTo>
                    <a:pt x="22" y="40"/>
                    <a:pt x="21" y="40"/>
                    <a:pt x="21" y="39"/>
                  </a:cubicBezTo>
                  <a:cubicBezTo>
                    <a:pt x="23" y="38"/>
                    <a:pt x="25" y="38"/>
                    <a:pt x="27" y="37"/>
                  </a:cubicBezTo>
                  <a:cubicBezTo>
                    <a:pt x="26" y="38"/>
                    <a:pt x="24" y="39"/>
                    <a:pt x="22" y="40"/>
                  </a:cubicBezTo>
                  <a:moveTo>
                    <a:pt x="26" y="41"/>
                  </a:moveTo>
                  <a:cubicBezTo>
                    <a:pt x="26" y="41"/>
                    <a:pt x="25" y="41"/>
                    <a:pt x="25" y="41"/>
                  </a:cubicBezTo>
                  <a:cubicBezTo>
                    <a:pt x="26" y="40"/>
                    <a:pt x="28" y="39"/>
                    <a:pt x="29" y="39"/>
                  </a:cubicBezTo>
                  <a:cubicBezTo>
                    <a:pt x="31" y="38"/>
                    <a:pt x="32" y="37"/>
                    <a:pt x="33" y="36"/>
                  </a:cubicBezTo>
                  <a:cubicBezTo>
                    <a:pt x="33" y="37"/>
                    <a:pt x="32" y="37"/>
                    <a:pt x="31" y="38"/>
                  </a:cubicBezTo>
                  <a:cubicBezTo>
                    <a:pt x="29" y="39"/>
                    <a:pt x="28" y="40"/>
                    <a:pt x="26" y="41"/>
                  </a:cubicBezTo>
                  <a:moveTo>
                    <a:pt x="24" y="41"/>
                  </a:moveTo>
                  <a:cubicBezTo>
                    <a:pt x="24" y="40"/>
                    <a:pt x="23" y="40"/>
                    <a:pt x="23" y="40"/>
                  </a:cubicBezTo>
                  <a:cubicBezTo>
                    <a:pt x="26" y="38"/>
                    <a:pt x="29" y="37"/>
                    <a:pt x="33" y="35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29" y="38"/>
                    <a:pt x="26" y="39"/>
                    <a:pt x="24" y="41"/>
                  </a:cubicBezTo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3" y="37"/>
                    <a:pt x="36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30" y="40"/>
                    <a:pt x="29" y="40"/>
                    <a:pt x="28" y="40"/>
                  </a:cubicBezTo>
                  <a:cubicBezTo>
                    <a:pt x="28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moveTo>
                    <a:pt x="10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2" y="37"/>
                    <a:pt x="15" y="36"/>
                    <a:pt x="18" y="35"/>
                  </a:cubicBezTo>
                  <a:cubicBezTo>
                    <a:pt x="17" y="35"/>
                    <a:pt x="17" y="35"/>
                    <a:pt x="16" y="36"/>
                  </a:cubicBezTo>
                  <a:cubicBezTo>
                    <a:pt x="15" y="36"/>
                    <a:pt x="14" y="37"/>
                    <a:pt x="13" y="37"/>
                  </a:cubicBezTo>
                  <a:cubicBezTo>
                    <a:pt x="12" y="38"/>
                    <a:pt x="11" y="39"/>
                    <a:pt x="10" y="39"/>
                  </a:cubicBezTo>
                  <a:moveTo>
                    <a:pt x="14" y="40"/>
                  </a:moveTo>
                  <a:cubicBezTo>
                    <a:pt x="14" y="40"/>
                    <a:pt x="14" y="40"/>
                    <a:pt x="13" y="40"/>
                  </a:cubicBezTo>
                  <a:cubicBezTo>
                    <a:pt x="16" y="39"/>
                    <a:pt x="18" y="38"/>
                    <a:pt x="21" y="37"/>
                  </a:cubicBezTo>
                  <a:cubicBezTo>
                    <a:pt x="23" y="36"/>
                    <a:pt x="25" y="35"/>
                    <a:pt x="27" y="34"/>
                  </a:cubicBezTo>
                  <a:cubicBezTo>
                    <a:pt x="25" y="35"/>
                    <a:pt x="23" y="36"/>
                    <a:pt x="22" y="37"/>
                  </a:cubicBezTo>
                  <a:cubicBezTo>
                    <a:pt x="21" y="38"/>
                    <a:pt x="20" y="38"/>
                    <a:pt x="19" y="39"/>
                  </a:cubicBezTo>
                  <a:cubicBezTo>
                    <a:pt x="19" y="39"/>
                    <a:pt x="18" y="40"/>
                    <a:pt x="18" y="40"/>
                  </a:cubicBezTo>
                  <a:cubicBezTo>
                    <a:pt x="17" y="40"/>
                    <a:pt x="16" y="40"/>
                    <a:pt x="14" y="40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3" y="39"/>
                    <a:pt x="15" y="38"/>
                    <a:pt x="16" y="37"/>
                  </a:cubicBezTo>
                  <a:cubicBezTo>
                    <a:pt x="19" y="36"/>
                    <a:pt x="21" y="35"/>
                    <a:pt x="24" y="34"/>
                  </a:cubicBezTo>
                  <a:cubicBezTo>
                    <a:pt x="22" y="35"/>
                    <a:pt x="21" y="35"/>
                    <a:pt x="19" y="36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25" y="41"/>
                  </a:moveTo>
                  <a:cubicBezTo>
                    <a:pt x="26" y="40"/>
                    <a:pt x="28" y="39"/>
                    <a:pt x="29" y="38"/>
                  </a:cubicBezTo>
                  <a:cubicBezTo>
                    <a:pt x="31" y="37"/>
                    <a:pt x="32" y="36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1" y="37"/>
                    <a:pt x="28" y="39"/>
                  </a:cubicBezTo>
                  <a:cubicBezTo>
                    <a:pt x="27" y="39"/>
                    <a:pt x="25" y="40"/>
                    <a:pt x="25" y="41"/>
                  </a:cubicBezTo>
                  <a:moveTo>
                    <a:pt x="23" y="40"/>
                  </a:moveTo>
                  <a:cubicBezTo>
                    <a:pt x="23" y="40"/>
                    <a:pt x="24" y="39"/>
                    <a:pt x="24" y="39"/>
                  </a:cubicBezTo>
                  <a:cubicBezTo>
                    <a:pt x="25" y="39"/>
                    <a:pt x="25" y="38"/>
                    <a:pt x="26" y="38"/>
                  </a:cubicBezTo>
                  <a:cubicBezTo>
                    <a:pt x="28" y="37"/>
                    <a:pt x="30" y="36"/>
                    <a:pt x="31" y="35"/>
                  </a:cubicBezTo>
                  <a:cubicBezTo>
                    <a:pt x="33" y="34"/>
                    <a:pt x="35" y="33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2" y="35"/>
                    <a:pt x="30" y="36"/>
                    <a:pt x="27" y="37"/>
                  </a:cubicBezTo>
                  <a:cubicBezTo>
                    <a:pt x="26" y="38"/>
                    <a:pt x="25" y="39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moveTo>
                    <a:pt x="31" y="33"/>
                  </a:moveTo>
                  <a:cubicBezTo>
                    <a:pt x="31" y="32"/>
                    <a:pt x="32" y="32"/>
                    <a:pt x="33" y="31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3" y="31"/>
                    <a:pt x="32" y="32"/>
                    <a:pt x="31" y="33"/>
                  </a:cubicBezTo>
                  <a:moveTo>
                    <a:pt x="8" y="3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5"/>
                    <a:pt x="12" y="34"/>
                    <a:pt x="14" y="33"/>
                  </a:cubicBezTo>
                  <a:cubicBezTo>
                    <a:pt x="16" y="32"/>
                    <a:pt x="18" y="31"/>
                    <a:pt x="20" y="30"/>
                  </a:cubicBezTo>
                  <a:cubicBezTo>
                    <a:pt x="18" y="31"/>
                    <a:pt x="16" y="32"/>
                    <a:pt x="14" y="33"/>
                  </a:cubicBezTo>
                  <a:cubicBezTo>
                    <a:pt x="12" y="34"/>
                    <a:pt x="10" y="36"/>
                    <a:pt x="8" y="37"/>
                  </a:cubicBezTo>
                  <a:moveTo>
                    <a:pt x="19" y="40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3" y="37"/>
                    <a:pt x="24" y="37"/>
                    <a:pt x="26" y="36"/>
                  </a:cubicBezTo>
                  <a:cubicBezTo>
                    <a:pt x="27" y="35"/>
                    <a:pt x="28" y="35"/>
                    <a:pt x="30" y="34"/>
                  </a:cubicBezTo>
                  <a:cubicBezTo>
                    <a:pt x="32" y="32"/>
                    <a:pt x="35" y="31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3"/>
                    <a:pt x="32" y="34"/>
                    <a:pt x="30" y="35"/>
                  </a:cubicBezTo>
                  <a:cubicBezTo>
                    <a:pt x="27" y="37"/>
                    <a:pt x="24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40"/>
                    <a:pt x="19" y="40"/>
                    <a:pt x="19" y="40"/>
                  </a:cubicBezTo>
                  <a:moveTo>
                    <a:pt x="29" y="30"/>
                  </a:move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0" y="30"/>
                    <a:pt x="29" y="30"/>
                  </a:cubicBezTo>
                  <a:moveTo>
                    <a:pt x="21" y="38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8" y="34"/>
                    <a:pt x="28" y="34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2"/>
                    <a:pt x="35" y="31"/>
                    <a:pt x="3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6" y="36"/>
                    <a:pt x="23" y="37"/>
                    <a:pt x="21" y="38"/>
                  </a:cubicBezTo>
                  <a:moveTo>
                    <a:pt x="6" y="36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8" y="34"/>
                    <a:pt x="10" y="33"/>
                    <a:pt x="12" y="32"/>
                  </a:cubicBezTo>
                  <a:cubicBezTo>
                    <a:pt x="15" y="31"/>
                    <a:pt x="17" y="30"/>
                    <a:pt x="20" y="29"/>
                  </a:cubicBezTo>
                  <a:cubicBezTo>
                    <a:pt x="18" y="30"/>
                    <a:pt x="15" y="31"/>
                    <a:pt x="13" y="32"/>
                  </a:cubicBezTo>
                  <a:cubicBezTo>
                    <a:pt x="11" y="33"/>
                    <a:pt x="8" y="34"/>
                    <a:pt x="6" y="36"/>
                  </a:cubicBezTo>
                  <a:moveTo>
                    <a:pt x="13" y="40"/>
                  </a:moveTo>
                  <a:cubicBezTo>
                    <a:pt x="13" y="40"/>
                    <a:pt x="14" y="40"/>
                    <a:pt x="14" y="40"/>
                  </a:cubicBezTo>
                  <a:cubicBezTo>
                    <a:pt x="15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2" y="35"/>
                    <a:pt x="24" y="34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31"/>
                    <a:pt x="34" y="30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3" y="36"/>
                    <a:pt x="21" y="37"/>
                    <a:pt x="19" y="38"/>
                  </a:cubicBezTo>
                  <a:cubicBezTo>
                    <a:pt x="18" y="38"/>
                    <a:pt x="17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moveTo>
                    <a:pt x="9" y="38"/>
                  </a:moveTo>
                  <a:cubicBezTo>
                    <a:pt x="9" y="38"/>
                    <a:pt x="8" y="38"/>
                    <a:pt x="8" y="37"/>
                  </a:cubicBezTo>
                  <a:cubicBezTo>
                    <a:pt x="10" y="37"/>
                    <a:pt x="12" y="35"/>
                    <a:pt x="14" y="34"/>
                  </a:cubicBezTo>
                  <a:cubicBezTo>
                    <a:pt x="17" y="33"/>
                    <a:pt x="20" y="32"/>
                    <a:pt x="23" y="31"/>
                  </a:cubicBezTo>
                  <a:cubicBezTo>
                    <a:pt x="26" y="30"/>
                    <a:pt x="28" y="28"/>
                    <a:pt x="31" y="27"/>
                  </a:cubicBezTo>
                  <a:cubicBezTo>
                    <a:pt x="30" y="28"/>
                    <a:pt x="29" y="28"/>
                    <a:pt x="28" y="29"/>
                  </a:cubicBezTo>
                  <a:cubicBezTo>
                    <a:pt x="26" y="30"/>
                    <a:pt x="24" y="30"/>
                    <a:pt x="22" y="31"/>
                  </a:cubicBezTo>
                  <a:cubicBezTo>
                    <a:pt x="20" y="32"/>
                    <a:pt x="17" y="33"/>
                    <a:pt x="15" y="35"/>
                  </a:cubicBezTo>
                  <a:cubicBezTo>
                    <a:pt x="13" y="36"/>
                    <a:pt x="10" y="37"/>
                    <a:pt x="9" y="38"/>
                  </a:cubicBezTo>
                  <a:moveTo>
                    <a:pt x="11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4" y="37"/>
                    <a:pt x="16" y="36"/>
                    <a:pt x="18" y="35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0"/>
                    <a:pt x="31" y="29"/>
                    <a:pt x="34" y="28"/>
                  </a:cubicBezTo>
                  <a:cubicBezTo>
                    <a:pt x="35" y="28"/>
                    <a:pt x="36" y="27"/>
                    <a:pt x="36" y="27"/>
                  </a:cubicBezTo>
                  <a:cubicBezTo>
                    <a:pt x="37" y="27"/>
                    <a:pt x="38" y="26"/>
                    <a:pt x="38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5" y="29"/>
                    <a:pt x="31" y="30"/>
                    <a:pt x="28" y="32"/>
                  </a:cubicBezTo>
                  <a:cubicBezTo>
                    <a:pt x="26" y="33"/>
                    <a:pt x="24" y="34"/>
                    <a:pt x="22" y="34"/>
                  </a:cubicBezTo>
                  <a:cubicBezTo>
                    <a:pt x="20" y="35"/>
                    <a:pt x="18" y="36"/>
                    <a:pt x="16" y="37"/>
                  </a:cubicBezTo>
                  <a:cubicBezTo>
                    <a:pt x="15" y="37"/>
                    <a:pt x="14" y="38"/>
                    <a:pt x="13" y="38"/>
                  </a:cubicBezTo>
                  <a:cubicBezTo>
                    <a:pt x="12" y="39"/>
                    <a:pt x="11" y="39"/>
                    <a:pt x="11" y="39"/>
                  </a:cubicBezTo>
                  <a:moveTo>
                    <a:pt x="36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moveTo>
                    <a:pt x="4" y="33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1"/>
                    <a:pt x="6" y="31"/>
                  </a:cubicBezTo>
                  <a:cubicBezTo>
                    <a:pt x="7" y="30"/>
                    <a:pt x="9" y="30"/>
                    <a:pt x="10" y="29"/>
                  </a:cubicBezTo>
                  <a:cubicBezTo>
                    <a:pt x="13" y="28"/>
                    <a:pt x="17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6"/>
                    <a:pt x="15" y="27"/>
                    <a:pt x="12" y="29"/>
                  </a:cubicBezTo>
                  <a:cubicBezTo>
                    <a:pt x="9" y="30"/>
                    <a:pt x="7" y="31"/>
                    <a:pt x="4" y="33"/>
                  </a:cubicBezTo>
                  <a:moveTo>
                    <a:pt x="10" y="38"/>
                  </a:moveTo>
                  <a:cubicBezTo>
                    <a:pt x="9" y="38"/>
                    <a:pt x="10" y="38"/>
                    <a:pt x="10" y="38"/>
                  </a:cubicBezTo>
                  <a:cubicBezTo>
                    <a:pt x="11" y="37"/>
                    <a:pt x="12" y="37"/>
                    <a:pt x="13" y="36"/>
                  </a:cubicBezTo>
                  <a:cubicBezTo>
                    <a:pt x="15" y="35"/>
                    <a:pt x="16" y="34"/>
                    <a:pt x="19" y="33"/>
                  </a:cubicBezTo>
                  <a:cubicBezTo>
                    <a:pt x="21" y="32"/>
                    <a:pt x="23" y="31"/>
                    <a:pt x="26" y="30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6"/>
                    <a:pt x="37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7" y="26"/>
                    <a:pt x="37" y="26"/>
                    <a:pt x="36" y="27"/>
                  </a:cubicBezTo>
                  <a:cubicBezTo>
                    <a:pt x="35" y="27"/>
                    <a:pt x="35" y="27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0" y="29"/>
                    <a:pt x="28" y="30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2"/>
                    <a:pt x="21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5"/>
                    <a:pt x="14" y="36"/>
                    <a:pt x="12" y="37"/>
                  </a:cubicBezTo>
                  <a:cubicBezTo>
                    <a:pt x="11" y="37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moveTo>
                    <a:pt x="30" y="26"/>
                  </a:moveTo>
                  <a:cubicBezTo>
                    <a:pt x="32" y="25"/>
                    <a:pt x="33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5"/>
                    <a:pt x="30" y="26"/>
                  </a:cubicBezTo>
                  <a:moveTo>
                    <a:pt x="3" y="30"/>
                  </a:moveTo>
                  <a:cubicBezTo>
                    <a:pt x="4" y="30"/>
                    <a:pt x="5" y="29"/>
                    <a:pt x="6" y="29"/>
                  </a:cubicBezTo>
                  <a:cubicBezTo>
                    <a:pt x="8" y="28"/>
                    <a:pt x="10" y="27"/>
                    <a:pt x="11" y="27"/>
                  </a:cubicBezTo>
                  <a:cubicBezTo>
                    <a:pt x="14" y="26"/>
                    <a:pt x="17" y="24"/>
                    <a:pt x="20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6" y="25"/>
                    <a:pt x="13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30"/>
                    <a:pt x="4" y="30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14" y="33"/>
                    <a:pt x="18" y="31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ubicBezTo>
                    <a:pt x="27" y="27"/>
                    <a:pt x="29" y="26"/>
                    <a:pt x="31" y="26"/>
                  </a:cubicBezTo>
                  <a:cubicBezTo>
                    <a:pt x="33" y="25"/>
                    <a:pt x="36" y="24"/>
                    <a:pt x="38" y="22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6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27" y="29"/>
                    <a:pt x="22" y="31"/>
                    <a:pt x="18" y="32"/>
                  </a:cubicBezTo>
                  <a:cubicBezTo>
                    <a:pt x="16" y="33"/>
                    <a:pt x="14" y="34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28" y="25"/>
                  </a:moveTo>
                  <a:cubicBezTo>
                    <a:pt x="29" y="25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3" y="23"/>
                    <a:pt x="30" y="24"/>
                    <a:pt x="28" y="25"/>
                  </a:cubicBezTo>
                  <a:moveTo>
                    <a:pt x="7" y="36"/>
                  </a:moveTo>
                  <a:cubicBezTo>
                    <a:pt x="7" y="35"/>
                    <a:pt x="8" y="35"/>
                    <a:pt x="8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5" y="31"/>
                    <a:pt x="19" y="29"/>
                    <a:pt x="24" y="27"/>
                  </a:cubicBezTo>
                  <a:cubicBezTo>
                    <a:pt x="28" y="25"/>
                    <a:pt x="33" y="23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6" y="23"/>
                    <a:pt x="33" y="24"/>
                    <a:pt x="31" y="25"/>
                  </a:cubicBezTo>
                  <a:cubicBezTo>
                    <a:pt x="29" y="26"/>
                    <a:pt x="26" y="27"/>
                    <a:pt x="24" y="28"/>
                  </a:cubicBezTo>
                  <a:cubicBezTo>
                    <a:pt x="21" y="30"/>
                    <a:pt x="17" y="31"/>
                    <a:pt x="14" y="32"/>
                  </a:cubicBezTo>
                  <a:cubicBezTo>
                    <a:pt x="12" y="33"/>
                    <a:pt x="10" y="34"/>
                    <a:pt x="8" y="35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2" y="29"/>
                  </a:moveTo>
                  <a:cubicBezTo>
                    <a:pt x="2" y="29"/>
                    <a:pt x="2" y="28"/>
                    <a:pt x="2" y="28"/>
                  </a:cubicBezTo>
                  <a:cubicBezTo>
                    <a:pt x="6" y="26"/>
                    <a:pt x="10" y="25"/>
                    <a:pt x="14" y="23"/>
                  </a:cubicBezTo>
                  <a:cubicBezTo>
                    <a:pt x="15" y="22"/>
                    <a:pt x="17" y="21"/>
                    <a:pt x="19" y="21"/>
                  </a:cubicBezTo>
                  <a:cubicBezTo>
                    <a:pt x="15" y="23"/>
                    <a:pt x="10" y="25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3" y="29"/>
                    <a:pt x="2" y="29"/>
                  </a:cubicBezTo>
                  <a:moveTo>
                    <a:pt x="5" y="34"/>
                  </a:moveTo>
                  <a:cubicBezTo>
                    <a:pt x="5" y="34"/>
                    <a:pt x="5" y="33"/>
                    <a:pt x="4" y="33"/>
                  </a:cubicBezTo>
                  <a:cubicBezTo>
                    <a:pt x="7" y="33"/>
                    <a:pt x="10" y="31"/>
                    <a:pt x="12" y="30"/>
                  </a:cubicBezTo>
                  <a:cubicBezTo>
                    <a:pt x="15" y="29"/>
                    <a:pt x="17" y="28"/>
                    <a:pt x="20" y="26"/>
                  </a:cubicBezTo>
                  <a:cubicBezTo>
                    <a:pt x="23" y="25"/>
                    <a:pt x="27" y="23"/>
                    <a:pt x="30" y="22"/>
                  </a:cubicBezTo>
                  <a:cubicBezTo>
                    <a:pt x="31" y="21"/>
                    <a:pt x="33" y="21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21"/>
                    <a:pt x="31" y="22"/>
                    <a:pt x="30" y="22"/>
                  </a:cubicBezTo>
                  <a:cubicBezTo>
                    <a:pt x="27" y="24"/>
                    <a:pt x="24" y="25"/>
                    <a:pt x="21" y="26"/>
                  </a:cubicBezTo>
                  <a:cubicBezTo>
                    <a:pt x="19" y="27"/>
                    <a:pt x="16" y="29"/>
                    <a:pt x="13" y="30"/>
                  </a:cubicBezTo>
                  <a:cubicBezTo>
                    <a:pt x="12" y="31"/>
                    <a:pt x="10" y="31"/>
                    <a:pt x="9" y="32"/>
                  </a:cubicBezTo>
                  <a:cubicBezTo>
                    <a:pt x="8" y="33"/>
                    <a:pt x="7" y="34"/>
                    <a:pt x="5" y="34"/>
                  </a:cubicBezTo>
                  <a:moveTo>
                    <a:pt x="6" y="34"/>
                  </a:moveTo>
                  <a:cubicBezTo>
                    <a:pt x="6" y="34"/>
                    <a:pt x="6" y="34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8" y="28"/>
                    <a:pt x="22" y="26"/>
                    <a:pt x="27" y="24"/>
                  </a:cubicBezTo>
                  <a:cubicBezTo>
                    <a:pt x="29" y="23"/>
                    <a:pt x="31" y="22"/>
                    <a:pt x="33" y="21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3" y="22"/>
                    <a:pt x="28" y="24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9"/>
                    <a:pt x="14" y="30"/>
                    <a:pt x="10" y="32"/>
                  </a:cubicBezTo>
                  <a:cubicBezTo>
                    <a:pt x="9" y="33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moveTo>
                    <a:pt x="4" y="33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8" y="31"/>
                    <a:pt x="10" y="30"/>
                    <a:pt x="12" y="29"/>
                  </a:cubicBezTo>
                  <a:cubicBezTo>
                    <a:pt x="17" y="26"/>
                    <a:pt x="22" y="25"/>
                    <a:pt x="27" y="23"/>
                  </a:cubicBezTo>
                  <a:cubicBezTo>
                    <a:pt x="29" y="22"/>
                    <a:pt x="31" y="21"/>
                    <a:pt x="33" y="20"/>
                  </a:cubicBezTo>
                  <a:cubicBezTo>
                    <a:pt x="34" y="20"/>
                    <a:pt x="35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6" y="19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1" y="21"/>
                    <a:pt x="26" y="23"/>
                    <a:pt x="22" y="25"/>
                  </a:cubicBezTo>
                  <a:cubicBezTo>
                    <a:pt x="18" y="27"/>
                    <a:pt x="13" y="29"/>
                    <a:pt x="9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2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7" y="23"/>
                    <a:pt x="8" y="22"/>
                  </a:cubicBezTo>
                  <a:cubicBezTo>
                    <a:pt x="11" y="21"/>
                    <a:pt x="14" y="20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9"/>
                  </a:cubicBezTo>
                  <a:cubicBezTo>
                    <a:pt x="14" y="20"/>
                    <a:pt x="11" y="21"/>
                    <a:pt x="8" y="23"/>
                  </a:cubicBezTo>
                  <a:cubicBezTo>
                    <a:pt x="6" y="24"/>
                    <a:pt x="4" y="25"/>
                    <a:pt x="2" y="27"/>
                  </a:cubicBezTo>
                  <a:moveTo>
                    <a:pt x="3" y="30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4" y="28"/>
                    <a:pt x="5" y="28"/>
                  </a:cubicBezTo>
                  <a:cubicBezTo>
                    <a:pt x="7" y="27"/>
                    <a:pt x="9" y="26"/>
                    <a:pt x="11" y="26"/>
                  </a:cubicBezTo>
                  <a:cubicBezTo>
                    <a:pt x="16" y="24"/>
                    <a:pt x="20" y="21"/>
                    <a:pt x="25" y="20"/>
                  </a:cubicBezTo>
                  <a:cubicBezTo>
                    <a:pt x="27" y="19"/>
                    <a:pt x="29" y="18"/>
                    <a:pt x="31" y="17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6" y="20"/>
                    <a:pt x="23" y="21"/>
                    <a:pt x="19" y="22"/>
                  </a:cubicBezTo>
                  <a:cubicBezTo>
                    <a:pt x="17" y="24"/>
                    <a:pt x="14" y="25"/>
                    <a:pt x="11" y="26"/>
                  </a:cubicBezTo>
                  <a:cubicBezTo>
                    <a:pt x="10" y="27"/>
                    <a:pt x="9" y="27"/>
                    <a:pt x="7" y="28"/>
                  </a:cubicBezTo>
                  <a:cubicBezTo>
                    <a:pt x="6" y="28"/>
                    <a:pt x="4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5" y="22"/>
                    <a:pt x="7" y="21"/>
                  </a:cubicBezTo>
                  <a:cubicBezTo>
                    <a:pt x="10" y="20"/>
                    <a:pt x="14" y="19"/>
                    <a:pt x="17" y="17"/>
                  </a:cubicBezTo>
                  <a:cubicBezTo>
                    <a:pt x="14" y="19"/>
                    <a:pt x="12" y="20"/>
                    <a:pt x="9" y="21"/>
                  </a:cubicBezTo>
                  <a:cubicBezTo>
                    <a:pt x="6" y="22"/>
                    <a:pt x="4" y="24"/>
                    <a:pt x="1" y="25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5" y="31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8" y="29"/>
                    <a:pt x="10" y="28"/>
                    <a:pt x="12" y="27"/>
                  </a:cubicBezTo>
                  <a:cubicBezTo>
                    <a:pt x="17" y="25"/>
                    <a:pt x="21" y="23"/>
                    <a:pt x="25" y="21"/>
                  </a:cubicBezTo>
                  <a:cubicBezTo>
                    <a:pt x="29" y="20"/>
                    <a:pt x="33" y="19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2"/>
                    <a:pt x="24" y="23"/>
                    <a:pt x="21" y="24"/>
                  </a:cubicBezTo>
                  <a:cubicBezTo>
                    <a:pt x="17" y="26"/>
                    <a:pt x="12" y="28"/>
                    <a:pt x="7" y="30"/>
                  </a:cubicBezTo>
                  <a:cubicBezTo>
                    <a:pt x="7" y="30"/>
                    <a:pt x="6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3" y="30"/>
                  </a:moveTo>
                  <a:cubicBezTo>
                    <a:pt x="6" y="29"/>
                    <a:pt x="8" y="28"/>
                    <a:pt x="10" y="27"/>
                  </a:cubicBezTo>
                  <a:cubicBezTo>
                    <a:pt x="13" y="26"/>
                    <a:pt x="15" y="24"/>
                    <a:pt x="17" y="23"/>
                  </a:cubicBezTo>
                  <a:cubicBezTo>
                    <a:pt x="20" y="22"/>
                    <a:pt x="22" y="21"/>
                    <a:pt x="25" y="20"/>
                  </a:cubicBezTo>
                  <a:cubicBezTo>
                    <a:pt x="27" y="19"/>
                    <a:pt x="30" y="18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5" y="16"/>
                    <a:pt x="36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4" y="18"/>
                    <a:pt x="31" y="19"/>
                    <a:pt x="28" y="20"/>
                  </a:cubicBezTo>
                  <a:cubicBezTo>
                    <a:pt x="27" y="20"/>
                    <a:pt x="26" y="20"/>
                    <a:pt x="25" y="21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8" y="23"/>
                    <a:pt x="14" y="25"/>
                    <a:pt x="10" y="27"/>
                  </a:cubicBezTo>
                  <a:cubicBezTo>
                    <a:pt x="8" y="28"/>
                    <a:pt x="5" y="29"/>
                    <a:pt x="3" y="30"/>
                  </a:cubicBezTo>
                  <a:moveTo>
                    <a:pt x="1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6" y="21"/>
                    <a:pt x="8" y="20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3" y="17"/>
                    <a:pt x="11" y="18"/>
                    <a:pt x="8" y="20"/>
                  </a:cubicBezTo>
                  <a:cubicBezTo>
                    <a:pt x="6" y="21"/>
                    <a:pt x="4" y="23"/>
                    <a:pt x="1" y="24"/>
                  </a:cubicBezTo>
                  <a:moveTo>
                    <a:pt x="28" y="17"/>
                  </a:moveTo>
                  <a:cubicBezTo>
                    <a:pt x="29" y="16"/>
                    <a:pt x="31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6"/>
                    <a:pt x="28" y="17"/>
                  </a:cubicBezTo>
                  <a:moveTo>
                    <a:pt x="7" y="27"/>
                  </a:moveTo>
                  <a:cubicBezTo>
                    <a:pt x="11" y="25"/>
                    <a:pt x="15" y="23"/>
                    <a:pt x="19" y="21"/>
                  </a:cubicBezTo>
                  <a:cubicBezTo>
                    <a:pt x="24" y="18"/>
                    <a:pt x="30" y="17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8"/>
                    <a:pt x="22" y="20"/>
                    <a:pt x="17" y="23"/>
                  </a:cubicBezTo>
                  <a:cubicBezTo>
                    <a:pt x="14" y="24"/>
                    <a:pt x="12" y="25"/>
                    <a:pt x="9" y="26"/>
                  </a:cubicBezTo>
                  <a:cubicBezTo>
                    <a:pt x="8" y="26"/>
                    <a:pt x="8" y="26"/>
                    <a:pt x="7" y="27"/>
                  </a:cubicBezTo>
                  <a:moveTo>
                    <a:pt x="1" y="22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9" y="17"/>
                    <a:pt x="12" y="16"/>
                    <a:pt x="15" y="15"/>
                  </a:cubicBezTo>
                  <a:cubicBezTo>
                    <a:pt x="16" y="14"/>
                    <a:pt x="18" y="13"/>
                    <a:pt x="20" y="12"/>
                  </a:cubicBezTo>
                  <a:cubicBezTo>
                    <a:pt x="14" y="16"/>
                    <a:pt x="7" y="18"/>
                    <a:pt x="1" y="22"/>
                  </a:cubicBezTo>
                  <a:moveTo>
                    <a:pt x="2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6" y="25"/>
                    <a:pt x="8" y="24"/>
                  </a:cubicBezTo>
                  <a:cubicBezTo>
                    <a:pt x="11" y="23"/>
                    <a:pt x="14" y="22"/>
                    <a:pt x="17" y="20"/>
                  </a:cubicBezTo>
                  <a:cubicBezTo>
                    <a:pt x="23" y="18"/>
                    <a:pt x="29" y="15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6"/>
                    <a:pt x="24" y="18"/>
                    <a:pt x="18" y="21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5"/>
                    <a:pt x="4" y="26"/>
                    <a:pt x="2" y="28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4" y="25"/>
                  </a:cubicBezTo>
                  <a:cubicBezTo>
                    <a:pt x="5" y="25"/>
                    <a:pt x="6" y="24"/>
                    <a:pt x="8" y="24"/>
                  </a:cubicBezTo>
                  <a:cubicBezTo>
                    <a:pt x="12" y="21"/>
                    <a:pt x="17" y="19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6"/>
                    <a:pt x="27" y="14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6" y="16"/>
                    <a:pt x="17" y="20"/>
                    <a:pt x="8" y="24"/>
                  </a:cubicBezTo>
                  <a:cubicBezTo>
                    <a:pt x="6" y="25"/>
                    <a:pt x="4" y="26"/>
                    <a:pt x="2" y="27"/>
                  </a:cubicBezTo>
                  <a:moveTo>
                    <a:pt x="9" y="17"/>
                  </a:moveTo>
                  <a:cubicBezTo>
                    <a:pt x="13" y="15"/>
                    <a:pt x="16" y="13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3"/>
                    <a:pt x="13" y="15"/>
                    <a:pt x="9" y="17"/>
                  </a:cubicBezTo>
                  <a:moveTo>
                    <a:pt x="1" y="21"/>
                  </a:move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3"/>
                    <a:pt x="14" y="14"/>
                  </a:cubicBezTo>
                  <a:cubicBezTo>
                    <a:pt x="11" y="16"/>
                    <a:pt x="8" y="17"/>
                    <a:pt x="5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3" y="20"/>
                    <a:pt x="2" y="21"/>
                    <a:pt x="1" y="21"/>
                  </a:cubicBezTo>
                  <a:moveTo>
                    <a:pt x="3" y="19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0" y="15"/>
                    <a:pt x="7" y="17"/>
                    <a:pt x="3" y="19"/>
                  </a:cubicBezTo>
                  <a:moveTo>
                    <a:pt x="5" y="23"/>
                  </a:moveTo>
                  <a:cubicBezTo>
                    <a:pt x="7" y="23"/>
                    <a:pt x="8" y="22"/>
                    <a:pt x="10" y="21"/>
                  </a:cubicBezTo>
                  <a:cubicBezTo>
                    <a:pt x="13" y="19"/>
                    <a:pt x="17" y="18"/>
                    <a:pt x="20" y="16"/>
                  </a:cubicBezTo>
                  <a:cubicBezTo>
                    <a:pt x="23" y="15"/>
                    <a:pt x="27" y="13"/>
                    <a:pt x="30" y="12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1" y="12"/>
                    <a:pt x="30" y="13"/>
                    <a:pt x="29" y="13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4" y="19"/>
                    <a:pt x="10" y="21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moveTo>
                    <a:pt x="2" y="19"/>
                  </a:moveTo>
                  <a:cubicBezTo>
                    <a:pt x="2" y="18"/>
                    <a:pt x="2" y="18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2"/>
                    <a:pt x="15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4"/>
                    <a:pt x="7" y="16"/>
                    <a:pt x="2" y="19"/>
                  </a:cubicBezTo>
                  <a:moveTo>
                    <a:pt x="21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1" y="24"/>
                  </a:moveTo>
                  <a:cubicBezTo>
                    <a:pt x="1" y="24"/>
                    <a:pt x="3" y="23"/>
                    <a:pt x="3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4" y="17"/>
                    <a:pt x="18" y="15"/>
                    <a:pt x="21" y="14"/>
                  </a:cubicBezTo>
                  <a:cubicBezTo>
                    <a:pt x="23" y="13"/>
                    <a:pt x="25" y="12"/>
                    <a:pt x="27" y="11"/>
                  </a:cubicBezTo>
                  <a:cubicBezTo>
                    <a:pt x="29" y="11"/>
                    <a:pt x="30" y="10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7" y="13"/>
                    <a:pt x="25" y="14"/>
                    <a:pt x="23" y="14"/>
                  </a:cubicBezTo>
                  <a:cubicBezTo>
                    <a:pt x="19" y="16"/>
                    <a:pt x="15" y="18"/>
                    <a:pt x="12" y="19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5" y="22"/>
                    <a:pt x="4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9" y="13"/>
                    <a:pt x="11" y="12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10" y="13"/>
                    <a:pt x="8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6" y="12"/>
                  </a:moveTo>
                  <a:cubicBezTo>
                    <a:pt x="26" y="11"/>
                    <a:pt x="27" y="11"/>
                    <a:pt x="28" y="11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10"/>
                    <a:pt x="27" y="11"/>
                    <a:pt x="26" y="12"/>
                  </a:cubicBezTo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moveTo>
                    <a:pt x="25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26" y="11"/>
                    <a:pt x="22" y="13"/>
                    <a:pt x="17" y="15"/>
                  </a:cubicBezTo>
                  <a:cubicBezTo>
                    <a:pt x="13" y="17"/>
                    <a:pt x="9" y="19"/>
                    <a:pt x="4" y="21"/>
                  </a:cubicBezTo>
                  <a:cubicBezTo>
                    <a:pt x="4" y="22"/>
                    <a:pt x="2" y="22"/>
                    <a:pt x="1" y="23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5" y="15"/>
                    <a:pt x="19" y="13"/>
                    <a:pt x="22" y="11"/>
                  </a:cubicBezTo>
                  <a:cubicBezTo>
                    <a:pt x="24" y="11"/>
                    <a:pt x="26" y="11"/>
                    <a:pt x="27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moveTo>
                    <a:pt x="3" y="16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6" y="13"/>
                    <a:pt x="9" y="12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2" y="10"/>
                    <a:pt x="8" y="13"/>
                    <a:pt x="3" y="16"/>
                  </a:cubicBezTo>
                  <a:moveTo>
                    <a:pt x="22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6" y="8"/>
                  </a:cubicBezTo>
                  <a:cubicBezTo>
                    <a:pt x="24" y="8"/>
                    <a:pt x="23" y="9"/>
                    <a:pt x="22" y="10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moveTo>
                    <a:pt x="6" y="12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0" y="10"/>
                    <a:pt x="8" y="11"/>
                    <a:pt x="6" y="12"/>
                  </a:cubicBezTo>
                  <a:moveTo>
                    <a:pt x="22" y="1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3" y="11"/>
                    <a:pt x="22" y="11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6" y="12"/>
                  </a:moveTo>
                  <a:cubicBezTo>
                    <a:pt x="8" y="11"/>
                    <a:pt x="10" y="10"/>
                    <a:pt x="13" y="9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2" y="9"/>
                  </a:moveTo>
                  <a:cubicBezTo>
                    <a:pt x="22" y="9"/>
                    <a:pt x="22" y="8"/>
                    <a:pt x="22" y="8"/>
                  </a:cubicBezTo>
                  <a:cubicBezTo>
                    <a:pt x="23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5" y="8"/>
                    <a:pt x="23" y="9"/>
                    <a:pt x="22" y="9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7" y="14"/>
                    <a:pt x="9" y="13"/>
                    <a:pt x="11" y="12"/>
                  </a:cubicBezTo>
                  <a:cubicBezTo>
                    <a:pt x="15" y="11"/>
                    <a:pt x="18" y="9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2" y="13"/>
                    <a:pt x="10" y="13"/>
                    <a:pt x="8" y="14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2"/>
                    <a:pt x="8" y="11"/>
                    <a:pt x="10" y="11"/>
                  </a:cubicBezTo>
                  <a:cubicBezTo>
                    <a:pt x="12" y="9"/>
                    <a:pt x="15" y="8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4" y="9"/>
                    <a:pt x="9" y="11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8" y="13"/>
                    <a:pt x="10" y="12"/>
                  </a:cubicBezTo>
                  <a:cubicBezTo>
                    <a:pt x="13" y="10"/>
                    <a:pt x="16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9"/>
                    <a:pt x="9" y="12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3" y="2"/>
                    <a:pt x="22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6"/>
                    <a:pt x="7" y="8"/>
                    <a:pt x="3" y="13"/>
                  </a:cubicBezTo>
                  <a:cubicBezTo>
                    <a:pt x="0" y="19"/>
                    <a:pt x="0" y="26"/>
                    <a:pt x="2" y="31"/>
                  </a:cubicBezTo>
                  <a:cubicBezTo>
                    <a:pt x="4" y="34"/>
                    <a:pt x="6" y="37"/>
                    <a:pt x="9" y="40"/>
                  </a:cubicBezTo>
                  <a:cubicBezTo>
                    <a:pt x="11" y="41"/>
                    <a:pt x="13" y="41"/>
                    <a:pt x="15" y="41"/>
                  </a:cubicBezTo>
                  <a:cubicBezTo>
                    <a:pt x="16" y="41"/>
                    <a:pt x="18" y="41"/>
                    <a:pt x="19" y="40"/>
                  </a:cubicBezTo>
                  <a:cubicBezTo>
                    <a:pt x="19" y="41"/>
                    <a:pt x="19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3" y="41"/>
                    <a:pt x="25" y="42"/>
                    <a:pt x="27" y="42"/>
                  </a:cubicBezTo>
                  <a:cubicBezTo>
                    <a:pt x="28" y="42"/>
                    <a:pt x="29" y="42"/>
                    <a:pt x="31" y="41"/>
                  </a:cubicBezTo>
                  <a:cubicBezTo>
                    <a:pt x="34" y="40"/>
                    <a:pt x="36" y="37"/>
                    <a:pt x="37" y="33"/>
                  </a:cubicBezTo>
                  <a:cubicBezTo>
                    <a:pt x="40" y="27"/>
                    <a:pt x="40" y="19"/>
                    <a:pt x="36" y="13"/>
                  </a:cubicBezTo>
                  <a:cubicBezTo>
                    <a:pt x="34" y="8"/>
                    <a:pt x="28" y="6"/>
                    <a:pt x="23" y="6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2377744" y="4754489"/>
              <a:ext cx="779463" cy="547688"/>
            </a:xfrm>
            <a:custGeom>
              <a:avLst/>
              <a:gdLst>
                <a:gd name="T0" fmla="*/ 42 w 184"/>
                <a:gd name="T1" fmla="*/ 112 h 129"/>
                <a:gd name="T2" fmla="*/ 81 w 184"/>
                <a:gd name="T3" fmla="*/ 108 h 129"/>
                <a:gd name="T4" fmla="*/ 145 w 184"/>
                <a:gd name="T5" fmla="*/ 98 h 129"/>
                <a:gd name="T6" fmla="*/ 142 w 184"/>
                <a:gd name="T7" fmla="*/ 94 h 129"/>
                <a:gd name="T8" fmla="*/ 164 w 184"/>
                <a:gd name="T9" fmla="*/ 91 h 129"/>
                <a:gd name="T10" fmla="*/ 103 w 184"/>
                <a:gd name="T11" fmla="*/ 102 h 129"/>
                <a:gd name="T12" fmla="*/ 150 w 184"/>
                <a:gd name="T13" fmla="*/ 89 h 129"/>
                <a:gd name="T14" fmla="*/ 148 w 184"/>
                <a:gd name="T15" fmla="*/ 91 h 129"/>
                <a:gd name="T16" fmla="*/ 170 w 184"/>
                <a:gd name="T17" fmla="*/ 72 h 129"/>
                <a:gd name="T18" fmla="*/ 75 w 184"/>
                <a:gd name="T19" fmla="*/ 105 h 129"/>
                <a:gd name="T20" fmla="*/ 166 w 184"/>
                <a:gd name="T21" fmla="*/ 67 h 129"/>
                <a:gd name="T22" fmla="*/ 166 w 184"/>
                <a:gd name="T23" fmla="*/ 64 h 129"/>
                <a:gd name="T24" fmla="*/ 173 w 184"/>
                <a:gd name="T25" fmla="*/ 58 h 129"/>
                <a:gd name="T26" fmla="*/ 110 w 184"/>
                <a:gd name="T27" fmla="*/ 83 h 129"/>
                <a:gd name="T28" fmla="*/ 175 w 184"/>
                <a:gd name="T29" fmla="*/ 52 h 129"/>
                <a:gd name="T30" fmla="*/ 66 w 184"/>
                <a:gd name="T31" fmla="*/ 99 h 129"/>
                <a:gd name="T32" fmla="*/ 97 w 184"/>
                <a:gd name="T33" fmla="*/ 87 h 129"/>
                <a:gd name="T34" fmla="*/ 62 w 184"/>
                <a:gd name="T35" fmla="*/ 50 h 129"/>
                <a:gd name="T36" fmla="*/ 110 w 184"/>
                <a:gd name="T37" fmla="*/ 74 h 129"/>
                <a:gd name="T38" fmla="*/ 50 w 184"/>
                <a:gd name="T39" fmla="*/ 97 h 129"/>
                <a:gd name="T40" fmla="*/ 49 w 184"/>
                <a:gd name="T41" fmla="*/ 99 h 129"/>
                <a:gd name="T42" fmla="*/ 149 w 184"/>
                <a:gd name="T43" fmla="*/ 46 h 129"/>
                <a:gd name="T44" fmla="*/ 161 w 184"/>
                <a:gd name="T45" fmla="*/ 40 h 129"/>
                <a:gd name="T46" fmla="*/ 23 w 184"/>
                <a:gd name="T47" fmla="*/ 44 h 129"/>
                <a:gd name="T48" fmla="*/ 119 w 184"/>
                <a:gd name="T49" fmla="*/ 51 h 129"/>
                <a:gd name="T50" fmla="*/ 51 w 184"/>
                <a:gd name="T51" fmla="*/ 90 h 129"/>
                <a:gd name="T52" fmla="*/ 49 w 184"/>
                <a:gd name="T53" fmla="*/ 94 h 129"/>
                <a:gd name="T54" fmla="*/ 69 w 184"/>
                <a:gd name="T55" fmla="*/ 54 h 129"/>
                <a:gd name="T56" fmla="*/ 31 w 184"/>
                <a:gd name="T57" fmla="*/ 32 h 129"/>
                <a:gd name="T58" fmla="*/ 32 w 184"/>
                <a:gd name="T59" fmla="*/ 32 h 129"/>
                <a:gd name="T60" fmla="*/ 15 w 184"/>
                <a:gd name="T61" fmla="*/ 40 h 129"/>
                <a:gd name="T62" fmla="*/ 11 w 184"/>
                <a:gd name="T63" fmla="*/ 36 h 129"/>
                <a:gd name="T64" fmla="*/ 121 w 184"/>
                <a:gd name="T65" fmla="*/ 42 h 129"/>
                <a:gd name="T66" fmla="*/ 157 w 184"/>
                <a:gd name="T67" fmla="*/ 34 h 129"/>
                <a:gd name="T68" fmla="*/ 28 w 184"/>
                <a:gd name="T69" fmla="*/ 26 h 129"/>
                <a:gd name="T70" fmla="*/ 20 w 184"/>
                <a:gd name="T71" fmla="*/ 23 h 129"/>
                <a:gd name="T72" fmla="*/ 38 w 184"/>
                <a:gd name="T73" fmla="*/ 33 h 129"/>
                <a:gd name="T74" fmla="*/ 84 w 184"/>
                <a:gd name="T75" fmla="*/ 53 h 129"/>
                <a:gd name="T76" fmla="*/ 45 w 184"/>
                <a:gd name="T77" fmla="*/ 35 h 129"/>
                <a:gd name="T78" fmla="*/ 61 w 184"/>
                <a:gd name="T79" fmla="*/ 20 h 129"/>
                <a:gd name="T80" fmla="*/ 151 w 184"/>
                <a:gd name="T81" fmla="*/ 17 h 129"/>
                <a:gd name="T82" fmla="*/ 150 w 184"/>
                <a:gd name="T83" fmla="*/ 17 h 129"/>
                <a:gd name="T84" fmla="*/ 129 w 184"/>
                <a:gd name="T85" fmla="*/ 21 h 129"/>
                <a:gd name="T86" fmla="*/ 126 w 184"/>
                <a:gd name="T87" fmla="*/ 22 h 129"/>
                <a:gd name="T88" fmla="*/ 110 w 184"/>
                <a:gd name="T89" fmla="*/ 25 h 129"/>
                <a:gd name="T90" fmla="*/ 95 w 184"/>
                <a:gd name="T91" fmla="*/ 14 h 129"/>
                <a:gd name="T92" fmla="*/ 49 w 184"/>
                <a:gd name="T93" fmla="*/ 19 h 129"/>
                <a:gd name="T94" fmla="*/ 42 w 184"/>
                <a:gd name="T95" fmla="*/ 17 h 129"/>
                <a:gd name="T96" fmla="*/ 57 w 184"/>
                <a:gd name="T97" fmla="*/ 13 h 129"/>
                <a:gd name="T98" fmla="*/ 17 w 184"/>
                <a:gd name="T99" fmla="*/ 57 h 129"/>
                <a:gd name="T100" fmla="*/ 70 w 184"/>
                <a:gd name="T101" fmla="*/ 19 h 129"/>
                <a:gd name="T102" fmla="*/ 92 w 184"/>
                <a:gd name="T103" fmla="*/ 9 h 129"/>
                <a:gd name="T104" fmla="*/ 6 w 184"/>
                <a:gd name="T105" fmla="*/ 64 h 129"/>
                <a:gd name="T106" fmla="*/ 67 w 184"/>
                <a:gd name="T107" fmla="*/ 37 h 129"/>
                <a:gd name="T108" fmla="*/ 74 w 184"/>
                <a:gd name="T109" fmla="*/ 39 h 129"/>
                <a:gd name="T110" fmla="*/ 71 w 184"/>
                <a:gd name="T111" fmla="*/ 15 h 129"/>
                <a:gd name="T112" fmla="*/ 48 w 184"/>
                <a:gd name="T113" fmla="*/ 7 h 129"/>
                <a:gd name="T114" fmla="*/ 23 w 184"/>
                <a:gd name="T115" fmla="*/ 128 h 129"/>
                <a:gd name="T116" fmla="*/ 156 w 184"/>
                <a:gd name="T117" fmla="*/ 9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29">
                  <a:moveTo>
                    <a:pt x="34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1"/>
                    <a:pt x="35" y="121"/>
                    <a:pt x="34" y="121"/>
                  </a:cubicBezTo>
                  <a:moveTo>
                    <a:pt x="36" y="119"/>
                  </a:moveTo>
                  <a:cubicBezTo>
                    <a:pt x="38" y="118"/>
                    <a:pt x="39" y="117"/>
                    <a:pt x="40" y="116"/>
                  </a:cubicBezTo>
                  <a:cubicBezTo>
                    <a:pt x="44" y="114"/>
                    <a:pt x="49" y="113"/>
                    <a:pt x="53" y="111"/>
                  </a:cubicBezTo>
                  <a:cubicBezTo>
                    <a:pt x="49" y="114"/>
                    <a:pt x="46" y="116"/>
                    <a:pt x="42" y="118"/>
                  </a:cubicBezTo>
                  <a:cubicBezTo>
                    <a:pt x="40" y="119"/>
                    <a:pt x="38" y="119"/>
                    <a:pt x="36" y="119"/>
                  </a:cubicBezTo>
                  <a:moveTo>
                    <a:pt x="41" y="114"/>
                  </a:moveTo>
                  <a:cubicBezTo>
                    <a:pt x="41" y="114"/>
                    <a:pt x="42" y="113"/>
                    <a:pt x="42" y="112"/>
                  </a:cubicBezTo>
                  <a:cubicBezTo>
                    <a:pt x="46" y="112"/>
                    <a:pt x="48" y="110"/>
                    <a:pt x="51" y="109"/>
                  </a:cubicBezTo>
                  <a:cubicBezTo>
                    <a:pt x="53" y="108"/>
                    <a:pt x="55" y="107"/>
                    <a:pt x="57" y="106"/>
                  </a:cubicBezTo>
                  <a:cubicBezTo>
                    <a:pt x="58" y="105"/>
                    <a:pt x="61" y="104"/>
                    <a:pt x="63" y="103"/>
                  </a:cubicBezTo>
                  <a:cubicBezTo>
                    <a:pt x="61" y="105"/>
                    <a:pt x="58" y="107"/>
                    <a:pt x="56" y="109"/>
                  </a:cubicBezTo>
                  <a:cubicBezTo>
                    <a:pt x="51" y="111"/>
                    <a:pt x="46" y="113"/>
                    <a:pt x="41" y="114"/>
                  </a:cubicBezTo>
                  <a:moveTo>
                    <a:pt x="113" y="108"/>
                  </a:moveTo>
                  <a:cubicBezTo>
                    <a:pt x="112" y="108"/>
                    <a:pt x="110" y="108"/>
                    <a:pt x="109" y="107"/>
                  </a:cubicBezTo>
                  <a:cubicBezTo>
                    <a:pt x="114" y="105"/>
                    <a:pt x="119" y="103"/>
                    <a:pt x="124" y="101"/>
                  </a:cubicBezTo>
                  <a:cubicBezTo>
                    <a:pt x="122" y="105"/>
                    <a:pt x="118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moveTo>
                    <a:pt x="81" y="108"/>
                  </a:moveTo>
                  <a:cubicBezTo>
                    <a:pt x="80" y="108"/>
                    <a:pt x="78" y="107"/>
                    <a:pt x="76" y="106"/>
                  </a:cubicBezTo>
                  <a:cubicBezTo>
                    <a:pt x="82" y="105"/>
                    <a:pt x="88" y="102"/>
                    <a:pt x="93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1" y="105"/>
                    <a:pt x="86" y="108"/>
                    <a:pt x="81" y="108"/>
                  </a:cubicBezTo>
                  <a:moveTo>
                    <a:pt x="75" y="106"/>
                  </a:moveTo>
                  <a:cubicBezTo>
                    <a:pt x="82" y="104"/>
                    <a:pt x="88" y="101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8" y="101"/>
                    <a:pt x="82" y="104"/>
                    <a:pt x="75" y="106"/>
                  </a:cubicBezTo>
                  <a:moveTo>
                    <a:pt x="139" y="101"/>
                  </a:moveTo>
                  <a:cubicBezTo>
                    <a:pt x="138" y="101"/>
                    <a:pt x="137" y="100"/>
                    <a:pt x="136" y="100"/>
                  </a:cubicBezTo>
                  <a:cubicBezTo>
                    <a:pt x="139" y="100"/>
                    <a:pt x="142" y="99"/>
                    <a:pt x="145" y="98"/>
                  </a:cubicBezTo>
                  <a:cubicBezTo>
                    <a:pt x="144" y="100"/>
                    <a:pt x="142" y="101"/>
                    <a:pt x="139" y="101"/>
                  </a:cubicBezTo>
                  <a:moveTo>
                    <a:pt x="137" y="99"/>
                  </a:moveTo>
                  <a:cubicBezTo>
                    <a:pt x="137" y="99"/>
                    <a:pt x="137" y="99"/>
                    <a:pt x="139" y="98"/>
                  </a:cubicBezTo>
                  <a:cubicBezTo>
                    <a:pt x="141" y="96"/>
                    <a:pt x="144" y="96"/>
                    <a:pt x="146" y="94"/>
                  </a:cubicBezTo>
                  <a:cubicBezTo>
                    <a:pt x="146" y="95"/>
                    <a:pt x="146" y="96"/>
                    <a:pt x="146" y="97"/>
                  </a:cubicBezTo>
                  <a:cubicBezTo>
                    <a:pt x="144" y="97"/>
                    <a:pt x="142" y="98"/>
                    <a:pt x="141" y="98"/>
                  </a:cubicBezTo>
                  <a:cubicBezTo>
                    <a:pt x="139" y="99"/>
                    <a:pt x="138" y="99"/>
                    <a:pt x="137" y="99"/>
                  </a:cubicBezTo>
                  <a:moveTo>
                    <a:pt x="134" y="100"/>
                  </a:moveTo>
                  <a:cubicBezTo>
                    <a:pt x="133" y="99"/>
                    <a:pt x="132" y="99"/>
                    <a:pt x="131" y="98"/>
                  </a:cubicBezTo>
                  <a:cubicBezTo>
                    <a:pt x="132" y="98"/>
                    <a:pt x="133" y="97"/>
                    <a:pt x="135" y="97"/>
                  </a:cubicBezTo>
                  <a:cubicBezTo>
                    <a:pt x="137" y="96"/>
                    <a:pt x="140" y="94"/>
                    <a:pt x="142" y="94"/>
                  </a:cubicBezTo>
                  <a:cubicBezTo>
                    <a:pt x="143" y="93"/>
                    <a:pt x="143" y="93"/>
                    <a:pt x="144" y="93"/>
                  </a:cubicBezTo>
                  <a:cubicBezTo>
                    <a:pt x="145" y="93"/>
                    <a:pt x="145" y="94"/>
                    <a:pt x="143" y="95"/>
                  </a:cubicBezTo>
                  <a:cubicBezTo>
                    <a:pt x="140" y="96"/>
                    <a:pt x="137" y="97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moveTo>
                    <a:pt x="157" y="94"/>
                  </a:moveTo>
                  <a:cubicBezTo>
                    <a:pt x="158" y="94"/>
                    <a:pt x="160" y="93"/>
                    <a:pt x="162" y="93"/>
                  </a:cubicBezTo>
                  <a:cubicBezTo>
                    <a:pt x="160" y="94"/>
                    <a:pt x="158" y="94"/>
                    <a:pt x="157" y="94"/>
                  </a:cubicBezTo>
                  <a:moveTo>
                    <a:pt x="154" y="94"/>
                  </a:moveTo>
                  <a:cubicBezTo>
                    <a:pt x="158" y="90"/>
                    <a:pt x="165" y="91"/>
                    <a:pt x="169" y="86"/>
                  </a:cubicBezTo>
                  <a:cubicBezTo>
                    <a:pt x="168" y="88"/>
                    <a:pt x="166" y="90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1" y="92"/>
                    <a:pt x="157" y="94"/>
                    <a:pt x="154" y="94"/>
                  </a:cubicBezTo>
                  <a:moveTo>
                    <a:pt x="153" y="94"/>
                  </a:moveTo>
                  <a:cubicBezTo>
                    <a:pt x="152" y="93"/>
                    <a:pt x="151" y="93"/>
                    <a:pt x="151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5" y="91"/>
                    <a:pt x="159" y="89"/>
                    <a:pt x="163" y="88"/>
                  </a:cubicBezTo>
                  <a:cubicBezTo>
                    <a:pt x="164" y="87"/>
                    <a:pt x="166" y="86"/>
                    <a:pt x="167" y="86"/>
                  </a:cubicBezTo>
                  <a:cubicBezTo>
                    <a:pt x="168" y="85"/>
                    <a:pt x="169" y="85"/>
                    <a:pt x="169" y="85"/>
                  </a:cubicBezTo>
                  <a:cubicBezTo>
                    <a:pt x="170" y="85"/>
                    <a:pt x="167" y="87"/>
                    <a:pt x="166" y="87"/>
                  </a:cubicBezTo>
                  <a:cubicBezTo>
                    <a:pt x="162" y="90"/>
                    <a:pt x="156" y="90"/>
                    <a:pt x="153" y="94"/>
                  </a:cubicBezTo>
                  <a:moveTo>
                    <a:pt x="108" y="107"/>
                  </a:moveTo>
                  <a:cubicBezTo>
                    <a:pt x="106" y="105"/>
                    <a:pt x="104" y="104"/>
                    <a:pt x="103" y="102"/>
                  </a:cubicBezTo>
                  <a:cubicBezTo>
                    <a:pt x="115" y="98"/>
                    <a:pt x="127" y="94"/>
                    <a:pt x="139" y="90"/>
                  </a:cubicBezTo>
                  <a:cubicBezTo>
                    <a:pt x="145" y="88"/>
                    <a:pt x="150" y="86"/>
                    <a:pt x="156" y="84"/>
                  </a:cubicBezTo>
                  <a:cubicBezTo>
                    <a:pt x="159" y="83"/>
                    <a:pt x="162" y="82"/>
                    <a:pt x="166" y="80"/>
                  </a:cubicBezTo>
                  <a:cubicBezTo>
                    <a:pt x="166" y="80"/>
                    <a:pt x="170" y="79"/>
                    <a:pt x="170" y="79"/>
                  </a:cubicBezTo>
                  <a:cubicBezTo>
                    <a:pt x="170" y="79"/>
                    <a:pt x="170" y="79"/>
                    <a:pt x="169" y="80"/>
                  </a:cubicBezTo>
                  <a:cubicBezTo>
                    <a:pt x="156" y="87"/>
                    <a:pt x="142" y="91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0" y="100"/>
                    <a:pt x="114" y="103"/>
                    <a:pt x="108" y="107"/>
                  </a:cubicBezTo>
                  <a:moveTo>
                    <a:pt x="144" y="92"/>
                  </a:moveTo>
                  <a:cubicBezTo>
                    <a:pt x="146" y="91"/>
                    <a:pt x="148" y="90"/>
                    <a:pt x="150" y="89"/>
                  </a:cubicBezTo>
                  <a:cubicBezTo>
                    <a:pt x="155" y="87"/>
                    <a:pt x="160" y="85"/>
                    <a:pt x="165" y="83"/>
                  </a:cubicBezTo>
                  <a:cubicBezTo>
                    <a:pt x="167" y="81"/>
                    <a:pt x="170" y="80"/>
                    <a:pt x="172" y="79"/>
                  </a:cubicBezTo>
                  <a:cubicBezTo>
                    <a:pt x="172" y="80"/>
                    <a:pt x="171" y="82"/>
                    <a:pt x="171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67" y="84"/>
                    <a:pt x="164" y="86"/>
                    <a:pt x="162" y="87"/>
                  </a:cubicBezTo>
                  <a:cubicBezTo>
                    <a:pt x="158" y="89"/>
                    <a:pt x="154" y="90"/>
                    <a:pt x="151" y="91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1"/>
                    <a:pt x="149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6" y="91"/>
                    <a:pt x="146" y="92"/>
                  </a:cubicBezTo>
                  <a:cubicBezTo>
                    <a:pt x="145" y="92"/>
                    <a:pt x="145" y="92"/>
                    <a:pt x="144" y="92"/>
                  </a:cubicBezTo>
                  <a:moveTo>
                    <a:pt x="15" y="84"/>
                  </a:moveTo>
                  <a:cubicBezTo>
                    <a:pt x="16" y="83"/>
                    <a:pt x="16" y="83"/>
                    <a:pt x="16" y="82"/>
                  </a:cubicBezTo>
                  <a:cubicBezTo>
                    <a:pt x="17" y="80"/>
                    <a:pt x="19" y="78"/>
                    <a:pt x="21" y="77"/>
                  </a:cubicBezTo>
                  <a:cubicBezTo>
                    <a:pt x="19" y="79"/>
                    <a:pt x="17" y="81"/>
                    <a:pt x="15" y="84"/>
                  </a:cubicBezTo>
                  <a:moveTo>
                    <a:pt x="102" y="101"/>
                  </a:moveTo>
                  <a:cubicBezTo>
                    <a:pt x="101" y="100"/>
                    <a:pt x="100" y="99"/>
                    <a:pt x="99" y="98"/>
                  </a:cubicBezTo>
                  <a:cubicBezTo>
                    <a:pt x="105" y="96"/>
                    <a:pt x="111" y="94"/>
                    <a:pt x="116" y="92"/>
                  </a:cubicBezTo>
                  <a:cubicBezTo>
                    <a:pt x="130" y="87"/>
                    <a:pt x="145" y="83"/>
                    <a:pt x="159" y="77"/>
                  </a:cubicBezTo>
                  <a:cubicBezTo>
                    <a:pt x="163" y="76"/>
                    <a:pt x="166" y="74"/>
                    <a:pt x="170" y="72"/>
                  </a:cubicBezTo>
                  <a:cubicBezTo>
                    <a:pt x="167" y="73"/>
                    <a:pt x="164" y="76"/>
                    <a:pt x="160" y="77"/>
                  </a:cubicBezTo>
                  <a:cubicBezTo>
                    <a:pt x="154" y="79"/>
                    <a:pt x="148" y="81"/>
                    <a:pt x="142" y="84"/>
                  </a:cubicBezTo>
                  <a:cubicBezTo>
                    <a:pt x="135" y="87"/>
                    <a:pt x="128" y="90"/>
                    <a:pt x="120" y="94"/>
                  </a:cubicBezTo>
                  <a:cubicBezTo>
                    <a:pt x="114" y="96"/>
                    <a:pt x="108" y="98"/>
                    <a:pt x="102" y="101"/>
                  </a:cubicBezTo>
                  <a:moveTo>
                    <a:pt x="119" y="96"/>
                  </a:moveTo>
                  <a:cubicBezTo>
                    <a:pt x="127" y="92"/>
                    <a:pt x="135" y="89"/>
                    <a:pt x="143" y="85"/>
                  </a:cubicBezTo>
                  <a:cubicBezTo>
                    <a:pt x="152" y="81"/>
                    <a:pt x="164" y="79"/>
                    <a:pt x="171" y="72"/>
                  </a:cubicBezTo>
                  <a:cubicBezTo>
                    <a:pt x="172" y="74"/>
                    <a:pt x="172" y="75"/>
                    <a:pt x="172" y="77"/>
                  </a:cubicBezTo>
                  <a:cubicBezTo>
                    <a:pt x="159" y="81"/>
                    <a:pt x="147" y="87"/>
                    <a:pt x="134" y="91"/>
                  </a:cubicBezTo>
                  <a:cubicBezTo>
                    <a:pt x="129" y="92"/>
                    <a:pt x="124" y="94"/>
                    <a:pt x="119" y="96"/>
                  </a:cubicBezTo>
                  <a:moveTo>
                    <a:pt x="75" y="105"/>
                  </a:moveTo>
                  <a:cubicBezTo>
                    <a:pt x="74" y="105"/>
                    <a:pt x="72" y="103"/>
                    <a:pt x="71" y="102"/>
                  </a:cubicBezTo>
                  <a:cubicBezTo>
                    <a:pt x="76" y="102"/>
                    <a:pt x="81" y="100"/>
                    <a:pt x="86" y="98"/>
                  </a:cubicBezTo>
                  <a:cubicBezTo>
                    <a:pt x="94" y="94"/>
                    <a:pt x="102" y="91"/>
                    <a:pt x="111" y="87"/>
                  </a:cubicBezTo>
                  <a:cubicBezTo>
                    <a:pt x="128" y="81"/>
                    <a:pt x="146" y="74"/>
                    <a:pt x="163" y="68"/>
                  </a:cubicBezTo>
                  <a:cubicBezTo>
                    <a:pt x="149" y="73"/>
                    <a:pt x="135" y="80"/>
                    <a:pt x="121" y="86"/>
                  </a:cubicBezTo>
                  <a:cubicBezTo>
                    <a:pt x="106" y="93"/>
                    <a:pt x="89" y="98"/>
                    <a:pt x="75" y="105"/>
                  </a:cubicBezTo>
                  <a:moveTo>
                    <a:pt x="99" y="97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6" y="94"/>
                    <a:pt x="114" y="90"/>
                    <a:pt x="121" y="87"/>
                  </a:cubicBezTo>
                  <a:cubicBezTo>
                    <a:pt x="129" y="84"/>
                    <a:pt x="138" y="80"/>
                    <a:pt x="146" y="77"/>
                  </a:cubicBezTo>
                  <a:cubicBezTo>
                    <a:pt x="152" y="74"/>
                    <a:pt x="161" y="72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9" y="68"/>
                    <a:pt x="170" y="69"/>
                    <a:pt x="171" y="71"/>
                  </a:cubicBezTo>
                  <a:cubicBezTo>
                    <a:pt x="164" y="73"/>
                    <a:pt x="157" y="77"/>
                    <a:pt x="149" y="79"/>
                  </a:cubicBezTo>
                  <a:cubicBezTo>
                    <a:pt x="141" y="82"/>
                    <a:pt x="133" y="85"/>
                    <a:pt x="125" y="88"/>
                  </a:cubicBezTo>
                  <a:cubicBezTo>
                    <a:pt x="116" y="91"/>
                    <a:pt x="107" y="94"/>
                    <a:pt x="99" y="97"/>
                  </a:cubicBezTo>
                  <a:moveTo>
                    <a:pt x="73" y="101"/>
                  </a:moveTo>
                  <a:cubicBezTo>
                    <a:pt x="72" y="101"/>
                    <a:pt x="72" y="101"/>
                    <a:pt x="73" y="101"/>
                  </a:cubicBezTo>
                  <a:cubicBezTo>
                    <a:pt x="75" y="100"/>
                    <a:pt x="78" y="99"/>
                    <a:pt x="81" y="97"/>
                  </a:cubicBezTo>
                  <a:cubicBezTo>
                    <a:pt x="98" y="90"/>
                    <a:pt x="116" y="84"/>
                    <a:pt x="133" y="77"/>
                  </a:cubicBezTo>
                  <a:cubicBezTo>
                    <a:pt x="144" y="72"/>
                    <a:pt x="156" y="69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8" y="73"/>
                    <a:pt x="130" y="79"/>
                    <a:pt x="113" y="85"/>
                  </a:cubicBezTo>
                  <a:cubicBezTo>
                    <a:pt x="105" y="88"/>
                    <a:pt x="97" y="91"/>
                    <a:pt x="90" y="95"/>
                  </a:cubicBezTo>
                  <a:cubicBezTo>
                    <a:pt x="86" y="97"/>
                    <a:pt x="82" y="99"/>
                    <a:pt x="78" y="100"/>
                  </a:cubicBezTo>
                  <a:cubicBezTo>
                    <a:pt x="78" y="100"/>
                    <a:pt x="73" y="101"/>
                    <a:pt x="73" y="101"/>
                  </a:cubicBezTo>
                  <a:moveTo>
                    <a:pt x="166" y="61"/>
                  </a:moveTo>
                  <a:cubicBezTo>
                    <a:pt x="166" y="61"/>
                    <a:pt x="168" y="60"/>
                    <a:pt x="169" y="59"/>
                  </a:cubicBezTo>
                  <a:cubicBezTo>
                    <a:pt x="171" y="59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2" y="59"/>
                    <a:pt x="172" y="59"/>
                  </a:cubicBezTo>
                  <a:cubicBezTo>
                    <a:pt x="170" y="60"/>
                    <a:pt x="168" y="61"/>
                    <a:pt x="166" y="62"/>
                  </a:cubicBezTo>
                  <a:cubicBezTo>
                    <a:pt x="162" y="65"/>
                    <a:pt x="157" y="67"/>
                    <a:pt x="153" y="68"/>
                  </a:cubicBezTo>
                  <a:cubicBezTo>
                    <a:pt x="143" y="72"/>
                    <a:pt x="133" y="76"/>
                    <a:pt x="123" y="79"/>
                  </a:cubicBezTo>
                  <a:cubicBezTo>
                    <a:pt x="106" y="86"/>
                    <a:pt x="88" y="92"/>
                    <a:pt x="71" y="101"/>
                  </a:cubicBezTo>
                  <a:cubicBezTo>
                    <a:pt x="71" y="100"/>
                    <a:pt x="70" y="100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4" y="98"/>
                    <a:pt x="77" y="96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91" y="90"/>
                    <a:pt x="100" y="87"/>
                    <a:pt x="110" y="83"/>
                  </a:cubicBezTo>
                  <a:cubicBezTo>
                    <a:pt x="119" y="79"/>
                    <a:pt x="128" y="75"/>
                    <a:pt x="138" y="72"/>
                  </a:cubicBezTo>
                  <a:cubicBezTo>
                    <a:pt x="148" y="68"/>
                    <a:pt x="157" y="65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moveTo>
                    <a:pt x="43" y="111"/>
                  </a:moveTo>
                  <a:cubicBezTo>
                    <a:pt x="44" y="110"/>
                    <a:pt x="45" y="109"/>
                    <a:pt x="45" y="108"/>
                  </a:cubicBezTo>
                  <a:cubicBezTo>
                    <a:pt x="53" y="104"/>
                    <a:pt x="60" y="100"/>
                    <a:pt x="67" y="97"/>
                  </a:cubicBezTo>
                  <a:cubicBezTo>
                    <a:pt x="77" y="93"/>
                    <a:pt x="86" y="88"/>
                    <a:pt x="95" y="84"/>
                  </a:cubicBezTo>
                  <a:cubicBezTo>
                    <a:pt x="115" y="75"/>
                    <a:pt x="135" y="67"/>
                    <a:pt x="155" y="60"/>
                  </a:cubicBezTo>
                  <a:cubicBezTo>
                    <a:pt x="159" y="58"/>
                    <a:pt x="163" y="57"/>
                    <a:pt x="167" y="55"/>
                  </a:cubicBezTo>
                  <a:cubicBezTo>
                    <a:pt x="169" y="54"/>
                    <a:pt x="172" y="53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3" y="53"/>
                    <a:pt x="172" y="53"/>
                  </a:cubicBezTo>
                  <a:cubicBezTo>
                    <a:pt x="170" y="54"/>
                    <a:pt x="168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59" y="59"/>
                    <a:pt x="149" y="63"/>
                    <a:pt x="140" y="67"/>
                  </a:cubicBezTo>
                  <a:cubicBezTo>
                    <a:pt x="121" y="75"/>
                    <a:pt x="102" y="83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77" y="94"/>
                    <a:pt x="73" y="96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6" y="99"/>
                  </a:cubicBezTo>
                  <a:cubicBezTo>
                    <a:pt x="66" y="100"/>
                    <a:pt x="65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7" y="104"/>
                    <a:pt x="51" y="109"/>
                    <a:pt x="43" y="111"/>
                  </a:cubicBezTo>
                  <a:moveTo>
                    <a:pt x="97" y="87"/>
                  </a:moveTo>
                  <a:cubicBezTo>
                    <a:pt x="107" y="82"/>
                    <a:pt x="117" y="77"/>
                    <a:pt x="128" y="73"/>
                  </a:cubicBezTo>
                  <a:cubicBezTo>
                    <a:pt x="137" y="70"/>
                    <a:pt x="145" y="66"/>
                    <a:pt x="154" y="62"/>
                  </a:cubicBezTo>
                  <a:cubicBezTo>
                    <a:pt x="161" y="59"/>
                    <a:pt x="170" y="57"/>
                    <a:pt x="176" y="52"/>
                  </a:cubicBezTo>
                  <a:cubicBezTo>
                    <a:pt x="176" y="54"/>
                    <a:pt x="175" y="55"/>
                    <a:pt x="174" y="57"/>
                  </a:cubicBezTo>
                  <a:cubicBezTo>
                    <a:pt x="165" y="60"/>
                    <a:pt x="156" y="64"/>
                    <a:pt x="147" y="67"/>
                  </a:cubicBezTo>
                  <a:cubicBezTo>
                    <a:pt x="138" y="70"/>
                    <a:pt x="130" y="74"/>
                    <a:pt x="121" y="77"/>
                  </a:cubicBezTo>
                  <a:cubicBezTo>
                    <a:pt x="113" y="81"/>
                    <a:pt x="105" y="84"/>
                    <a:pt x="97" y="87"/>
                  </a:cubicBezTo>
                  <a:moveTo>
                    <a:pt x="47" y="106"/>
                  </a:moveTo>
                  <a:cubicBezTo>
                    <a:pt x="47" y="104"/>
                    <a:pt x="48" y="103"/>
                    <a:pt x="49" y="101"/>
                  </a:cubicBezTo>
                  <a:cubicBezTo>
                    <a:pt x="70" y="90"/>
                    <a:pt x="93" y="80"/>
                    <a:pt x="115" y="71"/>
                  </a:cubicBezTo>
                  <a:cubicBezTo>
                    <a:pt x="127" y="66"/>
                    <a:pt x="138" y="62"/>
                    <a:pt x="149" y="57"/>
                  </a:cubicBezTo>
                  <a:cubicBezTo>
                    <a:pt x="154" y="55"/>
                    <a:pt x="159" y="53"/>
                    <a:pt x="164" y="51"/>
                  </a:cubicBezTo>
                  <a:cubicBezTo>
                    <a:pt x="165" y="51"/>
                    <a:pt x="165" y="51"/>
                    <a:pt x="166" y="50"/>
                  </a:cubicBezTo>
                  <a:cubicBezTo>
                    <a:pt x="146" y="60"/>
                    <a:pt x="125" y="66"/>
                    <a:pt x="105" y="75"/>
                  </a:cubicBezTo>
                  <a:cubicBezTo>
                    <a:pt x="85" y="84"/>
                    <a:pt x="66" y="95"/>
                    <a:pt x="47" y="106"/>
                  </a:cubicBezTo>
                  <a:moveTo>
                    <a:pt x="24" y="71"/>
                  </a:moveTo>
                  <a:cubicBezTo>
                    <a:pt x="30" y="68"/>
                    <a:pt x="37" y="63"/>
                    <a:pt x="44" y="60"/>
                  </a:cubicBezTo>
                  <a:cubicBezTo>
                    <a:pt x="50" y="56"/>
                    <a:pt x="56" y="53"/>
                    <a:pt x="62" y="50"/>
                  </a:cubicBezTo>
                  <a:cubicBezTo>
                    <a:pt x="50" y="57"/>
                    <a:pt x="37" y="64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moveTo>
                    <a:pt x="21" y="71"/>
                  </a:moveTo>
                  <a:cubicBezTo>
                    <a:pt x="19" y="71"/>
                    <a:pt x="16" y="71"/>
                    <a:pt x="14" y="70"/>
                  </a:cubicBezTo>
                  <a:cubicBezTo>
                    <a:pt x="29" y="63"/>
                    <a:pt x="43" y="56"/>
                    <a:pt x="57" y="48"/>
                  </a:cubicBezTo>
                  <a:cubicBezTo>
                    <a:pt x="45" y="56"/>
                    <a:pt x="33" y="63"/>
                    <a:pt x="21" y="71"/>
                  </a:cubicBezTo>
                  <a:moveTo>
                    <a:pt x="58" y="100"/>
                  </a:moveTo>
                  <a:cubicBezTo>
                    <a:pt x="75" y="91"/>
                    <a:pt x="93" y="82"/>
                    <a:pt x="110" y="74"/>
                  </a:cubicBezTo>
                  <a:cubicBezTo>
                    <a:pt x="131" y="64"/>
                    <a:pt x="154" y="58"/>
                    <a:pt x="175" y="47"/>
                  </a:cubicBezTo>
                  <a:cubicBezTo>
                    <a:pt x="175" y="48"/>
                    <a:pt x="176" y="49"/>
                    <a:pt x="176" y="50"/>
                  </a:cubicBezTo>
                  <a:cubicBezTo>
                    <a:pt x="154" y="60"/>
                    <a:pt x="130" y="67"/>
                    <a:pt x="108" y="77"/>
                  </a:cubicBezTo>
                  <a:cubicBezTo>
                    <a:pt x="97" y="82"/>
                    <a:pt x="85" y="88"/>
                    <a:pt x="74" y="93"/>
                  </a:cubicBezTo>
                  <a:cubicBezTo>
                    <a:pt x="68" y="95"/>
                    <a:pt x="63" y="98"/>
                    <a:pt x="58" y="100"/>
                  </a:cubicBezTo>
                  <a:moveTo>
                    <a:pt x="4" y="56"/>
                  </a:moveTo>
                  <a:cubicBezTo>
                    <a:pt x="5" y="50"/>
                    <a:pt x="12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49"/>
                    <a:pt x="9" y="53"/>
                    <a:pt x="4" y="56"/>
                  </a:cubicBezTo>
                  <a:moveTo>
                    <a:pt x="49" y="99"/>
                  </a:moveTo>
                  <a:cubicBezTo>
                    <a:pt x="49" y="99"/>
                    <a:pt x="49" y="98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8" y="94"/>
                    <a:pt x="65" y="89"/>
                    <a:pt x="73" y="85"/>
                  </a:cubicBezTo>
                  <a:cubicBezTo>
                    <a:pt x="78" y="83"/>
                    <a:pt x="84" y="80"/>
                    <a:pt x="89" y="78"/>
                  </a:cubicBezTo>
                  <a:cubicBezTo>
                    <a:pt x="109" y="69"/>
                    <a:pt x="129" y="61"/>
                    <a:pt x="148" y="52"/>
                  </a:cubicBezTo>
                  <a:cubicBezTo>
                    <a:pt x="153" y="50"/>
                    <a:pt x="157" y="47"/>
                    <a:pt x="162" y="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54" y="50"/>
                    <a:pt x="145" y="54"/>
                    <a:pt x="137" y="58"/>
                  </a:cubicBezTo>
                  <a:cubicBezTo>
                    <a:pt x="118" y="67"/>
                    <a:pt x="100" y="74"/>
                    <a:pt x="82" y="83"/>
                  </a:cubicBezTo>
                  <a:cubicBezTo>
                    <a:pt x="71" y="88"/>
                    <a:pt x="61" y="94"/>
                    <a:pt x="50" y="99"/>
                  </a:cubicBezTo>
                  <a:cubicBezTo>
                    <a:pt x="49" y="99"/>
                    <a:pt x="49" y="99"/>
                    <a:pt x="49" y="99"/>
                  </a:cubicBezTo>
                  <a:moveTo>
                    <a:pt x="85" y="82"/>
                  </a:moveTo>
                  <a:cubicBezTo>
                    <a:pt x="94" y="78"/>
                    <a:pt x="102" y="74"/>
                    <a:pt x="111" y="71"/>
                  </a:cubicBezTo>
                  <a:cubicBezTo>
                    <a:pt x="131" y="62"/>
                    <a:pt x="151" y="53"/>
                    <a:pt x="169" y="41"/>
                  </a:cubicBezTo>
                  <a:cubicBezTo>
                    <a:pt x="171" y="42"/>
                    <a:pt x="173" y="44"/>
                    <a:pt x="174" y="46"/>
                  </a:cubicBezTo>
                  <a:cubicBezTo>
                    <a:pt x="153" y="56"/>
                    <a:pt x="130" y="63"/>
                    <a:pt x="108" y="73"/>
                  </a:cubicBezTo>
                  <a:cubicBezTo>
                    <a:pt x="101" y="76"/>
                    <a:pt x="93" y="79"/>
                    <a:pt x="85" y="82"/>
                  </a:cubicBezTo>
                  <a:moveTo>
                    <a:pt x="50" y="96"/>
                  </a:moveTo>
                  <a:cubicBezTo>
                    <a:pt x="50" y="95"/>
                    <a:pt x="50" y="95"/>
                    <a:pt x="50" y="94"/>
                  </a:cubicBezTo>
                  <a:cubicBezTo>
                    <a:pt x="54" y="93"/>
                    <a:pt x="58" y="91"/>
                    <a:pt x="62" y="89"/>
                  </a:cubicBezTo>
                  <a:cubicBezTo>
                    <a:pt x="72" y="84"/>
                    <a:pt x="81" y="79"/>
                    <a:pt x="91" y="75"/>
                  </a:cubicBezTo>
                  <a:cubicBezTo>
                    <a:pt x="111" y="66"/>
                    <a:pt x="130" y="56"/>
                    <a:pt x="149" y="46"/>
                  </a:cubicBezTo>
                  <a:cubicBezTo>
                    <a:pt x="152" y="45"/>
                    <a:pt x="155" y="42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5" y="43"/>
                    <a:pt x="152" y="45"/>
                    <a:pt x="148" y="47"/>
                  </a:cubicBezTo>
                  <a:cubicBezTo>
                    <a:pt x="139" y="53"/>
                    <a:pt x="130" y="58"/>
                    <a:pt x="120" y="62"/>
                  </a:cubicBezTo>
                  <a:cubicBezTo>
                    <a:pt x="101" y="71"/>
                    <a:pt x="83" y="80"/>
                    <a:pt x="65" y="88"/>
                  </a:cubicBezTo>
                  <a:cubicBezTo>
                    <a:pt x="62" y="89"/>
                    <a:pt x="60" y="90"/>
                    <a:pt x="58" y="92"/>
                  </a:cubicBezTo>
                  <a:cubicBezTo>
                    <a:pt x="55" y="93"/>
                    <a:pt x="53" y="94"/>
                    <a:pt x="50" y="96"/>
                  </a:cubicBezTo>
                  <a:moveTo>
                    <a:pt x="100" y="72"/>
                  </a:moveTo>
                  <a:cubicBezTo>
                    <a:pt x="102" y="71"/>
                    <a:pt x="103" y="71"/>
                    <a:pt x="105" y="70"/>
                  </a:cubicBezTo>
                  <a:cubicBezTo>
                    <a:pt x="115" y="66"/>
                    <a:pt x="124" y="62"/>
                    <a:pt x="134" y="57"/>
                  </a:cubicBezTo>
                  <a:cubicBezTo>
                    <a:pt x="144" y="52"/>
                    <a:pt x="152" y="46"/>
                    <a:pt x="161" y="40"/>
                  </a:cubicBezTo>
                  <a:cubicBezTo>
                    <a:pt x="162" y="40"/>
                    <a:pt x="162" y="40"/>
                    <a:pt x="163" y="40"/>
                  </a:cubicBezTo>
                  <a:cubicBezTo>
                    <a:pt x="165" y="40"/>
                    <a:pt x="166" y="40"/>
                    <a:pt x="168" y="41"/>
                  </a:cubicBezTo>
                  <a:cubicBezTo>
                    <a:pt x="159" y="45"/>
                    <a:pt x="150" y="50"/>
                    <a:pt x="141" y="54"/>
                  </a:cubicBezTo>
                  <a:cubicBezTo>
                    <a:pt x="130" y="59"/>
                    <a:pt x="119" y="64"/>
                    <a:pt x="108" y="69"/>
                  </a:cubicBezTo>
                  <a:cubicBezTo>
                    <a:pt x="105" y="70"/>
                    <a:pt x="103" y="71"/>
                    <a:pt x="100" y="72"/>
                  </a:cubicBezTo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0"/>
                    <a:pt x="29" y="39"/>
                    <a:pt x="30" y="38"/>
                  </a:cubicBezTo>
                  <a:cubicBezTo>
                    <a:pt x="31" y="38"/>
                    <a:pt x="31" y="37"/>
                    <a:pt x="32" y="37"/>
                  </a:cubicBezTo>
                  <a:cubicBezTo>
                    <a:pt x="29" y="39"/>
                    <a:pt x="26" y="42"/>
                    <a:pt x="23" y="44"/>
                  </a:cubicBezTo>
                  <a:moveTo>
                    <a:pt x="8" y="67"/>
                  </a:moveTo>
                  <a:cubicBezTo>
                    <a:pt x="8" y="66"/>
                    <a:pt x="7" y="65"/>
                    <a:pt x="7" y="65"/>
                  </a:cubicBezTo>
                  <a:cubicBezTo>
                    <a:pt x="21" y="55"/>
                    <a:pt x="37" y="47"/>
                    <a:pt x="53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3" y="38"/>
                    <a:pt x="51" y="39"/>
                    <a:pt x="49" y="40"/>
                  </a:cubicBezTo>
                  <a:cubicBezTo>
                    <a:pt x="35" y="48"/>
                    <a:pt x="21" y="57"/>
                    <a:pt x="8" y="67"/>
                  </a:cubicBezTo>
                  <a:moveTo>
                    <a:pt x="33" y="97"/>
                  </a:moveTo>
                  <a:cubicBezTo>
                    <a:pt x="31" y="97"/>
                    <a:pt x="28" y="97"/>
                    <a:pt x="26" y="96"/>
                  </a:cubicBezTo>
                  <a:cubicBezTo>
                    <a:pt x="34" y="90"/>
                    <a:pt x="45" y="87"/>
                    <a:pt x="54" y="83"/>
                  </a:cubicBezTo>
                  <a:cubicBezTo>
                    <a:pt x="65" y="77"/>
                    <a:pt x="75" y="72"/>
                    <a:pt x="86" y="66"/>
                  </a:cubicBezTo>
                  <a:cubicBezTo>
                    <a:pt x="97" y="61"/>
                    <a:pt x="108" y="56"/>
                    <a:pt x="119" y="51"/>
                  </a:cubicBezTo>
                  <a:cubicBezTo>
                    <a:pt x="130" y="47"/>
                    <a:pt x="141" y="41"/>
                    <a:pt x="152" y="37"/>
                  </a:cubicBezTo>
                  <a:cubicBezTo>
                    <a:pt x="153" y="36"/>
                    <a:pt x="154" y="35"/>
                    <a:pt x="154" y="35"/>
                  </a:cubicBezTo>
                  <a:cubicBezTo>
                    <a:pt x="154" y="35"/>
                    <a:pt x="154" y="36"/>
                    <a:pt x="152" y="37"/>
                  </a:cubicBezTo>
                  <a:cubicBezTo>
                    <a:pt x="150" y="38"/>
                    <a:pt x="147" y="39"/>
                    <a:pt x="145" y="41"/>
                  </a:cubicBezTo>
                  <a:cubicBezTo>
                    <a:pt x="140" y="43"/>
                    <a:pt x="135" y="46"/>
                    <a:pt x="130" y="49"/>
                  </a:cubicBezTo>
                  <a:cubicBezTo>
                    <a:pt x="120" y="54"/>
                    <a:pt x="109" y="58"/>
                    <a:pt x="99" y="64"/>
                  </a:cubicBezTo>
                  <a:cubicBezTo>
                    <a:pt x="89" y="70"/>
                    <a:pt x="79" y="74"/>
                    <a:pt x="69" y="80"/>
                  </a:cubicBezTo>
                  <a:cubicBezTo>
                    <a:pt x="58" y="85"/>
                    <a:pt x="47" y="90"/>
                    <a:pt x="38" y="97"/>
                  </a:cubicBezTo>
                  <a:cubicBezTo>
                    <a:pt x="36" y="97"/>
                    <a:pt x="34" y="97"/>
                    <a:pt x="33" y="97"/>
                  </a:cubicBezTo>
                  <a:moveTo>
                    <a:pt x="41" y="96"/>
                  </a:moveTo>
                  <a:cubicBezTo>
                    <a:pt x="45" y="94"/>
                    <a:pt x="48" y="91"/>
                    <a:pt x="51" y="90"/>
                  </a:cubicBezTo>
                  <a:cubicBezTo>
                    <a:pt x="56" y="87"/>
                    <a:pt x="62" y="85"/>
                    <a:pt x="67" y="82"/>
                  </a:cubicBezTo>
                  <a:cubicBezTo>
                    <a:pt x="77" y="76"/>
                    <a:pt x="88" y="71"/>
                    <a:pt x="98" y="66"/>
                  </a:cubicBezTo>
                  <a:cubicBezTo>
                    <a:pt x="108" y="60"/>
                    <a:pt x="118" y="55"/>
                    <a:pt x="128" y="51"/>
                  </a:cubicBezTo>
                  <a:cubicBezTo>
                    <a:pt x="138" y="46"/>
                    <a:pt x="148" y="41"/>
                    <a:pt x="156" y="35"/>
                  </a:cubicBezTo>
                  <a:cubicBezTo>
                    <a:pt x="156" y="36"/>
                    <a:pt x="156" y="37"/>
                    <a:pt x="155" y="38"/>
                  </a:cubicBezTo>
                  <a:cubicBezTo>
                    <a:pt x="155" y="38"/>
                    <a:pt x="155" y="39"/>
                    <a:pt x="155" y="40"/>
                  </a:cubicBezTo>
                  <a:cubicBezTo>
                    <a:pt x="156" y="40"/>
                    <a:pt x="156" y="40"/>
                    <a:pt x="156" y="41"/>
                  </a:cubicBezTo>
                  <a:cubicBezTo>
                    <a:pt x="150" y="44"/>
                    <a:pt x="144" y="48"/>
                    <a:pt x="137" y="51"/>
                  </a:cubicBezTo>
                  <a:cubicBezTo>
                    <a:pt x="127" y="57"/>
                    <a:pt x="116" y="62"/>
                    <a:pt x="105" y="67"/>
                  </a:cubicBezTo>
                  <a:cubicBezTo>
                    <a:pt x="94" y="72"/>
                    <a:pt x="83" y="77"/>
                    <a:pt x="72" y="82"/>
                  </a:cubicBezTo>
                  <a:cubicBezTo>
                    <a:pt x="64" y="86"/>
                    <a:pt x="57" y="90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5" y="95"/>
                    <a:pt x="43" y="96"/>
                    <a:pt x="41" y="96"/>
                  </a:cubicBezTo>
                  <a:moveTo>
                    <a:pt x="15" y="89"/>
                  </a:moveTo>
                  <a:cubicBezTo>
                    <a:pt x="15" y="88"/>
                    <a:pt x="15" y="87"/>
                    <a:pt x="15" y="86"/>
                  </a:cubicBezTo>
                  <a:cubicBezTo>
                    <a:pt x="22" y="79"/>
                    <a:pt x="31" y="73"/>
                    <a:pt x="40" y="68"/>
                  </a:cubicBezTo>
                  <a:cubicBezTo>
                    <a:pt x="51" y="62"/>
                    <a:pt x="62" y="56"/>
                    <a:pt x="73" y="51"/>
                  </a:cubicBezTo>
                  <a:cubicBezTo>
                    <a:pt x="83" y="46"/>
                    <a:pt x="94" y="41"/>
                    <a:pt x="104" y="35"/>
                  </a:cubicBezTo>
                  <a:cubicBezTo>
                    <a:pt x="104" y="35"/>
                    <a:pt x="105" y="34"/>
                    <a:pt x="106" y="34"/>
                  </a:cubicBezTo>
                  <a:cubicBezTo>
                    <a:pt x="105" y="35"/>
                    <a:pt x="103" y="36"/>
                    <a:pt x="102" y="36"/>
                  </a:cubicBezTo>
                  <a:cubicBezTo>
                    <a:pt x="91" y="43"/>
                    <a:pt x="80" y="49"/>
                    <a:pt x="69" y="54"/>
                  </a:cubicBezTo>
                  <a:cubicBezTo>
                    <a:pt x="58" y="60"/>
                    <a:pt x="48" y="66"/>
                    <a:pt x="38" y="73"/>
                  </a:cubicBezTo>
                  <a:cubicBezTo>
                    <a:pt x="33" y="76"/>
                    <a:pt x="29" y="79"/>
                    <a:pt x="24" y="82"/>
                  </a:cubicBezTo>
                  <a:cubicBezTo>
                    <a:pt x="22" y="84"/>
                    <a:pt x="20" y="85"/>
                    <a:pt x="18" y="87"/>
                  </a:cubicBezTo>
                  <a:cubicBezTo>
                    <a:pt x="17" y="87"/>
                    <a:pt x="16" y="88"/>
                    <a:pt x="17" y="88"/>
                  </a:cubicBezTo>
                  <a:cubicBezTo>
                    <a:pt x="15" y="89"/>
                    <a:pt x="15" y="89"/>
                    <a:pt x="15" y="89"/>
                  </a:cubicBezTo>
                  <a:moveTo>
                    <a:pt x="62" y="34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moveTo>
                    <a:pt x="27" y="34"/>
                  </a:move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28" y="36"/>
                    <a:pt x="23" y="39"/>
                    <a:pt x="20" y="42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8" y="39"/>
                    <a:pt x="20" y="38"/>
                    <a:pt x="23" y="36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4" y="38"/>
                    <a:pt x="30" y="36"/>
                    <a:pt x="32" y="32"/>
                  </a:cubicBezTo>
                  <a:cubicBezTo>
                    <a:pt x="33" y="33"/>
                    <a:pt x="34" y="34"/>
                    <a:pt x="34" y="35"/>
                  </a:cubicBezTo>
                  <a:cubicBezTo>
                    <a:pt x="32" y="36"/>
                    <a:pt x="30" y="37"/>
                    <a:pt x="28" y="38"/>
                  </a:cubicBezTo>
                  <a:cubicBezTo>
                    <a:pt x="27" y="39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2" y="42"/>
                    <a:pt x="21" y="43"/>
                  </a:cubicBezTo>
                  <a:moveTo>
                    <a:pt x="14" y="40"/>
                  </a:moveTo>
                  <a:cubicBezTo>
                    <a:pt x="14" y="39"/>
                    <a:pt x="13" y="38"/>
                    <a:pt x="12" y="38"/>
                  </a:cubicBezTo>
                  <a:cubicBezTo>
                    <a:pt x="16" y="36"/>
                    <a:pt x="20" y="33"/>
                    <a:pt x="24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7" y="28"/>
                    <a:pt x="25" y="30"/>
                    <a:pt x="23" y="31"/>
                  </a:cubicBezTo>
                  <a:cubicBezTo>
                    <a:pt x="20" y="34"/>
                    <a:pt x="17" y="37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moveTo>
                    <a:pt x="17" y="38"/>
                  </a:moveTo>
                  <a:cubicBezTo>
                    <a:pt x="16" y="38"/>
                    <a:pt x="21" y="34"/>
                    <a:pt x="22" y="34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0" y="28"/>
                    <a:pt x="31" y="29"/>
                    <a:pt x="31" y="30"/>
                  </a:cubicBezTo>
                  <a:cubicBezTo>
                    <a:pt x="27" y="33"/>
                    <a:pt x="23" y="35"/>
                    <a:pt x="19" y="38"/>
                  </a:cubicBezTo>
                  <a:cubicBezTo>
                    <a:pt x="18" y="38"/>
                    <a:pt x="18" y="38"/>
                    <a:pt x="17" y="38"/>
                  </a:cubicBezTo>
                  <a:moveTo>
                    <a:pt x="11" y="36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4" y="32"/>
                    <a:pt x="18" y="28"/>
                    <a:pt x="23" y="25"/>
                  </a:cubicBezTo>
                  <a:cubicBezTo>
                    <a:pt x="19" y="28"/>
                    <a:pt x="14" y="32"/>
                    <a:pt x="11" y="36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22" y="95"/>
                  </a:moveTo>
                  <a:cubicBezTo>
                    <a:pt x="20" y="94"/>
                    <a:pt x="19" y="93"/>
                    <a:pt x="18" y="93"/>
                  </a:cubicBezTo>
                  <a:cubicBezTo>
                    <a:pt x="27" y="85"/>
                    <a:pt x="39" y="81"/>
                    <a:pt x="49" y="76"/>
                  </a:cubicBezTo>
                  <a:cubicBezTo>
                    <a:pt x="61" y="70"/>
                    <a:pt x="74" y="64"/>
                    <a:pt x="86" y="58"/>
                  </a:cubicBezTo>
                  <a:cubicBezTo>
                    <a:pt x="98" y="52"/>
                    <a:pt x="110" y="46"/>
                    <a:pt x="122" y="41"/>
                  </a:cubicBezTo>
                  <a:cubicBezTo>
                    <a:pt x="128" y="38"/>
                    <a:pt x="134" y="36"/>
                    <a:pt x="140" y="33"/>
                  </a:cubicBezTo>
                  <a:cubicBezTo>
                    <a:pt x="145" y="30"/>
                    <a:pt x="150" y="28"/>
                    <a:pt x="154" y="25"/>
                  </a:cubicBezTo>
                  <a:cubicBezTo>
                    <a:pt x="146" y="33"/>
                    <a:pt x="132" y="37"/>
                    <a:pt x="121" y="42"/>
                  </a:cubicBezTo>
                  <a:cubicBezTo>
                    <a:pt x="109" y="48"/>
                    <a:pt x="97" y="54"/>
                    <a:pt x="85" y="60"/>
                  </a:cubicBezTo>
                  <a:cubicBezTo>
                    <a:pt x="63" y="70"/>
                    <a:pt x="41" y="81"/>
                    <a:pt x="22" y="95"/>
                  </a:cubicBezTo>
                  <a:moveTo>
                    <a:pt x="155" y="24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moveTo>
                    <a:pt x="25" y="96"/>
                  </a:moveTo>
                  <a:cubicBezTo>
                    <a:pt x="24" y="96"/>
                    <a:pt x="23" y="96"/>
                    <a:pt x="23" y="95"/>
                  </a:cubicBezTo>
                  <a:cubicBezTo>
                    <a:pt x="43" y="81"/>
                    <a:pt x="65" y="70"/>
                    <a:pt x="87" y="60"/>
                  </a:cubicBezTo>
                  <a:cubicBezTo>
                    <a:pt x="100" y="53"/>
                    <a:pt x="113" y="47"/>
                    <a:pt x="126" y="41"/>
                  </a:cubicBezTo>
                  <a:cubicBezTo>
                    <a:pt x="136" y="36"/>
                    <a:pt x="148" y="32"/>
                    <a:pt x="156" y="24"/>
                  </a:cubicBezTo>
                  <a:cubicBezTo>
                    <a:pt x="157" y="27"/>
                    <a:pt x="157" y="31"/>
                    <a:pt x="157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5" y="38"/>
                    <a:pt x="135" y="44"/>
                    <a:pt x="124" y="48"/>
                  </a:cubicBezTo>
                  <a:cubicBezTo>
                    <a:pt x="112" y="53"/>
                    <a:pt x="101" y="58"/>
                    <a:pt x="90" y="63"/>
                  </a:cubicBezTo>
                  <a:cubicBezTo>
                    <a:pt x="78" y="69"/>
                    <a:pt x="66" y="75"/>
                    <a:pt x="53" y="82"/>
                  </a:cubicBezTo>
                  <a:cubicBezTo>
                    <a:pt x="44" y="87"/>
                    <a:pt x="33" y="89"/>
                    <a:pt x="25" y="96"/>
                  </a:cubicBezTo>
                  <a:moveTo>
                    <a:pt x="14" y="36"/>
                  </a:moveTo>
                  <a:cubicBezTo>
                    <a:pt x="13" y="35"/>
                    <a:pt x="13" y="35"/>
                    <a:pt x="14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6"/>
                  </a:cubicBezTo>
                  <a:cubicBezTo>
                    <a:pt x="23" y="29"/>
                    <a:pt x="19" y="33"/>
                    <a:pt x="14" y="36"/>
                  </a:cubicBezTo>
                  <a:moveTo>
                    <a:pt x="9" y="32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9" y="23"/>
                    <a:pt x="19" y="23"/>
                    <a:pt x="17" y="26"/>
                  </a:cubicBezTo>
                  <a:cubicBezTo>
                    <a:pt x="14" y="28"/>
                    <a:pt x="12" y="30"/>
                    <a:pt x="9" y="32"/>
                  </a:cubicBezTo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7" y="27"/>
                    <a:pt x="20" y="23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5" y="29"/>
                    <a:pt x="11" y="31"/>
                    <a:pt x="9" y="33"/>
                  </a:cubicBezTo>
                  <a:moveTo>
                    <a:pt x="9" y="29"/>
                  </a:moveTo>
                  <a:cubicBezTo>
                    <a:pt x="10" y="28"/>
                    <a:pt x="10" y="28"/>
                    <a:pt x="10" y="27"/>
                  </a:cubicBezTo>
                  <a:cubicBezTo>
                    <a:pt x="12" y="24"/>
                    <a:pt x="15" y="23"/>
                    <a:pt x="18" y="22"/>
                  </a:cubicBezTo>
                  <a:cubicBezTo>
                    <a:pt x="15" y="25"/>
                    <a:pt x="12" y="27"/>
                    <a:pt x="9" y="29"/>
                  </a:cubicBezTo>
                  <a:moveTo>
                    <a:pt x="38" y="33"/>
                  </a:moveTo>
                  <a:cubicBezTo>
                    <a:pt x="38" y="32"/>
                    <a:pt x="38" y="31"/>
                    <a:pt x="38" y="30"/>
                  </a:cubicBezTo>
                  <a:cubicBezTo>
                    <a:pt x="43" y="27"/>
                    <a:pt x="49" y="25"/>
                    <a:pt x="55" y="22"/>
                  </a:cubicBezTo>
                  <a:cubicBezTo>
                    <a:pt x="49" y="26"/>
                    <a:pt x="44" y="29"/>
                    <a:pt x="38" y="33"/>
                  </a:cubicBezTo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7" y="89"/>
                    <a:pt x="18" y="88"/>
                    <a:pt x="19" y="88"/>
                  </a:cubicBezTo>
                  <a:cubicBezTo>
                    <a:pt x="20" y="87"/>
                    <a:pt x="21" y="86"/>
                    <a:pt x="23" y="85"/>
                  </a:cubicBezTo>
                  <a:cubicBezTo>
                    <a:pt x="32" y="79"/>
                    <a:pt x="44" y="74"/>
                    <a:pt x="54" y="68"/>
                  </a:cubicBezTo>
                  <a:cubicBezTo>
                    <a:pt x="65" y="62"/>
                    <a:pt x="76" y="55"/>
                    <a:pt x="87" y="50"/>
                  </a:cubicBezTo>
                  <a:cubicBezTo>
                    <a:pt x="98" y="45"/>
                    <a:pt x="109" y="40"/>
                    <a:pt x="120" y="34"/>
                  </a:cubicBezTo>
                  <a:cubicBezTo>
                    <a:pt x="128" y="31"/>
                    <a:pt x="135" y="26"/>
                    <a:pt x="143" y="22"/>
                  </a:cubicBezTo>
                  <a:cubicBezTo>
                    <a:pt x="141" y="23"/>
                    <a:pt x="140" y="24"/>
                    <a:pt x="138" y="25"/>
                  </a:cubicBezTo>
                  <a:cubicBezTo>
                    <a:pt x="133" y="28"/>
                    <a:pt x="128" y="31"/>
                    <a:pt x="122" y="34"/>
                  </a:cubicBezTo>
                  <a:cubicBezTo>
                    <a:pt x="110" y="41"/>
                    <a:pt x="96" y="47"/>
                    <a:pt x="84" y="53"/>
                  </a:cubicBezTo>
                  <a:cubicBezTo>
                    <a:pt x="71" y="60"/>
                    <a:pt x="59" y="67"/>
                    <a:pt x="46" y="74"/>
                  </a:cubicBezTo>
                  <a:cubicBezTo>
                    <a:pt x="36" y="79"/>
                    <a:pt x="26" y="85"/>
                    <a:pt x="17" y="92"/>
                  </a:cubicBezTo>
                  <a:moveTo>
                    <a:pt x="21" y="47"/>
                  </a:moveTo>
                  <a:cubicBezTo>
                    <a:pt x="22" y="47"/>
                    <a:pt x="22" y="46"/>
                    <a:pt x="23" y="45"/>
                  </a:cubicBezTo>
                  <a:cubicBezTo>
                    <a:pt x="25" y="44"/>
                    <a:pt x="28" y="42"/>
                    <a:pt x="31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7"/>
                    <a:pt x="38" y="37"/>
                    <a:pt x="38" y="36"/>
                  </a:cubicBezTo>
                  <a:cubicBezTo>
                    <a:pt x="42" y="34"/>
                    <a:pt x="47" y="32"/>
                    <a:pt x="51" y="29"/>
                  </a:cubicBezTo>
                  <a:cubicBezTo>
                    <a:pt x="56" y="26"/>
                    <a:pt x="62" y="24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0" y="26"/>
                    <a:pt x="52" y="30"/>
                    <a:pt x="45" y="35"/>
                  </a:cubicBezTo>
                  <a:cubicBezTo>
                    <a:pt x="32" y="43"/>
                    <a:pt x="16" y="50"/>
                    <a:pt x="4" y="60"/>
                  </a:cubicBezTo>
                  <a:cubicBezTo>
                    <a:pt x="4" y="59"/>
                    <a:pt x="4" y="58"/>
                    <a:pt x="4" y="57"/>
                  </a:cubicBezTo>
                  <a:cubicBezTo>
                    <a:pt x="9" y="54"/>
                    <a:pt x="15" y="50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1" y="47"/>
                  </a:cubicBezTo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42" y="32"/>
                    <a:pt x="47" y="29"/>
                    <a:pt x="51" y="26"/>
                  </a:cubicBezTo>
                  <a:cubicBezTo>
                    <a:pt x="54" y="24"/>
                    <a:pt x="57" y="22"/>
                    <a:pt x="59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2" y="19"/>
                    <a:pt x="63" y="18"/>
                    <a:pt x="65" y="18"/>
                  </a:cubicBezTo>
                  <a:cubicBezTo>
                    <a:pt x="65" y="18"/>
                    <a:pt x="65" y="19"/>
                    <a:pt x="66" y="20"/>
                  </a:cubicBezTo>
                  <a:cubicBezTo>
                    <a:pt x="61" y="23"/>
                    <a:pt x="56" y="25"/>
                    <a:pt x="51" y="28"/>
                  </a:cubicBezTo>
                  <a:cubicBezTo>
                    <a:pt x="47" y="30"/>
                    <a:pt x="42" y="33"/>
                    <a:pt x="38" y="35"/>
                  </a:cubicBezTo>
                  <a:moveTo>
                    <a:pt x="30" y="84"/>
                  </a:moveTo>
                  <a:cubicBezTo>
                    <a:pt x="46" y="75"/>
                    <a:pt x="63" y="66"/>
                    <a:pt x="80" y="57"/>
                  </a:cubicBezTo>
                  <a:cubicBezTo>
                    <a:pt x="97" y="47"/>
                    <a:pt x="116" y="39"/>
                    <a:pt x="134" y="29"/>
                  </a:cubicBezTo>
                  <a:cubicBezTo>
                    <a:pt x="137" y="27"/>
                    <a:pt x="140" y="25"/>
                    <a:pt x="143" y="23"/>
                  </a:cubicBezTo>
                  <a:cubicBezTo>
                    <a:pt x="144" y="22"/>
                    <a:pt x="145" y="21"/>
                    <a:pt x="146" y="21"/>
                  </a:cubicBezTo>
                  <a:cubicBezTo>
                    <a:pt x="147" y="20"/>
                    <a:pt x="147" y="20"/>
                    <a:pt x="148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2" y="18"/>
                    <a:pt x="153" y="19"/>
                    <a:pt x="153" y="19"/>
                  </a:cubicBezTo>
                  <a:cubicBezTo>
                    <a:pt x="154" y="20"/>
                    <a:pt x="155" y="22"/>
                    <a:pt x="156" y="23"/>
                  </a:cubicBezTo>
                  <a:cubicBezTo>
                    <a:pt x="153" y="24"/>
                    <a:pt x="151" y="26"/>
                    <a:pt x="148" y="28"/>
                  </a:cubicBezTo>
                  <a:cubicBezTo>
                    <a:pt x="144" y="30"/>
                    <a:pt x="140" y="32"/>
                    <a:pt x="136" y="34"/>
                  </a:cubicBezTo>
                  <a:cubicBezTo>
                    <a:pt x="127" y="38"/>
                    <a:pt x="117" y="42"/>
                    <a:pt x="108" y="46"/>
                  </a:cubicBezTo>
                  <a:cubicBezTo>
                    <a:pt x="90" y="55"/>
                    <a:pt x="72" y="64"/>
                    <a:pt x="53" y="73"/>
                  </a:cubicBezTo>
                  <a:cubicBezTo>
                    <a:pt x="45" y="76"/>
                    <a:pt x="37" y="81"/>
                    <a:pt x="30" y="84"/>
                  </a:cubicBezTo>
                  <a:moveTo>
                    <a:pt x="131" y="22"/>
                  </a:moveTo>
                  <a:cubicBezTo>
                    <a:pt x="131" y="22"/>
                    <a:pt x="132" y="22"/>
                    <a:pt x="132" y="21"/>
                  </a:cubicBezTo>
                  <a:cubicBezTo>
                    <a:pt x="136" y="18"/>
                    <a:pt x="141" y="16"/>
                    <a:pt x="145" y="16"/>
                  </a:cubicBezTo>
                  <a:cubicBezTo>
                    <a:pt x="147" y="16"/>
                    <a:pt x="148" y="16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7" y="18"/>
                    <a:pt x="145" y="20"/>
                    <a:pt x="143" y="21"/>
                  </a:cubicBezTo>
                  <a:cubicBezTo>
                    <a:pt x="135" y="26"/>
                    <a:pt x="126" y="30"/>
                    <a:pt x="117" y="35"/>
                  </a:cubicBezTo>
                  <a:cubicBezTo>
                    <a:pt x="100" y="43"/>
                    <a:pt x="82" y="51"/>
                    <a:pt x="64" y="61"/>
                  </a:cubicBezTo>
                  <a:cubicBezTo>
                    <a:pt x="56" y="66"/>
                    <a:pt x="47" y="71"/>
                    <a:pt x="38" y="75"/>
                  </a:cubicBezTo>
                  <a:cubicBezTo>
                    <a:pt x="35" y="77"/>
                    <a:pt x="32" y="79"/>
                    <a:pt x="29" y="80"/>
                  </a:cubicBezTo>
                  <a:cubicBezTo>
                    <a:pt x="58" y="59"/>
                    <a:pt x="91" y="44"/>
                    <a:pt x="122" y="26"/>
                  </a:cubicBezTo>
                  <a:cubicBezTo>
                    <a:pt x="124" y="25"/>
                    <a:pt x="126" y="24"/>
                    <a:pt x="128" y="22"/>
                  </a:cubicBezTo>
                  <a:cubicBezTo>
                    <a:pt x="129" y="22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2"/>
                    <a:pt x="131" y="22"/>
                  </a:cubicBezTo>
                  <a:moveTo>
                    <a:pt x="18" y="82"/>
                  </a:moveTo>
                  <a:cubicBezTo>
                    <a:pt x="20" y="80"/>
                    <a:pt x="22" y="77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5"/>
                    <a:pt x="26" y="75"/>
                    <a:pt x="26" y="74"/>
                  </a:cubicBezTo>
                  <a:cubicBezTo>
                    <a:pt x="30" y="71"/>
                    <a:pt x="35" y="68"/>
                    <a:pt x="40" y="65"/>
                  </a:cubicBezTo>
                  <a:cubicBezTo>
                    <a:pt x="53" y="57"/>
                    <a:pt x="66" y="49"/>
                    <a:pt x="79" y="42"/>
                  </a:cubicBezTo>
                  <a:cubicBezTo>
                    <a:pt x="96" y="33"/>
                    <a:pt x="113" y="26"/>
                    <a:pt x="128" y="16"/>
                  </a:cubicBezTo>
                  <a:cubicBezTo>
                    <a:pt x="128" y="17"/>
                    <a:pt x="128" y="18"/>
                    <a:pt x="128" y="19"/>
                  </a:cubicBezTo>
                  <a:cubicBezTo>
                    <a:pt x="128" y="20"/>
                    <a:pt x="128" y="20"/>
                    <a:pt x="129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5"/>
                    <a:pt x="118" y="26"/>
                    <a:pt x="114" y="28"/>
                  </a:cubicBezTo>
                  <a:cubicBezTo>
                    <a:pt x="104" y="33"/>
                    <a:pt x="95" y="39"/>
                    <a:pt x="86" y="44"/>
                  </a:cubicBezTo>
                  <a:cubicBezTo>
                    <a:pt x="68" y="53"/>
                    <a:pt x="49" y="61"/>
                    <a:pt x="32" y="72"/>
                  </a:cubicBezTo>
                  <a:cubicBezTo>
                    <a:pt x="28" y="74"/>
                    <a:pt x="25" y="76"/>
                    <a:pt x="22" y="78"/>
                  </a:cubicBezTo>
                  <a:cubicBezTo>
                    <a:pt x="21" y="79"/>
                    <a:pt x="20" y="81"/>
                    <a:pt x="18" y="82"/>
                  </a:cubicBezTo>
                  <a:moveTo>
                    <a:pt x="122" y="17"/>
                  </a:moveTo>
                  <a:cubicBezTo>
                    <a:pt x="122" y="17"/>
                    <a:pt x="123" y="16"/>
                    <a:pt x="124" y="16"/>
                  </a:cubicBezTo>
                  <a:cubicBezTo>
                    <a:pt x="125" y="16"/>
                    <a:pt x="126" y="15"/>
                    <a:pt x="126" y="15"/>
                  </a:cubicBezTo>
                  <a:cubicBezTo>
                    <a:pt x="127" y="15"/>
                    <a:pt x="126" y="15"/>
                    <a:pt x="125" y="17"/>
                  </a:cubicBezTo>
                  <a:cubicBezTo>
                    <a:pt x="120" y="20"/>
                    <a:pt x="115" y="22"/>
                    <a:pt x="110" y="25"/>
                  </a:cubicBezTo>
                  <a:cubicBezTo>
                    <a:pt x="104" y="28"/>
                    <a:pt x="98" y="31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1" y="29"/>
                    <a:pt x="109" y="25"/>
                    <a:pt x="117" y="20"/>
                  </a:cubicBezTo>
                  <a:cubicBezTo>
                    <a:pt x="119" y="19"/>
                    <a:pt x="120" y="18"/>
                    <a:pt x="122" y="17"/>
                  </a:cubicBezTo>
                  <a:moveTo>
                    <a:pt x="10" y="67"/>
                  </a:moveTo>
                  <a:cubicBezTo>
                    <a:pt x="13" y="66"/>
                    <a:pt x="18" y="62"/>
                    <a:pt x="21" y="59"/>
                  </a:cubicBezTo>
                  <a:cubicBezTo>
                    <a:pt x="28" y="53"/>
                    <a:pt x="37" y="48"/>
                    <a:pt x="45" y="44"/>
                  </a:cubicBezTo>
                  <a:cubicBezTo>
                    <a:pt x="54" y="39"/>
                    <a:pt x="63" y="34"/>
                    <a:pt x="72" y="29"/>
                  </a:cubicBezTo>
                  <a:cubicBezTo>
                    <a:pt x="79" y="25"/>
                    <a:pt x="85" y="20"/>
                    <a:pt x="92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9" y="22"/>
                    <a:pt x="82" y="28"/>
                    <a:pt x="74" y="32"/>
                  </a:cubicBezTo>
                  <a:cubicBezTo>
                    <a:pt x="56" y="42"/>
                    <a:pt x="38" y="51"/>
                    <a:pt x="21" y="61"/>
                  </a:cubicBezTo>
                  <a:cubicBezTo>
                    <a:pt x="17" y="63"/>
                    <a:pt x="14" y="66"/>
                    <a:pt x="10" y="67"/>
                  </a:cubicBezTo>
                  <a:moveTo>
                    <a:pt x="39" y="27"/>
                  </a:moveTo>
                  <a:cubicBezTo>
                    <a:pt x="39" y="26"/>
                    <a:pt x="39" y="24"/>
                    <a:pt x="39" y="23"/>
                  </a:cubicBezTo>
                  <a:cubicBezTo>
                    <a:pt x="42" y="21"/>
                    <a:pt x="45" y="19"/>
                    <a:pt x="48" y="18"/>
                  </a:cubicBezTo>
                  <a:cubicBezTo>
                    <a:pt x="51" y="16"/>
                    <a:pt x="53" y="15"/>
                    <a:pt x="56" y="14"/>
                  </a:cubicBezTo>
                  <a:cubicBezTo>
                    <a:pt x="54" y="14"/>
                    <a:pt x="51" y="17"/>
                    <a:pt x="49" y="19"/>
                  </a:cubicBezTo>
                  <a:cubicBezTo>
                    <a:pt x="46" y="21"/>
                    <a:pt x="42" y="24"/>
                    <a:pt x="39" y="27"/>
                  </a:cubicBezTo>
                  <a:moveTo>
                    <a:pt x="106" y="21"/>
                  </a:moveTo>
                  <a:cubicBezTo>
                    <a:pt x="111" y="18"/>
                    <a:pt x="116" y="14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9" y="13"/>
                    <a:pt x="117" y="15"/>
                    <a:pt x="115" y="16"/>
                  </a:cubicBezTo>
                  <a:cubicBezTo>
                    <a:pt x="112" y="18"/>
                    <a:pt x="109" y="20"/>
                    <a:pt x="106" y="21"/>
                  </a:cubicBezTo>
                  <a:moveTo>
                    <a:pt x="42" y="17"/>
                  </a:moveTo>
                  <a:cubicBezTo>
                    <a:pt x="43" y="15"/>
                    <a:pt x="44" y="14"/>
                    <a:pt x="46" y="12"/>
                  </a:cubicBezTo>
                  <a:cubicBezTo>
                    <a:pt x="48" y="11"/>
                    <a:pt x="50" y="11"/>
                    <a:pt x="52" y="10"/>
                  </a:cubicBezTo>
                  <a:cubicBezTo>
                    <a:pt x="49" y="12"/>
                    <a:pt x="45" y="14"/>
                    <a:pt x="42" y="17"/>
                  </a:cubicBezTo>
                  <a:moveTo>
                    <a:pt x="40" y="21"/>
                  </a:move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4" y="17"/>
                    <a:pt x="44" y="17"/>
                  </a:cubicBezTo>
                  <a:cubicBezTo>
                    <a:pt x="47" y="15"/>
                    <a:pt x="51" y="13"/>
                    <a:pt x="54" y="10"/>
                  </a:cubicBezTo>
                  <a:cubicBezTo>
                    <a:pt x="58" y="11"/>
                    <a:pt x="61" y="13"/>
                    <a:pt x="64" y="17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53" y="22"/>
                    <a:pt x="45" y="24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5" y="24"/>
                    <a:pt x="52" y="19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1" y="14"/>
                    <a:pt x="46" y="18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moveTo>
                    <a:pt x="17" y="57"/>
                  </a:moveTo>
                  <a:cubicBezTo>
                    <a:pt x="29" y="50"/>
                    <a:pt x="41" y="43"/>
                    <a:pt x="52" y="36"/>
                  </a:cubicBezTo>
                  <a:cubicBezTo>
                    <a:pt x="66" y="28"/>
                    <a:pt x="81" y="21"/>
                    <a:pt x="92" y="10"/>
                  </a:cubicBezTo>
                  <a:cubicBezTo>
                    <a:pt x="93" y="11"/>
                    <a:pt x="94" y="12"/>
                    <a:pt x="94" y="13"/>
                  </a:cubicBezTo>
                  <a:cubicBezTo>
                    <a:pt x="88" y="17"/>
                    <a:pt x="82" y="21"/>
                    <a:pt x="76" y="24"/>
                  </a:cubicBezTo>
                  <a:cubicBezTo>
                    <a:pt x="68" y="29"/>
                    <a:pt x="60" y="33"/>
                    <a:pt x="52" y="38"/>
                  </a:cubicBezTo>
                  <a:cubicBezTo>
                    <a:pt x="45" y="42"/>
                    <a:pt x="37" y="46"/>
                    <a:pt x="30" y="50"/>
                  </a:cubicBezTo>
                  <a:cubicBezTo>
                    <a:pt x="26" y="52"/>
                    <a:pt x="22" y="54"/>
                    <a:pt x="18" y="56"/>
                  </a:cubicBezTo>
                  <a:cubicBezTo>
                    <a:pt x="18" y="56"/>
                    <a:pt x="18" y="57"/>
                    <a:pt x="17" y="57"/>
                  </a:cubicBezTo>
                  <a:moveTo>
                    <a:pt x="23" y="71"/>
                  </a:moveTo>
                  <a:cubicBezTo>
                    <a:pt x="34" y="64"/>
                    <a:pt x="46" y="56"/>
                    <a:pt x="58" y="49"/>
                  </a:cubicBezTo>
                  <a:cubicBezTo>
                    <a:pt x="70" y="42"/>
                    <a:pt x="83" y="35"/>
                    <a:pt x="96" y="28"/>
                  </a:cubicBezTo>
                  <a:cubicBezTo>
                    <a:pt x="106" y="22"/>
                    <a:pt x="117" y="17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6" y="10"/>
                    <a:pt x="127" y="12"/>
                    <a:pt x="128" y="14"/>
                  </a:cubicBezTo>
                  <a:cubicBezTo>
                    <a:pt x="119" y="15"/>
                    <a:pt x="111" y="23"/>
                    <a:pt x="104" y="27"/>
                  </a:cubicBezTo>
                  <a:cubicBezTo>
                    <a:pt x="94" y="32"/>
                    <a:pt x="85" y="37"/>
                    <a:pt x="76" y="42"/>
                  </a:cubicBezTo>
                  <a:cubicBezTo>
                    <a:pt x="69" y="46"/>
                    <a:pt x="61" y="49"/>
                    <a:pt x="54" y="53"/>
                  </a:cubicBezTo>
                  <a:cubicBezTo>
                    <a:pt x="43" y="59"/>
                    <a:pt x="33" y="65"/>
                    <a:pt x="23" y="71"/>
                  </a:cubicBezTo>
                  <a:moveTo>
                    <a:pt x="70" y="19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6" y="14"/>
                    <a:pt x="81" y="11"/>
                    <a:pt x="86" y="9"/>
                  </a:cubicBezTo>
                  <a:cubicBezTo>
                    <a:pt x="81" y="12"/>
                    <a:pt x="75" y="16"/>
                    <a:pt x="70" y="19"/>
                  </a:cubicBezTo>
                  <a:moveTo>
                    <a:pt x="6" y="64"/>
                  </a:moveTo>
                  <a:cubicBezTo>
                    <a:pt x="5" y="63"/>
                    <a:pt x="5" y="62"/>
                    <a:pt x="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7" y="50"/>
                    <a:pt x="33" y="43"/>
                    <a:pt x="48" y="35"/>
                  </a:cubicBezTo>
                  <a:cubicBezTo>
                    <a:pt x="55" y="30"/>
                    <a:pt x="63" y="25"/>
                    <a:pt x="71" y="20"/>
                  </a:cubicBezTo>
                  <a:cubicBezTo>
                    <a:pt x="77" y="16"/>
                    <a:pt x="84" y="12"/>
                    <a:pt x="90" y="7"/>
                  </a:cubicBezTo>
                  <a:cubicBezTo>
                    <a:pt x="90" y="8"/>
                    <a:pt x="91" y="8"/>
                    <a:pt x="92" y="9"/>
                  </a:cubicBezTo>
                  <a:cubicBezTo>
                    <a:pt x="77" y="18"/>
                    <a:pt x="63" y="27"/>
                    <a:pt x="49" y="35"/>
                  </a:cubicBezTo>
                  <a:cubicBezTo>
                    <a:pt x="35" y="44"/>
                    <a:pt x="19" y="50"/>
                    <a:pt x="6" y="60"/>
                  </a:cubicBezTo>
                  <a:cubicBezTo>
                    <a:pt x="5" y="61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0" y="51"/>
                    <a:pt x="35" y="44"/>
                    <a:pt x="50" y="36"/>
                  </a:cubicBezTo>
                  <a:cubicBezTo>
                    <a:pt x="57" y="32"/>
                    <a:pt x="64" y="28"/>
                    <a:pt x="71" y="23"/>
                  </a:cubicBezTo>
                  <a:cubicBezTo>
                    <a:pt x="77" y="19"/>
                    <a:pt x="85" y="15"/>
                    <a:pt x="91" y="10"/>
                  </a:cubicBezTo>
                  <a:cubicBezTo>
                    <a:pt x="85" y="16"/>
                    <a:pt x="78" y="20"/>
                    <a:pt x="71" y="24"/>
                  </a:cubicBezTo>
                  <a:cubicBezTo>
                    <a:pt x="63" y="28"/>
                    <a:pt x="55" y="33"/>
                    <a:pt x="48" y="38"/>
                  </a:cubicBezTo>
                  <a:cubicBezTo>
                    <a:pt x="40" y="43"/>
                    <a:pt x="32" y="47"/>
                    <a:pt x="24" y="52"/>
                  </a:cubicBezTo>
                  <a:cubicBezTo>
                    <a:pt x="18" y="56"/>
                    <a:pt x="11" y="59"/>
                    <a:pt x="6" y="64"/>
                  </a:cubicBezTo>
                  <a:moveTo>
                    <a:pt x="13" y="69"/>
                  </a:moveTo>
                  <a:cubicBezTo>
                    <a:pt x="12" y="69"/>
                    <a:pt x="11" y="68"/>
                    <a:pt x="10" y="68"/>
                  </a:cubicBezTo>
                  <a:cubicBezTo>
                    <a:pt x="17" y="66"/>
                    <a:pt x="24" y="60"/>
                    <a:pt x="30" y="57"/>
                  </a:cubicBezTo>
                  <a:cubicBezTo>
                    <a:pt x="40" y="51"/>
                    <a:pt x="49" y="47"/>
                    <a:pt x="59" y="41"/>
                  </a:cubicBezTo>
                  <a:cubicBezTo>
                    <a:pt x="68" y="36"/>
                    <a:pt x="78" y="31"/>
                    <a:pt x="87" y="25"/>
                  </a:cubicBezTo>
                  <a:cubicBezTo>
                    <a:pt x="95" y="20"/>
                    <a:pt x="103" y="14"/>
                    <a:pt x="112" y="9"/>
                  </a:cubicBezTo>
                  <a:cubicBezTo>
                    <a:pt x="112" y="9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8"/>
                    <a:pt x="112" y="9"/>
                    <a:pt x="110" y="11"/>
                  </a:cubicBezTo>
                  <a:cubicBezTo>
                    <a:pt x="105" y="14"/>
                    <a:pt x="100" y="17"/>
                    <a:pt x="95" y="20"/>
                  </a:cubicBezTo>
                  <a:cubicBezTo>
                    <a:pt x="86" y="26"/>
                    <a:pt x="76" y="32"/>
                    <a:pt x="67" y="37"/>
                  </a:cubicBezTo>
                  <a:cubicBezTo>
                    <a:pt x="57" y="43"/>
                    <a:pt x="48" y="48"/>
                    <a:pt x="38" y="53"/>
                  </a:cubicBezTo>
                  <a:cubicBezTo>
                    <a:pt x="30" y="58"/>
                    <a:pt x="22" y="65"/>
                    <a:pt x="13" y="69"/>
                  </a:cubicBezTo>
                  <a:moveTo>
                    <a:pt x="21" y="66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6" y="62"/>
                    <a:pt x="30" y="59"/>
                    <a:pt x="35" y="57"/>
                  </a:cubicBezTo>
                  <a:cubicBezTo>
                    <a:pt x="44" y="51"/>
                    <a:pt x="53" y="46"/>
                    <a:pt x="63" y="41"/>
                  </a:cubicBezTo>
                  <a:cubicBezTo>
                    <a:pt x="82" y="30"/>
                    <a:pt x="101" y="18"/>
                    <a:pt x="119" y="6"/>
                  </a:cubicBezTo>
                  <a:cubicBezTo>
                    <a:pt x="121" y="6"/>
                    <a:pt x="123" y="7"/>
                    <a:pt x="124" y="8"/>
                  </a:cubicBezTo>
                  <a:cubicBezTo>
                    <a:pt x="111" y="15"/>
                    <a:pt x="99" y="24"/>
                    <a:pt x="86" y="32"/>
                  </a:cubicBezTo>
                  <a:cubicBezTo>
                    <a:pt x="84" y="33"/>
                    <a:pt x="81" y="35"/>
                    <a:pt x="79" y="36"/>
                  </a:cubicBezTo>
                  <a:cubicBezTo>
                    <a:pt x="77" y="37"/>
                    <a:pt x="76" y="38"/>
                    <a:pt x="74" y="39"/>
                  </a:cubicBezTo>
                  <a:cubicBezTo>
                    <a:pt x="56" y="47"/>
                    <a:pt x="39" y="57"/>
                    <a:pt x="21" y="66"/>
                  </a:cubicBezTo>
                  <a:moveTo>
                    <a:pt x="100" y="15"/>
                  </a:moveTo>
                  <a:cubicBezTo>
                    <a:pt x="104" y="9"/>
                    <a:pt x="110" y="6"/>
                    <a:pt x="116" y="6"/>
                  </a:cubicBezTo>
                  <a:cubicBezTo>
                    <a:pt x="111" y="8"/>
                    <a:pt x="105" y="12"/>
                    <a:pt x="100" y="15"/>
                  </a:cubicBezTo>
                  <a:moveTo>
                    <a:pt x="71" y="15"/>
                  </a:moveTo>
                  <a:cubicBezTo>
                    <a:pt x="71" y="15"/>
                    <a:pt x="71" y="14"/>
                    <a:pt x="72" y="14"/>
                  </a:cubicBezTo>
                  <a:cubicBezTo>
                    <a:pt x="73" y="12"/>
                    <a:pt x="75" y="11"/>
                    <a:pt x="77" y="10"/>
                  </a:cubicBezTo>
                  <a:cubicBezTo>
                    <a:pt x="80" y="8"/>
                    <a:pt x="83" y="6"/>
                    <a:pt x="86" y="4"/>
                  </a:cubicBezTo>
                  <a:cubicBezTo>
                    <a:pt x="87" y="5"/>
                    <a:pt x="88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3" y="9"/>
                    <a:pt x="77" y="13"/>
                    <a:pt x="71" y="15"/>
                  </a:cubicBezTo>
                  <a:moveTo>
                    <a:pt x="73" y="12"/>
                  </a:moveTo>
                  <a:cubicBezTo>
                    <a:pt x="74" y="9"/>
                    <a:pt x="76" y="7"/>
                    <a:pt x="79" y="5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1" y="6"/>
                    <a:pt x="78" y="8"/>
                    <a:pt x="75" y="10"/>
                  </a:cubicBezTo>
                  <a:cubicBezTo>
                    <a:pt x="74" y="11"/>
                    <a:pt x="73" y="11"/>
                    <a:pt x="73" y="12"/>
                  </a:cubicBezTo>
                  <a:moveTo>
                    <a:pt x="84" y="0"/>
                  </a:moveTo>
                  <a:cubicBezTo>
                    <a:pt x="83" y="0"/>
                    <a:pt x="83" y="0"/>
                    <a:pt x="82" y="0"/>
                  </a:cubicBezTo>
                  <a:cubicBezTo>
                    <a:pt x="75" y="1"/>
                    <a:pt x="69" y="7"/>
                    <a:pt x="67" y="14"/>
                  </a:cubicBezTo>
                  <a:cubicBezTo>
                    <a:pt x="64" y="9"/>
                    <a:pt x="59" y="6"/>
                    <a:pt x="53" y="6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38" y="11"/>
                    <a:pt x="35" y="19"/>
                    <a:pt x="35" y="28"/>
                  </a:cubicBezTo>
                  <a:cubicBezTo>
                    <a:pt x="31" y="23"/>
                    <a:pt x="25" y="18"/>
                    <a:pt x="19" y="18"/>
                  </a:cubicBezTo>
                  <a:cubicBezTo>
                    <a:pt x="15" y="18"/>
                    <a:pt x="12" y="20"/>
                    <a:pt x="8" y="23"/>
                  </a:cubicBezTo>
                  <a:cubicBezTo>
                    <a:pt x="1" y="30"/>
                    <a:pt x="6" y="38"/>
                    <a:pt x="12" y="43"/>
                  </a:cubicBezTo>
                  <a:cubicBezTo>
                    <a:pt x="5" y="45"/>
                    <a:pt x="0" y="51"/>
                    <a:pt x="0" y="59"/>
                  </a:cubicBezTo>
                  <a:cubicBezTo>
                    <a:pt x="0" y="68"/>
                    <a:pt x="9" y="74"/>
                    <a:pt x="18" y="75"/>
                  </a:cubicBezTo>
                  <a:cubicBezTo>
                    <a:pt x="11" y="80"/>
                    <a:pt x="7" y="88"/>
                    <a:pt x="15" y="95"/>
                  </a:cubicBezTo>
                  <a:cubicBezTo>
                    <a:pt x="19" y="100"/>
                    <a:pt x="25" y="101"/>
                    <a:pt x="32" y="101"/>
                  </a:cubicBezTo>
                  <a:cubicBezTo>
                    <a:pt x="36" y="101"/>
                    <a:pt x="41" y="101"/>
                    <a:pt x="45" y="99"/>
                  </a:cubicBezTo>
                  <a:cubicBezTo>
                    <a:pt x="42" y="110"/>
                    <a:pt x="32" y="118"/>
                    <a:pt x="23" y="126"/>
                  </a:cubicBezTo>
                  <a:cubicBezTo>
                    <a:pt x="22" y="126"/>
                    <a:pt x="23" y="127"/>
                    <a:pt x="23" y="128"/>
                  </a:cubicBezTo>
                  <a:cubicBezTo>
                    <a:pt x="23" y="129"/>
                    <a:pt x="24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3"/>
                    <a:pt x="56" y="117"/>
                    <a:pt x="68" y="103"/>
                  </a:cubicBezTo>
                  <a:cubicBezTo>
                    <a:pt x="71" y="109"/>
                    <a:pt x="76" y="112"/>
                    <a:pt x="81" y="112"/>
                  </a:cubicBezTo>
                  <a:cubicBezTo>
                    <a:pt x="87" y="112"/>
                    <a:pt x="93" y="108"/>
                    <a:pt x="98" y="102"/>
                  </a:cubicBezTo>
                  <a:cubicBezTo>
                    <a:pt x="102" y="107"/>
                    <a:pt x="107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20" y="112"/>
                    <a:pt x="126" y="107"/>
                    <a:pt x="129" y="102"/>
                  </a:cubicBezTo>
                  <a:cubicBezTo>
                    <a:pt x="131" y="104"/>
                    <a:pt x="135" y="105"/>
                    <a:pt x="138" y="105"/>
                  </a:cubicBezTo>
                  <a:cubicBezTo>
                    <a:pt x="144" y="105"/>
                    <a:pt x="149" y="102"/>
                    <a:pt x="150" y="97"/>
                  </a:cubicBezTo>
                  <a:cubicBezTo>
                    <a:pt x="152" y="98"/>
                    <a:pt x="154" y="99"/>
                    <a:pt x="156" y="99"/>
                  </a:cubicBezTo>
                  <a:cubicBezTo>
                    <a:pt x="170" y="99"/>
                    <a:pt x="184" y="75"/>
                    <a:pt x="171" y="65"/>
                  </a:cubicBezTo>
                  <a:cubicBezTo>
                    <a:pt x="178" y="61"/>
                    <a:pt x="182" y="54"/>
                    <a:pt x="178" y="46"/>
                  </a:cubicBezTo>
                  <a:cubicBezTo>
                    <a:pt x="175" y="39"/>
                    <a:pt x="169" y="36"/>
                    <a:pt x="163" y="36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62" y="29"/>
                    <a:pt x="160" y="21"/>
                    <a:pt x="156" y="16"/>
                  </a:cubicBezTo>
                  <a:cubicBezTo>
                    <a:pt x="153" y="13"/>
                    <a:pt x="149" y="12"/>
                    <a:pt x="146" y="12"/>
                  </a:cubicBezTo>
                  <a:cubicBezTo>
                    <a:pt x="141" y="12"/>
                    <a:pt x="136" y="14"/>
                    <a:pt x="132" y="16"/>
                  </a:cubicBezTo>
                  <a:cubicBezTo>
                    <a:pt x="132" y="6"/>
                    <a:pt x="124" y="2"/>
                    <a:pt x="116" y="2"/>
                  </a:cubicBezTo>
                  <a:cubicBezTo>
                    <a:pt x="109" y="2"/>
                    <a:pt x="102" y="5"/>
                    <a:pt x="98" y="11"/>
                  </a:cubicBezTo>
                  <a:cubicBezTo>
                    <a:pt x="95" y="6"/>
                    <a:pt x="90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1761794" y="2990777"/>
              <a:ext cx="915988" cy="649288"/>
            </a:xfrm>
            <a:custGeom>
              <a:avLst/>
              <a:gdLst>
                <a:gd name="T0" fmla="*/ 43 w 216"/>
                <a:gd name="T1" fmla="*/ 141 h 153"/>
                <a:gd name="T2" fmla="*/ 49 w 216"/>
                <a:gd name="T3" fmla="*/ 135 h 153"/>
                <a:gd name="T4" fmla="*/ 89 w 216"/>
                <a:gd name="T5" fmla="*/ 125 h 153"/>
                <a:gd name="T6" fmla="*/ 173 w 216"/>
                <a:gd name="T7" fmla="*/ 114 h 153"/>
                <a:gd name="T8" fmla="*/ 181 w 216"/>
                <a:gd name="T9" fmla="*/ 111 h 153"/>
                <a:gd name="T10" fmla="*/ 185 w 216"/>
                <a:gd name="T11" fmla="*/ 99 h 153"/>
                <a:gd name="T12" fmla="*/ 204 w 216"/>
                <a:gd name="T13" fmla="*/ 93 h 153"/>
                <a:gd name="T14" fmla="*/ 171 w 216"/>
                <a:gd name="T15" fmla="*/ 109 h 153"/>
                <a:gd name="T16" fmla="*/ 168 w 216"/>
                <a:gd name="T17" fmla="*/ 99 h 153"/>
                <a:gd name="T18" fmla="*/ 141 w 216"/>
                <a:gd name="T19" fmla="*/ 113 h 153"/>
                <a:gd name="T20" fmla="*/ 172 w 216"/>
                <a:gd name="T21" fmla="*/ 91 h 153"/>
                <a:gd name="T22" fmla="*/ 158 w 216"/>
                <a:gd name="T23" fmla="*/ 91 h 153"/>
                <a:gd name="T24" fmla="*/ 205 w 216"/>
                <a:gd name="T25" fmla="*/ 69 h 153"/>
                <a:gd name="T26" fmla="*/ 97 w 216"/>
                <a:gd name="T27" fmla="*/ 111 h 153"/>
                <a:gd name="T28" fmla="*/ 206 w 216"/>
                <a:gd name="T29" fmla="*/ 62 h 153"/>
                <a:gd name="T30" fmla="*/ 80 w 216"/>
                <a:gd name="T31" fmla="*/ 116 h 153"/>
                <a:gd name="T32" fmla="*/ 143 w 216"/>
                <a:gd name="T33" fmla="*/ 92 h 153"/>
                <a:gd name="T34" fmla="*/ 52 w 216"/>
                <a:gd name="T35" fmla="*/ 71 h 153"/>
                <a:gd name="T36" fmla="*/ 69 w 216"/>
                <a:gd name="T37" fmla="*/ 118 h 153"/>
                <a:gd name="T38" fmla="*/ 58 w 216"/>
                <a:gd name="T39" fmla="*/ 117 h 153"/>
                <a:gd name="T40" fmla="*/ 59 w 216"/>
                <a:gd name="T41" fmla="*/ 117 h 153"/>
                <a:gd name="T42" fmla="*/ 108 w 216"/>
                <a:gd name="T43" fmla="*/ 88 h 153"/>
                <a:gd name="T44" fmla="*/ 158 w 216"/>
                <a:gd name="T45" fmla="*/ 67 h 153"/>
                <a:gd name="T46" fmla="*/ 10 w 216"/>
                <a:gd name="T47" fmla="*/ 79 h 153"/>
                <a:gd name="T48" fmla="*/ 141 w 216"/>
                <a:gd name="T49" fmla="*/ 61 h 153"/>
                <a:gd name="T50" fmla="*/ 61 w 216"/>
                <a:gd name="T51" fmla="*/ 106 h 153"/>
                <a:gd name="T52" fmla="*/ 58 w 216"/>
                <a:gd name="T53" fmla="*/ 111 h 153"/>
                <a:gd name="T54" fmla="*/ 81 w 216"/>
                <a:gd name="T55" fmla="*/ 64 h 153"/>
                <a:gd name="T56" fmla="*/ 37 w 216"/>
                <a:gd name="T57" fmla="*/ 38 h 153"/>
                <a:gd name="T58" fmla="*/ 38 w 216"/>
                <a:gd name="T59" fmla="*/ 38 h 153"/>
                <a:gd name="T60" fmla="*/ 18 w 216"/>
                <a:gd name="T61" fmla="*/ 47 h 153"/>
                <a:gd name="T62" fmla="*/ 13 w 216"/>
                <a:gd name="T63" fmla="*/ 43 h 153"/>
                <a:gd name="T64" fmla="*/ 183 w 216"/>
                <a:gd name="T65" fmla="*/ 29 h 153"/>
                <a:gd name="T66" fmla="*/ 106 w 216"/>
                <a:gd name="T67" fmla="*/ 75 h 153"/>
                <a:gd name="T68" fmla="*/ 11 w 216"/>
                <a:gd name="T69" fmla="*/ 36 h 153"/>
                <a:gd name="T70" fmla="*/ 11 w 216"/>
                <a:gd name="T71" fmla="*/ 39 h 153"/>
                <a:gd name="T72" fmla="*/ 23 w 216"/>
                <a:gd name="T73" fmla="*/ 104 h 153"/>
                <a:gd name="T74" fmla="*/ 25 w 216"/>
                <a:gd name="T75" fmla="*/ 55 h 153"/>
                <a:gd name="T76" fmla="*/ 24 w 216"/>
                <a:gd name="T77" fmla="*/ 55 h 153"/>
                <a:gd name="T78" fmla="*/ 60 w 216"/>
                <a:gd name="T79" fmla="*/ 33 h 153"/>
                <a:gd name="T80" fmla="*/ 175 w 216"/>
                <a:gd name="T81" fmla="*/ 33 h 153"/>
                <a:gd name="T82" fmla="*/ 169 w 216"/>
                <a:gd name="T83" fmla="*/ 25 h 153"/>
                <a:gd name="T84" fmla="*/ 29 w 216"/>
                <a:gd name="T85" fmla="*/ 89 h 153"/>
                <a:gd name="T86" fmla="*/ 102 w 216"/>
                <a:gd name="T87" fmla="*/ 52 h 153"/>
                <a:gd name="T88" fmla="*/ 138 w 216"/>
                <a:gd name="T89" fmla="*/ 24 h 153"/>
                <a:gd name="T90" fmla="*/ 115 w 216"/>
                <a:gd name="T91" fmla="*/ 20 h 153"/>
                <a:gd name="T92" fmla="*/ 125 w 216"/>
                <a:gd name="T93" fmla="*/ 25 h 153"/>
                <a:gd name="T94" fmla="*/ 62 w 216"/>
                <a:gd name="T95" fmla="*/ 12 h 153"/>
                <a:gd name="T96" fmla="*/ 68 w 216"/>
                <a:gd name="T97" fmla="*/ 15 h 153"/>
                <a:gd name="T98" fmla="*/ 22 w 216"/>
                <a:gd name="T99" fmla="*/ 66 h 153"/>
                <a:gd name="T100" fmla="*/ 28 w 216"/>
                <a:gd name="T101" fmla="*/ 84 h 153"/>
                <a:gd name="T102" fmla="*/ 106 w 216"/>
                <a:gd name="T103" fmla="*/ 8 h 153"/>
                <a:gd name="T104" fmla="*/ 29 w 216"/>
                <a:gd name="T105" fmla="*/ 61 h 153"/>
                <a:gd name="T106" fmla="*/ 113 w 216"/>
                <a:gd name="T107" fmla="*/ 24 h 153"/>
                <a:gd name="T108" fmla="*/ 93 w 216"/>
                <a:gd name="T109" fmla="*/ 43 h 153"/>
                <a:gd name="T110" fmla="*/ 105 w 216"/>
                <a:gd name="T111" fmla="*/ 7 h 153"/>
                <a:gd name="T112" fmla="*/ 63 w 216"/>
                <a:gd name="T113" fmla="*/ 8 h 153"/>
                <a:gd name="T114" fmla="*/ 28 w 216"/>
                <a:gd name="T115" fmla="*/ 149 h 153"/>
                <a:gd name="T116" fmla="*/ 178 w 216"/>
                <a:gd name="T117" fmla="*/ 115 h 153"/>
                <a:gd name="T118" fmla="*/ 197 w 216"/>
                <a:gd name="T119" fmla="*/ 109 h 153"/>
                <a:gd name="T120" fmla="*/ 116 w 216"/>
                <a:gd name="T121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153">
                  <a:moveTo>
                    <a:pt x="196" y="112"/>
                  </a:moveTo>
                  <a:cubicBezTo>
                    <a:pt x="194" y="112"/>
                    <a:pt x="192" y="112"/>
                    <a:pt x="189" y="112"/>
                  </a:cubicBezTo>
                  <a:cubicBezTo>
                    <a:pt x="188" y="112"/>
                    <a:pt x="187" y="112"/>
                    <a:pt x="186" y="112"/>
                  </a:cubicBezTo>
                  <a:cubicBezTo>
                    <a:pt x="186" y="113"/>
                    <a:pt x="186" y="115"/>
                    <a:pt x="186" y="117"/>
                  </a:cubicBezTo>
                  <a:cubicBezTo>
                    <a:pt x="190" y="116"/>
                    <a:pt x="193" y="115"/>
                    <a:pt x="197" y="112"/>
                  </a:cubicBezTo>
                  <a:cubicBezTo>
                    <a:pt x="197" y="112"/>
                    <a:pt x="196" y="112"/>
                    <a:pt x="196" y="112"/>
                  </a:cubicBezTo>
                  <a:moveTo>
                    <a:pt x="41" y="143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3" y="142"/>
                    <a:pt x="43" y="142"/>
                  </a:cubicBezTo>
                  <a:cubicBezTo>
                    <a:pt x="43" y="143"/>
                    <a:pt x="42" y="143"/>
                    <a:pt x="41" y="143"/>
                  </a:cubicBezTo>
                  <a:moveTo>
                    <a:pt x="43" y="141"/>
                  </a:moveTo>
                  <a:cubicBezTo>
                    <a:pt x="45" y="140"/>
                    <a:pt x="46" y="138"/>
                    <a:pt x="47" y="137"/>
                  </a:cubicBezTo>
                  <a:cubicBezTo>
                    <a:pt x="52" y="135"/>
                    <a:pt x="58" y="133"/>
                    <a:pt x="63" y="132"/>
                  </a:cubicBezTo>
                  <a:cubicBezTo>
                    <a:pt x="58" y="135"/>
                    <a:pt x="54" y="137"/>
                    <a:pt x="49" y="139"/>
                  </a:cubicBezTo>
                  <a:cubicBezTo>
                    <a:pt x="47" y="140"/>
                    <a:pt x="45" y="141"/>
                    <a:pt x="43" y="141"/>
                  </a:cubicBezTo>
                  <a:moveTo>
                    <a:pt x="49" y="135"/>
                  </a:moveTo>
                  <a:cubicBezTo>
                    <a:pt x="49" y="134"/>
                    <a:pt x="50" y="134"/>
                    <a:pt x="50" y="133"/>
                  </a:cubicBezTo>
                  <a:cubicBezTo>
                    <a:pt x="54" y="132"/>
                    <a:pt x="57" y="130"/>
                    <a:pt x="61" y="128"/>
                  </a:cubicBezTo>
                  <a:cubicBezTo>
                    <a:pt x="63" y="127"/>
                    <a:pt x="65" y="126"/>
                    <a:pt x="67" y="125"/>
                  </a:cubicBezTo>
                  <a:cubicBezTo>
                    <a:pt x="69" y="124"/>
                    <a:pt x="72" y="123"/>
                    <a:pt x="75" y="121"/>
                  </a:cubicBezTo>
                  <a:cubicBezTo>
                    <a:pt x="72" y="124"/>
                    <a:pt x="69" y="127"/>
                    <a:pt x="66" y="129"/>
                  </a:cubicBezTo>
                  <a:cubicBezTo>
                    <a:pt x="60" y="131"/>
                    <a:pt x="54" y="133"/>
                    <a:pt x="49" y="135"/>
                  </a:cubicBezTo>
                  <a:moveTo>
                    <a:pt x="134" y="128"/>
                  </a:moveTo>
                  <a:cubicBezTo>
                    <a:pt x="132" y="128"/>
                    <a:pt x="131" y="128"/>
                    <a:pt x="129" y="127"/>
                  </a:cubicBezTo>
                  <a:cubicBezTo>
                    <a:pt x="135" y="124"/>
                    <a:pt x="141" y="122"/>
                    <a:pt x="147" y="119"/>
                  </a:cubicBezTo>
                  <a:cubicBezTo>
                    <a:pt x="144" y="124"/>
                    <a:pt x="13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moveTo>
                    <a:pt x="96" y="127"/>
                  </a:moveTo>
                  <a:cubicBezTo>
                    <a:pt x="94" y="127"/>
                    <a:pt x="92" y="127"/>
                    <a:pt x="90" y="126"/>
                  </a:cubicBezTo>
                  <a:cubicBezTo>
                    <a:pt x="97" y="124"/>
                    <a:pt x="104" y="120"/>
                    <a:pt x="111" y="118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08" y="124"/>
                    <a:pt x="102" y="127"/>
                    <a:pt x="96" y="127"/>
                  </a:cubicBezTo>
                  <a:moveTo>
                    <a:pt x="89" y="125"/>
                  </a:moveTo>
                  <a:cubicBezTo>
                    <a:pt x="97" y="123"/>
                    <a:pt x="105" y="119"/>
                    <a:pt x="113" y="11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05" y="120"/>
                    <a:pt x="97" y="122"/>
                    <a:pt x="89" y="125"/>
                  </a:cubicBezTo>
                  <a:moveTo>
                    <a:pt x="164" y="119"/>
                  </a:moveTo>
                  <a:cubicBezTo>
                    <a:pt x="163" y="119"/>
                    <a:pt x="162" y="119"/>
                    <a:pt x="161" y="118"/>
                  </a:cubicBezTo>
                  <a:cubicBezTo>
                    <a:pt x="165" y="118"/>
                    <a:pt x="168" y="117"/>
                    <a:pt x="172" y="116"/>
                  </a:cubicBezTo>
                  <a:cubicBezTo>
                    <a:pt x="171" y="118"/>
                    <a:pt x="167" y="119"/>
                    <a:pt x="164" y="119"/>
                  </a:cubicBezTo>
                  <a:moveTo>
                    <a:pt x="162" y="117"/>
                  </a:moveTo>
                  <a:cubicBezTo>
                    <a:pt x="162" y="117"/>
                    <a:pt x="162" y="117"/>
                    <a:pt x="164" y="115"/>
                  </a:cubicBezTo>
                  <a:cubicBezTo>
                    <a:pt x="167" y="114"/>
                    <a:pt x="170" y="113"/>
                    <a:pt x="173" y="111"/>
                  </a:cubicBezTo>
                  <a:cubicBezTo>
                    <a:pt x="173" y="112"/>
                    <a:pt x="173" y="113"/>
                    <a:pt x="173" y="114"/>
                  </a:cubicBezTo>
                  <a:cubicBezTo>
                    <a:pt x="171" y="115"/>
                    <a:pt x="168" y="116"/>
                    <a:pt x="166" y="116"/>
                  </a:cubicBezTo>
                  <a:cubicBezTo>
                    <a:pt x="165" y="117"/>
                    <a:pt x="163" y="117"/>
                    <a:pt x="162" y="117"/>
                  </a:cubicBezTo>
                  <a:moveTo>
                    <a:pt x="159" y="118"/>
                  </a:moveTo>
                  <a:cubicBezTo>
                    <a:pt x="157" y="118"/>
                    <a:pt x="156" y="117"/>
                    <a:pt x="155" y="116"/>
                  </a:cubicBezTo>
                  <a:cubicBezTo>
                    <a:pt x="157" y="116"/>
                    <a:pt x="158" y="115"/>
                    <a:pt x="159" y="114"/>
                  </a:cubicBezTo>
                  <a:cubicBezTo>
                    <a:pt x="162" y="113"/>
                    <a:pt x="165" y="112"/>
                    <a:pt x="168" y="110"/>
                  </a:cubicBezTo>
                  <a:cubicBezTo>
                    <a:pt x="169" y="110"/>
                    <a:pt x="170" y="110"/>
                    <a:pt x="170" y="110"/>
                  </a:cubicBezTo>
                  <a:cubicBezTo>
                    <a:pt x="171" y="110"/>
                    <a:pt x="172" y="111"/>
                    <a:pt x="170" y="112"/>
                  </a:cubicBezTo>
                  <a:cubicBezTo>
                    <a:pt x="166" y="114"/>
                    <a:pt x="162" y="115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moveTo>
                    <a:pt x="181" y="111"/>
                  </a:moveTo>
                  <a:cubicBezTo>
                    <a:pt x="180" y="110"/>
                    <a:pt x="179" y="110"/>
                    <a:pt x="178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83" y="107"/>
                    <a:pt x="188" y="105"/>
                    <a:pt x="193" y="104"/>
                  </a:cubicBezTo>
                  <a:cubicBezTo>
                    <a:pt x="194" y="103"/>
                    <a:pt x="196" y="102"/>
                    <a:pt x="198" y="101"/>
                  </a:cubicBezTo>
                  <a:cubicBezTo>
                    <a:pt x="199" y="100"/>
                    <a:pt x="200" y="100"/>
                    <a:pt x="200" y="100"/>
                  </a:cubicBezTo>
                  <a:cubicBezTo>
                    <a:pt x="201" y="100"/>
                    <a:pt x="198" y="103"/>
                    <a:pt x="197" y="103"/>
                  </a:cubicBezTo>
                  <a:cubicBezTo>
                    <a:pt x="192" y="107"/>
                    <a:pt x="185" y="106"/>
                    <a:pt x="181" y="111"/>
                  </a:cubicBezTo>
                  <a:moveTo>
                    <a:pt x="128" y="126"/>
                  </a:moveTo>
                  <a:cubicBezTo>
                    <a:pt x="125" y="125"/>
                    <a:pt x="123" y="123"/>
                    <a:pt x="121" y="121"/>
                  </a:cubicBezTo>
                  <a:cubicBezTo>
                    <a:pt x="136" y="116"/>
                    <a:pt x="150" y="111"/>
                    <a:pt x="164" y="107"/>
                  </a:cubicBezTo>
                  <a:cubicBezTo>
                    <a:pt x="171" y="104"/>
                    <a:pt x="178" y="102"/>
                    <a:pt x="185" y="99"/>
                  </a:cubicBezTo>
                  <a:cubicBezTo>
                    <a:pt x="188" y="98"/>
                    <a:pt x="192" y="96"/>
                    <a:pt x="196" y="95"/>
                  </a:cubicBezTo>
                  <a:cubicBezTo>
                    <a:pt x="196" y="95"/>
                    <a:pt x="201" y="93"/>
                    <a:pt x="201" y="93"/>
                  </a:cubicBezTo>
                  <a:cubicBezTo>
                    <a:pt x="202" y="93"/>
                    <a:pt x="201" y="93"/>
                    <a:pt x="200" y="94"/>
                  </a:cubicBezTo>
                  <a:cubicBezTo>
                    <a:pt x="184" y="102"/>
                    <a:pt x="168" y="108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0" y="115"/>
                    <a:pt x="150" y="115"/>
                  </a:cubicBezTo>
                  <a:cubicBezTo>
                    <a:pt x="142" y="118"/>
                    <a:pt x="135" y="122"/>
                    <a:pt x="128" y="126"/>
                  </a:cubicBezTo>
                  <a:moveTo>
                    <a:pt x="171" y="109"/>
                  </a:moveTo>
                  <a:cubicBezTo>
                    <a:pt x="173" y="108"/>
                    <a:pt x="176" y="107"/>
                    <a:pt x="178" y="106"/>
                  </a:cubicBezTo>
                  <a:cubicBezTo>
                    <a:pt x="184" y="103"/>
                    <a:pt x="189" y="100"/>
                    <a:pt x="195" y="98"/>
                  </a:cubicBezTo>
                  <a:cubicBezTo>
                    <a:pt x="198" y="96"/>
                    <a:pt x="201" y="95"/>
                    <a:pt x="204" y="93"/>
                  </a:cubicBezTo>
                  <a:cubicBezTo>
                    <a:pt x="203" y="95"/>
                    <a:pt x="203" y="97"/>
                    <a:pt x="202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8" y="100"/>
                    <a:pt x="194" y="102"/>
                    <a:pt x="191" y="103"/>
                  </a:cubicBezTo>
                  <a:cubicBezTo>
                    <a:pt x="187" y="105"/>
                    <a:pt x="183" y="106"/>
                    <a:pt x="178" y="108"/>
                  </a:cubicBezTo>
                  <a:cubicBezTo>
                    <a:pt x="178" y="108"/>
                    <a:pt x="178" y="109"/>
                    <a:pt x="178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6" y="107"/>
                    <a:pt x="176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4" y="108"/>
                    <a:pt x="173" y="108"/>
                    <a:pt x="173" y="108"/>
                  </a:cubicBezTo>
                  <a:cubicBezTo>
                    <a:pt x="172" y="108"/>
                    <a:pt x="171" y="109"/>
                    <a:pt x="171" y="109"/>
                  </a:cubicBezTo>
                  <a:moveTo>
                    <a:pt x="18" y="99"/>
                  </a:moveTo>
                  <a:cubicBezTo>
                    <a:pt x="19" y="98"/>
                    <a:pt x="19" y="98"/>
                    <a:pt x="19" y="97"/>
                  </a:cubicBezTo>
                  <a:cubicBezTo>
                    <a:pt x="21" y="95"/>
                    <a:pt x="23" y="93"/>
                    <a:pt x="26" y="91"/>
                  </a:cubicBezTo>
                  <a:cubicBezTo>
                    <a:pt x="23" y="94"/>
                    <a:pt x="21" y="96"/>
                    <a:pt x="18" y="99"/>
                  </a:cubicBezTo>
                  <a:moveTo>
                    <a:pt x="120" y="119"/>
                  </a:moveTo>
                  <a:cubicBezTo>
                    <a:pt x="119" y="118"/>
                    <a:pt x="118" y="117"/>
                    <a:pt x="117" y="116"/>
                  </a:cubicBezTo>
                  <a:cubicBezTo>
                    <a:pt x="124" y="114"/>
                    <a:pt x="131" y="111"/>
                    <a:pt x="138" y="109"/>
                  </a:cubicBezTo>
                  <a:cubicBezTo>
                    <a:pt x="154" y="103"/>
                    <a:pt x="172" y="98"/>
                    <a:pt x="188" y="91"/>
                  </a:cubicBezTo>
                  <a:cubicBezTo>
                    <a:pt x="192" y="89"/>
                    <a:pt x="196" y="87"/>
                    <a:pt x="201" y="85"/>
                  </a:cubicBezTo>
                  <a:cubicBezTo>
                    <a:pt x="197" y="87"/>
                    <a:pt x="194" y="90"/>
                    <a:pt x="190" y="91"/>
                  </a:cubicBezTo>
                  <a:cubicBezTo>
                    <a:pt x="182" y="94"/>
                    <a:pt x="175" y="96"/>
                    <a:pt x="168" y="99"/>
                  </a:cubicBezTo>
                  <a:cubicBezTo>
                    <a:pt x="160" y="103"/>
                    <a:pt x="151" y="107"/>
                    <a:pt x="142" y="111"/>
                  </a:cubicBezTo>
                  <a:cubicBezTo>
                    <a:pt x="135" y="114"/>
                    <a:pt x="128" y="116"/>
                    <a:pt x="120" y="119"/>
                  </a:cubicBezTo>
                  <a:moveTo>
                    <a:pt x="201" y="85"/>
                  </a:move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moveTo>
                    <a:pt x="141" y="113"/>
                  </a:moveTo>
                  <a:cubicBezTo>
                    <a:pt x="150" y="109"/>
                    <a:pt x="160" y="105"/>
                    <a:pt x="169" y="100"/>
                  </a:cubicBezTo>
                  <a:cubicBezTo>
                    <a:pt x="180" y="95"/>
                    <a:pt x="194" y="93"/>
                    <a:pt x="203" y="85"/>
                  </a:cubicBezTo>
                  <a:cubicBezTo>
                    <a:pt x="204" y="87"/>
                    <a:pt x="204" y="89"/>
                    <a:pt x="204" y="91"/>
                  </a:cubicBezTo>
                  <a:cubicBezTo>
                    <a:pt x="188" y="96"/>
                    <a:pt x="173" y="102"/>
                    <a:pt x="158" y="107"/>
                  </a:cubicBezTo>
                  <a:cubicBezTo>
                    <a:pt x="152" y="109"/>
                    <a:pt x="146" y="111"/>
                    <a:pt x="141" y="113"/>
                  </a:cubicBezTo>
                  <a:moveTo>
                    <a:pt x="88" y="125"/>
                  </a:moveTo>
                  <a:cubicBezTo>
                    <a:pt x="87" y="124"/>
                    <a:pt x="86" y="122"/>
                    <a:pt x="85" y="120"/>
                  </a:cubicBezTo>
                  <a:cubicBezTo>
                    <a:pt x="91" y="120"/>
                    <a:pt x="96" y="118"/>
                    <a:pt x="101" y="116"/>
                  </a:cubicBezTo>
                  <a:cubicBezTo>
                    <a:pt x="111" y="111"/>
                    <a:pt x="121" y="107"/>
                    <a:pt x="131" y="103"/>
                  </a:cubicBezTo>
                  <a:cubicBezTo>
                    <a:pt x="152" y="95"/>
                    <a:pt x="173" y="88"/>
                    <a:pt x="193" y="81"/>
                  </a:cubicBezTo>
                  <a:cubicBezTo>
                    <a:pt x="176" y="87"/>
                    <a:pt x="160" y="94"/>
                    <a:pt x="143" y="102"/>
                  </a:cubicBezTo>
                  <a:cubicBezTo>
                    <a:pt x="125" y="110"/>
                    <a:pt x="106" y="116"/>
                    <a:pt x="88" y="125"/>
                  </a:cubicBezTo>
                  <a:moveTo>
                    <a:pt x="117" y="115"/>
                  </a:moveTo>
                  <a:cubicBezTo>
                    <a:pt x="116" y="115"/>
                    <a:pt x="116" y="115"/>
                    <a:pt x="116" y="115"/>
                  </a:cubicBezTo>
                  <a:cubicBezTo>
                    <a:pt x="126" y="111"/>
                    <a:pt x="135" y="107"/>
                    <a:pt x="144" y="103"/>
                  </a:cubicBezTo>
                  <a:cubicBezTo>
                    <a:pt x="153" y="99"/>
                    <a:pt x="163" y="95"/>
                    <a:pt x="172" y="91"/>
                  </a:cubicBezTo>
                  <a:cubicBezTo>
                    <a:pt x="180" y="87"/>
                    <a:pt x="190" y="85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9" y="81"/>
                    <a:pt x="201" y="82"/>
                    <a:pt x="202" y="84"/>
                  </a:cubicBezTo>
                  <a:cubicBezTo>
                    <a:pt x="193" y="86"/>
                    <a:pt x="185" y="91"/>
                    <a:pt x="177" y="94"/>
                  </a:cubicBezTo>
                  <a:cubicBezTo>
                    <a:pt x="167" y="97"/>
                    <a:pt x="157" y="101"/>
                    <a:pt x="148" y="104"/>
                  </a:cubicBezTo>
                  <a:cubicBezTo>
                    <a:pt x="137" y="107"/>
                    <a:pt x="127" y="111"/>
                    <a:pt x="117" y="115"/>
                  </a:cubicBezTo>
                  <a:moveTo>
                    <a:pt x="86" y="120"/>
                  </a:moveTo>
                  <a:cubicBezTo>
                    <a:pt x="86" y="120"/>
                    <a:pt x="86" y="119"/>
                    <a:pt x="86" y="119"/>
                  </a:cubicBezTo>
                  <a:cubicBezTo>
                    <a:pt x="89" y="118"/>
                    <a:pt x="92" y="116"/>
                    <a:pt x="96" y="115"/>
                  </a:cubicBezTo>
                  <a:cubicBezTo>
                    <a:pt x="116" y="107"/>
                    <a:pt x="137" y="99"/>
                    <a:pt x="158" y="91"/>
                  </a:cubicBezTo>
                  <a:cubicBezTo>
                    <a:pt x="170" y="85"/>
                    <a:pt x="185" y="82"/>
                    <a:pt x="197" y="7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75" y="86"/>
                    <a:pt x="154" y="93"/>
                    <a:pt x="133" y="101"/>
                  </a:cubicBezTo>
                  <a:cubicBezTo>
                    <a:pt x="125" y="104"/>
                    <a:pt x="115" y="108"/>
                    <a:pt x="107" y="112"/>
                  </a:cubicBezTo>
                  <a:cubicBezTo>
                    <a:pt x="102" y="114"/>
                    <a:pt x="97" y="116"/>
                    <a:pt x="92" y="118"/>
                  </a:cubicBezTo>
                  <a:cubicBezTo>
                    <a:pt x="92" y="118"/>
                    <a:pt x="87" y="120"/>
                    <a:pt x="86" y="120"/>
                  </a:cubicBezTo>
                  <a:moveTo>
                    <a:pt x="197" y="72"/>
                  </a:moveTo>
                  <a:cubicBezTo>
                    <a:pt x="197" y="72"/>
                    <a:pt x="198" y="71"/>
                    <a:pt x="200" y="70"/>
                  </a:cubicBezTo>
                  <a:cubicBezTo>
                    <a:pt x="202" y="69"/>
                    <a:pt x="204" y="69"/>
                    <a:pt x="205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4" y="69"/>
                    <a:pt x="204" y="70"/>
                    <a:pt x="203" y="70"/>
                  </a:cubicBezTo>
                  <a:cubicBezTo>
                    <a:pt x="201" y="71"/>
                    <a:pt x="199" y="73"/>
                    <a:pt x="197" y="74"/>
                  </a:cubicBezTo>
                  <a:cubicBezTo>
                    <a:pt x="192" y="76"/>
                    <a:pt x="186" y="79"/>
                    <a:pt x="181" y="81"/>
                  </a:cubicBezTo>
                  <a:cubicBezTo>
                    <a:pt x="169" y="85"/>
                    <a:pt x="157" y="89"/>
                    <a:pt x="146" y="94"/>
                  </a:cubicBezTo>
                  <a:cubicBezTo>
                    <a:pt x="125" y="102"/>
                    <a:pt x="104" y="109"/>
                    <a:pt x="84" y="119"/>
                  </a:cubicBezTo>
                  <a:cubicBezTo>
                    <a:pt x="84" y="118"/>
                    <a:pt x="83" y="118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15"/>
                    <a:pt x="91" y="113"/>
                    <a:pt x="95" y="112"/>
                  </a:cubicBezTo>
                  <a:cubicBezTo>
                    <a:pt x="96" y="111"/>
                    <a:pt x="96" y="111"/>
                    <a:pt x="97" y="111"/>
                  </a:cubicBezTo>
                  <a:cubicBezTo>
                    <a:pt x="108" y="107"/>
                    <a:pt x="119" y="103"/>
                    <a:pt x="130" y="99"/>
                  </a:cubicBezTo>
                  <a:cubicBezTo>
                    <a:pt x="141" y="94"/>
                    <a:pt x="152" y="89"/>
                    <a:pt x="163" y="85"/>
                  </a:cubicBezTo>
                  <a:cubicBezTo>
                    <a:pt x="175" y="81"/>
                    <a:pt x="186" y="77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moveTo>
                    <a:pt x="52" y="131"/>
                  </a:moveTo>
                  <a:cubicBezTo>
                    <a:pt x="52" y="130"/>
                    <a:pt x="53" y="129"/>
                    <a:pt x="54" y="128"/>
                  </a:cubicBezTo>
                  <a:cubicBezTo>
                    <a:pt x="62" y="123"/>
                    <a:pt x="71" y="119"/>
                    <a:pt x="80" y="115"/>
                  </a:cubicBezTo>
                  <a:cubicBezTo>
                    <a:pt x="91" y="110"/>
                    <a:pt x="102" y="105"/>
                    <a:pt x="112" y="99"/>
                  </a:cubicBezTo>
                  <a:cubicBezTo>
                    <a:pt x="136" y="88"/>
                    <a:pt x="160" y="80"/>
                    <a:pt x="184" y="71"/>
                  </a:cubicBezTo>
                  <a:cubicBezTo>
                    <a:pt x="189" y="69"/>
                    <a:pt x="193" y="67"/>
                    <a:pt x="198" y="65"/>
                  </a:cubicBezTo>
                  <a:cubicBezTo>
                    <a:pt x="200" y="64"/>
                    <a:pt x="203" y="63"/>
                    <a:pt x="206" y="62"/>
                  </a:cubicBezTo>
                  <a:cubicBezTo>
                    <a:pt x="206" y="61"/>
                    <a:pt x="207" y="61"/>
                    <a:pt x="207" y="61"/>
                  </a:cubicBezTo>
                  <a:cubicBezTo>
                    <a:pt x="207" y="61"/>
                    <a:pt x="205" y="62"/>
                    <a:pt x="203" y="63"/>
                  </a:cubicBezTo>
                  <a:cubicBezTo>
                    <a:pt x="201" y="64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88" y="70"/>
                    <a:pt x="177" y="75"/>
                    <a:pt x="165" y="79"/>
                  </a:cubicBezTo>
                  <a:cubicBezTo>
                    <a:pt x="143" y="89"/>
                    <a:pt x="120" y="98"/>
                    <a:pt x="98" y="109"/>
                  </a:cubicBezTo>
                  <a:cubicBezTo>
                    <a:pt x="98" y="109"/>
                    <a:pt x="97" y="109"/>
                    <a:pt x="97" y="109"/>
                  </a:cubicBezTo>
                  <a:cubicBezTo>
                    <a:pt x="92" y="112"/>
                    <a:pt x="87" y="114"/>
                    <a:pt x="82" y="116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6"/>
                  </a:cubicBezTo>
                  <a:cubicBezTo>
                    <a:pt x="80" y="116"/>
                    <a:pt x="79" y="116"/>
                    <a:pt x="79" y="117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7" y="122"/>
                    <a:pt x="60" y="128"/>
                    <a:pt x="52" y="131"/>
                  </a:cubicBezTo>
                  <a:moveTo>
                    <a:pt x="114" y="103"/>
                  </a:moveTo>
                  <a:cubicBezTo>
                    <a:pt x="127" y="97"/>
                    <a:pt x="139" y="91"/>
                    <a:pt x="151" y="86"/>
                  </a:cubicBezTo>
                  <a:cubicBezTo>
                    <a:pt x="162" y="82"/>
                    <a:pt x="172" y="78"/>
                    <a:pt x="182" y="73"/>
                  </a:cubicBezTo>
                  <a:cubicBezTo>
                    <a:pt x="190" y="70"/>
                    <a:pt x="201" y="68"/>
                    <a:pt x="208" y="61"/>
                  </a:cubicBezTo>
                  <a:cubicBezTo>
                    <a:pt x="208" y="63"/>
                    <a:pt x="207" y="65"/>
                    <a:pt x="206" y="67"/>
                  </a:cubicBezTo>
                  <a:cubicBezTo>
                    <a:pt x="195" y="71"/>
                    <a:pt x="185" y="76"/>
                    <a:pt x="174" y="80"/>
                  </a:cubicBezTo>
                  <a:cubicBezTo>
                    <a:pt x="164" y="83"/>
                    <a:pt x="153" y="87"/>
                    <a:pt x="143" y="92"/>
                  </a:cubicBezTo>
                  <a:cubicBezTo>
                    <a:pt x="134" y="96"/>
                    <a:pt x="124" y="99"/>
                    <a:pt x="114" y="103"/>
                  </a:cubicBezTo>
                  <a:moveTo>
                    <a:pt x="55" y="125"/>
                  </a:moveTo>
                  <a:cubicBezTo>
                    <a:pt x="56" y="123"/>
                    <a:pt x="57" y="121"/>
                    <a:pt x="58" y="119"/>
                  </a:cubicBezTo>
                  <a:cubicBezTo>
                    <a:pt x="84" y="106"/>
                    <a:pt x="110" y="95"/>
                    <a:pt x="137" y="83"/>
                  </a:cubicBezTo>
                  <a:cubicBezTo>
                    <a:pt x="150" y="78"/>
                    <a:pt x="163" y="73"/>
                    <a:pt x="176" y="68"/>
                  </a:cubicBezTo>
                  <a:cubicBezTo>
                    <a:pt x="182" y="65"/>
                    <a:pt x="188" y="63"/>
                    <a:pt x="194" y="60"/>
                  </a:cubicBezTo>
                  <a:cubicBezTo>
                    <a:pt x="195" y="60"/>
                    <a:pt x="196" y="60"/>
                    <a:pt x="196" y="59"/>
                  </a:cubicBezTo>
                  <a:cubicBezTo>
                    <a:pt x="173" y="71"/>
                    <a:pt x="148" y="78"/>
                    <a:pt x="124" y="89"/>
                  </a:cubicBezTo>
                  <a:cubicBezTo>
                    <a:pt x="101" y="100"/>
                    <a:pt x="78" y="112"/>
                    <a:pt x="55" y="125"/>
                  </a:cubicBezTo>
                  <a:moveTo>
                    <a:pt x="28" y="84"/>
                  </a:moveTo>
                  <a:cubicBezTo>
                    <a:pt x="36" y="81"/>
                    <a:pt x="44" y="75"/>
                    <a:pt x="52" y="71"/>
                  </a:cubicBezTo>
                  <a:cubicBezTo>
                    <a:pt x="59" y="67"/>
                    <a:pt x="66" y="63"/>
                    <a:pt x="73" y="59"/>
                  </a:cubicBezTo>
                  <a:cubicBezTo>
                    <a:pt x="59" y="67"/>
                    <a:pt x="44" y="7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0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5" y="84"/>
                  </a:moveTo>
                  <a:cubicBezTo>
                    <a:pt x="22" y="84"/>
                    <a:pt x="20" y="84"/>
                    <a:pt x="17" y="83"/>
                  </a:cubicBezTo>
                  <a:cubicBezTo>
                    <a:pt x="34" y="75"/>
                    <a:pt x="51" y="66"/>
                    <a:pt x="68" y="57"/>
                  </a:cubicBezTo>
                  <a:cubicBezTo>
                    <a:pt x="54" y="66"/>
                    <a:pt x="39" y="75"/>
                    <a:pt x="25" y="84"/>
                  </a:cubicBezTo>
                  <a:moveTo>
                    <a:pt x="69" y="118"/>
                  </a:moveTo>
                  <a:cubicBezTo>
                    <a:pt x="89" y="107"/>
                    <a:pt x="110" y="97"/>
                    <a:pt x="130" y="87"/>
                  </a:cubicBezTo>
                  <a:cubicBezTo>
                    <a:pt x="155" y="76"/>
                    <a:pt x="182" y="69"/>
                    <a:pt x="207" y="55"/>
                  </a:cubicBezTo>
                  <a:cubicBezTo>
                    <a:pt x="207" y="57"/>
                    <a:pt x="208" y="58"/>
                    <a:pt x="208" y="59"/>
                  </a:cubicBezTo>
                  <a:cubicBezTo>
                    <a:pt x="182" y="71"/>
                    <a:pt x="154" y="79"/>
                    <a:pt x="128" y="91"/>
                  </a:cubicBezTo>
                  <a:cubicBezTo>
                    <a:pt x="115" y="97"/>
                    <a:pt x="101" y="104"/>
                    <a:pt x="87" y="110"/>
                  </a:cubicBezTo>
                  <a:cubicBezTo>
                    <a:pt x="81" y="113"/>
                    <a:pt x="75" y="115"/>
                    <a:pt x="69" y="118"/>
                  </a:cubicBezTo>
                  <a:moveTo>
                    <a:pt x="5" y="66"/>
                  </a:moveTo>
                  <a:cubicBezTo>
                    <a:pt x="6" y="59"/>
                    <a:pt x="14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16" y="58"/>
                    <a:pt x="10" y="62"/>
                    <a:pt x="5" y="66"/>
                  </a:cubicBezTo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8" y="111"/>
                    <a:pt x="77" y="105"/>
                    <a:pt x="86" y="101"/>
                  </a:cubicBezTo>
                  <a:cubicBezTo>
                    <a:pt x="93" y="98"/>
                    <a:pt x="99" y="95"/>
                    <a:pt x="106" y="92"/>
                  </a:cubicBezTo>
                  <a:cubicBezTo>
                    <a:pt x="129" y="82"/>
                    <a:pt x="152" y="72"/>
                    <a:pt x="175" y="61"/>
                  </a:cubicBezTo>
                  <a:cubicBezTo>
                    <a:pt x="181" y="59"/>
                    <a:pt x="186" y="56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2" y="59"/>
                    <a:pt x="172" y="64"/>
                    <a:pt x="162" y="69"/>
                  </a:cubicBezTo>
                  <a:cubicBezTo>
                    <a:pt x="140" y="79"/>
                    <a:pt x="118" y="88"/>
                    <a:pt x="97" y="98"/>
                  </a:cubicBezTo>
                  <a:cubicBezTo>
                    <a:pt x="84" y="104"/>
                    <a:pt x="72" y="111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moveTo>
                    <a:pt x="101" y="97"/>
                  </a:moveTo>
                  <a:cubicBezTo>
                    <a:pt x="111" y="93"/>
                    <a:pt x="121" y="88"/>
                    <a:pt x="131" y="83"/>
                  </a:cubicBezTo>
                  <a:cubicBezTo>
                    <a:pt x="155" y="73"/>
                    <a:pt x="179" y="63"/>
                    <a:pt x="200" y="49"/>
                  </a:cubicBezTo>
                  <a:cubicBezTo>
                    <a:pt x="202" y="50"/>
                    <a:pt x="204" y="52"/>
                    <a:pt x="206" y="54"/>
                  </a:cubicBezTo>
                  <a:cubicBezTo>
                    <a:pt x="181" y="66"/>
                    <a:pt x="154" y="75"/>
                    <a:pt x="128" y="86"/>
                  </a:cubicBezTo>
                  <a:cubicBezTo>
                    <a:pt x="119" y="90"/>
                    <a:pt x="110" y="93"/>
                    <a:pt x="101" y="97"/>
                  </a:cubicBezTo>
                  <a:moveTo>
                    <a:pt x="60" y="113"/>
                  </a:moveTo>
                  <a:cubicBezTo>
                    <a:pt x="60" y="112"/>
                    <a:pt x="59" y="112"/>
                    <a:pt x="59" y="112"/>
                  </a:cubicBezTo>
                  <a:cubicBezTo>
                    <a:pt x="64" y="109"/>
                    <a:pt x="69" y="107"/>
                    <a:pt x="73" y="105"/>
                  </a:cubicBezTo>
                  <a:cubicBezTo>
                    <a:pt x="85" y="99"/>
                    <a:pt x="97" y="94"/>
                    <a:pt x="108" y="88"/>
                  </a:cubicBezTo>
                  <a:cubicBezTo>
                    <a:pt x="131" y="78"/>
                    <a:pt x="154" y="67"/>
                    <a:pt x="176" y="55"/>
                  </a:cubicBezTo>
                  <a:cubicBezTo>
                    <a:pt x="180" y="53"/>
                    <a:pt x="184" y="50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3" y="50"/>
                    <a:pt x="179" y="53"/>
                    <a:pt x="175" y="56"/>
                  </a:cubicBezTo>
                  <a:cubicBezTo>
                    <a:pt x="165" y="63"/>
                    <a:pt x="154" y="68"/>
                    <a:pt x="142" y="74"/>
                  </a:cubicBezTo>
                  <a:cubicBezTo>
                    <a:pt x="120" y="83"/>
                    <a:pt x="99" y="94"/>
                    <a:pt x="77" y="104"/>
                  </a:cubicBezTo>
                  <a:cubicBezTo>
                    <a:pt x="74" y="105"/>
                    <a:pt x="71" y="107"/>
                    <a:pt x="69" y="108"/>
                  </a:cubicBezTo>
                  <a:cubicBezTo>
                    <a:pt x="66" y="110"/>
                    <a:pt x="63" y="111"/>
                    <a:pt x="60" y="113"/>
                  </a:cubicBezTo>
                  <a:moveTo>
                    <a:pt x="119" y="85"/>
                  </a:moveTo>
                  <a:cubicBezTo>
                    <a:pt x="121" y="84"/>
                    <a:pt x="122" y="84"/>
                    <a:pt x="124" y="83"/>
                  </a:cubicBezTo>
                  <a:cubicBezTo>
                    <a:pt x="136" y="78"/>
                    <a:pt x="147" y="73"/>
                    <a:pt x="158" y="67"/>
                  </a:cubicBezTo>
                  <a:cubicBezTo>
                    <a:pt x="170" y="62"/>
                    <a:pt x="180" y="54"/>
                    <a:pt x="191" y="47"/>
                  </a:cubicBezTo>
                  <a:cubicBezTo>
                    <a:pt x="191" y="47"/>
                    <a:pt x="192" y="47"/>
                    <a:pt x="193" y="47"/>
                  </a:cubicBezTo>
                  <a:cubicBezTo>
                    <a:pt x="195" y="47"/>
                    <a:pt x="197" y="47"/>
                    <a:pt x="199" y="48"/>
                  </a:cubicBezTo>
                  <a:cubicBezTo>
                    <a:pt x="188" y="53"/>
                    <a:pt x="177" y="59"/>
                    <a:pt x="166" y="64"/>
                  </a:cubicBezTo>
                  <a:cubicBezTo>
                    <a:pt x="154" y="70"/>
                    <a:pt x="141" y="76"/>
                    <a:pt x="128" y="82"/>
                  </a:cubicBezTo>
                  <a:cubicBezTo>
                    <a:pt x="125" y="83"/>
                    <a:pt x="122" y="84"/>
                    <a:pt x="119" y="85"/>
                  </a:cubicBezTo>
                  <a:moveTo>
                    <a:pt x="10" y="79"/>
                  </a:moveTo>
                  <a:cubicBezTo>
                    <a:pt x="9" y="78"/>
                    <a:pt x="9" y="77"/>
                    <a:pt x="8" y="77"/>
                  </a:cubicBezTo>
                  <a:cubicBezTo>
                    <a:pt x="26" y="65"/>
                    <a:pt x="44" y="55"/>
                    <a:pt x="62" y="45"/>
                  </a:cubicBezTo>
                  <a:cubicBezTo>
                    <a:pt x="61" y="46"/>
                    <a:pt x="60" y="47"/>
                    <a:pt x="58" y="48"/>
                  </a:cubicBezTo>
                  <a:cubicBezTo>
                    <a:pt x="42" y="57"/>
                    <a:pt x="25" y="67"/>
                    <a:pt x="10" y="79"/>
                  </a:cubicBezTo>
                  <a:moveTo>
                    <a:pt x="27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0"/>
                    <a:pt x="29" y="50"/>
                    <a:pt x="31" y="49"/>
                  </a:cubicBezTo>
                  <a:cubicBezTo>
                    <a:pt x="32" y="47"/>
                    <a:pt x="34" y="46"/>
                    <a:pt x="36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7"/>
                    <a:pt x="30" y="49"/>
                    <a:pt x="27" y="51"/>
                  </a:cubicBezTo>
                  <a:moveTo>
                    <a:pt x="39" y="115"/>
                  </a:moveTo>
                  <a:cubicBezTo>
                    <a:pt x="36" y="115"/>
                    <a:pt x="34" y="115"/>
                    <a:pt x="31" y="114"/>
                  </a:cubicBezTo>
                  <a:cubicBezTo>
                    <a:pt x="40" y="107"/>
                    <a:pt x="54" y="103"/>
                    <a:pt x="64" y="98"/>
                  </a:cubicBezTo>
                  <a:cubicBezTo>
                    <a:pt x="77" y="91"/>
                    <a:pt x="89" y="85"/>
                    <a:pt x="102" y="78"/>
                  </a:cubicBezTo>
                  <a:cubicBezTo>
                    <a:pt x="115" y="72"/>
                    <a:pt x="128" y="66"/>
                    <a:pt x="141" y="61"/>
                  </a:cubicBezTo>
                  <a:cubicBezTo>
                    <a:pt x="154" y="55"/>
                    <a:pt x="167" y="48"/>
                    <a:pt x="180" y="43"/>
                  </a:cubicBezTo>
                  <a:cubicBezTo>
                    <a:pt x="181" y="43"/>
                    <a:pt x="182" y="42"/>
                    <a:pt x="182" y="42"/>
                  </a:cubicBezTo>
                  <a:cubicBezTo>
                    <a:pt x="182" y="42"/>
                    <a:pt x="182" y="42"/>
                    <a:pt x="180" y="43"/>
                  </a:cubicBezTo>
                  <a:cubicBezTo>
                    <a:pt x="177" y="45"/>
                    <a:pt x="174" y="46"/>
                    <a:pt x="171" y="48"/>
                  </a:cubicBezTo>
                  <a:cubicBezTo>
                    <a:pt x="165" y="51"/>
                    <a:pt x="160" y="55"/>
                    <a:pt x="154" y="57"/>
                  </a:cubicBezTo>
                  <a:cubicBezTo>
                    <a:pt x="142" y="63"/>
                    <a:pt x="129" y="69"/>
                    <a:pt x="118" y="75"/>
                  </a:cubicBezTo>
                  <a:cubicBezTo>
                    <a:pt x="106" y="82"/>
                    <a:pt x="94" y="88"/>
                    <a:pt x="82" y="94"/>
                  </a:cubicBezTo>
                  <a:cubicBezTo>
                    <a:pt x="69" y="101"/>
                    <a:pt x="56" y="106"/>
                    <a:pt x="45" y="114"/>
                  </a:cubicBezTo>
                  <a:cubicBezTo>
                    <a:pt x="43" y="115"/>
                    <a:pt x="41" y="115"/>
                    <a:pt x="39" y="115"/>
                  </a:cubicBezTo>
                  <a:moveTo>
                    <a:pt x="49" y="114"/>
                  </a:moveTo>
                  <a:cubicBezTo>
                    <a:pt x="53" y="112"/>
                    <a:pt x="57" y="108"/>
                    <a:pt x="61" y="106"/>
                  </a:cubicBezTo>
                  <a:cubicBezTo>
                    <a:pt x="67" y="103"/>
                    <a:pt x="73" y="100"/>
                    <a:pt x="79" y="97"/>
                  </a:cubicBezTo>
                  <a:cubicBezTo>
                    <a:pt x="91" y="90"/>
                    <a:pt x="104" y="84"/>
                    <a:pt x="116" y="78"/>
                  </a:cubicBezTo>
                  <a:cubicBezTo>
                    <a:pt x="128" y="71"/>
                    <a:pt x="139" y="65"/>
                    <a:pt x="152" y="60"/>
                  </a:cubicBezTo>
                  <a:cubicBezTo>
                    <a:pt x="163" y="55"/>
                    <a:pt x="175" y="49"/>
                    <a:pt x="185" y="42"/>
                  </a:cubicBezTo>
                  <a:cubicBezTo>
                    <a:pt x="185" y="43"/>
                    <a:pt x="184" y="43"/>
                    <a:pt x="184" y="44"/>
                  </a:cubicBezTo>
                  <a:cubicBezTo>
                    <a:pt x="183" y="45"/>
                    <a:pt x="183" y="46"/>
                    <a:pt x="184" y="47"/>
                  </a:cubicBezTo>
                  <a:cubicBezTo>
                    <a:pt x="184" y="47"/>
                    <a:pt x="184" y="48"/>
                    <a:pt x="185" y="48"/>
                  </a:cubicBezTo>
                  <a:cubicBezTo>
                    <a:pt x="177" y="52"/>
                    <a:pt x="170" y="57"/>
                    <a:pt x="162" y="61"/>
                  </a:cubicBezTo>
                  <a:cubicBezTo>
                    <a:pt x="150" y="67"/>
                    <a:pt x="137" y="73"/>
                    <a:pt x="124" y="79"/>
                  </a:cubicBezTo>
                  <a:cubicBezTo>
                    <a:pt x="111" y="86"/>
                    <a:pt x="98" y="91"/>
                    <a:pt x="86" y="97"/>
                  </a:cubicBezTo>
                  <a:cubicBezTo>
                    <a:pt x="76" y="102"/>
                    <a:pt x="67" y="107"/>
                    <a:pt x="58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6" y="111"/>
                    <a:pt x="56" y="111"/>
                  </a:cubicBezTo>
                  <a:cubicBezTo>
                    <a:pt x="54" y="112"/>
                    <a:pt x="52" y="113"/>
                    <a:pt x="49" y="114"/>
                  </a:cubicBezTo>
                  <a:moveTo>
                    <a:pt x="19" y="105"/>
                  </a:moveTo>
                  <a:cubicBezTo>
                    <a:pt x="18" y="104"/>
                    <a:pt x="18" y="103"/>
                    <a:pt x="18" y="102"/>
                  </a:cubicBezTo>
                  <a:cubicBezTo>
                    <a:pt x="26" y="93"/>
                    <a:pt x="37" y="87"/>
                    <a:pt x="47" y="81"/>
                  </a:cubicBezTo>
                  <a:cubicBezTo>
                    <a:pt x="60" y="74"/>
                    <a:pt x="73" y="66"/>
                    <a:pt x="87" y="60"/>
                  </a:cubicBezTo>
                  <a:cubicBezTo>
                    <a:pt x="99" y="54"/>
                    <a:pt x="111" y="48"/>
                    <a:pt x="123" y="42"/>
                  </a:cubicBezTo>
                  <a:cubicBezTo>
                    <a:pt x="124" y="41"/>
                    <a:pt x="125" y="41"/>
                    <a:pt x="126" y="40"/>
                  </a:cubicBezTo>
                  <a:cubicBezTo>
                    <a:pt x="124" y="41"/>
                    <a:pt x="122" y="42"/>
                    <a:pt x="121" y="43"/>
                  </a:cubicBezTo>
                  <a:cubicBezTo>
                    <a:pt x="108" y="51"/>
                    <a:pt x="95" y="57"/>
                    <a:pt x="81" y="64"/>
                  </a:cubicBezTo>
                  <a:cubicBezTo>
                    <a:pt x="69" y="71"/>
                    <a:pt x="57" y="78"/>
                    <a:pt x="45" y="86"/>
                  </a:cubicBezTo>
                  <a:cubicBezTo>
                    <a:pt x="39" y="89"/>
                    <a:pt x="34" y="93"/>
                    <a:pt x="29" y="97"/>
                  </a:cubicBezTo>
                  <a:cubicBezTo>
                    <a:pt x="26" y="99"/>
                    <a:pt x="24" y="101"/>
                    <a:pt x="22" y="103"/>
                  </a:cubicBezTo>
                  <a:cubicBezTo>
                    <a:pt x="20" y="103"/>
                    <a:pt x="19" y="104"/>
                    <a:pt x="20" y="104"/>
                  </a:cubicBezTo>
                  <a:cubicBezTo>
                    <a:pt x="19" y="105"/>
                    <a:pt x="19" y="105"/>
                    <a:pt x="19" y="105"/>
                  </a:cubicBezTo>
                  <a:moveTo>
                    <a:pt x="63" y="45"/>
                  </a:moveTo>
                  <a:cubicBezTo>
                    <a:pt x="66" y="43"/>
                    <a:pt x="69" y="42"/>
                    <a:pt x="73" y="40"/>
                  </a:cubicBezTo>
                  <a:cubicBezTo>
                    <a:pt x="69" y="42"/>
                    <a:pt x="66" y="43"/>
                    <a:pt x="63" y="45"/>
                  </a:cubicBezTo>
                  <a:moveTo>
                    <a:pt x="32" y="40"/>
                  </a:moveTo>
                  <a:cubicBezTo>
                    <a:pt x="32" y="40"/>
                    <a:pt x="33" y="40"/>
                    <a:pt x="34" y="39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3"/>
                    <a:pt x="28" y="46"/>
                    <a:pt x="23" y="50"/>
                  </a:cubicBezTo>
                  <a:cubicBezTo>
                    <a:pt x="22" y="49"/>
                    <a:pt x="20" y="49"/>
                    <a:pt x="18" y="48"/>
                  </a:cubicBezTo>
                  <a:cubicBezTo>
                    <a:pt x="21" y="46"/>
                    <a:pt x="24" y="45"/>
                    <a:pt x="27" y="43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5"/>
                    <a:pt x="35" y="43"/>
                    <a:pt x="38" y="38"/>
                  </a:cubicBezTo>
                  <a:cubicBezTo>
                    <a:pt x="39" y="39"/>
                    <a:pt x="40" y="40"/>
                    <a:pt x="40" y="42"/>
                  </a:cubicBezTo>
                  <a:cubicBezTo>
                    <a:pt x="38" y="43"/>
                    <a:pt x="36" y="44"/>
                    <a:pt x="33" y="45"/>
                  </a:cubicBezTo>
                  <a:cubicBezTo>
                    <a:pt x="32" y="46"/>
                    <a:pt x="30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50"/>
                    <a:pt x="25" y="50"/>
                  </a:cubicBezTo>
                  <a:moveTo>
                    <a:pt x="17" y="47"/>
                  </a:moveTo>
                  <a:cubicBezTo>
                    <a:pt x="16" y="46"/>
                    <a:pt x="15" y="45"/>
                    <a:pt x="14" y="44"/>
                  </a:cubicBezTo>
                  <a:cubicBezTo>
                    <a:pt x="20" y="43"/>
                    <a:pt x="24" y="39"/>
                    <a:pt x="28" y="35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4" y="40"/>
                    <a:pt x="21" y="43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moveTo>
                    <a:pt x="21" y="45"/>
                  </a:moveTo>
                  <a:cubicBezTo>
                    <a:pt x="20" y="45"/>
                    <a:pt x="26" y="40"/>
                    <a:pt x="26" y="40"/>
                  </a:cubicBezTo>
                  <a:cubicBezTo>
                    <a:pt x="29" y="37"/>
                    <a:pt x="32" y="35"/>
                    <a:pt x="34" y="32"/>
                  </a:cubicBezTo>
                  <a:cubicBezTo>
                    <a:pt x="35" y="33"/>
                    <a:pt x="36" y="35"/>
                    <a:pt x="37" y="36"/>
                  </a:cubicBezTo>
                  <a:cubicBezTo>
                    <a:pt x="32" y="39"/>
                    <a:pt x="27" y="42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13" y="43"/>
                  </a:moveTo>
                  <a:cubicBezTo>
                    <a:pt x="12" y="42"/>
                    <a:pt x="12" y="41"/>
                    <a:pt x="12" y="40"/>
                  </a:cubicBezTo>
                  <a:cubicBezTo>
                    <a:pt x="17" y="38"/>
                    <a:pt x="22" y="33"/>
                    <a:pt x="27" y="30"/>
                  </a:cubicBezTo>
                  <a:cubicBezTo>
                    <a:pt x="23" y="32"/>
                    <a:pt x="17" y="38"/>
                    <a:pt x="13" y="43"/>
                  </a:cubicBezTo>
                  <a:moveTo>
                    <a:pt x="26" y="112"/>
                  </a:moveTo>
                  <a:cubicBezTo>
                    <a:pt x="24" y="111"/>
                    <a:pt x="23" y="110"/>
                    <a:pt x="21" y="109"/>
                  </a:cubicBezTo>
                  <a:cubicBezTo>
                    <a:pt x="32" y="101"/>
                    <a:pt x="46" y="95"/>
                    <a:pt x="58" y="89"/>
                  </a:cubicBezTo>
                  <a:cubicBezTo>
                    <a:pt x="73" y="82"/>
                    <a:pt x="87" y="76"/>
                    <a:pt x="102" y="69"/>
                  </a:cubicBezTo>
                  <a:cubicBezTo>
                    <a:pt x="116" y="61"/>
                    <a:pt x="130" y="55"/>
                    <a:pt x="145" y="48"/>
                  </a:cubicBezTo>
                  <a:cubicBezTo>
                    <a:pt x="152" y="45"/>
                    <a:pt x="159" y="42"/>
                    <a:pt x="166" y="39"/>
                  </a:cubicBezTo>
                  <a:cubicBezTo>
                    <a:pt x="171" y="36"/>
                    <a:pt x="178" y="33"/>
                    <a:pt x="183" y="29"/>
                  </a:cubicBezTo>
                  <a:cubicBezTo>
                    <a:pt x="172" y="38"/>
                    <a:pt x="156" y="44"/>
                    <a:pt x="144" y="50"/>
                  </a:cubicBezTo>
                  <a:cubicBezTo>
                    <a:pt x="129" y="56"/>
                    <a:pt x="115" y="64"/>
                    <a:pt x="100" y="71"/>
                  </a:cubicBezTo>
                  <a:cubicBezTo>
                    <a:pt x="75" y="83"/>
                    <a:pt x="49" y="96"/>
                    <a:pt x="26" y="112"/>
                  </a:cubicBezTo>
                  <a:moveTo>
                    <a:pt x="183" y="29"/>
                  </a:move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moveTo>
                    <a:pt x="30" y="114"/>
                  </a:moveTo>
                  <a:cubicBezTo>
                    <a:pt x="29" y="113"/>
                    <a:pt x="28" y="113"/>
                    <a:pt x="27" y="113"/>
                  </a:cubicBezTo>
                  <a:cubicBezTo>
                    <a:pt x="51" y="96"/>
                    <a:pt x="77" y="83"/>
                    <a:pt x="103" y="70"/>
                  </a:cubicBezTo>
                  <a:cubicBezTo>
                    <a:pt x="119" y="63"/>
                    <a:pt x="134" y="55"/>
                    <a:pt x="150" y="48"/>
                  </a:cubicBezTo>
                  <a:cubicBezTo>
                    <a:pt x="161" y="43"/>
                    <a:pt x="175" y="38"/>
                    <a:pt x="185" y="29"/>
                  </a:cubicBezTo>
                  <a:cubicBezTo>
                    <a:pt x="186" y="32"/>
                    <a:pt x="186" y="37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71" y="44"/>
                    <a:pt x="159" y="52"/>
                    <a:pt x="146" y="57"/>
                  </a:cubicBezTo>
                  <a:cubicBezTo>
                    <a:pt x="133" y="63"/>
                    <a:pt x="119" y="68"/>
                    <a:pt x="106" y="75"/>
                  </a:cubicBezTo>
                  <a:cubicBezTo>
                    <a:pt x="92" y="82"/>
                    <a:pt x="78" y="89"/>
                    <a:pt x="63" y="97"/>
                  </a:cubicBezTo>
                  <a:cubicBezTo>
                    <a:pt x="53" y="102"/>
                    <a:pt x="39" y="106"/>
                    <a:pt x="30" y="114"/>
                  </a:cubicBezTo>
                  <a:moveTo>
                    <a:pt x="16" y="42"/>
                  </a:moveTo>
                  <a:cubicBezTo>
                    <a:pt x="15" y="42"/>
                    <a:pt x="15" y="41"/>
                    <a:pt x="17" y="40"/>
                  </a:cubicBezTo>
                  <a:cubicBezTo>
                    <a:pt x="18" y="39"/>
                    <a:pt x="19" y="38"/>
                    <a:pt x="20" y="37"/>
                  </a:cubicBezTo>
                  <a:cubicBezTo>
                    <a:pt x="23" y="34"/>
                    <a:pt x="27" y="32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27" y="34"/>
                    <a:pt x="22" y="39"/>
                    <a:pt x="16" y="42"/>
                  </a:cubicBezTo>
                  <a:moveTo>
                    <a:pt x="11" y="38"/>
                  </a:move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3"/>
                    <a:pt x="17" y="31"/>
                    <a:pt x="20" y="29"/>
                  </a:cubicBezTo>
                  <a:cubicBezTo>
                    <a:pt x="21" y="28"/>
                    <a:pt x="23" y="27"/>
                    <a:pt x="23" y="27"/>
                  </a:cubicBezTo>
                  <a:cubicBezTo>
                    <a:pt x="23" y="27"/>
                    <a:pt x="22" y="28"/>
                    <a:pt x="20" y="30"/>
                  </a:cubicBezTo>
                  <a:cubicBezTo>
                    <a:pt x="17" y="33"/>
                    <a:pt x="14" y="35"/>
                    <a:pt x="11" y="38"/>
                  </a:cubicBezTo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5" y="35"/>
                    <a:pt x="21" y="32"/>
                    <a:pt x="24" y="27"/>
                  </a:cubicBezTo>
                  <a:cubicBezTo>
                    <a:pt x="26" y="27"/>
                    <a:pt x="27" y="27"/>
                    <a:pt x="28" y="28"/>
                  </a:cubicBezTo>
                  <a:cubicBezTo>
                    <a:pt x="26" y="29"/>
                    <a:pt x="23" y="30"/>
                    <a:pt x="21" y="32"/>
                  </a:cubicBezTo>
                  <a:cubicBezTo>
                    <a:pt x="18" y="35"/>
                    <a:pt x="14" y="37"/>
                    <a:pt x="11" y="39"/>
                  </a:cubicBezTo>
                  <a:moveTo>
                    <a:pt x="11" y="34"/>
                  </a:moveTo>
                  <a:cubicBezTo>
                    <a:pt x="12" y="33"/>
                    <a:pt x="12" y="33"/>
                    <a:pt x="12" y="32"/>
                  </a:cubicBezTo>
                  <a:cubicBezTo>
                    <a:pt x="14" y="29"/>
                    <a:pt x="18" y="27"/>
                    <a:pt x="22" y="27"/>
                  </a:cubicBezTo>
                  <a:cubicBezTo>
                    <a:pt x="18" y="29"/>
                    <a:pt x="15" y="31"/>
                    <a:pt x="11" y="34"/>
                  </a:cubicBezTo>
                  <a:moveTo>
                    <a:pt x="45" y="39"/>
                  </a:moveTo>
                  <a:cubicBezTo>
                    <a:pt x="45" y="38"/>
                    <a:pt x="46" y="37"/>
                    <a:pt x="46" y="36"/>
                  </a:cubicBezTo>
                  <a:cubicBezTo>
                    <a:pt x="51" y="32"/>
                    <a:pt x="58" y="29"/>
                    <a:pt x="65" y="26"/>
                  </a:cubicBezTo>
                  <a:cubicBezTo>
                    <a:pt x="58" y="30"/>
                    <a:pt x="52" y="35"/>
                    <a:pt x="45" y="39"/>
                  </a:cubicBezTo>
                  <a:moveTo>
                    <a:pt x="21" y="108"/>
                  </a:moveTo>
                  <a:cubicBezTo>
                    <a:pt x="20" y="108"/>
                    <a:pt x="19" y="107"/>
                    <a:pt x="19" y="107"/>
                  </a:cubicBezTo>
                  <a:cubicBezTo>
                    <a:pt x="20" y="106"/>
                    <a:pt x="22" y="105"/>
                    <a:pt x="23" y="104"/>
                  </a:cubicBezTo>
                  <a:cubicBezTo>
                    <a:pt x="24" y="103"/>
                    <a:pt x="25" y="102"/>
                    <a:pt x="27" y="101"/>
                  </a:cubicBezTo>
                  <a:cubicBezTo>
                    <a:pt x="39" y="93"/>
                    <a:pt x="52" y="87"/>
                    <a:pt x="64" y="80"/>
                  </a:cubicBezTo>
                  <a:cubicBezTo>
                    <a:pt x="77" y="73"/>
                    <a:pt x="90" y="66"/>
                    <a:pt x="103" y="59"/>
                  </a:cubicBezTo>
                  <a:cubicBezTo>
                    <a:pt x="116" y="53"/>
                    <a:pt x="129" y="47"/>
                    <a:pt x="142" y="41"/>
                  </a:cubicBezTo>
                  <a:cubicBezTo>
                    <a:pt x="151" y="36"/>
                    <a:pt x="160" y="31"/>
                    <a:pt x="169" y="26"/>
                  </a:cubicBezTo>
                  <a:cubicBezTo>
                    <a:pt x="167" y="27"/>
                    <a:pt x="166" y="28"/>
                    <a:pt x="164" y="29"/>
                  </a:cubicBezTo>
                  <a:cubicBezTo>
                    <a:pt x="158" y="33"/>
                    <a:pt x="151" y="37"/>
                    <a:pt x="145" y="40"/>
                  </a:cubicBezTo>
                  <a:cubicBezTo>
                    <a:pt x="130" y="48"/>
                    <a:pt x="114" y="55"/>
                    <a:pt x="99" y="63"/>
                  </a:cubicBezTo>
                  <a:cubicBezTo>
                    <a:pt x="84" y="71"/>
                    <a:pt x="69" y="79"/>
                    <a:pt x="55" y="87"/>
                  </a:cubicBezTo>
                  <a:cubicBezTo>
                    <a:pt x="43" y="93"/>
                    <a:pt x="31" y="100"/>
                    <a:pt x="21" y="108"/>
                  </a:cubicBezTo>
                  <a:moveTo>
                    <a:pt x="25" y="55"/>
                  </a:moveTo>
                  <a:cubicBezTo>
                    <a:pt x="26" y="55"/>
                    <a:pt x="26" y="54"/>
                    <a:pt x="27" y="53"/>
                  </a:cubicBezTo>
                  <a:cubicBezTo>
                    <a:pt x="30" y="52"/>
                    <a:pt x="34" y="50"/>
                    <a:pt x="37" y="47"/>
                  </a:cubicBezTo>
                  <a:cubicBezTo>
                    <a:pt x="39" y="46"/>
                    <a:pt x="41" y="45"/>
                    <a:pt x="43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50" y="40"/>
                    <a:pt x="56" y="37"/>
                    <a:pt x="61" y="34"/>
                  </a:cubicBezTo>
                  <a:cubicBezTo>
                    <a:pt x="66" y="31"/>
                    <a:pt x="73" y="28"/>
                    <a:pt x="79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1" y="30"/>
                    <a:pt x="62" y="36"/>
                    <a:pt x="53" y="41"/>
                  </a:cubicBezTo>
                  <a:cubicBezTo>
                    <a:pt x="37" y="51"/>
                    <a:pt x="19" y="59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11" y="64"/>
                    <a:pt x="17" y="59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5" y="55"/>
                  </a:cubicBezTo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50" y="38"/>
                    <a:pt x="55" y="34"/>
                    <a:pt x="60" y="31"/>
                  </a:cubicBezTo>
                  <a:cubicBezTo>
                    <a:pt x="64" y="29"/>
                    <a:pt x="67" y="26"/>
                    <a:pt x="70" y="24"/>
                  </a:cubicBezTo>
                  <a:cubicBezTo>
                    <a:pt x="71" y="24"/>
                    <a:pt x="71" y="24"/>
                    <a:pt x="72" y="23"/>
                  </a:cubicBezTo>
                  <a:cubicBezTo>
                    <a:pt x="74" y="22"/>
                    <a:pt x="75" y="22"/>
                    <a:pt x="77" y="21"/>
                  </a:cubicBezTo>
                  <a:cubicBezTo>
                    <a:pt x="77" y="22"/>
                    <a:pt x="78" y="23"/>
                    <a:pt x="78" y="24"/>
                  </a:cubicBezTo>
                  <a:cubicBezTo>
                    <a:pt x="73" y="27"/>
                    <a:pt x="66" y="30"/>
                    <a:pt x="60" y="33"/>
                  </a:cubicBezTo>
                  <a:cubicBezTo>
                    <a:pt x="55" y="36"/>
                    <a:pt x="50" y="39"/>
                    <a:pt x="45" y="41"/>
                  </a:cubicBezTo>
                  <a:moveTo>
                    <a:pt x="35" y="100"/>
                  </a:moveTo>
                  <a:cubicBezTo>
                    <a:pt x="55" y="88"/>
                    <a:pt x="74" y="78"/>
                    <a:pt x="94" y="67"/>
                  </a:cubicBezTo>
                  <a:cubicBezTo>
                    <a:pt x="115" y="56"/>
                    <a:pt x="137" y="46"/>
                    <a:pt x="158" y="34"/>
                  </a:cubicBezTo>
                  <a:cubicBezTo>
                    <a:pt x="162" y="32"/>
                    <a:pt x="165" y="30"/>
                    <a:pt x="169" y="27"/>
                  </a:cubicBezTo>
                  <a:cubicBezTo>
                    <a:pt x="170" y="26"/>
                    <a:pt x="171" y="25"/>
                    <a:pt x="173" y="24"/>
                  </a:cubicBezTo>
                  <a:cubicBezTo>
                    <a:pt x="174" y="24"/>
                    <a:pt x="174" y="23"/>
                    <a:pt x="175" y="22"/>
                  </a:cubicBezTo>
                  <a:cubicBezTo>
                    <a:pt x="176" y="22"/>
                    <a:pt x="177" y="21"/>
                    <a:pt x="179" y="21"/>
                  </a:cubicBezTo>
                  <a:cubicBezTo>
                    <a:pt x="180" y="21"/>
                    <a:pt x="181" y="22"/>
                    <a:pt x="182" y="23"/>
                  </a:cubicBezTo>
                  <a:cubicBezTo>
                    <a:pt x="183" y="24"/>
                    <a:pt x="184" y="26"/>
                    <a:pt x="184" y="27"/>
                  </a:cubicBezTo>
                  <a:cubicBezTo>
                    <a:pt x="181" y="29"/>
                    <a:pt x="178" y="31"/>
                    <a:pt x="175" y="33"/>
                  </a:cubicBezTo>
                  <a:cubicBezTo>
                    <a:pt x="171" y="36"/>
                    <a:pt x="165" y="38"/>
                    <a:pt x="160" y="40"/>
                  </a:cubicBezTo>
                  <a:cubicBezTo>
                    <a:pt x="150" y="45"/>
                    <a:pt x="139" y="49"/>
                    <a:pt x="128" y="54"/>
                  </a:cubicBezTo>
                  <a:cubicBezTo>
                    <a:pt x="106" y="65"/>
                    <a:pt x="85" y="76"/>
                    <a:pt x="63" y="86"/>
                  </a:cubicBezTo>
                  <a:cubicBezTo>
                    <a:pt x="54" y="90"/>
                    <a:pt x="45" y="95"/>
                    <a:pt x="35" y="100"/>
                  </a:cubicBezTo>
                  <a:moveTo>
                    <a:pt x="155" y="26"/>
                  </a:moveTo>
                  <a:cubicBezTo>
                    <a:pt x="155" y="26"/>
                    <a:pt x="156" y="25"/>
                    <a:pt x="156" y="25"/>
                  </a:cubicBezTo>
                  <a:cubicBezTo>
                    <a:pt x="161" y="21"/>
                    <a:pt x="166" y="19"/>
                    <a:pt x="172" y="19"/>
                  </a:cubicBezTo>
                  <a:cubicBezTo>
                    <a:pt x="174" y="19"/>
                    <a:pt x="176" y="19"/>
                    <a:pt x="177" y="20"/>
                  </a:cubicBezTo>
                  <a:cubicBezTo>
                    <a:pt x="177" y="20"/>
                    <a:pt x="177" y="20"/>
                    <a:pt x="176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4" y="22"/>
                    <a:pt x="171" y="23"/>
                    <a:pt x="169" y="25"/>
                  </a:cubicBezTo>
                  <a:cubicBezTo>
                    <a:pt x="159" y="31"/>
                    <a:pt x="149" y="36"/>
                    <a:pt x="139" y="41"/>
                  </a:cubicBezTo>
                  <a:cubicBezTo>
                    <a:pt x="118" y="51"/>
                    <a:pt x="97" y="60"/>
                    <a:pt x="76" y="72"/>
                  </a:cubicBezTo>
                  <a:cubicBezTo>
                    <a:pt x="66" y="77"/>
                    <a:pt x="56" y="83"/>
                    <a:pt x="45" y="89"/>
                  </a:cubicBezTo>
                  <a:cubicBezTo>
                    <a:pt x="42" y="91"/>
                    <a:pt x="38" y="93"/>
                    <a:pt x="34" y="95"/>
                  </a:cubicBezTo>
                  <a:cubicBezTo>
                    <a:pt x="69" y="70"/>
                    <a:pt x="107" y="52"/>
                    <a:pt x="144" y="31"/>
                  </a:cubicBezTo>
                  <a:cubicBezTo>
                    <a:pt x="146" y="30"/>
                    <a:pt x="149" y="28"/>
                    <a:pt x="151" y="26"/>
                  </a:cubicBezTo>
                  <a:cubicBezTo>
                    <a:pt x="152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5"/>
                    <a:pt x="154" y="26"/>
                    <a:pt x="155" y="26"/>
                  </a:cubicBezTo>
                  <a:moveTo>
                    <a:pt x="22" y="97"/>
                  </a:moveTo>
                  <a:cubicBezTo>
                    <a:pt x="24" y="94"/>
                    <a:pt x="27" y="91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1" y="88"/>
                    <a:pt x="31" y="88"/>
                  </a:cubicBezTo>
                  <a:cubicBezTo>
                    <a:pt x="36" y="84"/>
                    <a:pt x="42" y="80"/>
                    <a:pt x="47" y="76"/>
                  </a:cubicBezTo>
                  <a:cubicBezTo>
                    <a:pt x="62" y="67"/>
                    <a:pt x="78" y="58"/>
                    <a:pt x="94" y="49"/>
                  </a:cubicBezTo>
                  <a:cubicBezTo>
                    <a:pt x="113" y="40"/>
                    <a:pt x="133" y="31"/>
                    <a:pt x="151" y="18"/>
                  </a:cubicBezTo>
                  <a:cubicBezTo>
                    <a:pt x="152" y="20"/>
                    <a:pt x="152" y="21"/>
                    <a:pt x="152" y="23"/>
                  </a:cubicBezTo>
                  <a:cubicBezTo>
                    <a:pt x="152" y="23"/>
                    <a:pt x="152" y="24"/>
                    <a:pt x="152" y="24"/>
                  </a:cubicBezTo>
                  <a:cubicBezTo>
                    <a:pt x="151" y="25"/>
                    <a:pt x="150" y="26"/>
                    <a:pt x="149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9"/>
                    <a:pt x="139" y="31"/>
                    <a:pt x="135" y="34"/>
                  </a:cubicBezTo>
                  <a:cubicBezTo>
                    <a:pt x="124" y="39"/>
                    <a:pt x="113" y="46"/>
                    <a:pt x="102" y="52"/>
                  </a:cubicBezTo>
                  <a:cubicBezTo>
                    <a:pt x="80" y="62"/>
                    <a:pt x="58" y="72"/>
                    <a:pt x="38" y="85"/>
                  </a:cubicBezTo>
                  <a:cubicBezTo>
                    <a:pt x="34" y="87"/>
                    <a:pt x="30" y="90"/>
                    <a:pt x="27" y="93"/>
                  </a:cubicBezTo>
                  <a:cubicBezTo>
                    <a:pt x="25" y="94"/>
                    <a:pt x="23" y="95"/>
                    <a:pt x="22" y="97"/>
                  </a:cubicBezTo>
                  <a:moveTo>
                    <a:pt x="144" y="20"/>
                  </a:moveTo>
                  <a:cubicBezTo>
                    <a:pt x="144" y="20"/>
                    <a:pt x="146" y="19"/>
                    <a:pt x="147" y="19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8"/>
                    <a:pt x="150" y="18"/>
                    <a:pt x="147" y="20"/>
                  </a:cubicBezTo>
                  <a:cubicBezTo>
                    <a:pt x="142" y="23"/>
                    <a:pt x="136" y="26"/>
                    <a:pt x="130" y="30"/>
                  </a:cubicBezTo>
                  <a:cubicBezTo>
                    <a:pt x="124" y="33"/>
                    <a:pt x="116" y="37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0" y="35"/>
                    <a:pt x="129" y="30"/>
                    <a:pt x="138" y="24"/>
                  </a:cubicBezTo>
                  <a:cubicBezTo>
                    <a:pt x="140" y="22"/>
                    <a:pt x="142" y="21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moveTo>
                    <a:pt x="12" y="79"/>
                  </a:moveTo>
                  <a:cubicBezTo>
                    <a:pt x="16" y="78"/>
                    <a:pt x="21" y="73"/>
                    <a:pt x="24" y="70"/>
                  </a:cubicBezTo>
                  <a:cubicBezTo>
                    <a:pt x="34" y="63"/>
                    <a:pt x="43" y="57"/>
                    <a:pt x="54" y="52"/>
                  </a:cubicBezTo>
                  <a:cubicBezTo>
                    <a:pt x="64" y="46"/>
                    <a:pt x="75" y="40"/>
                    <a:pt x="85" y="34"/>
                  </a:cubicBezTo>
                  <a:cubicBezTo>
                    <a:pt x="93" y="29"/>
                    <a:pt x="100" y="24"/>
                    <a:pt x="108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11" y="18"/>
                    <a:pt x="111" y="17"/>
                    <a:pt x="112" y="17"/>
                  </a:cubicBezTo>
                  <a:cubicBezTo>
                    <a:pt x="112" y="18"/>
                    <a:pt x="113" y="18"/>
                    <a:pt x="113" y="19"/>
                  </a:cubicBezTo>
                  <a:cubicBezTo>
                    <a:pt x="113" y="20"/>
                    <a:pt x="114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6" y="26"/>
                    <a:pt x="97" y="33"/>
                    <a:pt x="87" y="38"/>
                  </a:cubicBezTo>
                  <a:cubicBezTo>
                    <a:pt x="67" y="50"/>
                    <a:pt x="46" y="60"/>
                    <a:pt x="25" y="72"/>
                  </a:cubicBezTo>
                  <a:cubicBezTo>
                    <a:pt x="21" y="74"/>
                    <a:pt x="17" y="78"/>
                    <a:pt x="12" y="79"/>
                  </a:cubicBezTo>
                  <a:moveTo>
                    <a:pt x="46" y="32"/>
                  </a:moveTo>
                  <a:cubicBezTo>
                    <a:pt x="46" y="30"/>
                    <a:pt x="46" y="29"/>
                    <a:pt x="47" y="27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0" y="19"/>
                    <a:pt x="63" y="18"/>
                    <a:pt x="66" y="17"/>
                  </a:cubicBezTo>
                  <a:cubicBezTo>
                    <a:pt x="65" y="17"/>
                    <a:pt x="61" y="21"/>
                    <a:pt x="59" y="22"/>
                  </a:cubicBezTo>
                  <a:cubicBezTo>
                    <a:pt x="54" y="25"/>
                    <a:pt x="50" y="28"/>
                    <a:pt x="46" y="32"/>
                  </a:cubicBezTo>
                  <a:moveTo>
                    <a:pt x="125" y="25"/>
                  </a:moveTo>
                  <a:cubicBezTo>
                    <a:pt x="131" y="21"/>
                    <a:pt x="137" y="17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1" y="15"/>
                    <a:pt x="138" y="17"/>
                    <a:pt x="136" y="19"/>
                  </a:cubicBezTo>
                  <a:cubicBezTo>
                    <a:pt x="132" y="21"/>
                    <a:pt x="128" y="23"/>
                    <a:pt x="125" y="25"/>
                  </a:cubicBezTo>
                  <a:moveTo>
                    <a:pt x="107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50" y="20"/>
                  </a:moveTo>
                  <a:cubicBezTo>
                    <a:pt x="51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2"/>
                  </a:cubicBezTo>
                  <a:cubicBezTo>
                    <a:pt x="58" y="15"/>
                    <a:pt x="53" y="17"/>
                    <a:pt x="50" y="20"/>
                  </a:cubicBezTo>
                  <a:moveTo>
                    <a:pt x="47" y="25"/>
                  </a:moveTo>
                  <a:cubicBezTo>
                    <a:pt x="47" y="25"/>
                    <a:pt x="47" y="24"/>
                    <a:pt x="48" y="24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6" y="17"/>
                    <a:pt x="60" y="15"/>
                    <a:pt x="64" y="12"/>
                  </a:cubicBezTo>
                  <a:cubicBezTo>
                    <a:pt x="69" y="13"/>
                    <a:pt x="73" y="16"/>
                    <a:pt x="76" y="20"/>
                  </a:cubicBezTo>
                  <a:cubicBezTo>
                    <a:pt x="74" y="21"/>
                    <a:pt x="73" y="21"/>
                    <a:pt x="72" y="22"/>
                  </a:cubicBezTo>
                  <a:cubicBezTo>
                    <a:pt x="63" y="27"/>
                    <a:pt x="54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3" y="28"/>
                    <a:pt x="62" y="22"/>
                    <a:pt x="69" y="16"/>
                  </a:cubicBezTo>
                  <a:cubicBezTo>
                    <a:pt x="69" y="15"/>
                    <a:pt x="69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1" y="17"/>
                    <a:pt x="54" y="21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21" y="67"/>
                  </a:moveTo>
                  <a:cubicBezTo>
                    <a:pt x="34" y="59"/>
                    <a:pt x="49" y="51"/>
                    <a:pt x="62" y="43"/>
                  </a:cubicBezTo>
                  <a:cubicBezTo>
                    <a:pt x="78" y="33"/>
                    <a:pt x="96" y="24"/>
                    <a:pt x="109" y="12"/>
                  </a:cubicBezTo>
                  <a:cubicBezTo>
                    <a:pt x="110" y="13"/>
                    <a:pt x="111" y="15"/>
                    <a:pt x="112" y="16"/>
                  </a:cubicBezTo>
                  <a:cubicBezTo>
                    <a:pt x="104" y="20"/>
                    <a:pt x="97" y="25"/>
                    <a:pt x="90" y="29"/>
                  </a:cubicBezTo>
                  <a:cubicBezTo>
                    <a:pt x="81" y="34"/>
                    <a:pt x="71" y="39"/>
                    <a:pt x="62" y="44"/>
                  </a:cubicBezTo>
                  <a:cubicBezTo>
                    <a:pt x="53" y="49"/>
                    <a:pt x="44" y="54"/>
                    <a:pt x="35" y="59"/>
                  </a:cubicBezTo>
                  <a:cubicBezTo>
                    <a:pt x="31" y="61"/>
                    <a:pt x="26" y="64"/>
                    <a:pt x="22" y="66"/>
                  </a:cubicBezTo>
                  <a:cubicBezTo>
                    <a:pt x="22" y="67"/>
                    <a:pt x="21" y="67"/>
                    <a:pt x="21" y="67"/>
                  </a:cubicBezTo>
                  <a:moveTo>
                    <a:pt x="28" y="84"/>
                  </a:moveTo>
                  <a:cubicBezTo>
                    <a:pt x="41" y="75"/>
                    <a:pt x="55" y="66"/>
                    <a:pt x="69" y="58"/>
                  </a:cubicBezTo>
                  <a:cubicBezTo>
                    <a:pt x="83" y="50"/>
                    <a:pt x="98" y="42"/>
                    <a:pt x="113" y="33"/>
                  </a:cubicBezTo>
                  <a:cubicBezTo>
                    <a:pt x="125" y="27"/>
                    <a:pt x="138" y="20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0" y="12"/>
                    <a:pt x="151" y="14"/>
                    <a:pt x="151" y="17"/>
                  </a:cubicBezTo>
                  <a:cubicBezTo>
                    <a:pt x="141" y="18"/>
                    <a:pt x="131" y="27"/>
                    <a:pt x="123" y="32"/>
                  </a:cubicBezTo>
                  <a:cubicBezTo>
                    <a:pt x="112" y="38"/>
                    <a:pt x="101" y="44"/>
                    <a:pt x="90" y="50"/>
                  </a:cubicBezTo>
                  <a:cubicBezTo>
                    <a:pt x="81" y="54"/>
                    <a:pt x="73" y="58"/>
                    <a:pt x="64" y="63"/>
                  </a:cubicBezTo>
                  <a:cubicBezTo>
                    <a:pt x="52" y="69"/>
                    <a:pt x="40" y="76"/>
                    <a:pt x="28" y="84"/>
                  </a:cubicBezTo>
                  <a:moveTo>
                    <a:pt x="83" y="23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4" y="20"/>
                    <a:pt x="84" y="19"/>
                  </a:cubicBezTo>
                  <a:cubicBezTo>
                    <a:pt x="90" y="17"/>
                    <a:pt x="96" y="13"/>
                    <a:pt x="102" y="10"/>
                  </a:cubicBezTo>
                  <a:cubicBezTo>
                    <a:pt x="96" y="15"/>
                    <a:pt x="89" y="19"/>
                    <a:pt x="83" y="23"/>
                  </a:cubicBezTo>
                  <a:moveTo>
                    <a:pt x="7" y="75"/>
                  </a:moveTo>
                  <a:cubicBezTo>
                    <a:pt x="7" y="75"/>
                    <a:pt x="6" y="73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0" y="59"/>
                    <a:pt x="40" y="51"/>
                    <a:pt x="56" y="41"/>
                  </a:cubicBezTo>
                  <a:cubicBezTo>
                    <a:pt x="66" y="35"/>
                    <a:pt x="75" y="29"/>
                    <a:pt x="84" y="23"/>
                  </a:cubicBezTo>
                  <a:cubicBezTo>
                    <a:pt x="92" y="19"/>
                    <a:pt x="100" y="14"/>
                    <a:pt x="106" y="8"/>
                  </a:cubicBezTo>
                  <a:cubicBezTo>
                    <a:pt x="107" y="9"/>
                    <a:pt x="108" y="10"/>
                    <a:pt x="109" y="11"/>
                  </a:cubicBezTo>
                  <a:cubicBezTo>
                    <a:pt x="92" y="21"/>
                    <a:pt x="75" y="31"/>
                    <a:pt x="58" y="41"/>
                  </a:cubicBezTo>
                  <a:cubicBezTo>
                    <a:pt x="41" y="52"/>
                    <a:pt x="23" y="60"/>
                    <a:pt x="7" y="71"/>
                  </a:cubicBezTo>
                  <a:cubicBezTo>
                    <a:pt x="6" y="72"/>
                    <a:pt x="7" y="72"/>
                    <a:pt x="7" y="72"/>
                  </a:cubicBezTo>
                  <a:cubicBezTo>
                    <a:pt x="7" y="72"/>
                    <a:pt x="7" y="72"/>
                    <a:pt x="8" y="72"/>
                  </a:cubicBezTo>
                  <a:cubicBezTo>
                    <a:pt x="24" y="61"/>
                    <a:pt x="42" y="53"/>
                    <a:pt x="59" y="42"/>
                  </a:cubicBezTo>
                  <a:cubicBezTo>
                    <a:pt x="67" y="38"/>
                    <a:pt x="76" y="33"/>
                    <a:pt x="84" y="28"/>
                  </a:cubicBezTo>
                  <a:cubicBezTo>
                    <a:pt x="92" y="23"/>
                    <a:pt x="101" y="18"/>
                    <a:pt x="107" y="13"/>
                  </a:cubicBezTo>
                  <a:cubicBezTo>
                    <a:pt x="100" y="19"/>
                    <a:pt x="92" y="23"/>
                    <a:pt x="84" y="28"/>
                  </a:cubicBezTo>
                  <a:cubicBezTo>
                    <a:pt x="75" y="33"/>
                    <a:pt x="66" y="39"/>
                    <a:pt x="56" y="45"/>
                  </a:cubicBezTo>
                  <a:cubicBezTo>
                    <a:pt x="47" y="50"/>
                    <a:pt x="38" y="55"/>
                    <a:pt x="29" y="61"/>
                  </a:cubicBezTo>
                  <a:cubicBezTo>
                    <a:pt x="22" y="66"/>
                    <a:pt x="14" y="70"/>
                    <a:pt x="7" y="75"/>
                  </a:cubicBezTo>
                  <a:moveTo>
                    <a:pt x="15" y="82"/>
                  </a:moveTo>
                  <a:cubicBezTo>
                    <a:pt x="14" y="82"/>
                    <a:pt x="13" y="81"/>
                    <a:pt x="12" y="80"/>
                  </a:cubicBezTo>
                  <a:cubicBezTo>
                    <a:pt x="20" y="78"/>
                    <a:pt x="28" y="71"/>
                    <a:pt x="36" y="67"/>
                  </a:cubicBezTo>
                  <a:cubicBezTo>
                    <a:pt x="47" y="61"/>
                    <a:pt x="58" y="55"/>
                    <a:pt x="69" y="49"/>
                  </a:cubicBezTo>
                  <a:cubicBezTo>
                    <a:pt x="81" y="43"/>
                    <a:pt x="92" y="37"/>
                    <a:pt x="103" y="30"/>
                  </a:cubicBezTo>
                  <a:cubicBezTo>
                    <a:pt x="113" y="24"/>
                    <a:pt x="122" y="16"/>
                    <a:pt x="132" y="11"/>
                  </a:cubicBezTo>
                  <a:cubicBezTo>
                    <a:pt x="133" y="10"/>
                    <a:pt x="138" y="7"/>
                    <a:pt x="138" y="7"/>
                  </a:cubicBezTo>
                  <a:cubicBezTo>
                    <a:pt x="139" y="7"/>
                    <a:pt x="138" y="7"/>
                    <a:pt x="138" y="7"/>
                  </a:cubicBezTo>
                  <a:cubicBezTo>
                    <a:pt x="136" y="9"/>
                    <a:pt x="133" y="11"/>
                    <a:pt x="131" y="13"/>
                  </a:cubicBezTo>
                  <a:cubicBezTo>
                    <a:pt x="125" y="16"/>
                    <a:pt x="119" y="20"/>
                    <a:pt x="113" y="24"/>
                  </a:cubicBezTo>
                  <a:cubicBezTo>
                    <a:pt x="102" y="31"/>
                    <a:pt x="90" y="38"/>
                    <a:pt x="79" y="44"/>
                  </a:cubicBezTo>
                  <a:cubicBezTo>
                    <a:pt x="68" y="50"/>
                    <a:pt x="56" y="56"/>
                    <a:pt x="45" y="63"/>
                  </a:cubicBezTo>
                  <a:cubicBezTo>
                    <a:pt x="35" y="69"/>
                    <a:pt x="26" y="77"/>
                    <a:pt x="15" y="82"/>
                  </a:cubicBezTo>
                  <a:moveTo>
                    <a:pt x="25" y="77"/>
                  </a:moveTo>
                  <a:cubicBezTo>
                    <a:pt x="26" y="77"/>
                    <a:pt x="26" y="77"/>
                    <a:pt x="27" y="77"/>
                  </a:cubicBezTo>
                  <a:cubicBezTo>
                    <a:pt x="31" y="73"/>
                    <a:pt x="36" y="70"/>
                    <a:pt x="41" y="67"/>
                  </a:cubicBezTo>
                  <a:cubicBezTo>
                    <a:pt x="52" y="60"/>
                    <a:pt x="63" y="54"/>
                    <a:pt x="74" y="48"/>
                  </a:cubicBezTo>
                  <a:cubicBezTo>
                    <a:pt x="97" y="35"/>
                    <a:pt x="119" y="22"/>
                    <a:pt x="141" y="7"/>
                  </a:cubicBezTo>
                  <a:cubicBezTo>
                    <a:pt x="143" y="7"/>
                    <a:pt x="145" y="8"/>
                    <a:pt x="147" y="10"/>
                  </a:cubicBezTo>
                  <a:cubicBezTo>
                    <a:pt x="132" y="18"/>
                    <a:pt x="117" y="29"/>
                    <a:pt x="102" y="38"/>
                  </a:cubicBezTo>
                  <a:cubicBezTo>
                    <a:pt x="99" y="39"/>
                    <a:pt x="96" y="41"/>
                    <a:pt x="93" y="43"/>
                  </a:cubicBezTo>
                  <a:cubicBezTo>
                    <a:pt x="92" y="44"/>
                    <a:pt x="90" y="45"/>
                    <a:pt x="88" y="46"/>
                  </a:cubicBezTo>
                  <a:cubicBezTo>
                    <a:pt x="67" y="56"/>
                    <a:pt x="46" y="67"/>
                    <a:pt x="25" y="77"/>
                  </a:cubicBezTo>
                  <a:moveTo>
                    <a:pt x="119" y="18"/>
                  </a:moveTo>
                  <a:cubicBezTo>
                    <a:pt x="123" y="11"/>
                    <a:pt x="131" y="7"/>
                    <a:pt x="138" y="7"/>
                  </a:cubicBezTo>
                  <a:cubicBezTo>
                    <a:pt x="131" y="10"/>
                    <a:pt x="125" y="14"/>
                    <a:pt x="119" y="18"/>
                  </a:cubicBezTo>
                  <a:moveTo>
                    <a:pt x="84" y="18"/>
                  </a:moveTo>
                  <a:cubicBezTo>
                    <a:pt x="84" y="17"/>
                    <a:pt x="85" y="17"/>
                    <a:pt x="85" y="16"/>
                  </a:cubicBezTo>
                  <a:cubicBezTo>
                    <a:pt x="87" y="14"/>
                    <a:pt x="89" y="13"/>
                    <a:pt x="91" y="12"/>
                  </a:cubicBezTo>
                  <a:cubicBezTo>
                    <a:pt x="95" y="9"/>
                    <a:pt x="98" y="7"/>
                    <a:pt x="102" y="5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8" y="11"/>
                    <a:pt x="91" y="15"/>
                    <a:pt x="84" y="18"/>
                  </a:cubicBezTo>
                  <a:moveTo>
                    <a:pt x="86" y="14"/>
                  </a:moveTo>
                  <a:cubicBezTo>
                    <a:pt x="88" y="11"/>
                    <a:pt x="91" y="8"/>
                    <a:pt x="94" y="6"/>
                  </a:cubicBezTo>
                  <a:cubicBezTo>
                    <a:pt x="96" y="5"/>
                    <a:pt x="97" y="5"/>
                    <a:pt x="99" y="5"/>
                  </a:cubicBezTo>
                  <a:cubicBezTo>
                    <a:pt x="99" y="5"/>
                    <a:pt x="99" y="5"/>
                    <a:pt x="100" y="5"/>
                  </a:cubicBezTo>
                  <a:cubicBezTo>
                    <a:pt x="96" y="7"/>
                    <a:pt x="92" y="10"/>
                    <a:pt x="88" y="12"/>
                  </a:cubicBezTo>
                  <a:cubicBezTo>
                    <a:pt x="88" y="13"/>
                    <a:pt x="87" y="13"/>
                    <a:pt x="86" y="14"/>
                  </a:cubicBezTo>
                  <a:moveTo>
                    <a:pt x="99" y="0"/>
                  </a:moveTo>
                  <a:cubicBezTo>
                    <a:pt x="99" y="0"/>
                    <a:pt x="98" y="0"/>
                    <a:pt x="97" y="0"/>
                  </a:cubicBezTo>
                  <a:cubicBezTo>
                    <a:pt x="89" y="2"/>
                    <a:pt x="82" y="9"/>
                    <a:pt x="80" y="17"/>
                  </a:cubicBezTo>
                  <a:cubicBezTo>
                    <a:pt x="75" y="11"/>
                    <a:pt x="70" y="8"/>
                    <a:pt x="63" y="8"/>
                  </a:cubicBezTo>
                  <a:cubicBezTo>
                    <a:pt x="61" y="8"/>
                    <a:pt x="59" y="8"/>
                    <a:pt x="57" y="9"/>
                  </a:cubicBezTo>
                  <a:cubicBezTo>
                    <a:pt x="45" y="13"/>
                    <a:pt x="42" y="23"/>
                    <a:pt x="41" y="34"/>
                  </a:cubicBezTo>
                  <a:cubicBezTo>
                    <a:pt x="36" y="27"/>
                    <a:pt x="29" y="22"/>
                    <a:pt x="22" y="22"/>
                  </a:cubicBezTo>
                  <a:cubicBezTo>
                    <a:pt x="18" y="22"/>
                    <a:pt x="14" y="23"/>
                    <a:pt x="10" y="27"/>
                  </a:cubicBezTo>
                  <a:cubicBezTo>
                    <a:pt x="2" y="35"/>
                    <a:pt x="7" y="45"/>
                    <a:pt x="15" y="51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81"/>
                    <a:pt x="11" y="87"/>
                    <a:pt x="21" y="89"/>
                  </a:cubicBezTo>
                  <a:cubicBezTo>
                    <a:pt x="14" y="95"/>
                    <a:pt x="9" y="104"/>
                    <a:pt x="18" y="113"/>
                  </a:cubicBezTo>
                  <a:cubicBezTo>
                    <a:pt x="23" y="118"/>
                    <a:pt x="30" y="120"/>
                    <a:pt x="38" y="120"/>
                  </a:cubicBezTo>
                  <a:cubicBezTo>
                    <a:pt x="43" y="120"/>
                    <a:pt x="49" y="119"/>
                    <a:pt x="53" y="117"/>
                  </a:cubicBezTo>
                  <a:cubicBezTo>
                    <a:pt x="49" y="130"/>
                    <a:pt x="38" y="140"/>
                    <a:pt x="28" y="149"/>
                  </a:cubicBezTo>
                  <a:cubicBezTo>
                    <a:pt x="27" y="149"/>
                    <a:pt x="27" y="151"/>
                    <a:pt x="27" y="151"/>
                  </a:cubicBezTo>
                  <a:cubicBezTo>
                    <a:pt x="28" y="152"/>
                    <a:pt x="28" y="153"/>
                    <a:pt x="29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9" y="145"/>
                    <a:pt x="67" y="138"/>
                    <a:pt x="80" y="122"/>
                  </a:cubicBezTo>
                  <a:cubicBezTo>
                    <a:pt x="84" y="129"/>
                    <a:pt x="90" y="132"/>
                    <a:pt x="96" y="132"/>
                  </a:cubicBezTo>
                  <a:cubicBezTo>
                    <a:pt x="103" y="132"/>
                    <a:pt x="111" y="128"/>
                    <a:pt x="115" y="121"/>
                  </a:cubicBezTo>
                  <a:cubicBezTo>
                    <a:pt x="120" y="127"/>
                    <a:pt x="126" y="132"/>
                    <a:pt x="134" y="133"/>
                  </a:cubicBezTo>
                  <a:cubicBezTo>
                    <a:pt x="134" y="133"/>
                    <a:pt x="135" y="133"/>
                    <a:pt x="135" y="133"/>
                  </a:cubicBezTo>
                  <a:cubicBezTo>
                    <a:pt x="142" y="133"/>
                    <a:pt x="149" y="126"/>
                    <a:pt x="152" y="120"/>
                  </a:cubicBezTo>
                  <a:cubicBezTo>
                    <a:pt x="155" y="122"/>
                    <a:pt x="159" y="124"/>
                    <a:pt x="164" y="124"/>
                  </a:cubicBezTo>
                  <a:cubicBezTo>
                    <a:pt x="170" y="124"/>
                    <a:pt x="177" y="120"/>
                    <a:pt x="178" y="115"/>
                  </a:cubicBezTo>
                  <a:cubicBezTo>
                    <a:pt x="179" y="116"/>
                    <a:pt x="181" y="116"/>
                    <a:pt x="183" y="116"/>
                  </a:cubicBezTo>
                  <a:cubicBezTo>
                    <a:pt x="183" y="115"/>
                    <a:pt x="183" y="113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2" y="111"/>
                    <a:pt x="182" y="111"/>
                  </a:cubicBezTo>
                  <a:cubicBezTo>
                    <a:pt x="187" y="106"/>
                    <a:pt x="196" y="107"/>
                    <a:pt x="200" y="102"/>
                  </a:cubicBezTo>
                  <a:cubicBezTo>
                    <a:pt x="198" y="104"/>
                    <a:pt x="197" y="106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2" y="108"/>
                    <a:pt x="190" y="109"/>
                    <a:pt x="188" y="110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2" y="110"/>
                    <a:pt x="194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9"/>
                    <a:pt x="198" y="109"/>
                    <a:pt x="198" y="110"/>
                  </a:cubicBezTo>
                  <a:cubicBezTo>
                    <a:pt x="198" y="110"/>
                    <a:pt x="199" y="110"/>
                    <a:pt x="199" y="111"/>
                  </a:cubicBezTo>
                  <a:cubicBezTo>
                    <a:pt x="209" y="102"/>
                    <a:pt x="213" y="85"/>
                    <a:pt x="202" y="77"/>
                  </a:cubicBezTo>
                  <a:cubicBezTo>
                    <a:pt x="211" y="72"/>
                    <a:pt x="216" y="63"/>
                    <a:pt x="211" y="54"/>
                  </a:cubicBezTo>
                  <a:cubicBezTo>
                    <a:pt x="207" y="46"/>
                    <a:pt x="200" y="42"/>
                    <a:pt x="192" y="42"/>
                  </a:cubicBezTo>
                  <a:cubicBezTo>
                    <a:pt x="192" y="42"/>
                    <a:pt x="191" y="42"/>
                    <a:pt x="190" y="42"/>
                  </a:cubicBezTo>
                  <a:cubicBezTo>
                    <a:pt x="192" y="34"/>
                    <a:pt x="190" y="24"/>
                    <a:pt x="184" y="19"/>
                  </a:cubicBezTo>
                  <a:cubicBezTo>
                    <a:pt x="181" y="15"/>
                    <a:pt x="177" y="14"/>
                    <a:pt x="173" y="14"/>
                  </a:cubicBezTo>
                  <a:cubicBezTo>
                    <a:pt x="167" y="14"/>
                    <a:pt x="161" y="16"/>
                    <a:pt x="156" y="19"/>
                  </a:cubicBezTo>
                  <a:cubicBezTo>
                    <a:pt x="156" y="8"/>
                    <a:pt x="147" y="2"/>
                    <a:pt x="138" y="2"/>
                  </a:cubicBezTo>
                  <a:cubicBezTo>
                    <a:pt x="130" y="2"/>
                    <a:pt x="121" y="6"/>
                    <a:pt x="116" y="13"/>
                  </a:cubicBezTo>
                  <a:cubicBezTo>
                    <a:pt x="112" y="7"/>
                    <a:pt x="107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2538081" y="3452739"/>
              <a:ext cx="68263" cy="34925"/>
            </a:xfrm>
            <a:custGeom>
              <a:avLst/>
              <a:gdLst>
                <a:gd name="T0" fmla="*/ 2 w 16"/>
                <a:gd name="T1" fmla="*/ 3 h 8"/>
                <a:gd name="T2" fmla="*/ 9 w 16"/>
                <a:gd name="T3" fmla="*/ 1 h 8"/>
                <a:gd name="T4" fmla="*/ 2 w 16"/>
                <a:gd name="T5" fmla="*/ 3 h 8"/>
                <a:gd name="T6" fmla="*/ 14 w 16"/>
                <a:gd name="T7" fmla="*/ 0 h 8"/>
                <a:gd name="T8" fmla="*/ 14 w 16"/>
                <a:gd name="T9" fmla="*/ 0 h 8"/>
                <a:gd name="T10" fmla="*/ 6 w 16"/>
                <a:gd name="T11" fmla="*/ 1 h 8"/>
                <a:gd name="T12" fmla="*/ 5 w 16"/>
                <a:gd name="T13" fmla="*/ 1 h 8"/>
                <a:gd name="T14" fmla="*/ 0 w 16"/>
                <a:gd name="T15" fmla="*/ 2 h 8"/>
                <a:gd name="T16" fmla="*/ 0 w 16"/>
                <a:gd name="T17" fmla="*/ 2 h 8"/>
                <a:gd name="T18" fmla="*/ 0 w 16"/>
                <a:gd name="T19" fmla="*/ 7 h 8"/>
                <a:gd name="T20" fmla="*/ 2 w 16"/>
                <a:gd name="T21" fmla="*/ 8 h 8"/>
                <a:gd name="T22" fmla="*/ 3 w 16"/>
                <a:gd name="T23" fmla="*/ 8 h 8"/>
                <a:gd name="T24" fmla="*/ 3 w 16"/>
                <a:gd name="T25" fmla="*/ 3 h 8"/>
                <a:gd name="T26" fmla="*/ 6 w 16"/>
                <a:gd name="T27" fmla="*/ 3 h 8"/>
                <a:gd name="T28" fmla="*/ 13 w 16"/>
                <a:gd name="T29" fmla="*/ 3 h 8"/>
                <a:gd name="T30" fmla="*/ 14 w 16"/>
                <a:gd name="T31" fmla="*/ 3 h 8"/>
                <a:gd name="T32" fmla="*/ 16 w 16"/>
                <a:gd name="T33" fmla="*/ 2 h 8"/>
                <a:gd name="T34" fmla="*/ 15 w 16"/>
                <a:gd name="T35" fmla="*/ 1 h 8"/>
                <a:gd name="T36" fmla="*/ 14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4" y="2"/>
                    <a:pt x="7" y="1"/>
                    <a:pt x="9" y="1"/>
                  </a:cubicBezTo>
                  <a:cubicBezTo>
                    <a:pt x="7" y="2"/>
                    <a:pt x="4" y="3"/>
                    <a:pt x="2" y="3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620239" y="1481305"/>
              <a:ext cx="922338" cy="781050"/>
              <a:chOff x="9255125" y="7950201"/>
              <a:chExt cx="922338" cy="781050"/>
            </a:xfrm>
            <a:solidFill>
              <a:schemeClr val="bg1">
                <a:alpha val="20000"/>
              </a:schemeClr>
            </a:solidFill>
          </p:grpSpPr>
          <p:sp>
            <p:nvSpPr>
              <p:cNvPr id="78" name="Freeform 72"/>
              <p:cNvSpPr>
                <a:spLocks noEditPoints="1"/>
              </p:cNvSpPr>
              <p:nvPr/>
            </p:nvSpPr>
            <p:spPr bwMode="auto">
              <a:xfrm>
                <a:off x="9767888" y="7980363"/>
                <a:ext cx="406400" cy="700088"/>
              </a:xfrm>
              <a:custGeom>
                <a:avLst/>
                <a:gdLst>
                  <a:gd name="T0" fmla="*/ 53 w 96"/>
                  <a:gd name="T1" fmla="*/ 74 h 165"/>
                  <a:gd name="T2" fmla="*/ 0 w 96"/>
                  <a:gd name="T3" fmla="*/ 165 h 165"/>
                  <a:gd name="T4" fmla="*/ 53 w 96"/>
                  <a:gd name="T5" fmla="*/ 74 h 165"/>
                  <a:gd name="T6" fmla="*/ 96 w 96"/>
                  <a:gd name="T7" fmla="*/ 0 h 165"/>
                  <a:gd name="T8" fmla="*/ 53 w 96"/>
                  <a:gd name="T9" fmla="*/ 74 h 165"/>
                  <a:gd name="T10" fmla="*/ 96 w 96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65">
                    <a:moveTo>
                      <a:pt x="53" y="74"/>
                    </a:moveTo>
                    <a:cubicBezTo>
                      <a:pt x="33" y="103"/>
                      <a:pt x="12" y="132"/>
                      <a:pt x="0" y="165"/>
                    </a:cubicBezTo>
                    <a:cubicBezTo>
                      <a:pt x="53" y="74"/>
                      <a:pt x="53" y="74"/>
                      <a:pt x="53" y="74"/>
                    </a:cubicBezTo>
                    <a:moveTo>
                      <a:pt x="96" y="0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69" y="50"/>
                      <a:pt x="86" y="27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9255125" y="7950201"/>
                <a:ext cx="922338" cy="268288"/>
              </a:xfrm>
              <a:custGeom>
                <a:avLst/>
                <a:gdLst>
                  <a:gd name="T0" fmla="*/ 162 w 218"/>
                  <a:gd name="T1" fmla="*/ 16 h 63"/>
                  <a:gd name="T2" fmla="*/ 0 w 218"/>
                  <a:gd name="T3" fmla="*/ 63 h 63"/>
                  <a:gd name="T4" fmla="*/ 162 w 218"/>
                  <a:gd name="T5" fmla="*/ 16 h 63"/>
                  <a:gd name="T6" fmla="*/ 218 w 218"/>
                  <a:gd name="T7" fmla="*/ 0 h 63"/>
                  <a:gd name="T8" fmla="*/ 162 w 218"/>
                  <a:gd name="T9" fmla="*/ 16 h 63"/>
                  <a:gd name="T10" fmla="*/ 174 w 218"/>
                  <a:gd name="T11" fmla="*/ 13 h 63"/>
                  <a:gd name="T12" fmla="*/ 218 w 21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63">
                    <a:moveTo>
                      <a:pt x="162" y="16"/>
                    </a:moveTo>
                    <a:cubicBezTo>
                      <a:pt x="107" y="31"/>
                      <a:pt x="52" y="44"/>
                      <a:pt x="0" y="63"/>
                    </a:cubicBezTo>
                    <a:cubicBezTo>
                      <a:pt x="162" y="16"/>
                      <a:pt x="162" y="16"/>
                      <a:pt x="162" y="16"/>
                    </a:cubicBezTo>
                    <a:moveTo>
                      <a:pt x="218" y="0"/>
                    </a:moveTo>
                    <a:cubicBezTo>
                      <a:pt x="162" y="16"/>
                      <a:pt x="162" y="16"/>
                      <a:pt x="162" y="16"/>
                    </a:cubicBezTo>
                    <a:cubicBezTo>
                      <a:pt x="166" y="15"/>
                      <a:pt x="170" y="14"/>
                      <a:pt x="174" y="13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4"/>
              <p:cNvSpPr>
                <a:spLocks noEditPoints="1"/>
              </p:cNvSpPr>
              <p:nvPr/>
            </p:nvSpPr>
            <p:spPr bwMode="auto">
              <a:xfrm>
                <a:off x="9410700" y="8323263"/>
                <a:ext cx="177800" cy="395288"/>
              </a:xfrm>
              <a:custGeom>
                <a:avLst/>
                <a:gdLst>
                  <a:gd name="T0" fmla="*/ 42 w 42"/>
                  <a:gd name="T1" fmla="*/ 29 h 93"/>
                  <a:gd name="T2" fmla="*/ 42 w 42"/>
                  <a:gd name="T3" fmla="*/ 29 h 93"/>
                  <a:gd name="T4" fmla="*/ 42 w 42"/>
                  <a:gd name="T5" fmla="*/ 29 h 93"/>
                  <a:gd name="T6" fmla="*/ 42 w 42"/>
                  <a:gd name="T7" fmla="*/ 29 h 93"/>
                  <a:gd name="T8" fmla="*/ 0 w 42"/>
                  <a:gd name="T9" fmla="*/ 0 h 93"/>
                  <a:gd name="T10" fmla="*/ 22 w 42"/>
                  <a:gd name="T11" fmla="*/ 93 h 93"/>
                  <a:gd name="T12" fmla="*/ 22 w 42"/>
                  <a:gd name="T13" fmla="*/ 93 h 93"/>
                  <a:gd name="T14" fmla="*/ 42 w 42"/>
                  <a:gd name="T15" fmla="*/ 30 h 93"/>
                  <a:gd name="T16" fmla="*/ 42 w 42"/>
                  <a:gd name="T17" fmla="*/ 29 h 93"/>
                  <a:gd name="T18" fmla="*/ 1 w 42"/>
                  <a:gd name="T19" fmla="*/ 1 h 93"/>
                  <a:gd name="T20" fmla="*/ 0 w 42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3"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moveTo>
                      <a:pt x="0" y="0"/>
                    </a:moveTo>
                    <a:cubicBezTo>
                      <a:pt x="7" y="28"/>
                      <a:pt x="18" y="64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4" y="93"/>
                      <a:pt x="41" y="33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9504363" y="8599488"/>
                <a:ext cx="200025" cy="131763"/>
              </a:xfrm>
              <a:custGeom>
                <a:avLst/>
                <a:gdLst>
                  <a:gd name="T0" fmla="*/ 47 w 47"/>
                  <a:gd name="T1" fmla="*/ 0 h 31"/>
                  <a:gd name="T2" fmla="*/ 1 w 47"/>
                  <a:gd name="T3" fmla="*/ 31 h 31"/>
                  <a:gd name="T4" fmla="*/ 47 w 47"/>
                  <a:gd name="T5" fmla="*/ 0 h 31"/>
                  <a:gd name="T6" fmla="*/ 47 w 4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1">
                    <a:moveTo>
                      <a:pt x="47" y="0"/>
                    </a:moveTo>
                    <a:cubicBezTo>
                      <a:pt x="28" y="8"/>
                      <a:pt x="0" y="31"/>
                      <a:pt x="1" y="3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9563100" y="8412163"/>
                <a:ext cx="204788" cy="268288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8 h 63"/>
                  <a:gd name="T4" fmla="*/ 6 w 48"/>
                  <a:gd name="T5" fmla="*/ 9 h 63"/>
                  <a:gd name="T6" fmla="*/ 33 w 48"/>
                  <a:gd name="T7" fmla="*/ 44 h 63"/>
                  <a:gd name="T8" fmla="*/ 33 w 48"/>
                  <a:gd name="T9" fmla="*/ 44 h 63"/>
                  <a:gd name="T10" fmla="*/ 48 w 48"/>
                  <a:gd name="T11" fmla="*/ 63 h 63"/>
                  <a:gd name="T12" fmla="*/ 6 w 48"/>
                  <a:gd name="T13" fmla="*/ 8 h 63"/>
                  <a:gd name="T14" fmla="*/ 6 w 48"/>
                  <a:gd name="T15" fmla="*/ 8 h 63"/>
                  <a:gd name="T16" fmla="*/ 0 w 4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3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31" y="41"/>
                      <a:pt x="15" y="2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9542463" y="7980363"/>
                <a:ext cx="631825" cy="431800"/>
              </a:xfrm>
              <a:custGeom>
                <a:avLst/>
                <a:gdLst>
                  <a:gd name="T0" fmla="*/ 149 w 149"/>
                  <a:gd name="T1" fmla="*/ 0 h 102"/>
                  <a:gd name="T2" fmla="*/ 0 w 149"/>
                  <a:gd name="T3" fmla="*/ 102 h 102"/>
                  <a:gd name="T4" fmla="*/ 149 w 149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02">
                    <a:moveTo>
                      <a:pt x="149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41" y="81"/>
                      <a:pt x="139" y="11"/>
                      <a:pt x="1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9267825" y="7950201"/>
                <a:ext cx="909638" cy="420688"/>
              </a:xfrm>
              <a:custGeom>
                <a:avLst/>
                <a:gdLst>
                  <a:gd name="T0" fmla="*/ 215 w 215"/>
                  <a:gd name="T1" fmla="*/ 0 h 99"/>
                  <a:gd name="T2" fmla="*/ 215 w 215"/>
                  <a:gd name="T3" fmla="*/ 0 h 99"/>
                  <a:gd name="T4" fmla="*/ 171 w 215"/>
                  <a:gd name="T5" fmla="*/ 13 h 99"/>
                  <a:gd name="T6" fmla="*/ 0 w 215"/>
                  <a:gd name="T7" fmla="*/ 63 h 99"/>
                  <a:gd name="T8" fmla="*/ 34 w 215"/>
                  <a:gd name="T9" fmla="*/ 88 h 99"/>
                  <a:gd name="T10" fmla="*/ 35 w 215"/>
                  <a:gd name="T11" fmla="*/ 89 h 99"/>
                  <a:gd name="T12" fmla="*/ 48 w 215"/>
                  <a:gd name="T13" fmla="*/ 96 h 99"/>
                  <a:gd name="T14" fmla="*/ 58 w 215"/>
                  <a:gd name="T15" fmla="*/ 99 h 99"/>
                  <a:gd name="T16" fmla="*/ 71 w 215"/>
                  <a:gd name="T17" fmla="*/ 90 h 99"/>
                  <a:gd name="T18" fmla="*/ 215 w 21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99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1" y="70"/>
                      <a:pt x="23" y="81"/>
                      <a:pt x="34" y="88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9" y="92"/>
                      <a:pt x="43" y="94"/>
                      <a:pt x="48" y="96"/>
                    </a:cubicBezTo>
                    <a:cubicBezTo>
                      <a:pt x="53" y="98"/>
                      <a:pt x="56" y="99"/>
                      <a:pt x="58" y="99"/>
                    </a:cubicBezTo>
                    <a:cubicBezTo>
                      <a:pt x="62" y="99"/>
                      <a:pt x="63" y="96"/>
                      <a:pt x="71" y="90"/>
                    </a:cubicBezTo>
                    <a:cubicBezTo>
                      <a:pt x="104" y="63"/>
                      <a:pt x="177" y="17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79"/>
            <p:cNvSpPr>
              <a:spLocks noEditPoints="1"/>
            </p:cNvSpPr>
            <p:nvPr/>
          </p:nvSpPr>
          <p:spPr bwMode="auto">
            <a:xfrm>
              <a:off x="10826419" y="2965377"/>
              <a:ext cx="228600" cy="276225"/>
            </a:xfrm>
            <a:custGeom>
              <a:avLst/>
              <a:gdLst>
                <a:gd name="T0" fmla="*/ 16 w 54"/>
                <a:gd name="T1" fmla="*/ 45 h 65"/>
                <a:gd name="T2" fmla="*/ 0 w 54"/>
                <a:gd name="T3" fmla="*/ 65 h 65"/>
                <a:gd name="T4" fmla="*/ 16 w 54"/>
                <a:gd name="T5" fmla="*/ 45 h 65"/>
                <a:gd name="T6" fmla="*/ 54 w 54"/>
                <a:gd name="T7" fmla="*/ 0 h 65"/>
                <a:gd name="T8" fmla="*/ 16 w 54"/>
                <a:gd name="T9" fmla="*/ 45 h 65"/>
                <a:gd name="T10" fmla="*/ 54 w 5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16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58"/>
                    <a:pt x="11" y="52"/>
                    <a:pt x="16" y="45"/>
                  </a:cubicBezTo>
                  <a:moveTo>
                    <a:pt x="54" y="0"/>
                  </a:moveTo>
                  <a:cubicBezTo>
                    <a:pt x="39" y="13"/>
                    <a:pt x="28" y="29"/>
                    <a:pt x="16" y="4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80"/>
            <p:cNvSpPr>
              <a:spLocks noEditPoints="1"/>
            </p:cNvSpPr>
            <p:nvPr/>
          </p:nvSpPr>
          <p:spPr bwMode="auto">
            <a:xfrm>
              <a:off x="11191544" y="2863777"/>
              <a:ext cx="236538" cy="246063"/>
            </a:xfrm>
            <a:custGeom>
              <a:avLst/>
              <a:gdLst>
                <a:gd name="T0" fmla="*/ 0 w 56"/>
                <a:gd name="T1" fmla="*/ 58 h 58"/>
                <a:gd name="T2" fmla="*/ 0 w 56"/>
                <a:gd name="T3" fmla="*/ 58 h 58"/>
                <a:gd name="T4" fmla="*/ 0 w 56"/>
                <a:gd name="T5" fmla="*/ 58 h 58"/>
                <a:gd name="T6" fmla="*/ 0 w 56"/>
                <a:gd name="T7" fmla="*/ 58 h 58"/>
                <a:gd name="T8" fmla="*/ 38 w 56"/>
                <a:gd name="T9" fmla="*/ 19 h 58"/>
                <a:gd name="T10" fmla="*/ 1 w 56"/>
                <a:gd name="T11" fmla="*/ 58 h 58"/>
                <a:gd name="T12" fmla="*/ 1 w 56"/>
                <a:gd name="T13" fmla="*/ 58 h 58"/>
                <a:gd name="T14" fmla="*/ 41 w 56"/>
                <a:gd name="T15" fmla="*/ 21 h 58"/>
                <a:gd name="T16" fmla="*/ 38 w 56"/>
                <a:gd name="T17" fmla="*/ 19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8" y="19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3" y="46"/>
                    <a:pt x="29" y="34"/>
                    <a:pt x="41" y="21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11055019" y="2962202"/>
              <a:ext cx="139700" cy="147638"/>
            </a:xfrm>
            <a:custGeom>
              <a:avLst/>
              <a:gdLst>
                <a:gd name="T0" fmla="*/ 0 w 33"/>
                <a:gd name="T1" fmla="*/ 0 h 35"/>
                <a:gd name="T2" fmla="*/ 32 w 33"/>
                <a:gd name="T3" fmla="*/ 35 h 35"/>
                <a:gd name="T4" fmla="*/ 32 w 33"/>
                <a:gd name="T5" fmla="*/ 35 h 35"/>
                <a:gd name="T6" fmla="*/ 33 w 33"/>
                <a:gd name="T7" fmla="*/ 35 h 35"/>
                <a:gd name="T8" fmla="*/ 33 w 33"/>
                <a:gd name="T9" fmla="*/ 35 h 35"/>
                <a:gd name="T10" fmla="*/ 33 w 33"/>
                <a:gd name="T11" fmla="*/ 35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29"/>
                    <a:pt x="7" y="6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11288381" y="2863777"/>
              <a:ext cx="152400" cy="131763"/>
            </a:xfrm>
            <a:custGeom>
              <a:avLst/>
              <a:gdLst>
                <a:gd name="T0" fmla="*/ 33 w 36"/>
                <a:gd name="T1" fmla="*/ 0 h 31"/>
                <a:gd name="T2" fmla="*/ 33 w 36"/>
                <a:gd name="T3" fmla="*/ 0 h 31"/>
                <a:gd name="T4" fmla="*/ 33 w 36"/>
                <a:gd name="T5" fmla="*/ 0 h 31"/>
                <a:gd name="T6" fmla="*/ 0 w 36"/>
                <a:gd name="T7" fmla="*/ 10 h 31"/>
                <a:gd name="T8" fmla="*/ 15 w 36"/>
                <a:gd name="T9" fmla="*/ 19 h 31"/>
                <a:gd name="T10" fmla="*/ 18 w 36"/>
                <a:gd name="T11" fmla="*/ 21 h 31"/>
                <a:gd name="T12" fmla="*/ 35 w 36"/>
                <a:gd name="T13" fmla="*/ 31 h 31"/>
                <a:gd name="T14" fmla="*/ 33 w 3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1" y="6"/>
                    <a:pt x="0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3" y="21"/>
                    <a:pt x="36" y="9"/>
                    <a:pt x="3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10780381" y="2693914"/>
              <a:ext cx="46038" cy="674688"/>
            </a:xfrm>
            <a:custGeom>
              <a:avLst/>
              <a:gdLst>
                <a:gd name="T0" fmla="*/ 0 w 11"/>
                <a:gd name="T1" fmla="*/ 0 h 159"/>
                <a:gd name="T2" fmla="*/ 5 w 11"/>
                <a:gd name="T3" fmla="*/ 159 h 159"/>
                <a:gd name="T4" fmla="*/ 0 w 11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9">
                  <a:moveTo>
                    <a:pt x="0" y="0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5" y="104"/>
                    <a:pt x="11" y="53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10805781" y="3363839"/>
              <a:ext cx="766763" cy="4763"/>
            </a:xfrm>
            <a:custGeom>
              <a:avLst/>
              <a:gdLst>
                <a:gd name="T0" fmla="*/ 181 w 181"/>
                <a:gd name="T1" fmla="*/ 0 h 1"/>
                <a:gd name="T2" fmla="*/ 0 w 181"/>
                <a:gd name="T3" fmla="*/ 1 h 1"/>
                <a:gd name="T4" fmla="*/ 113 w 181"/>
                <a:gd name="T5" fmla="*/ 1 h 1"/>
                <a:gd name="T6" fmla="*/ 181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18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5" y="1"/>
                    <a:pt x="74" y="1"/>
                    <a:pt x="113" y="1"/>
                  </a:cubicBezTo>
                  <a:cubicBezTo>
                    <a:pt x="137" y="1"/>
                    <a:pt x="160" y="1"/>
                    <a:pt x="18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85"/>
            <p:cNvSpPr>
              <a:spLocks noEditPoints="1"/>
            </p:cNvSpPr>
            <p:nvPr/>
          </p:nvSpPr>
          <p:spPr bwMode="auto">
            <a:xfrm>
              <a:off x="8983331" y="1658864"/>
              <a:ext cx="731838" cy="1063625"/>
            </a:xfrm>
            <a:custGeom>
              <a:avLst/>
              <a:gdLst>
                <a:gd name="T0" fmla="*/ 6 w 173"/>
                <a:gd name="T1" fmla="*/ 210 h 251"/>
                <a:gd name="T2" fmla="*/ 12 w 173"/>
                <a:gd name="T3" fmla="*/ 209 h 251"/>
                <a:gd name="T4" fmla="*/ 16 w 173"/>
                <a:gd name="T5" fmla="*/ 201 h 251"/>
                <a:gd name="T6" fmla="*/ 16 w 173"/>
                <a:gd name="T7" fmla="*/ 191 h 251"/>
                <a:gd name="T8" fmla="*/ 88 w 173"/>
                <a:gd name="T9" fmla="*/ 182 h 251"/>
                <a:gd name="T10" fmla="*/ 13 w 173"/>
                <a:gd name="T11" fmla="*/ 188 h 251"/>
                <a:gd name="T12" fmla="*/ 71 w 173"/>
                <a:gd name="T13" fmla="*/ 182 h 251"/>
                <a:gd name="T14" fmla="*/ 84 w 173"/>
                <a:gd name="T15" fmla="*/ 175 h 251"/>
                <a:gd name="T16" fmla="*/ 80 w 173"/>
                <a:gd name="T17" fmla="*/ 181 h 251"/>
                <a:gd name="T18" fmla="*/ 19 w 173"/>
                <a:gd name="T19" fmla="*/ 177 h 251"/>
                <a:gd name="T20" fmla="*/ 36 w 173"/>
                <a:gd name="T21" fmla="*/ 178 h 251"/>
                <a:gd name="T22" fmla="*/ 32 w 173"/>
                <a:gd name="T23" fmla="*/ 161 h 251"/>
                <a:gd name="T24" fmla="*/ 36 w 173"/>
                <a:gd name="T25" fmla="*/ 172 h 251"/>
                <a:gd name="T26" fmla="*/ 38 w 173"/>
                <a:gd name="T27" fmla="*/ 166 h 251"/>
                <a:gd name="T28" fmla="*/ 53 w 173"/>
                <a:gd name="T29" fmla="*/ 157 h 251"/>
                <a:gd name="T30" fmla="*/ 80 w 173"/>
                <a:gd name="T31" fmla="*/ 237 h 251"/>
                <a:gd name="T32" fmla="*/ 67 w 173"/>
                <a:gd name="T33" fmla="*/ 241 h 251"/>
                <a:gd name="T34" fmla="*/ 18 w 173"/>
                <a:gd name="T35" fmla="*/ 207 h 251"/>
                <a:gd name="T36" fmla="*/ 91 w 173"/>
                <a:gd name="T37" fmla="*/ 172 h 251"/>
                <a:gd name="T38" fmla="*/ 37 w 173"/>
                <a:gd name="T39" fmla="*/ 155 h 251"/>
                <a:gd name="T40" fmla="*/ 45 w 173"/>
                <a:gd name="T41" fmla="*/ 153 h 251"/>
                <a:gd name="T42" fmla="*/ 45 w 173"/>
                <a:gd name="T43" fmla="*/ 158 h 251"/>
                <a:gd name="T44" fmla="*/ 97 w 173"/>
                <a:gd name="T45" fmla="*/ 126 h 251"/>
                <a:gd name="T46" fmla="*/ 94 w 173"/>
                <a:gd name="T47" fmla="*/ 117 h 251"/>
                <a:gd name="T48" fmla="*/ 102 w 173"/>
                <a:gd name="T49" fmla="*/ 129 h 251"/>
                <a:gd name="T50" fmla="*/ 101 w 173"/>
                <a:gd name="T51" fmla="*/ 117 h 251"/>
                <a:gd name="T52" fmla="*/ 94 w 173"/>
                <a:gd name="T53" fmla="*/ 114 h 251"/>
                <a:gd name="T54" fmla="*/ 94 w 173"/>
                <a:gd name="T55" fmla="*/ 100 h 251"/>
                <a:gd name="T56" fmla="*/ 90 w 173"/>
                <a:gd name="T57" fmla="*/ 105 h 251"/>
                <a:gd name="T58" fmla="*/ 86 w 173"/>
                <a:gd name="T59" fmla="*/ 87 h 251"/>
                <a:gd name="T60" fmla="*/ 74 w 173"/>
                <a:gd name="T61" fmla="*/ 68 h 251"/>
                <a:gd name="T62" fmla="*/ 66 w 173"/>
                <a:gd name="T63" fmla="*/ 65 h 251"/>
                <a:gd name="T64" fmla="*/ 58 w 173"/>
                <a:gd name="T65" fmla="*/ 65 h 251"/>
                <a:gd name="T66" fmla="*/ 42 w 173"/>
                <a:gd name="T67" fmla="*/ 48 h 251"/>
                <a:gd name="T68" fmla="*/ 45 w 173"/>
                <a:gd name="T69" fmla="*/ 55 h 251"/>
                <a:gd name="T70" fmla="*/ 41 w 173"/>
                <a:gd name="T71" fmla="*/ 52 h 251"/>
                <a:gd name="T72" fmla="*/ 48 w 173"/>
                <a:gd name="T73" fmla="*/ 47 h 251"/>
                <a:gd name="T74" fmla="*/ 45 w 173"/>
                <a:gd name="T75" fmla="*/ 40 h 251"/>
                <a:gd name="T76" fmla="*/ 67 w 173"/>
                <a:gd name="T77" fmla="*/ 23 h 251"/>
                <a:gd name="T78" fmla="*/ 51 w 173"/>
                <a:gd name="T79" fmla="*/ 25 h 251"/>
                <a:gd name="T80" fmla="*/ 60 w 173"/>
                <a:gd name="T81" fmla="*/ 21 h 251"/>
                <a:gd name="T82" fmla="*/ 70 w 173"/>
                <a:gd name="T83" fmla="*/ 9 h 251"/>
                <a:gd name="T84" fmla="*/ 56 w 173"/>
                <a:gd name="T85" fmla="*/ 14 h 251"/>
                <a:gd name="T86" fmla="*/ 77 w 173"/>
                <a:gd name="T87" fmla="*/ 4 h 251"/>
                <a:gd name="T88" fmla="*/ 57 w 173"/>
                <a:gd name="T89" fmla="*/ 8 h 251"/>
                <a:gd name="T90" fmla="*/ 38 w 173"/>
                <a:gd name="T91" fmla="*/ 53 h 251"/>
                <a:gd name="T92" fmla="*/ 59 w 173"/>
                <a:gd name="T93" fmla="*/ 72 h 251"/>
                <a:gd name="T94" fmla="*/ 90 w 173"/>
                <a:gd name="T95" fmla="*/ 144 h 251"/>
                <a:gd name="T96" fmla="*/ 64 w 173"/>
                <a:gd name="T97" fmla="*/ 167 h 251"/>
                <a:gd name="T98" fmla="*/ 52 w 173"/>
                <a:gd name="T99" fmla="*/ 149 h 251"/>
                <a:gd name="T100" fmla="*/ 6 w 173"/>
                <a:gd name="T101" fmla="*/ 196 h 251"/>
                <a:gd name="T102" fmla="*/ 58 w 173"/>
                <a:gd name="T103" fmla="*/ 244 h 251"/>
                <a:gd name="T104" fmla="*/ 74 w 173"/>
                <a:gd name="T105" fmla="*/ 250 h 251"/>
                <a:gd name="T106" fmla="*/ 86 w 173"/>
                <a:gd name="T107" fmla="*/ 249 h 251"/>
                <a:gd name="T108" fmla="*/ 95 w 173"/>
                <a:gd name="T109" fmla="*/ 176 h 251"/>
                <a:gd name="T110" fmla="*/ 99 w 173"/>
                <a:gd name="T111" fmla="*/ 11 h 251"/>
                <a:gd name="T112" fmla="*/ 84 w 173"/>
                <a:gd name="T113" fmla="*/ 207 h 251"/>
                <a:gd name="T114" fmla="*/ 150 w 173"/>
                <a:gd name="T115" fmla="*/ 57 h 251"/>
                <a:gd name="T116" fmla="*/ 101 w 173"/>
                <a:gd name="T117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251">
                  <a:moveTo>
                    <a:pt x="6" y="210"/>
                  </a:moveTo>
                  <a:cubicBezTo>
                    <a:pt x="6" y="210"/>
                    <a:pt x="5" y="209"/>
                    <a:pt x="4" y="208"/>
                  </a:cubicBezTo>
                  <a:cubicBezTo>
                    <a:pt x="3" y="207"/>
                    <a:pt x="3" y="206"/>
                    <a:pt x="4" y="204"/>
                  </a:cubicBezTo>
                  <a:cubicBezTo>
                    <a:pt x="6" y="205"/>
                    <a:pt x="8" y="205"/>
                    <a:pt x="10" y="206"/>
                  </a:cubicBezTo>
                  <a:cubicBezTo>
                    <a:pt x="9" y="207"/>
                    <a:pt x="9" y="207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moveTo>
                    <a:pt x="12" y="20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3" y="207"/>
                    <a:pt x="15" y="206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5" y="206"/>
                    <a:pt x="14" y="208"/>
                    <a:pt x="12" y="209"/>
                  </a:cubicBezTo>
                  <a:moveTo>
                    <a:pt x="12" y="204"/>
                  </a:moveTo>
                  <a:cubicBezTo>
                    <a:pt x="10" y="203"/>
                    <a:pt x="8" y="203"/>
                    <a:pt x="6" y="202"/>
                  </a:cubicBezTo>
                  <a:cubicBezTo>
                    <a:pt x="6" y="201"/>
                    <a:pt x="7" y="200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9"/>
                    <a:pt x="14" y="200"/>
                    <a:pt x="16" y="201"/>
                  </a:cubicBezTo>
                  <a:cubicBezTo>
                    <a:pt x="15" y="202"/>
                    <a:pt x="13" y="203"/>
                    <a:pt x="12" y="204"/>
                  </a:cubicBezTo>
                  <a:moveTo>
                    <a:pt x="19" y="199"/>
                  </a:moveTo>
                  <a:cubicBezTo>
                    <a:pt x="15" y="198"/>
                    <a:pt x="12" y="197"/>
                    <a:pt x="9" y="196"/>
                  </a:cubicBezTo>
                  <a:cubicBezTo>
                    <a:pt x="10" y="195"/>
                    <a:pt x="10" y="193"/>
                    <a:pt x="11" y="191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3" y="191"/>
                    <a:pt x="14" y="191"/>
                    <a:pt x="16" y="191"/>
                  </a:cubicBezTo>
                  <a:cubicBezTo>
                    <a:pt x="18" y="192"/>
                    <a:pt x="20" y="193"/>
                    <a:pt x="22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5"/>
                    <a:pt x="22" y="196"/>
                    <a:pt x="21" y="197"/>
                  </a:cubicBezTo>
                  <a:cubicBezTo>
                    <a:pt x="20" y="197"/>
                    <a:pt x="19" y="198"/>
                    <a:pt x="19" y="199"/>
                  </a:cubicBezTo>
                  <a:moveTo>
                    <a:pt x="78" y="192"/>
                  </a:moveTo>
                  <a:cubicBezTo>
                    <a:pt x="80" y="188"/>
                    <a:pt x="84" y="185"/>
                    <a:pt x="88" y="182"/>
                  </a:cubicBezTo>
                  <a:cubicBezTo>
                    <a:pt x="87" y="182"/>
                    <a:pt x="87" y="183"/>
                    <a:pt x="87" y="183"/>
                  </a:cubicBezTo>
                  <a:cubicBezTo>
                    <a:pt x="85" y="187"/>
                    <a:pt x="81" y="189"/>
                    <a:pt x="78" y="192"/>
                  </a:cubicBezTo>
                  <a:moveTo>
                    <a:pt x="24" y="192"/>
                  </a:moveTo>
                  <a:cubicBezTo>
                    <a:pt x="24" y="192"/>
                    <a:pt x="24" y="192"/>
                    <a:pt x="23" y="191"/>
                  </a:cubicBezTo>
                  <a:cubicBezTo>
                    <a:pt x="21" y="191"/>
                    <a:pt x="20" y="190"/>
                    <a:pt x="18" y="189"/>
                  </a:cubicBezTo>
                  <a:cubicBezTo>
                    <a:pt x="16" y="189"/>
                    <a:pt x="15" y="188"/>
                    <a:pt x="13" y="188"/>
                  </a:cubicBezTo>
                  <a:cubicBezTo>
                    <a:pt x="14" y="186"/>
                    <a:pt x="15" y="184"/>
                    <a:pt x="16" y="182"/>
                  </a:cubicBezTo>
                  <a:cubicBezTo>
                    <a:pt x="16" y="181"/>
                    <a:pt x="17" y="180"/>
                    <a:pt x="17" y="180"/>
                  </a:cubicBezTo>
                  <a:cubicBezTo>
                    <a:pt x="21" y="182"/>
                    <a:pt x="25" y="183"/>
                    <a:pt x="29" y="185"/>
                  </a:cubicBezTo>
                  <a:cubicBezTo>
                    <a:pt x="28" y="186"/>
                    <a:pt x="27" y="188"/>
                    <a:pt x="27" y="189"/>
                  </a:cubicBezTo>
                  <a:cubicBezTo>
                    <a:pt x="26" y="190"/>
                    <a:pt x="25" y="191"/>
                    <a:pt x="24" y="192"/>
                  </a:cubicBezTo>
                  <a:moveTo>
                    <a:pt x="71" y="182"/>
                  </a:moveTo>
                  <a:cubicBezTo>
                    <a:pt x="71" y="181"/>
                    <a:pt x="71" y="181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79"/>
                    <a:pt x="74" y="179"/>
                    <a:pt x="74" y="178"/>
                  </a:cubicBezTo>
                  <a:cubicBezTo>
                    <a:pt x="74" y="179"/>
                    <a:pt x="73" y="180"/>
                    <a:pt x="72" y="181"/>
                  </a:cubicBezTo>
                  <a:cubicBezTo>
                    <a:pt x="72" y="182"/>
                    <a:pt x="71" y="182"/>
                    <a:pt x="71" y="182"/>
                  </a:cubicBezTo>
                  <a:moveTo>
                    <a:pt x="84" y="175"/>
                  </a:moveTo>
                  <a:cubicBezTo>
                    <a:pt x="84" y="175"/>
                    <a:pt x="85" y="175"/>
                    <a:pt x="85" y="175"/>
                  </a:cubicBezTo>
                  <a:cubicBezTo>
                    <a:pt x="86" y="174"/>
                    <a:pt x="86" y="173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5" y="175"/>
                    <a:pt x="84" y="177"/>
                  </a:cubicBezTo>
                  <a:cubicBezTo>
                    <a:pt x="84" y="178"/>
                    <a:pt x="83" y="179"/>
                    <a:pt x="82" y="179"/>
                  </a:cubicBezTo>
                  <a:cubicBezTo>
                    <a:pt x="82" y="180"/>
                    <a:pt x="81" y="181"/>
                    <a:pt x="80" y="181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79" y="182"/>
                    <a:pt x="80" y="180"/>
                    <a:pt x="81" y="178"/>
                  </a:cubicBezTo>
                  <a:cubicBezTo>
                    <a:pt x="82" y="177"/>
                    <a:pt x="83" y="176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moveTo>
                    <a:pt x="31" y="182"/>
                  </a:moveTo>
                  <a:cubicBezTo>
                    <a:pt x="27" y="181"/>
                    <a:pt x="22" y="180"/>
                    <a:pt x="19" y="177"/>
                  </a:cubicBezTo>
                  <a:cubicBezTo>
                    <a:pt x="20" y="175"/>
                    <a:pt x="22" y="173"/>
                    <a:pt x="24" y="171"/>
                  </a:cubicBezTo>
                  <a:cubicBezTo>
                    <a:pt x="27" y="172"/>
                    <a:pt x="29" y="173"/>
                    <a:pt x="31" y="174"/>
                  </a:cubicBezTo>
                  <a:cubicBezTo>
                    <a:pt x="32" y="175"/>
                    <a:pt x="33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3" y="178"/>
                    <a:pt x="32" y="180"/>
                    <a:pt x="31" y="182"/>
                  </a:cubicBezTo>
                  <a:moveTo>
                    <a:pt x="36" y="178"/>
                  </a:moveTo>
                  <a:cubicBezTo>
                    <a:pt x="38" y="175"/>
                    <a:pt x="39" y="172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8" y="175"/>
                    <a:pt x="37" y="177"/>
                    <a:pt x="36" y="178"/>
                  </a:cubicBezTo>
                  <a:moveTo>
                    <a:pt x="38" y="166"/>
                  </a:moveTo>
                  <a:cubicBezTo>
                    <a:pt x="40" y="166"/>
                    <a:pt x="40" y="164"/>
                    <a:pt x="38" y="164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0"/>
                    <a:pt x="34" y="158"/>
                    <a:pt x="35" y="157"/>
                  </a:cubicBezTo>
                  <a:cubicBezTo>
                    <a:pt x="35" y="157"/>
                    <a:pt x="35" y="158"/>
                    <a:pt x="36" y="158"/>
                  </a:cubicBezTo>
                  <a:cubicBezTo>
                    <a:pt x="38" y="159"/>
                    <a:pt x="41" y="160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1" y="164"/>
                    <a:pt x="38" y="168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3"/>
                    <a:pt x="35" y="173"/>
                    <a:pt x="35" y="173"/>
                  </a:cubicBezTo>
                  <a:cubicBezTo>
                    <a:pt x="34" y="173"/>
                    <a:pt x="32" y="171"/>
                    <a:pt x="31" y="171"/>
                  </a:cubicBezTo>
                  <a:cubicBezTo>
                    <a:pt x="29" y="170"/>
                    <a:pt x="28" y="169"/>
                    <a:pt x="26" y="169"/>
                  </a:cubicBezTo>
                  <a:cubicBezTo>
                    <a:pt x="27" y="167"/>
                    <a:pt x="29" y="165"/>
                    <a:pt x="30" y="163"/>
                  </a:cubicBezTo>
                  <a:cubicBezTo>
                    <a:pt x="32" y="165"/>
                    <a:pt x="35" y="166"/>
                    <a:pt x="38" y="166"/>
                  </a:cubicBezTo>
                  <a:cubicBezTo>
                    <a:pt x="38" y="166"/>
                    <a:pt x="38" y="166"/>
                    <a:pt x="38" y="166"/>
                  </a:cubicBezTo>
                  <a:moveTo>
                    <a:pt x="19" y="207"/>
                  </a:moveTo>
                  <a:cubicBezTo>
                    <a:pt x="20" y="207"/>
                    <a:pt x="21" y="207"/>
                    <a:pt x="22" y="206"/>
                  </a:cubicBezTo>
                  <a:cubicBezTo>
                    <a:pt x="26" y="195"/>
                    <a:pt x="36" y="188"/>
                    <a:pt x="42" y="178"/>
                  </a:cubicBezTo>
                  <a:cubicBezTo>
                    <a:pt x="46" y="171"/>
                    <a:pt x="48" y="163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64"/>
                    <a:pt x="55" y="170"/>
                    <a:pt x="58" y="176"/>
                  </a:cubicBezTo>
                  <a:cubicBezTo>
                    <a:pt x="59" y="180"/>
                    <a:pt x="60" y="183"/>
                    <a:pt x="61" y="186"/>
                  </a:cubicBezTo>
                  <a:cubicBezTo>
                    <a:pt x="62" y="190"/>
                    <a:pt x="63" y="194"/>
                    <a:pt x="64" y="197"/>
                  </a:cubicBezTo>
                  <a:cubicBezTo>
                    <a:pt x="70" y="209"/>
                    <a:pt x="72" y="223"/>
                    <a:pt x="78" y="235"/>
                  </a:cubicBezTo>
                  <a:cubicBezTo>
                    <a:pt x="78" y="235"/>
                    <a:pt x="79" y="235"/>
                    <a:pt x="79" y="236"/>
                  </a:cubicBezTo>
                  <a:cubicBezTo>
                    <a:pt x="79" y="236"/>
                    <a:pt x="79" y="237"/>
                    <a:pt x="80" y="237"/>
                  </a:cubicBezTo>
                  <a:cubicBezTo>
                    <a:pt x="80" y="241"/>
                    <a:pt x="81" y="244"/>
                    <a:pt x="83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0" y="248"/>
                    <a:pt x="77" y="247"/>
                    <a:pt x="75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72" y="244"/>
                    <a:pt x="69" y="242"/>
                    <a:pt x="67" y="241"/>
                  </a:cubicBezTo>
                  <a:cubicBezTo>
                    <a:pt x="64" y="239"/>
                    <a:pt x="60" y="237"/>
                    <a:pt x="57" y="235"/>
                  </a:cubicBezTo>
                  <a:cubicBezTo>
                    <a:pt x="56" y="235"/>
                    <a:pt x="54" y="234"/>
                    <a:pt x="53" y="234"/>
                  </a:cubicBezTo>
                  <a:cubicBezTo>
                    <a:pt x="46" y="230"/>
                    <a:pt x="39" y="225"/>
                    <a:pt x="32" y="221"/>
                  </a:cubicBezTo>
                  <a:cubicBezTo>
                    <a:pt x="27" y="216"/>
                    <a:pt x="22" y="212"/>
                    <a:pt x="16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6" y="209"/>
                    <a:pt x="17" y="208"/>
                    <a:pt x="18" y="207"/>
                  </a:cubicBezTo>
                  <a:cubicBezTo>
                    <a:pt x="18" y="207"/>
                    <a:pt x="19" y="207"/>
                    <a:pt x="19" y="207"/>
                  </a:cubicBezTo>
                  <a:moveTo>
                    <a:pt x="92" y="165"/>
                  </a:moveTo>
                  <a:cubicBezTo>
                    <a:pt x="94" y="160"/>
                    <a:pt x="96" y="155"/>
                    <a:pt x="98" y="150"/>
                  </a:cubicBezTo>
                  <a:cubicBezTo>
                    <a:pt x="98" y="151"/>
                    <a:pt x="98" y="152"/>
                    <a:pt x="98" y="153"/>
                  </a:cubicBezTo>
                  <a:cubicBezTo>
                    <a:pt x="96" y="160"/>
                    <a:pt x="95" y="167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2" y="170"/>
                    <a:pt x="93" y="169"/>
                    <a:pt x="93" y="167"/>
                  </a:cubicBezTo>
                  <a:cubicBezTo>
                    <a:pt x="94" y="166"/>
                    <a:pt x="93" y="165"/>
                    <a:pt x="92" y="165"/>
                  </a:cubicBezTo>
                  <a:cubicBezTo>
                    <a:pt x="92" y="165"/>
                    <a:pt x="92" y="165"/>
                    <a:pt x="92" y="165"/>
                  </a:cubicBezTo>
                  <a:moveTo>
                    <a:pt x="45" y="158"/>
                  </a:moveTo>
                  <a:cubicBezTo>
                    <a:pt x="45" y="158"/>
                    <a:pt x="45" y="158"/>
                    <a:pt x="44" y="158"/>
                  </a:cubicBezTo>
                  <a:cubicBezTo>
                    <a:pt x="42" y="157"/>
                    <a:pt x="39" y="157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4"/>
                    <a:pt x="38" y="153"/>
                    <a:pt x="39" y="152"/>
                  </a:cubicBezTo>
                  <a:cubicBezTo>
                    <a:pt x="40" y="150"/>
                    <a:pt x="41" y="150"/>
                    <a:pt x="43" y="150"/>
                  </a:cubicBezTo>
                  <a:cubicBezTo>
                    <a:pt x="45" y="150"/>
                    <a:pt x="47" y="151"/>
                    <a:pt x="50" y="152"/>
                  </a:cubicBezTo>
                  <a:cubicBezTo>
                    <a:pt x="49" y="152"/>
                    <a:pt x="49" y="153"/>
                    <a:pt x="48" y="154"/>
                  </a:cubicBezTo>
                  <a:cubicBezTo>
                    <a:pt x="47" y="153"/>
                    <a:pt x="46" y="153"/>
                    <a:pt x="45" y="153"/>
                  </a:cubicBezTo>
                  <a:cubicBezTo>
                    <a:pt x="44" y="153"/>
                    <a:pt x="43" y="153"/>
                    <a:pt x="42" y="152"/>
                  </a:cubicBezTo>
                  <a:cubicBezTo>
                    <a:pt x="42" y="151"/>
                    <a:pt x="41" y="151"/>
                    <a:pt x="41" y="151"/>
                  </a:cubicBezTo>
                  <a:cubicBezTo>
                    <a:pt x="40" y="151"/>
                    <a:pt x="39" y="153"/>
                    <a:pt x="40" y="154"/>
                  </a:cubicBezTo>
                  <a:cubicBezTo>
                    <a:pt x="42" y="156"/>
                    <a:pt x="44" y="155"/>
                    <a:pt x="47" y="156"/>
                  </a:cubicBezTo>
                  <a:cubicBezTo>
                    <a:pt x="46" y="157"/>
                    <a:pt x="46" y="158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moveTo>
                    <a:pt x="102" y="146"/>
                  </a:moveTo>
                  <a:cubicBezTo>
                    <a:pt x="102" y="146"/>
                    <a:pt x="102" y="146"/>
                    <a:pt x="102" y="146"/>
                  </a:cubicBezTo>
                  <a:cubicBezTo>
                    <a:pt x="102" y="141"/>
                    <a:pt x="102" y="136"/>
                    <a:pt x="103" y="132"/>
                  </a:cubicBezTo>
                  <a:cubicBezTo>
                    <a:pt x="103" y="136"/>
                    <a:pt x="103" y="141"/>
                    <a:pt x="102" y="146"/>
                  </a:cubicBezTo>
                  <a:moveTo>
                    <a:pt x="98" y="126"/>
                  </a:moveTo>
                  <a:cubicBezTo>
                    <a:pt x="97" y="126"/>
                    <a:pt x="97" y="126"/>
                    <a:pt x="97" y="126"/>
                  </a:cubicBezTo>
                  <a:cubicBezTo>
                    <a:pt x="97" y="124"/>
                    <a:pt x="97" y="123"/>
                    <a:pt x="97" y="122"/>
                  </a:cubicBezTo>
                  <a:cubicBezTo>
                    <a:pt x="98" y="123"/>
                    <a:pt x="98" y="124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moveTo>
                    <a:pt x="94" y="122"/>
                  </a:moveTo>
                  <a:cubicBezTo>
                    <a:pt x="94" y="121"/>
                    <a:pt x="94" y="121"/>
                    <a:pt x="94" y="120"/>
                  </a:cubicBezTo>
                  <a:cubicBezTo>
                    <a:pt x="94" y="119"/>
                    <a:pt x="94" y="118"/>
                    <a:pt x="94" y="117"/>
                  </a:cubicBezTo>
                  <a:cubicBezTo>
                    <a:pt x="95" y="118"/>
                    <a:pt x="95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4" y="120"/>
                    <a:pt x="94" y="121"/>
                  </a:cubicBezTo>
                  <a:cubicBezTo>
                    <a:pt x="94" y="121"/>
                    <a:pt x="94" y="121"/>
                    <a:pt x="94" y="122"/>
                  </a:cubicBezTo>
                  <a:moveTo>
                    <a:pt x="103" y="130"/>
                  </a:moveTo>
                  <a:cubicBezTo>
                    <a:pt x="103" y="130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8"/>
                    <a:pt x="101" y="128"/>
                    <a:pt x="101" y="128"/>
                  </a:cubicBezTo>
                  <a:cubicBezTo>
                    <a:pt x="101" y="127"/>
                    <a:pt x="101" y="125"/>
                    <a:pt x="101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2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6"/>
                    <a:pt x="101" y="116"/>
                  </a:cubicBezTo>
                  <a:cubicBezTo>
                    <a:pt x="101" y="115"/>
                    <a:pt x="101" y="114"/>
                    <a:pt x="101" y="113"/>
                  </a:cubicBezTo>
                  <a:cubicBezTo>
                    <a:pt x="101" y="115"/>
                    <a:pt x="102" y="116"/>
                    <a:pt x="102" y="118"/>
                  </a:cubicBezTo>
                  <a:cubicBezTo>
                    <a:pt x="102" y="122"/>
                    <a:pt x="103" y="126"/>
                    <a:pt x="103" y="130"/>
                  </a:cubicBezTo>
                  <a:moveTo>
                    <a:pt x="95" y="115"/>
                  </a:move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2"/>
                    <a:pt x="94" y="110"/>
                    <a:pt x="94" y="109"/>
                  </a:cubicBezTo>
                  <a:cubicBezTo>
                    <a:pt x="95" y="111"/>
                    <a:pt x="95" y="113"/>
                    <a:pt x="95" y="115"/>
                  </a:cubicBezTo>
                  <a:moveTo>
                    <a:pt x="96" y="107"/>
                  </a:moveTo>
                  <a:cubicBezTo>
                    <a:pt x="96" y="105"/>
                    <a:pt x="95" y="103"/>
                    <a:pt x="95" y="101"/>
                  </a:cubicBezTo>
                  <a:cubicBezTo>
                    <a:pt x="95" y="101"/>
                    <a:pt x="94" y="100"/>
                    <a:pt x="94" y="100"/>
                  </a:cubicBezTo>
                  <a:cubicBezTo>
                    <a:pt x="95" y="100"/>
                    <a:pt x="95" y="101"/>
                    <a:pt x="95" y="102"/>
                  </a:cubicBezTo>
                  <a:cubicBezTo>
                    <a:pt x="96" y="103"/>
                    <a:pt x="96" y="105"/>
                    <a:pt x="96" y="107"/>
                  </a:cubicBezTo>
                  <a:moveTo>
                    <a:pt x="92" y="111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1"/>
                    <a:pt x="90" y="99"/>
                    <a:pt x="90" y="97"/>
                  </a:cubicBezTo>
                  <a:cubicBezTo>
                    <a:pt x="91" y="99"/>
                    <a:pt x="92" y="101"/>
                    <a:pt x="92" y="103"/>
                  </a:cubicBezTo>
                  <a:cubicBezTo>
                    <a:pt x="92" y="105"/>
                    <a:pt x="92" y="108"/>
                    <a:pt x="92" y="111"/>
                  </a:cubicBezTo>
                  <a:moveTo>
                    <a:pt x="88" y="90"/>
                  </a:moveTo>
                  <a:cubicBezTo>
                    <a:pt x="87" y="89"/>
                    <a:pt x="86" y="88"/>
                    <a:pt x="86" y="87"/>
                  </a:cubicBezTo>
                  <a:cubicBezTo>
                    <a:pt x="86" y="86"/>
                    <a:pt x="87" y="86"/>
                    <a:pt x="86" y="85"/>
                  </a:cubicBezTo>
                  <a:cubicBezTo>
                    <a:pt x="87" y="87"/>
                    <a:pt x="88" y="88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moveTo>
                    <a:pt x="78" y="71"/>
                  </a:moveTo>
                  <a:cubicBezTo>
                    <a:pt x="77" y="70"/>
                    <a:pt x="75" y="70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6" y="69"/>
                    <a:pt x="77" y="70"/>
                    <a:pt x="78" y="71"/>
                  </a:cubicBezTo>
                  <a:moveTo>
                    <a:pt x="70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5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57" y="65"/>
                  </a:moveTo>
                  <a:cubicBezTo>
                    <a:pt x="55" y="65"/>
                    <a:pt x="54" y="65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6" y="64"/>
                    <a:pt x="57" y="65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moveTo>
                    <a:pt x="48" y="59"/>
                  </a:moveTo>
                  <a:cubicBezTo>
                    <a:pt x="48" y="59"/>
                    <a:pt x="47" y="58"/>
                    <a:pt x="46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49" y="59"/>
                    <a:pt x="48" y="59"/>
                  </a:cubicBezTo>
                  <a:moveTo>
                    <a:pt x="42" y="48"/>
                  </a:moveTo>
                  <a:cubicBezTo>
                    <a:pt x="43" y="46"/>
                    <a:pt x="43" y="44"/>
                    <a:pt x="44" y="43"/>
                  </a:cubicBezTo>
                  <a:cubicBezTo>
                    <a:pt x="50" y="42"/>
                    <a:pt x="55" y="41"/>
                    <a:pt x="61" y="40"/>
                  </a:cubicBezTo>
                  <a:cubicBezTo>
                    <a:pt x="59" y="45"/>
                    <a:pt x="57" y="49"/>
                    <a:pt x="54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4"/>
                    <a:pt x="42" y="54"/>
                  </a:cubicBezTo>
                  <a:cubicBezTo>
                    <a:pt x="42" y="54"/>
                    <a:pt x="42" y="54"/>
                    <a:pt x="42" y="55"/>
                  </a:cubicBezTo>
                  <a:cubicBezTo>
                    <a:pt x="41" y="54"/>
                    <a:pt x="41" y="53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4" y="50"/>
                    <a:pt x="48" y="50"/>
                    <a:pt x="51" y="49"/>
                  </a:cubicBezTo>
                  <a:cubicBezTo>
                    <a:pt x="53" y="49"/>
                    <a:pt x="56" y="49"/>
                    <a:pt x="58" y="47"/>
                  </a:cubicBezTo>
                  <a:cubicBezTo>
                    <a:pt x="58" y="46"/>
                    <a:pt x="57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4" y="47"/>
                    <a:pt x="50" y="47"/>
                    <a:pt x="48" y="47"/>
                  </a:cubicBezTo>
                  <a:cubicBezTo>
                    <a:pt x="46" y="47"/>
                    <a:pt x="44" y="48"/>
                    <a:pt x="42" y="48"/>
                  </a:cubicBezTo>
                  <a:moveTo>
                    <a:pt x="54" y="33"/>
                  </a:moveTo>
                  <a:cubicBezTo>
                    <a:pt x="56" y="33"/>
                    <a:pt x="57" y="33"/>
                    <a:pt x="59" y="32"/>
                  </a:cubicBezTo>
                  <a:cubicBezTo>
                    <a:pt x="61" y="32"/>
                    <a:pt x="62" y="32"/>
                    <a:pt x="64" y="31"/>
                  </a:cubicBezTo>
                  <a:cubicBezTo>
                    <a:pt x="63" y="33"/>
                    <a:pt x="63" y="35"/>
                    <a:pt x="62" y="37"/>
                  </a:cubicBezTo>
                  <a:cubicBezTo>
                    <a:pt x="57" y="38"/>
                    <a:pt x="51" y="39"/>
                    <a:pt x="45" y="40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2" y="33"/>
                    <a:pt x="54" y="33"/>
                  </a:cubicBezTo>
                  <a:moveTo>
                    <a:pt x="52" y="25"/>
                  </a:moveTo>
                  <a:cubicBezTo>
                    <a:pt x="56" y="24"/>
                    <a:pt x="60" y="24"/>
                    <a:pt x="63" y="24"/>
                  </a:cubicBezTo>
                  <a:cubicBezTo>
                    <a:pt x="65" y="24"/>
                    <a:pt x="66" y="23"/>
                    <a:pt x="67" y="23"/>
                  </a:cubicBezTo>
                  <a:cubicBezTo>
                    <a:pt x="66" y="25"/>
                    <a:pt x="66" y="27"/>
                    <a:pt x="65" y="28"/>
                  </a:cubicBezTo>
                  <a:cubicBezTo>
                    <a:pt x="63" y="29"/>
                    <a:pt x="60" y="30"/>
                    <a:pt x="58" y="30"/>
                  </a:cubicBezTo>
                  <a:cubicBezTo>
                    <a:pt x="57" y="30"/>
                    <a:pt x="55" y="30"/>
                    <a:pt x="54" y="30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50" y="28"/>
                    <a:pt x="50" y="27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moveTo>
                    <a:pt x="55" y="16"/>
                  </a:moveTo>
                  <a:cubicBezTo>
                    <a:pt x="59" y="16"/>
                    <a:pt x="63" y="16"/>
                    <a:pt x="67" y="16"/>
                  </a:cubicBezTo>
                  <a:cubicBezTo>
                    <a:pt x="68" y="15"/>
                    <a:pt x="70" y="15"/>
                    <a:pt x="71" y="15"/>
                  </a:cubicBezTo>
                  <a:cubicBezTo>
                    <a:pt x="70" y="17"/>
                    <a:pt x="69" y="18"/>
                    <a:pt x="68" y="20"/>
                  </a:cubicBezTo>
                  <a:cubicBezTo>
                    <a:pt x="65" y="21"/>
                    <a:pt x="62" y="21"/>
                    <a:pt x="60" y="21"/>
                  </a:cubicBezTo>
                  <a:cubicBezTo>
                    <a:pt x="57" y="22"/>
                    <a:pt x="54" y="22"/>
                    <a:pt x="52" y="23"/>
                  </a:cubicBezTo>
                  <a:cubicBezTo>
                    <a:pt x="53" y="21"/>
                    <a:pt x="53" y="18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6" y="14"/>
                  </a:moveTo>
                  <a:cubicBezTo>
                    <a:pt x="58" y="12"/>
                    <a:pt x="59" y="10"/>
                    <a:pt x="62" y="10"/>
                  </a:cubicBezTo>
                  <a:cubicBezTo>
                    <a:pt x="64" y="10"/>
                    <a:pt x="68" y="9"/>
                    <a:pt x="70" y="9"/>
                  </a:cubicBezTo>
                  <a:cubicBezTo>
                    <a:pt x="71" y="9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4" y="9"/>
                    <a:pt x="76" y="9"/>
                  </a:cubicBezTo>
                  <a:cubicBezTo>
                    <a:pt x="75" y="10"/>
                    <a:pt x="74" y="11"/>
                    <a:pt x="73" y="12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62" y="13"/>
                    <a:pt x="59" y="14"/>
                    <a:pt x="56" y="14"/>
                  </a:cubicBezTo>
                  <a:moveTo>
                    <a:pt x="61" y="7"/>
                  </a:moveTo>
                  <a:cubicBezTo>
                    <a:pt x="63" y="4"/>
                    <a:pt x="66" y="3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5" y="2"/>
                    <a:pt x="77" y="2"/>
                    <a:pt x="78" y="3"/>
                  </a:cubicBezTo>
                  <a:cubicBezTo>
                    <a:pt x="78" y="3"/>
                    <a:pt x="78" y="4"/>
                    <a:pt x="79" y="4"/>
                  </a:cubicBezTo>
                  <a:cubicBezTo>
                    <a:pt x="78" y="4"/>
                    <a:pt x="78" y="4"/>
                    <a:pt x="77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0" y="5"/>
                    <a:pt x="69" y="5"/>
                    <a:pt x="69" y="6"/>
                  </a:cubicBezTo>
                  <a:cubicBezTo>
                    <a:pt x="66" y="7"/>
                    <a:pt x="64" y="7"/>
                    <a:pt x="61" y="7"/>
                  </a:cubicBezTo>
                  <a:moveTo>
                    <a:pt x="73" y="0"/>
                  </a:moveTo>
                  <a:cubicBezTo>
                    <a:pt x="72" y="0"/>
                    <a:pt x="70" y="0"/>
                    <a:pt x="69" y="0"/>
                  </a:cubicBezTo>
                  <a:cubicBezTo>
                    <a:pt x="62" y="0"/>
                    <a:pt x="61" y="2"/>
                    <a:pt x="57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12"/>
                    <a:pt x="49" y="22"/>
                    <a:pt x="48" y="27"/>
                  </a:cubicBezTo>
                  <a:cubicBezTo>
                    <a:pt x="46" y="32"/>
                    <a:pt x="44" y="3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5"/>
                    <a:pt x="39" y="49"/>
                    <a:pt x="38" y="53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2" y="63"/>
                    <a:pt x="47" y="66"/>
                    <a:pt x="51" y="69"/>
                  </a:cubicBezTo>
                  <a:cubicBezTo>
                    <a:pt x="51" y="69"/>
                    <a:pt x="52" y="71"/>
                    <a:pt x="53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6" y="71"/>
                    <a:pt x="58" y="72"/>
                    <a:pt x="59" y="72"/>
                  </a:cubicBezTo>
                  <a:cubicBezTo>
                    <a:pt x="65" y="76"/>
                    <a:pt x="70" y="80"/>
                    <a:pt x="75" y="86"/>
                  </a:cubicBezTo>
                  <a:cubicBezTo>
                    <a:pt x="80" y="91"/>
                    <a:pt x="83" y="98"/>
                    <a:pt x="86" y="104"/>
                  </a:cubicBezTo>
                  <a:cubicBezTo>
                    <a:pt x="86" y="106"/>
                    <a:pt x="87" y="107"/>
                    <a:pt x="88" y="109"/>
                  </a:cubicBezTo>
                  <a:cubicBezTo>
                    <a:pt x="88" y="111"/>
                    <a:pt x="89" y="113"/>
                    <a:pt x="90" y="115"/>
                  </a:cubicBezTo>
                  <a:cubicBezTo>
                    <a:pt x="90" y="120"/>
                    <a:pt x="90" y="124"/>
                    <a:pt x="90" y="128"/>
                  </a:cubicBezTo>
                  <a:cubicBezTo>
                    <a:pt x="91" y="133"/>
                    <a:pt x="91" y="139"/>
                    <a:pt x="90" y="144"/>
                  </a:cubicBezTo>
                  <a:cubicBezTo>
                    <a:pt x="89" y="147"/>
                    <a:pt x="88" y="149"/>
                    <a:pt x="87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61"/>
                    <a:pt x="78" y="170"/>
                    <a:pt x="73" y="175"/>
                  </a:cubicBezTo>
                  <a:cubicBezTo>
                    <a:pt x="72" y="176"/>
                    <a:pt x="71" y="177"/>
                    <a:pt x="70" y="178"/>
                  </a:cubicBezTo>
                  <a:cubicBezTo>
                    <a:pt x="68" y="175"/>
                    <a:pt x="66" y="172"/>
                    <a:pt x="65" y="168"/>
                  </a:cubicBezTo>
                  <a:cubicBezTo>
                    <a:pt x="65" y="168"/>
                    <a:pt x="64" y="167"/>
                    <a:pt x="64" y="167"/>
                  </a:cubicBezTo>
                  <a:cubicBezTo>
                    <a:pt x="63" y="165"/>
                    <a:pt x="63" y="163"/>
                    <a:pt x="63" y="161"/>
                  </a:cubicBezTo>
                  <a:cubicBezTo>
                    <a:pt x="62" y="157"/>
                    <a:pt x="61" y="153"/>
                    <a:pt x="58" y="150"/>
                  </a:cubicBezTo>
                  <a:cubicBezTo>
                    <a:pt x="58" y="149"/>
                    <a:pt x="57" y="148"/>
                    <a:pt x="55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49"/>
                    <a:pt x="52" y="149"/>
                    <a:pt x="52" y="149"/>
                  </a:cubicBezTo>
                  <a:cubicBezTo>
                    <a:pt x="49" y="149"/>
                    <a:pt x="46" y="147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39" y="146"/>
                    <a:pt x="38" y="148"/>
                    <a:pt x="36" y="151"/>
                  </a:cubicBezTo>
                  <a:cubicBezTo>
                    <a:pt x="33" y="156"/>
                    <a:pt x="29" y="160"/>
                    <a:pt x="25" y="165"/>
                  </a:cubicBezTo>
                  <a:cubicBezTo>
                    <a:pt x="21" y="170"/>
                    <a:pt x="17" y="175"/>
                    <a:pt x="14" y="180"/>
                  </a:cubicBezTo>
                  <a:cubicBezTo>
                    <a:pt x="11" y="185"/>
                    <a:pt x="8" y="191"/>
                    <a:pt x="6" y="196"/>
                  </a:cubicBezTo>
                  <a:cubicBezTo>
                    <a:pt x="4" y="199"/>
                    <a:pt x="0" y="203"/>
                    <a:pt x="0" y="207"/>
                  </a:cubicBezTo>
                  <a:cubicBezTo>
                    <a:pt x="0" y="209"/>
                    <a:pt x="4" y="213"/>
                    <a:pt x="8" y="213"/>
                  </a:cubicBezTo>
                  <a:cubicBezTo>
                    <a:pt x="8" y="213"/>
                    <a:pt x="8" y="213"/>
                    <a:pt x="9" y="213"/>
                  </a:cubicBezTo>
                  <a:cubicBezTo>
                    <a:pt x="18" y="220"/>
                    <a:pt x="28" y="227"/>
                    <a:pt x="38" y="233"/>
                  </a:cubicBezTo>
                  <a:cubicBezTo>
                    <a:pt x="39" y="233"/>
                    <a:pt x="41" y="234"/>
                    <a:pt x="42" y="235"/>
                  </a:cubicBezTo>
                  <a:cubicBezTo>
                    <a:pt x="47" y="238"/>
                    <a:pt x="53" y="241"/>
                    <a:pt x="58" y="244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4"/>
                  </a:cubicBezTo>
                  <a:cubicBezTo>
                    <a:pt x="63" y="245"/>
                    <a:pt x="65" y="246"/>
                    <a:pt x="67" y="247"/>
                  </a:cubicBezTo>
                  <a:cubicBezTo>
                    <a:pt x="67" y="247"/>
                    <a:pt x="67" y="247"/>
                    <a:pt x="68" y="247"/>
                  </a:cubicBezTo>
                  <a:cubicBezTo>
                    <a:pt x="69" y="248"/>
                    <a:pt x="71" y="249"/>
                    <a:pt x="73" y="250"/>
                  </a:cubicBezTo>
                  <a:cubicBezTo>
                    <a:pt x="73" y="250"/>
                    <a:pt x="73" y="250"/>
                    <a:pt x="74" y="250"/>
                  </a:cubicBezTo>
                  <a:cubicBezTo>
                    <a:pt x="74" y="250"/>
                    <a:pt x="75" y="249"/>
                    <a:pt x="75" y="249"/>
                  </a:cubicBezTo>
                  <a:cubicBezTo>
                    <a:pt x="78" y="250"/>
                    <a:pt x="81" y="250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51"/>
                    <a:pt x="84" y="250"/>
                    <a:pt x="85" y="250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49"/>
                    <a:pt x="86" y="249"/>
                    <a:pt x="86" y="249"/>
                  </a:cubicBezTo>
                  <a:cubicBezTo>
                    <a:pt x="88" y="246"/>
                    <a:pt x="87" y="242"/>
                    <a:pt x="86" y="239"/>
                  </a:cubicBezTo>
                  <a:cubicBezTo>
                    <a:pt x="85" y="238"/>
                    <a:pt x="85" y="238"/>
                    <a:pt x="85" y="237"/>
                  </a:cubicBezTo>
                  <a:cubicBezTo>
                    <a:pt x="85" y="233"/>
                    <a:pt x="85" y="229"/>
                    <a:pt x="82" y="22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0" y="217"/>
                    <a:pt x="76" y="208"/>
                    <a:pt x="72" y="200"/>
                  </a:cubicBezTo>
                  <a:cubicBezTo>
                    <a:pt x="83" y="197"/>
                    <a:pt x="90" y="186"/>
                    <a:pt x="95" y="176"/>
                  </a:cubicBezTo>
                  <a:cubicBezTo>
                    <a:pt x="98" y="172"/>
                    <a:pt x="101" y="169"/>
                    <a:pt x="103" y="164"/>
                  </a:cubicBezTo>
                  <a:cubicBezTo>
                    <a:pt x="109" y="149"/>
                    <a:pt x="109" y="130"/>
                    <a:pt x="106" y="114"/>
                  </a:cubicBezTo>
                  <a:cubicBezTo>
                    <a:pt x="101" y="87"/>
                    <a:pt x="85" y="65"/>
                    <a:pt x="60" y="54"/>
                  </a:cubicBezTo>
                  <a:cubicBezTo>
                    <a:pt x="69" y="39"/>
                    <a:pt x="68" y="20"/>
                    <a:pt x="83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9" y="10"/>
                    <a:pt x="94" y="11"/>
                    <a:pt x="99" y="11"/>
                  </a:cubicBezTo>
                  <a:cubicBezTo>
                    <a:pt x="115" y="17"/>
                    <a:pt x="129" y="34"/>
                    <a:pt x="138" y="46"/>
                  </a:cubicBezTo>
                  <a:cubicBezTo>
                    <a:pt x="146" y="57"/>
                    <a:pt x="151" y="70"/>
                    <a:pt x="156" y="82"/>
                  </a:cubicBezTo>
                  <a:cubicBezTo>
                    <a:pt x="161" y="96"/>
                    <a:pt x="164" y="111"/>
                    <a:pt x="165" y="126"/>
                  </a:cubicBezTo>
                  <a:cubicBezTo>
                    <a:pt x="167" y="149"/>
                    <a:pt x="161" y="171"/>
                    <a:pt x="144" y="187"/>
                  </a:cubicBezTo>
                  <a:cubicBezTo>
                    <a:pt x="128" y="201"/>
                    <a:pt x="107" y="207"/>
                    <a:pt x="86" y="207"/>
                  </a:cubicBezTo>
                  <a:cubicBezTo>
                    <a:pt x="86" y="207"/>
                    <a:pt x="85" y="207"/>
                    <a:pt x="84" y="207"/>
                  </a:cubicBezTo>
                  <a:cubicBezTo>
                    <a:pt x="84" y="207"/>
                    <a:pt x="84" y="207"/>
                    <a:pt x="84" y="207"/>
                  </a:cubicBezTo>
                  <a:cubicBezTo>
                    <a:pt x="81" y="207"/>
                    <a:pt x="81" y="212"/>
                    <a:pt x="84" y="212"/>
                  </a:cubicBezTo>
                  <a:cubicBezTo>
                    <a:pt x="85" y="212"/>
                    <a:pt x="85" y="212"/>
                    <a:pt x="86" y="212"/>
                  </a:cubicBezTo>
                  <a:cubicBezTo>
                    <a:pt x="106" y="212"/>
                    <a:pt x="127" y="207"/>
                    <a:pt x="143" y="194"/>
                  </a:cubicBezTo>
                  <a:cubicBezTo>
                    <a:pt x="160" y="181"/>
                    <a:pt x="169" y="162"/>
                    <a:pt x="171" y="141"/>
                  </a:cubicBezTo>
                  <a:cubicBezTo>
                    <a:pt x="173" y="112"/>
                    <a:pt x="163" y="82"/>
                    <a:pt x="150" y="57"/>
                  </a:cubicBezTo>
                  <a:cubicBezTo>
                    <a:pt x="142" y="42"/>
                    <a:pt x="130" y="2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2"/>
                    <a:pt x="112" y="11"/>
                    <a:pt x="109" y="9"/>
                  </a:cubicBezTo>
                  <a:cubicBezTo>
                    <a:pt x="109" y="8"/>
                    <a:pt x="109" y="7"/>
                    <a:pt x="107" y="7"/>
                  </a:cubicBezTo>
                  <a:cubicBezTo>
                    <a:pt x="106" y="7"/>
                    <a:pt x="105" y="7"/>
                    <a:pt x="103" y="7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96" y="3"/>
                    <a:pt x="90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6" y="0"/>
                    <a:pt x="7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86"/>
            <p:cNvSpPr>
              <a:spLocks noEditPoints="1"/>
            </p:cNvSpPr>
            <p:nvPr/>
          </p:nvSpPr>
          <p:spPr bwMode="auto">
            <a:xfrm>
              <a:off x="3010048" y="3885776"/>
              <a:ext cx="839788" cy="573088"/>
            </a:xfrm>
            <a:custGeom>
              <a:avLst/>
              <a:gdLst>
                <a:gd name="T0" fmla="*/ 98 w 198"/>
                <a:gd name="T1" fmla="*/ 79 h 135"/>
                <a:gd name="T2" fmla="*/ 107 w 198"/>
                <a:gd name="T3" fmla="*/ 80 h 135"/>
                <a:gd name="T4" fmla="*/ 97 w 198"/>
                <a:gd name="T5" fmla="*/ 79 h 135"/>
                <a:gd name="T6" fmla="*/ 99 w 198"/>
                <a:gd name="T7" fmla="*/ 77 h 135"/>
                <a:gd name="T8" fmla="*/ 101 w 198"/>
                <a:gd name="T9" fmla="*/ 74 h 135"/>
                <a:gd name="T10" fmla="*/ 107 w 198"/>
                <a:gd name="T11" fmla="*/ 75 h 135"/>
                <a:gd name="T12" fmla="*/ 62 w 198"/>
                <a:gd name="T13" fmla="*/ 72 h 135"/>
                <a:gd name="T14" fmla="*/ 79 w 198"/>
                <a:gd name="T15" fmla="*/ 77 h 135"/>
                <a:gd name="T16" fmla="*/ 114 w 198"/>
                <a:gd name="T17" fmla="*/ 73 h 135"/>
                <a:gd name="T18" fmla="*/ 127 w 198"/>
                <a:gd name="T19" fmla="*/ 70 h 135"/>
                <a:gd name="T20" fmla="*/ 62 w 198"/>
                <a:gd name="T21" fmla="*/ 69 h 135"/>
                <a:gd name="T22" fmla="*/ 60 w 198"/>
                <a:gd name="T23" fmla="*/ 66 h 135"/>
                <a:gd name="T24" fmla="*/ 47 w 198"/>
                <a:gd name="T25" fmla="*/ 61 h 135"/>
                <a:gd name="T26" fmla="*/ 57 w 198"/>
                <a:gd name="T27" fmla="*/ 59 h 135"/>
                <a:gd name="T28" fmla="*/ 145 w 198"/>
                <a:gd name="T29" fmla="*/ 55 h 135"/>
                <a:gd name="T30" fmla="*/ 194 w 198"/>
                <a:gd name="T31" fmla="*/ 62 h 135"/>
                <a:gd name="T32" fmla="*/ 195 w 198"/>
                <a:gd name="T33" fmla="*/ 62 h 135"/>
                <a:gd name="T34" fmla="*/ 189 w 198"/>
                <a:gd name="T35" fmla="*/ 49 h 135"/>
                <a:gd name="T36" fmla="*/ 147 w 198"/>
                <a:gd name="T37" fmla="*/ 44 h 135"/>
                <a:gd name="T38" fmla="*/ 185 w 198"/>
                <a:gd name="T39" fmla="*/ 43 h 135"/>
                <a:gd name="T40" fmla="*/ 174 w 198"/>
                <a:gd name="T41" fmla="*/ 39 h 135"/>
                <a:gd name="T42" fmla="*/ 152 w 198"/>
                <a:gd name="T43" fmla="*/ 41 h 135"/>
                <a:gd name="T44" fmla="*/ 166 w 198"/>
                <a:gd name="T45" fmla="*/ 36 h 135"/>
                <a:gd name="T46" fmla="*/ 154 w 198"/>
                <a:gd name="T47" fmla="*/ 36 h 135"/>
                <a:gd name="T48" fmla="*/ 157 w 198"/>
                <a:gd name="T49" fmla="*/ 33 h 135"/>
                <a:gd name="T50" fmla="*/ 160 w 198"/>
                <a:gd name="T51" fmla="*/ 33 h 135"/>
                <a:gd name="T52" fmla="*/ 64 w 198"/>
                <a:gd name="T53" fmla="*/ 32 h 135"/>
                <a:gd name="T54" fmla="*/ 73 w 198"/>
                <a:gd name="T55" fmla="*/ 36 h 135"/>
                <a:gd name="T56" fmla="*/ 76 w 198"/>
                <a:gd name="T57" fmla="*/ 38 h 135"/>
                <a:gd name="T58" fmla="*/ 71 w 198"/>
                <a:gd name="T59" fmla="*/ 35 h 135"/>
                <a:gd name="T60" fmla="*/ 67 w 198"/>
                <a:gd name="T61" fmla="*/ 30 h 135"/>
                <a:gd name="T62" fmla="*/ 73 w 198"/>
                <a:gd name="T63" fmla="*/ 28 h 135"/>
                <a:gd name="T64" fmla="*/ 58 w 198"/>
                <a:gd name="T65" fmla="*/ 15 h 135"/>
                <a:gd name="T66" fmla="*/ 5 w 198"/>
                <a:gd name="T67" fmla="*/ 59 h 135"/>
                <a:gd name="T68" fmla="*/ 24 w 198"/>
                <a:gd name="T69" fmla="*/ 26 h 135"/>
                <a:gd name="T70" fmla="*/ 74 w 198"/>
                <a:gd name="T71" fmla="*/ 42 h 135"/>
                <a:gd name="T72" fmla="*/ 12 w 198"/>
                <a:gd name="T73" fmla="*/ 63 h 135"/>
                <a:gd name="T74" fmla="*/ 47 w 198"/>
                <a:gd name="T75" fmla="*/ 18 h 135"/>
                <a:gd name="T76" fmla="*/ 37 w 198"/>
                <a:gd name="T77" fmla="*/ 14 h 135"/>
                <a:gd name="T78" fmla="*/ 45 w 198"/>
                <a:gd name="T79" fmla="*/ 18 h 135"/>
                <a:gd name="T80" fmla="*/ 47 w 198"/>
                <a:gd name="T81" fmla="*/ 13 h 135"/>
                <a:gd name="T82" fmla="*/ 41 w 198"/>
                <a:gd name="T83" fmla="*/ 6 h 135"/>
                <a:gd name="T84" fmla="*/ 34 w 198"/>
                <a:gd name="T85" fmla="*/ 3 h 135"/>
                <a:gd name="T86" fmla="*/ 15 w 198"/>
                <a:gd name="T87" fmla="*/ 30 h 135"/>
                <a:gd name="T88" fmla="*/ 1 w 198"/>
                <a:gd name="T89" fmla="*/ 57 h 135"/>
                <a:gd name="T90" fmla="*/ 5 w 198"/>
                <a:gd name="T91" fmla="*/ 69 h 135"/>
                <a:gd name="T92" fmla="*/ 59 w 198"/>
                <a:gd name="T93" fmla="*/ 75 h 135"/>
                <a:gd name="T94" fmla="*/ 190 w 198"/>
                <a:gd name="T95" fmla="*/ 66 h 135"/>
                <a:gd name="T96" fmla="*/ 50 w 198"/>
                <a:gd name="T97" fmla="*/ 113 h 135"/>
                <a:gd name="T98" fmla="*/ 92 w 198"/>
                <a:gd name="T99" fmla="*/ 135 h 135"/>
                <a:gd name="T100" fmla="*/ 192 w 198"/>
                <a:gd name="T101" fmla="*/ 84 h 135"/>
                <a:gd name="T102" fmla="*/ 191 w 198"/>
                <a:gd name="T103" fmla="*/ 45 h 135"/>
                <a:gd name="T104" fmla="*/ 156 w 198"/>
                <a:gd name="T105" fmla="*/ 30 h 135"/>
                <a:gd name="T106" fmla="*/ 142 w 198"/>
                <a:gd name="T107" fmla="*/ 42 h 135"/>
                <a:gd name="T108" fmla="*/ 107 w 198"/>
                <a:gd name="T109" fmla="*/ 71 h 135"/>
                <a:gd name="T110" fmla="*/ 59 w 198"/>
                <a:gd name="T111" fmla="*/ 58 h 135"/>
                <a:gd name="T112" fmla="*/ 81 w 198"/>
                <a:gd name="T113" fmla="*/ 43 h 135"/>
                <a:gd name="T114" fmla="*/ 43 w 198"/>
                <a:gd name="T11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35">
                  <a:moveTo>
                    <a:pt x="93" y="81"/>
                  </a:moveTo>
                  <a:cubicBezTo>
                    <a:pt x="89" y="81"/>
                    <a:pt x="86" y="81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90" y="81"/>
                    <a:pt x="94" y="81"/>
                  </a:cubicBezTo>
                  <a:cubicBezTo>
                    <a:pt x="94" y="81"/>
                    <a:pt x="93" y="81"/>
                    <a:pt x="93" y="81"/>
                  </a:cubicBezTo>
                  <a:moveTo>
                    <a:pt x="98" y="79"/>
                  </a:moveTo>
                  <a:cubicBezTo>
                    <a:pt x="99" y="79"/>
                    <a:pt x="99" y="79"/>
                    <a:pt x="100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6" y="80"/>
                    <a:pt x="105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5" y="81"/>
                    <a:pt x="96" y="81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7" y="80"/>
                    <a:pt x="97" y="79"/>
                  </a:cubicBezTo>
                  <a:cubicBezTo>
                    <a:pt x="97" y="79"/>
                    <a:pt x="98" y="79"/>
                    <a:pt x="98" y="79"/>
                  </a:cubicBezTo>
                  <a:moveTo>
                    <a:pt x="99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6"/>
                    <a:pt x="101" y="76"/>
                    <a:pt x="102" y="76"/>
                  </a:cubicBezTo>
                  <a:cubicBezTo>
                    <a:pt x="101" y="77"/>
                    <a:pt x="100" y="77"/>
                    <a:pt x="99" y="77"/>
                  </a:cubicBezTo>
                  <a:moveTo>
                    <a:pt x="113" y="76"/>
                  </a:moveTo>
                  <a:cubicBezTo>
                    <a:pt x="115" y="75"/>
                    <a:pt x="116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8" y="75"/>
                    <a:pt x="118" y="75"/>
                    <a:pt x="117" y="75"/>
                  </a:cubicBezTo>
                  <a:cubicBezTo>
                    <a:pt x="116" y="76"/>
                    <a:pt x="115" y="76"/>
                    <a:pt x="113" y="76"/>
                  </a:cubicBezTo>
                  <a:moveTo>
                    <a:pt x="101" y="74"/>
                  </a:moveTo>
                  <a:cubicBezTo>
                    <a:pt x="102" y="74"/>
                    <a:pt x="103" y="74"/>
                    <a:pt x="103" y="74"/>
                  </a:cubicBezTo>
                  <a:cubicBezTo>
                    <a:pt x="104" y="74"/>
                    <a:pt x="104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4" y="75"/>
                    <a:pt x="103" y="74"/>
                    <a:pt x="103" y="74"/>
                  </a:cubicBezTo>
                  <a:cubicBezTo>
                    <a:pt x="102" y="74"/>
                    <a:pt x="102" y="74"/>
                    <a:pt x="101" y="74"/>
                  </a:cubicBezTo>
                  <a:moveTo>
                    <a:pt x="107" y="75"/>
                  </a:move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9" y="74"/>
                    <a:pt x="110" y="74"/>
                    <a:pt x="112" y="74"/>
                  </a:cubicBezTo>
                  <a:cubicBezTo>
                    <a:pt x="110" y="75"/>
                    <a:pt x="109" y="75"/>
                    <a:pt x="107" y="75"/>
                  </a:cubicBezTo>
                  <a:moveTo>
                    <a:pt x="77" y="77"/>
                  </a:moveTo>
                  <a:cubicBezTo>
                    <a:pt x="72" y="76"/>
                    <a:pt x="66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5" y="73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4"/>
                    <a:pt x="68" y="73"/>
                    <a:pt x="67" y="72"/>
                  </a:cubicBezTo>
                  <a:cubicBezTo>
                    <a:pt x="71" y="74"/>
                    <a:pt x="75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moveTo>
                    <a:pt x="116" y="72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18" y="72"/>
                    <a:pt x="120" y="71"/>
                    <a:pt x="121" y="71"/>
                  </a:cubicBezTo>
                  <a:cubicBezTo>
                    <a:pt x="120" y="72"/>
                    <a:pt x="118" y="72"/>
                    <a:pt x="116" y="73"/>
                  </a:cubicBezTo>
                  <a:cubicBezTo>
                    <a:pt x="116" y="73"/>
                    <a:pt x="115" y="73"/>
                    <a:pt x="114" y="73"/>
                  </a:cubicBezTo>
                  <a:cubicBezTo>
                    <a:pt x="113" y="73"/>
                    <a:pt x="111" y="72"/>
                    <a:pt x="110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3" y="72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6" y="72"/>
                    <a:pt x="116" y="72"/>
                  </a:cubicBezTo>
                  <a:moveTo>
                    <a:pt x="127" y="70"/>
                  </a:moveTo>
                  <a:cubicBezTo>
                    <a:pt x="127" y="69"/>
                    <a:pt x="127" y="69"/>
                    <a:pt x="127" y="69"/>
                  </a:cubicBezTo>
                  <a:cubicBezTo>
                    <a:pt x="128" y="69"/>
                    <a:pt x="128" y="68"/>
                    <a:pt x="129" y="68"/>
                  </a:cubicBezTo>
                  <a:cubicBezTo>
                    <a:pt x="129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9" y="69"/>
                    <a:pt x="128" y="69"/>
                    <a:pt x="127" y="70"/>
                  </a:cubicBezTo>
                  <a:moveTo>
                    <a:pt x="62" y="69"/>
                  </a:moveTo>
                  <a:cubicBezTo>
                    <a:pt x="61" y="68"/>
                    <a:pt x="60" y="67"/>
                    <a:pt x="58" y="66"/>
                  </a:cubicBezTo>
                  <a:cubicBezTo>
                    <a:pt x="58" y="66"/>
                    <a:pt x="57" y="66"/>
                    <a:pt x="56" y="65"/>
                  </a:cubicBezTo>
                  <a:cubicBezTo>
                    <a:pt x="56" y="65"/>
                    <a:pt x="55" y="64"/>
                    <a:pt x="55" y="63"/>
                  </a:cubicBezTo>
                  <a:cubicBezTo>
                    <a:pt x="54" y="63"/>
                    <a:pt x="54" y="62"/>
                    <a:pt x="53" y="62"/>
                  </a:cubicBezTo>
                  <a:cubicBezTo>
                    <a:pt x="55" y="63"/>
                    <a:pt x="56" y="63"/>
                    <a:pt x="57" y="64"/>
                  </a:cubicBezTo>
                  <a:cubicBezTo>
                    <a:pt x="58" y="65"/>
                    <a:pt x="59" y="65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8"/>
                    <a:pt x="61" y="68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moveTo>
                    <a:pt x="54" y="69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1" y="67"/>
                    <a:pt x="49" y="64"/>
                    <a:pt x="47" y="61"/>
                  </a:cubicBezTo>
                  <a:cubicBezTo>
                    <a:pt x="50" y="63"/>
                    <a:pt x="52" y="66"/>
                    <a:pt x="54" y="69"/>
                  </a:cubicBezTo>
                  <a:moveTo>
                    <a:pt x="141" y="61"/>
                  </a:moveTo>
                  <a:cubicBezTo>
                    <a:pt x="142" y="60"/>
                    <a:pt x="142" y="59"/>
                    <a:pt x="143" y="5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0"/>
                    <a:pt x="142" y="61"/>
                    <a:pt x="141" y="61"/>
                  </a:cubicBezTo>
                  <a:moveTo>
                    <a:pt x="57" y="59"/>
                  </a:moveTo>
                  <a:cubicBezTo>
                    <a:pt x="56" y="58"/>
                    <a:pt x="56" y="58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6" y="58"/>
                    <a:pt x="57" y="58"/>
                    <a:pt x="57" y="59"/>
                  </a:cubicBezTo>
                  <a:moveTo>
                    <a:pt x="145" y="55"/>
                  </a:move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4"/>
                    <a:pt x="146" y="55"/>
                  </a:cubicBezTo>
                  <a:cubicBezTo>
                    <a:pt x="145" y="55"/>
                    <a:pt x="145" y="55"/>
                    <a:pt x="145" y="55"/>
                  </a:cubicBezTo>
                  <a:moveTo>
                    <a:pt x="194" y="62"/>
                  </a:moveTo>
                  <a:cubicBezTo>
                    <a:pt x="194" y="60"/>
                    <a:pt x="194" y="58"/>
                    <a:pt x="194" y="56"/>
                  </a:cubicBezTo>
                  <a:cubicBezTo>
                    <a:pt x="194" y="55"/>
                    <a:pt x="193" y="55"/>
                    <a:pt x="192" y="54"/>
                  </a:cubicBezTo>
                  <a:cubicBezTo>
                    <a:pt x="192" y="52"/>
                    <a:pt x="192" y="50"/>
                    <a:pt x="192" y="48"/>
                  </a:cubicBezTo>
                  <a:cubicBezTo>
                    <a:pt x="194" y="50"/>
                    <a:pt x="195" y="52"/>
                    <a:pt x="196" y="56"/>
                  </a:cubicBezTo>
                  <a:cubicBezTo>
                    <a:pt x="196" y="58"/>
                    <a:pt x="196" y="60"/>
                    <a:pt x="195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5" y="62"/>
                    <a:pt x="194" y="62"/>
                    <a:pt x="194" y="62"/>
                  </a:cubicBezTo>
                  <a:moveTo>
                    <a:pt x="190" y="60"/>
                  </a:moveTo>
                  <a:cubicBezTo>
                    <a:pt x="189" y="59"/>
                    <a:pt x="189" y="58"/>
                    <a:pt x="188" y="58"/>
                  </a:cubicBezTo>
                  <a:cubicBezTo>
                    <a:pt x="187" y="56"/>
                    <a:pt x="187" y="54"/>
                    <a:pt x="187" y="52"/>
                  </a:cubicBezTo>
                  <a:cubicBezTo>
                    <a:pt x="187" y="49"/>
                    <a:pt x="187" y="47"/>
                    <a:pt x="187" y="45"/>
                  </a:cubicBezTo>
                  <a:cubicBezTo>
                    <a:pt x="188" y="46"/>
                    <a:pt x="189" y="47"/>
                    <a:pt x="189" y="49"/>
                  </a:cubicBezTo>
                  <a:cubicBezTo>
                    <a:pt x="190" y="51"/>
                    <a:pt x="190" y="53"/>
                    <a:pt x="190" y="56"/>
                  </a:cubicBezTo>
                  <a:cubicBezTo>
                    <a:pt x="190" y="56"/>
                    <a:pt x="190" y="56"/>
                    <a:pt x="190" y="57"/>
                  </a:cubicBezTo>
                  <a:cubicBezTo>
                    <a:pt x="190" y="58"/>
                    <a:pt x="190" y="59"/>
                    <a:pt x="190" y="60"/>
                  </a:cubicBezTo>
                  <a:moveTo>
                    <a:pt x="146" y="46"/>
                  </a:moveTo>
                  <a:cubicBezTo>
                    <a:pt x="146" y="44"/>
                    <a:pt x="146" y="43"/>
                    <a:pt x="147" y="41"/>
                  </a:cubicBezTo>
                  <a:cubicBezTo>
                    <a:pt x="147" y="42"/>
                    <a:pt x="147" y="43"/>
                    <a:pt x="147" y="44"/>
                  </a:cubicBezTo>
                  <a:cubicBezTo>
                    <a:pt x="147" y="44"/>
                    <a:pt x="146" y="45"/>
                    <a:pt x="146" y="46"/>
                  </a:cubicBezTo>
                  <a:moveTo>
                    <a:pt x="185" y="56"/>
                  </a:moveTo>
                  <a:cubicBezTo>
                    <a:pt x="184" y="55"/>
                    <a:pt x="183" y="55"/>
                    <a:pt x="181" y="54"/>
                  </a:cubicBezTo>
                  <a:cubicBezTo>
                    <a:pt x="181" y="52"/>
                    <a:pt x="181" y="49"/>
                    <a:pt x="181" y="47"/>
                  </a:cubicBezTo>
                  <a:cubicBezTo>
                    <a:pt x="180" y="45"/>
                    <a:pt x="180" y="43"/>
                    <a:pt x="180" y="41"/>
                  </a:cubicBezTo>
                  <a:cubicBezTo>
                    <a:pt x="181" y="42"/>
                    <a:pt x="183" y="42"/>
                    <a:pt x="185" y="43"/>
                  </a:cubicBezTo>
                  <a:cubicBezTo>
                    <a:pt x="184" y="46"/>
                    <a:pt x="185" y="50"/>
                    <a:pt x="185" y="53"/>
                  </a:cubicBezTo>
                  <a:cubicBezTo>
                    <a:pt x="185" y="54"/>
                    <a:pt x="185" y="55"/>
                    <a:pt x="185" y="56"/>
                  </a:cubicBezTo>
                  <a:moveTo>
                    <a:pt x="179" y="53"/>
                  </a:moveTo>
                  <a:cubicBezTo>
                    <a:pt x="178" y="52"/>
                    <a:pt x="176" y="52"/>
                    <a:pt x="175" y="51"/>
                  </a:cubicBezTo>
                  <a:cubicBezTo>
                    <a:pt x="175" y="49"/>
                    <a:pt x="174" y="48"/>
                    <a:pt x="174" y="46"/>
                  </a:cubicBezTo>
                  <a:cubicBezTo>
                    <a:pt x="174" y="43"/>
                    <a:pt x="174" y="41"/>
                    <a:pt x="174" y="39"/>
                  </a:cubicBezTo>
                  <a:cubicBezTo>
                    <a:pt x="175" y="39"/>
                    <a:pt x="176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4"/>
                    <a:pt x="179" y="47"/>
                    <a:pt x="179" y="50"/>
                  </a:cubicBezTo>
                  <a:cubicBezTo>
                    <a:pt x="179" y="51"/>
                    <a:pt x="179" y="52"/>
                    <a:pt x="179" y="53"/>
                  </a:cubicBezTo>
                  <a:moveTo>
                    <a:pt x="152" y="41"/>
                  </a:moveTo>
                  <a:cubicBezTo>
                    <a:pt x="152" y="40"/>
                    <a:pt x="151" y="39"/>
                    <a:pt x="151" y="38"/>
                  </a:cubicBezTo>
                  <a:cubicBezTo>
                    <a:pt x="151" y="38"/>
                    <a:pt x="151" y="37"/>
                    <a:pt x="152" y="37"/>
                  </a:cubicBezTo>
                  <a:cubicBezTo>
                    <a:pt x="152" y="41"/>
                    <a:pt x="152" y="41"/>
                    <a:pt x="152" y="41"/>
                  </a:cubicBezTo>
                  <a:moveTo>
                    <a:pt x="173" y="51"/>
                  </a:moveTo>
                  <a:cubicBezTo>
                    <a:pt x="171" y="50"/>
                    <a:pt x="170" y="50"/>
                    <a:pt x="169" y="49"/>
                  </a:cubicBezTo>
                  <a:cubicBezTo>
                    <a:pt x="167" y="45"/>
                    <a:pt x="166" y="40"/>
                    <a:pt x="166" y="36"/>
                  </a:cubicBezTo>
                  <a:cubicBezTo>
                    <a:pt x="168" y="37"/>
                    <a:pt x="170" y="37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1"/>
                    <a:pt x="171" y="44"/>
                    <a:pt x="172" y="47"/>
                  </a:cubicBezTo>
                  <a:cubicBezTo>
                    <a:pt x="172" y="48"/>
                    <a:pt x="172" y="49"/>
                    <a:pt x="173" y="51"/>
                  </a:cubicBezTo>
                  <a:moveTo>
                    <a:pt x="154" y="42"/>
                  </a:move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5"/>
                    <a:pt x="158" y="38"/>
                    <a:pt x="158" y="40"/>
                  </a:cubicBezTo>
                  <a:cubicBezTo>
                    <a:pt x="159" y="42"/>
                    <a:pt x="159" y="44"/>
                    <a:pt x="161" y="45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2" y="46"/>
                    <a:pt x="163" y="44"/>
                    <a:pt x="162" y="44"/>
                  </a:cubicBezTo>
                  <a:cubicBezTo>
                    <a:pt x="161" y="43"/>
                    <a:pt x="161" y="40"/>
                    <a:pt x="160" y="38"/>
                  </a:cubicBezTo>
                  <a:cubicBezTo>
                    <a:pt x="160" y="37"/>
                    <a:pt x="160" y="35"/>
                    <a:pt x="160" y="33"/>
                  </a:cubicBezTo>
                  <a:cubicBezTo>
                    <a:pt x="161" y="34"/>
                    <a:pt x="162" y="34"/>
                    <a:pt x="164" y="35"/>
                  </a:cubicBezTo>
                  <a:cubicBezTo>
                    <a:pt x="164" y="39"/>
                    <a:pt x="165" y="44"/>
                    <a:pt x="166" y="48"/>
                  </a:cubicBezTo>
                  <a:cubicBezTo>
                    <a:pt x="162" y="47"/>
                    <a:pt x="159" y="45"/>
                    <a:pt x="155" y="43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moveTo>
                    <a:pt x="64" y="32"/>
                  </a:moveTo>
                  <a:cubicBezTo>
                    <a:pt x="63" y="32"/>
                    <a:pt x="62" y="31"/>
                    <a:pt x="61" y="31"/>
                  </a:cubicBezTo>
                  <a:cubicBezTo>
                    <a:pt x="59" y="30"/>
                    <a:pt x="58" y="29"/>
                    <a:pt x="57" y="29"/>
                  </a:cubicBezTo>
                  <a:cubicBezTo>
                    <a:pt x="60" y="30"/>
                    <a:pt x="62" y="31"/>
                    <a:pt x="64" y="32"/>
                  </a:cubicBezTo>
                  <a:moveTo>
                    <a:pt x="75" y="37"/>
                  </a:moveTo>
                  <a:cubicBezTo>
                    <a:pt x="74" y="37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3"/>
                    <a:pt x="74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30"/>
                    <a:pt x="78" y="31"/>
                  </a:cubicBezTo>
                  <a:cubicBezTo>
                    <a:pt x="81" y="33"/>
                    <a:pt x="79" y="36"/>
                    <a:pt x="78" y="39"/>
                  </a:cubicBezTo>
                  <a:cubicBezTo>
                    <a:pt x="78" y="39"/>
                    <a:pt x="77" y="39"/>
                    <a:pt x="76" y="38"/>
                  </a:cubicBezTo>
                  <a:cubicBezTo>
                    <a:pt x="77" y="37"/>
                    <a:pt x="77" y="37"/>
                    <a:pt x="77" y="36"/>
                  </a:cubicBezTo>
                  <a:cubicBezTo>
                    <a:pt x="77" y="35"/>
                    <a:pt x="77" y="34"/>
                    <a:pt x="78" y="33"/>
                  </a:cubicBezTo>
                  <a:cubicBezTo>
                    <a:pt x="79" y="32"/>
                    <a:pt x="78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5" y="33"/>
                    <a:pt x="76" y="35"/>
                    <a:pt x="75" y="37"/>
                  </a:cubicBezTo>
                  <a:moveTo>
                    <a:pt x="71" y="35"/>
                  </a:moveTo>
                  <a:cubicBezTo>
                    <a:pt x="68" y="32"/>
                    <a:pt x="65" y="30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7"/>
                    <a:pt x="63" y="25"/>
                    <a:pt x="63" y="24"/>
                  </a:cubicBezTo>
                  <a:cubicBezTo>
                    <a:pt x="64" y="23"/>
                    <a:pt x="64" y="22"/>
                    <a:pt x="65" y="21"/>
                  </a:cubicBezTo>
                  <a:cubicBezTo>
                    <a:pt x="66" y="22"/>
                    <a:pt x="68" y="23"/>
                    <a:pt x="69" y="24"/>
                  </a:cubicBezTo>
                  <a:cubicBezTo>
                    <a:pt x="68" y="26"/>
                    <a:pt x="67" y="28"/>
                    <a:pt x="67" y="30"/>
                  </a:cubicBezTo>
                  <a:cubicBezTo>
                    <a:pt x="66" y="31"/>
                    <a:pt x="67" y="31"/>
                    <a:pt x="68" y="31"/>
                  </a:cubicBezTo>
                  <a:cubicBezTo>
                    <a:pt x="68" y="31"/>
                    <a:pt x="68" y="31"/>
                    <a:pt x="69" y="30"/>
                  </a:cubicBezTo>
                  <a:cubicBezTo>
                    <a:pt x="69" y="29"/>
                    <a:pt x="70" y="27"/>
                    <a:pt x="71" y="2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3" y="27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moveTo>
                    <a:pt x="60" y="27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7" y="26"/>
                    <a:pt x="56" y="25"/>
                    <a:pt x="54" y="24"/>
                  </a:cubicBezTo>
                  <a:cubicBezTo>
                    <a:pt x="55" y="21"/>
                    <a:pt x="56" y="18"/>
                    <a:pt x="58" y="15"/>
                  </a:cubicBezTo>
                  <a:cubicBezTo>
                    <a:pt x="60" y="16"/>
                    <a:pt x="61" y="18"/>
                    <a:pt x="63" y="19"/>
                  </a:cubicBezTo>
                  <a:cubicBezTo>
                    <a:pt x="62" y="21"/>
                    <a:pt x="61" y="23"/>
                    <a:pt x="60" y="25"/>
                  </a:cubicBezTo>
                  <a:cubicBezTo>
                    <a:pt x="60" y="26"/>
                    <a:pt x="60" y="26"/>
                    <a:pt x="60" y="27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7"/>
                    <a:pt x="7" y="55"/>
                    <a:pt x="8" y="53"/>
                  </a:cubicBezTo>
                  <a:cubicBezTo>
                    <a:pt x="10" y="50"/>
                    <a:pt x="11" y="48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7" y="37"/>
                    <a:pt x="21" y="31"/>
                    <a:pt x="24" y="26"/>
                  </a:cubicBezTo>
                  <a:cubicBezTo>
                    <a:pt x="27" y="22"/>
                    <a:pt x="30" y="18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4" y="15"/>
                    <a:pt x="34" y="17"/>
                    <a:pt x="36" y="17"/>
                  </a:cubicBezTo>
                  <a:cubicBezTo>
                    <a:pt x="44" y="21"/>
                    <a:pt x="49" y="29"/>
                    <a:pt x="57" y="33"/>
                  </a:cubicBezTo>
                  <a:cubicBezTo>
                    <a:pt x="63" y="36"/>
                    <a:pt x="69" y="38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9" y="42"/>
                    <a:pt x="64" y="44"/>
                    <a:pt x="59" y="46"/>
                  </a:cubicBezTo>
                  <a:cubicBezTo>
                    <a:pt x="56" y="46"/>
                    <a:pt x="54" y="47"/>
                    <a:pt x="51" y="48"/>
                  </a:cubicBezTo>
                  <a:cubicBezTo>
                    <a:pt x="48" y="49"/>
                    <a:pt x="45" y="50"/>
                    <a:pt x="42" y="51"/>
                  </a:cubicBezTo>
                  <a:cubicBezTo>
                    <a:pt x="33" y="56"/>
                    <a:pt x="22" y="57"/>
                    <a:pt x="13" y="62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8" y="64"/>
                    <a:pt x="5" y="64"/>
                    <a:pt x="3" y="65"/>
                  </a:cubicBezTo>
                  <a:moveTo>
                    <a:pt x="52" y="23"/>
                  </a:moveTo>
                  <a:cubicBezTo>
                    <a:pt x="51" y="23"/>
                    <a:pt x="50" y="22"/>
                    <a:pt x="49" y="21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6" y="19"/>
                    <a:pt x="47" y="19"/>
                    <a:pt x="47" y="18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49" y="13"/>
                    <a:pt x="49" y="12"/>
                    <a:pt x="50" y="10"/>
                  </a:cubicBezTo>
                  <a:cubicBezTo>
                    <a:pt x="51" y="11"/>
                    <a:pt x="53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4" y="17"/>
                    <a:pt x="53" y="20"/>
                    <a:pt x="52" y="2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4" y="11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6" y="12"/>
                    <a:pt x="37" y="14"/>
                  </a:cubicBezTo>
                  <a:moveTo>
                    <a:pt x="45" y="18"/>
                  </a:moveTo>
                  <a:cubicBezTo>
                    <a:pt x="44" y="18"/>
                    <a:pt x="44" y="17"/>
                    <a:pt x="43" y="17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2"/>
                    <a:pt x="43" y="10"/>
                    <a:pt x="43" y="7"/>
                  </a:cubicBezTo>
                  <a:cubicBezTo>
                    <a:pt x="44" y="8"/>
                    <a:pt x="46" y="8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6" y="14"/>
                    <a:pt x="45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moveTo>
                    <a:pt x="39" y="13"/>
                  </a:moveTo>
                  <a:cubicBezTo>
                    <a:pt x="38" y="12"/>
                    <a:pt x="38" y="11"/>
                    <a:pt x="37" y="10"/>
                  </a:cubicBezTo>
                  <a:cubicBezTo>
                    <a:pt x="38" y="8"/>
                    <a:pt x="38" y="6"/>
                    <a:pt x="39" y="5"/>
                  </a:cubicBezTo>
                  <a:cubicBezTo>
                    <a:pt x="39" y="5"/>
                    <a:pt x="40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0" y="11"/>
                    <a:pt x="39" y="13"/>
                  </a:cubicBezTo>
                  <a:moveTo>
                    <a:pt x="35" y="8"/>
                  </a:moveTo>
                  <a:cubicBezTo>
                    <a:pt x="35" y="8"/>
                    <a:pt x="34" y="7"/>
                    <a:pt x="34" y="7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2" y="5"/>
                    <a:pt x="33" y="4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6" y="5"/>
                    <a:pt x="36" y="6"/>
                    <a:pt x="35" y="8"/>
                  </a:cubicBezTo>
                  <a:moveTo>
                    <a:pt x="35" y="0"/>
                  </a:moveTo>
                  <a:cubicBezTo>
                    <a:pt x="32" y="0"/>
                    <a:pt x="29" y="4"/>
                    <a:pt x="30" y="7"/>
                  </a:cubicBezTo>
                  <a:cubicBezTo>
                    <a:pt x="24" y="14"/>
                    <a:pt x="19" y="22"/>
                    <a:pt x="15" y="30"/>
                  </a:cubicBezTo>
                  <a:cubicBezTo>
                    <a:pt x="14" y="31"/>
                    <a:pt x="13" y="32"/>
                    <a:pt x="13" y="33"/>
                  </a:cubicBezTo>
                  <a:cubicBezTo>
                    <a:pt x="10" y="37"/>
                    <a:pt x="8" y="42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50"/>
                    <a:pt x="4" y="51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5"/>
                    <a:pt x="2" y="56"/>
                    <a:pt x="1" y="57"/>
                  </a:cubicBezTo>
                  <a:cubicBezTo>
                    <a:pt x="1" y="58"/>
                    <a:pt x="1" y="59"/>
                    <a:pt x="2" y="60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8" y="68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4" y="67"/>
                    <a:pt x="18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7" y="63"/>
                    <a:pt x="34" y="60"/>
                    <a:pt x="40" y="57"/>
                  </a:cubicBezTo>
                  <a:cubicBezTo>
                    <a:pt x="42" y="65"/>
                    <a:pt x="51" y="71"/>
                    <a:pt x="59" y="75"/>
                  </a:cubicBezTo>
                  <a:cubicBezTo>
                    <a:pt x="62" y="77"/>
                    <a:pt x="65" y="79"/>
                    <a:pt x="68" y="81"/>
                  </a:cubicBezTo>
                  <a:cubicBezTo>
                    <a:pt x="76" y="84"/>
                    <a:pt x="84" y="85"/>
                    <a:pt x="92" y="85"/>
                  </a:cubicBezTo>
                  <a:cubicBezTo>
                    <a:pt x="97" y="85"/>
                    <a:pt x="103" y="85"/>
                    <a:pt x="108" y="84"/>
                  </a:cubicBezTo>
                  <a:cubicBezTo>
                    <a:pt x="129" y="80"/>
                    <a:pt x="147" y="67"/>
                    <a:pt x="155" y="47"/>
                  </a:cubicBezTo>
                  <a:cubicBezTo>
                    <a:pt x="166" y="55"/>
                    <a:pt x="182" y="54"/>
                    <a:pt x="190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70"/>
                    <a:pt x="189" y="74"/>
                    <a:pt x="189" y="78"/>
                  </a:cubicBezTo>
                  <a:cubicBezTo>
                    <a:pt x="184" y="91"/>
                    <a:pt x="171" y="101"/>
                    <a:pt x="161" y="109"/>
                  </a:cubicBezTo>
                  <a:cubicBezTo>
                    <a:pt x="152" y="115"/>
                    <a:pt x="142" y="119"/>
                    <a:pt x="133" y="123"/>
                  </a:cubicBezTo>
                  <a:cubicBezTo>
                    <a:pt x="122" y="127"/>
                    <a:pt x="110" y="129"/>
                    <a:pt x="99" y="130"/>
                  </a:cubicBezTo>
                  <a:cubicBezTo>
                    <a:pt x="96" y="130"/>
                    <a:pt x="94" y="131"/>
                    <a:pt x="92" y="131"/>
                  </a:cubicBezTo>
                  <a:cubicBezTo>
                    <a:pt x="76" y="131"/>
                    <a:pt x="61" y="125"/>
                    <a:pt x="50" y="113"/>
                  </a:cubicBezTo>
                  <a:cubicBezTo>
                    <a:pt x="39" y="101"/>
                    <a:pt x="35" y="83"/>
                    <a:pt x="35" y="67"/>
                  </a:cubicBezTo>
                  <a:cubicBezTo>
                    <a:pt x="35" y="65"/>
                    <a:pt x="34" y="64"/>
                    <a:pt x="33" y="64"/>
                  </a:cubicBezTo>
                  <a:cubicBezTo>
                    <a:pt x="32" y="64"/>
                    <a:pt x="31" y="65"/>
                    <a:pt x="31" y="66"/>
                  </a:cubicBezTo>
                  <a:cubicBezTo>
                    <a:pt x="31" y="83"/>
                    <a:pt x="35" y="99"/>
                    <a:pt x="45" y="113"/>
                  </a:cubicBezTo>
                  <a:cubicBezTo>
                    <a:pt x="55" y="126"/>
                    <a:pt x="70" y="133"/>
                    <a:pt x="87" y="134"/>
                  </a:cubicBezTo>
                  <a:cubicBezTo>
                    <a:pt x="89" y="135"/>
                    <a:pt x="90" y="135"/>
                    <a:pt x="92" y="135"/>
                  </a:cubicBezTo>
                  <a:cubicBezTo>
                    <a:pt x="113" y="135"/>
                    <a:pt x="134" y="127"/>
                    <a:pt x="152" y="118"/>
                  </a:cubicBezTo>
                  <a:cubicBezTo>
                    <a:pt x="165" y="112"/>
                    <a:pt x="177" y="102"/>
                    <a:pt x="186" y="9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90"/>
                    <a:pt x="189" y="88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1" y="86"/>
                    <a:pt x="192" y="86"/>
                    <a:pt x="192" y="84"/>
                  </a:cubicBezTo>
                  <a:cubicBezTo>
                    <a:pt x="192" y="83"/>
                    <a:pt x="192" y="82"/>
                    <a:pt x="192" y="81"/>
                  </a:cubicBezTo>
                  <a:cubicBezTo>
                    <a:pt x="192" y="81"/>
                    <a:pt x="193" y="80"/>
                    <a:pt x="193" y="80"/>
                  </a:cubicBezTo>
                  <a:cubicBezTo>
                    <a:pt x="195" y="75"/>
                    <a:pt x="197" y="71"/>
                    <a:pt x="197" y="66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62"/>
                    <a:pt x="198" y="58"/>
                    <a:pt x="198" y="55"/>
                  </a:cubicBezTo>
                  <a:cubicBezTo>
                    <a:pt x="197" y="49"/>
                    <a:pt x="196" y="48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8" y="41"/>
                    <a:pt x="180" y="39"/>
                    <a:pt x="176" y="38"/>
                  </a:cubicBezTo>
                  <a:cubicBezTo>
                    <a:pt x="172" y="36"/>
                    <a:pt x="169" y="35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2" y="32"/>
                    <a:pt x="159" y="31"/>
                    <a:pt x="156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3" y="30"/>
                    <a:pt x="153" y="31"/>
                    <a:pt x="152" y="3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3"/>
                    <a:pt x="145" y="37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5"/>
                    <a:pt x="141" y="46"/>
                    <a:pt x="140" y="46"/>
                  </a:cubicBezTo>
                  <a:cubicBezTo>
                    <a:pt x="138" y="51"/>
                    <a:pt x="134" y="56"/>
                    <a:pt x="130" y="59"/>
                  </a:cubicBezTo>
                  <a:cubicBezTo>
                    <a:pt x="126" y="63"/>
                    <a:pt x="120" y="65"/>
                    <a:pt x="115" y="68"/>
                  </a:cubicBezTo>
                  <a:cubicBezTo>
                    <a:pt x="114" y="68"/>
                    <a:pt x="113" y="69"/>
                    <a:pt x="112" y="69"/>
                  </a:cubicBezTo>
                  <a:cubicBezTo>
                    <a:pt x="110" y="70"/>
                    <a:pt x="108" y="70"/>
                    <a:pt x="107" y="71"/>
                  </a:cubicBezTo>
                  <a:cubicBezTo>
                    <a:pt x="103" y="71"/>
                    <a:pt x="100" y="71"/>
                    <a:pt x="97" y="71"/>
                  </a:cubicBezTo>
                  <a:cubicBezTo>
                    <a:pt x="95" y="71"/>
                    <a:pt x="93" y="71"/>
                    <a:pt x="91" y="71"/>
                  </a:cubicBezTo>
                  <a:cubicBezTo>
                    <a:pt x="89" y="71"/>
                    <a:pt x="86" y="71"/>
                    <a:pt x="84" y="71"/>
                  </a:cubicBezTo>
                  <a:cubicBezTo>
                    <a:pt x="82" y="70"/>
                    <a:pt x="80" y="69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1" y="67"/>
                    <a:pt x="64" y="62"/>
                    <a:pt x="59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60" y="54"/>
                    <a:pt x="62" y="52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0"/>
                    <a:pt x="69" y="50"/>
                    <a:pt x="71" y="49"/>
                  </a:cubicBezTo>
                  <a:cubicBezTo>
                    <a:pt x="74" y="49"/>
                    <a:pt x="77" y="48"/>
                    <a:pt x="79" y="46"/>
                  </a:cubicBezTo>
                  <a:cubicBezTo>
                    <a:pt x="81" y="46"/>
                    <a:pt x="82" y="44"/>
                    <a:pt x="81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39"/>
                    <a:pt x="82" y="37"/>
                    <a:pt x="82" y="34"/>
                  </a:cubicBezTo>
                  <a:cubicBezTo>
                    <a:pt x="82" y="31"/>
                    <a:pt x="81" y="30"/>
                    <a:pt x="79" y="29"/>
                  </a:cubicBezTo>
                  <a:cubicBezTo>
                    <a:pt x="75" y="26"/>
                    <a:pt x="71" y="23"/>
                    <a:pt x="67" y="20"/>
                  </a:cubicBezTo>
                  <a:cubicBezTo>
                    <a:pt x="63" y="17"/>
                    <a:pt x="60" y="13"/>
                    <a:pt x="56" y="11"/>
                  </a:cubicBezTo>
                  <a:cubicBezTo>
                    <a:pt x="52" y="9"/>
                    <a:pt x="47" y="7"/>
                    <a:pt x="43" y="5"/>
                  </a:cubicBezTo>
                  <a:cubicBezTo>
                    <a:pt x="41" y="4"/>
                    <a:pt x="38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7"/>
            <p:cNvSpPr>
              <a:spLocks noEditPoints="1"/>
            </p:cNvSpPr>
            <p:nvPr/>
          </p:nvSpPr>
          <p:spPr bwMode="auto">
            <a:xfrm>
              <a:off x="10046956" y="507927"/>
              <a:ext cx="995363" cy="1160463"/>
            </a:xfrm>
            <a:custGeom>
              <a:avLst/>
              <a:gdLst>
                <a:gd name="T0" fmla="*/ 217 w 235"/>
                <a:gd name="T1" fmla="*/ 255 h 274"/>
                <a:gd name="T2" fmla="*/ 229 w 235"/>
                <a:gd name="T3" fmla="*/ 228 h 274"/>
                <a:gd name="T4" fmla="*/ 213 w 235"/>
                <a:gd name="T5" fmla="*/ 231 h 274"/>
                <a:gd name="T6" fmla="*/ 212 w 235"/>
                <a:gd name="T7" fmla="*/ 227 h 274"/>
                <a:gd name="T8" fmla="*/ 224 w 235"/>
                <a:gd name="T9" fmla="*/ 213 h 274"/>
                <a:gd name="T10" fmla="*/ 222 w 235"/>
                <a:gd name="T11" fmla="*/ 203 h 274"/>
                <a:gd name="T12" fmla="*/ 169 w 235"/>
                <a:gd name="T13" fmla="*/ 189 h 274"/>
                <a:gd name="T14" fmla="*/ 178 w 235"/>
                <a:gd name="T15" fmla="*/ 187 h 274"/>
                <a:gd name="T16" fmla="*/ 144 w 235"/>
                <a:gd name="T17" fmla="*/ 182 h 274"/>
                <a:gd name="T18" fmla="*/ 210 w 235"/>
                <a:gd name="T19" fmla="*/ 178 h 274"/>
                <a:gd name="T20" fmla="*/ 202 w 235"/>
                <a:gd name="T21" fmla="*/ 198 h 274"/>
                <a:gd name="T22" fmla="*/ 204 w 235"/>
                <a:gd name="T23" fmla="*/ 207 h 274"/>
                <a:gd name="T24" fmla="*/ 210 w 235"/>
                <a:gd name="T25" fmla="*/ 178 h 274"/>
                <a:gd name="T26" fmla="*/ 126 w 235"/>
                <a:gd name="T27" fmla="*/ 176 h 274"/>
                <a:gd name="T28" fmla="*/ 125 w 235"/>
                <a:gd name="T29" fmla="*/ 171 h 274"/>
                <a:gd name="T30" fmla="*/ 132 w 235"/>
                <a:gd name="T31" fmla="*/ 176 h 274"/>
                <a:gd name="T32" fmla="*/ 114 w 235"/>
                <a:gd name="T33" fmla="*/ 163 h 274"/>
                <a:gd name="T34" fmla="*/ 112 w 235"/>
                <a:gd name="T35" fmla="*/ 160 h 274"/>
                <a:gd name="T36" fmla="*/ 101 w 235"/>
                <a:gd name="T37" fmla="*/ 158 h 274"/>
                <a:gd name="T38" fmla="*/ 109 w 235"/>
                <a:gd name="T39" fmla="*/ 169 h 274"/>
                <a:gd name="T40" fmla="*/ 106 w 235"/>
                <a:gd name="T41" fmla="*/ 158 h 274"/>
                <a:gd name="T42" fmla="*/ 82 w 235"/>
                <a:gd name="T43" fmla="*/ 139 h 274"/>
                <a:gd name="T44" fmla="*/ 74 w 235"/>
                <a:gd name="T45" fmla="*/ 112 h 274"/>
                <a:gd name="T46" fmla="*/ 75 w 235"/>
                <a:gd name="T47" fmla="*/ 92 h 274"/>
                <a:gd name="T48" fmla="*/ 76 w 235"/>
                <a:gd name="T49" fmla="*/ 103 h 274"/>
                <a:gd name="T50" fmla="*/ 84 w 235"/>
                <a:gd name="T51" fmla="*/ 84 h 274"/>
                <a:gd name="T52" fmla="*/ 137 w 235"/>
                <a:gd name="T53" fmla="*/ 84 h 274"/>
                <a:gd name="T54" fmla="*/ 135 w 235"/>
                <a:gd name="T55" fmla="*/ 87 h 274"/>
                <a:gd name="T56" fmla="*/ 127 w 235"/>
                <a:gd name="T57" fmla="*/ 83 h 274"/>
                <a:gd name="T58" fmla="*/ 124 w 235"/>
                <a:gd name="T59" fmla="*/ 62 h 274"/>
                <a:gd name="T60" fmla="*/ 127 w 235"/>
                <a:gd name="T61" fmla="*/ 69 h 274"/>
                <a:gd name="T62" fmla="*/ 137 w 235"/>
                <a:gd name="T63" fmla="*/ 76 h 274"/>
                <a:gd name="T64" fmla="*/ 120 w 235"/>
                <a:gd name="T65" fmla="*/ 63 h 274"/>
                <a:gd name="T66" fmla="*/ 136 w 235"/>
                <a:gd name="T67" fmla="*/ 44 h 274"/>
                <a:gd name="T68" fmla="*/ 128 w 235"/>
                <a:gd name="T69" fmla="*/ 32 h 274"/>
                <a:gd name="T70" fmla="*/ 119 w 235"/>
                <a:gd name="T71" fmla="*/ 34 h 274"/>
                <a:gd name="T72" fmla="*/ 132 w 235"/>
                <a:gd name="T73" fmla="*/ 25 h 274"/>
                <a:gd name="T74" fmla="*/ 121 w 235"/>
                <a:gd name="T75" fmla="*/ 14 h 274"/>
                <a:gd name="T76" fmla="*/ 113 w 235"/>
                <a:gd name="T77" fmla="*/ 11 h 274"/>
                <a:gd name="T78" fmla="*/ 120 w 235"/>
                <a:gd name="T79" fmla="*/ 90 h 274"/>
                <a:gd name="T80" fmla="*/ 34 w 235"/>
                <a:gd name="T81" fmla="*/ 37 h 274"/>
                <a:gd name="T82" fmla="*/ 31 w 235"/>
                <a:gd name="T83" fmla="*/ 24 h 274"/>
                <a:gd name="T84" fmla="*/ 117 w 235"/>
                <a:gd name="T85" fmla="*/ 17 h 274"/>
                <a:gd name="T86" fmla="*/ 122 w 235"/>
                <a:gd name="T87" fmla="*/ 10 h 274"/>
                <a:gd name="T88" fmla="*/ 122 w 235"/>
                <a:gd name="T89" fmla="*/ 10 h 274"/>
                <a:gd name="T90" fmla="*/ 44 w 235"/>
                <a:gd name="T91" fmla="*/ 14 h 274"/>
                <a:gd name="T92" fmla="*/ 17 w 235"/>
                <a:gd name="T93" fmla="*/ 28 h 274"/>
                <a:gd name="T94" fmla="*/ 39 w 235"/>
                <a:gd name="T95" fmla="*/ 48 h 274"/>
                <a:gd name="T96" fmla="*/ 194 w 235"/>
                <a:gd name="T97" fmla="*/ 193 h 274"/>
                <a:gd name="T98" fmla="*/ 82 w 235"/>
                <a:gd name="T99" fmla="*/ 241 h 274"/>
                <a:gd name="T100" fmla="*/ 6 w 235"/>
                <a:gd name="T101" fmla="*/ 126 h 274"/>
                <a:gd name="T102" fmla="*/ 178 w 235"/>
                <a:gd name="T103" fmla="*/ 274 h 274"/>
                <a:gd name="T104" fmla="*/ 213 w 235"/>
                <a:gd name="T105" fmla="*/ 261 h 274"/>
                <a:gd name="T106" fmla="*/ 227 w 235"/>
                <a:gd name="T107" fmla="*/ 208 h 274"/>
                <a:gd name="T108" fmla="*/ 210 w 235"/>
                <a:gd name="T109" fmla="*/ 173 h 274"/>
                <a:gd name="T110" fmla="*/ 186 w 235"/>
                <a:gd name="T111" fmla="*/ 173 h 274"/>
                <a:gd name="T112" fmla="*/ 118 w 235"/>
                <a:gd name="T113" fmla="*/ 158 h 274"/>
                <a:gd name="T114" fmla="*/ 88 w 235"/>
                <a:gd name="T115" fmla="*/ 83 h 274"/>
                <a:gd name="T116" fmla="*/ 126 w 235"/>
                <a:gd name="T117" fmla="*/ 99 h 274"/>
                <a:gd name="T118" fmla="*/ 134 w 235"/>
                <a:gd name="T119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74">
                  <a:moveTo>
                    <a:pt x="215" y="254"/>
                  </a:moveTo>
                  <a:cubicBezTo>
                    <a:pt x="218" y="252"/>
                    <a:pt x="220" y="250"/>
                    <a:pt x="223" y="248"/>
                  </a:cubicBezTo>
                  <a:cubicBezTo>
                    <a:pt x="224" y="247"/>
                    <a:pt x="224" y="245"/>
                    <a:pt x="223" y="244"/>
                  </a:cubicBezTo>
                  <a:cubicBezTo>
                    <a:pt x="225" y="242"/>
                    <a:pt x="228" y="240"/>
                    <a:pt x="230" y="237"/>
                  </a:cubicBezTo>
                  <a:cubicBezTo>
                    <a:pt x="230" y="242"/>
                    <a:pt x="229" y="245"/>
                    <a:pt x="225" y="250"/>
                  </a:cubicBezTo>
                  <a:cubicBezTo>
                    <a:pt x="222" y="252"/>
                    <a:pt x="220" y="254"/>
                    <a:pt x="217" y="255"/>
                  </a:cubicBezTo>
                  <a:cubicBezTo>
                    <a:pt x="217" y="255"/>
                    <a:pt x="216" y="254"/>
                    <a:pt x="215" y="254"/>
                  </a:cubicBezTo>
                  <a:cubicBezTo>
                    <a:pt x="215" y="254"/>
                    <a:pt x="215" y="254"/>
                    <a:pt x="215" y="254"/>
                  </a:cubicBezTo>
                  <a:moveTo>
                    <a:pt x="214" y="247"/>
                  </a:moveTo>
                  <a:cubicBezTo>
                    <a:pt x="215" y="246"/>
                    <a:pt x="215" y="244"/>
                    <a:pt x="215" y="243"/>
                  </a:cubicBezTo>
                  <a:cubicBezTo>
                    <a:pt x="216" y="240"/>
                    <a:pt x="219" y="238"/>
                    <a:pt x="221" y="235"/>
                  </a:cubicBezTo>
                  <a:cubicBezTo>
                    <a:pt x="224" y="233"/>
                    <a:pt x="226" y="230"/>
                    <a:pt x="229" y="228"/>
                  </a:cubicBezTo>
                  <a:cubicBezTo>
                    <a:pt x="229" y="231"/>
                    <a:pt x="229" y="233"/>
                    <a:pt x="227" y="235"/>
                  </a:cubicBezTo>
                  <a:cubicBezTo>
                    <a:pt x="225" y="238"/>
                    <a:pt x="222" y="240"/>
                    <a:pt x="219" y="243"/>
                  </a:cubicBezTo>
                  <a:cubicBezTo>
                    <a:pt x="219" y="243"/>
                    <a:pt x="218" y="243"/>
                    <a:pt x="218" y="244"/>
                  </a:cubicBezTo>
                  <a:cubicBezTo>
                    <a:pt x="217" y="245"/>
                    <a:pt x="216" y="246"/>
                    <a:pt x="214" y="247"/>
                  </a:cubicBezTo>
                  <a:moveTo>
                    <a:pt x="214" y="238"/>
                  </a:moveTo>
                  <a:cubicBezTo>
                    <a:pt x="214" y="235"/>
                    <a:pt x="213" y="233"/>
                    <a:pt x="213" y="231"/>
                  </a:cubicBezTo>
                  <a:cubicBezTo>
                    <a:pt x="215" y="228"/>
                    <a:pt x="218" y="226"/>
                    <a:pt x="220" y="223"/>
                  </a:cubicBezTo>
                  <a:cubicBezTo>
                    <a:pt x="222" y="221"/>
                    <a:pt x="224" y="218"/>
                    <a:pt x="226" y="216"/>
                  </a:cubicBezTo>
                  <a:cubicBezTo>
                    <a:pt x="227" y="218"/>
                    <a:pt x="228" y="221"/>
                    <a:pt x="229" y="224"/>
                  </a:cubicBezTo>
                  <a:cubicBezTo>
                    <a:pt x="225" y="227"/>
                    <a:pt x="221" y="231"/>
                    <a:pt x="218" y="234"/>
                  </a:cubicBezTo>
                  <a:cubicBezTo>
                    <a:pt x="216" y="235"/>
                    <a:pt x="215" y="237"/>
                    <a:pt x="214" y="238"/>
                  </a:cubicBezTo>
                  <a:moveTo>
                    <a:pt x="212" y="227"/>
                  </a:moveTo>
                  <a:cubicBezTo>
                    <a:pt x="211" y="225"/>
                    <a:pt x="210" y="223"/>
                    <a:pt x="210" y="221"/>
                  </a:cubicBezTo>
                  <a:cubicBezTo>
                    <a:pt x="211" y="218"/>
                    <a:pt x="213" y="216"/>
                    <a:pt x="215" y="214"/>
                  </a:cubicBezTo>
                  <a:cubicBezTo>
                    <a:pt x="217" y="211"/>
                    <a:pt x="220" y="209"/>
                    <a:pt x="223" y="207"/>
                  </a:cubicBezTo>
                  <a:cubicBezTo>
                    <a:pt x="224" y="209"/>
                    <a:pt x="224" y="211"/>
                    <a:pt x="225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1" y="217"/>
                    <a:pt x="218" y="221"/>
                    <a:pt x="215" y="224"/>
                  </a:cubicBezTo>
                  <a:cubicBezTo>
                    <a:pt x="214" y="225"/>
                    <a:pt x="213" y="226"/>
                    <a:pt x="212" y="227"/>
                  </a:cubicBezTo>
                  <a:moveTo>
                    <a:pt x="208" y="217"/>
                  </a:moveTo>
                  <a:cubicBezTo>
                    <a:pt x="207" y="215"/>
                    <a:pt x="206" y="213"/>
                    <a:pt x="206" y="211"/>
                  </a:cubicBezTo>
                  <a:cubicBezTo>
                    <a:pt x="210" y="205"/>
                    <a:pt x="214" y="199"/>
                    <a:pt x="219" y="194"/>
                  </a:cubicBezTo>
                  <a:cubicBezTo>
                    <a:pt x="220" y="197"/>
                    <a:pt x="221" y="200"/>
                    <a:pt x="222" y="203"/>
                  </a:cubicBezTo>
                  <a:cubicBezTo>
                    <a:pt x="222" y="203"/>
                    <a:pt x="222" y="203"/>
                    <a:pt x="222" y="203"/>
                  </a:cubicBezTo>
                  <a:cubicBezTo>
                    <a:pt x="218" y="206"/>
                    <a:pt x="215" y="209"/>
                    <a:pt x="212" y="212"/>
                  </a:cubicBezTo>
                  <a:cubicBezTo>
                    <a:pt x="210" y="214"/>
                    <a:pt x="209" y="215"/>
                    <a:pt x="208" y="217"/>
                  </a:cubicBezTo>
                  <a:moveTo>
                    <a:pt x="167" y="191"/>
                  </a:moveTo>
                  <a:cubicBezTo>
                    <a:pt x="166" y="191"/>
                    <a:pt x="165" y="191"/>
                    <a:pt x="164" y="191"/>
                  </a:cubicBezTo>
                  <a:cubicBezTo>
                    <a:pt x="166" y="190"/>
                    <a:pt x="167" y="190"/>
                    <a:pt x="169" y="189"/>
                  </a:cubicBezTo>
                  <a:cubicBezTo>
                    <a:pt x="169" y="190"/>
                    <a:pt x="169" y="190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moveTo>
                    <a:pt x="176" y="189"/>
                  </a:moveTo>
                  <a:cubicBezTo>
                    <a:pt x="176" y="189"/>
                    <a:pt x="175" y="188"/>
                    <a:pt x="175" y="188"/>
                  </a:cubicBezTo>
                  <a:cubicBezTo>
                    <a:pt x="175" y="188"/>
                    <a:pt x="176" y="188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79" y="188"/>
                    <a:pt x="177" y="189"/>
                    <a:pt x="176" y="189"/>
                  </a:cubicBezTo>
                  <a:moveTo>
                    <a:pt x="145" y="184"/>
                  </a:moveTo>
                  <a:cubicBezTo>
                    <a:pt x="143" y="183"/>
                    <a:pt x="141" y="182"/>
                    <a:pt x="139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3" y="181"/>
                    <a:pt x="144" y="182"/>
                  </a:cubicBezTo>
                  <a:cubicBezTo>
                    <a:pt x="144" y="183"/>
                    <a:pt x="144" y="184"/>
                    <a:pt x="145" y="184"/>
                  </a:cubicBezTo>
                  <a:moveTo>
                    <a:pt x="199" y="182"/>
                  </a:moveTo>
                  <a:cubicBezTo>
                    <a:pt x="200" y="181"/>
                    <a:pt x="201" y="180"/>
                    <a:pt x="201" y="179"/>
                  </a:cubicBezTo>
                  <a:cubicBezTo>
                    <a:pt x="202" y="179"/>
                    <a:pt x="203" y="178"/>
                    <a:pt x="204" y="178"/>
                  </a:cubicBezTo>
                  <a:cubicBezTo>
                    <a:pt x="199" y="182"/>
                    <a:pt x="199" y="182"/>
                    <a:pt x="199" y="182"/>
                  </a:cubicBezTo>
                  <a:moveTo>
                    <a:pt x="210" y="178"/>
                  </a:moveTo>
                  <a:cubicBezTo>
                    <a:pt x="210" y="178"/>
                    <a:pt x="211" y="178"/>
                    <a:pt x="211" y="178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12" y="178"/>
                    <a:pt x="213" y="178"/>
                    <a:pt x="213" y="179"/>
                  </a:cubicBezTo>
                  <a:cubicBezTo>
                    <a:pt x="214" y="180"/>
                    <a:pt x="214" y="180"/>
                    <a:pt x="214" y="181"/>
                  </a:cubicBezTo>
                  <a:cubicBezTo>
                    <a:pt x="212" y="184"/>
                    <a:pt x="209" y="187"/>
                    <a:pt x="206" y="189"/>
                  </a:cubicBezTo>
                  <a:cubicBezTo>
                    <a:pt x="205" y="192"/>
                    <a:pt x="202" y="195"/>
                    <a:pt x="202" y="198"/>
                  </a:cubicBezTo>
                  <a:cubicBezTo>
                    <a:pt x="202" y="199"/>
                    <a:pt x="203" y="199"/>
                    <a:pt x="204" y="199"/>
                  </a:cubicBezTo>
                  <a:cubicBezTo>
                    <a:pt x="205" y="199"/>
                    <a:pt x="206" y="198"/>
                    <a:pt x="206" y="197"/>
                  </a:cubicBezTo>
                  <a:cubicBezTo>
                    <a:pt x="205" y="195"/>
                    <a:pt x="209" y="192"/>
                    <a:pt x="210" y="190"/>
                  </a:cubicBezTo>
                  <a:cubicBezTo>
                    <a:pt x="212" y="188"/>
                    <a:pt x="214" y="186"/>
                    <a:pt x="216" y="184"/>
                  </a:cubicBezTo>
                  <a:cubicBezTo>
                    <a:pt x="217" y="186"/>
                    <a:pt x="217" y="188"/>
                    <a:pt x="218" y="191"/>
                  </a:cubicBezTo>
                  <a:cubicBezTo>
                    <a:pt x="213" y="196"/>
                    <a:pt x="208" y="201"/>
                    <a:pt x="204" y="207"/>
                  </a:cubicBezTo>
                  <a:cubicBezTo>
                    <a:pt x="202" y="201"/>
                    <a:pt x="201" y="195"/>
                    <a:pt x="200" y="188"/>
                  </a:cubicBezTo>
                  <a:cubicBezTo>
                    <a:pt x="200" y="187"/>
                    <a:pt x="200" y="187"/>
                    <a:pt x="199" y="186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8" y="179"/>
                    <a:pt x="209" y="179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moveTo>
                    <a:pt x="187" y="180"/>
                  </a:moveTo>
                  <a:cubicBezTo>
                    <a:pt x="189" y="179"/>
                    <a:pt x="191" y="178"/>
                    <a:pt x="193" y="177"/>
                  </a:cubicBezTo>
                  <a:cubicBezTo>
                    <a:pt x="192" y="178"/>
                    <a:pt x="191" y="179"/>
                    <a:pt x="191" y="180"/>
                  </a:cubicBezTo>
                  <a:cubicBezTo>
                    <a:pt x="190" y="180"/>
                    <a:pt x="188" y="180"/>
                    <a:pt x="187" y="180"/>
                  </a:cubicBezTo>
                  <a:moveTo>
                    <a:pt x="126" y="176"/>
                  </a:moveTo>
                  <a:cubicBezTo>
                    <a:pt x="125" y="176"/>
                    <a:pt x="124" y="176"/>
                    <a:pt x="123" y="176"/>
                  </a:cubicBezTo>
                  <a:cubicBezTo>
                    <a:pt x="122" y="174"/>
                    <a:pt x="120" y="173"/>
                    <a:pt x="118" y="171"/>
                  </a:cubicBezTo>
                  <a:cubicBezTo>
                    <a:pt x="120" y="173"/>
                    <a:pt x="122" y="174"/>
                    <a:pt x="124" y="175"/>
                  </a:cubicBezTo>
                  <a:cubicBezTo>
                    <a:pt x="125" y="176"/>
                    <a:pt x="125" y="176"/>
                    <a:pt x="126" y="176"/>
                  </a:cubicBezTo>
                  <a:moveTo>
                    <a:pt x="132" y="176"/>
                  </a:moveTo>
                  <a:cubicBezTo>
                    <a:pt x="130" y="175"/>
                    <a:pt x="127" y="174"/>
                    <a:pt x="125" y="171"/>
                  </a:cubicBezTo>
                  <a:cubicBezTo>
                    <a:pt x="124" y="170"/>
                    <a:pt x="121" y="167"/>
                    <a:pt x="119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2" y="166"/>
                    <a:pt x="124" y="167"/>
                    <a:pt x="125" y="169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6" y="169"/>
                    <a:pt x="126" y="170"/>
                    <a:pt x="126" y="170"/>
                  </a:cubicBezTo>
                  <a:cubicBezTo>
                    <a:pt x="128" y="172"/>
                    <a:pt x="130" y="174"/>
                    <a:pt x="132" y="176"/>
                  </a:cubicBezTo>
                  <a:moveTo>
                    <a:pt x="114" y="163"/>
                  </a:move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5"/>
                    <a:pt x="118" y="166"/>
                    <a:pt x="119" y="168"/>
                  </a:cubicBezTo>
                  <a:cubicBezTo>
                    <a:pt x="117" y="166"/>
                    <a:pt x="115" y="165"/>
                    <a:pt x="113" y="163"/>
                  </a:cubicBezTo>
                  <a:cubicBezTo>
                    <a:pt x="114" y="163"/>
                    <a:pt x="114" y="163"/>
                    <a:pt x="114" y="163"/>
                  </a:cubicBezTo>
                  <a:moveTo>
                    <a:pt x="112" y="160"/>
                  </a:moveTo>
                  <a:cubicBezTo>
                    <a:pt x="111" y="160"/>
                    <a:pt x="110" y="159"/>
                    <a:pt x="109" y="159"/>
                  </a:cubicBezTo>
                  <a:cubicBezTo>
                    <a:pt x="110" y="159"/>
                    <a:pt x="110" y="158"/>
                    <a:pt x="110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10" y="157"/>
                    <a:pt x="110" y="157"/>
                  </a:cubicBezTo>
                  <a:cubicBezTo>
                    <a:pt x="111" y="158"/>
                    <a:pt x="112" y="159"/>
                    <a:pt x="112" y="160"/>
                  </a:cubicBezTo>
                  <a:moveTo>
                    <a:pt x="95" y="155"/>
                  </a:moveTo>
                  <a:cubicBezTo>
                    <a:pt x="95" y="155"/>
                    <a:pt x="95" y="155"/>
                    <a:pt x="96" y="154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8" y="155"/>
                    <a:pt x="98" y="155"/>
                  </a:cubicBezTo>
                  <a:cubicBezTo>
                    <a:pt x="99" y="156"/>
                    <a:pt x="100" y="157"/>
                    <a:pt x="101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60"/>
                    <a:pt x="101" y="161"/>
                    <a:pt x="102" y="161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8" y="167"/>
                    <a:pt x="108" y="168"/>
                    <a:pt x="109" y="169"/>
                  </a:cubicBezTo>
                  <a:cubicBezTo>
                    <a:pt x="107" y="168"/>
                    <a:pt x="106" y="166"/>
                    <a:pt x="105" y="165"/>
                  </a:cubicBezTo>
                  <a:cubicBezTo>
                    <a:pt x="101" y="162"/>
                    <a:pt x="97" y="158"/>
                    <a:pt x="94" y="154"/>
                  </a:cubicBezTo>
                  <a:cubicBezTo>
                    <a:pt x="94" y="155"/>
                    <a:pt x="94" y="155"/>
                    <a:pt x="95" y="155"/>
                  </a:cubicBezTo>
                  <a:moveTo>
                    <a:pt x="102" y="154"/>
                  </a:moveTo>
                  <a:cubicBezTo>
                    <a:pt x="102" y="154"/>
                    <a:pt x="103" y="154"/>
                    <a:pt x="103" y="154"/>
                  </a:cubicBezTo>
                  <a:cubicBezTo>
                    <a:pt x="104" y="155"/>
                    <a:pt x="105" y="157"/>
                    <a:pt x="106" y="158"/>
                  </a:cubicBezTo>
                  <a:cubicBezTo>
                    <a:pt x="105" y="157"/>
                    <a:pt x="103" y="156"/>
                    <a:pt x="102" y="155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moveTo>
                    <a:pt x="93" y="153"/>
                  </a:moveTo>
                  <a:cubicBezTo>
                    <a:pt x="89" y="149"/>
                    <a:pt x="85" y="144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44"/>
                    <a:pt x="90" y="148"/>
                    <a:pt x="93" y="153"/>
                  </a:cubicBezTo>
                  <a:moveTo>
                    <a:pt x="83" y="132"/>
                  </a:moveTo>
                  <a:cubicBezTo>
                    <a:pt x="82" y="131"/>
                    <a:pt x="82" y="130"/>
                    <a:pt x="81" y="130"/>
                  </a:cubicBezTo>
                  <a:cubicBezTo>
                    <a:pt x="77" y="122"/>
                    <a:pt x="73" y="114"/>
                    <a:pt x="72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8"/>
                    <a:pt x="73" y="110"/>
                    <a:pt x="74" y="112"/>
                  </a:cubicBezTo>
                  <a:cubicBezTo>
                    <a:pt x="74" y="113"/>
                    <a:pt x="75" y="114"/>
                    <a:pt x="76" y="114"/>
                  </a:cubicBezTo>
                  <a:cubicBezTo>
                    <a:pt x="76" y="114"/>
                    <a:pt x="77" y="113"/>
                    <a:pt x="77" y="113"/>
                  </a:cubicBezTo>
                  <a:cubicBezTo>
                    <a:pt x="79" y="119"/>
                    <a:pt x="81" y="126"/>
                    <a:pt x="83" y="132"/>
                  </a:cubicBezTo>
                  <a:moveTo>
                    <a:pt x="76" y="103"/>
                  </a:moveTo>
                  <a:cubicBezTo>
                    <a:pt x="75" y="100"/>
                    <a:pt x="75" y="98"/>
                    <a:pt x="75" y="96"/>
                  </a:cubicBezTo>
                  <a:cubicBezTo>
                    <a:pt x="75" y="95"/>
                    <a:pt x="75" y="93"/>
                    <a:pt x="75" y="92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7"/>
                    <a:pt x="75" y="86"/>
                    <a:pt x="76" y="85"/>
                  </a:cubicBezTo>
                  <a:cubicBezTo>
                    <a:pt x="76" y="88"/>
                    <a:pt x="76" y="90"/>
                    <a:pt x="76" y="92"/>
                  </a:cubicBezTo>
                  <a:cubicBezTo>
                    <a:pt x="77" y="94"/>
                    <a:pt x="77" y="96"/>
                    <a:pt x="77" y="97"/>
                  </a:cubicBezTo>
                  <a:cubicBezTo>
                    <a:pt x="76" y="98"/>
                    <a:pt x="76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moveTo>
                    <a:pt x="83" y="87"/>
                  </a:moveTo>
                  <a:cubicBezTo>
                    <a:pt x="83" y="85"/>
                    <a:pt x="83" y="84"/>
                    <a:pt x="83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2"/>
                    <a:pt x="84" y="83"/>
                    <a:pt x="84" y="84"/>
                  </a:cubicBezTo>
                  <a:cubicBezTo>
                    <a:pt x="83" y="85"/>
                    <a:pt x="83" y="86"/>
                    <a:pt x="83" y="87"/>
                  </a:cubicBezTo>
                  <a:moveTo>
                    <a:pt x="127" y="83"/>
                  </a:moveTo>
                  <a:cubicBezTo>
                    <a:pt x="127" y="83"/>
                    <a:pt x="127" y="83"/>
                    <a:pt x="128" y="83"/>
                  </a:cubicBezTo>
                  <a:cubicBezTo>
                    <a:pt x="130" y="81"/>
                    <a:pt x="133" y="80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80"/>
                    <a:pt x="137" y="82"/>
                    <a:pt x="137" y="84"/>
                  </a:cubicBezTo>
                  <a:cubicBezTo>
                    <a:pt x="138" y="91"/>
                    <a:pt x="132" y="91"/>
                    <a:pt x="127" y="93"/>
                  </a:cubicBezTo>
                  <a:cubicBezTo>
                    <a:pt x="127" y="92"/>
                    <a:pt x="127" y="90"/>
                    <a:pt x="127" y="89"/>
                  </a:cubicBezTo>
                  <a:cubicBezTo>
                    <a:pt x="128" y="89"/>
                    <a:pt x="129" y="89"/>
                    <a:pt x="130" y="88"/>
                  </a:cubicBezTo>
                  <a:cubicBezTo>
                    <a:pt x="132" y="87"/>
                    <a:pt x="133" y="86"/>
                    <a:pt x="134" y="86"/>
                  </a:cubicBezTo>
                  <a:cubicBezTo>
                    <a:pt x="134" y="86"/>
                    <a:pt x="135" y="86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7" y="87"/>
                    <a:pt x="137" y="83"/>
                    <a:pt x="135" y="83"/>
                  </a:cubicBezTo>
                  <a:cubicBezTo>
                    <a:pt x="135" y="83"/>
                    <a:pt x="135" y="83"/>
                    <a:pt x="134" y="83"/>
                  </a:cubicBezTo>
                  <a:cubicBezTo>
                    <a:pt x="131" y="83"/>
                    <a:pt x="129" y="86"/>
                    <a:pt x="127" y="86"/>
                  </a:cubicBezTo>
                  <a:cubicBezTo>
                    <a:pt x="126" y="85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moveTo>
                    <a:pt x="68" y="94"/>
                  </a:moveTo>
                  <a:cubicBezTo>
                    <a:pt x="68" y="93"/>
                    <a:pt x="68" y="93"/>
                    <a:pt x="67" y="92"/>
                  </a:cubicBezTo>
                  <a:cubicBezTo>
                    <a:pt x="67" y="87"/>
                    <a:pt x="68" y="82"/>
                    <a:pt x="69" y="77"/>
                  </a:cubicBezTo>
                  <a:cubicBezTo>
                    <a:pt x="70" y="82"/>
                    <a:pt x="69" y="88"/>
                    <a:pt x="68" y="94"/>
                  </a:cubicBezTo>
                  <a:moveTo>
                    <a:pt x="126" y="80"/>
                  </a:moveTo>
                  <a:cubicBezTo>
                    <a:pt x="126" y="74"/>
                    <a:pt x="125" y="68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0"/>
                    <a:pt x="129" y="60"/>
                    <a:pt x="130" y="60"/>
                  </a:cubicBezTo>
                  <a:cubicBezTo>
                    <a:pt x="132" y="59"/>
                    <a:pt x="134" y="59"/>
                    <a:pt x="136" y="58"/>
                  </a:cubicBezTo>
                  <a:cubicBezTo>
                    <a:pt x="136" y="61"/>
                    <a:pt x="136" y="64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3" y="67"/>
                    <a:pt x="129" y="68"/>
                    <a:pt x="127" y="69"/>
                  </a:cubicBezTo>
                  <a:cubicBezTo>
                    <a:pt x="125" y="70"/>
                    <a:pt x="126" y="73"/>
                    <a:pt x="127" y="73"/>
                  </a:cubicBezTo>
                  <a:cubicBezTo>
                    <a:pt x="128" y="73"/>
                    <a:pt x="128" y="73"/>
                    <a:pt x="128" y="72"/>
                  </a:cubicBezTo>
                  <a:cubicBezTo>
                    <a:pt x="130" y="71"/>
                    <a:pt x="133" y="70"/>
                    <a:pt x="136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2"/>
                    <a:pt x="137" y="74"/>
                    <a:pt x="137" y="76"/>
                  </a:cubicBezTo>
                  <a:cubicBezTo>
                    <a:pt x="137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5" y="76"/>
                  </a:cubicBezTo>
                  <a:cubicBezTo>
                    <a:pt x="132" y="77"/>
                    <a:pt x="129" y="7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moveTo>
                    <a:pt x="122" y="69"/>
                  </a:moveTo>
                  <a:cubicBezTo>
                    <a:pt x="121" y="67"/>
                    <a:pt x="121" y="65"/>
                    <a:pt x="120" y="63"/>
                  </a:cubicBezTo>
                  <a:cubicBezTo>
                    <a:pt x="120" y="61"/>
                    <a:pt x="119" y="59"/>
                    <a:pt x="119" y="57"/>
                  </a:cubicBezTo>
                  <a:cubicBezTo>
                    <a:pt x="120" y="61"/>
                    <a:pt x="121" y="65"/>
                    <a:pt x="122" y="69"/>
                  </a:cubicBezTo>
                  <a:moveTo>
                    <a:pt x="123" y="58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2" y="55"/>
                    <a:pt x="122" y="52"/>
                    <a:pt x="121" y="49"/>
                  </a:cubicBezTo>
                  <a:cubicBezTo>
                    <a:pt x="126" y="47"/>
                    <a:pt x="131" y="44"/>
                    <a:pt x="136" y="44"/>
                  </a:cubicBezTo>
                  <a:cubicBezTo>
                    <a:pt x="136" y="48"/>
                    <a:pt x="136" y="51"/>
                    <a:pt x="136" y="54"/>
                  </a:cubicBezTo>
                  <a:cubicBezTo>
                    <a:pt x="133" y="56"/>
                    <a:pt x="130" y="56"/>
                    <a:pt x="127" y="57"/>
                  </a:cubicBezTo>
                  <a:cubicBezTo>
                    <a:pt x="126" y="57"/>
                    <a:pt x="124" y="58"/>
                    <a:pt x="123" y="58"/>
                  </a:cubicBezTo>
                  <a:moveTo>
                    <a:pt x="120" y="35"/>
                  </a:moveTo>
                  <a:cubicBezTo>
                    <a:pt x="121" y="35"/>
                    <a:pt x="121" y="35"/>
                    <a:pt x="121" y="34"/>
                  </a:cubicBezTo>
                  <a:cubicBezTo>
                    <a:pt x="123" y="34"/>
                    <a:pt x="125" y="33"/>
                    <a:pt x="128" y="32"/>
                  </a:cubicBezTo>
                  <a:cubicBezTo>
                    <a:pt x="130" y="32"/>
                    <a:pt x="132" y="31"/>
                    <a:pt x="134" y="30"/>
                  </a:cubicBezTo>
                  <a:cubicBezTo>
                    <a:pt x="134" y="33"/>
                    <a:pt x="135" y="35"/>
                    <a:pt x="136" y="38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0" y="41"/>
                    <a:pt x="125" y="43"/>
                    <a:pt x="120" y="45"/>
                  </a:cubicBezTo>
                  <a:cubicBezTo>
                    <a:pt x="120" y="43"/>
                    <a:pt x="120" y="41"/>
                    <a:pt x="120" y="39"/>
                  </a:cubicBezTo>
                  <a:cubicBezTo>
                    <a:pt x="120" y="37"/>
                    <a:pt x="120" y="36"/>
                    <a:pt x="119" y="34"/>
                  </a:cubicBezTo>
                  <a:cubicBezTo>
                    <a:pt x="120" y="34"/>
                    <a:pt x="120" y="35"/>
                    <a:pt x="120" y="35"/>
                  </a:cubicBezTo>
                  <a:moveTo>
                    <a:pt x="119" y="32"/>
                  </a:moveTo>
                  <a:cubicBezTo>
                    <a:pt x="119" y="30"/>
                    <a:pt x="119" y="29"/>
                    <a:pt x="119" y="28"/>
                  </a:cubicBezTo>
                  <a:cubicBezTo>
                    <a:pt x="119" y="26"/>
                    <a:pt x="119" y="25"/>
                    <a:pt x="119" y="24"/>
                  </a:cubicBezTo>
                  <a:cubicBezTo>
                    <a:pt x="123" y="22"/>
                    <a:pt x="127" y="21"/>
                    <a:pt x="130" y="18"/>
                  </a:cubicBezTo>
                  <a:cubicBezTo>
                    <a:pt x="131" y="21"/>
                    <a:pt x="132" y="23"/>
                    <a:pt x="132" y="25"/>
                  </a:cubicBezTo>
                  <a:cubicBezTo>
                    <a:pt x="133" y="26"/>
                    <a:pt x="133" y="26"/>
                    <a:pt x="133" y="27"/>
                  </a:cubicBezTo>
                  <a:cubicBezTo>
                    <a:pt x="131" y="27"/>
                    <a:pt x="130" y="28"/>
                    <a:pt x="128" y="29"/>
                  </a:cubicBezTo>
                  <a:cubicBezTo>
                    <a:pt x="125" y="30"/>
                    <a:pt x="122" y="30"/>
                    <a:pt x="120" y="31"/>
                  </a:cubicBezTo>
                  <a:cubicBezTo>
                    <a:pt x="119" y="32"/>
                    <a:pt x="119" y="32"/>
                    <a:pt x="119" y="32"/>
                  </a:cubicBezTo>
                  <a:moveTo>
                    <a:pt x="120" y="20"/>
                  </a:moveTo>
                  <a:cubicBezTo>
                    <a:pt x="120" y="18"/>
                    <a:pt x="121" y="16"/>
                    <a:pt x="121" y="14"/>
                  </a:cubicBezTo>
                  <a:cubicBezTo>
                    <a:pt x="124" y="13"/>
                    <a:pt x="127" y="12"/>
                    <a:pt x="129" y="11"/>
                  </a:cubicBezTo>
                  <a:cubicBezTo>
                    <a:pt x="129" y="12"/>
                    <a:pt x="129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6" y="18"/>
                    <a:pt x="123" y="19"/>
                    <a:pt x="120" y="20"/>
                  </a:cubicBezTo>
                  <a:moveTo>
                    <a:pt x="92" y="14"/>
                  </a:moveTo>
                  <a:cubicBezTo>
                    <a:pt x="99" y="14"/>
                    <a:pt x="106" y="14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2"/>
                    <a:pt x="114" y="14"/>
                    <a:pt x="114" y="16"/>
                  </a:cubicBezTo>
                  <a:cubicBezTo>
                    <a:pt x="112" y="16"/>
                    <a:pt x="110" y="18"/>
                    <a:pt x="111" y="20"/>
                  </a:cubicBezTo>
                  <a:cubicBezTo>
                    <a:pt x="115" y="34"/>
                    <a:pt x="111" y="48"/>
                    <a:pt x="113" y="62"/>
                  </a:cubicBezTo>
                  <a:cubicBezTo>
                    <a:pt x="115" y="71"/>
                    <a:pt x="120" y="81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4" y="84"/>
                    <a:pt x="107" y="80"/>
                    <a:pt x="100" y="76"/>
                  </a:cubicBezTo>
                  <a:cubicBezTo>
                    <a:pt x="97" y="73"/>
                    <a:pt x="93" y="71"/>
                    <a:pt x="89" y="69"/>
                  </a:cubicBezTo>
                  <a:cubicBezTo>
                    <a:pt x="86" y="67"/>
                    <a:pt x="82" y="63"/>
                    <a:pt x="78" y="61"/>
                  </a:cubicBezTo>
                  <a:cubicBezTo>
                    <a:pt x="63" y="55"/>
                    <a:pt x="50" y="44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6"/>
                    <a:pt x="32" y="36"/>
                    <a:pt x="32" y="35"/>
                  </a:cubicBezTo>
                  <a:cubicBezTo>
                    <a:pt x="28" y="33"/>
                    <a:pt x="25" y="30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8" y="23"/>
                    <a:pt x="41" y="22"/>
                  </a:cubicBezTo>
                  <a:cubicBezTo>
                    <a:pt x="46" y="22"/>
                    <a:pt x="50" y="21"/>
                    <a:pt x="55" y="20"/>
                  </a:cubicBezTo>
                  <a:cubicBezTo>
                    <a:pt x="56" y="19"/>
                    <a:pt x="58" y="19"/>
                    <a:pt x="59" y="18"/>
                  </a:cubicBezTo>
                  <a:cubicBezTo>
                    <a:pt x="69" y="17"/>
                    <a:pt x="80" y="16"/>
                    <a:pt x="90" y="14"/>
                  </a:cubicBezTo>
                  <a:cubicBezTo>
                    <a:pt x="90" y="14"/>
                    <a:pt x="91" y="14"/>
                    <a:pt x="92" y="14"/>
                  </a:cubicBezTo>
                  <a:moveTo>
                    <a:pt x="117" y="17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4"/>
                    <a:pt x="117" y="11"/>
                    <a:pt x="118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2"/>
                    <a:pt x="118" y="15"/>
                    <a:pt x="117" y="17"/>
                  </a:cubicBezTo>
                  <a:moveTo>
                    <a:pt x="122" y="10"/>
                  </a:moveTo>
                  <a:cubicBezTo>
                    <a:pt x="122" y="9"/>
                    <a:pt x="122" y="8"/>
                    <a:pt x="122" y="7"/>
                  </a:cubicBezTo>
                  <a:cubicBezTo>
                    <a:pt x="123" y="6"/>
                    <a:pt x="123" y="5"/>
                    <a:pt x="122" y="4"/>
                  </a:cubicBezTo>
                  <a:cubicBezTo>
                    <a:pt x="123" y="3"/>
                    <a:pt x="123" y="3"/>
                    <a:pt x="124" y="3"/>
                  </a:cubicBezTo>
                  <a:cubicBezTo>
                    <a:pt x="125" y="3"/>
                    <a:pt x="125" y="3"/>
                    <a:pt x="126" y="4"/>
                  </a:cubicBezTo>
                  <a:cubicBezTo>
                    <a:pt x="128" y="4"/>
                    <a:pt x="129" y="5"/>
                    <a:pt x="129" y="7"/>
                  </a:cubicBezTo>
                  <a:cubicBezTo>
                    <a:pt x="127" y="8"/>
                    <a:pt x="124" y="9"/>
                    <a:pt x="122" y="10"/>
                  </a:cubicBezTo>
                  <a:moveTo>
                    <a:pt x="124" y="0"/>
                  </a:moveTo>
                  <a:cubicBezTo>
                    <a:pt x="122" y="0"/>
                    <a:pt x="119" y="1"/>
                    <a:pt x="117" y="2"/>
                  </a:cubicBezTo>
                  <a:cubicBezTo>
                    <a:pt x="103" y="3"/>
                    <a:pt x="89" y="5"/>
                    <a:pt x="75" y="8"/>
                  </a:cubicBezTo>
                  <a:cubicBezTo>
                    <a:pt x="73" y="8"/>
                    <a:pt x="71" y="8"/>
                    <a:pt x="70" y="8"/>
                  </a:cubicBezTo>
                  <a:cubicBezTo>
                    <a:pt x="62" y="9"/>
                    <a:pt x="54" y="11"/>
                    <a:pt x="47" y="12"/>
                  </a:cubicBezTo>
                  <a:cubicBezTo>
                    <a:pt x="45" y="12"/>
                    <a:pt x="44" y="13"/>
                    <a:pt x="44" y="14"/>
                  </a:cubicBezTo>
                  <a:cubicBezTo>
                    <a:pt x="41" y="15"/>
                    <a:pt x="39" y="15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3" y="17"/>
                    <a:pt x="31" y="18"/>
                    <a:pt x="29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4" y="22"/>
                    <a:pt x="21" y="24"/>
                    <a:pt x="18" y="26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8" y="34"/>
                    <a:pt x="21" y="37"/>
                    <a:pt x="25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30" y="44"/>
                    <a:pt x="34" y="48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5"/>
                    <a:pt x="58" y="60"/>
                    <a:pt x="68" y="65"/>
                  </a:cubicBezTo>
                  <a:cubicBezTo>
                    <a:pt x="60" y="75"/>
                    <a:pt x="63" y="92"/>
                    <a:pt x="66" y="105"/>
                  </a:cubicBezTo>
                  <a:cubicBezTo>
                    <a:pt x="66" y="111"/>
                    <a:pt x="66" y="116"/>
                    <a:pt x="68" y="122"/>
                  </a:cubicBezTo>
                  <a:cubicBezTo>
                    <a:pt x="74" y="142"/>
                    <a:pt x="88" y="159"/>
                    <a:pt x="103" y="172"/>
                  </a:cubicBezTo>
                  <a:cubicBezTo>
                    <a:pt x="122" y="188"/>
                    <a:pt x="144" y="197"/>
                    <a:pt x="168" y="197"/>
                  </a:cubicBezTo>
                  <a:cubicBezTo>
                    <a:pt x="176" y="197"/>
                    <a:pt x="185" y="196"/>
                    <a:pt x="194" y="193"/>
                  </a:cubicBezTo>
                  <a:cubicBezTo>
                    <a:pt x="197" y="213"/>
                    <a:pt x="213" y="231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2" y="257"/>
                    <a:pt x="196" y="260"/>
                    <a:pt x="191" y="264"/>
                  </a:cubicBezTo>
                  <a:cubicBezTo>
                    <a:pt x="184" y="266"/>
                    <a:pt x="176" y="267"/>
                    <a:pt x="168" y="267"/>
                  </a:cubicBezTo>
                  <a:cubicBezTo>
                    <a:pt x="154" y="267"/>
                    <a:pt x="139" y="264"/>
                    <a:pt x="127" y="261"/>
                  </a:cubicBezTo>
                  <a:cubicBezTo>
                    <a:pt x="111" y="257"/>
                    <a:pt x="96" y="249"/>
                    <a:pt x="82" y="241"/>
                  </a:cubicBezTo>
                  <a:cubicBezTo>
                    <a:pt x="66" y="232"/>
                    <a:pt x="52" y="221"/>
                    <a:pt x="39" y="208"/>
                  </a:cubicBezTo>
                  <a:cubicBezTo>
                    <a:pt x="19" y="188"/>
                    <a:pt x="7" y="162"/>
                    <a:pt x="11" y="133"/>
                  </a:cubicBezTo>
                  <a:cubicBezTo>
                    <a:pt x="15" y="107"/>
                    <a:pt x="31" y="84"/>
                    <a:pt x="51" y="68"/>
                  </a:cubicBezTo>
                  <a:cubicBezTo>
                    <a:pt x="54" y="66"/>
                    <a:pt x="52" y="62"/>
                    <a:pt x="50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28" y="79"/>
                    <a:pt x="12" y="101"/>
                    <a:pt x="6" y="126"/>
                  </a:cubicBezTo>
                  <a:cubicBezTo>
                    <a:pt x="0" y="151"/>
                    <a:pt x="7" y="177"/>
                    <a:pt x="22" y="198"/>
                  </a:cubicBezTo>
                  <a:cubicBezTo>
                    <a:pt x="42" y="226"/>
                    <a:pt x="75" y="247"/>
                    <a:pt x="107" y="260"/>
                  </a:cubicBezTo>
                  <a:cubicBezTo>
                    <a:pt x="124" y="268"/>
                    <a:pt x="145" y="273"/>
                    <a:pt x="165" y="273"/>
                  </a:cubicBezTo>
                  <a:cubicBezTo>
                    <a:pt x="168" y="273"/>
                    <a:pt x="170" y="273"/>
                    <a:pt x="173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5" y="274"/>
                    <a:pt x="176" y="274"/>
                    <a:pt x="178" y="274"/>
                  </a:cubicBezTo>
                  <a:cubicBezTo>
                    <a:pt x="179" y="274"/>
                    <a:pt x="181" y="274"/>
                    <a:pt x="183" y="273"/>
                  </a:cubicBezTo>
                  <a:cubicBezTo>
                    <a:pt x="183" y="274"/>
                    <a:pt x="184" y="274"/>
                    <a:pt x="185" y="274"/>
                  </a:cubicBezTo>
                  <a:cubicBezTo>
                    <a:pt x="186" y="274"/>
                    <a:pt x="186" y="274"/>
                    <a:pt x="187" y="274"/>
                  </a:cubicBezTo>
                  <a:cubicBezTo>
                    <a:pt x="188" y="273"/>
                    <a:pt x="189" y="272"/>
                    <a:pt x="191" y="271"/>
                  </a:cubicBezTo>
                  <a:cubicBezTo>
                    <a:pt x="192" y="271"/>
                    <a:pt x="192" y="271"/>
                    <a:pt x="193" y="271"/>
                  </a:cubicBezTo>
                  <a:cubicBezTo>
                    <a:pt x="201" y="269"/>
                    <a:pt x="207" y="266"/>
                    <a:pt x="213" y="261"/>
                  </a:cubicBezTo>
                  <a:cubicBezTo>
                    <a:pt x="214" y="260"/>
                    <a:pt x="214" y="260"/>
                    <a:pt x="214" y="260"/>
                  </a:cubicBezTo>
                  <a:cubicBezTo>
                    <a:pt x="219" y="258"/>
                    <a:pt x="224" y="255"/>
                    <a:pt x="228" y="251"/>
                  </a:cubicBezTo>
                  <a:cubicBezTo>
                    <a:pt x="234" y="245"/>
                    <a:pt x="234" y="242"/>
                    <a:pt x="233" y="234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5" y="226"/>
                    <a:pt x="229" y="214"/>
                    <a:pt x="227" y="208"/>
                  </a:cubicBezTo>
                  <a:cubicBezTo>
                    <a:pt x="225" y="203"/>
                    <a:pt x="223" y="197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0" y="186"/>
                    <a:pt x="218" y="181"/>
                    <a:pt x="216" y="176"/>
                  </a:cubicBezTo>
                  <a:cubicBezTo>
                    <a:pt x="215" y="174"/>
                    <a:pt x="213" y="173"/>
                    <a:pt x="212" y="173"/>
                  </a:cubicBezTo>
                  <a:cubicBezTo>
                    <a:pt x="212" y="173"/>
                    <a:pt x="211" y="174"/>
                    <a:pt x="211" y="174"/>
                  </a:cubicBezTo>
                  <a:cubicBezTo>
                    <a:pt x="210" y="174"/>
                    <a:pt x="210" y="173"/>
                    <a:pt x="210" y="173"/>
                  </a:cubicBezTo>
                  <a:cubicBezTo>
                    <a:pt x="210" y="173"/>
                    <a:pt x="209" y="174"/>
                    <a:pt x="209" y="174"/>
                  </a:cubicBezTo>
                  <a:cubicBezTo>
                    <a:pt x="206" y="172"/>
                    <a:pt x="203" y="171"/>
                    <a:pt x="199" y="171"/>
                  </a:cubicBezTo>
                  <a:cubicBezTo>
                    <a:pt x="196" y="171"/>
                    <a:pt x="193" y="171"/>
                    <a:pt x="191" y="172"/>
                  </a:cubicBezTo>
                  <a:cubicBezTo>
                    <a:pt x="190" y="171"/>
                    <a:pt x="190" y="171"/>
                    <a:pt x="189" y="171"/>
                  </a:cubicBezTo>
                  <a:cubicBezTo>
                    <a:pt x="189" y="171"/>
                    <a:pt x="188" y="171"/>
                    <a:pt x="188" y="171"/>
                  </a:cubicBezTo>
                  <a:cubicBezTo>
                    <a:pt x="187" y="172"/>
                    <a:pt x="187" y="173"/>
                    <a:pt x="186" y="173"/>
                  </a:cubicBezTo>
                  <a:cubicBezTo>
                    <a:pt x="184" y="174"/>
                    <a:pt x="182" y="174"/>
                    <a:pt x="181" y="174"/>
                  </a:cubicBezTo>
                  <a:cubicBezTo>
                    <a:pt x="176" y="175"/>
                    <a:pt x="172" y="176"/>
                    <a:pt x="167" y="176"/>
                  </a:cubicBezTo>
                  <a:cubicBezTo>
                    <a:pt x="163" y="176"/>
                    <a:pt x="159" y="175"/>
                    <a:pt x="155" y="175"/>
                  </a:cubicBezTo>
                  <a:cubicBezTo>
                    <a:pt x="147" y="174"/>
                    <a:pt x="138" y="169"/>
                    <a:pt x="130" y="165"/>
                  </a:cubicBezTo>
                  <a:cubicBezTo>
                    <a:pt x="129" y="164"/>
                    <a:pt x="127" y="164"/>
                    <a:pt x="125" y="163"/>
                  </a:cubicBezTo>
                  <a:cubicBezTo>
                    <a:pt x="123" y="161"/>
                    <a:pt x="121" y="159"/>
                    <a:pt x="118" y="158"/>
                  </a:cubicBezTo>
                  <a:cubicBezTo>
                    <a:pt x="114" y="154"/>
                    <a:pt x="111" y="150"/>
                    <a:pt x="108" y="147"/>
                  </a:cubicBezTo>
                  <a:cubicBezTo>
                    <a:pt x="104" y="143"/>
                    <a:pt x="99" y="137"/>
                    <a:pt x="95" y="131"/>
                  </a:cubicBezTo>
                  <a:cubicBezTo>
                    <a:pt x="94" y="128"/>
                    <a:pt x="93" y="124"/>
                    <a:pt x="92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7" y="111"/>
                    <a:pt x="86" y="98"/>
                    <a:pt x="87" y="88"/>
                  </a:cubicBezTo>
                  <a:cubicBezTo>
                    <a:pt x="87" y="87"/>
                    <a:pt x="87" y="85"/>
                    <a:pt x="88" y="83"/>
                  </a:cubicBezTo>
                  <a:cubicBezTo>
                    <a:pt x="92" y="85"/>
                    <a:pt x="96" y="87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4" y="91"/>
                    <a:pt x="106" y="92"/>
                    <a:pt x="108" y="94"/>
                  </a:cubicBezTo>
                  <a:cubicBezTo>
                    <a:pt x="112" y="98"/>
                    <a:pt x="116" y="101"/>
                    <a:pt x="120" y="101"/>
                  </a:cubicBezTo>
                  <a:cubicBezTo>
                    <a:pt x="121" y="101"/>
                    <a:pt x="122" y="101"/>
                    <a:pt x="122" y="101"/>
                  </a:cubicBezTo>
                  <a:cubicBezTo>
                    <a:pt x="124" y="101"/>
                    <a:pt x="125" y="101"/>
                    <a:pt x="126" y="99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3"/>
                    <a:pt x="134" y="95"/>
                    <a:pt x="138" y="92"/>
                  </a:cubicBezTo>
                  <a:cubicBezTo>
                    <a:pt x="141" y="90"/>
                    <a:pt x="141" y="87"/>
                    <a:pt x="141" y="83"/>
                  </a:cubicBezTo>
                  <a:cubicBezTo>
                    <a:pt x="140" y="76"/>
                    <a:pt x="140" y="68"/>
                    <a:pt x="140" y="61"/>
                  </a:cubicBezTo>
                  <a:cubicBezTo>
                    <a:pt x="139" y="53"/>
                    <a:pt x="140" y="45"/>
                    <a:pt x="139" y="37"/>
                  </a:cubicBezTo>
                  <a:cubicBezTo>
                    <a:pt x="138" y="30"/>
                    <a:pt x="135" y="23"/>
                    <a:pt x="134" y="17"/>
                  </a:cubicBezTo>
                  <a:cubicBezTo>
                    <a:pt x="132" y="12"/>
                    <a:pt x="134" y="5"/>
                    <a:pt x="131" y="2"/>
                  </a:cubicBezTo>
                  <a:cubicBezTo>
                    <a:pt x="130" y="1"/>
                    <a:pt x="127" y="0"/>
                    <a:pt x="12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0056" y="2866939"/>
            <a:ext cx="2416411" cy="3291742"/>
            <a:chOff x="4313516" y="1460360"/>
            <a:chExt cx="3042086" cy="4282147"/>
          </a:xfrm>
        </p:grpSpPr>
        <p:sp>
          <p:nvSpPr>
            <p:cNvPr id="104" name="Freeform 19"/>
            <p:cNvSpPr>
              <a:spLocks/>
            </p:cNvSpPr>
            <p:nvPr/>
          </p:nvSpPr>
          <p:spPr bwMode="auto">
            <a:xfrm rot="976095">
              <a:off x="4313516" y="3710246"/>
              <a:ext cx="1892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 rot="976095">
              <a:off x="4347417" y="4021537"/>
              <a:ext cx="1261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903336" y="2086788"/>
              <a:ext cx="2110351" cy="3655719"/>
              <a:chOff x="4857448" y="2251348"/>
              <a:chExt cx="2110351" cy="3655719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4857448" y="2251348"/>
                <a:ext cx="2081975" cy="3655719"/>
                <a:chOff x="4857448" y="2251348"/>
                <a:chExt cx="2081975" cy="3655719"/>
              </a:xfrm>
            </p:grpSpPr>
            <p:sp>
              <p:nvSpPr>
                <p:cNvPr id="130" name="Freeform 46"/>
                <p:cNvSpPr>
                  <a:spLocks noEditPoints="1"/>
                </p:cNvSpPr>
                <p:nvPr/>
              </p:nvSpPr>
              <p:spPr bwMode="auto">
                <a:xfrm rot="976095">
                  <a:off x="5425986" y="3097767"/>
                  <a:ext cx="984207" cy="1230260"/>
                </a:xfrm>
                <a:custGeom>
                  <a:avLst/>
                  <a:gdLst>
                    <a:gd name="T0" fmla="*/ 45 w 58"/>
                    <a:gd name="T1" fmla="*/ 53 h 73"/>
                    <a:gd name="T2" fmla="*/ 44 w 58"/>
                    <a:gd name="T3" fmla="*/ 36 h 73"/>
                    <a:gd name="T4" fmla="*/ 48 w 58"/>
                    <a:gd name="T5" fmla="*/ 22 h 73"/>
                    <a:gd name="T6" fmla="*/ 50 w 58"/>
                    <a:gd name="T7" fmla="*/ 14 h 73"/>
                    <a:gd name="T8" fmla="*/ 46 w 58"/>
                    <a:gd name="T9" fmla="*/ 9 h 73"/>
                    <a:gd name="T10" fmla="*/ 44 w 58"/>
                    <a:gd name="T11" fmla="*/ 9 h 73"/>
                    <a:gd name="T12" fmla="*/ 43 w 58"/>
                    <a:gd name="T13" fmla="*/ 9 h 73"/>
                    <a:gd name="T14" fmla="*/ 42 w 58"/>
                    <a:gd name="T15" fmla="*/ 12 h 73"/>
                    <a:gd name="T16" fmla="*/ 38 w 58"/>
                    <a:gd name="T17" fmla="*/ 7 h 73"/>
                    <a:gd name="T18" fmla="*/ 37 w 58"/>
                    <a:gd name="T19" fmla="*/ 6 h 73"/>
                    <a:gd name="T20" fmla="*/ 30 w 58"/>
                    <a:gd name="T21" fmla="*/ 11 h 73"/>
                    <a:gd name="T22" fmla="*/ 27 w 58"/>
                    <a:gd name="T23" fmla="*/ 14 h 73"/>
                    <a:gd name="T24" fmla="*/ 25 w 58"/>
                    <a:gd name="T25" fmla="*/ 17 h 73"/>
                    <a:gd name="T26" fmla="*/ 26 w 58"/>
                    <a:gd name="T27" fmla="*/ 19 h 73"/>
                    <a:gd name="T28" fmla="*/ 29 w 58"/>
                    <a:gd name="T29" fmla="*/ 20 h 73"/>
                    <a:gd name="T30" fmla="*/ 25 w 58"/>
                    <a:gd name="T31" fmla="*/ 19 h 73"/>
                    <a:gd name="T32" fmla="*/ 23 w 58"/>
                    <a:gd name="T33" fmla="*/ 14 h 73"/>
                    <a:gd name="T34" fmla="*/ 11 w 58"/>
                    <a:gd name="T35" fmla="*/ 19 h 73"/>
                    <a:gd name="T36" fmla="*/ 14 w 58"/>
                    <a:gd name="T37" fmla="*/ 29 h 73"/>
                    <a:gd name="T38" fmla="*/ 14 w 58"/>
                    <a:gd name="T39" fmla="*/ 31 h 73"/>
                    <a:gd name="T40" fmla="*/ 36 w 58"/>
                    <a:gd name="T41" fmla="*/ 53 h 73"/>
                    <a:gd name="T42" fmla="*/ 43 w 58"/>
                    <a:gd name="T43" fmla="*/ 66 h 73"/>
                    <a:gd name="T44" fmla="*/ 44 w 58"/>
                    <a:gd name="T45" fmla="*/ 73 h 73"/>
                    <a:gd name="T46" fmla="*/ 38 w 58"/>
                    <a:gd name="T47" fmla="*/ 64 h 73"/>
                    <a:gd name="T48" fmla="*/ 23 w 58"/>
                    <a:gd name="T49" fmla="*/ 49 h 73"/>
                    <a:gd name="T50" fmla="*/ 13 w 58"/>
                    <a:gd name="T51" fmla="*/ 35 h 73"/>
                    <a:gd name="T52" fmla="*/ 9 w 58"/>
                    <a:gd name="T53" fmla="*/ 35 h 73"/>
                    <a:gd name="T54" fmla="*/ 9 w 58"/>
                    <a:gd name="T55" fmla="*/ 35 h 73"/>
                    <a:gd name="T56" fmla="*/ 5 w 58"/>
                    <a:gd name="T57" fmla="*/ 28 h 73"/>
                    <a:gd name="T58" fmla="*/ 3 w 58"/>
                    <a:gd name="T59" fmla="*/ 24 h 73"/>
                    <a:gd name="T60" fmla="*/ 2 w 58"/>
                    <a:gd name="T61" fmla="*/ 20 h 73"/>
                    <a:gd name="T62" fmla="*/ 2 w 58"/>
                    <a:gd name="T63" fmla="*/ 12 h 73"/>
                    <a:gd name="T64" fmla="*/ 10 w 58"/>
                    <a:gd name="T65" fmla="*/ 10 h 73"/>
                    <a:gd name="T66" fmla="*/ 13 w 58"/>
                    <a:gd name="T67" fmla="*/ 8 h 73"/>
                    <a:gd name="T68" fmla="*/ 16 w 58"/>
                    <a:gd name="T69" fmla="*/ 5 h 73"/>
                    <a:gd name="T70" fmla="*/ 26 w 58"/>
                    <a:gd name="T71" fmla="*/ 7 h 73"/>
                    <a:gd name="T72" fmla="*/ 22 w 58"/>
                    <a:gd name="T73" fmla="*/ 21 h 73"/>
                    <a:gd name="T74" fmla="*/ 18 w 58"/>
                    <a:gd name="T75" fmla="*/ 14 h 73"/>
                    <a:gd name="T76" fmla="*/ 22 w 58"/>
                    <a:gd name="T77" fmla="*/ 15 h 73"/>
                    <a:gd name="T78" fmla="*/ 22 w 58"/>
                    <a:gd name="T79" fmla="*/ 13 h 73"/>
                    <a:gd name="T80" fmla="*/ 26 w 58"/>
                    <a:gd name="T81" fmla="*/ 9 h 73"/>
                    <a:gd name="T82" fmla="*/ 28 w 58"/>
                    <a:gd name="T83" fmla="*/ 3 h 73"/>
                    <a:gd name="T84" fmla="*/ 42 w 58"/>
                    <a:gd name="T85" fmla="*/ 5 h 73"/>
                    <a:gd name="T86" fmla="*/ 40 w 58"/>
                    <a:gd name="T87" fmla="*/ 11 h 73"/>
                    <a:gd name="T88" fmla="*/ 41 w 58"/>
                    <a:gd name="T89" fmla="*/ 16 h 73"/>
                    <a:gd name="T90" fmla="*/ 38 w 58"/>
                    <a:gd name="T91" fmla="*/ 10 h 73"/>
                    <a:gd name="T92" fmla="*/ 40 w 58"/>
                    <a:gd name="T93" fmla="*/ 7 h 73"/>
                    <a:gd name="T94" fmla="*/ 42 w 58"/>
                    <a:gd name="T95" fmla="*/ 3 h 73"/>
                    <a:gd name="T96" fmla="*/ 49 w 58"/>
                    <a:gd name="T97" fmla="*/ 8 h 73"/>
                    <a:gd name="T98" fmla="*/ 53 w 58"/>
                    <a:gd name="T99" fmla="*/ 9 h 73"/>
                    <a:gd name="T100" fmla="*/ 53 w 58"/>
                    <a:gd name="T101" fmla="*/ 11 h 73"/>
                    <a:gd name="T102" fmla="*/ 55 w 58"/>
                    <a:gd name="T103" fmla="*/ 22 h 73"/>
                    <a:gd name="T104" fmla="*/ 52 w 58"/>
                    <a:gd name="T105" fmla="*/ 27 h 73"/>
                    <a:gd name="T106" fmla="*/ 50 w 58"/>
                    <a:gd name="T107" fmla="*/ 37 h 73"/>
                    <a:gd name="T108" fmla="*/ 51 w 58"/>
                    <a:gd name="T109" fmla="*/ 54 h 73"/>
                    <a:gd name="T110" fmla="*/ 51 w 58"/>
                    <a:gd name="T111" fmla="*/ 61 h 73"/>
                    <a:gd name="T112" fmla="*/ 55 w 58"/>
                    <a:gd name="T113" fmla="*/ 72 h 73"/>
                    <a:gd name="T114" fmla="*/ 6 w 58"/>
                    <a:gd name="T115" fmla="*/ 14 h 73"/>
                    <a:gd name="T116" fmla="*/ 10 w 58"/>
                    <a:gd name="T117" fmla="*/ 13 h 73"/>
                    <a:gd name="T118" fmla="*/ 50 w 58"/>
                    <a:gd name="T11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" h="73">
                      <a:moveTo>
                        <a:pt x="55" y="72"/>
                      </a:moveTo>
                      <a:cubicBezTo>
                        <a:pt x="53" y="71"/>
                        <a:pt x="51" y="70"/>
                        <a:pt x="49" y="68"/>
                      </a:cubicBezTo>
                      <a:cubicBezTo>
                        <a:pt x="48" y="66"/>
                        <a:pt x="47" y="64"/>
                        <a:pt x="46" y="61"/>
                      </a:cubicBezTo>
                      <a:cubicBezTo>
                        <a:pt x="46" y="61"/>
                        <a:pt x="47" y="61"/>
                        <a:pt x="47" y="61"/>
                      </a:cubicBezTo>
                      <a:cubicBezTo>
                        <a:pt x="47" y="61"/>
                        <a:pt x="46" y="60"/>
                        <a:pt x="46" y="61"/>
                      </a:cubicBezTo>
                      <a:cubicBezTo>
                        <a:pt x="46" y="58"/>
                        <a:pt x="46" y="56"/>
                        <a:pt x="44" y="56"/>
                      </a:cubicBezTo>
                      <a:cubicBezTo>
                        <a:pt x="45" y="55"/>
                        <a:pt x="42" y="53"/>
                        <a:pt x="45" y="53"/>
                      </a:cubicBezTo>
                      <a:cubicBezTo>
                        <a:pt x="43" y="53"/>
                        <a:pt x="43" y="51"/>
                        <a:pt x="43" y="49"/>
                      </a:cubicBezTo>
                      <a:cubicBezTo>
                        <a:pt x="45" y="49"/>
                        <a:pt x="44" y="48"/>
                        <a:pt x="43" y="48"/>
                      </a:cubicBezTo>
                      <a:cubicBezTo>
                        <a:pt x="43" y="46"/>
                        <a:pt x="45" y="45"/>
                        <a:pt x="43" y="45"/>
                      </a:cubicBezTo>
                      <a:cubicBezTo>
                        <a:pt x="45" y="44"/>
                        <a:pt x="43" y="44"/>
                        <a:pt x="45" y="44"/>
                      </a:cubicBezTo>
                      <a:cubicBezTo>
                        <a:pt x="44" y="42"/>
                        <a:pt x="43" y="41"/>
                        <a:pt x="45" y="41"/>
                      </a:cubicBezTo>
                      <a:cubicBezTo>
                        <a:pt x="45" y="39"/>
                        <a:pt x="44" y="38"/>
                        <a:pt x="45" y="37"/>
                      </a:cubicBezTo>
                      <a:cubicBezTo>
                        <a:pt x="45" y="37"/>
                        <a:pt x="44" y="36"/>
                        <a:pt x="44" y="36"/>
                      </a:cubicBezTo>
                      <a:cubicBezTo>
                        <a:pt x="44" y="36"/>
                        <a:pt x="44" y="35"/>
                        <a:pt x="44" y="35"/>
                      </a:cubicBezTo>
                      <a:cubicBezTo>
                        <a:pt x="45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4" y="33"/>
                      </a:cubicBezTo>
                      <a:cubicBezTo>
                        <a:pt x="45" y="32"/>
                        <a:pt x="45" y="34"/>
                        <a:pt x="46" y="33"/>
                      </a:cubicBezTo>
                      <a:cubicBezTo>
                        <a:pt x="46" y="30"/>
                        <a:pt x="45" y="28"/>
                        <a:pt x="47" y="26"/>
                      </a:cubicBezTo>
                      <a:cubicBezTo>
                        <a:pt x="45" y="24"/>
                        <a:pt x="48" y="23"/>
                        <a:pt x="48" y="22"/>
                      </a:cubicBezTo>
                      <a:cubicBezTo>
                        <a:pt x="46" y="22"/>
                        <a:pt x="48" y="23"/>
                        <a:pt x="47" y="23"/>
                      </a:cubicBezTo>
                      <a:cubicBezTo>
                        <a:pt x="47" y="22"/>
                        <a:pt x="47" y="22"/>
                        <a:pt x="47" y="21"/>
                      </a:cubicBezTo>
                      <a:cubicBezTo>
                        <a:pt x="47" y="21"/>
                        <a:pt x="48" y="21"/>
                        <a:pt x="48" y="20"/>
                      </a:cubicBezTo>
                      <a:cubicBezTo>
                        <a:pt x="48" y="20"/>
                        <a:pt x="48" y="21"/>
                        <a:pt x="47" y="20"/>
                      </a:cubicBezTo>
                      <a:cubicBezTo>
                        <a:pt x="48" y="18"/>
                        <a:pt x="48" y="18"/>
                        <a:pt x="49" y="17"/>
                      </a:cubicBezTo>
                      <a:cubicBezTo>
                        <a:pt x="48" y="16"/>
                        <a:pt x="48" y="15"/>
                        <a:pt x="47" y="14"/>
                      </a:cubicBezTo>
                      <a:cubicBezTo>
                        <a:pt x="48" y="14"/>
                        <a:pt x="49" y="13"/>
                        <a:pt x="50" y="14"/>
                      </a:cubicBezTo>
                      <a:cubicBezTo>
                        <a:pt x="51" y="14"/>
                        <a:pt x="49" y="13"/>
                        <a:pt x="49" y="13"/>
                      </a:cubicBezTo>
                      <a:cubicBezTo>
                        <a:pt x="48" y="14"/>
                        <a:pt x="48" y="13"/>
                        <a:pt x="48" y="14"/>
                      </a:cubicBezTo>
                      <a:cubicBezTo>
                        <a:pt x="46" y="14"/>
                        <a:pt x="49" y="13"/>
                        <a:pt x="48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2"/>
                        <a:pt x="46" y="12"/>
                        <a:pt x="46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10"/>
                        <a:pt x="46" y="10"/>
                        <a:pt x="46" y="9"/>
                      </a:cubicBezTo>
                      <a:cubicBezTo>
                        <a:pt x="46" y="9"/>
                        <a:pt x="45" y="11"/>
                        <a:pt x="45" y="10"/>
                      </a:cubicBezTo>
                      <a:cubicBezTo>
                        <a:pt x="45" y="10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4" y="9"/>
                        <a:pt x="44" y="9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4" y="9"/>
                        <a:pt x="44" y="9"/>
                        <a:pt x="44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8"/>
                        <a:pt x="43" y="9"/>
                        <a:pt x="43" y="8"/>
                      </a:cubicBezTo>
                      <a:cubicBezTo>
                        <a:pt x="43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3" y="9"/>
                      </a:cubicBezTo>
                      <a:cubicBezTo>
                        <a:pt x="43" y="8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4" y="10"/>
                      </a:cubicBezTo>
                      <a:cubicBezTo>
                        <a:pt x="43" y="10"/>
                        <a:pt x="44" y="10"/>
                        <a:pt x="44" y="10"/>
                      </a:cubicBezTo>
                      <a:cubicBezTo>
                        <a:pt x="43" y="10"/>
                        <a:pt x="43" y="10"/>
                        <a:pt x="43" y="11"/>
                      </a:cubicBezTo>
                      <a:cubicBezTo>
                        <a:pt x="41" y="11"/>
                        <a:pt x="42" y="10"/>
                        <a:pt x="40" y="11"/>
                      </a:cubicBezTo>
                      <a:cubicBezTo>
                        <a:pt x="40" y="11"/>
                        <a:pt x="41" y="11"/>
                        <a:pt x="41" y="11"/>
                      </a:cubicBezTo>
                      <a:cubicBezTo>
                        <a:pt x="42" y="11"/>
                        <a:pt x="42" y="11"/>
                        <a:pt x="43" y="11"/>
                      </a:cubicBez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3" y="12"/>
                        <a:pt x="43" y="13"/>
                        <a:pt x="43" y="13"/>
                      </a:cubicBezTo>
                      <a:cubicBezTo>
                        <a:pt x="41" y="13"/>
                        <a:pt x="39" y="14"/>
                        <a:pt x="37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8" y="13"/>
                        <a:pt x="38" y="12"/>
                        <a:pt x="38" y="11"/>
                      </a:cubicBezTo>
                      <a:cubicBezTo>
                        <a:pt x="38" y="11"/>
                        <a:pt x="38" y="10"/>
                        <a:pt x="38" y="9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8" y="8"/>
                        <a:pt x="38" y="7"/>
                      </a:cubicBezTo>
                      <a:cubicBezTo>
                        <a:pt x="38" y="7"/>
                        <a:pt x="38" y="7"/>
                        <a:pt x="39" y="7"/>
                      </a:cubicBezTo>
                      <a:cubicBezTo>
                        <a:pt x="39" y="6"/>
                        <a:pt x="37" y="7"/>
                        <a:pt x="37" y="7"/>
                      </a:cubicBezTo>
                      <a:cubicBezTo>
                        <a:pt x="38" y="7"/>
                        <a:pt x="38" y="7"/>
                        <a:pt x="37" y="6"/>
                      </a:cubicBezTo>
                      <a:cubicBezTo>
                        <a:pt x="37" y="6"/>
                        <a:pt x="37" y="6"/>
                        <a:pt x="38" y="5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6"/>
                        <a:pt x="36" y="6"/>
                        <a:pt x="36" y="6"/>
                      </a:cubicBezTo>
                      <a:cubicBezTo>
                        <a:pt x="35" y="7"/>
                        <a:pt x="34" y="7"/>
                        <a:pt x="33" y="8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2" y="9"/>
                        <a:pt x="31" y="10"/>
                        <a:pt x="31" y="8"/>
                      </a:cubicBezTo>
                      <a:cubicBezTo>
                        <a:pt x="30" y="9"/>
                        <a:pt x="31" y="9"/>
                        <a:pt x="31" y="10"/>
                      </a:cubicBezTo>
                      <a:cubicBezTo>
                        <a:pt x="31" y="10"/>
                        <a:pt x="28" y="9"/>
                        <a:pt x="30" y="11"/>
                      </a:cubicBezTo>
                      <a:cubicBezTo>
                        <a:pt x="29" y="11"/>
                        <a:pt x="29" y="11"/>
                        <a:pt x="29" y="12"/>
                      </a:cubicBezTo>
                      <a:cubicBezTo>
                        <a:pt x="29" y="12"/>
                        <a:pt x="29" y="12"/>
                        <a:pt x="28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8" y="12"/>
                        <a:pt x="28" y="13"/>
                        <a:pt x="27" y="13"/>
                      </a:cubicBezTo>
                      <a:cubicBezTo>
                        <a:pt x="27" y="13"/>
                        <a:pt x="27" y="13"/>
                        <a:pt x="27" y="14"/>
                      </a:cubicBezTo>
                      <a:cubicBezTo>
                        <a:pt x="27" y="13"/>
                        <a:pt x="27" y="14"/>
                        <a:pt x="27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6" y="16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6" y="17"/>
                        <a:pt x="27" y="17"/>
                        <a:pt x="25" y="17"/>
                      </a:cubicBezTo>
                      <a:cubicBezTo>
                        <a:pt x="25" y="17"/>
                        <a:pt x="26" y="17"/>
                        <a:pt x="26" y="17"/>
                      </a:cubicBezTo>
                      <a:cubicBezTo>
                        <a:pt x="26" y="17"/>
                        <a:pt x="25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4" y="18"/>
                        <a:pt x="25" y="18"/>
                        <a:pt x="26" y="17"/>
                      </a:cubicBezTo>
                      <a:cubicBezTo>
                        <a:pt x="26" y="18"/>
                        <a:pt x="26" y="17"/>
                        <a:pt x="26" y="18"/>
                      </a:cubicBezTo>
                      <a:cubicBezTo>
                        <a:pt x="25" y="19"/>
                        <a:pt x="27" y="17"/>
                        <a:pt x="27" y="18"/>
                      </a:cubicBezTo>
                      <a:cubicBezTo>
                        <a:pt x="27" y="18"/>
                        <a:pt x="26" y="18"/>
                        <a:pt x="26" y="19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8" y="18"/>
                      </a:cubicBezTo>
                      <a:cubicBezTo>
                        <a:pt x="28" y="18"/>
                        <a:pt x="28" y="18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29" y="21"/>
                        <a:pt x="30" y="21"/>
                        <a:pt x="30" y="21"/>
                      </a:cubicBezTo>
                      <a:cubicBezTo>
                        <a:pt x="28" y="22"/>
                        <a:pt x="26" y="22"/>
                        <a:pt x="24" y="23"/>
                      </a:cubicBezTo>
                      <a:cubicBezTo>
                        <a:pt x="24" y="22"/>
                        <a:pt x="24" y="22"/>
                        <a:pt x="26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6" y="19"/>
                        <a:pt x="24" y="18"/>
                        <a:pt x="26" y="17"/>
                      </a:cubicBezTo>
                      <a:cubicBezTo>
                        <a:pt x="25" y="17"/>
                        <a:pt x="24" y="17"/>
                        <a:pt x="25" y="17"/>
                      </a:cubicBezTo>
                      <a:cubicBezTo>
                        <a:pt x="25" y="16"/>
                        <a:pt x="24" y="18"/>
                        <a:pt x="24" y="17"/>
                      </a:cubicBezTo>
                      <a:cubicBezTo>
                        <a:pt x="23" y="17"/>
                        <a:pt x="25" y="17"/>
                        <a:pt x="25" y="16"/>
                      </a:cubicBezTo>
                      <a:cubicBezTo>
                        <a:pt x="25" y="16"/>
                        <a:pt x="24" y="16"/>
                        <a:pt x="25" y="16"/>
                      </a:cubicBezTo>
                      <a:cubicBezTo>
                        <a:pt x="25" y="15"/>
                        <a:pt x="25" y="14"/>
                        <a:pt x="25" y="14"/>
                      </a:cubicBezTo>
                      <a:cubicBezTo>
                        <a:pt x="24" y="15"/>
                        <a:pt x="24" y="15"/>
                        <a:pt x="23" y="14"/>
                      </a:cubicBezTo>
                      <a:cubicBezTo>
                        <a:pt x="23" y="13"/>
                        <a:pt x="22" y="13"/>
                        <a:pt x="21" y="14"/>
                      </a:cubicBezTo>
                      <a:cubicBezTo>
                        <a:pt x="22" y="12"/>
                        <a:pt x="20" y="11"/>
                        <a:pt x="19" y="11"/>
                      </a:cubicBezTo>
                      <a:cubicBezTo>
                        <a:pt x="17" y="11"/>
                        <a:pt x="16" y="12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2" y="14"/>
                        <a:pt x="11" y="15"/>
                      </a:cubicBezTo>
                      <a:cubicBezTo>
                        <a:pt x="10" y="16"/>
                        <a:pt x="10" y="17"/>
                        <a:pt x="11" y="19"/>
                      </a:cubicBezTo>
                      <a:cubicBezTo>
                        <a:pt x="10" y="20"/>
                        <a:pt x="9" y="19"/>
                        <a:pt x="9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0" y="21"/>
                        <a:pt x="11" y="22"/>
                        <a:pt x="10" y="23"/>
                      </a:cubicBezTo>
                      <a:cubicBezTo>
                        <a:pt x="11" y="24"/>
                        <a:pt x="11" y="23"/>
                        <a:pt x="11" y="24"/>
                      </a:cubicBezTo>
                      <a:cubicBezTo>
                        <a:pt x="11" y="24"/>
                        <a:pt x="11" y="24"/>
                        <a:pt x="10" y="24"/>
                      </a:cubicBezTo>
                      <a:cubicBezTo>
                        <a:pt x="12" y="26"/>
                        <a:pt x="12" y="27"/>
                        <a:pt x="13" y="29"/>
                      </a:cubicBezTo>
                      <a:cubicBezTo>
                        <a:pt x="13" y="28"/>
                        <a:pt x="13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5" y="30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6"/>
                        <a:pt x="22" y="40"/>
                        <a:pt x="24" y="43"/>
                      </a:cubicBezTo>
                      <a:cubicBezTo>
                        <a:pt x="25" y="43"/>
                        <a:pt x="30" y="46"/>
                        <a:pt x="29" y="47"/>
                      </a:cubicBezTo>
                      <a:cubicBezTo>
                        <a:pt x="31" y="48"/>
                        <a:pt x="34" y="50"/>
                        <a:pt x="36" y="53"/>
                      </a:cubicBezTo>
                      <a:cubicBezTo>
                        <a:pt x="37" y="54"/>
                        <a:pt x="38" y="56"/>
                        <a:pt x="39" y="57"/>
                      </a:cubicBezTo>
                      <a:cubicBezTo>
                        <a:pt x="40" y="58"/>
                        <a:pt x="40" y="59"/>
                        <a:pt x="40" y="60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0" y="62"/>
                        <a:pt x="40" y="62"/>
                        <a:pt x="40" y="63"/>
                      </a:cubicBezTo>
                      <a:cubicBezTo>
                        <a:pt x="41" y="62"/>
                        <a:pt x="42" y="62"/>
                        <a:pt x="42" y="63"/>
                      </a:cubicBezTo>
                      <a:cubicBezTo>
                        <a:pt x="43" y="63"/>
                        <a:pt x="43" y="65"/>
                        <a:pt x="42" y="65"/>
                      </a:cubicBezTo>
                      <a:cubicBezTo>
                        <a:pt x="42" y="65"/>
                        <a:pt x="43" y="65"/>
                        <a:pt x="43" y="66"/>
                      </a:cubicBezTo>
                      <a:cubicBezTo>
                        <a:pt x="44" y="66"/>
                        <a:pt x="44" y="67"/>
                        <a:pt x="45" y="67"/>
                      </a:cubicBezTo>
                      <a:cubicBezTo>
                        <a:pt x="45" y="67"/>
                        <a:pt x="44" y="68"/>
                        <a:pt x="44" y="68"/>
                      </a:cubicBezTo>
                      <a:cubicBezTo>
                        <a:pt x="44" y="69"/>
                        <a:pt x="44" y="68"/>
                        <a:pt x="45" y="68"/>
                      </a:cubicBezTo>
                      <a:cubicBezTo>
                        <a:pt x="46" y="68"/>
                        <a:pt x="46" y="69"/>
                        <a:pt x="46" y="70"/>
                      </a:cubicBezTo>
                      <a:cubicBezTo>
                        <a:pt x="46" y="70"/>
                        <a:pt x="46" y="71"/>
                        <a:pt x="46" y="71"/>
                      </a:cubicBezTo>
                      <a:cubicBezTo>
                        <a:pt x="47" y="71"/>
                        <a:pt x="44" y="72"/>
                        <a:pt x="46" y="72"/>
                      </a:cubicBezTo>
                      <a:cubicBezTo>
                        <a:pt x="46" y="72"/>
                        <a:pt x="45" y="72"/>
                        <a:pt x="44" y="73"/>
                      </a:cubicBezTo>
                      <a:cubicBezTo>
                        <a:pt x="44" y="72"/>
                        <a:pt x="45" y="72"/>
                        <a:pt x="45" y="71"/>
                      </a:cubicBezTo>
                      <a:cubicBezTo>
                        <a:pt x="44" y="72"/>
                        <a:pt x="44" y="72"/>
                        <a:pt x="43" y="73"/>
                      </a:cubicBezTo>
                      <a:cubicBezTo>
                        <a:pt x="42" y="72"/>
                        <a:pt x="41" y="72"/>
                        <a:pt x="41" y="71"/>
                      </a:cubicBezTo>
                      <a:cubicBezTo>
                        <a:pt x="41" y="71"/>
                        <a:pt x="43" y="71"/>
                        <a:pt x="43" y="70"/>
                      </a:cubicBezTo>
                      <a:cubicBezTo>
                        <a:pt x="41" y="71"/>
                        <a:pt x="40" y="70"/>
                        <a:pt x="40" y="68"/>
                      </a:cubicBezTo>
                      <a:cubicBezTo>
                        <a:pt x="39" y="67"/>
                        <a:pt x="39" y="65"/>
                        <a:pt x="37" y="65"/>
                      </a:cubicBezTo>
                      <a:cubicBezTo>
                        <a:pt x="37" y="65"/>
                        <a:pt x="37" y="64"/>
                        <a:pt x="38" y="64"/>
                      </a:cubicBezTo>
                      <a:cubicBezTo>
                        <a:pt x="36" y="63"/>
                        <a:pt x="35" y="61"/>
                        <a:pt x="34" y="61"/>
                      </a:cubicBezTo>
                      <a:cubicBezTo>
                        <a:pt x="36" y="60"/>
                        <a:pt x="34" y="59"/>
                        <a:pt x="36" y="59"/>
                      </a:cubicBezTo>
                      <a:cubicBezTo>
                        <a:pt x="34" y="58"/>
                        <a:pt x="34" y="59"/>
                        <a:pt x="32" y="59"/>
                      </a:cubicBezTo>
                      <a:cubicBezTo>
                        <a:pt x="32" y="56"/>
                        <a:pt x="28" y="56"/>
                        <a:pt x="29" y="54"/>
                      </a:cubicBezTo>
                      <a:cubicBezTo>
                        <a:pt x="28" y="54"/>
                        <a:pt x="28" y="54"/>
                        <a:pt x="27" y="54"/>
                      </a:cubicBezTo>
                      <a:cubicBezTo>
                        <a:pt x="28" y="54"/>
                        <a:pt x="24" y="50"/>
                        <a:pt x="23" y="50"/>
                      </a:cubicBezTo>
                      <a:cubicBezTo>
                        <a:pt x="23" y="50"/>
                        <a:pt x="22" y="49"/>
                        <a:pt x="23" y="49"/>
                      </a:cubicBezTo>
                      <a:cubicBezTo>
                        <a:pt x="22" y="49"/>
                        <a:pt x="22" y="49"/>
                        <a:pt x="21" y="49"/>
                      </a:cubicBezTo>
                      <a:cubicBezTo>
                        <a:pt x="21" y="49"/>
                        <a:pt x="22" y="47"/>
                        <a:pt x="21" y="49"/>
                      </a:cubicBezTo>
                      <a:cubicBezTo>
                        <a:pt x="20" y="46"/>
                        <a:pt x="17" y="46"/>
                        <a:pt x="14" y="44"/>
                      </a:cubicBezTo>
                      <a:cubicBezTo>
                        <a:pt x="17" y="42"/>
                        <a:pt x="15" y="41"/>
                        <a:pt x="15" y="38"/>
                      </a:cubicBezTo>
                      <a:cubicBezTo>
                        <a:pt x="14" y="39"/>
                        <a:pt x="13" y="37"/>
                        <a:pt x="12" y="37"/>
                      </a:cubicBezTo>
                      <a:cubicBezTo>
                        <a:pt x="12" y="37"/>
                        <a:pt x="13" y="36"/>
                        <a:pt x="11" y="37"/>
                      </a:cubicBezTo>
                      <a:cubicBezTo>
                        <a:pt x="11" y="36"/>
                        <a:pt x="13" y="35"/>
                        <a:pt x="13" y="35"/>
                      </a:cubicBezTo>
                      <a:cubicBezTo>
                        <a:pt x="12" y="35"/>
                        <a:pt x="12" y="35"/>
                        <a:pt x="11" y="35"/>
                      </a:cubicBezTo>
                      <a:cubicBezTo>
                        <a:pt x="11" y="35"/>
                        <a:pt x="11" y="35"/>
                        <a:pt x="11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7" y="34"/>
                        <a:pt x="7" y="33"/>
                        <a:pt x="6" y="33"/>
                      </a:cubicBezTo>
                      <a:cubicBezTo>
                        <a:pt x="7" y="32"/>
                        <a:pt x="6" y="32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29"/>
                        <a:pt x="5" y="29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8"/>
                        <a:pt x="5" y="29"/>
                        <a:pt x="6" y="29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7"/>
                        <a:pt x="4" y="28"/>
                        <a:pt x="3" y="28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2" y="26"/>
                        <a:pt x="1" y="24"/>
                      </a:cubicBezTo>
                      <a:cubicBezTo>
                        <a:pt x="2" y="24"/>
                        <a:pt x="2" y="25"/>
                        <a:pt x="3" y="25"/>
                      </a:cubicBezTo>
                      <a:cubicBezTo>
                        <a:pt x="3" y="25"/>
                        <a:pt x="3" y="24"/>
                        <a:pt x="3" y="24"/>
                      </a:cubicBezTo>
                      <a:cubicBezTo>
                        <a:pt x="3" y="23"/>
                        <a:pt x="2" y="25"/>
                        <a:pt x="1" y="24"/>
                      </a:cubicBezTo>
                      <a:cubicBezTo>
                        <a:pt x="0" y="23"/>
                        <a:pt x="2" y="24"/>
                        <a:pt x="3" y="23"/>
                      </a:cubicBezTo>
                      <a:cubicBezTo>
                        <a:pt x="3" y="23"/>
                        <a:pt x="3" y="22"/>
                        <a:pt x="2" y="22"/>
                      </a:cubicBezTo>
                      <a:cubicBezTo>
                        <a:pt x="1" y="22"/>
                        <a:pt x="3" y="22"/>
                        <a:pt x="2" y="23"/>
                      </a:cubicBezTo>
                      <a:cubicBezTo>
                        <a:pt x="1" y="23"/>
                        <a:pt x="1" y="22"/>
                        <a:pt x="0" y="21"/>
                      </a:cubicBezTo>
                      <a:cubicBezTo>
                        <a:pt x="1" y="21"/>
                        <a:pt x="1" y="21"/>
                        <a:pt x="2" y="20"/>
                      </a:cubicBezTo>
                      <a:cubicBezTo>
                        <a:pt x="2" y="20"/>
                        <a:pt x="0" y="20"/>
                        <a:pt x="2" y="20"/>
                      </a:cubicBezTo>
                      <a:cubicBezTo>
                        <a:pt x="1" y="19"/>
                        <a:pt x="1" y="18"/>
                        <a:pt x="1" y="17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3"/>
                        <a:pt x="3" y="13"/>
                      </a:cubicBezTo>
                      <a:cubicBezTo>
                        <a:pt x="3" y="12"/>
                        <a:pt x="3" y="13"/>
                        <a:pt x="2" y="14"/>
                      </a:cubicBezTo>
                      <a:cubicBezTo>
                        <a:pt x="1" y="14"/>
                        <a:pt x="2" y="12"/>
                        <a:pt x="2" y="12"/>
                      </a:cubicBezTo>
                      <a:cubicBezTo>
                        <a:pt x="4" y="12"/>
                        <a:pt x="3" y="12"/>
                        <a:pt x="4" y="13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1"/>
                        <a:pt x="6" y="11"/>
                        <a:pt x="5" y="12"/>
                      </a:cubicBezTo>
                      <a:cubicBezTo>
                        <a:pt x="5" y="10"/>
                        <a:pt x="7" y="11"/>
                        <a:pt x="6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9" y="10"/>
                        <a:pt x="8" y="10"/>
                        <a:pt x="10" y="10"/>
                      </a:cubicBezTo>
                      <a:cubicBezTo>
                        <a:pt x="10" y="9"/>
                        <a:pt x="8" y="8"/>
                        <a:pt x="7" y="8"/>
                      </a:cubicBezTo>
                      <a:cubicBezTo>
                        <a:pt x="7" y="8"/>
                        <a:pt x="9" y="8"/>
                        <a:pt x="9" y="7"/>
                      </a:cubicBezTo>
                      <a:cubicBezTo>
                        <a:pt x="9" y="8"/>
                        <a:pt x="11" y="9"/>
                        <a:pt x="9" y="9"/>
                      </a:cubicBezTo>
                      <a:cubicBezTo>
                        <a:pt x="11" y="9"/>
                        <a:pt x="11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8"/>
                        <a:pt x="14" y="7"/>
                        <a:pt x="15" y="7"/>
                      </a:cubicBezTo>
                      <a:cubicBezTo>
                        <a:pt x="15" y="6"/>
                        <a:pt x="14" y="7"/>
                        <a:pt x="13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5" y="6"/>
                        <a:pt x="15" y="5"/>
                        <a:pt x="16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7" y="4"/>
                        <a:pt x="17" y="5"/>
                      </a:cubicBezTo>
                      <a:cubicBezTo>
                        <a:pt x="18" y="5"/>
                        <a:pt x="19" y="5"/>
                        <a:pt x="18" y="4"/>
                      </a:cubicBezTo>
                      <a:cubicBezTo>
                        <a:pt x="19" y="4"/>
                        <a:pt x="19" y="5"/>
                        <a:pt x="20" y="4"/>
                      </a:cubicBezTo>
                      <a:cubicBezTo>
                        <a:pt x="20" y="4"/>
                        <a:pt x="20" y="5"/>
                        <a:pt x="20" y="6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4" y="6"/>
                        <a:pt x="25" y="6"/>
                        <a:pt x="26" y="7"/>
                      </a:cubicBezTo>
                      <a:cubicBezTo>
                        <a:pt x="28" y="8"/>
                        <a:pt x="30" y="9"/>
                        <a:pt x="32" y="12"/>
                      </a:cubicBezTo>
                      <a:cubicBezTo>
                        <a:pt x="32" y="13"/>
                        <a:pt x="32" y="14"/>
                        <a:pt x="31" y="14"/>
                      </a:cubicBezTo>
                      <a:cubicBezTo>
                        <a:pt x="30" y="15"/>
                        <a:pt x="30" y="15"/>
                        <a:pt x="29" y="16"/>
                      </a:cubicBezTo>
                      <a:cubicBezTo>
                        <a:pt x="30" y="19"/>
                        <a:pt x="29" y="22"/>
                        <a:pt x="28" y="25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6" y="23"/>
                        <a:pt x="23" y="22"/>
                        <a:pt x="22" y="19"/>
                      </a:cubicBezTo>
                      <a:cubicBezTo>
                        <a:pt x="22" y="19"/>
                        <a:pt x="20" y="21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0" y="21"/>
                        <a:pt x="20" y="20"/>
                        <a:pt x="20" y="21"/>
                      </a:cubicBezTo>
                      <a:cubicBezTo>
                        <a:pt x="20" y="21"/>
                        <a:pt x="20" y="21"/>
                        <a:pt x="19" y="20"/>
                      </a:cubicBezTo>
                      <a:cubicBezTo>
                        <a:pt x="19" y="20"/>
                        <a:pt x="19" y="19"/>
                        <a:pt x="19" y="19"/>
                      </a:cubicBezTo>
                      <a:cubicBezTo>
                        <a:pt x="18" y="18"/>
                        <a:pt x="18" y="17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9" y="14"/>
                        <a:pt x="18" y="14"/>
                        <a:pt x="18" y="14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20" y="14"/>
                        <a:pt x="19" y="15"/>
                        <a:pt x="21" y="15"/>
                      </a:cubicBezTo>
                      <a:cubicBezTo>
                        <a:pt x="19" y="15"/>
                        <a:pt x="19" y="16"/>
                        <a:pt x="19" y="16"/>
                      </a:cubicBezTo>
                      <a:cubicBezTo>
                        <a:pt x="20" y="17"/>
                        <a:pt x="20" y="17"/>
                        <a:pt x="20" y="18"/>
                      </a:cubicBezTo>
                      <a:cubicBezTo>
                        <a:pt x="21" y="18"/>
                        <a:pt x="20" y="16"/>
                        <a:pt x="22" y="17"/>
                      </a:cubicBez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1" y="16"/>
                        <a:pt x="21" y="15"/>
                        <a:pt x="22" y="15"/>
                      </a:cubicBezTo>
                      <a:cubicBezTo>
                        <a:pt x="22" y="14"/>
                        <a:pt x="20" y="13"/>
                        <a:pt x="19" y="13"/>
                      </a:cubicBezTo>
                      <a:cubicBezTo>
                        <a:pt x="20" y="12"/>
                        <a:pt x="21" y="14"/>
                        <a:pt x="21" y="12"/>
                      </a:cubicBezTo>
                      <a:cubicBezTo>
                        <a:pt x="20" y="12"/>
                        <a:pt x="21" y="12"/>
                        <a:pt x="21" y="10"/>
                      </a:cubicBezTo>
                      <a:cubicBezTo>
                        <a:pt x="21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3" y="12"/>
                        <a:pt x="23" y="13"/>
                        <a:pt x="23" y="13"/>
                      </a:cubicBezTo>
                      <a:cubicBezTo>
                        <a:pt x="23" y="11"/>
                        <a:pt x="23" y="10"/>
                        <a:pt x="21" y="10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3" y="10"/>
                      </a:cubicBezTo>
                      <a:cubicBezTo>
                        <a:pt x="23" y="9"/>
                        <a:pt x="24" y="9"/>
                        <a:pt x="23" y="9"/>
                      </a:cubicBezTo>
                      <a:cubicBezTo>
                        <a:pt x="24" y="9"/>
                        <a:pt x="25" y="8"/>
                        <a:pt x="25" y="9"/>
                      </a:cubicBezTo>
                      <a:cubicBezTo>
                        <a:pt x="26" y="9"/>
                        <a:pt x="24" y="7"/>
                        <a:pt x="26" y="9"/>
                      </a:cubicBezTo>
                      <a:cubicBezTo>
                        <a:pt x="27" y="8"/>
                        <a:pt x="25" y="7"/>
                        <a:pt x="25" y="7"/>
                      </a:cubicBezTo>
                      <a:cubicBezTo>
                        <a:pt x="24" y="7"/>
                        <a:pt x="26" y="7"/>
                        <a:pt x="25" y="6"/>
                      </a:cubicBezTo>
                      <a:cubicBezTo>
                        <a:pt x="26" y="6"/>
                        <a:pt x="25" y="7"/>
                        <a:pt x="26" y="8"/>
                      </a:cubicBezTo>
                      <a:cubicBezTo>
                        <a:pt x="26" y="7"/>
                        <a:pt x="27" y="7"/>
                        <a:pt x="27" y="7"/>
                      </a:cubicBezTo>
                      <a:cubicBezTo>
                        <a:pt x="26" y="6"/>
                        <a:pt x="27" y="6"/>
                        <a:pt x="26" y="4"/>
                      </a:cubicBezTo>
                      <a:cubicBezTo>
                        <a:pt x="27" y="6"/>
                        <a:pt x="27" y="3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9" y="3"/>
                        <a:pt x="29" y="4"/>
                        <a:pt x="30" y="3"/>
                      </a:cubicBezTo>
                      <a:cubicBezTo>
                        <a:pt x="30" y="3"/>
                        <a:pt x="30" y="2"/>
                        <a:pt x="31" y="2"/>
                      </a:cubicBezTo>
                      <a:cubicBezTo>
                        <a:pt x="31" y="2"/>
                        <a:pt x="32" y="1"/>
                        <a:pt x="33" y="1"/>
                      </a:cubicBezTo>
                      <a:cubicBezTo>
                        <a:pt x="35" y="1"/>
                        <a:pt x="36" y="1"/>
                        <a:pt x="36" y="0"/>
                      </a:cubicBezTo>
                      <a:cubicBezTo>
                        <a:pt x="38" y="0"/>
                        <a:pt x="39" y="1"/>
                        <a:pt x="40" y="2"/>
                      </a:cubicBezTo>
                      <a:cubicBezTo>
                        <a:pt x="41" y="3"/>
                        <a:pt x="42" y="3"/>
                        <a:pt x="43" y="5"/>
                      </a:cubicBezTo>
                      <a:cubicBezTo>
                        <a:pt x="43" y="5"/>
                        <a:pt x="42" y="5"/>
                        <a:pt x="42" y="5"/>
                      </a:cubicBezTo>
                      <a:cubicBezTo>
                        <a:pt x="42" y="6"/>
                        <a:pt x="42" y="6"/>
                        <a:pt x="42" y="7"/>
                      </a:cubicBezTo>
                      <a:cubicBezTo>
                        <a:pt x="43" y="8"/>
                        <a:pt x="40" y="7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2" y="8"/>
                        <a:pt x="40" y="10"/>
                        <a:pt x="42" y="9"/>
                      </a:cubicBezTo>
                      <a:cubicBezTo>
                        <a:pt x="42" y="9"/>
                        <a:pt x="41" y="10"/>
                        <a:pt x="42" y="10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40" y="11"/>
                        <a:pt x="42" y="12"/>
                        <a:pt x="40" y="11"/>
                      </a:cubicBezTo>
                      <a:cubicBezTo>
                        <a:pt x="40" y="12"/>
                        <a:pt x="41" y="11"/>
                        <a:pt x="42" y="12"/>
                      </a:cubicBezTo>
                      <a:cubicBezTo>
                        <a:pt x="41" y="12"/>
                        <a:pt x="41" y="14"/>
                        <a:pt x="42" y="13"/>
                      </a:cubicBezTo>
                      <a:cubicBezTo>
                        <a:pt x="43" y="14"/>
                        <a:pt x="40" y="14"/>
                        <a:pt x="40" y="14"/>
                      </a:cubicBezTo>
                      <a:cubicBezTo>
                        <a:pt x="39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39" y="14"/>
                      </a:cubicBezTo>
                      <a:cubicBezTo>
                        <a:pt x="39" y="15"/>
                        <a:pt x="41" y="15"/>
                        <a:pt x="41" y="15"/>
                      </a:cubicBezTo>
                      <a:cubicBezTo>
                        <a:pt x="41" y="15"/>
                        <a:pt x="41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0" y="15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2"/>
                      </a:cubicBezTo>
                      <a:cubicBezTo>
                        <a:pt x="38" y="12"/>
                        <a:pt x="38" y="12"/>
                        <a:pt x="38" y="11"/>
                      </a:cubicBezTo>
                      <a:cubicBezTo>
                        <a:pt x="38" y="10"/>
                        <a:pt x="39" y="12"/>
                        <a:pt x="39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9" y="8"/>
                        <a:pt x="39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10"/>
                      </a:cubicBezTo>
                      <a:cubicBezTo>
                        <a:pt x="40" y="10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40" y="8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5"/>
                        <a:pt x="41" y="5"/>
                      </a:cubicBezTo>
                      <a:cubicBezTo>
                        <a:pt x="41" y="4"/>
                        <a:pt x="42" y="4"/>
                        <a:pt x="41" y="4"/>
                      </a:cubicBezTo>
                      <a:cubicBezTo>
                        <a:pt x="41" y="4"/>
                        <a:pt x="41" y="4"/>
                        <a:pt x="40" y="4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4"/>
                        <a:pt x="42" y="4"/>
                        <a:pt x="41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4" y="5"/>
                        <a:pt x="44" y="5"/>
                        <a:pt x="44" y="6"/>
                      </a:cubicBezTo>
                      <a:cubicBezTo>
                        <a:pt x="45" y="6"/>
                        <a:pt x="46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8" y="7"/>
                        <a:pt x="48" y="8"/>
                        <a:pt x="49" y="8"/>
                      </a:cubicBezTo>
                      <a:cubicBezTo>
                        <a:pt x="49" y="8"/>
                        <a:pt x="49" y="7"/>
                        <a:pt x="49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7" y="7"/>
                        <a:pt x="50" y="6"/>
                        <a:pt x="48" y="7"/>
                      </a:cubicBezTo>
                      <a:cubicBezTo>
                        <a:pt x="47" y="6"/>
                        <a:pt x="49" y="7"/>
                        <a:pt x="50" y="5"/>
                      </a:cubicBezTo>
                      <a:cubicBezTo>
                        <a:pt x="49" y="7"/>
                        <a:pt x="50" y="7"/>
                        <a:pt x="50" y="7"/>
                      </a:cubicBezTo>
                      <a:cubicBezTo>
                        <a:pt x="51" y="8"/>
                        <a:pt x="52" y="8"/>
                        <a:pt x="51" y="9"/>
                      </a:cubicBezTo>
                      <a:cubicBezTo>
                        <a:pt x="52" y="9"/>
                        <a:pt x="52" y="9"/>
                        <a:pt x="53" y="9"/>
                      </a:cubicBezTo>
                      <a:cubicBezTo>
                        <a:pt x="52" y="8"/>
                        <a:pt x="52" y="9"/>
                        <a:pt x="51" y="8"/>
                      </a:cubicBezTo>
                      <a:cubicBezTo>
                        <a:pt x="52" y="8"/>
                        <a:pt x="52" y="8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3" y="7"/>
                        <a:pt x="53" y="8"/>
                        <a:pt x="54" y="9"/>
                      </a:cubicBezTo>
                      <a:cubicBezTo>
                        <a:pt x="53" y="10"/>
                        <a:pt x="53" y="10"/>
                        <a:pt x="52" y="10"/>
                      </a:cubicBezTo>
                      <a:cubicBezTo>
                        <a:pt x="52" y="11"/>
                        <a:pt x="53" y="10"/>
                        <a:pt x="53" y="10"/>
                      </a:cubicBezTo>
                      <a:cubicBezTo>
                        <a:pt x="53" y="10"/>
                        <a:pt x="53" y="11"/>
                        <a:pt x="53" y="11"/>
                      </a:cubicBezTo>
                      <a:cubicBezTo>
                        <a:pt x="54" y="11"/>
                        <a:pt x="55" y="12"/>
                        <a:pt x="55" y="13"/>
                      </a:cubicBezTo>
                      <a:cubicBezTo>
                        <a:pt x="55" y="13"/>
                        <a:pt x="55" y="14"/>
                        <a:pt x="55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5" y="16"/>
                        <a:pt x="55" y="17"/>
                        <a:pt x="55" y="18"/>
                      </a:cubicBezTo>
                      <a:cubicBezTo>
                        <a:pt x="53" y="18"/>
                        <a:pt x="55" y="17"/>
                        <a:pt x="54" y="17"/>
                      </a:cubicBezTo>
                      <a:cubicBezTo>
                        <a:pt x="53" y="18"/>
                        <a:pt x="54" y="18"/>
                        <a:pt x="55" y="19"/>
                      </a:cubicBezTo>
                      <a:cubicBezTo>
                        <a:pt x="56" y="20"/>
                        <a:pt x="56" y="21"/>
                        <a:pt x="55" y="22"/>
                      </a:cubicBezTo>
                      <a:cubicBezTo>
                        <a:pt x="57" y="23"/>
                        <a:pt x="54" y="23"/>
                        <a:pt x="55" y="24"/>
                      </a:cubicBezTo>
                      <a:cubicBezTo>
                        <a:pt x="54" y="24"/>
                        <a:pt x="54" y="25"/>
                        <a:pt x="52" y="25"/>
                      </a:cubicBezTo>
                      <a:cubicBezTo>
                        <a:pt x="52" y="25"/>
                        <a:pt x="53" y="26"/>
                        <a:pt x="54" y="26"/>
                      </a:cubicBezTo>
                      <a:cubicBezTo>
                        <a:pt x="53" y="27"/>
                        <a:pt x="53" y="25"/>
                        <a:pt x="52" y="26"/>
                      </a:cubicBezTo>
                      <a:cubicBezTo>
                        <a:pt x="52" y="27"/>
                        <a:pt x="54" y="26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2" y="27"/>
                        <a:pt x="52" y="27"/>
                      </a:cubicBezTo>
                      <a:cubicBezTo>
                        <a:pt x="53" y="29"/>
                        <a:pt x="53" y="31"/>
                        <a:pt x="52" y="32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3" y="33"/>
                        <a:pt x="53" y="32"/>
                        <a:pt x="54" y="32"/>
                      </a:cubicBezTo>
                      <a:cubicBezTo>
                        <a:pt x="52" y="33"/>
                        <a:pt x="52" y="33"/>
                        <a:pt x="51" y="34"/>
                      </a:cubicBezTo>
                      <a:cubicBezTo>
                        <a:pt x="50" y="34"/>
                        <a:pt x="51" y="34"/>
                        <a:pt x="51" y="33"/>
                      </a:cubicBezTo>
                      <a:cubicBezTo>
                        <a:pt x="51" y="33"/>
                        <a:pt x="50" y="34"/>
                        <a:pt x="50" y="33"/>
                      </a:cubicBezTo>
                      <a:cubicBezTo>
                        <a:pt x="51" y="35"/>
                        <a:pt x="49" y="36"/>
                        <a:pt x="50" y="37"/>
                      </a:cubicBezTo>
                      <a:cubicBezTo>
                        <a:pt x="49" y="39"/>
                        <a:pt x="48" y="44"/>
                        <a:pt x="48" y="47"/>
                      </a:cubicBezTo>
                      <a:cubicBezTo>
                        <a:pt x="48" y="51"/>
                        <a:pt x="49" y="55"/>
                        <a:pt x="49" y="58"/>
                      </a:cubicBezTo>
                      <a:cubicBezTo>
                        <a:pt x="51" y="58"/>
                        <a:pt x="50" y="57"/>
                        <a:pt x="51" y="57"/>
                      </a:cubicBezTo>
                      <a:cubicBezTo>
                        <a:pt x="51" y="57"/>
                        <a:pt x="49" y="56"/>
                        <a:pt x="51" y="56"/>
                      </a:cubicBezTo>
                      <a:cubicBezTo>
                        <a:pt x="49" y="55"/>
                        <a:pt x="51" y="54"/>
                        <a:pt x="50" y="53"/>
                      </a:cubicBezTo>
                      <a:cubicBezTo>
                        <a:pt x="51" y="53"/>
                        <a:pt x="52" y="54"/>
                        <a:pt x="52" y="55"/>
                      </a:cubicBezTo>
                      <a:cubicBezTo>
                        <a:pt x="50" y="55"/>
                        <a:pt x="52" y="54"/>
                        <a:pt x="51" y="54"/>
                      </a:cubicBezTo>
                      <a:cubicBezTo>
                        <a:pt x="50" y="54"/>
                        <a:pt x="51" y="56"/>
                        <a:pt x="52" y="55"/>
                      </a:cubicBezTo>
                      <a:cubicBezTo>
                        <a:pt x="53" y="56"/>
                        <a:pt x="51" y="57"/>
                        <a:pt x="52" y="57"/>
                      </a:cubicBezTo>
                      <a:cubicBezTo>
                        <a:pt x="51" y="57"/>
                        <a:pt x="51" y="59"/>
                        <a:pt x="50" y="58"/>
                      </a:cubicBezTo>
                      <a:cubicBezTo>
                        <a:pt x="50" y="59"/>
                        <a:pt x="53" y="59"/>
                        <a:pt x="52" y="58"/>
                      </a:cubicBezTo>
                      <a:cubicBezTo>
                        <a:pt x="52" y="57"/>
                        <a:pt x="52" y="58"/>
                        <a:pt x="53" y="58"/>
                      </a:cubicBezTo>
                      <a:cubicBezTo>
                        <a:pt x="52" y="59"/>
                        <a:pt x="52" y="59"/>
                        <a:pt x="51" y="59"/>
                      </a:cubicBezTo>
                      <a:cubicBezTo>
                        <a:pt x="51" y="60"/>
                        <a:pt x="50" y="60"/>
                        <a:pt x="51" y="61"/>
                      </a:cubicBezTo>
                      <a:cubicBezTo>
                        <a:pt x="51" y="61"/>
                        <a:pt x="51" y="61"/>
                        <a:pt x="52" y="61"/>
                      </a:cubicBezTo>
                      <a:cubicBezTo>
                        <a:pt x="52" y="61"/>
                        <a:pt x="53" y="62"/>
                        <a:pt x="53" y="63"/>
                      </a:cubicBezTo>
                      <a:cubicBezTo>
                        <a:pt x="53" y="63"/>
                        <a:pt x="54" y="64"/>
                        <a:pt x="52" y="65"/>
                      </a:cubicBezTo>
                      <a:cubicBezTo>
                        <a:pt x="53" y="66"/>
                        <a:pt x="54" y="67"/>
                        <a:pt x="54" y="68"/>
                      </a:cubicBezTo>
                      <a:cubicBezTo>
                        <a:pt x="55" y="68"/>
                        <a:pt x="55" y="69"/>
                        <a:pt x="55" y="69"/>
                      </a:cubicBezTo>
                      <a:cubicBezTo>
                        <a:pt x="56" y="70"/>
                        <a:pt x="57" y="70"/>
                        <a:pt x="57" y="71"/>
                      </a:cubicBezTo>
                      <a:cubicBezTo>
                        <a:pt x="58" y="71"/>
                        <a:pt x="56" y="71"/>
                        <a:pt x="55" y="72"/>
                      </a:cubicBezTo>
                      <a:close/>
                      <a:moveTo>
                        <a:pt x="7" y="17"/>
                      </a:moveTo>
                      <a:cubicBezTo>
                        <a:pt x="6" y="18"/>
                        <a:pt x="6" y="17"/>
                        <a:pt x="5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8" y="18"/>
                        <a:pt x="7" y="17"/>
                      </a:cubicBezTo>
                      <a:close/>
                      <a:moveTo>
                        <a:pt x="6" y="14"/>
                      </a:move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6" y="15"/>
                        <a:pt x="7" y="16"/>
                        <a:pt x="8" y="15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  <a:moveTo>
                        <a:pt x="9" y="12"/>
                      </a:moveTo>
                      <a:cubicBezTo>
                        <a:pt x="8" y="13"/>
                        <a:pt x="9" y="13"/>
                        <a:pt x="8" y="13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9" y="13"/>
                        <a:pt x="10" y="12"/>
                        <a:pt x="9" y="12"/>
                      </a:cubicBezTo>
                      <a:close/>
                      <a:moveTo>
                        <a:pt x="39" y="11"/>
                      </a:moveTo>
                      <a:cubicBezTo>
                        <a:pt x="40" y="10"/>
                        <a:pt x="40" y="10"/>
                        <a:pt x="41" y="10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2" y="10"/>
                        <a:pt x="41" y="10"/>
                        <a:pt x="40" y="10"/>
                      </a:cubicBezTo>
                      <a:cubicBezTo>
                        <a:pt x="39" y="10"/>
                        <a:pt x="39" y="10"/>
                        <a:pt x="39" y="11"/>
                      </a:cubicBezTo>
                      <a:close/>
                      <a:moveTo>
                        <a:pt x="50" y="12"/>
                      </a:moveTo>
                      <a:cubicBezTo>
                        <a:pt x="50" y="11"/>
                        <a:pt x="51" y="11"/>
                        <a:pt x="52" y="10"/>
                      </a:cubicBezTo>
                      <a:cubicBezTo>
                        <a:pt x="50" y="11"/>
                        <a:pt x="50" y="11"/>
                        <a:pt x="49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50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1" name="组合 130"/>
                <p:cNvGrpSpPr/>
                <p:nvPr/>
              </p:nvGrpSpPr>
              <p:grpSpPr>
                <a:xfrm>
                  <a:off x="4857448" y="2251348"/>
                  <a:ext cx="2081975" cy="3655719"/>
                  <a:chOff x="4857448" y="2251348"/>
                  <a:chExt cx="2081975" cy="3655719"/>
                </a:xfrm>
              </p:grpSpPr>
              <p:sp>
                <p:nvSpPr>
                  <p:cNvPr id="132" name="Freeform 4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4857448" y="2251348"/>
                    <a:ext cx="2081975" cy="2517298"/>
                  </a:xfrm>
                  <a:custGeom>
                    <a:avLst/>
                    <a:gdLst>
                      <a:gd name="T0" fmla="*/ 112 w 123"/>
                      <a:gd name="T1" fmla="*/ 80 h 149"/>
                      <a:gd name="T2" fmla="*/ 115 w 123"/>
                      <a:gd name="T3" fmla="*/ 66 h 149"/>
                      <a:gd name="T4" fmla="*/ 114 w 123"/>
                      <a:gd name="T5" fmla="*/ 51 h 149"/>
                      <a:gd name="T6" fmla="*/ 112 w 123"/>
                      <a:gd name="T7" fmla="*/ 41 h 149"/>
                      <a:gd name="T8" fmla="*/ 106 w 123"/>
                      <a:gd name="T9" fmla="*/ 25 h 149"/>
                      <a:gd name="T10" fmla="*/ 99 w 123"/>
                      <a:gd name="T11" fmla="*/ 17 h 149"/>
                      <a:gd name="T12" fmla="*/ 92 w 123"/>
                      <a:gd name="T13" fmla="*/ 14 h 149"/>
                      <a:gd name="T14" fmla="*/ 76 w 123"/>
                      <a:gd name="T15" fmla="*/ 7 h 149"/>
                      <a:gd name="T16" fmla="*/ 63 w 123"/>
                      <a:gd name="T17" fmla="*/ 6 h 149"/>
                      <a:gd name="T18" fmla="*/ 47 w 123"/>
                      <a:gd name="T19" fmla="*/ 10 h 149"/>
                      <a:gd name="T20" fmla="*/ 36 w 123"/>
                      <a:gd name="T21" fmla="*/ 13 h 149"/>
                      <a:gd name="T22" fmla="*/ 31 w 123"/>
                      <a:gd name="T23" fmla="*/ 16 h 149"/>
                      <a:gd name="T24" fmla="*/ 23 w 123"/>
                      <a:gd name="T25" fmla="*/ 23 h 149"/>
                      <a:gd name="T26" fmla="*/ 13 w 123"/>
                      <a:gd name="T27" fmla="*/ 32 h 149"/>
                      <a:gd name="T28" fmla="*/ 8 w 123"/>
                      <a:gd name="T29" fmla="*/ 46 h 149"/>
                      <a:gd name="T30" fmla="*/ 11 w 123"/>
                      <a:gd name="T31" fmla="*/ 68 h 149"/>
                      <a:gd name="T32" fmla="*/ 16 w 123"/>
                      <a:gd name="T33" fmla="*/ 81 h 149"/>
                      <a:gd name="T34" fmla="*/ 25 w 123"/>
                      <a:gd name="T35" fmla="*/ 95 h 149"/>
                      <a:gd name="T36" fmla="*/ 25 w 123"/>
                      <a:gd name="T37" fmla="*/ 96 h 149"/>
                      <a:gd name="T38" fmla="*/ 53 w 123"/>
                      <a:gd name="T39" fmla="*/ 121 h 149"/>
                      <a:gd name="T40" fmla="*/ 64 w 123"/>
                      <a:gd name="T41" fmla="*/ 142 h 149"/>
                      <a:gd name="T42" fmla="*/ 64 w 123"/>
                      <a:gd name="T43" fmla="*/ 148 h 149"/>
                      <a:gd name="T44" fmla="*/ 57 w 123"/>
                      <a:gd name="T45" fmla="*/ 135 h 149"/>
                      <a:gd name="T46" fmla="*/ 37 w 123"/>
                      <a:gd name="T47" fmla="*/ 114 h 149"/>
                      <a:gd name="T48" fmla="*/ 21 w 123"/>
                      <a:gd name="T49" fmla="*/ 99 h 149"/>
                      <a:gd name="T50" fmla="*/ 21 w 123"/>
                      <a:gd name="T51" fmla="*/ 99 h 149"/>
                      <a:gd name="T52" fmla="*/ 20 w 123"/>
                      <a:gd name="T53" fmla="*/ 96 h 149"/>
                      <a:gd name="T54" fmla="*/ 12 w 123"/>
                      <a:gd name="T55" fmla="*/ 86 h 149"/>
                      <a:gd name="T56" fmla="*/ 6 w 123"/>
                      <a:gd name="T57" fmla="*/ 81 h 149"/>
                      <a:gd name="T58" fmla="*/ 2 w 123"/>
                      <a:gd name="T59" fmla="*/ 73 h 149"/>
                      <a:gd name="T60" fmla="*/ 3 w 123"/>
                      <a:gd name="T61" fmla="*/ 67 h 149"/>
                      <a:gd name="T62" fmla="*/ 4 w 123"/>
                      <a:gd name="T63" fmla="*/ 59 h 149"/>
                      <a:gd name="T64" fmla="*/ 1 w 123"/>
                      <a:gd name="T65" fmla="*/ 52 h 149"/>
                      <a:gd name="T66" fmla="*/ 3 w 123"/>
                      <a:gd name="T67" fmla="*/ 37 h 149"/>
                      <a:gd name="T68" fmla="*/ 26 w 123"/>
                      <a:gd name="T69" fmla="*/ 12 h 149"/>
                      <a:gd name="T70" fmla="*/ 32 w 123"/>
                      <a:gd name="T71" fmla="*/ 8 h 149"/>
                      <a:gd name="T72" fmla="*/ 39 w 123"/>
                      <a:gd name="T73" fmla="*/ 5 h 149"/>
                      <a:gd name="T74" fmla="*/ 40 w 123"/>
                      <a:gd name="T75" fmla="*/ 4 h 149"/>
                      <a:gd name="T76" fmla="*/ 47 w 123"/>
                      <a:gd name="T77" fmla="*/ 3 h 149"/>
                      <a:gd name="T78" fmla="*/ 56 w 123"/>
                      <a:gd name="T79" fmla="*/ 1 h 149"/>
                      <a:gd name="T80" fmla="*/ 76 w 123"/>
                      <a:gd name="T81" fmla="*/ 3 h 149"/>
                      <a:gd name="T82" fmla="*/ 83 w 123"/>
                      <a:gd name="T83" fmla="*/ 5 h 149"/>
                      <a:gd name="T84" fmla="*/ 95 w 123"/>
                      <a:gd name="T85" fmla="*/ 9 h 149"/>
                      <a:gd name="T86" fmla="*/ 103 w 123"/>
                      <a:gd name="T87" fmla="*/ 13 h 149"/>
                      <a:gd name="T88" fmla="*/ 106 w 123"/>
                      <a:gd name="T89" fmla="*/ 21 h 149"/>
                      <a:gd name="T90" fmla="*/ 108 w 123"/>
                      <a:gd name="T91" fmla="*/ 21 h 149"/>
                      <a:gd name="T92" fmla="*/ 113 w 123"/>
                      <a:gd name="T93" fmla="*/ 25 h 149"/>
                      <a:gd name="T94" fmla="*/ 114 w 123"/>
                      <a:gd name="T95" fmla="*/ 28 h 149"/>
                      <a:gd name="T96" fmla="*/ 119 w 123"/>
                      <a:gd name="T97" fmla="*/ 38 h 149"/>
                      <a:gd name="T98" fmla="*/ 120 w 123"/>
                      <a:gd name="T99" fmla="*/ 48 h 149"/>
                      <a:gd name="T100" fmla="*/ 121 w 123"/>
                      <a:gd name="T101" fmla="*/ 59 h 149"/>
                      <a:gd name="T102" fmla="*/ 112 w 123"/>
                      <a:gd name="T103" fmla="*/ 93 h 149"/>
                      <a:gd name="T104" fmla="*/ 115 w 123"/>
                      <a:gd name="T105" fmla="*/ 93 h 149"/>
                      <a:gd name="T106" fmla="*/ 109 w 123"/>
                      <a:gd name="T107" fmla="*/ 103 h 149"/>
                      <a:gd name="T108" fmla="*/ 10 w 123"/>
                      <a:gd name="T109" fmla="*/ 75 h 149"/>
                      <a:gd name="T110" fmla="*/ 6 w 123"/>
                      <a:gd name="T111" fmla="*/ 69 h 149"/>
                      <a:gd name="T112" fmla="*/ 94 w 123"/>
                      <a:gd name="T113" fmla="*/ 1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23" h="149">
                        <a:moveTo>
                          <a:pt x="105" y="114"/>
                        </a:moveTo>
                        <a:cubicBezTo>
                          <a:pt x="104" y="108"/>
                          <a:pt x="103" y="102"/>
                          <a:pt x="107" y="94"/>
                        </a:cubicBezTo>
                        <a:cubicBezTo>
                          <a:pt x="107" y="94"/>
                          <a:pt x="107" y="95"/>
                          <a:pt x="107" y="95"/>
                        </a:cubicBezTo>
                        <a:cubicBezTo>
                          <a:pt x="108" y="94"/>
                          <a:pt x="107" y="94"/>
                          <a:pt x="107" y="94"/>
                        </a:cubicBezTo>
                        <a:cubicBezTo>
                          <a:pt x="108" y="91"/>
                          <a:pt x="110" y="89"/>
                          <a:pt x="109" y="87"/>
                        </a:cubicBezTo>
                        <a:cubicBezTo>
                          <a:pt x="110" y="87"/>
                          <a:pt x="109" y="83"/>
                          <a:pt x="112" y="84"/>
                        </a:cubicBezTo>
                        <a:cubicBezTo>
                          <a:pt x="110" y="84"/>
                          <a:pt x="111" y="82"/>
                          <a:pt x="112" y="80"/>
                        </a:cubicBezTo>
                        <a:cubicBezTo>
                          <a:pt x="112" y="80"/>
                          <a:pt x="112" y="80"/>
                          <a:pt x="112" y="81"/>
                        </a:cubicBezTo>
                        <a:cubicBezTo>
                          <a:pt x="112" y="80"/>
                          <a:pt x="112" y="79"/>
                          <a:pt x="112" y="79"/>
                        </a:cubicBezTo>
                        <a:cubicBezTo>
                          <a:pt x="114" y="80"/>
                          <a:pt x="113" y="77"/>
                          <a:pt x="112" y="77"/>
                        </a:cubicBezTo>
                        <a:cubicBezTo>
                          <a:pt x="112" y="76"/>
                          <a:pt x="115" y="74"/>
                          <a:pt x="113" y="73"/>
                        </a:cubicBezTo>
                        <a:cubicBezTo>
                          <a:pt x="115" y="73"/>
                          <a:pt x="113" y="72"/>
                          <a:pt x="115" y="72"/>
                        </a:cubicBezTo>
                        <a:cubicBezTo>
                          <a:pt x="114" y="70"/>
                          <a:pt x="113" y="69"/>
                          <a:pt x="115" y="68"/>
                        </a:cubicBezTo>
                        <a:cubicBezTo>
                          <a:pt x="115" y="67"/>
                          <a:pt x="115" y="66"/>
                          <a:pt x="115" y="66"/>
                        </a:cubicBezTo>
                        <a:cubicBezTo>
                          <a:pt x="114" y="65"/>
                          <a:pt x="114" y="64"/>
                          <a:pt x="115" y="64"/>
                        </a:cubicBezTo>
                        <a:cubicBezTo>
                          <a:pt x="114" y="63"/>
                          <a:pt x="114" y="62"/>
                          <a:pt x="114" y="61"/>
                        </a:cubicBezTo>
                        <a:cubicBezTo>
                          <a:pt x="115" y="61"/>
                          <a:pt x="115" y="60"/>
                          <a:pt x="115" y="60"/>
                        </a:cubicBezTo>
                        <a:cubicBezTo>
                          <a:pt x="115" y="60"/>
                          <a:pt x="115" y="60"/>
                          <a:pt x="114" y="59"/>
                        </a:cubicBezTo>
                        <a:cubicBezTo>
                          <a:pt x="114" y="57"/>
                          <a:pt x="115" y="59"/>
                          <a:pt x="115" y="59"/>
                        </a:cubicBezTo>
                        <a:cubicBezTo>
                          <a:pt x="115" y="57"/>
                          <a:pt x="114" y="55"/>
                          <a:pt x="114" y="54"/>
                        </a:cubicBezTo>
                        <a:cubicBezTo>
                          <a:pt x="114" y="53"/>
                          <a:pt x="114" y="52"/>
                          <a:pt x="114" y="51"/>
                        </a:cubicBezTo>
                        <a:cubicBezTo>
                          <a:pt x="114" y="51"/>
                          <a:pt x="114" y="50"/>
                          <a:pt x="114" y="49"/>
                        </a:cubicBezTo>
                        <a:cubicBezTo>
                          <a:pt x="113" y="48"/>
                          <a:pt x="113" y="47"/>
                          <a:pt x="113" y="46"/>
                        </a:cubicBezTo>
                        <a:cubicBezTo>
                          <a:pt x="113" y="45"/>
                          <a:pt x="114" y="44"/>
                          <a:pt x="114" y="44"/>
                        </a:cubicBezTo>
                        <a:cubicBezTo>
                          <a:pt x="112" y="44"/>
                          <a:pt x="115" y="45"/>
                          <a:pt x="113" y="45"/>
                        </a:cubicBezTo>
                        <a:cubicBezTo>
                          <a:pt x="112" y="43"/>
                          <a:pt x="112" y="43"/>
                          <a:pt x="112" y="43"/>
                        </a:cubicBezTo>
                        <a:cubicBezTo>
                          <a:pt x="113" y="42"/>
                          <a:pt x="114" y="42"/>
                          <a:pt x="113" y="41"/>
                        </a:cubicBezTo>
                        <a:cubicBezTo>
                          <a:pt x="113" y="40"/>
                          <a:pt x="113" y="42"/>
                          <a:pt x="112" y="41"/>
                        </a:cubicBezTo>
                        <a:cubicBezTo>
                          <a:pt x="112" y="39"/>
                          <a:pt x="112" y="38"/>
                          <a:pt x="112" y="36"/>
                        </a:cubicBezTo>
                        <a:cubicBezTo>
                          <a:pt x="111" y="35"/>
                          <a:pt x="110" y="34"/>
                          <a:pt x="109" y="32"/>
                        </a:cubicBezTo>
                        <a:cubicBezTo>
                          <a:pt x="110" y="32"/>
                          <a:pt x="110" y="31"/>
                          <a:pt x="112" y="32"/>
                        </a:cubicBezTo>
                        <a:cubicBezTo>
                          <a:pt x="112" y="32"/>
                          <a:pt x="111" y="31"/>
                          <a:pt x="111" y="31"/>
                        </a:cubicBezTo>
                        <a:cubicBezTo>
                          <a:pt x="110" y="32"/>
                          <a:pt x="109" y="31"/>
                          <a:pt x="109" y="32"/>
                        </a:cubicBezTo>
                        <a:cubicBezTo>
                          <a:pt x="108" y="32"/>
                          <a:pt x="110" y="30"/>
                          <a:pt x="109" y="29"/>
                        </a:cubicBezTo>
                        <a:cubicBezTo>
                          <a:pt x="108" y="31"/>
                          <a:pt x="106" y="27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5" y="24"/>
                          <a:pt x="105" y="26"/>
                          <a:pt x="104" y="25"/>
                        </a:cubicBezTo>
                        <a:cubicBezTo>
                          <a:pt x="106" y="24"/>
                          <a:pt x="101" y="23"/>
                          <a:pt x="101" y="21"/>
                        </a:cubicBezTo>
                        <a:cubicBezTo>
                          <a:pt x="101" y="21"/>
                          <a:pt x="102" y="21"/>
                          <a:pt x="101" y="20"/>
                        </a:cubicBezTo>
                        <a:cubicBezTo>
                          <a:pt x="100" y="20"/>
                          <a:pt x="99" y="20"/>
                          <a:pt x="98" y="18"/>
                        </a:cubicBezTo>
                        <a:cubicBezTo>
                          <a:pt x="100" y="18"/>
                          <a:pt x="98" y="18"/>
                          <a:pt x="99" y="17"/>
                        </a:cubicBezTo>
                        <a:cubicBezTo>
                          <a:pt x="98" y="17"/>
                          <a:pt x="98" y="18"/>
                          <a:pt x="98" y="18"/>
                        </a:cubicBezTo>
                        <a:cubicBezTo>
                          <a:pt x="97" y="18"/>
                          <a:pt x="97" y="17"/>
                          <a:pt x="97" y="17"/>
                        </a:cubicBezTo>
                        <a:cubicBezTo>
                          <a:pt x="96" y="17"/>
                          <a:pt x="97" y="17"/>
                          <a:pt x="98" y="17"/>
                        </a:cubicBezTo>
                        <a:cubicBezTo>
                          <a:pt x="99" y="16"/>
                          <a:pt x="96" y="17"/>
                          <a:pt x="97" y="16"/>
                        </a:cubicBezTo>
                        <a:cubicBezTo>
                          <a:pt x="96" y="15"/>
                          <a:pt x="97" y="17"/>
                          <a:pt x="96" y="17"/>
                        </a:cubicBezTo>
                        <a:cubicBezTo>
                          <a:pt x="95" y="16"/>
                          <a:pt x="95" y="16"/>
                          <a:pt x="95" y="16"/>
                        </a:cubicBezTo>
                        <a:cubicBezTo>
                          <a:pt x="94" y="15"/>
                          <a:pt x="94" y="15"/>
                          <a:pt x="92" y="14"/>
                        </a:cubicBezTo>
                        <a:cubicBezTo>
                          <a:pt x="93" y="13"/>
                          <a:pt x="94" y="13"/>
                          <a:pt x="95" y="12"/>
                        </a:cubicBezTo>
                        <a:cubicBezTo>
                          <a:pt x="93" y="12"/>
                          <a:pt x="93" y="13"/>
                          <a:pt x="91" y="13"/>
                        </a:cubicBezTo>
                        <a:cubicBezTo>
                          <a:pt x="90" y="13"/>
                          <a:pt x="90" y="12"/>
                          <a:pt x="91" y="12"/>
                        </a:cubicBezTo>
                        <a:cubicBezTo>
                          <a:pt x="89" y="12"/>
                          <a:pt x="86" y="10"/>
                          <a:pt x="85" y="11"/>
                        </a:cubicBezTo>
                        <a:cubicBezTo>
                          <a:pt x="84" y="9"/>
                          <a:pt x="82" y="9"/>
                          <a:pt x="81" y="8"/>
                        </a:cubicBezTo>
                        <a:cubicBezTo>
                          <a:pt x="80" y="8"/>
                          <a:pt x="79" y="8"/>
                          <a:pt x="78" y="8"/>
                        </a:cubicBezTo>
                        <a:cubicBezTo>
                          <a:pt x="78" y="8"/>
                          <a:pt x="77" y="8"/>
                          <a:pt x="76" y="7"/>
                        </a:cubicBezTo>
                        <a:cubicBezTo>
                          <a:pt x="76" y="7"/>
                          <a:pt x="75" y="7"/>
                          <a:pt x="74" y="7"/>
                        </a:cubicBezTo>
                        <a:cubicBezTo>
                          <a:pt x="75" y="7"/>
                          <a:pt x="75" y="6"/>
                          <a:pt x="75" y="6"/>
                        </a:cubicBezTo>
                        <a:cubicBezTo>
                          <a:pt x="74" y="5"/>
                          <a:pt x="74" y="8"/>
                          <a:pt x="73" y="7"/>
                        </a:cubicBezTo>
                        <a:cubicBezTo>
                          <a:pt x="75" y="5"/>
                          <a:pt x="69" y="8"/>
                          <a:pt x="70" y="6"/>
                        </a:cubicBezTo>
                        <a:cubicBezTo>
                          <a:pt x="68" y="7"/>
                          <a:pt x="67" y="6"/>
                          <a:pt x="66" y="7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5" y="6"/>
                          <a:pt x="64" y="6"/>
                          <a:pt x="63" y="6"/>
                        </a:cubicBezTo>
                        <a:cubicBezTo>
                          <a:pt x="62" y="6"/>
                          <a:pt x="62" y="6"/>
                          <a:pt x="61" y="6"/>
                        </a:cubicBezTo>
                        <a:cubicBezTo>
                          <a:pt x="60" y="7"/>
                          <a:pt x="59" y="7"/>
                          <a:pt x="58" y="7"/>
                        </a:cubicBezTo>
                        <a:cubicBezTo>
                          <a:pt x="57" y="7"/>
                          <a:pt x="56" y="7"/>
                          <a:pt x="55" y="8"/>
                        </a:cubicBezTo>
                        <a:cubicBezTo>
                          <a:pt x="55" y="7"/>
                          <a:pt x="53" y="8"/>
                          <a:pt x="53" y="7"/>
                        </a:cubicBezTo>
                        <a:cubicBezTo>
                          <a:pt x="52" y="8"/>
                          <a:pt x="51" y="9"/>
                          <a:pt x="52" y="7"/>
                        </a:cubicBezTo>
                        <a:cubicBezTo>
                          <a:pt x="51" y="7"/>
                          <a:pt x="51" y="8"/>
                          <a:pt x="51" y="9"/>
                        </a:cubicBezTo>
                        <a:cubicBezTo>
                          <a:pt x="49" y="9"/>
                          <a:pt x="47" y="7"/>
                          <a:pt x="47" y="10"/>
                        </a:cubicBezTo>
                        <a:cubicBezTo>
                          <a:pt x="46" y="10"/>
                          <a:pt x="46" y="9"/>
                          <a:pt x="46" y="10"/>
                        </a:cubicBezTo>
                        <a:cubicBezTo>
                          <a:pt x="46" y="10"/>
                          <a:pt x="45" y="10"/>
                          <a:pt x="45" y="9"/>
                        </a:cubicBezTo>
                        <a:cubicBezTo>
                          <a:pt x="44" y="9"/>
                          <a:pt x="45" y="10"/>
                          <a:pt x="45" y="10"/>
                        </a:cubicBezTo>
                        <a:cubicBezTo>
                          <a:pt x="44" y="10"/>
                          <a:pt x="44" y="10"/>
                          <a:pt x="44" y="9"/>
                        </a:cubicBezTo>
                        <a:cubicBezTo>
                          <a:pt x="43" y="11"/>
                          <a:pt x="42" y="10"/>
                          <a:pt x="41" y="11"/>
                        </a:cubicBezTo>
                        <a:cubicBezTo>
                          <a:pt x="40" y="10"/>
                          <a:pt x="39" y="12"/>
                          <a:pt x="38" y="11"/>
                        </a:cubicBezTo>
                        <a:cubicBezTo>
                          <a:pt x="38" y="13"/>
                          <a:pt x="37" y="12"/>
                          <a:pt x="36" y="13"/>
                        </a:cubicBezTo>
                        <a:cubicBezTo>
                          <a:pt x="36" y="12"/>
                          <a:pt x="35" y="13"/>
                          <a:pt x="34" y="13"/>
                        </a:cubicBezTo>
                        <a:cubicBezTo>
                          <a:pt x="33" y="14"/>
                          <a:pt x="36" y="13"/>
                          <a:pt x="35" y="15"/>
                        </a:cubicBezTo>
                        <a:cubicBezTo>
                          <a:pt x="34" y="14"/>
                          <a:pt x="33" y="16"/>
                          <a:pt x="32" y="14"/>
                        </a:cubicBezTo>
                        <a:cubicBezTo>
                          <a:pt x="32" y="14"/>
                          <a:pt x="32" y="15"/>
                          <a:pt x="32" y="15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4"/>
                          <a:pt x="30" y="15"/>
                          <a:pt x="31" y="16"/>
                        </a:cubicBezTo>
                        <a:cubicBezTo>
                          <a:pt x="30" y="16"/>
                          <a:pt x="30" y="17"/>
                          <a:pt x="29" y="17"/>
                        </a:cubicBezTo>
                        <a:cubicBezTo>
                          <a:pt x="27" y="16"/>
                          <a:pt x="31" y="18"/>
                          <a:pt x="28" y="18"/>
                        </a:cubicBezTo>
                        <a:cubicBezTo>
                          <a:pt x="28" y="18"/>
                          <a:pt x="28" y="18"/>
                          <a:pt x="28" y="17"/>
                        </a:cubicBezTo>
                        <a:cubicBezTo>
                          <a:pt x="27" y="18"/>
                          <a:pt x="27" y="19"/>
                          <a:pt x="26" y="19"/>
                        </a:cubicBezTo>
                        <a:cubicBezTo>
                          <a:pt x="26" y="19"/>
                          <a:pt x="27" y="19"/>
                          <a:pt x="27" y="19"/>
                        </a:cubicBezTo>
                        <a:cubicBezTo>
                          <a:pt x="27" y="20"/>
                          <a:pt x="26" y="20"/>
                          <a:pt x="25" y="20"/>
                        </a:cubicBezTo>
                        <a:cubicBezTo>
                          <a:pt x="24" y="21"/>
                          <a:pt x="23" y="22"/>
                          <a:pt x="23" y="23"/>
                        </a:cubicBezTo>
                        <a:cubicBezTo>
                          <a:pt x="23" y="23"/>
                          <a:pt x="22" y="22"/>
                          <a:pt x="22" y="22"/>
                        </a:cubicBezTo>
                        <a:cubicBezTo>
                          <a:pt x="21" y="23"/>
                          <a:pt x="21" y="24"/>
                          <a:pt x="21" y="25"/>
                        </a:cubicBezTo>
                        <a:cubicBezTo>
                          <a:pt x="20" y="25"/>
                          <a:pt x="19" y="26"/>
                          <a:pt x="18" y="26"/>
                        </a:cubicBezTo>
                        <a:cubicBezTo>
                          <a:pt x="18" y="28"/>
                          <a:pt x="16" y="28"/>
                          <a:pt x="15" y="29"/>
                        </a:cubicBezTo>
                        <a:cubicBezTo>
                          <a:pt x="15" y="30"/>
                          <a:pt x="16" y="29"/>
                          <a:pt x="16" y="30"/>
                        </a:cubicBezTo>
                        <a:cubicBezTo>
                          <a:pt x="15" y="30"/>
                          <a:pt x="15" y="32"/>
                          <a:pt x="14" y="31"/>
                        </a:cubicBezTo>
                        <a:cubicBezTo>
                          <a:pt x="14" y="32"/>
                          <a:pt x="14" y="32"/>
                          <a:pt x="13" y="32"/>
                        </a:cubicBezTo>
                        <a:cubicBezTo>
                          <a:pt x="13" y="33"/>
                          <a:pt x="15" y="32"/>
                          <a:pt x="14" y="33"/>
                        </a:cubicBezTo>
                        <a:cubicBezTo>
                          <a:pt x="14" y="34"/>
                          <a:pt x="13" y="33"/>
                          <a:pt x="12" y="33"/>
                        </a:cubicBezTo>
                        <a:cubicBezTo>
                          <a:pt x="13" y="34"/>
                          <a:pt x="11" y="35"/>
                          <a:pt x="10" y="37"/>
                        </a:cubicBezTo>
                        <a:cubicBezTo>
                          <a:pt x="12" y="36"/>
                          <a:pt x="11" y="37"/>
                          <a:pt x="11" y="38"/>
                        </a:cubicBezTo>
                        <a:cubicBezTo>
                          <a:pt x="10" y="40"/>
                          <a:pt x="9" y="41"/>
                          <a:pt x="10" y="42"/>
                        </a:cubicBezTo>
                        <a:cubicBezTo>
                          <a:pt x="9" y="42"/>
                          <a:pt x="9" y="43"/>
                          <a:pt x="8" y="44"/>
                        </a:cubicBezTo>
                        <a:cubicBezTo>
                          <a:pt x="8" y="45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8" y="49"/>
                        </a:cubicBezTo>
                        <a:cubicBezTo>
                          <a:pt x="8" y="49"/>
                          <a:pt x="8" y="50"/>
                          <a:pt x="8" y="51"/>
                        </a:cubicBezTo>
                        <a:cubicBezTo>
                          <a:pt x="8" y="52"/>
                          <a:pt x="8" y="52"/>
                          <a:pt x="8" y="53"/>
                        </a:cubicBezTo>
                        <a:cubicBezTo>
                          <a:pt x="8" y="54"/>
                          <a:pt x="8" y="55"/>
                          <a:pt x="7" y="56"/>
                        </a:cubicBezTo>
                        <a:cubicBezTo>
                          <a:pt x="8" y="57"/>
                          <a:pt x="8" y="58"/>
                          <a:pt x="9" y="59"/>
                        </a:cubicBezTo>
                        <a:cubicBezTo>
                          <a:pt x="9" y="61"/>
                          <a:pt x="9" y="62"/>
                          <a:pt x="10" y="63"/>
                        </a:cubicBezTo>
                        <a:cubicBezTo>
                          <a:pt x="10" y="65"/>
                          <a:pt x="10" y="67"/>
                          <a:pt x="11" y="68"/>
                        </a:cubicBezTo>
                        <a:cubicBezTo>
                          <a:pt x="11" y="70"/>
                          <a:pt x="12" y="72"/>
                          <a:pt x="14" y="73"/>
                        </a:cubicBezTo>
                        <a:cubicBezTo>
                          <a:pt x="14" y="74"/>
                          <a:pt x="12" y="74"/>
                          <a:pt x="13" y="75"/>
                        </a:cubicBezTo>
                        <a:cubicBezTo>
                          <a:pt x="13" y="75"/>
                          <a:pt x="13" y="74"/>
                          <a:pt x="14" y="74"/>
                        </a:cubicBezTo>
                        <a:cubicBezTo>
                          <a:pt x="14" y="75"/>
                          <a:pt x="15" y="76"/>
                          <a:pt x="15" y="77"/>
                        </a:cubicBezTo>
                        <a:cubicBezTo>
                          <a:pt x="16" y="78"/>
                          <a:pt x="16" y="79"/>
                          <a:pt x="16" y="80"/>
                        </a:cubicBezTo>
                        <a:cubicBezTo>
                          <a:pt x="16" y="81"/>
                          <a:pt x="17" y="80"/>
                          <a:pt x="17" y="81"/>
                        </a:cubicBezTo>
                        <a:cubicBezTo>
                          <a:pt x="17" y="81"/>
                          <a:pt x="16" y="81"/>
                          <a:pt x="16" y="81"/>
                        </a:cubicBezTo>
                        <a:cubicBezTo>
                          <a:pt x="17" y="82"/>
                          <a:pt x="18" y="83"/>
                          <a:pt x="19" y="84"/>
                        </a:cubicBezTo>
                        <a:cubicBezTo>
                          <a:pt x="19" y="86"/>
                          <a:pt x="20" y="87"/>
                          <a:pt x="21" y="89"/>
                        </a:cubicBezTo>
                        <a:cubicBezTo>
                          <a:pt x="20" y="86"/>
                          <a:pt x="22" y="90"/>
                          <a:pt x="23" y="90"/>
                        </a:cubicBezTo>
                        <a:cubicBezTo>
                          <a:pt x="22" y="91"/>
                          <a:pt x="22" y="90"/>
                          <a:pt x="22" y="90"/>
                        </a:cubicBezTo>
                        <a:cubicBezTo>
                          <a:pt x="22" y="92"/>
                          <a:pt x="23" y="92"/>
                          <a:pt x="24" y="94"/>
                        </a:cubicBezTo>
                        <a:cubicBezTo>
                          <a:pt x="24" y="94"/>
                          <a:pt x="24" y="94"/>
                          <a:pt x="24" y="94"/>
                        </a:cubicBezTo>
                        <a:cubicBezTo>
                          <a:pt x="24" y="94"/>
                          <a:pt x="25" y="95"/>
                          <a:pt x="25" y="95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6" y="96"/>
                          <a:pt x="26" y="97"/>
                          <a:pt x="26" y="97"/>
                        </a:cubicBezTo>
                        <a:cubicBezTo>
                          <a:pt x="27" y="98"/>
                          <a:pt x="28" y="99"/>
                          <a:pt x="30" y="101"/>
                        </a:cubicBezTo>
                        <a:cubicBezTo>
                          <a:pt x="32" y="103"/>
                          <a:pt x="35" y="105"/>
                          <a:pt x="37" y="107"/>
                        </a:cubicBezTo>
                        <a:cubicBezTo>
                          <a:pt x="39" y="107"/>
                          <a:pt x="45" y="112"/>
                          <a:pt x="44" y="113"/>
                        </a:cubicBezTo>
                        <a:cubicBezTo>
                          <a:pt x="46" y="114"/>
                          <a:pt x="50" y="117"/>
                          <a:pt x="53" y="121"/>
                        </a:cubicBezTo>
                        <a:cubicBezTo>
                          <a:pt x="56" y="125"/>
                          <a:pt x="59" y="129"/>
                          <a:pt x="60" y="131"/>
                        </a:cubicBezTo>
                        <a:cubicBezTo>
                          <a:pt x="59" y="132"/>
                          <a:pt x="59" y="132"/>
                          <a:pt x="59" y="132"/>
                        </a:cubicBezTo>
                        <a:cubicBezTo>
                          <a:pt x="60" y="133"/>
                          <a:pt x="59" y="133"/>
                          <a:pt x="60" y="134"/>
                        </a:cubicBezTo>
                        <a:cubicBezTo>
                          <a:pt x="60" y="133"/>
                          <a:pt x="61" y="134"/>
                          <a:pt x="62" y="135"/>
                        </a:cubicBezTo>
                        <a:cubicBezTo>
                          <a:pt x="63" y="136"/>
                          <a:pt x="63" y="137"/>
                          <a:pt x="62" y="138"/>
                        </a:cubicBezTo>
                        <a:cubicBezTo>
                          <a:pt x="63" y="138"/>
                          <a:pt x="64" y="140"/>
                          <a:pt x="65" y="141"/>
                        </a:cubicBezTo>
                        <a:cubicBezTo>
                          <a:pt x="65" y="142"/>
                          <a:pt x="65" y="142"/>
                          <a:pt x="64" y="142"/>
                        </a:cubicBezTo>
                        <a:cubicBezTo>
                          <a:pt x="65" y="143"/>
                          <a:pt x="65" y="142"/>
                          <a:pt x="66" y="143"/>
                        </a:cubicBezTo>
                        <a:cubicBezTo>
                          <a:pt x="66" y="143"/>
                          <a:pt x="66" y="144"/>
                          <a:pt x="66" y="144"/>
                        </a:cubicBezTo>
                        <a:cubicBezTo>
                          <a:pt x="66" y="145"/>
                          <a:pt x="66" y="145"/>
                          <a:pt x="66" y="146"/>
                        </a:cubicBezTo>
                        <a:cubicBezTo>
                          <a:pt x="66" y="147"/>
                          <a:pt x="65" y="148"/>
                          <a:pt x="66" y="148"/>
                        </a:cubicBezTo>
                        <a:cubicBezTo>
                          <a:pt x="66" y="149"/>
                          <a:pt x="63" y="148"/>
                          <a:pt x="65" y="149"/>
                        </a:cubicBezTo>
                        <a:cubicBezTo>
                          <a:pt x="64" y="149"/>
                          <a:pt x="64" y="149"/>
                          <a:pt x="63" y="149"/>
                        </a:cubicBezTo>
                        <a:cubicBezTo>
                          <a:pt x="63" y="148"/>
                          <a:pt x="64" y="148"/>
                          <a:pt x="64" y="148"/>
                        </a:cubicBezTo>
                        <a:cubicBezTo>
                          <a:pt x="63" y="148"/>
                          <a:pt x="63" y="149"/>
                          <a:pt x="62" y="148"/>
                        </a:cubicBezTo>
                        <a:cubicBezTo>
                          <a:pt x="62" y="148"/>
                          <a:pt x="61" y="147"/>
                          <a:pt x="61" y="147"/>
                        </a:cubicBezTo>
                        <a:cubicBezTo>
                          <a:pt x="61" y="146"/>
                          <a:pt x="61" y="146"/>
                          <a:pt x="61" y="145"/>
                        </a:cubicBezTo>
                        <a:cubicBezTo>
                          <a:pt x="61" y="145"/>
                          <a:pt x="62" y="146"/>
                          <a:pt x="62" y="145"/>
                        </a:cubicBezTo>
                        <a:cubicBezTo>
                          <a:pt x="61" y="145"/>
                          <a:pt x="61" y="143"/>
                          <a:pt x="60" y="141"/>
                        </a:cubicBezTo>
                        <a:cubicBezTo>
                          <a:pt x="59" y="139"/>
                          <a:pt x="59" y="137"/>
                          <a:pt x="57" y="137"/>
                        </a:cubicBezTo>
                        <a:cubicBezTo>
                          <a:pt x="56" y="136"/>
                          <a:pt x="57" y="136"/>
                          <a:pt x="57" y="135"/>
                        </a:cubicBezTo>
                        <a:cubicBezTo>
                          <a:pt x="56" y="134"/>
                          <a:pt x="54" y="131"/>
                          <a:pt x="53" y="130"/>
                        </a:cubicBezTo>
                        <a:cubicBezTo>
                          <a:pt x="55" y="130"/>
                          <a:pt x="52" y="129"/>
                          <a:pt x="54" y="129"/>
                        </a:cubicBezTo>
                        <a:cubicBezTo>
                          <a:pt x="52" y="127"/>
                          <a:pt x="52" y="128"/>
                          <a:pt x="49" y="128"/>
                        </a:cubicBezTo>
                        <a:cubicBezTo>
                          <a:pt x="50" y="124"/>
                          <a:pt x="45" y="124"/>
                          <a:pt x="45" y="121"/>
                        </a:cubicBezTo>
                        <a:cubicBezTo>
                          <a:pt x="44" y="121"/>
                          <a:pt x="44" y="122"/>
                          <a:pt x="43" y="121"/>
                        </a:cubicBezTo>
                        <a:cubicBezTo>
                          <a:pt x="44" y="121"/>
                          <a:pt x="38" y="116"/>
                          <a:pt x="37" y="116"/>
                        </a:cubicBezTo>
                        <a:cubicBezTo>
                          <a:pt x="37" y="115"/>
                          <a:pt x="36" y="114"/>
                          <a:pt x="37" y="114"/>
                        </a:cubicBezTo>
                        <a:cubicBezTo>
                          <a:pt x="36" y="114"/>
                          <a:pt x="36" y="114"/>
                          <a:pt x="35" y="114"/>
                        </a:cubicBezTo>
                        <a:cubicBezTo>
                          <a:pt x="35" y="114"/>
                          <a:pt x="36" y="112"/>
                          <a:pt x="34" y="113"/>
                        </a:cubicBezTo>
                        <a:cubicBezTo>
                          <a:pt x="33" y="110"/>
                          <a:pt x="30" y="110"/>
                          <a:pt x="26" y="107"/>
                        </a:cubicBezTo>
                        <a:cubicBezTo>
                          <a:pt x="29" y="105"/>
                          <a:pt x="25" y="103"/>
                          <a:pt x="25" y="100"/>
                        </a:cubicBezTo>
                        <a:cubicBezTo>
                          <a:pt x="23" y="101"/>
                          <a:pt x="22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7"/>
                          <a:pt x="21" y="97"/>
                          <a:pt x="20" y="98"/>
                        </a:cubicBezTo>
                        <a:cubicBezTo>
                          <a:pt x="20" y="97"/>
                          <a:pt x="22" y="97"/>
                          <a:pt x="21" y="96"/>
                        </a:cubicBezTo>
                        <a:cubicBezTo>
                          <a:pt x="21" y="95"/>
                          <a:pt x="20" y="95"/>
                          <a:pt x="19" y="95"/>
                        </a:cubicBezTo>
                        <a:cubicBezTo>
                          <a:pt x="19" y="96"/>
                          <a:pt x="20" y="96"/>
                          <a:pt x="20" y="96"/>
                        </a:cubicBezTo>
                        <a:cubicBezTo>
                          <a:pt x="18" y="97"/>
                          <a:pt x="18" y="96"/>
                          <a:pt x="17" y="95"/>
                        </a:cubicBezTo>
                        <a:cubicBezTo>
                          <a:pt x="16" y="94"/>
                          <a:pt x="15" y="93"/>
                          <a:pt x="14" y="92"/>
                        </a:cubicBezTo>
                        <a:cubicBezTo>
                          <a:pt x="15" y="92"/>
                          <a:pt x="13" y="91"/>
                          <a:pt x="12" y="89"/>
                        </a:cubicBezTo>
                        <a:cubicBezTo>
                          <a:pt x="12" y="89"/>
                          <a:pt x="13" y="89"/>
                          <a:pt x="13" y="89"/>
                        </a:cubicBezTo>
                        <a:cubicBezTo>
                          <a:pt x="13" y="88"/>
                          <a:pt x="12" y="88"/>
                          <a:pt x="12" y="88"/>
                        </a:cubicBezTo>
                        <a:cubicBezTo>
                          <a:pt x="12" y="87"/>
                          <a:pt x="12" y="87"/>
                          <a:pt x="11" y="86"/>
                        </a:cubicBezTo>
                        <a:cubicBezTo>
                          <a:pt x="11" y="86"/>
                          <a:pt x="12" y="86"/>
                          <a:pt x="12" y="86"/>
                        </a:cubicBezTo>
                        <a:cubicBezTo>
                          <a:pt x="13" y="86"/>
                          <a:pt x="12" y="87"/>
                          <a:pt x="13" y="87"/>
                        </a:cubicBezTo>
                        <a:cubicBezTo>
                          <a:pt x="13" y="87"/>
                          <a:pt x="13" y="86"/>
                          <a:pt x="13" y="86"/>
                        </a:cubicBezTo>
                        <a:cubicBezTo>
                          <a:pt x="12" y="85"/>
                          <a:pt x="11" y="87"/>
                          <a:pt x="10" y="86"/>
                        </a:cubicBezTo>
                        <a:cubicBezTo>
                          <a:pt x="10" y="85"/>
                          <a:pt x="8" y="84"/>
                          <a:pt x="7" y="82"/>
                        </a:cubicBezTo>
                        <a:cubicBezTo>
                          <a:pt x="8" y="82"/>
                          <a:pt x="8" y="82"/>
                          <a:pt x="8" y="83"/>
                        </a:cubicBezTo>
                        <a:cubicBezTo>
                          <a:pt x="9" y="82"/>
                          <a:pt x="8" y="81"/>
                          <a:pt x="9" y="81"/>
                        </a:cubicBezTo>
                        <a:cubicBezTo>
                          <a:pt x="8" y="80"/>
                          <a:pt x="7" y="83"/>
                          <a:pt x="6" y="81"/>
                        </a:cubicBezTo>
                        <a:cubicBezTo>
                          <a:pt x="5" y="81"/>
                          <a:pt x="7" y="81"/>
                          <a:pt x="8" y="81"/>
                        </a:cubicBezTo>
                        <a:cubicBezTo>
                          <a:pt x="8" y="80"/>
                          <a:pt x="7" y="79"/>
                          <a:pt x="7" y="79"/>
                        </a:cubicBezTo>
                        <a:cubicBezTo>
                          <a:pt x="6" y="80"/>
                          <a:pt x="7" y="79"/>
                          <a:pt x="7" y="80"/>
                        </a:cubicBezTo>
                        <a:cubicBezTo>
                          <a:pt x="6" y="81"/>
                          <a:pt x="5" y="79"/>
                          <a:pt x="4" y="79"/>
                        </a:cubicBezTo>
                        <a:cubicBezTo>
                          <a:pt x="5" y="78"/>
                          <a:pt x="5" y="78"/>
                          <a:pt x="6" y="77"/>
                        </a:cubicBezTo>
                        <a:cubicBezTo>
                          <a:pt x="5" y="77"/>
                          <a:pt x="4" y="77"/>
                          <a:pt x="5" y="77"/>
                        </a:cubicBezTo>
                        <a:cubicBezTo>
                          <a:pt x="3" y="76"/>
                          <a:pt x="4" y="72"/>
                          <a:pt x="2" y="73"/>
                        </a:cubicBezTo>
                        <a:cubicBezTo>
                          <a:pt x="2" y="73"/>
                          <a:pt x="2" y="72"/>
                          <a:pt x="1" y="72"/>
                        </a:cubicBezTo>
                        <a:cubicBezTo>
                          <a:pt x="3" y="72"/>
                          <a:pt x="3" y="71"/>
                          <a:pt x="2" y="69"/>
                        </a:cubicBezTo>
                        <a:cubicBezTo>
                          <a:pt x="2" y="70"/>
                          <a:pt x="3" y="70"/>
                          <a:pt x="3" y="71"/>
                        </a:cubicBezTo>
                        <a:cubicBezTo>
                          <a:pt x="1" y="72"/>
                          <a:pt x="1" y="70"/>
                          <a:pt x="1" y="69"/>
                        </a:cubicBezTo>
                        <a:cubicBezTo>
                          <a:pt x="2" y="69"/>
                          <a:pt x="2" y="68"/>
                          <a:pt x="3" y="68"/>
                        </a:cubicBezTo>
                        <a:cubicBezTo>
                          <a:pt x="3" y="68"/>
                          <a:pt x="3" y="66"/>
                          <a:pt x="5" y="66"/>
                        </a:cubicBezTo>
                        <a:cubicBezTo>
                          <a:pt x="4" y="65"/>
                          <a:pt x="3" y="66"/>
                          <a:pt x="3" y="67"/>
                        </a:cubicBezTo>
                        <a:cubicBezTo>
                          <a:pt x="1" y="66"/>
                          <a:pt x="3" y="65"/>
                          <a:pt x="1" y="65"/>
                        </a:cubicBezTo>
                        <a:cubicBezTo>
                          <a:pt x="2" y="65"/>
                          <a:pt x="2" y="63"/>
                          <a:pt x="2" y="63"/>
                        </a:cubicBezTo>
                        <a:cubicBezTo>
                          <a:pt x="3" y="63"/>
                          <a:pt x="3" y="63"/>
                          <a:pt x="4" y="62"/>
                        </a:cubicBezTo>
                        <a:cubicBezTo>
                          <a:pt x="3" y="61"/>
                          <a:pt x="2" y="62"/>
                          <a:pt x="1" y="63"/>
                        </a:cubicBezTo>
                        <a:cubicBezTo>
                          <a:pt x="0" y="63"/>
                          <a:pt x="1" y="61"/>
                          <a:pt x="1" y="61"/>
                        </a:cubicBezTo>
                        <a:cubicBezTo>
                          <a:pt x="2" y="61"/>
                          <a:pt x="3" y="60"/>
                          <a:pt x="3" y="61"/>
                        </a:cubicBezTo>
                        <a:cubicBezTo>
                          <a:pt x="3" y="60"/>
                          <a:pt x="3" y="59"/>
                          <a:pt x="4" y="59"/>
                        </a:cubicBezTo>
                        <a:cubicBezTo>
                          <a:pt x="4" y="58"/>
                          <a:pt x="3" y="58"/>
                          <a:pt x="3" y="57"/>
                        </a:cubicBezTo>
                        <a:cubicBezTo>
                          <a:pt x="4" y="57"/>
                          <a:pt x="4" y="57"/>
                          <a:pt x="4" y="57"/>
                        </a:cubicBezTo>
                        <a:cubicBezTo>
                          <a:pt x="3" y="56"/>
                          <a:pt x="3" y="55"/>
                          <a:pt x="2" y="54"/>
                        </a:cubicBezTo>
                        <a:cubicBezTo>
                          <a:pt x="2" y="54"/>
                          <a:pt x="3" y="56"/>
                          <a:pt x="1" y="56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1" y="54"/>
                          <a:pt x="1" y="54"/>
                          <a:pt x="2" y="53"/>
                        </a:cubicBezTo>
                        <a:cubicBezTo>
                          <a:pt x="2" y="53"/>
                          <a:pt x="1" y="53"/>
                          <a:pt x="1" y="52"/>
                        </a:cubicBezTo>
                        <a:cubicBezTo>
                          <a:pt x="1" y="52"/>
                          <a:pt x="1" y="52"/>
                          <a:pt x="0" y="53"/>
                        </a:cubicBezTo>
                        <a:cubicBezTo>
                          <a:pt x="0" y="53"/>
                          <a:pt x="0" y="52"/>
                          <a:pt x="1" y="51"/>
                        </a:cubicBezTo>
                        <a:cubicBezTo>
                          <a:pt x="1" y="50"/>
                          <a:pt x="1" y="50"/>
                          <a:pt x="0" y="50"/>
                        </a:cubicBezTo>
                        <a:cubicBezTo>
                          <a:pt x="0" y="49"/>
                          <a:pt x="1" y="49"/>
                          <a:pt x="0" y="49"/>
                        </a:cubicBezTo>
                        <a:cubicBezTo>
                          <a:pt x="0" y="48"/>
                          <a:pt x="1" y="48"/>
                          <a:pt x="2" y="48"/>
                        </a:cubicBezTo>
                        <a:cubicBezTo>
                          <a:pt x="1" y="46"/>
                          <a:pt x="1" y="43"/>
                          <a:pt x="2" y="41"/>
                        </a:cubicBezTo>
                        <a:cubicBezTo>
                          <a:pt x="2" y="40"/>
                          <a:pt x="2" y="39"/>
                          <a:pt x="3" y="37"/>
                        </a:cubicBezTo>
                        <a:cubicBezTo>
                          <a:pt x="3" y="36"/>
                          <a:pt x="3" y="35"/>
                          <a:pt x="4" y="35"/>
                        </a:cubicBezTo>
                        <a:cubicBezTo>
                          <a:pt x="4" y="34"/>
                          <a:pt x="4" y="33"/>
                          <a:pt x="4" y="32"/>
                        </a:cubicBezTo>
                        <a:cubicBezTo>
                          <a:pt x="7" y="29"/>
                          <a:pt x="7" y="31"/>
                          <a:pt x="10" y="31"/>
                        </a:cubicBezTo>
                        <a:cubicBezTo>
                          <a:pt x="13" y="26"/>
                          <a:pt x="16" y="23"/>
                          <a:pt x="19" y="20"/>
                        </a:cubicBezTo>
                        <a:cubicBezTo>
                          <a:pt x="22" y="17"/>
                          <a:pt x="25" y="15"/>
                          <a:pt x="29" y="12"/>
                        </a:cubicBezTo>
                        <a:cubicBezTo>
                          <a:pt x="28" y="13"/>
                          <a:pt x="26" y="11"/>
                          <a:pt x="27" y="13"/>
                        </a:cubicBezTo>
                        <a:cubicBezTo>
                          <a:pt x="26" y="13"/>
                          <a:pt x="26" y="13"/>
                          <a:pt x="26" y="12"/>
                        </a:cubicBezTo>
                        <a:cubicBezTo>
                          <a:pt x="27" y="11"/>
                          <a:pt x="27" y="11"/>
                          <a:pt x="26" y="11"/>
                        </a:cubicBezTo>
                        <a:cubicBezTo>
                          <a:pt x="27" y="11"/>
                          <a:pt x="30" y="7"/>
                          <a:pt x="31" y="9"/>
                        </a:cubicBezTo>
                        <a:cubicBezTo>
                          <a:pt x="31" y="8"/>
                          <a:pt x="32" y="7"/>
                          <a:pt x="34" y="6"/>
                        </a:cubicBezTo>
                        <a:cubicBezTo>
                          <a:pt x="34" y="6"/>
                          <a:pt x="33" y="6"/>
                          <a:pt x="33" y="7"/>
                        </a:cubicBezTo>
                        <a:cubicBezTo>
                          <a:pt x="33" y="7"/>
                          <a:pt x="34" y="7"/>
                          <a:pt x="34" y="6"/>
                        </a:cubicBezTo>
                        <a:cubicBezTo>
                          <a:pt x="34" y="7"/>
                          <a:pt x="33" y="7"/>
                          <a:pt x="34" y="8"/>
                        </a:cubicBezTo>
                        <a:cubicBezTo>
                          <a:pt x="33" y="8"/>
                          <a:pt x="32" y="8"/>
                          <a:pt x="32" y="8"/>
                        </a:cubicBezTo>
                        <a:cubicBezTo>
                          <a:pt x="31" y="9"/>
                          <a:pt x="31" y="10"/>
                          <a:pt x="30" y="10"/>
                        </a:cubicBezTo>
                        <a:cubicBezTo>
                          <a:pt x="30" y="11"/>
                          <a:pt x="33" y="9"/>
                          <a:pt x="32" y="11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2" y="9"/>
                          <a:pt x="34" y="9"/>
                          <a:pt x="35" y="9"/>
                        </a:cubicBezTo>
                        <a:cubicBezTo>
                          <a:pt x="35" y="9"/>
                          <a:pt x="35" y="7"/>
                          <a:pt x="35" y="6"/>
                        </a:cubicBezTo>
                        <a:cubicBezTo>
                          <a:pt x="37" y="5"/>
                          <a:pt x="35" y="8"/>
                          <a:pt x="38" y="6"/>
                        </a:cubicBezTo>
                        <a:cubicBezTo>
                          <a:pt x="36" y="5"/>
                          <a:pt x="38" y="6"/>
                          <a:pt x="39" y="5"/>
                        </a:cubicBezTo>
                        <a:cubicBezTo>
                          <a:pt x="38" y="5"/>
                          <a:pt x="39" y="6"/>
                          <a:pt x="40" y="5"/>
                        </a:cubicBezTo>
                        <a:cubicBezTo>
                          <a:pt x="40" y="6"/>
                          <a:pt x="39" y="6"/>
                          <a:pt x="39" y="6"/>
                        </a:cubicBezTo>
                        <a:cubicBezTo>
                          <a:pt x="38" y="7"/>
                          <a:pt x="38" y="7"/>
                          <a:pt x="37" y="7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8" y="8"/>
                          <a:pt x="38" y="8"/>
                          <a:pt x="38" y="7"/>
                        </a:cubicBezTo>
                        <a:cubicBezTo>
                          <a:pt x="39" y="7"/>
                          <a:pt x="38" y="8"/>
                          <a:pt x="38" y="8"/>
                        </a:cubicBezTo>
                        <a:cubicBezTo>
                          <a:pt x="40" y="7"/>
                          <a:pt x="41" y="6"/>
                          <a:pt x="40" y="4"/>
                        </a:cubicBezTo>
                        <a:cubicBezTo>
                          <a:pt x="40" y="5"/>
                          <a:pt x="41" y="5"/>
                          <a:pt x="41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2" y="4"/>
                          <a:pt x="43" y="5"/>
                          <a:pt x="43" y="4"/>
                        </a:cubicBezTo>
                        <a:cubicBezTo>
                          <a:pt x="43" y="5"/>
                          <a:pt x="45" y="5"/>
                          <a:pt x="44" y="6"/>
                        </a:cubicBezTo>
                        <a:cubicBezTo>
                          <a:pt x="45" y="5"/>
                          <a:pt x="45" y="3"/>
                          <a:pt x="46" y="5"/>
                        </a:cubicBezTo>
                        <a:cubicBezTo>
                          <a:pt x="47" y="5"/>
                          <a:pt x="46" y="3"/>
                          <a:pt x="45" y="4"/>
                        </a:cubicBezTo>
                        <a:cubicBezTo>
                          <a:pt x="45" y="3"/>
                          <a:pt x="47" y="4"/>
                          <a:pt x="47" y="3"/>
                        </a:cubicBezTo>
                        <a:cubicBezTo>
                          <a:pt x="48" y="3"/>
                          <a:pt x="46" y="4"/>
                          <a:pt x="47" y="5"/>
                        </a:cubicBezTo>
                        <a:cubicBezTo>
                          <a:pt x="47" y="4"/>
                          <a:pt x="48" y="4"/>
                          <a:pt x="48" y="4"/>
                        </a:cubicBezTo>
                        <a:cubicBezTo>
                          <a:pt x="48" y="3"/>
                          <a:pt x="49" y="3"/>
                          <a:pt x="49" y="2"/>
                        </a:cubicBezTo>
                        <a:cubicBezTo>
                          <a:pt x="49" y="3"/>
                          <a:pt x="51" y="0"/>
                          <a:pt x="51" y="2"/>
                        </a:cubicBezTo>
                        <a:cubicBezTo>
                          <a:pt x="52" y="2"/>
                          <a:pt x="52" y="1"/>
                          <a:pt x="52" y="1"/>
                        </a:cubicBezTo>
                        <a:cubicBezTo>
                          <a:pt x="53" y="1"/>
                          <a:pt x="53" y="2"/>
                          <a:pt x="54" y="2"/>
                        </a:cubicBezTo>
                        <a:cubicBezTo>
                          <a:pt x="54" y="1"/>
                          <a:pt x="55" y="1"/>
                          <a:pt x="56" y="1"/>
                        </a:cubicBezTo>
                        <a:cubicBezTo>
                          <a:pt x="56" y="1"/>
                          <a:pt x="57" y="1"/>
                          <a:pt x="57" y="1"/>
                        </a:cubicBezTo>
                        <a:cubicBezTo>
                          <a:pt x="58" y="1"/>
                          <a:pt x="59" y="1"/>
                          <a:pt x="59" y="1"/>
                        </a:cubicBezTo>
                        <a:cubicBezTo>
                          <a:pt x="61" y="1"/>
                          <a:pt x="63" y="1"/>
                          <a:pt x="63" y="0"/>
                        </a:cubicBezTo>
                        <a:cubicBezTo>
                          <a:pt x="66" y="0"/>
                          <a:pt x="67" y="1"/>
                          <a:pt x="69" y="2"/>
                        </a:cubicBezTo>
                        <a:cubicBezTo>
                          <a:pt x="70" y="1"/>
                          <a:pt x="71" y="1"/>
                          <a:pt x="74" y="1"/>
                        </a:cubicBezTo>
                        <a:cubicBezTo>
                          <a:pt x="74" y="2"/>
                          <a:pt x="74" y="2"/>
                          <a:pt x="73" y="3"/>
                        </a:cubicBezTo>
                        <a:cubicBezTo>
                          <a:pt x="75" y="3"/>
                          <a:pt x="75" y="3"/>
                          <a:pt x="76" y="3"/>
                        </a:cubicBezTo>
                        <a:cubicBezTo>
                          <a:pt x="77" y="3"/>
                          <a:pt x="76" y="5"/>
                          <a:pt x="76" y="6"/>
                        </a:cubicBezTo>
                        <a:cubicBezTo>
                          <a:pt x="77" y="6"/>
                          <a:pt x="77" y="5"/>
                          <a:pt x="77" y="5"/>
                        </a:cubicBezTo>
                        <a:cubicBezTo>
                          <a:pt x="77" y="4"/>
                          <a:pt x="79" y="6"/>
                          <a:pt x="79" y="4"/>
                        </a:cubicBezTo>
                        <a:cubicBezTo>
                          <a:pt x="79" y="4"/>
                          <a:pt x="80" y="6"/>
                          <a:pt x="81" y="5"/>
                        </a:cubicBezTo>
                        <a:cubicBezTo>
                          <a:pt x="81" y="5"/>
                          <a:pt x="81" y="6"/>
                          <a:pt x="81" y="6"/>
                        </a:cubicBezTo>
                        <a:cubicBezTo>
                          <a:pt x="82" y="6"/>
                          <a:pt x="83" y="5"/>
                          <a:pt x="82" y="6"/>
                        </a:cubicBezTo>
                        <a:cubicBezTo>
                          <a:pt x="83" y="6"/>
                          <a:pt x="82" y="5"/>
                          <a:pt x="83" y="5"/>
                        </a:cubicBezTo>
                        <a:cubicBezTo>
                          <a:pt x="83" y="5"/>
                          <a:pt x="86" y="7"/>
                          <a:pt x="85" y="5"/>
                        </a:cubicBezTo>
                        <a:cubicBezTo>
                          <a:pt x="86" y="5"/>
                          <a:pt x="85" y="7"/>
                          <a:pt x="86" y="7"/>
                        </a:cubicBezTo>
                        <a:cubicBezTo>
                          <a:pt x="86" y="8"/>
                          <a:pt x="86" y="7"/>
                          <a:pt x="85" y="7"/>
                        </a:cubicBezTo>
                        <a:cubicBezTo>
                          <a:pt x="85" y="7"/>
                          <a:pt x="85" y="8"/>
                          <a:pt x="85" y="8"/>
                        </a:cubicBezTo>
                        <a:cubicBezTo>
                          <a:pt x="86" y="8"/>
                          <a:pt x="87" y="7"/>
                          <a:pt x="87" y="7"/>
                        </a:cubicBezTo>
                        <a:cubicBezTo>
                          <a:pt x="89" y="7"/>
                          <a:pt x="90" y="8"/>
                          <a:pt x="91" y="9"/>
                        </a:cubicBezTo>
                        <a:cubicBezTo>
                          <a:pt x="92" y="9"/>
                          <a:pt x="94" y="10"/>
                          <a:pt x="95" y="9"/>
                        </a:cubicBezTo>
                        <a:cubicBezTo>
                          <a:pt x="96" y="10"/>
                          <a:pt x="94" y="10"/>
                          <a:pt x="94" y="11"/>
                        </a:cubicBezTo>
                        <a:cubicBezTo>
                          <a:pt x="96" y="10"/>
                          <a:pt x="98" y="11"/>
                          <a:pt x="99" y="13"/>
                        </a:cubicBezTo>
                        <a:cubicBezTo>
                          <a:pt x="98" y="13"/>
                          <a:pt x="97" y="12"/>
                          <a:pt x="96" y="11"/>
                        </a:cubicBezTo>
                        <a:cubicBezTo>
                          <a:pt x="95" y="13"/>
                          <a:pt x="99" y="12"/>
                          <a:pt x="97" y="14"/>
                        </a:cubicBezTo>
                        <a:cubicBezTo>
                          <a:pt x="99" y="14"/>
                          <a:pt x="99" y="13"/>
                          <a:pt x="99" y="13"/>
                        </a:cubicBezTo>
                        <a:cubicBezTo>
                          <a:pt x="100" y="13"/>
                          <a:pt x="100" y="14"/>
                          <a:pt x="101" y="15"/>
                        </a:cubicBezTo>
                        <a:cubicBezTo>
                          <a:pt x="100" y="13"/>
                          <a:pt x="105" y="16"/>
                          <a:pt x="103" y="13"/>
                        </a:cubicBezTo>
                        <a:cubicBezTo>
                          <a:pt x="103" y="13"/>
                          <a:pt x="104" y="14"/>
                          <a:pt x="104" y="14"/>
                        </a:cubicBezTo>
                        <a:cubicBezTo>
                          <a:pt x="104" y="15"/>
                          <a:pt x="104" y="15"/>
                          <a:pt x="104" y="15"/>
                        </a:cubicBezTo>
                        <a:cubicBezTo>
                          <a:pt x="104" y="15"/>
                          <a:pt x="103" y="15"/>
                          <a:pt x="103" y="15"/>
                        </a:cubicBezTo>
                        <a:cubicBezTo>
                          <a:pt x="102" y="16"/>
                          <a:pt x="105" y="17"/>
                          <a:pt x="103" y="18"/>
                        </a:cubicBezTo>
                        <a:cubicBezTo>
                          <a:pt x="103" y="19"/>
                          <a:pt x="104" y="19"/>
                          <a:pt x="104" y="19"/>
                        </a:cubicBezTo>
                        <a:cubicBezTo>
                          <a:pt x="104" y="19"/>
                          <a:pt x="104" y="19"/>
                          <a:pt x="105" y="20"/>
                        </a:cubicBezTo>
                        <a:cubicBezTo>
                          <a:pt x="105" y="20"/>
                          <a:pt x="105" y="21"/>
                          <a:pt x="106" y="21"/>
                        </a:cubicBezTo>
                        <a:cubicBezTo>
                          <a:pt x="107" y="22"/>
                          <a:pt x="107" y="23"/>
                          <a:pt x="109" y="24"/>
                        </a:cubicBezTo>
                        <a:cubicBezTo>
                          <a:pt x="109" y="24"/>
                          <a:pt x="109" y="24"/>
                          <a:pt x="109" y="23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3"/>
                          <a:pt x="109" y="23"/>
                        </a:cubicBezTo>
                        <a:cubicBezTo>
                          <a:pt x="109" y="23"/>
                          <a:pt x="109" y="23"/>
                          <a:pt x="109" y="23"/>
                        </a:cubicBezTo>
                        <a:cubicBezTo>
                          <a:pt x="109" y="23"/>
                          <a:pt x="109" y="22"/>
                          <a:pt x="109" y="22"/>
                        </a:cubicBezTo>
                        <a:cubicBezTo>
                          <a:pt x="109" y="22"/>
                          <a:pt x="109" y="22"/>
                          <a:pt x="108" y="21"/>
                        </a:cubicBezTo>
                        <a:cubicBezTo>
                          <a:pt x="107" y="22"/>
                          <a:pt x="110" y="22"/>
                          <a:pt x="108" y="23"/>
                        </a:cubicBezTo>
                        <a:cubicBezTo>
                          <a:pt x="107" y="21"/>
                          <a:pt x="109" y="22"/>
                          <a:pt x="110" y="21"/>
                        </a:cubicBezTo>
                        <a:cubicBezTo>
                          <a:pt x="110" y="22"/>
                          <a:pt x="110" y="22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1" y="23"/>
                          <a:pt x="112" y="24"/>
                          <a:pt x="112" y="25"/>
                        </a:cubicBezTo>
                        <a:cubicBezTo>
                          <a:pt x="112" y="26"/>
                          <a:pt x="113" y="25"/>
                          <a:pt x="113" y="25"/>
                        </a:cubicBezTo>
                        <a:cubicBezTo>
                          <a:pt x="113" y="25"/>
                          <a:pt x="112" y="25"/>
                          <a:pt x="112" y="24"/>
                        </a:cubicBezTo>
                        <a:cubicBezTo>
                          <a:pt x="112" y="24"/>
                          <a:pt x="112" y="24"/>
                          <a:pt x="112" y="24"/>
                        </a:cubicBezTo>
                        <a:cubicBezTo>
                          <a:pt x="113" y="23"/>
                          <a:pt x="113" y="23"/>
                          <a:pt x="113" y="23"/>
                        </a:cubicBezTo>
                        <a:cubicBezTo>
                          <a:pt x="114" y="24"/>
                          <a:pt x="113" y="25"/>
                          <a:pt x="114" y="26"/>
                        </a:cubicBezTo>
                        <a:cubicBezTo>
                          <a:pt x="113" y="26"/>
                          <a:pt x="113" y="27"/>
                          <a:pt x="113" y="27"/>
                        </a:cubicBezTo>
                        <a:cubicBezTo>
                          <a:pt x="113" y="28"/>
                          <a:pt x="114" y="27"/>
                          <a:pt x="113" y="27"/>
                        </a:cubicBezTo>
                        <a:cubicBezTo>
                          <a:pt x="114" y="27"/>
                          <a:pt x="114" y="28"/>
                          <a:pt x="114" y="28"/>
                        </a:cubicBezTo>
                        <a:cubicBezTo>
                          <a:pt x="115" y="28"/>
                          <a:pt x="115" y="29"/>
                          <a:pt x="116" y="29"/>
                        </a:cubicBezTo>
                        <a:cubicBezTo>
                          <a:pt x="116" y="29"/>
                          <a:pt x="116" y="29"/>
                          <a:pt x="116" y="30"/>
                        </a:cubicBezTo>
                        <a:cubicBezTo>
                          <a:pt x="116" y="31"/>
                          <a:pt x="117" y="31"/>
                          <a:pt x="117" y="32"/>
                        </a:cubicBezTo>
                        <a:cubicBezTo>
                          <a:pt x="118" y="32"/>
                          <a:pt x="117" y="33"/>
                          <a:pt x="117" y="33"/>
                        </a:cubicBezTo>
                        <a:cubicBezTo>
                          <a:pt x="118" y="34"/>
                          <a:pt x="119" y="35"/>
                          <a:pt x="118" y="37"/>
                        </a:cubicBezTo>
                        <a:cubicBezTo>
                          <a:pt x="117" y="36"/>
                          <a:pt x="119" y="35"/>
                          <a:pt x="117" y="35"/>
                        </a:cubicBezTo>
                        <a:cubicBezTo>
                          <a:pt x="117" y="36"/>
                          <a:pt x="118" y="37"/>
                          <a:pt x="119" y="38"/>
                        </a:cubicBezTo>
                        <a:cubicBezTo>
                          <a:pt x="120" y="38"/>
                          <a:pt x="121" y="39"/>
                          <a:pt x="120" y="41"/>
                        </a:cubicBezTo>
                        <a:cubicBezTo>
                          <a:pt x="123" y="42"/>
                          <a:pt x="120" y="42"/>
                          <a:pt x="121" y="43"/>
                        </a:cubicBezTo>
                        <a:cubicBezTo>
                          <a:pt x="121" y="44"/>
                          <a:pt x="120" y="46"/>
                          <a:pt x="119" y="46"/>
                        </a:cubicBezTo>
                        <a:cubicBezTo>
                          <a:pt x="119" y="46"/>
                          <a:pt x="120" y="46"/>
                          <a:pt x="121" y="47"/>
                        </a:cubicBezTo>
                        <a:cubicBezTo>
                          <a:pt x="121" y="48"/>
                          <a:pt x="119" y="46"/>
                          <a:pt x="119" y="48"/>
                        </a:cubicBezTo>
                        <a:cubicBezTo>
                          <a:pt x="119" y="48"/>
                          <a:pt x="121" y="47"/>
                          <a:pt x="121" y="49"/>
                        </a:cubicBezTo>
                        <a:cubicBezTo>
                          <a:pt x="121" y="49"/>
                          <a:pt x="121" y="48"/>
                          <a:pt x="120" y="48"/>
                        </a:cubicBezTo>
                        <a:cubicBezTo>
                          <a:pt x="120" y="48"/>
                          <a:pt x="120" y="48"/>
                          <a:pt x="120" y="49"/>
                        </a:cubicBezTo>
                        <a:cubicBezTo>
                          <a:pt x="120" y="49"/>
                          <a:pt x="120" y="50"/>
                          <a:pt x="121" y="51"/>
                        </a:cubicBezTo>
                        <a:cubicBezTo>
                          <a:pt x="121" y="51"/>
                          <a:pt x="121" y="52"/>
                          <a:pt x="121" y="53"/>
                        </a:cubicBezTo>
                        <a:cubicBezTo>
                          <a:pt x="121" y="54"/>
                          <a:pt x="121" y="55"/>
                          <a:pt x="121" y="55"/>
                        </a:cubicBezTo>
                        <a:cubicBezTo>
                          <a:pt x="121" y="56"/>
                          <a:pt x="121" y="56"/>
                          <a:pt x="121" y="56"/>
                        </a:cubicBezTo>
                        <a:cubicBezTo>
                          <a:pt x="122" y="56"/>
                          <a:pt x="122" y="56"/>
                          <a:pt x="123" y="56"/>
                        </a:cubicBezTo>
                        <a:cubicBezTo>
                          <a:pt x="122" y="57"/>
                          <a:pt x="121" y="57"/>
                          <a:pt x="121" y="59"/>
                        </a:cubicBezTo>
                        <a:cubicBezTo>
                          <a:pt x="120" y="59"/>
                          <a:pt x="121" y="58"/>
                          <a:pt x="121" y="58"/>
                        </a:cubicBezTo>
                        <a:cubicBezTo>
                          <a:pt x="120" y="58"/>
                          <a:pt x="120" y="58"/>
                          <a:pt x="119" y="58"/>
                        </a:cubicBezTo>
                        <a:cubicBezTo>
                          <a:pt x="121" y="60"/>
                          <a:pt x="119" y="61"/>
                          <a:pt x="120" y="63"/>
                        </a:cubicBezTo>
                        <a:cubicBezTo>
                          <a:pt x="119" y="68"/>
                          <a:pt x="118" y="75"/>
                          <a:pt x="116" y="81"/>
                        </a:cubicBezTo>
                        <a:cubicBezTo>
                          <a:pt x="116" y="81"/>
                          <a:pt x="116" y="81"/>
                          <a:pt x="116" y="81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5" y="86"/>
                          <a:pt x="113" y="90"/>
                          <a:pt x="112" y="93"/>
                        </a:cubicBezTo>
                        <a:cubicBezTo>
                          <a:pt x="113" y="94"/>
                          <a:pt x="112" y="92"/>
                          <a:pt x="114" y="92"/>
                        </a:cubicBezTo>
                        <a:cubicBezTo>
                          <a:pt x="114" y="92"/>
                          <a:pt x="113" y="90"/>
                          <a:pt x="114" y="91"/>
                        </a:cubicBezTo>
                        <a:cubicBezTo>
                          <a:pt x="113" y="89"/>
                          <a:pt x="116" y="88"/>
                          <a:pt x="115" y="86"/>
                        </a:cubicBezTo>
                        <a:cubicBezTo>
                          <a:pt x="116" y="87"/>
                          <a:pt x="117" y="88"/>
                          <a:pt x="116" y="90"/>
                        </a:cubicBezTo>
                        <a:cubicBezTo>
                          <a:pt x="114" y="90"/>
                          <a:pt x="116" y="89"/>
                          <a:pt x="116" y="88"/>
                        </a:cubicBezTo>
                        <a:cubicBezTo>
                          <a:pt x="115" y="88"/>
                          <a:pt x="114" y="91"/>
                          <a:pt x="116" y="91"/>
                        </a:cubicBezTo>
                        <a:cubicBezTo>
                          <a:pt x="116" y="92"/>
                          <a:pt x="114" y="93"/>
                          <a:pt x="115" y="93"/>
                        </a:cubicBezTo>
                        <a:cubicBezTo>
                          <a:pt x="114" y="93"/>
                          <a:pt x="112" y="95"/>
                          <a:pt x="112" y="93"/>
                        </a:cubicBezTo>
                        <a:cubicBezTo>
                          <a:pt x="111" y="94"/>
                          <a:pt x="113" y="95"/>
                          <a:pt x="114" y="93"/>
                        </a:cubicBezTo>
                        <a:cubicBezTo>
                          <a:pt x="114" y="94"/>
                          <a:pt x="113" y="95"/>
                          <a:pt x="114" y="95"/>
                        </a:cubicBezTo>
                        <a:cubicBezTo>
                          <a:pt x="113" y="95"/>
                          <a:pt x="112" y="96"/>
                          <a:pt x="112" y="95"/>
                        </a:cubicBezTo>
                        <a:cubicBezTo>
                          <a:pt x="111" y="96"/>
                          <a:pt x="111" y="96"/>
                          <a:pt x="110" y="97"/>
                        </a:cubicBezTo>
                        <a:cubicBezTo>
                          <a:pt x="110" y="97"/>
                          <a:pt x="111" y="98"/>
                          <a:pt x="112" y="98"/>
                        </a:cubicBezTo>
                        <a:cubicBezTo>
                          <a:pt x="110" y="99"/>
                          <a:pt x="112" y="103"/>
                          <a:pt x="109" y="103"/>
                        </a:cubicBezTo>
                        <a:cubicBezTo>
                          <a:pt x="109" y="104"/>
                          <a:pt x="109" y="105"/>
                          <a:pt x="108" y="105"/>
                        </a:cubicBezTo>
                        <a:cubicBezTo>
                          <a:pt x="108" y="106"/>
                          <a:pt x="108" y="107"/>
                          <a:pt x="108" y="108"/>
                        </a:cubicBezTo>
                        <a:cubicBezTo>
                          <a:pt x="107" y="110"/>
                          <a:pt x="107" y="112"/>
                          <a:pt x="108" y="114"/>
                        </a:cubicBezTo>
                        <a:cubicBezTo>
                          <a:pt x="108" y="115"/>
                          <a:pt x="106" y="114"/>
                          <a:pt x="105" y="114"/>
                        </a:cubicBezTo>
                        <a:close/>
                        <a:moveTo>
                          <a:pt x="9" y="72"/>
                        </a:moveTo>
                        <a:cubicBezTo>
                          <a:pt x="9" y="73"/>
                          <a:pt x="8" y="73"/>
                          <a:pt x="7" y="74"/>
                        </a:cubicBezTo>
                        <a:cubicBezTo>
                          <a:pt x="8" y="75"/>
                          <a:pt x="9" y="75"/>
                          <a:pt x="10" y="75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9" y="74"/>
                          <a:pt x="9" y="75"/>
                          <a:pt x="9" y="74"/>
                        </a:cubicBezTo>
                        <a:cubicBezTo>
                          <a:pt x="9" y="74"/>
                          <a:pt x="10" y="72"/>
                          <a:pt x="9" y="72"/>
                        </a:cubicBezTo>
                        <a:close/>
                        <a:moveTo>
                          <a:pt x="5" y="68"/>
                        </a:moveTo>
                        <a:cubicBezTo>
                          <a:pt x="6" y="70"/>
                          <a:pt x="6" y="70"/>
                          <a:pt x="6" y="70"/>
                        </a:cubicBezTo>
                        <a:cubicBezTo>
                          <a:pt x="7" y="70"/>
                          <a:pt x="8" y="69"/>
                          <a:pt x="7" y="68"/>
                        </a:cubicBezTo>
                        <a:cubicBezTo>
                          <a:pt x="7" y="68"/>
                          <a:pt x="6" y="69"/>
                          <a:pt x="6" y="69"/>
                        </a:cubicBezTo>
                        <a:cubicBezTo>
                          <a:pt x="6" y="68"/>
                          <a:pt x="6" y="68"/>
                          <a:pt x="5" y="68"/>
                        </a:cubicBezTo>
                        <a:close/>
                        <a:moveTo>
                          <a:pt x="5" y="64"/>
                        </a:moveTo>
                        <a:cubicBezTo>
                          <a:pt x="6" y="65"/>
                          <a:pt x="7" y="65"/>
                          <a:pt x="6" y="66"/>
                        </a:cubicBezTo>
                        <a:cubicBezTo>
                          <a:pt x="7" y="66"/>
                          <a:pt x="7" y="65"/>
                          <a:pt x="7" y="64"/>
                        </a:cubicBezTo>
                        <a:cubicBezTo>
                          <a:pt x="6" y="64"/>
                          <a:pt x="6" y="64"/>
                          <a:pt x="5" y="64"/>
                        </a:cubicBezTo>
                        <a:close/>
                        <a:moveTo>
                          <a:pt x="95" y="11"/>
                        </a:moveTo>
                        <a:cubicBezTo>
                          <a:pt x="96" y="13"/>
                          <a:pt x="93" y="13"/>
                          <a:pt x="94" y="14"/>
                        </a:cubicBezTo>
                        <a:cubicBezTo>
                          <a:pt x="95" y="14"/>
                          <a:pt x="97" y="11"/>
                          <a:pt x="95" y="11"/>
                        </a:cubicBezTo>
                        <a:close/>
                        <a:moveTo>
                          <a:pt x="111" y="29"/>
                        </a:moveTo>
                        <a:cubicBezTo>
                          <a:pt x="111" y="29"/>
                          <a:pt x="112" y="28"/>
                          <a:pt x="112" y="27"/>
                        </a:cubicBezTo>
                        <a:cubicBezTo>
                          <a:pt x="111" y="28"/>
                          <a:pt x="111" y="27"/>
                          <a:pt x="110" y="29"/>
                        </a:cubicBezTo>
                        <a:cubicBezTo>
                          <a:pt x="110" y="28"/>
                          <a:pt x="110" y="28"/>
                          <a:pt x="109" y="28"/>
                        </a:cubicBezTo>
                        <a:cubicBezTo>
                          <a:pt x="110" y="29"/>
                          <a:pt x="110" y="29"/>
                          <a:pt x="11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56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619085" y="4880207"/>
                    <a:ext cx="864337" cy="693991"/>
                  </a:xfrm>
                  <a:custGeom>
                    <a:avLst/>
                    <a:gdLst>
                      <a:gd name="T0" fmla="*/ 38 w 51"/>
                      <a:gd name="T1" fmla="*/ 31 h 41"/>
                      <a:gd name="T2" fmla="*/ 43 w 51"/>
                      <a:gd name="T3" fmla="*/ 26 h 41"/>
                      <a:gd name="T4" fmla="*/ 43 w 51"/>
                      <a:gd name="T5" fmla="*/ 25 h 41"/>
                      <a:gd name="T6" fmla="*/ 42 w 51"/>
                      <a:gd name="T7" fmla="*/ 24 h 41"/>
                      <a:gd name="T8" fmla="*/ 42 w 51"/>
                      <a:gd name="T9" fmla="*/ 24 h 41"/>
                      <a:gd name="T10" fmla="*/ 40 w 51"/>
                      <a:gd name="T11" fmla="*/ 24 h 41"/>
                      <a:gd name="T12" fmla="*/ 35 w 51"/>
                      <a:gd name="T13" fmla="*/ 22 h 41"/>
                      <a:gd name="T14" fmla="*/ 29 w 51"/>
                      <a:gd name="T15" fmla="*/ 25 h 41"/>
                      <a:gd name="T16" fmla="*/ 26 w 51"/>
                      <a:gd name="T17" fmla="*/ 26 h 41"/>
                      <a:gd name="T18" fmla="*/ 23 w 51"/>
                      <a:gd name="T19" fmla="*/ 27 h 41"/>
                      <a:gd name="T20" fmla="*/ 14 w 51"/>
                      <a:gd name="T21" fmla="*/ 25 h 41"/>
                      <a:gd name="T22" fmla="*/ 21 w 51"/>
                      <a:gd name="T23" fmla="*/ 23 h 41"/>
                      <a:gd name="T24" fmla="*/ 24 w 51"/>
                      <a:gd name="T25" fmla="*/ 21 h 41"/>
                      <a:gd name="T26" fmla="*/ 28 w 51"/>
                      <a:gd name="T27" fmla="*/ 19 h 41"/>
                      <a:gd name="T28" fmla="*/ 31 w 51"/>
                      <a:gd name="T29" fmla="*/ 18 h 41"/>
                      <a:gd name="T30" fmla="*/ 35 w 51"/>
                      <a:gd name="T31" fmla="*/ 17 h 41"/>
                      <a:gd name="T32" fmla="*/ 39 w 51"/>
                      <a:gd name="T33" fmla="*/ 12 h 41"/>
                      <a:gd name="T34" fmla="*/ 44 w 51"/>
                      <a:gd name="T35" fmla="*/ 9 h 41"/>
                      <a:gd name="T36" fmla="*/ 44 w 51"/>
                      <a:gd name="T37" fmla="*/ 10 h 41"/>
                      <a:gd name="T38" fmla="*/ 35 w 51"/>
                      <a:gd name="T39" fmla="*/ 9 h 41"/>
                      <a:gd name="T40" fmla="*/ 27 w 51"/>
                      <a:gd name="T41" fmla="*/ 11 h 41"/>
                      <a:gd name="T42" fmla="*/ 8 w 51"/>
                      <a:gd name="T43" fmla="*/ 23 h 41"/>
                      <a:gd name="T44" fmla="*/ 6 w 51"/>
                      <a:gd name="T45" fmla="*/ 27 h 41"/>
                      <a:gd name="T46" fmla="*/ 1 w 51"/>
                      <a:gd name="T47" fmla="*/ 26 h 41"/>
                      <a:gd name="T48" fmla="*/ 6 w 51"/>
                      <a:gd name="T49" fmla="*/ 18 h 41"/>
                      <a:gd name="T50" fmla="*/ 15 w 51"/>
                      <a:gd name="T51" fmla="*/ 11 h 41"/>
                      <a:gd name="T52" fmla="*/ 25 w 51"/>
                      <a:gd name="T53" fmla="*/ 6 h 41"/>
                      <a:gd name="T54" fmla="*/ 30 w 51"/>
                      <a:gd name="T55" fmla="*/ 4 h 41"/>
                      <a:gd name="T56" fmla="*/ 32 w 51"/>
                      <a:gd name="T57" fmla="*/ 2 h 41"/>
                      <a:gd name="T58" fmla="*/ 36 w 51"/>
                      <a:gd name="T59" fmla="*/ 2 h 41"/>
                      <a:gd name="T60" fmla="*/ 40 w 51"/>
                      <a:gd name="T61" fmla="*/ 0 h 41"/>
                      <a:gd name="T62" fmla="*/ 42 w 51"/>
                      <a:gd name="T63" fmla="*/ 3 h 41"/>
                      <a:gd name="T64" fmla="*/ 45 w 51"/>
                      <a:gd name="T65" fmla="*/ 2 h 41"/>
                      <a:gd name="T66" fmla="*/ 48 w 51"/>
                      <a:gd name="T67" fmla="*/ 6 h 41"/>
                      <a:gd name="T68" fmla="*/ 50 w 51"/>
                      <a:gd name="T69" fmla="*/ 6 h 41"/>
                      <a:gd name="T70" fmla="*/ 46 w 51"/>
                      <a:gd name="T71" fmla="*/ 18 h 41"/>
                      <a:gd name="T72" fmla="*/ 31 w 51"/>
                      <a:gd name="T73" fmla="*/ 27 h 41"/>
                      <a:gd name="T74" fmla="*/ 30 w 51"/>
                      <a:gd name="T75" fmla="*/ 23 h 41"/>
                      <a:gd name="T76" fmla="*/ 29 w 51"/>
                      <a:gd name="T77" fmla="*/ 25 h 41"/>
                      <a:gd name="T78" fmla="*/ 27 w 51"/>
                      <a:gd name="T79" fmla="*/ 26 h 41"/>
                      <a:gd name="T80" fmla="*/ 24 w 51"/>
                      <a:gd name="T81" fmla="*/ 26 h 41"/>
                      <a:gd name="T82" fmla="*/ 19 w 51"/>
                      <a:gd name="T83" fmla="*/ 29 h 41"/>
                      <a:gd name="T84" fmla="*/ 13 w 51"/>
                      <a:gd name="T85" fmla="*/ 28 h 41"/>
                      <a:gd name="T86" fmla="*/ 16 w 51"/>
                      <a:gd name="T87" fmla="*/ 28 h 41"/>
                      <a:gd name="T88" fmla="*/ 19 w 51"/>
                      <a:gd name="T89" fmla="*/ 27 h 41"/>
                      <a:gd name="T90" fmla="*/ 23 w 51"/>
                      <a:gd name="T91" fmla="*/ 24 h 41"/>
                      <a:gd name="T92" fmla="*/ 26 w 51"/>
                      <a:gd name="T93" fmla="*/ 22 h 41"/>
                      <a:gd name="T94" fmla="*/ 30 w 51"/>
                      <a:gd name="T95" fmla="*/ 19 h 41"/>
                      <a:gd name="T96" fmla="*/ 33 w 51"/>
                      <a:gd name="T97" fmla="*/ 18 h 41"/>
                      <a:gd name="T98" fmla="*/ 38 w 51"/>
                      <a:gd name="T99" fmla="*/ 17 h 41"/>
                      <a:gd name="T100" fmla="*/ 45 w 51"/>
                      <a:gd name="T101" fmla="*/ 17 h 41"/>
                      <a:gd name="T102" fmla="*/ 48 w 51"/>
                      <a:gd name="T103" fmla="*/ 20 h 41"/>
                      <a:gd name="T104" fmla="*/ 49 w 51"/>
                      <a:gd name="T105" fmla="*/ 23 h 41"/>
                      <a:gd name="T106" fmla="*/ 37 w 51"/>
                      <a:gd name="T107" fmla="*/ 37 h 41"/>
                      <a:gd name="T108" fmla="*/ 38 w 51"/>
                      <a:gd name="T109" fmla="*/ 38 h 41"/>
                      <a:gd name="T110" fmla="*/ 35 w 51"/>
                      <a:gd name="T111" fmla="*/ 38 h 41"/>
                      <a:gd name="T112" fmla="*/ 38 w 51"/>
                      <a:gd name="T113" fmla="*/ 6 h 41"/>
                      <a:gd name="T114" fmla="*/ 41 w 51"/>
                      <a:gd name="T115" fmla="*/ 6 h 41"/>
                      <a:gd name="T116" fmla="*/ 43 w 51"/>
                      <a:gd name="T117" fmla="*/ 6 h 41"/>
                      <a:gd name="T118" fmla="*/ 34 w 51"/>
                      <a:gd name="T119" fmla="*/ 2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1" h="41">
                        <a:moveTo>
                          <a:pt x="25" y="38"/>
                        </a:moveTo>
                        <a:cubicBezTo>
                          <a:pt x="28" y="36"/>
                          <a:pt x="30" y="34"/>
                          <a:pt x="33" y="33"/>
                        </a:cubicBezTo>
                        <a:cubicBezTo>
                          <a:pt x="33" y="33"/>
                          <a:pt x="33" y="33"/>
                          <a:pt x="34" y="33"/>
                        </a:cubicBezTo>
                        <a:cubicBezTo>
                          <a:pt x="34" y="33"/>
                          <a:pt x="34" y="33"/>
                          <a:pt x="33" y="32"/>
                        </a:cubicBezTo>
                        <a:cubicBezTo>
                          <a:pt x="35" y="32"/>
                          <a:pt x="36" y="32"/>
                          <a:pt x="36" y="31"/>
                        </a:cubicBezTo>
                        <a:cubicBezTo>
                          <a:pt x="37" y="32"/>
                          <a:pt x="37" y="29"/>
                          <a:pt x="38" y="31"/>
                        </a:cubicBezTo>
                        <a:cubicBezTo>
                          <a:pt x="37" y="29"/>
                          <a:pt x="39" y="29"/>
                          <a:pt x="39" y="28"/>
                        </a:cubicBezTo>
                        <a:cubicBezTo>
                          <a:pt x="40" y="30"/>
                          <a:pt x="40" y="29"/>
                          <a:pt x="40" y="28"/>
                        </a:cubicBezTo>
                        <a:cubicBezTo>
                          <a:pt x="40" y="27"/>
                          <a:pt x="42" y="28"/>
                          <a:pt x="41" y="27"/>
                        </a:cubicBezTo>
                        <a:cubicBezTo>
                          <a:pt x="42" y="28"/>
                          <a:pt x="41" y="27"/>
                          <a:pt x="42" y="28"/>
                        </a:cubicBezTo>
                        <a:cubicBezTo>
                          <a:pt x="43" y="27"/>
                          <a:pt x="42" y="26"/>
                          <a:pt x="43" y="27"/>
                        </a:cubicBezTo>
                        <a:cubicBezTo>
                          <a:pt x="43" y="26"/>
                          <a:pt x="43" y="26"/>
                          <a:pt x="43" y="26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4" y="25"/>
                          <a:pt x="43" y="25"/>
                          <a:pt x="43" y="25"/>
                        </a:cubicBezTo>
                        <a:cubicBezTo>
                          <a:pt x="43" y="25"/>
                          <a:pt x="43" y="25"/>
                          <a:pt x="43" y="24"/>
                        </a:cubicBezTo>
                        <a:cubicBezTo>
                          <a:pt x="43" y="24"/>
                          <a:pt x="43" y="25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3"/>
                        </a:cubicBezTo>
                        <a:cubicBezTo>
                          <a:pt x="41" y="24"/>
                          <a:pt x="41" y="24"/>
                          <a:pt x="41" y="24"/>
                        </a:cubicBez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0" y="24"/>
                          <a:pt x="41" y="22"/>
                          <a:pt x="41" y="24"/>
                        </a:cubicBezTo>
                        <a:cubicBezTo>
                          <a:pt x="41" y="24"/>
                          <a:pt x="40" y="24"/>
                          <a:pt x="40" y="24"/>
                        </a:cubicBezTo>
                        <a:cubicBezTo>
                          <a:pt x="40" y="23"/>
                          <a:pt x="40" y="22"/>
                          <a:pt x="40" y="23"/>
                        </a:cubicBezTo>
                        <a:cubicBezTo>
                          <a:pt x="39" y="23"/>
                          <a:pt x="40" y="23"/>
                          <a:pt x="40" y="24"/>
                        </a:cubicBezTo>
                        <a:cubicBezTo>
                          <a:pt x="39" y="23"/>
                          <a:pt x="39" y="23"/>
                          <a:pt x="38" y="22"/>
                        </a:cubicBezTo>
                        <a:cubicBezTo>
                          <a:pt x="37" y="24"/>
                          <a:pt x="36" y="23"/>
                          <a:pt x="36" y="24"/>
                        </a:cubicBezTo>
                        <a:cubicBezTo>
                          <a:pt x="36" y="23"/>
                          <a:pt x="35" y="22"/>
                          <a:pt x="36" y="22"/>
                        </a:cubicBezTo>
                        <a:cubicBezTo>
                          <a:pt x="36" y="21"/>
                          <a:pt x="35" y="22"/>
                          <a:pt x="35" y="22"/>
                        </a:cubicBezTo>
                        <a:cubicBezTo>
                          <a:pt x="36" y="23"/>
                          <a:pt x="35" y="23"/>
                          <a:pt x="36" y="24"/>
                        </a:cubicBezTo>
                        <a:cubicBezTo>
                          <a:pt x="35" y="25"/>
                          <a:pt x="35" y="23"/>
                          <a:pt x="34" y="23"/>
                        </a:cubicBezTo>
                        <a:cubicBezTo>
                          <a:pt x="35" y="25"/>
                          <a:pt x="32" y="25"/>
                          <a:pt x="32" y="24"/>
                        </a:cubicBezTo>
                        <a:cubicBezTo>
                          <a:pt x="32" y="24"/>
                          <a:pt x="32" y="25"/>
                          <a:pt x="32" y="25"/>
                        </a:cubicBezTo>
                        <a:cubicBezTo>
                          <a:pt x="31" y="24"/>
                          <a:pt x="30" y="26"/>
                          <a:pt x="29" y="26"/>
                        </a:cubicBezTo>
                        <a:cubicBezTo>
                          <a:pt x="29" y="26"/>
                          <a:pt x="29" y="25"/>
                          <a:pt x="29" y="25"/>
                        </a:cubicBezTo>
                        <a:cubicBezTo>
                          <a:pt x="29" y="26"/>
                          <a:pt x="29" y="27"/>
                          <a:pt x="28" y="27"/>
                        </a:cubicBezTo>
                        <a:cubicBezTo>
                          <a:pt x="28" y="25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6"/>
                        </a:cubicBezTo>
                        <a:cubicBezTo>
                          <a:pt x="26" y="25"/>
                          <a:pt x="26" y="27"/>
                          <a:pt x="26" y="26"/>
                        </a:cubicBezTo>
                        <a:cubicBezTo>
                          <a:pt x="26" y="27"/>
                          <a:pt x="26" y="27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ubicBezTo>
                          <a:pt x="25" y="28"/>
                          <a:pt x="25" y="27"/>
                          <a:pt x="24" y="28"/>
                        </a:cubicBezTo>
                        <a:cubicBezTo>
                          <a:pt x="23" y="27"/>
                          <a:pt x="24" y="27"/>
                          <a:pt x="23" y="25"/>
                        </a:cubicBezTo>
                        <a:cubicBezTo>
                          <a:pt x="23" y="26"/>
                          <a:pt x="24" y="27"/>
                          <a:pt x="24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3" y="28"/>
                          <a:pt x="21" y="28"/>
                          <a:pt x="21" y="30"/>
                        </a:cubicBezTo>
                        <a:cubicBezTo>
                          <a:pt x="19" y="29"/>
                          <a:pt x="19" y="31"/>
                          <a:pt x="16" y="32"/>
                        </a:cubicBezTo>
                        <a:cubicBezTo>
                          <a:pt x="16" y="32"/>
                          <a:pt x="16" y="31"/>
                          <a:pt x="16" y="31"/>
                        </a:cubicBezTo>
                        <a:cubicBezTo>
                          <a:pt x="15" y="31"/>
                          <a:pt x="17" y="32"/>
                          <a:pt x="16" y="32"/>
                        </a:cubicBezTo>
                        <a:cubicBezTo>
                          <a:pt x="16" y="32"/>
                          <a:pt x="16" y="32"/>
                          <a:pt x="16" y="33"/>
                        </a:cubicBezTo>
                        <a:cubicBezTo>
                          <a:pt x="15" y="30"/>
                          <a:pt x="14" y="28"/>
                          <a:pt x="14" y="25"/>
                        </a:cubicBezTo>
                        <a:cubicBezTo>
                          <a:pt x="14" y="25"/>
                          <a:pt x="14" y="24"/>
                          <a:pt x="14" y="26"/>
                        </a:cubicBezTo>
                        <a:cubicBezTo>
                          <a:pt x="15" y="24"/>
                          <a:pt x="15" y="25"/>
                          <a:pt x="15" y="24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4"/>
                          <a:pt x="17" y="24"/>
                          <a:pt x="17" y="24"/>
                        </a:cubicBezTo>
                        <a:cubicBezTo>
                          <a:pt x="18" y="24"/>
                          <a:pt x="19" y="24"/>
                          <a:pt x="19" y="23"/>
                        </a:cubicBezTo>
                        <a:cubicBezTo>
                          <a:pt x="20" y="23"/>
                          <a:pt x="20" y="23"/>
                          <a:pt x="21" y="23"/>
                        </a:cubicBezTo>
                        <a:cubicBezTo>
                          <a:pt x="21" y="23"/>
                          <a:pt x="21" y="22"/>
                          <a:pt x="21" y="23"/>
                        </a:cubicBezTo>
                        <a:cubicBezTo>
                          <a:pt x="22" y="23"/>
                          <a:pt x="21" y="23"/>
                          <a:pt x="21" y="22"/>
                        </a:cubicBezTo>
                        <a:cubicBezTo>
                          <a:pt x="22" y="22"/>
                          <a:pt x="23" y="24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4" y="21"/>
                          <a:pt x="24" y="22"/>
                        </a:cubicBezTo>
                        <a:cubicBezTo>
                          <a:pt x="24" y="22"/>
                          <a:pt x="24" y="22"/>
                          <a:pt x="24" y="21"/>
                        </a:cubicBezTo>
                        <a:cubicBezTo>
                          <a:pt x="24" y="21"/>
                          <a:pt x="24" y="22"/>
                          <a:pt x="25" y="22"/>
                        </a:cubicBezTo>
                        <a:cubicBezTo>
                          <a:pt x="24" y="20"/>
                          <a:pt x="26" y="22"/>
                          <a:pt x="25" y="21"/>
                        </a:cubicBezTo>
                        <a:cubicBezTo>
                          <a:pt x="26" y="22"/>
                          <a:pt x="26" y="20"/>
                          <a:pt x="27" y="21"/>
                        </a:cubicBezTo>
                        <a:cubicBezTo>
                          <a:pt x="27" y="20"/>
                          <a:pt x="28" y="20"/>
                          <a:pt x="28" y="20"/>
                        </a:cubicBezTo>
                        <a:cubicBezTo>
                          <a:pt x="28" y="21"/>
                          <a:pt x="28" y="20"/>
                          <a:pt x="29" y="21"/>
                        </a:cubicBezTo>
                        <a:cubicBezTo>
                          <a:pt x="29" y="20"/>
                          <a:pt x="28" y="20"/>
                          <a:pt x="28" y="19"/>
                        </a:cubicBezTo>
                        <a:cubicBezTo>
                          <a:pt x="29" y="19"/>
                          <a:pt x="29" y="18"/>
                          <a:pt x="30" y="20"/>
                        </a:cubicBezTo>
                        <a:cubicBezTo>
                          <a:pt x="30" y="20"/>
                          <a:pt x="30" y="19"/>
                          <a:pt x="29" y="19"/>
                        </a:cubicBezTo>
                        <a:cubicBezTo>
                          <a:pt x="30" y="19"/>
                          <a:pt x="30" y="20"/>
                          <a:pt x="31" y="20"/>
                        </a:cubicBezTo>
                        <a:cubicBezTo>
                          <a:pt x="31" y="21"/>
                          <a:pt x="31" y="21"/>
                          <a:pt x="31" y="21"/>
                        </a:cubicBezTo>
                        <a:cubicBezTo>
                          <a:pt x="31" y="20"/>
                          <a:pt x="31" y="20"/>
                          <a:pt x="30" y="19"/>
                        </a:cubicBezTo>
                        <a:cubicBezTo>
                          <a:pt x="31" y="19"/>
                          <a:pt x="30" y="18"/>
                          <a:pt x="31" y="18"/>
                        </a:cubicBezTo>
                        <a:cubicBezTo>
                          <a:pt x="33" y="20"/>
                          <a:pt x="30" y="17"/>
                          <a:pt x="31" y="17"/>
                        </a:cubicBezTo>
                        <a:cubicBezTo>
                          <a:pt x="32" y="18"/>
                          <a:pt x="32" y="18"/>
                          <a:pt x="32" y="19"/>
                        </a:cubicBezTo>
                        <a:cubicBezTo>
                          <a:pt x="32" y="18"/>
                          <a:pt x="32" y="17"/>
                          <a:pt x="33" y="18"/>
                        </a:cubicBezTo>
                        <a:cubicBezTo>
                          <a:pt x="33" y="17"/>
                          <a:pt x="32" y="17"/>
                          <a:pt x="32" y="17"/>
                        </a:cubicBezTo>
                        <a:cubicBezTo>
                          <a:pt x="32" y="16"/>
                          <a:pt x="34" y="18"/>
                          <a:pt x="34" y="16"/>
                        </a:cubicBezTo>
                        <a:cubicBezTo>
                          <a:pt x="34" y="16"/>
                          <a:pt x="35" y="17"/>
                          <a:pt x="35" y="17"/>
                        </a:cubicBezTo>
                        <a:cubicBezTo>
                          <a:pt x="35" y="15"/>
                          <a:pt x="35" y="15"/>
                          <a:pt x="37" y="16"/>
                        </a:cubicBezTo>
                        <a:cubicBezTo>
                          <a:pt x="37" y="14"/>
                          <a:pt x="38" y="15"/>
                          <a:pt x="39" y="15"/>
                        </a:cubicBezTo>
                        <a:cubicBezTo>
                          <a:pt x="39" y="14"/>
                          <a:pt x="38" y="14"/>
                          <a:pt x="38" y="14"/>
                        </a:cubicBezTo>
                        <a:cubicBezTo>
                          <a:pt x="39" y="14"/>
                          <a:pt x="39" y="13"/>
                          <a:pt x="40" y="14"/>
                        </a:cubicBezTo>
                        <a:cubicBezTo>
                          <a:pt x="40" y="14"/>
                          <a:pt x="39" y="13"/>
                          <a:pt x="40" y="13"/>
                        </a:cubicBezTo>
                        <a:cubicBezTo>
                          <a:pt x="40" y="13"/>
                          <a:pt x="38" y="13"/>
                          <a:pt x="39" y="12"/>
                        </a:cubicBezTo>
                        <a:cubicBezTo>
                          <a:pt x="39" y="12"/>
                          <a:pt x="40" y="13"/>
                          <a:pt x="40" y="13"/>
                        </a:cubicBezTo>
                        <a:cubicBezTo>
                          <a:pt x="40" y="12"/>
                          <a:pt x="42" y="13"/>
                          <a:pt x="42" y="12"/>
                        </a:cubicBezTo>
                        <a:cubicBezTo>
                          <a:pt x="40" y="11"/>
                          <a:pt x="44" y="11"/>
                          <a:pt x="42" y="10"/>
                        </a:cubicBezTo>
                        <a:cubicBezTo>
                          <a:pt x="43" y="10"/>
                          <a:pt x="43" y="10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9"/>
                          <a:pt x="45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3" y="10"/>
                          <a:pt x="43" y="10"/>
                          <a:pt x="42" y="10"/>
                        </a:cubicBezTo>
                        <a:cubicBezTo>
                          <a:pt x="42" y="10"/>
                          <a:pt x="41" y="9"/>
                          <a:pt x="40" y="9"/>
                        </a:cubicBezTo>
                        <a:cubicBezTo>
                          <a:pt x="39" y="9"/>
                          <a:pt x="39" y="10"/>
                          <a:pt x="38" y="10"/>
                        </a:cubicBezTo>
                        <a:cubicBezTo>
                          <a:pt x="38" y="10"/>
                          <a:pt x="38" y="9"/>
                          <a:pt x="37" y="9"/>
                        </a:cubicBezTo>
                        <a:cubicBezTo>
                          <a:pt x="37" y="9"/>
                          <a:pt x="38" y="9"/>
                          <a:pt x="38" y="10"/>
                        </a:cubicBezTo>
                        <a:cubicBezTo>
                          <a:pt x="37" y="9"/>
                          <a:pt x="36" y="11"/>
                          <a:pt x="35" y="9"/>
                        </a:cubicBezTo>
                        <a:cubicBezTo>
                          <a:pt x="35" y="10"/>
                          <a:pt x="35" y="10"/>
                          <a:pt x="34" y="10"/>
                        </a:cubicBezTo>
                        <a:cubicBezTo>
                          <a:pt x="34" y="10"/>
                          <a:pt x="34" y="10"/>
                          <a:pt x="34" y="9"/>
                        </a:cubicBezTo>
                        <a:cubicBezTo>
                          <a:pt x="33" y="10"/>
                          <a:pt x="32" y="11"/>
                          <a:pt x="30" y="10"/>
                        </a:cubicBezTo>
                        <a:cubicBezTo>
                          <a:pt x="32" y="11"/>
                          <a:pt x="30" y="11"/>
                          <a:pt x="29" y="11"/>
                        </a:cubicBezTo>
                        <a:cubicBezTo>
                          <a:pt x="29" y="11"/>
                          <a:pt x="30" y="11"/>
                          <a:pt x="30" y="11"/>
                        </a:cubicBezTo>
                        <a:cubicBezTo>
                          <a:pt x="28" y="10"/>
                          <a:pt x="29" y="11"/>
                          <a:pt x="27" y="11"/>
                        </a:cubicBezTo>
                        <a:cubicBezTo>
                          <a:pt x="27" y="11"/>
                          <a:pt x="27" y="11"/>
                          <a:pt x="28" y="11"/>
                        </a:cubicBezTo>
                        <a:cubicBezTo>
                          <a:pt x="25" y="11"/>
                          <a:pt x="22" y="13"/>
                          <a:pt x="19" y="14"/>
                        </a:cubicBezTo>
                        <a:cubicBezTo>
                          <a:pt x="20" y="15"/>
                          <a:pt x="17" y="18"/>
                          <a:pt x="16" y="17"/>
                        </a:cubicBezTo>
                        <a:cubicBezTo>
                          <a:pt x="16" y="18"/>
                          <a:pt x="14" y="19"/>
                          <a:pt x="13" y="21"/>
                        </a:cubicBezTo>
                        <a:cubicBezTo>
                          <a:pt x="12" y="21"/>
                          <a:pt x="11" y="22"/>
                          <a:pt x="10" y="22"/>
                        </a:cubicBezTo>
                        <a:cubicBezTo>
                          <a:pt x="9" y="23"/>
                          <a:pt x="9" y="23"/>
                          <a:pt x="8" y="23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7" y="23"/>
                          <a:pt x="7" y="23"/>
                          <a:pt x="6" y="23"/>
                        </a:cubicBezTo>
                        <a:cubicBezTo>
                          <a:pt x="8" y="24"/>
                          <a:pt x="7" y="26"/>
                          <a:pt x="5" y="24"/>
                        </a:cubicBezTo>
                        <a:cubicBezTo>
                          <a:pt x="6" y="25"/>
                          <a:pt x="6" y="26"/>
                          <a:pt x="6" y="27"/>
                        </a:cubicBezTo>
                        <a:cubicBezTo>
                          <a:pt x="5" y="27"/>
                          <a:pt x="5" y="26"/>
                          <a:pt x="5" y="26"/>
                        </a:cubicBezTo>
                        <a:cubicBezTo>
                          <a:pt x="5" y="27"/>
                          <a:pt x="5" y="26"/>
                          <a:pt x="6" y="27"/>
                        </a:cubicBezTo>
                        <a:cubicBezTo>
                          <a:pt x="6" y="27"/>
                          <a:pt x="4" y="28"/>
                          <a:pt x="5" y="28"/>
                        </a:cubicBezTo>
                        <a:cubicBezTo>
                          <a:pt x="5" y="29"/>
                          <a:pt x="2" y="28"/>
                          <a:pt x="4" y="29"/>
                        </a:cubicBezTo>
                        <a:cubicBezTo>
                          <a:pt x="3" y="29"/>
                          <a:pt x="3" y="28"/>
                          <a:pt x="2" y="28"/>
                        </a:cubicBezTo>
                        <a:cubicBezTo>
                          <a:pt x="2" y="28"/>
                          <a:pt x="3" y="28"/>
                          <a:pt x="3" y="28"/>
                        </a:cubicBezTo>
                        <a:cubicBezTo>
                          <a:pt x="2" y="28"/>
                          <a:pt x="2" y="28"/>
                          <a:pt x="1" y="27"/>
                        </a:cubicBezTo>
                        <a:cubicBezTo>
                          <a:pt x="1" y="27"/>
                          <a:pt x="0" y="26"/>
                          <a:pt x="1" y="26"/>
                        </a:cubicBezTo>
                        <a:cubicBezTo>
                          <a:pt x="1" y="26"/>
                          <a:pt x="2" y="27"/>
                          <a:pt x="2" y="26"/>
                        </a:cubicBezTo>
                        <a:cubicBezTo>
                          <a:pt x="1" y="26"/>
                          <a:pt x="1" y="25"/>
                          <a:pt x="1" y="25"/>
                        </a:cubicBezTo>
                        <a:cubicBezTo>
                          <a:pt x="1" y="25"/>
                          <a:pt x="2" y="24"/>
                          <a:pt x="2" y="24"/>
                        </a:cubicBezTo>
                        <a:cubicBezTo>
                          <a:pt x="3" y="23"/>
                          <a:pt x="4" y="22"/>
                          <a:pt x="3" y="21"/>
                        </a:cubicBezTo>
                        <a:cubicBezTo>
                          <a:pt x="3" y="21"/>
                          <a:pt x="4" y="21"/>
                          <a:pt x="4" y="21"/>
                        </a:cubicBezTo>
                        <a:cubicBezTo>
                          <a:pt x="4" y="20"/>
                          <a:pt x="6" y="19"/>
                          <a:pt x="6" y="18"/>
                        </a:cubicBezTo>
                        <a:cubicBezTo>
                          <a:pt x="7" y="20"/>
                          <a:pt x="7" y="18"/>
                          <a:pt x="8" y="20"/>
                        </a:cubicBezTo>
                        <a:cubicBezTo>
                          <a:pt x="8" y="19"/>
                          <a:pt x="8" y="18"/>
                          <a:pt x="7" y="16"/>
                        </a:cubicBezTo>
                        <a:cubicBezTo>
                          <a:pt x="9" y="17"/>
                          <a:pt x="9" y="14"/>
                          <a:pt x="11" y="15"/>
                        </a:cubicBezTo>
                        <a:cubicBezTo>
                          <a:pt x="11" y="14"/>
                          <a:pt x="10" y="14"/>
                          <a:pt x="11" y="14"/>
                        </a:cubicBezTo>
                        <a:cubicBezTo>
                          <a:pt x="11" y="14"/>
                          <a:pt x="14" y="12"/>
                          <a:pt x="14" y="11"/>
                        </a:cubicBezTo>
                        <a:cubicBezTo>
                          <a:pt x="14" y="11"/>
                          <a:pt x="15" y="11"/>
                          <a:pt x="15" y="11"/>
                        </a:cubicBezTo>
                        <a:cubicBezTo>
                          <a:pt x="15" y="11"/>
                          <a:pt x="15" y="11"/>
                          <a:pt x="15" y="10"/>
                        </a:cubicBezTo>
                        <a:cubicBezTo>
                          <a:pt x="15" y="10"/>
                          <a:pt x="16" y="11"/>
                          <a:pt x="15" y="10"/>
                        </a:cubicBezTo>
                        <a:cubicBezTo>
                          <a:pt x="18" y="10"/>
                          <a:pt x="17" y="8"/>
                          <a:pt x="19" y="6"/>
                        </a:cubicBezTo>
                        <a:cubicBezTo>
                          <a:pt x="21" y="9"/>
                          <a:pt x="22" y="8"/>
                          <a:pt x="24" y="9"/>
                        </a:cubicBezTo>
                        <a:cubicBezTo>
                          <a:pt x="23" y="8"/>
                          <a:pt x="24" y="7"/>
                          <a:pt x="24" y="7"/>
                        </a:cubicBezTo>
                        <a:cubicBezTo>
                          <a:pt x="25" y="7"/>
                          <a:pt x="26" y="8"/>
                          <a:pt x="25" y="6"/>
                        </a:cubicBezTo>
                        <a:cubicBezTo>
                          <a:pt x="26" y="6"/>
                          <a:pt x="26" y="8"/>
                          <a:pt x="26" y="8"/>
                        </a:cubicBezTo>
                        <a:cubicBezTo>
                          <a:pt x="26" y="8"/>
                          <a:pt x="27" y="7"/>
                          <a:pt x="26" y="7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4"/>
                          <a:pt x="28" y="5"/>
                          <a:pt x="28" y="3"/>
                        </a:cubicBezTo>
                        <a:cubicBezTo>
                          <a:pt x="29" y="5"/>
                          <a:pt x="29" y="4"/>
                          <a:pt x="30" y="3"/>
                        </a:cubicBezTo>
                        <a:cubicBezTo>
                          <a:pt x="30" y="3"/>
                          <a:pt x="30" y="4"/>
                          <a:pt x="30" y="4"/>
                        </a:cubicBezTo>
                        <a:cubicBezTo>
                          <a:pt x="31" y="4"/>
                          <a:pt x="30" y="4"/>
                          <a:pt x="30" y="3"/>
                        </a:cubicBezTo>
                        <a:cubicBezTo>
                          <a:pt x="31" y="3"/>
                          <a:pt x="31" y="4"/>
                          <a:pt x="32" y="3"/>
                        </a:cubicBezTo>
                        <a:cubicBezTo>
                          <a:pt x="32" y="3"/>
                          <a:pt x="32" y="4"/>
                          <a:pt x="32" y="4"/>
                        </a:cubicBezTo>
                        <a:cubicBezTo>
                          <a:pt x="32" y="5"/>
                          <a:pt x="31" y="3"/>
                          <a:pt x="31" y="5"/>
                        </a:cubicBezTo>
                        <a:cubicBezTo>
                          <a:pt x="31" y="5"/>
                          <a:pt x="32" y="5"/>
                          <a:pt x="32" y="5"/>
                        </a:cubicBezTo>
                        <a:cubicBezTo>
                          <a:pt x="33" y="5"/>
                          <a:pt x="32" y="3"/>
                          <a:pt x="32" y="2"/>
                        </a:cubicBezTo>
                        <a:cubicBezTo>
                          <a:pt x="33" y="3"/>
                          <a:pt x="33" y="2"/>
                          <a:pt x="34" y="1"/>
                        </a:cubicBezTo>
                        <a:cubicBezTo>
                          <a:pt x="35" y="2"/>
                          <a:pt x="34" y="2"/>
                          <a:pt x="34" y="2"/>
                        </a:cubicBezTo>
                        <a:cubicBezTo>
                          <a:pt x="34" y="3"/>
                          <a:pt x="34" y="3"/>
                          <a:pt x="35" y="3"/>
                        </a:cubicBezTo>
                        <a:cubicBezTo>
                          <a:pt x="35" y="3"/>
                          <a:pt x="34" y="1"/>
                          <a:pt x="35" y="1"/>
                        </a:cubicBezTo>
                        <a:cubicBezTo>
                          <a:pt x="35" y="0"/>
                          <a:pt x="35" y="2"/>
                          <a:pt x="35" y="3"/>
                        </a:cubicBezTo>
                        <a:cubicBezTo>
                          <a:pt x="35" y="3"/>
                          <a:pt x="36" y="3"/>
                          <a:pt x="36" y="2"/>
                        </a:cubicBezTo>
                        <a:cubicBezTo>
                          <a:pt x="36" y="1"/>
                          <a:pt x="36" y="3"/>
                          <a:pt x="35" y="2"/>
                        </a:cubicBezTo>
                        <a:cubicBezTo>
                          <a:pt x="35" y="1"/>
                          <a:pt x="36" y="1"/>
                          <a:pt x="36" y="0"/>
                        </a:cubicBezTo>
                        <a:cubicBezTo>
                          <a:pt x="36" y="1"/>
                          <a:pt x="37" y="1"/>
                          <a:pt x="37" y="2"/>
                        </a:cubicBezTo>
                        <a:cubicBezTo>
                          <a:pt x="37" y="2"/>
                          <a:pt x="37" y="0"/>
                          <a:pt x="37" y="2"/>
                        </a:cubicBezTo>
                        <a:cubicBezTo>
                          <a:pt x="38" y="0"/>
                          <a:pt x="40" y="2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1"/>
                          <a:pt x="41" y="2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0"/>
                          <a:pt x="41" y="0"/>
                          <a:pt x="42" y="0"/>
                        </a:cubicBezTo>
                        <a:cubicBezTo>
                          <a:pt x="42" y="2"/>
                          <a:pt x="42" y="1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3" y="4"/>
                          <a:pt x="43" y="5"/>
                        </a:cubicBezTo>
                        <a:cubicBezTo>
                          <a:pt x="43" y="4"/>
                          <a:pt x="43" y="3"/>
                          <a:pt x="42" y="3"/>
                        </a:cubicBezTo>
                        <a:cubicBezTo>
                          <a:pt x="43" y="2"/>
                          <a:pt x="43" y="4"/>
                          <a:pt x="44" y="2"/>
                        </a:cubicBezTo>
                        <a:cubicBezTo>
                          <a:pt x="44" y="3"/>
                          <a:pt x="44" y="3"/>
                          <a:pt x="45" y="3"/>
                        </a:cubicBezTo>
                        <a:cubicBezTo>
                          <a:pt x="44" y="4"/>
                          <a:pt x="44" y="4"/>
                          <a:pt x="44" y="5"/>
                        </a:cubicBezTo>
                        <a:cubicBezTo>
                          <a:pt x="45" y="4"/>
                          <a:pt x="45" y="3"/>
                          <a:pt x="45" y="2"/>
                        </a:cubicBezTo>
                        <a:cubicBezTo>
                          <a:pt x="45" y="2"/>
                          <a:pt x="46" y="3"/>
                          <a:pt x="46" y="3"/>
                        </a:cubicBezTo>
                        <a:cubicBezTo>
                          <a:pt x="46" y="4"/>
                          <a:pt x="45" y="5"/>
                          <a:pt x="45" y="5"/>
                        </a:cubicBezTo>
                        <a:cubicBezTo>
                          <a:pt x="45" y="5"/>
                          <a:pt x="46" y="5"/>
                          <a:pt x="46" y="6"/>
                        </a:cubicBezTo>
                        <a:cubicBezTo>
                          <a:pt x="46" y="6"/>
                          <a:pt x="46" y="5"/>
                          <a:pt x="47" y="6"/>
                        </a:cubicBezTo>
                        <a:cubicBezTo>
                          <a:pt x="47" y="6"/>
                          <a:pt x="46" y="6"/>
                          <a:pt x="46" y="7"/>
                        </a:cubicBezTo>
                        <a:cubicBezTo>
                          <a:pt x="47" y="6"/>
                          <a:pt x="48" y="6"/>
                          <a:pt x="48" y="6"/>
                        </a:cubicBezTo>
                        <a:cubicBezTo>
                          <a:pt x="49" y="6"/>
                          <a:pt x="48" y="6"/>
                          <a:pt x="48" y="6"/>
                        </a:cubicBezTo>
                        <a:cubicBezTo>
                          <a:pt x="48" y="5"/>
                          <a:pt x="48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6"/>
                          <a:pt x="50" y="6"/>
                          <a:pt x="49" y="7"/>
                        </a:cubicBezTo>
                        <a:cubicBezTo>
                          <a:pt x="49" y="7"/>
                          <a:pt x="50" y="7"/>
                          <a:pt x="50" y="7"/>
                        </a:cubicBezTo>
                        <a:cubicBezTo>
                          <a:pt x="50" y="7"/>
                          <a:pt x="50" y="7"/>
                          <a:pt x="50" y="6"/>
                        </a:cubicBezTo>
                        <a:cubicBezTo>
                          <a:pt x="51" y="6"/>
                          <a:pt x="51" y="7"/>
                          <a:pt x="51" y="8"/>
                        </a:cubicBezTo>
                        <a:cubicBezTo>
                          <a:pt x="50" y="8"/>
                          <a:pt x="50" y="9"/>
                          <a:pt x="51" y="9"/>
                        </a:cubicBezTo>
                        <a:cubicBezTo>
                          <a:pt x="51" y="9"/>
                          <a:pt x="50" y="10"/>
                          <a:pt x="51" y="10"/>
                        </a:cubicBezTo>
                        <a:cubicBezTo>
                          <a:pt x="51" y="10"/>
                          <a:pt x="50" y="10"/>
                          <a:pt x="50" y="10"/>
                        </a:cubicBezTo>
                        <a:cubicBezTo>
                          <a:pt x="50" y="11"/>
                          <a:pt x="50" y="13"/>
                          <a:pt x="49" y="14"/>
                        </a:cubicBezTo>
                        <a:cubicBezTo>
                          <a:pt x="48" y="15"/>
                          <a:pt x="47" y="16"/>
                          <a:pt x="46" y="18"/>
                        </a:cubicBezTo>
                        <a:cubicBezTo>
                          <a:pt x="45" y="18"/>
                          <a:pt x="44" y="17"/>
                          <a:pt x="42" y="16"/>
                        </a:cubicBezTo>
                        <a:cubicBezTo>
                          <a:pt x="39" y="19"/>
                          <a:pt x="35" y="20"/>
                          <a:pt x="32" y="22"/>
                        </a:cubicBezTo>
                        <a:cubicBezTo>
                          <a:pt x="33" y="22"/>
                          <a:pt x="34" y="24"/>
                          <a:pt x="34" y="23"/>
                        </a:cubicBezTo>
                        <a:cubicBezTo>
                          <a:pt x="34" y="23"/>
                          <a:pt x="33" y="24"/>
                          <a:pt x="34" y="24"/>
                        </a:cubicBezTo>
                        <a:cubicBezTo>
                          <a:pt x="34" y="24"/>
                          <a:pt x="33" y="26"/>
                          <a:pt x="32" y="25"/>
                        </a:cubicBezTo>
                        <a:cubicBezTo>
                          <a:pt x="32" y="25"/>
                          <a:pt x="32" y="26"/>
                          <a:pt x="31" y="27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30" y="26"/>
                          <a:pt x="31" y="26"/>
                          <a:pt x="30" y="25"/>
                        </a:cubicBezTo>
                        <a:cubicBezTo>
                          <a:pt x="32" y="26"/>
                          <a:pt x="31" y="24"/>
                          <a:pt x="32" y="24"/>
                        </a:cubicBezTo>
                        <a:cubicBezTo>
                          <a:pt x="32" y="23"/>
                          <a:pt x="31" y="24"/>
                          <a:pt x="31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1" y="24"/>
                          <a:pt x="30" y="24"/>
                          <a:pt x="29" y="24"/>
                        </a:cubicBezTo>
                        <a:cubicBezTo>
                          <a:pt x="29" y="24"/>
                          <a:pt x="30" y="26"/>
                          <a:pt x="30" y="26"/>
                        </a:cubicBezTo>
                        <a:cubicBezTo>
                          <a:pt x="29" y="27"/>
                          <a:pt x="29" y="25"/>
                          <a:pt x="29" y="26"/>
                        </a:cubicBezTo>
                        <a:cubicBezTo>
                          <a:pt x="29" y="27"/>
                          <a:pt x="29" y="26"/>
                          <a:pt x="28" y="27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28" y="25"/>
                          <a:pt x="28" y="25"/>
                          <a:pt x="29" y="25"/>
                        </a:cubicBezTo>
                        <a:cubicBezTo>
                          <a:pt x="28" y="24"/>
                          <a:pt x="28" y="24"/>
                          <a:pt x="28" y="24"/>
                        </a:cubicBezTo>
                        <a:cubicBezTo>
                          <a:pt x="28" y="24"/>
                          <a:pt x="28" y="24"/>
                          <a:pt x="28" y="25"/>
                        </a:cubicBezTo>
                        <a:cubicBezTo>
                          <a:pt x="28" y="25"/>
                          <a:pt x="28" y="24"/>
                          <a:pt x="28" y="24"/>
                        </a:cubicBezTo>
                        <a:cubicBezTo>
                          <a:pt x="27" y="25"/>
                          <a:pt x="27" y="25"/>
                          <a:pt x="28" y="27"/>
                        </a:cubicBezTo>
                        <a:cubicBezTo>
                          <a:pt x="28" y="27"/>
                          <a:pt x="27" y="27"/>
                          <a:pt x="28" y="27"/>
                        </a:cubicBezTo>
                        <a:cubicBezTo>
                          <a:pt x="27" y="27"/>
                          <a:pt x="27" y="27"/>
                          <a:pt x="27" y="26"/>
                        </a:cubicBezTo>
                        <a:cubicBezTo>
                          <a:pt x="27" y="27"/>
                          <a:pt x="26" y="26"/>
                          <a:pt x="26" y="27"/>
                        </a:cubicBezTo>
                        <a:cubicBezTo>
                          <a:pt x="26" y="26"/>
                          <a:pt x="25" y="26"/>
                          <a:pt x="25" y="25"/>
                        </a:cubicBezTo>
                        <a:cubicBezTo>
                          <a:pt x="25" y="25"/>
                          <a:pt x="25" y="27"/>
                          <a:pt x="25" y="25"/>
                        </a:cubicBezTo>
                        <a:cubicBezTo>
                          <a:pt x="24" y="25"/>
                          <a:pt x="25" y="27"/>
                          <a:pt x="25" y="27"/>
                        </a:cubicBezTo>
                        <a:cubicBezTo>
                          <a:pt x="26" y="28"/>
                          <a:pt x="24" y="26"/>
                          <a:pt x="25" y="27"/>
                        </a:cubicBezTo>
                        <a:cubicBezTo>
                          <a:pt x="24" y="28"/>
                          <a:pt x="25" y="27"/>
                          <a:pt x="24" y="26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4" y="28"/>
                          <a:pt x="23" y="27"/>
                          <a:pt x="24" y="29"/>
                        </a:cubicBezTo>
                        <a:cubicBezTo>
                          <a:pt x="23" y="27"/>
                          <a:pt x="23" y="30"/>
                          <a:pt x="23" y="28"/>
                        </a:cubicBezTo>
                        <a:cubicBezTo>
                          <a:pt x="23" y="28"/>
                          <a:pt x="22" y="29"/>
                          <a:pt x="23" y="30"/>
                        </a:cubicBezTo>
                        <a:cubicBezTo>
                          <a:pt x="22" y="29"/>
                          <a:pt x="22" y="28"/>
                          <a:pt x="21" y="28"/>
                        </a:cubicBezTo>
                        <a:cubicBezTo>
                          <a:pt x="22" y="29"/>
                          <a:pt x="20" y="29"/>
                          <a:pt x="19" y="29"/>
                        </a:cubicBezTo>
                        <a:cubicBezTo>
                          <a:pt x="18" y="29"/>
                          <a:pt x="17" y="29"/>
                          <a:pt x="18" y="30"/>
                        </a:cubicBezTo>
                        <a:cubicBezTo>
                          <a:pt x="16" y="30"/>
                          <a:pt x="16" y="30"/>
                          <a:pt x="15" y="29"/>
                        </a:cubicBezTo>
                        <a:cubicBezTo>
                          <a:pt x="14" y="30"/>
                          <a:pt x="14" y="30"/>
                          <a:pt x="13" y="30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3" y="28"/>
                          <a:pt x="13" y="28"/>
                          <a:pt x="13" y="29"/>
                        </a:cubicBezTo>
                        <a:cubicBezTo>
                          <a:pt x="14" y="28"/>
                          <a:pt x="14" y="29"/>
                          <a:pt x="14" y="28"/>
                        </a:cubicBezTo>
                        <a:cubicBezTo>
                          <a:pt x="15" y="28"/>
                          <a:pt x="15" y="30"/>
                          <a:pt x="16" y="30"/>
                        </a:cubicBezTo>
                        <a:cubicBezTo>
                          <a:pt x="16" y="30"/>
                          <a:pt x="16" y="29"/>
                          <a:pt x="16" y="29"/>
                        </a:cubicBezTo>
                        <a:cubicBezTo>
                          <a:pt x="15" y="29"/>
                          <a:pt x="17" y="29"/>
                          <a:pt x="16" y="28"/>
                        </a:cubicBezTo>
                        <a:cubicBezTo>
                          <a:pt x="16" y="28"/>
                          <a:pt x="17" y="28"/>
                          <a:pt x="16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8" y="28"/>
                          <a:pt x="17" y="27"/>
                          <a:pt x="18" y="28"/>
                        </a:cubicBezTo>
                        <a:cubicBezTo>
                          <a:pt x="18" y="28"/>
                          <a:pt x="17" y="28"/>
                          <a:pt x="17" y="27"/>
                        </a:cubicBezTo>
                        <a:cubicBezTo>
                          <a:pt x="17" y="27"/>
                          <a:pt x="19" y="27"/>
                          <a:pt x="18" y="26"/>
                        </a:cubicBezTo>
                        <a:cubicBezTo>
                          <a:pt x="17" y="25"/>
                          <a:pt x="19" y="27"/>
                          <a:pt x="19" y="27"/>
                        </a:cubicBezTo>
                        <a:cubicBezTo>
                          <a:pt x="20" y="28"/>
                          <a:pt x="19" y="27"/>
                          <a:pt x="19" y="27"/>
                        </a:cubicBezTo>
                        <a:cubicBezTo>
                          <a:pt x="19" y="27"/>
                          <a:pt x="19" y="27"/>
                          <a:pt x="19" y="28"/>
                        </a:cubicBezTo>
                        <a:cubicBezTo>
                          <a:pt x="20" y="28"/>
                          <a:pt x="19" y="26"/>
                          <a:pt x="19" y="26"/>
                        </a:cubicBezTo>
                        <a:cubicBezTo>
                          <a:pt x="20" y="25"/>
                          <a:pt x="22" y="25"/>
                          <a:pt x="22" y="23"/>
                        </a:cubicBezTo>
                        <a:cubicBezTo>
                          <a:pt x="23" y="23"/>
                          <a:pt x="22" y="24"/>
                          <a:pt x="23" y="25"/>
                        </a:cubicBezTo>
                        <a:cubicBezTo>
                          <a:pt x="23" y="24"/>
                          <a:pt x="23" y="22"/>
                          <a:pt x="24" y="23"/>
                        </a:cubicBezTo>
                        <a:cubicBezTo>
                          <a:pt x="24" y="24"/>
                          <a:pt x="24" y="24"/>
                          <a:pt x="23" y="24"/>
                        </a:cubicBezTo>
                        <a:cubicBezTo>
                          <a:pt x="24" y="25"/>
                          <a:pt x="24" y="23"/>
                          <a:pt x="25" y="24"/>
                        </a:cubicBezTo>
                        <a:cubicBezTo>
                          <a:pt x="25" y="23"/>
                          <a:pt x="24" y="23"/>
                          <a:pt x="26" y="23"/>
                        </a:cubicBezTo>
                        <a:cubicBezTo>
                          <a:pt x="25" y="23"/>
                          <a:pt x="27" y="21"/>
                          <a:pt x="25" y="21"/>
                        </a:cubicBezTo>
                        <a:cubicBezTo>
                          <a:pt x="25" y="20"/>
                          <a:pt x="26" y="20"/>
                          <a:pt x="26" y="2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1"/>
                          <a:pt x="26" y="22"/>
                          <a:pt x="26" y="22"/>
                        </a:cubicBezTo>
                        <a:cubicBezTo>
                          <a:pt x="27" y="23"/>
                          <a:pt x="27" y="21"/>
                          <a:pt x="28" y="23"/>
                        </a:cubicBezTo>
                        <a:cubicBezTo>
                          <a:pt x="29" y="22"/>
                          <a:pt x="30" y="22"/>
                          <a:pt x="32" y="21"/>
                        </a:cubicBezTo>
                        <a:cubicBezTo>
                          <a:pt x="31" y="21"/>
                          <a:pt x="31" y="21"/>
                          <a:pt x="30" y="20"/>
                        </a:cubicBezTo>
                        <a:cubicBezTo>
                          <a:pt x="30" y="20"/>
                          <a:pt x="30" y="21"/>
                          <a:pt x="30" y="21"/>
                        </a:cubicBezTo>
                        <a:cubicBezTo>
                          <a:pt x="30" y="22"/>
                          <a:pt x="30" y="20"/>
                          <a:pt x="31" y="21"/>
                        </a:cubicBezTo>
                        <a:cubicBezTo>
                          <a:pt x="30" y="22"/>
                          <a:pt x="30" y="21"/>
                          <a:pt x="30" y="19"/>
                        </a:cubicBezTo>
                        <a:cubicBezTo>
                          <a:pt x="31" y="21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8"/>
                        </a:cubicBezTo>
                        <a:cubicBezTo>
                          <a:pt x="32" y="18"/>
                          <a:pt x="32" y="19"/>
                          <a:pt x="32" y="19"/>
                        </a:cubicBezTo>
                        <a:cubicBezTo>
                          <a:pt x="32" y="19"/>
                          <a:pt x="32" y="19"/>
                          <a:pt x="31" y="19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7"/>
                          <a:pt x="32" y="18"/>
                          <a:pt x="33" y="18"/>
                        </a:cubicBezTo>
                        <a:cubicBezTo>
                          <a:pt x="33" y="18"/>
                          <a:pt x="33" y="19"/>
                          <a:pt x="33" y="19"/>
                        </a:cubicBezTo>
                        <a:cubicBezTo>
                          <a:pt x="34" y="19"/>
                          <a:pt x="33" y="19"/>
                          <a:pt x="33" y="19"/>
                        </a:cubicBezTo>
                        <a:cubicBezTo>
                          <a:pt x="33" y="18"/>
                          <a:pt x="34" y="19"/>
                          <a:pt x="34" y="19"/>
                        </a:cubicBezTo>
                        <a:cubicBezTo>
                          <a:pt x="34" y="16"/>
                          <a:pt x="35" y="18"/>
                          <a:pt x="36" y="16"/>
                        </a:cubicBezTo>
                        <a:cubicBezTo>
                          <a:pt x="36" y="17"/>
                          <a:pt x="36" y="17"/>
                          <a:pt x="37" y="18"/>
                        </a:cubicBezTo>
                        <a:cubicBezTo>
                          <a:pt x="37" y="17"/>
                          <a:pt x="38" y="16"/>
                          <a:pt x="38" y="17"/>
                        </a:cubicBezTo>
                        <a:cubicBezTo>
                          <a:pt x="38" y="18"/>
                          <a:pt x="37" y="16"/>
                          <a:pt x="38" y="18"/>
                        </a:cubicBezTo>
                        <a:cubicBezTo>
                          <a:pt x="38" y="18"/>
                          <a:pt x="39" y="17"/>
                          <a:pt x="39" y="17"/>
                        </a:cubicBezTo>
                        <a:cubicBezTo>
                          <a:pt x="40" y="16"/>
                          <a:pt x="40" y="15"/>
                          <a:pt x="41" y="16"/>
                        </a:cubicBezTo>
                        <a:cubicBezTo>
                          <a:pt x="42" y="14"/>
                          <a:pt x="42" y="17"/>
                          <a:pt x="43" y="16"/>
                        </a:cubicBezTo>
                        <a:cubicBezTo>
                          <a:pt x="43" y="17"/>
                          <a:pt x="44" y="17"/>
                          <a:pt x="43" y="19"/>
                        </a:cubicBezTo>
                        <a:cubicBezTo>
                          <a:pt x="44" y="19"/>
                          <a:pt x="44" y="18"/>
                          <a:pt x="45" y="17"/>
                        </a:cubicBezTo>
                        <a:cubicBezTo>
                          <a:pt x="45" y="18"/>
                          <a:pt x="45" y="18"/>
                          <a:pt x="45" y="18"/>
                        </a:cubicBezTo>
                        <a:cubicBezTo>
                          <a:pt x="44" y="18"/>
                          <a:pt x="44" y="19"/>
                          <a:pt x="44" y="19"/>
                        </a:cubicBezTo>
                        <a:cubicBezTo>
                          <a:pt x="45" y="19"/>
                          <a:pt x="45" y="17"/>
                          <a:pt x="46" y="18"/>
                        </a:cubicBezTo>
                        <a:cubicBezTo>
                          <a:pt x="46" y="19"/>
                          <a:pt x="45" y="18"/>
                          <a:pt x="45" y="18"/>
                        </a:cubicBezTo>
                        <a:cubicBezTo>
                          <a:pt x="45" y="19"/>
                          <a:pt x="45" y="19"/>
                          <a:pt x="45" y="19"/>
                        </a:cubicBezTo>
                        <a:cubicBezTo>
                          <a:pt x="46" y="19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1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8" y="22"/>
                          <a:pt x="49" y="21"/>
                          <a:pt x="49" y="22"/>
                        </a:cubicBezTo>
                        <a:cubicBezTo>
                          <a:pt x="50" y="21"/>
                          <a:pt x="50" y="21"/>
                          <a:pt x="50" y="21"/>
                        </a:cubicBezTo>
                        <a:cubicBezTo>
                          <a:pt x="50" y="22"/>
                          <a:pt x="49" y="22"/>
                          <a:pt x="49" y="24"/>
                        </a:cubicBezTo>
                        <a:cubicBezTo>
                          <a:pt x="48" y="23"/>
                          <a:pt x="49" y="23"/>
                          <a:pt x="49" y="23"/>
                        </a:cubicBezTo>
                        <a:cubicBezTo>
                          <a:pt x="48" y="23"/>
                          <a:pt x="48" y="23"/>
                          <a:pt x="47" y="23"/>
                        </a:cubicBezTo>
                        <a:cubicBezTo>
                          <a:pt x="48" y="24"/>
                          <a:pt x="48" y="24"/>
                          <a:pt x="48" y="25"/>
                        </a:cubicBezTo>
                        <a:cubicBezTo>
                          <a:pt x="48" y="25"/>
                          <a:pt x="48" y="25"/>
                          <a:pt x="49" y="26"/>
                        </a:cubicBezTo>
                        <a:cubicBezTo>
                          <a:pt x="47" y="29"/>
                          <a:pt x="45" y="30"/>
                          <a:pt x="43" y="32"/>
                        </a:cubicBezTo>
                        <a:cubicBezTo>
                          <a:pt x="40" y="33"/>
                          <a:pt x="38" y="35"/>
                          <a:pt x="36" y="35"/>
                        </a:cubicBezTo>
                        <a:cubicBezTo>
                          <a:pt x="36" y="37"/>
                          <a:pt x="37" y="35"/>
                          <a:pt x="37" y="37"/>
                        </a:cubicBezTo>
                        <a:cubicBezTo>
                          <a:pt x="37" y="36"/>
                          <a:pt x="38" y="35"/>
                          <a:pt x="38" y="36"/>
                        </a:cubicBezTo>
                        <a:cubicBezTo>
                          <a:pt x="38" y="35"/>
                          <a:pt x="39" y="36"/>
                          <a:pt x="40" y="35"/>
                        </a:cubicBezTo>
                        <a:cubicBezTo>
                          <a:pt x="40" y="36"/>
                          <a:pt x="40" y="37"/>
                          <a:pt x="39" y="37"/>
                        </a:cubicBezTo>
                        <a:cubicBezTo>
                          <a:pt x="38" y="36"/>
                          <a:pt x="39" y="37"/>
                          <a:pt x="39" y="36"/>
                        </a:cubicBezTo>
                        <a:cubicBezTo>
                          <a:pt x="39" y="35"/>
                          <a:pt x="38" y="36"/>
                          <a:pt x="39" y="37"/>
                        </a:cubicBezTo>
                        <a:cubicBezTo>
                          <a:pt x="38" y="38"/>
                          <a:pt x="37" y="37"/>
                          <a:pt x="38" y="38"/>
                        </a:cubicBezTo>
                        <a:cubicBezTo>
                          <a:pt x="37" y="37"/>
                          <a:pt x="36" y="37"/>
                          <a:pt x="36" y="36"/>
                        </a:cubicBezTo>
                        <a:cubicBezTo>
                          <a:pt x="35" y="36"/>
                          <a:pt x="36" y="38"/>
                          <a:pt x="37" y="37"/>
                        </a:cubicBezTo>
                        <a:cubicBezTo>
                          <a:pt x="37" y="38"/>
                          <a:pt x="36" y="38"/>
                          <a:pt x="36" y="38"/>
                        </a:cubicBezTo>
                        <a:cubicBezTo>
                          <a:pt x="36" y="38"/>
                          <a:pt x="36" y="37"/>
                          <a:pt x="36" y="37"/>
                        </a:cubicBezTo>
                        <a:cubicBezTo>
                          <a:pt x="35" y="37"/>
                          <a:pt x="35" y="36"/>
                          <a:pt x="34" y="37"/>
                        </a:cubicBezTo>
                        <a:cubicBezTo>
                          <a:pt x="34" y="37"/>
                          <a:pt x="34" y="37"/>
                          <a:pt x="35" y="38"/>
                        </a:cubicBezTo>
                        <a:cubicBezTo>
                          <a:pt x="33" y="38"/>
                          <a:pt x="33" y="40"/>
                          <a:pt x="31" y="38"/>
                        </a:cubicBezTo>
                        <a:cubicBezTo>
                          <a:pt x="30" y="40"/>
                          <a:pt x="28" y="39"/>
                          <a:pt x="26" y="41"/>
                        </a:cubicBezTo>
                        <a:cubicBezTo>
                          <a:pt x="26" y="41"/>
                          <a:pt x="26" y="39"/>
                          <a:pt x="25" y="38"/>
                        </a:cubicBezTo>
                        <a:close/>
                        <a:moveTo>
                          <a:pt x="39" y="6"/>
                        </a:moveTo>
                        <a:cubicBezTo>
                          <a:pt x="39" y="6"/>
                          <a:pt x="39" y="5"/>
                          <a:pt x="38" y="5"/>
                        </a:cubicBezTo>
                        <a:cubicBezTo>
                          <a:pt x="38" y="5"/>
                          <a:pt x="38" y="5"/>
                          <a:pt x="38" y="6"/>
                        </a:cubicBezTo>
                        <a:cubicBezTo>
                          <a:pt x="38" y="6"/>
                          <a:pt x="38" y="7"/>
                          <a:pt x="38" y="7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9" y="7"/>
                          <a:pt x="39" y="6"/>
                        </a:cubicBezTo>
                        <a:close/>
                        <a:moveTo>
                          <a:pt x="41" y="4"/>
                        </a:move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5"/>
                          <a:pt x="40" y="6"/>
                          <a:pt x="41" y="6"/>
                        </a:cubicBezTo>
                        <a:cubicBezTo>
                          <a:pt x="41" y="6"/>
                          <a:pt x="41" y="5"/>
                          <a:pt x="41" y="5"/>
                        </a:cubicBezTo>
                        <a:cubicBezTo>
                          <a:pt x="41" y="5"/>
                          <a:pt x="41" y="5"/>
                          <a:pt x="41" y="4"/>
                        </a:cubicBezTo>
                        <a:close/>
                        <a:moveTo>
                          <a:pt x="43" y="6"/>
                        </a:moveTo>
                        <a:cubicBezTo>
                          <a:pt x="42" y="6"/>
                          <a:pt x="42" y="7"/>
                          <a:pt x="42" y="6"/>
                        </a:cubicBezTo>
                        <a:cubicBezTo>
                          <a:pt x="42" y="7"/>
                          <a:pt x="42" y="7"/>
                          <a:pt x="43" y="8"/>
                        </a:cubicBezTo>
                        <a:cubicBezTo>
                          <a:pt x="43" y="7"/>
                          <a:pt x="43" y="7"/>
                          <a:pt x="43" y="6"/>
                        </a:cubicBezTo>
                        <a:close/>
                        <a:moveTo>
                          <a:pt x="23" y="25"/>
                        </a:moveTo>
                        <a:cubicBezTo>
                          <a:pt x="24" y="25"/>
                          <a:pt x="24" y="27"/>
                          <a:pt x="24" y="27"/>
                        </a:cubicBezTo>
                        <a:cubicBezTo>
                          <a:pt x="25" y="26"/>
                          <a:pt x="23" y="23"/>
                          <a:pt x="23" y="25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1"/>
                          <a:pt x="34" y="20"/>
                          <a:pt x="33" y="20"/>
                        </a:cubicBezTo>
                        <a:cubicBezTo>
                          <a:pt x="34" y="21"/>
                          <a:pt x="33" y="21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 6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753533" y="5396035"/>
                    <a:ext cx="643520" cy="511032"/>
                  </a:xfrm>
                  <a:custGeom>
                    <a:avLst/>
                    <a:gdLst>
                      <a:gd name="T0" fmla="*/ 35 w 38"/>
                      <a:gd name="T1" fmla="*/ 6 h 30"/>
                      <a:gd name="T2" fmla="*/ 35 w 38"/>
                      <a:gd name="T3" fmla="*/ 9 h 30"/>
                      <a:gd name="T4" fmla="*/ 35 w 38"/>
                      <a:gd name="T5" fmla="*/ 12 h 30"/>
                      <a:gd name="T6" fmla="*/ 35 w 38"/>
                      <a:gd name="T7" fmla="*/ 15 h 30"/>
                      <a:gd name="T8" fmla="*/ 35 w 38"/>
                      <a:gd name="T9" fmla="*/ 16 h 30"/>
                      <a:gd name="T10" fmla="*/ 34 w 38"/>
                      <a:gd name="T11" fmla="*/ 18 h 30"/>
                      <a:gd name="T12" fmla="*/ 30 w 38"/>
                      <a:gd name="T13" fmla="*/ 17 h 30"/>
                      <a:gd name="T14" fmla="*/ 31 w 38"/>
                      <a:gd name="T15" fmla="*/ 22 h 30"/>
                      <a:gd name="T16" fmla="*/ 28 w 38"/>
                      <a:gd name="T17" fmla="*/ 25 h 30"/>
                      <a:gd name="T18" fmla="*/ 26 w 38"/>
                      <a:gd name="T19" fmla="*/ 26 h 30"/>
                      <a:gd name="T20" fmla="*/ 24 w 38"/>
                      <a:gd name="T21" fmla="*/ 27 h 30"/>
                      <a:gd name="T22" fmla="*/ 23 w 38"/>
                      <a:gd name="T23" fmla="*/ 29 h 30"/>
                      <a:gd name="T24" fmla="*/ 20 w 38"/>
                      <a:gd name="T25" fmla="*/ 27 h 30"/>
                      <a:gd name="T26" fmla="*/ 18 w 38"/>
                      <a:gd name="T27" fmla="*/ 28 h 30"/>
                      <a:gd name="T28" fmla="*/ 13 w 38"/>
                      <a:gd name="T29" fmla="*/ 27 h 30"/>
                      <a:gd name="T30" fmla="*/ 8 w 38"/>
                      <a:gd name="T31" fmla="*/ 26 h 30"/>
                      <a:gd name="T32" fmla="*/ 7 w 38"/>
                      <a:gd name="T33" fmla="*/ 23 h 30"/>
                      <a:gd name="T34" fmla="*/ 2 w 38"/>
                      <a:gd name="T35" fmla="*/ 15 h 30"/>
                      <a:gd name="T36" fmla="*/ 0 w 38"/>
                      <a:gd name="T37" fmla="*/ 13 h 30"/>
                      <a:gd name="T38" fmla="*/ 4 w 38"/>
                      <a:gd name="T39" fmla="*/ 13 h 30"/>
                      <a:gd name="T40" fmla="*/ 7 w 38"/>
                      <a:gd name="T41" fmla="*/ 16 h 30"/>
                      <a:gd name="T42" fmla="*/ 11 w 38"/>
                      <a:gd name="T43" fmla="*/ 16 h 30"/>
                      <a:gd name="T44" fmla="*/ 10 w 38"/>
                      <a:gd name="T45" fmla="*/ 19 h 30"/>
                      <a:gd name="T46" fmla="*/ 12 w 38"/>
                      <a:gd name="T47" fmla="*/ 20 h 30"/>
                      <a:gd name="T48" fmla="*/ 12 w 38"/>
                      <a:gd name="T49" fmla="*/ 20 h 30"/>
                      <a:gd name="T50" fmla="*/ 13 w 38"/>
                      <a:gd name="T51" fmla="*/ 19 h 30"/>
                      <a:gd name="T52" fmla="*/ 15 w 38"/>
                      <a:gd name="T53" fmla="*/ 18 h 30"/>
                      <a:gd name="T54" fmla="*/ 13 w 38"/>
                      <a:gd name="T55" fmla="*/ 23 h 30"/>
                      <a:gd name="T56" fmla="*/ 14 w 38"/>
                      <a:gd name="T57" fmla="*/ 24 h 30"/>
                      <a:gd name="T58" fmla="*/ 16 w 38"/>
                      <a:gd name="T59" fmla="*/ 21 h 30"/>
                      <a:gd name="T60" fmla="*/ 17 w 38"/>
                      <a:gd name="T61" fmla="*/ 20 h 30"/>
                      <a:gd name="T62" fmla="*/ 21 w 38"/>
                      <a:gd name="T63" fmla="*/ 22 h 30"/>
                      <a:gd name="T64" fmla="*/ 22 w 38"/>
                      <a:gd name="T65" fmla="*/ 22 h 30"/>
                      <a:gd name="T66" fmla="*/ 23 w 38"/>
                      <a:gd name="T67" fmla="*/ 21 h 30"/>
                      <a:gd name="T68" fmla="*/ 23 w 38"/>
                      <a:gd name="T69" fmla="*/ 21 h 30"/>
                      <a:gd name="T70" fmla="*/ 24 w 38"/>
                      <a:gd name="T71" fmla="*/ 22 h 30"/>
                      <a:gd name="T72" fmla="*/ 24 w 38"/>
                      <a:gd name="T73" fmla="*/ 20 h 30"/>
                      <a:gd name="T74" fmla="*/ 27 w 38"/>
                      <a:gd name="T75" fmla="*/ 20 h 30"/>
                      <a:gd name="T76" fmla="*/ 29 w 38"/>
                      <a:gd name="T77" fmla="*/ 19 h 30"/>
                      <a:gd name="T78" fmla="*/ 30 w 38"/>
                      <a:gd name="T79" fmla="*/ 19 h 30"/>
                      <a:gd name="T80" fmla="*/ 30 w 38"/>
                      <a:gd name="T81" fmla="*/ 17 h 30"/>
                      <a:gd name="T82" fmla="*/ 31 w 38"/>
                      <a:gd name="T83" fmla="*/ 16 h 30"/>
                      <a:gd name="T84" fmla="*/ 29 w 38"/>
                      <a:gd name="T85" fmla="*/ 14 h 30"/>
                      <a:gd name="T86" fmla="*/ 29 w 38"/>
                      <a:gd name="T87" fmla="*/ 13 h 30"/>
                      <a:gd name="T88" fmla="*/ 29 w 38"/>
                      <a:gd name="T89" fmla="*/ 12 h 30"/>
                      <a:gd name="T90" fmla="*/ 29 w 38"/>
                      <a:gd name="T91" fmla="*/ 10 h 30"/>
                      <a:gd name="T92" fmla="*/ 30 w 38"/>
                      <a:gd name="T93" fmla="*/ 9 h 30"/>
                      <a:gd name="T94" fmla="*/ 31 w 38"/>
                      <a:gd name="T95" fmla="*/ 4 h 30"/>
                      <a:gd name="T96" fmla="*/ 32 w 38"/>
                      <a:gd name="T97" fmla="*/ 4 h 30"/>
                      <a:gd name="T98" fmla="*/ 32 w 38"/>
                      <a:gd name="T99" fmla="*/ 3 h 30"/>
                      <a:gd name="T100" fmla="*/ 11 w 38"/>
                      <a:gd name="T101" fmla="*/ 24 h 30"/>
                      <a:gd name="T102" fmla="*/ 12 w 38"/>
                      <a:gd name="T103" fmla="*/ 23 h 30"/>
                      <a:gd name="T104" fmla="*/ 30 w 38"/>
                      <a:gd name="T105" fmla="*/ 17 h 30"/>
                      <a:gd name="T106" fmla="*/ 32 w 38"/>
                      <a:gd name="T107" fmla="*/ 1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" h="30">
                        <a:moveTo>
                          <a:pt x="34" y="1"/>
                        </a:moveTo>
                        <a:cubicBezTo>
                          <a:pt x="35" y="2"/>
                          <a:pt x="37" y="4"/>
                          <a:pt x="36" y="5"/>
                        </a:cubicBezTo>
                        <a:cubicBezTo>
                          <a:pt x="36" y="4"/>
                          <a:pt x="36" y="4"/>
                          <a:pt x="35" y="4"/>
                        </a:cubicBezTo>
                        <a:cubicBezTo>
                          <a:pt x="36" y="4"/>
                          <a:pt x="36" y="5"/>
                          <a:pt x="37" y="5"/>
                        </a:cubicBezTo>
                        <a:cubicBezTo>
                          <a:pt x="36" y="5"/>
                          <a:pt x="35" y="5"/>
                          <a:pt x="37" y="6"/>
                        </a:cubicBezTo>
                        <a:cubicBezTo>
                          <a:pt x="36" y="6"/>
                          <a:pt x="38" y="7"/>
                          <a:pt x="35" y="6"/>
                        </a:cubicBezTo>
                        <a:cubicBezTo>
                          <a:pt x="37" y="6"/>
                          <a:pt x="37" y="7"/>
                          <a:pt x="37" y="7"/>
                        </a:cubicBezTo>
                        <a:cubicBezTo>
                          <a:pt x="35" y="7"/>
                          <a:pt x="36" y="7"/>
                          <a:pt x="37" y="7"/>
                        </a:cubicBezTo>
                        <a:cubicBezTo>
                          <a:pt x="37" y="8"/>
                          <a:pt x="35" y="8"/>
                          <a:pt x="37" y="8"/>
                        </a:cubicBezTo>
                        <a:cubicBezTo>
                          <a:pt x="35" y="8"/>
                          <a:pt x="37" y="8"/>
                          <a:pt x="35" y="8"/>
                        </a:cubicBezTo>
                        <a:cubicBezTo>
                          <a:pt x="36" y="8"/>
                          <a:pt x="37" y="9"/>
                          <a:pt x="35" y="8"/>
                        </a:cubicBezTo>
                        <a:cubicBezTo>
                          <a:pt x="36" y="9"/>
                          <a:pt x="37" y="9"/>
                          <a:pt x="35" y="9"/>
                        </a:cubicBezTo>
                        <a:cubicBezTo>
                          <a:pt x="36" y="9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0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1"/>
                          <a:pt x="37" y="11"/>
                          <a:pt x="35" y="12"/>
                        </a:cubicBezTo>
                        <a:cubicBezTo>
                          <a:pt x="37" y="12"/>
                          <a:pt x="35" y="12"/>
                          <a:pt x="35" y="12"/>
                        </a:cubicBezTo>
                        <a:cubicBezTo>
                          <a:pt x="36" y="13"/>
                          <a:pt x="34" y="12"/>
                          <a:pt x="36" y="12"/>
                        </a:cubicBezTo>
                        <a:cubicBezTo>
                          <a:pt x="36" y="13"/>
                          <a:pt x="36" y="13"/>
                          <a:pt x="36" y="13"/>
                        </a:cubicBezTo>
                        <a:cubicBezTo>
                          <a:pt x="35" y="13"/>
                          <a:pt x="34" y="12"/>
                          <a:pt x="34" y="13"/>
                        </a:cubicBezTo>
                        <a:cubicBezTo>
                          <a:pt x="35" y="13"/>
                          <a:pt x="35" y="13"/>
                          <a:pt x="36" y="13"/>
                        </a:cubicBezTo>
                        <a:cubicBezTo>
                          <a:pt x="35" y="13"/>
                          <a:pt x="35" y="13"/>
                          <a:pt x="34" y="13"/>
                        </a:cubicBezTo>
                        <a:cubicBezTo>
                          <a:pt x="35" y="14"/>
                          <a:pt x="34" y="14"/>
                          <a:pt x="35" y="15"/>
                        </a:cubicBezTo>
                        <a:cubicBezTo>
                          <a:pt x="34" y="14"/>
                          <a:pt x="33" y="14"/>
                          <a:pt x="33" y="14"/>
                        </a:cubicBezTo>
                        <a:cubicBezTo>
                          <a:pt x="32" y="13"/>
                          <a:pt x="33" y="14"/>
                          <a:pt x="33" y="14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6" y="15"/>
                          <a:pt x="33" y="14"/>
                          <a:pt x="34" y="15"/>
                        </a:cubicBezTo>
                        <a:cubicBezTo>
                          <a:pt x="36" y="15"/>
                          <a:pt x="34" y="16"/>
                          <a:pt x="33" y="16"/>
                        </a:cubicBezTo>
                        <a:cubicBezTo>
                          <a:pt x="33" y="16"/>
                          <a:pt x="35" y="16"/>
                          <a:pt x="35" y="16"/>
                        </a:cubicBezTo>
                        <a:cubicBezTo>
                          <a:pt x="33" y="16"/>
                          <a:pt x="35" y="17"/>
                          <a:pt x="34" y="17"/>
                        </a:cubicBezTo>
                        <a:cubicBezTo>
                          <a:pt x="34" y="17"/>
                          <a:pt x="34" y="17"/>
                          <a:pt x="33" y="17"/>
                        </a:cubicBezTo>
                        <a:cubicBezTo>
                          <a:pt x="34" y="17"/>
                          <a:pt x="34" y="17"/>
                          <a:pt x="34" y="18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4" y="18"/>
                          <a:pt x="33" y="18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2" y="17"/>
                          <a:pt x="34" y="18"/>
                          <a:pt x="32" y="18"/>
                        </a:cubicBezTo>
                        <a:cubicBezTo>
                          <a:pt x="33" y="18"/>
                          <a:pt x="33" y="18"/>
                          <a:pt x="34" y="18"/>
                        </a:cubicBezTo>
                        <a:cubicBezTo>
                          <a:pt x="33" y="18"/>
                          <a:pt x="34" y="18"/>
                          <a:pt x="34" y="18"/>
                        </a:cubicBezTo>
                        <a:cubicBezTo>
                          <a:pt x="33" y="18"/>
                          <a:pt x="33" y="18"/>
                          <a:pt x="33" y="19"/>
                        </a:cubicBezTo>
                        <a:cubicBezTo>
                          <a:pt x="32" y="18"/>
                          <a:pt x="32" y="18"/>
                          <a:pt x="30" y="17"/>
                        </a:cubicBezTo>
                        <a:cubicBezTo>
                          <a:pt x="31" y="18"/>
                          <a:pt x="32" y="18"/>
                          <a:pt x="33" y="19"/>
                        </a:cubicBezTo>
                        <a:cubicBezTo>
                          <a:pt x="32" y="19"/>
                          <a:pt x="32" y="19"/>
                          <a:pt x="31" y="18"/>
                        </a:cubicBezTo>
                        <a:cubicBezTo>
                          <a:pt x="32" y="19"/>
                          <a:pt x="31" y="19"/>
                          <a:pt x="32" y="20"/>
                        </a:cubicBezTo>
                        <a:cubicBezTo>
                          <a:pt x="31" y="20"/>
                          <a:pt x="32" y="21"/>
                          <a:pt x="31" y="22"/>
                        </a:cubicBezTo>
                        <a:cubicBezTo>
                          <a:pt x="31" y="22"/>
                          <a:pt x="30" y="21"/>
                          <a:pt x="30" y="21"/>
                        </a:cubicBezTo>
                        <a:cubicBezTo>
                          <a:pt x="29" y="21"/>
                          <a:pt x="31" y="22"/>
                          <a:pt x="31" y="22"/>
                        </a:cubicBezTo>
                        <a:cubicBezTo>
                          <a:pt x="30" y="21"/>
                          <a:pt x="32" y="24"/>
                          <a:pt x="30" y="22"/>
                        </a:cubicBezTo>
                        <a:cubicBezTo>
                          <a:pt x="31" y="23"/>
                          <a:pt x="30" y="23"/>
                          <a:pt x="30" y="24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30" y="24"/>
                          <a:pt x="28" y="24"/>
                          <a:pt x="29" y="26"/>
                        </a:cubicBezTo>
                        <a:cubicBezTo>
                          <a:pt x="29" y="25"/>
                          <a:pt x="28" y="26"/>
                          <a:pt x="28" y="25"/>
                        </a:cubicBezTo>
                        <a:cubicBezTo>
                          <a:pt x="28" y="26"/>
                          <a:pt x="28" y="26"/>
                          <a:pt x="28" y="25"/>
                        </a:cubicBezTo>
                        <a:cubicBezTo>
                          <a:pt x="27" y="25"/>
                          <a:pt x="28" y="26"/>
                          <a:pt x="28" y="26"/>
                        </a:cubicBezTo>
                        <a:cubicBezTo>
                          <a:pt x="28" y="27"/>
                          <a:pt x="26" y="25"/>
                          <a:pt x="27" y="27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7" y="27"/>
                          <a:pt x="27" y="27"/>
                          <a:pt x="26" y="26"/>
                        </a:cubicBezTo>
                        <a:cubicBezTo>
                          <a:pt x="26" y="26"/>
                          <a:pt x="27" y="26"/>
                          <a:pt x="27" y="27"/>
                        </a:cubicBezTo>
                        <a:cubicBezTo>
                          <a:pt x="27" y="27"/>
                          <a:pt x="26" y="26"/>
                          <a:pt x="26" y="26"/>
                        </a:cubicBezTo>
                        <a:cubicBezTo>
                          <a:pt x="27" y="28"/>
                          <a:pt x="26" y="26"/>
                          <a:pt x="26" y="27"/>
                        </a:cubicBezTo>
                        <a:cubicBezTo>
                          <a:pt x="25" y="26"/>
                          <a:pt x="26" y="28"/>
                          <a:pt x="25" y="26"/>
                        </a:cubicBezTo>
                        <a:cubicBezTo>
                          <a:pt x="25" y="28"/>
                          <a:pt x="25" y="27"/>
                          <a:pt x="25" y="27"/>
                        </a:cubicBezTo>
                        <a:cubicBezTo>
                          <a:pt x="25" y="27"/>
                          <a:pt x="24" y="27"/>
                          <a:pt x="24" y="26"/>
                        </a:cubicBezTo>
                        <a:cubicBezTo>
                          <a:pt x="24" y="27"/>
                          <a:pt x="25" y="28"/>
                          <a:pt x="25" y="28"/>
                        </a:cubicBezTo>
                        <a:cubicBezTo>
                          <a:pt x="24" y="28"/>
                          <a:pt x="24" y="28"/>
                          <a:pt x="24" y="27"/>
                        </a:cubicBezTo>
                        <a:cubicBezTo>
                          <a:pt x="23" y="27"/>
                          <a:pt x="24" y="27"/>
                          <a:pt x="24" y="28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5"/>
                        </a:cubicBezTo>
                        <a:cubicBezTo>
                          <a:pt x="23" y="26"/>
                          <a:pt x="23" y="27"/>
                          <a:pt x="23" y="28"/>
                        </a:cubicBezTo>
                        <a:cubicBezTo>
                          <a:pt x="23" y="27"/>
                          <a:pt x="23" y="28"/>
                          <a:pt x="23" y="28"/>
                        </a:cubicBezTo>
                        <a:cubicBezTo>
                          <a:pt x="22" y="26"/>
                          <a:pt x="24" y="29"/>
                          <a:pt x="23" y="29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2" y="27"/>
                          <a:pt x="22" y="28"/>
                          <a:pt x="22" y="28"/>
                        </a:cubicBezTo>
                        <a:cubicBezTo>
                          <a:pt x="22" y="28"/>
                          <a:pt x="22" y="28"/>
                          <a:pt x="23" y="29"/>
                        </a:cubicBezTo>
                        <a:cubicBezTo>
                          <a:pt x="22" y="29"/>
                          <a:pt x="21" y="27"/>
                          <a:pt x="21" y="29"/>
                        </a:cubicBezTo>
                        <a:cubicBezTo>
                          <a:pt x="21" y="29"/>
                          <a:pt x="21" y="28"/>
                          <a:pt x="21" y="27"/>
                        </a:cubicBezTo>
                        <a:cubicBezTo>
                          <a:pt x="21" y="29"/>
                          <a:pt x="21" y="29"/>
                          <a:pt x="20" y="27"/>
                        </a:cubicBezTo>
                        <a:cubicBezTo>
                          <a:pt x="20" y="29"/>
                          <a:pt x="19" y="27"/>
                          <a:pt x="19" y="27"/>
                        </a:cubicBezTo>
                        <a:cubicBezTo>
                          <a:pt x="19" y="28"/>
                          <a:pt x="19" y="28"/>
                          <a:pt x="19" y="29"/>
                        </a:cubicBezTo>
                        <a:cubicBezTo>
                          <a:pt x="19" y="28"/>
                          <a:pt x="19" y="29"/>
                          <a:pt x="19" y="28"/>
                        </a:cubicBezTo>
                        <a:cubicBezTo>
                          <a:pt x="19" y="28"/>
                          <a:pt x="19" y="29"/>
                          <a:pt x="18" y="28"/>
                        </a:cubicBezTo>
                        <a:cubicBezTo>
                          <a:pt x="18" y="28"/>
                          <a:pt x="19" y="29"/>
                          <a:pt x="19" y="29"/>
                        </a:cubicBezTo>
                        <a:cubicBezTo>
                          <a:pt x="18" y="30"/>
                          <a:pt x="18" y="28"/>
                          <a:pt x="18" y="28"/>
                        </a:cubicBezTo>
                        <a:cubicBezTo>
                          <a:pt x="18" y="29"/>
                          <a:pt x="18" y="27"/>
                          <a:pt x="17" y="27"/>
                        </a:cubicBezTo>
                        <a:cubicBezTo>
                          <a:pt x="18" y="29"/>
                          <a:pt x="17" y="28"/>
                          <a:pt x="17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5" y="28"/>
                          <a:pt x="15" y="28"/>
                          <a:pt x="15" y="29"/>
                        </a:cubicBezTo>
                        <a:cubicBezTo>
                          <a:pt x="16" y="26"/>
                          <a:pt x="12" y="29"/>
                          <a:pt x="13" y="27"/>
                        </a:cubicBezTo>
                        <a:cubicBezTo>
                          <a:pt x="12" y="28"/>
                          <a:pt x="11" y="28"/>
                          <a:pt x="11" y="27"/>
                        </a:cubicBezTo>
                        <a:cubicBezTo>
                          <a:pt x="11" y="27"/>
                          <a:pt x="10" y="26"/>
                          <a:pt x="9" y="27"/>
                        </a:cubicBezTo>
                        <a:cubicBezTo>
                          <a:pt x="9" y="27"/>
                          <a:pt x="10" y="26"/>
                          <a:pt x="9" y="26"/>
                        </a:cubicBezTo>
                        <a:cubicBezTo>
                          <a:pt x="9" y="26"/>
                          <a:pt x="9" y="26"/>
                          <a:pt x="9" y="27"/>
                        </a:cubicBezTo>
                        <a:cubicBezTo>
                          <a:pt x="9" y="26"/>
                          <a:pt x="8" y="27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8" y="25"/>
                          <a:pt x="7" y="25"/>
                          <a:pt x="7" y="24"/>
                        </a:cubicBezTo>
                        <a:cubicBezTo>
                          <a:pt x="7" y="25"/>
                          <a:pt x="6" y="24"/>
                          <a:pt x="7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3"/>
                          <a:pt x="6" y="24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2"/>
                          <a:pt x="5" y="21"/>
                          <a:pt x="5" y="20"/>
                        </a:cubicBezTo>
                        <a:cubicBezTo>
                          <a:pt x="3" y="21"/>
                          <a:pt x="2" y="20"/>
                          <a:pt x="3" y="19"/>
                        </a:cubicBezTo>
                        <a:cubicBezTo>
                          <a:pt x="2" y="20"/>
                          <a:pt x="1" y="19"/>
                          <a:pt x="1" y="18"/>
                        </a:cubicBezTo>
                        <a:cubicBezTo>
                          <a:pt x="0" y="17"/>
                          <a:pt x="1" y="16"/>
                          <a:pt x="1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6"/>
                          <a:pt x="0" y="15"/>
                          <a:pt x="2" y="14"/>
                        </a:cubicBezTo>
                        <a:cubicBezTo>
                          <a:pt x="2" y="14"/>
                          <a:pt x="1" y="14"/>
                          <a:pt x="1" y="14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0" y="14"/>
                        </a:cubicBezTo>
                        <a:cubicBezTo>
                          <a:pt x="0" y="14"/>
                          <a:pt x="1" y="13"/>
                          <a:pt x="0" y="13"/>
                        </a:cubicBezTo>
                        <a:cubicBezTo>
                          <a:pt x="0" y="13"/>
                          <a:pt x="3" y="13"/>
                          <a:pt x="1" y="13"/>
                        </a:cubicBezTo>
                        <a:cubicBezTo>
                          <a:pt x="1" y="13"/>
                          <a:pt x="2" y="13"/>
                          <a:pt x="3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3" y="13"/>
                          <a:pt x="3" y="13"/>
                          <a:pt x="4" y="13"/>
                        </a:cubicBezTo>
                        <a:cubicBezTo>
                          <a:pt x="4" y="13"/>
                          <a:pt x="5" y="13"/>
                          <a:pt x="5" y="13"/>
                        </a:cubicBezTo>
                        <a:cubicBezTo>
                          <a:pt x="5" y="13"/>
                          <a:pt x="4" y="13"/>
                          <a:pt x="4" y="13"/>
                        </a:cubicBezTo>
                        <a:cubicBezTo>
                          <a:pt x="7" y="13"/>
                          <a:pt x="3" y="14"/>
                          <a:pt x="6" y="14"/>
                        </a:cubicBezTo>
                        <a:cubicBezTo>
                          <a:pt x="6" y="14"/>
                          <a:pt x="6" y="14"/>
                          <a:pt x="5" y="14"/>
                        </a:cubicBezTo>
                        <a:cubicBezTo>
                          <a:pt x="6" y="14"/>
                          <a:pt x="5" y="15"/>
                          <a:pt x="6" y="15"/>
                        </a:cubicBezTo>
                        <a:cubicBezTo>
                          <a:pt x="4" y="15"/>
                          <a:pt x="6" y="15"/>
                          <a:pt x="4" y="16"/>
                        </a:cubicBezTo>
                        <a:cubicBezTo>
                          <a:pt x="5" y="16"/>
                          <a:pt x="5" y="16"/>
                          <a:pt x="7" y="15"/>
                        </a:cubicBezTo>
                        <a:cubicBezTo>
                          <a:pt x="5" y="16"/>
                          <a:pt x="8" y="15"/>
                          <a:pt x="7" y="16"/>
                        </a:cubicBezTo>
                        <a:cubicBezTo>
                          <a:pt x="7" y="16"/>
                          <a:pt x="8" y="16"/>
                          <a:pt x="8" y="16"/>
                        </a:cubicBezTo>
                        <a:cubicBezTo>
                          <a:pt x="7" y="16"/>
                          <a:pt x="8" y="17"/>
                          <a:pt x="9" y="16"/>
                        </a:cubicBezTo>
                        <a:cubicBezTo>
                          <a:pt x="9" y="16"/>
                          <a:pt x="8" y="17"/>
                          <a:pt x="8" y="17"/>
                        </a:cubicBezTo>
                        <a:cubicBezTo>
                          <a:pt x="8" y="17"/>
                          <a:pt x="9" y="17"/>
                          <a:pt x="9" y="16"/>
                        </a:cubicBezTo>
                        <a:cubicBezTo>
                          <a:pt x="9" y="16"/>
                          <a:pt x="8" y="17"/>
                          <a:pt x="9" y="16"/>
                        </a:cubicBezTo>
                        <a:cubicBezTo>
                          <a:pt x="8" y="17"/>
                          <a:pt x="10" y="16"/>
                          <a:pt x="11" y="16"/>
                        </a:cubicBezTo>
                        <a:cubicBezTo>
                          <a:pt x="8" y="19"/>
                          <a:pt x="9" y="18"/>
                          <a:pt x="8" y="20"/>
                        </a:cubicBezTo>
                        <a:cubicBezTo>
                          <a:pt x="9" y="19"/>
                          <a:pt x="9" y="19"/>
                          <a:pt x="10" y="19"/>
                        </a:cubicBezTo>
                        <a:cubicBezTo>
                          <a:pt x="10" y="19"/>
                          <a:pt x="9" y="20"/>
                          <a:pt x="10" y="19"/>
                        </a:cubicBezTo>
                        <a:cubicBezTo>
                          <a:pt x="10" y="19"/>
                          <a:pt x="9" y="20"/>
                          <a:pt x="9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1" y="17"/>
                          <a:pt x="11" y="19"/>
                          <a:pt x="12" y="18"/>
                        </a:cubicBezTo>
                        <a:cubicBezTo>
                          <a:pt x="11" y="19"/>
                          <a:pt x="12" y="18"/>
                          <a:pt x="12" y="18"/>
                        </a:cubicBezTo>
                        <a:cubicBezTo>
                          <a:pt x="12" y="19"/>
                          <a:pt x="11" y="19"/>
                          <a:pt x="11" y="19"/>
                        </a:cubicBezTo>
                        <a:cubicBezTo>
                          <a:pt x="11" y="19"/>
                          <a:pt x="12" y="19"/>
                          <a:pt x="12" y="18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2" y="19"/>
                          <a:pt x="12" y="19"/>
                          <a:pt x="12" y="20"/>
                        </a:cubicBezTo>
                        <a:cubicBezTo>
                          <a:pt x="11" y="21"/>
                          <a:pt x="12" y="19"/>
                          <a:pt x="11" y="20"/>
                        </a:cubicBezTo>
                        <a:cubicBezTo>
                          <a:pt x="11" y="20"/>
                          <a:pt x="11" y="21"/>
                          <a:pt x="11" y="21"/>
                        </a:cubicBezTo>
                        <a:cubicBezTo>
                          <a:pt x="11" y="21"/>
                          <a:pt x="12" y="19"/>
                          <a:pt x="13" y="18"/>
                        </a:cubicBezTo>
                        <a:cubicBezTo>
                          <a:pt x="12" y="19"/>
                          <a:pt x="13" y="18"/>
                          <a:pt x="13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2" y="19"/>
                          <a:pt x="12" y="20"/>
                          <a:pt x="12" y="20"/>
                        </a:cubicBezTo>
                        <a:cubicBezTo>
                          <a:pt x="12" y="20"/>
                          <a:pt x="13" y="18"/>
                          <a:pt x="13" y="18"/>
                        </a:cubicBezTo>
                        <a:cubicBezTo>
                          <a:pt x="14" y="17"/>
                          <a:pt x="13" y="19"/>
                          <a:pt x="12" y="20"/>
                        </a:cubicBezTo>
                        <a:cubicBezTo>
                          <a:pt x="13" y="20"/>
                          <a:pt x="13" y="20"/>
                          <a:pt x="13" y="19"/>
                        </a:cubicBezTo>
                        <a:cubicBezTo>
                          <a:pt x="13" y="18"/>
                          <a:pt x="13" y="20"/>
                          <a:pt x="13" y="19"/>
                        </a:cubicBezTo>
                        <a:cubicBezTo>
                          <a:pt x="13" y="18"/>
                          <a:pt x="14" y="18"/>
                          <a:pt x="14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3" y="19"/>
                          <a:pt x="14" y="18"/>
                          <a:pt x="13" y="19"/>
                        </a:cubicBezTo>
                        <a:cubicBezTo>
                          <a:pt x="14" y="18"/>
                          <a:pt x="13" y="20"/>
                          <a:pt x="14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4" y="19"/>
                          <a:pt x="14" y="20"/>
                          <a:pt x="14" y="20"/>
                        </a:cubicBezTo>
                        <a:cubicBezTo>
                          <a:pt x="14" y="19"/>
                          <a:pt x="14" y="19"/>
                          <a:pt x="14" y="19"/>
                        </a:cubicBezTo>
                        <a:cubicBezTo>
                          <a:pt x="15" y="18"/>
                          <a:pt x="15" y="19"/>
                          <a:pt x="15" y="18"/>
                        </a:cubicBezTo>
                        <a:cubicBezTo>
                          <a:pt x="14" y="20"/>
                          <a:pt x="14" y="19"/>
                          <a:pt x="14" y="21"/>
                        </a:cubicBezTo>
                        <a:cubicBezTo>
                          <a:pt x="14" y="21"/>
                          <a:pt x="14" y="21"/>
                          <a:pt x="13" y="23"/>
                        </a:cubicBezTo>
                        <a:cubicBezTo>
                          <a:pt x="13" y="22"/>
                          <a:pt x="14" y="21"/>
                          <a:pt x="14" y="21"/>
                        </a:cubicBezTo>
                        <a:cubicBezTo>
                          <a:pt x="14" y="20"/>
                          <a:pt x="14" y="22"/>
                          <a:pt x="15" y="20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2"/>
                          <a:pt x="14" y="22"/>
                          <a:pt x="13" y="23"/>
                        </a:cubicBezTo>
                        <a:cubicBezTo>
                          <a:pt x="14" y="22"/>
                          <a:pt x="14" y="21"/>
                          <a:pt x="15" y="20"/>
                        </a:cubicBezTo>
                        <a:cubicBezTo>
                          <a:pt x="15" y="20"/>
                          <a:pt x="15" y="21"/>
                          <a:pt x="15" y="21"/>
                        </a:cubicBezTo>
                        <a:cubicBezTo>
                          <a:pt x="14" y="22"/>
                          <a:pt x="14" y="23"/>
                          <a:pt x="14" y="22"/>
                        </a:cubicBezTo>
                        <a:cubicBezTo>
                          <a:pt x="14" y="23"/>
                          <a:pt x="14" y="23"/>
                          <a:pt x="14" y="24"/>
                        </a:cubicBezTo>
                        <a:cubicBezTo>
                          <a:pt x="14" y="24"/>
                          <a:pt x="14" y="23"/>
                          <a:pt x="14" y="23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5" y="23"/>
                          <a:pt x="15" y="23"/>
                        </a:cubicBezTo>
                        <a:cubicBezTo>
                          <a:pt x="15" y="22"/>
                          <a:pt x="15" y="23"/>
                          <a:pt x="15" y="21"/>
                        </a:cubicBezTo>
                        <a:cubicBezTo>
                          <a:pt x="15" y="21"/>
                          <a:pt x="15" y="22"/>
                          <a:pt x="15" y="22"/>
                        </a:cubicBezTo>
                        <a:cubicBezTo>
                          <a:pt x="15" y="22"/>
                          <a:pt x="16" y="21"/>
                          <a:pt x="15" y="22"/>
                        </a:cubicBezTo>
                        <a:cubicBezTo>
                          <a:pt x="15" y="22"/>
                          <a:pt x="15" y="22"/>
                          <a:pt x="16" y="22"/>
                        </a:cubicBezTo>
                        <a:cubicBezTo>
                          <a:pt x="16" y="22"/>
                          <a:pt x="16" y="21"/>
                          <a:pt x="16" y="21"/>
                        </a:cubicBezTo>
                        <a:cubicBezTo>
                          <a:pt x="16" y="20"/>
                          <a:pt x="16" y="23"/>
                          <a:pt x="16" y="21"/>
                        </a:cubicBezTo>
                        <a:cubicBezTo>
                          <a:pt x="16" y="21"/>
                          <a:pt x="16" y="22"/>
                          <a:pt x="16" y="21"/>
                        </a:cubicBezTo>
                        <a:cubicBezTo>
                          <a:pt x="16" y="21"/>
                          <a:pt x="16" y="22"/>
                          <a:pt x="16" y="22"/>
                        </a:cubicBezTo>
                        <a:cubicBezTo>
                          <a:pt x="17" y="21"/>
                          <a:pt x="17" y="21"/>
                          <a:pt x="18" y="21"/>
                        </a:cubicBezTo>
                        <a:cubicBezTo>
                          <a:pt x="18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0"/>
                        </a:cubicBezTo>
                        <a:cubicBezTo>
                          <a:pt x="18" y="21"/>
                          <a:pt x="18" y="23"/>
                          <a:pt x="18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4"/>
                          <a:pt x="20" y="24"/>
                          <a:pt x="20" y="24"/>
                        </a:cubicBezTo>
                        <a:cubicBezTo>
                          <a:pt x="21" y="24"/>
                          <a:pt x="22" y="24"/>
                          <a:pt x="22" y="24"/>
                        </a:cubicBezTo>
                        <a:cubicBezTo>
                          <a:pt x="22" y="24"/>
                          <a:pt x="21" y="22"/>
                          <a:pt x="21" y="23"/>
                        </a:cubicBezTo>
                        <a:cubicBezTo>
                          <a:pt x="21" y="23"/>
                          <a:pt x="21" y="22"/>
                          <a:pt x="21" y="22"/>
                        </a:cubicBezTo>
                        <a:cubicBezTo>
                          <a:pt x="21" y="22"/>
                          <a:pt x="21" y="20"/>
                          <a:pt x="22" y="22"/>
                        </a:cubicBezTo>
                        <a:cubicBezTo>
                          <a:pt x="22" y="21"/>
                          <a:pt x="21" y="21"/>
                          <a:pt x="22" y="20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2"/>
                          <a:pt x="22" y="22"/>
                          <a:pt x="23" y="23"/>
                        </a:cubicBezTo>
                        <a:cubicBezTo>
                          <a:pt x="22" y="21"/>
                          <a:pt x="22" y="23"/>
                          <a:pt x="22" y="22"/>
                        </a:cubicBezTo>
                        <a:cubicBezTo>
                          <a:pt x="22" y="23"/>
                          <a:pt x="22" y="23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2" y="23"/>
                          <a:pt x="23" y="23"/>
                          <a:pt x="23" y="24"/>
                        </a:cubicBezTo>
                        <a:cubicBezTo>
                          <a:pt x="23" y="23"/>
                          <a:pt x="22" y="22"/>
                          <a:pt x="22" y="21"/>
                        </a:cubicBezTo>
                        <a:cubicBezTo>
                          <a:pt x="22" y="21"/>
                          <a:pt x="23" y="23"/>
                          <a:pt x="23" y="22"/>
                        </a:cubicBezTo>
                        <a:cubicBezTo>
                          <a:pt x="22" y="21"/>
                          <a:pt x="23" y="22"/>
                          <a:pt x="23" y="21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4" y="23"/>
                          <a:pt x="23" y="23"/>
                          <a:pt x="23" y="22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4" y="23"/>
                          <a:pt x="24" y="23"/>
                          <a:pt x="24" y="24"/>
                        </a:cubicBezTo>
                        <a:cubicBezTo>
                          <a:pt x="24" y="23"/>
                          <a:pt x="24" y="23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3" y="22"/>
                          <a:pt x="24" y="22"/>
                        </a:cubicBezTo>
                        <a:cubicBezTo>
                          <a:pt x="23" y="22"/>
                          <a:pt x="24" y="22"/>
                          <a:pt x="24" y="22"/>
                        </a:cubicBezTo>
                        <a:cubicBezTo>
                          <a:pt x="24" y="23"/>
                          <a:pt x="24" y="22"/>
                          <a:pt x="25" y="23"/>
                        </a:cubicBezTo>
                        <a:cubicBezTo>
                          <a:pt x="25" y="23"/>
                          <a:pt x="24" y="21"/>
                          <a:pt x="25" y="23"/>
                        </a:cubicBezTo>
                        <a:cubicBezTo>
                          <a:pt x="25" y="23"/>
                          <a:pt x="24" y="22"/>
                          <a:pt x="24" y="22"/>
                        </a:cubicBezTo>
                        <a:cubicBezTo>
                          <a:pt x="23" y="21"/>
                          <a:pt x="25" y="23"/>
                          <a:pt x="24" y="21"/>
                        </a:cubicBezTo>
                        <a:cubicBezTo>
                          <a:pt x="24" y="21"/>
                          <a:pt x="24" y="22"/>
                          <a:pt x="25" y="23"/>
                        </a:cubicBezTo>
                        <a:cubicBezTo>
                          <a:pt x="25" y="22"/>
                          <a:pt x="25" y="23"/>
                          <a:pt x="25" y="23"/>
                        </a:cubicBezTo>
                        <a:cubicBezTo>
                          <a:pt x="24" y="21"/>
                          <a:pt x="25" y="22"/>
                          <a:pt x="24" y="21"/>
                        </a:cubicBezTo>
                        <a:cubicBezTo>
                          <a:pt x="25" y="22"/>
                          <a:pt x="23" y="20"/>
                          <a:pt x="24" y="21"/>
                        </a:cubicBezTo>
                        <a:cubicBezTo>
                          <a:pt x="24" y="21"/>
                          <a:pt x="24" y="21"/>
                          <a:pt x="24" y="20"/>
                        </a:cubicBezTo>
                        <a:cubicBezTo>
                          <a:pt x="24" y="20"/>
                          <a:pt x="25" y="21"/>
                          <a:pt x="25" y="21"/>
                        </a:cubicBezTo>
                        <a:cubicBezTo>
                          <a:pt x="24" y="20"/>
                          <a:pt x="25" y="20"/>
                          <a:pt x="25" y="20"/>
                        </a:cubicBezTo>
                        <a:cubicBezTo>
                          <a:pt x="26" y="20"/>
                          <a:pt x="26" y="20"/>
                          <a:pt x="25" y="20"/>
                        </a:cubicBezTo>
                        <a:cubicBezTo>
                          <a:pt x="25" y="19"/>
                          <a:pt x="26" y="20"/>
                          <a:pt x="27" y="20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19"/>
                          <a:pt x="27" y="19"/>
                          <a:pt x="27" y="19"/>
                        </a:cubicBezTo>
                        <a:cubicBezTo>
                          <a:pt x="27" y="19"/>
                          <a:pt x="29" y="20"/>
                          <a:pt x="30" y="21"/>
                        </a:cubicBezTo>
                        <a:cubicBezTo>
                          <a:pt x="30" y="20"/>
                          <a:pt x="29" y="20"/>
                          <a:pt x="29" y="20"/>
                        </a:cubicBezTo>
                        <a:cubicBezTo>
                          <a:pt x="28" y="19"/>
                          <a:pt x="29" y="20"/>
                          <a:pt x="28" y="19"/>
                        </a:cubicBezTo>
                        <a:cubicBezTo>
                          <a:pt x="28" y="19"/>
                          <a:pt x="29" y="19"/>
                          <a:pt x="2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8" y="18"/>
                          <a:pt x="29" y="19"/>
                        </a:cubicBezTo>
                        <a:cubicBezTo>
                          <a:pt x="29" y="19"/>
                          <a:pt x="29" y="19"/>
                          <a:pt x="28" y="18"/>
                        </a:cubicBezTo>
                        <a:cubicBezTo>
                          <a:pt x="28" y="19"/>
                          <a:pt x="29" y="18"/>
                          <a:pt x="28" y="18"/>
                        </a:cubicBezTo>
                        <a:cubicBezTo>
                          <a:pt x="27" y="18"/>
                          <a:pt x="29" y="19"/>
                          <a:pt x="29" y="18"/>
                        </a:cubicBezTo>
                        <a:cubicBezTo>
                          <a:pt x="30" y="19"/>
                          <a:pt x="29" y="19"/>
                          <a:pt x="29" y="19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9"/>
                          <a:pt x="29" y="18"/>
                          <a:pt x="28" y="18"/>
                        </a:cubicBezTo>
                        <a:cubicBezTo>
                          <a:pt x="29" y="18"/>
                          <a:pt x="30" y="17"/>
                          <a:pt x="28" y="16"/>
                        </a:cubicBezTo>
                        <a:cubicBezTo>
                          <a:pt x="29" y="16"/>
                          <a:pt x="29" y="17"/>
                          <a:pt x="30" y="17"/>
                        </a:cubicBezTo>
                        <a:cubicBezTo>
                          <a:pt x="29" y="17"/>
                          <a:pt x="28" y="16"/>
                          <a:pt x="29" y="16"/>
                        </a:cubicBezTo>
                        <a:cubicBezTo>
                          <a:pt x="29" y="16"/>
                          <a:pt x="30" y="17"/>
                          <a:pt x="29" y="17"/>
                        </a:cubicBezTo>
                        <a:cubicBezTo>
                          <a:pt x="31" y="17"/>
                          <a:pt x="29" y="16"/>
                          <a:pt x="30" y="17"/>
                        </a:cubicBezTo>
                        <a:cubicBezTo>
                          <a:pt x="29" y="16"/>
                          <a:pt x="29" y="16"/>
                          <a:pt x="30" y="16"/>
                        </a:cubicBezTo>
                        <a:cubicBezTo>
                          <a:pt x="29" y="16"/>
                          <a:pt x="28" y="15"/>
                          <a:pt x="28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8" y="15"/>
                          <a:pt x="29" y="15"/>
                          <a:pt x="29" y="15"/>
                        </a:cubicBezTo>
                        <a:cubicBezTo>
                          <a:pt x="30" y="16"/>
                          <a:pt x="28" y="15"/>
                          <a:pt x="31" y="16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29" y="14"/>
                        </a:cubicBezTo>
                        <a:cubicBezTo>
                          <a:pt x="29" y="14"/>
                          <a:pt x="30" y="14"/>
                          <a:pt x="30" y="14"/>
                        </a:cubicBezTo>
                        <a:cubicBezTo>
                          <a:pt x="31" y="15"/>
                          <a:pt x="29" y="14"/>
                          <a:pt x="31" y="15"/>
                        </a:cubicBezTo>
                        <a:cubicBezTo>
                          <a:pt x="30" y="15"/>
                          <a:pt x="30" y="14"/>
                          <a:pt x="28" y="14"/>
                        </a:cubicBezTo>
                        <a:cubicBezTo>
                          <a:pt x="31" y="15"/>
                          <a:pt x="28" y="13"/>
                          <a:pt x="29" y="14"/>
                        </a:cubicBezTo>
                        <a:cubicBezTo>
                          <a:pt x="29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7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7" y="12"/>
                          <a:pt x="29" y="12"/>
                          <a:pt x="28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30" y="12"/>
                          <a:pt x="28" y="11"/>
                          <a:pt x="29" y="12"/>
                        </a:cubicBezTo>
                        <a:cubicBezTo>
                          <a:pt x="31" y="12"/>
                          <a:pt x="26" y="10"/>
                          <a:pt x="28" y="11"/>
                        </a:cubicBezTo>
                        <a:cubicBezTo>
                          <a:pt x="26" y="10"/>
                          <a:pt x="29" y="11"/>
                          <a:pt x="28" y="10"/>
                        </a:cubicBezTo>
                        <a:cubicBezTo>
                          <a:pt x="28" y="10"/>
                          <a:pt x="29" y="10"/>
                          <a:pt x="31" y="11"/>
                        </a:cubicBezTo>
                        <a:cubicBezTo>
                          <a:pt x="30" y="11"/>
                          <a:pt x="29" y="10"/>
                          <a:pt x="29" y="10"/>
                        </a:cubicBezTo>
                        <a:cubicBezTo>
                          <a:pt x="29" y="10"/>
                          <a:pt x="30" y="11"/>
                          <a:pt x="31" y="11"/>
                        </a:cubicBezTo>
                        <a:cubicBezTo>
                          <a:pt x="31" y="10"/>
                          <a:pt x="29" y="10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9" y="10"/>
                          <a:pt x="29" y="9"/>
                          <a:pt x="30" y="9"/>
                        </a:cubicBezTo>
                        <a:cubicBezTo>
                          <a:pt x="30" y="9"/>
                          <a:pt x="29" y="9"/>
                          <a:pt x="29" y="9"/>
                        </a:cubicBezTo>
                        <a:cubicBezTo>
                          <a:pt x="29" y="9"/>
                          <a:pt x="28" y="9"/>
                          <a:pt x="28" y="9"/>
                        </a:cubicBezTo>
                        <a:cubicBezTo>
                          <a:pt x="29" y="9"/>
                          <a:pt x="29" y="9"/>
                          <a:pt x="30" y="9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0" y="9"/>
                          <a:pt x="32" y="9"/>
                          <a:pt x="30" y="8"/>
                        </a:cubicBezTo>
                        <a:cubicBezTo>
                          <a:pt x="33" y="8"/>
                          <a:pt x="32" y="5"/>
                          <a:pt x="32" y="4"/>
                        </a:cubicBezTo>
                        <a:cubicBezTo>
                          <a:pt x="31" y="4"/>
                          <a:pt x="32" y="4"/>
                          <a:pt x="31" y="4"/>
                        </a:cubicBezTo>
                        <a:cubicBezTo>
                          <a:pt x="31" y="4"/>
                          <a:pt x="32" y="5"/>
                          <a:pt x="31" y="4"/>
                        </a:cubicBezTo>
                        <a:cubicBezTo>
                          <a:pt x="32" y="5"/>
                          <a:pt x="30" y="5"/>
                          <a:pt x="31" y="5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31" y="5"/>
                          <a:pt x="29" y="4"/>
                          <a:pt x="30" y="5"/>
                        </a:cubicBezTo>
                        <a:cubicBezTo>
                          <a:pt x="31" y="5"/>
                          <a:pt x="31" y="4"/>
                          <a:pt x="29" y="4"/>
                        </a:cubicBezTo>
                        <a:cubicBezTo>
                          <a:pt x="29" y="4"/>
                          <a:pt x="30" y="4"/>
                          <a:pt x="29" y="4"/>
                        </a:cubicBezTo>
                        <a:cubicBezTo>
                          <a:pt x="30" y="4"/>
                          <a:pt x="31" y="4"/>
                          <a:pt x="32" y="4"/>
                        </a:cubicBezTo>
                        <a:cubicBezTo>
                          <a:pt x="32" y="4"/>
                          <a:pt x="30" y="3"/>
                          <a:pt x="30" y="4"/>
                        </a:cubicBezTo>
                        <a:cubicBezTo>
                          <a:pt x="30" y="4"/>
                          <a:pt x="30" y="4"/>
                          <a:pt x="29" y="3"/>
                        </a:cubicBezTo>
                        <a:cubicBezTo>
                          <a:pt x="30" y="3"/>
                          <a:pt x="31" y="4"/>
                          <a:pt x="31" y="4"/>
                        </a:cubicBezTo>
                        <a:cubicBezTo>
                          <a:pt x="31" y="3"/>
                          <a:pt x="32" y="4"/>
                          <a:pt x="32" y="4"/>
                        </a:cubicBezTo>
                        <a:cubicBezTo>
                          <a:pt x="32" y="3"/>
                          <a:pt x="31" y="3"/>
                          <a:pt x="30" y="3"/>
                        </a:cubicBezTo>
                        <a:cubicBezTo>
                          <a:pt x="32" y="3"/>
                          <a:pt x="29" y="2"/>
                          <a:pt x="32" y="3"/>
                        </a:cubicBezTo>
                        <a:cubicBezTo>
                          <a:pt x="31" y="2"/>
                          <a:pt x="33" y="2"/>
                          <a:pt x="31" y="1"/>
                        </a:cubicBezTo>
                        <a:cubicBezTo>
                          <a:pt x="31" y="0"/>
                          <a:pt x="33" y="1"/>
                          <a:pt x="34" y="1"/>
                        </a:cubicBezTo>
                        <a:close/>
                        <a:moveTo>
                          <a:pt x="11" y="24"/>
                        </a:move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2" y="22"/>
                          <a:pt x="11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1" y="23"/>
                          <a:pt x="11" y="25"/>
                          <a:pt x="11" y="24"/>
                        </a:cubicBezTo>
                        <a:close/>
                        <a:moveTo>
                          <a:pt x="13" y="22"/>
                        </a:move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2" y="23"/>
                          <a:pt x="12" y="24"/>
                          <a:pt x="12" y="24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3" y="23"/>
                          <a:pt x="13" y="23"/>
                          <a:pt x="13" y="22"/>
                        </a:cubicBezTo>
                        <a:close/>
                        <a:moveTo>
                          <a:pt x="13" y="24"/>
                        </a:moveTo>
                        <a:cubicBezTo>
                          <a:pt x="13" y="23"/>
                          <a:pt x="12" y="24"/>
                          <a:pt x="12" y="24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2" y="25"/>
                          <a:pt x="12" y="24"/>
                          <a:pt x="13" y="24"/>
                        </a:cubicBezTo>
                        <a:close/>
                        <a:moveTo>
                          <a:pt x="30" y="17"/>
                        </a:moveTo>
                        <a:cubicBezTo>
                          <a:pt x="30" y="17"/>
                          <a:pt x="32" y="18"/>
                          <a:pt x="32" y="18"/>
                        </a:cubicBezTo>
                        <a:cubicBezTo>
                          <a:pt x="32" y="18"/>
                          <a:pt x="28" y="16"/>
                          <a:pt x="30" y="17"/>
                        </a:cubicBezTo>
                        <a:close/>
                        <a:moveTo>
                          <a:pt x="32" y="14"/>
                        </a:moveTo>
                        <a:cubicBezTo>
                          <a:pt x="31" y="14"/>
                          <a:pt x="30" y="14"/>
                          <a:pt x="30" y="13"/>
                        </a:cubicBezTo>
                        <a:cubicBezTo>
                          <a:pt x="31" y="14"/>
                          <a:pt x="31" y="14"/>
                          <a:pt x="32" y="14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3" y="14"/>
                          <a:pt x="32" y="14"/>
                          <a:pt x="3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08" name="组合 107"/>
              <p:cNvGrpSpPr/>
              <p:nvPr/>
            </p:nvGrpSpPr>
            <p:grpSpPr>
              <a:xfrm>
                <a:off x="4952409" y="2937132"/>
                <a:ext cx="2015390" cy="2808917"/>
                <a:chOff x="4952409" y="2937132"/>
                <a:chExt cx="2015390" cy="2808917"/>
              </a:xfrm>
            </p:grpSpPr>
            <p:sp>
              <p:nvSpPr>
                <p:cNvPr id="109" name="Freeform 40"/>
                <p:cNvSpPr>
                  <a:spLocks/>
                </p:cNvSpPr>
                <p:nvPr/>
              </p:nvSpPr>
              <p:spPr bwMode="auto">
                <a:xfrm rot="976095">
                  <a:off x="4952409" y="2937132"/>
                  <a:ext cx="50472" cy="69401"/>
                </a:xfrm>
                <a:custGeom>
                  <a:avLst/>
                  <a:gdLst>
                    <a:gd name="T0" fmla="*/ 3 w 3"/>
                    <a:gd name="T1" fmla="*/ 1 h 4"/>
                    <a:gd name="T2" fmla="*/ 1 w 3"/>
                    <a:gd name="T3" fmla="*/ 1 h 4"/>
                    <a:gd name="T4" fmla="*/ 2 w 3"/>
                    <a:gd name="T5" fmla="*/ 3 h 4"/>
                    <a:gd name="T6" fmla="*/ 3 w 3"/>
                    <a:gd name="T7" fmla="*/ 3 h 4"/>
                    <a:gd name="T8" fmla="*/ 3 w 3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3" y="2"/>
                        <a:pt x="0" y="2"/>
                        <a:pt x="2" y="3"/>
                      </a:cubicBezTo>
                      <a:cubicBezTo>
                        <a:pt x="2" y="2"/>
                        <a:pt x="2" y="4"/>
                        <a:pt x="3" y="3"/>
                      </a:cubicBezTo>
                      <a:cubicBezTo>
                        <a:pt x="3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42"/>
                <p:cNvSpPr>
                  <a:spLocks/>
                </p:cNvSpPr>
                <p:nvPr/>
              </p:nvSpPr>
              <p:spPr bwMode="auto">
                <a:xfrm rot="976095">
                  <a:off x="5196603" y="3630902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43"/>
                <p:cNvSpPr>
                  <a:spLocks/>
                </p:cNvSpPr>
                <p:nvPr/>
              </p:nvSpPr>
              <p:spPr bwMode="auto">
                <a:xfrm rot="976095">
                  <a:off x="6847651" y="3751639"/>
                  <a:ext cx="37854" cy="88326"/>
                </a:xfrm>
                <a:custGeom>
                  <a:avLst/>
                  <a:gdLst>
                    <a:gd name="T0" fmla="*/ 1 w 2"/>
                    <a:gd name="T1" fmla="*/ 4 h 5"/>
                    <a:gd name="T2" fmla="*/ 1 w 2"/>
                    <a:gd name="T3" fmla="*/ 1 h 5"/>
                    <a:gd name="T4" fmla="*/ 2 w 2"/>
                    <a:gd name="T5" fmla="*/ 1 h 5"/>
                    <a:gd name="T6" fmla="*/ 1 w 2"/>
                    <a:gd name="T7" fmla="*/ 0 h 5"/>
                    <a:gd name="T8" fmla="*/ 0 w 2"/>
                    <a:gd name="T9" fmla="*/ 3 h 5"/>
                    <a:gd name="T10" fmla="*/ 1 w 2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0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44"/>
                <p:cNvSpPr>
                  <a:spLocks/>
                </p:cNvSpPr>
                <p:nvPr/>
              </p:nvSpPr>
              <p:spPr bwMode="auto">
                <a:xfrm rot="976095">
                  <a:off x="6936252" y="3585852"/>
                  <a:ext cx="31547" cy="82019"/>
                </a:xfrm>
                <a:custGeom>
                  <a:avLst/>
                  <a:gdLst>
                    <a:gd name="T0" fmla="*/ 2 w 2"/>
                    <a:gd name="T1" fmla="*/ 4 h 5"/>
                    <a:gd name="T2" fmla="*/ 1 w 2"/>
                    <a:gd name="T3" fmla="*/ 0 h 5"/>
                    <a:gd name="T4" fmla="*/ 2 w 2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cubicBezTo>
                        <a:pt x="0" y="4"/>
                        <a:pt x="2" y="1"/>
                        <a:pt x="1" y="0"/>
                      </a:cubicBezTo>
                      <a:cubicBezTo>
                        <a:pt x="1" y="1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45"/>
                <p:cNvSpPr>
                  <a:spLocks/>
                </p:cNvSpPr>
                <p:nvPr/>
              </p:nvSpPr>
              <p:spPr bwMode="auto">
                <a:xfrm rot="976095">
                  <a:off x="5738366" y="3113517"/>
                  <a:ext cx="50472" cy="50472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1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  <a:gd name="T10" fmla="*/ 1 w 3"/>
                    <a:gd name="T11" fmla="*/ 3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2" y="1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47"/>
                <p:cNvSpPr>
                  <a:spLocks/>
                </p:cNvSpPr>
                <p:nvPr/>
              </p:nvSpPr>
              <p:spPr bwMode="auto">
                <a:xfrm rot="976095">
                  <a:off x="5713446" y="3571418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48"/>
                <p:cNvSpPr>
                  <a:spLocks/>
                </p:cNvSpPr>
                <p:nvPr/>
              </p:nvSpPr>
              <p:spPr bwMode="auto">
                <a:xfrm rot="976095">
                  <a:off x="6224677" y="3923030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2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1"/>
                        <a:pt x="1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49"/>
                <p:cNvSpPr>
                  <a:spLocks/>
                </p:cNvSpPr>
                <p:nvPr/>
              </p:nvSpPr>
              <p:spPr bwMode="auto">
                <a:xfrm rot="976095">
                  <a:off x="6288537" y="3816797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1 w 2"/>
                    <a:gd name="T5" fmla="*/ 0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50"/>
                <p:cNvSpPr>
                  <a:spLocks/>
                </p:cNvSpPr>
                <p:nvPr/>
              </p:nvSpPr>
              <p:spPr bwMode="auto">
                <a:xfrm rot="976095">
                  <a:off x="5998208" y="4630616"/>
                  <a:ext cx="18929" cy="50472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1"/>
                        <a:pt x="0" y="1"/>
                      </a:cubicBezTo>
                      <a:cubicBezTo>
                        <a:pt x="1" y="3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51"/>
                <p:cNvSpPr>
                  <a:spLocks noEditPoints="1"/>
                </p:cNvSpPr>
                <p:nvPr/>
              </p:nvSpPr>
              <p:spPr bwMode="auto">
                <a:xfrm rot="976095">
                  <a:off x="5764775" y="4403510"/>
                  <a:ext cx="712921" cy="492103"/>
                </a:xfrm>
                <a:custGeom>
                  <a:avLst/>
                  <a:gdLst>
                    <a:gd name="T0" fmla="*/ 40 w 42"/>
                    <a:gd name="T1" fmla="*/ 1 h 29"/>
                    <a:gd name="T2" fmla="*/ 40 w 42"/>
                    <a:gd name="T3" fmla="*/ 5 h 29"/>
                    <a:gd name="T4" fmla="*/ 39 w 42"/>
                    <a:gd name="T5" fmla="*/ 8 h 29"/>
                    <a:gd name="T6" fmla="*/ 38 w 42"/>
                    <a:gd name="T7" fmla="*/ 11 h 29"/>
                    <a:gd name="T8" fmla="*/ 36 w 42"/>
                    <a:gd name="T9" fmla="*/ 12 h 29"/>
                    <a:gd name="T10" fmla="*/ 34 w 42"/>
                    <a:gd name="T11" fmla="*/ 12 h 29"/>
                    <a:gd name="T12" fmla="*/ 33 w 42"/>
                    <a:gd name="T13" fmla="*/ 13 h 29"/>
                    <a:gd name="T14" fmla="*/ 33 w 42"/>
                    <a:gd name="T15" fmla="*/ 15 h 29"/>
                    <a:gd name="T16" fmla="*/ 32 w 42"/>
                    <a:gd name="T17" fmla="*/ 14 h 29"/>
                    <a:gd name="T18" fmla="*/ 29 w 42"/>
                    <a:gd name="T19" fmla="*/ 16 h 29"/>
                    <a:gd name="T20" fmla="*/ 27 w 42"/>
                    <a:gd name="T21" fmla="*/ 18 h 29"/>
                    <a:gd name="T22" fmla="*/ 27 w 42"/>
                    <a:gd name="T23" fmla="*/ 20 h 29"/>
                    <a:gd name="T24" fmla="*/ 25 w 42"/>
                    <a:gd name="T25" fmla="*/ 19 h 29"/>
                    <a:gd name="T26" fmla="*/ 23 w 42"/>
                    <a:gd name="T27" fmla="*/ 18 h 29"/>
                    <a:gd name="T28" fmla="*/ 23 w 42"/>
                    <a:gd name="T29" fmla="*/ 20 h 29"/>
                    <a:gd name="T30" fmla="*/ 21 w 42"/>
                    <a:gd name="T31" fmla="*/ 20 h 29"/>
                    <a:gd name="T32" fmla="*/ 20 w 42"/>
                    <a:gd name="T33" fmla="*/ 21 h 29"/>
                    <a:gd name="T34" fmla="*/ 15 w 42"/>
                    <a:gd name="T35" fmla="*/ 23 h 29"/>
                    <a:gd name="T36" fmla="*/ 13 w 42"/>
                    <a:gd name="T37" fmla="*/ 24 h 29"/>
                    <a:gd name="T38" fmla="*/ 9 w 42"/>
                    <a:gd name="T39" fmla="*/ 25 h 29"/>
                    <a:gd name="T40" fmla="*/ 5 w 42"/>
                    <a:gd name="T41" fmla="*/ 27 h 29"/>
                    <a:gd name="T42" fmla="*/ 5 w 42"/>
                    <a:gd name="T43" fmla="*/ 28 h 29"/>
                    <a:gd name="T44" fmla="*/ 3 w 42"/>
                    <a:gd name="T45" fmla="*/ 27 h 29"/>
                    <a:gd name="T46" fmla="*/ 4 w 42"/>
                    <a:gd name="T47" fmla="*/ 23 h 29"/>
                    <a:gd name="T48" fmla="*/ 6 w 42"/>
                    <a:gd name="T49" fmla="*/ 20 h 29"/>
                    <a:gd name="T50" fmla="*/ 9 w 42"/>
                    <a:gd name="T51" fmla="*/ 20 h 29"/>
                    <a:gd name="T52" fmla="*/ 10 w 42"/>
                    <a:gd name="T53" fmla="*/ 18 h 29"/>
                    <a:gd name="T54" fmla="*/ 11 w 42"/>
                    <a:gd name="T55" fmla="*/ 19 h 29"/>
                    <a:gd name="T56" fmla="*/ 12 w 42"/>
                    <a:gd name="T57" fmla="*/ 18 h 29"/>
                    <a:gd name="T58" fmla="*/ 11 w 42"/>
                    <a:gd name="T59" fmla="*/ 16 h 29"/>
                    <a:gd name="T60" fmla="*/ 13 w 42"/>
                    <a:gd name="T61" fmla="*/ 17 h 29"/>
                    <a:gd name="T62" fmla="*/ 14 w 42"/>
                    <a:gd name="T63" fmla="*/ 18 h 29"/>
                    <a:gd name="T64" fmla="*/ 14 w 42"/>
                    <a:gd name="T65" fmla="*/ 17 h 29"/>
                    <a:gd name="T66" fmla="*/ 16 w 42"/>
                    <a:gd name="T67" fmla="*/ 18 h 29"/>
                    <a:gd name="T68" fmla="*/ 15 w 42"/>
                    <a:gd name="T69" fmla="*/ 16 h 29"/>
                    <a:gd name="T70" fmla="*/ 19 w 42"/>
                    <a:gd name="T71" fmla="*/ 18 h 29"/>
                    <a:gd name="T72" fmla="*/ 22 w 42"/>
                    <a:gd name="T73" fmla="*/ 13 h 29"/>
                    <a:gd name="T74" fmla="*/ 23 w 42"/>
                    <a:gd name="T75" fmla="*/ 17 h 29"/>
                    <a:gd name="T76" fmla="*/ 23 w 42"/>
                    <a:gd name="T77" fmla="*/ 14 h 29"/>
                    <a:gd name="T78" fmla="*/ 24 w 42"/>
                    <a:gd name="T79" fmla="*/ 16 h 29"/>
                    <a:gd name="T80" fmla="*/ 25 w 42"/>
                    <a:gd name="T81" fmla="*/ 16 h 29"/>
                    <a:gd name="T82" fmla="*/ 25 w 42"/>
                    <a:gd name="T83" fmla="*/ 15 h 29"/>
                    <a:gd name="T84" fmla="*/ 26 w 42"/>
                    <a:gd name="T85" fmla="*/ 13 h 29"/>
                    <a:gd name="T86" fmla="*/ 29 w 42"/>
                    <a:gd name="T87" fmla="*/ 15 h 29"/>
                    <a:gd name="T88" fmla="*/ 30 w 42"/>
                    <a:gd name="T89" fmla="*/ 14 h 29"/>
                    <a:gd name="T90" fmla="*/ 30 w 42"/>
                    <a:gd name="T91" fmla="*/ 14 h 29"/>
                    <a:gd name="T92" fmla="*/ 30 w 42"/>
                    <a:gd name="T93" fmla="*/ 11 h 29"/>
                    <a:gd name="T94" fmla="*/ 30 w 42"/>
                    <a:gd name="T95" fmla="*/ 9 h 29"/>
                    <a:gd name="T96" fmla="*/ 32 w 42"/>
                    <a:gd name="T97" fmla="*/ 10 h 29"/>
                    <a:gd name="T98" fmla="*/ 31 w 42"/>
                    <a:gd name="T99" fmla="*/ 9 h 29"/>
                    <a:gd name="T100" fmla="*/ 32 w 42"/>
                    <a:gd name="T101" fmla="*/ 8 h 29"/>
                    <a:gd name="T102" fmla="*/ 32 w 42"/>
                    <a:gd name="T103" fmla="*/ 8 h 29"/>
                    <a:gd name="T104" fmla="*/ 34 w 42"/>
                    <a:gd name="T105" fmla="*/ 7 h 29"/>
                    <a:gd name="T106" fmla="*/ 33 w 42"/>
                    <a:gd name="T107" fmla="*/ 5 h 29"/>
                    <a:gd name="T108" fmla="*/ 34 w 42"/>
                    <a:gd name="T109" fmla="*/ 5 h 29"/>
                    <a:gd name="T110" fmla="*/ 34 w 42"/>
                    <a:gd name="T111" fmla="*/ 3 h 29"/>
                    <a:gd name="T112" fmla="*/ 32 w 42"/>
                    <a:gd name="T113" fmla="*/ 3 h 29"/>
                    <a:gd name="T114" fmla="*/ 35 w 42"/>
                    <a:gd name="T115" fmla="*/ 2 h 29"/>
                    <a:gd name="T116" fmla="*/ 14 w 42"/>
                    <a:gd name="T117" fmla="*/ 21 h 29"/>
                    <a:gd name="T118" fmla="*/ 14 w 42"/>
                    <a:gd name="T119" fmla="*/ 21 h 29"/>
                    <a:gd name="T120" fmla="*/ 14 w 42"/>
                    <a:gd name="T121" fmla="*/ 19 h 29"/>
                    <a:gd name="T122" fmla="*/ 31 w 42"/>
                    <a:gd name="T123" fmla="*/ 12 h 29"/>
                    <a:gd name="T124" fmla="*/ 34 w 42"/>
                    <a:gd name="T12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" h="29">
                      <a:moveTo>
                        <a:pt x="36" y="0"/>
                      </a:moveTo>
                      <a:cubicBezTo>
                        <a:pt x="36" y="0"/>
                        <a:pt x="37" y="0"/>
                        <a:pt x="38" y="0"/>
                      </a:cubicBezTo>
                      <a:cubicBezTo>
                        <a:pt x="39" y="0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2"/>
                      </a:cubicBezTo>
                      <a:cubicBezTo>
                        <a:pt x="39" y="2"/>
                        <a:pt x="39" y="2"/>
                        <a:pt x="40" y="1"/>
                      </a:cubicBezTo>
                      <a:cubicBezTo>
                        <a:pt x="39" y="2"/>
                        <a:pt x="39" y="3"/>
                        <a:pt x="40" y="3"/>
                      </a:cubicBezTo>
                      <a:cubicBezTo>
                        <a:pt x="39" y="3"/>
                        <a:pt x="42" y="3"/>
                        <a:pt x="39" y="3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39" y="4"/>
                        <a:pt x="40" y="5"/>
                        <a:pt x="41" y="5"/>
                      </a:cubicBezTo>
                      <a:cubicBezTo>
                        <a:pt x="41" y="5"/>
                        <a:pt x="39" y="5"/>
                        <a:pt x="40" y="5"/>
                      </a:cubicBezTo>
                      <a:cubicBezTo>
                        <a:pt x="39" y="5"/>
                        <a:pt x="41" y="6"/>
                        <a:pt x="39" y="5"/>
                      </a:cubicBezTo>
                      <a:cubicBezTo>
                        <a:pt x="39" y="6"/>
                        <a:pt x="41" y="7"/>
                        <a:pt x="39" y="6"/>
                      </a:cubicBezTo>
                      <a:cubicBezTo>
                        <a:pt x="39" y="7"/>
                        <a:pt x="40" y="7"/>
                        <a:pt x="39" y="7"/>
                      </a:cubicBezTo>
                      <a:cubicBezTo>
                        <a:pt x="40" y="7"/>
                        <a:pt x="40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9"/>
                        <a:pt x="39" y="10"/>
                        <a:pt x="38" y="9"/>
                      </a:cubicBezTo>
                      <a:cubicBezTo>
                        <a:pt x="39" y="11"/>
                        <a:pt x="37" y="10"/>
                        <a:pt x="37" y="10"/>
                      </a:cubicBezTo>
                      <a:cubicBezTo>
                        <a:pt x="38" y="11"/>
                        <a:pt x="37" y="9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8" y="11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6" y="12"/>
                        <a:pt x="36" y="11"/>
                        <a:pt x="36" y="12"/>
                      </a:cubicBezTo>
                      <a:cubicBezTo>
                        <a:pt x="36" y="12"/>
                        <a:pt x="35" y="11"/>
                        <a:pt x="35" y="11"/>
                      </a:cubicBezTo>
                      <a:cubicBezTo>
                        <a:pt x="34" y="10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6" y="12"/>
                      </a:cubicBezTo>
                      <a:cubicBezTo>
                        <a:pt x="37" y="13"/>
                        <a:pt x="35" y="11"/>
                        <a:pt x="35" y="12"/>
                      </a:cubicBezTo>
                      <a:cubicBezTo>
                        <a:pt x="36" y="13"/>
                        <a:pt x="35" y="13"/>
                        <a:pt x="34" y="12"/>
                      </a:cubicBezTo>
                      <a:cubicBezTo>
                        <a:pt x="34" y="13"/>
                        <a:pt x="35" y="13"/>
                        <a:pt x="35" y="13"/>
                      </a:cubicBezTo>
                      <a:cubicBezTo>
                        <a:pt x="34" y="12"/>
                        <a:pt x="35" y="14"/>
                        <a:pt x="34" y="14"/>
                      </a:cubicBezTo>
                      <a:cubicBezTo>
                        <a:pt x="34" y="14"/>
                        <a:pt x="34" y="13"/>
                        <a:pt x="33" y="1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3"/>
                        <a:pt x="33" y="14"/>
                        <a:pt x="33" y="13"/>
                      </a:cubicBezTo>
                      <a:cubicBezTo>
                        <a:pt x="33" y="14"/>
                        <a:pt x="33" y="14"/>
                        <a:pt x="34" y="14"/>
                      </a:cubicBezTo>
                      <a:cubicBezTo>
                        <a:pt x="34" y="15"/>
                        <a:pt x="33" y="14"/>
                        <a:pt x="34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2" y="13"/>
                        <a:pt x="33" y="15"/>
                        <a:pt x="33" y="14"/>
                      </a:cubicBezTo>
                      <a:cubicBezTo>
                        <a:pt x="33" y="14"/>
                        <a:pt x="33" y="14"/>
                        <a:pt x="33" y="15"/>
                      </a:cubicBezTo>
                      <a:cubicBezTo>
                        <a:pt x="33" y="15"/>
                        <a:pt x="33" y="15"/>
                        <a:pt x="34" y="15"/>
                      </a:cubicBezTo>
                      <a:cubicBezTo>
                        <a:pt x="33" y="15"/>
                        <a:pt x="33" y="14"/>
                        <a:pt x="33" y="15"/>
                      </a:cubicBezTo>
                      <a:cubicBezTo>
                        <a:pt x="32" y="14"/>
                        <a:pt x="32" y="14"/>
                        <a:pt x="31" y="12"/>
                      </a:cubicBezTo>
                      <a:cubicBezTo>
                        <a:pt x="31" y="13"/>
                        <a:pt x="32" y="14"/>
                        <a:pt x="32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5"/>
                        <a:pt x="31" y="15"/>
                        <a:pt x="32" y="16"/>
                      </a:cubicBezTo>
                      <a:cubicBezTo>
                        <a:pt x="30" y="15"/>
                        <a:pt x="31" y="16"/>
                        <a:pt x="30" y="16"/>
                      </a:cubicBezTo>
                      <a:cubicBezTo>
                        <a:pt x="30" y="16"/>
                        <a:pt x="30" y="16"/>
                        <a:pt x="29" y="15"/>
                      </a:cubicBezTo>
                      <a:cubicBezTo>
                        <a:pt x="29" y="15"/>
                        <a:pt x="30" y="17"/>
                        <a:pt x="30" y="17"/>
                      </a:cubicBezTo>
                      <a:cubicBezTo>
                        <a:pt x="29" y="15"/>
                        <a:pt x="30" y="18"/>
                        <a:pt x="29" y="16"/>
                      </a:cubicBezTo>
                      <a:cubicBezTo>
                        <a:pt x="30" y="18"/>
                        <a:pt x="29" y="17"/>
                        <a:pt x="29" y="18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9"/>
                        <a:pt x="28" y="17"/>
                        <a:pt x="28" y="19"/>
                      </a:cubicBezTo>
                      <a:cubicBezTo>
                        <a:pt x="28" y="19"/>
                        <a:pt x="28" y="19"/>
                        <a:pt x="27" y="18"/>
                      </a:cubicBezTo>
                      <a:cubicBezTo>
                        <a:pt x="28" y="19"/>
                        <a:pt x="28" y="20"/>
                        <a:pt x="27" y="18"/>
                      </a:cubicBezTo>
                      <a:cubicBezTo>
                        <a:pt x="27" y="18"/>
                        <a:pt x="27" y="19"/>
                        <a:pt x="28" y="20"/>
                      </a:cubicBezTo>
                      <a:cubicBezTo>
                        <a:pt x="27" y="20"/>
                        <a:pt x="26" y="18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7" y="19"/>
                        <a:pt x="27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7" y="20"/>
                        <a:pt x="26" y="19"/>
                        <a:pt x="26" y="20"/>
                      </a:cubicBezTo>
                      <a:cubicBezTo>
                        <a:pt x="25" y="19"/>
                        <a:pt x="26" y="20"/>
                        <a:pt x="25" y="19"/>
                      </a:cubicBezTo>
                      <a:cubicBezTo>
                        <a:pt x="26" y="20"/>
                        <a:pt x="25" y="20"/>
                        <a:pt x="25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20"/>
                        <a:pt x="25" y="21"/>
                      </a:cubicBezTo>
                      <a:cubicBezTo>
                        <a:pt x="25" y="20"/>
                        <a:pt x="25" y="21"/>
                        <a:pt x="24" y="19"/>
                      </a:cubicBezTo>
                      <a:cubicBezTo>
                        <a:pt x="24" y="19"/>
                        <a:pt x="24" y="20"/>
                        <a:pt x="25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4" y="19"/>
                        <a:pt x="24" y="20"/>
                      </a:cubicBezTo>
                      <a:cubicBezTo>
                        <a:pt x="24" y="20"/>
                        <a:pt x="24" y="21"/>
                        <a:pt x="24" y="20"/>
                      </a:cubicBezTo>
                      <a:cubicBezTo>
                        <a:pt x="23" y="18"/>
                        <a:pt x="25" y="21"/>
                        <a:pt x="24" y="21"/>
                      </a:cubicBezTo>
                      <a:cubicBezTo>
                        <a:pt x="24" y="20"/>
                        <a:pt x="24" y="20"/>
                        <a:pt x="23" y="19"/>
                      </a:cubicBezTo>
                      <a:cubicBezTo>
                        <a:pt x="23" y="20"/>
                        <a:pt x="24" y="21"/>
                        <a:pt x="23" y="20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2"/>
                        <a:pt x="23" y="20"/>
                        <a:pt x="23" y="21"/>
                      </a:cubicBezTo>
                      <a:cubicBezTo>
                        <a:pt x="23" y="21"/>
                        <a:pt x="23" y="20"/>
                        <a:pt x="22" y="20"/>
                      </a:cubicBezTo>
                      <a:cubicBezTo>
                        <a:pt x="23" y="21"/>
                        <a:pt x="23" y="22"/>
                        <a:pt x="22" y="20"/>
                      </a:cubicBezTo>
                      <a:cubicBezTo>
                        <a:pt x="22" y="22"/>
                        <a:pt x="21" y="20"/>
                        <a:pt x="21" y="20"/>
                      </a:cubicBezTo>
                      <a:cubicBezTo>
                        <a:pt x="21" y="20"/>
                        <a:pt x="21" y="21"/>
                        <a:pt x="22" y="21"/>
                      </a:cubicBezTo>
                      <a:cubicBezTo>
                        <a:pt x="21" y="20"/>
                        <a:pt x="21" y="22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2" y="22"/>
                        <a:pt x="21" y="22"/>
                      </a:cubicBezTo>
                      <a:cubicBezTo>
                        <a:pt x="21" y="22"/>
                        <a:pt x="21" y="21"/>
                        <a:pt x="20" y="21"/>
                      </a:cubicBezTo>
                      <a:cubicBezTo>
                        <a:pt x="21" y="22"/>
                        <a:pt x="20" y="20"/>
                        <a:pt x="20" y="20"/>
                      </a:cubicBezTo>
                      <a:cubicBezTo>
                        <a:pt x="21" y="23"/>
                        <a:pt x="19" y="21"/>
                        <a:pt x="20" y="23"/>
                      </a:cubicBezTo>
                      <a:cubicBezTo>
                        <a:pt x="18" y="20"/>
                        <a:pt x="19" y="24"/>
                        <a:pt x="17" y="22"/>
                      </a:cubicBezTo>
                      <a:cubicBezTo>
                        <a:pt x="18" y="25"/>
                        <a:pt x="16" y="22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5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3"/>
                        <a:pt x="10" y="25"/>
                        <a:pt x="9" y="25"/>
                      </a:cubicBezTo>
                      <a:cubicBezTo>
                        <a:pt x="10" y="26"/>
                        <a:pt x="9" y="27"/>
                        <a:pt x="8" y="26"/>
                      </a:cubicBez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5" y="27"/>
                      </a:cubicBezTo>
                      <a:cubicBezTo>
                        <a:pt x="7" y="28"/>
                        <a:pt x="7" y="28"/>
                        <a:pt x="5" y="2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9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4" y="28"/>
                      </a:cubicBezTo>
                      <a:cubicBezTo>
                        <a:pt x="4" y="28"/>
                        <a:pt x="5" y="28"/>
                        <a:pt x="5" y="28"/>
                      </a:cubicBezTo>
                      <a:cubicBezTo>
                        <a:pt x="4" y="28"/>
                        <a:pt x="4" y="28"/>
                        <a:pt x="3" y="27"/>
                      </a:cubicBezTo>
                      <a:cubicBezTo>
                        <a:pt x="3" y="27"/>
                        <a:pt x="2" y="26"/>
                        <a:pt x="2" y="26"/>
                      </a:cubicBezTo>
                      <a:cubicBezTo>
                        <a:pt x="2" y="26"/>
                        <a:pt x="3" y="27"/>
                        <a:pt x="3" y="27"/>
                      </a:cubicBezTo>
                      <a:cubicBezTo>
                        <a:pt x="0" y="25"/>
                        <a:pt x="4" y="26"/>
                        <a:pt x="2" y="24"/>
                      </a:cubicBezTo>
                      <a:cubicBezTo>
                        <a:pt x="2" y="24"/>
                        <a:pt x="3" y="24"/>
                        <a:pt x="3" y="25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5" y="25"/>
                        <a:pt x="4" y="24"/>
                        <a:pt x="5" y="25"/>
                      </a:cubicBezTo>
                      <a:cubicBezTo>
                        <a:pt x="5" y="24"/>
                        <a:pt x="4" y="24"/>
                        <a:pt x="4" y="23"/>
                      </a:cubicBezTo>
                      <a:cubicBezTo>
                        <a:pt x="5" y="24"/>
                        <a:pt x="4" y="21"/>
                        <a:pt x="5" y="22"/>
                      </a:cubicBezTo>
                      <a:cubicBezTo>
                        <a:pt x="5" y="22"/>
                        <a:pt x="4" y="22"/>
                        <a:pt x="5" y="22"/>
                      </a:cubicBezTo>
                      <a:cubicBezTo>
                        <a:pt x="5" y="22"/>
                        <a:pt x="6" y="21"/>
                        <a:pt x="5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0"/>
                      </a:cubicBezTo>
                      <a:cubicBezTo>
                        <a:pt x="6" y="20"/>
                        <a:pt x="7" y="21"/>
                        <a:pt x="6" y="20"/>
                      </a:cubicBezTo>
                      <a:cubicBezTo>
                        <a:pt x="7" y="21"/>
                        <a:pt x="6" y="19"/>
                        <a:pt x="6" y="18"/>
                      </a:cubicBezTo>
                      <a:cubicBezTo>
                        <a:pt x="8" y="21"/>
                        <a:pt x="8" y="20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10" y="21"/>
                        <a:pt x="9" y="20"/>
                      </a:cubicBezTo>
                      <a:cubicBezTo>
                        <a:pt x="9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18"/>
                        <a:pt x="10" y="19"/>
                        <a:pt x="9" y="18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20"/>
                        <a:pt x="10" y="18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1" y="19"/>
                        <a:pt x="10" y="18"/>
                        <a:pt x="10" y="17"/>
                      </a:cubicBezTo>
                      <a:cubicBezTo>
                        <a:pt x="11" y="18"/>
                        <a:pt x="10" y="17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2" y="18"/>
                      </a:cubicBezTo>
                      <a:cubicBezTo>
                        <a:pt x="12" y="18"/>
                        <a:pt x="11" y="17"/>
                        <a:pt x="11" y="16"/>
                      </a:cubicBezTo>
                      <a:cubicBezTo>
                        <a:pt x="10" y="15"/>
                        <a:pt x="11" y="17"/>
                        <a:pt x="11" y="18"/>
                      </a:cubicBezTo>
                      <a:cubicBezTo>
                        <a:pt x="11" y="18"/>
                        <a:pt x="12" y="18"/>
                        <a:pt x="11" y="17"/>
                      </a:cubicBezTo>
                      <a:cubicBezTo>
                        <a:pt x="11" y="16"/>
                        <a:pt x="12" y="18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1" y="16"/>
                        <a:pt x="12" y="17"/>
                      </a:cubicBezTo>
                      <a:cubicBezTo>
                        <a:pt x="11" y="16"/>
                        <a:pt x="13" y="17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3" y="17"/>
                        <a:pt x="13" y="17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2" y="15"/>
                        <a:pt x="12" y="16"/>
                        <a:pt x="12" y="15"/>
                      </a:cubicBezTo>
                      <a:cubicBezTo>
                        <a:pt x="13" y="17"/>
                        <a:pt x="13" y="16"/>
                        <a:pt x="13" y="17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3" y="17"/>
                        <a:pt x="14" y="18"/>
                        <a:pt x="13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9"/>
                        <a:pt x="14" y="18"/>
                        <a:pt x="15" y="19"/>
                      </a:cubicBezTo>
                      <a:cubicBezTo>
                        <a:pt x="15" y="18"/>
                        <a:pt x="14" y="17"/>
                        <a:pt x="14" y="17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8"/>
                        <a:pt x="15" y="19"/>
                        <a:pt x="15" y="18"/>
                      </a:cubicBezTo>
                      <a:cubicBezTo>
                        <a:pt x="15" y="19"/>
                        <a:pt x="15" y="18"/>
                        <a:pt x="16" y="19"/>
                      </a:cubicBezTo>
                      <a:cubicBezTo>
                        <a:pt x="16" y="20"/>
                        <a:pt x="15" y="18"/>
                        <a:pt x="15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6" y="19"/>
                        <a:pt x="16" y="18"/>
                        <a:pt x="16" y="18"/>
                      </a:cubicBezTo>
                      <a:cubicBezTo>
                        <a:pt x="15" y="17"/>
                        <a:pt x="16" y="18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6" y="18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5" y="16"/>
                      </a:cubicBezTo>
                      <a:cubicBezTo>
                        <a:pt x="15" y="15"/>
                        <a:pt x="16" y="18"/>
                        <a:pt x="15" y="16"/>
                      </a:cubicBezTo>
                      <a:cubicBezTo>
                        <a:pt x="15" y="16"/>
                        <a:pt x="16" y="16"/>
                        <a:pt x="15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6" y="15"/>
                        <a:pt x="17" y="16"/>
                        <a:pt x="17" y="14"/>
                      </a:cubicBezTo>
                      <a:cubicBezTo>
                        <a:pt x="18" y="14"/>
                        <a:pt x="18" y="16"/>
                        <a:pt x="19" y="18"/>
                      </a:cubicBezTo>
                      <a:cubicBezTo>
                        <a:pt x="20" y="17"/>
                        <a:pt x="22" y="17"/>
                        <a:pt x="22" y="16"/>
                      </a:cubicBezTo>
                      <a:cubicBezTo>
                        <a:pt x="22" y="16"/>
                        <a:pt x="21" y="15"/>
                        <a:pt x="22" y="16"/>
                      </a:cubicBez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1" y="14"/>
                        <a:pt x="21" y="13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2" y="14"/>
                        <a:pt x="23" y="15"/>
                      </a:cubicBezTo>
                      <a:cubicBezTo>
                        <a:pt x="22" y="14"/>
                        <a:pt x="23" y="15"/>
                        <a:pt x="22" y="15"/>
                      </a:cubicBezTo>
                      <a:cubicBezTo>
                        <a:pt x="23" y="16"/>
                        <a:pt x="23" y="15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4" y="16"/>
                      </a:cubicBezTo>
                      <a:cubicBezTo>
                        <a:pt x="23" y="16"/>
                        <a:pt x="23" y="14"/>
                        <a:pt x="22" y="14"/>
                      </a:cubicBezTo>
                      <a:cubicBezTo>
                        <a:pt x="22" y="13"/>
                        <a:pt x="23" y="15"/>
                        <a:pt x="23" y="1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5"/>
                        <a:pt x="23" y="15"/>
                      </a:cubicBezTo>
                      <a:cubicBezTo>
                        <a:pt x="24" y="15"/>
                        <a:pt x="24" y="16"/>
                        <a:pt x="23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4" y="15"/>
                      </a:cubicBezTo>
                      <a:cubicBezTo>
                        <a:pt x="24" y="14"/>
                        <a:pt x="24" y="15"/>
                        <a:pt x="24" y="14"/>
                      </a:cubicBezTo>
                      <a:cubicBezTo>
                        <a:pt x="24" y="15"/>
                        <a:pt x="24" y="15"/>
                        <a:pt x="25" y="16"/>
                      </a:cubicBezTo>
                      <a:cubicBezTo>
                        <a:pt x="25" y="16"/>
                        <a:pt x="24" y="14"/>
                        <a:pt x="25" y="16"/>
                      </a:cubicBezTo>
                      <a:cubicBezTo>
                        <a:pt x="25" y="16"/>
                        <a:pt x="24" y="14"/>
                        <a:pt x="24" y="15"/>
                      </a:cubicBezTo>
                      <a:cubicBezTo>
                        <a:pt x="24" y="13"/>
                        <a:pt x="25" y="15"/>
                        <a:pt x="24" y="14"/>
                      </a:cubicBezTo>
                      <a:cubicBezTo>
                        <a:pt x="24" y="14"/>
                        <a:pt x="24" y="15"/>
                        <a:pt x="25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4" y="14"/>
                        <a:pt x="25" y="15"/>
                        <a:pt x="24" y="13"/>
                      </a:cubicBezTo>
                      <a:cubicBezTo>
                        <a:pt x="25" y="15"/>
                        <a:pt x="24" y="12"/>
                        <a:pt x="25" y="14"/>
                      </a:cubicBezTo>
                      <a:cubicBezTo>
                        <a:pt x="25" y="14"/>
                        <a:pt x="25" y="13"/>
                        <a:pt x="24" y="13"/>
                      </a:cubicBezTo>
                      <a:cubicBezTo>
                        <a:pt x="25" y="13"/>
                        <a:pt x="25" y="14"/>
                        <a:pt x="25" y="14"/>
                      </a:cubicBezTo>
                      <a:cubicBezTo>
                        <a:pt x="24" y="12"/>
                        <a:pt x="27" y="14"/>
                        <a:pt x="26" y="13"/>
                      </a:cubicBezTo>
                      <a:cubicBezTo>
                        <a:pt x="26" y="13"/>
                        <a:pt x="26" y="13"/>
                        <a:pt x="27" y="13"/>
                      </a:cubicBezTo>
                      <a:cubicBezTo>
                        <a:pt x="27" y="13"/>
                        <a:pt x="27" y="13"/>
                        <a:pt x="27" y="12"/>
                      </a:cubicBezTo>
                      <a:cubicBezTo>
                        <a:pt x="27" y="12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9" y="15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8" y="13"/>
                        <a:pt x="29" y="14"/>
                        <a:pt x="28" y="13"/>
                      </a:cubicBezTo>
                      <a:cubicBezTo>
                        <a:pt x="29" y="13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4"/>
                      </a:cubicBezTo>
                      <a:cubicBezTo>
                        <a:pt x="29" y="14"/>
                        <a:pt x="29" y="12"/>
                        <a:pt x="30" y="14"/>
                      </a:cubicBezTo>
                      <a:cubicBezTo>
                        <a:pt x="30" y="13"/>
                        <a:pt x="29" y="13"/>
                        <a:pt x="29" y="12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8" y="11"/>
                        <a:pt x="30" y="13"/>
                        <a:pt x="30" y="13"/>
                      </a:cubicBezTo>
                      <a:cubicBezTo>
                        <a:pt x="30" y="14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29" y="13"/>
                        <a:pt x="29" y="12"/>
                      </a:cubicBezTo>
                      <a:cubicBezTo>
                        <a:pt x="30" y="12"/>
                        <a:pt x="30" y="12"/>
                        <a:pt x="30" y="11"/>
                      </a:cubicBezTo>
                      <a:cubicBezTo>
                        <a:pt x="30" y="11"/>
                        <a:pt x="30" y="12"/>
                        <a:pt x="31" y="12"/>
                      </a:cubicBezTo>
                      <a:cubicBezTo>
                        <a:pt x="30" y="11"/>
                        <a:pt x="30" y="10"/>
                        <a:pt x="30" y="11"/>
                      </a:cubicBezTo>
                      <a:cubicBezTo>
                        <a:pt x="31" y="11"/>
                        <a:pt x="31" y="12"/>
                        <a:pt x="30" y="11"/>
                      </a:cubicBezTo>
                      <a:cubicBezTo>
                        <a:pt x="31" y="13"/>
                        <a:pt x="30" y="10"/>
                        <a:pt x="31" y="12"/>
                      </a:cubicBezTo>
                      <a:cubicBezTo>
                        <a:pt x="31" y="11"/>
                        <a:pt x="30" y="11"/>
                        <a:pt x="31" y="11"/>
                      </a:cubicBezTo>
                      <a:cubicBezTo>
                        <a:pt x="31" y="11"/>
                        <a:pt x="30" y="9"/>
                        <a:pt x="30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1" y="10"/>
                        <a:pt x="31" y="10"/>
                      </a:cubicBezTo>
                      <a:cubicBezTo>
                        <a:pt x="32" y="11"/>
                        <a:pt x="31" y="9"/>
                        <a:pt x="32" y="12"/>
                      </a:cubicBezTo>
                      <a:cubicBezTo>
                        <a:pt x="32" y="11"/>
                        <a:pt x="33" y="11"/>
                        <a:pt x="33" y="10"/>
                      </a:cubicBezTo>
                      <a:cubicBezTo>
                        <a:pt x="32" y="10"/>
                        <a:pt x="32" y="10"/>
                        <a:pt x="32" y="9"/>
                      </a:cubicBezTo>
                      <a:cubicBezTo>
                        <a:pt x="32" y="9"/>
                        <a:pt x="32" y="10"/>
                        <a:pt x="32" y="10"/>
                      </a:cubicBezTo>
                      <a:cubicBezTo>
                        <a:pt x="33" y="11"/>
                        <a:pt x="31" y="9"/>
                        <a:pt x="32" y="10"/>
                      </a:cubicBezTo>
                      <a:cubicBezTo>
                        <a:pt x="32" y="10"/>
                        <a:pt x="32" y="10"/>
                        <a:pt x="31" y="9"/>
                      </a:cubicBezTo>
                      <a:cubicBezTo>
                        <a:pt x="32" y="10"/>
                        <a:pt x="31" y="8"/>
                        <a:pt x="32" y="9"/>
                      </a:cubicBezTo>
                      <a:cubicBezTo>
                        <a:pt x="32" y="9"/>
                        <a:pt x="31" y="8"/>
                        <a:pt x="31" y="8"/>
                      </a:cubicBezTo>
                      <a:cubicBezTo>
                        <a:pt x="31" y="8"/>
                        <a:pt x="32" y="9"/>
                        <a:pt x="31" y="9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31" y="8"/>
                        <a:pt x="31" y="7"/>
                      </a:cubicBezTo>
                      <a:cubicBezTo>
                        <a:pt x="31" y="8"/>
                        <a:pt x="32" y="8"/>
                        <a:pt x="32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0" y="6"/>
                        <a:pt x="32" y="8"/>
                        <a:pt x="31" y="7"/>
                      </a:cubicBezTo>
                      <a:cubicBezTo>
                        <a:pt x="31" y="7"/>
                        <a:pt x="31" y="7"/>
                        <a:pt x="32" y="7"/>
                      </a:cubicBezTo>
                      <a:cubicBezTo>
                        <a:pt x="32" y="7"/>
                        <a:pt x="31" y="7"/>
                        <a:pt x="32" y="7"/>
                      </a:cubicBezTo>
                      <a:cubicBezTo>
                        <a:pt x="33" y="8"/>
                        <a:pt x="31" y="6"/>
                        <a:pt x="32" y="8"/>
                      </a:cubicBezTo>
                      <a:cubicBezTo>
                        <a:pt x="33" y="8"/>
                        <a:pt x="30" y="5"/>
                        <a:pt x="32" y="6"/>
                      </a:cubicBezTo>
                      <a:cubicBezTo>
                        <a:pt x="30" y="5"/>
                        <a:pt x="32" y="6"/>
                        <a:pt x="31" y="6"/>
                      </a:cubicBezTo>
                      <a:cubicBezTo>
                        <a:pt x="32" y="6"/>
                        <a:pt x="33" y="6"/>
                        <a:pt x="34" y="7"/>
                      </a:cubicBezTo>
                      <a:cubicBezTo>
                        <a:pt x="33" y="7"/>
                        <a:pt x="33" y="6"/>
                        <a:pt x="32" y="6"/>
                      </a:cubicBezTo>
                      <a:cubicBezTo>
                        <a:pt x="33" y="6"/>
                        <a:pt x="33" y="7"/>
                        <a:pt x="34" y="7"/>
                      </a:cubicBezTo>
                      <a:cubicBezTo>
                        <a:pt x="34" y="7"/>
                        <a:pt x="32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4" y="7"/>
                      </a:cubicBezTo>
                      <a:cubicBezTo>
                        <a:pt x="33" y="6"/>
                        <a:pt x="33" y="5"/>
                        <a:pt x="33" y="6"/>
                      </a:cubicBezTo>
                      <a:cubicBezTo>
                        <a:pt x="33" y="6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4" y="6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4" y="5"/>
                        <a:pt x="36" y="6"/>
                        <a:pt x="34" y="5"/>
                      </a:cubicBezTo>
                      <a:cubicBezTo>
                        <a:pt x="35" y="5"/>
                        <a:pt x="36" y="5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6" y="3"/>
                        <a:pt x="35" y="2"/>
                        <a:pt x="36" y="2"/>
                      </a:cubicBezTo>
                      <a:cubicBezTo>
                        <a:pt x="34" y="2"/>
                        <a:pt x="35" y="2"/>
                        <a:pt x="34" y="3"/>
                      </a:cubicBezTo>
                      <a:cubicBezTo>
                        <a:pt x="34" y="3"/>
                        <a:pt x="35" y="3"/>
                        <a:pt x="34" y="3"/>
                      </a:cubicBezTo>
                      <a:cubicBezTo>
                        <a:pt x="36" y="3"/>
                        <a:pt x="33" y="3"/>
                        <a:pt x="35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4" y="3"/>
                        <a:pt x="32" y="3"/>
                        <a:pt x="33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2" y="3"/>
                        <a:pt x="33" y="3"/>
                        <a:pt x="32" y="3"/>
                      </a:cubicBezTo>
                      <a:cubicBezTo>
                        <a:pt x="34" y="3"/>
                        <a:pt x="34" y="2"/>
                        <a:pt x="35" y="2"/>
                      </a:cubicBezTo>
                      <a:cubicBezTo>
                        <a:pt x="35" y="2"/>
                        <a:pt x="33" y="2"/>
                        <a:pt x="33" y="2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2"/>
                        <a:pt x="34" y="2"/>
                        <a:pt x="34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2"/>
                        <a:pt x="34" y="2"/>
                        <a:pt x="33" y="2"/>
                      </a:cubicBezTo>
                      <a:cubicBezTo>
                        <a:pt x="34" y="2"/>
                        <a:pt x="32" y="2"/>
                        <a:pt x="34" y="1"/>
                      </a:cubicBezTo>
                      <a:cubicBezTo>
                        <a:pt x="33" y="1"/>
                        <a:pt x="35" y="0"/>
                        <a:pt x="33" y="1"/>
                      </a:cubicBezTo>
                      <a:cubicBezTo>
                        <a:pt x="33" y="1"/>
                        <a:pt x="35" y="0"/>
                        <a:pt x="36" y="0"/>
                      </a:cubicBezTo>
                      <a:close/>
                      <a:moveTo>
                        <a:pt x="14" y="21"/>
                      </a:moveTo>
                      <a:cubicBezTo>
                        <a:pt x="14" y="21"/>
                        <a:pt x="14" y="20"/>
                        <a:pt x="13" y="20"/>
                      </a:cubicBezTo>
                      <a:cubicBezTo>
                        <a:pt x="13" y="20"/>
                        <a:pt x="13" y="20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0"/>
                      </a:cubicBezTo>
                      <a:cubicBezTo>
                        <a:pt x="14" y="20"/>
                        <a:pt x="15" y="22"/>
                        <a:pt x="14" y="21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lose/>
                      <a:moveTo>
                        <a:pt x="15" y="20"/>
                      </a:moveTo>
                      <a:cubicBezTo>
                        <a:pt x="15" y="20"/>
                        <a:pt x="15" y="21"/>
                        <a:pt x="15" y="20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5" y="21"/>
                        <a:pt x="15" y="21"/>
                        <a:pt x="15" y="20"/>
                      </a:cubicBezTo>
                      <a:close/>
                      <a:moveTo>
                        <a:pt x="31" y="12"/>
                      </a:moveTo>
                      <a:cubicBezTo>
                        <a:pt x="31" y="12"/>
                        <a:pt x="32" y="14"/>
                        <a:pt x="32" y="14"/>
                      </a:cubicBezTo>
                      <a:cubicBezTo>
                        <a:pt x="32" y="13"/>
                        <a:pt x="30" y="11"/>
                        <a:pt x="31" y="12"/>
                      </a:cubicBezTo>
                      <a:close/>
                      <a:moveTo>
                        <a:pt x="34" y="11"/>
                      </a:moveTo>
                      <a:cubicBezTo>
                        <a:pt x="33" y="10"/>
                        <a:pt x="33" y="9"/>
                        <a:pt x="32" y="9"/>
                      </a:cubicBezTo>
                      <a:cubicBezTo>
                        <a:pt x="33" y="10"/>
                        <a:pt x="33" y="10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52"/>
                <p:cNvSpPr>
                  <a:spLocks/>
                </p:cNvSpPr>
                <p:nvPr/>
              </p:nvSpPr>
              <p:spPr bwMode="auto">
                <a:xfrm rot="976095">
                  <a:off x="5932960" y="47654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53"/>
                <p:cNvSpPr>
                  <a:spLocks/>
                </p:cNvSpPr>
                <p:nvPr/>
              </p:nvSpPr>
              <p:spPr bwMode="auto">
                <a:xfrm rot="976095">
                  <a:off x="6350395" y="4525054"/>
                  <a:ext cx="37854" cy="1261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54"/>
                <p:cNvSpPr>
                  <a:spLocks/>
                </p:cNvSpPr>
                <p:nvPr/>
              </p:nvSpPr>
              <p:spPr bwMode="auto">
                <a:xfrm rot="976095">
                  <a:off x="6337020" y="4530350"/>
                  <a:ext cx="1261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55"/>
                <p:cNvSpPr>
                  <a:spLocks/>
                </p:cNvSpPr>
                <p:nvPr/>
              </p:nvSpPr>
              <p:spPr bwMode="auto">
                <a:xfrm rot="976095">
                  <a:off x="6459720" y="5033703"/>
                  <a:ext cx="56783" cy="50472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1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1" y="3"/>
                        <a:pt x="3" y="2"/>
                        <a:pt x="2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57"/>
                <p:cNvSpPr>
                  <a:spLocks/>
                </p:cNvSpPr>
                <p:nvPr/>
              </p:nvSpPr>
              <p:spPr bwMode="auto">
                <a:xfrm rot="976095">
                  <a:off x="6134801" y="50872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58"/>
                <p:cNvSpPr>
                  <a:spLocks/>
                </p:cNvSpPr>
                <p:nvPr/>
              </p:nvSpPr>
              <p:spPr bwMode="auto">
                <a:xfrm rot="976095">
                  <a:off x="6308489" y="5511399"/>
                  <a:ext cx="31547" cy="3785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0 h 2"/>
                    <a:gd name="T8" fmla="*/ 0 w 2"/>
                    <a:gd name="T9" fmla="*/ 0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59"/>
                <p:cNvSpPr>
                  <a:spLocks/>
                </p:cNvSpPr>
                <p:nvPr/>
              </p:nvSpPr>
              <p:spPr bwMode="auto">
                <a:xfrm rot="976095">
                  <a:off x="6434805" y="5422208"/>
                  <a:ext cx="18929" cy="69401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2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60"/>
                <p:cNvSpPr>
                  <a:spLocks/>
                </p:cNvSpPr>
                <p:nvPr/>
              </p:nvSpPr>
              <p:spPr bwMode="auto">
                <a:xfrm rot="976095">
                  <a:off x="5970301" y="5695577"/>
                  <a:ext cx="31547" cy="5047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2 h 3"/>
                    <a:gd name="T6" fmla="*/ 0 w 2"/>
                    <a:gd name="T7" fmla="*/ 3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3"/>
                        <a:pt x="2" y="0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62"/>
                <p:cNvSpPr>
                  <a:spLocks/>
                </p:cNvSpPr>
                <p:nvPr/>
              </p:nvSpPr>
              <p:spPr bwMode="auto">
                <a:xfrm rot="976095">
                  <a:off x="5843488" y="5725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3"/>
                <p:cNvSpPr>
                  <a:spLocks/>
                </p:cNvSpPr>
                <p:nvPr/>
              </p:nvSpPr>
              <p:spPr bwMode="auto">
                <a:xfrm rot="976095">
                  <a:off x="6260536" y="5550508"/>
                  <a:ext cx="37854" cy="18929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64"/>
                <p:cNvSpPr>
                  <a:spLocks/>
                </p:cNvSpPr>
                <p:nvPr/>
              </p:nvSpPr>
              <p:spPr bwMode="auto">
                <a:xfrm rot="976095">
                  <a:off x="6243626" y="5561610"/>
                  <a:ext cx="12618" cy="18929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5" name="组合 134"/>
            <p:cNvGrpSpPr/>
            <p:nvPr/>
          </p:nvGrpSpPr>
          <p:grpSpPr>
            <a:xfrm>
              <a:off x="4920850" y="1460360"/>
              <a:ext cx="2434752" cy="635312"/>
              <a:chOff x="4874962" y="1624920"/>
              <a:chExt cx="2434752" cy="635312"/>
            </a:xfrm>
          </p:grpSpPr>
          <p:grpSp>
            <p:nvGrpSpPr>
              <p:cNvPr id="136" name="组合 135"/>
              <p:cNvGrpSpPr/>
              <p:nvPr/>
            </p:nvGrpSpPr>
            <p:grpSpPr>
              <a:xfrm>
                <a:off x="4874962" y="1751684"/>
                <a:ext cx="384852" cy="271290"/>
                <a:chOff x="4874962" y="1751684"/>
                <a:chExt cx="384852" cy="271290"/>
              </a:xfrm>
            </p:grpSpPr>
            <p:sp>
              <p:nvSpPr>
                <p:cNvPr id="155" name="Freeform 66"/>
                <p:cNvSpPr>
                  <a:spLocks noEditPoints="1"/>
                </p:cNvSpPr>
                <p:nvPr/>
              </p:nvSpPr>
              <p:spPr bwMode="auto">
                <a:xfrm rot="976095">
                  <a:off x="4874962" y="1751684"/>
                  <a:ext cx="384852" cy="271290"/>
                </a:xfrm>
                <a:custGeom>
                  <a:avLst/>
                  <a:gdLst>
                    <a:gd name="T0" fmla="*/ 19 w 23"/>
                    <a:gd name="T1" fmla="*/ 14 h 16"/>
                    <a:gd name="T2" fmla="*/ 17 w 23"/>
                    <a:gd name="T3" fmla="*/ 14 h 16"/>
                    <a:gd name="T4" fmla="*/ 15 w 23"/>
                    <a:gd name="T5" fmla="*/ 14 h 16"/>
                    <a:gd name="T6" fmla="*/ 14 w 23"/>
                    <a:gd name="T7" fmla="*/ 14 h 16"/>
                    <a:gd name="T8" fmla="*/ 14 w 23"/>
                    <a:gd name="T9" fmla="*/ 14 h 16"/>
                    <a:gd name="T10" fmla="*/ 13 w 23"/>
                    <a:gd name="T11" fmla="*/ 14 h 16"/>
                    <a:gd name="T12" fmla="*/ 15 w 23"/>
                    <a:gd name="T13" fmla="*/ 11 h 16"/>
                    <a:gd name="T14" fmla="*/ 11 w 23"/>
                    <a:gd name="T15" fmla="*/ 13 h 16"/>
                    <a:gd name="T16" fmla="*/ 10 w 23"/>
                    <a:gd name="T17" fmla="*/ 12 h 16"/>
                    <a:gd name="T18" fmla="*/ 10 w 23"/>
                    <a:gd name="T19" fmla="*/ 12 h 16"/>
                    <a:gd name="T20" fmla="*/ 9 w 23"/>
                    <a:gd name="T21" fmla="*/ 11 h 16"/>
                    <a:gd name="T22" fmla="*/ 8 w 23"/>
                    <a:gd name="T23" fmla="*/ 12 h 16"/>
                    <a:gd name="T24" fmla="*/ 9 w 23"/>
                    <a:gd name="T25" fmla="*/ 10 h 16"/>
                    <a:gd name="T26" fmla="*/ 8 w 23"/>
                    <a:gd name="T27" fmla="*/ 10 h 16"/>
                    <a:gd name="T28" fmla="*/ 4 w 23"/>
                    <a:gd name="T29" fmla="*/ 9 h 16"/>
                    <a:gd name="T30" fmla="*/ 5 w 23"/>
                    <a:gd name="T31" fmla="*/ 7 h 16"/>
                    <a:gd name="T32" fmla="*/ 3 w 23"/>
                    <a:gd name="T33" fmla="*/ 3 h 16"/>
                    <a:gd name="T34" fmla="*/ 1 w 23"/>
                    <a:gd name="T35" fmla="*/ 2 h 16"/>
                    <a:gd name="T36" fmla="*/ 3 w 23"/>
                    <a:gd name="T37" fmla="*/ 1 h 16"/>
                    <a:gd name="T38" fmla="*/ 5 w 23"/>
                    <a:gd name="T39" fmla="*/ 1 h 16"/>
                    <a:gd name="T40" fmla="*/ 6 w 23"/>
                    <a:gd name="T41" fmla="*/ 1 h 16"/>
                    <a:gd name="T42" fmla="*/ 7 w 23"/>
                    <a:gd name="T43" fmla="*/ 1 h 16"/>
                    <a:gd name="T44" fmla="*/ 8 w 23"/>
                    <a:gd name="T45" fmla="*/ 1 h 16"/>
                    <a:gd name="T46" fmla="*/ 8 w 23"/>
                    <a:gd name="T47" fmla="*/ 3 h 16"/>
                    <a:gd name="T48" fmla="*/ 10 w 23"/>
                    <a:gd name="T49" fmla="*/ 2 h 16"/>
                    <a:gd name="T50" fmla="*/ 10 w 23"/>
                    <a:gd name="T51" fmla="*/ 2 h 16"/>
                    <a:gd name="T52" fmla="*/ 11 w 23"/>
                    <a:gd name="T53" fmla="*/ 1 h 16"/>
                    <a:gd name="T54" fmla="*/ 11 w 23"/>
                    <a:gd name="T55" fmla="*/ 2 h 16"/>
                    <a:gd name="T56" fmla="*/ 10 w 23"/>
                    <a:gd name="T57" fmla="*/ 4 h 16"/>
                    <a:gd name="T58" fmla="*/ 9 w 23"/>
                    <a:gd name="T59" fmla="*/ 5 h 16"/>
                    <a:gd name="T60" fmla="*/ 10 w 23"/>
                    <a:gd name="T61" fmla="*/ 4 h 16"/>
                    <a:gd name="T62" fmla="*/ 10 w 23"/>
                    <a:gd name="T63" fmla="*/ 7 h 16"/>
                    <a:gd name="T64" fmla="*/ 13 w 23"/>
                    <a:gd name="T65" fmla="*/ 6 h 16"/>
                    <a:gd name="T66" fmla="*/ 11 w 23"/>
                    <a:gd name="T67" fmla="*/ 9 h 16"/>
                    <a:gd name="T68" fmla="*/ 12 w 23"/>
                    <a:gd name="T69" fmla="*/ 8 h 16"/>
                    <a:gd name="T70" fmla="*/ 13 w 23"/>
                    <a:gd name="T71" fmla="*/ 7 h 16"/>
                    <a:gd name="T72" fmla="*/ 12 w 23"/>
                    <a:gd name="T73" fmla="*/ 9 h 16"/>
                    <a:gd name="T74" fmla="*/ 14 w 23"/>
                    <a:gd name="T75" fmla="*/ 9 h 16"/>
                    <a:gd name="T76" fmla="*/ 14 w 23"/>
                    <a:gd name="T77" fmla="*/ 9 h 16"/>
                    <a:gd name="T78" fmla="*/ 14 w 23"/>
                    <a:gd name="T79" fmla="*/ 10 h 16"/>
                    <a:gd name="T80" fmla="*/ 16 w 23"/>
                    <a:gd name="T81" fmla="*/ 9 h 16"/>
                    <a:gd name="T82" fmla="*/ 17 w 23"/>
                    <a:gd name="T83" fmla="*/ 9 h 16"/>
                    <a:gd name="T84" fmla="*/ 16 w 23"/>
                    <a:gd name="T85" fmla="*/ 10 h 16"/>
                    <a:gd name="T86" fmla="*/ 18 w 23"/>
                    <a:gd name="T87" fmla="*/ 8 h 16"/>
                    <a:gd name="T88" fmla="*/ 18 w 23"/>
                    <a:gd name="T89" fmla="*/ 9 h 16"/>
                    <a:gd name="T90" fmla="*/ 19 w 23"/>
                    <a:gd name="T91" fmla="*/ 8 h 16"/>
                    <a:gd name="T92" fmla="*/ 20 w 23"/>
                    <a:gd name="T93" fmla="*/ 9 h 16"/>
                    <a:gd name="T94" fmla="*/ 21 w 23"/>
                    <a:gd name="T95" fmla="*/ 11 h 16"/>
                    <a:gd name="T96" fmla="*/ 22 w 23"/>
                    <a:gd name="T97" fmla="*/ 9 h 16"/>
                    <a:gd name="T98" fmla="*/ 21 w 23"/>
                    <a:gd name="T99" fmla="*/ 11 h 16"/>
                    <a:gd name="T100" fmla="*/ 8 w 23"/>
                    <a:gd name="T101" fmla="*/ 5 h 16"/>
                    <a:gd name="T102" fmla="*/ 9 w 23"/>
                    <a:gd name="T103" fmla="*/ 5 h 16"/>
                    <a:gd name="T104" fmla="*/ 7 w 23"/>
                    <a:gd name="T105" fmla="*/ 7 h 16"/>
                    <a:gd name="T106" fmla="*/ 17 w 23"/>
                    <a:gd name="T10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16">
                      <a:moveTo>
                        <a:pt x="22" y="13"/>
                      </a:moveTo>
                      <a:cubicBezTo>
                        <a:pt x="21" y="14"/>
                        <a:pt x="19" y="15"/>
                        <a:pt x="19" y="15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19" y="15"/>
                        <a:pt x="19" y="14"/>
                        <a:pt x="18" y="15"/>
                      </a:cubicBezTo>
                      <a:cubicBezTo>
                        <a:pt x="19" y="14"/>
                        <a:pt x="17" y="16"/>
                        <a:pt x="19" y="14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8" y="14"/>
                        <a:pt x="18" y="15"/>
                        <a:pt x="17" y="15"/>
                      </a:cubicBezTo>
                      <a:cubicBezTo>
                        <a:pt x="17" y="15"/>
                        <a:pt x="18" y="14"/>
                        <a:pt x="17" y="15"/>
                      </a:cubicBezTo>
                      <a:cubicBezTo>
                        <a:pt x="18" y="14"/>
                        <a:pt x="17" y="15"/>
                        <a:pt x="18" y="14"/>
                      </a:cubicBezTo>
                      <a:cubicBezTo>
                        <a:pt x="17" y="14"/>
                        <a:pt x="16" y="16"/>
                        <a:pt x="17" y="14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7" y="14"/>
                      </a:cubicBezTo>
                      <a:cubicBezTo>
                        <a:pt x="16" y="15"/>
                        <a:pt x="15" y="15"/>
                        <a:pt x="16" y="14"/>
                      </a:cubicBezTo>
                      <a:cubicBezTo>
                        <a:pt x="15" y="15"/>
                        <a:pt x="16" y="14"/>
                        <a:pt x="15" y="14"/>
                      </a:cubicBezTo>
                      <a:cubicBezTo>
                        <a:pt x="15" y="15"/>
                        <a:pt x="16" y="13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4"/>
                        <a:pt x="16" y="13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4"/>
                        <a:pt x="15" y="13"/>
                        <a:pt x="14" y="14"/>
                      </a:cubicBezTo>
                      <a:cubicBezTo>
                        <a:pt x="15" y="13"/>
                        <a:pt x="15" y="13"/>
                        <a:pt x="16" y="12"/>
                      </a:cubicBezTo>
                      <a:cubicBezTo>
                        <a:pt x="16" y="11"/>
                        <a:pt x="15" y="13"/>
                        <a:pt x="15" y="12"/>
                      </a:cubicBezTo>
                      <a:cubicBezTo>
                        <a:pt x="15" y="13"/>
                        <a:pt x="15" y="13"/>
                        <a:pt x="15" y="14"/>
                      </a:cubicBezTo>
                      <a:cubicBezTo>
                        <a:pt x="14" y="15"/>
                        <a:pt x="15" y="13"/>
                        <a:pt x="15" y="13"/>
                      </a:cubicBezTo>
                      <a:cubicBezTo>
                        <a:pt x="14" y="15"/>
                        <a:pt x="14" y="14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5" y="13"/>
                        <a:pt x="13" y="14"/>
                        <a:pt x="13" y="14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3"/>
                        <a:pt x="13" y="13"/>
                        <a:pt x="13" y="14"/>
                      </a:cubicBezTo>
                      <a:cubicBezTo>
                        <a:pt x="13" y="14"/>
                        <a:pt x="13" y="13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3" y="14"/>
                        <a:pt x="14" y="13"/>
                      </a:cubicBezTo>
                      <a:cubicBezTo>
                        <a:pt x="13" y="13"/>
                        <a:pt x="13" y="13"/>
                        <a:pt x="13" y="14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4" y="11"/>
                        <a:pt x="14" y="12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3"/>
                        <a:pt x="13" y="12"/>
                        <a:pt x="12" y="13"/>
                      </a:cubicBezTo>
                      <a:cubicBezTo>
                        <a:pt x="13" y="12"/>
                        <a:pt x="12" y="13"/>
                        <a:pt x="12" y="12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2" y="11"/>
                        <a:pt x="11" y="13"/>
                        <a:pt x="11" y="13"/>
                      </a:cubicBezTo>
                      <a:cubicBezTo>
                        <a:pt x="13" y="11"/>
                        <a:pt x="10" y="14"/>
                        <a:pt x="12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1" y="12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3"/>
                        <a:pt x="9" y="13"/>
                        <a:pt x="10" y="12"/>
                      </a:cubicBezTo>
                      <a:cubicBezTo>
                        <a:pt x="10" y="12"/>
                        <a:pt x="10" y="13"/>
                        <a:pt x="9" y="13"/>
                      </a:cubicBezTo>
                      <a:cubicBezTo>
                        <a:pt x="9" y="13"/>
                        <a:pt x="11" y="11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9" y="13"/>
                        <a:pt x="10" y="11"/>
                        <a:pt x="9" y="12"/>
                      </a:cubicBezTo>
                      <a:cubicBezTo>
                        <a:pt x="10" y="11"/>
                        <a:pt x="9" y="13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9" y="12"/>
                        <a:pt x="8" y="12"/>
                        <a:pt x="9" y="11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1"/>
                        <a:pt x="9" y="11"/>
                        <a:pt x="10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9" y="11"/>
                        <a:pt x="8" y="12"/>
                        <a:pt x="8" y="12"/>
                      </a:cubicBezTo>
                      <a:cubicBezTo>
                        <a:pt x="10" y="10"/>
                        <a:pt x="8" y="13"/>
                        <a:pt x="8" y="12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9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9" y="10"/>
                        <a:pt x="8" y="11"/>
                      </a:cubicBezTo>
                      <a:cubicBezTo>
                        <a:pt x="8" y="11"/>
                        <a:pt x="8" y="10"/>
                        <a:pt x="9" y="10"/>
                      </a:cubicBezTo>
                      <a:cubicBezTo>
                        <a:pt x="8" y="11"/>
                        <a:pt x="7" y="12"/>
                        <a:pt x="9" y="10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7" y="11"/>
                        <a:pt x="8" y="10"/>
                      </a:cubicBezTo>
                      <a:cubicBezTo>
                        <a:pt x="8" y="10"/>
                        <a:pt x="7" y="10"/>
                        <a:pt x="8" y="10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7" y="11"/>
                        <a:pt x="8" y="9"/>
                        <a:pt x="8" y="9"/>
                      </a:cubicBezTo>
                      <a:cubicBezTo>
                        <a:pt x="6" y="11"/>
                        <a:pt x="8" y="9"/>
                        <a:pt x="6" y="11"/>
                      </a:cubicBezTo>
                      <a:cubicBezTo>
                        <a:pt x="8" y="8"/>
                        <a:pt x="5" y="11"/>
                        <a:pt x="7" y="9"/>
                      </a:cubicBezTo>
                      <a:cubicBezTo>
                        <a:pt x="4" y="11"/>
                        <a:pt x="6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9"/>
                      </a:cubicBezTo>
                      <a:cubicBezTo>
                        <a:pt x="5" y="8"/>
                        <a:pt x="4" y="9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4" y="8"/>
                        <a:pt x="4" y="8"/>
                        <a:pt x="5" y="7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4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4" y="6"/>
                        <a:pt x="4" y="5"/>
                      </a:cubicBezTo>
                      <a:cubicBezTo>
                        <a:pt x="3" y="6"/>
                        <a:pt x="2" y="6"/>
                        <a:pt x="3" y="5"/>
                      </a:cubicBezTo>
                      <a:cubicBezTo>
                        <a:pt x="1" y="6"/>
                        <a:pt x="1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6" y="1"/>
                        <a:pt x="4" y="2"/>
                      </a:cubicBezTo>
                      <a:cubicBezTo>
                        <a:pt x="5" y="2"/>
                        <a:pt x="5" y="2"/>
                        <a:pt x="7" y="1"/>
                      </a:cubicBezTo>
                      <a:cubicBezTo>
                        <a:pt x="5" y="2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8" y="1"/>
                      </a:cubicBezTo>
                      <a:cubicBezTo>
                        <a:pt x="7" y="2"/>
                        <a:pt x="9" y="0"/>
                        <a:pt x="10" y="0"/>
                      </a:cubicBezTo>
                      <a:cubicBezTo>
                        <a:pt x="7" y="3"/>
                        <a:pt x="8" y="2"/>
                        <a:pt x="7" y="3"/>
                      </a:cubicBezTo>
                      <a:cubicBezTo>
                        <a:pt x="8" y="2"/>
                        <a:pt x="8" y="3"/>
                        <a:pt x="8" y="2"/>
                      </a:cubicBezTo>
                      <a:cubicBezTo>
                        <a:pt x="8" y="2"/>
                        <a:pt x="7" y="4"/>
                        <a:pt x="8" y="2"/>
                      </a:cubicBezTo>
                      <a:cubicBezTo>
                        <a:pt x="8" y="2"/>
                        <a:pt x="7" y="4"/>
                        <a:pt x="7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1"/>
                        <a:pt x="9" y="2"/>
                        <a:pt x="10" y="1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4"/>
                        <a:pt x="10" y="2"/>
                        <a:pt x="10" y="1"/>
                      </a:cubicBezTo>
                      <a:cubicBezTo>
                        <a:pt x="9" y="2"/>
                        <a:pt x="10" y="1"/>
                        <a:pt x="11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3"/>
                        <a:pt x="9" y="3"/>
                      </a:cubicBezTo>
                      <a:cubicBezTo>
                        <a:pt x="9" y="3"/>
                        <a:pt x="11" y="1"/>
                        <a:pt x="11" y="1"/>
                      </a:cubicBezTo>
                      <a:cubicBezTo>
                        <a:pt x="12" y="0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0" y="3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10" y="2"/>
                        <a:pt x="11" y="1"/>
                        <a:pt x="10" y="2"/>
                      </a:cubicBezTo>
                      <a:cubicBezTo>
                        <a:pt x="11" y="1"/>
                        <a:pt x="10" y="3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1" y="2"/>
                        <a:pt x="12" y="1"/>
                      </a:cubicBezTo>
                      <a:cubicBezTo>
                        <a:pt x="11" y="3"/>
                        <a:pt x="11" y="2"/>
                        <a:pt x="10" y="3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5"/>
                        <a:pt x="9" y="4"/>
                        <a:pt x="9" y="5"/>
                      </a:cubicBezTo>
                      <a:cubicBezTo>
                        <a:pt x="9" y="5"/>
                        <a:pt x="10" y="4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5"/>
                        <a:pt x="10" y="5"/>
                      </a:cubicBezTo>
                      <a:cubicBezTo>
                        <a:pt x="10" y="5"/>
                        <a:pt x="9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0" y="5"/>
                        <a:pt x="11" y="4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2" y="3"/>
                        <a:pt x="11" y="4"/>
                        <a:pt x="13" y="3"/>
                      </a:cubicBezTo>
                      <a:cubicBezTo>
                        <a:pt x="12" y="4"/>
                        <a:pt x="11" y="5"/>
                        <a:pt x="10" y="7"/>
                      </a:cubicBezTo>
                      <a:cubicBezTo>
                        <a:pt x="11" y="7"/>
                        <a:pt x="10" y="8"/>
                        <a:pt x="11" y="8"/>
                      </a:cubicBezTo>
                      <a:cubicBezTo>
                        <a:pt x="11" y="8"/>
                        <a:pt x="12" y="6"/>
                        <a:pt x="12" y="7"/>
                      </a:cubicBezTo>
                      <a:cubicBezTo>
                        <a:pt x="12" y="7"/>
                        <a:pt x="12" y="6"/>
                        <a:pt x="13" y="6"/>
                      </a:cubicBezTo>
                      <a:cubicBezTo>
                        <a:pt x="13" y="6"/>
                        <a:pt x="14" y="5"/>
                        <a:pt x="12" y="7"/>
                      </a:cubicBezTo>
                      <a:cubicBezTo>
                        <a:pt x="13" y="6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6"/>
                        <a:pt x="12" y="7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8"/>
                        <a:pt x="12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2" y="8"/>
                        <a:pt x="13" y="7"/>
                        <a:pt x="13" y="6"/>
                      </a:cubicBezTo>
                      <a:cubicBezTo>
                        <a:pt x="13" y="6"/>
                        <a:pt x="12" y="8"/>
                        <a:pt x="13" y="7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3" y="7"/>
                        <a:pt x="12" y="8"/>
                        <a:pt x="13" y="7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3" y="7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2" y="9"/>
                        <a:pt x="13" y="8"/>
                      </a:cubicBezTo>
                      <a:cubicBezTo>
                        <a:pt x="13" y="8"/>
                        <a:pt x="13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7"/>
                        <a:pt x="13" y="8"/>
                        <a:pt x="14" y="7"/>
                      </a:cubicBezTo>
                      <a:cubicBezTo>
                        <a:pt x="13" y="8"/>
                        <a:pt x="14" y="6"/>
                        <a:pt x="13" y="8"/>
                      </a:cubicBezTo>
                      <a:cubicBezTo>
                        <a:pt x="13" y="8"/>
                        <a:pt x="14" y="7"/>
                        <a:pt x="14" y="7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5" y="6"/>
                        <a:pt x="13" y="9"/>
                        <a:pt x="14" y="8"/>
                      </a:cubicBez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10"/>
                        <a:pt x="13" y="11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3" y="11"/>
                      </a:cubicBezTo>
                      <a:cubicBezTo>
                        <a:pt x="14" y="11"/>
                        <a:pt x="15" y="9"/>
                        <a:pt x="14" y="11"/>
                      </a:cubicBezTo>
                      <a:cubicBezTo>
                        <a:pt x="14" y="10"/>
                        <a:pt x="14" y="10"/>
                        <a:pt x="14" y="9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8"/>
                        <a:pt x="14" y="10"/>
                        <a:pt x="14" y="10"/>
                      </a:cubicBezTo>
                      <a:cubicBezTo>
                        <a:pt x="14" y="11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4" y="11"/>
                        <a:pt x="14" y="10"/>
                        <a:pt x="15" y="9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6" y="9"/>
                        <a:pt x="15" y="10"/>
                        <a:pt x="15" y="10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6" y="9"/>
                        <a:pt x="15" y="11"/>
                      </a:cubicBezTo>
                      <a:cubicBezTo>
                        <a:pt x="16" y="10"/>
                        <a:pt x="16" y="9"/>
                        <a:pt x="15" y="10"/>
                      </a:cubicBezTo>
                      <a:cubicBezTo>
                        <a:pt x="16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5" y="10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0"/>
                        <a:pt x="17" y="10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6" y="11"/>
                        <a:pt x="17" y="9"/>
                        <a:pt x="16" y="10"/>
                      </a:cubicBezTo>
                      <a:cubicBezTo>
                        <a:pt x="16" y="10"/>
                        <a:pt x="17" y="10"/>
                        <a:pt x="17" y="8"/>
                      </a:cubicBezTo>
                      <a:cubicBezTo>
                        <a:pt x="16" y="10"/>
                        <a:pt x="18" y="8"/>
                        <a:pt x="17" y="9"/>
                      </a:cubicBezTo>
                      <a:cubicBezTo>
                        <a:pt x="17" y="9"/>
                        <a:pt x="18" y="9"/>
                        <a:pt x="18" y="8"/>
                      </a:cubicBezTo>
                      <a:cubicBezTo>
                        <a:pt x="18" y="8"/>
                        <a:pt x="17" y="9"/>
                        <a:pt x="17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7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8" y="8"/>
                        <a:pt x="18" y="9"/>
                        <a:pt x="18" y="9"/>
                      </a:cubicBezTo>
                      <a:cubicBezTo>
                        <a:pt x="19" y="7"/>
                        <a:pt x="18" y="9"/>
                        <a:pt x="19" y="8"/>
                      </a:cubicBezTo>
                      <a:cubicBezTo>
                        <a:pt x="19" y="8"/>
                        <a:pt x="19" y="8"/>
                        <a:pt x="18" y="9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9"/>
                        <a:pt x="19" y="8"/>
                        <a:pt x="18" y="9"/>
                      </a:cubicBezTo>
                      <a:cubicBezTo>
                        <a:pt x="17" y="10"/>
                        <a:pt x="20" y="6"/>
                        <a:pt x="19" y="8"/>
                      </a:cubicBezTo>
                      <a:cubicBezTo>
                        <a:pt x="20" y="6"/>
                        <a:pt x="19" y="9"/>
                        <a:pt x="20" y="8"/>
                      </a:cubicBezTo>
                      <a:cubicBezTo>
                        <a:pt x="19" y="8"/>
                        <a:pt x="19" y="9"/>
                        <a:pt x="18" y="10"/>
                      </a:cubicBezTo>
                      <a:cubicBezTo>
                        <a:pt x="18" y="10"/>
                        <a:pt x="19" y="9"/>
                        <a:pt x="19" y="8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9"/>
                        <a:pt x="20" y="9"/>
                        <a:pt x="19" y="9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10"/>
                        <a:pt x="20" y="9"/>
                        <a:pt x="20" y="9"/>
                      </a:cubicBezTo>
                      <a:cubicBezTo>
                        <a:pt x="19" y="10"/>
                        <a:pt x="19" y="10"/>
                        <a:pt x="19" y="11"/>
                      </a:cubicBezTo>
                      <a:cubicBezTo>
                        <a:pt x="20" y="10"/>
                        <a:pt x="19" y="11"/>
                        <a:pt x="20" y="10"/>
                      </a:cubicBezTo>
                      <a:cubicBezTo>
                        <a:pt x="19" y="12"/>
                        <a:pt x="21" y="11"/>
                        <a:pt x="21" y="11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1" y="11"/>
                        <a:pt x="22" y="9"/>
                        <a:pt x="21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10"/>
                        <a:pt x="22" y="9"/>
                        <a:pt x="22" y="9"/>
                      </a:cubicBezTo>
                      <a:cubicBezTo>
                        <a:pt x="21" y="10"/>
                        <a:pt x="22" y="10"/>
                        <a:pt x="22" y="9"/>
                      </a:cubicBezTo>
                      <a:cubicBezTo>
                        <a:pt x="23" y="8"/>
                        <a:pt x="22" y="10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2" y="9"/>
                        <a:pt x="22" y="10"/>
                      </a:cubicBezTo>
                      <a:cubicBezTo>
                        <a:pt x="22" y="9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2" y="10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1" y="11"/>
                        <a:pt x="22" y="11"/>
                        <a:pt x="22" y="10"/>
                      </a:cubicBezTo>
                      <a:cubicBezTo>
                        <a:pt x="22" y="11"/>
                        <a:pt x="23" y="9"/>
                        <a:pt x="22" y="11"/>
                      </a:cubicBezTo>
                      <a:cubicBezTo>
                        <a:pt x="23" y="10"/>
                        <a:pt x="22" y="12"/>
                        <a:pt x="23" y="10"/>
                      </a:cubicBezTo>
                      <a:cubicBezTo>
                        <a:pt x="23" y="10"/>
                        <a:pt x="22" y="12"/>
                        <a:pt x="22" y="13"/>
                      </a:cubicBezTo>
                      <a:close/>
                      <a:moveTo>
                        <a:pt x="7" y="6"/>
                      </a:move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6"/>
                        <a:pt x="7" y="7"/>
                        <a:pt x="7" y="6"/>
                      </a:cubicBezTo>
                      <a:close/>
                      <a:moveTo>
                        <a:pt x="9" y="5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7" y="6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lose/>
                      <a:moveTo>
                        <a:pt x="8" y="6"/>
                      </a:moveTo>
                      <a:cubicBezTo>
                        <a:pt x="8" y="6"/>
                        <a:pt x="7" y="7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8" y="6"/>
                      </a:cubicBezTo>
                      <a:close/>
                      <a:moveTo>
                        <a:pt x="15" y="10"/>
                      </a:move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4" y="12"/>
                        <a:pt x="16" y="9"/>
                        <a:pt x="15" y="10"/>
                      </a:cubicBezTo>
                      <a:close/>
                      <a:moveTo>
                        <a:pt x="16" y="12"/>
                      </a:moveTo>
                      <a:cubicBezTo>
                        <a:pt x="16" y="11"/>
                        <a:pt x="17" y="10"/>
                        <a:pt x="17" y="10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lose/>
                    </a:path>
                  </a:pathLst>
                </a:custGeom>
                <a:solidFill>
                  <a:srgbClr val="FF5E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67"/>
                <p:cNvSpPr>
                  <a:spLocks/>
                </p:cNvSpPr>
                <p:nvPr/>
              </p:nvSpPr>
              <p:spPr bwMode="auto">
                <a:xfrm rot="976095">
                  <a:off x="4971118" y="1823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65"/>
                <p:cNvSpPr>
                  <a:spLocks/>
                </p:cNvSpPr>
                <p:nvPr/>
              </p:nvSpPr>
              <p:spPr bwMode="auto">
                <a:xfrm rot="976095">
                  <a:off x="5061468" y="1783733"/>
                  <a:ext cx="37854" cy="5047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1 h 3"/>
                    <a:gd name="T4" fmla="*/ 1 w 2"/>
                    <a:gd name="T5" fmla="*/ 1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68"/>
                <p:cNvSpPr>
                  <a:spLocks/>
                </p:cNvSpPr>
                <p:nvPr/>
              </p:nvSpPr>
              <p:spPr bwMode="auto">
                <a:xfrm rot="976095">
                  <a:off x="5216144" y="1937443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69"/>
                <p:cNvSpPr>
                  <a:spLocks/>
                </p:cNvSpPr>
                <p:nvPr/>
              </p:nvSpPr>
              <p:spPr bwMode="auto">
                <a:xfrm rot="976095">
                  <a:off x="5223214" y="1919525"/>
                  <a:ext cx="18929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" name="组合 136"/>
              <p:cNvGrpSpPr/>
              <p:nvPr/>
            </p:nvGrpSpPr>
            <p:grpSpPr>
              <a:xfrm>
                <a:off x="5529346" y="1631642"/>
                <a:ext cx="271290" cy="334380"/>
                <a:chOff x="5529346" y="1631642"/>
                <a:chExt cx="271290" cy="334380"/>
              </a:xfrm>
            </p:grpSpPr>
            <p:sp>
              <p:nvSpPr>
                <p:cNvPr id="150" name="Freeform 70"/>
                <p:cNvSpPr>
                  <a:spLocks/>
                </p:cNvSpPr>
                <p:nvPr/>
              </p:nvSpPr>
              <p:spPr bwMode="auto">
                <a:xfrm rot="976095">
                  <a:off x="5690615" y="1707863"/>
                  <a:ext cx="63090" cy="37854"/>
                </a:xfrm>
                <a:custGeom>
                  <a:avLst/>
                  <a:gdLst>
                    <a:gd name="T0" fmla="*/ 1 w 4"/>
                    <a:gd name="T1" fmla="*/ 2 h 2"/>
                    <a:gd name="T2" fmla="*/ 2 w 4"/>
                    <a:gd name="T3" fmla="*/ 1 h 2"/>
                    <a:gd name="T4" fmla="*/ 2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4" y="0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71"/>
                <p:cNvSpPr>
                  <a:spLocks noEditPoints="1"/>
                </p:cNvSpPr>
                <p:nvPr/>
              </p:nvSpPr>
              <p:spPr bwMode="auto">
                <a:xfrm rot="976095">
                  <a:off x="5529346" y="1631642"/>
                  <a:ext cx="271290" cy="334380"/>
                </a:xfrm>
                <a:custGeom>
                  <a:avLst/>
                  <a:gdLst>
                    <a:gd name="T0" fmla="*/ 13 w 16"/>
                    <a:gd name="T1" fmla="*/ 17 h 20"/>
                    <a:gd name="T2" fmla="*/ 11 w 16"/>
                    <a:gd name="T3" fmla="*/ 17 h 20"/>
                    <a:gd name="T4" fmla="*/ 9 w 16"/>
                    <a:gd name="T5" fmla="*/ 16 h 20"/>
                    <a:gd name="T6" fmla="*/ 7 w 16"/>
                    <a:gd name="T7" fmla="*/ 16 h 20"/>
                    <a:gd name="T8" fmla="*/ 7 w 16"/>
                    <a:gd name="T9" fmla="*/ 16 h 20"/>
                    <a:gd name="T10" fmla="*/ 6 w 16"/>
                    <a:gd name="T11" fmla="*/ 15 h 20"/>
                    <a:gd name="T12" fmla="*/ 9 w 16"/>
                    <a:gd name="T13" fmla="*/ 13 h 20"/>
                    <a:gd name="T14" fmla="*/ 5 w 16"/>
                    <a:gd name="T15" fmla="*/ 13 h 20"/>
                    <a:gd name="T16" fmla="*/ 5 w 16"/>
                    <a:gd name="T17" fmla="*/ 12 h 20"/>
                    <a:gd name="T18" fmla="*/ 5 w 16"/>
                    <a:gd name="T19" fmla="*/ 11 h 20"/>
                    <a:gd name="T20" fmla="*/ 5 w 16"/>
                    <a:gd name="T21" fmla="*/ 11 h 20"/>
                    <a:gd name="T22" fmla="*/ 3 w 16"/>
                    <a:gd name="T23" fmla="*/ 11 h 20"/>
                    <a:gd name="T24" fmla="*/ 5 w 16"/>
                    <a:gd name="T25" fmla="*/ 9 h 20"/>
                    <a:gd name="T26" fmla="*/ 5 w 16"/>
                    <a:gd name="T27" fmla="*/ 9 h 20"/>
                    <a:gd name="T28" fmla="*/ 2 w 16"/>
                    <a:gd name="T29" fmla="*/ 8 h 20"/>
                    <a:gd name="T30" fmla="*/ 7 w 16"/>
                    <a:gd name="T31" fmla="*/ 8 h 20"/>
                    <a:gd name="T32" fmla="*/ 6 w 16"/>
                    <a:gd name="T33" fmla="*/ 8 h 20"/>
                    <a:gd name="T34" fmla="*/ 5 w 16"/>
                    <a:gd name="T35" fmla="*/ 7 h 20"/>
                    <a:gd name="T36" fmla="*/ 7 w 16"/>
                    <a:gd name="T37" fmla="*/ 6 h 20"/>
                    <a:gd name="T38" fmla="*/ 2 w 16"/>
                    <a:gd name="T39" fmla="*/ 7 h 20"/>
                    <a:gd name="T40" fmla="*/ 3 w 16"/>
                    <a:gd name="T41" fmla="*/ 6 h 20"/>
                    <a:gd name="T42" fmla="*/ 3 w 16"/>
                    <a:gd name="T43" fmla="*/ 3 h 20"/>
                    <a:gd name="T44" fmla="*/ 5 w 16"/>
                    <a:gd name="T45" fmla="*/ 2 h 20"/>
                    <a:gd name="T46" fmla="*/ 5 w 16"/>
                    <a:gd name="T47" fmla="*/ 1 h 20"/>
                    <a:gd name="T48" fmla="*/ 9 w 16"/>
                    <a:gd name="T49" fmla="*/ 3 h 20"/>
                    <a:gd name="T50" fmla="*/ 9 w 16"/>
                    <a:gd name="T51" fmla="*/ 4 h 20"/>
                    <a:gd name="T52" fmla="*/ 10 w 16"/>
                    <a:gd name="T53" fmla="*/ 3 h 20"/>
                    <a:gd name="T54" fmla="*/ 12 w 16"/>
                    <a:gd name="T55" fmla="*/ 3 h 20"/>
                    <a:gd name="T56" fmla="*/ 7 w 16"/>
                    <a:gd name="T57" fmla="*/ 6 h 20"/>
                    <a:gd name="T58" fmla="*/ 7 w 16"/>
                    <a:gd name="T59" fmla="*/ 7 h 20"/>
                    <a:gd name="T60" fmla="*/ 10 w 16"/>
                    <a:gd name="T61" fmla="*/ 5 h 20"/>
                    <a:gd name="T62" fmla="*/ 8 w 16"/>
                    <a:gd name="T63" fmla="*/ 9 h 20"/>
                    <a:gd name="T64" fmla="*/ 11 w 16"/>
                    <a:gd name="T65" fmla="*/ 8 h 20"/>
                    <a:gd name="T66" fmla="*/ 11 w 16"/>
                    <a:gd name="T67" fmla="*/ 9 h 20"/>
                    <a:gd name="T68" fmla="*/ 8 w 16"/>
                    <a:gd name="T69" fmla="*/ 10 h 20"/>
                    <a:gd name="T70" fmla="*/ 8 w 16"/>
                    <a:gd name="T71" fmla="*/ 10 h 20"/>
                    <a:gd name="T72" fmla="*/ 11 w 16"/>
                    <a:gd name="T73" fmla="*/ 9 h 20"/>
                    <a:gd name="T74" fmla="*/ 11 w 16"/>
                    <a:gd name="T75" fmla="*/ 11 h 20"/>
                    <a:gd name="T76" fmla="*/ 9 w 16"/>
                    <a:gd name="T77" fmla="*/ 12 h 20"/>
                    <a:gd name="T78" fmla="*/ 9 w 16"/>
                    <a:gd name="T79" fmla="*/ 12 h 20"/>
                    <a:gd name="T80" fmla="*/ 10 w 16"/>
                    <a:gd name="T81" fmla="*/ 12 h 20"/>
                    <a:gd name="T82" fmla="*/ 11 w 16"/>
                    <a:gd name="T83" fmla="*/ 12 h 20"/>
                    <a:gd name="T84" fmla="*/ 13 w 16"/>
                    <a:gd name="T85" fmla="*/ 12 h 20"/>
                    <a:gd name="T86" fmla="*/ 14 w 16"/>
                    <a:gd name="T87" fmla="*/ 12 h 20"/>
                    <a:gd name="T88" fmla="*/ 13 w 16"/>
                    <a:gd name="T89" fmla="*/ 12 h 20"/>
                    <a:gd name="T90" fmla="*/ 13 w 16"/>
                    <a:gd name="T91" fmla="*/ 14 h 20"/>
                    <a:gd name="T92" fmla="*/ 15 w 16"/>
                    <a:gd name="T93" fmla="*/ 11 h 20"/>
                    <a:gd name="T94" fmla="*/ 14 w 16"/>
                    <a:gd name="T95" fmla="*/ 14 h 20"/>
                    <a:gd name="T96" fmla="*/ 15 w 16"/>
                    <a:gd name="T97" fmla="*/ 12 h 20"/>
                    <a:gd name="T98" fmla="*/ 15 w 16"/>
                    <a:gd name="T99" fmla="*/ 14 h 20"/>
                    <a:gd name="T100" fmla="*/ 7 w 16"/>
                    <a:gd name="T101" fmla="*/ 5 h 20"/>
                    <a:gd name="T102" fmla="*/ 8 w 16"/>
                    <a:gd name="T103" fmla="*/ 5 h 20"/>
                    <a:gd name="T104" fmla="*/ 5 w 16"/>
                    <a:gd name="T105" fmla="*/ 7 h 20"/>
                    <a:gd name="T106" fmla="*/ 12 w 16"/>
                    <a:gd name="T10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" h="20">
                      <a:moveTo>
                        <a:pt x="15" y="15"/>
                      </a:moveTo>
                      <a:cubicBezTo>
                        <a:pt x="15" y="16"/>
                        <a:pt x="14" y="18"/>
                        <a:pt x="13" y="18"/>
                      </a:cubicBezTo>
                      <a:cubicBezTo>
                        <a:pt x="14" y="18"/>
                        <a:pt x="14" y="18"/>
                        <a:pt x="14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9"/>
                      </a:cubicBezTo>
                      <a:cubicBezTo>
                        <a:pt x="13" y="17"/>
                        <a:pt x="12" y="20"/>
                        <a:pt x="13" y="17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2" y="17"/>
                        <a:pt x="12" y="18"/>
                        <a:pt x="11" y="19"/>
                      </a:cubicBezTo>
                      <a:cubicBezTo>
                        <a:pt x="11" y="19"/>
                        <a:pt x="12" y="17"/>
                        <a:pt x="11" y="18"/>
                      </a:cubicBezTo>
                      <a:cubicBezTo>
                        <a:pt x="12" y="17"/>
                        <a:pt x="11" y="19"/>
                        <a:pt x="11" y="17"/>
                      </a:cubicBezTo>
                      <a:cubicBezTo>
                        <a:pt x="11" y="18"/>
                        <a:pt x="10" y="19"/>
                        <a:pt x="11" y="17"/>
                      </a:cubicBezTo>
                      <a:cubicBezTo>
                        <a:pt x="11" y="17"/>
                        <a:pt x="10" y="18"/>
                        <a:pt x="11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7"/>
                        <a:pt x="10" y="18"/>
                        <a:pt x="10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9" y="17"/>
                        <a:pt x="9" y="18"/>
                        <a:pt x="9" y="17"/>
                      </a:cubicBezTo>
                      <a:cubicBezTo>
                        <a:pt x="8" y="18"/>
                        <a:pt x="9" y="16"/>
                        <a:pt x="9" y="16"/>
                      </a:cubicBezTo>
                      <a:cubicBezTo>
                        <a:pt x="8" y="17"/>
                        <a:pt x="10" y="16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6"/>
                        <a:pt x="9" y="16"/>
                      </a:cubicBezTo>
                      <a:cubicBezTo>
                        <a:pt x="9" y="16"/>
                        <a:pt x="8" y="16"/>
                        <a:pt x="8" y="17"/>
                      </a:cubicBezTo>
                      <a:cubicBezTo>
                        <a:pt x="8" y="16"/>
                        <a:pt x="9" y="16"/>
                        <a:pt x="9" y="15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ubicBezTo>
                        <a:pt x="10" y="14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6"/>
                      </a:cubicBezTo>
                      <a:cubicBezTo>
                        <a:pt x="7" y="17"/>
                        <a:pt x="9" y="15"/>
                        <a:pt x="8" y="15"/>
                      </a:cubicBezTo>
                      <a:cubicBezTo>
                        <a:pt x="7" y="16"/>
                        <a:pt x="7" y="15"/>
                        <a:pt x="8" y="15"/>
                      </a:cubicBezTo>
                      <a:cubicBezTo>
                        <a:pt x="8" y="15"/>
                        <a:pt x="7" y="16"/>
                        <a:pt x="7" y="16"/>
                      </a:cubicBezTo>
                      <a:cubicBezTo>
                        <a:pt x="8" y="15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8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8" y="14"/>
                        <a:pt x="7" y="15"/>
                        <a:pt x="7" y="14"/>
                      </a:cubicBezTo>
                      <a:cubicBezTo>
                        <a:pt x="7" y="14"/>
                        <a:pt x="7" y="15"/>
                        <a:pt x="6" y="15"/>
                      </a:cubicBezTo>
                      <a:cubicBezTo>
                        <a:pt x="6" y="15"/>
                        <a:pt x="7" y="14"/>
                        <a:pt x="6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6" y="15"/>
                        <a:pt x="7" y="14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4"/>
                        <a:pt x="7" y="14"/>
                        <a:pt x="6" y="14"/>
                      </a:cubicBezTo>
                      <a:cubicBezTo>
                        <a:pt x="8" y="14"/>
                        <a:pt x="8" y="14"/>
                        <a:pt x="9" y="13"/>
                      </a:cubicBezTo>
                      <a:cubicBezTo>
                        <a:pt x="8" y="13"/>
                        <a:pt x="8" y="14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6" y="14"/>
                        <a:pt x="7" y="13"/>
                        <a:pt x="6" y="14"/>
                      </a:cubicBezTo>
                      <a:cubicBezTo>
                        <a:pt x="7" y="13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2"/>
                        <a:pt x="5" y="13"/>
                        <a:pt x="5" y="13"/>
                      </a:cubicBezTo>
                      <a:cubicBezTo>
                        <a:pt x="7" y="12"/>
                        <a:pt x="4" y="14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3"/>
                        <a:pt x="5" y="12"/>
                        <a:pt x="3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6" y="11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5" y="11"/>
                      </a:cubicBezTo>
                      <a:cubicBezTo>
                        <a:pt x="3" y="12"/>
                        <a:pt x="5" y="11"/>
                        <a:pt x="3" y="12"/>
                      </a:cubicBezTo>
                      <a:cubicBezTo>
                        <a:pt x="5" y="11"/>
                        <a:pt x="3" y="12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4" y="11"/>
                      </a:cubicBezTo>
                      <a:cubicBezTo>
                        <a:pt x="4" y="11"/>
                        <a:pt x="3" y="11"/>
                        <a:pt x="4" y="11"/>
                      </a:cubicBezTo>
                      <a:cubicBezTo>
                        <a:pt x="6" y="10"/>
                        <a:pt x="2" y="11"/>
                        <a:pt x="3" y="11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4" y="10"/>
                        <a:pt x="4" y="11"/>
                        <a:pt x="4" y="10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5" y="10"/>
                        <a:pt x="3" y="10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3" y="10"/>
                        <a:pt x="3" y="10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4" y="9"/>
                        <a:pt x="4" y="10"/>
                        <a:pt x="3" y="10"/>
                      </a:cubicBezTo>
                      <a:cubicBezTo>
                        <a:pt x="4" y="9"/>
                        <a:pt x="3" y="10"/>
                        <a:pt x="5" y="9"/>
                      </a:cubicBezTo>
                      <a:cubicBezTo>
                        <a:pt x="4" y="9"/>
                        <a:pt x="3" y="10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3" y="10"/>
                        <a:pt x="4" y="9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2" y="10"/>
                        <a:pt x="5" y="8"/>
                        <a:pt x="3" y="9"/>
                      </a:cubicBezTo>
                      <a:cubicBezTo>
                        <a:pt x="6" y="8"/>
                        <a:pt x="2" y="9"/>
                        <a:pt x="4" y="8"/>
                      </a:cubicBezTo>
                      <a:cubicBezTo>
                        <a:pt x="1" y="9"/>
                        <a:pt x="4" y="7"/>
                        <a:pt x="2" y="8"/>
                      </a:cubicBezTo>
                      <a:cubicBezTo>
                        <a:pt x="2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8"/>
                      </a:cubicBezTo>
                      <a:cubicBezTo>
                        <a:pt x="3" y="7"/>
                        <a:pt x="2" y="8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6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8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6" y="7"/>
                        <a:pt x="7" y="7"/>
                      </a:cubicBezTo>
                      <a:cubicBezTo>
                        <a:pt x="7" y="6"/>
                        <a:pt x="4" y="7"/>
                        <a:pt x="6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0" y="7"/>
                        <a:pt x="3" y="7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1" y="5"/>
                      </a:cubicBezTo>
                      <a:cubicBezTo>
                        <a:pt x="3" y="6"/>
                        <a:pt x="2" y="5"/>
                        <a:pt x="3" y="6"/>
                      </a:cubicBezTo>
                      <a:cubicBezTo>
                        <a:pt x="3" y="6"/>
                        <a:pt x="2" y="5"/>
                        <a:pt x="1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5" y="4"/>
                        <a:pt x="4" y="3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3"/>
                        <a:pt x="5" y="4"/>
                        <a:pt x="5" y="2"/>
                      </a:cubicBezTo>
                      <a:cubicBezTo>
                        <a:pt x="5" y="2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1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2"/>
                        <a:pt x="10" y="2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9" y="3"/>
                        <a:pt x="8" y="3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8" y="4"/>
                        <a:pt x="10" y="3"/>
                        <a:pt x="10" y="2"/>
                      </a:cubicBezTo>
                      <a:cubicBezTo>
                        <a:pt x="9" y="3"/>
                        <a:pt x="10" y="2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10" y="3"/>
                        <a:pt x="11" y="3"/>
                      </a:cubicBezTo>
                      <a:cubicBezTo>
                        <a:pt x="12" y="2"/>
                        <a:pt x="10" y="3"/>
                        <a:pt x="9" y="3"/>
                      </a:cubicBezTo>
                      <a:cubicBezTo>
                        <a:pt x="9" y="3"/>
                        <a:pt x="9" y="4"/>
                        <a:pt x="10" y="3"/>
                      </a:cubicBezTo>
                      <a:cubicBezTo>
                        <a:pt x="10" y="3"/>
                        <a:pt x="9" y="4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1" y="3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0" y="4"/>
                        <a:pt x="11" y="4"/>
                        <a:pt x="9" y="4"/>
                      </a:cubicBezTo>
                      <a:cubicBezTo>
                        <a:pt x="9" y="5"/>
                        <a:pt x="9" y="5"/>
                        <a:pt x="7" y="6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10" y="4"/>
                        <a:pt x="8" y="5"/>
                        <a:pt x="10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8" y="6"/>
                        <a:pt x="8" y="5"/>
                        <a:pt x="7" y="6"/>
                      </a:cubicBezTo>
                      <a:cubicBezTo>
                        <a:pt x="8" y="5"/>
                        <a:pt x="9" y="5"/>
                        <a:pt x="10" y="4"/>
                      </a:cubicBezTo>
                      <a:cubicBezTo>
                        <a:pt x="11" y="4"/>
                        <a:pt x="10" y="5"/>
                        <a:pt x="10" y="5"/>
                      </a:cubicBezTo>
                      <a:cubicBezTo>
                        <a:pt x="9" y="5"/>
                        <a:pt x="8" y="6"/>
                        <a:pt x="8" y="6"/>
                      </a:cubicBezTo>
                      <a:cubicBezTo>
                        <a:pt x="7" y="6"/>
                        <a:pt x="8" y="6"/>
                        <a:pt x="7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9" y="6"/>
                        <a:pt x="8" y="6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6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9" y="6"/>
                        <a:pt x="10" y="5"/>
                      </a:cubicBezTo>
                      <a:cubicBezTo>
                        <a:pt x="10" y="5"/>
                        <a:pt x="10" y="6"/>
                        <a:pt x="10" y="5"/>
                      </a:cubicBezTo>
                      <a:cubicBezTo>
                        <a:pt x="10" y="5"/>
                        <a:pt x="10" y="6"/>
                        <a:pt x="9" y="6"/>
                      </a:cubicBezTo>
                      <a:cubicBezTo>
                        <a:pt x="11" y="5"/>
                        <a:pt x="10" y="6"/>
                        <a:pt x="12" y="6"/>
                      </a:cubicBezTo>
                      <a:cubicBezTo>
                        <a:pt x="11" y="6"/>
                        <a:pt x="9" y="7"/>
                        <a:pt x="8" y="8"/>
                      </a:cubicBezTo>
                      <a:cubicBezTo>
                        <a:pt x="8" y="8"/>
                        <a:pt x="7" y="9"/>
                        <a:pt x="8" y="9"/>
                      </a:cubicBezTo>
                      <a:cubicBezTo>
                        <a:pt x="8" y="9"/>
                        <a:pt x="10" y="8"/>
                        <a:pt x="9" y="9"/>
                      </a:cubicBezTo>
                      <a:cubicBezTo>
                        <a:pt x="9" y="8"/>
                        <a:pt x="10" y="8"/>
                        <a:pt x="10" y="8"/>
                      </a:cubicBezTo>
                      <a:cubicBezTo>
                        <a:pt x="10" y="8"/>
                        <a:pt x="12" y="8"/>
                        <a:pt x="10" y="9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1" y="8"/>
                        <a:pt x="9" y="9"/>
                        <a:pt x="10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9" y="9"/>
                        <a:pt x="9" y="9"/>
                        <a:pt x="8" y="10"/>
                      </a:cubicBezTo>
                      <a:cubicBezTo>
                        <a:pt x="8" y="9"/>
                        <a:pt x="10" y="9"/>
                        <a:pt x="11" y="9"/>
                      </a:cubicBezTo>
                      <a:cubicBezTo>
                        <a:pt x="11" y="9"/>
                        <a:pt x="9" y="9"/>
                        <a:pt x="9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10"/>
                        <a:pt x="8" y="10"/>
                        <a:pt x="9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8" y="10"/>
                        <a:pt x="8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9"/>
                        <a:pt x="9" y="10"/>
                        <a:pt x="10" y="9"/>
                      </a:cubicBezTo>
                      <a:cubicBezTo>
                        <a:pt x="8" y="10"/>
                        <a:pt x="9" y="10"/>
                        <a:pt x="8" y="10"/>
                      </a:cubicBezTo>
                      <a:cubicBezTo>
                        <a:pt x="8" y="10"/>
                        <a:pt x="10" y="9"/>
                        <a:pt x="8" y="10"/>
                      </a:cubicBezTo>
                      <a:cubicBezTo>
                        <a:pt x="7" y="10"/>
                        <a:pt x="10" y="10"/>
                        <a:pt x="9" y="10"/>
                      </a:cubicBezTo>
                      <a:cubicBezTo>
                        <a:pt x="11" y="9"/>
                        <a:pt x="8" y="10"/>
                        <a:pt x="10" y="10"/>
                      </a:cubicBezTo>
                      <a:cubicBezTo>
                        <a:pt x="10" y="10"/>
                        <a:pt x="9" y="10"/>
                        <a:pt x="8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10" y="9"/>
                        <a:pt x="9" y="10"/>
                        <a:pt x="11" y="9"/>
                      </a:cubicBezTo>
                      <a:cubicBezTo>
                        <a:pt x="9" y="10"/>
                        <a:pt x="11" y="9"/>
                        <a:pt x="10" y="10"/>
                      </a:cubicBezTo>
                      <a:cubicBezTo>
                        <a:pt x="10" y="10"/>
                        <a:pt x="10" y="10"/>
                        <a:pt x="11" y="9"/>
                      </a:cubicBezTo>
                      <a:cubicBezTo>
                        <a:pt x="11" y="10"/>
                        <a:pt x="9" y="10"/>
                        <a:pt x="10" y="10"/>
                      </a:cubicBezTo>
                      <a:cubicBezTo>
                        <a:pt x="12" y="9"/>
                        <a:pt x="9" y="11"/>
                        <a:pt x="11" y="10"/>
                      </a:cubicBezTo>
                      <a:cubicBezTo>
                        <a:pt x="11" y="10"/>
                        <a:pt x="10" y="10"/>
                        <a:pt x="9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8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10" y="12"/>
                        <a:pt x="8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0" y="11"/>
                      </a:cubicBezTo>
                      <a:cubicBezTo>
                        <a:pt x="11" y="11"/>
                        <a:pt x="9" y="12"/>
                        <a:pt x="9" y="12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1" y="12"/>
                      </a:cubicBezTo>
                      <a:cubicBezTo>
                        <a:pt x="11" y="12"/>
                        <a:pt x="10" y="12"/>
                        <a:pt x="9" y="13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0" y="12"/>
                        <a:pt x="10" y="13"/>
                        <a:pt x="10" y="12"/>
                      </a:cubicBezTo>
                      <a:cubicBezTo>
                        <a:pt x="9" y="13"/>
                        <a:pt x="11" y="12"/>
                        <a:pt x="9" y="13"/>
                      </a:cubicBezTo>
                      <a:cubicBezTo>
                        <a:pt x="10" y="12"/>
                        <a:pt x="11" y="12"/>
                        <a:pt x="10" y="13"/>
                      </a:cubicBezTo>
                      <a:cubicBezTo>
                        <a:pt x="11" y="12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3"/>
                        <a:pt x="12" y="12"/>
                        <a:pt x="9" y="13"/>
                      </a:cubicBezTo>
                      <a:cubicBezTo>
                        <a:pt x="10" y="13"/>
                        <a:pt x="10" y="14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0" y="13"/>
                        <a:pt x="12" y="12"/>
                        <a:pt x="10" y="13"/>
                      </a:cubicBezTo>
                      <a:cubicBezTo>
                        <a:pt x="11" y="13"/>
                        <a:pt x="11" y="13"/>
                        <a:pt x="13" y="12"/>
                      </a:cubicBezTo>
                      <a:cubicBezTo>
                        <a:pt x="11" y="13"/>
                        <a:pt x="13" y="12"/>
                        <a:pt x="12" y="12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1"/>
                        <a:pt x="13" y="12"/>
                        <a:pt x="14" y="12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1"/>
                        <a:pt x="13" y="12"/>
                        <a:pt x="14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4" y="12"/>
                        <a:pt x="13" y="13"/>
                      </a:cubicBezTo>
                      <a:cubicBezTo>
                        <a:pt x="12" y="13"/>
                        <a:pt x="16" y="10"/>
                        <a:pt x="14" y="12"/>
                      </a:cubicBezTo>
                      <a:cubicBezTo>
                        <a:pt x="16" y="10"/>
                        <a:pt x="14" y="12"/>
                        <a:pt x="15" y="11"/>
                      </a:cubicBezTo>
                      <a:cubicBezTo>
                        <a:pt x="14" y="12"/>
                        <a:pt x="14" y="12"/>
                        <a:pt x="12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4" y="12"/>
                        <a:pt x="13" y="13"/>
                        <a:pt x="13" y="14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3" y="13"/>
                        <a:pt x="14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4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4" y="12"/>
                        <a:pt x="14" y="13"/>
                        <a:pt x="14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2" y="15"/>
                        <a:pt x="14" y="13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4" y="14"/>
                        <a:pt x="15" y="12"/>
                        <a:pt x="14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1"/>
                        <a:pt x="15" y="12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5" y="13"/>
                        <a:pt x="15" y="11"/>
                        <a:pt x="15" y="14"/>
                      </a:cubicBezTo>
                      <a:cubicBezTo>
                        <a:pt x="15" y="13"/>
                        <a:pt x="15" y="14"/>
                        <a:pt x="15" y="12"/>
                      </a:cubicBezTo>
                      <a:cubicBezTo>
                        <a:pt x="15" y="12"/>
                        <a:pt x="15" y="14"/>
                        <a:pt x="15" y="15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6" y="5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7"/>
                        <a:pt x="6" y="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5"/>
                      </a:cubicBezTo>
                      <a:close/>
                      <a:moveTo>
                        <a:pt x="6" y="6"/>
                      </a:moveTo>
                      <a:cubicBezTo>
                        <a:pt x="7" y="6"/>
                        <a:pt x="6" y="7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8" y="14"/>
                        <a:pt x="7" y="14"/>
                      </a:cubicBezTo>
                      <a:cubicBezTo>
                        <a:pt x="8" y="14"/>
                        <a:pt x="11" y="12"/>
                        <a:pt x="9" y="13"/>
                      </a:cubicBezTo>
                      <a:close/>
                      <a:moveTo>
                        <a:pt x="10" y="14"/>
                      </a:moveTo>
                      <a:cubicBezTo>
                        <a:pt x="10" y="14"/>
                        <a:pt x="11" y="13"/>
                        <a:pt x="12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5"/>
                        <a:pt x="10" y="14"/>
                        <a:pt x="10" y="14"/>
                      </a:cubicBezTo>
                      <a:close/>
                    </a:path>
                  </a:pathLst>
                </a:custGeom>
                <a:solidFill>
                  <a:srgbClr val="73ADC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72"/>
                <p:cNvSpPr>
                  <a:spLocks/>
                </p:cNvSpPr>
                <p:nvPr/>
              </p:nvSpPr>
              <p:spPr bwMode="auto">
                <a:xfrm rot="976095">
                  <a:off x="5646324" y="1740282"/>
                  <a:ext cx="18929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73"/>
                <p:cNvSpPr>
                  <a:spLocks/>
                </p:cNvSpPr>
                <p:nvPr/>
              </p:nvSpPr>
              <p:spPr bwMode="auto">
                <a:xfrm rot="976095">
                  <a:off x="5755705" y="1845155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74"/>
                <p:cNvSpPr>
                  <a:spLocks/>
                </p:cNvSpPr>
                <p:nvPr/>
              </p:nvSpPr>
              <p:spPr bwMode="auto">
                <a:xfrm rot="976095">
                  <a:off x="5775766" y="1849825"/>
                  <a:ext cx="12618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8" name="组合 137"/>
              <p:cNvGrpSpPr/>
              <p:nvPr/>
            </p:nvGrpSpPr>
            <p:grpSpPr>
              <a:xfrm>
                <a:off x="6194573" y="1624920"/>
                <a:ext cx="252361" cy="290215"/>
                <a:chOff x="6194573" y="1624920"/>
                <a:chExt cx="252361" cy="290215"/>
              </a:xfrm>
            </p:grpSpPr>
            <p:sp>
              <p:nvSpPr>
                <p:cNvPr id="145" name="Freeform 75"/>
                <p:cNvSpPr>
                  <a:spLocks/>
                </p:cNvSpPr>
                <p:nvPr/>
              </p:nvSpPr>
              <p:spPr bwMode="auto">
                <a:xfrm rot="976095">
                  <a:off x="6361383" y="1763225"/>
                  <a:ext cx="50472" cy="12618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0" y="0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76"/>
                <p:cNvSpPr>
                  <a:spLocks noEditPoints="1"/>
                </p:cNvSpPr>
                <p:nvPr/>
              </p:nvSpPr>
              <p:spPr bwMode="auto">
                <a:xfrm rot="976095">
                  <a:off x="6194573" y="1624920"/>
                  <a:ext cx="252361" cy="290215"/>
                </a:xfrm>
                <a:custGeom>
                  <a:avLst/>
                  <a:gdLst>
                    <a:gd name="T0" fmla="*/ 2 w 15"/>
                    <a:gd name="T1" fmla="*/ 16 h 17"/>
                    <a:gd name="T2" fmla="*/ 3 w 15"/>
                    <a:gd name="T3" fmla="*/ 15 h 17"/>
                    <a:gd name="T4" fmla="*/ 1 w 15"/>
                    <a:gd name="T5" fmla="*/ 14 h 17"/>
                    <a:gd name="T6" fmla="*/ 1 w 15"/>
                    <a:gd name="T7" fmla="*/ 13 h 17"/>
                    <a:gd name="T8" fmla="*/ 4 w 15"/>
                    <a:gd name="T9" fmla="*/ 12 h 17"/>
                    <a:gd name="T10" fmla="*/ 2 w 15"/>
                    <a:gd name="T11" fmla="*/ 11 h 17"/>
                    <a:gd name="T12" fmla="*/ 2 w 15"/>
                    <a:gd name="T13" fmla="*/ 11 h 17"/>
                    <a:gd name="T14" fmla="*/ 1 w 15"/>
                    <a:gd name="T15" fmla="*/ 10 h 17"/>
                    <a:gd name="T16" fmla="*/ 2 w 15"/>
                    <a:gd name="T17" fmla="*/ 10 h 17"/>
                    <a:gd name="T18" fmla="*/ 2 w 15"/>
                    <a:gd name="T19" fmla="*/ 9 h 17"/>
                    <a:gd name="T20" fmla="*/ 2 w 15"/>
                    <a:gd name="T21" fmla="*/ 7 h 17"/>
                    <a:gd name="T22" fmla="*/ 3 w 15"/>
                    <a:gd name="T23" fmla="*/ 8 h 17"/>
                    <a:gd name="T24" fmla="*/ 2 w 15"/>
                    <a:gd name="T25" fmla="*/ 7 h 17"/>
                    <a:gd name="T26" fmla="*/ 3 w 15"/>
                    <a:gd name="T27" fmla="*/ 7 h 17"/>
                    <a:gd name="T28" fmla="*/ 3 w 15"/>
                    <a:gd name="T29" fmla="*/ 6 h 17"/>
                    <a:gd name="T30" fmla="*/ 4 w 15"/>
                    <a:gd name="T31" fmla="*/ 6 h 17"/>
                    <a:gd name="T32" fmla="*/ 5 w 15"/>
                    <a:gd name="T33" fmla="*/ 6 h 17"/>
                    <a:gd name="T34" fmla="*/ 5 w 15"/>
                    <a:gd name="T35" fmla="*/ 3 h 17"/>
                    <a:gd name="T36" fmla="*/ 6 w 15"/>
                    <a:gd name="T37" fmla="*/ 3 h 17"/>
                    <a:gd name="T38" fmla="*/ 10 w 15"/>
                    <a:gd name="T39" fmla="*/ 7 h 17"/>
                    <a:gd name="T40" fmla="*/ 7 w 15"/>
                    <a:gd name="T41" fmla="*/ 7 h 17"/>
                    <a:gd name="T42" fmla="*/ 7 w 15"/>
                    <a:gd name="T43" fmla="*/ 9 h 17"/>
                    <a:gd name="T44" fmla="*/ 6 w 15"/>
                    <a:gd name="T45" fmla="*/ 5 h 17"/>
                    <a:gd name="T46" fmla="*/ 7 w 15"/>
                    <a:gd name="T47" fmla="*/ 6 h 17"/>
                    <a:gd name="T48" fmla="*/ 8 w 15"/>
                    <a:gd name="T49" fmla="*/ 3 h 17"/>
                    <a:gd name="T50" fmla="*/ 9 w 15"/>
                    <a:gd name="T51" fmla="*/ 3 h 17"/>
                    <a:gd name="T52" fmla="*/ 9 w 15"/>
                    <a:gd name="T53" fmla="*/ 2 h 17"/>
                    <a:gd name="T54" fmla="*/ 13 w 15"/>
                    <a:gd name="T55" fmla="*/ 7 h 17"/>
                    <a:gd name="T56" fmla="*/ 13 w 15"/>
                    <a:gd name="T57" fmla="*/ 7 h 17"/>
                    <a:gd name="T58" fmla="*/ 12 w 15"/>
                    <a:gd name="T59" fmla="*/ 7 h 17"/>
                    <a:gd name="T60" fmla="*/ 12 w 15"/>
                    <a:gd name="T61" fmla="*/ 7 h 17"/>
                    <a:gd name="T62" fmla="*/ 14 w 15"/>
                    <a:gd name="T63" fmla="*/ 8 h 17"/>
                    <a:gd name="T64" fmla="*/ 11 w 15"/>
                    <a:gd name="T65" fmla="*/ 7 h 17"/>
                    <a:gd name="T66" fmla="*/ 9 w 15"/>
                    <a:gd name="T67" fmla="*/ 6 h 17"/>
                    <a:gd name="T68" fmla="*/ 10 w 15"/>
                    <a:gd name="T69" fmla="*/ 7 h 17"/>
                    <a:gd name="T70" fmla="*/ 11 w 15"/>
                    <a:gd name="T71" fmla="*/ 8 h 17"/>
                    <a:gd name="T72" fmla="*/ 8 w 15"/>
                    <a:gd name="T73" fmla="*/ 9 h 17"/>
                    <a:gd name="T74" fmla="*/ 9 w 15"/>
                    <a:gd name="T75" fmla="*/ 10 h 17"/>
                    <a:gd name="T76" fmla="*/ 7 w 15"/>
                    <a:gd name="T77" fmla="*/ 9 h 17"/>
                    <a:gd name="T78" fmla="*/ 8 w 15"/>
                    <a:gd name="T79" fmla="*/ 9 h 17"/>
                    <a:gd name="T80" fmla="*/ 9 w 15"/>
                    <a:gd name="T81" fmla="*/ 10 h 17"/>
                    <a:gd name="T82" fmla="*/ 8 w 15"/>
                    <a:gd name="T83" fmla="*/ 10 h 17"/>
                    <a:gd name="T84" fmla="*/ 8 w 15"/>
                    <a:gd name="T85" fmla="*/ 10 h 17"/>
                    <a:gd name="T86" fmla="*/ 8 w 15"/>
                    <a:gd name="T87" fmla="*/ 11 h 17"/>
                    <a:gd name="T88" fmla="*/ 6 w 15"/>
                    <a:gd name="T89" fmla="*/ 11 h 17"/>
                    <a:gd name="T90" fmla="*/ 7 w 15"/>
                    <a:gd name="T91" fmla="*/ 11 h 17"/>
                    <a:gd name="T92" fmla="*/ 7 w 15"/>
                    <a:gd name="T93" fmla="*/ 12 h 17"/>
                    <a:gd name="T94" fmla="*/ 6 w 15"/>
                    <a:gd name="T95" fmla="*/ 12 h 17"/>
                    <a:gd name="T96" fmla="*/ 5 w 15"/>
                    <a:gd name="T97" fmla="*/ 12 h 17"/>
                    <a:gd name="T98" fmla="*/ 8 w 15"/>
                    <a:gd name="T99" fmla="*/ 13 h 17"/>
                    <a:gd name="T100" fmla="*/ 9 w 15"/>
                    <a:gd name="T101" fmla="*/ 13 h 17"/>
                    <a:gd name="T102" fmla="*/ 9 w 15"/>
                    <a:gd name="T103" fmla="*/ 14 h 17"/>
                    <a:gd name="T104" fmla="*/ 10 w 15"/>
                    <a:gd name="T105" fmla="*/ 14 h 17"/>
                    <a:gd name="T106" fmla="*/ 8 w 15"/>
                    <a:gd name="T107" fmla="*/ 14 h 17"/>
                    <a:gd name="T108" fmla="*/ 8 w 15"/>
                    <a:gd name="T109" fmla="*/ 14 h 17"/>
                    <a:gd name="T110" fmla="*/ 7 w 15"/>
                    <a:gd name="T111" fmla="*/ 15 h 17"/>
                    <a:gd name="T112" fmla="*/ 9 w 15"/>
                    <a:gd name="T113" fmla="*/ 15 h 17"/>
                    <a:gd name="T114" fmla="*/ 10 w 15"/>
                    <a:gd name="T115" fmla="*/ 15 h 17"/>
                    <a:gd name="T116" fmla="*/ 9 w 15"/>
                    <a:gd name="T117" fmla="*/ 16 h 17"/>
                    <a:gd name="T118" fmla="*/ 8 w 15"/>
                    <a:gd name="T119" fmla="*/ 5 h 17"/>
                    <a:gd name="T120" fmla="*/ 8 w 15"/>
                    <a:gd name="T121" fmla="*/ 5 h 17"/>
                    <a:gd name="T122" fmla="*/ 7 w 15"/>
                    <a:gd name="T123" fmla="*/ 5 h 17"/>
                    <a:gd name="T124" fmla="*/ 4 w 15"/>
                    <a:gd name="T12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" h="17">
                      <a:moveTo>
                        <a:pt x="6" y="16"/>
                      </a:moveTo>
                      <a:cubicBezTo>
                        <a:pt x="5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4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2" y="16"/>
                      </a:cubicBezTo>
                      <a:cubicBezTo>
                        <a:pt x="3" y="16"/>
                        <a:pt x="1" y="16"/>
                        <a:pt x="3" y="15"/>
                      </a:cubicBezTo>
                      <a:cubicBezTo>
                        <a:pt x="1" y="16"/>
                        <a:pt x="2" y="15"/>
                        <a:pt x="2" y="15"/>
                      </a:cubicBezTo>
                      <a:cubicBezTo>
                        <a:pt x="4" y="15"/>
                        <a:pt x="2" y="15"/>
                        <a:pt x="2" y="15"/>
                      </a:cubicBezTo>
                      <a:cubicBezTo>
                        <a:pt x="1" y="15"/>
                        <a:pt x="3" y="15"/>
                        <a:pt x="2" y="15"/>
                      </a:cubicBezTo>
                      <a:cubicBezTo>
                        <a:pt x="3" y="15"/>
                        <a:pt x="1" y="15"/>
                        <a:pt x="3" y="15"/>
                      </a:cubicBezTo>
                      <a:cubicBezTo>
                        <a:pt x="2" y="15"/>
                        <a:pt x="1" y="14"/>
                        <a:pt x="3" y="14"/>
                      </a:cubicBezTo>
                      <a:cubicBezTo>
                        <a:pt x="3" y="14"/>
                        <a:pt x="1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1" y="13"/>
                        <a:pt x="2" y="13"/>
                      </a:cubicBezTo>
                      <a:cubicBezTo>
                        <a:pt x="0" y="13"/>
                        <a:pt x="2" y="13"/>
                        <a:pt x="2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2" y="13"/>
                        <a:pt x="2" y="13"/>
                        <a:pt x="1" y="12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1" y="12"/>
                        <a:pt x="3" y="12"/>
                        <a:pt x="3" y="12"/>
                      </a:cubicBezTo>
                      <a:cubicBezTo>
                        <a:pt x="1" y="12"/>
                        <a:pt x="2" y="11"/>
                        <a:pt x="3" y="12"/>
                      </a:cubicBezTo>
                      <a:cubicBezTo>
                        <a:pt x="3" y="11"/>
                        <a:pt x="1" y="11"/>
                        <a:pt x="2" y="11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4" y="11"/>
                        <a:pt x="2" y="10"/>
                        <a:pt x="3" y="11"/>
                      </a:cubicBezTo>
                      <a:cubicBezTo>
                        <a:pt x="3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1" y="10"/>
                      </a:cubicBezTo>
                      <a:cubicBezTo>
                        <a:pt x="2" y="10"/>
                        <a:pt x="2" y="11"/>
                        <a:pt x="2" y="10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4" y="11"/>
                        <a:pt x="4" y="11"/>
                        <a:pt x="2" y="10"/>
                      </a:cubicBez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2" y="10"/>
                        <a:pt x="3" y="10"/>
                        <a:pt x="2" y="10"/>
                      </a:cubicBezTo>
                      <a:cubicBezTo>
                        <a:pt x="4" y="10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10"/>
                      </a:cubicBezTo>
                      <a:cubicBezTo>
                        <a:pt x="4" y="10"/>
                        <a:pt x="2" y="9"/>
                        <a:pt x="2" y="9"/>
                      </a:cubicBezTo>
                      <a:cubicBezTo>
                        <a:pt x="4" y="10"/>
                        <a:pt x="1" y="8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8"/>
                        <a:pt x="3" y="9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2" y="8"/>
                        <a:pt x="2" y="7"/>
                        <a:pt x="3" y="8"/>
                      </a:cubicBez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2" y="7"/>
                        <a:pt x="4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8"/>
                      </a:cubicBezTo>
                      <a:cubicBezTo>
                        <a:pt x="1" y="7"/>
                        <a:pt x="3" y="8"/>
                        <a:pt x="2" y="7"/>
                      </a:cubicBezTo>
                      <a:cubicBezTo>
                        <a:pt x="3" y="8"/>
                        <a:pt x="2" y="7"/>
                        <a:pt x="3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5" y="7"/>
                        <a:pt x="2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4" y="7"/>
                        <a:pt x="3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3" y="6"/>
                        <a:pt x="3" y="6"/>
                        <a:pt x="5" y="6"/>
                      </a:cubicBezTo>
                      <a:cubicBezTo>
                        <a:pt x="3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5" y="6"/>
                        <a:pt x="3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3" y="5"/>
                        <a:pt x="3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3" y="5"/>
                        <a:pt x="5" y="6"/>
                        <a:pt x="5" y="6"/>
                      </a:cubicBezTo>
                      <a:cubicBezTo>
                        <a:pt x="3" y="5"/>
                        <a:pt x="6" y="6"/>
                        <a:pt x="4" y="5"/>
                      </a:cubicBezTo>
                      <a:cubicBezTo>
                        <a:pt x="7" y="6"/>
                        <a:pt x="3" y="4"/>
                        <a:pt x="5" y="5"/>
                      </a:cubicBezTo>
                      <a:cubicBezTo>
                        <a:pt x="3" y="4"/>
                        <a:pt x="6" y="5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6" y="4"/>
                        <a:pt x="5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5"/>
                        <a:pt x="9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9" y="7"/>
                      </a:cubicBezTo>
                      <a:cubicBezTo>
                        <a:pt x="9" y="8"/>
                        <a:pt x="9" y="9"/>
                        <a:pt x="9" y="8"/>
                      </a:cubicBezTo>
                      <a:cubicBezTo>
                        <a:pt x="9" y="10"/>
                        <a:pt x="8" y="9"/>
                        <a:pt x="8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7" y="7"/>
                        <a:pt x="7" y="7"/>
                      </a:cubicBezTo>
                      <a:cubicBezTo>
                        <a:pt x="8" y="9"/>
                        <a:pt x="8" y="10"/>
                        <a:pt x="7" y="7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6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5" y="3"/>
                        <a:pt x="7" y="6"/>
                        <a:pt x="6" y="4"/>
                      </a:cubicBezTo>
                      <a:cubicBezTo>
                        <a:pt x="6" y="3"/>
                        <a:pt x="6" y="4"/>
                        <a:pt x="7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5"/>
                        <a:pt x="7" y="4"/>
                        <a:pt x="7" y="6"/>
                      </a:cubicBezTo>
                      <a:cubicBezTo>
                        <a:pt x="7" y="5"/>
                        <a:pt x="7" y="5"/>
                        <a:pt x="7" y="3"/>
                      </a:cubicBezTo>
                      <a:cubicBezTo>
                        <a:pt x="7" y="5"/>
                        <a:pt x="7" y="2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8" y="3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7" y="2"/>
                        <a:pt x="8" y="3"/>
                        <a:pt x="7" y="2"/>
                      </a:cubicBezTo>
                      <a:cubicBezTo>
                        <a:pt x="8" y="3"/>
                        <a:pt x="7" y="1"/>
                        <a:pt x="7" y="0"/>
                      </a:cubicBezTo>
                      <a:cubicBezTo>
                        <a:pt x="8" y="4"/>
                        <a:pt x="8" y="3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4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2" y="7"/>
                        <a:pt x="12" y="6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2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3" y="7"/>
                        <a:pt x="14" y="7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2" y="7"/>
                        <a:pt x="13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4" y="8"/>
                        <a:pt x="12" y="7"/>
                      </a:cubicBezTo>
                      <a:cubicBezTo>
                        <a:pt x="14" y="8"/>
                        <a:pt x="12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2" y="7"/>
                        <a:pt x="12" y="7"/>
                      </a:cubicBezTo>
                      <a:cubicBezTo>
                        <a:pt x="13" y="8"/>
                        <a:pt x="12" y="8"/>
                        <a:pt x="13" y="8"/>
                      </a:cubicBezTo>
                      <a:cubicBezTo>
                        <a:pt x="14" y="8"/>
                        <a:pt x="13" y="8"/>
                        <a:pt x="14" y="8"/>
                      </a:cubicBezTo>
                      <a:cubicBezTo>
                        <a:pt x="12" y="8"/>
                        <a:pt x="13" y="8"/>
                        <a:pt x="11" y="7"/>
                      </a:cubicBezTo>
                      <a:cubicBezTo>
                        <a:pt x="11" y="7"/>
                        <a:pt x="11" y="7"/>
                        <a:pt x="9" y="6"/>
                      </a:cubicBezTo>
                      <a:cubicBezTo>
                        <a:pt x="10" y="7"/>
                        <a:pt x="11" y="7"/>
                        <a:pt x="11" y="7"/>
                      </a:cubicBezTo>
                      <a:cubicBezTo>
                        <a:pt x="12" y="8"/>
                        <a:pt x="10" y="7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9" y="6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7"/>
                        <a:pt x="9" y="7"/>
                        <a:pt x="10" y="7"/>
                      </a:cubicBezTo>
                      <a:cubicBezTo>
                        <a:pt x="9" y="6"/>
                        <a:pt x="10" y="7"/>
                        <a:pt x="9" y="6"/>
                      </a:cubicBezTo>
                      <a:cubicBezTo>
                        <a:pt x="8" y="6"/>
                        <a:pt x="10" y="7"/>
                        <a:pt x="9" y="7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0" y="7"/>
                        <a:pt x="9" y="7"/>
                        <a:pt x="11" y="8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0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2" y="8"/>
                        <a:pt x="11" y="8"/>
                        <a:pt x="12" y="9"/>
                      </a:cubicBezTo>
                      <a:cubicBezTo>
                        <a:pt x="11" y="9"/>
                        <a:pt x="10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9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11" y="10"/>
                        <a:pt x="9" y="9"/>
                      </a:cubicBezTo>
                      <a:cubicBezTo>
                        <a:pt x="9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9"/>
                        <a:pt x="9" y="10"/>
                        <a:pt x="8" y="9"/>
                      </a:cubicBezTo>
                      <a:cubicBezTo>
                        <a:pt x="10" y="10"/>
                        <a:pt x="8" y="9"/>
                        <a:pt x="9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9" y="9"/>
                        <a:pt x="9" y="10"/>
                      </a:cubicBezTo>
                      <a:cubicBezTo>
                        <a:pt x="9" y="10"/>
                        <a:pt x="7" y="9"/>
                        <a:pt x="8" y="9"/>
                      </a:cubicBezTo>
                      <a:cubicBezTo>
                        <a:pt x="9" y="10"/>
                        <a:pt x="8" y="9"/>
                        <a:pt x="9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7" y="9"/>
                        <a:pt x="7" y="9"/>
                        <a:pt x="9" y="10"/>
                      </a:cubicBezTo>
                      <a:cubicBezTo>
                        <a:pt x="9" y="10"/>
                        <a:pt x="8" y="10"/>
                        <a:pt x="9" y="10"/>
                      </a:cubicBezTo>
                      <a:cubicBezTo>
                        <a:pt x="9" y="10"/>
                        <a:pt x="8" y="10"/>
                        <a:pt x="8" y="9"/>
                      </a:cubicBezTo>
                      <a:cubicBezTo>
                        <a:pt x="8" y="10"/>
                        <a:pt x="7" y="9"/>
                        <a:pt x="8" y="10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8" y="10"/>
                        <a:pt x="6" y="9"/>
                      </a:cubicBezTo>
                      <a:cubicBezTo>
                        <a:pt x="6" y="9"/>
                        <a:pt x="8" y="10"/>
                        <a:pt x="8" y="10"/>
                      </a:cubicBezTo>
                      <a:cubicBezTo>
                        <a:pt x="9" y="10"/>
                        <a:pt x="7" y="9"/>
                        <a:pt x="8" y="10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8" y="10"/>
                        <a:pt x="7" y="9"/>
                        <a:pt x="9" y="10"/>
                      </a:cubicBezTo>
                      <a:cubicBezTo>
                        <a:pt x="7" y="9"/>
                        <a:pt x="9" y="11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7" y="10"/>
                        <a:pt x="7" y="10"/>
                      </a:cubicBezTo>
                      <a:cubicBezTo>
                        <a:pt x="10" y="11"/>
                        <a:pt x="6" y="10"/>
                        <a:pt x="8" y="11"/>
                      </a:cubicBezTo>
                      <a:cubicBezTo>
                        <a:pt x="8" y="11"/>
                        <a:pt x="8" y="11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5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1"/>
                        <a:pt x="5" y="10"/>
                      </a:cubicBezTo>
                      <a:cubicBezTo>
                        <a:pt x="5" y="10"/>
                        <a:pt x="7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8" y="11"/>
                        <a:pt x="5" y="11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2"/>
                      </a:cubicBezTo>
                      <a:cubicBezTo>
                        <a:pt x="7" y="12"/>
                        <a:pt x="6" y="11"/>
                        <a:pt x="6" y="11"/>
                      </a:cubicBezTo>
                      <a:cubicBezTo>
                        <a:pt x="7" y="12"/>
                        <a:pt x="8" y="12"/>
                        <a:pt x="7" y="12"/>
                      </a:cubicBezTo>
                      <a:cubicBezTo>
                        <a:pt x="6" y="12"/>
                        <a:pt x="6" y="11"/>
                        <a:pt x="6" y="12"/>
                      </a:cubicBezTo>
                      <a:cubicBezTo>
                        <a:pt x="5" y="11"/>
                        <a:pt x="7" y="12"/>
                        <a:pt x="5" y="11"/>
                      </a:cubicBezTo>
                      <a:cubicBezTo>
                        <a:pt x="6" y="12"/>
                        <a:pt x="7" y="12"/>
                        <a:pt x="6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6" y="12"/>
                        <a:pt x="8" y="12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2"/>
                        <a:pt x="8" y="13"/>
                        <a:pt x="6" y="12"/>
                      </a:cubicBezTo>
                      <a:cubicBezTo>
                        <a:pt x="6" y="12"/>
                        <a:pt x="7" y="12"/>
                        <a:pt x="8" y="13"/>
                      </a:cubicBezTo>
                      <a:cubicBezTo>
                        <a:pt x="6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10" y="14"/>
                        <a:pt x="8" y="13"/>
                        <a:pt x="9" y="14"/>
                      </a:cubicBezTo>
                      <a:cubicBezTo>
                        <a:pt x="9" y="14"/>
                        <a:pt x="9" y="13"/>
                        <a:pt x="8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3"/>
                        <a:pt x="9" y="14"/>
                        <a:pt x="8" y="13"/>
                      </a:cubicBezTo>
                      <a:cubicBezTo>
                        <a:pt x="7" y="13"/>
                        <a:pt x="12" y="14"/>
                        <a:pt x="9" y="14"/>
                      </a:cubicBezTo>
                      <a:cubicBezTo>
                        <a:pt x="11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9" y="14"/>
                        <a:pt x="7" y="14"/>
                        <a:pt x="7" y="14"/>
                      </a:cubicBezTo>
                      <a:cubicBezTo>
                        <a:pt x="7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8" y="14"/>
                        <a:pt x="6" y="14"/>
                        <a:pt x="8" y="14"/>
                      </a:cubicBez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7" y="15"/>
                        <a:pt x="9" y="15"/>
                        <a:pt x="8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8" y="15"/>
                        <a:pt x="10" y="15"/>
                        <a:pt x="9" y="15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7" y="15"/>
                      </a:cubicBezTo>
                      <a:cubicBezTo>
                        <a:pt x="7" y="15"/>
                        <a:pt x="10" y="15"/>
                        <a:pt x="9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6"/>
                        <a:pt x="8" y="15"/>
                        <a:pt x="9" y="15"/>
                      </a:cubicBezTo>
                      <a:cubicBezTo>
                        <a:pt x="8" y="15"/>
                        <a:pt x="11" y="15"/>
                        <a:pt x="8" y="16"/>
                      </a:cubicBezTo>
                      <a:cubicBezTo>
                        <a:pt x="9" y="15"/>
                        <a:pt x="7" y="16"/>
                        <a:pt x="9" y="16"/>
                      </a:cubicBezTo>
                      <a:cubicBezTo>
                        <a:pt x="9" y="16"/>
                        <a:pt x="7" y="16"/>
                        <a:pt x="6" y="1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9" y="6"/>
                        <a:pt x="10" y="6"/>
                      </a:cubicBezTo>
                      <a:cubicBezTo>
                        <a:pt x="10" y="6"/>
                        <a:pt x="9" y="6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6"/>
                      </a:cubicBezTo>
                      <a:cubicBezTo>
                        <a:pt x="9" y="5"/>
                        <a:pt x="7" y="5"/>
                        <a:pt x="8" y="5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lose/>
                      <a:moveTo>
                        <a:pt x="8" y="6"/>
                      </a:moveTo>
                      <a:cubicBezTo>
                        <a:pt x="9" y="6"/>
                        <a:pt x="8" y="5"/>
                        <a:pt x="8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6"/>
                      </a:cubicBezTo>
                      <a:close/>
                      <a:moveTo>
                        <a:pt x="6" y="11"/>
                      </a:move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7" y="12"/>
                        <a:pt x="6" y="11"/>
                      </a:cubicBezTo>
                      <a:close/>
                      <a:moveTo>
                        <a:pt x="4" y="12"/>
                      </a:move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4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77"/>
                <p:cNvSpPr>
                  <a:spLocks/>
                </p:cNvSpPr>
                <p:nvPr/>
              </p:nvSpPr>
              <p:spPr bwMode="auto">
                <a:xfrm rot="976095">
                  <a:off x="6362394" y="1756155"/>
                  <a:ext cx="0" cy="1261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78"/>
                <p:cNvSpPr>
                  <a:spLocks/>
                </p:cNvSpPr>
                <p:nvPr/>
              </p:nvSpPr>
              <p:spPr bwMode="auto">
                <a:xfrm rot="976095">
                  <a:off x="6296131" y="1879172"/>
                  <a:ext cx="31547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1 w 2"/>
                    <a:gd name="T4" fmla="*/ 1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79"/>
                <p:cNvSpPr>
                  <a:spLocks/>
                </p:cNvSpPr>
                <p:nvPr/>
              </p:nvSpPr>
              <p:spPr bwMode="auto">
                <a:xfrm rot="976095">
                  <a:off x="6328056" y="1876527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6987952" y="1887998"/>
                <a:ext cx="321762" cy="372234"/>
                <a:chOff x="6987952" y="1887998"/>
                <a:chExt cx="321762" cy="372234"/>
              </a:xfrm>
            </p:grpSpPr>
            <p:sp>
              <p:nvSpPr>
                <p:cNvPr id="140" name="Freeform 80"/>
                <p:cNvSpPr>
                  <a:spLocks/>
                </p:cNvSpPr>
                <p:nvPr/>
              </p:nvSpPr>
              <p:spPr bwMode="auto">
                <a:xfrm rot="976095">
                  <a:off x="7215077" y="2045734"/>
                  <a:ext cx="50472" cy="37854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2 w 3"/>
                    <a:gd name="T5" fmla="*/ 1 h 2"/>
                    <a:gd name="T6" fmla="*/ 0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0" y="0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81"/>
                <p:cNvSpPr>
                  <a:spLocks noEditPoints="1"/>
                </p:cNvSpPr>
                <p:nvPr/>
              </p:nvSpPr>
              <p:spPr bwMode="auto">
                <a:xfrm rot="976095">
                  <a:off x="6987952" y="1887998"/>
                  <a:ext cx="321762" cy="372234"/>
                </a:xfrm>
                <a:custGeom>
                  <a:avLst/>
                  <a:gdLst>
                    <a:gd name="T0" fmla="*/ 2 w 19"/>
                    <a:gd name="T1" fmla="*/ 18 h 22"/>
                    <a:gd name="T2" fmla="*/ 2 w 19"/>
                    <a:gd name="T3" fmla="*/ 16 h 22"/>
                    <a:gd name="T4" fmla="*/ 3 w 19"/>
                    <a:gd name="T5" fmla="*/ 15 h 22"/>
                    <a:gd name="T6" fmla="*/ 2 w 19"/>
                    <a:gd name="T7" fmla="*/ 13 h 22"/>
                    <a:gd name="T8" fmla="*/ 3 w 19"/>
                    <a:gd name="T9" fmla="*/ 13 h 22"/>
                    <a:gd name="T10" fmla="*/ 3 w 19"/>
                    <a:gd name="T11" fmla="*/ 12 h 22"/>
                    <a:gd name="T12" fmla="*/ 6 w 19"/>
                    <a:gd name="T13" fmla="*/ 13 h 22"/>
                    <a:gd name="T14" fmla="*/ 4 w 19"/>
                    <a:gd name="T15" fmla="*/ 10 h 22"/>
                    <a:gd name="T16" fmla="*/ 5 w 19"/>
                    <a:gd name="T17" fmla="*/ 9 h 22"/>
                    <a:gd name="T18" fmla="*/ 6 w 19"/>
                    <a:gd name="T19" fmla="*/ 9 h 22"/>
                    <a:gd name="T20" fmla="*/ 7 w 19"/>
                    <a:gd name="T21" fmla="*/ 8 h 22"/>
                    <a:gd name="T22" fmla="*/ 5 w 19"/>
                    <a:gd name="T23" fmla="*/ 7 h 22"/>
                    <a:gd name="T24" fmla="*/ 8 w 19"/>
                    <a:gd name="T25" fmla="*/ 7 h 22"/>
                    <a:gd name="T26" fmla="*/ 8 w 19"/>
                    <a:gd name="T27" fmla="*/ 7 h 22"/>
                    <a:gd name="T28" fmla="*/ 9 w 19"/>
                    <a:gd name="T29" fmla="*/ 4 h 22"/>
                    <a:gd name="T30" fmla="*/ 11 w 19"/>
                    <a:gd name="T31" fmla="*/ 3 h 22"/>
                    <a:gd name="T32" fmla="*/ 14 w 19"/>
                    <a:gd name="T33" fmla="*/ 1 h 22"/>
                    <a:gd name="T34" fmla="*/ 12 w 19"/>
                    <a:gd name="T35" fmla="*/ 1 h 22"/>
                    <a:gd name="T36" fmla="*/ 15 w 19"/>
                    <a:gd name="T37" fmla="*/ 4 h 22"/>
                    <a:gd name="T38" fmla="*/ 16 w 19"/>
                    <a:gd name="T39" fmla="*/ 0 h 22"/>
                    <a:gd name="T40" fmla="*/ 17 w 19"/>
                    <a:gd name="T41" fmla="*/ 1 h 22"/>
                    <a:gd name="T42" fmla="*/ 17 w 19"/>
                    <a:gd name="T43" fmla="*/ 4 h 22"/>
                    <a:gd name="T44" fmla="*/ 19 w 19"/>
                    <a:gd name="T45" fmla="*/ 6 h 22"/>
                    <a:gd name="T46" fmla="*/ 16 w 19"/>
                    <a:gd name="T47" fmla="*/ 6 h 22"/>
                    <a:gd name="T48" fmla="*/ 15 w 19"/>
                    <a:gd name="T49" fmla="*/ 7 h 22"/>
                    <a:gd name="T50" fmla="*/ 15 w 19"/>
                    <a:gd name="T51" fmla="*/ 7 h 22"/>
                    <a:gd name="T52" fmla="*/ 16 w 19"/>
                    <a:gd name="T53" fmla="*/ 8 h 22"/>
                    <a:gd name="T54" fmla="*/ 17 w 19"/>
                    <a:gd name="T55" fmla="*/ 9 h 22"/>
                    <a:gd name="T56" fmla="*/ 12 w 19"/>
                    <a:gd name="T57" fmla="*/ 7 h 22"/>
                    <a:gd name="T58" fmla="*/ 11 w 19"/>
                    <a:gd name="T59" fmla="*/ 7 h 22"/>
                    <a:gd name="T60" fmla="*/ 14 w 19"/>
                    <a:gd name="T61" fmla="*/ 9 h 22"/>
                    <a:gd name="T62" fmla="*/ 10 w 19"/>
                    <a:gd name="T63" fmla="*/ 10 h 22"/>
                    <a:gd name="T64" fmla="*/ 11 w 19"/>
                    <a:gd name="T65" fmla="*/ 12 h 22"/>
                    <a:gd name="T66" fmla="*/ 11 w 19"/>
                    <a:gd name="T67" fmla="*/ 12 h 22"/>
                    <a:gd name="T68" fmla="*/ 9 w 19"/>
                    <a:gd name="T69" fmla="*/ 11 h 22"/>
                    <a:gd name="T70" fmla="*/ 8 w 19"/>
                    <a:gd name="T71" fmla="*/ 10 h 22"/>
                    <a:gd name="T72" fmla="*/ 11 w 19"/>
                    <a:gd name="T73" fmla="*/ 12 h 22"/>
                    <a:gd name="T74" fmla="*/ 9 w 19"/>
                    <a:gd name="T75" fmla="*/ 13 h 22"/>
                    <a:gd name="T76" fmla="*/ 8 w 19"/>
                    <a:gd name="T77" fmla="*/ 13 h 22"/>
                    <a:gd name="T78" fmla="*/ 7 w 19"/>
                    <a:gd name="T79" fmla="*/ 13 h 22"/>
                    <a:gd name="T80" fmla="*/ 7 w 19"/>
                    <a:gd name="T81" fmla="*/ 14 h 22"/>
                    <a:gd name="T82" fmla="*/ 8 w 19"/>
                    <a:gd name="T83" fmla="*/ 15 h 22"/>
                    <a:gd name="T84" fmla="*/ 9 w 19"/>
                    <a:gd name="T85" fmla="*/ 16 h 22"/>
                    <a:gd name="T86" fmla="*/ 9 w 19"/>
                    <a:gd name="T87" fmla="*/ 17 h 22"/>
                    <a:gd name="T88" fmla="*/ 8 w 19"/>
                    <a:gd name="T89" fmla="*/ 17 h 22"/>
                    <a:gd name="T90" fmla="*/ 7 w 19"/>
                    <a:gd name="T91" fmla="*/ 17 h 22"/>
                    <a:gd name="T92" fmla="*/ 9 w 19"/>
                    <a:gd name="T93" fmla="*/ 19 h 22"/>
                    <a:gd name="T94" fmla="*/ 6 w 19"/>
                    <a:gd name="T95" fmla="*/ 21 h 22"/>
                    <a:gd name="T96" fmla="*/ 8 w 19"/>
                    <a:gd name="T97" fmla="*/ 21 h 22"/>
                    <a:gd name="T98" fmla="*/ 7 w 19"/>
                    <a:gd name="T99" fmla="*/ 21 h 22"/>
                    <a:gd name="T100" fmla="*/ 12 w 19"/>
                    <a:gd name="T101" fmla="*/ 5 h 22"/>
                    <a:gd name="T102" fmla="*/ 12 w 19"/>
                    <a:gd name="T103" fmla="*/ 6 h 22"/>
                    <a:gd name="T104" fmla="*/ 12 w 19"/>
                    <a:gd name="T105" fmla="*/ 6 h 22"/>
                    <a:gd name="T106" fmla="*/ 5 w 19"/>
                    <a:gd name="T107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" h="22">
                      <a:moveTo>
                        <a:pt x="3" y="21"/>
                      </a:moveTo>
                      <a:cubicBezTo>
                        <a:pt x="2" y="20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2" y="18"/>
                        <a:pt x="2" y="18"/>
                        <a:pt x="1" y="17"/>
                      </a:cubicBezTo>
                      <a:cubicBezTo>
                        <a:pt x="2" y="18"/>
                        <a:pt x="0" y="16"/>
                        <a:pt x="2" y="18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3" y="18"/>
                        <a:pt x="2" y="17"/>
                        <a:pt x="1" y="16"/>
                      </a:cubicBezTo>
                      <a:cubicBezTo>
                        <a:pt x="1" y="16"/>
                        <a:pt x="3" y="17"/>
                        <a:pt x="1" y="16"/>
                      </a:cubicBezTo>
                      <a:cubicBezTo>
                        <a:pt x="2" y="17"/>
                        <a:pt x="1" y="16"/>
                        <a:pt x="2" y="17"/>
                      </a:cubicBezTo>
                      <a:cubicBezTo>
                        <a:pt x="2" y="16"/>
                        <a:pt x="1" y="16"/>
                        <a:pt x="2" y="17"/>
                      </a:cubicBezTo>
                      <a:cubicBezTo>
                        <a:pt x="2" y="16"/>
                        <a:pt x="1" y="15"/>
                        <a:pt x="2" y="16"/>
                      </a:cubicBezTo>
                      <a:cubicBezTo>
                        <a:pt x="2" y="16"/>
                        <a:pt x="2" y="15"/>
                        <a:pt x="1" y="15"/>
                      </a:cubicBezTo>
                      <a:cubicBezTo>
                        <a:pt x="2" y="16"/>
                        <a:pt x="2" y="15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5"/>
                        <a:pt x="1" y="15"/>
                        <a:pt x="3" y="15"/>
                      </a:cubicBezTo>
                      <a:cubicBezTo>
                        <a:pt x="1" y="14"/>
                        <a:pt x="3" y="15"/>
                        <a:pt x="3" y="15"/>
                      </a:cubicBezTo>
                      <a:cubicBezTo>
                        <a:pt x="2" y="14"/>
                        <a:pt x="4" y="15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3" y="14"/>
                        <a:pt x="3" y="14"/>
                        <a:pt x="2" y="13"/>
                      </a:cubicBez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4" y="14"/>
                        <a:pt x="2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5" y="13"/>
                        <a:pt x="3" y="12"/>
                        <a:pt x="4" y="13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5" y="13"/>
                        <a:pt x="4" y="12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5" y="12"/>
                        <a:pt x="4" y="11"/>
                      </a:cubicBezTo>
                      <a:cubicBezTo>
                        <a:pt x="5" y="12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4" y="10"/>
                        <a:pt x="4" y="10"/>
                      </a:cubicBezTo>
                      <a:cubicBezTo>
                        <a:pt x="6" y="12"/>
                        <a:pt x="3" y="9"/>
                        <a:pt x="5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9"/>
                        <a:pt x="5" y="10"/>
                        <a:pt x="4" y="9"/>
                      </a:cubicBezTo>
                      <a:cubicBezTo>
                        <a:pt x="5" y="9"/>
                        <a:pt x="4" y="9"/>
                        <a:pt x="5" y="9"/>
                      </a:cubicBezTo>
                      <a:cubicBezTo>
                        <a:pt x="4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4" y="8"/>
                      </a:cubicBezTo>
                      <a:cubicBezTo>
                        <a:pt x="4" y="8"/>
                        <a:pt x="7" y="10"/>
                        <a:pt x="4" y="8"/>
                      </a:cubicBezTo>
                      <a:cubicBezTo>
                        <a:pt x="4" y="8"/>
                        <a:pt x="5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4" y="8"/>
                        <a:pt x="6" y="9"/>
                        <a:pt x="5" y="8"/>
                      </a:cubicBezTo>
                      <a:cubicBezTo>
                        <a:pt x="6" y="9"/>
                        <a:pt x="5" y="8"/>
                        <a:pt x="6" y="9"/>
                      </a:cubicBezTo>
                      <a:cubicBezTo>
                        <a:pt x="5" y="8"/>
                        <a:pt x="6" y="8"/>
                        <a:pt x="5" y="8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8"/>
                        <a:pt x="5" y="7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8"/>
                        <a:pt x="6" y="8"/>
                      </a:cubicBezTo>
                      <a:cubicBezTo>
                        <a:pt x="6" y="8"/>
                        <a:pt x="5" y="7"/>
                        <a:pt x="6" y="7"/>
                      </a:cubicBezTo>
                      <a:cubicBezTo>
                        <a:pt x="8" y="9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7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7" y="8"/>
                        <a:pt x="6" y="7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6" y="7"/>
                        <a:pt x="6" y="7"/>
                        <a:pt x="8" y="7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6" y="6"/>
                        <a:pt x="7" y="6"/>
                      </a:cubicBezTo>
                      <a:cubicBezTo>
                        <a:pt x="6" y="6"/>
                        <a:pt x="7" y="7"/>
                        <a:pt x="8" y="7"/>
                      </a:cubicBezTo>
                      <a:cubicBezTo>
                        <a:pt x="7" y="6"/>
                        <a:pt x="8" y="7"/>
                        <a:pt x="9" y="7"/>
                      </a:cubicBezTo>
                      <a:cubicBezTo>
                        <a:pt x="6" y="6"/>
                        <a:pt x="9" y="7"/>
                        <a:pt x="7" y="6"/>
                      </a:cubicBezTo>
                      <a:cubicBezTo>
                        <a:pt x="10" y="7"/>
                        <a:pt x="7" y="4"/>
                        <a:pt x="9" y="5"/>
                      </a:cubicBezTo>
                      <a:cubicBezTo>
                        <a:pt x="7" y="4"/>
                        <a:pt x="10" y="5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8" y="3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9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1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2" y="3"/>
                        <a:pt x="13" y="3"/>
                      </a:cubicBezTo>
                      <a:cubicBezTo>
                        <a:pt x="11" y="2"/>
                        <a:pt x="11" y="1"/>
                        <a:pt x="13" y="2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0"/>
                        <a:pt x="12" y="0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3" y="2"/>
                      </a:cubicBezTo>
                      <a:cubicBezTo>
                        <a:pt x="13" y="3"/>
                        <a:pt x="13" y="3"/>
                        <a:pt x="14" y="3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6" y="2"/>
                        <a:pt x="15" y="3"/>
                      </a:cubicBezTo>
                      <a:cubicBezTo>
                        <a:pt x="15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6" y="2"/>
                        <a:pt x="16" y="2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3"/>
                      </a:cubicBezTo>
                      <a:cubicBezTo>
                        <a:pt x="16" y="2"/>
                        <a:pt x="17" y="3"/>
                        <a:pt x="15" y="2"/>
                      </a:cubicBezTo>
                      <a:cubicBezTo>
                        <a:pt x="16" y="2"/>
                        <a:pt x="16" y="2"/>
                        <a:pt x="18" y="3"/>
                      </a:cubicBezTo>
                      <a:cubicBezTo>
                        <a:pt x="16" y="3"/>
                        <a:pt x="18" y="4"/>
                        <a:pt x="17" y="4"/>
                      </a:cubicBezTo>
                      <a:cubicBezTo>
                        <a:pt x="17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6" y="4"/>
                        <a:pt x="18" y="5"/>
                      </a:cubicBezTo>
                      <a:cubicBezTo>
                        <a:pt x="16" y="5"/>
                        <a:pt x="19" y="6"/>
                        <a:pt x="19" y="6"/>
                      </a:cubicBezTo>
                      <a:cubicBezTo>
                        <a:pt x="15" y="5"/>
                        <a:pt x="16" y="5"/>
                        <a:pt x="15" y="5"/>
                      </a:cubicBezTo>
                      <a:cubicBezTo>
                        <a:pt x="16" y="5"/>
                        <a:pt x="15" y="5"/>
                        <a:pt x="16" y="6"/>
                      </a:cubicBezTo>
                      <a:cubicBezTo>
                        <a:pt x="16" y="6"/>
                        <a:pt x="14" y="5"/>
                        <a:pt x="16" y="6"/>
                      </a:cubicBezTo>
                      <a:cubicBezTo>
                        <a:pt x="16" y="6"/>
                        <a:pt x="14" y="5"/>
                        <a:pt x="14" y="5"/>
                      </a:cubicBezTo>
                      <a:cubicBezTo>
                        <a:pt x="14" y="5"/>
                        <a:pt x="15" y="5"/>
                        <a:pt x="15" y="6"/>
                      </a:cubicBezTo>
                      <a:cubicBezTo>
                        <a:pt x="16" y="6"/>
                        <a:pt x="15" y="6"/>
                        <a:pt x="16" y="6"/>
                      </a:cubicBezTo>
                      <a:cubicBezTo>
                        <a:pt x="18" y="7"/>
                        <a:pt x="16" y="6"/>
                        <a:pt x="17" y="7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4" y="6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4" y="6"/>
                        <a:pt x="17" y="7"/>
                        <a:pt x="17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7" y="8"/>
                        <a:pt x="17" y="8"/>
                      </a:cubicBezTo>
                      <a:cubicBezTo>
                        <a:pt x="18" y="9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6" y="8"/>
                      </a:cubicBezTo>
                      <a:cubicBezTo>
                        <a:pt x="17" y="8"/>
                        <a:pt x="15" y="7"/>
                        <a:pt x="16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7" y="9"/>
                        <a:pt x="16" y="8"/>
                      </a:cubicBezTo>
                      <a:cubicBezTo>
                        <a:pt x="17" y="9"/>
                        <a:pt x="15" y="8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5" y="8"/>
                        <a:pt x="16" y="8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9"/>
                        <a:pt x="15" y="8"/>
                      </a:cubicBezTo>
                      <a:cubicBezTo>
                        <a:pt x="15" y="8"/>
                        <a:pt x="14" y="8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5" y="8"/>
                        <a:pt x="14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3" y="8"/>
                        <a:pt x="14" y="8"/>
                        <a:pt x="15" y="8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4" y="8"/>
                        <a:pt x="13" y="7"/>
                        <a:pt x="13" y="7"/>
                      </a:cubicBezTo>
                      <a:cubicBezTo>
                        <a:pt x="13" y="7"/>
                        <a:pt x="13" y="8"/>
                        <a:pt x="12" y="7"/>
                      </a:cubicBezTo>
                      <a:cubicBezTo>
                        <a:pt x="12" y="7"/>
                        <a:pt x="13" y="8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ubicBezTo>
                        <a:pt x="14" y="8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9"/>
                        <a:pt x="13" y="8"/>
                        <a:pt x="14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5" y="10"/>
                        <a:pt x="14" y="9"/>
                        <a:pt x="15" y="11"/>
                      </a:cubicBezTo>
                      <a:cubicBezTo>
                        <a:pt x="14" y="10"/>
                        <a:pt x="12" y="9"/>
                        <a:pt x="11" y="9"/>
                      </a:cubicBezTo>
                      <a:cubicBezTo>
                        <a:pt x="11" y="9"/>
                        <a:pt x="9" y="9"/>
                        <a:pt x="10" y="10"/>
                      </a:cubicBezTo>
                      <a:cubicBezTo>
                        <a:pt x="10" y="10"/>
                        <a:pt x="11" y="11"/>
                        <a:pt x="10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3" y="12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2" y="12"/>
                        <a:pt x="10" y="11"/>
                        <a:pt x="11" y="11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11" y="11"/>
                        <a:pt x="11" y="12"/>
                      </a:cubicBezTo>
                      <a:cubicBezTo>
                        <a:pt x="12" y="12"/>
                        <a:pt x="10" y="11"/>
                        <a:pt x="10" y="11"/>
                      </a:cubicBezTo>
                      <a:cubicBezTo>
                        <a:pt x="11" y="12"/>
                        <a:pt x="10" y="11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10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9" y="11"/>
                        <a:pt x="9" y="11"/>
                        <a:pt x="11" y="12"/>
                      </a:cubicBezTo>
                      <a:cubicBezTo>
                        <a:pt x="11" y="12"/>
                        <a:pt x="10" y="12"/>
                        <a:pt x="11" y="12"/>
                      </a:cubicBezTo>
                      <a:cubicBezTo>
                        <a:pt x="11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11"/>
                        <a:pt x="10" y="12"/>
                        <a:pt x="8" y="11"/>
                      </a:cubicBezTo>
                      <a:cubicBezTo>
                        <a:pt x="8" y="10"/>
                        <a:pt x="10" y="12"/>
                        <a:pt x="10" y="11"/>
                      </a:cubicBezTo>
                      <a:cubicBezTo>
                        <a:pt x="11" y="12"/>
                        <a:pt x="9" y="11"/>
                        <a:pt x="10" y="12"/>
                      </a:cubicBezTo>
                      <a:cubicBezTo>
                        <a:pt x="10" y="12"/>
                        <a:pt x="9" y="11"/>
                        <a:pt x="8" y="11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10" y="12"/>
                        <a:pt x="9" y="11"/>
                        <a:pt x="11" y="12"/>
                      </a:cubicBezTo>
                      <a:cubicBezTo>
                        <a:pt x="9" y="11"/>
                        <a:pt x="11" y="13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11" y="13"/>
                        <a:pt x="8" y="12"/>
                        <a:pt x="10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8" y="13"/>
                        <a:pt x="7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3"/>
                        <a:pt x="6" y="12"/>
                        <a:pt x="8" y="13"/>
                      </a:cubicBezTo>
                      <a:cubicBezTo>
                        <a:pt x="8" y="13"/>
                        <a:pt x="7" y="12"/>
                        <a:pt x="8" y="13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7" y="12"/>
                        <a:pt x="8" y="13"/>
                        <a:pt x="7" y="12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7" y="13"/>
                        <a:pt x="8" y="14"/>
                      </a:cubicBezTo>
                      <a:cubicBezTo>
                        <a:pt x="9" y="14"/>
                        <a:pt x="7" y="13"/>
                        <a:pt x="7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6" y="13"/>
                        <a:pt x="7" y="13"/>
                        <a:pt x="8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8" y="14"/>
                        <a:pt x="9" y="15"/>
                        <a:pt x="8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8" y="15"/>
                        <a:pt x="6" y="14"/>
                      </a:cubicBezTo>
                      <a:cubicBezTo>
                        <a:pt x="7" y="14"/>
                        <a:pt x="8" y="15"/>
                        <a:pt x="7" y="14"/>
                      </a:cubicBezTo>
                      <a:cubicBezTo>
                        <a:pt x="8" y="15"/>
                        <a:pt x="8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4"/>
                        <a:pt x="8" y="15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7" y="15"/>
                        <a:pt x="7" y="15"/>
                        <a:pt x="8" y="16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5"/>
                        <a:pt x="8" y="16"/>
                        <a:pt x="6" y="15"/>
                      </a:cubicBezTo>
                      <a:cubicBezTo>
                        <a:pt x="7" y="15"/>
                        <a:pt x="7" y="15"/>
                        <a:pt x="9" y="16"/>
                      </a:cubicBezTo>
                      <a:cubicBezTo>
                        <a:pt x="6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7"/>
                        <a:pt x="8" y="16"/>
                        <a:pt x="8" y="16"/>
                      </a:cubicBezTo>
                      <a:cubicBezTo>
                        <a:pt x="10" y="18"/>
                        <a:pt x="8" y="17"/>
                        <a:pt x="9" y="18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9" y="17"/>
                        <a:pt x="9" y="18"/>
                        <a:pt x="8" y="17"/>
                      </a:cubicBezTo>
                      <a:cubicBezTo>
                        <a:pt x="7" y="17"/>
                        <a:pt x="9" y="18"/>
                        <a:pt x="8" y="17"/>
                      </a:cubicBezTo>
                      <a:cubicBezTo>
                        <a:pt x="7" y="16"/>
                        <a:pt x="11" y="19"/>
                        <a:pt x="9" y="18"/>
                      </a:cubicBezTo>
                      <a:cubicBezTo>
                        <a:pt x="10" y="19"/>
                        <a:pt x="8" y="18"/>
                        <a:pt x="9" y="18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7" y="17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8" y="18"/>
                        <a:pt x="8" y="19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19"/>
                        <a:pt x="8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8"/>
                        <a:pt x="6" y="18"/>
                      </a:cubicBezTo>
                      <a:cubicBezTo>
                        <a:pt x="7" y="18"/>
                        <a:pt x="5" y="18"/>
                        <a:pt x="7" y="18"/>
                      </a:cubicBezTo>
                      <a:cubicBezTo>
                        <a:pt x="4" y="18"/>
                        <a:pt x="5" y="20"/>
                        <a:pt x="5" y="20"/>
                      </a:cubicBezTo>
                      <a:cubicBezTo>
                        <a:pt x="6" y="21"/>
                        <a:pt x="5" y="20"/>
                        <a:pt x="6" y="21"/>
                      </a:cubicBezTo>
                      <a:cubicBezTo>
                        <a:pt x="6" y="20"/>
                        <a:pt x="5" y="20"/>
                        <a:pt x="6" y="20"/>
                      </a:cubicBezTo>
                      <a:cubicBezTo>
                        <a:pt x="5" y="20"/>
                        <a:pt x="7" y="21"/>
                        <a:pt x="6" y="20"/>
                      </a:cubicBezTo>
                      <a:cubicBezTo>
                        <a:pt x="7" y="20"/>
                        <a:pt x="8" y="21"/>
                        <a:pt x="8" y="21"/>
                      </a:cubicBezTo>
                      <a:cubicBezTo>
                        <a:pt x="6" y="20"/>
                        <a:pt x="8" y="21"/>
                        <a:pt x="7" y="21"/>
                      </a:cubicBezTo>
                      <a:cubicBezTo>
                        <a:pt x="6" y="20"/>
                        <a:pt x="6" y="20"/>
                        <a:pt x="8" y="21"/>
                      </a:cubicBezTo>
                      <a:cubicBezTo>
                        <a:pt x="8" y="21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5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6" y="21"/>
                        <a:pt x="5" y="20"/>
                        <a:pt x="5" y="20"/>
                      </a:cubicBezTo>
                      <a:cubicBezTo>
                        <a:pt x="5" y="20"/>
                        <a:pt x="6" y="21"/>
                        <a:pt x="7" y="21"/>
                      </a:cubicBezTo>
                      <a:cubicBezTo>
                        <a:pt x="6" y="21"/>
                        <a:pt x="8" y="22"/>
                        <a:pt x="5" y="21"/>
                      </a:cubicBezTo>
                      <a:cubicBezTo>
                        <a:pt x="6" y="22"/>
                        <a:pt x="4" y="21"/>
                        <a:pt x="6" y="22"/>
                      </a:cubicBezTo>
                      <a:cubicBezTo>
                        <a:pt x="6" y="22"/>
                        <a:pt x="5" y="21"/>
                        <a:pt x="3" y="21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2" y="5"/>
                      </a:cubicBezTo>
                      <a:cubicBezTo>
                        <a:pt x="12" y="6"/>
                        <a:pt x="12" y="5"/>
                        <a:pt x="11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1" y="5"/>
                        <a:pt x="12" y="6"/>
                      </a:cubicBezTo>
                      <a:close/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lose/>
                      <a:moveTo>
                        <a:pt x="7" y="14"/>
                      </a:moveTo>
                      <a:cubicBezTo>
                        <a:pt x="6" y="13"/>
                        <a:pt x="5" y="13"/>
                        <a:pt x="5" y="12"/>
                      </a:cubicBezTo>
                      <a:cubicBezTo>
                        <a:pt x="5" y="13"/>
                        <a:pt x="8" y="15"/>
                        <a:pt x="7" y="14"/>
                      </a:cubicBezTo>
                      <a:close/>
                      <a:moveTo>
                        <a:pt x="5" y="15"/>
                      </a:moveTo>
                      <a:cubicBezTo>
                        <a:pt x="6" y="15"/>
                        <a:pt x="7" y="16"/>
                        <a:pt x="7" y="16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lose/>
                    </a:path>
                  </a:pathLst>
                </a:custGeom>
                <a:solidFill>
                  <a:srgbClr val="AEBD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82"/>
                <p:cNvSpPr>
                  <a:spLocks/>
                </p:cNvSpPr>
                <p:nvPr/>
              </p:nvSpPr>
              <p:spPr bwMode="auto">
                <a:xfrm rot="976095">
                  <a:off x="7208026" y="19500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83"/>
                <p:cNvSpPr>
                  <a:spLocks/>
                </p:cNvSpPr>
                <p:nvPr/>
              </p:nvSpPr>
              <p:spPr bwMode="auto">
                <a:xfrm rot="976095">
                  <a:off x="7069066" y="2197002"/>
                  <a:ext cx="31547" cy="1261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84"/>
                <p:cNvSpPr>
                  <a:spLocks/>
                </p:cNvSpPr>
                <p:nvPr/>
              </p:nvSpPr>
              <p:spPr bwMode="auto">
                <a:xfrm rot="976095">
                  <a:off x="7081053" y="2201420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74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"/>
    </mc:Choice>
    <mc:Fallback xmlns="">
      <p:transition spd="slow" advTm="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024368" y="569718"/>
            <a:ext cx="29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背景和意义</a:t>
            </a:r>
            <a:endParaRPr lang="zh-CN" altLang="en-US" sz="2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460976" y="523551"/>
            <a:ext cx="63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endParaRPr lang="zh-CN" altLang="en-US" sz="3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3885917" y="1627329"/>
            <a:ext cx="5311100" cy="136188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创新实践背景</a:t>
            </a:r>
            <a:endParaRPr lang="en-US" altLang="zh-CN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传统教学方法中学生在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课堂上被动接受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知识，学习效率较低，并且学习到的知识较难转化为实际操作能力，学生对知识的应用较为生疏。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2549742" y="4911784"/>
            <a:ext cx="6049965" cy="137471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创新实践意义</a:t>
            </a:r>
            <a:endParaRPr lang="en-US" altLang="zh-CN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沉浸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式教学方法让学生参与到实际案例中去，运用所学知识进行实际操作，在这个过程中加深对课程知识的理解，并且检验对知识的掌握程度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0926619">
            <a:off x="2000926" y="3476581"/>
            <a:ext cx="8241741" cy="39178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1416" tIns="45708" rIns="91416" bIns="45708" rtlCol="0" anchor="ctr"/>
          <a:lstStyle/>
          <a:p>
            <a:pPr algn="ctr">
              <a:defRPr/>
            </a:pPr>
            <a:endParaRPr lang="zh-CN" altLang="en-US" sz="2399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0561" y="1912982"/>
            <a:ext cx="1639687" cy="1455268"/>
            <a:chOff x="411429" y="2379138"/>
            <a:chExt cx="1640114" cy="1455646"/>
          </a:xfrm>
        </p:grpSpPr>
        <p:sp>
          <p:nvSpPr>
            <p:cNvPr id="10" name="下箭头 9"/>
            <p:cNvSpPr/>
            <p:nvPr/>
          </p:nvSpPr>
          <p:spPr>
            <a:xfrm>
              <a:off x="411429" y="2379138"/>
              <a:ext cx="1640114" cy="1455646"/>
            </a:xfrm>
            <a:prstGeom prst="downArrow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algn="ctr">
                <a:defRPr/>
              </a:pP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>
              <a:off x="985257" y="2392494"/>
              <a:ext cx="492571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 smtClean="0">
                  <a:cs typeface="+mn-ea"/>
                  <a:sym typeface="+mn-lt"/>
                </a:rPr>
                <a:t>背景</a:t>
              </a:r>
              <a:endParaRPr lang="zh-CN" altLang="en-US" sz="2000" b="1" kern="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23347" y="4025136"/>
            <a:ext cx="1639688" cy="1455269"/>
            <a:chOff x="7055945" y="4194060"/>
            <a:chExt cx="1640114" cy="1455648"/>
          </a:xfrm>
          <a:solidFill>
            <a:srgbClr val="4188A8"/>
          </a:solidFill>
        </p:grpSpPr>
        <p:sp>
          <p:nvSpPr>
            <p:cNvPr id="13" name="下箭头 12"/>
            <p:cNvSpPr/>
            <p:nvPr/>
          </p:nvSpPr>
          <p:spPr>
            <a:xfrm flipV="1">
              <a:off x="7055945" y="4194060"/>
              <a:ext cx="1640114" cy="1455648"/>
            </a:xfrm>
            <a:prstGeom prst="downArrow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>
                <a:defRPr/>
              </a:pP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7629766" y="4371789"/>
              <a:ext cx="492571" cy="12547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 smtClean="0">
                  <a:cs typeface="+mn-ea"/>
                  <a:sym typeface="+mn-lt"/>
                </a:rPr>
                <a:t>意义</a:t>
              </a:r>
              <a:endParaRPr lang="zh-CN" altLang="en-US" sz="2000" b="1" kern="0" dirty="0">
                <a:cs typeface="+mn-ea"/>
                <a:sym typeface="+mn-lt"/>
              </a:endParaRPr>
            </a:p>
          </p:txBody>
        </p:sp>
      </p:grpSp>
      <p:sp>
        <p:nvSpPr>
          <p:cNvPr id="15" name="等腰三角形 14"/>
          <p:cNvSpPr/>
          <p:nvPr/>
        </p:nvSpPr>
        <p:spPr>
          <a:xfrm>
            <a:off x="5704732" y="3854018"/>
            <a:ext cx="870632" cy="750544"/>
          </a:xfrm>
          <a:prstGeom prst="triangl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1416" tIns="45708" rIns="91416" bIns="45708" rtlCol="0" anchor="ctr"/>
          <a:lstStyle/>
          <a:p>
            <a:pPr algn="ctr">
              <a:defRPr/>
            </a:pPr>
            <a:endParaRPr lang="zh-CN" altLang="en-US" sz="2399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3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9"/>
    </mc:Choice>
    <mc:Fallback xmlns="">
      <p:transition spd="slow" advTm="3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流程图: 离页连接符 6"/>
          <p:cNvSpPr/>
          <p:nvPr/>
        </p:nvSpPr>
        <p:spPr>
          <a:xfrm>
            <a:off x="2173059" y="1931648"/>
            <a:ext cx="1692234" cy="1773054"/>
          </a:xfrm>
          <a:prstGeom prst="flowChartOffpage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68493" y="2781587"/>
            <a:ext cx="57531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文本框 32"/>
          <p:cNvSpPr txBox="1"/>
          <p:nvPr/>
        </p:nvSpPr>
        <p:spPr>
          <a:xfrm>
            <a:off x="4565519" y="194574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创新实践介绍</a:t>
            </a:r>
            <a:endParaRPr lang="zh-CN" altLang="en-US" sz="4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77231" y="1276849"/>
            <a:ext cx="10628096" cy="4491531"/>
            <a:chOff x="347230" y="355824"/>
            <a:chExt cx="11704319" cy="4946353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0254919" y="3551164"/>
              <a:ext cx="1071563" cy="1546225"/>
            </a:xfrm>
            <a:custGeom>
              <a:avLst/>
              <a:gdLst>
                <a:gd name="T0" fmla="*/ 13 w 253"/>
                <a:gd name="T1" fmla="*/ 315 h 365"/>
                <a:gd name="T2" fmla="*/ 38 w 253"/>
                <a:gd name="T3" fmla="*/ 312 h 365"/>
                <a:gd name="T4" fmla="*/ 12 w 253"/>
                <a:gd name="T5" fmla="*/ 310 h 365"/>
                <a:gd name="T6" fmla="*/ 34 w 253"/>
                <a:gd name="T7" fmla="*/ 311 h 365"/>
                <a:gd name="T8" fmla="*/ 111 w 253"/>
                <a:gd name="T9" fmla="*/ 185 h 365"/>
                <a:gd name="T10" fmla="*/ 149 w 253"/>
                <a:gd name="T11" fmla="*/ 187 h 365"/>
                <a:gd name="T12" fmla="*/ 182 w 253"/>
                <a:gd name="T13" fmla="*/ 209 h 365"/>
                <a:gd name="T14" fmla="*/ 109 w 253"/>
                <a:gd name="T15" fmla="*/ 185 h 365"/>
                <a:gd name="T16" fmla="*/ 38 w 253"/>
                <a:gd name="T17" fmla="*/ 4 h 365"/>
                <a:gd name="T18" fmla="*/ 72 w 253"/>
                <a:gd name="T19" fmla="*/ 32 h 365"/>
                <a:gd name="T20" fmla="*/ 162 w 253"/>
                <a:gd name="T21" fmla="*/ 128 h 365"/>
                <a:gd name="T22" fmla="*/ 146 w 253"/>
                <a:gd name="T23" fmla="*/ 111 h 365"/>
                <a:gd name="T24" fmla="*/ 73 w 253"/>
                <a:gd name="T25" fmla="*/ 29 h 365"/>
                <a:gd name="T26" fmla="*/ 93 w 253"/>
                <a:gd name="T27" fmla="*/ 8 h 365"/>
                <a:gd name="T28" fmla="*/ 139 w 253"/>
                <a:gd name="T29" fmla="*/ 60 h 365"/>
                <a:gd name="T30" fmla="*/ 194 w 253"/>
                <a:gd name="T31" fmla="*/ 117 h 365"/>
                <a:gd name="T32" fmla="*/ 203 w 253"/>
                <a:gd name="T33" fmla="*/ 125 h 365"/>
                <a:gd name="T34" fmla="*/ 196 w 253"/>
                <a:gd name="T35" fmla="*/ 117 h 365"/>
                <a:gd name="T36" fmla="*/ 130 w 253"/>
                <a:gd name="T37" fmla="*/ 45 h 365"/>
                <a:gd name="T38" fmla="*/ 241 w 253"/>
                <a:gd name="T39" fmla="*/ 139 h 365"/>
                <a:gd name="T40" fmla="*/ 45 w 253"/>
                <a:gd name="T41" fmla="*/ 86 h 365"/>
                <a:gd name="T42" fmla="*/ 79 w 253"/>
                <a:gd name="T43" fmla="*/ 125 h 365"/>
                <a:gd name="T44" fmla="*/ 33 w 253"/>
                <a:gd name="T45" fmla="*/ 8 h 365"/>
                <a:gd name="T46" fmla="*/ 28 w 253"/>
                <a:gd name="T47" fmla="*/ 128 h 365"/>
                <a:gd name="T48" fmla="*/ 33 w 253"/>
                <a:gd name="T49" fmla="*/ 131 h 365"/>
                <a:gd name="T50" fmla="*/ 73 w 253"/>
                <a:gd name="T51" fmla="*/ 180 h 365"/>
                <a:gd name="T52" fmla="*/ 72 w 253"/>
                <a:gd name="T53" fmla="*/ 181 h 365"/>
                <a:gd name="T54" fmla="*/ 183 w 253"/>
                <a:gd name="T55" fmla="*/ 211 h 365"/>
                <a:gd name="T56" fmla="*/ 185 w 253"/>
                <a:gd name="T57" fmla="*/ 201 h 365"/>
                <a:gd name="T58" fmla="*/ 198 w 253"/>
                <a:gd name="T59" fmla="*/ 233 h 365"/>
                <a:gd name="T60" fmla="*/ 135 w 253"/>
                <a:gd name="T61" fmla="*/ 232 h 365"/>
                <a:gd name="T62" fmla="*/ 77 w 253"/>
                <a:gd name="T63" fmla="*/ 219 h 365"/>
                <a:gd name="T64" fmla="*/ 91 w 253"/>
                <a:gd name="T65" fmla="*/ 249 h 365"/>
                <a:gd name="T66" fmla="*/ 102 w 253"/>
                <a:gd name="T67" fmla="*/ 270 h 365"/>
                <a:gd name="T68" fmla="*/ 40 w 253"/>
                <a:gd name="T69" fmla="*/ 270 h 365"/>
                <a:gd name="T70" fmla="*/ 27 w 253"/>
                <a:gd name="T71" fmla="*/ 286 h 365"/>
                <a:gd name="T72" fmla="*/ 34 w 253"/>
                <a:gd name="T73" fmla="*/ 365 h 365"/>
                <a:gd name="T74" fmla="*/ 64 w 253"/>
                <a:gd name="T75" fmla="*/ 264 h 365"/>
                <a:gd name="T76" fmla="*/ 117 w 253"/>
                <a:gd name="T77" fmla="*/ 249 h 365"/>
                <a:gd name="T78" fmla="*/ 81 w 253"/>
                <a:gd name="T79" fmla="*/ 248 h 365"/>
                <a:gd name="T80" fmla="*/ 82 w 253"/>
                <a:gd name="T81" fmla="*/ 222 h 365"/>
                <a:gd name="T82" fmla="*/ 155 w 253"/>
                <a:gd name="T83" fmla="*/ 239 h 365"/>
                <a:gd name="T84" fmla="*/ 205 w 253"/>
                <a:gd name="T85" fmla="*/ 211 h 365"/>
                <a:gd name="T86" fmla="*/ 185 w 253"/>
                <a:gd name="T87" fmla="*/ 188 h 365"/>
                <a:gd name="T88" fmla="*/ 237 w 253"/>
                <a:gd name="T89" fmla="*/ 144 h 365"/>
                <a:gd name="T90" fmla="*/ 253 w 253"/>
                <a:gd name="T91" fmla="*/ 21 h 365"/>
                <a:gd name="T92" fmla="*/ 251 w 253"/>
                <a:gd name="T93" fmla="*/ 15 h 365"/>
                <a:gd name="T94" fmla="*/ 245 w 253"/>
                <a:gd name="T95" fmla="*/ 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365">
                  <a:moveTo>
                    <a:pt x="36" y="361"/>
                  </a:moveTo>
                  <a:cubicBezTo>
                    <a:pt x="33" y="361"/>
                    <a:pt x="30" y="361"/>
                    <a:pt x="27" y="359"/>
                  </a:cubicBezTo>
                  <a:cubicBezTo>
                    <a:pt x="9" y="351"/>
                    <a:pt x="3" y="333"/>
                    <a:pt x="10" y="315"/>
                  </a:cubicBezTo>
                  <a:cubicBezTo>
                    <a:pt x="11" y="315"/>
                    <a:pt x="12" y="315"/>
                    <a:pt x="13" y="315"/>
                  </a:cubicBezTo>
                  <a:cubicBezTo>
                    <a:pt x="29" y="315"/>
                    <a:pt x="45" y="318"/>
                    <a:pt x="60" y="319"/>
                  </a:cubicBezTo>
                  <a:cubicBezTo>
                    <a:pt x="62" y="339"/>
                    <a:pt x="53" y="361"/>
                    <a:pt x="36" y="361"/>
                  </a:cubicBezTo>
                  <a:moveTo>
                    <a:pt x="60" y="314"/>
                  </a:moveTo>
                  <a:cubicBezTo>
                    <a:pt x="53" y="314"/>
                    <a:pt x="46" y="313"/>
                    <a:pt x="38" y="312"/>
                  </a:cubicBezTo>
                  <a:cubicBezTo>
                    <a:pt x="39" y="308"/>
                    <a:pt x="39" y="303"/>
                    <a:pt x="39" y="299"/>
                  </a:cubicBezTo>
                  <a:cubicBezTo>
                    <a:pt x="39" y="297"/>
                    <a:pt x="40" y="294"/>
                    <a:pt x="40" y="291"/>
                  </a:cubicBezTo>
                  <a:cubicBezTo>
                    <a:pt x="51" y="294"/>
                    <a:pt x="58" y="303"/>
                    <a:pt x="60" y="314"/>
                  </a:cubicBezTo>
                  <a:moveTo>
                    <a:pt x="12" y="310"/>
                  </a:moveTo>
                  <a:cubicBezTo>
                    <a:pt x="15" y="305"/>
                    <a:pt x="19" y="300"/>
                    <a:pt x="23" y="295"/>
                  </a:cubicBezTo>
                  <a:cubicBezTo>
                    <a:pt x="26" y="291"/>
                    <a:pt x="30" y="290"/>
                    <a:pt x="35" y="290"/>
                  </a:cubicBezTo>
                  <a:cubicBezTo>
                    <a:pt x="35" y="293"/>
                    <a:pt x="34" y="297"/>
                    <a:pt x="34" y="300"/>
                  </a:cubicBezTo>
                  <a:cubicBezTo>
                    <a:pt x="34" y="304"/>
                    <a:pt x="34" y="308"/>
                    <a:pt x="34" y="311"/>
                  </a:cubicBezTo>
                  <a:cubicBezTo>
                    <a:pt x="27" y="311"/>
                    <a:pt x="20" y="310"/>
                    <a:pt x="13" y="310"/>
                  </a:cubicBezTo>
                  <a:cubicBezTo>
                    <a:pt x="13" y="310"/>
                    <a:pt x="12" y="310"/>
                    <a:pt x="12" y="310"/>
                  </a:cubicBezTo>
                  <a:moveTo>
                    <a:pt x="110" y="186"/>
                  </a:moveTo>
                  <a:cubicBezTo>
                    <a:pt x="110" y="186"/>
                    <a:pt x="111" y="186"/>
                    <a:pt x="111" y="18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6"/>
                    <a:pt x="109" y="186"/>
                    <a:pt x="110" y="186"/>
                  </a:cubicBezTo>
                  <a:moveTo>
                    <a:pt x="84" y="129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8" y="10"/>
                    <a:pt x="50" y="13"/>
                    <a:pt x="53" y="15"/>
                  </a:cubicBezTo>
                  <a:cubicBezTo>
                    <a:pt x="59" y="20"/>
                    <a:pt x="66" y="26"/>
                    <a:pt x="72" y="32"/>
                  </a:cubicBezTo>
                  <a:cubicBezTo>
                    <a:pt x="83" y="43"/>
                    <a:pt x="92" y="55"/>
                    <a:pt x="103" y="66"/>
                  </a:cubicBezTo>
                  <a:cubicBezTo>
                    <a:pt x="113" y="77"/>
                    <a:pt x="123" y="90"/>
                    <a:pt x="133" y="101"/>
                  </a:cubicBezTo>
                  <a:cubicBezTo>
                    <a:pt x="138" y="107"/>
                    <a:pt x="144" y="112"/>
                    <a:pt x="150" y="118"/>
                  </a:cubicBezTo>
                  <a:cubicBezTo>
                    <a:pt x="153" y="121"/>
                    <a:pt x="158" y="127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4" y="128"/>
                    <a:pt x="164" y="127"/>
                    <a:pt x="163" y="126"/>
                  </a:cubicBezTo>
                  <a:cubicBezTo>
                    <a:pt x="160" y="125"/>
                    <a:pt x="157" y="121"/>
                    <a:pt x="155" y="119"/>
                  </a:cubicBezTo>
                  <a:cubicBezTo>
                    <a:pt x="152" y="116"/>
                    <a:pt x="149" y="114"/>
                    <a:pt x="146" y="111"/>
                  </a:cubicBezTo>
                  <a:cubicBezTo>
                    <a:pt x="141" y="106"/>
                    <a:pt x="135" y="100"/>
                    <a:pt x="131" y="95"/>
                  </a:cubicBezTo>
                  <a:cubicBezTo>
                    <a:pt x="126" y="90"/>
                    <a:pt x="121" y="84"/>
                    <a:pt x="117" y="78"/>
                  </a:cubicBezTo>
                  <a:cubicBezTo>
                    <a:pt x="112" y="72"/>
                    <a:pt x="107" y="67"/>
                    <a:pt x="102" y="62"/>
                  </a:cubicBezTo>
                  <a:cubicBezTo>
                    <a:pt x="92" y="51"/>
                    <a:pt x="83" y="39"/>
                    <a:pt x="73" y="29"/>
                  </a:cubicBezTo>
                  <a:cubicBezTo>
                    <a:pt x="68" y="24"/>
                    <a:pt x="63" y="20"/>
                    <a:pt x="57" y="15"/>
                  </a:cubicBezTo>
                  <a:cubicBezTo>
                    <a:pt x="54" y="13"/>
                    <a:pt x="51" y="10"/>
                    <a:pt x="48" y="6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6" y="11"/>
                    <a:pt x="99" y="14"/>
                    <a:pt x="102" y="18"/>
                  </a:cubicBezTo>
                  <a:cubicBezTo>
                    <a:pt x="106" y="23"/>
                    <a:pt x="112" y="28"/>
                    <a:pt x="117" y="33"/>
                  </a:cubicBezTo>
                  <a:cubicBezTo>
                    <a:pt x="122" y="39"/>
                    <a:pt x="127" y="45"/>
                    <a:pt x="132" y="51"/>
                  </a:cubicBezTo>
                  <a:cubicBezTo>
                    <a:pt x="135" y="54"/>
                    <a:pt x="137" y="57"/>
                    <a:pt x="139" y="60"/>
                  </a:cubicBezTo>
                  <a:cubicBezTo>
                    <a:pt x="141" y="63"/>
                    <a:pt x="144" y="64"/>
                    <a:pt x="146" y="67"/>
                  </a:cubicBezTo>
                  <a:cubicBezTo>
                    <a:pt x="151" y="73"/>
                    <a:pt x="157" y="78"/>
                    <a:pt x="163" y="83"/>
                  </a:cubicBezTo>
                  <a:cubicBezTo>
                    <a:pt x="168" y="89"/>
                    <a:pt x="174" y="95"/>
                    <a:pt x="179" y="101"/>
                  </a:cubicBezTo>
                  <a:cubicBezTo>
                    <a:pt x="184" y="106"/>
                    <a:pt x="189" y="111"/>
                    <a:pt x="194" y="117"/>
                  </a:cubicBezTo>
                  <a:cubicBezTo>
                    <a:pt x="195" y="119"/>
                    <a:pt x="199" y="126"/>
                    <a:pt x="202" y="126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3" y="126"/>
                    <a:pt x="203" y="126"/>
                    <a:pt x="203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4" y="124"/>
                    <a:pt x="203" y="123"/>
                    <a:pt x="202" y="123"/>
                  </a:cubicBezTo>
                  <a:cubicBezTo>
                    <a:pt x="202" y="123"/>
                    <a:pt x="202" y="123"/>
                    <a:pt x="201" y="123"/>
                  </a:cubicBezTo>
                  <a:cubicBezTo>
                    <a:pt x="201" y="122"/>
                    <a:pt x="201" y="122"/>
                    <a:pt x="200" y="121"/>
                  </a:cubicBezTo>
                  <a:cubicBezTo>
                    <a:pt x="199" y="120"/>
                    <a:pt x="198" y="119"/>
                    <a:pt x="196" y="117"/>
                  </a:cubicBezTo>
                  <a:cubicBezTo>
                    <a:pt x="194" y="114"/>
                    <a:pt x="193" y="112"/>
                    <a:pt x="190" y="109"/>
                  </a:cubicBezTo>
                  <a:cubicBezTo>
                    <a:pt x="186" y="104"/>
                    <a:pt x="180" y="99"/>
                    <a:pt x="175" y="93"/>
                  </a:cubicBezTo>
                  <a:cubicBezTo>
                    <a:pt x="166" y="83"/>
                    <a:pt x="156" y="72"/>
                    <a:pt x="145" y="63"/>
                  </a:cubicBezTo>
                  <a:cubicBezTo>
                    <a:pt x="140" y="58"/>
                    <a:pt x="135" y="51"/>
                    <a:pt x="130" y="45"/>
                  </a:cubicBezTo>
                  <a:cubicBezTo>
                    <a:pt x="126" y="39"/>
                    <a:pt x="121" y="34"/>
                    <a:pt x="116" y="30"/>
                  </a:cubicBezTo>
                  <a:cubicBezTo>
                    <a:pt x="109" y="23"/>
                    <a:pt x="103" y="15"/>
                    <a:pt x="97" y="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6" y="128"/>
                    <a:pt x="84" y="126"/>
                    <a:pt x="83" y="125"/>
                  </a:cubicBezTo>
                  <a:cubicBezTo>
                    <a:pt x="78" y="121"/>
                    <a:pt x="74" y="116"/>
                    <a:pt x="70" y="111"/>
                  </a:cubicBezTo>
                  <a:cubicBezTo>
                    <a:pt x="61" y="103"/>
                    <a:pt x="53" y="95"/>
                    <a:pt x="45" y="86"/>
                  </a:cubicBezTo>
                  <a:cubicBezTo>
                    <a:pt x="45" y="86"/>
                    <a:pt x="44" y="86"/>
                    <a:pt x="44" y="86"/>
                  </a:cubicBezTo>
                  <a:cubicBezTo>
                    <a:pt x="43" y="86"/>
                    <a:pt x="42" y="87"/>
                    <a:pt x="43" y="88"/>
                  </a:cubicBezTo>
                  <a:cubicBezTo>
                    <a:pt x="50" y="96"/>
                    <a:pt x="58" y="104"/>
                    <a:pt x="66" y="112"/>
                  </a:cubicBezTo>
                  <a:cubicBezTo>
                    <a:pt x="71" y="116"/>
                    <a:pt x="75" y="121"/>
                    <a:pt x="79" y="125"/>
                  </a:cubicBezTo>
                  <a:cubicBezTo>
                    <a:pt x="81" y="126"/>
                    <a:pt x="83" y="128"/>
                    <a:pt x="84" y="129"/>
                  </a:cubicBezTo>
                  <a:moveTo>
                    <a:pt x="42" y="0"/>
                  </a:moveTo>
                  <a:cubicBezTo>
                    <a:pt x="41" y="0"/>
                    <a:pt x="39" y="0"/>
                    <a:pt x="38" y="1"/>
                  </a:cubicBezTo>
                  <a:cubicBezTo>
                    <a:pt x="36" y="2"/>
                    <a:pt x="34" y="4"/>
                    <a:pt x="33" y="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6"/>
                    <a:pt x="27" y="127"/>
                    <a:pt x="28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30"/>
                    <a:pt x="31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3"/>
                    <a:pt x="71" y="203"/>
                    <a:pt x="71" y="204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183" y="211"/>
                    <a:pt x="183" y="211"/>
                    <a:pt x="183" y="211"/>
                  </a:cubicBezTo>
                  <a:cubicBezTo>
                    <a:pt x="183" y="212"/>
                    <a:pt x="183" y="212"/>
                    <a:pt x="184" y="212"/>
                  </a:cubicBezTo>
                  <a:cubicBezTo>
                    <a:pt x="184" y="212"/>
                    <a:pt x="184" y="212"/>
                    <a:pt x="184" y="211"/>
                  </a:cubicBezTo>
                  <a:cubicBezTo>
                    <a:pt x="186" y="211"/>
                    <a:pt x="186" y="210"/>
                    <a:pt x="185" y="209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7" y="201"/>
                    <a:pt x="188" y="200"/>
                    <a:pt x="189" y="200"/>
                  </a:cubicBezTo>
                  <a:cubicBezTo>
                    <a:pt x="192" y="200"/>
                    <a:pt x="195" y="202"/>
                    <a:pt x="196" y="203"/>
                  </a:cubicBezTo>
                  <a:cubicBezTo>
                    <a:pt x="206" y="209"/>
                    <a:pt x="207" y="225"/>
                    <a:pt x="198" y="233"/>
                  </a:cubicBezTo>
                  <a:cubicBezTo>
                    <a:pt x="192" y="238"/>
                    <a:pt x="184" y="239"/>
                    <a:pt x="176" y="239"/>
                  </a:cubicBezTo>
                  <a:cubicBezTo>
                    <a:pt x="175" y="239"/>
                    <a:pt x="174" y="239"/>
                    <a:pt x="173" y="239"/>
                  </a:cubicBezTo>
                  <a:cubicBezTo>
                    <a:pt x="164" y="238"/>
                    <a:pt x="153" y="238"/>
                    <a:pt x="144" y="234"/>
                  </a:cubicBezTo>
                  <a:cubicBezTo>
                    <a:pt x="142" y="233"/>
                    <a:pt x="138" y="233"/>
                    <a:pt x="135" y="232"/>
                  </a:cubicBezTo>
                  <a:cubicBezTo>
                    <a:pt x="131" y="230"/>
                    <a:pt x="127" y="229"/>
                    <a:pt x="123" y="228"/>
                  </a:cubicBezTo>
                  <a:cubicBezTo>
                    <a:pt x="115" y="224"/>
                    <a:pt x="107" y="222"/>
                    <a:pt x="99" y="221"/>
                  </a:cubicBezTo>
                  <a:cubicBezTo>
                    <a:pt x="94" y="220"/>
                    <a:pt x="88" y="219"/>
                    <a:pt x="82" y="219"/>
                  </a:cubicBezTo>
                  <a:cubicBezTo>
                    <a:pt x="80" y="219"/>
                    <a:pt x="79" y="219"/>
                    <a:pt x="77" y="219"/>
                  </a:cubicBezTo>
                  <a:cubicBezTo>
                    <a:pt x="67" y="220"/>
                    <a:pt x="53" y="228"/>
                    <a:pt x="57" y="241"/>
                  </a:cubicBezTo>
                  <a:cubicBezTo>
                    <a:pt x="59" y="245"/>
                    <a:pt x="65" y="248"/>
                    <a:pt x="70" y="249"/>
                  </a:cubicBezTo>
                  <a:cubicBezTo>
                    <a:pt x="74" y="250"/>
                    <a:pt x="77" y="250"/>
                    <a:pt x="81" y="250"/>
                  </a:cubicBezTo>
                  <a:cubicBezTo>
                    <a:pt x="84" y="250"/>
                    <a:pt x="88" y="250"/>
                    <a:pt x="91" y="249"/>
                  </a:cubicBezTo>
                  <a:cubicBezTo>
                    <a:pt x="94" y="248"/>
                    <a:pt x="97" y="248"/>
                    <a:pt x="101" y="248"/>
                  </a:cubicBezTo>
                  <a:cubicBezTo>
                    <a:pt x="109" y="248"/>
                    <a:pt x="117" y="250"/>
                    <a:pt x="122" y="257"/>
                  </a:cubicBezTo>
                  <a:cubicBezTo>
                    <a:pt x="129" y="268"/>
                    <a:pt x="114" y="271"/>
                    <a:pt x="105" y="271"/>
                  </a:cubicBezTo>
                  <a:cubicBezTo>
                    <a:pt x="104" y="271"/>
                    <a:pt x="103" y="271"/>
                    <a:pt x="102" y="270"/>
                  </a:cubicBezTo>
                  <a:cubicBezTo>
                    <a:pt x="92" y="269"/>
                    <a:pt x="84" y="265"/>
                    <a:pt x="75" y="263"/>
                  </a:cubicBezTo>
                  <a:cubicBezTo>
                    <a:pt x="71" y="262"/>
                    <a:pt x="66" y="262"/>
                    <a:pt x="62" y="262"/>
                  </a:cubicBezTo>
                  <a:cubicBezTo>
                    <a:pt x="60" y="262"/>
                    <a:pt x="58" y="262"/>
                    <a:pt x="56" y="262"/>
                  </a:cubicBezTo>
                  <a:cubicBezTo>
                    <a:pt x="51" y="263"/>
                    <a:pt x="43" y="265"/>
                    <a:pt x="40" y="270"/>
                  </a:cubicBezTo>
                  <a:cubicBezTo>
                    <a:pt x="38" y="274"/>
                    <a:pt x="38" y="279"/>
                    <a:pt x="37" y="284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3" y="285"/>
                    <a:pt x="31" y="285"/>
                  </a:cubicBezTo>
                  <a:cubicBezTo>
                    <a:pt x="30" y="285"/>
                    <a:pt x="28" y="285"/>
                    <a:pt x="27" y="286"/>
                  </a:cubicBezTo>
                  <a:cubicBezTo>
                    <a:pt x="22" y="288"/>
                    <a:pt x="19" y="292"/>
                    <a:pt x="16" y="296"/>
                  </a:cubicBezTo>
                  <a:cubicBezTo>
                    <a:pt x="9" y="304"/>
                    <a:pt x="4" y="313"/>
                    <a:pt x="3" y="324"/>
                  </a:cubicBezTo>
                  <a:cubicBezTo>
                    <a:pt x="0" y="343"/>
                    <a:pt x="12" y="365"/>
                    <a:pt x="34" y="365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74" y="365"/>
                    <a:pt x="76" y="295"/>
                    <a:pt x="41" y="286"/>
                  </a:cubicBezTo>
                  <a:cubicBezTo>
                    <a:pt x="41" y="286"/>
                    <a:pt x="40" y="285"/>
                    <a:pt x="39" y="285"/>
                  </a:cubicBezTo>
                  <a:cubicBezTo>
                    <a:pt x="41" y="277"/>
                    <a:pt x="41" y="268"/>
                    <a:pt x="51" y="266"/>
                  </a:cubicBezTo>
                  <a:cubicBezTo>
                    <a:pt x="55" y="265"/>
                    <a:pt x="60" y="264"/>
                    <a:pt x="64" y="264"/>
                  </a:cubicBezTo>
                  <a:cubicBezTo>
                    <a:pt x="67" y="264"/>
                    <a:pt x="71" y="264"/>
                    <a:pt x="74" y="265"/>
                  </a:cubicBezTo>
                  <a:cubicBezTo>
                    <a:pt x="85" y="268"/>
                    <a:pt x="96" y="273"/>
                    <a:pt x="107" y="273"/>
                  </a:cubicBezTo>
                  <a:cubicBezTo>
                    <a:pt x="111" y="273"/>
                    <a:pt x="115" y="273"/>
                    <a:pt x="118" y="271"/>
                  </a:cubicBezTo>
                  <a:cubicBezTo>
                    <a:pt x="130" y="268"/>
                    <a:pt x="126" y="254"/>
                    <a:pt x="117" y="249"/>
                  </a:cubicBezTo>
                  <a:cubicBezTo>
                    <a:pt x="111" y="246"/>
                    <a:pt x="105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92" y="246"/>
                    <a:pt x="88" y="248"/>
                    <a:pt x="85" y="248"/>
                  </a:cubicBezTo>
                  <a:cubicBezTo>
                    <a:pt x="83" y="248"/>
                    <a:pt x="82" y="248"/>
                    <a:pt x="81" y="248"/>
                  </a:cubicBezTo>
                  <a:cubicBezTo>
                    <a:pt x="77" y="248"/>
                    <a:pt x="72" y="248"/>
                    <a:pt x="68" y="246"/>
                  </a:cubicBezTo>
                  <a:cubicBezTo>
                    <a:pt x="63" y="244"/>
                    <a:pt x="59" y="241"/>
                    <a:pt x="59" y="235"/>
                  </a:cubicBezTo>
                  <a:cubicBezTo>
                    <a:pt x="60" y="229"/>
                    <a:pt x="65" y="226"/>
                    <a:pt x="69" y="224"/>
                  </a:cubicBezTo>
                  <a:cubicBezTo>
                    <a:pt x="73" y="222"/>
                    <a:pt x="78" y="222"/>
                    <a:pt x="82" y="222"/>
                  </a:cubicBezTo>
                  <a:cubicBezTo>
                    <a:pt x="86" y="222"/>
                    <a:pt x="91" y="222"/>
                    <a:pt x="95" y="223"/>
                  </a:cubicBezTo>
                  <a:cubicBezTo>
                    <a:pt x="104" y="224"/>
                    <a:pt x="113" y="227"/>
                    <a:pt x="122" y="230"/>
                  </a:cubicBezTo>
                  <a:cubicBezTo>
                    <a:pt x="129" y="232"/>
                    <a:pt x="136" y="235"/>
                    <a:pt x="142" y="236"/>
                  </a:cubicBezTo>
                  <a:cubicBezTo>
                    <a:pt x="147" y="237"/>
                    <a:pt x="151" y="239"/>
                    <a:pt x="155" y="239"/>
                  </a:cubicBezTo>
                  <a:cubicBezTo>
                    <a:pt x="160" y="240"/>
                    <a:pt x="164" y="241"/>
                    <a:pt x="168" y="241"/>
                  </a:cubicBezTo>
                  <a:cubicBezTo>
                    <a:pt x="171" y="241"/>
                    <a:pt x="174" y="241"/>
                    <a:pt x="177" y="241"/>
                  </a:cubicBezTo>
                  <a:cubicBezTo>
                    <a:pt x="182" y="241"/>
                    <a:pt x="186" y="241"/>
                    <a:pt x="190" y="240"/>
                  </a:cubicBezTo>
                  <a:cubicBezTo>
                    <a:pt x="202" y="236"/>
                    <a:pt x="209" y="223"/>
                    <a:pt x="205" y="211"/>
                  </a:cubicBezTo>
                  <a:cubicBezTo>
                    <a:pt x="204" y="205"/>
                    <a:pt x="197" y="198"/>
                    <a:pt x="190" y="198"/>
                  </a:cubicBezTo>
                  <a:cubicBezTo>
                    <a:pt x="188" y="198"/>
                    <a:pt x="187" y="198"/>
                    <a:pt x="185" y="19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8"/>
                    <a:pt x="186" y="188"/>
                    <a:pt x="185" y="188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9" y="144"/>
                    <a:pt x="240" y="144"/>
                    <a:pt x="241" y="143"/>
                  </a:cubicBezTo>
                  <a:cubicBezTo>
                    <a:pt x="244" y="142"/>
                    <a:pt x="246" y="140"/>
                    <a:pt x="246" y="136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3" y="21"/>
                    <a:pt x="253" y="21"/>
                    <a:pt x="253" y="2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18"/>
                    <a:pt x="252" y="17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48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3"/>
                    <a:pt x="246" y="13"/>
                    <a:pt x="245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54231" y="842889"/>
              <a:ext cx="962025" cy="919163"/>
              <a:chOff x="4754231" y="842889"/>
              <a:chExt cx="962025" cy="919163"/>
            </a:xfrm>
          </p:grpSpPr>
          <p:sp>
            <p:nvSpPr>
              <p:cNvPr id="97" name="Freeform 6"/>
              <p:cNvSpPr>
                <a:spLocks noEditPoints="1"/>
              </p:cNvSpPr>
              <p:nvPr/>
            </p:nvSpPr>
            <p:spPr bwMode="auto">
              <a:xfrm>
                <a:off x="5005056" y="1104827"/>
                <a:ext cx="482600" cy="657225"/>
              </a:xfrm>
              <a:custGeom>
                <a:avLst/>
                <a:gdLst>
                  <a:gd name="T0" fmla="*/ 63 w 114"/>
                  <a:gd name="T1" fmla="*/ 129 h 155"/>
                  <a:gd name="T2" fmla="*/ 93 w 114"/>
                  <a:gd name="T3" fmla="*/ 122 h 155"/>
                  <a:gd name="T4" fmla="*/ 103 w 114"/>
                  <a:gd name="T5" fmla="*/ 130 h 155"/>
                  <a:gd name="T6" fmla="*/ 101 w 114"/>
                  <a:gd name="T7" fmla="*/ 131 h 155"/>
                  <a:gd name="T8" fmla="*/ 76 w 114"/>
                  <a:gd name="T9" fmla="*/ 141 h 155"/>
                  <a:gd name="T10" fmla="*/ 77 w 114"/>
                  <a:gd name="T11" fmla="*/ 144 h 155"/>
                  <a:gd name="T12" fmla="*/ 103 w 114"/>
                  <a:gd name="T13" fmla="*/ 136 h 155"/>
                  <a:gd name="T14" fmla="*/ 86 w 114"/>
                  <a:gd name="T15" fmla="*/ 152 h 155"/>
                  <a:gd name="T16" fmla="*/ 69 w 114"/>
                  <a:gd name="T17" fmla="*/ 140 h 155"/>
                  <a:gd name="T18" fmla="*/ 73 w 114"/>
                  <a:gd name="T19" fmla="*/ 135 h 155"/>
                  <a:gd name="T20" fmla="*/ 93 w 114"/>
                  <a:gd name="T21" fmla="*/ 126 h 155"/>
                  <a:gd name="T22" fmla="*/ 72 w 114"/>
                  <a:gd name="T23" fmla="*/ 132 h 155"/>
                  <a:gd name="T24" fmla="*/ 40 w 114"/>
                  <a:gd name="T25" fmla="*/ 59 h 155"/>
                  <a:gd name="T26" fmla="*/ 40 w 114"/>
                  <a:gd name="T27" fmla="*/ 62 h 155"/>
                  <a:gd name="T28" fmla="*/ 35 w 114"/>
                  <a:gd name="T29" fmla="*/ 55 h 155"/>
                  <a:gd name="T30" fmla="*/ 75 w 114"/>
                  <a:gd name="T31" fmla="*/ 54 h 155"/>
                  <a:gd name="T32" fmla="*/ 82 w 114"/>
                  <a:gd name="T33" fmla="*/ 50 h 155"/>
                  <a:gd name="T34" fmla="*/ 84 w 114"/>
                  <a:gd name="T35" fmla="*/ 81 h 155"/>
                  <a:gd name="T36" fmla="*/ 81 w 114"/>
                  <a:gd name="T37" fmla="*/ 123 h 155"/>
                  <a:gd name="T38" fmla="*/ 53 w 114"/>
                  <a:gd name="T39" fmla="*/ 74 h 155"/>
                  <a:gd name="T40" fmla="*/ 45 w 114"/>
                  <a:gd name="T41" fmla="*/ 60 h 155"/>
                  <a:gd name="T42" fmla="*/ 50 w 114"/>
                  <a:gd name="T43" fmla="*/ 58 h 155"/>
                  <a:gd name="T44" fmla="*/ 58 w 114"/>
                  <a:gd name="T45" fmla="*/ 56 h 155"/>
                  <a:gd name="T46" fmla="*/ 64 w 114"/>
                  <a:gd name="T47" fmla="*/ 55 h 155"/>
                  <a:gd name="T48" fmla="*/ 72 w 114"/>
                  <a:gd name="T49" fmla="*/ 51 h 155"/>
                  <a:gd name="T50" fmla="*/ 82 w 114"/>
                  <a:gd name="T51" fmla="*/ 43 h 155"/>
                  <a:gd name="T52" fmla="*/ 85 w 114"/>
                  <a:gd name="T53" fmla="*/ 45 h 155"/>
                  <a:gd name="T54" fmla="*/ 63 w 114"/>
                  <a:gd name="T55" fmla="*/ 126 h 155"/>
                  <a:gd name="T56" fmla="*/ 17 w 114"/>
                  <a:gd name="T57" fmla="*/ 87 h 155"/>
                  <a:gd name="T58" fmla="*/ 85 w 114"/>
                  <a:gd name="T59" fmla="*/ 13 h 155"/>
                  <a:gd name="T60" fmla="*/ 107 w 114"/>
                  <a:gd name="T61" fmla="*/ 72 h 155"/>
                  <a:gd name="T62" fmla="*/ 99 w 114"/>
                  <a:gd name="T63" fmla="*/ 114 h 155"/>
                  <a:gd name="T64" fmla="*/ 91 w 114"/>
                  <a:gd name="T65" fmla="*/ 119 h 155"/>
                  <a:gd name="T66" fmla="*/ 85 w 114"/>
                  <a:gd name="T67" fmla="*/ 50 h 155"/>
                  <a:gd name="T68" fmla="*/ 84 w 114"/>
                  <a:gd name="T69" fmla="*/ 37 h 155"/>
                  <a:gd name="T70" fmla="*/ 82 w 114"/>
                  <a:gd name="T71" fmla="*/ 38 h 155"/>
                  <a:gd name="T72" fmla="*/ 76 w 114"/>
                  <a:gd name="T73" fmla="*/ 44 h 155"/>
                  <a:gd name="T74" fmla="*/ 76 w 114"/>
                  <a:gd name="T75" fmla="*/ 46 h 155"/>
                  <a:gd name="T76" fmla="*/ 72 w 114"/>
                  <a:gd name="T77" fmla="*/ 44 h 155"/>
                  <a:gd name="T78" fmla="*/ 68 w 114"/>
                  <a:gd name="T79" fmla="*/ 51 h 155"/>
                  <a:gd name="T80" fmla="*/ 63 w 114"/>
                  <a:gd name="T81" fmla="*/ 43 h 155"/>
                  <a:gd name="T82" fmla="*/ 62 w 114"/>
                  <a:gd name="T83" fmla="*/ 52 h 155"/>
                  <a:gd name="T84" fmla="*/ 56 w 114"/>
                  <a:gd name="T85" fmla="*/ 45 h 155"/>
                  <a:gd name="T86" fmla="*/ 55 w 114"/>
                  <a:gd name="T87" fmla="*/ 55 h 155"/>
                  <a:gd name="T88" fmla="*/ 47 w 114"/>
                  <a:gd name="T89" fmla="*/ 48 h 155"/>
                  <a:gd name="T90" fmla="*/ 47 w 114"/>
                  <a:gd name="T91" fmla="*/ 58 h 155"/>
                  <a:gd name="T92" fmla="*/ 41 w 114"/>
                  <a:gd name="T93" fmla="*/ 52 h 155"/>
                  <a:gd name="T94" fmla="*/ 36 w 114"/>
                  <a:gd name="T95" fmla="*/ 50 h 155"/>
                  <a:gd name="T96" fmla="*/ 31 w 114"/>
                  <a:gd name="T97" fmla="*/ 57 h 155"/>
                  <a:gd name="T98" fmla="*/ 40 w 114"/>
                  <a:gd name="T99" fmla="*/ 65 h 155"/>
                  <a:gd name="T100" fmla="*/ 62 w 114"/>
                  <a:gd name="T101" fmla="*/ 91 h 155"/>
                  <a:gd name="T102" fmla="*/ 63 w 114"/>
                  <a:gd name="T103" fmla="*/ 126 h 155"/>
                  <a:gd name="T104" fmla="*/ 8 w 114"/>
                  <a:gd name="T105" fmla="*/ 71 h 155"/>
                  <a:gd name="T106" fmla="*/ 59 w 114"/>
                  <a:gd name="T107" fmla="*/ 120 h 155"/>
                  <a:gd name="T108" fmla="*/ 60 w 114"/>
                  <a:gd name="T109" fmla="*/ 128 h 155"/>
                  <a:gd name="T110" fmla="*/ 62 w 114"/>
                  <a:gd name="T111" fmla="*/ 138 h 155"/>
                  <a:gd name="T112" fmla="*/ 64 w 114"/>
                  <a:gd name="T113" fmla="*/ 143 h 155"/>
                  <a:gd name="T114" fmla="*/ 87 w 114"/>
                  <a:gd name="T115" fmla="*/ 155 h 155"/>
                  <a:gd name="T116" fmla="*/ 105 w 114"/>
                  <a:gd name="T117" fmla="*/ 134 h 155"/>
                  <a:gd name="T118" fmla="*/ 103 w 114"/>
                  <a:gd name="T119" fmla="*/ 119 h 155"/>
                  <a:gd name="T120" fmla="*/ 102 w 114"/>
                  <a:gd name="T121" fmla="*/ 114 h 155"/>
                  <a:gd name="T122" fmla="*/ 112 w 114"/>
                  <a:gd name="T123" fmla="*/ 58 h 155"/>
                  <a:gd name="T124" fmla="*/ 59 w 114"/>
                  <a:gd name="T1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55">
                    <a:moveTo>
                      <a:pt x="72" y="132"/>
                    </a:moveTo>
                    <a:cubicBezTo>
                      <a:pt x="70" y="132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3" y="129"/>
                    </a:cubicBezTo>
                    <a:cubicBezTo>
                      <a:pt x="66" y="129"/>
                      <a:pt x="70" y="129"/>
                      <a:pt x="74" y="128"/>
                    </a:cubicBezTo>
                    <a:cubicBezTo>
                      <a:pt x="77" y="127"/>
                      <a:pt x="80" y="126"/>
                      <a:pt x="84" y="125"/>
                    </a:cubicBezTo>
                    <a:cubicBezTo>
                      <a:pt x="87" y="124"/>
                      <a:pt x="90" y="123"/>
                      <a:pt x="93" y="122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100" y="120"/>
                      <a:pt x="100" y="120"/>
                      <a:pt x="99" y="122"/>
                    </a:cubicBezTo>
                    <a:cubicBezTo>
                      <a:pt x="98" y="126"/>
                      <a:pt x="104" y="128"/>
                      <a:pt x="103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1" y="131"/>
                      <a:pt x="101" y="131"/>
                    </a:cubicBezTo>
                    <a:cubicBezTo>
                      <a:pt x="99" y="135"/>
                      <a:pt x="92" y="137"/>
                      <a:pt x="88" y="138"/>
                    </a:cubicBezTo>
                    <a:cubicBezTo>
                      <a:pt x="87" y="138"/>
                      <a:pt x="78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5" y="141"/>
                      <a:pt x="75" y="141"/>
                    </a:cubicBezTo>
                    <a:cubicBezTo>
                      <a:pt x="74" y="141"/>
                      <a:pt x="73" y="142"/>
                      <a:pt x="74" y="143"/>
                    </a:cubicBezTo>
                    <a:cubicBezTo>
                      <a:pt x="74" y="144"/>
                      <a:pt x="75" y="144"/>
                      <a:pt x="77" y="144"/>
                    </a:cubicBezTo>
                    <a:cubicBezTo>
                      <a:pt x="81" y="144"/>
                      <a:pt x="86" y="142"/>
                      <a:pt x="89" y="141"/>
                    </a:cubicBezTo>
                    <a:cubicBezTo>
                      <a:pt x="92" y="140"/>
                      <a:pt x="99" y="138"/>
                      <a:pt x="102" y="135"/>
                    </a:cubicBezTo>
                    <a:cubicBezTo>
                      <a:pt x="102" y="135"/>
                      <a:pt x="102" y="135"/>
                      <a:pt x="103" y="136"/>
                    </a:cubicBezTo>
                    <a:cubicBezTo>
                      <a:pt x="104" y="136"/>
                      <a:pt x="101" y="140"/>
                      <a:pt x="100" y="140"/>
                    </a:cubicBezTo>
                    <a:cubicBezTo>
                      <a:pt x="100" y="144"/>
                      <a:pt x="99" y="147"/>
                      <a:pt x="96" y="149"/>
                    </a:cubicBezTo>
                    <a:cubicBezTo>
                      <a:pt x="93" y="151"/>
                      <a:pt x="90" y="152"/>
                      <a:pt x="86" y="152"/>
                    </a:cubicBezTo>
                    <a:cubicBezTo>
                      <a:pt x="81" y="152"/>
                      <a:pt x="76" y="149"/>
                      <a:pt x="72" y="144"/>
                    </a:cubicBezTo>
                    <a:cubicBezTo>
                      <a:pt x="71" y="143"/>
                      <a:pt x="70" y="143"/>
                      <a:pt x="69" y="142"/>
                    </a:cubicBezTo>
                    <a:cubicBezTo>
                      <a:pt x="67" y="142"/>
                      <a:pt x="68" y="141"/>
                      <a:pt x="69" y="140"/>
                    </a:cubicBezTo>
                    <a:cubicBezTo>
                      <a:pt x="69" y="137"/>
                      <a:pt x="63" y="139"/>
                      <a:pt x="66" y="134"/>
                    </a:cubicBezTo>
                    <a:cubicBezTo>
                      <a:pt x="66" y="134"/>
                      <a:pt x="67" y="134"/>
                      <a:pt x="67" y="135"/>
                    </a:cubicBezTo>
                    <a:cubicBezTo>
                      <a:pt x="69" y="135"/>
                      <a:pt x="71" y="135"/>
                      <a:pt x="73" y="135"/>
                    </a:cubicBezTo>
                    <a:cubicBezTo>
                      <a:pt x="75" y="135"/>
                      <a:pt x="76" y="135"/>
                      <a:pt x="77" y="135"/>
                    </a:cubicBezTo>
                    <a:cubicBezTo>
                      <a:pt x="81" y="134"/>
                      <a:pt x="92" y="132"/>
                      <a:pt x="95" y="128"/>
                    </a:cubicBezTo>
                    <a:cubicBezTo>
                      <a:pt x="95" y="127"/>
                      <a:pt x="94" y="126"/>
                      <a:pt x="93" y="126"/>
                    </a:cubicBezTo>
                    <a:cubicBezTo>
                      <a:pt x="93" y="126"/>
                      <a:pt x="92" y="126"/>
                      <a:pt x="92" y="126"/>
                    </a:cubicBezTo>
                    <a:cubicBezTo>
                      <a:pt x="91" y="129"/>
                      <a:pt x="78" y="132"/>
                      <a:pt x="75" y="132"/>
                    </a:cubicBezTo>
                    <a:cubicBezTo>
                      <a:pt x="74" y="132"/>
                      <a:pt x="73" y="132"/>
                      <a:pt x="72" y="132"/>
                    </a:cubicBezTo>
                    <a:moveTo>
                      <a:pt x="37" y="56"/>
                    </a:moveTo>
                    <a:cubicBezTo>
                      <a:pt x="37" y="56"/>
                      <a:pt x="38" y="56"/>
                      <a:pt x="38" y="55"/>
                    </a:cubicBezTo>
                    <a:cubicBezTo>
                      <a:pt x="39" y="56"/>
                      <a:pt x="41" y="58"/>
                      <a:pt x="40" y="59"/>
                    </a:cubicBezTo>
                    <a:cubicBezTo>
                      <a:pt x="40" y="60"/>
                      <a:pt x="40" y="61"/>
                      <a:pt x="41" y="61"/>
                    </a:cubicBezTo>
                    <a:cubicBezTo>
                      <a:pt x="41" y="61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2"/>
                      <a:pt x="35" y="60"/>
                      <a:pt x="35" y="58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moveTo>
                      <a:pt x="75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8" y="53"/>
                      <a:pt x="79" y="52"/>
                      <a:pt x="79" y="50"/>
                    </a:cubicBezTo>
                    <a:cubicBezTo>
                      <a:pt x="80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1" y="54"/>
                      <a:pt x="82" y="57"/>
                      <a:pt x="82" y="61"/>
                    </a:cubicBezTo>
                    <a:cubicBezTo>
                      <a:pt x="82" y="67"/>
                      <a:pt x="83" y="74"/>
                      <a:pt x="84" y="81"/>
                    </a:cubicBezTo>
                    <a:cubicBezTo>
                      <a:pt x="85" y="94"/>
                      <a:pt x="88" y="107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7" y="122"/>
                      <a:pt x="84" y="123"/>
                      <a:pt x="81" y="123"/>
                    </a:cubicBezTo>
                    <a:cubicBezTo>
                      <a:pt x="81" y="123"/>
                      <a:pt x="81" y="122"/>
                      <a:pt x="80" y="122"/>
                    </a:cubicBezTo>
                    <a:cubicBezTo>
                      <a:pt x="76" y="110"/>
                      <a:pt x="71" y="100"/>
                      <a:pt x="64" y="89"/>
                    </a:cubicBezTo>
                    <a:cubicBezTo>
                      <a:pt x="61" y="84"/>
                      <a:pt x="57" y="79"/>
                      <a:pt x="53" y="74"/>
                    </a:cubicBezTo>
                    <a:cubicBezTo>
                      <a:pt x="50" y="71"/>
                      <a:pt x="47" y="67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6" y="60"/>
                      <a:pt x="46" y="60"/>
                      <a:pt x="47" y="60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50" y="59"/>
                      <a:pt x="50" y="59"/>
                      <a:pt x="50" y="58"/>
                    </a:cubicBezTo>
                    <a:cubicBezTo>
                      <a:pt x="51" y="59"/>
                      <a:pt x="52" y="59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7" y="59"/>
                      <a:pt x="58" y="58"/>
                      <a:pt x="58" y="56"/>
                    </a:cubicBezTo>
                    <a:cubicBezTo>
                      <a:pt x="59" y="57"/>
                      <a:pt x="60" y="57"/>
                      <a:pt x="61" y="57"/>
                    </a:cubicBezTo>
                    <a:cubicBezTo>
                      <a:pt x="61" y="57"/>
                      <a:pt x="62" y="57"/>
                      <a:pt x="62" y="57"/>
                    </a:cubicBezTo>
                    <a:cubicBezTo>
                      <a:pt x="63" y="57"/>
                      <a:pt x="64" y="56"/>
                      <a:pt x="64" y="55"/>
                    </a:cubicBezTo>
                    <a:cubicBezTo>
                      <a:pt x="65" y="55"/>
                      <a:pt x="66" y="55"/>
                      <a:pt x="66" y="55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9" y="55"/>
                      <a:pt x="71" y="53"/>
                      <a:pt x="72" y="51"/>
                    </a:cubicBezTo>
                    <a:cubicBezTo>
                      <a:pt x="73" y="52"/>
                      <a:pt x="74" y="54"/>
                      <a:pt x="75" y="54"/>
                    </a:cubicBezTo>
                    <a:moveTo>
                      <a:pt x="84" y="46"/>
                    </a:moveTo>
                    <a:cubicBezTo>
                      <a:pt x="83" y="46"/>
                      <a:pt x="82" y="45"/>
                      <a:pt x="82" y="43"/>
                    </a:cubicBezTo>
                    <a:cubicBezTo>
                      <a:pt x="82" y="43"/>
                      <a:pt x="83" y="42"/>
                      <a:pt x="83" y="42"/>
                    </a:cubicBezTo>
                    <a:cubicBezTo>
                      <a:pt x="84" y="42"/>
                      <a:pt x="84" y="43"/>
                      <a:pt x="85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4" y="46"/>
                      <a:pt x="84" y="46"/>
                    </a:cubicBezTo>
                    <a:moveTo>
                      <a:pt x="63" y="126"/>
                    </a:moveTo>
                    <a:cubicBezTo>
                      <a:pt x="62" y="123"/>
                      <a:pt x="62" y="118"/>
                      <a:pt x="60" y="115"/>
                    </a:cubicBezTo>
                    <a:cubicBezTo>
                      <a:pt x="58" y="112"/>
                      <a:pt x="54" y="112"/>
                      <a:pt x="51" y="111"/>
                    </a:cubicBezTo>
                    <a:cubicBezTo>
                      <a:pt x="38" y="108"/>
                      <a:pt x="25" y="98"/>
                      <a:pt x="17" y="87"/>
                    </a:cubicBezTo>
                    <a:cubicBezTo>
                      <a:pt x="1" y="60"/>
                      <a:pt x="5" y="15"/>
                      <a:pt x="40" y="6"/>
                    </a:cubicBezTo>
                    <a:cubicBezTo>
                      <a:pt x="47" y="4"/>
                      <a:pt x="53" y="3"/>
                      <a:pt x="59" y="3"/>
                    </a:cubicBezTo>
                    <a:cubicBezTo>
                      <a:pt x="69" y="3"/>
                      <a:pt x="77" y="5"/>
                      <a:pt x="85" y="13"/>
                    </a:cubicBezTo>
                    <a:cubicBezTo>
                      <a:pt x="91" y="18"/>
                      <a:pt x="97" y="24"/>
                      <a:pt x="101" y="31"/>
                    </a:cubicBezTo>
                    <a:cubicBezTo>
                      <a:pt x="104" y="37"/>
                      <a:pt x="108" y="47"/>
                      <a:pt x="108" y="54"/>
                    </a:cubicBezTo>
                    <a:cubicBezTo>
                      <a:pt x="108" y="60"/>
                      <a:pt x="110" y="66"/>
                      <a:pt x="107" y="72"/>
                    </a:cubicBezTo>
                    <a:cubicBezTo>
                      <a:pt x="105" y="79"/>
                      <a:pt x="104" y="87"/>
                      <a:pt x="100" y="94"/>
                    </a:cubicBezTo>
                    <a:cubicBezTo>
                      <a:pt x="96" y="102"/>
                      <a:pt x="96" y="105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5"/>
                      <a:pt x="99" y="115"/>
                    </a:cubicBezTo>
                    <a:cubicBezTo>
                      <a:pt x="97" y="117"/>
                      <a:pt x="94" y="118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106"/>
                      <a:pt x="88" y="94"/>
                      <a:pt x="86" y="81"/>
                    </a:cubicBezTo>
                    <a:cubicBezTo>
                      <a:pt x="86" y="74"/>
                      <a:pt x="85" y="67"/>
                      <a:pt x="85" y="61"/>
                    </a:cubicBezTo>
                    <a:cubicBezTo>
                      <a:pt x="85" y="57"/>
                      <a:pt x="84" y="53"/>
                      <a:pt x="85" y="50"/>
                    </a:cubicBezTo>
                    <a:cubicBezTo>
                      <a:pt x="87" y="49"/>
                      <a:pt x="89" y="47"/>
                      <a:pt x="88" y="45"/>
                    </a:cubicBezTo>
                    <a:cubicBezTo>
                      <a:pt x="88" y="43"/>
                      <a:pt x="88" y="42"/>
                      <a:pt x="88" y="40"/>
                    </a:cubicBezTo>
                    <a:cubicBezTo>
                      <a:pt x="87" y="39"/>
                      <a:pt x="86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8" y="40"/>
                      <a:pt x="77" y="42"/>
                      <a:pt x="76" y="44"/>
                    </a:cubicBezTo>
                    <a:cubicBezTo>
                      <a:pt x="76" y="44"/>
                      <a:pt x="76" y="44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7" y="48"/>
                      <a:pt x="76" y="50"/>
                      <a:pt x="75" y="50"/>
                    </a:cubicBezTo>
                    <a:cubicBezTo>
                      <a:pt x="75" y="50"/>
                      <a:pt x="74" y="49"/>
                      <a:pt x="74" y="47"/>
                    </a:cubicBezTo>
                    <a:cubicBezTo>
                      <a:pt x="73" y="46"/>
                      <a:pt x="73" y="45"/>
                      <a:pt x="72" y="44"/>
                    </a:cubicBezTo>
                    <a:cubicBezTo>
                      <a:pt x="72" y="43"/>
                      <a:pt x="72" y="43"/>
                      <a:pt x="71" y="43"/>
                    </a:cubicBezTo>
                    <a:cubicBezTo>
                      <a:pt x="70" y="43"/>
                      <a:pt x="69" y="44"/>
                      <a:pt x="70" y="45"/>
                    </a:cubicBezTo>
                    <a:cubicBezTo>
                      <a:pt x="71" y="49"/>
                      <a:pt x="69" y="51"/>
                      <a:pt x="68" y="51"/>
                    </a:cubicBezTo>
                    <a:cubicBezTo>
                      <a:pt x="67" y="51"/>
                      <a:pt x="66" y="50"/>
                      <a:pt x="65" y="49"/>
                    </a:cubicBezTo>
                    <a:cubicBezTo>
                      <a:pt x="65" y="47"/>
                      <a:pt x="65" y="45"/>
                      <a:pt x="64" y="44"/>
                    </a:cubicBezTo>
                    <a:cubicBezTo>
                      <a:pt x="64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1" y="44"/>
                    </a:cubicBezTo>
                    <a:cubicBezTo>
                      <a:pt x="61" y="45"/>
                      <a:pt x="61" y="48"/>
                      <a:pt x="62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0" y="52"/>
                      <a:pt x="59" y="52"/>
                      <a:pt x="59" y="51"/>
                    </a:cubicBezTo>
                    <a:cubicBezTo>
                      <a:pt x="58" y="49"/>
                      <a:pt x="58" y="47"/>
                      <a:pt x="58" y="46"/>
                    </a:cubicBezTo>
                    <a:cubicBezTo>
                      <a:pt x="57" y="46"/>
                      <a:pt x="57" y="45"/>
                      <a:pt x="56" y="45"/>
                    </a:cubicBezTo>
                    <a:cubicBezTo>
                      <a:pt x="56" y="45"/>
                      <a:pt x="55" y="46"/>
                      <a:pt x="55" y="47"/>
                    </a:cubicBezTo>
                    <a:cubicBezTo>
                      <a:pt x="55" y="48"/>
                      <a:pt x="55" y="50"/>
                      <a:pt x="56" y="52"/>
                    </a:cubicBezTo>
                    <a:cubicBezTo>
                      <a:pt x="56" y="53"/>
                      <a:pt x="56" y="54"/>
                      <a:pt x="55" y="55"/>
                    </a:cubicBezTo>
                    <a:cubicBezTo>
                      <a:pt x="52" y="55"/>
                      <a:pt x="50" y="54"/>
                      <a:pt x="49" y="52"/>
                    </a:cubicBezTo>
                    <a:cubicBezTo>
                      <a:pt x="49" y="51"/>
                      <a:pt x="48" y="50"/>
                      <a:pt x="48" y="49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6" y="48"/>
                      <a:pt x="45" y="49"/>
                      <a:pt x="45" y="5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6"/>
                      <a:pt x="47" y="58"/>
                    </a:cubicBezTo>
                    <a:cubicBezTo>
                      <a:pt x="46" y="57"/>
                      <a:pt x="46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5"/>
                      <a:pt x="42" y="53"/>
                      <a:pt x="41" y="52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8" y="51"/>
                      <a:pt x="38" y="50"/>
                      <a:pt x="37" y="50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4" y="50"/>
                      <a:pt x="33" y="52"/>
                      <a:pt x="33" y="53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5"/>
                      <a:pt x="32" y="56"/>
                      <a:pt x="31" y="57"/>
                    </a:cubicBezTo>
                    <a:cubicBezTo>
                      <a:pt x="31" y="60"/>
                      <a:pt x="31" y="62"/>
                      <a:pt x="33" y="64"/>
                    </a:cubicBezTo>
                    <a:cubicBezTo>
                      <a:pt x="35" y="65"/>
                      <a:pt x="36" y="66"/>
                      <a:pt x="38" y="66"/>
                    </a:cubicBezTo>
                    <a:cubicBezTo>
                      <a:pt x="39" y="66"/>
                      <a:pt x="39" y="65"/>
                      <a:pt x="40" y="65"/>
                    </a:cubicBezTo>
                    <a:cubicBezTo>
                      <a:pt x="40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7" y="74"/>
                      <a:pt x="56" y="81"/>
                      <a:pt x="62" y="91"/>
                    </a:cubicBezTo>
                    <a:cubicBezTo>
                      <a:pt x="68" y="101"/>
                      <a:pt x="74" y="112"/>
                      <a:pt x="78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3" y="126"/>
                      <a:pt x="68" y="126"/>
                      <a:pt x="63" y="126"/>
                    </a:cubicBezTo>
                    <a:moveTo>
                      <a:pt x="59" y="0"/>
                    </a:moveTo>
                    <a:cubicBezTo>
                      <a:pt x="52" y="0"/>
                      <a:pt x="46" y="1"/>
                      <a:pt x="39" y="3"/>
                    </a:cubicBezTo>
                    <a:cubicBezTo>
                      <a:pt x="9" y="11"/>
                      <a:pt x="0" y="43"/>
                      <a:pt x="8" y="71"/>
                    </a:cubicBezTo>
                    <a:cubicBezTo>
                      <a:pt x="12" y="84"/>
                      <a:pt x="19" y="98"/>
                      <a:pt x="31" y="105"/>
                    </a:cubicBezTo>
                    <a:cubicBezTo>
                      <a:pt x="38" y="108"/>
                      <a:pt x="43" y="112"/>
                      <a:pt x="50" y="114"/>
                    </a:cubicBezTo>
                    <a:cubicBezTo>
                      <a:pt x="54" y="114"/>
                      <a:pt x="57" y="115"/>
                      <a:pt x="59" y="120"/>
                    </a:cubicBezTo>
                    <a:cubicBezTo>
                      <a:pt x="59" y="122"/>
                      <a:pt x="60" y="124"/>
                      <a:pt x="60" y="127"/>
                    </a:cubicBezTo>
                    <a:cubicBezTo>
                      <a:pt x="60" y="127"/>
                      <a:pt x="59" y="128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59" y="129"/>
                      <a:pt x="59" y="129"/>
                      <a:pt x="59" y="130"/>
                    </a:cubicBezTo>
                    <a:cubicBezTo>
                      <a:pt x="59" y="131"/>
                      <a:pt x="63" y="133"/>
                      <a:pt x="62" y="134"/>
                    </a:cubicBezTo>
                    <a:cubicBezTo>
                      <a:pt x="62" y="135"/>
                      <a:pt x="61" y="136"/>
                      <a:pt x="62" y="138"/>
                    </a:cubicBezTo>
                    <a:cubicBezTo>
                      <a:pt x="62" y="139"/>
                      <a:pt x="65" y="140"/>
                      <a:pt x="66" y="141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41"/>
                      <a:pt x="64" y="142"/>
                      <a:pt x="64" y="143"/>
                    </a:cubicBezTo>
                    <a:cubicBezTo>
                      <a:pt x="65" y="145"/>
                      <a:pt x="66" y="145"/>
                      <a:pt x="67" y="145"/>
                    </a:cubicBezTo>
                    <a:cubicBezTo>
                      <a:pt x="71" y="146"/>
                      <a:pt x="73" y="150"/>
                      <a:pt x="76" y="152"/>
                    </a:cubicBezTo>
                    <a:cubicBezTo>
                      <a:pt x="80" y="154"/>
                      <a:pt x="83" y="155"/>
                      <a:pt x="87" y="155"/>
                    </a:cubicBezTo>
                    <a:cubicBezTo>
                      <a:pt x="89" y="155"/>
                      <a:pt x="91" y="155"/>
                      <a:pt x="93" y="154"/>
                    </a:cubicBezTo>
                    <a:cubicBezTo>
                      <a:pt x="97" y="152"/>
                      <a:pt x="101" y="149"/>
                      <a:pt x="103" y="144"/>
                    </a:cubicBezTo>
                    <a:cubicBezTo>
                      <a:pt x="103" y="142"/>
                      <a:pt x="109" y="136"/>
                      <a:pt x="105" y="134"/>
                    </a:cubicBezTo>
                    <a:cubicBezTo>
                      <a:pt x="104" y="133"/>
                      <a:pt x="106" y="130"/>
                      <a:pt x="105" y="128"/>
                    </a:cubicBezTo>
                    <a:cubicBezTo>
                      <a:pt x="105" y="127"/>
                      <a:pt x="104" y="125"/>
                      <a:pt x="102" y="124"/>
                    </a:cubicBezTo>
                    <a:cubicBezTo>
                      <a:pt x="101" y="123"/>
                      <a:pt x="103" y="121"/>
                      <a:pt x="103" y="119"/>
                    </a:cubicBezTo>
                    <a:cubicBezTo>
                      <a:pt x="103" y="118"/>
                      <a:pt x="103" y="117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3" y="115"/>
                      <a:pt x="102" y="114"/>
                      <a:pt x="102" y="114"/>
                    </a:cubicBezTo>
                    <a:cubicBezTo>
                      <a:pt x="100" y="109"/>
                      <a:pt x="99" y="104"/>
                      <a:pt x="101" y="99"/>
                    </a:cubicBezTo>
                    <a:cubicBezTo>
                      <a:pt x="104" y="92"/>
                      <a:pt x="107" y="85"/>
                      <a:pt x="109" y="77"/>
                    </a:cubicBezTo>
                    <a:cubicBezTo>
                      <a:pt x="110" y="72"/>
                      <a:pt x="114" y="63"/>
                      <a:pt x="112" y="58"/>
                    </a:cubicBezTo>
                    <a:cubicBezTo>
                      <a:pt x="110" y="51"/>
                      <a:pt x="109" y="45"/>
                      <a:pt x="107" y="38"/>
                    </a:cubicBezTo>
                    <a:cubicBezTo>
                      <a:pt x="102" y="26"/>
                      <a:pt x="92" y="11"/>
                      <a:pt x="80" y="5"/>
                    </a:cubicBezTo>
                    <a:cubicBezTo>
                      <a:pt x="72" y="1"/>
                      <a:pt x="65" y="0"/>
                      <a:pt x="59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5487656" y="1122289"/>
                <a:ext cx="122238" cy="114300"/>
              </a:xfrm>
              <a:custGeom>
                <a:avLst/>
                <a:gdLst>
                  <a:gd name="T0" fmla="*/ 27 w 29"/>
                  <a:gd name="T1" fmla="*/ 0 h 27"/>
                  <a:gd name="T2" fmla="*/ 27 w 29"/>
                  <a:gd name="T3" fmla="*/ 0 h 27"/>
                  <a:gd name="T4" fmla="*/ 23 w 29"/>
                  <a:gd name="T5" fmla="*/ 3 h 27"/>
                  <a:gd name="T6" fmla="*/ 15 w 29"/>
                  <a:gd name="T7" fmla="*/ 11 h 27"/>
                  <a:gd name="T8" fmla="*/ 6 w 29"/>
                  <a:gd name="T9" fmla="*/ 20 h 27"/>
                  <a:gd name="T10" fmla="*/ 1 w 29"/>
                  <a:gd name="T11" fmla="*/ 24 h 27"/>
                  <a:gd name="T12" fmla="*/ 2 w 29"/>
                  <a:gd name="T13" fmla="*/ 27 h 27"/>
                  <a:gd name="T14" fmla="*/ 2 w 29"/>
                  <a:gd name="T15" fmla="*/ 27 h 27"/>
                  <a:gd name="T16" fmla="*/ 3 w 29"/>
                  <a:gd name="T17" fmla="*/ 26 h 27"/>
                  <a:gd name="T18" fmla="*/ 4 w 29"/>
                  <a:gd name="T19" fmla="*/ 25 h 27"/>
                  <a:gd name="T20" fmla="*/ 16 w 29"/>
                  <a:gd name="T21" fmla="*/ 15 h 27"/>
                  <a:gd name="T22" fmla="*/ 22 w 29"/>
                  <a:gd name="T23" fmla="*/ 8 h 27"/>
                  <a:gd name="T24" fmla="*/ 28 w 29"/>
                  <a:gd name="T25" fmla="*/ 2 h 27"/>
                  <a:gd name="T26" fmla="*/ 27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1"/>
                      <a:pt x="23" y="3"/>
                    </a:cubicBezTo>
                    <a:cubicBezTo>
                      <a:pt x="20" y="6"/>
                      <a:pt x="18" y="8"/>
                      <a:pt x="15" y="11"/>
                    </a:cubicBezTo>
                    <a:cubicBezTo>
                      <a:pt x="12" y="14"/>
                      <a:pt x="10" y="18"/>
                      <a:pt x="6" y="20"/>
                    </a:cubicBezTo>
                    <a:cubicBezTo>
                      <a:pt x="4" y="21"/>
                      <a:pt x="2" y="22"/>
                      <a:pt x="1" y="24"/>
                    </a:cubicBezTo>
                    <a:cubicBezTo>
                      <a:pt x="0" y="25"/>
                      <a:pt x="1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7" y="21"/>
                      <a:pt x="12" y="19"/>
                      <a:pt x="16" y="15"/>
                    </a:cubicBezTo>
                    <a:cubicBezTo>
                      <a:pt x="18" y="13"/>
                      <a:pt x="20" y="11"/>
                      <a:pt x="22" y="8"/>
                    </a:cubicBezTo>
                    <a:cubicBezTo>
                      <a:pt x="24" y="6"/>
                      <a:pt x="25" y="3"/>
                      <a:pt x="28" y="2"/>
                    </a:cubicBezTo>
                    <a:cubicBezTo>
                      <a:pt x="29" y="2"/>
                      <a:pt x="29" y="0"/>
                      <a:pt x="27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5411456" y="947664"/>
                <a:ext cx="114300" cy="136525"/>
              </a:xfrm>
              <a:custGeom>
                <a:avLst/>
                <a:gdLst>
                  <a:gd name="T0" fmla="*/ 25 w 27"/>
                  <a:gd name="T1" fmla="*/ 0 h 32"/>
                  <a:gd name="T2" fmla="*/ 25 w 27"/>
                  <a:gd name="T3" fmla="*/ 0 h 32"/>
                  <a:gd name="T4" fmla="*/ 11 w 27"/>
                  <a:gd name="T5" fmla="*/ 14 h 32"/>
                  <a:gd name="T6" fmla="*/ 0 w 27"/>
                  <a:gd name="T7" fmla="*/ 30 h 32"/>
                  <a:gd name="T8" fmla="*/ 2 w 27"/>
                  <a:gd name="T9" fmla="*/ 32 h 32"/>
                  <a:gd name="T10" fmla="*/ 3 w 27"/>
                  <a:gd name="T11" fmla="*/ 31 h 32"/>
                  <a:gd name="T12" fmla="*/ 4 w 27"/>
                  <a:gd name="T13" fmla="*/ 29 h 32"/>
                  <a:gd name="T14" fmla="*/ 4 w 27"/>
                  <a:gd name="T15" fmla="*/ 28 h 32"/>
                  <a:gd name="T16" fmla="*/ 8 w 27"/>
                  <a:gd name="T17" fmla="*/ 22 h 32"/>
                  <a:gd name="T18" fmla="*/ 14 w 27"/>
                  <a:gd name="T19" fmla="*/ 15 h 32"/>
                  <a:gd name="T20" fmla="*/ 24 w 27"/>
                  <a:gd name="T21" fmla="*/ 3 h 32"/>
                  <a:gd name="T22" fmla="*/ 25 w 27"/>
                  <a:gd name="T23" fmla="*/ 4 h 32"/>
                  <a:gd name="T24" fmla="*/ 27 w 27"/>
                  <a:gd name="T25" fmla="*/ 2 h 32"/>
                  <a:gd name="T26" fmla="*/ 26 w 27"/>
                  <a:gd name="T27" fmla="*/ 1 h 32"/>
                  <a:gd name="T28" fmla="*/ 25 w 2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3"/>
                      <a:pt x="15" y="9"/>
                      <a:pt x="11" y="14"/>
                    </a:cubicBezTo>
                    <a:cubicBezTo>
                      <a:pt x="7" y="19"/>
                      <a:pt x="2" y="24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2" y="32"/>
                      <a:pt x="3" y="31"/>
                      <a:pt x="3" y="31"/>
                    </a:cubicBezTo>
                    <a:cubicBezTo>
                      <a:pt x="4" y="30"/>
                      <a:pt x="4" y="30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6"/>
                      <a:pt x="7" y="24"/>
                      <a:pt x="8" y="22"/>
                    </a:cubicBezTo>
                    <a:cubicBezTo>
                      <a:pt x="10" y="20"/>
                      <a:pt x="12" y="17"/>
                      <a:pt x="14" y="15"/>
                    </a:cubicBezTo>
                    <a:cubicBezTo>
                      <a:pt x="17" y="11"/>
                      <a:pt x="20" y="6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5274931" y="876227"/>
                <a:ext cx="80963" cy="177800"/>
              </a:xfrm>
              <a:custGeom>
                <a:avLst/>
                <a:gdLst>
                  <a:gd name="T0" fmla="*/ 16 w 19"/>
                  <a:gd name="T1" fmla="*/ 0 h 42"/>
                  <a:gd name="T2" fmla="*/ 16 w 19"/>
                  <a:gd name="T3" fmla="*/ 0 h 42"/>
                  <a:gd name="T4" fmla="*/ 7 w 19"/>
                  <a:gd name="T5" fmla="*/ 15 h 42"/>
                  <a:gd name="T6" fmla="*/ 0 w 19"/>
                  <a:gd name="T7" fmla="*/ 38 h 42"/>
                  <a:gd name="T8" fmla="*/ 0 w 19"/>
                  <a:gd name="T9" fmla="*/ 38 h 42"/>
                  <a:gd name="T10" fmla="*/ 0 w 19"/>
                  <a:gd name="T11" fmla="*/ 41 h 42"/>
                  <a:gd name="T12" fmla="*/ 1 w 19"/>
                  <a:gd name="T13" fmla="*/ 42 h 42"/>
                  <a:gd name="T14" fmla="*/ 3 w 19"/>
                  <a:gd name="T15" fmla="*/ 41 h 42"/>
                  <a:gd name="T16" fmla="*/ 9 w 19"/>
                  <a:gd name="T17" fmla="*/ 20 h 42"/>
                  <a:gd name="T18" fmla="*/ 17 w 19"/>
                  <a:gd name="T19" fmla="*/ 2 h 42"/>
                  <a:gd name="T20" fmla="*/ 16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9" y="10"/>
                      <a:pt x="7" y="15"/>
                    </a:cubicBezTo>
                    <a:cubicBezTo>
                      <a:pt x="5" y="22"/>
                      <a:pt x="2" y="30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1"/>
                    </a:cubicBezTo>
                    <a:cubicBezTo>
                      <a:pt x="4" y="34"/>
                      <a:pt x="6" y="27"/>
                      <a:pt x="9" y="20"/>
                    </a:cubicBezTo>
                    <a:cubicBezTo>
                      <a:pt x="11" y="15"/>
                      <a:pt x="12" y="5"/>
                      <a:pt x="17" y="2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5109831" y="842889"/>
                <a:ext cx="42863" cy="215900"/>
              </a:xfrm>
              <a:custGeom>
                <a:avLst/>
                <a:gdLst>
                  <a:gd name="T0" fmla="*/ 4 w 10"/>
                  <a:gd name="T1" fmla="*/ 0 h 51"/>
                  <a:gd name="T2" fmla="*/ 3 w 10"/>
                  <a:gd name="T3" fmla="*/ 1 h 51"/>
                  <a:gd name="T4" fmla="*/ 2 w 10"/>
                  <a:gd name="T5" fmla="*/ 26 h 51"/>
                  <a:gd name="T6" fmla="*/ 6 w 10"/>
                  <a:gd name="T7" fmla="*/ 49 h 51"/>
                  <a:gd name="T8" fmla="*/ 7 w 10"/>
                  <a:gd name="T9" fmla="*/ 51 h 51"/>
                  <a:gd name="T10" fmla="*/ 7 w 10"/>
                  <a:gd name="T11" fmla="*/ 50 h 51"/>
                  <a:gd name="T12" fmla="*/ 9 w 10"/>
                  <a:gd name="T13" fmla="*/ 50 h 51"/>
                  <a:gd name="T14" fmla="*/ 8 w 10"/>
                  <a:gd name="T15" fmla="*/ 47 h 51"/>
                  <a:gd name="T16" fmla="*/ 8 w 10"/>
                  <a:gd name="T17" fmla="*/ 47 h 51"/>
                  <a:gd name="T18" fmla="*/ 5 w 10"/>
                  <a:gd name="T19" fmla="*/ 24 h 51"/>
                  <a:gd name="T20" fmla="*/ 5 w 10"/>
                  <a:gd name="T21" fmla="*/ 1 h 51"/>
                  <a:gd name="T22" fmla="*/ 4 w 1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4"/>
                      <a:pt x="4" y="42"/>
                      <a:pt x="6" y="49"/>
                    </a:cubicBezTo>
                    <a:cubicBezTo>
                      <a:pt x="6" y="50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0"/>
                      <a:pt x="6" y="32"/>
                      <a:pt x="5" y="24"/>
                    </a:cubicBezTo>
                    <a:cubicBezTo>
                      <a:pt x="4" y="16"/>
                      <a:pt x="3" y="8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4932031" y="939727"/>
                <a:ext cx="114300" cy="173038"/>
              </a:xfrm>
              <a:custGeom>
                <a:avLst/>
                <a:gdLst>
                  <a:gd name="T0" fmla="*/ 1 w 27"/>
                  <a:gd name="T1" fmla="*/ 0 h 41"/>
                  <a:gd name="T2" fmla="*/ 0 w 27"/>
                  <a:gd name="T3" fmla="*/ 2 h 41"/>
                  <a:gd name="T4" fmla="*/ 14 w 27"/>
                  <a:gd name="T5" fmla="*/ 30 h 41"/>
                  <a:gd name="T6" fmla="*/ 25 w 27"/>
                  <a:gd name="T7" fmla="*/ 41 h 41"/>
                  <a:gd name="T8" fmla="*/ 26 w 27"/>
                  <a:gd name="T9" fmla="*/ 41 h 41"/>
                  <a:gd name="T10" fmla="*/ 25 w 27"/>
                  <a:gd name="T11" fmla="*/ 38 h 41"/>
                  <a:gd name="T12" fmla="*/ 25 w 27"/>
                  <a:gd name="T13" fmla="*/ 39 h 41"/>
                  <a:gd name="T14" fmla="*/ 25 w 27"/>
                  <a:gd name="T15" fmla="*/ 39 h 41"/>
                  <a:gd name="T16" fmla="*/ 11 w 27"/>
                  <a:gd name="T17" fmla="*/ 21 h 41"/>
                  <a:gd name="T18" fmla="*/ 3 w 27"/>
                  <a:gd name="T19" fmla="*/ 1 h 41"/>
                  <a:gd name="T20" fmla="*/ 1 w 2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13"/>
                      <a:pt x="7" y="21"/>
                      <a:pt x="14" y="30"/>
                    </a:cubicBezTo>
                    <a:cubicBezTo>
                      <a:pt x="16" y="34"/>
                      <a:pt x="19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7" y="38"/>
                      <a:pt x="25" y="38"/>
                    </a:cubicBezTo>
                    <a:cubicBezTo>
                      <a:pt x="25" y="38"/>
                      <a:pt x="25" y="38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3" y="24"/>
                      <a:pt x="11" y="21"/>
                    </a:cubicBezTo>
                    <a:cubicBezTo>
                      <a:pt x="7" y="15"/>
                      <a:pt x="5" y="8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4754231" y="1152452"/>
                <a:ext cx="220663" cy="58738"/>
              </a:xfrm>
              <a:custGeom>
                <a:avLst/>
                <a:gdLst>
                  <a:gd name="T0" fmla="*/ 2 w 52"/>
                  <a:gd name="T1" fmla="*/ 0 h 14"/>
                  <a:gd name="T2" fmla="*/ 1 w 52"/>
                  <a:gd name="T3" fmla="*/ 2 h 14"/>
                  <a:gd name="T4" fmla="*/ 5 w 52"/>
                  <a:gd name="T5" fmla="*/ 4 h 14"/>
                  <a:gd name="T6" fmla="*/ 22 w 52"/>
                  <a:gd name="T7" fmla="*/ 9 h 14"/>
                  <a:gd name="T8" fmla="*/ 43 w 52"/>
                  <a:gd name="T9" fmla="*/ 14 h 14"/>
                  <a:gd name="T10" fmla="*/ 50 w 52"/>
                  <a:gd name="T11" fmla="*/ 13 h 14"/>
                  <a:gd name="T12" fmla="*/ 50 w 52"/>
                  <a:gd name="T13" fmla="*/ 10 h 14"/>
                  <a:gd name="T14" fmla="*/ 49 w 52"/>
                  <a:gd name="T15" fmla="*/ 10 h 14"/>
                  <a:gd name="T16" fmla="*/ 43 w 52"/>
                  <a:gd name="T17" fmla="*/ 11 h 14"/>
                  <a:gd name="T18" fmla="*/ 23 w 52"/>
                  <a:gd name="T19" fmla="*/ 6 h 14"/>
                  <a:gd name="T20" fmla="*/ 11 w 52"/>
                  <a:gd name="T21" fmla="*/ 2 h 14"/>
                  <a:gd name="T22" fmla="*/ 3 w 52"/>
                  <a:gd name="T23" fmla="*/ 0 h 14"/>
                  <a:gd name="T24" fmla="*/ 2 w 5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4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11" y="4"/>
                      <a:pt x="16" y="7"/>
                      <a:pt x="22" y="9"/>
                    </a:cubicBezTo>
                    <a:cubicBezTo>
                      <a:pt x="29" y="11"/>
                      <a:pt x="36" y="14"/>
                      <a:pt x="43" y="14"/>
                    </a:cubicBezTo>
                    <a:cubicBezTo>
                      <a:pt x="45" y="14"/>
                      <a:pt x="48" y="14"/>
                      <a:pt x="50" y="13"/>
                    </a:cubicBezTo>
                    <a:cubicBezTo>
                      <a:pt x="52" y="13"/>
                      <a:pt x="51" y="10"/>
                      <a:pt x="50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7" y="11"/>
                      <a:pt x="45" y="11"/>
                      <a:pt x="43" y="11"/>
                    </a:cubicBezTo>
                    <a:cubicBezTo>
                      <a:pt x="36" y="11"/>
                      <a:pt x="29" y="8"/>
                      <a:pt x="23" y="6"/>
                    </a:cubicBezTo>
                    <a:cubicBezTo>
                      <a:pt x="19" y="5"/>
                      <a:pt x="15" y="3"/>
                      <a:pt x="11" y="2"/>
                    </a:cubicBezTo>
                    <a:cubicBezTo>
                      <a:pt x="10" y="2"/>
                      <a:pt x="4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3"/>
              <p:cNvSpPr>
                <a:spLocks/>
              </p:cNvSpPr>
              <p:nvPr/>
            </p:nvSpPr>
            <p:spPr bwMode="auto">
              <a:xfrm>
                <a:off x="4766931" y="1312789"/>
                <a:ext cx="200025" cy="25400"/>
              </a:xfrm>
              <a:custGeom>
                <a:avLst/>
                <a:gdLst>
                  <a:gd name="T0" fmla="*/ 44 w 47"/>
                  <a:gd name="T1" fmla="*/ 0 h 6"/>
                  <a:gd name="T2" fmla="*/ 44 w 47"/>
                  <a:gd name="T3" fmla="*/ 0 h 6"/>
                  <a:gd name="T4" fmla="*/ 30 w 47"/>
                  <a:gd name="T5" fmla="*/ 1 h 6"/>
                  <a:gd name="T6" fmla="*/ 24 w 47"/>
                  <a:gd name="T7" fmla="*/ 1 h 6"/>
                  <a:gd name="T8" fmla="*/ 19 w 47"/>
                  <a:gd name="T9" fmla="*/ 1 h 6"/>
                  <a:gd name="T10" fmla="*/ 2 w 47"/>
                  <a:gd name="T11" fmla="*/ 3 h 6"/>
                  <a:gd name="T12" fmla="*/ 2 w 47"/>
                  <a:gd name="T13" fmla="*/ 6 h 6"/>
                  <a:gd name="T14" fmla="*/ 3 w 47"/>
                  <a:gd name="T15" fmla="*/ 6 h 6"/>
                  <a:gd name="T16" fmla="*/ 20 w 47"/>
                  <a:gd name="T17" fmla="*/ 4 h 6"/>
                  <a:gd name="T18" fmla="*/ 25 w 47"/>
                  <a:gd name="T19" fmla="*/ 4 h 6"/>
                  <a:gd name="T20" fmla="*/ 30 w 47"/>
                  <a:gd name="T21" fmla="*/ 4 h 6"/>
                  <a:gd name="T22" fmla="*/ 45 w 47"/>
                  <a:gd name="T23" fmla="*/ 3 h 6"/>
                  <a:gd name="T24" fmla="*/ 44 w 4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9" y="1"/>
                      <a:pt x="34" y="1"/>
                      <a:pt x="30" y="1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3" y="1"/>
                      <a:pt x="7" y="1"/>
                      <a:pt x="2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8" y="4"/>
                      <a:pt x="14" y="4"/>
                      <a:pt x="20" y="4"/>
                    </a:cubicBezTo>
                    <a:cubicBezTo>
                      <a:pt x="22" y="4"/>
                      <a:pt x="23" y="4"/>
                      <a:pt x="25" y="4"/>
                    </a:cubicBezTo>
                    <a:cubicBezTo>
                      <a:pt x="27" y="4"/>
                      <a:pt x="29" y="4"/>
                      <a:pt x="30" y="4"/>
                    </a:cubicBezTo>
                    <a:cubicBezTo>
                      <a:pt x="35" y="4"/>
                      <a:pt x="40" y="4"/>
                      <a:pt x="45" y="3"/>
                    </a:cubicBezTo>
                    <a:cubicBezTo>
                      <a:pt x="47" y="3"/>
                      <a:pt x="46" y="0"/>
                      <a:pt x="4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4838369" y="1457252"/>
                <a:ext cx="169863" cy="144463"/>
              </a:xfrm>
              <a:custGeom>
                <a:avLst/>
                <a:gdLst>
                  <a:gd name="T0" fmla="*/ 38 w 40"/>
                  <a:gd name="T1" fmla="*/ 0 h 34"/>
                  <a:gd name="T2" fmla="*/ 38 w 40"/>
                  <a:gd name="T3" fmla="*/ 0 h 34"/>
                  <a:gd name="T4" fmla="*/ 1 w 40"/>
                  <a:gd name="T5" fmla="*/ 31 h 34"/>
                  <a:gd name="T6" fmla="*/ 2 w 40"/>
                  <a:gd name="T7" fmla="*/ 34 h 34"/>
                  <a:gd name="T8" fmla="*/ 3 w 40"/>
                  <a:gd name="T9" fmla="*/ 33 h 34"/>
                  <a:gd name="T10" fmla="*/ 39 w 40"/>
                  <a:gd name="T11" fmla="*/ 3 h 34"/>
                  <a:gd name="T12" fmla="*/ 38 w 4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4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3" y="5"/>
                      <a:pt x="9" y="18"/>
                      <a:pt x="1" y="31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11" y="20"/>
                      <a:pt x="24" y="7"/>
                      <a:pt x="39" y="3"/>
                    </a:cubicBezTo>
                    <a:cubicBezTo>
                      <a:pt x="40" y="2"/>
                      <a:pt x="40" y="0"/>
                      <a:pt x="38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5"/>
              <p:cNvSpPr>
                <a:spLocks/>
              </p:cNvSpPr>
              <p:nvPr/>
            </p:nvSpPr>
            <p:spPr bwMode="auto">
              <a:xfrm>
                <a:off x="5525756" y="1355652"/>
                <a:ext cx="190500" cy="28575"/>
              </a:xfrm>
              <a:custGeom>
                <a:avLst/>
                <a:gdLst>
                  <a:gd name="T0" fmla="*/ 1 w 45"/>
                  <a:gd name="T1" fmla="*/ 0 h 7"/>
                  <a:gd name="T2" fmla="*/ 1 w 45"/>
                  <a:gd name="T3" fmla="*/ 3 h 7"/>
                  <a:gd name="T4" fmla="*/ 20 w 45"/>
                  <a:gd name="T5" fmla="*/ 5 h 7"/>
                  <a:gd name="T6" fmla="*/ 40 w 45"/>
                  <a:gd name="T7" fmla="*/ 7 h 7"/>
                  <a:gd name="T8" fmla="*/ 41 w 45"/>
                  <a:gd name="T9" fmla="*/ 7 h 7"/>
                  <a:gd name="T10" fmla="*/ 42 w 45"/>
                  <a:gd name="T11" fmla="*/ 7 h 7"/>
                  <a:gd name="T12" fmla="*/ 43 w 45"/>
                  <a:gd name="T13" fmla="*/ 7 h 7"/>
                  <a:gd name="T14" fmla="*/ 43 w 45"/>
                  <a:gd name="T15" fmla="*/ 7 h 7"/>
                  <a:gd name="T16" fmla="*/ 43 w 45"/>
                  <a:gd name="T17" fmla="*/ 4 h 7"/>
                  <a:gd name="T18" fmla="*/ 43 w 45"/>
                  <a:gd name="T19" fmla="*/ 4 h 7"/>
                  <a:gd name="T20" fmla="*/ 40 w 45"/>
                  <a:gd name="T21" fmla="*/ 5 h 7"/>
                  <a:gd name="T22" fmla="*/ 21 w 45"/>
                  <a:gd name="T23" fmla="*/ 2 h 7"/>
                  <a:gd name="T24" fmla="*/ 2 w 45"/>
                  <a:gd name="T25" fmla="*/ 0 h 7"/>
                  <a:gd name="T26" fmla="*/ 1 w 4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8" y="5"/>
                      <a:pt x="13" y="4"/>
                      <a:pt x="20" y="5"/>
                    </a:cubicBezTo>
                    <a:cubicBezTo>
                      <a:pt x="26" y="6"/>
                      <a:pt x="33" y="7"/>
                      <a:pt x="40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0" y="5"/>
                    </a:cubicBezTo>
                    <a:cubicBezTo>
                      <a:pt x="34" y="5"/>
                      <a:pt x="28" y="3"/>
                      <a:pt x="21" y="2"/>
                    </a:cubicBezTo>
                    <a:cubicBezTo>
                      <a:pt x="15" y="2"/>
                      <a:pt x="8" y="2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1008322" y="4703689"/>
              <a:ext cx="830263" cy="568325"/>
            </a:xfrm>
            <a:custGeom>
              <a:avLst/>
              <a:gdLst>
                <a:gd name="T0" fmla="*/ 104 w 196"/>
                <a:gd name="T1" fmla="*/ 83 h 134"/>
                <a:gd name="T2" fmla="*/ 125 w 196"/>
                <a:gd name="T3" fmla="*/ 64 h 134"/>
                <a:gd name="T4" fmla="*/ 101 w 196"/>
                <a:gd name="T5" fmla="*/ 128 h 134"/>
                <a:gd name="T6" fmla="*/ 17 w 196"/>
                <a:gd name="T7" fmla="*/ 124 h 134"/>
                <a:gd name="T8" fmla="*/ 80 w 196"/>
                <a:gd name="T9" fmla="*/ 69 h 134"/>
                <a:gd name="T10" fmla="*/ 98 w 196"/>
                <a:gd name="T11" fmla="*/ 85 h 134"/>
                <a:gd name="T12" fmla="*/ 102 w 196"/>
                <a:gd name="T13" fmla="*/ 84 h 134"/>
                <a:gd name="T14" fmla="*/ 189 w 196"/>
                <a:gd name="T15" fmla="*/ 125 h 134"/>
                <a:gd name="T16" fmla="*/ 144 w 196"/>
                <a:gd name="T17" fmla="*/ 48 h 134"/>
                <a:gd name="T18" fmla="*/ 190 w 196"/>
                <a:gd name="T19" fmla="*/ 40 h 134"/>
                <a:gd name="T20" fmla="*/ 189 w 196"/>
                <a:gd name="T21" fmla="*/ 125 h 134"/>
                <a:gd name="T22" fmla="*/ 10 w 196"/>
                <a:gd name="T23" fmla="*/ 123 h 134"/>
                <a:gd name="T24" fmla="*/ 5 w 196"/>
                <a:gd name="T25" fmla="*/ 23 h 134"/>
                <a:gd name="T26" fmla="*/ 45 w 196"/>
                <a:gd name="T27" fmla="*/ 37 h 134"/>
                <a:gd name="T28" fmla="*/ 76 w 196"/>
                <a:gd name="T29" fmla="*/ 66 h 134"/>
                <a:gd name="T30" fmla="*/ 12 w 196"/>
                <a:gd name="T31" fmla="*/ 123 h 134"/>
                <a:gd name="T32" fmla="*/ 27 w 196"/>
                <a:gd name="T33" fmla="*/ 4 h 134"/>
                <a:gd name="T34" fmla="*/ 46 w 196"/>
                <a:gd name="T35" fmla="*/ 4 h 134"/>
                <a:gd name="T36" fmla="*/ 149 w 196"/>
                <a:gd name="T37" fmla="*/ 7 h 134"/>
                <a:gd name="T38" fmla="*/ 190 w 196"/>
                <a:gd name="T39" fmla="*/ 6 h 134"/>
                <a:gd name="T40" fmla="*/ 116 w 196"/>
                <a:gd name="T41" fmla="*/ 67 h 134"/>
                <a:gd name="T42" fmla="*/ 100 w 196"/>
                <a:gd name="T43" fmla="*/ 81 h 134"/>
                <a:gd name="T44" fmla="*/ 11 w 196"/>
                <a:gd name="T45" fmla="*/ 4 h 134"/>
                <a:gd name="T46" fmla="*/ 43 w 196"/>
                <a:gd name="T47" fmla="*/ 0 h 134"/>
                <a:gd name="T48" fmla="*/ 16 w 196"/>
                <a:gd name="T49" fmla="*/ 0 h 134"/>
                <a:gd name="T50" fmla="*/ 3 w 196"/>
                <a:gd name="T51" fmla="*/ 0 h 134"/>
                <a:gd name="T52" fmla="*/ 2 w 196"/>
                <a:gd name="T53" fmla="*/ 1 h 134"/>
                <a:gd name="T54" fmla="*/ 2 w 196"/>
                <a:gd name="T55" fmla="*/ 49 h 134"/>
                <a:gd name="T56" fmla="*/ 9 w 196"/>
                <a:gd name="T57" fmla="*/ 127 h 134"/>
                <a:gd name="T58" fmla="*/ 10 w 196"/>
                <a:gd name="T59" fmla="*/ 127 h 134"/>
                <a:gd name="T60" fmla="*/ 98 w 196"/>
                <a:gd name="T61" fmla="*/ 132 h 134"/>
                <a:gd name="T62" fmla="*/ 192 w 196"/>
                <a:gd name="T63" fmla="*/ 134 h 134"/>
                <a:gd name="T64" fmla="*/ 193 w 196"/>
                <a:gd name="T65" fmla="*/ 134 h 134"/>
                <a:gd name="T66" fmla="*/ 194 w 196"/>
                <a:gd name="T67" fmla="*/ 132 h 134"/>
                <a:gd name="T68" fmla="*/ 195 w 196"/>
                <a:gd name="T69" fmla="*/ 37 h 134"/>
                <a:gd name="T70" fmla="*/ 192 w 196"/>
                <a:gd name="T71" fmla="*/ 2 h 134"/>
                <a:gd name="T72" fmla="*/ 165 w 196"/>
                <a:gd name="T73" fmla="*/ 3 h 134"/>
                <a:gd name="T74" fmla="*/ 97 w 196"/>
                <a:gd name="T75" fmla="*/ 2 h 134"/>
                <a:gd name="T76" fmla="*/ 43 w 196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4">
                  <a:moveTo>
                    <a:pt x="102" y="84"/>
                  </a:moveTo>
                  <a:cubicBezTo>
                    <a:pt x="103" y="84"/>
                    <a:pt x="103" y="84"/>
                    <a:pt x="104" y="83"/>
                  </a:cubicBezTo>
                  <a:cubicBezTo>
                    <a:pt x="108" y="78"/>
                    <a:pt x="113" y="74"/>
                    <a:pt x="118" y="70"/>
                  </a:cubicBezTo>
                  <a:cubicBezTo>
                    <a:pt x="120" y="68"/>
                    <a:pt x="122" y="66"/>
                    <a:pt x="125" y="64"/>
                  </a:cubicBezTo>
                  <a:cubicBezTo>
                    <a:pt x="148" y="83"/>
                    <a:pt x="168" y="107"/>
                    <a:pt x="188" y="130"/>
                  </a:cubicBezTo>
                  <a:cubicBezTo>
                    <a:pt x="159" y="130"/>
                    <a:pt x="130" y="129"/>
                    <a:pt x="101" y="128"/>
                  </a:cubicBezTo>
                  <a:cubicBezTo>
                    <a:pt x="86" y="127"/>
                    <a:pt x="70" y="127"/>
                    <a:pt x="54" y="126"/>
                  </a:cubicBezTo>
                  <a:cubicBezTo>
                    <a:pt x="42" y="126"/>
                    <a:pt x="29" y="125"/>
                    <a:pt x="17" y="124"/>
                  </a:cubicBezTo>
                  <a:cubicBezTo>
                    <a:pt x="25" y="116"/>
                    <a:pt x="34" y="110"/>
                    <a:pt x="42" y="104"/>
                  </a:cubicBezTo>
                  <a:cubicBezTo>
                    <a:pt x="55" y="93"/>
                    <a:pt x="69" y="82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6" y="74"/>
                    <a:pt x="92" y="79"/>
                    <a:pt x="98" y="85"/>
                  </a:cubicBezTo>
                  <a:cubicBezTo>
                    <a:pt x="99" y="85"/>
                    <a:pt x="99" y="85"/>
                    <a:pt x="100" y="85"/>
                  </a:cubicBezTo>
                  <a:cubicBezTo>
                    <a:pt x="101" y="85"/>
                    <a:pt x="102" y="85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moveTo>
                    <a:pt x="189" y="125"/>
                  </a:moveTo>
                  <a:cubicBezTo>
                    <a:pt x="170" y="103"/>
                    <a:pt x="151" y="80"/>
                    <a:pt x="128" y="62"/>
                  </a:cubicBezTo>
                  <a:cubicBezTo>
                    <a:pt x="134" y="57"/>
                    <a:pt x="139" y="53"/>
                    <a:pt x="144" y="48"/>
                  </a:cubicBezTo>
                  <a:cubicBezTo>
                    <a:pt x="160" y="36"/>
                    <a:pt x="175" y="23"/>
                    <a:pt x="191" y="11"/>
                  </a:cubicBezTo>
                  <a:cubicBezTo>
                    <a:pt x="192" y="20"/>
                    <a:pt x="191" y="30"/>
                    <a:pt x="190" y="40"/>
                  </a:cubicBezTo>
                  <a:cubicBezTo>
                    <a:pt x="190" y="51"/>
                    <a:pt x="190" y="62"/>
                    <a:pt x="189" y="74"/>
                  </a:cubicBezTo>
                  <a:cubicBezTo>
                    <a:pt x="189" y="91"/>
                    <a:pt x="189" y="108"/>
                    <a:pt x="189" y="125"/>
                  </a:cubicBezTo>
                  <a:moveTo>
                    <a:pt x="12" y="123"/>
                  </a:moveTo>
                  <a:cubicBezTo>
                    <a:pt x="11" y="123"/>
                    <a:pt x="11" y="123"/>
                    <a:pt x="10" y="123"/>
                  </a:cubicBezTo>
                  <a:cubicBezTo>
                    <a:pt x="8" y="99"/>
                    <a:pt x="7" y="75"/>
                    <a:pt x="6" y="51"/>
                  </a:cubicBezTo>
                  <a:cubicBezTo>
                    <a:pt x="6" y="42"/>
                    <a:pt x="5" y="32"/>
                    <a:pt x="5" y="23"/>
                  </a:cubicBezTo>
                  <a:cubicBezTo>
                    <a:pt x="5" y="17"/>
                    <a:pt x="4" y="11"/>
                    <a:pt x="5" y="5"/>
                  </a:cubicBezTo>
                  <a:cubicBezTo>
                    <a:pt x="18" y="16"/>
                    <a:pt x="31" y="26"/>
                    <a:pt x="45" y="37"/>
                  </a:cubicBezTo>
                  <a:cubicBezTo>
                    <a:pt x="56" y="46"/>
                    <a:pt x="66" y="56"/>
                    <a:pt x="77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66" y="79"/>
                    <a:pt x="53" y="89"/>
                    <a:pt x="40" y="100"/>
                  </a:cubicBezTo>
                  <a:cubicBezTo>
                    <a:pt x="31" y="107"/>
                    <a:pt x="20" y="114"/>
                    <a:pt x="12" y="123"/>
                  </a:cubicBezTo>
                  <a:moveTo>
                    <a:pt x="14" y="4"/>
                  </a:moveTo>
                  <a:cubicBezTo>
                    <a:pt x="19" y="4"/>
                    <a:pt x="23" y="4"/>
                    <a:pt x="27" y="4"/>
                  </a:cubicBezTo>
                  <a:cubicBezTo>
                    <a:pt x="32" y="4"/>
                    <a:pt x="36" y="4"/>
                    <a:pt x="41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63" y="5"/>
                    <a:pt x="80" y="5"/>
                    <a:pt x="97" y="6"/>
                  </a:cubicBezTo>
                  <a:cubicBezTo>
                    <a:pt x="114" y="7"/>
                    <a:pt x="131" y="7"/>
                    <a:pt x="149" y="7"/>
                  </a:cubicBezTo>
                  <a:cubicBezTo>
                    <a:pt x="154" y="7"/>
                    <a:pt x="159" y="8"/>
                    <a:pt x="164" y="8"/>
                  </a:cubicBezTo>
                  <a:cubicBezTo>
                    <a:pt x="172" y="8"/>
                    <a:pt x="181" y="7"/>
                    <a:pt x="190" y="6"/>
                  </a:cubicBezTo>
                  <a:cubicBezTo>
                    <a:pt x="174" y="19"/>
                    <a:pt x="158" y="32"/>
                    <a:pt x="143" y="44"/>
                  </a:cubicBezTo>
                  <a:cubicBezTo>
                    <a:pt x="134" y="52"/>
                    <a:pt x="125" y="59"/>
                    <a:pt x="116" y="67"/>
                  </a:cubicBezTo>
                  <a:cubicBezTo>
                    <a:pt x="111" y="71"/>
                    <a:pt x="105" y="75"/>
                    <a:pt x="101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82" y="65"/>
                    <a:pt x="66" y="49"/>
                    <a:pt x="48" y="34"/>
                  </a:cubicBezTo>
                  <a:cubicBezTo>
                    <a:pt x="36" y="24"/>
                    <a:pt x="23" y="14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moveTo>
                    <a:pt x="43" y="0"/>
                  </a:moveTo>
                  <a:cubicBezTo>
                    <a:pt x="39" y="0"/>
                    <a:pt x="34" y="0"/>
                    <a:pt x="30" y="0"/>
                  </a:cubicBezTo>
                  <a:cubicBezTo>
                    <a:pt x="25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7"/>
                    <a:pt x="1" y="14"/>
                    <a:pt x="1" y="20"/>
                  </a:cubicBezTo>
                  <a:cubicBezTo>
                    <a:pt x="1" y="30"/>
                    <a:pt x="1" y="40"/>
                    <a:pt x="2" y="49"/>
                  </a:cubicBezTo>
                  <a:cubicBezTo>
                    <a:pt x="3" y="75"/>
                    <a:pt x="4" y="100"/>
                    <a:pt x="6" y="125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24" y="129"/>
                    <a:pt x="38" y="130"/>
                    <a:pt x="52" y="130"/>
                  </a:cubicBezTo>
                  <a:cubicBezTo>
                    <a:pt x="67" y="131"/>
                    <a:pt x="83" y="132"/>
                    <a:pt x="98" y="132"/>
                  </a:cubicBezTo>
                  <a:cubicBezTo>
                    <a:pt x="129" y="133"/>
                    <a:pt x="160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3"/>
                    <a:pt x="194" y="133"/>
                    <a:pt x="194" y="132"/>
                  </a:cubicBezTo>
                  <a:cubicBezTo>
                    <a:pt x="194" y="113"/>
                    <a:pt x="193" y="93"/>
                    <a:pt x="194" y="74"/>
                  </a:cubicBezTo>
                  <a:cubicBezTo>
                    <a:pt x="194" y="62"/>
                    <a:pt x="194" y="49"/>
                    <a:pt x="195" y="37"/>
                  </a:cubicBezTo>
                  <a:cubicBezTo>
                    <a:pt x="196" y="26"/>
                    <a:pt x="196" y="15"/>
                    <a:pt x="195" y="4"/>
                  </a:cubicBezTo>
                  <a:cubicBezTo>
                    <a:pt x="195" y="3"/>
                    <a:pt x="194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83" y="3"/>
                    <a:pt x="174" y="3"/>
                    <a:pt x="165" y="3"/>
                  </a:cubicBezTo>
                  <a:cubicBezTo>
                    <a:pt x="159" y="3"/>
                    <a:pt x="152" y="3"/>
                    <a:pt x="146" y="3"/>
                  </a:cubicBezTo>
                  <a:cubicBezTo>
                    <a:pt x="130" y="2"/>
                    <a:pt x="113" y="2"/>
                    <a:pt x="97" y="2"/>
                  </a:cubicBezTo>
                  <a:cubicBezTo>
                    <a:pt x="81" y="1"/>
                    <a:pt x="65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2992106" y="549202"/>
              <a:ext cx="630238" cy="1085850"/>
            </a:xfrm>
            <a:custGeom>
              <a:avLst/>
              <a:gdLst>
                <a:gd name="T0" fmla="*/ 79 w 149"/>
                <a:gd name="T1" fmla="*/ 242 h 256"/>
                <a:gd name="T2" fmla="*/ 77 w 149"/>
                <a:gd name="T3" fmla="*/ 251 h 256"/>
                <a:gd name="T4" fmla="*/ 67 w 149"/>
                <a:gd name="T5" fmla="*/ 243 h 256"/>
                <a:gd name="T6" fmla="*/ 88 w 149"/>
                <a:gd name="T7" fmla="*/ 232 h 256"/>
                <a:gd name="T8" fmla="*/ 87 w 149"/>
                <a:gd name="T9" fmla="*/ 239 h 256"/>
                <a:gd name="T10" fmla="*/ 68 w 149"/>
                <a:gd name="T11" fmla="*/ 239 h 256"/>
                <a:gd name="T12" fmla="*/ 62 w 149"/>
                <a:gd name="T13" fmla="*/ 239 h 256"/>
                <a:gd name="T14" fmla="*/ 89 w 149"/>
                <a:gd name="T15" fmla="*/ 229 h 256"/>
                <a:gd name="T16" fmla="*/ 60 w 149"/>
                <a:gd name="T17" fmla="*/ 219 h 256"/>
                <a:gd name="T18" fmla="*/ 103 w 149"/>
                <a:gd name="T19" fmla="*/ 101 h 256"/>
                <a:gd name="T20" fmla="*/ 69 w 149"/>
                <a:gd name="T21" fmla="*/ 215 h 256"/>
                <a:gd name="T22" fmla="*/ 53 w 149"/>
                <a:gd name="T23" fmla="*/ 98 h 256"/>
                <a:gd name="T24" fmla="*/ 71 w 149"/>
                <a:gd name="T25" fmla="*/ 95 h 256"/>
                <a:gd name="T26" fmla="*/ 91 w 149"/>
                <a:gd name="T27" fmla="*/ 99 h 256"/>
                <a:gd name="T28" fmla="*/ 86 w 149"/>
                <a:gd name="T29" fmla="*/ 148 h 256"/>
                <a:gd name="T30" fmla="*/ 45 w 149"/>
                <a:gd name="T31" fmla="*/ 93 h 256"/>
                <a:gd name="T32" fmla="*/ 37 w 149"/>
                <a:gd name="T33" fmla="*/ 90 h 256"/>
                <a:gd name="T34" fmla="*/ 96 w 149"/>
                <a:gd name="T35" fmla="*/ 92 h 256"/>
                <a:gd name="T36" fmla="*/ 103 w 149"/>
                <a:gd name="T37" fmla="*/ 86 h 256"/>
                <a:gd name="T38" fmla="*/ 57 w 149"/>
                <a:gd name="T39" fmla="*/ 80 h 256"/>
                <a:gd name="T40" fmla="*/ 59 w 149"/>
                <a:gd name="T41" fmla="*/ 79 h 256"/>
                <a:gd name="T42" fmla="*/ 81 w 149"/>
                <a:gd name="T43" fmla="*/ 82 h 256"/>
                <a:gd name="T44" fmla="*/ 84 w 149"/>
                <a:gd name="T45" fmla="*/ 77 h 256"/>
                <a:gd name="T46" fmla="*/ 65 w 149"/>
                <a:gd name="T47" fmla="*/ 215 h 256"/>
                <a:gd name="T48" fmla="*/ 13 w 149"/>
                <a:gd name="T49" fmla="*/ 118 h 256"/>
                <a:gd name="T50" fmla="*/ 111 w 149"/>
                <a:gd name="T51" fmla="*/ 13 h 256"/>
                <a:gd name="T52" fmla="*/ 90 w 149"/>
                <a:gd name="T53" fmla="*/ 212 h 256"/>
                <a:gd name="T54" fmla="*/ 86 w 149"/>
                <a:gd name="T55" fmla="*/ 214 h 256"/>
                <a:gd name="T56" fmla="*/ 98 w 149"/>
                <a:gd name="T57" fmla="*/ 106 h 256"/>
                <a:gd name="T58" fmla="*/ 106 w 149"/>
                <a:gd name="T59" fmla="*/ 96 h 256"/>
                <a:gd name="T60" fmla="*/ 95 w 149"/>
                <a:gd name="T61" fmla="*/ 97 h 256"/>
                <a:gd name="T62" fmla="*/ 104 w 149"/>
                <a:gd name="T63" fmla="*/ 77 h 256"/>
                <a:gd name="T64" fmla="*/ 89 w 149"/>
                <a:gd name="T65" fmla="*/ 75 h 256"/>
                <a:gd name="T66" fmla="*/ 77 w 149"/>
                <a:gd name="T67" fmla="*/ 75 h 256"/>
                <a:gd name="T68" fmla="*/ 73 w 149"/>
                <a:gd name="T69" fmla="*/ 91 h 256"/>
                <a:gd name="T70" fmla="*/ 59 w 149"/>
                <a:gd name="T71" fmla="*/ 70 h 256"/>
                <a:gd name="T72" fmla="*/ 55 w 149"/>
                <a:gd name="T73" fmla="*/ 84 h 256"/>
                <a:gd name="T74" fmla="*/ 51 w 149"/>
                <a:gd name="T75" fmla="*/ 94 h 256"/>
                <a:gd name="T76" fmla="*/ 31 w 149"/>
                <a:gd name="T77" fmla="*/ 89 h 256"/>
                <a:gd name="T78" fmla="*/ 49 w 149"/>
                <a:gd name="T79" fmla="*/ 101 h 256"/>
                <a:gd name="T80" fmla="*/ 65 w 149"/>
                <a:gd name="T81" fmla="*/ 215 h 256"/>
                <a:gd name="T82" fmla="*/ 2 w 149"/>
                <a:gd name="T83" fmla="*/ 74 h 256"/>
                <a:gd name="T84" fmla="*/ 57 w 149"/>
                <a:gd name="T85" fmla="*/ 215 h 256"/>
                <a:gd name="T86" fmla="*/ 76 w 149"/>
                <a:gd name="T87" fmla="*/ 256 h 256"/>
                <a:gd name="T88" fmla="*/ 111 w 149"/>
                <a:gd name="T89" fmla="*/ 154 h 256"/>
                <a:gd name="T90" fmla="*/ 78 w 149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56">
                  <a:moveTo>
                    <a:pt x="67" y="243"/>
                  </a:moveTo>
                  <a:cubicBezTo>
                    <a:pt x="69" y="243"/>
                    <a:pt x="71" y="243"/>
                    <a:pt x="73" y="242"/>
                  </a:cubicBezTo>
                  <a:cubicBezTo>
                    <a:pt x="75" y="242"/>
                    <a:pt x="77" y="242"/>
                    <a:pt x="79" y="242"/>
                  </a:cubicBezTo>
                  <a:cubicBezTo>
                    <a:pt x="82" y="242"/>
                    <a:pt x="84" y="242"/>
                    <a:pt x="86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5" y="248"/>
                    <a:pt x="82" y="251"/>
                    <a:pt x="77" y="251"/>
                  </a:cubicBezTo>
                  <a:cubicBezTo>
                    <a:pt x="76" y="252"/>
                    <a:pt x="75" y="252"/>
                    <a:pt x="75" y="252"/>
                  </a:cubicBezTo>
                  <a:cubicBezTo>
                    <a:pt x="69" y="252"/>
                    <a:pt x="65" y="248"/>
                    <a:pt x="63" y="243"/>
                  </a:cubicBezTo>
                  <a:cubicBezTo>
                    <a:pt x="65" y="243"/>
                    <a:pt x="66" y="243"/>
                    <a:pt x="67" y="243"/>
                  </a:cubicBezTo>
                  <a:moveTo>
                    <a:pt x="62" y="239"/>
                  </a:moveTo>
                  <a:cubicBezTo>
                    <a:pt x="61" y="236"/>
                    <a:pt x="61" y="234"/>
                    <a:pt x="60" y="231"/>
                  </a:cubicBezTo>
                  <a:cubicBezTo>
                    <a:pt x="70" y="231"/>
                    <a:pt x="79" y="232"/>
                    <a:pt x="88" y="232"/>
                  </a:cubicBezTo>
                  <a:cubicBezTo>
                    <a:pt x="88" y="232"/>
                    <a:pt x="89" y="232"/>
                    <a:pt x="89" y="232"/>
                  </a:cubicBezTo>
                  <a:cubicBezTo>
                    <a:pt x="89" y="235"/>
                    <a:pt x="88" y="237"/>
                    <a:pt x="88" y="239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5" y="238"/>
                    <a:pt x="83" y="238"/>
                    <a:pt x="81" y="238"/>
                  </a:cubicBezTo>
                  <a:cubicBezTo>
                    <a:pt x="79" y="238"/>
                    <a:pt x="77" y="238"/>
                    <a:pt x="74" y="238"/>
                  </a:cubicBezTo>
                  <a:cubicBezTo>
                    <a:pt x="72" y="239"/>
                    <a:pt x="70" y="239"/>
                    <a:pt x="68" y="239"/>
                  </a:cubicBezTo>
                  <a:cubicBezTo>
                    <a:pt x="67" y="239"/>
                    <a:pt x="65" y="239"/>
                    <a:pt x="63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8"/>
                    <a:pt x="62" y="238"/>
                    <a:pt x="62" y="239"/>
                  </a:cubicBezTo>
                  <a:moveTo>
                    <a:pt x="65" y="219"/>
                  </a:moveTo>
                  <a:cubicBezTo>
                    <a:pt x="73" y="219"/>
                    <a:pt x="81" y="219"/>
                    <a:pt x="89" y="219"/>
                  </a:cubicBezTo>
                  <a:cubicBezTo>
                    <a:pt x="89" y="222"/>
                    <a:pt x="89" y="225"/>
                    <a:pt x="89" y="229"/>
                  </a:cubicBezTo>
                  <a:cubicBezTo>
                    <a:pt x="89" y="228"/>
                    <a:pt x="88" y="228"/>
                    <a:pt x="88" y="228"/>
                  </a:cubicBezTo>
                  <a:cubicBezTo>
                    <a:pt x="79" y="228"/>
                    <a:pt x="69" y="227"/>
                    <a:pt x="60" y="227"/>
                  </a:cubicBezTo>
                  <a:cubicBezTo>
                    <a:pt x="60" y="224"/>
                    <a:pt x="60" y="221"/>
                    <a:pt x="60" y="219"/>
                  </a:cubicBezTo>
                  <a:cubicBezTo>
                    <a:pt x="62" y="219"/>
                    <a:pt x="63" y="219"/>
                    <a:pt x="65" y="219"/>
                  </a:cubicBezTo>
                  <a:moveTo>
                    <a:pt x="103" y="102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4" y="101"/>
                    <a:pt x="105" y="101"/>
                  </a:cubicBezTo>
                  <a:cubicBezTo>
                    <a:pt x="105" y="101"/>
                    <a:pt x="105" y="101"/>
                    <a:pt x="103" y="102"/>
                  </a:cubicBezTo>
                  <a:moveTo>
                    <a:pt x="69" y="215"/>
                  </a:moveTo>
                  <a:cubicBezTo>
                    <a:pt x="73" y="196"/>
                    <a:pt x="74" y="176"/>
                    <a:pt x="71" y="157"/>
                  </a:cubicBezTo>
                  <a:cubicBezTo>
                    <a:pt x="69" y="139"/>
                    <a:pt x="64" y="118"/>
                    <a:pt x="55" y="102"/>
                  </a:cubicBezTo>
                  <a:cubicBezTo>
                    <a:pt x="54" y="101"/>
                    <a:pt x="54" y="99"/>
                    <a:pt x="53" y="98"/>
                  </a:cubicBezTo>
                  <a:cubicBezTo>
                    <a:pt x="56" y="97"/>
                    <a:pt x="60" y="94"/>
                    <a:pt x="61" y="91"/>
                  </a:cubicBezTo>
                  <a:cubicBezTo>
                    <a:pt x="64" y="93"/>
                    <a:pt x="67" y="94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5" y="95"/>
                    <a:pt x="78" y="94"/>
                    <a:pt x="80" y="91"/>
                  </a:cubicBezTo>
                  <a:cubicBezTo>
                    <a:pt x="83" y="94"/>
                    <a:pt x="87" y="96"/>
                    <a:pt x="91" y="97"/>
                  </a:cubicBezTo>
                  <a:cubicBezTo>
                    <a:pt x="91" y="98"/>
                    <a:pt x="91" y="99"/>
                    <a:pt x="91" y="99"/>
                  </a:cubicBezTo>
                  <a:cubicBezTo>
                    <a:pt x="91" y="101"/>
                    <a:pt x="92" y="103"/>
                    <a:pt x="94" y="104"/>
                  </a:cubicBezTo>
                  <a:cubicBezTo>
                    <a:pt x="91" y="108"/>
                    <a:pt x="90" y="112"/>
                    <a:pt x="89" y="116"/>
                  </a:cubicBezTo>
                  <a:cubicBezTo>
                    <a:pt x="87" y="127"/>
                    <a:pt x="86" y="137"/>
                    <a:pt x="86" y="148"/>
                  </a:cubicBezTo>
                  <a:cubicBezTo>
                    <a:pt x="85" y="170"/>
                    <a:pt x="82" y="192"/>
                    <a:pt x="82" y="215"/>
                  </a:cubicBezTo>
                  <a:cubicBezTo>
                    <a:pt x="78" y="215"/>
                    <a:pt x="73" y="215"/>
                    <a:pt x="69" y="215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4" y="93"/>
                  </a:cubicBezTo>
                  <a:cubicBezTo>
                    <a:pt x="42" y="93"/>
                    <a:pt x="40" y="92"/>
                    <a:pt x="39" y="91"/>
                  </a:cubicBezTo>
                  <a:cubicBezTo>
                    <a:pt x="38" y="90"/>
                    <a:pt x="38" y="90"/>
                    <a:pt x="37" y="90"/>
                  </a:cubicBezTo>
                  <a:cubicBezTo>
                    <a:pt x="35" y="89"/>
                    <a:pt x="35" y="87"/>
                    <a:pt x="36" y="85"/>
                  </a:cubicBezTo>
                  <a:cubicBezTo>
                    <a:pt x="40" y="85"/>
                    <a:pt x="43" y="89"/>
                    <a:pt x="45" y="93"/>
                  </a:cubicBezTo>
                  <a:moveTo>
                    <a:pt x="96" y="92"/>
                  </a:moveTo>
                  <a:cubicBezTo>
                    <a:pt x="97" y="89"/>
                    <a:pt x="100" y="85"/>
                    <a:pt x="102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5" y="82"/>
                    <a:pt x="103" y="86"/>
                    <a:pt x="103" y="86"/>
                  </a:cubicBezTo>
                  <a:cubicBezTo>
                    <a:pt x="101" y="89"/>
                    <a:pt x="99" y="91"/>
                    <a:pt x="96" y="92"/>
                  </a:cubicBezTo>
                  <a:moveTo>
                    <a:pt x="59" y="83"/>
                  </a:moveTo>
                  <a:cubicBezTo>
                    <a:pt x="59" y="82"/>
                    <a:pt x="58" y="81"/>
                    <a:pt x="57" y="80"/>
                  </a:cubicBezTo>
                  <a:cubicBezTo>
                    <a:pt x="57" y="80"/>
                    <a:pt x="56" y="79"/>
                    <a:pt x="56" y="78"/>
                  </a:cubicBezTo>
                  <a:cubicBezTo>
                    <a:pt x="55" y="77"/>
                    <a:pt x="55" y="76"/>
                    <a:pt x="58" y="75"/>
                  </a:cubicBezTo>
                  <a:cubicBezTo>
                    <a:pt x="58" y="76"/>
                    <a:pt x="59" y="78"/>
                    <a:pt x="59" y="79"/>
                  </a:cubicBezTo>
                  <a:cubicBezTo>
                    <a:pt x="59" y="80"/>
                    <a:pt x="59" y="82"/>
                    <a:pt x="59" y="83"/>
                  </a:cubicBezTo>
                  <a:moveTo>
                    <a:pt x="81" y="84"/>
                  </a:moveTo>
                  <a:cubicBezTo>
                    <a:pt x="81" y="83"/>
                    <a:pt x="81" y="83"/>
                    <a:pt x="81" y="82"/>
                  </a:cubicBezTo>
                  <a:cubicBezTo>
                    <a:pt x="80" y="80"/>
                    <a:pt x="81" y="77"/>
                    <a:pt x="82" y="75"/>
                  </a:cubicBezTo>
                  <a:cubicBezTo>
                    <a:pt x="82" y="74"/>
                    <a:pt x="83" y="73"/>
                    <a:pt x="83" y="73"/>
                  </a:cubicBezTo>
                  <a:cubicBezTo>
                    <a:pt x="84" y="73"/>
                    <a:pt x="84" y="76"/>
                    <a:pt x="84" y="77"/>
                  </a:cubicBezTo>
                  <a:cubicBezTo>
                    <a:pt x="84" y="79"/>
                    <a:pt x="83" y="80"/>
                    <a:pt x="82" y="82"/>
                  </a:cubicBezTo>
                  <a:cubicBezTo>
                    <a:pt x="82" y="83"/>
                    <a:pt x="81" y="83"/>
                    <a:pt x="81" y="84"/>
                  </a:cubicBezTo>
                  <a:moveTo>
                    <a:pt x="65" y="215"/>
                  </a:moveTo>
                  <a:cubicBezTo>
                    <a:pt x="64" y="215"/>
                    <a:pt x="62" y="215"/>
                    <a:pt x="61" y="215"/>
                  </a:cubicBezTo>
                  <a:cubicBezTo>
                    <a:pt x="61" y="197"/>
                    <a:pt x="58" y="181"/>
                    <a:pt x="47" y="165"/>
                  </a:cubicBezTo>
                  <a:cubicBezTo>
                    <a:pt x="36" y="149"/>
                    <a:pt x="21" y="136"/>
                    <a:pt x="13" y="118"/>
                  </a:cubicBezTo>
                  <a:cubicBezTo>
                    <a:pt x="0" y="90"/>
                    <a:pt x="4" y="53"/>
                    <a:pt x="24" y="29"/>
                  </a:cubicBezTo>
                  <a:cubicBezTo>
                    <a:pt x="37" y="13"/>
                    <a:pt x="57" y="4"/>
                    <a:pt x="77" y="4"/>
                  </a:cubicBezTo>
                  <a:cubicBezTo>
                    <a:pt x="89" y="4"/>
                    <a:pt x="101" y="7"/>
                    <a:pt x="111" y="13"/>
                  </a:cubicBezTo>
                  <a:cubicBezTo>
                    <a:pt x="144" y="31"/>
                    <a:pt x="145" y="79"/>
                    <a:pt x="133" y="111"/>
                  </a:cubicBezTo>
                  <a:cubicBezTo>
                    <a:pt x="127" y="129"/>
                    <a:pt x="112" y="143"/>
                    <a:pt x="103" y="160"/>
                  </a:cubicBezTo>
                  <a:cubicBezTo>
                    <a:pt x="94" y="176"/>
                    <a:pt x="92" y="194"/>
                    <a:pt x="90" y="212"/>
                  </a:cubicBezTo>
                  <a:cubicBezTo>
                    <a:pt x="89" y="212"/>
                    <a:pt x="89" y="213"/>
                    <a:pt x="89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8" y="214"/>
                    <a:pt x="87" y="214"/>
                    <a:pt x="86" y="214"/>
                  </a:cubicBezTo>
                  <a:cubicBezTo>
                    <a:pt x="86" y="194"/>
                    <a:pt x="89" y="174"/>
                    <a:pt x="90" y="153"/>
                  </a:cubicBezTo>
                  <a:cubicBezTo>
                    <a:pt x="91" y="143"/>
                    <a:pt x="91" y="133"/>
                    <a:pt x="93" y="122"/>
                  </a:cubicBezTo>
                  <a:cubicBezTo>
                    <a:pt x="94" y="116"/>
                    <a:pt x="95" y="110"/>
                    <a:pt x="98" y="106"/>
                  </a:cubicBezTo>
                  <a:cubicBezTo>
                    <a:pt x="100" y="106"/>
                    <a:pt x="101" y="106"/>
                    <a:pt x="102" y="106"/>
                  </a:cubicBezTo>
                  <a:cubicBezTo>
                    <a:pt x="105" y="106"/>
                    <a:pt x="108" y="105"/>
                    <a:pt x="109" y="102"/>
                  </a:cubicBezTo>
                  <a:cubicBezTo>
                    <a:pt x="110" y="100"/>
                    <a:pt x="109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96"/>
                    <a:pt x="100" y="98"/>
                    <a:pt x="97" y="101"/>
                  </a:cubicBezTo>
                  <a:cubicBezTo>
                    <a:pt x="96" y="100"/>
                    <a:pt x="95" y="98"/>
                    <a:pt x="95" y="97"/>
                  </a:cubicBezTo>
                  <a:cubicBezTo>
                    <a:pt x="100" y="96"/>
                    <a:pt x="105" y="92"/>
                    <a:pt x="107" y="87"/>
                  </a:cubicBezTo>
                  <a:cubicBezTo>
                    <a:pt x="109" y="85"/>
                    <a:pt x="110" y="79"/>
                    <a:pt x="107" y="78"/>
                  </a:cubicBezTo>
                  <a:cubicBezTo>
                    <a:pt x="106" y="77"/>
                    <a:pt x="105" y="77"/>
                    <a:pt x="104" y="77"/>
                  </a:cubicBezTo>
                  <a:cubicBezTo>
                    <a:pt x="98" y="77"/>
                    <a:pt x="93" y="86"/>
                    <a:pt x="92" y="93"/>
                  </a:cubicBezTo>
                  <a:cubicBezTo>
                    <a:pt x="88" y="93"/>
                    <a:pt x="85" y="91"/>
                    <a:pt x="83" y="89"/>
                  </a:cubicBezTo>
                  <a:cubicBezTo>
                    <a:pt x="87" y="85"/>
                    <a:pt x="89" y="79"/>
                    <a:pt x="89" y="75"/>
                  </a:cubicBezTo>
                  <a:cubicBezTo>
                    <a:pt x="89" y="72"/>
                    <a:pt x="87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0" y="68"/>
                    <a:pt x="78" y="72"/>
                    <a:pt x="77" y="75"/>
                  </a:cubicBezTo>
                  <a:cubicBezTo>
                    <a:pt x="76" y="79"/>
                    <a:pt x="76" y="84"/>
                    <a:pt x="78" y="88"/>
                  </a:cubicBezTo>
                  <a:cubicBezTo>
                    <a:pt x="78" y="88"/>
                    <a:pt x="77" y="89"/>
                    <a:pt x="77" y="89"/>
                  </a:cubicBezTo>
                  <a:cubicBezTo>
                    <a:pt x="76" y="90"/>
                    <a:pt x="74" y="91"/>
                    <a:pt x="73" y="91"/>
                  </a:cubicBezTo>
                  <a:cubicBezTo>
                    <a:pt x="70" y="91"/>
                    <a:pt x="66" y="89"/>
                    <a:pt x="63" y="86"/>
                  </a:cubicBezTo>
                  <a:cubicBezTo>
                    <a:pt x="64" y="84"/>
                    <a:pt x="64" y="82"/>
                    <a:pt x="63" y="80"/>
                  </a:cubicBezTo>
                  <a:cubicBezTo>
                    <a:pt x="63" y="76"/>
                    <a:pt x="62" y="72"/>
                    <a:pt x="59" y="70"/>
                  </a:cubicBezTo>
                  <a:cubicBezTo>
                    <a:pt x="58" y="69"/>
                    <a:pt x="57" y="69"/>
                    <a:pt x="56" y="69"/>
                  </a:cubicBezTo>
                  <a:cubicBezTo>
                    <a:pt x="54" y="69"/>
                    <a:pt x="51" y="71"/>
                    <a:pt x="51" y="73"/>
                  </a:cubicBezTo>
                  <a:cubicBezTo>
                    <a:pt x="50" y="78"/>
                    <a:pt x="52" y="81"/>
                    <a:pt x="55" y="84"/>
                  </a:cubicBezTo>
                  <a:cubicBezTo>
                    <a:pt x="56" y="85"/>
                    <a:pt x="57" y="87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92"/>
                    <a:pt x="54" y="93"/>
                    <a:pt x="51" y="94"/>
                  </a:cubicBezTo>
                  <a:cubicBezTo>
                    <a:pt x="47" y="87"/>
                    <a:pt x="42" y="80"/>
                    <a:pt x="36" y="80"/>
                  </a:cubicBezTo>
                  <a:cubicBezTo>
                    <a:pt x="36" y="80"/>
                    <a:pt x="35" y="81"/>
                    <a:pt x="34" y="81"/>
                  </a:cubicBezTo>
                  <a:cubicBezTo>
                    <a:pt x="31" y="82"/>
                    <a:pt x="29" y="86"/>
                    <a:pt x="31" y="89"/>
                  </a:cubicBezTo>
                  <a:cubicBezTo>
                    <a:pt x="33" y="94"/>
                    <a:pt x="39" y="96"/>
                    <a:pt x="44" y="98"/>
                  </a:cubicBezTo>
                  <a:cubicBezTo>
                    <a:pt x="46" y="98"/>
                    <a:pt x="47" y="98"/>
                    <a:pt x="48" y="98"/>
                  </a:cubicBezTo>
                  <a:cubicBezTo>
                    <a:pt x="49" y="99"/>
                    <a:pt x="49" y="100"/>
                    <a:pt x="49" y="101"/>
                  </a:cubicBezTo>
                  <a:cubicBezTo>
                    <a:pt x="58" y="116"/>
                    <a:pt x="63" y="134"/>
                    <a:pt x="66" y="151"/>
                  </a:cubicBezTo>
                  <a:cubicBezTo>
                    <a:pt x="70" y="172"/>
                    <a:pt x="70" y="194"/>
                    <a:pt x="65" y="214"/>
                  </a:cubicBezTo>
                  <a:cubicBezTo>
                    <a:pt x="65" y="214"/>
                    <a:pt x="65" y="215"/>
                    <a:pt x="65" y="215"/>
                  </a:cubicBezTo>
                  <a:moveTo>
                    <a:pt x="78" y="0"/>
                  </a:moveTo>
                  <a:cubicBezTo>
                    <a:pt x="67" y="0"/>
                    <a:pt x="55" y="2"/>
                    <a:pt x="45" y="7"/>
                  </a:cubicBezTo>
                  <a:cubicBezTo>
                    <a:pt x="19" y="19"/>
                    <a:pt x="4" y="47"/>
                    <a:pt x="2" y="74"/>
                  </a:cubicBezTo>
                  <a:cubicBezTo>
                    <a:pt x="0" y="97"/>
                    <a:pt x="6" y="119"/>
                    <a:pt x="20" y="137"/>
                  </a:cubicBezTo>
                  <a:cubicBezTo>
                    <a:pt x="28" y="149"/>
                    <a:pt x="38" y="159"/>
                    <a:pt x="46" y="172"/>
                  </a:cubicBezTo>
                  <a:cubicBezTo>
                    <a:pt x="55" y="185"/>
                    <a:pt x="57" y="200"/>
                    <a:pt x="57" y="215"/>
                  </a:cubicBezTo>
                  <a:cubicBezTo>
                    <a:pt x="56" y="215"/>
                    <a:pt x="56" y="216"/>
                    <a:pt x="56" y="217"/>
                  </a:cubicBezTo>
                  <a:cubicBezTo>
                    <a:pt x="56" y="231"/>
                    <a:pt x="56" y="255"/>
                    <a:pt x="75" y="256"/>
                  </a:cubicBezTo>
                  <a:cubicBezTo>
                    <a:pt x="75" y="256"/>
                    <a:pt x="75" y="256"/>
                    <a:pt x="76" y="256"/>
                  </a:cubicBezTo>
                  <a:cubicBezTo>
                    <a:pt x="94" y="256"/>
                    <a:pt x="93" y="231"/>
                    <a:pt x="93" y="217"/>
                  </a:cubicBezTo>
                  <a:cubicBezTo>
                    <a:pt x="94" y="217"/>
                    <a:pt x="94" y="216"/>
                    <a:pt x="94" y="216"/>
                  </a:cubicBezTo>
                  <a:cubicBezTo>
                    <a:pt x="96" y="194"/>
                    <a:pt x="99" y="173"/>
                    <a:pt x="111" y="154"/>
                  </a:cubicBezTo>
                  <a:cubicBezTo>
                    <a:pt x="121" y="139"/>
                    <a:pt x="133" y="126"/>
                    <a:pt x="139" y="108"/>
                  </a:cubicBezTo>
                  <a:cubicBezTo>
                    <a:pt x="149" y="79"/>
                    <a:pt x="147" y="39"/>
                    <a:pt x="123" y="17"/>
                  </a:cubicBezTo>
                  <a:cubicBezTo>
                    <a:pt x="111" y="5"/>
                    <a:pt x="95" y="0"/>
                    <a:pt x="7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3974769" y="3414639"/>
              <a:ext cx="533400" cy="768350"/>
            </a:xfrm>
            <a:custGeom>
              <a:avLst/>
              <a:gdLst>
                <a:gd name="T0" fmla="*/ 117 w 126"/>
                <a:gd name="T1" fmla="*/ 167 h 181"/>
                <a:gd name="T2" fmla="*/ 109 w 126"/>
                <a:gd name="T3" fmla="*/ 177 h 181"/>
                <a:gd name="T4" fmla="*/ 115 w 126"/>
                <a:gd name="T5" fmla="*/ 160 h 181"/>
                <a:gd name="T6" fmla="*/ 117 w 126"/>
                <a:gd name="T7" fmla="*/ 164 h 181"/>
                <a:gd name="T8" fmla="*/ 94 w 126"/>
                <a:gd name="T9" fmla="*/ 165 h 181"/>
                <a:gd name="T10" fmla="*/ 115 w 126"/>
                <a:gd name="T11" fmla="*/ 157 h 181"/>
                <a:gd name="T12" fmla="*/ 36 w 126"/>
                <a:gd name="T13" fmla="*/ 79 h 181"/>
                <a:gd name="T14" fmla="*/ 43 w 126"/>
                <a:gd name="T15" fmla="*/ 79 h 181"/>
                <a:gd name="T16" fmla="*/ 37 w 126"/>
                <a:gd name="T17" fmla="*/ 79 h 181"/>
                <a:gd name="T18" fmla="*/ 57 w 126"/>
                <a:gd name="T19" fmla="*/ 73 h 181"/>
                <a:gd name="T20" fmla="*/ 70 w 126"/>
                <a:gd name="T21" fmla="*/ 68 h 181"/>
                <a:gd name="T22" fmla="*/ 79 w 126"/>
                <a:gd name="T23" fmla="*/ 71 h 181"/>
                <a:gd name="T24" fmla="*/ 105 w 126"/>
                <a:gd name="T25" fmla="*/ 149 h 181"/>
                <a:gd name="T26" fmla="*/ 51 w 126"/>
                <a:gd name="T27" fmla="*/ 82 h 181"/>
                <a:gd name="T28" fmla="*/ 57 w 126"/>
                <a:gd name="T29" fmla="*/ 73 h 181"/>
                <a:gd name="T30" fmla="*/ 85 w 126"/>
                <a:gd name="T31" fmla="*/ 65 h 181"/>
                <a:gd name="T32" fmla="*/ 46 w 126"/>
                <a:gd name="T33" fmla="*/ 66 h 181"/>
                <a:gd name="T34" fmla="*/ 47 w 126"/>
                <a:gd name="T35" fmla="*/ 65 h 181"/>
                <a:gd name="T36" fmla="*/ 63 w 126"/>
                <a:gd name="T37" fmla="*/ 60 h 181"/>
                <a:gd name="T38" fmla="*/ 63 w 126"/>
                <a:gd name="T39" fmla="*/ 56 h 181"/>
                <a:gd name="T40" fmla="*/ 76 w 126"/>
                <a:gd name="T41" fmla="*/ 62 h 181"/>
                <a:gd name="T42" fmla="*/ 79 w 126"/>
                <a:gd name="T43" fmla="*/ 56 h 181"/>
                <a:gd name="T44" fmla="*/ 67 w 126"/>
                <a:gd name="T45" fmla="*/ 127 h 181"/>
                <a:gd name="T46" fmla="*/ 58 w 126"/>
                <a:gd name="T47" fmla="*/ 4 h 181"/>
                <a:gd name="T48" fmla="*/ 102 w 126"/>
                <a:gd name="T49" fmla="*/ 106 h 181"/>
                <a:gd name="T50" fmla="*/ 110 w 126"/>
                <a:gd name="T51" fmla="*/ 147 h 181"/>
                <a:gd name="T52" fmla="*/ 83 w 126"/>
                <a:gd name="T53" fmla="*/ 84 h 181"/>
                <a:gd name="T54" fmla="*/ 85 w 126"/>
                <a:gd name="T55" fmla="*/ 61 h 181"/>
                <a:gd name="T56" fmla="*/ 77 w 126"/>
                <a:gd name="T57" fmla="*/ 65 h 181"/>
                <a:gd name="T58" fmla="*/ 79 w 126"/>
                <a:gd name="T59" fmla="*/ 49 h 181"/>
                <a:gd name="T60" fmla="*/ 67 w 126"/>
                <a:gd name="T61" fmla="*/ 64 h 181"/>
                <a:gd name="T62" fmla="*/ 60 w 126"/>
                <a:gd name="T63" fmla="*/ 50 h 181"/>
                <a:gd name="T64" fmla="*/ 62 w 126"/>
                <a:gd name="T65" fmla="*/ 66 h 181"/>
                <a:gd name="T66" fmla="*/ 51 w 126"/>
                <a:gd name="T67" fmla="*/ 64 h 181"/>
                <a:gd name="T68" fmla="*/ 40 w 126"/>
                <a:gd name="T69" fmla="*/ 64 h 181"/>
                <a:gd name="T70" fmla="*/ 49 w 126"/>
                <a:gd name="T71" fmla="*/ 71 h 181"/>
                <a:gd name="T72" fmla="*/ 31 w 126"/>
                <a:gd name="T73" fmla="*/ 74 h 181"/>
                <a:gd name="T74" fmla="*/ 43 w 126"/>
                <a:gd name="T75" fmla="*/ 82 h 181"/>
                <a:gd name="T76" fmla="*/ 75 w 126"/>
                <a:gd name="T77" fmla="*/ 111 h 181"/>
                <a:gd name="T78" fmla="*/ 91 w 126"/>
                <a:gd name="T79" fmla="*/ 156 h 181"/>
                <a:gd name="T80" fmla="*/ 7 w 126"/>
                <a:gd name="T81" fmla="*/ 80 h 181"/>
                <a:gd name="T82" fmla="*/ 89 w 126"/>
                <a:gd name="T83" fmla="*/ 158 h 181"/>
                <a:gd name="T84" fmla="*/ 114 w 126"/>
                <a:gd name="T85" fmla="*/ 179 h 181"/>
                <a:gd name="T86" fmla="*/ 106 w 126"/>
                <a:gd name="T87" fmla="*/ 99 h 181"/>
                <a:gd name="T88" fmla="*/ 58 w 126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81">
                  <a:moveTo>
                    <a:pt x="109" y="177"/>
                  </a:moveTo>
                  <a:cubicBezTo>
                    <a:pt x="106" y="177"/>
                    <a:pt x="104" y="176"/>
                    <a:pt x="101" y="174"/>
                  </a:cubicBezTo>
                  <a:cubicBezTo>
                    <a:pt x="107" y="173"/>
                    <a:pt x="111" y="168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71"/>
                    <a:pt x="117" y="174"/>
                    <a:pt x="113" y="176"/>
                  </a:cubicBezTo>
                  <a:cubicBezTo>
                    <a:pt x="112" y="177"/>
                    <a:pt x="110" y="177"/>
                    <a:pt x="109" y="177"/>
                  </a:cubicBezTo>
                  <a:moveTo>
                    <a:pt x="99" y="172"/>
                  </a:moveTo>
                  <a:cubicBezTo>
                    <a:pt x="98" y="171"/>
                    <a:pt x="97" y="169"/>
                    <a:pt x="96" y="167"/>
                  </a:cubicBezTo>
                  <a:cubicBezTo>
                    <a:pt x="102" y="165"/>
                    <a:pt x="109" y="162"/>
                    <a:pt x="115" y="16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61"/>
                    <a:pt x="117" y="162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1" y="165"/>
                    <a:pt x="106" y="170"/>
                    <a:pt x="100" y="171"/>
                  </a:cubicBezTo>
                  <a:cubicBezTo>
                    <a:pt x="100" y="171"/>
                    <a:pt x="100" y="172"/>
                    <a:pt x="99" y="172"/>
                  </a:cubicBezTo>
                  <a:moveTo>
                    <a:pt x="94" y="165"/>
                  </a:moveTo>
                  <a:cubicBezTo>
                    <a:pt x="93" y="163"/>
                    <a:pt x="93" y="161"/>
                    <a:pt x="92" y="159"/>
                  </a:cubicBezTo>
                  <a:cubicBezTo>
                    <a:pt x="99" y="157"/>
                    <a:pt x="105" y="153"/>
                    <a:pt x="111" y="150"/>
                  </a:cubicBezTo>
                  <a:cubicBezTo>
                    <a:pt x="112" y="152"/>
                    <a:pt x="114" y="154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07" y="160"/>
                    <a:pt x="101" y="162"/>
                    <a:pt x="94" y="165"/>
                  </a:cubicBezTo>
                  <a:moveTo>
                    <a:pt x="36" y="79"/>
                  </a:moveTo>
                  <a:cubicBezTo>
                    <a:pt x="34" y="79"/>
                    <a:pt x="33" y="78"/>
                    <a:pt x="34" y="76"/>
                  </a:cubicBezTo>
                  <a:cubicBezTo>
                    <a:pt x="34" y="76"/>
                    <a:pt x="35" y="76"/>
                    <a:pt x="35" y="76"/>
                  </a:cubicBezTo>
                  <a:cubicBezTo>
                    <a:pt x="37" y="76"/>
                    <a:pt x="40" y="77"/>
                    <a:pt x="4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9"/>
                    <a:pt x="38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moveTo>
                    <a:pt x="57" y="73"/>
                  </a:moveTo>
                  <a:cubicBezTo>
                    <a:pt x="58" y="73"/>
                    <a:pt x="58" y="73"/>
                    <a:pt x="59" y="72"/>
                  </a:cubicBezTo>
                  <a:cubicBezTo>
                    <a:pt x="62" y="72"/>
                    <a:pt x="64" y="69"/>
                    <a:pt x="66" y="67"/>
                  </a:cubicBezTo>
                  <a:cubicBezTo>
                    <a:pt x="67" y="67"/>
                    <a:pt x="69" y="68"/>
                    <a:pt x="70" y="68"/>
                  </a:cubicBezTo>
                  <a:cubicBezTo>
                    <a:pt x="72" y="68"/>
                    <a:pt x="73" y="67"/>
                    <a:pt x="74" y="67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6" y="70"/>
                    <a:pt x="77" y="70"/>
                    <a:pt x="79" y="71"/>
                  </a:cubicBezTo>
                  <a:cubicBezTo>
                    <a:pt x="78" y="74"/>
                    <a:pt x="79" y="77"/>
                    <a:pt x="79" y="81"/>
                  </a:cubicBezTo>
                  <a:cubicBezTo>
                    <a:pt x="81" y="88"/>
                    <a:pt x="84" y="96"/>
                    <a:pt x="87" y="103"/>
                  </a:cubicBezTo>
                  <a:cubicBezTo>
                    <a:pt x="94" y="118"/>
                    <a:pt x="99" y="134"/>
                    <a:pt x="105" y="149"/>
                  </a:cubicBezTo>
                  <a:cubicBezTo>
                    <a:pt x="103" y="151"/>
                    <a:pt x="100" y="152"/>
                    <a:pt x="97" y="154"/>
                  </a:cubicBezTo>
                  <a:cubicBezTo>
                    <a:pt x="94" y="140"/>
                    <a:pt x="88" y="126"/>
                    <a:pt x="80" y="114"/>
                  </a:cubicBezTo>
                  <a:cubicBezTo>
                    <a:pt x="72" y="102"/>
                    <a:pt x="63" y="90"/>
                    <a:pt x="51" y="82"/>
                  </a:cubicBezTo>
                  <a:cubicBezTo>
                    <a:pt x="51" y="81"/>
                    <a:pt x="50" y="80"/>
                    <a:pt x="49" y="80"/>
                  </a:cubicBezTo>
                  <a:cubicBezTo>
                    <a:pt x="51" y="78"/>
                    <a:pt x="52" y="75"/>
                    <a:pt x="52" y="72"/>
                  </a:cubicBezTo>
                  <a:cubicBezTo>
                    <a:pt x="54" y="72"/>
                    <a:pt x="56" y="73"/>
                    <a:pt x="57" y="73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5"/>
                    <a:pt x="85" y="65"/>
                    <a:pt x="85" y="65"/>
                  </a:cubicBezTo>
                  <a:cubicBezTo>
                    <a:pt x="85" y="65"/>
                    <a:pt x="85" y="66"/>
                    <a:pt x="84" y="67"/>
                  </a:cubicBezTo>
                  <a:moveTo>
                    <a:pt x="49" y="67"/>
                  </a:moveTo>
                  <a:cubicBezTo>
                    <a:pt x="48" y="67"/>
                    <a:pt x="47" y="67"/>
                    <a:pt x="46" y="66"/>
                  </a:cubicBezTo>
                  <a:cubicBezTo>
                    <a:pt x="46" y="66"/>
                    <a:pt x="45" y="66"/>
                    <a:pt x="45" y="66"/>
                  </a:cubicBezTo>
                  <a:cubicBezTo>
                    <a:pt x="43" y="65"/>
                    <a:pt x="43" y="64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6"/>
                    <a:pt x="48" y="67"/>
                    <a:pt x="49" y="67"/>
                  </a:cubicBezTo>
                  <a:moveTo>
                    <a:pt x="63" y="61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1" y="57"/>
                    <a:pt x="61" y="55"/>
                  </a:cubicBezTo>
                  <a:cubicBezTo>
                    <a:pt x="61" y="54"/>
                    <a:pt x="61" y="53"/>
                    <a:pt x="62" y="53"/>
                  </a:cubicBezTo>
                  <a:cubicBezTo>
                    <a:pt x="62" y="53"/>
                    <a:pt x="63" y="55"/>
                    <a:pt x="63" y="56"/>
                  </a:cubicBezTo>
                  <a:cubicBezTo>
                    <a:pt x="64" y="57"/>
                    <a:pt x="64" y="58"/>
                    <a:pt x="64" y="60"/>
                  </a:cubicBezTo>
                  <a:cubicBezTo>
                    <a:pt x="64" y="60"/>
                    <a:pt x="63" y="61"/>
                    <a:pt x="63" y="61"/>
                  </a:cubicBezTo>
                  <a:moveTo>
                    <a:pt x="76" y="62"/>
                  </a:moveTo>
                  <a:cubicBezTo>
                    <a:pt x="76" y="59"/>
                    <a:pt x="77" y="57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8"/>
                    <a:pt x="78" y="60"/>
                    <a:pt x="76" y="62"/>
                  </a:cubicBezTo>
                  <a:moveTo>
                    <a:pt x="91" y="156"/>
                  </a:moveTo>
                  <a:cubicBezTo>
                    <a:pt x="86" y="144"/>
                    <a:pt x="79" y="134"/>
                    <a:pt x="67" y="127"/>
                  </a:cubicBezTo>
                  <a:cubicBezTo>
                    <a:pt x="54" y="120"/>
                    <a:pt x="40" y="115"/>
                    <a:pt x="28" y="106"/>
                  </a:cubicBezTo>
                  <a:cubicBezTo>
                    <a:pt x="11" y="91"/>
                    <a:pt x="2" y="65"/>
                    <a:pt x="8" y="42"/>
                  </a:cubicBezTo>
                  <a:cubicBezTo>
                    <a:pt x="13" y="20"/>
                    <a:pt x="35" y="4"/>
                    <a:pt x="58" y="4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90" y="6"/>
                    <a:pt x="105" y="38"/>
                    <a:pt x="107" y="63"/>
                  </a:cubicBezTo>
                  <a:cubicBezTo>
                    <a:pt x="109" y="78"/>
                    <a:pt x="103" y="91"/>
                    <a:pt x="102" y="106"/>
                  </a:cubicBezTo>
                  <a:cubicBezTo>
                    <a:pt x="101" y="119"/>
                    <a:pt x="106" y="133"/>
                    <a:pt x="110" y="145"/>
                  </a:cubicBezTo>
                  <a:cubicBezTo>
                    <a:pt x="110" y="146"/>
                    <a:pt x="110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8"/>
                    <a:pt x="108" y="148"/>
                  </a:cubicBezTo>
                  <a:cubicBezTo>
                    <a:pt x="102" y="134"/>
                    <a:pt x="97" y="120"/>
                    <a:pt x="91" y="105"/>
                  </a:cubicBezTo>
                  <a:cubicBezTo>
                    <a:pt x="89" y="98"/>
                    <a:pt x="86" y="91"/>
                    <a:pt x="83" y="84"/>
                  </a:cubicBezTo>
                  <a:cubicBezTo>
                    <a:pt x="82" y="79"/>
                    <a:pt x="81" y="75"/>
                    <a:pt x="82" y="71"/>
                  </a:cubicBezTo>
                  <a:cubicBezTo>
                    <a:pt x="86" y="70"/>
                    <a:pt x="89" y="68"/>
                    <a:pt x="88" y="65"/>
                  </a:cubicBezTo>
                  <a:cubicBezTo>
                    <a:pt x="88" y="63"/>
                    <a:pt x="87" y="61"/>
                    <a:pt x="85" y="61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2" y="62"/>
                    <a:pt x="81" y="65"/>
                    <a:pt x="80" y="68"/>
                  </a:cubicBezTo>
                  <a:cubicBezTo>
                    <a:pt x="79" y="67"/>
                    <a:pt x="78" y="67"/>
                    <a:pt x="77" y="65"/>
                  </a:cubicBezTo>
                  <a:cubicBezTo>
                    <a:pt x="80" y="63"/>
                    <a:pt x="82" y="59"/>
                    <a:pt x="82" y="55"/>
                  </a:cubicBezTo>
                  <a:cubicBezTo>
                    <a:pt x="82" y="53"/>
                    <a:pt x="82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3" y="50"/>
                    <a:pt x="72" y="58"/>
                    <a:pt x="73" y="64"/>
                  </a:cubicBezTo>
                  <a:cubicBezTo>
                    <a:pt x="72" y="64"/>
                    <a:pt x="71" y="65"/>
                    <a:pt x="70" y="65"/>
                  </a:cubicBezTo>
                  <a:cubicBezTo>
                    <a:pt x="69" y="65"/>
                    <a:pt x="68" y="64"/>
                    <a:pt x="67" y="64"/>
                  </a:cubicBezTo>
                  <a:cubicBezTo>
                    <a:pt x="68" y="60"/>
                    <a:pt x="67" y="56"/>
                    <a:pt x="66" y="53"/>
                  </a:cubicBezTo>
                  <a:cubicBezTo>
                    <a:pt x="65" y="51"/>
                    <a:pt x="64" y="49"/>
                    <a:pt x="62" y="49"/>
                  </a:cubicBezTo>
                  <a:cubicBezTo>
                    <a:pt x="61" y="49"/>
                    <a:pt x="61" y="50"/>
                    <a:pt x="60" y="50"/>
                  </a:cubicBezTo>
                  <a:cubicBezTo>
                    <a:pt x="58" y="51"/>
                    <a:pt x="58" y="54"/>
                    <a:pt x="58" y="56"/>
                  </a:cubicBezTo>
                  <a:cubicBezTo>
                    <a:pt x="59" y="60"/>
                    <a:pt x="60" y="63"/>
                    <a:pt x="63" y="65"/>
                  </a:cubicBezTo>
                  <a:cubicBezTo>
                    <a:pt x="63" y="65"/>
                    <a:pt x="63" y="66"/>
                    <a:pt x="62" y="66"/>
                  </a:cubicBezTo>
                  <a:cubicBezTo>
                    <a:pt x="62" y="68"/>
                    <a:pt x="60" y="69"/>
                    <a:pt x="57" y="69"/>
                  </a:cubicBezTo>
                  <a:cubicBezTo>
                    <a:pt x="56" y="69"/>
                    <a:pt x="54" y="69"/>
                    <a:pt x="52" y="69"/>
                  </a:cubicBezTo>
                  <a:cubicBezTo>
                    <a:pt x="52" y="67"/>
                    <a:pt x="51" y="66"/>
                    <a:pt x="51" y="64"/>
                  </a:cubicBezTo>
                  <a:cubicBezTo>
                    <a:pt x="49" y="62"/>
                    <a:pt x="47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cubicBezTo>
                    <a:pt x="41" y="59"/>
                    <a:pt x="39" y="62"/>
                    <a:pt x="40" y="64"/>
                  </a:cubicBezTo>
                  <a:cubicBezTo>
                    <a:pt x="41" y="67"/>
                    <a:pt x="43" y="69"/>
                    <a:pt x="46" y="70"/>
                  </a:cubicBezTo>
                  <a:cubicBezTo>
                    <a:pt x="47" y="70"/>
                    <a:pt x="48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4"/>
                    <a:pt x="48" y="76"/>
                    <a:pt x="46" y="78"/>
                  </a:cubicBezTo>
                  <a:cubicBezTo>
                    <a:pt x="43" y="75"/>
                    <a:pt x="38" y="73"/>
                    <a:pt x="35" y="73"/>
                  </a:cubicBezTo>
                  <a:cubicBezTo>
                    <a:pt x="33" y="73"/>
                    <a:pt x="32" y="73"/>
                    <a:pt x="31" y="74"/>
                  </a:cubicBezTo>
                  <a:cubicBezTo>
                    <a:pt x="29" y="75"/>
                    <a:pt x="29" y="79"/>
                    <a:pt x="31" y="81"/>
                  </a:cubicBezTo>
                  <a:cubicBezTo>
                    <a:pt x="33" y="82"/>
                    <a:pt x="36" y="83"/>
                    <a:pt x="38" y="83"/>
                  </a:cubicBezTo>
                  <a:cubicBezTo>
                    <a:pt x="40" y="83"/>
                    <a:pt x="42" y="82"/>
                    <a:pt x="43" y="82"/>
                  </a:cubicBezTo>
                  <a:cubicBezTo>
                    <a:pt x="44" y="82"/>
                    <a:pt x="45" y="82"/>
                    <a:pt x="46" y="81"/>
                  </a:cubicBezTo>
                  <a:cubicBezTo>
                    <a:pt x="46" y="82"/>
                    <a:pt x="47" y="82"/>
                    <a:pt x="47" y="83"/>
                  </a:cubicBezTo>
                  <a:cubicBezTo>
                    <a:pt x="58" y="90"/>
                    <a:pt x="67" y="101"/>
                    <a:pt x="75" y="111"/>
                  </a:cubicBezTo>
                  <a:cubicBezTo>
                    <a:pt x="84" y="124"/>
                    <a:pt x="90" y="139"/>
                    <a:pt x="94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3" y="155"/>
                    <a:pt x="92" y="156"/>
                    <a:pt x="91" y="156"/>
                  </a:cubicBezTo>
                  <a:moveTo>
                    <a:pt x="58" y="0"/>
                  </a:moveTo>
                  <a:cubicBezTo>
                    <a:pt x="41" y="0"/>
                    <a:pt x="25" y="9"/>
                    <a:pt x="15" y="21"/>
                  </a:cubicBezTo>
                  <a:cubicBezTo>
                    <a:pt x="1" y="37"/>
                    <a:pt x="0" y="60"/>
                    <a:pt x="7" y="80"/>
                  </a:cubicBezTo>
                  <a:cubicBezTo>
                    <a:pt x="13" y="96"/>
                    <a:pt x="24" y="108"/>
                    <a:pt x="39" y="117"/>
                  </a:cubicBezTo>
                  <a:cubicBezTo>
                    <a:pt x="48" y="122"/>
                    <a:pt x="59" y="126"/>
                    <a:pt x="68" y="131"/>
                  </a:cubicBezTo>
                  <a:cubicBezTo>
                    <a:pt x="78" y="138"/>
                    <a:pt x="84" y="147"/>
                    <a:pt x="89" y="158"/>
                  </a:cubicBezTo>
                  <a:cubicBezTo>
                    <a:pt x="88" y="158"/>
                    <a:pt x="88" y="159"/>
                    <a:pt x="88" y="159"/>
                  </a:cubicBezTo>
                  <a:cubicBezTo>
                    <a:pt x="92" y="167"/>
                    <a:pt x="99" y="181"/>
                    <a:pt x="109" y="181"/>
                  </a:cubicBezTo>
                  <a:cubicBezTo>
                    <a:pt x="110" y="181"/>
                    <a:pt x="112" y="180"/>
                    <a:pt x="114" y="179"/>
                  </a:cubicBezTo>
                  <a:cubicBezTo>
                    <a:pt x="126" y="174"/>
                    <a:pt x="118" y="157"/>
                    <a:pt x="114" y="148"/>
                  </a:cubicBezTo>
                  <a:cubicBezTo>
                    <a:pt x="114" y="147"/>
                    <a:pt x="114" y="147"/>
                    <a:pt x="114" y="146"/>
                  </a:cubicBezTo>
                  <a:cubicBezTo>
                    <a:pt x="108" y="131"/>
                    <a:pt x="104" y="116"/>
                    <a:pt x="106" y="99"/>
                  </a:cubicBezTo>
                  <a:cubicBezTo>
                    <a:pt x="108" y="86"/>
                    <a:pt x="112" y="73"/>
                    <a:pt x="110" y="59"/>
                  </a:cubicBezTo>
                  <a:cubicBezTo>
                    <a:pt x="108" y="37"/>
                    <a:pt x="94" y="10"/>
                    <a:pt x="71" y="2"/>
                  </a:cubicBezTo>
                  <a:cubicBezTo>
                    <a:pt x="67" y="1"/>
                    <a:pt x="62" y="0"/>
                    <a:pt x="5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10008856" y="2330377"/>
              <a:ext cx="322263" cy="457200"/>
            </a:xfrm>
            <a:custGeom>
              <a:avLst/>
              <a:gdLst>
                <a:gd name="T0" fmla="*/ 71 w 76"/>
                <a:gd name="T1" fmla="*/ 100 h 108"/>
                <a:gd name="T2" fmla="*/ 65 w 76"/>
                <a:gd name="T3" fmla="*/ 107 h 108"/>
                <a:gd name="T4" fmla="*/ 69 w 76"/>
                <a:gd name="T5" fmla="*/ 96 h 108"/>
                <a:gd name="T6" fmla="*/ 70 w 76"/>
                <a:gd name="T7" fmla="*/ 99 h 108"/>
                <a:gd name="T8" fmla="*/ 57 w 76"/>
                <a:gd name="T9" fmla="*/ 99 h 108"/>
                <a:gd name="T10" fmla="*/ 69 w 76"/>
                <a:gd name="T11" fmla="*/ 94 h 108"/>
                <a:gd name="T12" fmla="*/ 22 w 76"/>
                <a:gd name="T13" fmla="*/ 47 h 108"/>
                <a:gd name="T14" fmla="*/ 26 w 76"/>
                <a:gd name="T15" fmla="*/ 47 h 108"/>
                <a:gd name="T16" fmla="*/ 22 w 76"/>
                <a:gd name="T17" fmla="*/ 48 h 108"/>
                <a:gd name="T18" fmla="*/ 34 w 76"/>
                <a:gd name="T19" fmla="*/ 44 h 108"/>
                <a:gd name="T20" fmla="*/ 42 w 76"/>
                <a:gd name="T21" fmla="*/ 40 h 108"/>
                <a:gd name="T22" fmla="*/ 47 w 76"/>
                <a:gd name="T23" fmla="*/ 42 h 108"/>
                <a:gd name="T24" fmla="*/ 63 w 76"/>
                <a:gd name="T25" fmla="*/ 90 h 108"/>
                <a:gd name="T26" fmla="*/ 31 w 76"/>
                <a:gd name="T27" fmla="*/ 49 h 108"/>
                <a:gd name="T28" fmla="*/ 34 w 76"/>
                <a:gd name="T29" fmla="*/ 44 h 108"/>
                <a:gd name="T30" fmla="*/ 51 w 76"/>
                <a:gd name="T31" fmla="*/ 39 h 108"/>
                <a:gd name="T32" fmla="*/ 28 w 76"/>
                <a:gd name="T33" fmla="*/ 40 h 108"/>
                <a:gd name="T34" fmla="*/ 28 w 76"/>
                <a:gd name="T35" fmla="*/ 39 h 108"/>
                <a:gd name="T36" fmla="*/ 38 w 76"/>
                <a:gd name="T37" fmla="*/ 36 h 108"/>
                <a:gd name="T38" fmla="*/ 38 w 76"/>
                <a:gd name="T39" fmla="*/ 33 h 108"/>
                <a:gd name="T40" fmla="*/ 46 w 76"/>
                <a:gd name="T41" fmla="*/ 37 h 108"/>
                <a:gd name="T42" fmla="*/ 48 w 76"/>
                <a:gd name="T43" fmla="*/ 34 h 108"/>
                <a:gd name="T44" fmla="*/ 40 w 76"/>
                <a:gd name="T45" fmla="*/ 76 h 108"/>
                <a:gd name="T46" fmla="*/ 35 w 76"/>
                <a:gd name="T47" fmla="*/ 2 h 108"/>
                <a:gd name="T48" fmla="*/ 62 w 76"/>
                <a:gd name="T49" fmla="*/ 63 h 108"/>
                <a:gd name="T50" fmla="*/ 66 w 76"/>
                <a:gd name="T51" fmla="*/ 88 h 108"/>
                <a:gd name="T52" fmla="*/ 50 w 76"/>
                <a:gd name="T53" fmla="*/ 50 h 108"/>
                <a:gd name="T54" fmla="*/ 51 w 76"/>
                <a:gd name="T55" fmla="*/ 37 h 108"/>
                <a:gd name="T56" fmla="*/ 46 w 76"/>
                <a:gd name="T57" fmla="*/ 39 h 108"/>
                <a:gd name="T58" fmla="*/ 47 w 76"/>
                <a:gd name="T59" fmla="*/ 29 h 108"/>
                <a:gd name="T60" fmla="*/ 40 w 76"/>
                <a:gd name="T61" fmla="*/ 38 h 108"/>
                <a:gd name="T62" fmla="*/ 36 w 76"/>
                <a:gd name="T63" fmla="*/ 30 h 108"/>
                <a:gd name="T64" fmla="*/ 38 w 76"/>
                <a:gd name="T65" fmla="*/ 40 h 108"/>
                <a:gd name="T66" fmla="*/ 30 w 76"/>
                <a:gd name="T67" fmla="*/ 39 h 108"/>
                <a:gd name="T68" fmla="*/ 24 w 76"/>
                <a:gd name="T69" fmla="*/ 38 h 108"/>
                <a:gd name="T70" fmla="*/ 30 w 76"/>
                <a:gd name="T71" fmla="*/ 43 h 108"/>
                <a:gd name="T72" fmla="*/ 19 w 76"/>
                <a:gd name="T73" fmla="*/ 44 h 108"/>
                <a:gd name="T74" fmla="*/ 26 w 76"/>
                <a:gd name="T75" fmla="*/ 49 h 108"/>
                <a:gd name="T76" fmla="*/ 45 w 76"/>
                <a:gd name="T77" fmla="*/ 67 h 108"/>
                <a:gd name="T78" fmla="*/ 55 w 76"/>
                <a:gd name="T79" fmla="*/ 94 h 108"/>
                <a:gd name="T80" fmla="*/ 4 w 76"/>
                <a:gd name="T81" fmla="*/ 48 h 108"/>
                <a:gd name="T82" fmla="*/ 53 w 76"/>
                <a:gd name="T83" fmla="*/ 95 h 108"/>
                <a:gd name="T84" fmla="*/ 68 w 76"/>
                <a:gd name="T85" fmla="*/ 108 h 108"/>
                <a:gd name="T86" fmla="*/ 64 w 76"/>
                <a:gd name="T87" fmla="*/ 59 h 108"/>
                <a:gd name="T88" fmla="*/ 35 w 76"/>
                <a:gd name="T8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08">
                  <a:moveTo>
                    <a:pt x="65" y="107"/>
                  </a:moveTo>
                  <a:cubicBezTo>
                    <a:pt x="64" y="107"/>
                    <a:pt x="62" y="106"/>
                    <a:pt x="61" y="105"/>
                  </a:cubicBezTo>
                  <a:cubicBezTo>
                    <a:pt x="64" y="104"/>
                    <a:pt x="67" y="101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3"/>
                    <a:pt x="70" y="104"/>
                    <a:pt x="68" y="106"/>
                  </a:cubicBezTo>
                  <a:cubicBezTo>
                    <a:pt x="67" y="106"/>
                    <a:pt x="66" y="107"/>
                    <a:pt x="65" y="107"/>
                  </a:cubicBezTo>
                  <a:moveTo>
                    <a:pt x="60" y="103"/>
                  </a:moveTo>
                  <a:cubicBezTo>
                    <a:pt x="59" y="102"/>
                    <a:pt x="58" y="101"/>
                    <a:pt x="58" y="101"/>
                  </a:cubicBezTo>
                  <a:cubicBezTo>
                    <a:pt x="62" y="99"/>
                    <a:pt x="66" y="97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99"/>
                    <a:pt x="64" y="102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moveTo>
                    <a:pt x="57" y="99"/>
                  </a:moveTo>
                  <a:cubicBezTo>
                    <a:pt x="56" y="98"/>
                    <a:pt x="56" y="97"/>
                    <a:pt x="55" y="96"/>
                  </a:cubicBezTo>
                  <a:cubicBezTo>
                    <a:pt x="59" y="94"/>
                    <a:pt x="63" y="92"/>
                    <a:pt x="67" y="90"/>
                  </a:cubicBezTo>
                  <a:cubicBezTo>
                    <a:pt x="68" y="91"/>
                    <a:pt x="68" y="93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5" y="96"/>
                    <a:pt x="61" y="97"/>
                    <a:pt x="57" y="99"/>
                  </a:cubicBezTo>
                  <a:moveTo>
                    <a:pt x="22" y="47"/>
                  </a:moveTo>
                  <a:cubicBezTo>
                    <a:pt x="20" y="47"/>
                    <a:pt x="20" y="47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4" y="46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moveTo>
                    <a:pt x="34" y="44"/>
                  </a:moveTo>
                  <a:cubicBezTo>
                    <a:pt x="35" y="44"/>
                    <a:pt x="35" y="43"/>
                    <a:pt x="36" y="43"/>
                  </a:cubicBezTo>
                  <a:cubicBezTo>
                    <a:pt x="37" y="43"/>
                    <a:pt x="39" y="42"/>
                    <a:pt x="39" y="40"/>
                  </a:cubicBezTo>
                  <a:cubicBezTo>
                    <a:pt x="40" y="40"/>
                    <a:pt x="41" y="40"/>
                    <a:pt x="42" y="40"/>
                  </a:cubicBezTo>
                  <a:cubicBezTo>
                    <a:pt x="43" y="40"/>
                    <a:pt x="44" y="40"/>
                    <a:pt x="45" y="40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4"/>
                    <a:pt x="47" y="46"/>
                    <a:pt x="48" y="48"/>
                  </a:cubicBezTo>
                  <a:cubicBezTo>
                    <a:pt x="49" y="53"/>
                    <a:pt x="50" y="57"/>
                    <a:pt x="52" y="62"/>
                  </a:cubicBezTo>
                  <a:cubicBezTo>
                    <a:pt x="56" y="71"/>
                    <a:pt x="59" y="81"/>
                    <a:pt x="63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84"/>
                    <a:pt x="53" y="76"/>
                    <a:pt x="48" y="68"/>
                  </a:cubicBezTo>
                  <a:cubicBezTo>
                    <a:pt x="44" y="61"/>
                    <a:pt x="38" y="54"/>
                    <a:pt x="31" y="49"/>
                  </a:cubicBezTo>
                  <a:cubicBezTo>
                    <a:pt x="31" y="49"/>
                    <a:pt x="30" y="48"/>
                    <a:pt x="29" y="48"/>
                  </a:cubicBezTo>
                  <a:cubicBezTo>
                    <a:pt x="31" y="47"/>
                    <a:pt x="31" y="45"/>
                    <a:pt x="32" y="43"/>
                  </a:cubicBezTo>
                  <a:cubicBezTo>
                    <a:pt x="33" y="43"/>
                    <a:pt x="34" y="44"/>
                    <a:pt x="34" y="44"/>
                  </a:cubicBezTo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40"/>
                  </a:cubicBezTo>
                  <a:moveTo>
                    <a:pt x="29" y="40"/>
                  </a:moveTo>
                  <a:cubicBezTo>
                    <a:pt x="29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8"/>
                    <a:pt x="27" y="37"/>
                  </a:cubicBezTo>
                  <a:cubicBezTo>
                    <a:pt x="28" y="38"/>
                    <a:pt x="28" y="38"/>
                    <a:pt x="28" y="39"/>
                  </a:cubicBezTo>
                  <a:cubicBezTo>
                    <a:pt x="29" y="39"/>
                    <a:pt x="29" y="40"/>
                    <a:pt x="29" y="40"/>
                  </a:cubicBezTo>
                  <a:moveTo>
                    <a:pt x="38" y="37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46" y="37"/>
                  </a:moveTo>
                  <a:cubicBezTo>
                    <a:pt x="46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3"/>
                    <a:pt x="48" y="34"/>
                  </a:cubicBezTo>
                  <a:cubicBezTo>
                    <a:pt x="48" y="35"/>
                    <a:pt x="47" y="36"/>
                    <a:pt x="46" y="37"/>
                  </a:cubicBezTo>
                  <a:moveTo>
                    <a:pt x="55" y="94"/>
                  </a:moveTo>
                  <a:cubicBezTo>
                    <a:pt x="51" y="86"/>
                    <a:pt x="47" y="80"/>
                    <a:pt x="40" y="76"/>
                  </a:cubicBezTo>
                  <a:cubicBezTo>
                    <a:pt x="32" y="72"/>
                    <a:pt x="24" y="69"/>
                    <a:pt x="17" y="63"/>
                  </a:cubicBezTo>
                  <a:cubicBezTo>
                    <a:pt x="6" y="54"/>
                    <a:pt x="1" y="39"/>
                    <a:pt x="5" y="25"/>
                  </a:cubicBezTo>
                  <a:cubicBezTo>
                    <a:pt x="8" y="12"/>
                    <a:pt x="21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54" y="3"/>
                    <a:pt x="63" y="23"/>
                    <a:pt x="65" y="38"/>
                  </a:cubicBezTo>
                  <a:cubicBezTo>
                    <a:pt x="66" y="46"/>
                    <a:pt x="62" y="55"/>
                    <a:pt x="62" y="63"/>
                  </a:cubicBezTo>
                  <a:cubicBezTo>
                    <a:pt x="61" y="72"/>
                    <a:pt x="64" y="80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9"/>
                    <a:pt x="65" y="89"/>
                  </a:cubicBezTo>
                  <a:cubicBezTo>
                    <a:pt x="61" y="80"/>
                    <a:pt x="58" y="72"/>
                    <a:pt x="55" y="63"/>
                  </a:cubicBezTo>
                  <a:cubicBezTo>
                    <a:pt x="53" y="59"/>
                    <a:pt x="52" y="55"/>
                    <a:pt x="50" y="50"/>
                  </a:cubicBezTo>
                  <a:cubicBezTo>
                    <a:pt x="49" y="47"/>
                    <a:pt x="49" y="45"/>
                    <a:pt x="50" y="42"/>
                  </a:cubicBezTo>
                  <a:cubicBezTo>
                    <a:pt x="52" y="42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9" y="39"/>
                    <a:pt x="48" y="40"/>
                  </a:cubicBezTo>
                  <a:cubicBezTo>
                    <a:pt x="47" y="40"/>
                    <a:pt x="47" y="40"/>
                    <a:pt x="46" y="39"/>
                  </a:cubicBezTo>
                  <a:cubicBezTo>
                    <a:pt x="48" y="38"/>
                    <a:pt x="49" y="35"/>
                    <a:pt x="50" y="33"/>
                  </a:cubicBezTo>
                  <a:cubicBezTo>
                    <a:pt x="50" y="32"/>
                    <a:pt x="49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4" y="30"/>
                    <a:pt x="44" y="35"/>
                    <a:pt x="44" y="38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1" y="38"/>
                    <a:pt x="40" y="38"/>
                  </a:cubicBezTo>
                  <a:cubicBezTo>
                    <a:pt x="41" y="36"/>
                    <a:pt x="41" y="33"/>
                    <a:pt x="40" y="32"/>
                  </a:cubicBezTo>
                  <a:cubicBezTo>
                    <a:pt x="39" y="31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6"/>
                    <a:pt x="36" y="38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6" y="41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9"/>
                    <a:pt x="30" y="39"/>
                  </a:cubicBezTo>
                  <a:cubicBezTo>
                    <a:pt x="29" y="37"/>
                    <a:pt x="28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7"/>
                    <a:pt x="24" y="38"/>
                  </a:cubicBezTo>
                  <a:cubicBezTo>
                    <a:pt x="24" y="40"/>
                    <a:pt x="26" y="41"/>
                    <a:pt x="28" y="42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29" y="46"/>
                    <a:pt x="28" y="46"/>
                  </a:cubicBezTo>
                  <a:cubicBezTo>
                    <a:pt x="26" y="45"/>
                    <a:pt x="23" y="43"/>
                    <a:pt x="21" y="43"/>
                  </a:cubicBezTo>
                  <a:cubicBezTo>
                    <a:pt x="20" y="43"/>
                    <a:pt x="19" y="44"/>
                    <a:pt x="19" y="44"/>
                  </a:cubicBezTo>
                  <a:cubicBezTo>
                    <a:pt x="17" y="45"/>
                    <a:pt x="18" y="47"/>
                    <a:pt x="19" y="48"/>
                  </a:cubicBezTo>
                  <a:cubicBezTo>
                    <a:pt x="20" y="49"/>
                    <a:pt x="21" y="49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5" y="54"/>
                    <a:pt x="40" y="60"/>
                    <a:pt x="45" y="67"/>
                  </a:cubicBezTo>
                  <a:cubicBezTo>
                    <a:pt x="51" y="74"/>
                    <a:pt x="54" y="8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moveTo>
                    <a:pt x="35" y="0"/>
                  </a:moveTo>
                  <a:cubicBezTo>
                    <a:pt x="25" y="0"/>
                    <a:pt x="15" y="5"/>
                    <a:pt x="9" y="12"/>
                  </a:cubicBezTo>
                  <a:cubicBezTo>
                    <a:pt x="1" y="22"/>
                    <a:pt x="0" y="36"/>
                    <a:pt x="4" y="48"/>
                  </a:cubicBezTo>
                  <a:cubicBezTo>
                    <a:pt x="8" y="57"/>
                    <a:pt x="15" y="65"/>
                    <a:pt x="23" y="70"/>
                  </a:cubicBezTo>
                  <a:cubicBezTo>
                    <a:pt x="29" y="73"/>
                    <a:pt x="35" y="76"/>
                    <a:pt x="41" y="79"/>
                  </a:cubicBezTo>
                  <a:cubicBezTo>
                    <a:pt x="47" y="83"/>
                    <a:pt x="50" y="88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5" y="101"/>
                    <a:pt x="59" y="108"/>
                    <a:pt x="65" y="108"/>
                  </a:cubicBezTo>
                  <a:cubicBezTo>
                    <a:pt x="66" y="108"/>
                    <a:pt x="67" y="108"/>
                    <a:pt x="68" y="108"/>
                  </a:cubicBezTo>
                  <a:cubicBezTo>
                    <a:pt x="76" y="104"/>
                    <a:pt x="71" y="94"/>
                    <a:pt x="69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5" y="79"/>
                    <a:pt x="62" y="69"/>
                    <a:pt x="64" y="59"/>
                  </a:cubicBezTo>
                  <a:cubicBezTo>
                    <a:pt x="65" y="51"/>
                    <a:pt x="67" y="44"/>
                    <a:pt x="66" y="35"/>
                  </a:cubicBezTo>
                  <a:cubicBezTo>
                    <a:pt x="65" y="22"/>
                    <a:pt x="57" y="6"/>
                    <a:pt x="43" y="1"/>
                  </a:cubicBezTo>
                  <a:cubicBezTo>
                    <a:pt x="40" y="0"/>
                    <a:pt x="37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11358232" y="1328905"/>
              <a:ext cx="631825" cy="933450"/>
            </a:xfrm>
            <a:custGeom>
              <a:avLst/>
              <a:gdLst>
                <a:gd name="T0" fmla="*/ 10 w 149"/>
                <a:gd name="T1" fmla="*/ 204 h 220"/>
                <a:gd name="T2" fmla="*/ 21 w 149"/>
                <a:gd name="T3" fmla="*/ 216 h 220"/>
                <a:gd name="T4" fmla="*/ 34 w 149"/>
                <a:gd name="T5" fmla="*/ 204 h 220"/>
                <a:gd name="T6" fmla="*/ 31 w 149"/>
                <a:gd name="T7" fmla="*/ 209 h 220"/>
                <a:gd name="T8" fmla="*/ 10 w 149"/>
                <a:gd name="T9" fmla="*/ 200 h 220"/>
                <a:gd name="T10" fmla="*/ 12 w 149"/>
                <a:gd name="T11" fmla="*/ 190 h 220"/>
                <a:gd name="T12" fmla="*/ 36 w 149"/>
                <a:gd name="T13" fmla="*/ 201 h 220"/>
                <a:gd name="T14" fmla="*/ 91 w 149"/>
                <a:gd name="T15" fmla="*/ 99 h 220"/>
                <a:gd name="T16" fmla="*/ 91 w 149"/>
                <a:gd name="T17" fmla="*/ 99 h 220"/>
                <a:gd name="T18" fmla="*/ 96 w 149"/>
                <a:gd name="T19" fmla="*/ 83 h 220"/>
                <a:gd name="T20" fmla="*/ 88 w 149"/>
                <a:gd name="T21" fmla="*/ 88 h 220"/>
                <a:gd name="T22" fmla="*/ 64 w 149"/>
                <a:gd name="T23" fmla="*/ 82 h 220"/>
                <a:gd name="T24" fmla="*/ 82 w 149"/>
                <a:gd name="T25" fmla="*/ 90 h 220"/>
                <a:gd name="T26" fmla="*/ 74 w 149"/>
                <a:gd name="T27" fmla="*/ 107 h 220"/>
                <a:gd name="T28" fmla="*/ 24 w 149"/>
                <a:gd name="T29" fmla="*/ 183 h 220"/>
                <a:gd name="T30" fmla="*/ 49 w 149"/>
                <a:gd name="T31" fmla="*/ 79 h 220"/>
                <a:gd name="T32" fmla="*/ 78 w 149"/>
                <a:gd name="T33" fmla="*/ 75 h 220"/>
                <a:gd name="T34" fmla="*/ 83 w 149"/>
                <a:gd name="T35" fmla="*/ 72 h 220"/>
                <a:gd name="T36" fmla="*/ 45 w 149"/>
                <a:gd name="T37" fmla="*/ 73 h 220"/>
                <a:gd name="T38" fmla="*/ 39 w 149"/>
                <a:gd name="T39" fmla="*/ 67 h 220"/>
                <a:gd name="T40" fmla="*/ 60 w 149"/>
                <a:gd name="T41" fmla="*/ 68 h 220"/>
                <a:gd name="T42" fmla="*/ 61 w 149"/>
                <a:gd name="T43" fmla="*/ 61 h 220"/>
                <a:gd name="T44" fmla="*/ 60 w 149"/>
                <a:gd name="T45" fmla="*/ 68 h 220"/>
                <a:gd name="T46" fmla="*/ 22 w 149"/>
                <a:gd name="T47" fmla="*/ 134 h 220"/>
                <a:gd name="T48" fmla="*/ 78 w 149"/>
                <a:gd name="T49" fmla="*/ 4 h 220"/>
                <a:gd name="T50" fmla="*/ 71 w 149"/>
                <a:gd name="T51" fmla="*/ 148 h 220"/>
                <a:gd name="T52" fmla="*/ 41 w 149"/>
                <a:gd name="T53" fmla="*/ 189 h 220"/>
                <a:gd name="T54" fmla="*/ 75 w 149"/>
                <a:gd name="T55" fmla="*/ 113 h 220"/>
                <a:gd name="T56" fmla="*/ 96 w 149"/>
                <a:gd name="T57" fmla="*/ 101 h 220"/>
                <a:gd name="T58" fmla="*/ 86 w 149"/>
                <a:gd name="T59" fmla="*/ 96 h 220"/>
                <a:gd name="T60" fmla="*/ 99 w 149"/>
                <a:gd name="T61" fmla="*/ 88 h 220"/>
                <a:gd name="T62" fmla="*/ 84 w 149"/>
                <a:gd name="T63" fmla="*/ 87 h 220"/>
                <a:gd name="T64" fmla="*/ 86 w 149"/>
                <a:gd name="T65" fmla="*/ 64 h 220"/>
                <a:gd name="T66" fmla="*/ 74 w 149"/>
                <a:gd name="T67" fmla="*/ 79 h 220"/>
                <a:gd name="T68" fmla="*/ 62 w 149"/>
                <a:gd name="T69" fmla="*/ 72 h 220"/>
                <a:gd name="T70" fmla="*/ 60 w 149"/>
                <a:gd name="T71" fmla="*/ 55 h 220"/>
                <a:gd name="T72" fmla="*/ 58 w 149"/>
                <a:gd name="T73" fmla="*/ 72 h 220"/>
                <a:gd name="T74" fmla="*/ 49 w 149"/>
                <a:gd name="T75" fmla="*/ 74 h 220"/>
                <a:gd name="T76" fmla="*/ 34 w 149"/>
                <a:gd name="T77" fmla="*/ 64 h 220"/>
                <a:gd name="T78" fmla="*/ 46 w 149"/>
                <a:gd name="T79" fmla="*/ 80 h 220"/>
                <a:gd name="T80" fmla="*/ 21 w 149"/>
                <a:gd name="T81" fmla="*/ 182 h 220"/>
                <a:gd name="T82" fmla="*/ 15 w 149"/>
                <a:gd name="T83" fmla="*/ 42 h 220"/>
                <a:gd name="T84" fmla="*/ 13 w 149"/>
                <a:gd name="T85" fmla="*/ 179 h 220"/>
                <a:gd name="T86" fmla="*/ 15 w 149"/>
                <a:gd name="T87" fmla="*/ 219 h 220"/>
                <a:gd name="T88" fmla="*/ 44 w 149"/>
                <a:gd name="T89" fmla="*/ 192 h 220"/>
                <a:gd name="T90" fmla="*/ 136 w 149"/>
                <a:gd name="T91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20">
                  <a:moveTo>
                    <a:pt x="21" y="216"/>
                  </a:moveTo>
                  <a:cubicBezTo>
                    <a:pt x="20" y="216"/>
                    <a:pt x="19" y="216"/>
                    <a:pt x="18" y="216"/>
                  </a:cubicBezTo>
                  <a:cubicBezTo>
                    <a:pt x="12" y="214"/>
                    <a:pt x="10" y="210"/>
                    <a:pt x="10" y="204"/>
                  </a:cubicBezTo>
                  <a:cubicBezTo>
                    <a:pt x="16" y="208"/>
                    <a:pt x="23" y="208"/>
                    <a:pt x="29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7" y="215"/>
                    <a:pt x="24" y="216"/>
                    <a:pt x="21" y="216"/>
                  </a:cubicBezTo>
                  <a:moveTo>
                    <a:pt x="10" y="200"/>
                  </a:moveTo>
                  <a:cubicBezTo>
                    <a:pt x="10" y="198"/>
                    <a:pt x="11" y="196"/>
                    <a:pt x="11" y="194"/>
                  </a:cubicBezTo>
                  <a:cubicBezTo>
                    <a:pt x="19" y="197"/>
                    <a:pt x="26" y="201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6"/>
                    <a:pt x="33" y="208"/>
                    <a:pt x="31" y="210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25" y="204"/>
                    <a:pt x="17" y="205"/>
                    <a:pt x="11" y="201"/>
                  </a:cubicBezTo>
                  <a:cubicBezTo>
                    <a:pt x="11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moveTo>
                    <a:pt x="36" y="201"/>
                  </a:moveTo>
                  <a:cubicBezTo>
                    <a:pt x="36" y="201"/>
                    <a:pt x="36" y="200"/>
                    <a:pt x="35" y="200"/>
                  </a:cubicBezTo>
                  <a:cubicBezTo>
                    <a:pt x="27" y="197"/>
                    <a:pt x="20" y="193"/>
                    <a:pt x="12" y="190"/>
                  </a:cubicBezTo>
                  <a:cubicBezTo>
                    <a:pt x="13" y="187"/>
                    <a:pt x="14" y="185"/>
                    <a:pt x="15" y="183"/>
                  </a:cubicBezTo>
                  <a:cubicBezTo>
                    <a:pt x="23" y="187"/>
                    <a:pt x="31" y="189"/>
                    <a:pt x="39" y="193"/>
                  </a:cubicBezTo>
                  <a:cubicBezTo>
                    <a:pt x="39" y="195"/>
                    <a:pt x="37" y="198"/>
                    <a:pt x="36" y="201"/>
                  </a:cubicBezTo>
                  <a:moveTo>
                    <a:pt x="91" y="99"/>
                  </a:moveTo>
                  <a:cubicBezTo>
                    <a:pt x="91" y="99"/>
                    <a:pt x="91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2" y="98"/>
                    <a:pt x="93" y="98"/>
                    <a:pt x="92" y="99"/>
                  </a:cubicBezTo>
                  <a:cubicBezTo>
                    <a:pt x="92" y="99"/>
                    <a:pt x="92" y="99"/>
                    <a:pt x="91" y="99"/>
                  </a:cubicBezTo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90" y="86"/>
                    <a:pt x="93" y="84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9" y="83"/>
                    <a:pt x="96" y="85"/>
                    <a:pt x="96" y="86"/>
                  </a:cubicBezTo>
                  <a:cubicBezTo>
                    <a:pt x="94" y="88"/>
                    <a:pt x="91" y="88"/>
                    <a:pt x="88" y="88"/>
                  </a:cubicBezTo>
                  <a:moveTo>
                    <a:pt x="51" y="79"/>
                  </a:moveTo>
                  <a:cubicBezTo>
                    <a:pt x="54" y="79"/>
                    <a:pt x="57" y="77"/>
                    <a:pt x="59" y="75"/>
                  </a:cubicBezTo>
                  <a:cubicBezTo>
                    <a:pt x="61" y="78"/>
                    <a:pt x="62" y="80"/>
                    <a:pt x="64" y="82"/>
                  </a:cubicBezTo>
                  <a:cubicBezTo>
                    <a:pt x="66" y="83"/>
                    <a:pt x="68" y="83"/>
                    <a:pt x="70" y="83"/>
                  </a:cubicBezTo>
                  <a:cubicBezTo>
                    <a:pt x="72" y="83"/>
                    <a:pt x="73" y="83"/>
                    <a:pt x="75" y="83"/>
                  </a:cubicBezTo>
                  <a:cubicBezTo>
                    <a:pt x="76" y="86"/>
                    <a:pt x="78" y="89"/>
                    <a:pt x="82" y="90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4"/>
                    <a:pt x="81" y="96"/>
                    <a:pt x="82" y="98"/>
                  </a:cubicBezTo>
                  <a:cubicBezTo>
                    <a:pt x="79" y="100"/>
                    <a:pt x="76" y="103"/>
                    <a:pt x="74" y="107"/>
                  </a:cubicBezTo>
                  <a:cubicBezTo>
                    <a:pt x="69" y="115"/>
                    <a:pt x="64" y="123"/>
                    <a:pt x="61" y="132"/>
                  </a:cubicBezTo>
                  <a:cubicBezTo>
                    <a:pt x="53" y="150"/>
                    <a:pt x="43" y="168"/>
                    <a:pt x="35" y="187"/>
                  </a:cubicBezTo>
                  <a:cubicBezTo>
                    <a:pt x="31" y="186"/>
                    <a:pt x="28" y="184"/>
                    <a:pt x="24" y="183"/>
                  </a:cubicBezTo>
                  <a:cubicBezTo>
                    <a:pt x="34" y="168"/>
                    <a:pt x="41" y="152"/>
                    <a:pt x="45" y="135"/>
                  </a:cubicBezTo>
                  <a:cubicBezTo>
                    <a:pt x="49" y="118"/>
                    <a:pt x="52" y="100"/>
                    <a:pt x="50" y="83"/>
                  </a:cubicBezTo>
                  <a:cubicBezTo>
                    <a:pt x="50" y="82"/>
                    <a:pt x="50" y="80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moveTo>
                    <a:pt x="78" y="76"/>
                  </a:moveTo>
                  <a:cubicBezTo>
                    <a:pt x="78" y="76"/>
                    <a:pt x="78" y="75"/>
                    <a:pt x="78" y="75"/>
                  </a:cubicBezTo>
                  <a:cubicBezTo>
                    <a:pt x="79" y="73"/>
                    <a:pt x="80" y="71"/>
                    <a:pt x="82" y="69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4" y="68"/>
                    <a:pt x="84" y="71"/>
                    <a:pt x="83" y="72"/>
                  </a:cubicBezTo>
                  <a:cubicBezTo>
                    <a:pt x="82" y="73"/>
                    <a:pt x="81" y="74"/>
                    <a:pt x="79" y="75"/>
                  </a:cubicBezTo>
                  <a:cubicBezTo>
                    <a:pt x="79" y="76"/>
                    <a:pt x="78" y="76"/>
                    <a:pt x="78" y="76"/>
                  </a:cubicBezTo>
                  <a:moveTo>
                    <a:pt x="45" y="73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1" y="69"/>
                    <a:pt x="40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40" y="62"/>
                  </a:cubicBezTo>
                  <a:cubicBezTo>
                    <a:pt x="43" y="64"/>
                    <a:pt x="44" y="68"/>
                    <a:pt x="45" y="73"/>
                  </a:cubicBezTo>
                  <a:moveTo>
                    <a:pt x="60" y="68"/>
                  </a:moveTo>
                  <a:cubicBezTo>
                    <a:pt x="60" y="67"/>
                    <a:pt x="59" y="66"/>
                    <a:pt x="59" y="65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58" y="62"/>
                    <a:pt x="59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1" y="64"/>
                    <a:pt x="61" y="65"/>
                  </a:cubicBezTo>
                  <a:cubicBezTo>
                    <a:pt x="61" y="66"/>
                    <a:pt x="61" y="67"/>
                    <a:pt x="60" y="68"/>
                  </a:cubicBezTo>
                  <a:moveTo>
                    <a:pt x="21" y="182"/>
                  </a:moveTo>
                  <a:cubicBezTo>
                    <a:pt x="19" y="181"/>
                    <a:pt x="18" y="181"/>
                    <a:pt x="17" y="180"/>
                  </a:cubicBezTo>
                  <a:cubicBezTo>
                    <a:pt x="23" y="165"/>
                    <a:pt x="26" y="150"/>
                    <a:pt x="22" y="134"/>
                  </a:cubicBezTo>
                  <a:cubicBezTo>
                    <a:pt x="18" y="117"/>
                    <a:pt x="10" y="100"/>
                    <a:pt x="9" y="82"/>
                  </a:cubicBezTo>
                  <a:cubicBezTo>
                    <a:pt x="8" y="54"/>
                    <a:pt x="24" y="25"/>
                    <a:pt x="48" y="11"/>
                  </a:cubicBezTo>
                  <a:cubicBezTo>
                    <a:pt x="58" y="6"/>
                    <a:pt x="68" y="4"/>
                    <a:pt x="78" y="4"/>
                  </a:cubicBezTo>
                  <a:cubicBezTo>
                    <a:pt x="96" y="4"/>
                    <a:pt x="115" y="12"/>
                    <a:pt x="127" y="27"/>
                  </a:cubicBezTo>
                  <a:cubicBezTo>
                    <a:pt x="149" y="53"/>
                    <a:pt x="133" y="94"/>
                    <a:pt x="113" y="117"/>
                  </a:cubicBezTo>
                  <a:cubicBezTo>
                    <a:pt x="101" y="130"/>
                    <a:pt x="84" y="137"/>
                    <a:pt x="71" y="148"/>
                  </a:cubicBezTo>
                  <a:cubicBezTo>
                    <a:pt x="58" y="158"/>
                    <a:pt x="50" y="173"/>
                    <a:pt x="42" y="187"/>
                  </a:cubicBezTo>
                  <a:cubicBezTo>
                    <a:pt x="42" y="188"/>
                    <a:pt x="41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39" y="188"/>
                    <a:pt x="39" y="188"/>
                  </a:cubicBezTo>
                  <a:cubicBezTo>
                    <a:pt x="46" y="171"/>
                    <a:pt x="54" y="154"/>
                    <a:pt x="62" y="138"/>
                  </a:cubicBezTo>
                  <a:cubicBezTo>
                    <a:pt x="66" y="129"/>
                    <a:pt x="70" y="121"/>
                    <a:pt x="75" y="113"/>
                  </a:cubicBezTo>
                  <a:cubicBezTo>
                    <a:pt x="78" y="108"/>
                    <a:pt x="81" y="103"/>
                    <a:pt x="85" y="101"/>
                  </a:cubicBezTo>
                  <a:cubicBezTo>
                    <a:pt x="87" y="102"/>
                    <a:pt x="90" y="103"/>
                    <a:pt x="92" y="103"/>
                  </a:cubicBezTo>
                  <a:cubicBezTo>
                    <a:pt x="93" y="103"/>
                    <a:pt x="95" y="102"/>
                    <a:pt x="96" y="101"/>
                  </a:cubicBezTo>
                  <a:cubicBezTo>
                    <a:pt x="97" y="99"/>
                    <a:pt x="98" y="96"/>
                    <a:pt x="95" y="95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0" y="94"/>
                    <a:pt x="88" y="95"/>
                    <a:pt x="86" y="96"/>
                  </a:cubicBezTo>
                  <a:cubicBezTo>
                    <a:pt x="85" y="95"/>
                    <a:pt x="85" y="93"/>
                    <a:pt x="85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2" y="92"/>
                    <a:pt x="96" y="90"/>
                    <a:pt x="99" y="88"/>
                  </a:cubicBezTo>
                  <a:cubicBezTo>
                    <a:pt x="101" y="86"/>
                    <a:pt x="104" y="82"/>
                    <a:pt x="102" y="80"/>
                  </a:cubicBezTo>
                  <a:cubicBezTo>
                    <a:pt x="100" y="79"/>
                    <a:pt x="99" y="78"/>
                    <a:pt x="98" y="78"/>
                  </a:cubicBezTo>
                  <a:cubicBezTo>
                    <a:pt x="93" y="78"/>
                    <a:pt x="87" y="83"/>
                    <a:pt x="84" y="87"/>
                  </a:cubicBezTo>
                  <a:cubicBezTo>
                    <a:pt x="81" y="86"/>
                    <a:pt x="79" y="84"/>
                    <a:pt x="78" y="81"/>
                  </a:cubicBezTo>
                  <a:cubicBezTo>
                    <a:pt x="82" y="79"/>
                    <a:pt x="86" y="75"/>
                    <a:pt x="88" y="71"/>
                  </a:cubicBezTo>
                  <a:cubicBezTo>
                    <a:pt x="88" y="69"/>
                    <a:pt x="89" y="65"/>
                    <a:pt x="86" y="64"/>
                  </a:cubicBezTo>
                  <a:cubicBezTo>
                    <a:pt x="85" y="64"/>
                    <a:pt x="84" y="64"/>
                    <a:pt x="84" y="64"/>
                  </a:cubicBezTo>
                  <a:cubicBezTo>
                    <a:pt x="82" y="64"/>
                    <a:pt x="80" y="66"/>
                    <a:pt x="78" y="68"/>
                  </a:cubicBezTo>
                  <a:cubicBezTo>
                    <a:pt x="75" y="71"/>
                    <a:pt x="74" y="75"/>
                    <a:pt x="74" y="79"/>
                  </a:cubicBezTo>
                  <a:cubicBezTo>
                    <a:pt x="74" y="79"/>
                    <a:pt x="73" y="79"/>
                    <a:pt x="73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67" y="80"/>
                    <a:pt x="64" y="76"/>
                    <a:pt x="62" y="72"/>
                  </a:cubicBezTo>
                  <a:cubicBezTo>
                    <a:pt x="63" y="71"/>
                    <a:pt x="64" y="69"/>
                    <a:pt x="64" y="67"/>
                  </a:cubicBezTo>
                  <a:cubicBezTo>
                    <a:pt x="65" y="64"/>
                    <a:pt x="66" y="60"/>
                    <a:pt x="64" y="57"/>
                  </a:cubicBezTo>
                  <a:cubicBezTo>
                    <a:pt x="63" y="56"/>
                    <a:pt x="62" y="55"/>
                    <a:pt x="60" y="55"/>
                  </a:cubicBezTo>
                  <a:cubicBezTo>
                    <a:pt x="59" y="55"/>
                    <a:pt x="57" y="56"/>
                    <a:pt x="56" y="57"/>
                  </a:cubicBezTo>
                  <a:cubicBezTo>
                    <a:pt x="54" y="61"/>
                    <a:pt x="55" y="65"/>
                    <a:pt x="56" y="68"/>
                  </a:cubicBezTo>
                  <a:cubicBezTo>
                    <a:pt x="56" y="69"/>
                    <a:pt x="57" y="71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4"/>
                    <a:pt x="53" y="75"/>
                    <a:pt x="51" y="75"/>
                  </a:cubicBezTo>
                  <a:cubicBezTo>
                    <a:pt x="51" y="75"/>
                    <a:pt x="50" y="75"/>
                    <a:pt x="49" y="74"/>
                  </a:cubicBezTo>
                  <a:cubicBezTo>
                    <a:pt x="48" y="67"/>
                    <a:pt x="46" y="59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36" y="58"/>
                    <a:pt x="34" y="61"/>
                    <a:pt x="34" y="64"/>
                  </a:cubicBezTo>
                  <a:cubicBezTo>
                    <a:pt x="34" y="69"/>
                    <a:pt x="39" y="73"/>
                    <a:pt x="43" y="76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6" y="78"/>
                    <a:pt x="46" y="79"/>
                    <a:pt x="46" y="80"/>
                  </a:cubicBezTo>
                  <a:cubicBezTo>
                    <a:pt x="48" y="96"/>
                    <a:pt x="46" y="112"/>
                    <a:pt x="43" y="128"/>
                  </a:cubicBezTo>
                  <a:cubicBezTo>
                    <a:pt x="39" y="147"/>
                    <a:pt x="32" y="165"/>
                    <a:pt x="21" y="181"/>
                  </a:cubicBezTo>
                  <a:cubicBezTo>
                    <a:pt x="21" y="182"/>
                    <a:pt x="21" y="182"/>
                    <a:pt x="21" y="182"/>
                  </a:cubicBezTo>
                  <a:moveTo>
                    <a:pt x="77" y="0"/>
                  </a:moveTo>
                  <a:cubicBezTo>
                    <a:pt x="76" y="0"/>
                    <a:pt x="75" y="0"/>
                    <a:pt x="74" y="0"/>
                  </a:cubicBezTo>
                  <a:cubicBezTo>
                    <a:pt x="48" y="1"/>
                    <a:pt x="26" y="19"/>
                    <a:pt x="15" y="42"/>
                  </a:cubicBezTo>
                  <a:cubicBezTo>
                    <a:pt x="5" y="60"/>
                    <a:pt x="3" y="81"/>
                    <a:pt x="8" y="101"/>
                  </a:cubicBezTo>
                  <a:cubicBezTo>
                    <a:pt x="12" y="113"/>
                    <a:pt x="17" y="126"/>
                    <a:pt x="19" y="139"/>
                  </a:cubicBezTo>
                  <a:cubicBezTo>
                    <a:pt x="22" y="153"/>
                    <a:pt x="19" y="166"/>
                    <a:pt x="1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9"/>
                    <a:pt x="12" y="179"/>
                    <a:pt x="12" y="180"/>
                  </a:cubicBezTo>
                  <a:cubicBezTo>
                    <a:pt x="7" y="192"/>
                    <a:pt x="0" y="212"/>
                    <a:pt x="15" y="219"/>
                  </a:cubicBezTo>
                  <a:cubicBezTo>
                    <a:pt x="17" y="220"/>
                    <a:pt x="19" y="220"/>
                    <a:pt x="21" y="220"/>
                  </a:cubicBezTo>
                  <a:cubicBezTo>
                    <a:pt x="33" y="220"/>
                    <a:pt x="39" y="203"/>
                    <a:pt x="43" y="193"/>
                  </a:cubicBezTo>
                  <a:cubicBezTo>
                    <a:pt x="44" y="193"/>
                    <a:pt x="44" y="192"/>
                    <a:pt x="44" y="192"/>
                  </a:cubicBezTo>
                  <a:cubicBezTo>
                    <a:pt x="54" y="174"/>
                    <a:pt x="63" y="157"/>
                    <a:pt x="80" y="146"/>
                  </a:cubicBezTo>
                  <a:cubicBezTo>
                    <a:pt x="94" y="136"/>
                    <a:pt x="108" y="129"/>
                    <a:pt x="119" y="116"/>
                  </a:cubicBezTo>
                  <a:cubicBezTo>
                    <a:pt x="137" y="95"/>
                    <a:pt x="149" y="61"/>
                    <a:pt x="136" y="34"/>
                  </a:cubicBezTo>
                  <a:cubicBezTo>
                    <a:pt x="126" y="12"/>
                    <a:pt x="100" y="0"/>
                    <a:pt x="77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5268" y="3054277"/>
              <a:ext cx="984250" cy="1238250"/>
              <a:chOff x="312737" y="5584826"/>
              <a:chExt cx="984250" cy="1238250"/>
            </a:xfrm>
            <a:solidFill>
              <a:schemeClr val="bg1">
                <a:alpha val="20000"/>
              </a:schemeClr>
            </a:solidFill>
          </p:grpSpPr>
          <p:sp>
            <p:nvSpPr>
              <p:cNvPr id="95" name="Freeform 22"/>
              <p:cNvSpPr>
                <a:spLocks noEditPoints="1"/>
              </p:cNvSpPr>
              <p:nvPr/>
            </p:nvSpPr>
            <p:spPr bwMode="auto">
              <a:xfrm>
                <a:off x="312737" y="5584826"/>
                <a:ext cx="984250" cy="1238250"/>
              </a:xfrm>
              <a:custGeom>
                <a:avLst/>
                <a:gdLst>
                  <a:gd name="T0" fmla="*/ 11 w 232"/>
                  <a:gd name="T1" fmla="*/ 270 h 292"/>
                  <a:gd name="T2" fmla="*/ 11 w 232"/>
                  <a:gd name="T3" fmla="*/ 252 h 292"/>
                  <a:gd name="T4" fmla="*/ 8 w 232"/>
                  <a:gd name="T5" fmla="*/ 238 h 292"/>
                  <a:gd name="T6" fmla="*/ 8 w 232"/>
                  <a:gd name="T7" fmla="*/ 221 h 292"/>
                  <a:gd name="T8" fmla="*/ 10 w 232"/>
                  <a:gd name="T9" fmla="*/ 208 h 292"/>
                  <a:gd name="T10" fmla="*/ 9 w 232"/>
                  <a:gd name="T11" fmla="*/ 207 h 292"/>
                  <a:gd name="T12" fmla="*/ 9 w 232"/>
                  <a:gd name="T13" fmla="*/ 191 h 292"/>
                  <a:gd name="T14" fmla="*/ 9 w 232"/>
                  <a:gd name="T15" fmla="*/ 177 h 292"/>
                  <a:gd name="T16" fmla="*/ 10 w 232"/>
                  <a:gd name="T17" fmla="*/ 164 h 292"/>
                  <a:gd name="T18" fmla="*/ 9 w 232"/>
                  <a:gd name="T19" fmla="*/ 153 h 292"/>
                  <a:gd name="T20" fmla="*/ 10 w 232"/>
                  <a:gd name="T21" fmla="*/ 138 h 292"/>
                  <a:gd name="T22" fmla="*/ 8 w 232"/>
                  <a:gd name="T23" fmla="*/ 126 h 292"/>
                  <a:gd name="T24" fmla="*/ 11 w 232"/>
                  <a:gd name="T25" fmla="*/ 113 h 292"/>
                  <a:gd name="T26" fmla="*/ 11 w 232"/>
                  <a:gd name="T27" fmla="*/ 110 h 292"/>
                  <a:gd name="T28" fmla="*/ 11 w 232"/>
                  <a:gd name="T29" fmla="*/ 100 h 292"/>
                  <a:gd name="T30" fmla="*/ 8 w 232"/>
                  <a:gd name="T31" fmla="*/ 73 h 292"/>
                  <a:gd name="T32" fmla="*/ 11 w 232"/>
                  <a:gd name="T33" fmla="*/ 55 h 292"/>
                  <a:gd name="T34" fmla="*/ 11 w 232"/>
                  <a:gd name="T35" fmla="*/ 40 h 292"/>
                  <a:gd name="T36" fmla="*/ 9 w 232"/>
                  <a:gd name="T37" fmla="*/ 21 h 292"/>
                  <a:gd name="T38" fmla="*/ 80 w 232"/>
                  <a:gd name="T39" fmla="*/ 4 h 292"/>
                  <a:gd name="T40" fmla="*/ 227 w 232"/>
                  <a:gd name="T41" fmla="*/ 265 h 292"/>
                  <a:gd name="T42" fmla="*/ 31 w 232"/>
                  <a:gd name="T43" fmla="*/ 288 h 292"/>
                  <a:gd name="T44" fmla="*/ 18 w 232"/>
                  <a:gd name="T45" fmla="*/ 269 h 292"/>
                  <a:gd name="T46" fmla="*/ 19 w 232"/>
                  <a:gd name="T47" fmla="*/ 254 h 292"/>
                  <a:gd name="T48" fmla="*/ 19 w 232"/>
                  <a:gd name="T49" fmla="*/ 239 h 292"/>
                  <a:gd name="T50" fmla="*/ 19 w 232"/>
                  <a:gd name="T51" fmla="*/ 222 h 292"/>
                  <a:gd name="T52" fmla="*/ 19 w 232"/>
                  <a:gd name="T53" fmla="*/ 208 h 292"/>
                  <a:gd name="T54" fmla="*/ 19 w 232"/>
                  <a:gd name="T55" fmla="*/ 194 h 292"/>
                  <a:gd name="T56" fmla="*/ 18 w 232"/>
                  <a:gd name="T57" fmla="*/ 180 h 292"/>
                  <a:gd name="T58" fmla="*/ 19 w 232"/>
                  <a:gd name="T59" fmla="*/ 167 h 292"/>
                  <a:gd name="T60" fmla="*/ 18 w 232"/>
                  <a:gd name="T61" fmla="*/ 154 h 292"/>
                  <a:gd name="T62" fmla="*/ 19 w 232"/>
                  <a:gd name="T63" fmla="*/ 139 h 292"/>
                  <a:gd name="T64" fmla="*/ 18 w 232"/>
                  <a:gd name="T65" fmla="*/ 126 h 292"/>
                  <a:gd name="T66" fmla="*/ 17 w 232"/>
                  <a:gd name="T67" fmla="*/ 113 h 292"/>
                  <a:gd name="T68" fmla="*/ 18 w 232"/>
                  <a:gd name="T69" fmla="*/ 97 h 292"/>
                  <a:gd name="T70" fmla="*/ 18 w 232"/>
                  <a:gd name="T71" fmla="*/ 85 h 292"/>
                  <a:gd name="T72" fmla="*/ 18 w 232"/>
                  <a:gd name="T73" fmla="*/ 71 h 292"/>
                  <a:gd name="T74" fmla="*/ 19 w 232"/>
                  <a:gd name="T75" fmla="*/ 52 h 292"/>
                  <a:gd name="T76" fmla="*/ 19 w 232"/>
                  <a:gd name="T77" fmla="*/ 33 h 292"/>
                  <a:gd name="T78" fmla="*/ 19 w 232"/>
                  <a:gd name="T79" fmla="*/ 18 h 292"/>
                  <a:gd name="T80" fmla="*/ 29 w 232"/>
                  <a:gd name="T81" fmla="*/ 4 h 292"/>
                  <a:gd name="T82" fmla="*/ 34 w 232"/>
                  <a:gd name="T83" fmla="*/ 0 h 292"/>
                  <a:gd name="T84" fmla="*/ 11 w 232"/>
                  <a:gd name="T85" fmla="*/ 27 h 292"/>
                  <a:gd name="T86" fmla="*/ 11 w 232"/>
                  <a:gd name="T87" fmla="*/ 46 h 292"/>
                  <a:gd name="T88" fmla="*/ 4 w 232"/>
                  <a:gd name="T89" fmla="*/ 75 h 292"/>
                  <a:gd name="T90" fmla="*/ 11 w 232"/>
                  <a:gd name="T91" fmla="*/ 92 h 292"/>
                  <a:gd name="T92" fmla="*/ 4 w 232"/>
                  <a:gd name="T93" fmla="*/ 108 h 292"/>
                  <a:gd name="T94" fmla="*/ 4 w 232"/>
                  <a:gd name="T95" fmla="*/ 125 h 292"/>
                  <a:gd name="T96" fmla="*/ 11 w 232"/>
                  <a:gd name="T97" fmla="*/ 148 h 292"/>
                  <a:gd name="T98" fmla="*/ 10 w 232"/>
                  <a:gd name="T99" fmla="*/ 160 h 292"/>
                  <a:gd name="T100" fmla="*/ 5 w 232"/>
                  <a:gd name="T101" fmla="*/ 175 h 292"/>
                  <a:gd name="T102" fmla="*/ 11 w 232"/>
                  <a:gd name="T103" fmla="*/ 198 h 292"/>
                  <a:gd name="T104" fmla="*/ 11 w 232"/>
                  <a:gd name="T105" fmla="*/ 216 h 292"/>
                  <a:gd name="T106" fmla="*/ 5 w 232"/>
                  <a:gd name="T107" fmla="*/ 236 h 292"/>
                  <a:gd name="T108" fmla="*/ 11 w 232"/>
                  <a:gd name="T109" fmla="*/ 263 h 292"/>
                  <a:gd name="T110" fmla="*/ 31 w 232"/>
                  <a:gd name="T111" fmla="*/ 292 h 292"/>
                  <a:gd name="T112" fmla="*/ 231 w 232"/>
                  <a:gd name="T113" fmla="*/ 2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92">
                    <a:moveTo>
                      <a:pt x="11" y="270"/>
                    </a:moveTo>
                    <a:cubicBezTo>
                      <a:pt x="10" y="269"/>
                      <a:pt x="10" y="269"/>
                      <a:pt x="10" y="269"/>
                    </a:cubicBezTo>
                    <a:cubicBezTo>
                      <a:pt x="9" y="268"/>
                      <a:pt x="9" y="268"/>
                      <a:pt x="10" y="267"/>
                    </a:cubicBezTo>
                    <a:cubicBezTo>
                      <a:pt x="11" y="267"/>
                      <a:pt x="11" y="267"/>
                      <a:pt x="11" y="267"/>
                    </a:cubicBezTo>
                    <a:cubicBezTo>
                      <a:pt x="11" y="268"/>
                      <a:pt x="11" y="269"/>
                      <a:pt x="11" y="270"/>
                    </a:cubicBezTo>
                    <a:moveTo>
                      <a:pt x="11" y="255"/>
                    </a:move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1" y="252"/>
                      <a:pt x="11" y="252"/>
                    </a:cubicBezTo>
                    <a:cubicBezTo>
                      <a:pt x="11" y="253"/>
                      <a:pt x="11" y="254"/>
                      <a:pt x="11" y="255"/>
                    </a:cubicBezTo>
                    <a:moveTo>
                      <a:pt x="11" y="240"/>
                    </a:moveTo>
                    <a:cubicBezTo>
                      <a:pt x="11" y="240"/>
                      <a:pt x="10" y="239"/>
                      <a:pt x="10" y="239"/>
                    </a:cubicBezTo>
                    <a:cubicBezTo>
                      <a:pt x="9" y="239"/>
                      <a:pt x="9" y="239"/>
                      <a:pt x="8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9" y="237"/>
                      <a:pt x="9" y="237"/>
                      <a:pt x="9" y="237"/>
                    </a:cubicBezTo>
                    <a:cubicBezTo>
                      <a:pt x="10" y="237"/>
                      <a:pt x="10" y="237"/>
                      <a:pt x="11" y="237"/>
                    </a:cubicBezTo>
                    <a:cubicBezTo>
                      <a:pt x="11" y="238"/>
                      <a:pt x="11" y="239"/>
                      <a:pt x="11" y="240"/>
                    </a:cubicBezTo>
                    <a:moveTo>
                      <a:pt x="11" y="224"/>
                    </a:moveTo>
                    <a:cubicBezTo>
                      <a:pt x="9" y="224"/>
                      <a:pt x="7" y="223"/>
                      <a:pt x="8" y="221"/>
                    </a:cubicBezTo>
                    <a:cubicBezTo>
                      <a:pt x="9" y="220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3"/>
                      <a:pt x="11" y="224"/>
                    </a:cubicBezTo>
                    <a:moveTo>
                      <a:pt x="11" y="209"/>
                    </a:moveTo>
                    <a:cubicBezTo>
                      <a:pt x="11" y="209"/>
                      <a:pt x="10" y="208"/>
                      <a:pt x="10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6"/>
                      <a:pt x="10" y="206"/>
                    </a:cubicBezTo>
                    <a:cubicBezTo>
                      <a:pt x="10" y="206"/>
                      <a:pt x="11" y="206"/>
                      <a:pt x="11" y="206"/>
                    </a:cubicBezTo>
                    <a:cubicBezTo>
                      <a:pt x="11" y="207"/>
                      <a:pt x="11" y="208"/>
                      <a:pt x="11" y="209"/>
                    </a:cubicBezTo>
                    <a:moveTo>
                      <a:pt x="11" y="194"/>
                    </a:moveTo>
                    <a:cubicBezTo>
                      <a:pt x="9" y="193"/>
                      <a:pt x="6" y="192"/>
                      <a:pt x="9" y="191"/>
                    </a:cubicBezTo>
                    <a:cubicBezTo>
                      <a:pt x="10" y="191"/>
                      <a:pt x="10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92"/>
                      <a:pt x="11" y="193"/>
                      <a:pt x="11" y="194"/>
                    </a:cubicBezTo>
                    <a:moveTo>
                      <a:pt x="11" y="180"/>
                    </a:moveTo>
                    <a:cubicBezTo>
                      <a:pt x="9" y="179"/>
                      <a:pt x="7" y="178"/>
                      <a:pt x="9" y="177"/>
                    </a:cubicBezTo>
                    <a:cubicBezTo>
                      <a:pt x="9" y="177"/>
                      <a:pt x="10" y="177"/>
                      <a:pt x="10" y="177"/>
                    </a:cubicBezTo>
                    <a:cubicBezTo>
                      <a:pt x="10" y="177"/>
                      <a:pt x="11" y="177"/>
                      <a:pt x="11" y="177"/>
                    </a:cubicBezTo>
                    <a:cubicBezTo>
                      <a:pt x="11" y="178"/>
                      <a:pt x="11" y="179"/>
                      <a:pt x="11" y="180"/>
                    </a:cubicBezTo>
                    <a:moveTo>
                      <a:pt x="11" y="167"/>
                    </a:moveTo>
                    <a:cubicBezTo>
                      <a:pt x="10" y="166"/>
                      <a:pt x="8" y="165"/>
                      <a:pt x="10" y="164"/>
                    </a:cubicBezTo>
                    <a:cubicBezTo>
                      <a:pt x="10" y="164"/>
                      <a:pt x="10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5"/>
                      <a:pt x="11" y="166"/>
                      <a:pt x="11" y="167"/>
                    </a:cubicBezTo>
                    <a:moveTo>
                      <a:pt x="11" y="155"/>
                    </a:moveTo>
                    <a:cubicBezTo>
                      <a:pt x="10" y="154"/>
                      <a:pt x="9" y="153"/>
                      <a:pt x="9" y="153"/>
                    </a:cubicBezTo>
                    <a:cubicBezTo>
                      <a:pt x="9" y="152"/>
                      <a:pt x="10" y="152"/>
                      <a:pt x="11" y="152"/>
                    </a:cubicBezTo>
                    <a:cubicBezTo>
                      <a:pt x="11" y="153"/>
                      <a:pt x="11" y="154"/>
                      <a:pt x="11" y="155"/>
                    </a:cubicBezTo>
                    <a:moveTo>
                      <a:pt x="11" y="140"/>
                    </a:moveTo>
                    <a:cubicBezTo>
                      <a:pt x="11" y="140"/>
                      <a:pt x="10" y="140"/>
                      <a:pt x="9" y="140"/>
                    </a:cubicBezTo>
                    <a:cubicBezTo>
                      <a:pt x="8" y="139"/>
                      <a:pt x="8" y="139"/>
                      <a:pt x="10" y="138"/>
                    </a:cubicBezTo>
                    <a:cubicBezTo>
                      <a:pt x="10" y="138"/>
                      <a:pt x="11" y="138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moveTo>
                      <a:pt x="11" y="127"/>
                    </a:moveTo>
                    <a:cubicBezTo>
                      <a:pt x="11" y="127"/>
                      <a:pt x="10" y="127"/>
                      <a:pt x="9" y="127"/>
                    </a:cubicBezTo>
                    <a:cubicBezTo>
                      <a:pt x="9" y="126"/>
                      <a:pt x="9" y="126"/>
                      <a:pt x="8" y="126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5"/>
                      <a:pt x="10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6"/>
                      <a:pt x="11" y="127"/>
                    </a:cubicBezTo>
                    <a:moveTo>
                      <a:pt x="11" y="113"/>
                    </a:moveTo>
                    <a:cubicBezTo>
                      <a:pt x="10" y="112"/>
                      <a:pt x="10" y="112"/>
                      <a:pt x="9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0"/>
                      <a:pt x="9" y="110"/>
                      <a:pt x="10" y="110"/>
                    </a:cubicBezTo>
                    <a:cubicBezTo>
                      <a:pt x="10" y="110"/>
                      <a:pt x="11" y="110"/>
                      <a:pt x="11" y="110"/>
                    </a:cubicBezTo>
                    <a:cubicBezTo>
                      <a:pt x="11" y="111"/>
                      <a:pt x="11" y="112"/>
                      <a:pt x="11" y="113"/>
                    </a:cubicBezTo>
                    <a:moveTo>
                      <a:pt x="11" y="100"/>
                    </a:moveTo>
                    <a:cubicBezTo>
                      <a:pt x="9" y="100"/>
                      <a:pt x="6" y="98"/>
                      <a:pt x="9" y="96"/>
                    </a:cubicBezTo>
                    <a:cubicBezTo>
                      <a:pt x="10" y="96"/>
                      <a:pt x="10" y="96"/>
                      <a:pt x="11" y="95"/>
                    </a:cubicBezTo>
                    <a:cubicBezTo>
                      <a:pt x="11" y="97"/>
                      <a:pt x="11" y="99"/>
                      <a:pt x="11" y="100"/>
                    </a:cubicBezTo>
                    <a:moveTo>
                      <a:pt x="11" y="86"/>
                    </a:moveTo>
                    <a:cubicBezTo>
                      <a:pt x="10" y="85"/>
                      <a:pt x="9" y="84"/>
                      <a:pt x="11" y="83"/>
                    </a:cubicBezTo>
                    <a:cubicBezTo>
                      <a:pt x="11" y="84"/>
                      <a:pt x="11" y="85"/>
                      <a:pt x="11" y="86"/>
                    </a:cubicBezTo>
                    <a:moveTo>
                      <a:pt x="11" y="74"/>
                    </a:moveTo>
                    <a:cubicBezTo>
                      <a:pt x="10" y="74"/>
                      <a:pt x="9" y="74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1"/>
                      <a:pt x="8" y="71"/>
                      <a:pt x="9" y="71"/>
                    </a:cubicBezTo>
                    <a:cubicBezTo>
                      <a:pt x="9" y="70"/>
                      <a:pt x="10" y="69"/>
                      <a:pt x="11" y="69"/>
                    </a:cubicBezTo>
                    <a:cubicBezTo>
                      <a:pt x="11" y="71"/>
                      <a:pt x="11" y="73"/>
                      <a:pt x="11" y="74"/>
                    </a:cubicBezTo>
                    <a:moveTo>
                      <a:pt x="11" y="55"/>
                    </a:moveTo>
                    <a:cubicBezTo>
                      <a:pt x="10" y="55"/>
                      <a:pt x="10" y="54"/>
                      <a:pt x="9" y="54"/>
                    </a:cubicBezTo>
                    <a:cubicBezTo>
                      <a:pt x="7" y="53"/>
                      <a:pt x="7" y="52"/>
                      <a:pt x="9" y="51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11" y="52"/>
                      <a:pt x="11" y="53"/>
                      <a:pt x="11" y="55"/>
                    </a:cubicBezTo>
                    <a:moveTo>
                      <a:pt x="11" y="40"/>
                    </a:moveTo>
                    <a:cubicBezTo>
                      <a:pt x="9" y="38"/>
                      <a:pt x="6" y="35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5"/>
                      <a:pt x="11" y="38"/>
                      <a:pt x="11" y="40"/>
                    </a:cubicBezTo>
                    <a:moveTo>
                      <a:pt x="11" y="22"/>
                    </a:moveTo>
                    <a:cubicBezTo>
                      <a:pt x="10" y="22"/>
                      <a:pt x="9" y="21"/>
                      <a:pt x="9" y="21"/>
                    </a:cubicBezTo>
                    <a:cubicBezTo>
                      <a:pt x="9" y="20"/>
                      <a:pt x="9" y="19"/>
                      <a:pt x="10" y="19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9"/>
                      <a:pt x="11" y="21"/>
                      <a:pt x="11" y="22"/>
                    </a:cubicBezTo>
                    <a:moveTo>
                      <a:pt x="34" y="4"/>
                    </a:moveTo>
                    <a:cubicBezTo>
                      <a:pt x="49" y="4"/>
                      <a:pt x="65" y="4"/>
                      <a:pt x="80" y="4"/>
                    </a:cubicBezTo>
                    <a:cubicBezTo>
                      <a:pt x="120" y="4"/>
                      <a:pt x="160" y="4"/>
                      <a:pt x="200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8" y="4"/>
                      <a:pt x="227" y="5"/>
                      <a:pt x="227" y="16"/>
                    </a:cubicBezTo>
                    <a:cubicBezTo>
                      <a:pt x="227" y="24"/>
                      <a:pt x="227" y="32"/>
                      <a:pt x="227" y="40"/>
                    </a:cubicBezTo>
                    <a:cubicBezTo>
                      <a:pt x="227" y="115"/>
                      <a:pt x="227" y="190"/>
                      <a:pt x="227" y="265"/>
                    </a:cubicBezTo>
                    <a:cubicBezTo>
                      <a:pt x="227" y="269"/>
                      <a:pt x="227" y="273"/>
                      <a:pt x="227" y="277"/>
                    </a:cubicBezTo>
                    <a:cubicBezTo>
                      <a:pt x="226" y="287"/>
                      <a:pt x="217" y="288"/>
                      <a:pt x="207" y="288"/>
                    </a:cubicBezTo>
                    <a:cubicBezTo>
                      <a:pt x="203" y="288"/>
                      <a:pt x="198" y="288"/>
                      <a:pt x="195" y="288"/>
                    </a:cubicBezTo>
                    <a:cubicBezTo>
                      <a:pt x="176" y="288"/>
                      <a:pt x="157" y="288"/>
                      <a:pt x="138" y="288"/>
                    </a:cubicBezTo>
                    <a:cubicBezTo>
                      <a:pt x="102" y="288"/>
                      <a:pt x="66" y="288"/>
                      <a:pt x="31" y="288"/>
                    </a:cubicBezTo>
                    <a:cubicBezTo>
                      <a:pt x="23" y="288"/>
                      <a:pt x="16" y="286"/>
                      <a:pt x="15" y="277"/>
                    </a:cubicBezTo>
                    <a:cubicBezTo>
                      <a:pt x="15" y="275"/>
                      <a:pt x="15" y="273"/>
                      <a:pt x="15" y="271"/>
                    </a:cubicBezTo>
                    <a:cubicBezTo>
                      <a:pt x="15" y="270"/>
                      <a:pt x="15" y="269"/>
                      <a:pt x="15" y="267"/>
                    </a:cubicBezTo>
                    <a:cubicBezTo>
                      <a:pt x="16" y="268"/>
                      <a:pt x="17" y="268"/>
                      <a:pt x="17" y="269"/>
                    </a:cubicBezTo>
                    <a:cubicBezTo>
                      <a:pt x="18" y="269"/>
                      <a:pt x="18" y="269"/>
                      <a:pt x="18" y="269"/>
                    </a:cubicBezTo>
                    <a:cubicBezTo>
                      <a:pt x="20" y="269"/>
                      <a:pt x="21" y="266"/>
                      <a:pt x="19" y="265"/>
                    </a:cubicBezTo>
                    <a:cubicBezTo>
                      <a:pt x="18" y="264"/>
                      <a:pt x="17" y="263"/>
                      <a:pt x="15" y="263"/>
                    </a:cubicBezTo>
                    <a:cubicBezTo>
                      <a:pt x="15" y="260"/>
                      <a:pt x="15" y="256"/>
                      <a:pt x="15" y="253"/>
                    </a:cubicBezTo>
                    <a:cubicBezTo>
                      <a:pt x="16" y="253"/>
                      <a:pt x="18" y="254"/>
                      <a:pt x="19" y="254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21" y="254"/>
                      <a:pt x="22" y="251"/>
                      <a:pt x="20" y="250"/>
                    </a:cubicBezTo>
                    <a:cubicBezTo>
                      <a:pt x="18" y="250"/>
                      <a:pt x="17" y="249"/>
                      <a:pt x="15" y="249"/>
                    </a:cubicBezTo>
                    <a:cubicBezTo>
                      <a:pt x="15" y="245"/>
                      <a:pt x="15" y="242"/>
                      <a:pt x="15" y="238"/>
                    </a:cubicBezTo>
                    <a:cubicBezTo>
                      <a:pt x="16" y="238"/>
                      <a:pt x="17" y="239"/>
                      <a:pt x="18" y="239"/>
                    </a:cubicBezTo>
                    <a:cubicBezTo>
                      <a:pt x="18" y="239"/>
                      <a:pt x="18" y="239"/>
                      <a:pt x="19" y="239"/>
                    </a:cubicBezTo>
                    <a:cubicBezTo>
                      <a:pt x="20" y="239"/>
                      <a:pt x="21" y="236"/>
                      <a:pt x="19" y="235"/>
                    </a:cubicBezTo>
                    <a:cubicBezTo>
                      <a:pt x="18" y="235"/>
                      <a:pt x="16" y="234"/>
                      <a:pt x="15" y="234"/>
                    </a:cubicBezTo>
                    <a:cubicBezTo>
                      <a:pt x="15" y="229"/>
                      <a:pt x="15" y="225"/>
                      <a:pt x="15" y="220"/>
                    </a:cubicBezTo>
                    <a:cubicBezTo>
                      <a:pt x="17" y="221"/>
                      <a:pt x="18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2"/>
                      <a:pt x="22" y="219"/>
                      <a:pt x="20" y="218"/>
                    </a:cubicBezTo>
                    <a:cubicBezTo>
                      <a:pt x="18" y="218"/>
                      <a:pt x="17" y="217"/>
                      <a:pt x="15" y="216"/>
                    </a:cubicBezTo>
                    <a:cubicBezTo>
                      <a:pt x="15" y="213"/>
                      <a:pt x="15" y="209"/>
                      <a:pt x="15" y="206"/>
                    </a:cubicBezTo>
                    <a:cubicBezTo>
                      <a:pt x="16" y="206"/>
                      <a:pt x="17" y="207"/>
                      <a:pt x="18" y="207"/>
                    </a:cubicBezTo>
                    <a:cubicBezTo>
                      <a:pt x="18" y="208"/>
                      <a:pt x="19" y="208"/>
                      <a:pt x="19" y="208"/>
                    </a:cubicBezTo>
                    <a:cubicBezTo>
                      <a:pt x="21" y="208"/>
                      <a:pt x="22" y="207"/>
                      <a:pt x="21" y="205"/>
                    </a:cubicBezTo>
                    <a:cubicBezTo>
                      <a:pt x="20" y="203"/>
                      <a:pt x="17" y="202"/>
                      <a:pt x="15" y="201"/>
                    </a:cubicBezTo>
                    <a:cubicBezTo>
                      <a:pt x="15" y="198"/>
                      <a:pt x="15" y="195"/>
                      <a:pt x="15" y="192"/>
                    </a:cubicBezTo>
                    <a:cubicBezTo>
                      <a:pt x="16" y="192"/>
                      <a:pt x="17" y="193"/>
                      <a:pt x="18" y="193"/>
                    </a:cubicBezTo>
                    <a:cubicBezTo>
                      <a:pt x="18" y="194"/>
                      <a:pt x="19" y="194"/>
                      <a:pt x="19" y="194"/>
                    </a:cubicBezTo>
                    <a:cubicBezTo>
                      <a:pt x="20" y="194"/>
                      <a:pt x="22" y="191"/>
                      <a:pt x="20" y="190"/>
                    </a:cubicBezTo>
                    <a:cubicBezTo>
                      <a:pt x="19" y="189"/>
                      <a:pt x="17" y="188"/>
                      <a:pt x="15" y="188"/>
                    </a:cubicBezTo>
                    <a:cubicBezTo>
                      <a:pt x="15" y="185"/>
                      <a:pt x="15" y="182"/>
                      <a:pt x="15" y="178"/>
                    </a:cubicBezTo>
                    <a:cubicBezTo>
                      <a:pt x="16" y="179"/>
                      <a:pt x="17" y="179"/>
                      <a:pt x="17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0" y="180"/>
                      <a:pt x="21" y="177"/>
                      <a:pt x="19" y="176"/>
                    </a:cubicBezTo>
                    <a:cubicBezTo>
                      <a:pt x="18" y="175"/>
                      <a:pt x="17" y="175"/>
                      <a:pt x="15" y="174"/>
                    </a:cubicBezTo>
                    <a:cubicBezTo>
                      <a:pt x="15" y="171"/>
                      <a:pt x="15" y="168"/>
                      <a:pt x="15" y="165"/>
                    </a:cubicBezTo>
                    <a:cubicBezTo>
                      <a:pt x="16" y="166"/>
                      <a:pt x="17" y="166"/>
                      <a:pt x="18" y="167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67"/>
                      <a:pt x="22" y="163"/>
                      <a:pt x="19" y="163"/>
                    </a:cubicBezTo>
                    <a:cubicBezTo>
                      <a:pt x="18" y="162"/>
                      <a:pt x="17" y="162"/>
                      <a:pt x="15" y="161"/>
                    </a:cubicBezTo>
                    <a:cubicBezTo>
                      <a:pt x="15" y="158"/>
                      <a:pt x="15" y="156"/>
                      <a:pt x="15" y="153"/>
                    </a:cubicBezTo>
                    <a:cubicBezTo>
                      <a:pt x="16" y="153"/>
                      <a:pt x="17" y="153"/>
                      <a:pt x="17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20" y="154"/>
                      <a:pt x="21" y="151"/>
                      <a:pt x="19" y="150"/>
                    </a:cubicBezTo>
                    <a:cubicBezTo>
                      <a:pt x="17" y="149"/>
                      <a:pt x="16" y="149"/>
                      <a:pt x="15" y="149"/>
                    </a:cubicBezTo>
                    <a:cubicBezTo>
                      <a:pt x="15" y="145"/>
                      <a:pt x="15" y="142"/>
                      <a:pt x="15" y="138"/>
                    </a:cubicBezTo>
                    <a:cubicBezTo>
                      <a:pt x="16" y="138"/>
                      <a:pt x="17" y="139"/>
                      <a:pt x="18" y="139"/>
                    </a:cubicBezTo>
                    <a:cubicBezTo>
                      <a:pt x="18" y="139"/>
                      <a:pt x="18" y="139"/>
                      <a:pt x="19" y="139"/>
                    </a:cubicBezTo>
                    <a:cubicBezTo>
                      <a:pt x="20" y="139"/>
                      <a:pt x="21" y="136"/>
                      <a:pt x="19" y="135"/>
                    </a:cubicBezTo>
                    <a:cubicBezTo>
                      <a:pt x="18" y="135"/>
                      <a:pt x="16" y="134"/>
                      <a:pt x="15" y="134"/>
                    </a:cubicBezTo>
                    <a:cubicBezTo>
                      <a:pt x="15" y="131"/>
                      <a:pt x="15" y="128"/>
                      <a:pt x="15" y="125"/>
                    </a:cubicBezTo>
                    <a:cubicBezTo>
                      <a:pt x="16" y="125"/>
                      <a:pt x="16" y="125"/>
                      <a:pt x="17" y="126"/>
                    </a:cubicBezTo>
                    <a:cubicBezTo>
                      <a:pt x="17" y="126"/>
                      <a:pt x="17" y="126"/>
                      <a:pt x="18" y="126"/>
                    </a:cubicBezTo>
                    <a:cubicBezTo>
                      <a:pt x="20" y="126"/>
                      <a:pt x="20" y="123"/>
                      <a:pt x="18" y="122"/>
                    </a:cubicBezTo>
                    <a:cubicBezTo>
                      <a:pt x="17" y="122"/>
                      <a:pt x="16" y="121"/>
                      <a:pt x="15" y="121"/>
                    </a:cubicBezTo>
                    <a:cubicBezTo>
                      <a:pt x="15" y="118"/>
                      <a:pt x="15" y="115"/>
                      <a:pt x="15" y="111"/>
                    </a:cubicBezTo>
                    <a:cubicBezTo>
                      <a:pt x="15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3"/>
                      <a:pt x="20" y="111"/>
                      <a:pt x="19" y="109"/>
                    </a:cubicBezTo>
                    <a:cubicBezTo>
                      <a:pt x="18" y="109"/>
                      <a:pt x="17" y="108"/>
                      <a:pt x="15" y="107"/>
                    </a:cubicBezTo>
                    <a:cubicBezTo>
                      <a:pt x="15" y="103"/>
                      <a:pt x="15" y="100"/>
                      <a:pt x="15" y="96"/>
                    </a:cubicBezTo>
                    <a:cubicBezTo>
                      <a:pt x="16" y="96"/>
                      <a:pt x="17" y="97"/>
                      <a:pt x="17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20" y="97"/>
                      <a:pt x="21" y="95"/>
                      <a:pt x="19" y="94"/>
                    </a:cubicBezTo>
                    <a:cubicBezTo>
                      <a:pt x="18" y="93"/>
                      <a:pt x="17" y="92"/>
                      <a:pt x="15" y="92"/>
                    </a:cubicBezTo>
                    <a:cubicBezTo>
                      <a:pt x="15" y="89"/>
                      <a:pt x="15" y="86"/>
                      <a:pt x="15" y="84"/>
                    </a:cubicBezTo>
                    <a:cubicBezTo>
                      <a:pt x="16" y="84"/>
                      <a:pt x="16" y="84"/>
                      <a:pt x="17" y="85"/>
                    </a:cubicBezTo>
                    <a:cubicBezTo>
                      <a:pt x="17" y="85"/>
                      <a:pt x="18" y="85"/>
                      <a:pt x="18" y="85"/>
                    </a:cubicBezTo>
                    <a:cubicBezTo>
                      <a:pt x="20" y="85"/>
                      <a:pt x="21" y="82"/>
                      <a:pt x="19" y="81"/>
                    </a:cubicBezTo>
                    <a:cubicBezTo>
                      <a:pt x="18" y="80"/>
                      <a:pt x="17" y="80"/>
                      <a:pt x="15" y="79"/>
                    </a:cubicBezTo>
                    <a:cubicBezTo>
                      <a:pt x="15" y="76"/>
                      <a:pt x="15" y="73"/>
                      <a:pt x="15" y="69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1" y="68"/>
                      <a:pt x="19" y="67"/>
                    </a:cubicBezTo>
                    <a:cubicBezTo>
                      <a:pt x="18" y="66"/>
                      <a:pt x="17" y="65"/>
                      <a:pt x="15" y="65"/>
                    </a:cubicBezTo>
                    <a:cubicBezTo>
                      <a:pt x="15" y="60"/>
                      <a:pt x="15" y="55"/>
                      <a:pt x="15" y="50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1" y="52"/>
                      <a:pt x="22" y="49"/>
                      <a:pt x="20" y="48"/>
                    </a:cubicBezTo>
                    <a:cubicBezTo>
                      <a:pt x="19" y="47"/>
                      <a:pt x="17" y="47"/>
                      <a:pt x="15" y="46"/>
                    </a:cubicBezTo>
                    <a:cubicBezTo>
                      <a:pt x="15" y="42"/>
                      <a:pt x="15" y="37"/>
                      <a:pt x="15" y="33"/>
                    </a:cubicBezTo>
                    <a:cubicBezTo>
                      <a:pt x="16" y="33"/>
                      <a:pt x="17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0"/>
                      <a:pt x="20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5" y="25"/>
                      <a:pt x="15" y="22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2" y="18"/>
                      <a:pt x="23" y="15"/>
                      <a:pt x="21" y="14"/>
                    </a:cubicBezTo>
                    <a:cubicBezTo>
                      <a:pt x="19" y="14"/>
                      <a:pt x="17" y="13"/>
                      <a:pt x="16" y="13"/>
                    </a:cubicBezTo>
                    <a:cubicBezTo>
                      <a:pt x="17" y="8"/>
                      <a:pt x="20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2" y="4"/>
                      <a:pt x="34" y="4"/>
                    </a:cubicBezTo>
                    <a:moveTo>
                      <a:pt x="210" y="0"/>
                    </a:moveTo>
                    <a:cubicBezTo>
                      <a:pt x="206" y="0"/>
                      <a:pt x="203" y="0"/>
                      <a:pt x="200" y="0"/>
                    </a:cubicBezTo>
                    <a:cubicBezTo>
                      <a:pt x="182" y="0"/>
                      <a:pt x="163" y="0"/>
                      <a:pt x="145" y="0"/>
                    </a:cubicBezTo>
                    <a:cubicBezTo>
                      <a:pt x="108" y="0"/>
                      <a:pt x="71" y="0"/>
                      <a:pt x="34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19" y="0"/>
                      <a:pt x="12" y="6"/>
                      <a:pt x="11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5" y="18"/>
                      <a:pt x="4" y="20"/>
                      <a:pt x="5" y="22"/>
                    </a:cubicBezTo>
                    <a:cubicBezTo>
                      <a:pt x="6" y="25"/>
                      <a:pt x="9" y="26"/>
                      <a:pt x="11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9" y="29"/>
                      <a:pt x="7" y="30"/>
                      <a:pt x="6" y="31"/>
                    </a:cubicBezTo>
                    <a:cubicBezTo>
                      <a:pt x="4" y="33"/>
                      <a:pt x="3" y="37"/>
                      <a:pt x="5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8" y="46"/>
                      <a:pt x="6" y="47"/>
                      <a:pt x="4" y="50"/>
                    </a:cubicBezTo>
                    <a:cubicBezTo>
                      <a:pt x="1" y="55"/>
                      <a:pt x="7" y="58"/>
                      <a:pt x="11" y="59"/>
                    </a:cubicBezTo>
                    <a:cubicBezTo>
                      <a:pt x="11" y="61"/>
                      <a:pt x="11" y="63"/>
                      <a:pt x="11" y="65"/>
                    </a:cubicBezTo>
                    <a:cubicBezTo>
                      <a:pt x="9" y="65"/>
                      <a:pt x="7" y="66"/>
                      <a:pt x="5" y="68"/>
                    </a:cubicBezTo>
                    <a:cubicBezTo>
                      <a:pt x="4" y="70"/>
                      <a:pt x="3" y="72"/>
                      <a:pt x="4" y="75"/>
                    </a:cubicBezTo>
                    <a:cubicBezTo>
                      <a:pt x="6" y="77"/>
                      <a:pt x="9" y="78"/>
                      <a:pt x="11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9"/>
                      <a:pt x="9" y="80"/>
                      <a:pt x="8" y="80"/>
                    </a:cubicBezTo>
                    <a:cubicBezTo>
                      <a:pt x="4" y="84"/>
                      <a:pt x="7" y="89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9" y="92"/>
                      <a:pt x="7" y="92"/>
                      <a:pt x="5" y="94"/>
                    </a:cubicBezTo>
                    <a:cubicBezTo>
                      <a:pt x="2" y="99"/>
                      <a:pt x="6" y="104"/>
                      <a:pt x="11" y="104"/>
                    </a:cubicBezTo>
                    <a:cubicBezTo>
                      <a:pt x="11" y="105"/>
                      <a:pt x="11" y="105"/>
                      <a:pt x="11" y="106"/>
                    </a:cubicBezTo>
                    <a:cubicBezTo>
                      <a:pt x="11" y="106"/>
                      <a:pt x="10" y="106"/>
                      <a:pt x="10" y="106"/>
                    </a:cubicBezTo>
                    <a:cubicBezTo>
                      <a:pt x="7" y="106"/>
                      <a:pt x="5" y="106"/>
                      <a:pt x="4" y="108"/>
                    </a:cubicBezTo>
                    <a:cubicBezTo>
                      <a:pt x="1" y="112"/>
                      <a:pt x="7" y="116"/>
                      <a:pt x="11" y="117"/>
                    </a:cubicBezTo>
                    <a:cubicBezTo>
                      <a:pt x="11" y="118"/>
                      <a:pt x="11" y="11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0" y="120"/>
                      <a:pt x="9" y="120"/>
                      <a:pt x="9" y="121"/>
                    </a:cubicBezTo>
                    <a:cubicBezTo>
                      <a:pt x="7" y="121"/>
                      <a:pt x="5" y="123"/>
                      <a:pt x="4" y="125"/>
                    </a:cubicBezTo>
                    <a:cubicBezTo>
                      <a:pt x="4" y="128"/>
                      <a:pt x="8" y="131"/>
                      <a:pt x="11" y="131"/>
                    </a:cubicBezTo>
                    <a:cubicBezTo>
                      <a:pt x="11" y="132"/>
                      <a:pt x="11" y="133"/>
                      <a:pt x="11" y="134"/>
                    </a:cubicBezTo>
                    <a:cubicBezTo>
                      <a:pt x="9" y="134"/>
                      <a:pt x="7" y="135"/>
                      <a:pt x="5" y="137"/>
                    </a:cubicBezTo>
                    <a:cubicBezTo>
                      <a:pt x="2" y="141"/>
                      <a:pt x="8" y="143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0" y="148"/>
                      <a:pt x="9" y="148"/>
                    </a:cubicBezTo>
                    <a:cubicBezTo>
                      <a:pt x="7" y="149"/>
                      <a:pt x="5" y="150"/>
                      <a:pt x="5" y="152"/>
                    </a:cubicBezTo>
                    <a:cubicBezTo>
                      <a:pt x="4" y="155"/>
                      <a:pt x="8" y="158"/>
                      <a:pt x="11" y="159"/>
                    </a:cubicBezTo>
                    <a:cubicBezTo>
                      <a:pt x="11" y="159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0" y="160"/>
                    </a:cubicBezTo>
                    <a:cubicBezTo>
                      <a:pt x="9" y="160"/>
                      <a:pt x="7" y="160"/>
                      <a:pt x="6" y="162"/>
                    </a:cubicBezTo>
                    <a:cubicBezTo>
                      <a:pt x="3" y="166"/>
                      <a:pt x="7" y="170"/>
                      <a:pt x="11" y="171"/>
                    </a:cubicBezTo>
                    <a:cubicBezTo>
                      <a:pt x="11" y="172"/>
                      <a:pt x="11" y="173"/>
                      <a:pt x="11" y="173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8" y="173"/>
                      <a:pt x="7" y="174"/>
                      <a:pt x="5" y="175"/>
                    </a:cubicBezTo>
                    <a:cubicBezTo>
                      <a:pt x="0" y="179"/>
                      <a:pt x="7" y="184"/>
                      <a:pt x="11" y="185"/>
                    </a:cubicBezTo>
                    <a:cubicBezTo>
                      <a:pt x="11" y="185"/>
                      <a:pt x="11" y="186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87"/>
                      <a:pt x="7" y="188"/>
                      <a:pt x="5" y="189"/>
                    </a:cubicBezTo>
                    <a:cubicBezTo>
                      <a:pt x="1" y="193"/>
                      <a:pt x="7" y="197"/>
                      <a:pt x="11" y="198"/>
                    </a:cubicBezTo>
                    <a:cubicBezTo>
                      <a:pt x="11" y="199"/>
                      <a:pt x="11" y="200"/>
                      <a:pt x="11" y="201"/>
                    </a:cubicBezTo>
                    <a:cubicBezTo>
                      <a:pt x="10" y="202"/>
                      <a:pt x="9" y="202"/>
                      <a:pt x="8" y="203"/>
                    </a:cubicBezTo>
                    <a:cubicBezTo>
                      <a:pt x="6" y="204"/>
                      <a:pt x="4" y="206"/>
                      <a:pt x="5" y="208"/>
                    </a:cubicBezTo>
                    <a:cubicBezTo>
                      <a:pt x="6" y="211"/>
                      <a:pt x="9" y="212"/>
                      <a:pt x="11" y="213"/>
                    </a:cubicBezTo>
                    <a:cubicBezTo>
                      <a:pt x="11" y="214"/>
                      <a:pt x="11" y="215"/>
                      <a:pt x="11" y="216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8" y="216"/>
                      <a:pt x="6" y="217"/>
                      <a:pt x="4" y="219"/>
                    </a:cubicBezTo>
                    <a:cubicBezTo>
                      <a:pt x="1" y="224"/>
                      <a:pt x="7" y="227"/>
                      <a:pt x="11" y="228"/>
                    </a:cubicBezTo>
                    <a:cubicBezTo>
                      <a:pt x="11" y="230"/>
                      <a:pt x="11" y="231"/>
                      <a:pt x="11" y="233"/>
                    </a:cubicBezTo>
                    <a:cubicBezTo>
                      <a:pt x="9" y="233"/>
                      <a:pt x="6" y="234"/>
                      <a:pt x="5" y="236"/>
                    </a:cubicBezTo>
                    <a:cubicBezTo>
                      <a:pt x="2" y="240"/>
                      <a:pt x="8" y="243"/>
                      <a:pt x="11" y="244"/>
                    </a:cubicBezTo>
                    <a:cubicBezTo>
                      <a:pt x="11" y="245"/>
                      <a:pt x="11" y="247"/>
                      <a:pt x="11" y="248"/>
                    </a:cubicBezTo>
                    <a:cubicBezTo>
                      <a:pt x="9" y="249"/>
                      <a:pt x="8" y="249"/>
                      <a:pt x="6" y="251"/>
                    </a:cubicBezTo>
                    <a:cubicBezTo>
                      <a:pt x="4" y="254"/>
                      <a:pt x="8" y="258"/>
                      <a:pt x="11" y="259"/>
                    </a:cubicBezTo>
                    <a:cubicBezTo>
                      <a:pt x="11" y="260"/>
                      <a:pt x="11" y="262"/>
                      <a:pt x="11" y="263"/>
                    </a:cubicBezTo>
                    <a:cubicBezTo>
                      <a:pt x="10" y="263"/>
                      <a:pt x="8" y="264"/>
                      <a:pt x="7" y="265"/>
                    </a:cubicBezTo>
                    <a:cubicBezTo>
                      <a:pt x="3" y="268"/>
                      <a:pt x="7" y="273"/>
                      <a:pt x="11" y="274"/>
                    </a:cubicBezTo>
                    <a:cubicBezTo>
                      <a:pt x="11" y="281"/>
                      <a:pt x="13" y="287"/>
                      <a:pt x="20" y="291"/>
                    </a:cubicBezTo>
                    <a:cubicBezTo>
                      <a:pt x="23" y="292"/>
                      <a:pt x="25" y="292"/>
                      <a:pt x="28" y="292"/>
                    </a:cubicBezTo>
                    <a:cubicBezTo>
                      <a:pt x="29" y="292"/>
                      <a:pt x="30" y="292"/>
                      <a:pt x="31" y="292"/>
                    </a:cubicBezTo>
                    <a:cubicBezTo>
                      <a:pt x="37" y="292"/>
                      <a:pt x="42" y="292"/>
                      <a:pt x="48" y="292"/>
                    </a:cubicBezTo>
                    <a:cubicBezTo>
                      <a:pt x="89" y="292"/>
                      <a:pt x="129" y="292"/>
                      <a:pt x="170" y="292"/>
                    </a:cubicBezTo>
                    <a:cubicBezTo>
                      <a:pt x="183" y="292"/>
                      <a:pt x="196" y="292"/>
                      <a:pt x="208" y="292"/>
                    </a:cubicBezTo>
                    <a:cubicBezTo>
                      <a:pt x="219" y="292"/>
                      <a:pt x="230" y="290"/>
                      <a:pt x="231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31" y="211"/>
                      <a:pt x="231" y="144"/>
                      <a:pt x="231" y="78"/>
                    </a:cubicBezTo>
                    <a:cubicBezTo>
                      <a:pt x="231" y="63"/>
                      <a:pt x="231" y="47"/>
                      <a:pt x="231" y="31"/>
                    </a:cubicBezTo>
                    <a:cubicBezTo>
                      <a:pt x="231" y="24"/>
                      <a:pt x="232" y="14"/>
                      <a:pt x="229" y="8"/>
                    </a:cubicBezTo>
                    <a:cubicBezTo>
                      <a:pt x="225" y="1"/>
                      <a:pt x="218" y="0"/>
                      <a:pt x="2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>
                <a:spLocks noEditPoints="1"/>
              </p:cNvSpPr>
              <p:nvPr/>
            </p:nvSpPr>
            <p:spPr bwMode="auto">
              <a:xfrm>
                <a:off x="576263" y="5810251"/>
                <a:ext cx="495300" cy="160338"/>
              </a:xfrm>
              <a:custGeom>
                <a:avLst/>
                <a:gdLst>
                  <a:gd name="T0" fmla="*/ 11 w 117"/>
                  <a:gd name="T1" fmla="*/ 34 h 38"/>
                  <a:gd name="T2" fmla="*/ 11 w 117"/>
                  <a:gd name="T3" fmla="*/ 35 h 38"/>
                  <a:gd name="T4" fmla="*/ 44 w 117"/>
                  <a:gd name="T5" fmla="*/ 26 h 38"/>
                  <a:gd name="T6" fmla="*/ 49 w 117"/>
                  <a:gd name="T7" fmla="*/ 17 h 38"/>
                  <a:gd name="T8" fmla="*/ 53 w 117"/>
                  <a:gd name="T9" fmla="*/ 20 h 38"/>
                  <a:gd name="T10" fmla="*/ 53 w 117"/>
                  <a:gd name="T11" fmla="*/ 24 h 38"/>
                  <a:gd name="T12" fmla="*/ 84 w 117"/>
                  <a:gd name="T13" fmla="*/ 23 h 38"/>
                  <a:gd name="T14" fmla="*/ 85 w 117"/>
                  <a:gd name="T15" fmla="*/ 19 h 38"/>
                  <a:gd name="T16" fmla="*/ 87 w 117"/>
                  <a:gd name="T17" fmla="*/ 18 h 38"/>
                  <a:gd name="T18" fmla="*/ 84 w 117"/>
                  <a:gd name="T19" fmla="*/ 23 h 38"/>
                  <a:gd name="T20" fmla="*/ 19 w 117"/>
                  <a:gd name="T21" fmla="*/ 12 h 38"/>
                  <a:gd name="T22" fmla="*/ 14 w 117"/>
                  <a:gd name="T23" fmla="*/ 1 h 38"/>
                  <a:gd name="T24" fmla="*/ 2 w 117"/>
                  <a:gd name="T25" fmla="*/ 18 h 38"/>
                  <a:gd name="T26" fmla="*/ 14 w 117"/>
                  <a:gd name="T27" fmla="*/ 5 h 38"/>
                  <a:gd name="T28" fmla="*/ 15 w 117"/>
                  <a:gd name="T29" fmla="*/ 19 h 38"/>
                  <a:gd name="T30" fmla="*/ 10 w 117"/>
                  <a:gd name="T31" fmla="*/ 38 h 38"/>
                  <a:gd name="T32" fmla="*/ 18 w 117"/>
                  <a:gd name="T33" fmla="*/ 20 h 38"/>
                  <a:gd name="T34" fmla="*/ 26 w 117"/>
                  <a:gd name="T35" fmla="*/ 8 h 38"/>
                  <a:gd name="T36" fmla="*/ 31 w 117"/>
                  <a:gd name="T37" fmla="*/ 6 h 38"/>
                  <a:gd name="T38" fmla="*/ 30 w 117"/>
                  <a:gd name="T39" fmla="*/ 35 h 38"/>
                  <a:gd name="T40" fmla="*/ 40 w 117"/>
                  <a:gd name="T41" fmla="*/ 28 h 38"/>
                  <a:gd name="T42" fmla="*/ 46 w 117"/>
                  <a:gd name="T43" fmla="*/ 33 h 38"/>
                  <a:gd name="T44" fmla="*/ 64 w 117"/>
                  <a:gd name="T45" fmla="*/ 15 h 38"/>
                  <a:gd name="T46" fmla="*/ 69 w 117"/>
                  <a:gd name="T47" fmla="*/ 34 h 38"/>
                  <a:gd name="T48" fmla="*/ 82 w 117"/>
                  <a:gd name="T49" fmla="*/ 28 h 38"/>
                  <a:gd name="T50" fmla="*/ 91 w 117"/>
                  <a:gd name="T51" fmla="*/ 28 h 38"/>
                  <a:gd name="T52" fmla="*/ 110 w 117"/>
                  <a:gd name="T53" fmla="*/ 23 h 38"/>
                  <a:gd name="T54" fmla="*/ 108 w 117"/>
                  <a:gd name="T55" fmla="*/ 32 h 38"/>
                  <a:gd name="T56" fmla="*/ 97 w 117"/>
                  <a:gd name="T57" fmla="*/ 29 h 38"/>
                  <a:gd name="T58" fmla="*/ 96 w 117"/>
                  <a:gd name="T59" fmla="*/ 32 h 38"/>
                  <a:gd name="T60" fmla="*/ 113 w 117"/>
                  <a:gd name="T61" fmla="*/ 34 h 38"/>
                  <a:gd name="T62" fmla="*/ 105 w 117"/>
                  <a:gd name="T63" fmla="*/ 17 h 38"/>
                  <a:gd name="T64" fmla="*/ 106 w 117"/>
                  <a:gd name="T65" fmla="*/ 8 h 38"/>
                  <a:gd name="T66" fmla="*/ 101 w 117"/>
                  <a:gd name="T67" fmla="*/ 17 h 38"/>
                  <a:gd name="T68" fmla="*/ 92 w 117"/>
                  <a:gd name="T69" fmla="*/ 24 h 38"/>
                  <a:gd name="T70" fmla="*/ 84 w 117"/>
                  <a:gd name="T71" fmla="*/ 26 h 38"/>
                  <a:gd name="T72" fmla="*/ 87 w 117"/>
                  <a:gd name="T73" fmla="*/ 13 h 38"/>
                  <a:gd name="T74" fmla="*/ 81 w 117"/>
                  <a:gd name="T75" fmla="*/ 26 h 38"/>
                  <a:gd name="T76" fmla="*/ 66 w 117"/>
                  <a:gd name="T77" fmla="*/ 28 h 38"/>
                  <a:gd name="T78" fmla="*/ 70 w 117"/>
                  <a:gd name="T79" fmla="*/ 11 h 38"/>
                  <a:gd name="T80" fmla="*/ 83 w 117"/>
                  <a:gd name="T81" fmla="*/ 6 h 38"/>
                  <a:gd name="T82" fmla="*/ 73 w 117"/>
                  <a:gd name="T83" fmla="*/ 8 h 38"/>
                  <a:gd name="T84" fmla="*/ 71 w 117"/>
                  <a:gd name="T85" fmla="*/ 2 h 38"/>
                  <a:gd name="T86" fmla="*/ 66 w 117"/>
                  <a:gd name="T87" fmla="*/ 8 h 38"/>
                  <a:gd name="T88" fmla="*/ 59 w 117"/>
                  <a:gd name="T89" fmla="*/ 12 h 38"/>
                  <a:gd name="T90" fmla="*/ 64 w 117"/>
                  <a:gd name="T91" fmla="*/ 11 h 38"/>
                  <a:gd name="T92" fmla="*/ 58 w 117"/>
                  <a:gd name="T93" fmla="*/ 15 h 38"/>
                  <a:gd name="T94" fmla="*/ 50 w 117"/>
                  <a:gd name="T95" fmla="*/ 13 h 38"/>
                  <a:gd name="T96" fmla="*/ 48 w 117"/>
                  <a:gd name="T97" fmla="*/ 13 h 38"/>
                  <a:gd name="T98" fmla="*/ 38 w 117"/>
                  <a:gd name="T99" fmla="*/ 26 h 38"/>
                  <a:gd name="T100" fmla="*/ 30 w 117"/>
                  <a:gd name="T101" fmla="*/ 32 h 38"/>
                  <a:gd name="T102" fmla="*/ 32 w 117"/>
                  <a:gd name="T10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38">
                    <a:moveTo>
                      <a:pt x="11" y="35"/>
                    </a:move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2" y="31"/>
                      <a:pt x="11" y="35"/>
                      <a:pt x="11" y="35"/>
                    </a:cubicBezTo>
                    <a:moveTo>
                      <a:pt x="45" y="30"/>
                    </a:moveTo>
                    <a:cubicBezTo>
                      <a:pt x="44" y="30"/>
                      <a:pt x="43" y="29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6" y="22"/>
                      <a:pt x="48" y="20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1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1"/>
                      <a:pt x="53" y="23"/>
                      <a:pt x="53" y="24"/>
                    </a:cubicBezTo>
                    <a:cubicBezTo>
                      <a:pt x="51" y="25"/>
                      <a:pt x="47" y="30"/>
                      <a:pt x="45" y="30"/>
                    </a:cubicBezTo>
                    <a:moveTo>
                      <a:pt x="84" y="23"/>
                    </a:moveTo>
                    <a:cubicBezTo>
                      <a:pt x="84" y="23"/>
                      <a:pt x="84" y="22"/>
                      <a:pt x="84" y="22"/>
                    </a:cubicBezTo>
                    <a:cubicBezTo>
                      <a:pt x="84" y="21"/>
                      <a:pt x="84" y="20"/>
                      <a:pt x="85" y="19"/>
                    </a:cubicBezTo>
                    <a:cubicBezTo>
                      <a:pt x="85" y="18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7" y="18"/>
                    </a:cubicBezTo>
                    <a:cubicBezTo>
                      <a:pt x="86" y="19"/>
                      <a:pt x="85" y="21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31" y="0"/>
                    </a:moveTo>
                    <a:cubicBezTo>
                      <a:pt x="27" y="0"/>
                      <a:pt x="22" y="7"/>
                      <a:pt x="19" y="12"/>
                    </a:cubicBezTo>
                    <a:cubicBezTo>
                      <a:pt x="19" y="8"/>
                      <a:pt x="19" y="5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9" y="1"/>
                      <a:pt x="2" y="13"/>
                      <a:pt x="1" y="15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4" y="15"/>
                      <a:pt x="11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7" y="10"/>
                      <a:pt x="16" y="15"/>
                      <a:pt x="15" y="19"/>
                    </a:cubicBezTo>
                    <a:cubicBezTo>
                      <a:pt x="12" y="24"/>
                      <a:pt x="5" y="36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" y="34"/>
                      <a:pt x="17" y="26"/>
                      <a:pt x="18" y="20"/>
                    </a:cubicBezTo>
                    <a:cubicBezTo>
                      <a:pt x="19" y="19"/>
                      <a:pt x="20" y="17"/>
                      <a:pt x="20" y="16"/>
                    </a:cubicBezTo>
                    <a:cubicBezTo>
                      <a:pt x="22" y="13"/>
                      <a:pt x="24" y="10"/>
                      <a:pt x="26" y="8"/>
                    </a:cubicBezTo>
                    <a:cubicBezTo>
                      <a:pt x="26" y="7"/>
                      <a:pt x="29" y="4"/>
                      <a:pt x="30" y="4"/>
                    </a:cubicBezTo>
                    <a:cubicBezTo>
                      <a:pt x="31" y="4"/>
                      <a:pt x="31" y="4"/>
                      <a:pt x="31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29" y="16"/>
                      <a:pt x="21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4" y="35"/>
                      <a:pt x="38" y="30"/>
                      <a:pt x="40" y="28"/>
                    </a:cubicBezTo>
                    <a:cubicBezTo>
                      <a:pt x="41" y="30"/>
                      <a:pt x="41" y="31"/>
                      <a:pt x="43" y="32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52" y="33"/>
                      <a:pt x="56" y="24"/>
                      <a:pt x="58" y="19"/>
                    </a:cubicBezTo>
                    <a:cubicBezTo>
                      <a:pt x="60" y="18"/>
                      <a:pt x="62" y="17"/>
                      <a:pt x="64" y="15"/>
                    </a:cubicBezTo>
                    <a:cubicBezTo>
                      <a:pt x="62" y="22"/>
                      <a:pt x="61" y="29"/>
                      <a:pt x="67" y="33"/>
                    </a:cubicBezTo>
                    <a:cubicBezTo>
                      <a:pt x="67" y="33"/>
                      <a:pt x="68" y="34"/>
                      <a:pt x="69" y="34"/>
                    </a:cubicBezTo>
                    <a:cubicBezTo>
                      <a:pt x="73" y="34"/>
                      <a:pt x="77" y="31"/>
                      <a:pt x="79" y="30"/>
                    </a:cubicBezTo>
                    <a:cubicBezTo>
                      <a:pt x="80" y="29"/>
                      <a:pt x="81" y="29"/>
                      <a:pt x="82" y="28"/>
                    </a:cubicBezTo>
                    <a:cubicBezTo>
                      <a:pt x="83" y="29"/>
                      <a:pt x="84" y="30"/>
                      <a:pt x="85" y="30"/>
                    </a:cubicBezTo>
                    <a:cubicBezTo>
                      <a:pt x="87" y="30"/>
                      <a:pt x="89" y="29"/>
                      <a:pt x="91" y="28"/>
                    </a:cubicBezTo>
                    <a:cubicBezTo>
                      <a:pt x="95" y="26"/>
                      <a:pt x="99" y="23"/>
                      <a:pt x="103" y="19"/>
                    </a:cubicBezTo>
                    <a:cubicBezTo>
                      <a:pt x="104" y="21"/>
                      <a:pt x="107" y="22"/>
                      <a:pt x="110" y="23"/>
                    </a:cubicBezTo>
                    <a:cubicBezTo>
                      <a:pt x="113" y="25"/>
                      <a:pt x="114" y="31"/>
                      <a:pt x="110" y="32"/>
                    </a:cubicBezTo>
                    <a:cubicBezTo>
                      <a:pt x="109" y="32"/>
                      <a:pt x="109" y="32"/>
                      <a:pt x="108" y="32"/>
                    </a:cubicBezTo>
                    <a:cubicBezTo>
                      <a:pt x="107" y="32"/>
                      <a:pt x="106" y="32"/>
                      <a:pt x="104" y="32"/>
                    </a:cubicBezTo>
                    <a:cubicBezTo>
                      <a:pt x="102" y="31"/>
                      <a:pt x="100" y="30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29"/>
                      <a:pt x="95" y="31"/>
                      <a:pt x="96" y="32"/>
                    </a:cubicBezTo>
                    <a:cubicBezTo>
                      <a:pt x="100" y="33"/>
                      <a:pt x="104" y="35"/>
                      <a:pt x="108" y="35"/>
                    </a:cubicBezTo>
                    <a:cubicBezTo>
                      <a:pt x="110" y="35"/>
                      <a:pt x="111" y="35"/>
                      <a:pt x="113" y="34"/>
                    </a:cubicBezTo>
                    <a:cubicBezTo>
                      <a:pt x="117" y="31"/>
                      <a:pt x="116" y="24"/>
                      <a:pt x="112" y="21"/>
                    </a:cubicBezTo>
                    <a:cubicBezTo>
                      <a:pt x="110" y="20"/>
                      <a:pt x="106" y="19"/>
                      <a:pt x="105" y="17"/>
                    </a:cubicBezTo>
                    <a:cubicBezTo>
                      <a:pt x="106" y="15"/>
                      <a:pt x="107" y="13"/>
                      <a:pt x="108" y="11"/>
                    </a:cubicBezTo>
                    <a:cubicBezTo>
                      <a:pt x="109" y="9"/>
                      <a:pt x="108" y="8"/>
                      <a:pt x="106" y="8"/>
                    </a:cubicBezTo>
                    <a:cubicBezTo>
                      <a:pt x="104" y="8"/>
                      <a:pt x="99" y="12"/>
                      <a:pt x="100" y="16"/>
                    </a:cubicBezTo>
                    <a:cubicBezTo>
                      <a:pt x="100" y="16"/>
                      <a:pt x="100" y="16"/>
                      <a:pt x="101" y="1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20"/>
                      <a:pt x="95" y="22"/>
                      <a:pt x="92" y="24"/>
                    </a:cubicBezTo>
                    <a:cubicBezTo>
                      <a:pt x="90" y="25"/>
                      <a:pt x="87" y="27"/>
                      <a:pt x="86" y="27"/>
                    </a:cubicBezTo>
                    <a:cubicBezTo>
                      <a:pt x="85" y="27"/>
                      <a:pt x="85" y="27"/>
                      <a:pt x="84" y="26"/>
                    </a:cubicBezTo>
                    <a:cubicBezTo>
                      <a:pt x="87" y="24"/>
                      <a:pt x="88" y="21"/>
                      <a:pt x="90" y="18"/>
                    </a:cubicBezTo>
                    <a:cubicBezTo>
                      <a:pt x="91" y="15"/>
                      <a:pt x="90" y="13"/>
                      <a:pt x="87" y="13"/>
                    </a:cubicBezTo>
                    <a:cubicBezTo>
                      <a:pt x="83" y="13"/>
                      <a:pt x="81" y="19"/>
                      <a:pt x="81" y="22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8" y="28"/>
                      <a:pt x="73" y="30"/>
                      <a:pt x="70" y="30"/>
                    </a:cubicBezTo>
                    <a:cubicBezTo>
                      <a:pt x="68" y="30"/>
                      <a:pt x="67" y="30"/>
                      <a:pt x="66" y="28"/>
                    </a:cubicBezTo>
                    <a:cubicBezTo>
                      <a:pt x="65" y="24"/>
                      <a:pt x="66" y="18"/>
                      <a:pt x="68" y="12"/>
                    </a:cubicBezTo>
                    <a:cubicBezTo>
                      <a:pt x="68" y="12"/>
                      <a:pt x="69" y="11"/>
                      <a:pt x="70" y="11"/>
                    </a:cubicBezTo>
                    <a:cubicBezTo>
                      <a:pt x="74" y="11"/>
                      <a:pt x="79" y="10"/>
                      <a:pt x="83" y="9"/>
                    </a:cubicBezTo>
                    <a:cubicBezTo>
                      <a:pt x="85" y="9"/>
                      <a:pt x="84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9" y="7"/>
                      <a:pt x="76" y="7"/>
                      <a:pt x="73" y="8"/>
                    </a:cubicBezTo>
                    <a:cubicBezTo>
                      <a:pt x="74" y="6"/>
                      <a:pt x="74" y="3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69" y="2"/>
                      <a:pt x="67" y="6"/>
                      <a:pt x="66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4" y="8"/>
                      <a:pt x="61" y="9"/>
                      <a:pt x="59" y="9"/>
                    </a:cubicBezTo>
                    <a:cubicBezTo>
                      <a:pt x="57" y="9"/>
                      <a:pt x="58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3" y="11"/>
                      <a:pt x="64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0" y="14"/>
                      <a:pt x="59" y="15"/>
                      <a:pt x="58" y="15"/>
                    </a:cubicBezTo>
                    <a:cubicBezTo>
                      <a:pt x="57" y="13"/>
                      <a:pt x="55" y="12"/>
                      <a:pt x="53" y="12"/>
                    </a:cubicBezTo>
                    <a:cubicBezTo>
                      <a:pt x="52" y="12"/>
                      <a:pt x="51" y="12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5"/>
                      <a:pt x="43" y="18"/>
                      <a:pt x="42" y="22"/>
                    </a:cubicBezTo>
                    <a:cubicBezTo>
                      <a:pt x="40" y="24"/>
                      <a:pt x="39" y="25"/>
                      <a:pt x="38" y="26"/>
                    </a:cubicBezTo>
                    <a:cubicBezTo>
                      <a:pt x="36" y="28"/>
                      <a:pt x="34" y="30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28" y="32"/>
                      <a:pt x="29" y="26"/>
                      <a:pt x="30" y="24"/>
                    </a:cubicBezTo>
                    <a:cubicBezTo>
                      <a:pt x="31" y="19"/>
                      <a:pt x="38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7170406" y="558727"/>
              <a:ext cx="850900" cy="923925"/>
            </a:xfrm>
            <a:custGeom>
              <a:avLst/>
              <a:gdLst>
                <a:gd name="T0" fmla="*/ 187 w 201"/>
                <a:gd name="T1" fmla="*/ 202 h 218"/>
                <a:gd name="T2" fmla="*/ 177 w 201"/>
                <a:gd name="T3" fmla="*/ 202 h 218"/>
                <a:gd name="T4" fmla="*/ 187 w 201"/>
                <a:gd name="T5" fmla="*/ 198 h 218"/>
                <a:gd name="T6" fmla="*/ 187 w 201"/>
                <a:gd name="T7" fmla="*/ 195 h 218"/>
                <a:gd name="T8" fmla="*/ 152 w 201"/>
                <a:gd name="T9" fmla="*/ 203 h 218"/>
                <a:gd name="T10" fmla="*/ 142 w 201"/>
                <a:gd name="T11" fmla="*/ 207 h 218"/>
                <a:gd name="T12" fmla="*/ 184 w 201"/>
                <a:gd name="T13" fmla="*/ 174 h 218"/>
                <a:gd name="T14" fmla="*/ 174 w 201"/>
                <a:gd name="T15" fmla="*/ 188 h 218"/>
                <a:gd name="T16" fmla="*/ 124 w 201"/>
                <a:gd name="T17" fmla="*/ 199 h 218"/>
                <a:gd name="T18" fmla="*/ 189 w 201"/>
                <a:gd name="T19" fmla="*/ 201 h 218"/>
                <a:gd name="T20" fmla="*/ 190 w 201"/>
                <a:gd name="T21" fmla="*/ 194 h 218"/>
                <a:gd name="T22" fmla="*/ 189 w 201"/>
                <a:gd name="T23" fmla="*/ 187 h 218"/>
                <a:gd name="T24" fmla="*/ 190 w 201"/>
                <a:gd name="T25" fmla="*/ 178 h 218"/>
                <a:gd name="T26" fmla="*/ 140 w 201"/>
                <a:gd name="T27" fmla="*/ 190 h 218"/>
                <a:gd name="T28" fmla="*/ 174 w 201"/>
                <a:gd name="T29" fmla="*/ 162 h 218"/>
                <a:gd name="T30" fmla="*/ 185 w 201"/>
                <a:gd name="T31" fmla="*/ 162 h 218"/>
                <a:gd name="T32" fmla="*/ 101 w 201"/>
                <a:gd name="T33" fmla="*/ 190 h 218"/>
                <a:gd name="T34" fmla="*/ 155 w 201"/>
                <a:gd name="T35" fmla="*/ 162 h 218"/>
                <a:gd name="T36" fmla="*/ 56 w 201"/>
                <a:gd name="T37" fmla="*/ 158 h 218"/>
                <a:gd name="T38" fmla="*/ 188 w 201"/>
                <a:gd name="T39" fmla="*/ 161 h 218"/>
                <a:gd name="T40" fmla="*/ 148 w 201"/>
                <a:gd name="T41" fmla="*/ 167 h 218"/>
                <a:gd name="T42" fmla="*/ 123 w 201"/>
                <a:gd name="T43" fmla="*/ 159 h 218"/>
                <a:gd name="T44" fmla="*/ 129 w 201"/>
                <a:gd name="T45" fmla="*/ 157 h 218"/>
                <a:gd name="T46" fmla="*/ 118 w 201"/>
                <a:gd name="T47" fmla="*/ 160 h 218"/>
                <a:gd name="T48" fmla="*/ 127 w 201"/>
                <a:gd name="T49" fmla="*/ 159 h 218"/>
                <a:gd name="T50" fmla="*/ 66 w 201"/>
                <a:gd name="T51" fmla="*/ 174 h 218"/>
                <a:gd name="T52" fmla="*/ 138 w 201"/>
                <a:gd name="T53" fmla="*/ 135 h 218"/>
                <a:gd name="T54" fmla="*/ 89 w 201"/>
                <a:gd name="T55" fmla="*/ 164 h 218"/>
                <a:gd name="T56" fmla="*/ 137 w 201"/>
                <a:gd name="T57" fmla="*/ 146 h 218"/>
                <a:gd name="T58" fmla="*/ 97 w 201"/>
                <a:gd name="T59" fmla="*/ 129 h 218"/>
                <a:gd name="T60" fmla="*/ 112 w 201"/>
                <a:gd name="T61" fmla="*/ 133 h 218"/>
                <a:gd name="T62" fmla="*/ 42 w 201"/>
                <a:gd name="T63" fmla="*/ 163 h 218"/>
                <a:gd name="T64" fmla="*/ 50 w 201"/>
                <a:gd name="T65" fmla="*/ 168 h 218"/>
                <a:gd name="T66" fmla="*/ 99 w 201"/>
                <a:gd name="T67" fmla="*/ 140 h 218"/>
                <a:gd name="T68" fmla="*/ 107 w 201"/>
                <a:gd name="T69" fmla="*/ 147 h 218"/>
                <a:gd name="T70" fmla="*/ 89 w 201"/>
                <a:gd name="T71" fmla="*/ 124 h 218"/>
                <a:gd name="T72" fmla="*/ 19 w 201"/>
                <a:gd name="T73" fmla="*/ 153 h 218"/>
                <a:gd name="T74" fmla="*/ 81 w 201"/>
                <a:gd name="T75" fmla="*/ 141 h 218"/>
                <a:gd name="T76" fmla="*/ 100 w 201"/>
                <a:gd name="T77" fmla="*/ 128 h 218"/>
                <a:gd name="T78" fmla="*/ 10 w 201"/>
                <a:gd name="T79" fmla="*/ 146 h 218"/>
                <a:gd name="T80" fmla="*/ 12 w 201"/>
                <a:gd name="T81" fmla="*/ 146 h 218"/>
                <a:gd name="T82" fmla="*/ 12 w 201"/>
                <a:gd name="T83" fmla="*/ 146 h 218"/>
                <a:gd name="T84" fmla="*/ 88 w 201"/>
                <a:gd name="T85" fmla="*/ 106 h 218"/>
                <a:gd name="T86" fmla="*/ 90 w 201"/>
                <a:gd name="T87" fmla="*/ 106 h 218"/>
                <a:gd name="T88" fmla="*/ 21 w 201"/>
                <a:gd name="T89" fmla="*/ 135 h 218"/>
                <a:gd name="T90" fmla="*/ 29 w 201"/>
                <a:gd name="T91" fmla="*/ 123 h 218"/>
                <a:gd name="T92" fmla="*/ 85 w 201"/>
                <a:gd name="T93" fmla="*/ 99 h 218"/>
                <a:gd name="T94" fmla="*/ 82 w 201"/>
                <a:gd name="T95" fmla="*/ 96 h 218"/>
                <a:gd name="T96" fmla="*/ 71 w 201"/>
                <a:gd name="T97" fmla="*/ 95 h 218"/>
                <a:gd name="T98" fmla="*/ 58 w 201"/>
                <a:gd name="T99" fmla="*/ 97 h 218"/>
                <a:gd name="T100" fmla="*/ 67 w 201"/>
                <a:gd name="T101" fmla="*/ 92 h 218"/>
                <a:gd name="T102" fmla="*/ 174 w 201"/>
                <a:gd name="T103" fmla="*/ 132 h 218"/>
                <a:gd name="T104" fmla="*/ 116 w 201"/>
                <a:gd name="T105" fmla="*/ 127 h 218"/>
                <a:gd name="T106" fmla="*/ 110 w 201"/>
                <a:gd name="T107" fmla="*/ 5 h 218"/>
                <a:gd name="T108" fmla="*/ 95 w 201"/>
                <a:gd name="T109" fmla="*/ 192 h 218"/>
                <a:gd name="T110" fmla="*/ 173 w 201"/>
                <a:gd name="T1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18">
                  <a:moveTo>
                    <a:pt x="168" y="213"/>
                  </a:moveTo>
                  <a:cubicBezTo>
                    <a:pt x="167" y="213"/>
                    <a:pt x="166" y="213"/>
                    <a:pt x="164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71" y="210"/>
                    <a:pt x="176" y="208"/>
                    <a:pt x="181" y="205"/>
                  </a:cubicBezTo>
                  <a:cubicBezTo>
                    <a:pt x="183" y="205"/>
                    <a:pt x="186" y="202"/>
                    <a:pt x="187" y="202"/>
                  </a:cubicBezTo>
                  <a:cubicBezTo>
                    <a:pt x="187" y="202"/>
                    <a:pt x="187" y="203"/>
                    <a:pt x="184" y="206"/>
                  </a:cubicBezTo>
                  <a:cubicBezTo>
                    <a:pt x="180" y="210"/>
                    <a:pt x="175" y="212"/>
                    <a:pt x="170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9" y="213"/>
                    <a:pt x="169" y="213"/>
                    <a:pt x="168" y="213"/>
                  </a:cubicBezTo>
                  <a:moveTo>
                    <a:pt x="159" y="211"/>
                  </a:moveTo>
                  <a:cubicBezTo>
                    <a:pt x="158" y="211"/>
                    <a:pt x="167" y="207"/>
                    <a:pt x="169" y="206"/>
                  </a:cubicBezTo>
                  <a:cubicBezTo>
                    <a:pt x="172" y="205"/>
                    <a:pt x="174" y="204"/>
                    <a:pt x="177" y="202"/>
                  </a:cubicBezTo>
                  <a:cubicBezTo>
                    <a:pt x="173" y="205"/>
                    <a:pt x="168" y="208"/>
                    <a:pt x="162" y="209"/>
                  </a:cubicBezTo>
                  <a:cubicBezTo>
                    <a:pt x="160" y="210"/>
                    <a:pt x="159" y="211"/>
                    <a:pt x="159" y="211"/>
                  </a:cubicBezTo>
                  <a:moveTo>
                    <a:pt x="162" y="213"/>
                  </a:moveTo>
                  <a:cubicBezTo>
                    <a:pt x="161" y="212"/>
                    <a:pt x="159" y="212"/>
                    <a:pt x="158" y="212"/>
                  </a:cubicBezTo>
                  <a:cubicBezTo>
                    <a:pt x="167" y="210"/>
                    <a:pt x="176" y="206"/>
                    <a:pt x="183" y="200"/>
                  </a:cubicBezTo>
                  <a:cubicBezTo>
                    <a:pt x="184" y="200"/>
                    <a:pt x="184" y="199"/>
                    <a:pt x="185" y="199"/>
                  </a:cubicBezTo>
                  <a:cubicBezTo>
                    <a:pt x="186" y="199"/>
                    <a:pt x="187" y="198"/>
                    <a:pt x="187" y="198"/>
                  </a:cubicBezTo>
                  <a:cubicBezTo>
                    <a:pt x="187" y="198"/>
                    <a:pt x="186" y="199"/>
                    <a:pt x="185" y="199"/>
                  </a:cubicBezTo>
                  <a:cubicBezTo>
                    <a:pt x="183" y="201"/>
                    <a:pt x="181" y="203"/>
                    <a:pt x="179" y="204"/>
                  </a:cubicBezTo>
                  <a:cubicBezTo>
                    <a:pt x="174" y="208"/>
                    <a:pt x="168" y="210"/>
                    <a:pt x="162" y="213"/>
                  </a:cubicBezTo>
                  <a:moveTo>
                    <a:pt x="156" y="212"/>
                  </a:moveTo>
                  <a:cubicBezTo>
                    <a:pt x="154" y="211"/>
                    <a:pt x="153" y="211"/>
                    <a:pt x="152" y="211"/>
                  </a:cubicBezTo>
                  <a:cubicBezTo>
                    <a:pt x="162" y="207"/>
                    <a:pt x="172" y="202"/>
                    <a:pt x="182" y="197"/>
                  </a:cubicBezTo>
                  <a:cubicBezTo>
                    <a:pt x="182" y="197"/>
                    <a:pt x="186" y="195"/>
                    <a:pt x="187" y="195"/>
                  </a:cubicBezTo>
                  <a:cubicBezTo>
                    <a:pt x="187" y="195"/>
                    <a:pt x="187" y="195"/>
                    <a:pt x="186" y="196"/>
                  </a:cubicBezTo>
                  <a:cubicBezTo>
                    <a:pt x="185" y="197"/>
                    <a:pt x="184" y="198"/>
                    <a:pt x="182" y="199"/>
                  </a:cubicBezTo>
                  <a:cubicBezTo>
                    <a:pt x="173" y="203"/>
                    <a:pt x="165" y="207"/>
                    <a:pt x="156" y="211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143" y="207"/>
                  </a:moveTo>
                  <a:cubicBezTo>
                    <a:pt x="143" y="207"/>
                    <a:pt x="144" y="207"/>
                    <a:pt x="145" y="206"/>
                  </a:cubicBezTo>
                  <a:cubicBezTo>
                    <a:pt x="147" y="205"/>
                    <a:pt x="150" y="204"/>
                    <a:pt x="152" y="203"/>
                  </a:cubicBezTo>
                  <a:cubicBezTo>
                    <a:pt x="160" y="199"/>
                    <a:pt x="168" y="195"/>
                    <a:pt x="176" y="192"/>
                  </a:cubicBezTo>
                  <a:cubicBezTo>
                    <a:pt x="178" y="191"/>
                    <a:pt x="185" y="188"/>
                    <a:pt x="186" y="188"/>
                  </a:cubicBezTo>
                  <a:cubicBezTo>
                    <a:pt x="187" y="188"/>
                    <a:pt x="187" y="188"/>
                    <a:pt x="185" y="189"/>
                  </a:cubicBezTo>
                  <a:cubicBezTo>
                    <a:pt x="181" y="192"/>
                    <a:pt x="176" y="194"/>
                    <a:pt x="172" y="196"/>
                  </a:cubicBezTo>
                  <a:cubicBezTo>
                    <a:pt x="164" y="200"/>
                    <a:pt x="157" y="206"/>
                    <a:pt x="150" y="210"/>
                  </a:cubicBezTo>
                  <a:cubicBezTo>
                    <a:pt x="147" y="209"/>
                    <a:pt x="144" y="208"/>
                    <a:pt x="141" y="207"/>
                  </a:cubicBezTo>
                  <a:cubicBezTo>
                    <a:pt x="141" y="207"/>
                    <a:pt x="142" y="207"/>
                    <a:pt x="142" y="207"/>
                  </a:cubicBezTo>
                  <a:cubicBezTo>
                    <a:pt x="142" y="207"/>
                    <a:pt x="142" y="207"/>
                    <a:pt x="143" y="207"/>
                  </a:cubicBezTo>
                  <a:moveTo>
                    <a:pt x="124" y="199"/>
                  </a:moveTo>
                  <a:cubicBezTo>
                    <a:pt x="129" y="196"/>
                    <a:pt x="135" y="194"/>
                    <a:pt x="141" y="191"/>
                  </a:cubicBezTo>
                  <a:cubicBezTo>
                    <a:pt x="152" y="186"/>
                    <a:pt x="163" y="183"/>
                    <a:pt x="174" y="177"/>
                  </a:cubicBezTo>
                  <a:cubicBezTo>
                    <a:pt x="177" y="176"/>
                    <a:pt x="179" y="175"/>
                    <a:pt x="182" y="174"/>
                  </a:cubicBezTo>
                  <a:cubicBezTo>
                    <a:pt x="182" y="173"/>
                    <a:pt x="186" y="172"/>
                    <a:pt x="186" y="172"/>
                  </a:cubicBezTo>
                  <a:cubicBezTo>
                    <a:pt x="186" y="172"/>
                    <a:pt x="186" y="172"/>
                    <a:pt x="184" y="174"/>
                  </a:cubicBezTo>
                  <a:cubicBezTo>
                    <a:pt x="179" y="178"/>
                    <a:pt x="173" y="181"/>
                    <a:pt x="167" y="184"/>
                  </a:cubicBezTo>
                  <a:cubicBezTo>
                    <a:pt x="156" y="190"/>
                    <a:pt x="145" y="195"/>
                    <a:pt x="134" y="201"/>
                  </a:cubicBezTo>
                  <a:cubicBezTo>
                    <a:pt x="133" y="201"/>
                    <a:pt x="134" y="202"/>
                    <a:pt x="134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50" y="198"/>
                    <a:pt x="165" y="190"/>
                    <a:pt x="181" y="183"/>
                  </a:cubicBezTo>
                  <a:cubicBezTo>
                    <a:pt x="183" y="182"/>
                    <a:pt x="187" y="181"/>
                    <a:pt x="188" y="180"/>
                  </a:cubicBezTo>
                  <a:cubicBezTo>
                    <a:pt x="184" y="183"/>
                    <a:pt x="179" y="186"/>
                    <a:pt x="174" y="188"/>
                  </a:cubicBezTo>
                  <a:cubicBezTo>
                    <a:pt x="166" y="193"/>
                    <a:pt x="159" y="198"/>
                    <a:pt x="151" y="202"/>
                  </a:cubicBezTo>
                  <a:cubicBezTo>
                    <a:pt x="150" y="202"/>
                    <a:pt x="149" y="203"/>
                    <a:pt x="148" y="203"/>
                  </a:cubicBezTo>
                  <a:cubicBezTo>
                    <a:pt x="145" y="205"/>
                    <a:pt x="142" y="206"/>
                    <a:pt x="139" y="207"/>
                  </a:cubicBezTo>
                  <a:cubicBezTo>
                    <a:pt x="135" y="205"/>
                    <a:pt x="131" y="204"/>
                    <a:pt x="128" y="202"/>
                  </a:cubicBezTo>
                  <a:cubicBezTo>
                    <a:pt x="126" y="201"/>
                    <a:pt x="125" y="201"/>
                    <a:pt x="123" y="200"/>
                  </a:cubicBezTo>
                  <a:cubicBezTo>
                    <a:pt x="123" y="199"/>
                    <a:pt x="123" y="199"/>
                    <a:pt x="124" y="199"/>
                  </a:cubicBezTo>
                  <a:cubicBezTo>
                    <a:pt x="124" y="199"/>
                    <a:pt x="124" y="199"/>
                    <a:pt x="124" y="199"/>
                  </a:cubicBezTo>
                  <a:moveTo>
                    <a:pt x="140" y="190"/>
                  </a:moveTo>
                  <a:cubicBezTo>
                    <a:pt x="156" y="181"/>
                    <a:pt x="172" y="171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2" y="174"/>
                    <a:pt x="195" y="186"/>
                    <a:pt x="191" y="197"/>
                  </a:cubicBezTo>
                  <a:cubicBezTo>
                    <a:pt x="189" y="206"/>
                    <a:pt x="183" y="210"/>
                    <a:pt x="177" y="212"/>
                  </a:cubicBezTo>
                  <a:cubicBezTo>
                    <a:pt x="182" y="210"/>
                    <a:pt x="186" y="206"/>
                    <a:pt x="189" y="202"/>
                  </a:cubicBezTo>
                  <a:cubicBezTo>
                    <a:pt x="190" y="201"/>
                    <a:pt x="189" y="201"/>
                    <a:pt x="189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86" y="202"/>
                    <a:pt x="184" y="203"/>
                    <a:pt x="181" y="204"/>
                  </a:cubicBezTo>
                  <a:cubicBezTo>
                    <a:pt x="184" y="202"/>
                    <a:pt x="187" y="199"/>
                    <a:pt x="190" y="197"/>
                  </a:cubicBezTo>
                  <a:cubicBezTo>
                    <a:pt x="191" y="196"/>
                    <a:pt x="190" y="196"/>
                    <a:pt x="190" y="196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89" y="196"/>
                    <a:pt x="188" y="197"/>
                    <a:pt x="186" y="197"/>
                  </a:cubicBezTo>
                  <a:cubicBezTo>
                    <a:pt x="188" y="196"/>
                    <a:pt x="189" y="195"/>
                    <a:pt x="190" y="194"/>
                  </a:cubicBezTo>
                  <a:cubicBezTo>
                    <a:pt x="190" y="193"/>
                    <a:pt x="190" y="193"/>
                    <a:pt x="189" y="19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2" y="196"/>
                    <a:pt x="175" y="199"/>
                    <a:pt x="168" y="202"/>
                  </a:cubicBezTo>
                  <a:cubicBezTo>
                    <a:pt x="164" y="204"/>
                    <a:pt x="161" y="206"/>
                    <a:pt x="157" y="207"/>
                  </a:cubicBezTo>
                  <a:cubicBezTo>
                    <a:pt x="157" y="208"/>
                    <a:pt x="156" y="208"/>
                    <a:pt x="155" y="209"/>
                  </a:cubicBezTo>
                  <a:cubicBezTo>
                    <a:pt x="161" y="205"/>
                    <a:pt x="166" y="201"/>
                    <a:pt x="173" y="198"/>
                  </a:cubicBezTo>
                  <a:cubicBezTo>
                    <a:pt x="179" y="195"/>
                    <a:pt x="184" y="192"/>
                    <a:pt x="189" y="187"/>
                  </a:cubicBezTo>
                  <a:cubicBezTo>
                    <a:pt x="190" y="187"/>
                    <a:pt x="190" y="186"/>
                    <a:pt x="189" y="186"/>
                  </a:cubicBezTo>
                  <a:cubicBezTo>
                    <a:pt x="189" y="186"/>
                    <a:pt x="189" y="186"/>
                    <a:pt x="189" y="186"/>
                  </a:cubicBezTo>
                  <a:cubicBezTo>
                    <a:pt x="179" y="189"/>
                    <a:pt x="170" y="193"/>
                    <a:pt x="161" y="198"/>
                  </a:cubicBezTo>
                  <a:cubicBezTo>
                    <a:pt x="161" y="197"/>
                    <a:pt x="162" y="197"/>
                    <a:pt x="163" y="196"/>
                  </a:cubicBezTo>
                  <a:cubicBezTo>
                    <a:pt x="172" y="190"/>
                    <a:pt x="182" y="186"/>
                    <a:pt x="191" y="179"/>
                  </a:cubicBezTo>
                  <a:cubicBezTo>
                    <a:pt x="191" y="179"/>
                    <a:pt x="191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2" y="181"/>
                    <a:pt x="173" y="185"/>
                    <a:pt x="165" y="189"/>
                  </a:cubicBezTo>
                  <a:cubicBezTo>
                    <a:pt x="156" y="193"/>
                    <a:pt x="146" y="196"/>
                    <a:pt x="137" y="201"/>
                  </a:cubicBezTo>
                  <a:cubicBezTo>
                    <a:pt x="155" y="192"/>
                    <a:pt x="173" y="183"/>
                    <a:pt x="189" y="171"/>
                  </a:cubicBezTo>
                  <a:cubicBezTo>
                    <a:pt x="190" y="171"/>
                    <a:pt x="190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78" y="173"/>
                    <a:pt x="168" y="179"/>
                    <a:pt x="158" y="183"/>
                  </a:cubicBezTo>
                  <a:cubicBezTo>
                    <a:pt x="152" y="185"/>
                    <a:pt x="146" y="187"/>
                    <a:pt x="140" y="190"/>
                  </a:cubicBezTo>
                  <a:moveTo>
                    <a:pt x="121" y="199"/>
                  </a:moveTo>
                  <a:cubicBezTo>
                    <a:pt x="115" y="196"/>
                    <a:pt x="109" y="193"/>
                    <a:pt x="103" y="190"/>
                  </a:cubicBezTo>
                  <a:cubicBezTo>
                    <a:pt x="112" y="186"/>
                    <a:pt x="122" y="181"/>
                    <a:pt x="132" y="176"/>
                  </a:cubicBezTo>
                  <a:cubicBezTo>
                    <a:pt x="144" y="171"/>
                    <a:pt x="157" y="166"/>
                    <a:pt x="170" y="162"/>
                  </a:cubicBezTo>
                  <a:cubicBezTo>
                    <a:pt x="172" y="161"/>
                    <a:pt x="175" y="160"/>
                    <a:pt x="178" y="160"/>
                  </a:cubicBezTo>
                  <a:cubicBezTo>
                    <a:pt x="179" y="159"/>
                    <a:pt x="180" y="159"/>
                    <a:pt x="180" y="159"/>
                  </a:cubicBezTo>
                  <a:cubicBezTo>
                    <a:pt x="181" y="159"/>
                    <a:pt x="176" y="161"/>
                    <a:pt x="174" y="162"/>
                  </a:cubicBezTo>
                  <a:cubicBezTo>
                    <a:pt x="167" y="165"/>
                    <a:pt x="159" y="169"/>
                    <a:pt x="152" y="173"/>
                  </a:cubicBezTo>
                  <a:cubicBezTo>
                    <a:pt x="146" y="176"/>
                    <a:pt x="141" y="179"/>
                    <a:pt x="135" y="182"/>
                  </a:cubicBezTo>
                  <a:cubicBezTo>
                    <a:pt x="128" y="187"/>
                    <a:pt x="121" y="189"/>
                    <a:pt x="113" y="193"/>
                  </a:cubicBezTo>
                  <a:cubicBezTo>
                    <a:pt x="112" y="193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33" y="189"/>
                    <a:pt x="152" y="177"/>
                    <a:pt x="171" y="169"/>
                  </a:cubicBezTo>
                  <a:cubicBezTo>
                    <a:pt x="176" y="167"/>
                    <a:pt x="180" y="165"/>
                    <a:pt x="185" y="162"/>
                  </a:cubicBezTo>
                  <a:cubicBezTo>
                    <a:pt x="180" y="165"/>
                    <a:pt x="175" y="168"/>
                    <a:pt x="169" y="171"/>
                  </a:cubicBezTo>
                  <a:cubicBezTo>
                    <a:pt x="158" y="177"/>
                    <a:pt x="147" y="184"/>
                    <a:pt x="136" y="191"/>
                  </a:cubicBezTo>
                  <a:cubicBezTo>
                    <a:pt x="134" y="192"/>
                    <a:pt x="131" y="194"/>
                    <a:pt x="128" y="195"/>
                  </a:cubicBezTo>
                  <a:cubicBezTo>
                    <a:pt x="127" y="196"/>
                    <a:pt x="127" y="196"/>
                    <a:pt x="126" y="197"/>
                  </a:cubicBezTo>
                  <a:cubicBezTo>
                    <a:pt x="124" y="197"/>
                    <a:pt x="123" y="197"/>
                    <a:pt x="123" y="198"/>
                  </a:cubicBezTo>
                  <a:cubicBezTo>
                    <a:pt x="122" y="198"/>
                    <a:pt x="122" y="199"/>
                    <a:pt x="121" y="199"/>
                  </a:cubicBezTo>
                  <a:moveTo>
                    <a:pt x="101" y="190"/>
                  </a:moveTo>
                  <a:cubicBezTo>
                    <a:pt x="97" y="188"/>
                    <a:pt x="93" y="186"/>
                    <a:pt x="90" y="184"/>
                  </a:cubicBezTo>
                  <a:cubicBezTo>
                    <a:pt x="102" y="181"/>
                    <a:pt x="113" y="175"/>
                    <a:pt x="125" y="171"/>
                  </a:cubicBezTo>
                  <a:cubicBezTo>
                    <a:pt x="138" y="166"/>
                    <a:pt x="152" y="160"/>
                    <a:pt x="165" y="155"/>
                  </a:cubicBezTo>
                  <a:cubicBezTo>
                    <a:pt x="168" y="154"/>
                    <a:pt x="171" y="153"/>
                    <a:pt x="173" y="152"/>
                  </a:cubicBezTo>
                  <a:cubicBezTo>
                    <a:pt x="175" y="151"/>
                    <a:pt x="177" y="150"/>
                    <a:pt x="178" y="150"/>
                  </a:cubicBezTo>
                  <a:cubicBezTo>
                    <a:pt x="177" y="151"/>
                    <a:pt x="175" y="152"/>
                    <a:pt x="173" y="153"/>
                  </a:cubicBezTo>
                  <a:cubicBezTo>
                    <a:pt x="167" y="156"/>
                    <a:pt x="161" y="159"/>
                    <a:pt x="155" y="162"/>
                  </a:cubicBezTo>
                  <a:cubicBezTo>
                    <a:pt x="144" y="167"/>
                    <a:pt x="134" y="173"/>
                    <a:pt x="123" y="179"/>
                  </a:cubicBezTo>
                  <a:cubicBezTo>
                    <a:pt x="116" y="182"/>
                    <a:pt x="109" y="186"/>
                    <a:pt x="101" y="190"/>
                  </a:cubicBezTo>
                  <a:moveTo>
                    <a:pt x="48" y="160"/>
                  </a:moveTo>
                  <a:cubicBezTo>
                    <a:pt x="49" y="160"/>
                    <a:pt x="49" y="160"/>
                    <a:pt x="50" y="159"/>
                  </a:cubicBezTo>
                  <a:cubicBezTo>
                    <a:pt x="58" y="156"/>
                    <a:pt x="66" y="153"/>
                    <a:pt x="74" y="150"/>
                  </a:cubicBezTo>
                  <a:cubicBezTo>
                    <a:pt x="76" y="150"/>
                    <a:pt x="77" y="149"/>
                    <a:pt x="79" y="149"/>
                  </a:cubicBezTo>
                  <a:cubicBezTo>
                    <a:pt x="72" y="152"/>
                    <a:pt x="64" y="155"/>
                    <a:pt x="56" y="158"/>
                  </a:cubicBezTo>
                  <a:cubicBezTo>
                    <a:pt x="53" y="159"/>
                    <a:pt x="51" y="159"/>
                    <a:pt x="48" y="160"/>
                  </a:cubicBezTo>
                  <a:moveTo>
                    <a:pt x="114" y="174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22" y="169"/>
                    <a:pt x="130" y="166"/>
                    <a:pt x="138" y="161"/>
                  </a:cubicBezTo>
                  <a:cubicBezTo>
                    <a:pt x="151" y="154"/>
                    <a:pt x="166" y="149"/>
                    <a:pt x="178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2" y="147"/>
                    <a:pt x="185" y="154"/>
                    <a:pt x="188" y="161"/>
                  </a:cubicBezTo>
                  <a:cubicBezTo>
                    <a:pt x="169" y="166"/>
                    <a:pt x="151" y="177"/>
                    <a:pt x="133" y="185"/>
                  </a:cubicBezTo>
                  <a:cubicBezTo>
                    <a:pt x="137" y="183"/>
                    <a:pt x="140" y="180"/>
                    <a:pt x="144" y="178"/>
                  </a:cubicBezTo>
                  <a:cubicBezTo>
                    <a:pt x="157" y="171"/>
                    <a:pt x="170" y="165"/>
                    <a:pt x="183" y="159"/>
                  </a:cubicBezTo>
                  <a:cubicBezTo>
                    <a:pt x="184" y="158"/>
                    <a:pt x="184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70" y="160"/>
                    <a:pt x="157" y="164"/>
                    <a:pt x="144" y="169"/>
                  </a:cubicBezTo>
                  <a:cubicBezTo>
                    <a:pt x="145" y="169"/>
                    <a:pt x="147" y="168"/>
                    <a:pt x="148" y="167"/>
                  </a:cubicBezTo>
                  <a:cubicBezTo>
                    <a:pt x="158" y="161"/>
                    <a:pt x="173" y="157"/>
                    <a:pt x="181" y="148"/>
                  </a:cubicBezTo>
                  <a:cubicBezTo>
                    <a:pt x="182" y="148"/>
                    <a:pt x="181" y="147"/>
                    <a:pt x="181" y="147"/>
                  </a:cubicBezTo>
                  <a:cubicBezTo>
                    <a:pt x="181" y="147"/>
                    <a:pt x="181" y="147"/>
                    <a:pt x="180" y="147"/>
                  </a:cubicBezTo>
                  <a:cubicBezTo>
                    <a:pt x="166" y="154"/>
                    <a:pt x="150" y="160"/>
                    <a:pt x="135" y="166"/>
                  </a:cubicBezTo>
                  <a:cubicBezTo>
                    <a:pt x="128" y="169"/>
                    <a:pt x="121" y="171"/>
                    <a:pt x="114" y="174"/>
                  </a:cubicBezTo>
                  <a:moveTo>
                    <a:pt x="104" y="167"/>
                  </a:moveTo>
                  <a:cubicBezTo>
                    <a:pt x="111" y="164"/>
                    <a:pt x="117" y="161"/>
                    <a:pt x="123" y="159"/>
                  </a:cubicBezTo>
                  <a:cubicBezTo>
                    <a:pt x="136" y="153"/>
                    <a:pt x="148" y="147"/>
                    <a:pt x="159" y="138"/>
                  </a:cubicBezTo>
                  <a:cubicBezTo>
                    <a:pt x="159" y="139"/>
                    <a:pt x="160" y="139"/>
                    <a:pt x="160" y="139"/>
                  </a:cubicBezTo>
                  <a:cubicBezTo>
                    <a:pt x="162" y="140"/>
                    <a:pt x="164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8" y="141"/>
                    <a:pt x="172" y="139"/>
                    <a:pt x="174" y="139"/>
                  </a:cubicBezTo>
                  <a:cubicBezTo>
                    <a:pt x="175" y="139"/>
                    <a:pt x="175" y="139"/>
                    <a:pt x="176" y="140"/>
                  </a:cubicBezTo>
                  <a:cubicBezTo>
                    <a:pt x="160" y="145"/>
                    <a:pt x="145" y="151"/>
                    <a:pt x="129" y="157"/>
                  </a:cubicBezTo>
                  <a:cubicBezTo>
                    <a:pt x="121" y="161"/>
                    <a:pt x="113" y="164"/>
                    <a:pt x="104" y="167"/>
                  </a:cubicBezTo>
                  <a:moveTo>
                    <a:pt x="66" y="174"/>
                  </a:moveTo>
                  <a:cubicBezTo>
                    <a:pt x="73" y="173"/>
                    <a:pt x="79" y="170"/>
                    <a:pt x="85" y="168"/>
                  </a:cubicBezTo>
                  <a:cubicBezTo>
                    <a:pt x="93" y="164"/>
                    <a:pt x="101" y="161"/>
                    <a:pt x="109" y="158"/>
                  </a:cubicBezTo>
                  <a:cubicBezTo>
                    <a:pt x="125" y="151"/>
                    <a:pt x="142" y="145"/>
                    <a:pt x="158" y="138"/>
                  </a:cubicBezTo>
                  <a:cubicBezTo>
                    <a:pt x="152" y="141"/>
                    <a:pt x="145" y="147"/>
                    <a:pt x="139" y="150"/>
                  </a:cubicBezTo>
                  <a:cubicBezTo>
                    <a:pt x="132" y="153"/>
                    <a:pt x="125" y="156"/>
                    <a:pt x="118" y="160"/>
                  </a:cubicBezTo>
                  <a:cubicBezTo>
                    <a:pt x="105" y="165"/>
                    <a:pt x="92" y="171"/>
                    <a:pt x="80" y="179"/>
                  </a:cubicBezTo>
                  <a:cubicBezTo>
                    <a:pt x="80" y="179"/>
                    <a:pt x="80" y="180"/>
                    <a:pt x="80" y="180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79"/>
                    <a:pt x="82" y="179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4" y="179"/>
                    <a:pt x="85" y="178"/>
                    <a:pt x="86" y="177"/>
                  </a:cubicBezTo>
                  <a:cubicBezTo>
                    <a:pt x="99" y="170"/>
                    <a:pt x="113" y="165"/>
                    <a:pt x="127" y="159"/>
                  </a:cubicBezTo>
                  <a:cubicBezTo>
                    <a:pt x="144" y="153"/>
                    <a:pt x="160" y="146"/>
                    <a:pt x="176" y="141"/>
                  </a:cubicBezTo>
                  <a:cubicBezTo>
                    <a:pt x="170" y="143"/>
                    <a:pt x="162" y="148"/>
                    <a:pt x="155" y="151"/>
                  </a:cubicBezTo>
                  <a:cubicBezTo>
                    <a:pt x="147" y="155"/>
                    <a:pt x="140" y="159"/>
                    <a:pt x="132" y="163"/>
                  </a:cubicBezTo>
                  <a:cubicBezTo>
                    <a:pt x="125" y="167"/>
                    <a:pt x="117" y="171"/>
                    <a:pt x="109" y="175"/>
                  </a:cubicBezTo>
                  <a:cubicBezTo>
                    <a:pt x="103" y="179"/>
                    <a:pt x="95" y="181"/>
                    <a:pt x="88" y="183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1" y="180"/>
                    <a:pt x="74" y="177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moveTo>
                    <a:pt x="66" y="174"/>
                  </a:moveTo>
                  <a:cubicBezTo>
                    <a:pt x="63" y="173"/>
                    <a:pt x="60" y="172"/>
                    <a:pt x="56" y="171"/>
                  </a:cubicBezTo>
                  <a:cubicBezTo>
                    <a:pt x="55" y="170"/>
                    <a:pt x="53" y="170"/>
                    <a:pt x="51" y="169"/>
                  </a:cubicBezTo>
                  <a:cubicBezTo>
                    <a:pt x="57" y="169"/>
                    <a:pt x="62" y="166"/>
                    <a:pt x="68" y="163"/>
                  </a:cubicBezTo>
                  <a:cubicBezTo>
                    <a:pt x="75" y="160"/>
                    <a:pt x="83" y="157"/>
                    <a:pt x="91" y="154"/>
                  </a:cubicBezTo>
                  <a:cubicBezTo>
                    <a:pt x="107" y="148"/>
                    <a:pt x="122" y="141"/>
                    <a:pt x="138" y="135"/>
                  </a:cubicBezTo>
                  <a:cubicBezTo>
                    <a:pt x="140" y="134"/>
                    <a:pt x="147" y="132"/>
                    <a:pt x="148" y="131"/>
                  </a:cubicBezTo>
                  <a:cubicBezTo>
                    <a:pt x="144" y="135"/>
                    <a:pt x="139" y="137"/>
                    <a:pt x="134" y="139"/>
                  </a:cubicBezTo>
                  <a:cubicBezTo>
                    <a:pt x="127" y="142"/>
                    <a:pt x="121" y="147"/>
                    <a:pt x="114" y="151"/>
                  </a:cubicBezTo>
                  <a:cubicBezTo>
                    <a:pt x="107" y="155"/>
                    <a:pt x="99" y="157"/>
                    <a:pt x="92" y="161"/>
                  </a:cubicBezTo>
                  <a:cubicBezTo>
                    <a:pt x="84" y="166"/>
                    <a:pt x="76" y="171"/>
                    <a:pt x="66" y="173"/>
                  </a:cubicBezTo>
                  <a:cubicBezTo>
                    <a:pt x="66" y="173"/>
                    <a:pt x="66" y="174"/>
                    <a:pt x="66" y="174"/>
                  </a:cubicBezTo>
                  <a:moveTo>
                    <a:pt x="89" y="164"/>
                  </a:moveTo>
                  <a:cubicBezTo>
                    <a:pt x="89" y="164"/>
                    <a:pt x="90" y="164"/>
                    <a:pt x="90" y="164"/>
                  </a:cubicBezTo>
                  <a:cubicBezTo>
                    <a:pt x="97" y="160"/>
                    <a:pt x="105" y="157"/>
                    <a:pt x="112" y="153"/>
                  </a:cubicBezTo>
                  <a:cubicBezTo>
                    <a:pt x="119" y="150"/>
                    <a:pt x="125" y="144"/>
                    <a:pt x="132" y="141"/>
                  </a:cubicBezTo>
                  <a:cubicBezTo>
                    <a:pt x="139" y="138"/>
                    <a:pt x="145" y="135"/>
                    <a:pt x="151" y="131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3" y="132"/>
                    <a:pt x="155" y="135"/>
                    <a:pt x="157" y="137"/>
                  </a:cubicBezTo>
                  <a:cubicBezTo>
                    <a:pt x="150" y="140"/>
                    <a:pt x="144" y="143"/>
                    <a:pt x="137" y="146"/>
                  </a:cubicBezTo>
                  <a:cubicBezTo>
                    <a:pt x="128" y="149"/>
                    <a:pt x="120" y="152"/>
                    <a:pt x="111" y="155"/>
                  </a:cubicBezTo>
                  <a:cubicBezTo>
                    <a:pt x="104" y="158"/>
                    <a:pt x="96" y="161"/>
                    <a:pt x="89" y="164"/>
                  </a:cubicBezTo>
                  <a:moveTo>
                    <a:pt x="50" y="169"/>
                  </a:moveTo>
                  <a:cubicBezTo>
                    <a:pt x="38" y="165"/>
                    <a:pt x="26" y="162"/>
                    <a:pt x="17" y="154"/>
                  </a:cubicBezTo>
                  <a:cubicBezTo>
                    <a:pt x="29" y="153"/>
                    <a:pt x="41" y="146"/>
                    <a:pt x="53" y="142"/>
                  </a:cubicBezTo>
                  <a:cubicBezTo>
                    <a:pt x="66" y="139"/>
                    <a:pt x="78" y="134"/>
                    <a:pt x="91" y="130"/>
                  </a:cubicBezTo>
                  <a:cubicBezTo>
                    <a:pt x="92" y="130"/>
                    <a:pt x="97" y="129"/>
                    <a:pt x="97" y="129"/>
                  </a:cubicBezTo>
                  <a:cubicBezTo>
                    <a:pt x="94" y="131"/>
                    <a:pt x="89" y="133"/>
                    <a:pt x="85" y="135"/>
                  </a:cubicBezTo>
                  <a:cubicBezTo>
                    <a:pt x="79" y="137"/>
                    <a:pt x="73" y="140"/>
                    <a:pt x="67" y="143"/>
                  </a:cubicBezTo>
                  <a:cubicBezTo>
                    <a:pt x="54" y="149"/>
                    <a:pt x="41" y="152"/>
                    <a:pt x="30" y="159"/>
                  </a:cubicBezTo>
                  <a:cubicBezTo>
                    <a:pt x="29" y="159"/>
                    <a:pt x="29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42" y="158"/>
                    <a:pt x="55" y="152"/>
                    <a:pt x="66" y="147"/>
                  </a:cubicBezTo>
                  <a:cubicBezTo>
                    <a:pt x="82" y="142"/>
                    <a:pt x="97" y="137"/>
                    <a:pt x="112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0" y="134"/>
                    <a:pt x="107" y="135"/>
                    <a:pt x="105" y="136"/>
                  </a:cubicBezTo>
                  <a:cubicBezTo>
                    <a:pt x="97" y="140"/>
                    <a:pt x="90" y="143"/>
                    <a:pt x="82" y="146"/>
                  </a:cubicBezTo>
                  <a:cubicBezTo>
                    <a:pt x="68" y="152"/>
                    <a:pt x="53" y="156"/>
                    <a:pt x="39" y="163"/>
                  </a:cubicBezTo>
                  <a:cubicBezTo>
                    <a:pt x="38" y="163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40" y="164"/>
                    <a:pt x="41" y="163"/>
                    <a:pt x="42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57" y="159"/>
                    <a:pt x="71" y="154"/>
                    <a:pt x="85" y="148"/>
                  </a:cubicBezTo>
                  <a:cubicBezTo>
                    <a:pt x="93" y="145"/>
                    <a:pt x="102" y="140"/>
                    <a:pt x="111" y="138"/>
                  </a:cubicBezTo>
                  <a:cubicBezTo>
                    <a:pt x="117" y="136"/>
                    <a:pt x="122" y="134"/>
                    <a:pt x="128" y="132"/>
                  </a:cubicBezTo>
                  <a:cubicBezTo>
                    <a:pt x="127" y="132"/>
                    <a:pt x="126" y="133"/>
                    <a:pt x="125" y="133"/>
                  </a:cubicBezTo>
                  <a:cubicBezTo>
                    <a:pt x="117" y="138"/>
                    <a:pt x="109" y="142"/>
                    <a:pt x="100" y="147"/>
                  </a:cubicBezTo>
                  <a:cubicBezTo>
                    <a:pt x="84" y="155"/>
                    <a:pt x="67" y="160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moveTo>
                    <a:pt x="99" y="140"/>
                  </a:moveTo>
                  <a:cubicBezTo>
                    <a:pt x="104" y="138"/>
                    <a:pt x="110" y="135"/>
                    <a:pt x="116" y="133"/>
                  </a:cubicBezTo>
                  <a:cubicBezTo>
                    <a:pt x="122" y="132"/>
                    <a:pt x="128" y="128"/>
                    <a:pt x="135" y="127"/>
                  </a:cubicBezTo>
                  <a:cubicBezTo>
                    <a:pt x="131" y="129"/>
                    <a:pt x="128" y="131"/>
                    <a:pt x="124" y="132"/>
                  </a:cubicBezTo>
                  <a:cubicBezTo>
                    <a:pt x="117" y="135"/>
                    <a:pt x="110" y="136"/>
                    <a:pt x="103" y="139"/>
                  </a:cubicBezTo>
                  <a:cubicBezTo>
                    <a:pt x="102" y="139"/>
                    <a:pt x="100" y="140"/>
                    <a:pt x="99" y="140"/>
                  </a:cubicBezTo>
                  <a:moveTo>
                    <a:pt x="54" y="168"/>
                  </a:moveTo>
                  <a:cubicBezTo>
                    <a:pt x="58" y="166"/>
                    <a:pt x="63" y="164"/>
                    <a:pt x="67" y="162"/>
                  </a:cubicBezTo>
                  <a:cubicBezTo>
                    <a:pt x="76" y="159"/>
                    <a:pt x="84" y="155"/>
                    <a:pt x="93" y="152"/>
                  </a:cubicBezTo>
                  <a:cubicBezTo>
                    <a:pt x="109" y="145"/>
                    <a:pt x="124" y="135"/>
                    <a:pt x="140" y="126"/>
                  </a:cubicBezTo>
                  <a:cubicBezTo>
                    <a:pt x="143" y="126"/>
                    <a:pt x="145" y="127"/>
                    <a:pt x="148" y="128"/>
                  </a:cubicBezTo>
                  <a:cubicBezTo>
                    <a:pt x="148" y="129"/>
                    <a:pt x="149" y="129"/>
                    <a:pt x="150" y="130"/>
                  </a:cubicBezTo>
                  <a:cubicBezTo>
                    <a:pt x="135" y="133"/>
                    <a:pt x="121" y="141"/>
                    <a:pt x="107" y="147"/>
                  </a:cubicBezTo>
                  <a:cubicBezTo>
                    <a:pt x="92" y="153"/>
                    <a:pt x="76" y="158"/>
                    <a:pt x="61" y="165"/>
                  </a:cubicBezTo>
                  <a:cubicBezTo>
                    <a:pt x="59" y="166"/>
                    <a:pt x="57" y="167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moveTo>
                    <a:pt x="16" y="153"/>
                  </a:moveTo>
                  <a:cubicBezTo>
                    <a:pt x="14" y="152"/>
                    <a:pt x="13" y="150"/>
                    <a:pt x="12" y="149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37" y="142"/>
                    <a:pt x="62" y="129"/>
                    <a:pt x="89" y="124"/>
                  </a:cubicBezTo>
                  <a:cubicBezTo>
                    <a:pt x="89" y="124"/>
                    <a:pt x="93" y="123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0" y="125"/>
                    <a:pt x="86" y="127"/>
                    <a:pt x="83" y="128"/>
                  </a:cubicBezTo>
                  <a:cubicBezTo>
                    <a:pt x="75" y="131"/>
                    <a:pt x="68" y="134"/>
                    <a:pt x="61" y="137"/>
                  </a:cubicBezTo>
                  <a:cubicBezTo>
                    <a:pt x="46" y="142"/>
                    <a:pt x="30" y="146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moveTo>
                    <a:pt x="19" y="153"/>
                  </a:moveTo>
                  <a:cubicBezTo>
                    <a:pt x="18" y="153"/>
                    <a:pt x="21" y="152"/>
                    <a:pt x="22" y="152"/>
                  </a:cubicBezTo>
                  <a:cubicBezTo>
                    <a:pt x="25" y="150"/>
                    <a:pt x="29" y="148"/>
                    <a:pt x="33" y="147"/>
                  </a:cubicBezTo>
                  <a:cubicBezTo>
                    <a:pt x="40" y="144"/>
                    <a:pt x="48" y="142"/>
                    <a:pt x="56" y="140"/>
                  </a:cubicBezTo>
                  <a:cubicBezTo>
                    <a:pt x="70" y="135"/>
                    <a:pt x="83" y="129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0" y="128"/>
                    <a:pt x="104" y="131"/>
                    <a:pt x="109" y="132"/>
                  </a:cubicBezTo>
                  <a:cubicBezTo>
                    <a:pt x="100" y="135"/>
                    <a:pt x="90" y="137"/>
                    <a:pt x="81" y="141"/>
                  </a:cubicBezTo>
                  <a:cubicBezTo>
                    <a:pt x="67" y="146"/>
                    <a:pt x="53" y="151"/>
                    <a:pt x="40" y="156"/>
                  </a:cubicBezTo>
                  <a:cubicBezTo>
                    <a:pt x="39" y="157"/>
                    <a:pt x="33" y="159"/>
                    <a:pt x="32" y="159"/>
                  </a:cubicBezTo>
                  <a:cubicBezTo>
                    <a:pt x="32" y="159"/>
                    <a:pt x="32" y="159"/>
                    <a:pt x="33" y="159"/>
                  </a:cubicBezTo>
                  <a:cubicBezTo>
                    <a:pt x="36" y="157"/>
                    <a:pt x="40" y="155"/>
                    <a:pt x="43" y="154"/>
                  </a:cubicBezTo>
                  <a:cubicBezTo>
                    <a:pt x="50" y="151"/>
                    <a:pt x="57" y="148"/>
                    <a:pt x="65" y="145"/>
                  </a:cubicBezTo>
                  <a:cubicBezTo>
                    <a:pt x="71" y="143"/>
                    <a:pt x="77" y="139"/>
                    <a:pt x="83" y="137"/>
                  </a:cubicBezTo>
                  <a:cubicBezTo>
                    <a:pt x="89" y="134"/>
                    <a:pt x="95" y="132"/>
                    <a:pt x="100" y="128"/>
                  </a:cubicBezTo>
                  <a:cubicBezTo>
                    <a:pt x="100" y="128"/>
                    <a:pt x="100" y="127"/>
                    <a:pt x="99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87" y="129"/>
                    <a:pt x="75" y="134"/>
                    <a:pt x="63" y="138"/>
                  </a:cubicBezTo>
                  <a:cubicBezTo>
                    <a:pt x="57" y="140"/>
                    <a:pt x="50" y="142"/>
                    <a:pt x="44" y="144"/>
                  </a:cubicBezTo>
                  <a:cubicBezTo>
                    <a:pt x="36" y="146"/>
                    <a:pt x="29" y="150"/>
                    <a:pt x="21" y="152"/>
                  </a:cubicBezTo>
                  <a:cubicBezTo>
                    <a:pt x="20" y="153"/>
                    <a:pt x="19" y="153"/>
                    <a:pt x="19" y="153"/>
                  </a:cubicBezTo>
                  <a:moveTo>
                    <a:pt x="10" y="146"/>
                  </a:moveTo>
                  <a:cubicBezTo>
                    <a:pt x="9" y="144"/>
                    <a:pt x="8" y="142"/>
                    <a:pt x="8" y="140"/>
                  </a:cubicBezTo>
                  <a:cubicBezTo>
                    <a:pt x="22" y="135"/>
                    <a:pt x="37" y="131"/>
                    <a:pt x="51" y="127"/>
                  </a:cubicBezTo>
                  <a:cubicBezTo>
                    <a:pt x="58" y="125"/>
                    <a:pt x="65" y="122"/>
                    <a:pt x="72" y="120"/>
                  </a:cubicBezTo>
                  <a:cubicBezTo>
                    <a:pt x="73" y="120"/>
                    <a:pt x="75" y="119"/>
                    <a:pt x="76" y="119"/>
                  </a:cubicBezTo>
                  <a:cubicBezTo>
                    <a:pt x="66" y="123"/>
                    <a:pt x="57" y="128"/>
                    <a:pt x="47" y="131"/>
                  </a:cubicBezTo>
                  <a:cubicBezTo>
                    <a:pt x="35" y="136"/>
                    <a:pt x="21" y="139"/>
                    <a:pt x="10" y="146"/>
                  </a:cubicBezTo>
                  <a:moveTo>
                    <a:pt x="12" y="146"/>
                  </a:moveTo>
                  <a:cubicBezTo>
                    <a:pt x="11" y="146"/>
                    <a:pt x="18" y="143"/>
                    <a:pt x="19" y="143"/>
                  </a:cubicBezTo>
                  <a:cubicBezTo>
                    <a:pt x="22" y="141"/>
                    <a:pt x="26" y="140"/>
                    <a:pt x="29" y="139"/>
                  </a:cubicBezTo>
                  <a:cubicBezTo>
                    <a:pt x="36" y="137"/>
                    <a:pt x="43" y="134"/>
                    <a:pt x="50" y="131"/>
                  </a:cubicBezTo>
                  <a:cubicBezTo>
                    <a:pt x="64" y="126"/>
                    <a:pt x="78" y="119"/>
                    <a:pt x="92" y="113"/>
                  </a:cubicBezTo>
                  <a:cubicBezTo>
                    <a:pt x="94" y="116"/>
                    <a:pt x="95" y="120"/>
                    <a:pt x="96" y="122"/>
                  </a:cubicBezTo>
                  <a:cubicBezTo>
                    <a:pt x="68" y="125"/>
                    <a:pt x="42" y="139"/>
                    <a:pt x="15" y="146"/>
                  </a:cubicBezTo>
                  <a:cubicBezTo>
                    <a:pt x="13" y="146"/>
                    <a:pt x="13" y="146"/>
                    <a:pt x="12" y="146"/>
                  </a:cubicBezTo>
                  <a:moveTo>
                    <a:pt x="8" y="138"/>
                  </a:moveTo>
                  <a:cubicBezTo>
                    <a:pt x="8" y="135"/>
                    <a:pt x="9" y="132"/>
                    <a:pt x="10" y="129"/>
                  </a:cubicBezTo>
                  <a:cubicBezTo>
                    <a:pt x="22" y="128"/>
                    <a:pt x="34" y="123"/>
                    <a:pt x="45" y="118"/>
                  </a:cubicBezTo>
                  <a:cubicBezTo>
                    <a:pt x="53" y="115"/>
                    <a:pt x="61" y="113"/>
                    <a:pt x="69" y="111"/>
                  </a:cubicBezTo>
                  <a:cubicBezTo>
                    <a:pt x="73" y="110"/>
                    <a:pt x="77" y="109"/>
                    <a:pt x="81" y="108"/>
                  </a:cubicBezTo>
                  <a:cubicBezTo>
                    <a:pt x="83" y="107"/>
                    <a:pt x="85" y="106"/>
                    <a:pt x="87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7" y="107"/>
                    <a:pt x="85" y="108"/>
                  </a:cubicBezTo>
                  <a:cubicBezTo>
                    <a:pt x="83" y="108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8" y="122"/>
                    <a:pt x="31" y="124"/>
                    <a:pt x="8" y="138"/>
                  </a:cubicBezTo>
                  <a:moveTo>
                    <a:pt x="9" y="138"/>
                  </a:moveTo>
                  <a:cubicBezTo>
                    <a:pt x="12" y="137"/>
                    <a:pt x="14" y="136"/>
                    <a:pt x="17" y="134"/>
                  </a:cubicBezTo>
                  <a:cubicBezTo>
                    <a:pt x="41" y="123"/>
                    <a:pt x="68" y="121"/>
                    <a:pt x="90" y="106"/>
                  </a:cubicBezTo>
                  <a:cubicBezTo>
                    <a:pt x="90" y="108"/>
                    <a:pt x="91" y="110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8" y="113"/>
                    <a:pt x="88" y="114"/>
                  </a:cubicBezTo>
                  <a:cubicBezTo>
                    <a:pt x="73" y="119"/>
                    <a:pt x="57" y="124"/>
                    <a:pt x="42" y="128"/>
                  </a:cubicBezTo>
                  <a:cubicBezTo>
                    <a:pt x="35" y="130"/>
                    <a:pt x="28" y="132"/>
                    <a:pt x="21" y="135"/>
                  </a:cubicBezTo>
                  <a:cubicBezTo>
                    <a:pt x="17" y="136"/>
                    <a:pt x="13" y="137"/>
                    <a:pt x="9" y="138"/>
                  </a:cubicBezTo>
                  <a:moveTo>
                    <a:pt x="11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35" y="117"/>
                    <a:pt x="62" y="112"/>
                    <a:pt x="87" y="100"/>
                  </a:cubicBezTo>
                  <a:cubicBezTo>
                    <a:pt x="88" y="102"/>
                    <a:pt x="88" y="103"/>
                    <a:pt x="89" y="104"/>
                  </a:cubicBezTo>
                  <a:cubicBezTo>
                    <a:pt x="76" y="108"/>
                    <a:pt x="62" y="111"/>
                    <a:pt x="49" y="116"/>
                  </a:cubicBezTo>
                  <a:cubicBezTo>
                    <a:pt x="42" y="118"/>
                    <a:pt x="36" y="120"/>
                    <a:pt x="29" y="123"/>
                  </a:cubicBezTo>
                  <a:cubicBezTo>
                    <a:pt x="24" y="125"/>
                    <a:pt x="15" y="126"/>
                    <a:pt x="11" y="128"/>
                  </a:cubicBezTo>
                  <a:moveTo>
                    <a:pt x="12" y="126"/>
                  </a:moveTo>
                  <a:cubicBezTo>
                    <a:pt x="14" y="124"/>
                    <a:pt x="16" y="122"/>
                    <a:pt x="18" y="119"/>
                  </a:cubicBezTo>
                  <a:cubicBezTo>
                    <a:pt x="30" y="115"/>
                    <a:pt x="43" y="111"/>
                    <a:pt x="55" y="107"/>
                  </a:cubicBezTo>
                  <a:cubicBezTo>
                    <a:pt x="62" y="105"/>
                    <a:pt x="68" y="103"/>
                    <a:pt x="75" y="101"/>
                  </a:cubicBezTo>
                  <a:cubicBezTo>
                    <a:pt x="77" y="100"/>
                    <a:pt x="80" y="100"/>
                    <a:pt x="83" y="99"/>
                  </a:cubicBezTo>
                  <a:cubicBezTo>
                    <a:pt x="84" y="99"/>
                    <a:pt x="84" y="99"/>
                    <a:pt x="8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5" y="100"/>
                    <a:pt x="84" y="101"/>
                    <a:pt x="82" y="101"/>
                  </a:cubicBezTo>
                  <a:cubicBezTo>
                    <a:pt x="60" y="112"/>
                    <a:pt x="35" y="117"/>
                    <a:pt x="12" y="126"/>
                  </a:cubicBezTo>
                  <a:moveTo>
                    <a:pt x="24" y="116"/>
                  </a:moveTo>
                  <a:cubicBezTo>
                    <a:pt x="25" y="115"/>
                    <a:pt x="25" y="115"/>
                    <a:pt x="26" y="115"/>
                  </a:cubicBezTo>
                  <a:cubicBezTo>
                    <a:pt x="32" y="111"/>
                    <a:pt x="39" y="109"/>
                    <a:pt x="46" y="107"/>
                  </a:cubicBezTo>
                  <a:cubicBezTo>
                    <a:pt x="58" y="104"/>
                    <a:pt x="70" y="101"/>
                    <a:pt x="82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77" y="99"/>
                    <a:pt x="69" y="101"/>
                    <a:pt x="62" y="103"/>
                  </a:cubicBezTo>
                  <a:cubicBezTo>
                    <a:pt x="49" y="107"/>
                    <a:pt x="37" y="111"/>
                    <a:pt x="24" y="116"/>
                  </a:cubicBezTo>
                  <a:moveTo>
                    <a:pt x="24" y="115"/>
                  </a:moveTo>
                  <a:cubicBezTo>
                    <a:pt x="29" y="111"/>
                    <a:pt x="34" y="107"/>
                    <a:pt x="38" y="104"/>
                  </a:cubicBezTo>
                  <a:cubicBezTo>
                    <a:pt x="45" y="102"/>
                    <a:pt x="51" y="100"/>
                    <a:pt x="58" y="98"/>
                  </a:cubicBezTo>
                  <a:cubicBezTo>
                    <a:pt x="63" y="97"/>
                    <a:pt x="67" y="96"/>
                    <a:pt x="71" y="95"/>
                  </a:cubicBezTo>
                  <a:cubicBezTo>
                    <a:pt x="73" y="95"/>
                    <a:pt x="75" y="95"/>
                    <a:pt x="77" y="95"/>
                  </a:cubicBezTo>
                  <a:cubicBezTo>
                    <a:pt x="78" y="95"/>
                    <a:pt x="79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6" y="97"/>
                    <a:pt x="75" y="97"/>
                  </a:cubicBezTo>
                  <a:cubicBezTo>
                    <a:pt x="64" y="102"/>
                    <a:pt x="52" y="105"/>
                    <a:pt x="40" y="108"/>
                  </a:cubicBezTo>
                  <a:cubicBezTo>
                    <a:pt x="34" y="109"/>
                    <a:pt x="29" y="112"/>
                    <a:pt x="24" y="115"/>
                  </a:cubicBezTo>
                  <a:moveTo>
                    <a:pt x="58" y="97"/>
                  </a:moveTo>
                  <a:cubicBezTo>
                    <a:pt x="62" y="95"/>
                    <a:pt x="67" y="94"/>
                    <a:pt x="71" y="93"/>
                  </a:cubicBezTo>
                  <a:cubicBezTo>
                    <a:pt x="73" y="93"/>
                    <a:pt x="75" y="93"/>
                    <a:pt x="77" y="94"/>
                  </a:cubicBezTo>
                  <a:cubicBezTo>
                    <a:pt x="71" y="94"/>
                    <a:pt x="64" y="95"/>
                    <a:pt x="58" y="97"/>
                  </a:cubicBezTo>
                  <a:moveTo>
                    <a:pt x="47" y="99"/>
                  </a:moveTo>
                  <a:cubicBezTo>
                    <a:pt x="49" y="97"/>
                    <a:pt x="52" y="96"/>
                    <a:pt x="54" y="94"/>
                  </a:cubicBezTo>
                  <a:cubicBezTo>
                    <a:pt x="55" y="94"/>
                    <a:pt x="56" y="93"/>
                    <a:pt x="57" y="93"/>
                  </a:cubicBezTo>
                  <a:cubicBezTo>
                    <a:pt x="60" y="93"/>
                    <a:pt x="64" y="92"/>
                    <a:pt x="67" y="92"/>
                  </a:cubicBezTo>
                  <a:cubicBezTo>
                    <a:pt x="60" y="95"/>
                    <a:pt x="53" y="97"/>
                    <a:pt x="47" y="99"/>
                  </a:cubicBezTo>
                  <a:moveTo>
                    <a:pt x="64" y="88"/>
                  </a:moveTo>
                  <a:cubicBezTo>
                    <a:pt x="75" y="81"/>
                    <a:pt x="86" y="74"/>
                    <a:pt x="97" y="66"/>
                  </a:cubicBezTo>
                  <a:cubicBezTo>
                    <a:pt x="117" y="51"/>
                    <a:pt x="119" y="28"/>
                    <a:pt x="115" y="6"/>
                  </a:cubicBezTo>
                  <a:cubicBezTo>
                    <a:pt x="133" y="9"/>
                    <a:pt x="150" y="18"/>
                    <a:pt x="168" y="24"/>
                  </a:cubicBezTo>
                  <a:cubicBezTo>
                    <a:pt x="153" y="36"/>
                    <a:pt x="143" y="50"/>
                    <a:pt x="146" y="69"/>
                  </a:cubicBezTo>
                  <a:cubicBezTo>
                    <a:pt x="148" y="91"/>
                    <a:pt x="164" y="113"/>
                    <a:pt x="174" y="132"/>
                  </a:cubicBezTo>
                  <a:cubicBezTo>
                    <a:pt x="175" y="133"/>
                    <a:pt x="175" y="133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3" y="134"/>
                    <a:pt x="171" y="134"/>
                    <a:pt x="169" y="135"/>
                  </a:cubicBezTo>
                  <a:cubicBezTo>
                    <a:pt x="169" y="135"/>
                    <a:pt x="168" y="136"/>
                    <a:pt x="167" y="136"/>
                  </a:cubicBezTo>
                  <a:cubicBezTo>
                    <a:pt x="161" y="136"/>
                    <a:pt x="155" y="127"/>
                    <a:pt x="151" y="124"/>
                  </a:cubicBezTo>
                  <a:cubicBezTo>
                    <a:pt x="147" y="122"/>
                    <a:pt x="144" y="121"/>
                    <a:pt x="140" y="121"/>
                  </a:cubicBezTo>
                  <a:cubicBezTo>
                    <a:pt x="132" y="121"/>
                    <a:pt x="125" y="126"/>
                    <a:pt x="116" y="127"/>
                  </a:cubicBezTo>
                  <a:cubicBezTo>
                    <a:pt x="115" y="128"/>
                    <a:pt x="114" y="128"/>
                    <a:pt x="113" y="128"/>
                  </a:cubicBezTo>
                  <a:cubicBezTo>
                    <a:pt x="99" y="128"/>
                    <a:pt x="98" y="108"/>
                    <a:pt x="92" y="99"/>
                  </a:cubicBezTo>
                  <a:cubicBezTo>
                    <a:pt x="85" y="90"/>
                    <a:pt x="77" y="88"/>
                    <a:pt x="67" y="88"/>
                  </a:cubicBezTo>
                  <a:cubicBezTo>
                    <a:pt x="66" y="88"/>
                    <a:pt x="65" y="88"/>
                    <a:pt x="64" y="88"/>
                  </a:cubicBezTo>
                  <a:moveTo>
                    <a:pt x="113" y="0"/>
                  </a:moveTo>
                  <a:cubicBezTo>
                    <a:pt x="111" y="0"/>
                    <a:pt x="111" y="2"/>
                    <a:pt x="111" y="3"/>
                  </a:cubicBezTo>
                  <a:cubicBezTo>
                    <a:pt x="110" y="3"/>
                    <a:pt x="110" y="4"/>
                    <a:pt x="110" y="5"/>
                  </a:cubicBezTo>
                  <a:cubicBezTo>
                    <a:pt x="112" y="17"/>
                    <a:pt x="113" y="29"/>
                    <a:pt x="110" y="41"/>
                  </a:cubicBezTo>
                  <a:cubicBezTo>
                    <a:pt x="105" y="55"/>
                    <a:pt x="93" y="63"/>
                    <a:pt x="81" y="70"/>
                  </a:cubicBezTo>
                  <a:cubicBezTo>
                    <a:pt x="63" y="82"/>
                    <a:pt x="45" y="93"/>
                    <a:pt x="27" y="106"/>
                  </a:cubicBezTo>
                  <a:cubicBezTo>
                    <a:pt x="15" y="114"/>
                    <a:pt x="0" y="127"/>
                    <a:pt x="3" y="143"/>
                  </a:cubicBezTo>
                  <a:cubicBezTo>
                    <a:pt x="6" y="157"/>
                    <a:pt x="22" y="164"/>
                    <a:pt x="34" y="169"/>
                  </a:cubicBezTo>
                  <a:cubicBezTo>
                    <a:pt x="42" y="172"/>
                    <a:pt x="50" y="174"/>
                    <a:pt x="58" y="176"/>
                  </a:cubicBezTo>
                  <a:cubicBezTo>
                    <a:pt x="70" y="181"/>
                    <a:pt x="83" y="187"/>
                    <a:pt x="95" y="192"/>
                  </a:cubicBezTo>
                  <a:cubicBezTo>
                    <a:pt x="115" y="202"/>
                    <a:pt x="136" y="214"/>
                    <a:pt x="158" y="217"/>
                  </a:cubicBezTo>
                  <a:cubicBezTo>
                    <a:pt x="160" y="218"/>
                    <a:pt x="163" y="218"/>
                    <a:pt x="165" y="218"/>
                  </a:cubicBezTo>
                  <a:cubicBezTo>
                    <a:pt x="180" y="218"/>
                    <a:pt x="193" y="211"/>
                    <a:pt x="197" y="196"/>
                  </a:cubicBezTo>
                  <a:cubicBezTo>
                    <a:pt x="201" y="177"/>
                    <a:pt x="192" y="157"/>
                    <a:pt x="184" y="140"/>
                  </a:cubicBezTo>
                  <a:cubicBezTo>
                    <a:pt x="175" y="121"/>
                    <a:pt x="164" y="104"/>
                    <a:pt x="156" y="85"/>
                  </a:cubicBezTo>
                  <a:cubicBezTo>
                    <a:pt x="151" y="74"/>
                    <a:pt x="148" y="62"/>
                    <a:pt x="152" y="50"/>
                  </a:cubicBezTo>
                  <a:cubicBezTo>
                    <a:pt x="156" y="40"/>
                    <a:pt x="165" y="32"/>
                    <a:pt x="173" y="26"/>
                  </a:cubicBezTo>
                  <a:cubicBezTo>
                    <a:pt x="175" y="25"/>
                    <a:pt x="174" y="23"/>
                    <a:pt x="173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52" y="14"/>
                    <a:pt x="134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835569" y="4886252"/>
              <a:ext cx="482600" cy="127000"/>
            </a:xfrm>
            <a:custGeom>
              <a:avLst/>
              <a:gdLst>
                <a:gd name="T0" fmla="*/ 67 w 114"/>
                <a:gd name="T1" fmla="*/ 20 h 30"/>
                <a:gd name="T2" fmla="*/ 24 w 114"/>
                <a:gd name="T3" fmla="*/ 18 h 30"/>
                <a:gd name="T4" fmla="*/ 25 w 114"/>
                <a:gd name="T5" fmla="*/ 16 h 30"/>
                <a:gd name="T6" fmla="*/ 24 w 114"/>
                <a:gd name="T7" fmla="*/ 19 h 30"/>
                <a:gd name="T8" fmla="*/ 24 w 114"/>
                <a:gd name="T9" fmla="*/ 16 h 30"/>
                <a:gd name="T10" fmla="*/ 27 w 114"/>
                <a:gd name="T11" fmla="*/ 15 h 30"/>
                <a:gd name="T12" fmla="*/ 30 w 114"/>
                <a:gd name="T13" fmla="*/ 14 h 30"/>
                <a:gd name="T14" fmla="*/ 66 w 114"/>
                <a:gd name="T15" fmla="*/ 14 h 30"/>
                <a:gd name="T16" fmla="*/ 65 w 114"/>
                <a:gd name="T17" fmla="*/ 14 h 30"/>
                <a:gd name="T18" fmla="*/ 65 w 114"/>
                <a:gd name="T19" fmla="*/ 19 h 30"/>
                <a:gd name="T20" fmla="*/ 40 w 114"/>
                <a:gd name="T21" fmla="*/ 20 h 30"/>
                <a:gd name="T22" fmla="*/ 34 w 114"/>
                <a:gd name="T23" fmla="*/ 20 h 30"/>
                <a:gd name="T24" fmla="*/ 34 w 114"/>
                <a:gd name="T25" fmla="*/ 13 h 30"/>
                <a:gd name="T26" fmla="*/ 37 w 114"/>
                <a:gd name="T27" fmla="*/ 15 h 30"/>
                <a:gd name="T28" fmla="*/ 41 w 114"/>
                <a:gd name="T29" fmla="*/ 19 h 30"/>
                <a:gd name="T30" fmla="*/ 44 w 114"/>
                <a:gd name="T31" fmla="*/ 11 h 30"/>
                <a:gd name="T32" fmla="*/ 42 w 114"/>
                <a:gd name="T33" fmla="*/ 14 h 30"/>
                <a:gd name="T34" fmla="*/ 46 w 114"/>
                <a:gd name="T35" fmla="*/ 16 h 30"/>
                <a:gd name="T36" fmla="*/ 52 w 114"/>
                <a:gd name="T37" fmla="*/ 20 h 30"/>
                <a:gd name="T38" fmla="*/ 50 w 114"/>
                <a:gd name="T39" fmla="*/ 20 h 30"/>
                <a:gd name="T40" fmla="*/ 52 w 114"/>
                <a:gd name="T41" fmla="*/ 20 h 30"/>
                <a:gd name="T42" fmla="*/ 66 w 114"/>
                <a:gd name="T43" fmla="*/ 9 h 30"/>
                <a:gd name="T44" fmla="*/ 66 w 114"/>
                <a:gd name="T45" fmla="*/ 12 h 30"/>
                <a:gd name="T46" fmla="*/ 48 w 114"/>
                <a:gd name="T47" fmla="*/ 9 h 30"/>
                <a:gd name="T48" fmla="*/ 96 w 114"/>
                <a:gd name="T49" fmla="*/ 15 h 30"/>
                <a:gd name="T50" fmla="*/ 58 w 114"/>
                <a:gd name="T51" fmla="*/ 20 h 30"/>
                <a:gd name="T52" fmla="*/ 57 w 114"/>
                <a:gd name="T53" fmla="*/ 18 h 30"/>
                <a:gd name="T54" fmla="*/ 57 w 114"/>
                <a:gd name="T55" fmla="*/ 11 h 30"/>
                <a:gd name="T56" fmla="*/ 79 w 114"/>
                <a:gd name="T57" fmla="*/ 20 h 30"/>
                <a:gd name="T58" fmla="*/ 58 w 114"/>
                <a:gd name="T59" fmla="*/ 13 h 30"/>
                <a:gd name="T60" fmla="*/ 56 w 114"/>
                <a:gd name="T61" fmla="*/ 7 h 30"/>
                <a:gd name="T62" fmla="*/ 76 w 114"/>
                <a:gd name="T63" fmla="*/ 20 h 30"/>
                <a:gd name="T64" fmla="*/ 65 w 114"/>
                <a:gd name="T65" fmla="*/ 6 h 30"/>
                <a:gd name="T66" fmla="*/ 68 w 114"/>
                <a:gd name="T67" fmla="*/ 13 h 30"/>
                <a:gd name="T68" fmla="*/ 65 w 114"/>
                <a:gd name="T69" fmla="*/ 13 h 30"/>
                <a:gd name="T70" fmla="*/ 68 w 114"/>
                <a:gd name="T71" fmla="*/ 5 h 30"/>
                <a:gd name="T72" fmla="*/ 81 w 114"/>
                <a:gd name="T73" fmla="*/ 12 h 30"/>
                <a:gd name="T74" fmla="*/ 81 w 114"/>
                <a:gd name="T75" fmla="*/ 19 h 30"/>
                <a:gd name="T76" fmla="*/ 73 w 114"/>
                <a:gd name="T77" fmla="*/ 4 h 30"/>
                <a:gd name="T78" fmla="*/ 76 w 114"/>
                <a:gd name="T79" fmla="*/ 4 h 30"/>
                <a:gd name="T80" fmla="*/ 91 w 114"/>
                <a:gd name="T81" fmla="*/ 18 h 30"/>
                <a:gd name="T82" fmla="*/ 86 w 114"/>
                <a:gd name="T83" fmla="*/ 12 h 30"/>
                <a:gd name="T84" fmla="*/ 89 w 114"/>
                <a:gd name="T85" fmla="*/ 12 h 30"/>
                <a:gd name="T86" fmla="*/ 105 w 114"/>
                <a:gd name="T87" fmla="*/ 3 h 30"/>
                <a:gd name="T88" fmla="*/ 93 w 114"/>
                <a:gd name="T89" fmla="*/ 16 h 30"/>
                <a:gd name="T90" fmla="*/ 90 w 114"/>
                <a:gd name="T91" fmla="*/ 10 h 30"/>
                <a:gd name="T92" fmla="*/ 86 w 114"/>
                <a:gd name="T93" fmla="*/ 2 h 30"/>
                <a:gd name="T94" fmla="*/ 104 w 114"/>
                <a:gd name="T95" fmla="*/ 5 h 30"/>
                <a:gd name="T96" fmla="*/ 110 w 114"/>
                <a:gd name="T97" fmla="*/ 13 h 30"/>
                <a:gd name="T98" fmla="*/ 111 w 114"/>
                <a:gd name="T99" fmla="*/ 14 h 30"/>
                <a:gd name="T100" fmla="*/ 109 w 114"/>
                <a:gd name="T101" fmla="*/ 14 h 30"/>
                <a:gd name="T102" fmla="*/ 108 w 114"/>
                <a:gd name="T103" fmla="*/ 16 h 30"/>
                <a:gd name="T104" fmla="*/ 94 w 114"/>
                <a:gd name="T105" fmla="*/ 10 h 30"/>
                <a:gd name="T106" fmla="*/ 98 w 114"/>
                <a:gd name="T107" fmla="*/ 10 h 30"/>
                <a:gd name="T108" fmla="*/ 104 w 114"/>
                <a:gd name="T109" fmla="*/ 7 h 30"/>
                <a:gd name="T110" fmla="*/ 106 w 114"/>
                <a:gd name="T111" fmla="*/ 18 h 30"/>
                <a:gd name="T112" fmla="*/ 93 w 114"/>
                <a:gd name="T113" fmla="*/ 6 h 30"/>
                <a:gd name="T114" fmla="*/ 94 w 114"/>
                <a:gd name="T115" fmla="*/ 4 h 30"/>
                <a:gd name="T116" fmla="*/ 98 w 114"/>
                <a:gd name="T117" fmla="*/ 2 h 30"/>
                <a:gd name="T118" fmla="*/ 8 w 114"/>
                <a:gd name="T119" fmla="*/ 16 h 30"/>
                <a:gd name="T120" fmla="*/ 3 w 114"/>
                <a:gd name="T121" fmla="*/ 26 h 30"/>
                <a:gd name="T122" fmla="*/ 91 w 114"/>
                <a:gd name="T1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30">
                  <a:moveTo>
                    <a:pt x="10" y="28"/>
                  </a:moveTo>
                  <a:cubicBezTo>
                    <a:pt x="9" y="26"/>
                    <a:pt x="7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12" y="17"/>
                    <a:pt x="15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8"/>
                    <a:pt x="23" y="20"/>
                    <a:pt x="23" y="22"/>
                  </a:cubicBezTo>
                  <a:cubicBezTo>
                    <a:pt x="19" y="23"/>
                    <a:pt x="15" y="26"/>
                    <a:pt x="10" y="28"/>
                  </a:cubicBezTo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6" y="17"/>
                    <a:pt x="66" y="17"/>
                  </a:cubicBezTo>
                  <a:cubicBezTo>
                    <a:pt x="67" y="18"/>
                    <a:pt x="68" y="19"/>
                    <a:pt x="69" y="20"/>
                  </a:cubicBezTo>
                  <a:cubicBezTo>
                    <a:pt x="68" y="20"/>
                    <a:pt x="67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25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8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moveTo>
                    <a:pt x="27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9" y="18"/>
                    <a:pt x="29" y="19"/>
                    <a:pt x="31" y="21"/>
                  </a:cubicBezTo>
                  <a:cubicBezTo>
                    <a:pt x="29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0"/>
                    <a:pt x="25" y="17"/>
                    <a:pt x="24" y="17"/>
                  </a:cubicBezTo>
                  <a:cubicBezTo>
                    <a:pt x="25" y="18"/>
                    <a:pt x="26" y="19"/>
                    <a:pt x="27" y="21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19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6" y="18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7" y="19"/>
                    <a:pt x="27" y="17"/>
                    <a:pt x="26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7"/>
                    <a:pt x="30" y="18"/>
                    <a:pt x="31" y="20"/>
                  </a:cubicBezTo>
                  <a:cubicBezTo>
                    <a:pt x="30" y="19"/>
                    <a:pt x="28" y="1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8" y="19"/>
                    <a:pt x="29" y="20"/>
                  </a:cubicBezTo>
                  <a:moveTo>
                    <a:pt x="32" y="20"/>
                  </a:moveTo>
                  <a:cubicBezTo>
                    <a:pt x="32" y="19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1" y="16"/>
                    <a:pt x="31" y="18"/>
                    <a:pt x="32" y="20"/>
                  </a:cubicBezTo>
                  <a:moveTo>
                    <a:pt x="34" y="18"/>
                  </a:moveTo>
                  <a:cubicBezTo>
                    <a:pt x="33" y="17"/>
                    <a:pt x="32" y="15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3" y="16"/>
                  </a:cubicBezTo>
                  <a:cubicBezTo>
                    <a:pt x="33" y="17"/>
                    <a:pt x="33" y="18"/>
                    <a:pt x="34" y="18"/>
                  </a:cubicBezTo>
                  <a:moveTo>
                    <a:pt x="69" y="20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8" y="19"/>
                    <a:pt x="68" y="17"/>
                    <a:pt x="67" y="16"/>
                  </a:cubicBezTo>
                  <a:cubicBezTo>
                    <a:pt x="66" y="16"/>
                    <a:pt x="66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4"/>
                  </a:cubicBezTo>
                  <a:cubicBezTo>
                    <a:pt x="67" y="15"/>
                    <a:pt x="68" y="16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69" y="20"/>
                  </a:cubicBezTo>
                  <a:moveTo>
                    <a:pt x="63" y="20"/>
                  </a:moveTo>
                  <a:cubicBezTo>
                    <a:pt x="64" y="18"/>
                    <a:pt x="65" y="16"/>
                    <a:pt x="65" y="14"/>
                  </a:cubicBezTo>
                  <a:cubicBezTo>
                    <a:pt x="65" y="15"/>
                    <a:pt x="66" y="16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6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6" y="18"/>
                    <a:pt x="66" y="19"/>
                  </a:cubicBezTo>
                  <a:cubicBezTo>
                    <a:pt x="66" y="19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0"/>
                    <a:pt x="64" y="20"/>
                    <a:pt x="63" y="20"/>
                  </a:cubicBezTo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5" y="16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6" y="16"/>
                    <a:pt x="38" y="18"/>
                    <a:pt x="40" y="20"/>
                  </a:cubicBezTo>
                  <a:cubicBezTo>
                    <a:pt x="37" y="21"/>
                    <a:pt x="34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0" y="19"/>
                    <a:pt x="30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6"/>
                    <a:pt x="30" y="14"/>
                  </a:cubicBezTo>
                  <a:cubicBezTo>
                    <a:pt x="32" y="16"/>
                    <a:pt x="33" y="18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3" y="16"/>
                    <a:pt x="35" y="19"/>
                    <a:pt x="37" y="20"/>
                  </a:cubicBezTo>
                  <a:moveTo>
                    <a:pt x="36" y="20"/>
                  </a:moveTo>
                  <a:cubicBezTo>
                    <a:pt x="35" y="18"/>
                    <a:pt x="33" y="15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5"/>
                    <a:pt x="35" y="17"/>
                    <a:pt x="36" y="20"/>
                  </a:cubicBezTo>
                  <a:moveTo>
                    <a:pt x="40" y="20"/>
                  </a:moveTo>
                  <a:cubicBezTo>
                    <a:pt x="38" y="17"/>
                    <a:pt x="36" y="15"/>
                    <a:pt x="34" y="13"/>
                  </a:cubicBezTo>
                  <a:cubicBezTo>
                    <a:pt x="34" y="13"/>
                    <a:pt x="35" y="13"/>
                    <a:pt x="35" y="12"/>
                  </a:cubicBezTo>
                  <a:cubicBezTo>
                    <a:pt x="36" y="15"/>
                    <a:pt x="38" y="18"/>
                    <a:pt x="40" y="20"/>
                  </a:cubicBezTo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39" y="15"/>
                    <a:pt x="38" y="12"/>
                  </a:cubicBezTo>
                  <a:cubicBezTo>
                    <a:pt x="39" y="15"/>
                    <a:pt x="42" y="17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8"/>
                    <a:pt x="38" y="17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9"/>
                    <a:pt x="42" y="20"/>
                  </a:cubicBezTo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7"/>
                    <a:pt x="39" y="17"/>
                  </a:cubicBezTo>
                  <a:cubicBezTo>
                    <a:pt x="38" y="15"/>
                    <a:pt x="37" y="14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42" y="18"/>
                  </a:moveTo>
                  <a:cubicBezTo>
                    <a:pt x="41" y="16"/>
                    <a:pt x="39" y="14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17"/>
                    <a:pt x="45" y="14"/>
                    <a:pt x="44" y="11"/>
                  </a:cubicBezTo>
                  <a:cubicBezTo>
                    <a:pt x="45" y="13"/>
                    <a:pt x="48" y="16"/>
                    <a:pt x="49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0"/>
                    <a:pt x="46" y="20"/>
                    <a:pt x="44" y="20"/>
                  </a:cubicBezTo>
                  <a:cubicBezTo>
                    <a:pt x="43" y="18"/>
                    <a:pt x="42" y="14"/>
                    <a:pt x="40" y="12"/>
                  </a:cubicBezTo>
                  <a:cubicBezTo>
                    <a:pt x="42" y="15"/>
                    <a:pt x="43" y="18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7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5"/>
                    <a:pt x="45" y="18"/>
                    <a:pt x="48" y="20"/>
                  </a:cubicBezTo>
                  <a:moveTo>
                    <a:pt x="44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1" y="13"/>
                    <a:pt x="40" y="11"/>
                  </a:cubicBezTo>
                  <a:cubicBezTo>
                    <a:pt x="41" y="11"/>
                    <a:pt x="42" y="11"/>
                    <a:pt x="43" y="10"/>
                  </a:cubicBezTo>
                  <a:cubicBezTo>
                    <a:pt x="44" y="12"/>
                    <a:pt x="44" y="13"/>
                    <a:pt x="45" y="14"/>
                  </a:cubicBezTo>
                  <a:cubicBezTo>
                    <a:pt x="45" y="15"/>
                    <a:pt x="45" y="16"/>
                    <a:pt x="46" y="16"/>
                  </a:cubicBezTo>
                  <a:cubicBezTo>
                    <a:pt x="46" y="17"/>
                    <a:pt x="47" y="19"/>
                    <a:pt x="47" y="19"/>
                  </a:cubicBezTo>
                  <a:cubicBezTo>
                    <a:pt x="45" y="17"/>
                    <a:pt x="43" y="14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3"/>
                    <a:pt x="43" y="15"/>
                    <a:pt x="44" y="17"/>
                  </a:cubicBezTo>
                  <a:moveTo>
                    <a:pt x="48" y="16"/>
                  </a:moveTo>
                  <a:cubicBezTo>
                    <a:pt x="46" y="14"/>
                    <a:pt x="45" y="12"/>
                    <a:pt x="44" y="10"/>
                  </a:cubicBezTo>
                  <a:cubicBezTo>
                    <a:pt x="44" y="10"/>
                    <a:pt x="44" y="10"/>
                    <a:pt x="45" y="10"/>
                  </a:cubicBezTo>
                  <a:cubicBezTo>
                    <a:pt x="46" y="12"/>
                    <a:pt x="47" y="14"/>
                    <a:pt x="48" y="16"/>
                  </a:cubicBezTo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8"/>
                    <a:pt x="51" y="17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ubicBezTo>
                    <a:pt x="48" y="11"/>
                    <a:pt x="47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50" y="11"/>
                    <a:pt x="50" y="14"/>
                    <a:pt x="52" y="16"/>
                  </a:cubicBezTo>
                  <a:cubicBezTo>
                    <a:pt x="53" y="17"/>
                    <a:pt x="54" y="19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8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2"/>
                    <a:pt x="45" y="10"/>
                    <a:pt x="45" y="10"/>
                  </a:cubicBezTo>
                  <a:cubicBezTo>
                    <a:pt x="45" y="10"/>
                    <a:pt x="45" y="10"/>
                    <a:pt x="46" y="11"/>
                  </a:cubicBezTo>
                  <a:cubicBezTo>
                    <a:pt x="47" y="14"/>
                    <a:pt x="50" y="17"/>
                    <a:pt x="52" y="20"/>
                  </a:cubicBezTo>
                  <a:moveTo>
                    <a:pt x="52" y="19"/>
                  </a:moveTo>
                  <a:cubicBezTo>
                    <a:pt x="50" y="16"/>
                    <a:pt x="47" y="13"/>
                    <a:pt x="45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9" y="13"/>
                    <a:pt x="50" y="16"/>
                    <a:pt x="52" y="19"/>
                  </a:cubicBezTo>
                  <a:moveTo>
                    <a:pt x="74" y="20"/>
                  </a:moveTo>
                  <a:cubicBezTo>
                    <a:pt x="74" y="20"/>
                    <a:pt x="74" y="20"/>
                    <a:pt x="74" y="20"/>
                  </a:cubicBezTo>
                  <a:cubicBezTo>
                    <a:pt x="73" y="17"/>
                    <a:pt x="70" y="16"/>
                    <a:pt x="69" y="13"/>
                  </a:cubicBezTo>
                  <a:cubicBezTo>
                    <a:pt x="68" y="12"/>
                    <a:pt x="67" y="11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11"/>
                    <a:pt x="68" y="12"/>
                    <a:pt x="69" y="13"/>
                  </a:cubicBezTo>
                  <a:cubicBezTo>
                    <a:pt x="71" y="16"/>
                    <a:pt x="74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8" y="15"/>
                    <a:pt x="67" y="13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1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9" y="16"/>
                    <a:pt x="71" y="18"/>
                    <a:pt x="74" y="20"/>
                  </a:cubicBezTo>
                  <a:moveTo>
                    <a:pt x="55" y="20"/>
                  </a:moveTo>
                  <a:cubicBezTo>
                    <a:pt x="55" y="20"/>
                    <a:pt x="53" y="17"/>
                    <a:pt x="53" y="17"/>
                  </a:cubicBezTo>
                  <a:cubicBezTo>
                    <a:pt x="52" y="16"/>
                    <a:pt x="51" y="15"/>
                    <a:pt x="51" y="13"/>
                  </a:cubicBezTo>
                  <a:cubicBezTo>
                    <a:pt x="50" y="12"/>
                    <a:pt x="49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13"/>
                    <a:pt x="53" y="16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moveTo>
                    <a:pt x="98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7" y="17"/>
                    <a:pt x="94" y="14"/>
                    <a:pt x="92" y="12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90" y="9"/>
                    <a:pt x="91" y="9"/>
                    <a:pt x="91" y="10"/>
                  </a:cubicBezTo>
                  <a:cubicBezTo>
                    <a:pt x="93" y="11"/>
                    <a:pt x="94" y="13"/>
                    <a:pt x="96" y="15"/>
                  </a:cubicBezTo>
                  <a:cubicBezTo>
                    <a:pt x="97" y="16"/>
                    <a:pt x="99" y="18"/>
                    <a:pt x="100" y="20"/>
                  </a:cubicBezTo>
                  <a:cubicBezTo>
                    <a:pt x="100" y="20"/>
                    <a:pt x="99" y="20"/>
                    <a:pt x="98" y="20"/>
                  </a:cubicBezTo>
                  <a:moveTo>
                    <a:pt x="57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5"/>
                    <a:pt x="54" y="12"/>
                    <a:pt x="52" y="8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7" y="15"/>
                    <a:pt x="58" y="16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9"/>
                    <a:pt x="58" y="19"/>
                    <a:pt x="58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4" y="16"/>
                    <a:pt x="51" y="13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3" y="13"/>
                    <a:pt x="53" y="14"/>
                  </a:cubicBezTo>
                  <a:cubicBezTo>
                    <a:pt x="55" y="16"/>
                    <a:pt x="56" y="17"/>
                    <a:pt x="57" y="19"/>
                  </a:cubicBezTo>
                  <a:moveTo>
                    <a:pt x="57" y="18"/>
                  </a:moveTo>
                  <a:cubicBezTo>
                    <a:pt x="56" y="16"/>
                    <a:pt x="54" y="15"/>
                    <a:pt x="53" y="13"/>
                  </a:cubicBezTo>
                  <a:cubicBezTo>
                    <a:pt x="52" y="11"/>
                    <a:pt x="51" y="10"/>
                    <a:pt x="50" y="9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12"/>
                    <a:pt x="55" y="15"/>
                    <a:pt x="57" y="18"/>
                  </a:cubicBezTo>
                  <a:moveTo>
                    <a:pt x="59" y="18"/>
                  </a:moveTo>
                  <a:cubicBezTo>
                    <a:pt x="58" y="14"/>
                    <a:pt x="56" y="12"/>
                    <a:pt x="54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5" y="9"/>
                    <a:pt x="56" y="10"/>
                    <a:pt x="57" y="11"/>
                  </a:cubicBezTo>
                  <a:cubicBezTo>
                    <a:pt x="58" y="13"/>
                    <a:pt x="58" y="14"/>
                    <a:pt x="60" y="15"/>
                  </a:cubicBezTo>
                  <a:cubicBezTo>
                    <a:pt x="60" y="16"/>
                    <a:pt x="59" y="17"/>
                    <a:pt x="59" y="18"/>
                  </a:cubicBezTo>
                  <a:moveTo>
                    <a:pt x="59" y="17"/>
                  </a:moveTo>
                  <a:cubicBezTo>
                    <a:pt x="57" y="14"/>
                    <a:pt x="55" y="11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9"/>
                    <a:pt x="55" y="11"/>
                    <a:pt x="56" y="12"/>
                  </a:cubicBezTo>
                  <a:cubicBezTo>
                    <a:pt x="57" y="14"/>
                    <a:pt x="58" y="16"/>
                    <a:pt x="59" y="17"/>
                  </a:cubicBezTo>
                  <a:moveTo>
                    <a:pt x="81" y="20"/>
                  </a:move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7"/>
                    <a:pt x="75" y="15"/>
                    <a:pt x="74" y="13"/>
                  </a:cubicBezTo>
                  <a:cubicBezTo>
                    <a:pt x="73" y="12"/>
                    <a:pt x="72" y="10"/>
                    <a:pt x="71" y="9"/>
                  </a:cubicBezTo>
                  <a:cubicBezTo>
                    <a:pt x="70" y="8"/>
                    <a:pt x="70" y="8"/>
                    <a:pt x="70" y="7"/>
                  </a:cubicBezTo>
                  <a:cubicBezTo>
                    <a:pt x="71" y="9"/>
                    <a:pt x="73" y="11"/>
                    <a:pt x="75" y="13"/>
                  </a:cubicBezTo>
                  <a:cubicBezTo>
                    <a:pt x="77" y="16"/>
                    <a:pt x="79" y="18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moveTo>
                    <a:pt x="59" y="14"/>
                  </a:moveTo>
                  <a:cubicBezTo>
                    <a:pt x="59" y="14"/>
                    <a:pt x="59" y="14"/>
                    <a:pt x="58" y="13"/>
                  </a:cubicBezTo>
                  <a:cubicBezTo>
                    <a:pt x="58" y="12"/>
                    <a:pt x="57" y="11"/>
                    <a:pt x="57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9"/>
                    <a:pt x="57" y="10"/>
                    <a:pt x="58" y="12"/>
                  </a:cubicBezTo>
                  <a:cubicBezTo>
                    <a:pt x="58" y="12"/>
                    <a:pt x="60" y="14"/>
                    <a:pt x="59" y="14"/>
                  </a:cubicBezTo>
                  <a:moveTo>
                    <a:pt x="60" y="14"/>
                  </a:moveTo>
                  <a:cubicBezTo>
                    <a:pt x="59" y="12"/>
                    <a:pt x="57" y="9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9"/>
                    <a:pt x="59" y="12"/>
                    <a:pt x="60" y="14"/>
                  </a:cubicBezTo>
                  <a:moveTo>
                    <a:pt x="60" y="20"/>
                  </a:moveTo>
                  <a:cubicBezTo>
                    <a:pt x="62" y="16"/>
                    <a:pt x="61" y="11"/>
                    <a:pt x="59" y="7"/>
                  </a:cubicBezTo>
                  <a:cubicBezTo>
                    <a:pt x="59" y="7"/>
                    <a:pt x="60" y="6"/>
                    <a:pt x="61" y="6"/>
                  </a:cubicBezTo>
                  <a:cubicBezTo>
                    <a:pt x="63" y="10"/>
                    <a:pt x="64" y="16"/>
                    <a:pt x="62" y="20"/>
                  </a:cubicBezTo>
                  <a:cubicBezTo>
                    <a:pt x="61" y="20"/>
                    <a:pt x="60" y="20"/>
                    <a:pt x="60" y="20"/>
                  </a:cubicBezTo>
                  <a:moveTo>
                    <a:pt x="79" y="20"/>
                  </a:moveTo>
                  <a:cubicBezTo>
                    <a:pt x="78" y="20"/>
                    <a:pt x="77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5"/>
                    <a:pt x="69" y="11"/>
                    <a:pt x="65" y="6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9" y="10"/>
                    <a:pt x="70" y="11"/>
                    <a:pt x="72" y="13"/>
                  </a:cubicBezTo>
                  <a:cubicBezTo>
                    <a:pt x="74" y="15"/>
                    <a:pt x="76" y="18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moveTo>
                    <a:pt x="65" y="13"/>
                  </a:moveTo>
                  <a:cubicBezTo>
                    <a:pt x="64" y="10"/>
                    <a:pt x="64" y="8"/>
                    <a:pt x="62" y="6"/>
                  </a:cubicBezTo>
                  <a:cubicBezTo>
                    <a:pt x="63" y="6"/>
                    <a:pt x="64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8"/>
                    <a:pt x="68" y="10"/>
                    <a:pt x="70" y="12"/>
                  </a:cubicBezTo>
                  <a:cubicBezTo>
                    <a:pt x="72" y="14"/>
                    <a:pt x="74" y="17"/>
                    <a:pt x="76" y="19"/>
                  </a:cubicBezTo>
                  <a:cubicBezTo>
                    <a:pt x="74" y="17"/>
                    <a:pt x="72" y="15"/>
                    <a:pt x="70" y="13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9"/>
                    <a:pt x="67" y="11"/>
                    <a:pt x="68" y="13"/>
                  </a:cubicBezTo>
                  <a:cubicBezTo>
                    <a:pt x="70" y="15"/>
                    <a:pt x="71" y="17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8"/>
                    <a:pt x="72" y="18"/>
                  </a:cubicBezTo>
                  <a:cubicBezTo>
                    <a:pt x="71" y="17"/>
                    <a:pt x="69" y="16"/>
                    <a:pt x="68" y="14"/>
                  </a:cubicBezTo>
                  <a:cubicBezTo>
                    <a:pt x="67" y="13"/>
                    <a:pt x="66" y="11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67" y="15"/>
                    <a:pt x="66" y="14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77" y="18"/>
                  </a:moveTo>
                  <a:cubicBezTo>
                    <a:pt x="75" y="15"/>
                    <a:pt x="73" y="13"/>
                    <a:pt x="71" y="11"/>
                  </a:cubicBezTo>
                  <a:cubicBezTo>
                    <a:pt x="69" y="9"/>
                    <a:pt x="67" y="7"/>
                    <a:pt x="65" y="5"/>
                  </a:cubicBezTo>
                  <a:cubicBezTo>
                    <a:pt x="67" y="5"/>
                    <a:pt x="68" y="5"/>
                    <a:pt x="70" y="5"/>
                  </a:cubicBezTo>
                  <a:cubicBezTo>
                    <a:pt x="71" y="7"/>
                    <a:pt x="73" y="9"/>
                    <a:pt x="75" y="11"/>
                  </a:cubicBezTo>
                  <a:cubicBezTo>
                    <a:pt x="76" y="13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5"/>
                    <a:pt x="76" y="14"/>
                    <a:pt x="75" y="13"/>
                  </a:cubicBezTo>
                  <a:cubicBezTo>
                    <a:pt x="72" y="10"/>
                    <a:pt x="70" y="8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8"/>
                    <a:pt x="71" y="11"/>
                    <a:pt x="73" y="13"/>
                  </a:cubicBezTo>
                  <a:cubicBezTo>
                    <a:pt x="75" y="15"/>
                    <a:pt x="76" y="16"/>
                    <a:pt x="77" y="18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17"/>
                    <a:pt x="80" y="15"/>
                    <a:pt x="79" y="12"/>
                  </a:cubicBezTo>
                  <a:cubicBezTo>
                    <a:pt x="78" y="11"/>
                    <a:pt x="77" y="10"/>
                    <a:pt x="76" y="9"/>
                  </a:cubicBezTo>
                  <a:cubicBezTo>
                    <a:pt x="75" y="8"/>
                    <a:pt x="74" y="5"/>
                    <a:pt x="73" y="5"/>
                  </a:cubicBezTo>
                  <a:cubicBezTo>
                    <a:pt x="76" y="7"/>
                    <a:pt x="78" y="10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7"/>
                    <a:pt x="85" y="18"/>
                    <a:pt x="86" y="19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7" y="14"/>
                    <a:pt x="76" y="12"/>
                  </a:cubicBezTo>
                  <a:cubicBezTo>
                    <a:pt x="75" y="10"/>
                    <a:pt x="74" y="9"/>
                    <a:pt x="73" y="8"/>
                  </a:cubicBezTo>
                  <a:cubicBezTo>
                    <a:pt x="75" y="10"/>
                    <a:pt x="76" y="11"/>
                    <a:pt x="77" y="12"/>
                  </a:cubicBezTo>
                  <a:cubicBezTo>
                    <a:pt x="79" y="15"/>
                    <a:pt x="82" y="17"/>
                    <a:pt x="84" y="20"/>
                  </a:cubicBezTo>
                  <a:moveTo>
                    <a:pt x="80" y="15"/>
                  </a:moveTo>
                  <a:cubicBezTo>
                    <a:pt x="79" y="14"/>
                    <a:pt x="78" y="13"/>
                    <a:pt x="77" y="12"/>
                  </a:cubicBezTo>
                  <a:cubicBezTo>
                    <a:pt x="75" y="9"/>
                    <a:pt x="72" y="7"/>
                    <a:pt x="70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4" y="7"/>
                    <a:pt x="77" y="10"/>
                    <a:pt x="79" y="13"/>
                  </a:cubicBezTo>
                  <a:cubicBezTo>
                    <a:pt x="79" y="13"/>
                    <a:pt x="80" y="14"/>
                    <a:pt x="80" y="15"/>
                  </a:cubicBezTo>
                  <a:moveTo>
                    <a:pt x="92" y="21"/>
                  </a:moveTo>
                  <a:cubicBezTo>
                    <a:pt x="91" y="21"/>
                    <a:pt x="89" y="20"/>
                    <a:pt x="88" y="20"/>
                  </a:cubicBezTo>
                  <a:cubicBezTo>
                    <a:pt x="87" y="20"/>
                    <a:pt x="87" y="19"/>
                    <a:pt x="86" y="18"/>
                  </a:cubicBezTo>
                  <a:cubicBezTo>
                    <a:pt x="85" y="16"/>
                    <a:pt x="84" y="14"/>
                    <a:pt x="82" y="12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7" y="4"/>
                    <a:pt x="77" y="5"/>
                    <a:pt x="77" y="5"/>
                  </a:cubicBezTo>
                  <a:cubicBezTo>
                    <a:pt x="80" y="7"/>
                    <a:pt x="82" y="9"/>
                    <a:pt x="84" y="12"/>
                  </a:cubicBezTo>
                  <a:cubicBezTo>
                    <a:pt x="87" y="15"/>
                    <a:pt x="90" y="17"/>
                    <a:pt x="92" y="21"/>
                  </a:cubicBezTo>
                  <a:moveTo>
                    <a:pt x="84" y="16"/>
                  </a:moveTo>
                  <a:cubicBezTo>
                    <a:pt x="81" y="12"/>
                    <a:pt x="77" y="8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7" y="7"/>
                    <a:pt x="79" y="9"/>
                    <a:pt x="81" y="12"/>
                  </a:cubicBezTo>
                  <a:cubicBezTo>
                    <a:pt x="82" y="13"/>
                    <a:pt x="83" y="15"/>
                    <a:pt x="84" y="16"/>
                  </a:cubicBezTo>
                  <a:moveTo>
                    <a:pt x="91" y="18"/>
                  </a:moveTo>
                  <a:cubicBezTo>
                    <a:pt x="88" y="16"/>
                    <a:pt x="86" y="14"/>
                    <a:pt x="84" y="11"/>
                  </a:cubicBezTo>
                  <a:cubicBezTo>
                    <a:pt x="83" y="10"/>
                    <a:pt x="81" y="8"/>
                    <a:pt x="80" y="7"/>
                  </a:cubicBezTo>
                  <a:cubicBezTo>
                    <a:pt x="79" y="6"/>
                    <a:pt x="78" y="5"/>
                    <a:pt x="76" y="4"/>
                  </a:cubicBezTo>
                  <a:cubicBezTo>
                    <a:pt x="77" y="3"/>
                    <a:pt x="78" y="3"/>
                    <a:pt x="79" y="3"/>
                  </a:cubicBezTo>
                  <a:cubicBezTo>
                    <a:pt x="80" y="6"/>
                    <a:pt x="83" y="9"/>
                    <a:pt x="85" y="11"/>
                  </a:cubicBezTo>
                  <a:cubicBezTo>
                    <a:pt x="86" y="12"/>
                    <a:pt x="87" y="14"/>
                    <a:pt x="89" y="15"/>
                  </a:cubicBezTo>
                  <a:cubicBezTo>
                    <a:pt x="89" y="16"/>
                    <a:pt x="90" y="17"/>
                    <a:pt x="91" y="18"/>
                  </a:cubicBezTo>
                  <a:moveTo>
                    <a:pt x="93" y="21"/>
                  </a:moveTo>
                  <a:cubicBezTo>
                    <a:pt x="91" y="17"/>
                    <a:pt x="89" y="15"/>
                    <a:pt x="86" y="12"/>
                  </a:cubicBezTo>
                  <a:cubicBezTo>
                    <a:pt x="85" y="11"/>
                    <a:pt x="84" y="9"/>
                    <a:pt x="82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5" y="8"/>
                    <a:pt x="89" y="15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3" y="21"/>
                    <a:pt x="93" y="21"/>
                  </a:cubicBezTo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4" y="17"/>
                    <a:pt x="92" y="15"/>
                    <a:pt x="89" y="12"/>
                  </a:cubicBezTo>
                  <a:cubicBezTo>
                    <a:pt x="87" y="9"/>
                    <a:pt x="84" y="5"/>
                    <a:pt x="82" y="3"/>
                  </a:cubicBezTo>
                  <a:cubicBezTo>
                    <a:pt x="85" y="6"/>
                    <a:pt x="88" y="9"/>
                    <a:pt x="91" y="12"/>
                  </a:cubicBezTo>
                  <a:cubicBezTo>
                    <a:pt x="93" y="14"/>
                    <a:pt x="95" y="17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7" y="20"/>
                    <a:pt x="96" y="20"/>
                  </a:cubicBezTo>
                  <a:moveTo>
                    <a:pt x="111" y="10"/>
                  </a:moveTo>
                  <a:cubicBezTo>
                    <a:pt x="111" y="10"/>
                    <a:pt x="111" y="9"/>
                    <a:pt x="110" y="9"/>
                  </a:cubicBezTo>
                  <a:cubicBezTo>
                    <a:pt x="108" y="7"/>
                    <a:pt x="106" y="5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4"/>
                    <a:pt x="107" y="5"/>
                    <a:pt x="108" y="6"/>
                  </a:cubicBezTo>
                  <a:cubicBezTo>
                    <a:pt x="109" y="7"/>
                    <a:pt x="109" y="8"/>
                    <a:pt x="110" y="8"/>
                  </a:cubicBezTo>
                  <a:cubicBezTo>
                    <a:pt x="110" y="9"/>
                    <a:pt x="111" y="10"/>
                    <a:pt x="111" y="10"/>
                  </a:cubicBezTo>
                  <a:moveTo>
                    <a:pt x="95" y="20"/>
                  </a:moveTo>
                  <a:cubicBezTo>
                    <a:pt x="95" y="20"/>
                    <a:pt x="94" y="19"/>
                    <a:pt x="94" y="19"/>
                  </a:cubicBezTo>
                  <a:cubicBezTo>
                    <a:pt x="89" y="14"/>
                    <a:pt x="85" y="8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4" y="6"/>
                    <a:pt x="86" y="9"/>
                    <a:pt x="88" y="11"/>
                  </a:cubicBezTo>
                  <a:cubicBezTo>
                    <a:pt x="90" y="13"/>
                    <a:pt x="91" y="15"/>
                    <a:pt x="93" y="16"/>
                  </a:cubicBezTo>
                  <a:cubicBezTo>
                    <a:pt x="93" y="17"/>
                    <a:pt x="94" y="18"/>
                    <a:pt x="95" y="19"/>
                  </a:cubicBezTo>
                  <a:cubicBezTo>
                    <a:pt x="95" y="20"/>
                    <a:pt x="95" y="20"/>
                    <a:pt x="95" y="20"/>
                  </a:cubicBezTo>
                  <a:moveTo>
                    <a:pt x="98" y="19"/>
                  </a:moveTo>
                  <a:cubicBezTo>
                    <a:pt x="98" y="19"/>
                    <a:pt x="97" y="19"/>
                    <a:pt x="97" y="19"/>
                  </a:cubicBezTo>
                  <a:cubicBezTo>
                    <a:pt x="96" y="18"/>
                    <a:pt x="96" y="17"/>
                    <a:pt x="95" y="16"/>
                  </a:cubicBezTo>
                  <a:cubicBezTo>
                    <a:pt x="94" y="14"/>
                    <a:pt x="92" y="13"/>
                    <a:pt x="91" y="11"/>
                  </a:cubicBezTo>
                  <a:cubicBezTo>
                    <a:pt x="89" y="8"/>
                    <a:pt x="85" y="6"/>
                    <a:pt x="82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6" y="5"/>
                    <a:pt x="88" y="8"/>
                    <a:pt x="90" y="10"/>
                  </a:cubicBezTo>
                  <a:cubicBezTo>
                    <a:pt x="91" y="11"/>
                    <a:pt x="92" y="13"/>
                    <a:pt x="94" y="14"/>
                  </a:cubicBezTo>
                  <a:cubicBezTo>
                    <a:pt x="95" y="16"/>
                    <a:pt x="96" y="17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moveTo>
                    <a:pt x="100" y="19"/>
                  </a:moveTo>
                  <a:cubicBezTo>
                    <a:pt x="100" y="19"/>
                    <a:pt x="100" y="19"/>
                    <a:pt x="100" y="18"/>
                  </a:cubicBezTo>
                  <a:cubicBezTo>
                    <a:pt x="97" y="16"/>
                    <a:pt x="94" y="12"/>
                    <a:pt x="92" y="10"/>
                  </a:cubicBezTo>
                  <a:cubicBezTo>
                    <a:pt x="90" y="8"/>
                    <a:pt x="89" y="7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5" y="3"/>
                    <a:pt x="86" y="3"/>
                    <a:pt x="86" y="2"/>
                  </a:cubicBezTo>
                  <a:cubicBezTo>
                    <a:pt x="89" y="5"/>
                    <a:pt x="92" y="9"/>
                    <a:pt x="94" y="12"/>
                  </a:cubicBezTo>
                  <a:cubicBezTo>
                    <a:pt x="95" y="13"/>
                    <a:pt x="96" y="14"/>
                    <a:pt x="97" y="16"/>
                  </a:cubicBezTo>
                  <a:cubicBezTo>
                    <a:pt x="98" y="16"/>
                    <a:pt x="98" y="17"/>
                    <a:pt x="99" y="17"/>
                  </a:cubicBezTo>
                  <a:cubicBezTo>
                    <a:pt x="99" y="17"/>
                    <a:pt x="100" y="19"/>
                    <a:pt x="100" y="19"/>
                  </a:cubicBezTo>
                  <a:moveTo>
                    <a:pt x="104" y="5"/>
                  </a:moveTo>
                  <a:cubicBezTo>
                    <a:pt x="104" y="4"/>
                    <a:pt x="103" y="3"/>
                    <a:pt x="101" y="2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4" y="4"/>
                    <a:pt x="104" y="5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7" y="10"/>
                    <a:pt x="104" y="6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4"/>
                    <a:pt x="104" y="5"/>
                    <a:pt x="105" y="7"/>
                  </a:cubicBezTo>
                  <a:cubicBezTo>
                    <a:pt x="107" y="8"/>
                    <a:pt x="108" y="9"/>
                    <a:pt x="109" y="11"/>
                  </a:cubicBezTo>
                  <a:cubicBezTo>
                    <a:pt x="109" y="11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8" y="9"/>
                    <a:pt x="105" y="6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5" y="4"/>
                    <a:pt x="105" y="4"/>
                  </a:cubicBezTo>
                  <a:cubicBezTo>
                    <a:pt x="106" y="5"/>
                    <a:pt x="106" y="6"/>
                    <a:pt x="107" y="7"/>
                  </a:cubicBezTo>
                  <a:cubicBezTo>
                    <a:pt x="108" y="8"/>
                    <a:pt x="110" y="9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0" y="8"/>
                    <a:pt x="108" y="6"/>
                    <a:pt x="106" y="4"/>
                  </a:cubicBezTo>
                  <a:cubicBezTo>
                    <a:pt x="110" y="6"/>
                    <a:pt x="113" y="9"/>
                    <a:pt x="111" y="14"/>
                  </a:cubicBezTo>
                  <a:cubicBezTo>
                    <a:pt x="110" y="15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4"/>
                    <a:pt x="105" y="11"/>
                    <a:pt x="103" y="9"/>
                  </a:cubicBezTo>
                  <a:cubicBezTo>
                    <a:pt x="102" y="8"/>
                    <a:pt x="101" y="7"/>
                    <a:pt x="101" y="5"/>
                  </a:cubicBezTo>
                  <a:cubicBezTo>
                    <a:pt x="100" y="5"/>
                    <a:pt x="100" y="4"/>
                    <a:pt x="99" y="4"/>
                  </a:cubicBezTo>
                  <a:cubicBezTo>
                    <a:pt x="99" y="4"/>
                    <a:pt x="98" y="2"/>
                    <a:pt x="98" y="2"/>
                  </a:cubicBezTo>
                  <a:cubicBezTo>
                    <a:pt x="98" y="2"/>
                    <a:pt x="99" y="2"/>
                    <a:pt x="99" y="3"/>
                  </a:cubicBezTo>
                  <a:cubicBezTo>
                    <a:pt x="100" y="4"/>
                    <a:pt x="101" y="6"/>
                    <a:pt x="103" y="8"/>
                  </a:cubicBezTo>
                  <a:cubicBezTo>
                    <a:pt x="105" y="10"/>
                    <a:pt x="107" y="12"/>
                    <a:pt x="109" y="14"/>
                  </a:cubicBezTo>
                  <a:moveTo>
                    <a:pt x="107" y="18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100" y="8"/>
                    <a:pt x="99" y="7"/>
                    <a:pt x="97" y="5"/>
                  </a:cubicBezTo>
                  <a:cubicBezTo>
                    <a:pt x="97" y="5"/>
                    <a:pt x="96" y="4"/>
                    <a:pt x="96" y="3"/>
                  </a:cubicBezTo>
                  <a:cubicBezTo>
                    <a:pt x="96" y="3"/>
                    <a:pt x="95" y="2"/>
                    <a:pt x="95" y="2"/>
                  </a:cubicBezTo>
                  <a:cubicBezTo>
                    <a:pt x="95" y="2"/>
                    <a:pt x="95" y="2"/>
                    <a:pt x="96" y="3"/>
                  </a:cubicBezTo>
                  <a:cubicBezTo>
                    <a:pt x="100" y="6"/>
                    <a:pt x="103" y="11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7"/>
                    <a:pt x="107" y="17"/>
                    <a:pt x="107" y="18"/>
                  </a:cubicBezTo>
                  <a:moveTo>
                    <a:pt x="87" y="3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2"/>
                    <a:pt x="90" y="2"/>
                  </a:cubicBezTo>
                  <a:cubicBezTo>
                    <a:pt x="94" y="7"/>
                    <a:pt x="98" y="12"/>
                    <a:pt x="101" y="17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3"/>
                    <a:pt x="95" y="11"/>
                    <a:pt x="94" y="10"/>
                  </a:cubicBezTo>
                  <a:cubicBezTo>
                    <a:pt x="92" y="8"/>
                    <a:pt x="90" y="5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0" y="15"/>
                    <a:pt x="99" y="12"/>
                    <a:pt x="97" y="9"/>
                  </a:cubicBezTo>
                  <a:cubicBezTo>
                    <a:pt x="95" y="7"/>
                    <a:pt x="93" y="4"/>
                    <a:pt x="91" y="2"/>
                  </a:cubicBezTo>
                  <a:cubicBezTo>
                    <a:pt x="91" y="2"/>
                    <a:pt x="92" y="2"/>
                    <a:pt x="92" y="2"/>
                  </a:cubicBezTo>
                  <a:cubicBezTo>
                    <a:pt x="94" y="5"/>
                    <a:pt x="96" y="7"/>
                    <a:pt x="98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2" y="15"/>
                    <a:pt x="102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moveTo>
                    <a:pt x="109" y="13"/>
                  </a:moveTo>
                  <a:cubicBezTo>
                    <a:pt x="108" y="13"/>
                    <a:pt x="108" y="13"/>
                    <a:pt x="108" y="13"/>
                  </a:cubicBezTo>
                  <a:cubicBezTo>
                    <a:pt x="106" y="11"/>
                    <a:pt x="104" y="8"/>
                    <a:pt x="102" y="6"/>
                  </a:cubicBezTo>
                  <a:cubicBezTo>
                    <a:pt x="101" y="5"/>
                    <a:pt x="100" y="3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2" y="4"/>
                    <a:pt x="103" y="6"/>
                    <a:pt x="104" y="7"/>
                  </a:cubicBezTo>
                  <a:cubicBezTo>
                    <a:pt x="105" y="9"/>
                    <a:pt x="106" y="10"/>
                    <a:pt x="107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moveTo>
                    <a:pt x="94" y="4"/>
                  </a:moveTo>
                  <a:cubicBezTo>
                    <a:pt x="94" y="4"/>
                    <a:pt x="93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4"/>
                    <a:pt x="97" y="7"/>
                    <a:pt x="99" y="9"/>
                  </a:cubicBezTo>
                  <a:cubicBezTo>
                    <a:pt x="102" y="12"/>
                    <a:pt x="104" y="15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3" y="19"/>
                    <a:pt x="101" y="20"/>
                  </a:cubicBezTo>
                  <a:cubicBezTo>
                    <a:pt x="100" y="17"/>
                    <a:pt x="98" y="16"/>
                    <a:pt x="96" y="14"/>
                  </a:cubicBezTo>
                  <a:cubicBezTo>
                    <a:pt x="94" y="12"/>
                    <a:pt x="92" y="9"/>
                    <a:pt x="91" y="7"/>
                  </a:cubicBezTo>
                  <a:cubicBezTo>
                    <a:pt x="91" y="8"/>
                    <a:pt x="92" y="9"/>
                    <a:pt x="93" y="10"/>
                  </a:cubicBezTo>
                  <a:cubicBezTo>
                    <a:pt x="96" y="12"/>
                    <a:pt x="99" y="15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5"/>
                    <a:pt x="98" y="12"/>
                    <a:pt x="96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5"/>
                    <a:pt x="92" y="4"/>
                    <a:pt x="91" y="3"/>
                  </a:cubicBezTo>
                  <a:cubicBezTo>
                    <a:pt x="91" y="3"/>
                    <a:pt x="91" y="2"/>
                    <a:pt x="91" y="2"/>
                  </a:cubicBezTo>
                  <a:cubicBezTo>
                    <a:pt x="91" y="2"/>
                    <a:pt x="92" y="3"/>
                    <a:pt x="92" y="4"/>
                  </a:cubicBezTo>
                  <a:cubicBezTo>
                    <a:pt x="94" y="6"/>
                    <a:pt x="97" y="9"/>
                    <a:pt x="98" y="12"/>
                  </a:cubicBezTo>
                  <a:cubicBezTo>
                    <a:pt x="100" y="14"/>
                    <a:pt x="102" y="17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2" y="16"/>
                    <a:pt x="101" y="13"/>
                    <a:pt x="99" y="10"/>
                  </a:cubicBezTo>
                  <a:cubicBezTo>
                    <a:pt x="98" y="9"/>
                    <a:pt x="97" y="8"/>
                    <a:pt x="96" y="6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moveTo>
                    <a:pt x="100" y="9"/>
                  </a:moveTo>
                  <a:cubicBezTo>
                    <a:pt x="99" y="8"/>
                    <a:pt x="99" y="8"/>
                    <a:pt x="98" y="7"/>
                  </a:cubicBezTo>
                  <a:cubicBezTo>
                    <a:pt x="96" y="6"/>
                    <a:pt x="95" y="4"/>
                    <a:pt x="93" y="2"/>
                  </a:cubicBezTo>
                  <a:cubicBezTo>
                    <a:pt x="94" y="2"/>
                    <a:pt x="94" y="2"/>
                    <a:pt x="95" y="2"/>
                  </a:cubicBezTo>
                  <a:cubicBezTo>
                    <a:pt x="96" y="4"/>
                    <a:pt x="98" y="7"/>
                    <a:pt x="100" y="9"/>
                  </a:cubicBezTo>
                  <a:moveTo>
                    <a:pt x="105" y="12"/>
                  </a:moveTo>
                  <a:cubicBezTo>
                    <a:pt x="102" y="8"/>
                    <a:pt x="99" y="5"/>
                    <a:pt x="96" y="2"/>
                  </a:cubicBezTo>
                  <a:cubicBezTo>
                    <a:pt x="96" y="2"/>
                    <a:pt x="97" y="2"/>
                    <a:pt x="98" y="2"/>
                  </a:cubicBezTo>
                  <a:cubicBezTo>
                    <a:pt x="99" y="5"/>
                    <a:pt x="101" y="7"/>
                    <a:pt x="103" y="10"/>
                  </a:cubicBezTo>
                  <a:cubicBezTo>
                    <a:pt x="104" y="10"/>
                    <a:pt x="104" y="11"/>
                    <a:pt x="105" y="12"/>
                  </a:cubicBezTo>
                  <a:moveTo>
                    <a:pt x="96" y="0"/>
                  </a:moveTo>
                  <a:cubicBezTo>
                    <a:pt x="95" y="0"/>
                    <a:pt x="94" y="1"/>
                    <a:pt x="93" y="1"/>
                  </a:cubicBezTo>
                  <a:cubicBezTo>
                    <a:pt x="85" y="1"/>
                    <a:pt x="78" y="2"/>
                    <a:pt x="71" y="3"/>
                  </a:cubicBezTo>
                  <a:cubicBezTo>
                    <a:pt x="55" y="5"/>
                    <a:pt x="38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5" y="15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5" y="28"/>
                    <a:pt x="19" y="25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2" y="22"/>
                    <a:pt x="40" y="22"/>
                    <a:pt x="48" y="22"/>
                  </a:cubicBezTo>
                  <a:cubicBezTo>
                    <a:pt x="55" y="22"/>
                    <a:pt x="62" y="22"/>
                    <a:pt x="69" y="22"/>
                  </a:cubicBezTo>
                  <a:cubicBezTo>
                    <a:pt x="72" y="22"/>
                    <a:pt x="75" y="22"/>
                    <a:pt x="78" y="22"/>
                  </a:cubicBezTo>
                  <a:cubicBezTo>
                    <a:pt x="82" y="22"/>
                    <a:pt x="86" y="22"/>
                    <a:pt x="91" y="22"/>
                  </a:cubicBezTo>
                  <a:cubicBezTo>
                    <a:pt x="94" y="22"/>
                    <a:pt x="98" y="22"/>
                    <a:pt x="101" y="21"/>
                  </a:cubicBezTo>
                  <a:cubicBezTo>
                    <a:pt x="106" y="20"/>
                    <a:pt x="110" y="18"/>
                    <a:pt x="112" y="14"/>
                  </a:cubicBezTo>
                  <a:cubicBezTo>
                    <a:pt x="114" y="10"/>
                    <a:pt x="113" y="6"/>
                    <a:pt x="109" y="3"/>
                  </a:cubicBezTo>
                  <a:cubicBezTo>
                    <a:pt x="105" y="1"/>
                    <a:pt x="100" y="0"/>
                    <a:pt x="9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876844" y="4975152"/>
              <a:ext cx="22225" cy="1270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1 h 3"/>
                <a:gd name="T6" fmla="*/ 1 w 5"/>
                <a:gd name="T7" fmla="*/ 3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5373356" y="4013127"/>
              <a:ext cx="76200" cy="55563"/>
            </a:xfrm>
            <a:custGeom>
              <a:avLst/>
              <a:gdLst>
                <a:gd name="T0" fmla="*/ 8 w 18"/>
                <a:gd name="T1" fmla="*/ 11 h 13"/>
                <a:gd name="T2" fmla="*/ 7 w 18"/>
                <a:gd name="T3" fmla="*/ 10 h 13"/>
                <a:gd name="T4" fmla="*/ 12 w 18"/>
                <a:gd name="T5" fmla="*/ 7 h 13"/>
                <a:gd name="T6" fmla="*/ 8 w 18"/>
                <a:gd name="T7" fmla="*/ 11 h 13"/>
                <a:gd name="T8" fmla="*/ 8 w 18"/>
                <a:gd name="T9" fmla="*/ 11 h 13"/>
                <a:gd name="T10" fmla="*/ 6 w 18"/>
                <a:gd name="T11" fmla="*/ 10 h 13"/>
                <a:gd name="T12" fmla="*/ 6 w 18"/>
                <a:gd name="T13" fmla="*/ 8 h 13"/>
                <a:gd name="T14" fmla="*/ 12 w 18"/>
                <a:gd name="T15" fmla="*/ 4 h 13"/>
                <a:gd name="T16" fmla="*/ 6 w 18"/>
                <a:gd name="T17" fmla="*/ 10 h 13"/>
                <a:gd name="T18" fmla="*/ 7 w 18"/>
                <a:gd name="T19" fmla="*/ 9 h 13"/>
                <a:gd name="T20" fmla="*/ 14 w 18"/>
                <a:gd name="T21" fmla="*/ 3 h 13"/>
                <a:gd name="T22" fmla="*/ 14 w 18"/>
                <a:gd name="T23" fmla="*/ 3 h 13"/>
                <a:gd name="T24" fmla="*/ 15 w 18"/>
                <a:gd name="T25" fmla="*/ 7 h 13"/>
                <a:gd name="T26" fmla="*/ 9 w 18"/>
                <a:gd name="T27" fmla="*/ 11 h 13"/>
                <a:gd name="T28" fmla="*/ 9 w 18"/>
                <a:gd name="T29" fmla="*/ 11 h 13"/>
                <a:gd name="T30" fmla="*/ 13 w 18"/>
                <a:gd name="T31" fmla="*/ 8 h 13"/>
                <a:gd name="T32" fmla="*/ 12 w 18"/>
                <a:gd name="T33" fmla="*/ 10 h 13"/>
                <a:gd name="T34" fmla="*/ 12 w 18"/>
                <a:gd name="T35" fmla="*/ 10 h 13"/>
                <a:gd name="T36" fmla="*/ 14 w 18"/>
                <a:gd name="T37" fmla="*/ 8 h 13"/>
                <a:gd name="T38" fmla="*/ 14 w 18"/>
                <a:gd name="T39" fmla="*/ 7 h 13"/>
                <a:gd name="T40" fmla="*/ 9 w 18"/>
                <a:gd name="T41" fmla="*/ 10 h 13"/>
                <a:gd name="T42" fmla="*/ 14 w 18"/>
                <a:gd name="T43" fmla="*/ 6 h 13"/>
                <a:gd name="T44" fmla="*/ 14 w 18"/>
                <a:gd name="T45" fmla="*/ 6 h 13"/>
                <a:gd name="T46" fmla="*/ 7 w 18"/>
                <a:gd name="T47" fmla="*/ 9 h 13"/>
                <a:gd name="T48" fmla="*/ 5 w 18"/>
                <a:gd name="T49" fmla="*/ 7 h 13"/>
                <a:gd name="T50" fmla="*/ 5 w 18"/>
                <a:gd name="T51" fmla="*/ 6 h 13"/>
                <a:gd name="T52" fmla="*/ 5 w 18"/>
                <a:gd name="T53" fmla="*/ 6 h 13"/>
                <a:gd name="T54" fmla="*/ 10 w 18"/>
                <a:gd name="T55" fmla="*/ 3 h 13"/>
                <a:gd name="T56" fmla="*/ 5 w 18"/>
                <a:gd name="T57" fmla="*/ 7 h 13"/>
                <a:gd name="T58" fmla="*/ 5 w 18"/>
                <a:gd name="T59" fmla="*/ 8 h 13"/>
                <a:gd name="T60" fmla="*/ 5 w 18"/>
                <a:gd name="T61" fmla="*/ 7 h 13"/>
                <a:gd name="T62" fmla="*/ 11 w 18"/>
                <a:gd name="T63" fmla="*/ 2 h 13"/>
                <a:gd name="T64" fmla="*/ 11 w 18"/>
                <a:gd name="T65" fmla="*/ 2 h 13"/>
                <a:gd name="T66" fmla="*/ 14 w 18"/>
                <a:gd name="T67" fmla="*/ 3 h 13"/>
                <a:gd name="T68" fmla="*/ 14 w 18"/>
                <a:gd name="T69" fmla="*/ 3 h 13"/>
                <a:gd name="T70" fmla="*/ 5 w 18"/>
                <a:gd name="T71" fmla="*/ 8 h 13"/>
                <a:gd name="T72" fmla="*/ 5 w 18"/>
                <a:gd name="T73" fmla="*/ 5 h 13"/>
                <a:gd name="T74" fmla="*/ 10 w 18"/>
                <a:gd name="T75" fmla="*/ 2 h 13"/>
                <a:gd name="T76" fmla="*/ 10 w 18"/>
                <a:gd name="T77" fmla="*/ 2 h 13"/>
                <a:gd name="T78" fmla="*/ 11 w 18"/>
                <a:gd name="T79" fmla="*/ 2 h 13"/>
                <a:gd name="T80" fmla="*/ 5 w 18"/>
                <a:gd name="T81" fmla="*/ 5 h 13"/>
                <a:gd name="T82" fmla="*/ 10 w 18"/>
                <a:gd name="T83" fmla="*/ 0 h 13"/>
                <a:gd name="T84" fmla="*/ 9 w 18"/>
                <a:gd name="T85" fmla="*/ 13 h 13"/>
                <a:gd name="T86" fmla="*/ 9 w 18"/>
                <a:gd name="T87" fmla="*/ 13 h 13"/>
                <a:gd name="T88" fmla="*/ 17 w 18"/>
                <a:gd name="T89" fmla="*/ 7 h 13"/>
                <a:gd name="T90" fmla="*/ 11 w 18"/>
                <a:gd name="T91" fmla="*/ 0 h 13"/>
                <a:gd name="T92" fmla="*/ 10 w 18"/>
                <a:gd name="T9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3">
                  <a:moveTo>
                    <a:pt x="8" y="11"/>
                  </a:moveTo>
                  <a:cubicBezTo>
                    <a:pt x="8" y="11"/>
                    <a:pt x="7" y="10"/>
                    <a:pt x="7" y="10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8" y="7"/>
                    <a:pt x="10" y="6"/>
                    <a:pt x="12" y="4"/>
                  </a:cubicBezTo>
                  <a:cubicBezTo>
                    <a:pt x="10" y="6"/>
                    <a:pt x="8" y="8"/>
                    <a:pt x="6" y="10"/>
                  </a:cubicBezTo>
                  <a:moveTo>
                    <a:pt x="7" y="9"/>
                  </a:moveTo>
                  <a:cubicBezTo>
                    <a:pt x="10" y="7"/>
                    <a:pt x="12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11" y="9"/>
                    <a:pt x="13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10" y="8"/>
                    <a:pt x="7" y="9"/>
                  </a:cubicBezTo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9" y="4"/>
                    <a:pt x="7" y="5"/>
                    <a:pt x="5" y="7"/>
                  </a:cubicBezTo>
                  <a:moveTo>
                    <a:pt x="5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5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4"/>
                    <a:pt x="8" y="7"/>
                    <a:pt x="5" y="8"/>
                  </a:cubicBezTo>
                  <a:moveTo>
                    <a:pt x="5" y="5"/>
                  </a:moveTo>
                  <a:cubicBezTo>
                    <a:pt x="6" y="3"/>
                    <a:pt x="7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7" y="4"/>
                    <a:pt x="5" y="5"/>
                  </a:cubicBezTo>
                  <a:moveTo>
                    <a:pt x="10" y="0"/>
                  </a:moveTo>
                  <a:cubicBezTo>
                    <a:pt x="2" y="0"/>
                    <a:pt x="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7" y="11"/>
                    <a:pt x="17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5313031" y="4084564"/>
              <a:ext cx="207963" cy="55563"/>
            </a:xfrm>
            <a:custGeom>
              <a:avLst/>
              <a:gdLst>
                <a:gd name="T0" fmla="*/ 43 w 49"/>
                <a:gd name="T1" fmla="*/ 4 h 13"/>
                <a:gd name="T2" fmla="*/ 35 w 49"/>
                <a:gd name="T3" fmla="*/ 11 h 13"/>
                <a:gd name="T4" fmla="*/ 37 w 49"/>
                <a:gd name="T5" fmla="*/ 5 h 13"/>
                <a:gd name="T6" fmla="*/ 41 w 49"/>
                <a:gd name="T7" fmla="*/ 3 h 13"/>
                <a:gd name="T8" fmla="*/ 35 w 49"/>
                <a:gd name="T9" fmla="*/ 11 h 13"/>
                <a:gd name="T10" fmla="*/ 32 w 49"/>
                <a:gd name="T11" fmla="*/ 3 h 13"/>
                <a:gd name="T12" fmla="*/ 43 w 49"/>
                <a:gd name="T13" fmla="*/ 9 h 13"/>
                <a:gd name="T14" fmla="*/ 47 w 49"/>
                <a:gd name="T15" fmla="*/ 11 h 13"/>
                <a:gd name="T16" fmla="*/ 45 w 49"/>
                <a:gd name="T17" fmla="*/ 5 h 13"/>
                <a:gd name="T18" fmla="*/ 45 w 49"/>
                <a:gd name="T19" fmla="*/ 8 h 13"/>
                <a:gd name="T20" fmla="*/ 46 w 49"/>
                <a:gd name="T21" fmla="*/ 10 h 13"/>
                <a:gd name="T22" fmla="*/ 47 w 49"/>
                <a:gd name="T23" fmla="*/ 7 h 13"/>
                <a:gd name="T24" fmla="*/ 20 w 49"/>
                <a:gd name="T25" fmla="*/ 10 h 13"/>
                <a:gd name="T26" fmla="*/ 26 w 49"/>
                <a:gd name="T27" fmla="*/ 3 h 13"/>
                <a:gd name="T28" fmla="*/ 23 w 49"/>
                <a:gd name="T29" fmla="*/ 10 h 13"/>
                <a:gd name="T30" fmla="*/ 27 w 49"/>
                <a:gd name="T31" fmla="*/ 5 h 13"/>
                <a:gd name="T32" fmla="*/ 15 w 49"/>
                <a:gd name="T33" fmla="*/ 10 h 13"/>
                <a:gd name="T34" fmla="*/ 16 w 49"/>
                <a:gd name="T35" fmla="*/ 10 h 13"/>
                <a:gd name="T36" fmla="*/ 35 w 49"/>
                <a:gd name="T37" fmla="*/ 3 h 13"/>
                <a:gd name="T38" fmla="*/ 12 w 49"/>
                <a:gd name="T39" fmla="*/ 10 h 13"/>
                <a:gd name="T40" fmla="*/ 14 w 49"/>
                <a:gd name="T41" fmla="*/ 10 h 13"/>
                <a:gd name="T42" fmla="*/ 11 w 49"/>
                <a:gd name="T43" fmla="*/ 3 h 13"/>
                <a:gd name="T44" fmla="*/ 2 w 49"/>
                <a:gd name="T45" fmla="*/ 9 h 13"/>
                <a:gd name="T46" fmla="*/ 8 w 49"/>
                <a:gd name="T47" fmla="*/ 3 h 13"/>
                <a:gd name="T48" fmla="*/ 42 w 49"/>
                <a:gd name="T49" fmla="*/ 3 h 13"/>
                <a:gd name="T50" fmla="*/ 41 w 49"/>
                <a:gd name="T51" fmla="*/ 8 h 13"/>
                <a:gd name="T52" fmla="*/ 37 w 49"/>
                <a:gd name="T53" fmla="*/ 10 h 13"/>
                <a:gd name="T54" fmla="*/ 13 w 49"/>
                <a:gd name="T55" fmla="*/ 4 h 13"/>
                <a:gd name="T56" fmla="*/ 10 w 49"/>
                <a:gd name="T57" fmla="*/ 10 h 13"/>
                <a:gd name="T58" fmla="*/ 16 w 49"/>
                <a:gd name="T59" fmla="*/ 3 h 13"/>
                <a:gd name="T60" fmla="*/ 11 w 49"/>
                <a:gd name="T61" fmla="*/ 10 h 13"/>
                <a:gd name="T62" fmla="*/ 5 w 49"/>
                <a:gd name="T63" fmla="*/ 2 h 13"/>
                <a:gd name="T64" fmla="*/ 36 w 49"/>
                <a:gd name="T65" fmla="*/ 2 h 13"/>
                <a:gd name="T66" fmla="*/ 36 w 49"/>
                <a:gd name="T67" fmla="*/ 7 h 13"/>
                <a:gd name="T68" fmla="*/ 34 w 49"/>
                <a:gd name="T69" fmla="*/ 7 h 13"/>
                <a:gd name="T70" fmla="*/ 2 w 49"/>
                <a:gd name="T71" fmla="*/ 4 h 13"/>
                <a:gd name="T72" fmla="*/ 6 w 49"/>
                <a:gd name="T73" fmla="*/ 2 h 13"/>
                <a:gd name="T74" fmla="*/ 3 w 49"/>
                <a:gd name="T75" fmla="*/ 9 h 13"/>
                <a:gd name="T76" fmla="*/ 3 w 49"/>
                <a:gd name="T77" fmla="*/ 9 h 13"/>
                <a:gd name="T78" fmla="*/ 13 w 49"/>
                <a:gd name="T79" fmla="*/ 2 h 13"/>
                <a:gd name="T80" fmla="*/ 6 w 49"/>
                <a:gd name="T81" fmla="*/ 9 h 13"/>
                <a:gd name="T82" fmla="*/ 18 w 49"/>
                <a:gd name="T83" fmla="*/ 2 h 13"/>
                <a:gd name="T84" fmla="*/ 18 w 49"/>
                <a:gd name="T85" fmla="*/ 2 h 13"/>
                <a:gd name="T86" fmla="*/ 31 w 49"/>
                <a:gd name="T87" fmla="*/ 5 h 13"/>
                <a:gd name="T88" fmla="*/ 26 w 49"/>
                <a:gd name="T89" fmla="*/ 7 h 13"/>
                <a:gd name="T90" fmla="*/ 22 w 49"/>
                <a:gd name="T91" fmla="*/ 9 h 13"/>
                <a:gd name="T92" fmla="*/ 20 w 49"/>
                <a:gd name="T93" fmla="*/ 7 h 13"/>
                <a:gd name="T94" fmla="*/ 23 w 49"/>
                <a:gd name="T95" fmla="*/ 2 h 13"/>
                <a:gd name="T96" fmla="*/ 17 w 49"/>
                <a:gd name="T97" fmla="*/ 6 h 13"/>
                <a:gd name="T98" fmla="*/ 12 w 49"/>
                <a:gd name="T99" fmla="*/ 9 h 13"/>
                <a:gd name="T100" fmla="*/ 0 w 49"/>
                <a:gd name="T101" fmla="*/ 1 h 13"/>
                <a:gd name="T102" fmla="*/ 47 w 49"/>
                <a:gd name="T103" fmla="*/ 13 h 13"/>
                <a:gd name="T104" fmla="*/ 49 w 49"/>
                <a:gd name="T105" fmla="*/ 2 h 13"/>
                <a:gd name="T106" fmla="*/ 19 w 49"/>
                <a:gd name="T10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13"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8" y="9"/>
                    <a:pt x="40" y="7"/>
                    <a:pt x="41" y="5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5" y="11"/>
                  </a:moveTo>
                  <a:cubicBezTo>
                    <a:pt x="34" y="10"/>
                    <a:pt x="32" y="10"/>
                    <a:pt x="30" y="10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6" y="5"/>
                    <a:pt x="37" y="4"/>
                    <a:pt x="38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5" y="7"/>
                    <a:pt x="34" y="8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6"/>
                    <a:pt x="40" y="4"/>
                  </a:cubicBezTo>
                  <a:cubicBezTo>
                    <a:pt x="41" y="4"/>
                    <a:pt x="41" y="3"/>
                    <a:pt x="41" y="3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26" y="10"/>
                  </a:moveTo>
                  <a:cubicBezTo>
                    <a:pt x="25" y="10"/>
                    <a:pt x="24" y="10"/>
                    <a:pt x="24" y="10"/>
                  </a:cubicBezTo>
                  <a:cubicBezTo>
                    <a:pt x="26" y="9"/>
                    <a:pt x="28" y="7"/>
                    <a:pt x="30" y="5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8" y="7"/>
                    <a:pt x="27" y="9"/>
                    <a:pt x="26" y="10"/>
                  </a:cubicBezTo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5" y="7"/>
                    <a:pt x="46" y="5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6"/>
                    <a:pt x="47" y="8"/>
                    <a:pt x="47" y="11"/>
                  </a:cubicBezTo>
                  <a:cubicBezTo>
                    <a:pt x="44" y="11"/>
                    <a:pt x="41" y="11"/>
                    <a:pt x="39" y="11"/>
                  </a:cubicBezTo>
                  <a:cubicBezTo>
                    <a:pt x="41" y="9"/>
                    <a:pt x="42" y="7"/>
                    <a:pt x="44" y="5"/>
                  </a:cubicBezTo>
                  <a:cubicBezTo>
                    <a:pt x="44" y="5"/>
                    <a:pt x="45" y="4"/>
                    <a:pt x="45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4" y="7"/>
                    <a:pt x="43" y="9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5" y="9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6" y="7"/>
                    <a:pt x="45" y="8"/>
                  </a:cubicBezTo>
                  <a:cubicBezTo>
                    <a:pt x="44" y="8"/>
                    <a:pt x="43" y="10"/>
                    <a:pt x="43" y="10"/>
                  </a:cubicBezTo>
                  <a:moveTo>
                    <a:pt x="20" y="10"/>
                  </a:moveTo>
                  <a:cubicBezTo>
                    <a:pt x="19" y="10"/>
                    <a:pt x="18" y="10"/>
                    <a:pt x="17" y="10"/>
                  </a:cubicBezTo>
                  <a:cubicBezTo>
                    <a:pt x="19" y="9"/>
                    <a:pt x="21" y="7"/>
                    <a:pt x="23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3" y="6"/>
                    <a:pt x="22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3" y="10"/>
                  </a:moveTo>
                  <a:cubicBezTo>
                    <a:pt x="22" y="10"/>
                    <a:pt x="22" y="10"/>
                    <a:pt x="21" y="10"/>
                  </a:cubicBezTo>
                  <a:cubicBezTo>
                    <a:pt x="24" y="8"/>
                    <a:pt x="26" y="5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28" y="5"/>
                    <a:pt x="27" y="5"/>
                  </a:cubicBezTo>
                  <a:cubicBezTo>
                    <a:pt x="26" y="7"/>
                    <a:pt x="25" y="8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5" y="10"/>
                    <a:pt x="15" y="10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9" y="7"/>
                    <a:pt x="18" y="8"/>
                    <a:pt x="16" y="10"/>
                  </a:cubicBezTo>
                  <a:moveTo>
                    <a:pt x="30" y="10"/>
                  </a:moveTo>
                  <a:cubicBezTo>
                    <a:pt x="28" y="10"/>
                    <a:pt x="27" y="10"/>
                    <a:pt x="26" y="10"/>
                  </a:cubicBezTo>
                  <a:cubicBezTo>
                    <a:pt x="29" y="8"/>
                    <a:pt x="30" y="6"/>
                    <a:pt x="33" y="4"/>
                  </a:cubicBezTo>
                  <a:cubicBezTo>
                    <a:pt x="33" y="4"/>
                    <a:pt x="34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7"/>
                    <a:pt x="31" y="9"/>
                    <a:pt x="30" y="10"/>
                  </a:cubicBezTo>
                  <a:moveTo>
                    <a:pt x="14" y="10"/>
                  </a:moveTo>
                  <a:cubicBezTo>
                    <a:pt x="13" y="10"/>
                    <a:pt x="13" y="10"/>
                    <a:pt x="12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6" y="6"/>
                    <a:pt x="15" y="8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5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9" y="5"/>
                    <a:pt x="9" y="6"/>
                  </a:cubicBezTo>
                  <a:cubicBezTo>
                    <a:pt x="8" y="7"/>
                    <a:pt x="6" y="8"/>
                    <a:pt x="5" y="9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7"/>
                    <a:pt x="2" y="9"/>
                  </a:cubicBezTo>
                  <a:moveTo>
                    <a:pt x="37" y="10"/>
                  </a:moveTo>
                  <a:cubicBezTo>
                    <a:pt x="38" y="7"/>
                    <a:pt x="41" y="5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5"/>
                    <a:pt x="43" y="6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6"/>
                    <a:pt x="43" y="5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5"/>
                    <a:pt x="39" y="7"/>
                    <a:pt x="37" y="10"/>
                  </a:cubicBezTo>
                  <a:moveTo>
                    <a:pt x="10" y="10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8" y="8"/>
                    <a:pt x="10" y="7"/>
                    <a:pt x="11" y="6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4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3" y="5"/>
                    <a:pt x="11" y="7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1" y="10"/>
                  </a:moveTo>
                  <a:cubicBezTo>
                    <a:pt x="11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4" y="5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2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4" y="7"/>
                  </a:moveTo>
                  <a:cubicBezTo>
                    <a:pt x="35" y="5"/>
                    <a:pt x="35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9" y="4"/>
                    <a:pt x="37" y="6"/>
                    <a:pt x="35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4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9"/>
                  </a:moveTo>
                  <a:cubicBezTo>
                    <a:pt x="5" y="7"/>
                    <a:pt x="8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9" y="4"/>
                    <a:pt x="6" y="7"/>
                    <a:pt x="3" y="9"/>
                  </a:cubicBezTo>
                  <a:moveTo>
                    <a:pt x="6" y="9"/>
                  </a:move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1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2" y="4"/>
                    <a:pt x="10" y="6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moveTo>
                    <a:pt x="14" y="4"/>
                  </a:move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6" y="2"/>
                    <a:pt x="15" y="3"/>
                    <a:pt x="14" y="4"/>
                  </a:cubicBezTo>
                  <a:moveTo>
                    <a:pt x="12" y="9"/>
                  </a:moveTo>
                  <a:cubicBezTo>
                    <a:pt x="13" y="9"/>
                    <a:pt x="13" y="7"/>
                    <a:pt x="14" y="7"/>
                  </a:cubicBezTo>
                  <a:cubicBezTo>
                    <a:pt x="15" y="5"/>
                    <a:pt x="16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3" y="2"/>
                    <a:pt x="26" y="2"/>
                  </a:cubicBezTo>
                  <a:cubicBezTo>
                    <a:pt x="29" y="2"/>
                    <a:pt x="32" y="2"/>
                    <a:pt x="35" y="2"/>
                  </a:cubicBezTo>
                  <a:cubicBezTo>
                    <a:pt x="34" y="3"/>
                    <a:pt x="32" y="4"/>
                    <a:pt x="31" y="5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4"/>
                    <a:pt x="28" y="6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3"/>
                    <a:pt x="25" y="5"/>
                    <a:pt x="23" y="7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6"/>
                    <a:pt x="25" y="5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3"/>
                    <a:pt x="22" y="5"/>
                    <a:pt x="20" y="7"/>
                  </a:cubicBezTo>
                  <a:cubicBezTo>
                    <a:pt x="20" y="7"/>
                    <a:pt x="18" y="9"/>
                    <a:pt x="18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20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3"/>
                    <a:pt x="19" y="5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7" y="7"/>
                    <a:pt x="17" y="6"/>
                  </a:cubicBezTo>
                  <a:cubicBezTo>
                    <a:pt x="18" y="5"/>
                    <a:pt x="20" y="4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3"/>
                    <a:pt x="16" y="5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7" y="11"/>
                    <a:pt x="32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9" y="12"/>
                    <a:pt x="49" y="12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1" y="0"/>
                    <a:pt x="35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5386056" y="4157589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6 w 12"/>
                <a:gd name="T3" fmla="*/ 3 h 11"/>
                <a:gd name="T4" fmla="*/ 3 w 12"/>
                <a:gd name="T5" fmla="*/ 7 h 11"/>
                <a:gd name="T6" fmla="*/ 3 w 12"/>
                <a:gd name="T7" fmla="*/ 7 h 11"/>
                <a:gd name="T8" fmla="*/ 7 w 12"/>
                <a:gd name="T9" fmla="*/ 5 h 11"/>
                <a:gd name="T10" fmla="*/ 4 w 12"/>
                <a:gd name="T11" fmla="*/ 8 h 11"/>
                <a:gd name="T12" fmla="*/ 5 w 12"/>
                <a:gd name="T13" fmla="*/ 8 h 11"/>
                <a:gd name="T14" fmla="*/ 9 w 12"/>
                <a:gd name="T15" fmla="*/ 6 h 11"/>
                <a:gd name="T16" fmla="*/ 7 w 12"/>
                <a:gd name="T17" fmla="*/ 8 h 11"/>
                <a:gd name="T18" fmla="*/ 7 w 12"/>
                <a:gd name="T19" fmla="*/ 9 h 11"/>
                <a:gd name="T20" fmla="*/ 7 w 12"/>
                <a:gd name="T21" fmla="*/ 9 h 11"/>
                <a:gd name="T22" fmla="*/ 6 w 12"/>
                <a:gd name="T23" fmla="*/ 9 h 11"/>
                <a:gd name="T24" fmla="*/ 2 w 12"/>
                <a:gd name="T25" fmla="*/ 5 h 11"/>
                <a:gd name="T26" fmla="*/ 2 w 12"/>
                <a:gd name="T27" fmla="*/ 5 h 11"/>
                <a:gd name="T28" fmla="*/ 3 w 12"/>
                <a:gd name="T29" fmla="*/ 3 h 11"/>
                <a:gd name="T30" fmla="*/ 4 w 12"/>
                <a:gd name="T31" fmla="*/ 2 h 11"/>
                <a:gd name="T32" fmla="*/ 3 w 12"/>
                <a:gd name="T33" fmla="*/ 3 h 11"/>
                <a:gd name="T34" fmla="*/ 3 w 12"/>
                <a:gd name="T35" fmla="*/ 3 h 11"/>
                <a:gd name="T36" fmla="*/ 6 w 12"/>
                <a:gd name="T37" fmla="*/ 2 h 11"/>
                <a:gd name="T38" fmla="*/ 2 w 12"/>
                <a:gd name="T39" fmla="*/ 5 h 11"/>
                <a:gd name="T40" fmla="*/ 2 w 12"/>
                <a:gd name="T41" fmla="*/ 5 h 11"/>
                <a:gd name="T42" fmla="*/ 2 w 12"/>
                <a:gd name="T43" fmla="*/ 3 h 11"/>
                <a:gd name="T44" fmla="*/ 3 w 12"/>
                <a:gd name="T45" fmla="*/ 3 h 11"/>
                <a:gd name="T46" fmla="*/ 4 w 12"/>
                <a:gd name="T47" fmla="*/ 4 h 11"/>
                <a:gd name="T48" fmla="*/ 6 w 12"/>
                <a:gd name="T49" fmla="*/ 2 h 11"/>
                <a:gd name="T50" fmla="*/ 8 w 12"/>
                <a:gd name="T51" fmla="*/ 8 h 11"/>
                <a:gd name="T52" fmla="*/ 9 w 12"/>
                <a:gd name="T53" fmla="*/ 6 h 11"/>
                <a:gd name="T54" fmla="*/ 9 w 12"/>
                <a:gd name="T55" fmla="*/ 6 h 11"/>
                <a:gd name="T56" fmla="*/ 5 w 12"/>
                <a:gd name="T57" fmla="*/ 7 h 11"/>
                <a:gd name="T58" fmla="*/ 8 w 12"/>
                <a:gd name="T59" fmla="*/ 4 h 11"/>
                <a:gd name="T60" fmla="*/ 8 w 12"/>
                <a:gd name="T61" fmla="*/ 4 h 11"/>
                <a:gd name="T62" fmla="*/ 5 w 12"/>
                <a:gd name="T63" fmla="*/ 5 h 11"/>
                <a:gd name="T64" fmla="*/ 8 w 12"/>
                <a:gd name="T65" fmla="*/ 3 h 11"/>
                <a:gd name="T66" fmla="*/ 7 w 12"/>
                <a:gd name="T67" fmla="*/ 2 h 11"/>
                <a:gd name="T68" fmla="*/ 4 w 12"/>
                <a:gd name="T69" fmla="*/ 4 h 11"/>
                <a:gd name="T70" fmla="*/ 6 w 12"/>
                <a:gd name="T71" fmla="*/ 0 h 11"/>
                <a:gd name="T72" fmla="*/ 5 w 12"/>
                <a:gd name="T73" fmla="*/ 0 h 11"/>
                <a:gd name="T74" fmla="*/ 5 w 12"/>
                <a:gd name="T75" fmla="*/ 0 h 11"/>
                <a:gd name="T76" fmla="*/ 5 w 12"/>
                <a:gd name="T77" fmla="*/ 0 h 11"/>
                <a:gd name="T78" fmla="*/ 0 w 12"/>
                <a:gd name="T79" fmla="*/ 5 h 11"/>
                <a:gd name="T80" fmla="*/ 6 w 12"/>
                <a:gd name="T81" fmla="*/ 11 h 11"/>
                <a:gd name="T82" fmla="*/ 7 w 12"/>
                <a:gd name="T83" fmla="*/ 11 h 11"/>
                <a:gd name="T84" fmla="*/ 12 w 12"/>
                <a:gd name="T85" fmla="*/ 4 h 11"/>
                <a:gd name="T86" fmla="*/ 6 w 12"/>
                <a:gd name="T8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5" y="4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3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moveTo>
                    <a:pt x="3" y="3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4"/>
                  </a:moveTo>
                  <a:cubicBezTo>
                    <a:pt x="5" y="3"/>
                    <a:pt x="6" y="2"/>
                    <a:pt x="6" y="2"/>
                  </a:cubicBezTo>
                  <a:cubicBezTo>
                    <a:pt x="10" y="2"/>
                    <a:pt x="11" y="7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5" y="7"/>
                  </a:cubicBezTo>
                  <a:cubicBezTo>
                    <a:pt x="6" y="6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0"/>
                    <a:pt x="12" y="7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875007" y="1355652"/>
              <a:ext cx="1266825" cy="1492250"/>
              <a:chOff x="4800600" y="566738"/>
              <a:chExt cx="1266825" cy="1492250"/>
            </a:xfrm>
            <a:solidFill>
              <a:schemeClr val="bg1">
                <a:alpha val="20000"/>
              </a:schemeClr>
            </a:solidFill>
          </p:grpSpPr>
          <p:sp>
            <p:nvSpPr>
              <p:cNvPr id="93" name="Freeform 30"/>
              <p:cNvSpPr>
                <a:spLocks noEditPoints="1"/>
              </p:cNvSpPr>
              <p:nvPr/>
            </p:nvSpPr>
            <p:spPr bwMode="auto">
              <a:xfrm>
                <a:off x="5546725" y="1435101"/>
                <a:ext cx="119063" cy="98425"/>
              </a:xfrm>
              <a:custGeom>
                <a:avLst/>
                <a:gdLst>
                  <a:gd name="T0" fmla="*/ 8 w 28"/>
                  <a:gd name="T1" fmla="*/ 20 h 23"/>
                  <a:gd name="T2" fmla="*/ 8 w 28"/>
                  <a:gd name="T3" fmla="*/ 15 h 23"/>
                  <a:gd name="T4" fmla="*/ 8 w 28"/>
                  <a:gd name="T5" fmla="*/ 15 h 23"/>
                  <a:gd name="T6" fmla="*/ 14 w 28"/>
                  <a:gd name="T7" fmla="*/ 16 h 23"/>
                  <a:gd name="T8" fmla="*/ 12 w 28"/>
                  <a:gd name="T9" fmla="*/ 18 h 23"/>
                  <a:gd name="T10" fmla="*/ 8 w 28"/>
                  <a:gd name="T11" fmla="*/ 20 h 23"/>
                  <a:gd name="T12" fmla="*/ 8 w 28"/>
                  <a:gd name="T13" fmla="*/ 20 h 23"/>
                  <a:gd name="T14" fmla="*/ 8 w 28"/>
                  <a:gd name="T15" fmla="*/ 20 h 23"/>
                  <a:gd name="T16" fmla="*/ 12 w 28"/>
                  <a:gd name="T17" fmla="*/ 11 h 23"/>
                  <a:gd name="T18" fmla="*/ 17 w 28"/>
                  <a:gd name="T19" fmla="*/ 11 h 23"/>
                  <a:gd name="T20" fmla="*/ 9 w 28"/>
                  <a:gd name="T21" fmla="*/ 14 h 23"/>
                  <a:gd name="T22" fmla="*/ 11 w 28"/>
                  <a:gd name="T23" fmla="*/ 11 h 23"/>
                  <a:gd name="T24" fmla="*/ 12 w 28"/>
                  <a:gd name="T25" fmla="*/ 11 h 23"/>
                  <a:gd name="T26" fmla="*/ 12 w 28"/>
                  <a:gd name="T27" fmla="*/ 10 h 23"/>
                  <a:gd name="T28" fmla="*/ 12 w 28"/>
                  <a:gd name="T29" fmla="*/ 10 h 23"/>
                  <a:gd name="T30" fmla="*/ 12 w 28"/>
                  <a:gd name="T31" fmla="*/ 10 h 23"/>
                  <a:gd name="T32" fmla="*/ 22 w 28"/>
                  <a:gd name="T33" fmla="*/ 7 h 23"/>
                  <a:gd name="T34" fmla="*/ 18 w 28"/>
                  <a:gd name="T35" fmla="*/ 12 h 23"/>
                  <a:gd name="T36" fmla="*/ 15 w 28"/>
                  <a:gd name="T37" fmla="*/ 15 h 23"/>
                  <a:gd name="T38" fmla="*/ 10 w 28"/>
                  <a:gd name="T39" fmla="*/ 15 h 23"/>
                  <a:gd name="T40" fmla="*/ 19 w 28"/>
                  <a:gd name="T41" fmla="*/ 11 h 23"/>
                  <a:gd name="T42" fmla="*/ 19 w 28"/>
                  <a:gd name="T43" fmla="*/ 10 h 23"/>
                  <a:gd name="T44" fmla="*/ 18 w 28"/>
                  <a:gd name="T45" fmla="*/ 10 h 23"/>
                  <a:gd name="T46" fmla="*/ 15 w 28"/>
                  <a:gd name="T47" fmla="*/ 10 h 23"/>
                  <a:gd name="T48" fmla="*/ 12 w 28"/>
                  <a:gd name="T49" fmla="*/ 10 h 23"/>
                  <a:gd name="T50" fmla="*/ 13 w 28"/>
                  <a:gd name="T51" fmla="*/ 9 h 23"/>
                  <a:gd name="T52" fmla="*/ 14 w 28"/>
                  <a:gd name="T53" fmla="*/ 8 h 23"/>
                  <a:gd name="T54" fmla="*/ 21 w 28"/>
                  <a:gd name="T55" fmla="*/ 7 h 23"/>
                  <a:gd name="T56" fmla="*/ 13 w 28"/>
                  <a:gd name="T57" fmla="*/ 9 h 23"/>
                  <a:gd name="T58" fmla="*/ 22 w 28"/>
                  <a:gd name="T59" fmla="*/ 5 h 23"/>
                  <a:gd name="T60" fmla="*/ 23 w 28"/>
                  <a:gd name="T61" fmla="*/ 5 h 23"/>
                  <a:gd name="T62" fmla="*/ 23 w 28"/>
                  <a:gd name="T63" fmla="*/ 5 h 23"/>
                  <a:gd name="T64" fmla="*/ 23 w 28"/>
                  <a:gd name="T65" fmla="*/ 5 h 23"/>
                  <a:gd name="T66" fmla="*/ 22 w 28"/>
                  <a:gd name="T67" fmla="*/ 5 h 23"/>
                  <a:gd name="T68" fmla="*/ 24 w 28"/>
                  <a:gd name="T69" fmla="*/ 0 h 23"/>
                  <a:gd name="T70" fmla="*/ 23 w 28"/>
                  <a:gd name="T71" fmla="*/ 1 h 23"/>
                  <a:gd name="T72" fmla="*/ 13 w 28"/>
                  <a:gd name="T73" fmla="*/ 3 h 23"/>
                  <a:gd name="T74" fmla="*/ 7 w 28"/>
                  <a:gd name="T75" fmla="*/ 11 h 23"/>
                  <a:gd name="T76" fmla="*/ 6 w 28"/>
                  <a:gd name="T77" fmla="*/ 23 h 23"/>
                  <a:gd name="T78" fmla="*/ 8 w 28"/>
                  <a:gd name="T79" fmla="*/ 23 h 23"/>
                  <a:gd name="T80" fmla="*/ 20 w 28"/>
                  <a:gd name="T81" fmla="*/ 16 h 23"/>
                  <a:gd name="T82" fmla="*/ 28 w 28"/>
                  <a:gd name="T83" fmla="*/ 2 h 23"/>
                  <a:gd name="T84" fmla="*/ 26 w 28"/>
                  <a:gd name="T85" fmla="*/ 1 h 23"/>
                  <a:gd name="T86" fmla="*/ 24 w 28"/>
                  <a:gd name="T8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8" y="20"/>
                    </a:moveTo>
                    <a:cubicBezTo>
                      <a:pt x="6" y="20"/>
                      <a:pt x="7" y="18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4" y="16"/>
                    </a:cubicBezTo>
                    <a:cubicBezTo>
                      <a:pt x="13" y="17"/>
                      <a:pt x="13" y="17"/>
                      <a:pt x="12" y="18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moveTo>
                      <a:pt x="12" y="11"/>
                    </a:moveTo>
                    <a:cubicBezTo>
                      <a:pt x="14" y="11"/>
                      <a:pt x="16" y="11"/>
                      <a:pt x="17" y="11"/>
                    </a:cubicBezTo>
                    <a:cubicBezTo>
                      <a:pt x="15" y="13"/>
                      <a:pt x="12" y="13"/>
                      <a:pt x="9" y="14"/>
                    </a:cubicBezTo>
                    <a:cubicBezTo>
                      <a:pt x="10" y="13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9"/>
                      <a:pt x="19" y="9"/>
                      <a:pt x="22" y="7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3" y="15"/>
                      <a:pt x="11" y="15"/>
                      <a:pt x="10" y="15"/>
                    </a:cubicBezTo>
                    <a:cubicBezTo>
                      <a:pt x="13" y="14"/>
                      <a:pt x="17" y="13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2" y="10"/>
                    </a:cubicBezTo>
                    <a:moveTo>
                      <a:pt x="13" y="9"/>
                    </a:moveTo>
                    <a:cubicBezTo>
                      <a:pt x="13" y="8"/>
                      <a:pt x="14" y="8"/>
                      <a:pt x="14" y="8"/>
                    </a:cubicBezTo>
                    <a:cubicBezTo>
                      <a:pt x="16" y="7"/>
                      <a:pt x="18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moveTo>
                      <a:pt x="22" y="5"/>
                    </a:move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3" y="1"/>
                    </a:cubicBezTo>
                    <a:cubicBezTo>
                      <a:pt x="20" y="3"/>
                      <a:pt x="16" y="2"/>
                      <a:pt x="13" y="3"/>
                    </a:cubicBezTo>
                    <a:cubicBezTo>
                      <a:pt x="10" y="5"/>
                      <a:pt x="9" y="8"/>
                      <a:pt x="7" y="11"/>
                    </a:cubicBezTo>
                    <a:cubicBezTo>
                      <a:pt x="4" y="14"/>
                      <a:pt x="0" y="21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2" y="23"/>
                      <a:pt x="17" y="18"/>
                      <a:pt x="20" y="16"/>
                    </a:cubicBezTo>
                    <a:cubicBezTo>
                      <a:pt x="23" y="12"/>
                      <a:pt x="27" y="7"/>
                      <a:pt x="28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31"/>
              <p:cNvSpPr>
                <a:spLocks noEditPoints="1"/>
              </p:cNvSpPr>
              <p:nvPr/>
            </p:nvSpPr>
            <p:spPr bwMode="auto">
              <a:xfrm>
                <a:off x="4800600" y="566738"/>
                <a:ext cx="1266825" cy="1492250"/>
              </a:xfrm>
              <a:custGeom>
                <a:avLst/>
                <a:gdLst>
                  <a:gd name="T0" fmla="*/ 217 w 299"/>
                  <a:gd name="T1" fmla="*/ 334 h 352"/>
                  <a:gd name="T2" fmla="*/ 217 w 299"/>
                  <a:gd name="T3" fmla="*/ 327 h 352"/>
                  <a:gd name="T4" fmla="*/ 161 w 299"/>
                  <a:gd name="T5" fmla="*/ 341 h 352"/>
                  <a:gd name="T6" fmla="*/ 125 w 299"/>
                  <a:gd name="T7" fmla="*/ 347 h 352"/>
                  <a:gd name="T8" fmla="*/ 149 w 299"/>
                  <a:gd name="T9" fmla="*/ 330 h 352"/>
                  <a:gd name="T10" fmla="*/ 92 w 299"/>
                  <a:gd name="T11" fmla="*/ 334 h 352"/>
                  <a:gd name="T12" fmla="*/ 104 w 299"/>
                  <a:gd name="T13" fmla="*/ 314 h 352"/>
                  <a:gd name="T14" fmla="*/ 130 w 299"/>
                  <a:gd name="T15" fmla="*/ 301 h 352"/>
                  <a:gd name="T16" fmla="*/ 131 w 299"/>
                  <a:gd name="T17" fmla="*/ 294 h 352"/>
                  <a:gd name="T18" fmla="*/ 136 w 299"/>
                  <a:gd name="T19" fmla="*/ 280 h 352"/>
                  <a:gd name="T20" fmla="*/ 184 w 299"/>
                  <a:gd name="T21" fmla="*/ 198 h 352"/>
                  <a:gd name="T22" fmla="*/ 130 w 299"/>
                  <a:gd name="T23" fmla="*/ 205 h 352"/>
                  <a:gd name="T24" fmla="*/ 162 w 299"/>
                  <a:gd name="T25" fmla="*/ 198 h 352"/>
                  <a:gd name="T26" fmla="*/ 18 w 299"/>
                  <a:gd name="T27" fmla="*/ 169 h 352"/>
                  <a:gd name="T28" fmla="*/ 141 w 299"/>
                  <a:gd name="T29" fmla="*/ 166 h 352"/>
                  <a:gd name="T30" fmla="*/ 21 w 299"/>
                  <a:gd name="T31" fmla="*/ 159 h 352"/>
                  <a:gd name="T32" fmla="*/ 227 w 299"/>
                  <a:gd name="T33" fmla="*/ 153 h 352"/>
                  <a:gd name="T34" fmla="*/ 134 w 299"/>
                  <a:gd name="T35" fmla="*/ 184 h 352"/>
                  <a:gd name="T36" fmla="*/ 188 w 299"/>
                  <a:gd name="T37" fmla="*/ 148 h 352"/>
                  <a:gd name="T38" fmla="*/ 14 w 299"/>
                  <a:gd name="T39" fmla="*/ 152 h 352"/>
                  <a:gd name="T40" fmla="*/ 37 w 299"/>
                  <a:gd name="T41" fmla="*/ 135 h 352"/>
                  <a:gd name="T42" fmla="*/ 208 w 299"/>
                  <a:gd name="T43" fmla="*/ 136 h 352"/>
                  <a:gd name="T44" fmla="*/ 15 w 299"/>
                  <a:gd name="T45" fmla="*/ 142 h 352"/>
                  <a:gd name="T46" fmla="*/ 219 w 299"/>
                  <a:gd name="T47" fmla="*/ 132 h 352"/>
                  <a:gd name="T48" fmla="*/ 216 w 299"/>
                  <a:gd name="T49" fmla="*/ 123 h 352"/>
                  <a:gd name="T50" fmla="*/ 243 w 299"/>
                  <a:gd name="T51" fmla="*/ 120 h 352"/>
                  <a:gd name="T52" fmla="*/ 259 w 299"/>
                  <a:gd name="T53" fmla="*/ 121 h 352"/>
                  <a:gd name="T54" fmla="*/ 227 w 299"/>
                  <a:gd name="T55" fmla="*/ 122 h 352"/>
                  <a:gd name="T56" fmla="*/ 256 w 299"/>
                  <a:gd name="T57" fmla="*/ 117 h 352"/>
                  <a:gd name="T58" fmla="*/ 269 w 299"/>
                  <a:gd name="T59" fmla="*/ 118 h 352"/>
                  <a:gd name="T60" fmla="*/ 233 w 299"/>
                  <a:gd name="T61" fmla="*/ 110 h 352"/>
                  <a:gd name="T62" fmla="*/ 214 w 299"/>
                  <a:gd name="T63" fmla="*/ 112 h 352"/>
                  <a:gd name="T64" fmla="*/ 41 w 299"/>
                  <a:gd name="T65" fmla="*/ 110 h 352"/>
                  <a:gd name="T66" fmla="*/ 209 w 299"/>
                  <a:gd name="T67" fmla="*/ 103 h 352"/>
                  <a:gd name="T68" fmla="*/ 248 w 299"/>
                  <a:gd name="T69" fmla="*/ 103 h 352"/>
                  <a:gd name="T70" fmla="*/ 175 w 299"/>
                  <a:gd name="T71" fmla="*/ 112 h 352"/>
                  <a:gd name="T72" fmla="*/ 236 w 299"/>
                  <a:gd name="T73" fmla="*/ 101 h 352"/>
                  <a:gd name="T74" fmla="*/ 241 w 299"/>
                  <a:gd name="T75" fmla="*/ 95 h 352"/>
                  <a:gd name="T76" fmla="*/ 132 w 299"/>
                  <a:gd name="T77" fmla="*/ 112 h 352"/>
                  <a:gd name="T78" fmla="*/ 203 w 299"/>
                  <a:gd name="T79" fmla="*/ 83 h 352"/>
                  <a:gd name="T80" fmla="*/ 116 w 299"/>
                  <a:gd name="T81" fmla="*/ 109 h 352"/>
                  <a:gd name="T82" fmla="*/ 219 w 299"/>
                  <a:gd name="T83" fmla="*/ 97 h 352"/>
                  <a:gd name="T84" fmla="*/ 220 w 299"/>
                  <a:gd name="T85" fmla="*/ 76 h 352"/>
                  <a:gd name="T86" fmla="*/ 30 w 299"/>
                  <a:gd name="T87" fmla="*/ 77 h 352"/>
                  <a:gd name="T88" fmla="*/ 219 w 299"/>
                  <a:gd name="T89" fmla="*/ 74 h 352"/>
                  <a:gd name="T90" fmla="*/ 215 w 299"/>
                  <a:gd name="T91" fmla="*/ 71 h 352"/>
                  <a:gd name="T92" fmla="*/ 250 w 299"/>
                  <a:gd name="T93" fmla="*/ 67 h 352"/>
                  <a:gd name="T94" fmla="*/ 230 w 299"/>
                  <a:gd name="T95" fmla="*/ 69 h 352"/>
                  <a:gd name="T96" fmla="*/ 169 w 299"/>
                  <a:gd name="T97" fmla="*/ 61 h 352"/>
                  <a:gd name="T98" fmla="*/ 114 w 299"/>
                  <a:gd name="T99" fmla="*/ 73 h 352"/>
                  <a:gd name="T100" fmla="*/ 156 w 299"/>
                  <a:gd name="T101" fmla="*/ 52 h 352"/>
                  <a:gd name="T102" fmla="*/ 224 w 299"/>
                  <a:gd name="T103" fmla="*/ 47 h 352"/>
                  <a:gd name="T104" fmla="*/ 232 w 299"/>
                  <a:gd name="T105" fmla="*/ 47 h 352"/>
                  <a:gd name="T106" fmla="*/ 208 w 299"/>
                  <a:gd name="T107" fmla="*/ 47 h 352"/>
                  <a:gd name="T108" fmla="*/ 210 w 299"/>
                  <a:gd name="T109" fmla="*/ 48 h 352"/>
                  <a:gd name="T110" fmla="*/ 184 w 299"/>
                  <a:gd name="T111" fmla="*/ 41 h 352"/>
                  <a:gd name="T112" fmla="*/ 175 w 299"/>
                  <a:gd name="T113" fmla="*/ 32 h 352"/>
                  <a:gd name="T114" fmla="*/ 217 w 299"/>
                  <a:gd name="T115" fmla="*/ 36 h 352"/>
                  <a:gd name="T116" fmla="*/ 201 w 299"/>
                  <a:gd name="T117" fmla="*/ 29 h 352"/>
                  <a:gd name="T118" fmla="*/ 158 w 299"/>
                  <a:gd name="T119" fmla="*/ 35 h 352"/>
                  <a:gd name="T120" fmla="*/ 138 w 299"/>
                  <a:gd name="T121" fmla="*/ 161 h 352"/>
                  <a:gd name="T122" fmla="*/ 271 w 299"/>
                  <a:gd name="T123" fmla="*/ 149 h 352"/>
                  <a:gd name="T124" fmla="*/ 187 w 299"/>
                  <a:gd name="T125" fmla="*/ 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52">
                    <a:moveTo>
                      <a:pt x="147" y="300"/>
                    </a:move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moveTo>
                      <a:pt x="217" y="343"/>
                    </a:moveTo>
                    <a:cubicBezTo>
                      <a:pt x="221" y="342"/>
                      <a:pt x="225" y="340"/>
                      <a:pt x="229" y="339"/>
                    </a:cubicBezTo>
                    <a:cubicBezTo>
                      <a:pt x="227" y="341"/>
                      <a:pt x="222" y="342"/>
                      <a:pt x="217" y="343"/>
                    </a:cubicBezTo>
                    <a:moveTo>
                      <a:pt x="181" y="347"/>
                    </a:moveTo>
                    <a:cubicBezTo>
                      <a:pt x="189" y="345"/>
                      <a:pt x="196" y="341"/>
                      <a:pt x="204" y="338"/>
                    </a:cubicBezTo>
                    <a:cubicBezTo>
                      <a:pt x="206" y="338"/>
                      <a:pt x="208" y="337"/>
                      <a:pt x="211" y="336"/>
                    </a:cubicBezTo>
                    <a:cubicBezTo>
                      <a:pt x="205" y="339"/>
                      <a:pt x="199" y="342"/>
                      <a:pt x="193" y="346"/>
                    </a:cubicBezTo>
                    <a:cubicBezTo>
                      <a:pt x="193" y="346"/>
                      <a:pt x="192" y="346"/>
                      <a:pt x="192" y="346"/>
                    </a:cubicBezTo>
                    <a:cubicBezTo>
                      <a:pt x="192" y="346"/>
                      <a:pt x="192" y="346"/>
                      <a:pt x="192" y="346"/>
                    </a:cubicBezTo>
                    <a:cubicBezTo>
                      <a:pt x="188" y="347"/>
                      <a:pt x="185" y="347"/>
                      <a:pt x="181" y="347"/>
                    </a:cubicBezTo>
                    <a:moveTo>
                      <a:pt x="195" y="346"/>
                    </a:moveTo>
                    <a:cubicBezTo>
                      <a:pt x="204" y="342"/>
                      <a:pt x="213" y="340"/>
                      <a:pt x="222" y="337"/>
                    </a:cubicBezTo>
                    <a:cubicBezTo>
                      <a:pt x="223" y="336"/>
                      <a:pt x="225" y="336"/>
                      <a:pt x="227" y="335"/>
                    </a:cubicBezTo>
                    <a:cubicBezTo>
                      <a:pt x="226" y="335"/>
                      <a:pt x="226" y="336"/>
                      <a:pt x="226" y="336"/>
                    </a:cubicBezTo>
                    <a:cubicBezTo>
                      <a:pt x="225" y="337"/>
                      <a:pt x="224" y="337"/>
                      <a:pt x="223" y="338"/>
                    </a:cubicBezTo>
                    <a:cubicBezTo>
                      <a:pt x="219" y="340"/>
                      <a:pt x="214" y="342"/>
                      <a:pt x="210" y="344"/>
                    </a:cubicBezTo>
                    <a:cubicBezTo>
                      <a:pt x="210" y="344"/>
                      <a:pt x="210" y="344"/>
                      <a:pt x="210" y="344"/>
                    </a:cubicBezTo>
                    <a:cubicBezTo>
                      <a:pt x="205" y="345"/>
                      <a:pt x="200" y="346"/>
                      <a:pt x="195" y="346"/>
                    </a:cubicBezTo>
                    <a:moveTo>
                      <a:pt x="214" y="343"/>
                    </a:moveTo>
                    <a:cubicBezTo>
                      <a:pt x="219" y="341"/>
                      <a:pt x="225" y="338"/>
                      <a:pt x="229" y="335"/>
                    </a:cubicBezTo>
                    <a:cubicBezTo>
                      <a:pt x="230" y="335"/>
                      <a:pt x="230" y="335"/>
                      <a:pt x="230" y="335"/>
                    </a:cubicBezTo>
                    <a:cubicBezTo>
                      <a:pt x="230" y="336"/>
                      <a:pt x="230" y="337"/>
                      <a:pt x="230" y="338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226" y="339"/>
                      <a:pt x="223" y="340"/>
                      <a:pt x="220" y="341"/>
                    </a:cubicBezTo>
                    <a:cubicBezTo>
                      <a:pt x="218" y="342"/>
                      <a:pt x="216" y="343"/>
                      <a:pt x="214" y="343"/>
                    </a:cubicBezTo>
                    <a:cubicBezTo>
                      <a:pt x="214" y="343"/>
                      <a:pt x="214" y="343"/>
                      <a:pt x="214" y="343"/>
                    </a:cubicBezTo>
                    <a:moveTo>
                      <a:pt x="197" y="344"/>
                    </a:moveTo>
                    <a:cubicBezTo>
                      <a:pt x="202" y="341"/>
                      <a:pt x="207" y="339"/>
                      <a:pt x="212" y="337"/>
                    </a:cubicBezTo>
                    <a:cubicBezTo>
                      <a:pt x="214" y="336"/>
                      <a:pt x="216" y="335"/>
                      <a:pt x="217" y="334"/>
                    </a:cubicBezTo>
                    <a:cubicBezTo>
                      <a:pt x="220" y="333"/>
                      <a:pt x="222" y="332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6" y="331"/>
                      <a:pt x="227" y="332"/>
                      <a:pt x="228" y="334"/>
                    </a:cubicBezTo>
                    <a:cubicBezTo>
                      <a:pt x="222" y="336"/>
                      <a:pt x="216" y="338"/>
                      <a:pt x="209" y="340"/>
                    </a:cubicBezTo>
                    <a:cubicBezTo>
                      <a:pt x="206" y="341"/>
                      <a:pt x="203" y="342"/>
                      <a:pt x="200" y="343"/>
                    </a:cubicBezTo>
                    <a:cubicBezTo>
                      <a:pt x="199" y="343"/>
                      <a:pt x="198" y="344"/>
                      <a:pt x="197" y="344"/>
                    </a:cubicBezTo>
                    <a:moveTo>
                      <a:pt x="113" y="347"/>
                    </a:moveTo>
                    <a:cubicBezTo>
                      <a:pt x="125" y="340"/>
                      <a:pt x="140" y="337"/>
                      <a:pt x="153" y="333"/>
                    </a:cubicBezTo>
                    <a:cubicBezTo>
                      <a:pt x="158" y="331"/>
                      <a:pt x="163" y="329"/>
                      <a:pt x="168" y="327"/>
                    </a:cubicBezTo>
                    <a:cubicBezTo>
                      <a:pt x="165" y="329"/>
                      <a:pt x="162" y="330"/>
                      <a:pt x="158" y="331"/>
                    </a:cubicBezTo>
                    <a:cubicBezTo>
                      <a:pt x="151" y="334"/>
                      <a:pt x="143" y="337"/>
                      <a:pt x="135" y="339"/>
                    </a:cubicBezTo>
                    <a:cubicBezTo>
                      <a:pt x="128" y="341"/>
                      <a:pt x="120" y="343"/>
                      <a:pt x="113" y="347"/>
                    </a:cubicBezTo>
                    <a:cubicBezTo>
                      <a:pt x="113" y="347"/>
                      <a:pt x="113" y="347"/>
                      <a:pt x="113" y="347"/>
                    </a:cubicBezTo>
                    <a:moveTo>
                      <a:pt x="151" y="348"/>
                    </a:moveTo>
                    <a:cubicBezTo>
                      <a:pt x="149" y="348"/>
                      <a:pt x="146" y="348"/>
                      <a:pt x="144" y="348"/>
                    </a:cubicBezTo>
                    <a:cubicBezTo>
                      <a:pt x="154" y="344"/>
                      <a:pt x="165" y="341"/>
                      <a:pt x="175" y="338"/>
                    </a:cubicBezTo>
                    <a:cubicBezTo>
                      <a:pt x="186" y="335"/>
                      <a:pt x="196" y="331"/>
                      <a:pt x="206" y="327"/>
                    </a:cubicBezTo>
                    <a:cubicBezTo>
                      <a:pt x="205" y="328"/>
                      <a:pt x="204" y="328"/>
                      <a:pt x="203" y="329"/>
                    </a:cubicBezTo>
                    <a:cubicBezTo>
                      <a:pt x="196" y="332"/>
                      <a:pt x="190" y="334"/>
                      <a:pt x="183" y="337"/>
                    </a:cubicBezTo>
                    <a:cubicBezTo>
                      <a:pt x="175" y="340"/>
                      <a:pt x="166" y="343"/>
                      <a:pt x="158" y="348"/>
                    </a:cubicBezTo>
                    <a:cubicBezTo>
                      <a:pt x="155" y="348"/>
                      <a:pt x="153" y="348"/>
                      <a:pt x="151" y="348"/>
                    </a:cubicBezTo>
                    <a:moveTo>
                      <a:pt x="163" y="348"/>
                    </a:moveTo>
                    <a:cubicBezTo>
                      <a:pt x="171" y="346"/>
                      <a:pt x="179" y="343"/>
                      <a:pt x="186" y="340"/>
                    </a:cubicBezTo>
                    <a:cubicBezTo>
                      <a:pt x="195" y="337"/>
                      <a:pt x="203" y="334"/>
                      <a:pt x="212" y="330"/>
                    </a:cubicBezTo>
                    <a:cubicBezTo>
                      <a:pt x="213" y="329"/>
                      <a:pt x="215" y="328"/>
                      <a:pt x="217" y="327"/>
                    </a:cubicBezTo>
                    <a:cubicBezTo>
                      <a:pt x="215" y="328"/>
                      <a:pt x="213" y="329"/>
                      <a:pt x="211" y="331"/>
                    </a:cubicBezTo>
                    <a:cubicBezTo>
                      <a:pt x="207" y="333"/>
                      <a:pt x="202" y="335"/>
                      <a:pt x="197" y="336"/>
                    </a:cubicBezTo>
                    <a:cubicBezTo>
                      <a:pt x="190" y="339"/>
                      <a:pt x="183" y="342"/>
                      <a:pt x="176" y="347"/>
                    </a:cubicBezTo>
                    <a:cubicBezTo>
                      <a:pt x="176" y="347"/>
                      <a:pt x="175" y="347"/>
                      <a:pt x="174" y="347"/>
                    </a:cubicBezTo>
                    <a:cubicBezTo>
                      <a:pt x="170" y="347"/>
                      <a:pt x="167" y="348"/>
                      <a:pt x="163" y="348"/>
                    </a:cubicBezTo>
                    <a:moveTo>
                      <a:pt x="217" y="327"/>
                    </a:moveTo>
                    <a:cubicBezTo>
                      <a:pt x="217" y="327"/>
                      <a:pt x="217" y="327"/>
                      <a:pt x="217" y="327"/>
                    </a:cubicBezTo>
                    <a:cubicBezTo>
                      <a:pt x="217" y="327"/>
                      <a:pt x="217" y="327"/>
                      <a:pt x="217" y="327"/>
                    </a:cubicBezTo>
                    <a:moveTo>
                      <a:pt x="178" y="347"/>
                    </a:moveTo>
                    <a:cubicBezTo>
                      <a:pt x="180" y="347"/>
                      <a:pt x="181" y="345"/>
                      <a:pt x="182" y="344"/>
                    </a:cubicBezTo>
                    <a:cubicBezTo>
                      <a:pt x="194" y="337"/>
                      <a:pt x="208" y="335"/>
                      <a:pt x="219" y="327"/>
                    </a:cubicBezTo>
                    <a:cubicBezTo>
                      <a:pt x="221" y="328"/>
                      <a:pt x="222" y="328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1" y="331"/>
                      <a:pt x="218" y="333"/>
                      <a:pt x="215" y="334"/>
                    </a:cubicBezTo>
                    <a:cubicBezTo>
                      <a:pt x="214" y="334"/>
                      <a:pt x="214" y="334"/>
                      <a:pt x="214" y="334"/>
                    </a:cubicBezTo>
                    <a:cubicBezTo>
                      <a:pt x="208" y="337"/>
                      <a:pt x="201" y="338"/>
                      <a:pt x="195" y="341"/>
                    </a:cubicBezTo>
                    <a:cubicBezTo>
                      <a:pt x="192" y="342"/>
                      <a:pt x="188" y="344"/>
                      <a:pt x="185" y="345"/>
                    </a:cubicBezTo>
                    <a:cubicBezTo>
                      <a:pt x="183" y="346"/>
                      <a:pt x="181" y="346"/>
                      <a:pt x="178" y="347"/>
                    </a:cubicBezTo>
                    <a:moveTo>
                      <a:pt x="141" y="348"/>
                    </a:moveTo>
                    <a:cubicBezTo>
                      <a:pt x="137" y="348"/>
                      <a:pt x="133" y="348"/>
                      <a:pt x="129" y="347"/>
                    </a:cubicBezTo>
                    <a:cubicBezTo>
                      <a:pt x="131" y="347"/>
                      <a:pt x="134" y="346"/>
                      <a:pt x="136" y="345"/>
                    </a:cubicBezTo>
                    <a:cubicBezTo>
                      <a:pt x="143" y="342"/>
                      <a:pt x="150" y="340"/>
                      <a:pt x="157" y="338"/>
                    </a:cubicBezTo>
                    <a:cubicBezTo>
                      <a:pt x="169" y="335"/>
                      <a:pt x="181" y="331"/>
                      <a:pt x="193" y="326"/>
                    </a:cubicBezTo>
                    <a:cubicBezTo>
                      <a:pt x="189" y="328"/>
                      <a:pt x="186" y="330"/>
                      <a:pt x="182" y="332"/>
                    </a:cubicBezTo>
                    <a:cubicBezTo>
                      <a:pt x="169" y="338"/>
                      <a:pt x="155" y="343"/>
                      <a:pt x="141" y="348"/>
                    </a:cubicBezTo>
                    <a:moveTo>
                      <a:pt x="63" y="336"/>
                    </a:moveTo>
                    <a:cubicBezTo>
                      <a:pt x="65" y="336"/>
                      <a:pt x="66" y="335"/>
                      <a:pt x="67" y="335"/>
                    </a:cubicBezTo>
                    <a:cubicBezTo>
                      <a:pt x="71" y="333"/>
                      <a:pt x="75" y="331"/>
                      <a:pt x="79" y="330"/>
                    </a:cubicBezTo>
                    <a:cubicBezTo>
                      <a:pt x="84" y="328"/>
                      <a:pt x="90" y="326"/>
                      <a:pt x="95" y="324"/>
                    </a:cubicBezTo>
                    <a:cubicBezTo>
                      <a:pt x="85" y="328"/>
                      <a:pt x="74" y="333"/>
                      <a:pt x="63" y="336"/>
                    </a:cubicBezTo>
                    <a:moveTo>
                      <a:pt x="159" y="348"/>
                    </a:moveTo>
                    <a:cubicBezTo>
                      <a:pt x="160" y="348"/>
                      <a:pt x="160" y="347"/>
                      <a:pt x="161" y="347"/>
                    </a:cubicBezTo>
                    <a:cubicBezTo>
                      <a:pt x="164" y="345"/>
                      <a:pt x="167" y="344"/>
                      <a:pt x="170" y="343"/>
                    </a:cubicBezTo>
                    <a:cubicBezTo>
                      <a:pt x="175" y="341"/>
                      <a:pt x="179" y="339"/>
                      <a:pt x="184" y="338"/>
                    </a:cubicBezTo>
                    <a:cubicBezTo>
                      <a:pt x="194" y="334"/>
                      <a:pt x="204" y="329"/>
                      <a:pt x="214" y="325"/>
                    </a:cubicBezTo>
                    <a:cubicBezTo>
                      <a:pt x="214" y="324"/>
                      <a:pt x="214" y="324"/>
                      <a:pt x="214" y="324"/>
                    </a:cubicBezTo>
                    <a:cubicBezTo>
                      <a:pt x="215" y="325"/>
                      <a:pt x="217" y="325"/>
                      <a:pt x="218" y="326"/>
                    </a:cubicBezTo>
                    <a:cubicBezTo>
                      <a:pt x="199" y="334"/>
                      <a:pt x="181" y="343"/>
                      <a:pt x="161" y="347"/>
                    </a:cubicBezTo>
                    <a:cubicBezTo>
                      <a:pt x="160" y="347"/>
                      <a:pt x="160" y="348"/>
                      <a:pt x="159" y="348"/>
                    </a:cubicBezTo>
                    <a:cubicBezTo>
                      <a:pt x="159" y="348"/>
                      <a:pt x="159" y="348"/>
                      <a:pt x="159" y="348"/>
                    </a:cubicBezTo>
                    <a:moveTo>
                      <a:pt x="161" y="341"/>
                    </a:moveTo>
                    <a:cubicBezTo>
                      <a:pt x="167" y="339"/>
                      <a:pt x="173" y="337"/>
                      <a:pt x="179" y="334"/>
                    </a:cubicBezTo>
                    <a:cubicBezTo>
                      <a:pt x="184" y="332"/>
                      <a:pt x="190" y="328"/>
                      <a:pt x="195" y="326"/>
                    </a:cubicBezTo>
                    <a:cubicBezTo>
                      <a:pt x="199" y="325"/>
                      <a:pt x="203" y="324"/>
                      <a:pt x="207" y="322"/>
                    </a:cubicBezTo>
                    <a:cubicBezTo>
                      <a:pt x="209" y="322"/>
                      <a:pt x="211" y="323"/>
                      <a:pt x="213" y="324"/>
                    </a:cubicBezTo>
                    <a:cubicBezTo>
                      <a:pt x="201" y="327"/>
                      <a:pt x="189" y="333"/>
                      <a:pt x="177" y="336"/>
                    </a:cubicBezTo>
                    <a:cubicBezTo>
                      <a:pt x="172" y="338"/>
                      <a:pt x="166" y="340"/>
                      <a:pt x="161" y="341"/>
                    </a:cubicBezTo>
                    <a:moveTo>
                      <a:pt x="81" y="344"/>
                    </a:moveTo>
                    <a:cubicBezTo>
                      <a:pt x="78" y="343"/>
                      <a:pt x="76" y="343"/>
                      <a:pt x="73" y="343"/>
                    </a:cubicBezTo>
                    <a:cubicBezTo>
                      <a:pt x="91" y="339"/>
                      <a:pt x="109" y="332"/>
                      <a:pt x="126" y="327"/>
                    </a:cubicBezTo>
                    <a:cubicBezTo>
                      <a:pt x="135" y="324"/>
                      <a:pt x="143" y="321"/>
                      <a:pt x="152" y="319"/>
                    </a:cubicBezTo>
                    <a:cubicBezTo>
                      <a:pt x="144" y="322"/>
                      <a:pt x="135" y="325"/>
                      <a:pt x="127" y="328"/>
                    </a:cubicBezTo>
                    <a:cubicBezTo>
                      <a:pt x="112" y="333"/>
                      <a:pt x="96" y="338"/>
                      <a:pt x="81" y="344"/>
                    </a:cubicBezTo>
                    <a:cubicBezTo>
                      <a:pt x="81" y="344"/>
                      <a:pt x="81" y="344"/>
                      <a:pt x="81" y="344"/>
                    </a:cubicBezTo>
                    <a:moveTo>
                      <a:pt x="121" y="347"/>
                    </a:moveTo>
                    <a:cubicBezTo>
                      <a:pt x="119" y="347"/>
                      <a:pt x="117" y="347"/>
                      <a:pt x="114" y="347"/>
                    </a:cubicBezTo>
                    <a:cubicBezTo>
                      <a:pt x="128" y="342"/>
                      <a:pt x="142" y="338"/>
                      <a:pt x="156" y="333"/>
                    </a:cubicBezTo>
                    <a:cubicBezTo>
                      <a:pt x="169" y="329"/>
                      <a:pt x="182" y="322"/>
                      <a:pt x="196" y="319"/>
                    </a:cubicBezTo>
                    <a:cubicBezTo>
                      <a:pt x="194" y="319"/>
                      <a:pt x="191" y="321"/>
                      <a:pt x="188" y="322"/>
                    </a:cubicBezTo>
                    <a:cubicBezTo>
                      <a:pt x="184" y="324"/>
                      <a:pt x="180" y="326"/>
                      <a:pt x="176" y="327"/>
                    </a:cubicBezTo>
                    <a:cubicBezTo>
                      <a:pt x="169" y="330"/>
                      <a:pt x="162" y="332"/>
                      <a:pt x="155" y="334"/>
                    </a:cubicBezTo>
                    <a:cubicBezTo>
                      <a:pt x="144" y="338"/>
                      <a:pt x="131" y="340"/>
                      <a:pt x="121" y="347"/>
                    </a:cubicBezTo>
                    <a:moveTo>
                      <a:pt x="125" y="347"/>
                    </a:moveTo>
                    <a:cubicBezTo>
                      <a:pt x="124" y="347"/>
                      <a:pt x="124" y="347"/>
                      <a:pt x="123" y="347"/>
                    </a:cubicBezTo>
                    <a:cubicBezTo>
                      <a:pt x="125" y="346"/>
                      <a:pt x="128" y="344"/>
                      <a:pt x="129" y="344"/>
                    </a:cubicBezTo>
                    <a:cubicBezTo>
                      <a:pt x="132" y="342"/>
                      <a:pt x="136" y="341"/>
                      <a:pt x="139" y="340"/>
                    </a:cubicBezTo>
                    <a:cubicBezTo>
                      <a:pt x="145" y="338"/>
                      <a:pt x="151" y="336"/>
                      <a:pt x="157" y="335"/>
                    </a:cubicBezTo>
                    <a:cubicBezTo>
                      <a:pt x="171" y="330"/>
                      <a:pt x="185" y="326"/>
                      <a:pt x="198" y="319"/>
                    </a:cubicBezTo>
                    <a:cubicBezTo>
                      <a:pt x="198" y="319"/>
                      <a:pt x="198" y="319"/>
                      <a:pt x="198" y="319"/>
                    </a:cubicBezTo>
                    <a:cubicBezTo>
                      <a:pt x="199" y="319"/>
                      <a:pt x="201" y="319"/>
                      <a:pt x="202" y="320"/>
                    </a:cubicBezTo>
                    <a:cubicBezTo>
                      <a:pt x="203" y="320"/>
                      <a:pt x="204" y="321"/>
                      <a:pt x="205" y="321"/>
                    </a:cubicBezTo>
                    <a:cubicBezTo>
                      <a:pt x="192" y="326"/>
                      <a:pt x="179" y="331"/>
                      <a:pt x="165" y="335"/>
                    </a:cubicBezTo>
                    <a:cubicBezTo>
                      <a:pt x="158" y="337"/>
                      <a:pt x="151" y="339"/>
                      <a:pt x="144" y="341"/>
                    </a:cubicBezTo>
                    <a:cubicBezTo>
                      <a:pt x="137" y="343"/>
                      <a:pt x="131" y="346"/>
                      <a:pt x="125" y="347"/>
                    </a:cubicBezTo>
                    <a:moveTo>
                      <a:pt x="111" y="346"/>
                    </a:moveTo>
                    <a:cubicBezTo>
                      <a:pt x="108" y="346"/>
                      <a:pt x="104" y="346"/>
                      <a:pt x="100" y="346"/>
                    </a:cubicBezTo>
                    <a:cubicBezTo>
                      <a:pt x="106" y="345"/>
                      <a:pt x="111" y="343"/>
                      <a:pt x="117" y="341"/>
                    </a:cubicBezTo>
                    <a:cubicBezTo>
                      <a:pt x="124" y="338"/>
                      <a:pt x="132" y="337"/>
                      <a:pt x="140" y="334"/>
                    </a:cubicBezTo>
                    <a:cubicBezTo>
                      <a:pt x="156" y="329"/>
                      <a:pt x="171" y="323"/>
                      <a:pt x="187" y="319"/>
                    </a:cubicBezTo>
                    <a:cubicBezTo>
                      <a:pt x="189" y="319"/>
                      <a:pt x="190" y="318"/>
                      <a:pt x="192" y="318"/>
                    </a:cubicBezTo>
                    <a:cubicBezTo>
                      <a:pt x="192" y="318"/>
                      <a:pt x="192" y="318"/>
                      <a:pt x="192" y="318"/>
                    </a:cubicBezTo>
                    <a:cubicBezTo>
                      <a:pt x="192" y="318"/>
                      <a:pt x="187" y="319"/>
                      <a:pt x="186" y="320"/>
                    </a:cubicBezTo>
                    <a:cubicBezTo>
                      <a:pt x="182" y="321"/>
                      <a:pt x="178" y="323"/>
                      <a:pt x="174" y="324"/>
                    </a:cubicBezTo>
                    <a:cubicBezTo>
                      <a:pt x="166" y="327"/>
                      <a:pt x="158" y="330"/>
                      <a:pt x="151" y="333"/>
                    </a:cubicBezTo>
                    <a:cubicBezTo>
                      <a:pt x="138" y="337"/>
                      <a:pt x="124" y="340"/>
                      <a:pt x="111" y="346"/>
                    </a:cubicBezTo>
                    <a:moveTo>
                      <a:pt x="97" y="345"/>
                    </a:moveTo>
                    <a:cubicBezTo>
                      <a:pt x="97" y="345"/>
                      <a:pt x="96" y="345"/>
                      <a:pt x="95" y="345"/>
                    </a:cubicBezTo>
                    <a:cubicBezTo>
                      <a:pt x="92" y="345"/>
                      <a:pt x="88" y="345"/>
                      <a:pt x="85" y="344"/>
                    </a:cubicBezTo>
                    <a:cubicBezTo>
                      <a:pt x="99" y="342"/>
                      <a:pt x="113" y="337"/>
                      <a:pt x="127" y="332"/>
                    </a:cubicBezTo>
                    <a:cubicBezTo>
                      <a:pt x="143" y="327"/>
                      <a:pt x="159" y="322"/>
                      <a:pt x="175" y="318"/>
                    </a:cubicBezTo>
                    <a:cubicBezTo>
                      <a:pt x="173" y="318"/>
                      <a:pt x="170" y="319"/>
                      <a:pt x="168" y="320"/>
                    </a:cubicBezTo>
                    <a:cubicBezTo>
                      <a:pt x="160" y="323"/>
                      <a:pt x="151" y="327"/>
                      <a:pt x="143" y="330"/>
                    </a:cubicBezTo>
                    <a:cubicBezTo>
                      <a:pt x="128" y="336"/>
                      <a:pt x="112" y="338"/>
                      <a:pt x="98" y="345"/>
                    </a:cubicBezTo>
                    <a:cubicBezTo>
                      <a:pt x="97" y="345"/>
                      <a:pt x="97" y="345"/>
                      <a:pt x="97" y="345"/>
                    </a:cubicBezTo>
                    <a:moveTo>
                      <a:pt x="189" y="320"/>
                    </a:moveTo>
                    <a:cubicBezTo>
                      <a:pt x="191" y="319"/>
                      <a:pt x="192" y="318"/>
                      <a:pt x="194" y="317"/>
                    </a:cubicBezTo>
                    <a:cubicBezTo>
                      <a:pt x="194" y="317"/>
                      <a:pt x="194" y="317"/>
                      <a:pt x="194" y="317"/>
                    </a:cubicBezTo>
                    <a:cubicBezTo>
                      <a:pt x="195" y="317"/>
                      <a:pt x="196" y="318"/>
                      <a:pt x="197" y="318"/>
                    </a:cubicBezTo>
                    <a:cubicBezTo>
                      <a:pt x="194" y="318"/>
                      <a:pt x="191" y="319"/>
                      <a:pt x="189" y="320"/>
                    </a:cubicBezTo>
                    <a:moveTo>
                      <a:pt x="102" y="344"/>
                    </a:moveTo>
                    <a:cubicBezTo>
                      <a:pt x="101" y="344"/>
                      <a:pt x="107" y="342"/>
                      <a:pt x="108" y="342"/>
                    </a:cubicBezTo>
                    <a:cubicBezTo>
                      <a:pt x="111" y="341"/>
                      <a:pt x="115" y="340"/>
                      <a:pt x="118" y="339"/>
                    </a:cubicBezTo>
                    <a:cubicBezTo>
                      <a:pt x="126" y="337"/>
                      <a:pt x="133" y="335"/>
                      <a:pt x="141" y="332"/>
                    </a:cubicBezTo>
                    <a:cubicBezTo>
                      <a:pt x="156" y="326"/>
                      <a:pt x="170" y="320"/>
                      <a:pt x="186" y="315"/>
                    </a:cubicBezTo>
                    <a:cubicBezTo>
                      <a:pt x="186" y="315"/>
                      <a:pt x="186" y="315"/>
                      <a:pt x="186" y="315"/>
                    </a:cubicBezTo>
                    <a:cubicBezTo>
                      <a:pt x="188" y="315"/>
                      <a:pt x="190" y="316"/>
                      <a:pt x="193" y="317"/>
                    </a:cubicBezTo>
                    <a:cubicBezTo>
                      <a:pt x="178" y="320"/>
                      <a:pt x="163" y="325"/>
                      <a:pt x="149" y="330"/>
                    </a:cubicBezTo>
                    <a:cubicBezTo>
                      <a:pt x="141" y="333"/>
                      <a:pt x="134" y="335"/>
                      <a:pt x="127" y="337"/>
                    </a:cubicBezTo>
                    <a:cubicBezTo>
                      <a:pt x="119" y="339"/>
                      <a:pt x="112" y="342"/>
                      <a:pt x="104" y="344"/>
                    </a:cubicBezTo>
                    <a:cubicBezTo>
                      <a:pt x="103" y="344"/>
                      <a:pt x="102" y="344"/>
                      <a:pt x="102" y="344"/>
                    </a:cubicBezTo>
                    <a:moveTo>
                      <a:pt x="63" y="340"/>
                    </a:moveTo>
                    <a:cubicBezTo>
                      <a:pt x="62" y="340"/>
                      <a:pt x="62" y="339"/>
                      <a:pt x="61" y="339"/>
                    </a:cubicBezTo>
                    <a:cubicBezTo>
                      <a:pt x="60" y="339"/>
                      <a:pt x="60" y="338"/>
                      <a:pt x="60" y="338"/>
                    </a:cubicBezTo>
                    <a:cubicBezTo>
                      <a:pt x="75" y="334"/>
                      <a:pt x="89" y="327"/>
                      <a:pt x="104" y="322"/>
                    </a:cubicBezTo>
                    <a:cubicBezTo>
                      <a:pt x="112" y="320"/>
                      <a:pt x="120" y="318"/>
                      <a:pt x="128" y="316"/>
                    </a:cubicBezTo>
                    <a:cubicBezTo>
                      <a:pt x="131" y="315"/>
                      <a:pt x="135" y="314"/>
                      <a:pt x="139" y="313"/>
                    </a:cubicBezTo>
                    <a:cubicBezTo>
                      <a:pt x="140" y="313"/>
                      <a:pt x="141" y="313"/>
                      <a:pt x="142" y="312"/>
                    </a:cubicBezTo>
                    <a:cubicBezTo>
                      <a:pt x="129" y="318"/>
                      <a:pt x="115" y="322"/>
                      <a:pt x="102" y="327"/>
                    </a:cubicBezTo>
                    <a:cubicBezTo>
                      <a:pt x="97" y="328"/>
                      <a:pt x="93" y="329"/>
                      <a:pt x="89" y="331"/>
                    </a:cubicBezTo>
                    <a:cubicBezTo>
                      <a:pt x="80" y="334"/>
                      <a:pt x="72" y="337"/>
                      <a:pt x="63" y="340"/>
                    </a:cubicBezTo>
                    <a:moveTo>
                      <a:pt x="83" y="344"/>
                    </a:moveTo>
                    <a:cubicBezTo>
                      <a:pt x="85" y="343"/>
                      <a:pt x="88" y="342"/>
                      <a:pt x="90" y="341"/>
                    </a:cubicBezTo>
                    <a:cubicBezTo>
                      <a:pt x="94" y="340"/>
                      <a:pt x="98" y="339"/>
                      <a:pt x="102" y="337"/>
                    </a:cubicBezTo>
                    <a:cubicBezTo>
                      <a:pt x="111" y="335"/>
                      <a:pt x="119" y="332"/>
                      <a:pt x="128" y="329"/>
                    </a:cubicBezTo>
                    <a:cubicBezTo>
                      <a:pt x="135" y="326"/>
                      <a:pt x="143" y="323"/>
                      <a:pt x="151" y="321"/>
                    </a:cubicBezTo>
                    <a:cubicBezTo>
                      <a:pt x="154" y="320"/>
                      <a:pt x="157" y="319"/>
                      <a:pt x="160" y="318"/>
                    </a:cubicBezTo>
                    <a:cubicBezTo>
                      <a:pt x="165" y="316"/>
                      <a:pt x="170" y="315"/>
                      <a:pt x="174" y="312"/>
                    </a:cubicBezTo>
                    <a:cubicBezTo>
                      <a:pt x="177" y="313"/>
                      <a:pt x="181" y="314"/>
                      <a:pt x="184" y="314"/>
                    </a:cubicBezTo>
                    <a:cubicBezTo>
                      <a:pt x="168" y="318"/>
                      <a:pt x="153" y="323"/>
                      <a:pt x="137" y="328"/>
                    </a:cubicBezTo>
                    <a:cubicBezTo>
                      <a:pt x="121" y="333"/>
                      <a:pt x="105" y="340"/>
                      <a:pt x="88" y="343"/>
                    </a:cubicBezTo>
                    <a:cubicBezTo>
                      <a:pt x="86" y="343"/>
                      <a:pt x="85" y="343"/>
                      <a:pt x="83" y="344"/>
                    </a:cubicBezTo>
                    <a:moveTo>
                      <a:pt x="70" y="342"/>
                    </a:moveTo>
                    <a:cubicBezTo>
                      <a:pt x="69" y="342"/>
                      <a:pt x="66" y="341"/>
                      <a:pt x="65" y="341"/>
                    </a:cubicBezTo>
                    <a:cubicBezTo>
                      <a:pt x="74" y="337"/>
                      <a:pt x="84" y="333"/>
                      <a:pt x="94" y="330"/>
                    </a:cubicBezTo>
                    <a:cubicBezTo>
                      <a:pt x="102" y="328"/>
                      <a:pt x="109" y="326"/>
                      <a:pt x="117" y="324"/>
                    </a:cubicBezTo>
                    <a:cubicBezTo>
                      <a:pt x="124" y="322"/>
                      <a:pt x="132" y="319"/>
                      <a:pt x="140" y="317"/>
                    </a:cubicBezTo>
                    <a:cubicBezTo>
                      <a:pt x="143" y="316"/>
                      <a:pt x="146" y="315"/>
                      <a:pt x="150" y="313"/>
                    </a:cubicBezTo>
                    <a:cubicBezTo>
                      <a:pt x="151" y="313"/>
                      <a:pt x="152" y="313"/>
                      <a:pt x="153" y="312"/>
                    </a:cubicBezTo>
                    <a:cubicBezTo>
                      <a:pt x="141" y="318"/>
                      <a:pt x="127" y="321"/>
                      <a:pt x="114" y="326"/>
                    </a:cubicBezTo>
                    <a:cubicBezTo>
                      <a:pt x="107" y="328"/>
                      <a:pt x="100" y="332"/>
                      <a:pt x="92" y="334"/>
                    </a:cubicBezTo>
                    <a:cubicBezTo>
                      <a:pt x="85" y="336"/>
                      <a:pt x="77" y="339"/>
                      <a:pt x="70" y="342"/>
                    </a:cubicBezTo>
                    <a:moveTo>
                      <a:pt x="72" y="342"/>
                    </a:moveTo>
                    <a:cubicBezTo>
                      <a:pt x="79" y="341"/>
                      <a:pt x="87" y="337"/>
                      <a:pt x="94" y="334"/>
                    </a:cubicBezTo>
                    <a:cubicBezTo>
                      <a:pt x="102" y="332"/>
                      <a:pt x="110" y="328"/>
                      <a:pt x="118" y="325"/>
                    </a:cubicBezTo>
                    <a:cubicBezTo>
                      <a:pt x="132" y="321"/>
                      <a:pt x="147" y="317"/>
                      <a:pt x="160" y="309"/>
                    </a:cubicBezTo>
                    <a:cubicBezTo>
                      <a:pt x="164" y="310"/>
                      <a:pt x="168" y="311"/>
                      <a:pt x="172" y="312"/>
                    </a:cubicBezTo>
                    <a:cubicBezTo>
                      <a:pt x="168" y="314"/>
                      <a:pt x="163" y="315"/>
                      <a:pt x="158" y="317"/>
                    </a:cubicBezTo>
                    <a:cubicBezTo>
                      <a:pt x="155" y="318"/>
                      <a:pt x="152" y="318"/>
                      <a:pt x="149" y="319"/>
                    </a:cubicBezTo>
                    <a:cubicBezTo>
                      <a:pt x="141" y="321"/>
                      <a:pt x="132" y="324"/>
                      <a:pt x="124" y="326"/>
                    </a:cubicBezTo>
                    <a:cubicBezTo>
                      <a:pt x="107" y="332"/>
                      <a:pt x="90" y="338"/>
                      <a:pt x="72" y="342"/>
                    </a:cubicBezTo>
                    <a:moveTo>
                      <a:pt x="113" y="319"/>
                    </a:moveTo>
                    <a:cubicBezTo>
                      <a:pt x="121" y="316"/>
                      <a:pt x="129" y="313"/>
                      <a:pt x="137" y="309"/>
                    </a:cubicBezTo>
                    <a:cubicBezTo>
                      <a:pt x="140" y="310"/>
                      <a:pt x="143" y="310"/>
                      <a:pt x="146" y="310"/>
                    </a:cubicBezTo>
                    <a:cubicBezTo>
                      <a:pt x="135" y="314"/>
                      <a:pt x="124" y="316"/>
                      <a:pt x="113" y="319"/>
                    </a:cubicBezTo>
                    <a:moveTo>
                      <a:pt x="71" y="328"/>
                    </a:moveTo>
                    <a:cubicBezTo>
                      <a:pt x="84" y="323"/>
                      <a:pt x="98" y="320"/>
                      <a:pt x="111" y="316"/>
                    </a:cubicBezTo>
                    <a:cubicBezTo>
                      <a:pt x="118" y="314"/>
                      <a:pt x="124" y="312"/>
                      <a:pt x="130" y="310"/>
                    </a:cubicBezTo>
                    <a:cubicBezTo>
                      <a:pt x="131" y="310"/>
                      <a:pt x="132" y="309"/>
                      <a:pt x="133" y="309"/>
                    </a:cubicBezTo>
                    <a:cubicBezTo>
                      <a:pt x="134" y="309"/>
                      <a:pt x="134" y="309"/>
                      <a:pt x="135" y="309"/>
                    </a:cubicBezTo>
                    <a:cubicBezTo>
                      <a:pt x="133" y="310"/>
                      <a:pt x="132" y="311"/>
                      <a:pt x="131" y="311"/>
                    </a:cubicBezTo>
                    <a:cubicBezTo>
                      <a:pt x="108" y="321"/>
                      <a:pt x="83" y="326"/>
                      <a:pt x="61" y="336"/>
                    </a:cubicBezTo>
                    <a:cubicBezTo>
                      <a:pt x="63" y="334"/>
                      <a:pt x="68" y="329"/>
                      <a:pt x="69" y="329"/>
                    </a:cubicBezTo>
                    <a:cubicBezTo>
                      <a:pt x="70" y="328"/>
                      <a:pt x="70" y="328"/>
                      <a:pt x="71" y="328"/>
                    </a:cubicBezTo>
                    <a:cubicBezTo>
                      <a:pt x="71" y="328"/>
                      <a:pt x="71" y="328"/>
                      <a:pt x="71" y="328"/>
                    </a:cubicBezTo>
                    <a:moveTo>
                      <a:pt x="115" y="323"/>
                    </a:moveTo>
                    <a:cubicBezTo>
                      <a:pt x="126" y="320"/>
                      <a:pt x="137" y="315"/>
                      <a:pt x="148" y="310"/>
                    </a:cubicBezTo>
                    <a:cubicBezTo>
                      <a:pt x="148" y="310"/>
                      <a:pt x="149" y="310"/>
                      <a:pt x="149" y="310"/>
                    </a:cubicBezTo>
                    <a:cubicBezTo>
                      <a:pt x="151" y="310"/>
                      <a:pt x="154" y="310"/>
                      <a:pt x="156" y="309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9"/>
                      <a:pt x="158" y="309"/>
                      <a:pt x="158" y="309"/>
                    </a:cubicBezTo>
                    <a:cubicBezTo>
                      <a:pt x="144" y="315"/>
                      <a:pt x="129" y="319"/>
                      <a:pt x="115" y="323"/>
                    </a:cubicBezTo>
                    <a:moveTo>
                      <a:pt x="72" y="327"/>
                    </a:moveTo>
                    <a:cubicBezTo>
                      <a:pt x="82" y="320"/>
                      <a:pt x="93" y="317"/>
                      <a:pt x="104" y="314"/>
                    </a:cubicBezTo>
                    <a:cubicBezTo>
                      <a:pt x="112" y="312"/>
                      <a:pt x="121" y="311"/>
                      <a:pt x="129" y="309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22" y="311"/>
                      <a:pt x="115" y="314"/>
                      <a:pt x="107" y="316"/>
                    </a:cubicBezTo>
                    <a:cubicBezTo>
                      <a:pt x="95" y="319"/>
                      <a:pt x="84" y="322"/>
                      <a:pt x="72" y="327"/>
                    </a:cubicBezTo>
                    <a:moveTo>
                      <a:pt x="148" y="305"/>
                    </a:moveTo>
                    <a:cubicBezTo>
                      <a:pt x="150" y="304"/>
                      <a:pt x="153" y="303"/>
                      <a:pt x="155" y="302"/>
                    </a:cubicBezTo>
                    <a:cubicBezTo>
                      <a:pt x="155" y="303"/>
                      <a:pt x="154" y="305"/>
                      <a:pt x="154" y="306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06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0" y="305"/>
                      <a:pt x="149" y="305"/>
                      <a:pt x="149" y="305"/>
                    </a:cubicBezTo>
                    <a:cubicBezTo>
                      <a:pt x="149" y="305"/>
                      <a:pt x="148" y="305"/>
                      <a:pt x="148" y="305"/>
                    </a:cubicBezTo>
                    <a:moveTo>
                      <a:pt x="146" y="306"/>
                    </a:moveTo>
                    <a:cubicBezTo>
                      <a:pt x="142" y="306"/>
                      <a:pt x="138" y="306"/>
                      <a:pt x="135" y="306"/>
                    </a:cubicBezTo>
                    <a:cubicBezTo>
                      <a:pt x="138" y="305"/>
                      <a:pt x="141" y="304"/>
                      <a:pt x="143" y="304"/>
                    </a:cubicBezTo>
                    <a:cubicBezTo>
                      <a:pt x="147" y="303"/>
                      <a:pt x="150" y="302"/>
                      <a:pt x="153" y="302"/>
                    </a:cubicBezTo>
                    <a:cubicBezTo>
                      <a:pt x="151" y="302"/>
                      <a:pt x="148" y="304"/>
                      <a:pt x="146" y="305"/>
                    </a:cubicBezTo>
                    <a:cubicBezTo>
                      <a:pt x="146" y="306"/>
                      <a:pt x="146" y="306"/>
                      <a:pt x="146" y="306"/>
                    </a:cubicBezTo>
                    <a:moveTo>
                      <a:pt x="131" y="305"/>
                    </a:move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0" y="303"/>
                    </a:cubicBezTo>
                    <a:cubicBezTo>
                      <a:pt x="137" y="303"/>
                      <a:pt x="143" y="300"/>
                      <a:pt x="150" y="299"/>
                    </a:cubicBezTo>
                    <a:cubicBezTo>
                      <a:pt x="151" y="299"/>
                      <a:pt x="151" y="298"/>
                      <a:pt x="151" y="298"/>
                    </a:cubicBezTo>
                    <a:cubicBezTo>
                      <a:pt x="152" y="298"/>
                      <a:pt x="151" y="299"/>
                      <a:pt x="150" y="299"/>
                    </a:cubicBezTo>
                    <a:cubicBezTo>
                      <a:pt x="148" y="300"/>
                      <a:pt x="147" y="300"/>
                      <a:pt x="147" y="300"/>
                    </a:cubicBezTo>
                    <a:cubicBezTo>
                      <a:pt x="145" y="301"/>
                      <a:pt x="143" y="301"/>
                      <a:pt x="141" y="302"/>
                    </a:cubicBezTo>
                    <a:cubicBezTo>
                      <a:pt x="137" y="303"/>
                      <a:pt x="134" y="304"/>
                      <a:pt x="131" y="305"/>
                    </a:cubicBezTo>
                    <a:moveTo>
                      <a:pt x="130" y="301"/>
                    </a:moveTo>
                    <a:cubicBezTo>
                      <a:pt x="130" y="301"/>
                      <a:pt x="130" y="300"/>
                      <a:pt x="130" y="299"/>
                    </a:cubicBezTo>
                    <a:cubicBezTo>
                      <a:pt x="133" y="299"/>
                      <a:pt x="137" y="299"/>
                      <a:pt x="140" y="298"/>
                    </a:cubicBezTo>
                    <a:cubicBezTo>
                      <a:pt x="137" y="299"/>
                      <a:pt x="133" y="300"/>
                      <a:pt x="130" y="301"/>
                    </a:cubicBezTo>
                    <a:moveTo>
                      <a:pt x="130" y="302"/>
                    </a:move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34" y="302"/>
                      <a:pt x="139" y="299"/>
                      <a:pt x="142" y="298"/>
                    </a:cubicBezTo>
                    <a:cubicBezTo>
                      <a:pt x="146" y="297"/>
                      <a:pt x="150" y="296"/>
                      <a:pt x="154" y="294"/>
                    </a:cubicBezTo>
                    <a:cubicBezTo>
                      <a:pt x="155" y="296"/>
                      <a:pt x="155" y="299"/>
                      <a:pt x="155" y="301"/>
                    </a:cubicBezTo>
                    <a:cubicBezTo>
                      <a:pt x="151" y="301"/>
                      <a:pt x="147" y="302"/>
                      <a:pt x="143" y="303"/>
                    </a:cubicBezTo>
                    <a:cubicBezTo>
                      <a:pt x="141" y="303"/>
                      <a:pt x="139" y="304"/>
                      <a:pt x="137" y="304"/>
                    </a:cubicBezTo>
                    <a:cubicBezTo>
                      <a:pt x="137" y="304"/>
                      <a:pt x="134" y="305"/>
                      <a:pt x="133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3" y="305"/>
                      <a:pt x="133" y="305"/>
                      <a:pt x="133" y="305"/>
                    </a:cubicBezTo>
                    <a:cubicBezTo>
                      <a:pt x="140" y="303"/>
                      <a:pt x="147" y="302"/>
                      <a:pt x="153" y="298"/>
                    </a:cubicBezTo>
                    <a:cubicBezTo>
                      <a:pt x="153" y="298"/>
                      <a:pt x="153" y="297"/>
                      <a:pt x="153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5" y="298"/>
                      <a:pt x="138" y="302"/>
                      <a:pt x="130" y="302"/>
                    </a:cubicBezTo>
                    <a:moveTo>
                      <a:pt x="130" y="297"/>
                    </a:moveTo>
                    <a:cubicBezTo>
                      <a:pt x="130" y="297"/>
                      <a:pt x="130" y="296"/>
                      <a:pt x="131" y="295"/>
                    </a:cubicBezTo>
                    <a:cubicBezTo>
                      <a:pt x="136" y="294"/>
                      <a:pt x="141" y="292"/>
                      <a:pt x="147" y="291"/>
                    </a:cubicBezTo>
                    <a:cubicBezTo>
                      <a:pt x="145" y="292"/>
                      <a:pt x="143" y="292"/>
                      <a:pt x="141" y="293"/>
                    </a:cubicBezTo>
                    <a:cubicBezTo>
                      <a:pt x="137" y="295"/>
                      <a:pt x="134" y="296"/>
                      <a:pt x="130" y="297"/>
                    </a:cubicBezTo>
                    <a:moveTo>
                      <a:pt x="130" y="299"/>
                    </a:moveTo>
                    <a:cubicBezTo>
                      <a:pt x="130" y="298"/>
                      <a:pt x="130" y="298"/>
                      <a:pt x="130" y="298"/>
                    </a:cubicBezTo>
                    <a:cubicBezTo>
                      <a:pt x="134" y="298"/>
                      <a:pt x="138" y="295"/>
                      <a:pt x="141" y="294"/>
                    </a:cubicBezTo>
                    <a:cubicBezTo>
                      <a:pt x="145" y="292"/>
                      <a:pt x="149" y="291"/>
                      <a:pt x="153" y="289"/>
                    </a:cubicBezTo>
                    <a:cubicBezTo>
                      <a:pt x="154" y="290"/>
                      <a:pt x="154" y="292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46" y="295"/>
                      <a:pt x="138" y="298"/>
                      <a:pt x="130" y="299"/>
                    </a:cubicBezTo>
                    <a:moveTo>
                      <a:pt x="131" y="294"/>
                    </a:moveTo>
                    <a:cubicBezTo>
                      <a:pt x="131" y="293"/>
                      <a:pt x="132" y="291"/>
                      <a:pt x="132" y="290"/>
                    </a:cubicBezTo>
                    <a:cubicBezTo>
                      <a:pt x="135" y="289"/>
                      <a:pt x="138" y="289"/>
                      <a:pt x="141" y="288"/>
                    </a:cubicBezTo>
                    <a:cubicBezTo>
                      <a:pt x="143" y="287"/>
                      <a:pt x="144" y="287"/>
                      <a:pt x="146" y="286"/>
                    </a:cubicBezTo>
                    <a:cubicBezTo>
                      <a:pt x="147" y="286"/>
                      <a:pt x="149" y="285"/>
                      <a:pt x="150" y="285"/>
                    </a:cubicBezTo>
                    <a:cubicBezTo>
                      <a:pt x="150" y="285"/>
                      <a:pt x="149" y="285"/>
                      <a:pt x="148" y="286"/>
                    </a:cubicBezTo>
                    <a:cubicBezTo>
                      <a:pt x="142" y="288"/>
                      <a:pt x="136" y="291"/>
                      <a:pt x="131" y="294"/>
                    </a:cubicBezTo>
                    <a:moveTo>
                      <a:pt x="132" y="294"/>
                    </a:moveTo>
                    <a:cubicBezTo>
                      <a:pt x="132" y="294"/>
                      <a:pt x="132" y="294"/>
                      <a:pt x="133" y="294"/>
                    </a:cubicBezTo>
                    <a:cubicBezTo>
                      <a:pt x="135" y="293"/>
                      <a:pt x="136" y="292"/>
                      <a:pt x="138" y="291"/>
                    </a:cubicBezTo>
                    <a:cubicBezTo>
                      <a:pt x="143" y="289"/>
                      <a:pt x="147" y="287"/>
                      <a:pt x="152" y="285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2" y="286"/>
                      <a:pt x="153" y="287"/>
                      <a:pt x="153" y="288"/>
                    </a:cubicBezTo>
                    <a:cubicBezTo>
                      <a:pt x="146" y="290"/>
                      <a:pt x="139" y="292"/>
                      <a:pt x="132" y="294"/>
                    </a:cubicBezTo>
                    <a:cubicBezTo>
                      <a:pt x="132" y="294"/>
                      <a:pt x="132" y="294"/>
                      <a:pt x="132" y="294"/>
                    </a:cubicBezTo>
                    <a:moveTo>
                      <a:pt x="133" y="288"/>
                    </a:moveTo>
                    <a:cubicBezTo>
                      <a:pt x="133" y="287"/>
                      <a:pt x="133" y="286"/>
                      <a:pt x="134" y="286"/>
                    </a:cubicBezTo>
                    <a:cubicBezTo>
                      <a:pt x="138" y="285"/>
                      <a:pt x="144" y="284"/>
                      <a:pt x="147" y="282"/>
                    </a:cubicBezTo>
                    <a:cubicBezTo>
                      <a:pt x="143" y="285"/>
                      <a:pt x="137" y="286"/>
                      <a:pt x="133" y="288"/>
                    </a:cubicBezTo>
                    <a:moveTo>
                      <a:pt x="135" y="283"/>
                    </a:moveTo>
                    <a:cubicBezTo>
                      <a:pt x="135" y="283"/>
                      <a:pt x="135" y="282"/>
                      <a:pt x="135" y="281"/>
                    </a:cubicBezTo>
                    <a:cubicBezTo>
                      <a:pt x="138" y="281"/>
                      <a:pt x="140" y="281"/>
                      <a:pt x="143" y="280"/>
                    </a:cubicBezTo>
                    <a:cubicBezTo>
                      <a:pt x="143" y="280"/>
                      <a:pt x="144" y="280"/>
                      <a:pt x="145" y="279"/>
                    </a:cubicBezTo>
                    <a:cubicBezTo>
                      <a:pt x="144" y="280"/>
                      <a:pt x="144" y="280"/>
                      <a:pt x="144" y="280"/>
                    </a:cubicBezTo>
                    <a:cubicBezTo>
                      <a:pt x="141" y="281"/>
                      <a:pt x="138" y="282"/>
                      <a:pt x="135" y="283"/>
                    </a:cubicBezTo>
                    <a:moveTo>
                      <a:pt x="134" y="285"/>
                    </a:move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9" y="282"/>
                      <a:pt x="145" y="281"/>
                      <a:pt x="149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80"/>
                      <a:pt x="151" y="282"/>
                      <a:pt x="152" y="284"/>
                    </a:cubicBezTo>
                    <a:cubicBezTo>
                      <a:pt x="152" y="284"/>
                      <a:pt x="152" y="284"/>
                      <a:pt x="152" y="284"/>
                    </a:cubicBezTo>
                    <a:cubicBezTo>
                      <a:pt x="145" y="285"/>
                      <a:pt x="139" y="287"/>
                      <a:pt x="133" y="289"/>
                    </a:cubicBezTo>
                    <a:cubicBezTo>
                      <a:pt x="135" y="288"/>
                      <a:pt x="139" y="286"/>
                      <a:pt x="141" y="285"/>
                    </a:cubicBezTo>
                    <a:cubicBezTo>
                      <a:pt x="144" y="284"/>
                      <a:pt x="147" y="283"/>
                      <a:pt x="149" y="282"/>
                    </a:cubicBezTo>
                    <a:cubicBezTo>
                      <a:pt x="150" y="282"/>
                      <a:pt x="150" y="281"/>
                      <a:pt x="149" y="281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6" y="282"/>
                      <a:pt x="144" y="282"/>
                      <a:pt x="141" y="283"/>
                    </a:cubicBezTo>
                    <a:cubicBezTo>
                      <a:pt x="139" y="283"/>
                      <a:pt x="136" y="284"/>
                      <a:pt x="134" y="285"/>
                    </a:cubicBezTo>
                    <a:moveTo>
                      <a:pt x="136" y="280"/>
                    </a:moveTo>
                    <a:cubicBezTo>
                      <a:pt x="136" y="280"/>
                      <a:pt x="136" y="279"/>
                      <a:pt x="136" y="278"/>
                    </a:cubicBezTo>
                    <a:cubicBezTo>
                      <a:pt x="137" y="278"/>
                      <a:pt x="137" y="278"/>
                      <a:pt x="138" y="278"/>
                    </a:cubicBezTo>
                    <a:cubicBezTo>
                      <a:pt x="140" y="278"/>
                      <a:pt x="142" y="278"/>
                      <a:pt x="145" y="278"/>
                    </a:cubicBezTo>
                    <a:cubicBezTo>
                      <a:pt x="146" y="278"/>
                      <a:pt x="147" y="278"/>
                      <a:pt x="148" y="278"/>
                    </a:cubicBezTo>
                    <a:cubicBezTo>
                      <a:pt x="144" y="279"/>
                      <a:pt x="140" y="280"/>
                      <a:pt x="136" y="280"/>
                    </a:cubicBezTo>
                    <a:moveTo>
                      <a:pt x="81" y="275"/>
                    </a:moveTo>
                    <a:cubicBezTo>
                      <a:pt x="81" y="275"/>
                      <a:pt x="80" y="275"/>
                      <a:pt x="79" y="274"/>
                    </a:cubicBezTo>
                    <a:cubicBezTo>
                      <a:pt x="77" y="271"/>
                      <a:pt x="83" y="264"/>
                      <a:pt x="84" y="262"/>
                    </a:cubicBezTo>
                    <a:cubicBezTo>
                      <a:pt x="86" y="260"/>
                      <a:pt x="88" y="257"/>
                      <a:pt x="89" y="254"/>
                    </a:cubicBezTo>
                    <a:cubicBezTo>
                      <a:pt x="91" y="255"/>
                      <a:pt x="92" y="255"/>
                      <a:pt x="94" y="256"/>
                    </a:cubicBezTo>
                    <a:cubicBezTo>
                      <a:pt x="92" y="261"/>
                      <a:pt x="86" y="275"/>
                      <a:pt x="81" y="275"/>
                    </a:cubicBezTo>
                    <a:moveTo>
                      <a:pt x="132" y="204"/>
                    </a:moveTo>
                    <a:cubicBezTo>
                      <a:pt x="133" y="203"/>
                      <a:pt x="133" y="203"/>
                      <a:pt x="133" y="203"/>
                    </a:cubicBezTo>
                    <a:cubicBezTo>
                      <a:pt x="132" y="204"/>
                      <a:pt x="132" y="204"/>
                      <a:pt x="132" y="204"/>
                    </a:cubicBezTo>
                    <a:moveTo>
                      <a:pt x="134" y="203"/>
                    </a:move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4" y="203"/>
                      <a:pt x="134" y="203"/>
                      <a:pt x="134" y="203"/>
                    </a:cubicBezTo>
                    <a:moveTo>
                      <a:pt x="139" y="218"/>
                    </a:moveTo>
                    <a:cubicBezTo>
                      <a:pt x="138" y="218"/>
                      <a:pt x="138" y="217"/>
                      <a:pt x="141" y="216"/>
                    </a:cubicBezTo>
                    <a:cubicBezTo>
                      <a:pt x="144" y="215"/>
                      <a:pt x="147" y="214"/>
                      <a:pt x="150" y="212"/>
                    </a:cubicBezTo>
                    <a:cubicBezTo>
                      <a:pt x="157" y="209"/>
                      <a:pt x="164" y="206"/>
                      <a:pt x="172" y="203"/>
                    </a:cubicBezTo>
                    <a:cubicBezTo>
                      <a:pt x="173" y="203"/>
                      <a:pt x="175" y="202"/>
                      <a:pt x="176" y="202"/>
                    </a:cubicBezTo>
                    <a:cubicBezTo>
                      <a:pt x="172" y="204"/>
                      <a:pt x="167" y="207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57" y="211"/>
                      <a:pt x="151" y="213"/>
                      <a:pt x="146" y="215"/>
                    </a:cubicBezTo>
                    <a:cubicBezTo>
                      <a:pt x="144" y="216"/>
                      <a:pt x="143" y="217"/>
                      <a:pt x="142" y="217"/>
                    </a:cubicBezTo>
                    <a:cubicBezTo>
                      <a:pt x="141" y="217"/>
                      <a:pt x="140" y="218"/>
                      <a:pt x="139" y="218"/>
                    </a:cubicBezTo>
                    <a:moveTo>
                      <a:pt x="141" y="220"/>
                    </a:moveTo>
                    <a:cubicBezTo>
                      <a:pt x="140" y="220"/>
                      <a:pt x="139" y="220"/>
                      <a:pt x="138" y="220"/>
                    </a:cubicBezTo>
                    <a:cubicBezTo>
                      <a:pt x="135" y="220"/>
                      <a:pt x="133" y="218"/>
                      <a:pt x="132" y="216"/>
                    </a:cubicBezTo>
                    <a:cubicBezTo>
                      <a:pt x="141" y="215"/>
                      <a:pt x="149" y="211"/>
                      <a:pt x="158" y="207"/>
                    </a:cubicBezTo>
                    <a:cubicBezTo>
                      <a:pt x="163" y="205"/>
                      <a:pt x="168" y="203"/>
                      <a:pt x="174" y="201"/>
                    </a:cubicBezTo>
                    <a:cubicBezTo>
                      <a:pt x="177" y="200"/>
                      <a:pt x="181" y="199"/>
                      <a:pt x="184" y="198"/>
                    </a:cubicBezTo>
                    <a:cubicBezTo>
                      <a:pt x="183" y="199"/>
                      <a:pt x="182" y="199"/>
                      <a:pt x="182" y="199"/>
                    </a:cubicBezTo>
                    <a:cubicBezTo>
                      <a:pt x="179" y="200"/>
                      <a:pt x="176" y="201"/>
                      <a:pt x="174" y="202"/>
                    </a:cubicBezTo>
                    <a:cubicBezTo>
                      <a:pt x="168" y="204"/>
                      <a:pt x="163" y="206"/>
                      <a:pt x="157" y="208"/>
                    </a:cubicBezTo>
                    <a:cubicBezTo>
                      <a:pt x="153" y="210"/>
                      <a:pt x="149" y="212"/>
                      <a:pt x="146" y="213"/>
                    </a:cubicBezTo>
                    <a:cubicBezTo>
                      <a:pt x="142" y="215"/>
                      <a:pt x="139" y="216"/>
                      <a:pt x="136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7" y="219"/>
                      <a:pt x="137" y="219"/>
                      <a:pt x="138" y="219"/>
                    </a:cubicBezTo>
                    <a:cubicBezTo>
                      <a:pt x="140" y="219"/>
                      <a:pt x="141" y="218"/>
                      <a:pt x="143" y="218"/>
                    </a:cubicBezTo>
                    <a:cubicBezTo>
                      <a:pt x="148" y="216"/>
                      <a:pt x="152" y="214"/>
                      <a:pt x="157" y="212"/>
                    </a:cubicBezTo>
                    <a:cubicBezTo>
                      <a:pt x="156" y="212"/>
                      <a:pt x="156" y="212"/>
                      <a:pt x="156" y="212"/>
                    </a:cubicBezTo>
                    <a:cubicBezTo>
                      <a:pt x="156" y="212"/>
                      <a:pt x="157" y="212"/>
                      <a:pt x="158" y="212"/>
                    </a:cubicBezTo>
                    <a:cubicBezTo>
                      <a:pt x="159" y="211"/>
                      <a:pt x="160" y="211"/>
                      <a:pt x="160" y="211"/>
                    </a:cubicBezTo>
                    <a:cubicBezTo>
                      <a:pt x="161" y="211"/>
                      <a:pt x="160" y="211"/>
                      <a:pt x="160" y="211"/>
                    </a:cubicBezTo>
                    <a:cubicBezTo>
                      <a:pt x="158" y="213"/>
                      <a:pt x="155" y="213"/>
                      <a:pt x="153" y="214"/>
                    </a:cubicBezTo>
                    <a:cubicBezTo>
                      <a:pt x="150" y="215"/>
                      <a:pt x="147" y="216"/>
                      <a:pt x="146" y="218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7" y="219"/>
                      <a:pt x="147" y="219"/>
                      <a:pt x="147" y="219"/>
                    </a:cubicBezTo>
                    <a:cubicBezTo>
                      <a:pt x="147" y="219"/>
                      <a:pt x="147" y="218"/>
                      <a:pt x="147" y="218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5"/>
                      <a:pt x="155" y="215"/>
                      <a:pt x="156" y="214"/>
                    </a:cubicBezTo>
                    <a:cubicBezTo>
                      <a:pt x="157" y="214"/>
                      <a:pt x="158" y="213"/>
                      <a:pt x="159" y="213"/>
                    </a:cubicBezTo>
                    <a:cubicBezTo>
                      <a:pt x="154" y="217"/>
                      <a:pt x="147" y="220"/>
                      <a:pt x="141" y="220"/>
                    </a:cubicBezTo>
                    <a:moveTo>
                      <a:pt x="131" y="214"/>
                    </a:moveTo>
                    <a:cubicBezTo>
                      <a:pt x="131" y="213"/>
                      <a:pt x="131" y="212"/>
                      <a:pt x="130" y="211"/>
                    </a:cubicBezTo>
                    <a:cubicBezTo>
                      <a:pt x="135" y="209"/>
                      <a:pt x="140" y="207"/>
                      <a:pt x="144" y="205"/>
                    </a:cubicBezTo>
                    <a:cubicBezTo>
                      <a:pt x="151" y="202"/>
                      <a:pt x="158" y="201"/>
                      <a:pt x="164" y="199"/>
                    </a:cubicBezTo>
                    <a:cubicBezTo>
                      <a:pt x="170" y="197"/>
                      <a:pt x="175" y="195"/>
                      <a:pt x="180" y="193"/>
                    </a:cubicBezTo>
                    <a:cubicBezTo>
                      <a:pt x="179" y="194"/>
                      <a:pt x="178" y="194"/>
                      <a:pt x="177" y="194"/>
                    </a:cubicBezTo>
                    <a:cubicBezTo>
                      <a:pt x="171" y="197"/>
                      <a:pt x="165" y="199"/>
                      <a:pt x="159" y="201"/>
                    </a:cubicBezTo>
                    <a:cubicBezTo>
                      <a:pt x="153" y="204"/>
                      <a:pt x="147" y="207"/>
                      <a:pt x="141" y="210"/>
                    </a:cubicBezTo>
                    <a:cubicBezTo>
                      <a:pt x="138" y="211"/>
                      <a:pt x="134" y="212"/>
                      <a:pt x="131" y="214"/>
                    </a:cubicBezTo>
                    <a:moveTo>
                      <a:pt x="130" y="209"/>
                    </a:moveTo>
                    <a:cubicBezTo>
                      <a:pt x="130" y="208"/>
                      <a:pt x="130" y="206"/>
                      <a:pt x="130" y="205"/>
                    </a:cubicBezTo>
                    <a:cubicBezTo>
                      <a:pt x="142" y="201"/>
                      <a:pt x="154" y="196"/>
                      <a:pt x="166" y="192"/>
                    </a:cubicBezTo>
                    <a:cubicBezTo>
                      <a:pt x="169" y="191"/>
                      <a:pt x="172" y="190"/>
                      <a:pt x="175" y="189"/>
                    </a:cubicBezTo>
                    <a:cubicBezTo>
                      <a:pt x="170" y="191"/>
                      <a:pt x="165" y="193"/>
                      <a:pt x="160" y="195"/>
                    </a:cubicBezTo>
                    <a:cubicBezTo>
                      <a:pt x="152" y="198"/>
                      <a:pt x="145" y="201"/>
                      <a:pt x="138" y="204"/>
                    </a:cubicBezTo>
                    <a:cubicBezTo>
                      <a:pt x="135" y="205"/>
                      <a:pt x="132" y="207"/>
                      <a:pt x="130" y="209"/>
                    </a:cubicBezTo>
                    <a:moveTo>
                      <a:pt x="135" y="215"/>
                    </a:moveTo>
                    <a:cubicBezTo>
                      <a:pt x="134" y="215"/>
                      <a:pt x="134" y="214"/>
                      <a:pt x="133" y="214"/>
                    </a:cubicBezTo>
                    <a:cubicBezTo>
                      <a:pt x="134" y="214"/>
                      <a:pt x="135" y="213"/>
                      <a:pt x="137" y="213"/>
                    </a:cubicBezTo>
                    <a:cubicBezTo>
                      <a:pt x="147" y="209"/>
                      <a:pt x="156" y="204"/>
                      <a:pt x="166" y="200"/>
                    </a:cubicBezTo>
                    <a:cubicBezTo>
                      <a:pt x="177" y="196"/>
                      <a:pt x="188" y="193"/>
                      <a:pt x="198" y="187"/>
                    </a:cubicBezTo>
                    <a:cubicBezTo>
                      <a:pt x="196" y="191"/>
                      <a:pt x="193" y="194"/>
                      <a:pt x="189" y="196"/>
                    </a:cubicBezTo>
                    <a:cubicBezTo>
                      <a:pt x="179" y="198"/>
                      <a:pt x="169" y="201"/>
                      <a:pt x="159" y="205"/>
                    </a:cubicBezTo>
                    <a:cubicBezTo>
                      <a:pt x="155" y="207"/>
                      <a:pt x="150" y="210"/>
                      <a:pt x="145" y="211"/>
                    </a:cubicBezTo>
                    <a:cubicBezTo>
                      <a:pt x="143" y="213"/>
                      <a:pt x="140" y="213"/>
                      <a:pt x="137" y="214"/>
                    </a:cubicBezTo>
                    <a:cubicBezTo>
                      <a:pt x="136" y="214"/>
                      <a:pt x="136" y="215"/>
                      <a:pt x="135" y="215"/>
                    </a:cubicBezTo>
                    <a:moveTo>
                      <a:pt x="130" y="204"/>
                    </a:moveTo>
                    <a:cubicBezTo>
                      <a:pt x="130" y="202"/>
                      <a:pt x="130" y="200"/>
                      <a:pt x="130" y="199"/>
                    </a:cubicBezTo>
                    <a:cubicBezTo>
                      <a:pt x="137" y="197"/>
                      <a:pt x="143" y="194"/>
                      <a:pt x="150" y="191"/>
                    </a:cubicBezTo>
                    <a:cubicBezTo>
                      <a:pt x="159" y="188"/>
                      <a:pt x="168" y="185"/>
                      <a:pt x="177" y="182"/>
                    </a:cubicBezTo>
                    <a:cubicBezTo>
                      <a:pt x="179" y="181"/>
                      <a:pt x="181" y="181"/>
                      <a:pt x="184" y="180"/>
                    </a:cubicBezTo>
                    <a:cubicBezTo>
                      <a:pt x="181" y="181"/>
                      <a:pt x="178" y="183"/>
                      <a:pt x="175" y="184"/>
                    </a:cubicBezTo>
                    <a:cubicBezTo>
                      <a:pt x="167" y="188"/>
                      <a:pt x="159" y="192"/>
                      <a:pt x="150" y="195"/>
                    </a:cubicBezTo>
                    <a:cubicBezTo>
                      <a:pt x="144" y="198"/>
                      <a:pt x="136" y="200"/>
                      <a:pt x="130" y="204"/>
                    </a:cubicBezTo>
                    <a:moveTo>
                      <a:pt x="131" y="210"/>
                    </a:moveTo>
                    <a:cubicBezTo>
                      <a:pt x="132" y="209"/>
                      <a:pt x="133" y="207"/>
                      <a:pt x="134" y="207"/>
                    </a:cubicBezTo>
                    <a:cubicBezTo>
                      <a:pt x="147" y="201"/>
                      <a:pt x="160" y="196"/>
                      <a:pt x="173" y="191"/>
                    </a:cubicBezTo>
                    <a:cubicBezTo>
                      <a:pt x="178" y="189"/>
                      <a:pt x="184" y="186"/>
                      <a:pt x="190" y="184"/>
                    </a:cubicBezTo>
                    <a:cubicBezTo>
                      <a:pt x="190" y="184"/>
                      <a:pt x="191" y="183"/>
                      <a:pt x="192" y="183"/>
                    </a:cubicBezTo>
                    <a:cubicBezTo>
                      <a:pt x="195" y="182"/>
                      <a:pt x="197" y="181"/>
                      <a:pt x="199" y="180"/>
                    </a:cubicBezTo>
                    <a:cubicBezTo>
                      <a:pt x="199" y="180"/>
                      <a:pt x="199" y="181"/>
                      <a:pt x="199" y="181"/>
                    </a:cubicBezTo>
                    <a:cubicBezTo>
                      <a:pt x="199" y="183"/>
                      <a:pt x="198" y="185"/>
                      <a:pt x="198" y="187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86" y="192"/>
                      <a:pt x="173" y="195"/>
                      <a:pt x="162" y="198"/>
                    </a:cubicBezTo>
                    <a:cubicBezTo>
                      <a:pt x="155" y="200"/>
                      <a:pt x="148" y="202"/>
                      <a:pt x="142" y="205"/>
                    </a:cubicBezTo>
                    <a:cubicBezTo>
                      <a:pt x="140" y="205"/>
                      <a:pt x="138" y="206"/>
                      <a:pt x="136" y="207"/>
                    </a:cubicBezTo>
                    <a:cubicBezTo>
                      <a:pt x="135" y="208"/>
                      <a:pt x="133" y="209"/>
                      <a:pt x="131" y="210"/>
                    </a:cubicBezTo>
                    <a:moveTo>
                      <a:pt x="149" y="197"/>
                    </a:moveTo>
                    <a:cubicBezTo>
                      <a:pt x="161" y="192"/>
                      <a:pt x="173" y="187"/>
                      <a:pt x="184" y="181"/>
                    </a:cubicBezTo>
                    <a:cubicBezTo>
                      <a:pt x="186" y="180"/>
                      <a:pt x="188" y="179"/>
                      <a:pt x="189" y="178"/>
                    </a:cubicBezTo>
                    <a:cubicBezTo>
                      <a:pt x="193" y="177"/>
                      <a:pt x="196" y="176"/>
                      <a:pt x="199" y="175"/>
                    </a:cubicBezTo>
                    <a:cubicBezTo>
                      <a:pt x="200" y="175"/>
                      <a:pt x="200" y="175"/>
                      <a:pt x="200" y="175"/>
                    </a:cubicBezTo>
                    <a:cubicBezTo>
                      <a:pt x="199" y="176"/>
                      <a:pt x="199" y="177"/>
                      <a:pt x="199" y="179"/>
                    </a:cubicBezTo>
                    <a:cubicBezTo>
                      <a:pt x="198" y="179"/>
                      <a:pt x="198" y="179"/>
                      <a:pt x="197" y="179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196" y="179"/>
                      <a:pt x="196" y="180"/>
                      <a:pt x="195" y="180"/>
                    </a:cubicBezTo>
                    <a:cubicBezTo>
                      <a:pt x="193" y="182"/>
                      <a:pt x="190" y="183"/>
                      <a:pt x="187" y="184"/>
                    </a:cubicBezTo>
                    <a:cubicBezTo>
                      <a:pt x="175" y="189"/>
                      <a:pt x="162" y="192"/>
                      <a:pt x="149" y="197"/>
                    </a:cubicBezTo>
                    <a:moveTo>
                      <a:pt x="19" y="174"/>
                    </a:move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moveTo>
                      <a:pt x="193" y="176"/>
                    </a:moveTo>
                    <a:cubicBezTo>
                      <a:pt x="196" y="175"/>
                      <a:pt x="198" y="174"/>
                      <a:pt x="201" y="172"/>
                    </a:cubicBezTo>
                    <a:cubicBezTo>
                      <a:pt x="201" y="173"/>
                      <a:pt x="200" y="173"/>
                      <a:pt x="200" y="174"/>
                    </a:cubicBezTo>
                    <a:cubicBezTo>
                      <a:pt x="198" y="175"/>
                      <a:pt x="195" y="176"/>
                      <a:pt x="193" y="176"/>
                    </a:cubicBezTo>
                    <a:moveTo>
                      <a:pt x="19" y="172"/>
                    </a:moveTo>
                    <a:cubicBezTo>
                      <a:pt x="18" y="170"/>
                      <a:pt x="20" y="169"/>
                      <a:pt x="21" y="168"/>
                    </a:cubicBezTo>
                    <a:cubicBezTo>
                      <a:pt x="21" y="168"/>
                      <a:pt x="20" y="169"/>
                      <a:pt x="20" y="169"/>
                    </a:cubicBezTo>
                    <a:cubicBezTo>
                      <a:pt x="20" y="170"/>
                      <a:pt x="19" y="171"/>
                      <a:pt x="19" y="172"/>
                    </a:cubicBezTo>
                    <a:moveTo>
                      <a:pt x="18" y="172"/>
                    </a:moveTo>
                    <a:cubicBezTo>
                      <a:pt x="17" y="170"/>
                      <a:pt x="17" y="168"/>
                      <a:pt x="17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7" y="167"/>
                      <a:pt x="19" y="165"/>
                      <a:pt x="20" y="165"/>
                    </a:cubicBezTo>
                    <a:cubicBezTo>
                      <a:pt x="21" y="165"/>
                      <a:pt x="21" y="166"/>
                      <a:pt x="20" y="167"/>
                    </a:cubicBezTo>
                    <a:cubicBezTo>
                      <a:pt x="20" y="168"/>
                      <a:pt x="19" y="168"/>
                      <a:pt x="18" y="169"/>
                    </a:cubicBezTo>
                    <a:cubicBezTo>
                      <a:pt x="18" y="170"/>
                      <a:pt x="18" y="171"/>
                      <a:pt x="18" y="172"/>
                    </a:cubicBezTo>
                    <a:moveTo>
                      <a:pt x="134" y="183"/>
                    </a:moveTo>
                    <a:cubicBezTo>
                      <a:pt x="135" y="181"/>
                      <a:pt x="135" y="179"/>
                      <a:pt x="136" y="178"/>
                    </a:cubicBezTo>
                    <a:cubicBezTo>
                      <a:pt x="142" y="177"/>
                      <a:pt x="148" y="175"/>
                      <a:pt x="155" y="173"/>
                    </a:cubicBezTo>
                    <a:cubicBezTo>
                      <a:pt x="162" y="170"/>
                      <a:pt x="170" y="168"/>
                      <a:pt x="178" y="165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67" y="169"/>
                      <a:pt x="159" y="173"/>
                      <a:pt x="151" y="176"/>
                    </a:cubicBezTo>
                    <a:cubicBezTo>
                      <a:pt x="145" y="178"/>
                      <a:pt x="139" y="180"/>
                      <a:pt x="134" y="183"/>
                    </a:cubicBezTo>
                    <a:moveTo>
                      <a:pt x="132" y="190"/>
                    </a:moveTo>
                    <a:cubicBezTo>
                      <a:pt x="132" y="188"/>
                      <a:pt x="133" y="186"/>
                      <a:pt x="133" y="185"/>
                    </a:cubicBezTo>
                    <a:cubicBezTo>
                      <a:pt x="135" y="184"/>
                      <a:pt x="137" y="183"/>
                      <a:pt x="139" y="182"/>
                    </a:cubicBezTo>
                    <a:cubicBezTo>
                      <a:pt x="143" y="180"/>
                      <a:pt x="148" y="179"/>
                      <a:pt x="152" y="177"/>
                    </a:cubicBezTo>
                    <a:cubicBezTo>
                      <a:pt x="161" y="175"/>
                      <a:pt x="169" y="172"/>
                      <a:pt x="178" y="169"/>
                    </a:cubicBezTo>
                    <a:cubicBezTo>
                      <a:pt x="183" y="167"/>
                      <a:pt x="189" y="165"/>
                      <a:pt x="194" y="164"/>
                    </a:cubicBezTo>
                    <a:cubicBezTo>
                      <a:pt x="188" y="166"/>
                      <a:pt x="183" y="168"/>
                      <a:pt x="177" y="170"/>
                    </a:cubicBezTo>
                    <a:cubicBezTo>
                      <a:pt x="162" y="176"/>
                      <a:pt x="146" y="182"/>
                      <a:pt x="132" y="190"/>
                    </a:cubicBezTo>
                    <a:moveTo>
                      <a:pt x="16" y="162"/>
                    </a:moveTo>
                    <a:cubicBezTo>
                      <a:pt x="17" y="162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19" y="162"/>
                    </a:cubicBezTo>
                    <a:cubicBezTo>
                      <a:pt x="18" y="164"/>
                      <a:pt x="17" y="165"/>
                      <a:pt x="16" y="166"/>
                    </a:cubicBezTo>
                    <a:cubicBezTo>
                      <a:pt x="16" y="165"/>
                      <a:pt x="16" y="163"/>
                      <a:pt x="15" y="162"/>
                    </a:cubicBezTo>
                    <a:cubicBezTo>
                      <a:pt x="16" y="162"/>
                      <a:pt x="16" y="162"/>
                      <a:pt x="16" y="162"/>
                    </a:cubicBezTo>
                    <a:moveTo>
                      <a:pt x="19" y="165"/>
                    </a:moveTo>
                    <a:cubicBezTo>
                      <a:pt x="18" y="165"/>
                      <a:pt x="18" y="165"/>
                      <a:pt x="19" y="164"/>
                    </a:cubicBezTo>
                    <a:cubicBezTo>
                      <a:pt x="20" y="163"/>
                      <a:pt x="21" y="162"/>
                      <a:pt x="22" y="161"/>
                    </a:cubicBezTo>
                    <a:cubicBezTo>
                      <a:pt x="22" y="162"/>
                      <a:pt x="22" y="163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19" y="165"/>
                      <a:pt x="19" y="165"/>
                    </a:cubicBezTo>
                    <a:moveTo>
                      <a:pt x="141" y="166"/>
                    </a:moveTo>
                    <a:cubicBezTo>
                      <a:pt x="141" y="165"/>
                      <a:pt x="142" y="164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5" y="162"/>
                      <a:pt x="149" y="161"/>
                      <a:pt x="152" y="160"/>
                    </a:cubicBezTo>
                    <a:cubicBezTo>
                      <a:pt x="148" y="161"/>
                      <a:pt x="145" y="163"/>
                      <a:pt x="141" y="166"/>
                    </a:cubicBezTo>
                    <a:moveTo>
                      <a:pt x="139" y="172"/>
                    </a:move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9" y="171"/>
                      <a:pt x="140" y="170"/>
                      <a:pt x="140" y="169"/>
                    </a:cubicBezTo>
                    <a:cubicBezTo>
                      <a:pt x="145" y="167"/>
                      <a:pt x="150" y="165"/>
                      <a:pt x="155" y="163"/>
                    </a:cubicBezTo>
                    <a:cubicBezTo>
                      <a:pt x="160" y="161"/>
                      <a:pt x="166" y="159"/>
                      <a:pt x="171" y="158"/>
                    </a:cubicBezTo>
                    <a:cubicBezTo>
                      <a:pt x="160" y="162"/>
                      <a:pt x="149" y="166"/>
                      <a:pt x="139" y="172"/>
                    </a:cubicBezTo>
                    <a:moveTo>
                      <a:pt x="131" y="198"/>
                    </a:moveTo>
                    <a:cubicBezTo>
                      <a:pt x="131" y="198"/>
                      <a:pt x="132" y="197"/>
                      <a:pt x="133" y="197"/>
                    </a:cubicBezTo>
                    <a:cubicBezTo>
                      <a:pt x="149" y="188"/>
                      <a:pt x="167" y="182"/>
                      <a:pt x="184" y="174"/>
                    </a:cubicBezTo>
                    <a:cubicBezTo>
                      <a:pt x="192" y="171"/>
                      <a:pt x="201" y="167"/>
                      <a:pt x="209" y="165"/>
                    </a:cubicBezTo>
                    <a:cubicBezTo>
                      <a:pt x="215" y="163"/>
                      <a:pt x="220" y="161"/>
                      <a:pt x="225" y="158"/>
                    </a:cubicBezTo>
                    <a:cubicBezTo>
                      <a:pt x="220" y="163"/>
                      <a:pt x="209" y="165"/>
                      <a:pt x="204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2" y="171"/>
                      <a:pt x="201" y="171"/>
                      <a:pt x="200" y="172"/>
                    </a:cubicBezTo>
                    <a:cubicBezTo>
                      <a:pt x="196" y="174"/>
                      <a:pt x="191" y="176"/>
                      <a:pt x="187" y="178"/>
                    </a:cubicBezTo>
                    <a:cubicBezTo>
                      <a:pt x="184" y="179"/>
                      <a:pt x="180" y="180"/>
                      <a:pt x="176" y="181"/>
                    </a:cubicBezTo>
                    <a:cubicBezTo>
                      <a:pt x="168" y="184"/>
                      <a:pt x="159" y="187"/>
                      <a:pt x="150" y="190"/>
                    </a:cubicBezTo>
                    <a:cubicBezTo>
                      <a:pt x="146" y="192"/>
                      <a:pt x="142" y="193"/>
                      <a:pt x="138" y="195"/>
                    </a:cubicBezTo>
                    <a:cubicBezTo>
                      <a:pt x="136" y="196"/>
                      <a:pt x="134" y="196"/>
                      <a:pt x="132" y="197"/>
                    </a:cubicBezTo>
                    <a:cubicBezTo>
                      <a:pt x="131" y="197"/>
                      <a:pt x="131" y="198"/>
                      <a:pt x="131" y="198"/>
                    </a:cubicBezTo>
                    <a:moveTo>
                      <a:pt x="137" y="175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3" y="173"/>
                      <a:pt x="147" y="171"/>
                      <a:pt x="152" y="168"/>
                    </a:cubicBezTo>
                    <a:cubicBezTo>
                      <a:pt x="161" y="164"/>
                      <a:pt x="170" y="162"/>
                      <a:pt x="180" y="159"/>
                    </a:cubicBezTo>
                    <a:cubicBezTo>
                      <a:pt x="182" y="158"/>
                      <a:pt x="184" y="158"/>
                      <a:pt x="187" y="157"/>
                    </a:cubicBezTo>
                    <a:cubicBezTo>
                      <a:pt x="183" y="159"/>
                      <a:pt x="179" y="160"/>
                      <a:pt x="175" y="161"/>
                    </a:cubicBezTo>
                    <a:cubicBezTo>
                      <a:pt x="167" y="164"/>
                      <a:pt x="160" y="167"/>
                      <a:pt x="153" y="170"/>
                    </a:cubicBezTo>
                    <a:cubicBezTo>
                      <a:pt x="148" y="172"/>
                      <a:pt x="142" y="173"/>
                      <a:pt x="137" y="175"/>
                    </a:cubicBezTo>
                    <a:moveTo>
                      <a:pt x="17" y="161"/>
                    </a:moveTo>
                    <a:cubicBezTo>
                      <a:pt x="16" y="161"/>
                      <a:pt x="18" y="159"/>
                      <a:pt x="19" y="159"/>
                    </a:cubicBezTo>
                    <a:cubicBezTo>
                      <a:pt x="20" y="158"/>
                      <a:pt x="21" y="157"/>
                      <a:pt x="21" y="156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1" y="158"/>
                      <a:pt x="21" y="159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0" y="160"/>
                      <a:pt x="20" y="160"/>
                      <a:pt x="19" y="160"/>
                    </a:cubicBezTo>
                    <a:cubicBezTo>
                      <a:pt x="18" y="161"/>
                      <a:pt x="17" y="161"/>
                      <a:pt x="17" y="161"/>
                    </a:cubicBezTo>
                    <a:moveTo>
                      <a:pt x="15" y="161"/>
                    </a:moveTo>
                    <a:cubicBezTo>
                      <a:pt x="15" y="160"/>
                      <a:pt x="15" y="159"/>
                      <a:pt x="15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8"/>
                      <a:pt x="16" y="157"/>
                      <a:pt x="17" y="157"/>
                    </a:cubicBezTo>
                    <a:cubicBezTo>
                      <a:pt x="18" y="156"/>
                      <a:pt x="18" y="156"/>
                      <a:pt x="19" y="156"/>
                    </a:cubicBezTo>
                    <a:cubicBezTo>
                      <a:pt x="19" y="156"/>
                      <a:pt x="20" y="156"/>
                      <a:pt x="20" y="156"/>
                    </a:cubicBezTo>
                    <a:cubicBezTo>
                      <a:pt x="19" y="158"/>
                      <a:pt x="17" y="159"/>
                      <a:pt x="15" y="161"/>
                    </a:cubicBezTo>
                    <a:cubicBezTo>
                      <a:pt x="15" y="161"/>
                      <a:pt x="15" y="161"/>
                      <a:pt x="15" y="161"/>
                    </a:cubicBezTo>
                    <a:moveTo>
                      <a:pt x="131" y="197"/>
                    </a:moveTo>
                    <a:cubicBezTo>
                      <a:pt x="131" y="196"/>
                      <a:pt x="131" y="194"/>
                      <a:pt x="131" y="193"/>
                    </a:cubicBezTo>
                    <a:cubicBezTo>
                      <a:pt x="139" y="189"/>
                      <a:pt x="146" y="187"/>
                      <a:pt x="154" y="184"/>
                    </a:cubicBezTo>
                    <a:cubicBezTo>
                      <a:pt x="163" y="181"/>
                      <a:pt x="171" y="177"/>
                      <a:pt x="180" y="174"/>
                    </a:cubicBezTo>
                    <a:cubicBezTo>
                      <a:pt x="188" y="170"/>
                      <a:pt x="197" y="167"/>
                      <a:pt x="206" y="164"/>
                    </a:cubicBezTo>
                    <a:cubicBezTo>
                      <a:pt x="210" y="163"/>
                      <a:pt x="214" y="161"/>
                      <a:pt x="219" y="160"/>
                    </a:cubicBezTo>
                    <a:cubicBezTo>
                      <a:pt x="220" y="159"/>
                      <a:pt x="226" y="156"/>
                      <a:pt x="226" y="156"/>
                    </a:cubicBezTo>
                    <a:cubicBezTo>
                      <a:pt x="226" y="156"/>
                      <a:pt x="226" y="156"/>
                      <a:pt x="225" y="157"/>
                    </a:cubicBezTo>
                    <a:cubicBezTo>
                      <a:pt x="218" y="162"/>
                      <a:pt x="209" y="164"/>
                      <a:pt x="201" y="167"/>
                    </a:cubicBezTo>
                    <a:cubicBezTo>
                      <a:pt x="192" y="170"/>
                      <a:pt x="184" y="174"/>
                      <a:pt x="175" y="177"/>
                    </a:cubicBezTo>
                    <a:cubicBezTo>
                      <a:pt x="160" y="183"/>
                      <a:pt x="145" y="189"/>
                      <a:pt x="131" y="197"/>
                    </a:cubicBezTo>
                    <a:moveTo>
                      <a:pt x="202" y="161"/>
                    </a:moveTo>
                    <a:cubicBezTo>
                      <a:pt x="203" y="161"/>
                      <a:pt x="203" y="161"/>
                      <a:pt x="204" y="160"/>
                    </a:cubicBezTo>
                    <a:cubicBezTo>
                      <a:pt x="208" y="159"/>
                      <a:pt x="212" y="157"/>
                      <a:pt x="216" y="156"/>
                    </a:cubicBezTo>
                    <a:cubicBezTo>
                      <a:pt x="212" y="158"/>
                      <a:pt x="207" y="160"/>
                      <a:pt x="203" y="161"/>
                    </a:cubicBezTo>
                    <a:cubicBezTo>
                      <a:pt x="202" y="161"/>
                      <a:pt x="202" y="161"/>
                      <a:pt x="202" y="161"/>
                    </a:cubicBezTo>
                    <a:moveTo>
                      <a:pt x="131" y="192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47" y="182"/>
                      <a:pt x="164" y="177"/>
                      <a:pt x="180" y="170"/>
                    </a:cubicBezTo>
                    <a:cubicBezTo>
                      <a:pt x="188" y="167"/>
                      <a:pt x="197" y="164"/>
                      <a:pt x="205" y="161"/>
                    </a:cubicBezTo>
                    <a:cubicBezTo>
                      <a:pt x="212" y="159"/>
                      <a:pt x="219" y="156"/>
                      <a:pt x="226" y="153"/>
                    </a:cubicBezTo>
                    <a:cubicBezTo>
                      <a:pt x="226" y="153"/>
                      <a:pt x="227" y="153"/>
                      <a:pt x="227" y="153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3"/>
                      <a:pt x="227" y="154"/>
                      <a:pt x="227" y="155"/>
                    </a:cubicBezTo>
                    <a:cubicBezTo>
                      <a:pt x="219" y="158"/>
                      <a:pt x="211" y="161"/>
                      <a:pt x="203" y="164"/>
                    </a:cubicBezTo>
                    <a:cubicBezTo>
                      <a:pt x="194" y="166"/>
                      <a:pt x="186" y="170"/>
                      <a:pt x="178" y="174"/>
                    </a:cubicBezTo>
                    <a:cubicBezTo>
                      <a:pt x="169" y="177"/>
                      <a:pt x="161" y="181"/>
                      <a:pt x="152" y="184"/>
                    </a:cubicBezTo>
                    <a:cubicBezTo>
                      <a:pt x="145" y="186"/>
                      <a:pt x="138" y="189"/>
                      <a:pt x="131" y="192"/>
                    </a:cubicBezTo>
                    <a:moveTo>
                      <a:pt x="15" y="157"/>
                    </a:moveTo>
                    <a:cubicBezTo>
                      <a:pt x="15" y="157"/>
                      <a:pt x="16" y="157"/>
                      <a:pt x="16" y="156"/>
                    </a:cubicBezTo>
                    <a:cubicBezTo>
                      <a:pt x="18" y="155"/>
                      <a:pt x="20" y="154"/>
                      <a:pt x="21" y="152"/>
                    </a:cubicBezTo>
                    <a:cubicBezTo>
                      <a:pt x="21" y="153"/>
                      <a:pt x="21" y="154"/>
                      <a:pt x="21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6" y="157"/>
                      <a:pt x="16" y="157"/>
                      <a:pt x="15" y="157"/>
                    </a:cubicBezTo>
                    <a:moveTo>
                      <a:pt x="15" y="157"/>
                    </a:moveTo>
                    <a:cubicBezTo>
                      <a:pt x="14" y="156"/>
                      <a:pt x="14" y="155"/>
                      <a:pt x="14" y="153"/>
                    </a:cubicBezTo>
                    <a:cubicBezTo>
                      <a:pt x="16" y="152"/>
                      <a:pt x="18" y="152"/>
                      <a:pt x="20" y="151"/>
                    </a:cubicBezTo>
                    <a:cubicBezTo>
                      <a:pt x="20" y="151"/>
                      <a:pt x="21" y="151"/>
                      <a:pt x="22" y="150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2"/>
                      <a:pt x="20" y="152"/>
                      <a:pt x="20" y="152"/>
                    </a:cubicBezTo>
                    <a:cubicBezTo>
                      <a:pt x="18" y="154"/>
                      <a:pt x="16" y="155"/>
                      <a:pt x="15" y="157"/>
                    </a:cubicBezTo>
                    <a:moveTo>
                      <a:pt x="134" y="184"/>
                    </a:moveTo>
                    <a:cubicBezTo>
                      <a:pt x="140" y="180"/>
                      <a:pt x="148" y="178"/>
                      <a:pt x="155" y="175"/>
                    </a:cubicBezTo>
                    <a:cubicBezTo>
                      <a:pt x="164" y="172"/>
                      <a:pt x="172" y="168"/>
                      <a:pt x="181" y="165"/>
                    </a:cubicBezTo>
                    <a:cubicBezTo>
                      <a:pt x="186" y="164"/>
                      <a:pt x="191" y="162"/>
                      <a:pt x="196" y="160"/>
                    </a:cubicBezTo>
                    <a:cubicBezTo>
                      <a:pt x="199" y="159"/>
                      <a:pt x="203" y="158"/>
                      <a:pt x="206" y="156"/>
                    </a:cubicBezTo>
                    <a:cubicBezTo>
                      <a:pt x="210" y="155"/>
                      <a:pt x="214" y="153"/>
                      <a:pt x="218" y="152"/>
                    </a:cubicBezTo>
                    <a:cubicBezTo>
                      <a:pt x="219" y="152"/>
                      <a:pt x="219" y="151"/>
                      <a:pt x="220" y="151"/>
                    </a:cubicBezTo>
                    <a:cubicBezTo>
                      <a:pt x="222" y="150"/>
                      <a:pt x="225" y="150"/>
                      <a:pt x="227" y="149"/>
                    </a:cubicBezTo>
                    <a:cubicBezTo>
                      <a:pt x="228" y="150"/>
                      <a:pt x="228" y="151"/>
                      <a:pt x="228" y="151"/>
                    </a:cubicBezTo>
                    <a:cubicBezTo>
                      <a:pt x="220" y="153"/>
                      <a:pt x="213" y="156"/>
                      <a:pt x="206" y="159"/>
                    </a:cubicBezTo>
                    <a:cubicBezTo>
                      <a:pt x="197" y="162"/>
                      <a:pt x="189" y="164"/>
                      <a:pt x="180" y="167"/>
                    </a:cubicBezTo>
                    <a:cubicBezTo>
                      <a:pt x="172" y="170"/>
                      <a:pt x="164" y="172"/>
                      <a:pt x="156" y="175"/>
                    </a:cubicBezTo>
                    <a:cubicBezTo>
                      <a:pt x="148" y="178"/>
                      <a:pt x="140" y="180"/>
                      <a:pt x="134" y="184"/>
                    </a:cubicBezTo>
                    <a:moveTo>
                      <a:pt x="33" y="149"/>
                    </a:moveTo>
                    <a:cubicBezTo>
                      <a:pt x="33" y="149"/>
                      <a:pt x="32" y="148"/>
                      <a:pt x="32" y="148"/>
                    </a:cubicBezTo>
                    <a:cubicBezTo>
                      <a:pt x="31" y="147"/>
                      <a:pt x="31" y="147"/>
                      <a:pt x="30" y="146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2" y="146"/>
                      <a:pt x="33" y="146"/>
                      <a:pt x="32" y="147"/>
                    </a:cubicBezTo>
                    <a:cubicBezTo>
                      <a:pt x="32" y="147"/>
                      <a:pt x="32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3" y="148"/>
                      <a:pt x="34" y="148"/>
                      <a:pt x="35" y="147"/>
                    </a:cubicBezTo>
                    <a:cubicBezTo>
                      <a:pt x="35" y="148"/>
                      <a:pt x="34" y="149"/>
                      <a:pt x="33" y="149"/>
                    </a:cubicBezTo>
                    <a:moveTo>
                      <a:pt x="138" y="177"/>
                    </a:moveTo>
                    <a:cubicBezTo>
                      <a:pt x="138" y="177"/>
                      <a:pt x="137" y="177"/>
                      <a:pt x="137" y="176"/>
                    </a:cubicBezTo>
                    <a:cubicBezTo>
                      <a:pt x="141" y="174"/>
                      <a:pt x="146" y="174"/>
                      <a:pt x="150" y="172"/>
                    </a:cubicBezTo>
                    <a:cubicBezTo>
                      <a:pt x="158" y="170"/>
                      <a:pt x="165" y="166"/>
                      <a:pt x="173" y="163"/>
                    </a:cubicBezTo>
                    <a:cubicBezTo>
                      <a:pt x="183" y="160"/>
                      <a:pt x="192" y="156"/>
                      <a:pt x="201" y="153"/>
                    </a:cubicBezTo>
                    <a:cubicBezTo>
                      <a:pt x="202" y="153"/>
                      <a:pt x="203" y="153"/>
                      <a:pt x="203" y="152"/>
                    </a:cubicBezTo>
                    <a:cubicBezTo>
                      <a:pt x="204" y="152"/>
                      <a:pt x="204" y="152"/>
                      <a:pt x="205" y="152"/>
                    </a:cubicBezTo>
                    <a:cubicBezTo>
                      <a:pt x="212" y="150"/>
                      <a:pt x="219" y="149"/>
                      <a:pt x="226" y="146"/>
                    </a:cubicBezTo>
                    <a:cubicBezTo>
                      <a:pt x="226" y="147"/>
                      <a:pt x="227" y="147"/>
                      <a:pt x="227" y="148"/>
                    </a:cubicBezTo>
                    <a:cubicBezTo>
                      <a:pt x="226" y="148"/>
                      <a:pt x="226" y="149"/>
                      <a:pt x="225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13" y="152"/>
                      <a:pt x="202" y="156"/>
                      <a:pt x="190" y="161"/>
                    </a:cubicBezTo>
                    <a:cubicBezTo>
                      <a:pt x="185" y="162"/>
                      <a:pt x="180" y="164"/>
                      <a:pt x="175" y="165"/>
                    </a:cubicBezTo>
                    <a:cubicBezTo>
                      <a:pt x="166" y="168"/>
                      <a:pt x="157" y="171"/>
                      <a:pt x="148" y="174"/>
                    </a:cubicBezTo>
                    <a:cubicBezTo>
                      <a:pt x="146" y="175"/>
                      <a:pt x="144" y="175"/>
                      <a:pt x="142" y="176"/>
                    </a:cubicBezTo>
                    <a:cubicBezTo>
                      <a:pt x="141" y="176"/>
                      <a:pt x="141" y="176"/>
                      <a:pt x="140" y="176"/>
                    </a:cubicBezTo>
                    <a:cubicBezTo>
                      <a:pt x="139" y="177"/>
                      <a:pt x="139" y="177"/>
                      <a:pt x="138" y="177"/>
                    </a:cubicBezTo>
                    <a:moveTo>
                      <a:pt x="210" y="150"/>
                    </a:moveTo>
                    <a:cubicBezTo>
                      <a:pt x="211" y="150"/>
                      <a:pt x="212" y="149"/>
                      <a:pt x="214" y="149"/>
                    </a:cubicBezTo>
                    <a:cubicBezTo>
                      <a:pt x="216" y="148"/>
                      <a:pt x="218" y="148"/>
                      <a:pt x="220" y="147"/>
                    </a:cubicBezTo>
                    <a:cubicBezTo>
                      <a:pt x="220" y="147"/>
                      <a:pt x="224" y="146"/>
                      <a:pt x="224" y="146"/>
                    </a:cubicBezTo>
                    <a:cubicBezTo>
                      <a:pt x="224" y="146"/>
                      <a:pt x="223" y="146"/>
                      <a:pt x="222" y="146"/>
                    </a:cubicBezTo>
                    <a:cubicBezTo>
                      <a:pt x="218" y="148"/>
                      <a:pt x="214" y="149"/>
                      <a:pt x="210" y="150"/>
                    </a:cubicBezTo>
                    <a:moveTo>
                      <a:pt x="188" y="148"/>
                    </a:moveTo>
                    <a:cubicBezTo>
                      <a:pt x="193" y="147"/>
                      <a:pt x="197" y="146"/>
                      <a:pt x="202" y="144"/>
                    </a:cubicBezTo>
                    <a:cubicBezTo>
                      <a:pt x="203" y="144"/>
                      <a:pt x="204" y="144"/>
                      <a:pt x="205" y="143"/>
                    </a:cubicBezTo>
                    <a:cubicBezTo>
                      <a:pt x="200" y="145"/>
                      <a:pt x="194" y="147"/>
                      <a:pt x="188" y="148"/>
                    </a:cubicBezTo>
                    <a:moveTo>
                      <a:pt x="215" y="145"/>
                    </a:moveTo>
                    <a:cubicBezTo>
                      <a:pt x="217" y="144"/>
                      <a:pt x="219" y="143"/>
                      <a:pt x="222" y="143"/>
                    </a:cubicBezTo>
                    <a:cubicBezTo>
                      <a:pt x="219" y="143"/>
                      <a:pt x="217" y="144"/>
                      <a:pt x="215" y="145"/>
                    </a:cubicBezTo>
                    <a:moveTo>
                      <a:pt x="222" y="143"/>
                    </a:move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moveTo>
                      <a:pt x="138" y="17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9" y="172"/>
                      <a:pt x="141" y="171"/>
                      <a:pt x="141" y="171"/>
                    </a:cubicBezTo>
                    <a:cubicBezTo>
                      <a:pt x="146" y="169"/>
                      <a:pt x="151" y="167"/>
                      <a:pt x="155" y="165"/>
                    </a:cubicBezTo>
                    <a:cubicBezTo>
                      <a:pt x="164" y="161"/>
                      <a:pt x="173" y="158"/>
                      <a:pt x="183" y="155"/>
                    </a:cubicBezTo>
                    <a:cubicBezTo>
                      <a:pt x="186" y="153"/>
                      <a:pt x="189" y="152"/>
                      <a:pt x="192" y="152"/>
                    </a:cubicBezTo>
                    <a:cubicBezTo>
                      <a:pt x="203" y="149"/>
                      <a:pt x="214" y="147"/>
                      <a:pt x="224" y="143"/>
                    </a:cubicBezTo>
                    <a:cubicBezTo>
                      <a:pt x="224" y="143"/>
                      <a:pt x="225" y="144"/>
                      <a:pt x="225" y="145"/>
                    </a:cubicBezTo>
                    <a:cubicBezTo>
                      <a:pt x="216" y="146"/>
                      <a:pt x="207" y="149"/>
                      <a:pt x="198" y="153"/>
                    </a:cubicBezTo>
                    <a:cubicBezTo>
                      <a:pt x="198" y="153"/>
                      <a:pt x="197" y="153"/>
                      <a:pt x="197" y="153"/>
                    </a:cubicBezTo>
                    <a:cubicBezTo>
                      <a:pt x="180" y="158"/>
                      <a:pt x="162" y="162"/>
                      <a:pt x="146" y="170"/>
                    </a:cubicBezTo>
                    <a:cubicBezTo>
                      <a:pt x="144" y="172"/>
                      <a:pt x="142" y="172"/>
                      <a:pt x="139" y="173"/>
                    </a:cubicBezTo>
                    <a:cubicBezTo>
                      <a:pt x="138" y="173"/>
                      <a:pt x="138" y="173"/>
                      <a:pt x="138" y="173"/>
                    </a:cubicBezTo>
                    <a:moveTo>
                      <a:pt x="30" y="145"/>
                    </a:moveTo>
                    <a:cubicBezTo>
                      <a:pt x="30" y="145"/>
                      <a:pt x="30" y="145"/>
                      <a:pt x="31" y="144"/>
                    </a:cubicBezTo>
                    <a:cubicBezTo>
                      <a:pt x="33" y="143"/>
                      <a:pt x="35" y="142"/>
                      <a:pt x="36" y="140"/>
                    </a:cubicBezTo>
                    <a:cubicBezTo>
                      <a:pt x="36" y="142"/>
                      <a:pt x="36" y="144"/>
                      <a:pt x="35" y="146"/>
                    </a:cubicBezTo>
                    <a:cubicBezTo>
                      <a:pt x="35" y="146"/>
                      <a:pt x="34" y="147"/>
                      <a:pt x="34" y="147"/>
                    </a:cubicBezTo>
                    <a:cubicBezTo>
                      <a:pt x="34" y="147"/>
                      <a:pt x="34" y="146"/>
                      <a:pt x="35" y="145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44"/>
                      <a:pt x="34" y="144"/>
                      <a:pt x="34" y="144"/>
                    </a:cubicBezTo>
                    <a:cubicBezTo>
                      <a:pt x="34" y="144"/>
                      <a:pt x="33" y="145"/>
                      <a:pt x="32" y="145"/>
                    </a:cubicBezTo>
                    <a:cubicBezTo>
                      <a:pt x="31" y="145"/>
                      <a:pt x="30" y="145"/>
                      <a:pt x="30" y="145"/>
                    </a:cubicBezTo>
                    <a:moveTo>
                      <a:pt x="14" y="152"/>
                    </a:moveTo>
                    <a:cubicBezTo>
                      <a:pt x="14" y="151"/>
                      <a:pt x="14" y="151"/>
                      <a:pt x="14" y="150"/>
                    </a:cubicBezTo>
                    <a:cubicBezTo>
                      <a:pt x="19" y="148"/>
                      <a:pt x="23" y="146"/>
                      <a:pt x="28" y="143"/>
                    </a:cubicBezTo>
                    <a:cubicBezTo>
                      <a:pt x="30" y="142"/>
                      <a:pt x="32" y="142"/>
                      <a:pt x="33" y="141"/>
                    </a:cubicBezTo>
                    <a:cubicBezTo>
                      <a:pt x="34" y="140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2" y="143"/>
                      <a:pt x="30" y="144"/>
                      <a:pt x="28" y="145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6" y="145"/>
                      <a:pt x="26" y="145"/>
                      <a:pt x="25" y="145"/>
                    </a:cubicBezTo>
                    <a:cubicBezTo>
                      <a:pt x="24" y="146"/>
                      <a:pt x="23" y="148"/>
                      <a:pt x="22" y="149"/>
                    </a:cubicBezTo>
                    <a:cubicBezTo>
                      <a:pt x="19" y="150"/>
                      <a:pt x="16" y="151"/>
                      <a:pt x="14" y="152"/>
                    </a:cubicBezTo>
                    <a:moveTo>
                      <a:pt x="140" y="168"/>
                    </a:moveTo>
                    <a:cubicBezTo>
                      <a:pt x="141" y="168"/>
                      <a:pt x="141" y="167"/>
                      <a:pt x="141" y="167"/>
                    </a:cubicBezTo>
                    <a:cubicBezTo>
                      <a:pt x="142" y="166"/>
                      <a:pt x="144" y="165"/>
                      <a:pt x="145" y="164"/>
                    </a:cubicBezTo>
                    <a:cubicBezTo>
                      <a:pt x="153" y="160"/>
                      <a:pt x="162" y="157"/>
                      <a:pt x="171" y="154"/>
                    </a:cubicBezTo>
                    <a:cubicBezTo>
                      <a:pt x="188" y="149"/>
                      <a:pt x="205" y="146"/>
                      <a:pt x="221" y="139"/>
                    </a:cubicBezTo>
                    <a:cubicBezTo>
                      <a:pt x="222" y="140"/>
                      <a:pt x="222" y="141"/>
                      <a:pt x="223" y="142"/>
                    </a:cubicBezTo>
                    <a:cubicBezTo>
                      <a:pt x="216" y="143"/>
                      <a:pt x="209" y="146"/>
                      <a:pt x="202" y="148"/>
                    </a:cubicBezTo>
                    <a:cubicBezTo>
                      <a:pt x="202" y="148"/>
                      <a:pt x="201" y="148"/>
                      <a:pt x="201" y="148"/>
                    </a:cubicBezTo>
                    <a:cubicBezTo>
                      <a:pt x="185" y="152"/>
                      <a:pt x="169" y="157"/>
                      <a:pt x="153" y="163"/>
                    </a:cubicBezTo>
                    <a:cubicBezTo>
                      <a:pt x="150" y="164"/>
                      <a:pt x="146" y="166"/>
                      <a:pt x="142" y="167"/>
                    </a:cubicBezTo>
                    <a:cubicBezTo>
                      <a:pt x="142" y="167"/>
                      <a:pt x="141" y="168"/>
                      <a:pt x="140" y="168"/>
                    </a:cubicBezTo>
                    <a:moveTo>
                      <a:pt x="143" y="161"/>
                    </a:moveTo>
                    <a:cubicBezTo>
                      <a:pt x="156" y="155"/>
                      <a:pt x="170" y="151"/>
                      <a:pt x="184" y="147"/>
                    </a:cubicBezTo>
                    <a:cubicBezTo>
                      <a:pt x="190" y="145"/>
                      <a:pt x="197" y="143"/>
                      <a:pt x="203" y="141"/>
                    </a:cubicBezTo>
                    <a:cubicBezTo>
                      <a:pt x="209" y="139"/>
                      <a:pt x="214" y="138"/>
                      <a:pt x="220" y="136"/>
                    </a:cubicBezTo>
                    <a:cubicBezTo>
                      <a:pt x="220" y="136"/>
                      <a:pt x="220" y="137"/>
                      <a:pt x="221" y="138"/>
                    </a:cubicBezTo>
                    <a:cubicBezTo>
                      <a:pt x="208" y="142"/>
                      <a:pt x="195" y="146"/>
                      <a:pt x="182" y="149"/>
                    </a:cubicBezTo>
                    <a:cubicBezTo>
                      <a:pt x="175" y="151"/>
                      <a:pt x="168" y="153"/>
                      <a:pt x="162" y="155"/>
                    </a:cubicBezTo>
                    <a:cubicBezTo>
                      <a:pt x="158" y="156"/>
                      <a:pt x="155" y="158"/>
                      <a:pt x="152" y="159"/>
                    </a:cubicBezTo>
                    <a:cubicBezTo>
                      <a:pt x="149" y="160"/>
                      <a:pt x="146" y="160"/>
                      <a:pt x="143" y="161"/>
                    </a:cubicBezTo>
                    <a:moveTo>
                      <a:pt x="15" y="149"/>
                    </a:moveTo>
                    <a:cubicBezTo>
                      <a:pt x="15" y="149"/>
                      <a:pt x="15" y="149"/>
                      <a:pt x="16" y="148"/>
                    </a:cubicBezTo>
                    <a:cubicBezTo>
                      <a:pt x="23" y="144"/>
                      <a:pt x="30" y="140"/>
                      <a:pt x="37" y="135"/>
                    </a:cubicBezTo>
                    <a:cubicBezTo>
                      <a:pt x="37" y="136"/>
                      <a:pt x="36" y="138"/>
                      <a:pt x="36" y="139"/>
                    </a:cubicBezTo>
                    <a:cubicBezTo>
                      <a:pt x="33" y="140"/>
                      <a:pt x="29" y="142"/>
                      <a:pt x="26" y="143"/>
                    </a:cubicBezTo>
                    <a:cubicBezTo>
                      <a:pt x="24" y="144"/>
                      <a:pt x="22" y="145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19" y="147"/>
                      <a:pt x="18" y="148"/>
                    </a:cubicBezTo>
                    <a:cubicBezTo>
                      <a:pt x="16" y="148"/>
                      <a:pt x="15" y="149"/>
                      <a:pt x="15" y="149"/>
                    </a:cubicBezTo>
                    <a:moveTo>
                      <a:pt x="273" y="139"/>
                    </a:moveTo>
                    <a:cubicBezTo>
                      <a:pt x="272" y="138"/>
                      <a:pt x="272" y="138"/>
                      <a:pt x="272" y="137"/>
                    </a:cubicBezTo>
                    <a:cubicBezTo>
                      <a:pt x="272" y="137"/>
                      <a:pt x="272" y="136"/>
                      <a:pt x="273" y="135"/>
                    </a:cubicBezTo>
                    <a:cubicBezTo>
                      <a:pt x="273" y="136"/>
                      <a:pt x="273" y="137"/>
                      <a:pt x="273" y="138"/>
                    </a:cubicBezTo>
                    <a:cubicBezTo>
                      <a:pt x="273" y="138"/>
                      <a:pt x="273" y="138"/>
                      <a:pt x="273" y="139"/>
                    </a:cubicBezTo>
                    <a:moveTo>
                      <a:pt x="13" y="144"/>
                    </a:moveTo>
                    <a:cubicBezTo>
                      <a:pt x="17" y="143"/>
                      <a:pt x="20" y="142"/>
                      <a:pt x="23" y="140"/>
                    </a:cubicBezTo>
                    <a:cubicBezTo>
                      <a:pt x="27" y="138"/>
                      <a:pt x="32" y="137"/>
                      <a:pt x="37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29" y="138"/>
                      <a:pt x="21" y="144"/>
                      <a:pt x="13" y="149"/>
                    </a:cubicBezTo>
                    <a:cubicBezTo>
                      <a:pt x="13" y="147"/>
                      <a:pt x="13" y="145"/>
                      <a:pt x="13" y="144"/>
                    </a:cubicBezTo>
                    <a:cubicBezTo>
                      <a:pt x="13" y="144"/>
                      <a:pt x="13" y="144"/>
                      <a:pt x="13" y="144"/>
                    </a:cubicBezTo>
                    <a:moveTo>
                      <a:pt x="141" y="155"/>
                    </a:moveTo>
                    <a:cubicBezTo>
                      <a:pt x="141" y="154"/>
                      <a:pt x="141" y="152"/>
                      <a:pt x="141" y="151"/>
                    </a:cubicBezTo>
                    <a:cubicBezTo>
                      <a:pt x="154" y="148"/>
                      <a:pt x="166" y="143"/>
                      <a:pt x="179" y="139"/>
                    </a:cubicBezTo>
                    <a:cubicBezTo>
                      <a:pt x="186" y="137"/>
                      <a:pt x="193" y="136"/>
                      <a:pt x="199" y="13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4"/>
                      <a:pt x="198" y="134"/>
                      <a:pt x="197" y="135"/>
                    </a:cubicBezTo>
                    <a:cubicBezTo>
                      <a:pt x="190" y="137"/>
                      <a:pt x="183" y="139"/>
                      <a:pt x="176" y="141"/>
                    </a:cubicBezTo>
                    <a:cubicBezTo>
                      <a:pt x="170" y="143"/>
                      <a:pt x="163" y="146"/>
                      <a:pt x="157" y="148"/>
                    </a:cubicBezTo>
                    <a:cubicBezTo>
                      <a:pt x="152" y="150"/>
                      <a:pt x="146" y="152"/>
                      <a:pt x="141" y="155"/>
                    </a:cubicBezTo>
                    <a:moveTo>
                      <a:pt x="142" y="161"/>
                    </a:moveTo>
                    <a:cubicBezTo>
                      <a:pt x="142" y="159"/>
                      <a:pt x="141" y="158"/>
                      <a:pt x="141" y="156"/>
                    </a:cubicBezTo>
                    <a:cubicBezTo>
                      <a:pt x="144" y="156"/>
                      <a:pt x="146" y="155"/>
                      <a:pt x="148" y="154"/>
                    </a:cubicBezTo>
                    <a:cubicBezTo>
                      <a:pt x="152" y="152"/>
                      <a:pt x="156" y="151"/>
                      <a:pt x="160" y="150"/>
                    </a:cubicBezTo>
                    <a:cubicBezTo>
                      <a:pt x="168" y="148"/>
                      <a:pt x="176" y="145"/>
                      <a:pt x="184" y="143"/>
                    </a:cubicBezTo>
                    <a:cubicBezTo>
                      <a:pt x="192" y="141"/>
                      <a:pt x="200" y="139"/>
                      <a:pt x="208" y="136"/>
                    </a:cubicBezTo>
                    <a:cubicBezTo>
                      <a:pt x="212" y="135"/>
                      <a:pt x="216" y="135"/>
                      <a:pt x="219" y="133"/>
                    </a:cubicBezTo>
                    <a:cubicBezTo>
                      <a:pt x="219" y="134"/>
                      <a:pt x="219" y="134"/>
                      <a:pt x="219" y="135"/>
                    </a:cubicBezTo>
                    <a:cubicBezTo>
                      <a:pt x="214" y="138"/>
                      <a:pt x="207" y="139"/>
                      <a:pt x="201" y="141"/>
                    </a:cubicBezTo>
                    <a:cubicBezTo>
                      <a:pt x="194" y="143"/>
                      <a:pt x="186" y="145"/>
                      <a:pt x="179" y="148"/>
                    </a:cubicBezTo>
                    <a:cubicBezTo>
                      <a:pt x="166" y="151"/>
                      <a:pt x="154" y="155"/>
                      <a:pt x="142" y="161"/>
                    </a:cubicBezTo>
                    <a:moveTo>
                      <a:pt x="271" y="136"/>
                    </a:moveTo>
                    <a:cubicBezTo>
                      <a:pt x="271" y="135"/>
                      <a:pt x="270" y="134"/>
                      <a:pt x="270" y="133"/>
                    </a:cubicBezTo>
                    <a:cubicBezTo>
                      <a:pt x="270" y="133"/>
                      <a:pt x="271" y="133"/>
                      <a:pt x="272" y="133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272" y="135"/>
                      <a:pt x="271" y="136"/>
                    </a:cubicBezTo>
                    <a:moveTo>
                      <a:pt x="229" y="133"/>
                    </a:moveTo>
                    <a:cubicBezTo>
                      <a:pt x="232" y="133"/>
                      <a:pt x="234" y="133"/>
                      <a:pt x="237" y="132"/>
                    </a:cubicBezTo>
                    <a:cubicBezTo>
                      <a:pt x="238" y="132"/>
                      <a:pt x="239" y="132"/>
                      <a:pt x="240" y="131"/>
                    </a:cubicBezTo>
                    <a:cubicBezTo>
                      <a:pt x="240" y="131"/>
                      <a:pt x="243" y="131"/>
                      <a:pt x="244" y="131"/>
                    </a:cubicBezTo>
                    <a:cubicBezTo>
                      <a:pt x="245" y="131"/>
                      <a:pt x="245" y="131"/>
                      <a:pt x="244" y="132"/>
                    </a:cubicBezTo>
                    <a:cubicBezTo>
                      <a:pt x="243" y="133"/>
                      <a:pt x="241" y="133"/>
                      <a:pt x="239" y="134"/>
                    </a:cubicBezTo>
                    <a:cubicBezTo>
                      <a:pt x="237" y="134"/>
                      <a:pt x="235" y="134"/>
                      <a:pt x="234" y="134"/>
                    </a:cubicBezTo>
                    <a:cubicBezTo>
                      <a:pt x="234" y="134"/>
                      <a:pt x="234" y="134"/>
                      <a:pt x="234" y="134"/>
                    </a:cubicBezTo>
                    <a:cubicBezTo>
                      <a:pt x="232" y="134"/>
                      <a:pt x="230" y="134"/>
                      <a:pt x="229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moveTo>
                      <a:pt x="269" y="132"/>
                    </a:moveTo>
                    <a:cubicBezTo>
                      <a:pt x="269" y="132"/>
                      <a:pt x="268" y="131"/>
                      <a:pt x="268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8" y="130"/>
                      <a:pt x="268" y="130"/>
                      <a:pt x="269" y="130"/>
                    </a:cubicBezTo>
                    <a:cubicBezTo>
                      <a:pt x="270" y="130"/>
                      <a:pt x="270" y="130"/>
                      <a:pt x="269" y="132"/>
                    </a:cubicBezTo>
                    <a:moveTo>
                      <a:pt x="144" y="139"/>
                    </a:moveTo>
                    <a:cubicBezTo>
                      <a:pt x="144" y="138"/>
                      <a:pt x="145" y="137"/>
                      <a:pt x="145" y="136"/>
                    </a:cubicBezTo>
                    <a:cubicBezTo>
                      <a:pt x="150" y="136"/>
                      <a:pt x="154" y="135"/>
                      <a:pt x="159" y="133"/>
                    </a:cubicBezTo>
                    <a:cubicBezTo>
                      <a:pt x="164" y="132"/>
                      <a:pt x="169" y="130"/>
                      <a:pt x="173" y="129"/>
                    </a:cubicBezTo>
                    <a:cubicBezTo>
                      <a:pt x="169" y="131"/>
                      <a:pt x="164" y="133"/>
                      <a:pt x="159" y="135"/>
                    </a:cubicBezTo>
                    <a:cubicBezTo>
                      <a:pt x="154" y="137"/>
                      <a:pt x="149" y="137"/>
                      <a:pt x="144" y="139"/>
                    </a:cubicBezTo>
                    <a:moveTo>
                      <a:pt x="15" y="142"/>
                    </a:moveTo>
                    <a:cubicBezTo>
                      <a:pt x="15" y="142"/>
                      <a:pt x="15" y="142"/>
                      <a:pt x="15" y="142"/>
                    </a:cubicBezTo>
                    <a:cubicBezTo>
                      <a:pt x="18" y="139"/>
                      <a:pt x="24" y="137"/>
                      <a:pt x="28" y="135"/>
                    </a:cubicBezTo>
                    <a:cubicBezTo>
                      <a:pt x="32" y="133"/>
                      <a:pt x="35" y="131"/>
                      <a:pt x="39" y="128"/>
                    </a:cubicBezTo>
                    <a:cubicBezTo>
                      <a:pt x="38" y="129"/>
                      <a:pt x="38" y="130"/>
                      <a:pt x="37" y="131"/>
                    </a:cubicBezTo>
                    <a:cubicBezTo>
                      <a:pt x="37" y="132"/>
                      <a:pt x="37" y="133"/>
                      <a:pt x="37" y="133"/>
                    </a:cubicBezTo>
                    <a:cubicBezTo>
                      <a:pt x="33" y="135"/>
                      <a:pt x="29" y="136"/>
                      <a:pt x="26" y="138"/>
                    </a:cubicBezTo>
                    <a:cubicBezTo>
                      <a:pt x="24" y="139"/>
                      <a:pt x="22" y="140"/>
                      <a:pt x="21" y="140"/>
                    </a:cubicBezTo>
                    <a:cubicBezTo>
                      <a:pt x="21" y="140"/>
                      <a:pt x="19" y="141"/>
                      <a:pt x="18" y="141"/>
                    </a:cubicBezTo>
                    <a:cubicBezTo>
                      <a:pt x="17" y="142"/>
                      <a:pt x="15" y="142"/>
                      <a:pt x="15" y="142"/>
                    </a:cubicBezTo>
                    <a:moveTo>
                      <a:pt x="13" y="139"/>
                    </a:moveTo>
                    <a:cubicBezTo>
                      <a:pt x="22" y="137"/>
                      <a:pt x="30" y="133"/>
                      <a:pt x="38" y="128"/>
                    </a:cubicBezTo>
                    <a:cubicBezTo>
                      <a:pt x="33" y="131"/>
                      <a:pt x="29" y="134"/>
                      <a:pt x="24" y="136"/>
                    </a:cubicBezTo>
                    <a:cubicBezTo>
                      <a:pt x="20" y="138"/>
                      <a:pt x="16" y="140"/>
                      <a:pt x="13" y="143"/>
                    </a:cubicBezTo>
                    <a:cubicBezTo>
                      <a:pt x="13" y="141"/>
                      <a:pt x="13" y="14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moveTo>
                      <a:pt x="141" y="149"/>
                    </a:moveTo>
                    <a:cubicBezTo>
                      <a:pt x="141" y="148"/>
                      <a:pt x="141" y="147"/>
                      <a:pt x="142" y="145"/>
                    </a:cubicBezTo>
                    <a:cubicBezTo>
                      <a:pt x="154" y="140"/>
                      <a:pt x="167" y="137"/>
                      <a:pt x="180" y="133"/>
                    </a:cubicBezTo>
                    <a:cubicBezTo>
                      <a:pt x="186" y="132"/>
                      <a:pt x="192" y="130"/>
                      <a:pt x="198" y="128"/>
                    </a:cubicBezTo>
                    <a:cubicBezTo>
                      <a:pt x="200" y="128"/>
                      <a:pt x="201" y="127"/>
                      <a:pt x="202" y="127"/>
                    </a:cubicBezTo>
                    <a:cubicBezTo>
                      <a:pt x="193" y="130"/>
                      <a:pt x="183" y="133"/>
                      <a:pt x="174" y="136"/>
                    </a:cubicBezTo>
                    <a:cubicBezTo>
                      <a:pt x="163" y="140"/>
                      <a:pt x="151" y="144"/>
                      <a:pt x="141" y="149"/>
                    </a:cubicBezTo>
                    <a:moveTo>
                      <a:pt x="40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moveTo>
                      <a:pt x="141" y="156"/>
                    </a:move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2" y="155"/>
                      <a:pt x="144" y="154"/>
                      <a:pt x="145" y="154"/>
                    </a:cubicBezTo>
                    <a:cubicBezTo>
                      <a:pt x="149" y="152"/>
                      <a:pt x="153" y="151"/>
                      <a:pt x="157" y="149"/>
                    </a:cubicBezTo>
                    <a:cubicBezTo>
                      <a:pt x="164" y="147"/>
                      <a:pt x="171" y="144"/>
                      <a:pt x="179" y="141"/>
                    </a:cubicBezTo>
                    <a:cubicBezTo>
                      <a:pt x="185" y="139"/>
                      <a:pt x="192" y="137"/>
                      <a:pt x="199" y="135"/>
                    </a:cubicBezTo>
                    <a:cubicBezTo>
                      <a:pt x="206" y="133"/>
                      <a:pt x="212" y="129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28"/>
                      <a:pt x="219" y="130"/>
                      <a:pt x="219" y="132"/>
                    </a:cubicBezTo>
                    <a:cubicBezTo>
                      <a:pt x="218" y="132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6" y="133"/>
                      <a:pt x="214" y="134"/>
                      <a:pt x="214" y="134"/>
                    </a:cubicBezTo>
                    <a:cubicBezTo>
                      <a:pt x="211" y="135"/>
                      <a:pt x="208" y="135"/>
                      <a:pt x="206" y="136"/>
                    </a:cubicBezTo>
                    <a:cubicBezTo>
                      <a:pt x="198" y="138"/>
                      <a:pt x="191" y="140"/>
                      <a:pt x="183" y="142"/>
                    </a:cubicBezTo>
                    <a:cubicBezTo>
                      <a:pt x="171" y="146"/>
                      <a:pt x="156" y="149"/>
                      <a:pt x="144" y="154"/>
                    </a:cubicBezTo>
                    <a:cubicBezTo>
                      <a:pt x="142" y="155"/>
                      <a:pt x="142" y="156"/>
                      <a:pt x="141" y="156"/>
                    </a:cubicBezTo>
                    <a:moveTo>
                      <a:pt x="266" y="129"/>
                    </a:moveTo>
                    <a:cubicBezTo>
                      <a:pt x="265" y="128"/>
                      <a:pt x="265" y="127"/>
                      <a:pt x="264" y="127"/>
                    </a:cubicBezTo>
                    <a:cubicBezTo>
                      <a:pt x="265" y="126"/>
                      <a:pt x="267" y="126"/>
                      <a:pt x="268" y="126"/>
                    </a:cubicBezTo>
                    <a:cubicBezTo>
                      <a:pt x="268" y="126"/>
                      <a:pt x="269" y="126"/>
                      <a:pt x="269" y="126"/>
                    </a:cubicBezTo>
                    <a:cubicBezTo>
                      <a:pt x="268" y="127"/>
                      <a:pt x="267" y="128"/>
                      <a:pt x="266" y="129"/>
                    </a:cubicBezTo>
                    <a:moveTo>
                      <a:pt x="229" y="128"/>
                    </a:moveTo>
                    <a:cubicBezTo>
                      <a:pt x="233" y="128"/>
                      <a:pt x="238" y="126"/>
                      <a:pt x="242" y="126"/>
                    </a:cubicBezTo>
                    <a:cubicBezTo>
                      <a:pt x="243" y="125"/>
                      <a:pt x="244" y="125"/>
                      <a:pt x="245" y="125"/>
                    </a:cubicBezTo>
                    <a:cubicBezTo>
                      <a:pt x="246" y="125"/>
                      <a:pt x="244" y="126"/>
                      <a:pt x="242" y="127"/>
                    </a:cubicBezTo>
                    <a:cubicBezTo>
                      <a:pt x="240" y="128"/>
                      <a:pt x="238" y="129"/>
                      <a:pt x="236" y="129"/>
                    </a:cubicBezTo>
                    <a:cubicBezTo>
                      <a:pt x="233" y="130"/>
                      <a:pt x="230" y="131"/>
                      <a:pt x="228" y="131"/>
                    </a:cubicBezTo>
                    <a:cubicBezTo>
                      <a:pt x="227" y="130"/>
                      <a:pt x="227" y="129"/>
                      <a:pt x="227" y="127"/>
                    </a:cubicBezTo>
                    <a:cubicBezTo>
                      <a:pt x="228" y="128"/>
                      <a:pt x="228" y="128"/>
                      <a:pt x="229" y="128"/>
                    </a:cubicBezTo>
                    <a:moveTo>
                      <a:pt x="228" y="132"/>
                    </a:move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29" y="132"/>
                      <a:pt x="231" y="131"/>
                      <a:pt x="231" y="131"/>
                    </a:cubicBezTo>
                    <a:cubicBezTo>
                      <a:pt x="236" y="130"/>
                      <a:pt x="242" y="129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8" y="128"/>
                      <a:pt x="248" y="129"/>
                      <a:pt x="247" y="130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3" y="130"/>
                      <a:pt x="239" y="131"/>
                      <a:pt x="235" y="131"/>
                    </a:cubicBezTo>
                    <a:cubicBezTo>
                      <a:pt x="233" y="132"/>
                      <a:pt x="231" y="132"/>
                      <a:pt x="229" y="132"/>
                    </a:cubicBezTo>
                    <a:cubicBezTo>
                      <a:pt x="228" y="132"/>
                      <a:pt x="228" y="132"/>
                      <a:pt x="228" y="132"/>
                    </a:cubicBezTo>
                    <a:moveTo>
                      <a:pt x="214" y="124"/>
                    </a:moveTo>
                    <a:cubicBezTo>
                      <a:pt x="215" y="124"/>
                      <a:pt x="216" y="124"/>
                      <a:pt x="216" y="123"/>
                    </a:cubicBezTo>
                    <a:cubicBezTo>
                      <a:pt x="217" y="123"/>
                      <a:pt x="217" y="123"/>
                      <a:pt x="218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9" y="124"/>
                      <a:pt x="219" y="125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3" y="128"/>
                      <a:pt x="207" y="130"/>
                      <a:pt x="201" y="132"/>
                    </a:cubicBezTo>
                    <a:cubicBezTo>
                      <a:pt x="195" y="135"/>
                      <a:pt x="188" y="136"/>
                      <a:pt x="181" y="138"/>
                    </a:cubicBezTo>
                    <a:cubicBezTo>
                      <a:pt x="168" y="141"/>
                      <a:pt x="156" y="146"/>
                      <a:pt x="143" y="149"/>
                    </a:cubicBezTo>
                    <a:cubicBezTo>
                      <a:pt x="142" y="150"/>
                      <a:pt x="142" y="150"/>
                      <a:pt x="141" y="150"/>
                    </a:cubicBezTo>
                    <a:cubicBezTo>
                      <a:pt x="141" y="150"/>
                      <a:pt x="144" y="148"/>
                      <a:pt x="145" y="148"/>
                    </a:cubicBezTo>
                    <a:cubicBezTo>
                      <a:pt x="149" y="146"/>
                      <a:pt x="153" y="144"/>
                      <a:pt x="157" y="143"/>
                    </a:cubicBezTo>
                    <a:cubicBezTo>
                      <a:pt x="164" y="140"/>
                      <a:pt x="170" y="138"/>
                      <a:pt x="177" y="136"/>
                    </a:cubicBezTo>
                    <a:cubicBezTo>
                      <a:pt x="189" y="132"/>
                      <a:pt x="202" y="128"/>
                      <a:pt x="214" y="124"/>
                    </a:cubicBezTo>
                    <a:cubicBezTo>
                      <a:pt x="214" y="124"/>
                      <a:pt x="214" y="124"/>
                      <a:pt x="214" y="124"/>
                    </a:cubicBezTo>
                    <a:moveTo>
                      <a:pt x="263" y="126"/>
                    </a:moveTo>
                    <a:cubicBezTo>
                      <a:pt x="262" y="125"/>
                      <a:pt x="261" y="124"/>
                      <a:pt x="261" y="124"/>
                    </a:cubicBezTo>
                    <a:cubicBezTo>
                      <a:pt x="263" y="123"/>
                      <a:pt x="264" y="123"/>
                      <a:pt x="266" y="123"/>
                    </a:cubicBezTo>
                    <a:cubicBezTo>
                      <a:pt x="268" y="123"/>
                      <a:pt x="268" y="124"/>
                      <a:pt x="266" y="124"/>
                    </a:cubicBezTo>
                    <a:cubicBezTo>
                      <a:pt x="265" y="125"/>
                      <a:pt x="264" y="125"/>
                      <a:pt x="263" y="126"/>
                    </a:cubicBezTo>
                    <a:moveTo>
                      <a:pt x="228" y="127"/>
                    </a:move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8" y="125"/>
                      <a:pt x="229" y="124"/>
                      <a:pt x="230" y="124"/>
                    </a:cubicBezTo>
                    <a:cubicBezTo>
                      <a:pt x="235" y="123"/>
                      <a:pt x="241" y="124"/>
                      <a:pt x="245" y="121"/>
                    </a:cubicBezTo>
                    <a:cubicBezTo>
                      <a:pt x="245" y="122"/>
                      <a:pt x="246" y="123"/>
                      <a:pt x="247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3" y="124"/>
                      <a:pt x="239" y="125"/>
                      <a:pt x="236" y="126"/>
                    </a:cubicBezTo>
                    <a:cubicBezTo>
                      <a:pt x="234" y="126"/>
                      <a:pt x="231" y="127"/>
                      <a:pt x="229" y="127"/>
                    </a:cubicBezTo>
                    <a:cubicBezTo>
                      <a:pt x="229" y="127"/>
                      <a:pt x="228" y="127"/>
                      <a:pt x="228" y="127"/>
                    </a:cubicBezTo>
                    <a:moveTo>
                      <a:pt x="228" y="123"/>
                    </a:moveTo>
                    <a:cubicBezTo>
                      <a:pt x="230" y="123"/>
                      <a:pt x="232" y="122"/>
                      <a:pt x="233" y="122"/>
                    </a:cubicBezTo>
                    <a:cubicBezTo>
                      <a:pt x="235" y="122"/>
                      <a:pt x="237" y="121"/>
                      <a:pt x="239" y="121"/>
                    </a:cubicBezTo>
                    <a:cubicBezTo>
                      <a:pt x="240" y="121"/>
                      <a:pt x="242" y="120"/>
                      <a:pt x="243" y="120"/>
                    </a:cubicBezTo>
                    <a:cubicBezTo>
                      <a:pt x="244" y="120"/>
                      <a:pt x="244" y="121"/>
                      <a:pt x="241" y="122"/>
                    </a:cubicBezTo>
                    <a:cubicBezTo>
                      <a:pt x="237" y="123"/>
                      <a:pt x="231" y="122"/>
                      <a:pt x="227" y="124"/>
                    </a:cubicBezTo>
                    <a:cubicBezTo>
                      <a:pt x="227" y="124"/>
                      <a:pt x="227" y="123"/>
                      <a:pt x="227" y="123"/>
                    </a:cubicBezTo>
                    <a:cubicBezTo>
                      <a:pt x="227" y="123"/>
                      <a:pt x="228" y="123"/>
                      <a:pt x="228" y="123"/>
                    </a:cubicBezTo>
                    <a:moveTo>
                      <a:pt x="13" y="138"/>
                    </a:moveTo>
                    <a:cubicBezTo>
                      <a:pt x="13" y="136"/>
                      <a:pt x="13" y="134"/>
                      <a:pt x="13" y="132"/>
                    </a:cubicBezTo>
                    <a:cubicBezTo>
                      <a:pt x="19" y="131"/>
                      <a:pt x="25" y="127"/>
                      <a:pt x="31" y="125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38" y="122"/>
                      <a:pt x="40" y="121"/>
                      <a:pt x="42" y="121"/>
                    </a:cubicBezTo>
                    <a:cubicBezTo>
                      <a:pt x="42" y="121"/>
                      <a:pt x="42" y="120"/>
                      <a:pt x="43" y="120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7" y="124"/>
                      <a:pt x="32" y="125"/>
                      <a:pt x="27" y="128"/>
                    </a:cubicBezTo>
                    <a:cubicBezTo>
                      <a:pt x="22" y="131"/>
                      <a:pt x="17" y="134"/>
                      <a:pt x="13" y="138"/>
                    </a:cubicBezTo>
                    <a:moveTo>
                      <a:pt x="142" y="144"/>
                    </a:moveTo>
                    <a:cubicBezTo>
                      <a:pt x="142" y="143"/>
                      <a:pt x="143" y="142"/>
                      <a:pt x="143" y="142"/>
                    </a:cubicBezTo>
                    <a:cubicBezTo>
                      <a:pt x="148" y="141"/>
                      <a:pt x="152" y="140"/>
                      <a:pt x="157" y="138"/>
                    </a:cubicBezTo>
                    <a:cubicBezTo>
                      <a:pt x="163" y="136"/>
                      <a:pt x="170" y="135"/>
                      <a:pt x="176" y="133"/>
                    </a:cubicBezTo>
                    <a:cubicBezTo>
                      <a:pt x="190" y="129"/>
                      <a:pt x="204" y="125"/>
                      <a:pt x="218" y="120"/>
                    </a:cubicBezTo>
                    <a:cubicBezTo>
                      <a:pt x="218" y="121"/>
                      <a:pt x="218" y="121"/>
                      <a:pt x="218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05" y="126"/>
                      <a:pt x="191" y="129"/>
                      <a:pt x="177" y="133"/>
                    </a:cubicBezTo>
                    <a:cubicBezTo>
                      <a:pt x="165" y="136"/>
                      <a:pt x="153" y="139"/>
                      <a:pt x="142" y="144"/>
                    </a:cubicBezTo>
                    <a:moveTo>
                      <a:pt x="15" y="138"/>
                    </a:moveTo>
                    <a:cubicBezTo>
                      <a:pt x="15" y="138"/>
                      <a:pt x="16" y="137"/>
                      <a:pt x="18" y="135"/>
                    </a:cubicBezTo>
                    <a:cubicBezTo>
                      <a:pt x="27" y="129"/>
                      <a:pt x="37" y="126"/>
                      <a:pt x="45" y="120"/>
                    </a:cubicBezTo>
                    <a:cubicBezTo>
                      <a:pt x="45" y="122"/>
                      <a:pt x="44" y="124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7" y="127"/>
                      <a:pt x="33" y="130"/>
                      <a:pt x="29" y="132"/>
                    </a:cubicBezTo>
                    <a:cubicBezTo>
                      <a:pt x="26" y="134"/>
                      <a:pt x="22" y="135"/>
                      <a:pt x="19" y="136"/>
                    </a:cubicBezTo>
                    <a:cubicBezTo>
                      <a:pt x="18" y="137"/>
                      <a:pt x="16" y="138"/>
                      <a:pt x="15" y="138"/>
                    </a:cubicBezTo>
                    <a:moveTo>
                      <a:pt x="260" y="123"/>
                    </a:moveTo>
                    <a:cubicBezTo>
                      <a:pt x="260" y="122"/>
                      <a:pt x="259" y="122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61" y="121"/>
                      <a:pt x="263" y="120"/>
                      <a:pt x="266" y="120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8" y="119"/>
                      <a:pt x="265" y="120"/>
                      <a:pt x="264" y="120"/>
                    </a:cubicBezTo>
                    <a:cubicBezTo>
                      <a:pt x="263" y="121"/>
                      <a:pt x="262" y="122"/>
                      <a:pt x="260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moveTo>
                      <a:pt x="147" y="130"/>
                    </a:moveTo>
                    <a:cubicBezTo>
                      <a:pt x="147" y="128"/>
                      <a:pt x="147" y="127"/>
                      <a:pt x="147" y="126"/>
                    </a:cubicBezTo>
                    <a:cubicBezTo>
                      <a:pt x="157" y="126"/>
                      <a:pt x="167" y="122"/>
                      <a:pt x="177" y="120"/>
                    </a:cubicBezTo>
                    <a:cubicBezTo>
                      <a:pt x="179" y="119"/>
                      <a:pt x="181" y="118"/>
                      <a:pt x="184" y="118"/>
                    </a:cubicBezTo>
                    <a:cubicBezTo>
                      <a:pt x="181" y="119"/>
                      <a:pt x="179" y="119"/>
                      <a:pt x="177" y="120"/>
                    </a:cubicBezTo>
                    <a:cubicBezTo>
                      <a:pt x="170" y="122"/>
                      <a:pt x="164" y="124"/>
                      <a:pt x="157" y="126"/>
                    </a:cubicBezTo>
                    <a:cubicBezTo>
                      <a:pt x="154" y="128"/>
                      <a:pt x="150" y="128"/>
                      <a:pt x="147" y="130"/>
                    </a:cubicBezTo>
                    <a:moveTo>
                      <a:pt x="147" y="132"/>
                    </a:moveTo>
                    <a:cubicBezTo>
                      <a:pt x="151" y="132"/>
                      <a:pt x="154" y="130"/>
                      <a:pt x="158" y="129"/>
                    </a:cubicBezTo>
                    <a:cubicBezTo>
                      <a:pt x="163" y="127"/>
                      <a:pt x="168" y="126"/>
                      <a:pt x="174" y="124"/>
                    </a:cubicBezTo>
                    <a:cubicBezTo>
                      <a:pt x="183" y="122"/>
                      <a:pt x="192" y="120"/>
                      <a:pt x="202" y="117"/>
                    </a:cubicBezTo>
                    <a:cubicBezTo>
                      <a:pt x="195" y="120"/>
                      <a:pt x="187" y="121"/>
                      <a:pt x="180" y="123"/>
                    </a:cubicBezTo>
                    <a:cubicBezTo>
                      <a:pt x="173" y="125"/>
                      <a:pt x="167" y="128"/>
                      <a:pt x="161" y="130"/>
                    </a:cubicBezTo>
                    <a:cubicBezTo>
                      <a:pt x="156" y="132"/>
                      <a:pt x="151" y="133"/>
                      <a:pt x="146" y="134"/>
                    </a:cubicBezTo>
                    <a:cubicBezTo>
                      <a:pt x="146" y="134"/>
                      <a:pt x="146" y="133"/>
                      <a:pt x="146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moveTo>
                      <a:pt x="144" y="140"/>
                    </a:moveTo>
                    <a:cubicBezTo>
                      <a:pt x="144" y="140"/>
                      <a:pt x="143" y="140"/>
                      <a:pt x="143" y="140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44" y="140"/>
                      <a:pt x="145" y="140"/>
                      <a:pt x="148" y="139"/>
                    </a:cubicBezTo>
                    <a:cubicBezTo>
                      <a:pt x="156" y="136"/>
                      <a:pt x="164" y="134"/>
                      <a:pt x="172" y="131"/>
                    </a:cubicBezTo>
                    <a:cubicBezTo>
                      <a:pt x="177" y="129"/>
                      <a:pt x="181" y="127"/>
                      <a:pt x="186" y="126"/>
                    </a:cubicBezTo>
                    <a:cubicBezTo>
                      <a:pt x="196" y="123"/>
                      <a:pt x="206" y="120"/>
                      <a:pt x="216" y="117"/>
                    </a:cubicBezTo>
                    <a:cubicBezTo>
                      <a:pt x="216" y="117"/>
                      <a:pt x="217" y="118"/>
                      <a:pt x="217" y="119"/>
                    </a:cubicBezTo>
                    <a:cubicBezTo>
                      <a:pt x="199" y="126"/>
                      <a:pt x="181" y="131"/>
                      <a:pt x="162" y="136"/>
                    </a:cubicBezTo>
                    <a:cubicBezTo>
                      <a:pt x="158" y="137"/>
                      <a:pt x="155" y="138"/>
                      <a:pt x="151" y="139"/>
                    </a:cubicBezTo>
                    <a:cubicBezTo>
                      <a:pt x="148" y="140"/>
                      <a:pt x="145" y="140"/>
                      <a:pt x="144" y="140"/>
                    </a:cubicBezTo>
                    <a:moveTo>
                      <a:pt x="227" y="122"/>
                    </a:moveTo>
                    <a:cubicBezTo>
                      <a:pt x="227" y="122"/>
                      <a:pt x="227" y="122"/>
                      <a:pt x="229" y="121"/>
                    </a:cubicBezTo>
                    <a:cubicBezTo>
                      <a:pt x="231" y="121"/>
                      <a:pt x="233" y="120"/>
                      <a:pt x="235" y="120"/>
                    </a:cubicBezTo>
                    <a:cubicBezTo>
                      <a:pt x="237" y="119"/>
                      <a:pt x="239" y="118"/>
                      <a:pt x="242" y="11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3" y="118"/>
                      <a:pt x="243" y="118"/>
                      <a:pt x="244" y="119"/>
                    </a:cubicBezTo>
                    <a:cubicBezTo>
                      <a:pt x="238" y="120"/>
                      <a:pt x="233" y="121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moveTo>
                      <a:pt x="207" y="119"/>
                    </a:moveTo>
                    <a:cubicBezTo>
                      <a:pt x="208" y="118"/>
                      <a:pt x="209" y="118"/>
                      <a:pt x="210" y="118"/>
                    </a:cubicBezTo>
                    <a:cubicBezTo>
                      <a:pt x="211" y="117"/>
                      <a:pt x="212" y="117"/>
                      <a:pt x="214" y="116"/>
                    </a:cubicBezTo>
                    <a:cubicBezTo>
                      <a:pt x="212" y="117"/>
                      <a:pt x="209" y="118"/>
                      <a:pt x="207" y="119"/>
                    </a:cubicBezTo>
                    <a:moveTo>
                      <a:pt x="227" y="121"/>
                    </a:move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28" y="119"/>
                      <a:pt x="230" y="118"/>
                      <a:pt x="232" y="118"/>
                    </a:cubicBezTo>
                    <a:cubicBezTo>
                      <a:pt x="234" y="117"/>
                      <a:pt x="238" y="117"/>
                      <a:pt x="240" y="116"/>
                    </a:cubicBezTo>
                    <a:cubicBezTo>
                      <a:pt x="236" y="119"/>
                      <a:pt x="231" y="120"/>
                      <a:pt x="227" y="121"/>
                    </a:cubicBezTo>
                    <a:moveTo>
                      <a:pt x="15" y="131"/>
                    </a:moveTo>
                    <a:cubicBezTo>
                      <a:pt x="17" y="130"/>
                      <a:pt x="19" y="128"/>
                      <a:pt x="21" y="127"/>
                    </a:cubicBezTo>
                    <a:cubicBezTo>
                      <a:pt x="24" y="125"/>
                      <a:pt x="26" y="124"/>
                      <a:pt x="29" y="123"/>
                    </a:cubicBezTo>
                    <a:cubicBezTo>
                      <a:pt x="33" y="121"/>
                      <a:pt x="38" y="118"/>
                      <a:pt x="43" y="115"/>
                    </a:cubicBezTo>
                    <a:cubicBezTo>
                      <a:pt x="43" y="116"/>
                      <a:pt x="44" y="117"/>
                      <a:pt x="44" y="117"/>
                    </a:cubicBezTo>
                    <a:cubicBezTo>
                      <a:pt x="45" y="118"/>
                      <a:pt x="45" y="118"/>
                      <a:pt x="45" y="119"/>
                    </a:cubicBezTo>
                    <a:cubicBezTo>
                      <a:pt x="35" y="122"/>
                      <a:pt x="25" y="128"/>
                      <a:pt x="15" y="131"/>
                    </a:cubicBezTo>
                    <a:moveTo>
                      <a:pt x="13" y="131"/>
                    </a:moveTo>
                    <a:cubicBezTo>
                      <a:pt x="13" y="129"/>
                      <a:pt x="14" y="128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9" y="124"/>
                      <a:pt x="24" y="122"/>
                      <a:pt x="29" y="120"/>
                    </a:cubicBezTo>
                    <a:cubicBezTo>
                      <a:pt x="31" y="119"/>
                      <a:pt x="34" y="118"/>
                      <a:pt x="36" y="117"/>
                    </a:cubicBezTo>
                    <a:cubicBezTo>
                      <a:pt x="37" y="117"/>
                      <a:pt x="41" y="115"/>
                      <a:pt x="41" y="115"/>
                    </a:cubicBezTo>
                    <a:cubicBezTo>
                      <a:pt x="41" y="115"/>
                      <a:pt x="41" y="115"/>
                      <a:pt x="39" y="116"/>
                    </a:cubicBezTo>
                    <a:cubicBezTo>
                      <a:pt x="31" y="121"/>
                      <a:pt x="21" y="125"/>
                      <a:pt x="13" y="131"/>
                    </a:cubicBezTo>
                    <a:moveTo>
                      <a:pt x="256" y="117"/>
                    </a:moveTo>
                    <a:cubicBezTo>
                      <a:pt x="260" y="117"/>
                      <a:pt x="263" y="115"/>
                      <a:pt x="267" y="114"/>
                    </a:cubicBezTo>
                    <a:cubicBezTo>
                      <a:pt x="267" y="114"/>
                      <a:pt x="268" y="114"/>
                      <a:pt x="268" y="114"/>
                    </a:cubicBezTo>
                    <a:cubicBezTo>
                      <a:pt x="269" y="114"/>
                      <a:pt x="265" y="116"/>
                      <a:pt x="264" y="117"/>
                    </a:cubicBezTo>
                    <a:cubicBezTo>
                      <a:pt x="262" y="118"/>
                      <a:pt x="260" y="119"/>
                      <a:pt x="258" y="120"/>
                    </a:cubicBezTo>
                    <a:cubicBezTo>
                      <a:pt x="257" y="119"/>
                      <a:pt x="257" y="118"/>
                      <a:pt x="256" y="117"/>
                    </a:cubicBezTo>
                    <a:cubicBezTo>
                      <a:pt x="256" y="117"/>
                      <a:pt x="256" y="117"/>
                      <a:pt x="256" y="117"/>
                    </a:cubicBezTo>
                    <a:moveTo>
                      <a:pt x="227" y="118"/>
                    </a:moveTo>
                    <a:cubicBezTo>
                      <a:pt x="227" y="118"/>
                      <a:pt x="230" y="117"/>
                      <a:pt x="231" y="116"/>
                    </a:cubicBezTo>
                    <a:cubicBezTo>
                      <a:pt x="234" y="115"/>
                      <a:pt x="236" y="114"/>
                      <a:pt x="239" y="113"/>
                    </a:cubicBezTo>
                    <a:cubicBezTo>
                      <a:pt x="240" y="114"/>
                      <a:pt x="240" y="115"/>
                      <a:pt x="241" y="115"/>
                    </a:cubicBezTo>
                    <a:cubicBezTo>
                      <a:pt x="237" y="116"/>
                      <a:pt x="233" y="117"/>
                      <a:pt x="229" y="118"/>
                    </a:cubicBezTo>
                    <a:cubicBezTo>
                      <a:pt x="228" y="118"/>
                      <a:pt x="228" y="118"/>
                      <a:pt x="227" y="118"/>
                    </a:cubicBezTo>
                    <a:moveTo>
                      <a:pt x="259" y="120"/>
                    </a:moveTo>
                    <a:cubicBezTo>
                      <a:pt x="259" y="120"/>
                      <a:pt x="259" y="120"/>
                      <a:pt x="261" y="119"/>
                    </a:cubicBezTo>
                    <a:cubicBezTo>
                      <a:pt x="264" y="118"/>
                      <a:pt x="267" y="116"/>
                      <a:pt x="270" y="113"/>
                    </a:cubicBezTo>
                    <a:cubicBezTo>
                      <a:pt x="270" y="113"/>
                      <a:pt x="270" y="113"/>
                      <a:pt x="270" y="113"/>
                    </a:cubicBezTo>
                    <a:cubicBezTo>
                      <a:pt x="271" y="119"/>
                      <a:pt x="272" y="125"/>
                      <a:pt x="272" y="132"/>
                    </a:cubicBezTo>
                    <a:cubicBezTo>
                      <a:pt x="272" y="132"/>
                      <a:pt x="272" y="132"/>
                      <a:pt x="271" y="132"/>
                    </a:cubicBezTo>
                    <a:cubicBezTo>
                      <a:pt x="270" y="132"/>
                      <a:pt x="271" y="131"/>
                      <a:pt x="272" y="129"/>
                    </a:cubicBezTo>
                    <a:cubicBezTo>
                      <a:pt x="272" y="128"/>
                      <a:pt x="271" y="128"/>
                      <a:pt x="271" y="128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1" y="128"/>
                      <a:pt x="269" y="129"/>
                      <a:pt x="268" y="129"/>
                    </a:cubicBezTo>
                    <a:cubicBezTo>
                      <a:pt x="268" y="129"/>
                      <a:pt x="268" y="129"/>
                      <a:pt x="268" y="128"/>
                    </a:cubicBezTo>
                    <a:cubicBezTo>
                      <a:pt x="270" y="127"/>
                      <a:pt x="270" y="126"/>
                      <a:pt x="271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8" y="125"/>
                      <a:pt x="269" y="124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8" y="124"/>
                      <a:pt x="269" y="124"/>
                      <a:pt x="270" y="122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6" y="121"/>
                      <a:pt x="263" y="122"/>
                      <a:pt x="262" y="123"/>
                    </a:cubicBezTo>
                    <a:cubicBezTo>
                      <a:pt x="264" y="121"/>
                      <a:pt x="267" y="121"/>
                      <a:pt x="269" y="119"/>
                    </a:cubicBezTo>
                    <a:cubicBezTo>
                      <a:pt x="269" y="119"/>
                      <a:pt x="269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7" y="118"/>
                      <a:pt x="265" y="119"/>
                      <a:pt x="264" y="119"/>
                    </a:cubicBezTo>
                    <a:cubicBezTo>
                      <a:pt x="263" y="120"/>
                      <a:pt x="260" y="120"/>
                      <a:pt x="259" y="120"/>
                    </a:cubicBezTo>
                    <a:moveTo>
                      <a:pt x="227" y="114"/>
                    </a:moveTo>
                    <a:cubicBezTo>
                      <a:pt x="231" y="114"/>
                      <a:pt x="235" y="114"/>
                      <a:pt x="238" y="113"/>
                    </a:cubicBezTo>
                    <a:cubicBezTo>
                      <a:pt x="234" y="114"/>
                      <a:pt x="230" y="116"/>
                      <a:pt x="227" y="118"/>
                    </a:cubicBezTo>
                    <a:cubicBezTo>
                      <a:pt x="227" y="117"/>
                      <a:pt x="227" y="115"/>
                      <a:pt x="227" y="114"/>
                    </a:cubicBezTo>
                    <a:cubicBezTo>
                      <a:pt x="227" y="114"/>
                      <a:pt x="227" y="114"/>
                      <a:pt x="227" y="114"/>
                    </a:cubicBezTo>
                    <a:moveTo>
                      <a:pt x="145" y="136"/>
                    </a:move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5"/>
                      <a:pt x="149" y="134"/>
                      <a:pt x="151" y="134"/>
                    </a:cubicBezTo>
                    <a:cubicBezTo>
                      <a:pt x="155" y="133"/>
                      <a:pt x="159" y="131"/>
                      <a:pt x="163" y="130"/>
                    </a:cubicBezTo>
                    <a:cubicBezTo>
                      <a:pt x="172" y="127"/>
                      <a:pt x="182" y="124"/>
                      <a:pt x="191" y="121"/>
                    </a:cubicBezTo>
                    <a:cubicBezTo>
                      <a:pt x="195" y="120"/>
                      <a:pt x="198" y="120"/>
                      <a:pt x="202" y="118"/>
                    </a:cubicBezTo>
                    <a:cubicBezTo>
                      <a:pt x="203" y="117"/>
                      <a:pt x="204" y="116"/>
                      <a:pt x="206" y="115"/>
                    </a:cubicBezTo>
                    <a:cubicBezTo>
                      <a:pt x="209" y="114"/>
                      <a:pt x="212" y="114"/>
                      <a:pt x="214" y="113"/>
                    </a:cubicBezTo>
                    <a:cubicBezTo>
                      <a:pt x="215" y="114"/>
                      <a:pt x="215" y="115"/>
                      <a:pt x="216" y="116"/>
                    </a:cubicBezTo>
                    <a:cubicBezTo>
                      <a:pt x="210" y="116"/>
                      <a:pt x="206" y="118"/>
                      <a:pt x="201" y="120"/>
                    </a:cubicBezTo>
                    <a:cubicBezTo>
                      <a:pt x="195" y="123"/>
                      <a:pt x="188" y="124"/>
                      <a:pt x="182" y="126"/>
                    </a:cubicBezTo>
                    <a:cubicBezTo>
                      <a:pt x="181" y="126"/>
                      <a:pt x="180" y="126"/>
                      <a:pt x="180" y="126"/>
                    </a:cubicBezTo>
                    <a:cubicBezTo>
                      <a:pt x="171" y="129"/>
                      <a:pt x="162" y="132"/>
                      <a:pt x="153" y="134"/>
                    </a:cubicBezTo>
                    <a:cubicBezTo>
                      <a:pt x="150" y="135"/>
                      <a:pt x="148" y="135"/>
                      <a:pt x="145" y="136"/>
                    </a:cubicBezTo>
                    <a:moveTo>
                      <a:pt x="14" y="125"/>
                    </a:moveTo>
                    <a:cubicBezTo>
                      <a:pt x="14" y="124"/>
                      <a:pt x="14" y="122"/>
                      <a:pt x="14" y="121"/>
                    </a:cubicBezTo>
                    <a:cubicBezTo>
                      <a:pt x="18" y="120"/>
                      <a:pt x="22" y="118"/>
                      <a:pt x="25" y="116"/>
                    </a:cubicBezTo>
                    <a:cubicBezTo>
                      <a:pt x="28" y="115"/>
                      <a:pt x="31" y="114"/>
                      <a:pt x="35" y="113"/>
                    </a:cubicBezTo>
                    <a:cubicBezTo>
                      <a:pt x="36" y="112"/>
                      <a:pt x="38" y="112"/>
                      <a:pt x="39" y="111"/>
                    </a:cubicBezTo>
                    <a:cubicBezTo>
                      <a:pt x="38" y="112"/>
                      <a:pt x="37" y="112"/>
                      <a:pt x="36" y="113"/>
                    </a:cubicBezTo>
                    <a:cubicBezTo>
                      <a:pt x="32" y="115"/>
                      <a:pt x="28" y="117"/>
                      <a:pt x="24" y="119"/>
                    </a:cubicBezTo>
                    <a:cubicBezTo>
                      <a:pt x="21" y="122"/>
                      <a:pt x="17" y="123"/>
                      <a:pt x="14" y="125"/>
                    </a:cubicBezTo>
                    <a:moveTo>
                      <a:pt x="230" y="110"/>
                    </a:moveTo>
                    <a:cubicBezTo>
                      <a:pt x="230" y="110"/>
                      <a:pt x="230" y="110"/>
                      <a:pt x="231" y="110"/>
                    </a:cubicBezTo>
                    <a:cubicBezTo>
                      <a:pt x="232" y="110"/>
                      <a:pt x="233" y="110"/>
                      <a:pt x="233" y="110"/>
                    </a:cubicBezTo>
                    <a:cubicBezTo>
                      <a:pt x="234" y="110"/>
                      <a:pt x="234" y="110"/>
                      <a:pt x="233" y="110"/>
                    </a:cubicBezTo>
                    <a:cubicBezTo>
                      <a:pt x="231" y="111"/>
                      <a:pt x="229" y="111"/>
                      <a:pt x="226" y="112"/>
                    </a:cubicBezTo>
                    <a:cubicBezTo>
                      <a:pt x="226" y="112"/>
                      <a:pt x="226" y="111"/>
                      <a:pt x="226" y="110"/>
                    </a:cubicBezTo>
                    <a:cubicBezTo>
                      <a:pt x="226" y="110"/>
                      <a:pt x="227" y="110"/>
                      <a:pt x="227" y="110"/>
                    </a:cubicBezTo>
                    <a:cubicBezTo>
                      <a:pt x="228" y="110"/>
                      <a:pt x="229" y="110"/>
                      <a:pt x="230" y="110"/>
                    </a:cubicBezTo>
                    <a:cubicBezTo>
                      <a:pt x="230" y="110"/>
                      <a:pt x="230" y="110"/>
                      <a:pt x="230" y="110"/>
                    </a:cubicBezTo>
                    <a:moveTo>
                      <a:pt x="228" y="113"/>
                    </a:moveTo>
                    <a:cubicBezTo>
                      <a:pt x="227" y="113"/>
                      <a:pt x="227" y="113"/>
                      <a:pt x="229" y="112"/>
                    </a:cubicBezTo>
                    <a:cubicBezTo>
                      <a:pt x="232" y="111"/>
                      <a:pt x="234" y="111"/>
                      <a:pt x="237" y="109"/>
                    </a:cubicBezTo>
                    <a:cubicBezTo>
                      <a:pt x="237" y="110"/>
                      <a:pt x="238" y="111"/>
                      <a:pt x="239" y="112"/>
                    </a:cubicBezTo>
                    <a:cubicBezTo>
                      <a:pt x="236" y="113"/>
                      <a:pt x="234" y="113"/>
                      <a:pt x="231" y="113"/>
                    </a:cubicBezTo>
                    <a:cubicBezTo>
                      <a:pt x="231" y="113"/>
                      <a:pt x="229" y="113"/>
                      <a:pt x="228" y="113"/>
                    </a:cubicBezTo>
                    <a:moveTo>
                      <a:pt x="255" y="116"/>
                    </a:moveTo>
                    <a:cubicBezTo>
                      <a:pt x="254" y="115"/>
                      <a:pt x="254" y="113"/>
                      <a:pt x="253" y="112"/>
                    </a:cubicBezTo>
                    <a:cubicBezTo>
                      <a:pt x="254" y="112"/>
                      <a:pt x="256" y="112"/>
                      <a:pt x="257" y="111"/>
                    </a:cubicBezTo>
                    <a:cubicBezTo>
                      <a:pt x="259" y="111"/>
                      <a:pt x="266" y="110"/>
                      <a:pt x="267" y="109"/>
                    </a:cubicBezTo>
                    <a:cubicBezTo>
                      <a:pt x="263" y="112"/>
                      <a:pt x="259" y="113"/>
                      <a:pt x="255" y="116"/>
                    </a:cubicBezTo>
                    <a:moveTo>
                      <a:pt x="257" y="116"/>
                    </a:moveTo>
                    <a:cubicBezTo>
                      <a:pt x="258" y="116"/>
                      <a:pt x="261" y="113"/>
                      <a:pt x="263" y="112"/>
                    </a:cubicBezTo>
                    <a:cubicBezTo>
                      <a:pt x="265" y="111"/>
                      <a:pt x="267" y="110"/>
                      <a:pt x="269" y="109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10"/>
                      <a:pt x="270" y="111"/>
                      <a:pt x="270" y="113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5" y="113"/>
                      <a:pt x="261" y="116"/>
                      <a:pt x="257" y="116"/>
                    </a:cubicBezTo>
                    <a:moveTo>
                      <a:pt x="147" y="131"/>
                    </a:move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9" y="129"/>
                      <a:pt x="152" y="129"/>
                      <a:pt x="154" y="128"/>
                    </a:cubicBezTo>
                    <a:cubicBezTo>
                      <a:pt x="166" y="125"/>
                      <a:pt x="178" y="120"/>
                      <a:pt x="190" y="116"/>
                    </a:cubicBezTo>
                    <a:cubicBezTo>
                      <a:pt x="197" y="114"/>
                      <a:pt x="205" y="112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10"/>
                      <a:pt x="213" y="110"/>
                    </a:cubicBezTo>
                    <a:cubicBezTo>
                      <a:pt x="214" y="111"/>
                      <a:pt x="214" y="111"/>
                      <a:pt x="214" y="112"/>
                    </a:cubicBezTo>
                    <a:cubicBezTo>
                      <a:pt x="211" y="112"/>
                      <a:pt x="209" y="113"/>
                      <a:pt x="206" y="114"/>
                    </a:cubicBezTo>
                    <a:cubicBezTo>
                      <a:pt x="199" y="117"/>
                      <a:pt x="192" y="119"/>
                      <a:pt x="185" y="121"/>
                    </a:cubicBezTo>
                    <a:cubicBezTo>
                      <a:pt x="177" y="123"/>
                      <a:pt x="168" y="124"/>
                      <a:pt x="161" y="127"/>
                    </a:cubicBezTo>
                    <a:cubicBezTo>
                      <a:pt x="157" y="128"/>
                      <a:pt x="154" y="130"/>
                      <a:pt x="151" y="130"/>
                    </a:cubicBezTo>
                    <a:cubicBezTo>
                      <a:pt x="151" y="131"/>
                      <a:pt x="148" y="131"/>
                      <a:pt x="147" y="131"/>
                    </a:cubicBezTo>
                    <a:moveTo>
                      <a:pt x="226" y="109"/>
                    </a:moveTo>
                    <a:cubicBezTo>
                      <a:pt x="229" y="109"/>
                      <a:pt x="233" y="107"/>
                      <a:pt x="235" y="106"/>
                    </a:cubicBezTo>
                    <a:cubicBezTo>
                      <a:pt x="236" y="107"/>
                      <a:pt x="236" y="107"/>
                      <a:pt x="236" y="108"/>
                    </a:cubicBezTo>
                    <a:cubicBezTo>
                      <a:pt x="233" y="109"/>
                      <a:pt x="229" y="109"/>
                      <a:pt x="226" y="109"/>
                    </a:cubicBezTo>
                    <a:moveTo>
                      <a:pt x="226" y="107"/>
                    </a:moveTo>
                    <a:cubicBezTo>
                      <a:pt x="227" y="107"/>
                      <a:pt x="229" y="106"/>
                      <a:pt x="231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106"/>
                      <a:pt x="229" y="107"/>
                      <a:pt x="229" y="107"/>
                    </a:cubicBezTo>
                    <a:cubicBezTo>
                      <a:pt x="228" y="108"/>
                      <a:pt x="227" y="108"/>
                      <a:pt x="226" y="108"/>
                    </a:cubicBezTo>
                    <a:cubicBezTo>
                      <a:pt x="226" y="108"/>
                      <a:pt x="226" y="107"/>
                      <a:pt x="225" y="107"/>
                    </a:cubicBezTo>
                    <a:cubicBezTo>
                      <a:pt x="225" y="107"/>
                      <a:pt x="226" y="107"/>
                      <a:pt x="226" y="107"/>
                    </a:cubicBezTo>
                    <a:moveTo>
                      <a:pt x="15" y="119"/>
                    </a:moveTo>
                    <a:cubicBezTo>
                      <a:pt x="15" y="118"/>
                      <a:pt x="15" y="116"/>
                      <a:pt x="15" y="115"/>
                    </a:cubicBezTo>
                    <a:cubicBezTo>
                      <a:pt x="20" y="114"/>
                      <a:pt x="24" y="112"/>
                      <a:pt x="28" y="110"/>
                    </a:cubicBezTo>
                    <a:cubicBezTo>
                      <a:pt x="31" y="109"/>
                      <a:pt x="34" y="107"/>
                      <a:pt x="38" y="106"/>
                    </a:cubicBezTo>
                    <a:cubicBezTo>
                      <a:pt x="39" y="106"/>
                      <a:pt x="40" y="105"/>
                      <a:pt x="40" y="105"/>
                    </a:cubicBezTo>
                    <a:cubicBezTo>
                      <a:pt x="40" y="105"/>
                      <a:pt x="37" y="107"/>
                      <a:pt x="36" y="108"/>
                    </a:cubicBezTo>
                    <a:cubicBezTo>
                      <a:pt x="29" y="112"/>
                      <a:pt x="21" y="114"/>
                      <a:pt x="15" y="119"/>
                    </a:cubicBezTo>
                    <a:moveTo>
                      <a:pt x="15" y="120"/>
                    </a:moveTo>
                    <a:cubicBezTo>
                      <a:pt x="15" y="120"/>
                      <a:pt x="16" y="119"/>
                      <a:pt x="18" y="118"/>
                    </a:cubicBezTo>
                    <a:cubicBezTo>
                      <a:pt x="26" y="112"/>
                      <a:pt x="35" y="110"/>
                      <a:pt x="42" y="105"/>
                    </a:cubicBezTo>
                    <a:cubicBezTo>
                      <a:pt x="42" y="107"/>
                      <a:pt x="42" y="108"/>
                      <a:pt x="42" y="110"/>
                    </a:cubicBezTo>
                    <a:cubicBezTo>
                      <a:pt x="41" y="112"/>
                      <a:pt x="41" y="113"/>
                      <a:pt x="42" y="114"/>
                    </a:cubicBezTo>
                    <a:cubicBezTo>
                      <a:pt x="38" y="115"/>
                      <a:pt x="34" y="117"/>
                      <a:pt x="30" y="119"/>
                    </a:cubicBezTo>
                    <a:cubicBezTo>
                      <a:pt x="27" y="120"/>
                      <a:pt x="23" y="122"/>
                      <a:pt x="20" y="123"/>
                    </a:cubicBezTo>
                    <a:cubicBezTo>
                      <a:pt x="20" y="123"/>
                      <a:pt x="16" y="125"/>
                      <a:pt x="16" y="125"/>
                    </a:cubicBezTo>
                    <a:cubicBezTo>
                      <a:pt x="16" y="125"/>
                      <a:pt x="16" y="125"/>
                      <a:pt x="17" y="124"/>
                    </a:cubicBezTo>
                    <a:cubicBezTo>
                      <a:pt x="24" y="119"/>
                      <a:pt x="34" y="116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37" y="111"/>
                      <a:pt x="32" y="112"/>
                      <a:pt x="28" y="114"/>
                    </a:cubicBezTo>
                    <a:cubicBezTo>
                      <a:pt x="26" y="115"/>
                      <a:pt x="23" y="116"/>
                      <a:pt x="21" y="117"/>
                    </a:cubicBezTo>
                    <a:cubicBezTo>
                      <a:pt x="20" y="118"/>
                      <a:pt x="16" y="120"/>
                      <a:pt x="15" y="120"/>
                    </a:cubicBezTo>
                    <a:moveTo>
                      <a:pt x="135" y="114"/>
                    </a:moveTo>
                    <a:cubicBezTo>
                      <a:pt x="134" y="114"/>
                      <a:pt x="133" y="113"/>
                      <a:pt x="132" y="113"/>
                    </a:cubicBezTo>
                    <a:cubicBezTo>
                      <a:pt x="142" y="110"/>
                      <a:pt x="153" y="107"/>
                      <a:pt x="163" y="104"/>
                    </a:cubicBezTo>
                    <a:cubicBezTo>
                      <a:pt x="157" y="106"/>
                      <a:pt x="151" y="108"/>
                      <a:pt x="145" y="110"/>
                    </a:cubicBezTo>
                    <a:cubicBezTo>
                      <a:pt x="142" y="111"/>
                      <a:pt x="138" y="112"/>
                      <a:pt x="135" y="114"/>
                    </a:cubicBezTo>
                    <a:moveTo>
                      <a:pt x="252" y="111"/>
                    </a:moveTo>
                    <a:cubicBezTo>
                      <a:pt x="252" y="110"/>
                      <a:pt x="252" y="109"/>
                      <a:pt x="251" y="109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5" y="107"/>
                      <a:pt x="259" y="106"/>
                      <a:pt x="263" y="105"/>
                    </a:cubicBezTo>
                    <a:cubicBezTo>
                      <a:pt x="265" y="104"/>
                      <a:pt x="265" y="104"/>
                      <a:pt x="265" y="104"/>
                    </a:cubicBezTo>
                    <a:cubicBezTo>
                      <a:pt x="266" y="104"/>
                      <a:pt x="262" y="106"/>
                      <a:pt x="261" y="106"/>
                    </a:cubicBezTo>
                    <a:cubicBezTo>
                      <a:pt x="258" y="108"/>
                      <a:pt x="255" y="109"/>
                      <a:pt x="252" y="111"/>
                    </a:cubicBezTo>
                    <a:moveTo>
                      <a:pt x="253" y="111"/>
                    </a:moveTo>
                    <a:cubicBezTo>
                      <a:pt x="255" y="111"/>
                      <a:pt x="258" y="109"/>
                      <a:pt x="259" y="108"/>
                    </a:cubicBezTo>
                    <a:cubicBezTo>
                      <a:pt x="262" y="107"/>
                      <a:pt x="265" y="105"/>
                      <a:pt x="268" y="104"/>
                    </a:cubicBezTo>
                    <a:cubicBezTo>
                      <a:pt x="268" y="105"/>
                      <a:pt x="268" y="107"/>
                      <a:pt x="269" y="108"/>
                    </a:cubicBezTo>
                    <a:cubicBezTo>
                      <a:pt x="269" y="108"/>
                      <a:pt x="269" y="108"/>
                      <a:pt x="269" y="108"/>
                    </a:cubicBezTo>
                    <a:cubicBezTo>
                      <a:pt x="263" y="108"/>
                      <a:pt x="259" y="110"/>
                      <a:pt x="253" y="111"/>
                    </a:cubicBezTo>
                    <a:moveTo>
                      <a:pt x="130" y="112"/>
                    </a:moveTo>
                    <a:cubicBezTo>
                      <a:pt x="129" y="112"/>
                      <a:pt x="128" y="112"/>
                      <a:pt x="126" y="112"/>
                    </a:cubicBezTo>
                    <a:cubicBezTo>
                      <a:pt x="131" y="111"/>
                      <a:pt x="136" y="108"/>
                      <a:pt x="141" y="107"/>
                    </a:cubicBezTo>
                    <a:cubicBezTo>
                      <a:pt x="145" y="106"/>
                      <a:pt x="149" y="104"/>
                      <a:pt x="154" y="103"/>
                    </a:cubicBezTo>
                    <a:cubicBezTo>
                      <a:pt x="150" y="104"/>
                      <a:pt x="146" y="106"/>
                      <a:pt x="143" y="107"/>
                    </a:cubicBezTo>
                    <a:cubicBezTo>
                      <a:pt x="139" y="109"/>
                      <a:pt x="134" y="110"/>
                      <a:pt x="130" y="112"/>
                    </a:cubicBezTo>
                    <a:moveTo>
                      <a:pt x="147" y="125"/>
                    </a:moveTo>
                    <a:cubicBezTo>
                      <a:pt x="146" y="124"/>
                      <a:pt x="146" y="123"/>
                      <a:pt x="145" y="122"/>
                    </a:cubicBezTo>
                    <a:cubicBezTo>
                      <a:pt x="155" y="117"/>
                      <a:pt x="167" y="115"/>
                      <a:pt x="178" y="113"/>
                    </a:cubicBezTo>
                    <a:cubicBezTo>
                      <a:pt x="188" y="110"/>
                      <a:pt x="201" y="108"/>
                      <a:pt x="209" y="103"/>
                    </a:cubicBezTo>
                    <a:cubicBezTo>
                      <a:pt x="199" y="110"/>
                      <a:pt x="186" y="112"/>
                      <a:pt x="174" y="116"/>
                    </a:cubicBezTo>
                    <a:cubicBezTo>
                      <a:pt x="168" y="119"/>
                      <a:pt x="162" y="121"/>
                      <a:pt x="156" y="122"/>
                    </a:cubicBezTo>
                    <a:cubicBezTo>
                      <a:pt x="153" y="123"/>
                      <a:pt x="150" y="123"/>
                      <a:pt x="147" y="125"/>
                    </a:cubicBezTo>
                    <a:moveTo>
                      <a:pt x="16" y="114"/>
                    </a:moveTo>
                    <a:cubicBezTo>
                      <a:pt x="16" y="112"/>
                      <a:pt x="16" y="111"/>
                      <a:pt x="17" y="109"/>
                    </a:cubicBezTo>
                    <a:cubicBezTo>
                      <a:pt x="20" y="108"/>
                      <a:pt x="22" y="107"/>
                      <a:pt x="25" y="106"/>
                    </a:cubicBezTo>
                    <a:cubicBezTo>
                      <a:pt x="27" y="105"/>
                      <a:pt x="30" y="104"/>
                      <a:pt x="32" y="103"/>
                    </a:cubicBezTo>
                    <a:cubicBezTo>
                      <a:pt x="33" y="103"/>
                      <a:pt x="35" y="102"/>
                      <a:pt x="36" y="102"/>
                    </a:cubicBezTo>
                    <a:cubicBezTo>
                      <a:pt x="36" y="102"/>
                      <a:pt x="36" y="102"/>
                      <a:pt x="35" y="103"/>
                    </a:cubicBezTo>
                    <a:cubicBezTo>
                      <a:pt x="29" y="107"/>
                      <a:pt x="21" y="109"/>
                      <a:pt x="16" y="114"/>
                    </a:cubicBezTo>
                    <a:moveTo>
                      <a:pt x="225" y="105"/>
                    </a:moveTo>
                    <a:cubicBezTo>
                      <a:pt x="225" y="104"/>
                      <a:pt x="225" y="104"/>
                      <a:pt x="224" y="103"/>
                    </a:cubicBezTo>
                    <a:cubicBezTo>
                      <a:pt x="226" y="103"/>
                      <a:pt x="231" y="102"/>
                      <a:pt x="232" y="102"/>
                    </a:cubicBez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29" y="103"/>
                      <a:pt x="227" y="104"/>
                      <a:pt x="225" y="105"/>
                    </a:cubicBezTo>
                    <a:moveTo>
                      <a:pt x="226" y="106"/>
                    </a:moveTo>
                    <a:cubicBezTo>
                      <a:pt x="224" y="106"/>
                      <a:pt x="229" y="104"/>
                      <a:pt x="230" y="104"/>
                    </a:cubicBezTo>
                    <a:cubicBezTo>
                      <a:pt x="232" y="103"/>
                      <a:pt x="234" y="103"/>
                      <a:pt x="236" y="102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35" y="102"/>
                      <a:pt x="235" y="103"/>
                      <a:pt x="235" y="104"/>
                    </a:cubicBezTo>
                    <a:cubicBezTo>
                      <a:pt x="235" y="104"/>
                      <a:pt x="235" y="105"/>
                      <a:pt x="235" y="105"/>
                    </a:cubicBezTo>
                    <a:cubicBezTo>
                      <a:pt x="235" y="105"/>
                      <a:pt x="234" y="105"/>
                      <a:pt x="233" y="105"/>
                    </a:cubicBezTo>
                    <a:cubicBezTo>
                      <a:pt x="232" y="105"/>
                      <a:pt x="230" y="105"/>
                      <a:pt x="228" y="106"/>
                    </a:cubicBezTo>
                    <a:cubicBezTo>
                      <a:pt x="227" y="106"/>
                      <a:pt x="226" y="106"/>
                      <a:pt x="226" y="106"/>
                    </a:cubicBezTo>
                    <a:moveTo>
                      <a:pt x="17" y="114"/>
                    </a:moveTo>
                    <a:cubicBezTo>
                      <a:pt x="16" y="114"/>
                      <a:pt x="17" y="114"/>
                      <a:pt x="19" y="112"/>
                    </a:cubicBezTo>
                    <a:cubicBezTo>
                      <a:pt x="26" y="108"/>
                      <a:pt x="33" y="106"/>
                      <a:pt x="39" y="101"/>
                    </a:cubicBezTo>
                    <a:cubicBezTo>
                      <a:pt x="40" y="102"/>
                      <a:pt x="41" y="103"/>
                      <a:pt x="41" y="104"/>
                    </a:cubicBezTo>
                    <a:cubicBezTo>
                      <a:pt x="37" y="105"/>
                      <a:pt x="33" y="107"/>
                      <a:pt x="29" y="109"/>
                    </a:cubicBezTo>
                    <a:cubicBezTo>
                      <a:pt x="26" y="110"/>
                      <a:pt x="24" y="111"/>
                      <a:pt x="21" y="112"/>
                    </a:cubicBezTo>
                    <a:cubicBezTo>
                      <a:pt x="20" y="113"/>
                      <a:pt x="17" y="114"/>
                      <a:pt x="17" y="114"/>
                    </a:cubicBezTo>
                    <a:moveTo>
                      <a:pt x="250" y="106"/>
                    </a:moveTo>
                    <a:cubicBezTo>
                      <a:pt x="249" y="105"/>
                      <a:pt x="248" y="104"/>
                      <a:pt x="248" y="103"/>
                    </a:cubicBezTo>
                    <a:cubicBezTo>
                      <a:pt x="252" y="102"/>
                      <a:pt x="257" y="100"/>
                      <a:pt x="261" y="99"/>
                    </a:cubicBezTo>
                    <a:cubicBezTo>
                      <a:pt x="262" y="99"/>
                      <a:pt x="262" y="99"/>
                      <a:pt x="262" y="99"/>
                    </a:cubicBezTo>
                    <a:cubicBezTo>
                      <a:pt x="264" y="99"/>
                      <a:pt x="258" y="102"/>
                      <a:pt x="258" y="102"/>
                    </a:cubicBezTo>
                    <a:cubicBezTo>
                      <a:pt x="255" y="104"/>
                      <a:pt x="252" y="105"/>
                      <a:pt x="250" y="106"/>
                    </a:cubicBezTo>
                    <a:moveTo>
                      <a:pt x="17" y="108"/>
                    </a:moveTo>
                    <a:cubicBezTo>
                      <a:pt x="17" y="108"/>
                      <a:pt x="20" y="106"/>
                      <a:pt x="21" y="106"/>
                    </a:cubicBezTo>
                    <a:cubicBezTo>
                      <a:pt x="22" y="105"/>
                      <a:pt x="24" y="104"/>
                      <a:pt x="26" y="103"/>
                    </a:cubicBezTo>
                    <a:cubicBezTo>
                      <a:pt x="29" y="102"/>
                      <a:pt x="31" y="100"/>
                      <a:pt x="34" y="98"/>
                    </a:cubicBezTo>
                    <a:cubicBezTo>
                      <a:pt x="35" y="99"/>
                      <a:pt x="36" y="100"/>
                      <a:pt x="37" y="100"/>
                    </a:cubicBezTo>
                    <a:cubicBezTo>
                      <a:pt x="37" y="100"/>
                      <a:pt x="37" y="100"/>
                      <a:pt x="38" y="101"/>
                    </a:cubicBezTo>
                    <a:cubicBezTo>
                      <a:pt x="31" y="102"/>
                      <a:pt x="26" y="105"/>
                      <a:pt x="19" y="107"/>
                    </a:cubicBezTo>
                    <a:cubicBezTo>
                      <a:pt x="18" y="108"/>
                      <a:pt x="18" y="108"/>
                      <a:pt x="17" y="108"/>
                    </a:cubicBezTo>
                    <a:moveTo>
                      <a:pt x="17" y="107"/>
                    </a:moveTo>
                    <a:cubicBezTo>
                      <a:pt x="18" y="106"/>
                      <a:pt x="18" y="105"/>
                      <a:pt x="18" y="104"/>
                    </a:cubicBezTo>
                    <a:cubicBezTo>
                      <a:pt x="20" y="103"/>
                      <a:pt x="22" y="102"/>
                      <a:pt x="24" y="101"/>
                    </a:cubicBezTo>
                    <a:cubicBezTo>
                      <a:pt x="27" y="100"/>
                      <a:pt x="29" y="99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3" y="98"/>
                      <a:pt x="32" y="99"/>
                    </a:cubicBezTo>
                    <a:cubicBezTo>
                      <a:pt x="27" y="102"/>
                      <a:pt x="22" y="104"/>
                      <a:pt x="17" y="107"/>
                    </a:cubicBezTo>
                    <a:moveTo>
                      <a:pt x="145" y="121"/>
                    </a:moveTo>
                    <a:cubicBezTo>
                      <a:pt x="144" y="120"/>
                      <a:pt x="144" y="119"/>
                      <a:pt x="143" y="118"/>
                    </a:cubicBezTo>
                    <a:cubicBezTo>
                      <a:pt x="163" y="113"/>
                      <a:pt x="184" y="106"/>
                      <a:pt x="204" y="100"/>
                    </a:cubicBezTo>
                    <a:cubicBezTo>
                      <a:pt x="207" y="99"/>
                      <a:pt x="211" y="98"/>
                      <a:pt x="214" y="97"/>
                    </a:cubicBezTo>
                    <a:cubicBezTo>
                      <a:pt x="211" y="100"/>
                      <a:pt x="212" y="104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07" y="109"/>
                      <a:pt x="201" y="111"/>
                      <a:pt x="195" y="113"/>
                    </a:cubicBezTo>
                    <a:cubicBezTo>
                      <a:pt x="191" y="115"/>
                      <a:pt x="187" y="116"/>
                      <a:pt x="183" y="117"/>
                    </a:cubicBezTo>
                    <a:cubicBezTo>
                      <a:pt x="172" y="120"/>
                      <a:pt x="159" y="124"/>
                      <a:pt x="147" y="125"/>
                    </a:cubicBezTo>
                    <a:cubicBezTo>
                      <a:pt x="158" y="125"/>
                      <a:pt x="169" y="119"/>
                      <a:pt x="179" y="116"/>
                    </a:cubicBezTo>
                    <a:cubicBezTo>
                      <a:pt x="190" y="112"/>
                      <a:pt x="202" y="109"/>
                      <a:pt x="212" y="103"/>
                    </a:cubicBezTo>
                    <a:cubicBezTo>
                      <a:pt x="212" y="102"/>
                      <a:pt x="212" y="102"/>
                      <a:pt x="211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00" y="106"/>
                      <a:pt x="187" y="110"/>
                      <a:pt x="175" y="112"/>
                    </a:cubicBezTo>
                    <a:cubicBezTo>
                      <a:pt x="165" y="115"/>
                      <a:pt x="154" y="117"/>
                      <a:pt x="145" y="121"/>
                    </a:cubicBezTo>
                    <a:moveTo>
                      <a:pt x="247" y="102"/>
                    </a:moveTo>
                    <a:cubicBezTo>
                      <a:pt x="246" y="101"/>
                      <a:pt x="245" y="100"/>
                      <a:pt x="245" y="100"/>
                    </a:cubicBezTo>
                    <a:cubicBezTo>
                      <a:pt x="250" y="99"/>
                      <a:pt x="254" y="98"/>
                      <a:pt x="259" y="97"/>
                    </a:cubicBezTo>
                    <a:cubicBezTo>
                      <a:pt x="260" y="96"/>
                      <a:pt x="261" y="96"/>
                      <a:pt x="261" y="96"/>
                    </a:cubicBezTo>
                    <a:cubicBezTo>
                      <a:pt x="262" y="96"/>
                      <a:pt x="255" y="99"/>
                      <a:pt x="254" y="99"/>
                    </a:cubicBezTo>
                    <a:cubicBezTo>
                      <a:pt x="252" y="100"/>
                      <a:pt x="249" y="101"/>
                      <a:pt x="247" y="102"/>
                    </a:cubicBezTo>
                    <a:moveTo>
                      <a:pt x="19" y="103"/>
                    </a:moveTo>
                    <a:cubicBezTo>
                      <a:pt x="19" y="103"/>
                      <a:pt x="19" y="103"/>
                      <a:pt x="20" y="102"/>
                    </a:cubicBezTo>
                    <a:cubicBezTo>
                      <a:pt x="24" y="99"/>
                      <a:pt x="29" y="98"/>
                      <a:pt x="33" y="94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1" y="98"/>
                      <a:pt x="29" y="98"/>
                      <a:pt x="28" y="99"/>
                    </a:cubicBezTo>
                    <a:cubicBezTo>
                      <a:pt x="26" y="99"/>
                      <a:pt x="25" y="100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100"/>
                      <a:pt x="23" y="101"/>
                      <a:pt x="22" y="102"/>
                    </a:cubicBezTo>
                    <a:cubicBezTo>
                      <a:pt x="21" y="102"/>
                      <a:pt x="19" y="103"/>
                      <a:pt x="19" y="103"/>
                    </a:cubicBezTo>
                    <a:moveTo>
                      <a:pt x="19" y="102"/>
                    </a:moveTo>
                    <a:cubicBezTo>
                      <a:pt x="19" y="100"/>
                      <a:pt x="20" y="99"/>
                      <a:pt x="20" y="98"/>
                    </a:cubicBezTo>
                    <a:cubicBezTo>
                      <a:pt x="22" y="97"/>
                      <a:pt x="24" y="97"/>
                      <a:pt x="25" y="96"/>
                    </a:cubicBezTo>
                    <a:cubicBezTo>
                      <a:pt x="26" y="96"/>
                      <a:pt x="30" y="94"/>
                      <a:pt x="31" y="94"/>
                    </a:cubicBezTo>
                    <a:cubicBezTo>
                      <a:pt x="31" y="94"/>
                      <a:pt x="31" y="95"/>
                      <a:pt x="29" y="96"/>
                    </a:cubicBezTo>
                    <a:cubicBezTo>
                      <a:pt x="26" y="98"/>
                      <a:pt x="22" y="99"/>
                      <a:pt x="19" y="102"/>
                    </a:cubicBezTo>
                    <a:moveTo>
                      <a:pt x="224" y="102"/>
                    </a:moveTo>
                    <a:cubicBezTo>
                      <a:pt x="224" y="102"/>
                      <a:pt x="224" y="102"/>
                      <a:pt x="224" y="102"/>
                    </a:cubicBezTo>
                    <a:cubicBezTo>
                      <a:pt x="223" y="101"/>
                      <a:pt x="223" y="101"/>
                      <a:pt x="223" y="100"/>
                    </a:cubicBezTo>
                    <a:cubicBezTo>
                      <a:pt x="233" y="100"/>
                      <a:pt x="242" y="96"/>
                      <a:pt x="252" y="95"/>
                    </a:cubicBezTo>
                    <a:cubicBezTo>
                      <a:pt x="253" y="95"/>
                      <a:pt x="255" y="95"/>
                      <a:pt x="257" y="94"/>
                    </a:cubicBezTo>
                    <a:cubicBezTo>
                      <a:pt x="258" y="94"/>
                      <a:pt x="261" y="93"/>
                      <a:pt x="261" y="93"/>
                    </a:cubicBezTo>
                    <a:cubicBezTo>
                      <a:pt x="261" y="93"/>
                      <a:pt x="261" y="93"/>
                      <a:pt x="259" y="94"/>
                    </a:cubicBezTo>
                    <a:cubicBezTo>
                      <a:pt x="254" y="96"/>
                      <a:pt x="249" y="97"/>
                      <a:pt x="243" y="99"/>
                    </a:cubicBezTo>
                    <a:cubicBezTo>
                      <a:pt x="243" y="99"/>
                      <a:pt x="242" y="98"/>
                      <a:pt x="242" y="98"/>
                    </a:cubicBezTo>
                    <a:cubicBezTo>
                      <a:pt x="241" y="98"/>
                      <a:pt x="240" y="98"/>
                      <a:pt x="240" y="98"/>
                    </a:cubicBezTo>
                    <a:cubicBezTo>
                      <a:pt x="238" y="98"/>
                      <a:pt x="236" y="99"/>
                      <a:pt x="236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2" y="101"/>
                      <a:pt x="228" y="102"/>
                      <a:pt x="224" y="102"/>
                    </a:cubicBezTo>
                    <a:cubicBezTo>
                      <a:pt x="224" y="102"/>
                      <a:pt x="224" y="102"/>
                      <a:pt x="224" y="102"/>
                    </a:cubicBezTo>
                    <a:moveTo>
                      <a:pt x="245" y="99"/>
                    </a:moveTo>
                    <a:cubicBezTo>
                      <a:pt x="251" y="97"/>
                      <a:pt x="257" y="96"/>
                      <a:pt x="263" y="93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5" y="96"/>
                      <a:pt x="266" y="99"/>
                      <a:pt x="267" y="103"/>
                    </a:cubicBezTo>
                    <a:cubicBezTo>
                      <a:pt x="264" y="104"/>
                      <a:pt x="262" y="104"/>
                      <a:pt x="259" y="105"/>
                    </a:cubicBezTo>
                    <a:cubicBezTo>
                      <a:pt x="257" y="106"/>
                      <a:pt x="252" y="106"/>
                      <a:pt x="251" y="107"/>
                    </a:cubicBezTo>
                    <a:cubicBezTo>
                      <a:pt x="256" y="104"/>
                      <a:pt x="261" y="102"/>
                      <a:pt x="265" y="99"/>
                    </a:cubicBezTo>
                    <a:cubicBezTo>
                      <a:pt x="266" y="99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5" y="98"/>
                    </a:cubicBezTo>
                    <a:cubicBezTo>
                      <a:pt x="260" y="98"/>
                      <a:pt x="255" y="100"/>
                      <a:pt x="250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8" y="102"/>
                      <a:pt x="255" y="100"/>
                      <a:pt x="256" y="99"/>
                    </a:cubicBezTo>
                    <a:cubicBezTo>
                      <a:pt x="259" y="98"/>
                      <a:pt x="261" y="97"/>
                      <a:pt x="264" y="96"/>
                    </a:cubicBezTo>
                    <a:cubicBezTo>
                      <a:pt x="264" y="96"/>
                      <a:pt x="264" y="95"/>
                      <a:pt x="263" y="95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57" y="96"/>
                      <a:pt x="251" y="97"/>
                      <a:pt x="245" y="99"/>
                    </a:cubicBezTo>
                    <a:moveTo>
                      <a:pt x="22" y="95"/>
                    </a:moveTo>
                    <a:cubicBezTo>
                      <a:pt x="22" y="94"/>
                      <a:pt x="22" y="93"/>
                      <a:pt x="22" y="93"/>
                    </a:cubicBezTo>
                    <a:cubicBezTo>
                      <a:pt x="24" y="93"/>
                      <a:pt x="25" y="92"/>
                      <a:pt x="26" y="91"/>
                    </a:cubicBezTo>
                    <a:cubicBezTo>
                      <a:pt x="27" y="91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29" y="90"/>
                    </a:cubicBezTo>
                    <a:cubicBezTo>
                      <a:pt x="26" y="92"/>
                      <a:pt x="24" y="93"/>
                      <a:pt x="22" y="95"/>
                    </a:cubicBezTo>
                    <a:moveTo>
                      <a:pt x="222" y="99"/>
                    </a:moveTo>
                    <a:cubicBezTo>
                      <a:pt x="222" y="99"/>
                      <a:pt x="221" y="98"/>
                      <a:pt x="221" y="98"/>
                    </a:cubicBezTo>
                    <a:cubicBezTo>
                      <a:pt x="226" y="96"/>
                      <a:pt x="232" y="95"/>
                      <a:pt x="238" y="94"/>
                    </a:cubicBezTo>
                    <a:cubicBezTo>
                      <a:pt x="245" y="93"/>
                      <a:pt x="251" y="90"/>
                      <a:pt x="257" y="89"/>
                    </a:cubicBezTo>
                    <a:cubicBezTo>
                      <a:pt x="258" y="88"/>
                      <a:pt x="259" y="88"/>
                      <a:pt x="259" y="88"/>
                    </a:cubicBezTo>
                    <a:cubicBezTo>
                      <a:pt x="259" y="88"/>
                      <a:pt x="258" y="88"/>
                      <a:pt x="257" y="89"/>
                    </a:cubicBezTo>
                    <a:cubicBezTo>
                      <a:pt x="255" y="90"/>
                      <a:pt x="253" y="91"/>
                      <a:pt x="251" y="91"/>
                    </a:cubicBezTo>
                    <a:cubicBezTo>
                      <a:pt x="248" y="93"/>
                      <a:pt x="245" y="94"/>
                      <a:pt x="241" y="95"/>
                    </a:cubicBezTo>
                    <a:cubicBezTo>
                      <a:pt x="235" y="96"/>
                      <a:pt x="229" y="98"/>
                      <a:pt x="222" y="99"/>
                    </a:cubicBezTo>
                    <a:moveTo>
                      <a:pt x="183" y="98"/>
                    </a:moveTo>
                    <a:cubicBezTo>
                      <a:pt x="188" y="96"/>
                      <a:pt x="193" y="95"/>
                      <a:pt x="197" y="93"/>
                    </a:cubicBezTo>
                    <a:cubicBezTo>
                      <a:pt x="200" y="92"/>
                      <a:pt x="203" y="91"/>
                      <a:pt x="206" y="90"/>
                    </a:cubicBezTo>
                    <a:cubicBezTo>
                      <a:pt x="208" y="89"/>
                      <a:pt x="210" y="88"/>
                      <a:pt x="212" y="88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04" y="92"/>
                      <a:pt x="193" y="95"/>
                      <a:pt x="183" y="98"/>
                    </a:cubicBezTo>
                    <a:moveTo>
                      <a:pt x="122" y="111"/>
                    </a:moveTo>
                    <a:cubicBezTo>
                      <a:pt x="120" y="110"/>
                      <a:pt x="119" y="110"/>
                      <a:pt x="117" y="109"/>
                    </a:cubicBezTo>
                    <a:cubicBezTo>
                      <a:pt x="120" y="108"/>
                      <a:pt x="123" y="107"/>
                      <a:pt x="126" y="106"/>
                    </a:cubicBezTo>
                    <a:cubicBezTo>
                      <a:pt x="129" y="105"/>
                      <a:pt x="132" y="104"/>
                      <a:pt x="135" y="103"/>
                    </a:cubicBezTo>
                    <a:cubicBezTo>
                      <a:pt x="146" y="100"/>
                      <a:pt x="157" y="96"/>
                      <a:pt x="168" y="93"/>
                    </a:cubicBezTo>
                    <a:cubicBezTo>
                      <a:pt x="175" y="91"/>
                      <a:pt x="182" y="88"/>
                      <a:pt x="189" y="86"/>
                    </a:cubicBezTo>
                    <a:cubicBezTo>
                      <a:pt x="188" y="87"/>
                      <a:pt x="187" y="87"/>
                      <a:pt x="186" y="87"/>
                    </a:cubicBezTo>
                    <a:cubicBezTo>
                      <a:pt x="178" y="90"/>
                      <a:pt x="170" y="94"/>
                      <a:pt x="163" y="96"/>
                    </a:cubicBezTo>
                    <a:cubicBezTo>
                      <a:pt x="155" y="99"/>
                      <a:pt x="147" y="101"/>
                      <a:pt x="139" y="104"/>
                    </a:cubicBezTo>
                    <a:cubicBezTo>
                      <a:pt x="134" y="107"/>
                      <a:pt x="128" y="108"/>
                      <a:pt x="122" y="111"/>
                    </a:cubicBezTo>
                    <a:moveTo>
                      <a:pt x="179" y="95"/>
                    </a:moveTo>
                    <a:cubicBezTo>
                      <a:pt x="184" y="93"/>
                      <a:pt x="189" y="92"/>
                      <a:pt x="194" y="90"/>
                    </a:cubicBezTo>
                    <a:cubicBezTo>
                      <a:pt x="198" y="88"/>
                      <a:pt x="202" y="87"/>
                      <a:pt x="206" y="86"/>
                    </a:cubicBezTo>
                    <a:cubicBezTo>
                      <a:pt x="202" y="87"/>
                      <a:pt x="198" y="89"/>
                      <a:pt x="194" y="90"/>
                    </a:cubicBezTo>
                    <a:cubicBezTo>
                      <a:pt x="189" y="92"/>
                      <a:pt x="184" y="94"/>
                      <a:pt x="179" y="95"/>
                    </a:cubicBezTo>
                    <a:moveTo>
                      <a:pt x="132" y="112"/>
                    </a:moveTo>
                    <a:cubicBezTo>
                      <a:pt x="136" y="110"/>
                      <a:pt x="141" y="109"/>
                      <a:pt x="145" y="107"/>
                    </a:cubicBezTo>
                    <a:cubicBezTo>
                      <a:pt x="152" y="105"/>
                      <a:pt x="158" y="102"/>
                      <a:pt x="165" y="100"/>
                    </a:cubicBezTo>
                    <a:cubicBezTo>
                      <a:pt x="180" y="96"/>
                      <a:pt x="194" y="91"/>
                      <a:pt x="209" y="86"/>
                    </a:cubicBezTo>
                    <a:cubicBezTo>
                      <a:pt x="209" y="86"/>
                      <a:pt x="209" y="86"/>
                      <a:pt x="209" y="86"/>
                    </a:cubicBezTo>
                    <a:cubicBezTo>
                      <a:pt x="210" y="86"/>
                      <a:pt x="211" y="87"/>
                      <a:pt x="212" y="87"/>
                    </a:cubicBezTo>
                    <a:cubicBezTo>
                      <a:pt x="207" y="88"/>
                      <a:pt x="202" y="90"/>
                      <a:pt x="197" y="92"/>
                    </a:cubicBezTo>
                    <a:cubicBezTo>
                      <a:pt x="188" y="96"/>
                      <a:pt x="179" y="98"/>
                      <a:pt x="171" y="101"/>
                    </a:cubicBezTo>
                    <a:cubicBezTo>
                      <a:pt x="162" y="104"/>
                      <a:pt x="152" y="107"/>
                      <a:pt x="143" y="109"/>
                    </a:cubicBezTo>
                    <a:cubicBezTo>
                      <a:pt x="140" y="110"/>
                      <a:pt x="135" y="111"/>
                      <a:pt x="132" y="112"/>
                    </a:cubicBezTo>
                    <a:moveTo>
                      <a:pt x="206" y="86"/>
                    </a:moveTo>
                    <a:cubicBezTo>
                      <a:pt x="206" y="86"/>
                      <a:pt x="206" y="86"/>
                      <a:pt x="206" y="86"/>
                    </a:cubicBezTo>
                    <a:cubicBezTo>
                      <a:pt x="206" y="86"/>
                      <a:pt x="206" y="86"/>
                      <a:pt x="206" y="86"/>
                    </a:cubicBezTo>
                    <a:moveTo>
                      <a:pt x="144" y="117"/>
                    </a:moveTo>
                    <a:cubicBezTo>
                      <a:pt x="149" y="113"/>
                      <a:pt x="156" y="113"/>
                      <a:pt x="162" y="111"/>
                    </a:cubicBezTo>
                    <a:cubicBezTo>
                      <a:pt x="173" y="109"/>
                      <a:pt x="183" y="105"/>
                      <a:pt x="193" y="102"/>
                    </a:cubicBezTo>
                    <a:cubicBezTo>
                      <a:pt x="213" y="95"/>
                      <a:pt x="234" y="86"/>
                      <a:pt x="255" y="84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60" y="84"/>
                      <a:pt x="250" y="87"/>
                      <a:pt x="249" y="87"/>
                    </a:cubicBezTo>
                    <a:cubicBezTo>
                      <a:pt x="244" y="88"/>
                      <a:pt x="239" y="90"/>
                      <a:pt x="235" y="91"/>
                    </a:cubicBezTo>
                    <a:cubicBezTo>
                      <a:pt x="224" y="94"/>
                      <a:pt x="214" y="96"/>
                      <a:pt x="204" y="99"/>
                    </a:cubicBezTo>
                    <a:cubicBezTo>
                      <a:pt x="184" y="105"/>
                      <a:pt x="164" y="112"/>
                      <a:pt x="144" y="117"/>
                    </a:cubicBezTo>
                    <a:moveTo>
                      <a:pt x="23" y="92"/>
                    </a:moveTo>
                    <a:cubicBezTo>
                      <a:pt x="23" y="91"/>
                      <a:pt x="23" y="91"/>
                      <a:pt x="23" y="90"/>
                    </a:cubicBezTo>
                    <a:cubicBezTo>
                      <a:pt x="25" y="89"/>
                      <a:pt x="26" y="89"/>
                      <a:pt x="27" y="88"/>
                    </a:cubicBezTo>
                    <a:cubicBezTo>
                      <a:pt x="30" y="86"/>
                      <a:pt x="33" y="85"/>
                      <a:pt x="35" y="84"/>
                    </a:cubicBezTo>
                    <a:cubicBezTo>
                      <a:pt x="35" y="85"/>
                      <a:pt x="34" y="87"/>
                      <a:pt x="33" y="89"/>
                    </a:cubicBezTo>
                    <a:cubicBezTo>
                      <a:pt x="33" y="90"/>
                      <a:pt x="32" y="91"/>
                      <a:pt x="32" y="93"/>
                    </a:cubicBezTo>
                    <a:cubicBezTo>
                      <a:pt x="28" y="94"/>
                      <a:pt x="25" y="95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5" y="95"/>
                      <a:pt x="29" y="91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29" y="89"/>
                      <a:pt x="27" y="90"/>
                    </a:cubicBezTo>
                    <a:cubicBezTo>
                      <a:pt x="26" y="91"/>
                      <a:pt x="24" y="91"/>
                      <a:pt x="23" y="92"/>
                    </a:cubicBezTo>
                    <a:moveTo>
                      <a:pt x="128" y="110"/>
                    </a:moveTo>
                    <a:cubicBezTo>
                      <a:pt x="130" y="109"/>
                      <a:pt x="132" y="109"/>
                      <a:pt x="134" y="108"/>
                    </a:cubicBezTo>
                    <a:cubicBezTo>
                      <a:pt x="151" y="102"/>
                      <a:pt x="169" y="95"/>
                      <a:pt x="186" y="88"/>
                    </a:cubicBezTo>
                    <a:cubicBezTo>
                      <a:pt x="190" y="87"/>
                      <a:pt x="193" y="86"/>
                      <a:pt x="197" y="84"/>
                    </a:cubicBezTo>
                    <a:cubicBezTo>
                      <a:pt x="197" y="84"/>
                      <a:pt x="197" y="84"/>
                      <a:pt x="198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1" y="84"/>
                      <a:pt x="202" y="83"/>
                      <a:pt x="203" y="83"/>
                    </a:cubicBezTo>
                    <a:cubicBezTo>
                      <a:pt x="205" y="84"/>
                      <a:pt x="206" y="84"/>
                      <a:pt x="207" y="85"/>
                    </a:cubicBezTo>
                    <a:cubicBezTo>
                      <a:pt x="200" y="86"/>
                      <a:pt x="194" y="89"/>
                      <a:pt x="188" y="91"/>
                    </a:cubicBezTo>
                    <a:cubicBezTo>
                      <a:pt x="181" y="94"/>
                      <a:pt x="173" y="96"/>
                      <a:pt x="165" y="99"/>
                    </a:cubicBezTo>
                    <a:cubicBezTo>
                      <a:pt x="164" y="99"/>
                      <a:pt x="164" y="99"/>
                      <a:pt x="163" y="99"/>
                    </a:cubicBezTo>
                    <a:cubicBezTo>
                      <a:pt x="155" y="102"/>
                      <a:pt x="147" y="104"/>
                      <a:pt x="138" y="107"/>
                    </a:cubicBezTo>
                    <a:cubicBezTo>
                      <a:pt x="134" y="108"/>
                      <a:pt x="130" y="109"/>
                      <a:pt x="125" y="111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1"/>
                      <a:pt x="126" y="111"/>
                      <a:pt x="126" y="110"/>
                    </a:cubicBezTo>
                    <a:cubicBezTo>
                      <a:pt x="127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moveTo>
                      <a:pt x="24" y="89"/>
                    </a:moveTo>
                    <a:cubicBezTo>
                      <a:pt x="24" y="88"/>
                      <a:pt x="24" y="88"/>
                      <a:pt x="25" y="87"/>
                    </a:cubicBezTo>
                    <a:cubicBezTo>
                      <a:pt x="26" y="87"/>
                      <a:pt x="28" y="86"/>
                      <a:pt x="29" y="86"/>
                    </a:cubicBezTo>
                    <a:cubicBezTo>
                      <a:pt x="31" y="85"/>
                      <a:pt x="33" y="84"/>
                      <a:pt x="36" y="83"/>
                    </a:cubicBezTo>
                    <a:cubicBezTo>
                      <a:pt x="34" y="83"/>
                      <a:pt x="33" y="84"/>
                      <a:pt x="32" y="85"/>
                    </a:cubicBezTo>
                    <a:cubicBezTo>
                      <a:pt x="29" y="86"/>
                      <a:pt x="26" y="87"/>
                      <a:pt x="24" y="89"/>
                    </a:cubicBezTo>
                    <a:moveTo>
                      <a:pt x="36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36" y="83"/>
                      <a:pt x="36" y="83"/>
                    </a:cubicBezTo>
                    <a:moveTo>
                      <a:pt x="116" y="109"/>
                    </a:moveTo>
                    <a:cubicBezTo>
                      <a:pt x="114" y="108"/>
                      <a:pt x="112" y="107"/>
                      <a:pt x="110" y="106"/>
                    </a:cubicBezTo>
                    <a:cubicBezTo>
                      <a:pt x="119" y="105"/>
                      <a:pt x="128" y="100"/>
                      <a:pt x="136" y="98"/>
                    </a:cubicBezTo>
                    <a:cubicBezTo>
                      <a:pt x="147" y="95"/>
                      <a:pt x="158" y="91"/>
                      <a:pt x="169" y="88"/>
                    </a:cubicBezTo>
                    <a:cubicBezTo>
                      <a:pt x="174" y="86"/>
                      <a:pt x="179" y="85"/>
                      <a:pt x="184" y="84"/>
                    </a:cubicBezTo>
                    <a:cubicBezTo>
                      <a:pt x="185" y="84"/>
                      <a:pt x="187" y="83"/>
                      <a:pt x="188" y="83"/>
                    </a:cubicBezTo>
                    <a:cubicBezTo>
                      <a:pt x="179" y="87"/>
                      <a:pt x="170" y="90"/>
                      <a:pt x="160" y="93"/>
                    </a:cubicBezTo>
                    <a:cubicBezTo>
                      <a:pt x="150" y="97"/>
                      <a:pt x="140" y="100"/>
                      <a:pt x="130" y="104"/>
                    </a:cubicBezTo>
                    <a:cubicBezTo>
                      <a:pt x="128" y="104"/>
                      <a:pt x="126" y="105"/>
                      <a:pt x="124" y="106"/>
                    </a:cubicBezTo>
                    <a:cubicBezTo>
                      <a:pt x="123" y="106"/>
                      <a:pt x="122" y="107"/>
                      <a:pt x="121" y="107"/>
                    </a:cubicBezTo>
                    <a:cubicBezTo>
                      <a:pt x="120" y="107"/>
                      <a:pt x="120" y="107"/>
                      <a:pt x="120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8"/>
                      <a:pt x="118" y="108"/>
                      <a:pt x="117" y="108"/>
                    </a:cubicBezTo>
                    <a:cubicBezTo>
                      <a:pt x="117" y="109"/>
                      <a:pt x="116" y="109"/>
                      <a:pt x="116" y="109"/>
                    </a:cubicBezTo>
                    <a:moveTo>
                      <a:pt x="109" y="105"/>
                    </a:moveTo>
                    <a:cubicBezTo>
                      <a:pt x="108" y="104"/>
                      <a:pt x="107" y="103"/>
                      <a:pt x="106" y="101"/>
                    </a:cubicBezTo>
                    <a:cubicBezTo>
                      <a:pt x="111" y="101"/>
                      <a:pt x="116" y="99"/>
                      <a:pt x="120" y="98"/>
                    </a:cubicBezTo>
                    <a:cubicBezTo>
                      <a:pt x="127" y="95"/>
                      <a:pt x="133" y="93"/>
                      <a:pt x="140" y="91"/>
                    </a:cubicBezTo>
                    <a:cubicBezTo>
                      <a:pt x="152" y="87"/>
                      <a:pt x="163" y="84"/>
                      <a:pt x="175" y="81"/>
                    </a:cubicBezTo>
                    <a:cubicBezTo>
                      <a:pt x="174" y="81"/>
                      <a:pt x="173" y="81"/>
                      <a:pt x="172" y="82"/>
                    </a:cubicBezTo>
                    <a:cubicBezTo>
                      <a:pt x="165" y="85"/>
                      <a:pt x="158" y="88"/>
                      <a:pt x="150" y="90"/>
                    </a:cubicBezTo>
                    <a:cubicBezTo>
                      <a:pt x="137" y="96"/>
                      <a:pt x="123" y="100"/>
                      <a:pt x="109" y="105"/>
                    </a:cubicBezTo>
                    <a:moveTo>
                      <a:pt x="148" y="98"/>
                    </a:moveTo>
                    <a:cubicBezTo>
                      <a:pt x="152" y="97"/>
                      <a:pt x="155" y="96"/>
                      <a:pt x="158" y="95"/>
                    </a:cubicBezTo>
                    <a:cubicBezTo>
                      <a:pt x="171" y="91"/>
                      <a:pt x="184" y="86"/>
                      <a:pt x="196" y="80"/>
                    </a:cubicBezTo>
                    <a:cubicBezTo>
                      <a:pt x="198" y="81"/>
                      <a:pt x="200" y="82"/>
                      <a:pt x="202" y="82"/>
                    </a:cubicBezTo>
                    <a:cubicBezTo>
                      <a:pt x="201" y="83"/>
                      <a:pt x="201" y="83"/>
                      <a:pt x="200" y="83"/>
                    </a:cubicBezTo>
                    <a:cubicBezTo>
                      <a:pt x="199" y="83"/>
                      <a:pt x="198" y="83"/>
                      <a:pt x="197" y="83"/>
                    </a:cubicBezTo>
                    <a:cubicBezTo>
                      <a:pt x="188" y="85"/>
                      <a:pt x="179" y="88"/>
                      <a:pt x="170" y="91"/>
                    </a:cubicBezTo>
                    <a:cubicBezTo>
                      <a:pt x="163" y="94"/>
                      <a:pt x="156" y="96"/>
                      <a:pt x="148" y="98"/>
                    </a:cubicBezTo>
                    <a:moveTo>
                      <a:pt x="142" y="117"/>
                    </a:moveTo>
                    <a:cubicBezTo>
                      <a:pt x="141" y="117"/>
                      <a:pt x="139" y="116"/>
                      <a:pt x="138" y="115"/>
                    </a:cubicBezTo>
                    <a:cubicBezTo>
                      <a:pt x="141" y="115"/>
                      <a:pt x="143" y="114"/>
                      <a:pt x="146" y="113"/>
                    </a:cubicBezTo>
                    <a:cubicBezTo>
                      <a:pt x="152" y="111"/>
                      <a:pt x="158" y="110"/>
                      <a:pt x="163" y="108"/>
                    </a:cubicBezTo>
                    <a:cubicBezTo>
                      <a:pt x="175" y="106"/>
                      <a:pt x="185" y="102"/>
                      <a:pt x="196" y="98"/>
                    </a:cubicBezTo>
                    <a:cubicBezTo>
                      <a:pt x="207" y="95"/>
                      <a:pt x="217" y="91"/>
                      <a:pt x="228" y="88"/>
                    </a:cubicBezTo>
                    <a:cubicBezTo>
                      <a:pt x="238" y="85"/>
                      <a:pt x="248" y="83"/>
                      <a:pt x="257" y="79"/>
                    </a:cubicBezTo>
                    <a:cubicBezTo>
                      <a:pt x="259" y="83"/>
                      <a:pt x="262" y="88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56" y="94"/>
                      <a:pt x="250" y="94"/>
                      <a:pt x="243" y="96"/>
                    </a:cubicBezTo>
                    <a:cubicBezTo>
                      <a:pt x="239" y="96"/>
                      <a:pt x="235" y="97"/>
                      <a:pt x="232" y="98"/>
                    </a:cubicBezTo>
                    <a:cubicBezTo>
                      <a:pt x="230" y="99"/>
                      <a:pt x="229" y="99"/>
                      <a:pt x="228" y="99"/>
                    </a:cubicBezTo>
                    <a:cubicBezTo>
                      <a:pt x="239" y="96"/>
                      <a:pt x="251" y="93"/>
                      <a:pt x="261" y="88"/>
                    </a:cubicBezTo>
                    <a:cubicBezTo>
                      <a:pt x="261" y="88"/>
                      <a:pt x="261" y="87"/>
                      <a:pt x="261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4" y="88"/>
                      <a:pt x="248" y="90"/>
                      <a:pt x="242" y="92"/>
                    </a:cubicBezTo>
                    <a:cubicBezTo>
                      <a:pt x="235" y="94"/>
                      <a:pt x="227" y="95"/>
                      <a:pt x="219" y="97"/>
                    </a:cubicBezTo>
                    <a:cubicBezTo>
                      <a:pt x="219" y="97"/>
                      <a:pt x="219" y="96"/>
                      <a:pt x="218" y="96"/>
                    </a:cubicBezTo>
                    <a:cubicBezTo>
                      <a:pt x="224" y="95"/>
                      <a:pt x="229" y="93"/>
                      <a:pt x="235" y="92"/>
                    </a:cubicBezTo>
                    <a:cubicBezTo>
                      <a:pt x="243" y="90"/>
                      <a:pt x="252" y="88"/>
                      <a:pt x="259" y="84"/>
                    </a:cubicBezTo>
                    <a:cubicBezTo>
                      <a:pt x="260" y="84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8" y="84"/>
                    </a:cubicBezTo>
                    <a:cubicBezTo>
                      <a:pt x="249" y="84"/>
                      <a:pt x="240" y="86"/>
                      <a:pt x="230" y="89"/>
                    </a:cubicBezTo>
                    <a:cubicBezTo>
                      <a:pt x="218" y="92"/>
                      <a:pt x="207" y="96"/>
                      <a:pt x="195" y="100"/>
                    </a:cubicBezTo>
                    <a:cubicBezTo>
                      <a:pt x="183" y="104"/>
                      <a:pt x="172" y="108"/>
                      <a:pt x="161" y="111"/>
                    </a:cubicBezTo>
                    <a:cubicBezTo>
                      <a:pt x="154" y="112"/>
                      <a:pt x="147" y="113"/>
                      <a:pt x="142" y="117"/>
                    </a:cubicBezTo>
                    <a:moveTo>
                      <a:pt x="26" y="84"/>
                    </a:moveTo>
                    <a:cubicBezTo>
                      <a:pt x="27" y="83"/>
                      <a:pt x="27" y="82"/>
                      <a:pt x="28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2" y="79"/>
                      <a:pt x="35" y="78"/>
                      <a:pt x="36" y="78"/>
                    </a:cubicBezTo>
                    <a:cubicBezTo>
                      <a:pt x="36" y="78"/>
                      <a:pt x="36" y="78"/>
                      <a:pt x="34" y="80"/>
                    </a:cubicBezTo>
                    <a:cubicBezTo>
                      <a:pt x="31" y="82"/>
                      <a:pt x="29" y="83"/>
                      <a:pt x="26" y="84"/>
                    </a:cubicBezTo>
                    <a:moveTo>
                      <a:pt x="27" y="85"/>
                    </a:moveTo>
                    <a:cubicBezTo>
                      <a:pt x="26" y="85"/>
                      <a:pt x="27" y="85"/>
                      <a:pt x="29" y="84"/>
                    </a:cubicBezTo>
                    <a:cubicBezTo>
                      <a:pt x="32" y="82"/>
                      <a:pt x="35" y="80"/>
                      <a:pt x="37" y="78"/>
                    </a:cubicBezTo>
                    <a:cubicBezTo>
                      <a:pt x="37" y="79"/>
                      <a:pt x="37" y="80"/>
                      <a:pt x="36" y="82"/>
                    </a:cubicBezTo>
                    <a:cubicBezTo>
                      <a:pt x="35" y="82"/>
                      <a:pt x="33" y="83"/>
                      <a:pt x="32" y="83"/>
                    </a:cubicBezTo>
                    <a:cubicBezTo>
                      <a:pt x="30" y="84"/>
                      <a:pt x="27" y="85"/>
                      <a:pt x="27" y="85"/>
                    </a:cubicBezTo>
                    <a:moveTo>
                      <a:pt x="110" y="106"/>
                    </a:moveTo>
                    <a:cubicBezTo>
                      <a:pt x="110" y="106"/>
                      <a:pt x="111" y="105"/>
                      <a:pt x="115" y="104"/>
                    </a:cubicBezTo>
                    <a:cubicBezTo>
                      <a:pt x="118" y="103"/>
                      <a:pt x="121" y="102"/>
                      <a:pt x="125" y="100"/>
                    </a:cubicBezTo>
                    <a:cubicBezTo>
                      <a:pt x="132" y="98"/>
                      <a:pt x="139" y="96"/>
                      <a:pt x="146" y="93"/>
                    </a:cubicBezTo>
                    <a:cubicBezTo>
                      <a:pt x="161" y="88"/>
                      <a:pt x="175" y="82"/>
                      <a:pt x="189" y="76"/>
                    </a:cubicBezTo>
                    <a:cubicBezTo>
                      <a:pt x="191" y="77"/>
                      <a:pt x="193" y="78"/>
                      <a:pt x="195" y="79"/>
                    </a:cubicBezTo>
                    <a:cubicBezTo>
                      <a:pt x="182" y="84"/>
                      <a:pt x="169" y="87"/>
                      <a:pt x="156" y="91"/>
                    </a:cubicBezTo>
                    <a:cubicBezTo>
                      <a:pt x="149" y="93"/>
                      <a:pt x="141" y="95"/>
                      <a:pt x="134" y="98"/>
                    </a:cubicBezTo>
                    <a:cubicBezTo>
                      <a:pt x="127" y="99"/>
                      <a:pt x="121" y="102"/>
                      <a:pt x="114" y="104"/>
                    </a:cubicBezTo>
                    <a:cubicBezTo>
                      <a:pt x="112" y="105"/>
                      <a:pt x="110" y="106"/>
                      <a:pt x="110" y="106"/>
                    </a:cubicBezTo>
                    <a:moveTo>
                      <a:pt x="221" y="76"/>
                    </a:moveTo>
                    <a:cubicBezTo>
                      <a:pt x="220" y="76"/>
                      <a:pt x="220" y="76"/>
                      <a:pt x="220" y="76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21" y="75"/>
                      <a:pt x="222" y="75"/>
                      <a:pt x="222" y="76"/>
                    </a:cubicBezTo>
                    <a:cubicBezTo>
                      <a:pt x="222" y="76"/>
                      <a:pt x="221" y="76"/>
                      <a:pt x="221" y="76"/>
                    </a:cubicBezTo>
                    <a:moveTo>
                      <a:pt x="216" y="89"/>
                    </a:moveTo>
                    <a:cubicBezTo>
                      <a:pt x="217" y="89"/>
                      <a:pt x="217" y="89"/>
                      <a:pt x="218" y="89"/>
                    </a:cubicBezTo>
                    <a:cubicBezTo>
                      <a:pt x="219" y="89"/>
                      <a:pt x="220" y="88"/>
                      <a:pt x="221" y="88"/>
                    </a:cubicBezTo>
                    <a:cubicBezTo>
                      <a:pt x="233" y="85"/>
                      <a:pt x="244" y="79"/>
                      <a:pt x="255" y="75"/>
                    </a:cubicBezTo>
                    <a:cubicBezTo>
                      <a:pt x="255" y="76"/>
                      <a:pt x="256" y="77"/>
                      <a:pt x="256" y="78"/>
                    </a:cubicBezTo>
                    <a:cubicBezTo>
                      <a:pt x="240" y="85"/>
                      <a:pt x="222" y="88"/>
                      <a:pt x="205" y="94"/>
                    </a:cubicBezTo>
                    <a:cubicBezTo>
                      <a:pt x="187" y="100"/>
                      <a:pt x="169" y="106"/>
                      <a:pt x="152" y="110"/>
                    </a:cubicBezTo>
                    <a:cubicBezTo>
                      <a:pt x="148" y="111"/>
                      <a:pt x="144" y="113"/>
                      <a:pt x="140" y="114"/>
                    </a:cubicBezTo>
                    <a:cubicBezTo>
                      <a:pt x="138" y="114"/>
                      <a:pt x="137" y="115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7" y="114"/>
                      <a:pt x="142" y="112"/>
                      <a:pt x="143" y="111"/>
                    </a:cubicBezTo>
                    <a:cubicBezTo>
                      <a:pt x="151" y="109"/>
                      <a:pt x="160" y="106"/>
                      <a:pt x="168" y="104"/>
                    </a:cubicBezTo>
                    <a:cubicBezTo>
                      <a:pt x="176" y="101"/>
                      <a:pt x="184" y="99"/>
                      <a:pt x="193" y="96"/>
                    </a:cubicBezTo>
                    <a:cubicBezTo>
                      <a:pt x="200" y="95"/>
                      <a:pt x="208" y="92"/>
                      <a:pt x="215" y="88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6" y="89"/>
                      <a:pt x="216" y="89"/>
                      <a:pt x="216" y="89"/>
                    </a:cubicBezTo>
                    <a:moveTo>
                      <a:pt x="219" y="76"/>
                    </a:moveTo>
                    <a:cubicBezTo>
                      <a:pt x="218" y="75"/>
                      <a:pt x="218" y="75"/>
                      <a:pt x="217" y="75"/>
                    </a:cubicBezTo>
                    <a:cubicBezTo>
                      <a:pt x="218" y="75"/>
                      <a:pt x="219" y="74"/>
                      <a:pt x="219" y="74"/>
                    </a:cubicBezTo>
                    <a:cubicBezTo>
                      <a:pt x="220" y="74"/>
                      <a:pt x="220" y="75"/>
                      <a:pt x="219" y="76"/>
                    </a:cubicBezTo>
                    <a:moveTo>
                      <a:pt x="106" y="100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8"/>
                      <a:pt x="105" y="98"/>
                      <a:pt x="105" y="97"/>
                    </a:cubicBezTo>
                    <a:cubicBezTo>
                      <a:pt x="117" y="93"/>
                      <a:pt x="130" y="89"/>
                      <a:pt x="143" y="85"/>
                    </a:cubicBezTo>
                    <a:cubicBezTo>
                      <a:pt x="150" y="84"/>
                      <a:pt x="156" y="82"/>
                      <a:pt x="163" y="80"/>
                    </a:cubicBezTo>
                    <a:cubicBezTo>
                      <a:pt x="169" y="78"/>
                      <a:pt x="177" y="76"/>
                      <a:pt x="182" y="74"/>
                    </a:cubicBezTo>
                    <a:cubicBezTo>
                      <a:pt x="169" y="80"/>
                      <a:pt x="155" y="84"/>
                      <a:pt x="141" y="88"/>
                    </a:cubicBezTo>
                    <a:cubicBezTo>
                      <a:pt x="135" y="90"/>
                      <a:pt x="129" y="93"/>
                      <a:pt x="123" y="95"/>
                    </a:cubicBezTo>
                    <a:cubicBezTo>
                      <a:pt x="117" y="96"/>
                      <a:pt x="111" y="98"/>
                      <a:pt x="106" y="100"/>
                    </a:cubicBezTo>
                    <a:moveTo>
                      <a:pt x="30" y="77"/>
                    </a:moveTo>
                    <a:cubicBezTo>
                      <a:pt x="30" y="76"/>
                      <a:pt x="31" y="76"/>
                      <a:pt x="31" y="75"/>
                    </a:cubicBezTo>
                    <a:cubicBezTo>
                      <a:pt x="33" y="74"/>
                      <a:pt x="34" y="74"/>
                      <a:pt x="36" y="73"/>
                    </a:cubicBezTo>
                    <a:cubicBezTo>
                      <a:pt x="35" y="74"/>
                      <a:pt x="33" y="75"/>
                      <a:pt x="32" y="76"/>
                    </a:cubicBezTo>
                    <a:cubicBezTo>
                      <a:pt x="31" y="76"/>
                      <a:pt x="31" y="76"/>
                      <a:pt x="30" y="77"/>
                    </a:cubicBezTo>
                    <a:moveTo>
                      <a:pt x="29" y="80"/>
                    </a:moveTo>
                    <a:cubicBezTo>
                      <a:pt x="29" y="79"/>
                      <a:pt x="29" y="79"/>
                      <a:pt x="29" y="78"/>
                    </a:cubicBezTo>
                    <a:cubicBezTo>
                      <a:pt x="32" y="77"/>
                      <a:pt x="35" y="75"/>
                      <a:pt x="38" y="73"/>
                    </a:cubicBezTo>
                    <a:cubicBezTo>
                      <a:pt x="38" y="74"/>
                      <a:pt x="38" y="74"/>
                      <a:pt x="38" y="75"/>
                    </a:cubicBezTo>
                    <a:cubicBezTo>
                      <a:pt x="38" y="75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7"/>
                      <a:pt x="34" y="77"/>
                    </a:cubicBezTo>
                    <a:cubicBezTo>
                      <a:pt x="32" y="78"/>
                      <a:pt x="30" y="79"/>
                      <a:pt x="29" y="80"/>
                    </a:cubicBezTo>
                    <a:moveTo>
                      <a:pt x="107" y="101"/>
                    </a:moveTo>
                    <a:cubicBezTo>
                      <a:pt x="106" y="101"/>
                      <a:pt x="114" y="98"/>
                      <a:pt x="115" y="98"/>
                    </a:cubicBezTo>
                    <a:cubicBezTo>
                      <a:pt x="118" y="97"/>
                      <a:pt x="122" y="96"/>
                      <a:pt x="125" y="95"/>
                    </a:cubicBezTo>
                    <a:cubicBezTo>
                      <a:pt x="132" y="93"/>
                      <a:pt x="139" y="90"/>
                      <a:pt x="145" y="88"/>
                    </a:cubicBezTo>
                    <a:cubicBezTo>
                      <a:pt x="159" y="84"/>
                      <a:pt x="172" y="80"/>
                      <a:pt x="185" y="74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6" y="74"/>
                      <a:pt x="187" y="74"/>
                      <a:pt x="187" y="75"/>
                    </a:cubicBezTo>
                    <a:cubicBezTo>
                      <a:pt x="188" y="76"/>
                      <a:pt x="188" y="76"/>
                      <a:pt x="188" y="76"/>
                    </a:cubicBezTo>
                    <a:cubicBezTo>
                      <a:pt x="175" y="80"/>
                      <a:pt x="162" y="83"/>
                      <a:pt x="149" y="87"/>
                    </a:cubicBezTo>
                    <a:cubicBezTo>
                      <a:pt x="136" y="91"/>
                      <a:pt x="123" y="97"/>
                      <a:pt x="110" y="100"/>
                    </a:cubicBezTo>
                    <a:cubicBezTo>
                      <a:pt x="108" y="100"/>
                      <a:pt x="107" y="101"/>
                      <a:pt x="107" y="101"/>
                    </a:cubicBezTo>
                    <a:moveTo>
                      <a:pt x="216" y="74"/>
                    </a:moveTo>
                    <a:cubicBezTo>
                      <a:pt x="216" y="74"/>
                      <a:pt x="216" y="74"/>
                      <a:pt x="216" y="74"/>
                    </a:cubicBezTo>
                    <a:cubicBezTo>
                      <a:pt x="215" y="74"/>
                      <a:pt x="214" y="74"/>
                      <a:pt x="213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6" y="73"/>
                      <a:pt x="217" y="73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moveTo>
                      <a:pt x="219" y="74"/>
                    </a:moveTo>
                    <a:cubicBezTo>
                      <a:pt x="218" y="74"/>
                      <a:pt x="218" y="74"/>
                      <a:pt x="218" y="73"/>
                    </a:cubicBezTo>
                    <a:cubicBezTo>
                      <a:pt x="219" y="74"/>
                      <a:pt x="219" y="74"/>
                      <a:pt x="219" y="74"/>
                    </a:cubicBezTo>
                    <a:cubicBezTo>
                      <a:pt x="219" y="74"/>
                      <a:pt x="219" y="74"/>
                      <a:pt x="219" y="74"/>
                    </a:cubicBezTo>
                    <a:moveTo>
                      <a:pt x="224" y="83"/>
                    </a:moveTo>
                    <a:cubicBezTo>
                      <a:pt x="224" y="83"/>
                      <a:pt x="224" y="83"/>
                      <a:pt x="224" y="83"/>
                    </a:cubicBezTo>
                    <a:cubicBezTo>
                      <a:pt x="224" y="83"/>
                      <a:pt x="224" y="82"/>
                      <a:pt x="224" y="81"/>
                    </a:cubicBezTo>
                    <a:cubicBezTo>
                      <a:pt x="229" y="79"/>
                      <a:pt x="234" y="77"/>
                      <a:pt x="240" y="75"/>
                    </a:cubicBezTo>
                    <a:cubicBezTo>
                      <a:pt x="243" y="74"/>
                      <a:pt x="245" y="73"/>
                      <a:pt x="248" y="72"/>
                    </a:cubicBezTo>
                    <a:cubicBezTo>
                      <a:pt x="246" y="72"/>
                      <a:pt x="243" y="75"/>
                      <a:pt x="241" y="76"/>
                    </a:cubicBezTo>
                    <a:cubicBezTo>
                      <a:pt x="236" y="78"/>
                      <a:pt x="231" y="81"/>
                      <a:pt x="226" y="83"/>
                    </a:cubicBezTo>
                    <a:cubicBezTo>
                      <a:pt x="225" y="83"/>
                      <a:pt x="224" y="83"/>
                      <a:pt x="224" y="83"/>
                    </a:cubicBezTo>
                    <a:moveTo>
                      <a:pt x="33" y="73"/>
                    </a:moveTo>
                    <a:cubicBezTo>
                      <a:pt x="33" y="72"/>
                      <a:pt x="33" y="72"/>
                      <a:pt x="33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4" y="72"/>
                      <a:pt x="33" y="73"/>
                    </a:cubicBezTo>
                    <a:moveTo>
                      <a:pt x="212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3" y="71"/>
                      <a:pt x="213" y="71"/>
                    </a:cubicBezTo>
                    <a:cubicBezTo>
                      <a:pt x="214" y="71"/>
                      <a:pt x="213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moveTo>
                      <a:pt x="104" y="96"/>
                    </a:moveTo>
                    <a:cubicBezTo>
                      <a:pt x="104" y="94"/>
                      <a:pt x="104" y="93"/>
                      <a:pt x="105" y="92"/>
                    </a:cubicBezTo>
                    <a:cubicBezTo>
                      <a:pt x="117" y="88"/>
                      <a:pt x="130" y="85"/>
                      <a:pt x="142" y="81"/>
                    </a:cubicBezTo>
                    <a:cubicBezTo>
                      <a:pt x="149" y="79"/>
                      <a:pt x="156" y="77"/>
                      <a:pt x="162" y="75"/>
                    </a:cubicBezTo>
                    <a:cubicBezTo>
                      <a:pt x="167" y="74"/>
                      <a:pt x="175" y="73"/>
                      <a:pt x="179" y="71"/>
                    </a:cubicBezTo>
                    <a:cubicBezTo>
                      <a:pt x="167" y="76"/>
                      <a:pt x="154" y="80"/>
                      <a:pt x="141" y="84"/>
                    </a:cubicBezTo>
                    <a:cubicBezTo>
                      <a:pt x="129" y="88"/>
                      <a:pt x="118" y="92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05" y="95"/>
                      <a:pt x="105" y="95"/>
                      <a:pt x="104" y="96"/>
                    </a:cubicBezTo>
                    <a:cubicBezTo>
                      <a:pt x="104" y="96"/>
                      <a:pt x="104" y="96"/>
                      <a:pt x="104" y="96"/>
                    </a:cubicBezTo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moveTo>
                      <a:pt x="215" y="73"/>
                    </a:moveTo>
                    <a:cubicBezTo>
                      <a:pt x="214" y="73"/>
                      <a:pt x="214" y="72"/>
                      <a:pt x="215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6" y="71"/>
                      <a:pt x="217" y="71"/>
                      <a:pt x="217" y="72"/>
                    </a:cubicBezTo>
                    <a:cubicBezTo>
                      <a:pt x="216" y="72"/>
                      <a:pt x="215" y="73"/>
                      <a:pt x="215" y="73"/>
                    </a:cubicBezTo>
                    <a:moveTo>
                      <a:pt x="139" y="86"/>
                    </a:moveTo>
                    <a:cubicBezTo>
                      <a:pt x="140" y="85"/>
                      <a:pt x="142" y="85"/>
                      <a:pt x="143" y="84"/>
                    </a:cubicBezTo>
                    <a:cubicBezTo>
                      <a:pt x="156" y="80"/>
                      <a:pt x="169" y="76"/>
                      <a:pt x="182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3" y="71"/>
                      <a:pt x="184" y="72"/>
                      <a:pt x="185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71" y="75"/>
                      <a:pt x="158" y="80"/>
                      <a:pt x="145" y="84"/>
                    </a:cubicBezTo>
                    <a:cubicBezTo>
                      <a:pt x="143" y="84"/>
                      <a:pt x="141" y="85"/>
                      <a:pt x="139" y="86"/>
                    </a:cubicBezTo>
                    <a:moveTo>
                      <a:pt x="105" y="90"/>
                    </a:moveTo>
                    <a:cubicBezTo>
                      <a:pt x="105" y="88"/>
                      <a:pt x="106" y="86"/>
                      <a:pt x="107" y="84"/>
                    </a:cubicBezTo>
                    <a:cubicBezTo>
                      <a:pt x="119" y="82"/>
                      <a:pt x="131" y="79"/>
                      <a:pt x="143" y="76"/>
                    </a:cubicBezTo>
                    <a:cubicBezTo>
                      <a:pt x="149" y="74"/>
                      <a:pt x="156" y="72"/>
                      <a:pt x="163" y="71"/>
                    </a:cubicBezTo>
                    <a:cubicBezTo>
                      <a:pt x="165" y="70"/>
                      <a:pt x="167" y="70"/>
                      <a:pt x="169" y="69"/>
                    </a:cubicBezTo>
                    <a:cubicBezTo>
                      <a:pt x="164" y="71"/>
                      <a:pt x="159" y="72"/>
                      <a:pt x="154" y="73"/>
                    </a:cubicBezTo>
                    <a:cubicBezTo>
                      <a:pt x="147" y="76"/>
                      <a:pt x="141" y="78"/>
                      <a:pt x="134" y="80"/>
                    </a:cubicBezTo>
                    <a:cubicBezTo>
                      <a:pt x="124" y="84"/>
                      <a:pt x="114" y="85"/>
                      <a:pt x="105" y="90"/>
                    </a:cubicBezTo>
                    <a:moveTo>
                      <a:pt x="212" y="71"/>
                    </a:moveTo>
                    <a:cubicBezTo>
                      <a:pt x="212" y="70"/>
                      <a:pt x="212" y="70"/>
                      <a:pt x="212" y="69"/>
                    </a:cubicBezTo>
                    <a:cubicBezTo>
                      <a:pt x="213" y="69"/>
                      <a:pt x="214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4" y="71"/>
                      <a:pt x="213" y="71"/>
                      <a:pt x="212" y="71"/>
                    </a:cubicBezTo>
                    <a:moveTo>
                      <a:pt x="223" y="80"/>
                    </a:moveTo>
                    <a:cubicBezTo>
                      <a:pt x="223" y="79"/>
                      <a:pt x="222" y="78"/>
                      <a:pt x="220" y="77"/>
                    </a:cubicBezTo>
                    <a:cubicBezTo>
                      <a:pt x="230" y="76"/>
                      <a:pt x="239" y="70"/>
                      <a:pt x="248" y="68"/>
                    </a:cubicBezTo>
                    <a:cubicBezTo>
                      <a:pt x="244" y="69"/>
                      <a:pt x="239" y="72"/>
                      <a:pt x="235" y="74"/>
                    </a:cubicBezTo>
                    <a:cubicBezTo>
                      <a:pt x="231" y="76"/>
                      <a:pt x="227" y="78"/>
                      <a:pt x="223" y="80"/>
                    </a:cubicBezTo>
                    <a:moveTo>
                      <a:pt x="225" y="80"/>
                    </a:moveTo>
                    <a:cubicBezTo>
                      <a:pt x="233" y="75"/>
                      <a:pt x="242" y="73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1" y="70"/>
                      <a:pt x="253" y="72"/>
                      <a:pt x="254" y="74"/>
                    </a:cubicBezTo>
                    <a:cubicBezTo>
                      <a:pt x="248" y="76"/>
                      <a:pt x="241" y="79"/>
                      <a:pt x="235" y="81"/>
                    </a:cubicBezTo>
                    <a:cubicBezTo>
                      <a:pt x="232" y="83"/>
                      <a:pt x="229" y="84"/>
                      <a:pt x="225" y="85"/>
                    </a:cubicBezTo>
                    <a:cubicBezTo>
                      <a:pt x="225" y="85"/>
                      <a:pt x="224" y="86"/>
                      <a:pt x="223" y="86"/>
                    </a:cubicBezTo>
                    <a:cubicBezTo>
                      <a:pt x="223" y="85"/>
                      <a:pt x="224" y="85"/>
                      <a:pt x="224" y="84"/>
                    </a:cubicBezTo>
                    <a:cubicBezTo>
                      <a:pt x="233" y="80"/>
                      <a:pt x="243" y="78"/>
                      <a:pt x="250" y="71"/>
                    </a:cubicBezTo>
                    <a:cubicBezTo>
                      <a:pt x="251" y="71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42" y="73"/>
                      <a:pt x="232" y="76"/>
                      <a:pt x="225" y="80"/>
                    </a:cubicBezTo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15" y="85"/>
                      <a:pt x="129" y="83"/>
                      <a:pt x="141" y="79"/>
                    </a:cubicBezTo>
                    <a:cubicBezTo>
                      <a:pt x="148" y="77"/>
                      <a:pt x="154" y="74"/>
                      <a:pt x="161" y="72"/>
                    </a:cubicBezTo>
                    <a:cubicBezTo>
                      <a:pt x="167" y="71"/>
                      <a:pt x="173" y="70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0" y="68"/>
                      <a:pt x="181" y="69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69" y="72"/>
                      <a:pt x="157" y="76"/>
                      <a:pt x="144" y="80"/>
                    </a:cubicBezTo>
                    <a:cubicBezTo>
                      <a:pt x="137" y="82"/>
                      <a:pt x="130" y="84"/>
                      <a:pt x="123" y="86"/>
                    </a:cubicBezTo>
                    <a:cubicBezTo>
                      <a:pt x="118" y="87"/>
                      <a:pt x="110" y="88"/>
                      <a:pt x="105" y="91"/>
                    </a:cubicBezTo>
                    <a:moveTo>
                      <a:pt x="34" y="71"/>
                    </a:moveTo>
                    <a:cubicBezTo>
                      <a:pt x="35" y="70"/>
                      <a:pt x="36" y="68"/>
                      <a:pt x="37" y="67"/>
                    </a:cubicBezTo>
                    <a:cubicBezTo>
                      <a:pt x="37" y="68"/>
                      <a:pt x="37" y="70"/>
                      <a:pt x="37" y="72"/>
                    </a:cubicBezTo>
                    <a:cubicBezTo>
                      <a:pt x="36" y="72"/>
                      <a:pt x="35" y="73"/>
                      <a:pt x="34" y="73"/>
                    </a:cubicBezTo>
                    <a:cubicBezTo>
                      <a:pt x="35" y="73"/>
                      <a:pt x="36" y="72"/>
                      <a:pt x="37" y="71"/>
                    </a:cubicBezTo>
                    <a:cubicBezTo>
                      <a:pt x="37" y="71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71"/>
                      <a:pt x="35" y="71"/>
                      <a:pt x="34" y="71"/>
                    </a:cubicBezTo>
                    <a:moveTo>
                      <a:pt x="230" y="69"/>
                    </a:moveTo>
                    <a:cubicBezTo>
                      <a:pt x="230" y="69"/>
                      <a:pt x="229" y="68"/>
                      <a:pt x="229" y="68"/>
                    </a:cubicBezTo>
                    <a:cubicBezTo>
                      <a:pt x="232" y="67"/>
                      <a:pt x="235" y="66"/>
                      <a:pt x="237" y="65"/>
                    </a:cubicBezTo>
                    <a:cubicBezTo>
                      <a:pt x="235" y="67"/>
                      <a:pt x="232" y="68"/>
                      <a:pt x="230" y="69"/>
                    </a:cubicBezTo>
                    <a:moveTo>
                      <a:pt x="107" y="83"/>
                    </a:moveTo>
                    <a:cubicBezTo>
                      <a:pt x="108" y="82"/>
                      <a:pt x="109" y="81"/>
                      <a:pt x="109" y="80"/>
                    </a:cubicBezTo>
                    <a:cubicBezTo>
                      <a:pt x="112" y="80"/>
                      <a:pt x="115" y="79"/>
                      <a:pt x="118" y="78"/>
                    </a:cubicBezTo>
                    <a:cubicBezTo>
                      <a:pt x="123" y="76"/>
                      <a:pt x="129" y="75"/>
                      <a:pt x="134" y="74"/>
                    </a:cubicBezTo>
                    <a:cubicBezTo>
                      <a:pt x="148" y="71"/>
                      <a:pt x="162" y="66"/>
                      <a:pt x="176" y="64"/>
                    </a:cubicBezTo>
                    <a:cubicBezTo>
                      <a:pt x="177" y="65"/>
                      <a:pt x="178" y="66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66" y="69"/>
                      <a:pt x="154" y="72"/>
                      <a:pt x="142" y="75"/>
                    </a:cubicBezTo>
                    <a:cubicBezTo>
                      <a:pt x="131" y="78"/>
                      <a:pt x="119" y="81"/>
                      <a:pt x="107" y="83"/>
                    </a:cubicBezTo>
                    <a:moveTo>
                      <a:pt x="228" y="74"/>
                    </a:moveTo>
                    <a:cubicBezTo>
                      <a:pt x="228" y="73"/>
                      <a:pt x="229" y="73"/>
                      <a:pt x="229" y="72"/>
                    </a:cubicBezTo>
                    <a:cubicBezTo>
                      <a:pt x="229" y="71"/>
                      <a:pt x="229" y="71"/>
                      <a:pt x="229" y="71"/>
                    </a:cubicBezTo>
                    <a:cubicBezTo>
                      <a:pt x="235" y="70"/>
                      <a:pt x="241" y="67"/>
                      <a:pt x="247" y="6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8" y="65"/>
                      <a:pt x="249" y="66"/>
                      <a:pt x="249" y="67"/>
                    </a:cubicBezTo>
                    <a:cubicBezTo>
                      <a:pt x="243" y="68"/>
                      <a:pt x="237" y="70"/>
                      <a:pt x="232" y="72"/>
                    </a:cubicBezTo>
                    <a:cubicBezTo>
                      <a:pt x="231" y="73"/>
                      <a:pt x="229" y="73"/>
                      <a:pt x="228" y="74"/>
                    </a:cubicBezTo>
                    <a:moveTo>
                      <a:pt x="230" y="70"/>
                    </a:moveTo>
                    <a:cubicBezTo>
                      <a:pt x="230" y="70"/>
                      <a:pt x="230" y="70"/>
                      <a:pt x="230" y="70"/>
                    </a:cubicBezTo>
                    <a:cubicBezTo>
                      <a:pt x="235" y="68"/>
                      <a:pt x="240" y="65"/>
                      <a:pt x="246" y="62"/>
                    </a:cubicBezTo>
                    <a:cubicBezTo>
                      <a:pt x="246" y="63"/>
                      <a:pt x="247" y="63"/>
                      <a:pt x="247" y="64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1" y="66"/>
                      <a:pt x="236" y="69"/>
                      <a:pt x="230" y="70"/>
                    </a:cubicBezTo>
                    <a:moveTo>
                      <a:pt x="112" y="77"/>
                    </a:move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5"/>
                      <a:pt x="113" y="75"/>
                      <a:pt x="114" y="74"/>
                    </a:cubicBezTo>
                    <a:cubicBezTo>
                      <a:pt x="116" y="74"/>
                      <a:pt x="118" y="74"/>
                      <a:pt x="120" y="73"/>
                    </a:cubicBezTo>
                    <a:cubicBezTo>
                      <a:pt x="125" y="71"/>
                      <a:pt x="131" y="70"/>
                      <a:pt x="136" y="69"/>
                    </a:cubicBezTo>
                    <a:cubicBezTo>
                      <a:pt x="142" y="67"/>
                      <a:pt x="148" y="66"/>
                      <a:pt x="154" y="64"/>
                    </a:cubicBezTo>
                    <a:cubicBezTo>
                      <a:pt x="159" y="63"/>
                      <a:pt x="165" y="63"/>
                      <a:pt x="169" y="61"/>
                    </a:cubicBezTo>
                    <a:cubicBezTo>
                      <a:pt x="151" y="69"/>
                      <a:pt x="130" y="69"/>
                      <a:pt x="112" y="77"/>
                    </a:cubicBezTo>
                    <a:moveTo>
                      <a:pt x="169" y="61"/>
                    </a:moveTo>
                    <a:cubicBezTo>
                      <a:pt x="169" y="61"/>
                      <a:pt x="169" y="61"/>
                      <a:pt x="169" y="61"/>
                    </a:cubicBezTo>
                    <a:cubicBezTo>
                      <a:pt x="169" y="61"/>
                      <a:pt x="169" y="61"/>
                      <a:pt x="169" y="61"/>
                    </a:cubicBezTo>
                    <a:moveTo>
                      <a:pt x="229" y="67"/>
                    </a:moveTo>
                    <a:cubicBezTo>
                      <a:pt x="229" y="66"/>
                      <a:pt x="228" y="66"/>
                      <a:pt x="228" y="65"/>
                    </a:cubicBezTo>
                    <a:cubicBezTo>
                      <a:pt x="233" y="64"/>
                      <a:pt x="238" y="61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4" y="60"/>
                      <a:pt x="244" y="61"/>
                      <a:pt x="245" y="61"/>
                    </a:cubicBezTo>
                    <a:cubicBezTo>
                      <a:pt x="240" y="64"/>
                      <a:pt x="235" y="65"/>
                      <a:pt x="229" y="67"/>
                    </a:cubicBezTo>
                    <a:moveTo>
                      <a:pt x="116" y="71"/>
                    </a:moveTo>
                    <a:cubicBezTo>
                      <a:pt x="117" y="70"/>
                      <a:pt x="118" y="69"/>
                      <a:pt x="119" y="69"/>
                    </a:cubicBezTo>
                    <a:cubicBezTo>
                      <a:pt x="128" y="67"/>
                      <a:pt x="136" y="64"/>
                      <a:pt x="144" y="62"/>
                    </a:cubicBezTo>
                    <a:cubicBezTo>
                      <a:pt x="149" y="61"/>
                      <a:pt x="153" y="60"/>
                      <a:pt x="158" y="59"/>
                    </a:cubicBezTo>
                    <a:cubicBezTo>
                      <a:pt x="159" y="59"/>
                      <a:pt x="160" y="59"/>
                      <a:pt x="161" y="59"/>
                    </a:cubicBezTo>
                    <a:cubicBezTo>
                      <a:pt x="153" y="61"/>
                      <a:pt x="145" y="62"/>
                      <a:pt x="138" y="64"/>
                    </a:cubicBezTo>
                    <a:cubicBezTo>
                      <a:pt x="131" y="66"/>
                      <a:pt x="124" y="69"/>
                      <a:pt x="116" y="71"/>
                    </a:cubicBezTo>
                    <a:moveTo>
                      <a:pt x="117" y="72"/>
                    </a:moveTo>
                    <a:cubicBezTo>
                      <a:pt x="120" y="71"/>
                      <a:pt x="122" y="70"/>
                      <a:pt x="125" y="69"/>
                    </a:cubicBezTo>
                    <a:cubicBezTo>
                      <a:pt x="130" y="67"/>
                      <a:pt x="135" y="66"/>
                      <a:pt x="140" y="64"/>
                    </a:cubicBezTo>
                    <a:cubicBezTo>
                      <a:pt x="150" y="62"/>
                      <a:pt x="160" y="61"/>
                      <a:pt x="169" y="57"/>
                    </a:cubicBezTo>
                    <a:cubicBezTo>
                      <a:pt x="171" y="59"/>
                      <a:pt x="173" y="61"/>
                      <a:pt x="175" y="64"/>
                    </a:cubicBezTo>
                    <a:cubicBezTo>
                      <a:pt x="165" y="65"/>
                      <a:pt x="154" y="68"/>
                      <a:pt x="143" y="71"/>
                    </a:cubicBezTo>
                    <a:cubicBezTo>
                      <a:pt x="137" y="72"/>
                      <a:pt x="131" y="73"/>
                      <a:pt x="125" y="74"/>
                    </a:cubicBezTo>
                    <a:cubicBezTo>
                      <a:pt x="120" y="75"/>
                      <a:pt x="116" y="78"/>
                      <a:pt x="111" y="79"/>
                    </a:cubicBezTo>
                    <a:cubicBezTo>
                      <a:pt x="111" y="79"/>
                      <a:pt x="110" y="79"/>
                      <a:pt x="110" y="79"/>
                    </a:cubicBezTo>
                    <a:cubicBezTo>
                      <a:pt x="110" y="79"/>
                      <a:pt x="110" y="78"/>
                      <a:pt x="111" y="78"/>
                    </a:cubicBezTo>
                    <a:cubicBezTo>
                      <a:pt x="112" y="77"/>
                      <a:pt x="114" y="76"/>
                      <a:pt x="114" y="76"/>
                    </a:cubicBezTo>
                    <a:cubicBezTo>
                      <a:pt x="117" y="75"/>
                      <a:pt x="119" y="75"/>
                      <a:pt x="122" y="74"/>
                    </a:cubicBezTo>
                    <a:cubicBezTo>
                      <a:pt x="128" y="72"/>
                      <a:pt x="134" y="71"/>
                      <a:pt x="140" y="70"/>
                    </a:cubicBezTo>
                    <a:cubicBezTo>
                      <a:pt x="151" y="68"/>
                      <a:pt x="162" y="65"/>
                      <a:pt x="172" y="60"/>
                    </a:cubicBezTo>
                    <a:cubicBezTo>
                      <a:pt x="172" y="60"/>
                      <a:pt x="172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62" y="61"/>
                      <a:pt x="152" y="64"/>
                      <a:pt x="143" y="66"/>
                    </a:cubicBezTo>
                    <a:cubicBezTo>
                      <a:pt x="137" y="67"/>
                      <a:pt x="132" y="69"/>
                      <a:pt x="127" y="70"/>
                    </a:cubicBezTo>
                    <a:cubicBezTo>
                      <a:pt x="122" y="71"/>
                      <a:pt x="119" y="73"/>
                      <a:pt x="114" y="73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6" y="72"/>
                      <a:pt x="117" y="72"/>
                      <a:pt x="117" y="72"/>
                    </a:cubicBezTo>
                    <a:cubicBezTo>
                      <a:pt x="117" y="72"/>
                      <a:pt x="117" y="72"/>
                      <a:pt x="117" y="72"/>
                    </a:cubicBezTo>
                    <a:moveTo>
                      <a:pt x="227" y="64"/>
                    </a:moveTo>
                    <a:cubicBezTo>
                      <a:pt x="226" y="63"/>
                      <a:pt x="225" y="62"/>
                      <a:pt x="224" y="62"/>
                    </a:cubicBezTo>
                    <a:cubicBezTo>
                      <a:pt x="228" y="61"/>
                      <a:pt x="234" y="59"/>
                      <a:pt x="237" y="57"/>
                    </a:cubicBezTo>
                    <a:cubicBezTo>
                      <a:pt x="234" y="59"/>
                      <a:pt x="230" y="61"/>
                      <a:pt x="227" y="64"/>
                    </a:cubicBezTo>
                    <a:moveTo>
                      <a:pt x="122" y="66"/>
                    </a:moveTo>
                    <a:cubicBezTo>
                      <a:pt x="125" y="64"/>
                      <a:pt x="128" y="62"/>
                      <a:pt x="131" y="60"/>
                    </a:cubicBezTo>
                    <a:cubicBezTo>
                      <a:pt x="137" y="59"/>
                      <a:pt x="142" y="58"/>
                      <a:pt x="148" y="57"/>
                    </a:cubicBezTo>
                    <a:cubicBezTo>
                      <a:pt x="151" y="56"/>
                      <a:pt x="154" y="56"/>
                      <a:pt x="156" y="55"/>
                    </a:cubicBezTo>
                    <a:cubicBezTo>
                      <a:pt x="158" y="55"/>
                      <a:pt x="159" y="55"/>
                      <a:pt x="160" y="54"/>
                    </a:cubicBezTo>
                    <a:cubicBezTo>
                      <a:pt x="158" y="55"/>
                      <a:pt x="156" y="56"/>
                      <a:pt x="154" y="56"/>
                    </a:cubicBezTo>
                    <a:cubicBezTo>
                      <a:pt x="147" y="58"/>
                      <a:pt x="141" y="59"/>
                      <a:pt x="135" y="61"/>
                    </a:cubicBezTo>
                    <a:cubicBezTo>
                      <a:pt x="130" y="62"/>
                      <a:pt x="126" y="64"/>
                      <a:pt x="122" y="66"/>
                    </a:cubicBezTo>
                    <a:moveTo>
                      <a:pt x="121" y="67"/>
                    </a:moveTo>
                    <a:cubicBezTo>
                      <a:pt x="119" y="67"/>
                      <a:pt x="128" y="64"/>
                      <a:pt x="129" y="64"/>
                    </a:cubicBezTo>
                    <a:cubicBezTo>
                      <a:pt x="132" y="63"/>
                      <a:pt x="135" y="62"/>
                      <a:pt x="139" y="61"/>
                    </a:cubicBezTo>
                    <a:cubicBezTo>
                      <a:pt x="147" y="58"/>
                      <a:pt x="155" y="57"/>
                      <a:pt x="162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4" y="54"/>
                      <a:pt x="166" y="55"/>
                      <a:pt x="168" y="56"/>
                    </a:cubicBezTo>
                    <a:cubicBezTo>
                      <a:pt x="160" y="58"/>
                      <a:pt x="153" y="59"/>
                      <a:pt x="146" y="61"/>
                    </a:cubicBezTo>
                    <a:cubicBezTo>
                      <a:pt x="138" y="62"/>
                      <a:pt x="130" y="65"/>
                      <a:pt x="122" y="67"/>
                    </a:cubicBezTo>
                    <a:cubicBezTo>
                      <a:pt x="122" y="67"/>
                      <a:pt x="121" y="67"/>
                      <a:pt x="121" y="67"/>
                    </a:cubicBezTo>
                    <a:moveTo>
                      <a:pt x="223" y="61"/>
                    </a:moveTo>
                    <a:cubicBezTo>
                      <a:pt x="222" y="60"/>
                      <a:pt x="221" y="60"/>
                      <a:pt x="220" y="59"/>
                    </a:cubicBezTo>
                    <a:cubicBezTo>
                      <a:pt x="224" y="58"/>
                      <a:pt x="227" y="56"/>
                      <a:pt x="231" y="54"/>
                    </a:cubicBezTo>
                    <a:cubicBezTo>
                      <a:pt x="232" y="54"/>
                      <a:pt x="233" y="53"/>
                      <a:pt x="233" y="53"/>
                    </a:cubicBezTo>
                    <a:cubicBezTo>
                      <a:pt x="234" y="53"/>
                      <a:pt x="231" y="56"/>
                      <a:pt x="230" y="57"/>
                    </a:cubicBezTo>
                    <a:cubicBezTo>
                      <a:pt x="227" y="58"/>
                      <a:pt x="225" y="59"/>
                      <a:pt x="223" y="61"/>
                    </a:cubicBezTo>
                    <a:moveTo>
                      <a:pt x="134" y="58"/>
                    </a:moveTo>
                    <a:cubicBezTo>
                      <a:pt x="140" y="55"/>
                      <a:pt x="147" y="53"/>
                      <a:pt x="153" y="52"/>
                    </a:cubicBezTo>
                    <a:cubicBezTo>
                      <a:pt x="154" y="52"/>
                      <a:pt x="155" y="52"/>
                      <a:pt x="156" y="52"/>
                    </a:cubicBezTo>
                    <a:cubicBezTo>
                      <a:pt x="158" y="52"/>
                      <a:pt x="160" y="53"/>
                      <a:pt x="162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3" y="54"/>
                      <a:pt x="143" y="56"/>
                      <a:pt x="134" y="58"/>
                    </a:cubicBezTo>
                    <a:moveTo>
                      <a:pt x="224" y="61"/>
                    </a:moveTo>
                    <a:cubicBezTo>
                      <a:pt x="224" y="61"/>
                      <a:pt x="224" y="61"/>
                      <a:pt x="225" y="60"/>
                    </a:cubicBezTo>
                    <a:cubicBezTo>
                      <a:pt x="229" y="58"/>
                      <a:pt x="233" y="56"/>
                      <a:pt x="236" y="52"/>
                    </a:cubicBezTo>
                    <a:cubicBezTo>
                      <a:pt x="238" y="54"/>
                      <a:pt x="240" y="56"/>
                      <a:pt x="242" y="58"/>
                    </a:cubicBezTo>
                    <a:cubicBezTo>
                      <a:pt x="237" y="60"/>
                      <a:pt x="233" y="63"/>
                      <a:pt x="228" y="64"/>
                    </a:cubicBezTo>
                    <a:cubicBezTo>
                      <a:pt x="231" y="63"/>
                      <a:pt x="236" y="59"/>
                      <a:pt x="239" y="56"/>
                    </a:cubicBezTo>
                    <a:cubicBezTo>
                      <a:pt x="239" y="56"/>
                      <a:pt x="239" y="55"/>
                      <a:pt x="239" y="55"/>
                    </a:cubicBezTo>
                    <a:cubicBezTo>
                      <a:pt x="239" y="55"/>
                      <a:pt x="239" y="55"/>
                      <a:pt x="238" y="55"/>
                    </a:cubicBezTo>
                    <a:cubicBezTo>
                      <a:pt x="236" y="56"/>
                      <a:pt x="234" y="57"/>
                      <a:pt x="232" y="58"/>
                    </a:cubicBezTo>
                    <a:cubicBezTo>
                      <a:pt x="230" y="59"/>
                      <a:pt x="228" y="59"/>
                      <a:pt x="226" y="60"/>
                    </a:cubicBezTo>
                    <a:cubicBezTo>
                      <a:pt x="226" y="60"/>
                      <a:pt x="224" y="61"/>
                      <a:pt x="224" y="61"/>
                    </a:cubicBezTo>
                    <a:moveTo>
                      <a:pt x="218" y="59"/>
                    </a:moveTo>
                    <a:cubicBezTo>
                      <a:pt x="216" y="58"/>
                      <a:pt x="214" y="57"/>
                      <a:pt x="213" y="57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4" y="56"/>
                      <a:pt x="216" y="55"/>
                      <a:pt x="217" y="55"/>
                    </a:cubicBezTo>
                    <a:cubicBezTo>
                      <a:pt x="219" y="54"/>
                      <a:pt x="221" y="53"/>
                      <a:pt x="224" y="51"/>
                    </a:cubicBezTo>
                    <a:cubicBezTo>
                      <a:pt x="224" y="51"/>
                      <a:pt x="229" y="49"/>
                      <a:pt x="230" y="49"/>
                    </a:cubicBezTo>
                    <a:cubicBezTo>
                      <a:pt x="231" y="49"/>
                      <a:pt x="231" y="49"/>
                      <a:pt x="229" y="51"/>
                    </a:cubicBezTo>
                    <a:cubicBezTo>
                      <a:pt x="226" y="54"/>
                      <a:pt x="222" y="56"/>
                      <a:pt x="218" y="59"/>
                    </a:cubicBezTo>
                    <a:moveTo>
                      <a:pt x="221" y="58"/>
                    </a:moveTo>
                    <a:cubicBezTo>
                      <a:pt x="225" y="55"/>
                      <a:pt x="230" y="52"/>
                      <a:pt x="232" y="48"/>
                    </a:cubicBezTo>
                    <a:cubicBezTo>
                      <a:pt x="234" y="49"/>
                      <a:pt x="235" y="50"/>
                      <a:pt x="236" y="51"/>
                    </a:cubicBezTo>
                    <a:cubicBezTo>
                      <a:pt x="233" y="52"/>
                      <a:pt x="229" y="54"/>
                      <a:pt x="226" y="55"/>
                    </a:cubicBezTo>
                    <a:cubicBezTo>
                      <a:pt x="225" y="56"/>
                      <a:pt x="223" y="57"/>
                      <a:pt x="221" y="58"/>
                    </a:cubicBezTo>
                    <a:moveTo>
                      <a:pt x="202" y="59"/>
                    </a:moveTo>
                    <a:cubicBezTo>
                      <a:pt x="202" y="59"/>
                      <a:pt x="202" y="58"/>
                      <a:pt x="203" y="58"/>
                    </a:cubicBezTo>
                    <a:cubicBezTo>
                      <a:pt x="204" y="57"/>
                      <a:pt x="206" y="56"/>
                      <a:pt x="207" y="55"/>
                    </a:cubicBezTo>
                    <a:cubicBezTo>
                      <a:pt x="210" y="54"/>
                      <a:pt x="213" y="52"/>
                      <a:pt x="216" y="51"/>
                    </a:cubicBezTo>
                    <a:cubicBezTo>
                      <a:pt x="219" y="49"/>
                      <a:pt x="221" y="48"/>
                      <a:pt x="224" y="47"/>
                    </a:cubicBezTo>
                    <a:cubicBezTo>
                      <a:pt x="224" y="47"/>
                      <a:pt x="225" y="46"/>
                      <a:pt x="225" y="46"/>
                    </a:cubicBezTo>
                    <a:cubicBezTo>
                      <a:pt x="225" y="46"/>
                      <a:pt x="225" y="47"/>
                      <a:pt x="223" y="48"/>
                    </a:cubicBezTo>
                    <a:cubicBezTo>
                      <a:pt x="222" y="49"/>
                      <a:pt x="220" y="50"/>
                      <a:pt x="218" y="52"/>
                    </a:cubicBezTo>
                    <a:cubicBezTo>
                      <a:pt x="217" y="53"/>
                      <a:pt x="215" y="54"/>
                      <a:pt x="214" y="55"/>
                    </a:cubicBezTo>
                    <a:cubicBezTo>
                      <a:pt x="213" y="56"/>
                      <a:pt x="212" y="56"/>
                      <a:pt x="211" y="57"/>
                    </a:cubicBezTo>
                    <a:cubicBezTo>
                      <a:pt x="210" y="57"/>
                      <a:pt x="209" y="57"/>
                      <a:pt x="209" y="57"/>
                    </a:cubicBezTo>
                    <a:cubicBezTo>
                      <a:pt x="206" y="58"/>
                      <a:pt x="205" y="60"/>
                      <a:pt x="203" y="60"/>
                    </a:cubicBezTo>
                    <a:cubicBezTo>
                      <a:pt x="202" y="60"/>
                      <a:pt x="202" y="60"/>
                      <a:pt x="201" y="59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9"/>
                      <a:pt x="202" y="59"/>
                      <a:pt x="202" y="59"/>
                    </a:cubicBezTo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4" y="53"/>
                      <a:pt x="209" y="50"/>
                      <a:pt x="215" y="47"/>
                    </a:cubicBezTo>
                    <a:cubicBezTo>
                      <a:pt x="217" y="46"/>
                      <a:pt x="220" y="44"/>
                      <a:pt x="223" y="43"/>
                    </a:cubicBezTo>
                    <a:cubicBezTo>
                      <a:pt x="221" y="44"/>
                      <a:pt x="218" y="47"/>
                      <a:pt x="216" y="48"/>
                    </a:cubicBezTo>
                    <a:cubicBezTo>
                      <a:pt x="213" y="51"/>
                      <a:pt x="210" y="53"/>
                      <a:pt x="206" y="55"/>
                    </a:cubicBezTo>
                    <a:cubicBezTo>
                      <a:pt x="204" y="56"/>
                      <a:pt x="202" y="57"/>
                      <a:pt x="200" y="58"/>
                    </a:cubicBezTo>
                    <a:moveTo>
                      <a:pt x="196" y="51"/>
                    </a:moveTo>
                    <a:cubicBezTo>
                      <a:pt x="196" y="50"/>
                      <a:pt x="196" y="49"/>
                      <a:pt x="195" y="49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9" y="47"/>
                      <a:pt x="203" y="45"/>
                      <a:pt x="206" y="43"/>
                    </a:cubicBezTo>
                    <a:cubicBezTo>
                      <a:pt x="203" y="45"/>
                      <a:pt x="199" y="48"/>
                      <a:pt x="196" y="51"/>
                    </a:cubicBezTo>
                    <a:moveTo>
                      <a:pt x="159" y="44"/>
                    </a:moveTo>
                    <a:cubicBezTo>
                      <a:pt x="159" y="43"/>
                      <a:pt x="158" y="43"/>
                      <a:pt x="158" y="43"/>
                    </a:cubicBezTo>
                    <a:cubicBezTo>
                      <a:pt x="159" y="43"/>
                      <a:pt x="160" y="42"/>
                      <a:pt x="160" y="42"/>
                    </a:cubicBezTo>
                    <a:cubicBezTo>
                      <a:pt x="160" y="42"/>
                      <a:pt x="160" y="43"/>
                      <a:pt x="159" y="44"/>
                    </a:cubicBezTo>
                    <a:moveTo>
                      <a:pt x="214" y="50"/>
                    </a:moveTo>
                    <a:cubicBezTo>
                      <a:pt x="218" y="48"/>
                      <a:pt x="222" y="45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6" y="42"/>
                      <a:pt x="227" y="43"/>
                      <a:pt x="227" y="44"/>
                    </a:cubicBezTo>
                    <a:cubicBezTo>
                      <a:pt x="229" y="45"/>
                      <a:pt x="230" y="46"/>
                      <a:pt x="232" y="47"/>
                    </a:cubicBezTo>
                    <a:cubicBezTo>
                      <a:pt x="228" y="49"/>
                      <a:pt x="224" y="50"/>
                      <a:pt x="220" y="52"/>
                    </a:cubicBezTo>
                    <a:cubicBezTo>
                      <a:pt x="222" y="50"/>
                      <a:pt x="225" y="48"/>
                      <a:pt x="227" y="46"/>
                    </a:cubicBezTo>
                    <a:cubicBezTo>
                      <a:pt x="228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3" y="47"/>
                      <a:pt x="218" y="48"/>
                      <a:pt x="214" y="50"/>
                    </a:cubicBezTo>
                    <a:moveTo>
                      <a:pt x="164" y="45"/>
                    </a:moveTo>
                    <a:cubicBezTo>
                      <a:pt x="163" y="44"/>
                      <a:pt x="162" y="44"/>
                      <a:pt x="161" y="44"/>
                    </a:cubicBezTo>
                    <a:cubicBezTo>
                      <a:pt x="163" y="43"/>
                      <a:pt x="165" y="43"/>
                      <a:pt x="167" y="42"/>
                    </a:cubicBezTo>
                    <a:cubicBezTo>
                      <a:pt x="167" y="42"/>
                      <a:pt x="165" y="44"/>
                      <a:pt x="164" y="45"/>
                    </a:cubicBezTo>
                    <a:moveTo>
                      <a:pt x="157" y="42"/>
                    </a:moveTo>
                    <a:cubicBezTo>
                      <a:pt x="156" y="42"/>
                      <a:pt x="156" y="42"/>
                      <a:pt x="156" y="42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7" y="41"/>
                      <a:pt x="157" y="42"/>
                    </a:cubicBezTo>
                    <a:moveTo>
                      <a:pt x="161" y="43"/>
                    </a:moveTo>
                    <a:cubicBezTo>
                      <a:pt x="162" y="43"/>
                      <a:pt x="163" y="41"/>
                      <a:pt x="164" y="41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5" y="40"/>
                      <a:pt x="166" y="41"/>
                      <a:pt x="167" y="41"/>
                    </a:cubicBezTo>
                    <a:cubicBezTo>
                      <a:pt x="165" y="42"/>
                      <a:pt x="163" y="42"/>
                      <a:pt x="161" y="43"/>
                    </a:cubicBezTo>
                    <a:moveTo>
                      <a:pt x="177" y="40"/>
                    </a:moveTo>
                    <a:cubicBezTo>
                      <a:pt x="177" y="40"/>
                      <a:pt x="177" y="40"/>
                      <a:pt x="178" y="40"/>
                    </a:cubicBezTo>
                    <a:cubicBezTo>
                      <a:pt x="177" y="41"/>
                      <a:pt x="175" y="42"/>
                      <a:pt x="175" y="42"/>
                    </a:cubicBezTo>
                    <a:cubicBezTo>
                      <a:pt x="173" y="43"/>
                      <a:pt x="172" y="44"/>
                      <a:pt x="170" y="45"/>
                    </a:cubicBezTo>
                    <a:cubicBezTo>
                      <a:pt x="170" y="45"/>
                      <a:pt x="169" y="45"/>
                      <a:pt x="169" y="45"/>
                    </a:cubicBezTo>
                    <a:cubicBezTo>
                      <a:pt x="168" y="45"/>
                      <a:pt x="167" y="45"/>
                      <a:pt x="167" y="45"/>
                    </a:cubicBezTo>
                    <a:cubicBezTo>
                      <a:pt x="170" y="44"/>
                      <a:pt x="173" y="42"/>
                      <a:pt x="177" y="40"/>
                    </a:cubicBezTo>
                    <a:cubicBezTo>
                      <a:pt x="177" y="40"/>
                      <a:pt x="177" y="40"/>
                      <a:pt x="177" y="40"/>
                    </a:cubicBezTo>
                    <a:moveTo>
                      <a:pt x="198" y="55"/>
                    </a:moveTo>
                    <a:cubicBezTo>
                      <a:pt x="198" y="54"/>
                      <a:pt x="197" y="53"/>
                      <a:pt x="197" y="51"/>
                    </a:cubicBezTo>
                    <a:cubicBezTo>
                      <a:pt x="200" y="49"/>
                      <a:pt x="204" y="47"/>
                      <a:pt x="207" y="45"/>
                    </a:cubicBezTo>
                    <a:cubicBezTo>
                      <a:pt x="209" y="44"/>
                      <a:pt x="211" y="43"/>
                      <a:pt x="213" y="42"/>
                    </a:cubicBezTo>
                    <a:cubicBezTo>
                      <a:pt x="213" y="42"/>
                      <a:pt x="217" y="40"/>
                      <a:pt x="218" y="40"/>
                    </a:cubicBezTo>
                    <a:cubicBezTo>
                      <a:pt x="219" y="40"/>
                      <a:pt x="218" y="40"/>
                      <a:pt x="218" y="41"/>
                    </a:cubicBezTo>
                    <a:cubicBezTo>
                      <a:pt x="215" y="43"/>
                      <a:pt x="211" y="45"/>
                      <a:pt x="208" y="47"/>
                    </a:cubicBezTo>
                    <a:cubicBezTo>
                      <a:pt x="205" y="49"/>
                      <a:pt x="201" y="52"/>
                      <a:pt x="198" y="55"/>
                    </a:cubicBezTo>
                    <a:moveTo>
                      <a:pt x="195" y="48"/>
                    </a:moveTo>
                    <a:cubicBezTo>
                      <a:pt x="195" y="47"/>
                      <a:pt x="195" y="47"/>
                      <a:pt x="194" y="47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8" y="44"/>
                      <a:pt x="202" y="42"/>
                      <a:pt x="206" y="39"/>
                    </a:cubicBezTo>
                    <a:cubicBezTo>
                      <a:pt x="205" y="40"/>
                      <a:pt x="205" y="40"/>
                      <a:pt x="204" y="41"/>
                    </a:cubicBezTo>
                    <a:cubicBezTo>
                      <a:pt x="201" y="43"/>
                      <a:pt x="198" y="45"/>
                      <a:pt x="195" y="48"/>
                    </a:cubicBezTo>
                    <a:cubicBezTo>
                      <a:pt x="195" y="48"/>
                      <a:pt x="195" y="48"/>
                      <a:pt x="195" y="48"/>
                    </a:cubicBezTo>
                    <a:moveTo>
                      <a:pt x="158" y="42"/>
                    </a:moveTo>
                    <a:cubicBezTo>
                      <a:pt x="157" y="42"/>
                      <a:pt x="159" y="41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1" y="40"/>
                      <a:pt x="162" y="40"/>
                      <a:pt x="163" y="40"/>
                    </a:cubicBezTo>
                    <a:cubicBezTo>
                      <a:pt x="161" y="41"/>
                      <a:pt x="161" y="41"/>
                      <a:pt x="159" y="42"/>
                    </a:cubicBezTo>
                    <a:cubicBezTo>
                      <a:pt x="159" y="42"/>
                      <a:pt x="158" y="42"/>
                      <a:pt x="158" y="42"/>
                    </a:cubicBezTo>
                    <a:moveTo>
                      <a:pt x="155" y="41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7" y="40"/>
                      <a:pt x="156" y="40"/>
                      <a:pt x="155" y="41"/>
                    </a:cubicBezTo>
                    <a:moveTo>
                      <a:pt x="191" y="43"/>
                    </a:moveTo>
                    <a:cubicBezTo>
                      <a:pt x="190" y="43"/>
                      <a:pt x="190" y="42"/>
                      <a:pt x="189" y="42"/>
                    </a:cubicBezTo>
                    <a:cubicBezTo>
                      <a:pt x="191" y="41"/>
                      <a:pt x="192" y="40"/>
                      <a:pt x="194" y="39"/>
                    </a:cubicBezTo>
                    <a:cubicBezTo>
                      <a:pt x="194" y="39"/>
                      <a:pt x="195" y="39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4" y="41"/>
                      <a:pt x="193" y="42"/>
                      <a:pt x="191" y="43"/>
                    </a:cubicBezTo>
                    <a:moveTo>
                      <a:pt x="201" y="54"/>
                    </a:moveTo>
                    <a:cubicBezTo>
                      <a:pt x="200" y="54"/>
                      <a:pt x="201" y="54"/>
                      <a:pt x="202" y="53"/>
                    </a:cubicBezTo>
                    <a:cubicBezTo>
                      <a:pt x="208" y="48"/>
                      <a:pt x="216" y="45"/>
                      <a:pt x="220" y="39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2" y="39"/>
                      <a:pt x="223" y="40"/>
                      <a:pt x="225" y="42"/>
                    </a:cubicBezTo>
                    <a:cubicBezTo>
                      <a:pt x="224" y="42"/>
                      <a:pt x="224" y="42"/>
                      <a:pt x="224" y="42"/>
                    </a:cubicBezTo>
                    <a:cubicBezTo>
                      <a:pt x="220" y="44"/>
                      <a:pt x="215" y="46"/>
                      <a:pt x="210" y="48"/>
                    </a:cubicBezTo>
                    <a:cubicBezTo>
                      <a:pt x="208" y="49"/>
                      <a:pt x="206" y="50"/>
                      <a:pt x="204" y="52"/>
                    </a:cubicBezTo>
                    <a:cubicBezTo>
                      <a:pt x="203" y="52"/>
                      <a:pt x="201" y="54"/>
                      <a:pt x="201" y="54"/>
                    </a:cubicBezTo>
                    <a:moveTo>
                      <a:pt x="179" y="38"/>
                    </a:moveTo>
                    <a:cubicBezTo>
                      <a:pt x="180" y="38"/>
                      <a:pt x="180" y="38"/>
                      <a:pt x="180" y="38"/>
                    </a:cubicBezTo>
                    <a:cubicBezTo>
                      <a:pt x="179" y="38"/>
                      <a:pt x="179" y="38"/>
                      <a:pt x="179" y="38"/>
                    </a:cubicBezTo>
                    <a:moveTo>
                      <a:pt x="187" y="41"/>
                    </a:moveTo>
                    <a:cubicBezTo>
                      <a:pt x="186" y="41"/>
                      <a:pt x="186" y="41"/>
                      <a:pt x="185" y="41"/>
                    </a:cubicBezTo>
                    <a:cubicBezTo>
                      <a:pt x="187" y="40"/>
                      <a:pt x="189" y="39"/>
                      <a:pt x="190" y="38"/>
                    </a:cubicBezTo>
                    <a:cubicBezTo>
                      <a:pt x="189" y="39"/>
                      <a:pt x="188" y="40"/>
                      <a:pt x="187" y="41"/>
                    </a:cubicBezTo>
                    <a:moveTo>
                      <a:pt x="190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moveTo>
                      <a:pt x="188" y="41"/>
                    </a:move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0"/>
                      <a:pt x="190" y="39"/>
                      <a:pt x="191" y="38"/>
                    </a:cubicBezTo>
                    <a:cubicBezTo>
                      <a:pt x="192" y="38"/>
                      <a:pt x="193" y="38"/>
                      <a:pt x="194" y="38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40"/>
                      <a:pt x="189" y="41"/>
                      <a:pt x="188" y="41"/>
                    </a:cubicBezTo>
                    <a:moveTo>
                      <a:pt x="174" y="44"/>
                    </a:moveTo>
                    <a:cubicBezTo>
                      <a:pt x="176" y="42"/>
                      <a:pt x="179" y="41"/>
                      <a:pt x="180" y="39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2" y="38"/>
                      <a:pt x="185" y="37"/>
                      <a:pt x="185" y="37"/>
                    </a:cubicBezTo>
                    <a:cubicBezTo>
                      <a:pt x="186" y="37"/>
                      <a:pt x="186" y="37"/>
                      <a:pt x="183" y="39"/>
                    </a:cubicBezTo>
                    <a:cubicBezTo>
                      <a:pt x="182" y="40"/>
                      <a:pt x="181" y="41"/>
                      <a:pt x="180" y="41"/>
                    </a:cubicBezTo>
                    <a:cubicBezTo>
                      <a:pt x="178" y="42"/>
                      <a:pt x="176" y="43"/>
                      <a:pt x="175" y="43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moveTo>
                      <a:pt x="183" y="41"/>
                    </a:moveTo>
                    <a:cubicBezTo>
                      <a:pt x="184" y="40"/>
                      <a:pt x="186" y="38"/>
                      <a:pt x="187" y="37"/>
                    </a:cubicBezTo>
                    <a:cubicBezTo>
                      <a:pt x="188" y="37"/>
                      <a:pt x="189" y="37"/>
                      <a:pt x="190" y="37"/>
                    </a:cubicBezTo>
                    <a:cubicBezTo>
                      <a:pt x="188" y="38"/>
                      <a:pt x="186" y="39"/>
                      <a:pt x="184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3" y="41"/>
                      <a:pt x="183" y="41"/>
                      <a:pt x="183" y="41"/>
                    </a:cubicBezTo>
                    <a:moveTo>
                      <a:pt x="209" y="43"/>
                    </a:moveTo>
                    <a:cubicBezTo>
                      <a:pt x="212" y="41"/>
                      <a:pt x="214" y="39"/>
                      <a:pt x="217" y="3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18" y="37"/>
                      <a:pt x="219" y="38"/>
                      <a:pt x="220" y="38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16" y="40"/>
                      <a:pt x="212" y="41"/>
                      <a:pt x="209" y="43"/>
                    </a:cubicBezTo>
                    <a:moveTo>
                      <a:pt x="169" y="41"/>
                    </a:moveTo>
                    <a:cubicBezTo>
                      <a:pt x="172" y="41"/>
                      <a:pt x="174" y="40"/>
                      <a:pt x="175" y="38"/>
                    </a:cubicBezTo>
                    <a:cubicBezTo>
                      <a:pt x="176" y="37"/>
                      <a:pt x="176" y="36"/>
                      <a:pt x="176" y="36"/>
                    </a:cubicBezTo>
                    <a:cubicBezTo>
                      <a:pt x="177" y="35"/>
                      <a:pt x="178" y="35"/>
                      <a:pt x="179" y="35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7" y="37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42"/>
                      <a:pt x="169" y="44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4"/>
                      <a:pt x="167" y="43"/>
                      <a:pt x="168" y="43"/>
                    </a:cubicBezTo>
                    <a:cubicBezTo>
                      <a:pt x="168" y="42"/>
                      <a:pt x="169" y="42"/>
                      <a:pt x="169" y="41"/>
                    </a:cubicBezTo>
                    <a:cubicBezTo>
                      <a:pt x="169" y="41"/>
                      <a:pt x="169" y="41"/>
                      <a:pt x="169" y="41"/>
                    </a:cubicBezTo>
                    <a:moveTo>
                      <a:pt x="178" y="38"/>
                    </a:move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6"/>
                      <a:pt x="180" y="35"/>
                      <a:pt x="181" y="34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2" y="34"/>
                      <a:pt x="184" y="35"/>
                      <a:pt x="185" y="35"/>
                    </a:cubicBezTo>
                    <a:cubicBezTo>
                      <a:pt x="184" y="36"/>
                      <a:pt x="184" y="36"/>
                      <a:pt x="183" y="36"/>
                    </a:cubicBezTo>
                    <a:cubicBezTo>
                      <a:pt x="182" y="36"/>
                      <a:pt x="182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7"/>
                      <a:pt x="182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0" y="37"/>
                      <a:pt x="179" y="37"/>
                      <a:pt x="178" y="38"/>
                    </a:cubicBezTo>
                    <a:moveTo>
                      <a:pt x="175" y="34"/>
                    </a:moveTo>
                    <a:cubicBezTo>
                      <a:pt x="175" y="33"/>
                      <a:pt x="175" y="33"/>
                      <a:pt x="175" y="32"/>
                    </a:cubicBezTo>
                    <a:cubicBezTo>
                      <a:pt x="175" y="32"/>
                      <a:pt x="175" y="32"/>
                      <a:pt x="176" y="32"/>
                    </a:cubicBezTo>
                    <a:cubicBezTo>
                      <a:pt x="176" y="32"/>
                      <a:pt x="176" y="33"/>
                      <a:pt x="175" y="34"/>
                    </a:cubicBezTo>
                    <a:moveTo>
                      <a:pt x="177" y="34"/>
                    </a:moveTo>
                    <a:cubicBezTo>
                      <a:pt x="176" y="34"/>
                      <a:pt x="178" y="33"/>
                      <a:pt x="179" y="32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80" y="32"/>
                      <a:pt x="180" y="32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78" y="34"/>
                      <a:pt x="177" y="34"/>
                      <a:pt x="177" y="34"/>
                    </a:cubicBezTo>
                    <a:moveTo>
                      <a:pt x="202" y="32"/>
                    </a:moveTo>
                    <a:cubicBezTo>
                      <a:pt x="201" y="31"/>
                      <a:pt x="201" y="31"/>
                      <a:pt x="201" y="31"/>
                    </a:cubicBezTo>
                    <a:cubicBezTo>
                      <a:pt x="202" y="31"/>
                      <a:pt x="203" y="31"/>
                      <a:pt x="204" y="30"/>
                    </a:cubicBezTo>
                    <a:cubicBezTo>
                      <a:pt x="203" y="31"/>
                      <a:pt x="203" y="31"/>
                      <a:pt x="202" y="32"/>
                    </a:cubicBezTo>
                    <a:moveTo>
                      <a:pt x="175" y="31"/>
                    </a:moveTo>
                    <a:cubicBezTo>
                      <a:pt x="175" y="30"/>
                      <a:pt x="175" y="30"/>
                      <a:pt x="176" y="30"/>
                    </a:cubicBezTo>
                    <a:cubicBezTo>
                      <a:pt x="176" y="30"/>
                      <a:pt x="177" y="30"/>
                      <a:pt x="177" y="30"/>
                    </a:cubicBezTo>
                    <a:cubicBezTo>
                      <a:pt x="177" y="30"/>
                      <a:pt x="178" y="30"/>
                      <a:pt x="179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7" y="31"/>
                      <a:pt x="176" y="31"/>
                      <a:pt x="175" y="31"/>
                    </a:cubicBezTo>
                    <a:moveTo>
                      <a:pt x="199" y="30"/>
                    </a:moveTo>
                    <a:cubicBezTo>
                      <a:pt x="198" y="29"/>
                      <a:pt x="198" y="29"/>
                      <a:pt x="198" y="29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9" y="30"/>
                      <a:pt x="199" y="30"/>
                      <a:pt x="199" y="30"/>
                    </a:cubicBezTo>
                    <a:moveTo>
                      <a:pt x="195" y="29"/>
                    </a:moveTo>
                    <a:cubicBezTo>
                      <a:pt x="193" y="29"/>
                      <a:pt x="192" y="29"/>
                      <a:pt x="192" y="29"/>
                    </a:cubicBezTo>
                    <a:cubicBezTo>
                      <a:pt x="194" y="28"/>
                      <a:pt x="196" y="27"/>
                      <a:pt x="199" y="27"/>
                    </a:cubicBezTo>
                    <a:cubicBezTo>
                      <a:pt x="197" y="28"/>
                      <a:pt x="196" y="28"/>
                      <a:pt x="195" y="29"/>
                    </a:cubicBezTo>
                    <a:moveTo>
                      <a:pt x="197" y="29"/>
                    </a:moveTo>
                    <a:cubicBezTo>
                      <a:pt x="198" y="28"/>
                      <a:pt x="199" y="28"/>
                      <a:pt x="200" y="28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6" y="29"/>
                      <a:pt x="212" y="33"/>
                      <a:pt x="217" y="36"/>
                    </a:cubicBezTo>
                    <a:cubicBezTo>
                      <a:pt x="217" y="36"/>
                      <a:pt x="217" y="36"/>
                      <a:pt x="217" y="36"/>
                    </a:cubicBezTo>
                    <a:cubicBezTo>
                      <a:pt x="210" y="40"/>
                      <a:pt x="204" y="44"/>
                      <a:pt x="197" y="47"/>
                    </a:cubicBezTo>
                    <a:cubicBezTo>
                      <a:pt x="202" y="44"/>
                      <a:pt x="208" y="39"/>
                      <a:pt x="214" y="35"/>
                    </a:cubicBezTo>
                    <a:cubicBezTo>
                      <a:pt x="214" y="35"/>
                      <a:pt x="214" y="34"/>
                      <a:pt x="213" y="34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2" y="35"/>
                      <a:pt x="212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8" y="37"/>
                      <a:pt x="207" y="38"/>
                      <a:pt x="205" y="39"/>
                    </a:cubicBezTo>
                    <a:cubicBezTo>
                      <a:pt x="201" y="41"/>
                      <a:pt x="197" y="43"/>
                      <a:pt x="194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5"/>
                      <a:pt x="193" y="45"/>
                      <a:pt x="192" y="44"/>
                    </a:cubicBezTo>
                    <a:cubicBezTo>
                      <a:pt x="199" y="42"/>
                      <a:pt x="205" y="36"/>
                      <a:pt x="212" y="34"/>
                    </a:cubicBezTo>
                    <a:cubicBezTo>
                      <a:pt x="212" y="34"/>
                      <a:pt x="212" y="33"/>
                      <a:pt x="211" y="33"/>
                    </a:cubicBezTo>
                    <a:cubicBezTo>
                      <a:pt x="211" y="33"/>
                      <a:pt x="211" y="33"/>
                      <a:pt x="211" y="33"/>
                    </a:cubicBezTo>
                    <a:cubicBezTo>
                      <a:pt x="206" y="35"/>
                      <a:pt x="202" y="38"/>
                      <a:pt x="197" y="41"/>
                    </a:cubicBezTo>
                    <a:cubicBezTo>
                      <a:pt x="196" y="42"/>
                      <a:pt x="194" y="43"/>
                      <a:pt x="193" y="43"/>
                    </a:cubicBezTo>
                    <a:cubicBezTo>
                      <a:pt x="192" y="43"/>
                      <a:pt x="192" y="44"/>
                      <a:pt x="192" y="44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44"/>
                      <a:pt x="192" y="43"/>
                      <a:pt x="193" y="43"/>
                    </a:cubicBezTo>
                    <a:cubicBezTo>
                      <a:pt x="194" y="42"/>
                      <a:pt x="196" y="40"/>
                      <a:pt x="197" y="39"/>
                    </a:cubicBezTo>
                    <a:cubicBezTo>
                      <a:pt x="198" y="39"/>
                      <a:pt x="198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202" y="39"/>
                      <a:pt x="203" y="37"/>
                      <a:pt x="203" y="34"/>
                    </a:cubicBezTo>
                    <a:cubicBezTo>
                      <a:pt x="205" y="33"/>
                      <a:pt x="206" y="33"/>
                      <a:pt x="208" y="32"/>
                    </a:cubicBezTo>
                    <a:cubicBezTo>
                      <a:pt x="208" y="32"/>
                      <a:pt x="208" y="31"/>
                      <a:pt x="208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6" y="32"/>
                      <a:pt x="204" y="32"/>
                      <a:pt x="203" y="32"/>
                    </a:cubicBezTo>
                    <a:cubicBezTo>
                      <a:pt x="204" y="32"/>
                      <a:pt x="205" y="31"/>
                      <a:pt x="206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0"/>
                      <a:pt x="202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1" y="29"/>
                      <a:pt x="201" y="29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8"/>
                      <a:pt x="198" y="29"/>
                      <a:pt x="197" y="29"/>
                    </a:cubicBezTo>
                    <a:moveTo>
                      <a:pt x="33" y="153"/>
                    </a:moveTo>
                    <a:cubicBezTo>
                      <a:pt x="36" y="153"/>
                      <a:pt x="38" y="151"/>
                      <a:pt x="39" y="149"/>
                    </a:cubicBezTo>
                    <a:cubicBezTo>
                      <a:pt x="40" y="146"/>
                      <a:pt x="40" y="144"/>
                      <a:pt x="40" y="141"/>
                    </a:cubicBezTo>
                    <a:cubicBezTo>
                      <a:pt x="40" y="136"/>
                      <a:pt x="41" y="132"/>
                      <a:pt x="45" y="128"/>
                    </a:cubicBezTo>
                    <a:cubicBezTo>
                      <a:pt x="48" y="125"/>
                      <a:pt x="51" y="120"/>
                      <a:pt x="48" y="116"/>
                    </a:cubicBezTo>
                    <a:cubicBezTo>
                      <a:pt x="47" y="114"/>
                      <a:pt x="45" y="113"/>
                      <a:pt x="45" y="110"/>
                    </a:cubicBezTo>
                    <a:cubicBezTo>
                      <a:pt x="46" y="108"/>
                      <a:pt x="47" y="106"/>
                      <a:pt x="46" y="104"/>
                    </a:cubicBezTo>
                    <a:cubicBezTo>
                      <a:pt x="45" y="101"/>
                      <a:pt x="44" y="100"/>
                      <a:pt x="42" y="98"/>
                    </a:cubicBezTo>
                    <a:cubicBezTo>
                      <a:pt x="41" y="98"/>
                      <a:pt x="41" y="97"/>
                      <a:pt x="40" y="97"/>
                    </a:cubicBezTo>
                    <a:cubicBezTo>
                      <a:pt x="35" y="95"/>
                      <a:pt x="37" y="89"/>
                      <a:pt x="38" y="86"/>
                    </a:cubicBezTo>
                    <a:cubicBezTo>
                      <a:pt x="40" y="83"/>
                      <a:pt x="41" y="80"/>
                      <a:pt x="41" y="77"/>
                    </a:cubicBezTo>
                    <a:cubicBezTo>
                      <a:pt x="41" y="72"/>
                      <a:pt x="40" y="67"/>
                      <a:pt x="40" y="62"/>
                    </a:cubicBezTo>
                    <a:cubicBezTo>
                      <a:pt x="47" y="53"/>
                      <a:pt x="55" y="46"/>
                      <a:pt x="64" y="39"/>
                    </a:cubicBezTo>
                    <a:cubicBezTo>
                      <a:pt x="87" y="22"/>
                      <a:pt x="115" y="14"/>
                      <a:pt x="142" y="14"/>
                    </a:cubicBezTo>
                    <a:cubicBezTo>
                      <a:pt x="160" y="14"/>
                      <a:pt x="178" y="17"/>
                      <a:pt x="194" y="24"/>
                    </a:cubicBezTo>
                    <a:cubicBezTo>
                      <a:pt x="192" y="25"/>
                      <a:pt x="190" y="25"/>
                      <a:pt x="189" y="27"/>
                    </a:cubicBezTo>
                    <a:cubicBezTo>
                      <a:pt x="186" y="29"/>
                      <a:pt x="189" y="32"/>
                      <a:pt x="191" y="33"/>
                    </a:cubicBezTo>
                    <a:cubicBezTo>
                      <a:pt x="192" y="33"/>
                      <a:pt x="192" y="33"/>
                      <a:pt x="193" y="33"/>
                    </a:cubicBezTo>
                    <a:cubicBezTo>
                      <a:pt x="193" y="33"/>
                      <a:pt x="194" y="33"/>
                      <a:pt x="194" y="33"/>
                    </a:cubicBezTo>
                    <a:cubicBezTo>
                      <a:pt x="195" y="33"/>
                      <a:pt x="195" y="33"/>
                      <a:pt x="196" y="33"/>
                    </a:cubicBezTo>
                    <a:cubicBezTo>
                      <a:pt x="196" y="33"/>
                      <a:pt x="196" y="33"/>
                      <a:pt x="197" y="33"/>
                    </a:cubicBezTo>
                    <a:cubicBezTo>
                      <a:pt x="197" y="33"/>
                      <a:pt x="198" y="34"/>
                      <a:pt x="198" y="35"/>
                    </a:cubicBezTo>
                    <a:cubicBezTo>
                      <a:pt x="198" y="35"/>
                      <a:pt x="197" y="35"/>
                      <a:pt x="197" y="35"/>
                    </a:cubicBezTo>
                    <a:cubicBezTo>
                      <a:pt x="193" y="35"/>
                      <a:pt x="188" y="33"/>
                      <a:pt x="185" y="31"/>
                    </a:cubicBezTo>
                    <a:cubicBezTo>
                      <a:pt x="183" y="30"/>
                      <a:pt x="179" y="25"/>
                      <a:pt x="176" y="25"/>
                    </a:cubicBezTo>
                    <a:cubicBezTo>
                      <a:pt x="175" y="25"/>
                      <a:pt x="174" y="26"/>
                      <a:pt x="173" y="26"/>
                    </a:cubicBezTo>
                    <a:cubicBezTo>
                      <a:pt x="172" y="28"/>
                      <a:pt x="171" y="29"/>
                      <a:pt x="171" y="31"/>
                    </a:cubicBezTo>
                    <a:cubicBezTo>
                      <a:pt x="171" y="33"/>
                      <a:pt x="174" y="37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5" y="38"/>
                      <a:pt x="161" y="36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0" y="35"/>
                      <a:pt x="150" y="43"/>
                      <a:pt x="156" y="46"/>
                    </a:cubicBezTo>
                    <a:cubicBezTo>
                      <a:pt x="160" y="48"/>
                      <a:pt x="165" y="49"/>
                      <a:pt x="170" y="50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0"/>
                      <a:pt x="174" y="48"/>
                      <a:pt x="175" y="47"/>
                    </a:cubicBezTo>
                    <a:cubicBezTo>
                      <a:pt x="178" y="46"/>
                      <a:pt x="181" y="45"/>
                      <a:pt x="184" y="45"/>
                    </a:cubicBezTo>
                    <a:cubicBezTo>
                      <a:pt x="186" y="45"/>
                      <a:pt x="188" y="45"/>
                      <a:pt x="191" y="48"/>
                    </a:cubicBezTo>
                    <a:cubicBezTo>
                      <a:pt x="196" y="52"/>
                      <a:pt x="195" y="59"/>
                      <a:pt x="201" y="64"/>
                    </a:cubicBezTo>
                    <a:cubicBezTo>
                      <a:pt x="201" y="64"/>
                      <a:pt x="202" y="65"/>
                      <a:pt x="203" y="65"/>
                    </a:cubicBezTo>
                    <a:cubicBezTo>
                      <a:pt x="205" y="65"/>
                      <a:pt x="206" y="64"/>
                      <a:pt x="208" y="63"/>
                    </a:cubicBezTo>
                    <a:cubicBezTo>
                      <a:pt x="209" y="62"/>
                      <a:pt x="211" y="61"/>
                      <a:pt x="212" y="61"/>
                    </a:cubicBezTo>
                    <a:cubicBezTo>
                      <a:pt x="212" y="61"/>
                      <a:pt x="212" y="61"/>
                      <a:pt x="213" y="61"/>
                    </a:cubicBezTo>
                    <a:cubicBezTo>
                      <a:pt x="215" y="61"/>
                      <a:pt x="218" y="62"/>
                      <a:pt x="221" y="64"/>
                    </a:cubicBezTo>
                    <a:cubicBezTo>
                      <a:pt x="222" y="65"/>
                      <a:pt x="223" y="66"/>
                      <a:pt x="224" y="67"/>
                    </a:cubicBezTo>
                    <a:cubicBezTo>
                      <a:pt x="225" y="67"/>
                      <a:pt x="227" y="72"/>
                      <a:pt x="225" y="72"/>
                    </a:cubicBezTo>
                    <a:cubicBezTo>
                      <a:pt x="224" y="72"/>
                      <a:pt x="224" y="72"/>
                      <a:pt x="223" y="72"/>
                    </a:cubicBezTo>
                    <a:cubicBezTo>
                      <a:pt x="219" y="70"/>
                      <a:pt x="217" y="65"/>
                      <a:pt x="212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7" y="67"/>
                      <a:pt x="207" y="70"/>
                    </a:cubicBezTo>
                    <a:cubicBezTo>
                      <a:pt x="207" y="75"/>
                      <a:pt x="213" y="77"/>
                      <a:pt x="216" y="78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20" y="80"/>
                      <a:pt x="220" y="82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09" y="82"/>
                      <a:pt x="202" y="79"/>
                      <a:pt x="196" y="76"/>
                    </a:cubicBezTo>
                    <a:cubicBezTo>
                      <a:pt x="188" y="72"/>
                      <a:pt x="183" y="67"/>
                      <a:pt x="178" y="60"/>
                    </a:cubicBezTo>
                    <a:cubicBezTo>
                      <a:pt x="174" y="56"/>
                      <a:pt x="170" y="52"/>
                      <a:pt x="165" y="50"/>
                    </a:cubicBezTo>
                    <a:cubicBezTo>
                      <a:pt x="162" y="49"/>
                      <a:pt x="159" y="49"/>
                      <a:pt x="156" y="49"/>
                    </a:cubicBezTo>
                    <a:cubicBezTo>
                      <a:pt x="153" y="49"/>
                      <a:pt x="149" y="49"/>
                      <a:pt x="146" y="50"/>
                    </a:cubicBezTo>
                    <a:cubicBezTo>
                      <a:pt x="126" y="54"/>
                      <a:pt x="91" y="79"/>
                      <a:pt x="103" y="104"/>
                    </a:cubicBezTo>
                    <a:cubicBezTo>
                      <a:pt x="109" y="116"/>
                      <a:pt x="128" y="113"/>
                      <a:pt x="138" y="119"/>
                    </a:cubicBezTo>
                    <a:cubicBezTo>
                      <a:pt x="146" y="124"/>
                      <a:pt x="142" y="133"/>
                      <a:pt x="140" y="140"/>
                    </a:cubicBezTo>
                    <a:cubicBezTo>
                      <a:pt x="139" y="143"/>
                      <a:pt x="138" y="146"/>
                      <a:pt x="137" y="149"/>
                    </a:cubicBezTo>
                    <a:cubicBezTo>
                      <a:pt x="137" y="153"/>
                      <a:pt x="138" y="157"/>
                      <a:pt x="138" y="161"/>
                    </a:cubicBezTo>
                    <a:cubicBezTo>
                      <a:pt x="139" y="167"/>
                      <a:pt x="134" y="173"/>
                      <a:pt x="132" y="178"/>
                    </a:cubicBezTo>
                    <a:cubicBezTo>
                      <a:pt x="130" y="183"/>
                      <a:pt x="129" y="187"/>
                      <a:pt x="128" y="191"/>
                    </a:cubicBezTo>
                    <a:cubicBezTo>
                      <a:pt x="126" y="199"/>
                      <a:pt x="125" y="208"/>
                      <a:pt x="128" y="216"/>
                    </a:cubicBezTo>
                    <a:cubicBezTo>
                      <a:pt x="130" y="222"/>
                      <a:pt x="135" y="224"/>
                      <a:pt x="141" y="224"/>
                    </a:cubicBezTo>
                    <a:cubicBezTo>
                      <a:pt x="142" y="224"/>
                      <a:pt x="144" y="224"/>
                      <a:pt x="145" y="223"/>
                    </a:cubicBezTo>
                    <a:cubicBezTo>
                      <a:pt x="152" y="222"/>
                      <a:pt x="157" y="219"/>
                      <a:pt x="163" y="215"/>
                    </a:cubicBezTo>
                    <a:cubicBezTo>
                      <a:pt x="170" y="209"/>
                      <a:pt x="178" y="205"/>
                      <a:pt x="186" y="201"/>
                    </a:cubicBezTo>
                    <a:cubicBezTo>
                      <a:pt x="192" y="199"/>
                      <a:pt x="197" y="196"/>
                      <a:pt x="200" y="191"/>
                    </a:cubicBezTo>
                    <a:cubicBezTo>
                      <a:pt x="205" y="185"/>
                      <a:pt x="200" y="177"/>
                      <a:pt x="207" y="172"/>
                    </a:cubicBezTo>
                    <a:cubicBezTo>
                      <a:pt x="214" y="167"/>
                      <a:pt x="226" y="166"/>
                      <a:pt x="230" y="157"/>
                    </a:cubicBezTo>
                    <a:cubicBezTo>
                      <a:pt x="232" y="153"/>
                      <a:pt x="232" y="148"/>
                      <a:pt x="230" y="145"/>
                    </a:cubicBezTo>
                    <a:cubicBezTo>
                      <a:pt x="228" y="141"/>
                      <a:pt x="225" y="139"/>
                      <a:pt x="223" y="135"/>
                    </a:cubicBezTo>
                    <a:cubicBezTo>
                      <a:pt x="221" y="131"/>
                      <a:pt x="223" y="126"/>
                      <a:pt x="222" y="122"/>
                    </a:cubicBezTo>
                    <a:cubicBezTo>
                      <a:pt x="222" y="119"/>
                      <a:pt x="220" y="116"/>
                      <a:pt x="219" y="114"/>
                    </a:cubicBezTo>
                    <a:cubicBezTo>
                      <a:pt x="218" y="112"/>
                      <a:pt x="217" y="110"/>
                      <a:pt x="216" y="108"/>
                    </a:cubicBezTo>
                    <a:cubicBezTo>
                      <a:pt x="216" y="107"/>
                      <a:pt x="216" y="107"/>
                      <a:pt x="216" y="106"/>
                    </a:cubicBezTo>
                    <a:cubicBezTo>
                      <a:pt x="215" y="104"/>
                      <a:pt x="216" y="102"/>
                      <a:pt x="220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24" y="108"/>
                      <a:pt x="223" y="117"/>
                      <a:pt x="223" y="124"/>
                    </a:cubicBezTo>
                    <a:cubicBezTo>
                      <a:pt x="223" y="128"/>
                      <a:pt x="223" y="132"/>
                      <a:pt x="226" y="136"/>
                    </a:cubicBezTo>
                    <a:cubicBezTo>
                      <a:pt x="228" y="138"/>
                      <a:pt x="230" y="138"/>
                      <a:pt x="233" y="138"/>
                    </a:cubicBezTo>
                    <a:cubicBezTo>
                      <a:pt x="235" y="138"/>
                      <a:pt x="237" y="138"/>
                      <a:pt x="239" y="138"/>
                    </a:cubicBezTo>
                    <a:cubicBezTo>
                      <a:pt x="243" y="137"/>
                      <a:pt x="249" y="135"/>
                      <a:pt x="251" y="131"/>
                    </a:cubicBezTo>
                    <a:cubicBezTo>
                      <a:pt x="252" y="125"/>
                      <a:pt x="248" y="120"/>
                      <a:pt x="245" y="115"/>
                    </a:cubicBezTo>
                    <a:cubicBezTo>
                      <a:pt x="244" y="114"/>
                      <a:pt x="243" y="112"/>
                      <a:pt x="242" y="111"/>
                    </a:cubicBezTo>
                    <a:cubicBezTo>
                      <a:pt x="241" y="110"/>
                      <a:pt x="241" y="109"/>
                      <a:pt x="240" y="108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40" y="108"/>
                      <a:pt x="240" y="106"/>
                      <a:pt x="239" y="105"/>
                    </a:cubicBezTo>
                    <a:cubicBezTo>
                      <a:pt x="239" y="103"/>
                      <a:pt x="239" y="102"/>
                      <a:pt x="240" y="102"/>
                    </a:cubicBezTo>
                    <a:cubicBezTo>
                      <a:pt x="240" y="102"/>
                      <a:pt x="241" y="102"/>
                      <a:pt x="241" y="102"/>
                    </a:cubicBezTo>
                    <a:cubicBezTo>
                      <a:pt x="247" y="105"/>
                      <a:pt x="249" y="113"/>
                      <a:pt x="252" y="118"/>
                    </a:cubicBezTo>
                    <a:cubicBezTo>
                      <a:pt x="255" y="123"/>
                      <a:pt x="258" y="127"/>
                      <a:pt x="262" y="130"/>
                    </a:cubicBezTo>
                    <a:cubicBezTo>
                      <a:pt x="268" y="136"/>
                      <a:pt x="270" y="142"/>
                      <a:pt x="271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6" y="203"/>
                      <a:pt x="224" y="246"/>
                      <a:pt x="172" y="258"/>
                    </a:cubicBezTo>
                    <a:cubicBezTo>
                      <a:pt x="162" y="260"/>
                      <a:pt x="153" y="261"/>
                      <a:pt x="143" y="261"/>
                    </a:cubicBezTo>
                    <a:cubicBezTo>
                      <a:pt x="95" y="261"/>
                      <a:pt x="48" y="235"/>
                      <a:pt x="25" y="191"/>
                    </a:cubicBezTo>
                    <a:cubicBezTo>
                      <a:pt x="24" y="187"/>
                      <a:pt x="22" y="184"/>
                      <a:pt x="21" y="180"/>
                    </a:cubicBezTo>
                    <a:cubicBezTo>
                      <a:pt x="21" y="180"/>
                      <a:pt x="21" y="179"/>
                      <a:pt x="21" y="179"/>
                    </a:cubicBezTo>
                    <a:cubicBezTo>
                      <a:pt x="22" y="175"/>
                      <a:pt x="24" y="171"/>
                      <a:pt x="25" y="167"/>
                    </a:cubicBezTo>
                    <a:cubicBezTo>
                      <a:pt x="26" y="164"/>
                      <a:pt x="25" y="160"/>
                      <a:pt x="25" y="157"/>
                    </a:cubicBezTo>
                    <a:cubicBezTo>
                      <a:pt x="25" y="155"/>
                      <a:pt x="25" y="149"/>
                      <a:pt x="27" y="149"/>
                    </a:cubicBezTo>
                    <a:cubicBezTo>
                      <a:pt x="27" y="149"/>
                      <a:pt x="28" y="149"/>
                      <a:pt x="29" y="150"/>
                    </a:cubicBezTo>
                    <a:cubicBezTo>
                      <a:pt x="30" y="151"/>
                      <a:pt x="31" y="152"/>
                      <a:pt x="32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144" y="265"/>
                    </a:moveTo>
                    <a:cubicBezTo>
                      <a:pt x="152" y="265"/>
                      <a:pt x="161" y="264"/>
                      <a:pt x="169" y="262"/>
                    </a:cubicBezTo>
                    <a:cubicBezTo>
                      <a:pt x="229" y="251"/>
                      <a:pt x="276" y="199"/>
                      <a:pt x="276" y="138"/>
                    </a:cubicBezTo>
                    <a:cubicBezTo>
                      <a:pt x="276" y="87"/>
                      <a:pt x="245" y="43"/>
                      <a:pt x="200" y="22"/>
                    </a:cubicBezTo>
                    <a:cubicBezTo>
                      <a:pt x="201" y="20"/>
                      <a:pt x="205" y="16"/>
                      <a:pt x="206" y="12"/>
                    </a:cubicBezTo>
                    <a:cubicBezTo>
                      <a:pt x="222" y="20"/>
                      <a:pt x="237" y="28"/>
                      <a:pt x="250" y="42"/>
                    </a:cubicBezTo>
                    <a:cubicBezTo>
                      <a:pt x="262" y="55"/>
                      <a:pt x="271" y="72"/>
                      <a:pt x="278" y="89"/>
                    </a:cubicBezTo>
                    <a:cubicBezTo>
                      <a:pt x="293" y="125"/>
                      <a:pt x="291" y="163"/>
                      <a:pt x="275" y="197"/>
                    </a:cubicBezTo>
                    <a:cubicBezTo>
                      <a:pt x="258" y="236"/>
                      <a:pt x="221" y="261"/>
                      <a:pt x="180" y="270"/>
                    </a:cubicBezTo>
                    <a:cubicBezTo>
                      <a:pt x="168" y="273"/>
                      <a:pt x="156" y="274"/>
                      <a:pt x="144" y="274"/>
                    </a:cubicBezTo>
                    <a:cubicBezTo>
                      <a:pt x="143" y="274"/>
                      <a:pt x="143" y="274"/>
                      <a:pt x="142" y="274"/>
                    </a:cubicBezTo>
                    <a:cubicBezTo>
                      <a:pt x="126" y="274"/>
                      <a:pt x="108" y="273"/>
                      <a:pt x="94" y="266"/>
                    </a:cubicBezTo>
                    <a:cubicBezTo>
                      <a:pt x="95" y="263"/>
                      <a:pt x="97" y="259"/>
                      <a:pt x="98" y="257"/>
                    </a:cubicBezTo>
                    <a:cubicBezTo>
                      <a:pt x="112" y="262"/>
                      <a:pt x="128" y="265"/>
                      <a:pt x="144" y="265"/>
                    </a:cubicBezTo>
                    <a:moveTo>
                      <a:pt x="196" y="21"/>
                    </a:moveTo>
                    <a:cubicBezTo>
                      <a:pt x="194" y="20"/>
                      <a:pt x="192" y="19"/>
                      <a:pt x="191" y="19"/>
                    </a:cubicBezTo>
                    <a:cubicBezTo>
                      <a:pt x="193" y="15"/>
                      <a:pt x="194" y="4"/>
                      <a:pt x="199" y="4"/>
                    </a:cubicBezTo>
                    <a:cubicBezTo>
                      <a:pt x="199" y="4"/>
                      <a:pt x="200" y="4"/>
                      <a:pt x="200" y="4"/>
                    </a:cubicBezTo>
                    <a:cubicBezTo>
                      <a:pt x="209" y="5"/>
                      <a:pt x="199" y="17"/>
                      <a:pt x="196" y="21"/>
                    </a:cubicBezTo>
                    <a:moveTo>
                      <a:pt x="199" y="0"/>
                    </a:moveTo>
                    <a:cubicBezTo>
                      <a:pt x="192" y="0"/>
                      <a:pt x="190" y="11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73" y="12"/>
                      <a:pt x="158" y="10"/>
                      <a:pt x="143" y="10"/>
                    </a:cubicBezTo>
                    <a:cubicBezTo>
                      <a:pt x="104" y="10"/>
                      <a:pt x="66" y="27"/>
                      <a:pt x="39" y="57"/>
                    </a:cubicBezTo>
                    <a:cubicBezTo>
                      <a:pt x="4" y="98"/>
                      <a:pt x="0" y="158"/>
                      <a:pt x="29" y="204"/>
                    </a:cubicBezTo>
                    <a:cubicBezTo>
                      <a:pt x="43" y="226"/>
                      <a:pt x="63" y="242"/>
                      <a:pt x="86" y="253"/>
                    </a:cubicBezTo>
                    <a:cubicBezTo>
                      <a:pt x="84" y="259"/>
                      <a:pt x="70" y="272"/>
                      <a:pt x="77" y="277"/>
                    </a:cubicBezTo>
                    <a:cubicBezTo>
                      <a:pt x="79" y="279"/>
                      <a:pt x="80" y="279"/>
                      <a:pt x="82" y="279"/>
                    </a:cubicBezTo>
                    <a:cubicBezTo>
                      <a:pt x="86" y="279"/>
                      <a:pt x="89" y="275"/>
                      <a:pt x="92" y="270"/>
                    </a:cubicBezTo>
                    <a:cubicBezTo>
                      <a:pt x="105" y="275"/>
                      <a:pt x="119" y="277"/>
                      <a:pt x="133" y="277"/>
                    </a:cubicBezTo>
                    <a:cubicBezTo>
                      <a:pt x="130" y="286"/>
                      <a:pt x="124" y="296"/>
                      <a:pt x="127" y="305"/>
                    </a:cubicBezTo>
                    <a:cubicBezTo>
                      <a:pt x="127" y="306"/>
                      <a:pt x="127" y="306"/>
                      <a:pt x="127" y="306"/>
                    </a:cubicBezTo>
                    <a:cubicBezTo>
                      <a:pt x="119" y="308"/>
                      <a:pt x="111" y="309"/>
                      <a:pt x="103" y="311"/>
                    </a:cubicBezTo>
                    <a:cubicBezTo>
                      <a:pt x="91" y="314"/>
                      <a:pt x="79" y="318"/>
                      <a:pt x="69" y="325"/>
                    </a:cubicBezTo>
                    <a:cubicBezTo>
                      <a:pt x="65" y="327"/>
                      <a:pt x="53" y="335"/>
                      <a:pt x="57" y="340"/>
                    </a:cubicBezTo>
                    <a:cubicBezTo>
                      <a:pt x="61" y="346"/>
                      <a:pt x="72" y="346"/>
                      <a:pt x="77" y="347"/>
                    </a:cubicBezTo>
                    <a:cubicBezTo>
                      <a:pt x="99" y="350"/>
                      <a:pt x="122" y="351"/>
                      <a:pt x="145" y="351"/>
                    </a:cubicBezTo>
                    <a:cubicBezTo>
                      <a:pt x="148" y="352"/>
                      <a:pt x="152" y="352"/>
                      <a:pt x="156" y="352"/>
                    </a:cubicBezTo>
                    <a:cubicBezTo>
                      <a:pt x="175" y="352"/>
                      <a:pt x="195" y="351"/>
                      <a:pt x="214" y="347"/>
                    </a:cubicBezTo>
                    <a:cubicBezTo>
                      <a:pt x="220" y="346"/>
                      <a:pt x="227" y="345"/>
                      <a:pt x="231" y="341"/>
                    </a:cubicBezTo>
                    <a:cubicBezTo>
                      <a:pt x="236" y="337"/>
                      <a:pt x="232" y="331"/>
                      <a:pt x="228" y="328"/>
                    </a:cubicBezTo>
                    <a:cubicBezTo>
                      <a:pt x="208" y="314"/>
                      <a:pt x="181" y="309"/>
                      <a:pt x="158" y="305"/>
                    </a:cubicBezTo>
                    <a:cubicBezTo>
                      <a:pt x="160" y="296"/>
                      <a:pt x="157" y="287"/>
                      <a:pt x="154" y="278"/>
                    </a:cubicBezTo>
                    <a:cubicBezTo>
                      <a:pt x="162" y="277"/>
                      <a:pt x="171" y="276"/>
                      <a:pt x="180" y="274"/>
                    </a:cubicBezTo>
                    <a:cubicBezTo>
                      <a:pt x="201" y="270"/>
                      <a:pt x="221" y="261"/>
                      <a:pt x="238" y="249"/>
                    </a:cubicBezTo>
                    <a:cubicBezTo>
                      <a:pt x="279" y="219"/>
                      <a:pt x="299" y="165"/>
                      <a:pt x="290" y="115"/>
                    </a:cubicBezTo>
                    <a:cubicBezTo>
                      <a:pt x="286" y="92"/>
                      <a:pt x="275" y="69"/>
                      <a:pt x="262" y="50"/>
                    </a:cubicBezTo>
                    <a:cubicBezTo>
                      <a:pt x="248" y="31"/>
                      <a:pt x="229" y="19"/>
                      <a:pt x="208" y="8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8" y="5"/>
                      <a:pt x="207" y="3"/>
                      <a:pt x="203" y="1"/>
                    </a:cubicBezTo>
                    <a:cubicBezTo>
                      <a:pt x="202" y="0"/>
                      <a:pt x="200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3812844" y="2571677"/>
              <a:ext cx="411163" cy="428625"/>
            </a:xfrm>
            <a:custGeom>
              <a:avLst/>
              <a:gdLst>
                <a:gd name="T0" fmla="*/ 72 w 97"/>
                <a:gd name="T1" fmla="*/ 95 h 101"/>
                <a:gd name="T2" fmla="*/ 75 w 97"/>
                <a:gd name="T3" fmla="*/ 90 h 101"/>
                <a:gd name="T4" fmla="*/ 84 w 97"/>
                <a:gd name="T5" fmla="*/ 86 h 101"/>
                <a:gd name="T6" fmla="*/ 26 w 97"/>
                <a:gd name="T7" fmla="*/ 92 h 101"/>
                <a:gd name="T8" fmla="*/ 27 w 97"/>
                <a:gd name="T9" fmla="*/ 93 h 101"/>
                <a:gd name="T10" fmla="*/ 85 w 97"/>
                <a:gd name="T11" fmla="*/ 80 h 101"/>
                <a:gd name="T12" fmla="*/ 88 w 97"/>
                <a:gd name="T13" fmla="*/ 78 h 101"/>
                <a:gd name="T14" fmla="*/ 17 w 97"/>
                <a:gd name="T15" fmla="*/ 84 h 101"/>
                <a:gd name="T16" fmla="*/ 91 w 97"/>
                <a:gd name="T17" fmla="*/ 71 h 101"/>
                <a:gd name="T18" fmla="*/ 48 w 97"/>
                <a:gd name="T19" fmla="*/ 92 h 101"/>
                <a:gd name="T20" fmla="*/ 91 w 97"/>
                <a:gd name="T21" fmla="*/ 69 h 101"/>
                <a:gd name="T22" fmla="*/ 32 w 97"/>
                <a:gd name="T23" fmla="*/ 75 h 101"/>
                <a:gd name="T24" fmla="*/ 90 w 97"/>
                <a:gd name="T25" fmla="*/ 69 h 101"/>
                <a:gd name="T26" fmla="*/ 33 w 97"/>
                <a:gd name="T27" fmla="*/ 94 h 101"/>
                <a:gd name="T28" fmla="*/ 29 w 97"/>
                <a:gd name="T29" fmla="*/ 90 h 101"/>
                <a:gd name="T30" fmla="*/ 38 w 97"/>
                <a:gd name="T31" fmla="*/ 87 h 101"/>
                <a:gd name="T32" fmla="*/ 25 w 97"/>
                <a:gd name="T33" fmla="*/ 67 h 101"/>
                <a:gd name="T34" fmla="*/ 77 w 97"/>
                <a:gd name="T35" fmla="*/ 64 h 101"/>
                <a:gd name="T36" fmla="*/ 48 w 97"/>
                <a:gd name="T37" fmla="*/ 79 h 101"/>
                <a:gd name="T38" fmla="*/ 50 w 97"/>
                <a:gd name="T39" fmla="*/ 53 h 101"/>
                <a:gd name="T40" fmla="*/ 56 w 97"/>
                <a:gd name="T41" fmla="*/ 68 h 101"/>
                <a:gd name="T42" fmla="*/ 23 w 97"/>
                <a:gd name="T43" fmla="*/ 85 h 101"/>
                <a:gd name="T44" fmla="*/ 57 w 97"/>
                <a:gd name="T45" fmla="*/ 63 h 101"/>
                <a:gd name="T46" fmla="*/ 7 w 97"/>
                <a:gd name="T47" fmla="*/ 67 h 101"/>
                <a:gd name="T48" fmla="*/ 73 w 97"/>
                <a:gd name="T49" fmla="*/ 52 h 101"/>
                <a:gd name="T50" fmla="*/ 66 w 97"/>
                <a:gd name="T51" fmla="*/ 56 h 101"/>
                <a:gd name="T52" fmla="*/ 14 w 97"/>
                <a:gd name="T53" fmla="*/ 80 h 101"/>
                <a:gd name="T54" fmla="*/ 88 w 97"/>
                <a:gd name="T55" fmla="*/ 46 h 101"/>
                <a:gd name="T56" fmla="*/ 46 w 97"/>
                <a:gd name="T57" fmla="*/ 41 h 101"/>
                <a:gd name="T58" fmla="*/ 48 w 97"/>
                <a:gd name="T59" fmla="*/ 52 h 101"/>
                <a:gd name="T60" fmla="*/ 5 w 97"/>
                <a:gd name="T61" fmla="*/ 58 h 101"/>
                <a:gd name="T62" fmla="*/ 91 w 97"/>
                <a:gd name="T63" fmla="*/ 43 h 101"/>
                <a:gd name="T64" fmla="*/ 85 w 97"/>
                <a:gd name="T65" fmla="*/ 36 h 101"/>
                <a:gd name="T66" fmla="*/ 89 w 97"/>
                <a:gd name="T67" fmla="*/ 34 h 101"/>
                <a:gd name="T68" fmla="*/ 68 w 97"/>
                <a:gd name="T69" fmla="*/ 39 h 101"/>
                <a:gd name="T70" fmla="*/ 85 w 97"/>
                <a:gd name="T71" fmla="*/ 32 h 101"/>
                <a:gd name="T72" fmla="*/ 6 w 97"/>
                <a:gd name="T73" fmla="*/ 64 h 101"/>
                <a:gd name="T74" fmla="*/ 5 w 97"/>
                <a:gd name="T75" fmla="*/ 51 h 101"/>
                <a:gd name="T76" fmla="*/ 19 w 97"/>
                <a:gd name="T77" fmla="*/ 54 h 101"/>
                <a:gd name="T78" fmla="*/ 23 w 97"/>
                <a:gd name="T79" fmla="*/ 39 h 101"/>
                <a:gd name="T80" fmla="*/ 34 w 97"/>
                <a:gd name="T81" fmla="*/ 33 h 101"/>
                <a:gd name="T82" fmla="*/ 72 w 97"/>
                <a:gd name="T83" fmla="*/ 31 h 101"/>
                <a:gd name="T84" fmla="*/ 35 w 97"/>
                <a:gd name="T85" fmla="*/ 30 h 101"/>
                <a:gd name="T86" fmla="*/ 52 w 97"/>
                <a:gd name="T87" fmla="*/ 22 h 101"/>
                <a:gd name="T88" fmla="*/ 81 w 97"/>
                <a:gd name="T89" fmla="*/ 24 h 101"/>
                <a:gd name="T90" fmla="*/ 76 w 97"/>
                <a:gd name="T91" fmla="*/ 21 h 101"/>
                <a:gd name="T92" fmla="*/ 10 w 97"/>
                <a:gd name="T93" fmla="*/ 37 h 101"/>
                <a:gd name="T94" fmla="*/ 45 w 97"/>
                <a:gd name="T95" fmla="*/ 23 h 101"/>
                <a:gd name="T96" fmla="*/ 12 w 97"/>
                <a:gd name="T97" fmla="*/ 47 h 101"/>
                <a:gd name="T98" fmla="*/ 42 w 97"/>
                <a:gd name="T99" fmla="*/ 17 h 101"/>
                <a:gd name="T100" fmla="*/ 64 w 97"/>
                <a:gd name="T101" fmla="*/ 21 h 101"/>
                <a:gd name="T102" fmla="*/ 16 w 97"/>
                <a:gd name="T103" fmla="*/ 26 h 101"/>
                <a:gd name="T104" fmla="*/ 32 w 97"/>
                <a:gd name="T105" fmla="*/ 19 h 101"/>
                <a:gd name="T106" fmla="*/ 15 w 97"/>
                <a:gd name="T107" fmla="*/ 35 h 101"/>
                <a:gd name="T108" fmla="*/ 21 w 97"/>
                <a:gd name="T109" fmla="*/ 32 h 101"/>
                <a:gd name="T110" fmla="*/ 43 w 97"/>
                <a:gd name="T111" fmla="*/ 15 h 101"/>
                <a:gd name="T112" fmla="*/ 52 w 97"/>
                <a:gd name="T113" fmla="*/ 15 h 101"/>
                <a:gd name="T114" fmla="*/ 23 w 97"/>
                <a:gd name="T115" fmla="*/ 92 h 101"/>
                <a:gd name="T116" fmla="*/ 50 w 97"/>
                <a:gd name="T1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4" y="95"/>
                  </a:moveTo>
                  <a:cubicBezTo>
                    <a:pt x="76" y="94"/>
                    <a:pt x="77" y="93"/>
                    <a:pt x="79" y="91"/>
                  </a:cubicBezTo>
                  <a:cubicBezTo>
                    <a:pt x="79" y="92"/>
                    <a:pt x="78" y="92"/>
                    <a:pt x="77" y="93"/>
                  </a:cubicBezTo>
                  <a:cubicBezTo>
                    <a:pt x="76" y="94"/>
                    <a:pt x="75" y="94"/>
                    <a:pt x="74" y="95"/>
                  </a:cubicBezTo>
                  <a:moveTo>
                    <a:pt x="66" y="97"/>
                  </a:moveTo>
                  <a:cubicBezTo>
                    <a:pt x="71" y="95"/>
                    <a:pt x="75" y="92"/>
                    <a:pt x="80" y="89"/>
                  </a:cubicBezTo>
                  <a:cubicBezTo>
                    <a:pt x="80" y="88"/>
                    <a:pt x="81" y="88"/>
                    <a:pt x="82" y="88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2" y="88"/>
                    <a:pt x="81" y="89"/>
                    <a:pt x="80" y="90"/>
                  </a:cubicBezTo>
                  <a:cubicBezTo>
                    <a:pt x="77" y="92"/>
                    <a:pt x="75" y="94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6"/>
                    <a:pt x="68" y="97"/>
                    <a:pt x="66" y="97"/>
                  </a:cubicBezTo>
                  <a:moveTo>
                    <a:pt x="54" y="94"/>
                  </a:moveTo>
                  <a:cubicBezTo>
                    <a:pt x="53" y="93"/>
                    <a:pt x="52" y="93"/>
                    <a:pt x="51" y="92"/>
                  </a:cubicBezTo>
                  <a:cubicBezTo>
                    <a:pt x="56" y="91"/>
                    <a:pt x="61" y="88"/>
                    <a:pt x="66" y="86"/>
                  </a:cubicBezTo>
                  <a:cubicBezTo>
                    <a:pt x="62" y="89"/>
                    <a:pt x="58" y="91"/>
                    <a:pt x="54" y="94"/>
                  </a:cubicBezTo>
                  <a:moveTo>
                    <a:pt x="64" y="97"/>
                  </a:moveTo>
                  <a:cubicBezTo>
                    <a:pt x="62" y="96"/>
                    <a:pt x="61" y="96"/>
                    <a:pt x="60" y="96"/>
                  </a:cubicBezTo>
                  <a:cubicBezTo>
                    <a:pt x="64" y="95"/>
                    <a:pt x="67" y="93"/>
                    <a:pt x="71" y="91"/>
                  </a:cubicBezTo>
                  <a:cubicBezTo>
                    <a:pt x="74" y="89"/>
                    <a:pt x="77" y="87"/>
                    <a:pt x="81" y="86"/>
                  </a:cubicBezTo>
                  <a:cubicBezTo>
                    <a:pt x="79" y="87"/>
                    <a:pt x="77" y="88"/>
                    <a:pt x="75" y="90"/>
                  </a:cubicBezTo>
                  <a:cubicBezTo>
                    <a:pt x="71" y="92"/>
                    <a:pt x="67" y="94"/>
                    <a:pt x="64" y="97"/>
                  </a:cubicBezTo>
                  <a:moveTo>
                    <a:pt x="58" y="96"/>
                  </a:moveTo>
                  <a:cubicBezTo>
                    <a:pt x="57" y="95"/>
                    <a:pt x="56" y="95"/>
                    <a:pt x="55" y="94"/>
                  </a:cubicBezTo>
                  <a:cubicBezTo>
                    <a:pt x="63" y="91"/>
                    <a:pt x="71" y="87"/>
                    <a:pt x="79" y="83"/>
                  </a:cubicBezTo>
                  <a:cubicBezTo>
                    <a:pt x="78" y="84"/>
                    <a:pt x="77" y="85"/>
                    <a:pt x="75" y="85"/>
                  </a:cubicBezTo>
                  <a:cubicBezTo>
                    <a:pt x="70" y="89"/>
                    <a:pt x="64" y="92"/>
                    <a:pt x="58" y="96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4" y="91"/>
                    <a:pt x="80" y="87"/>
                    <a:pt x="86" y="82"/>
                  </a:cubicBezTo>
                  <a:cubicBezTo>
                    <a:pt x="86" y="83"/>
                    <a:pt x="85" y="85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0" y="88"/>
                    <a:pt x="77" y="90"/>
                    <a:pt x="73" y="92"/>
                  </a:cubicBezTo>
                  <a:cubicBezTo>
                    <a:pt x="71" y="93"/>
                    <a:pt x="70" y="94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26" y="92"/>
                  </a:moveTo>
                  <a:cubicBezTo>
                    <a:pt x="25" y="91"/>
                    <a:pt x="24" y="91"/>
                    <a:pt x="23" y="90"/>
                  </a:cubicBezTo>
                  <a:cubicBezTo>
                    <a:pt x="30" y="87"/>
                    <a:pt x="37" y="84"/>
                    <a:pt x="44" y="81"/>
                  </a:cubicBezTo>
                  <a:cubicBezTo>
                    <a:pt x="43" y="82"/>
                    <a:pt x="41" y="83"/>
                    <a:pt x="40" y="83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29" y="88"/>
                    <a:pt x="28" y="90"/>
                    <a:pt x="26" y="92"/>
                  </a:cubicBezTo>
                  <a:moveTo>
                    <a:pt x="36" y="94"/>
                  </a:moveTo>
                  <a:cubicBezTo>
                    <a:pt x="35" y="94"/>
                    <a:pt x="34" y="94"/>
                    <a:pt x="33" y="94"/>
                  </a:cubicBezTo>
                  <a:cubicBezTo>
                    <a:pt x="39" y="93"/>
                    <a:pt x="44" y="90"/>
                    <a:pt x="50" y="87"/>
                  </a:cubicBezTo>
                  <a:cubicBezTo>
                    <a:pt x="55" y="85"/>
                    <a:pt x="60" y="83"/>
                    <a:pt x="64" y="81"/>
                  </a:cubicBezTo>
                  <a:cubicBezTo>
                    <a:pt x="60" y="83"/>
                    <a:pt x="57" y="85"/>
                    <a:pt x="53" y="87"/>
                  </a:cubicBezTo>
                  <a:cubicBezTo>
                    <a:pt x="51" y="89"/>
                    <a:pt x="49" y="90"/>
                    <a:pt x="47" y="91"/>
                  </a:cubicBezTo>
                  <a:cubicBezTo>
                    <a:pt x="46" y="92"/>
                    <a:pt x="45" y="93"/>
                    <a:pt x="43" y="93"/>
                  </a:cubicBezTo>
                  <a:cubicBezTo>
                    <a:pt x="41" y="94"/>
                    <a:pt x="38" y="94"/>
                    <a:pt x="36" y="94"/>
                  </a:cubicBezTo>
                  <a:moveTo>
                    <a:pt x="32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8" y="93"/>
                    <a:pt x="27" y="93"/>
                  </a:cubicBezTo>
                  <a:cubicBezTo>
                    <a:pt x="31" y="91"/>
                    <a:pt x="36" y="88"/>
                    <a:pt x="40" y="87"/>
                  </a:cubicBezTo>
                  <a:cubicBezTo>
                    <a:pt x="46" y="84"/>
                    <a:pt x="52" y="81"/>
                    <a:pt x="59" y="79"/>
                  </a:cubicBezTo>
                  <a:cubicBezTo>
                    <a:pt x="54" y="81"/>
                    <a:pt x="50" y="83"/>
                    <a:pt x="46" y="85"/>
                  </a:cubicBezTo>
                  <a:cubicBezTo>
                    <a:pt x="44" y="86"/>
                    <a:pt x="42" y="88"/>
                    <a:pt x="40" y="89"/>
                  </a:cubicBezTo>
                  <a:cubicBezTo>
                    <a:pt x="37" y="91"/>
                    <a:pt x="35" y="92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60" y="95"/>
                  </a:moveTo>
                  <a:cubicBezTo>
                    <a:pt x="63" y="93"/>
                    <a:pt x="67" y="91"/>
                    <a:pt x="71" y="89"/>
                  </a:cubicBezTo>
                  <a:cubicBezTo>
                    <a:pt x="74" y="87"/>
                    <a:pt x="77" y="85"/>
                    <a:pt x="80" y="83"/>
                  </a:cubicBezTo>
                  <a:cubicBezTo>
                    <a:pt x="82" y="82"/>
                    <a:pt x="83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8" y="80"/>
                    <a:pt x="87" y="81"/>
                    <a:pt x="87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1" y="86"/>
                    <a:pt x="74" y="88"/>
                    <a:pt x="68" y="92"/>
                  </a:cubicBezTo>
                  <a:cubicBezTo>
                    <a:pt x="66" y="93"/>
                    <a:pt x="61" y="95"/>
                    <a:pt x="60" y="95"/>
                  </a:cubicBezTo>
                  <a:moveTo>
                    <a:pt x="55" y="93"/>
                  </a:moveTo>
                  <a:cubicBezTo>
                    <a:pt x="55" y="93"/>
                    <a:pt x="58" y="92"/>
                    <a:pt x="58" y="92"/>
                  </a:cubicBezTo>
                  <a:cubicBezTo>
                    <a:pt x="60" y="91"/>
                    <a:pt x="61" y="90"/>
                    <a:pt x="63" y="89"/>
                  </a:cubicBezTo>
                  <a:cubicBezTo>
                    <a:pt x="67" y="87"/>
                    <a:pt x="71" y="84"/>
                    <a:pt x="76" y="82"/>
                  </a:cubicBezTo>
                  <a:cubicBezTo>
                    <a:pt x="81" y="80"/>
                    <a:pt x="85" y="78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7" y="78"/>
                    <a:pt x="85" y="79"/>
                    <a:pt x="83" y="80"/>
                  </a:cubicBezTo>
                  <a:cubicBezTo>
                    <a:pt x="78" y="83"/>
                    <a:pt x="72" y="85"/>
                    <a:pt x="66" y="88"/>
                  </a:cubicBezTo>
                  <a:cubicBezTo>
                    <a:pt x="63" y="90"/>
                    <a:pt x="60" y="91"/>
                    <a:pt x="56" y="93"/>
                  </a:cubicBezTo>
                  <a:cubicBezTo>
                    <a:pt x="56" y="93"/>
                    <a:pt x="55" y="93"/>
                    <a:pt x="55" y="93"/>
                  </a:cubicBezTo>
                  <a:moveTo>
                    <a:pt x="74" y="77"/>
                  </a:moveTo>
                  <a:cubicBezTo>
                    <a:pt x="76" y="76"/>
                    <a:pt x="78" y="75"/>
                    <a:pt x="79" y="74"/>
                  </a:cubicBezTo>
                  <a:cubicBezTo>
                    <a:pt x="81" y="73"/>
                    <a:pt x="82" y="73"/>
                    <a:pt x="84" y="72"/>
                  </a:cubicBezTo>
                  <a:cubicBezTo>
                    <a:pt x="81" y="74"/>
                    <a:pt x="77" y="75"/>
                    <a:pt x="74" y="77"/>
                  </a:cubicBezTo>
                  <a:moveTo>
                    <a:pt x="19" y="87"/>
                  </a:moveTo>
                  <a:cubicBezTo>
                    <a:pt x="18" y="86"/>
                    <a:pt x="18" y="85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3" y="82"/>
                    <a:pt x="29" y="79"/>
                    <a:pt x="35" y="76"/>
                  </a:cubicBezTo>
                  <a:cubicBezTo>
                    <a:pt x="39" y="74"/>
                    <a:pt x="44" y="73"/>
                    <a:pt x="48" y="71"/>
                  </a:cubicBezTo>
                  <a:cubicBezTo>
                    <a:pt x="44" y="73"/>
                    <a:pt x="39" y="75"/>
                    <a:pt x="35" y="77"/>
                  </a:cubicBezTo>
                  <a:cubicBezTo>
                    <a:pt x="30" y="80"/>
                    <a:pt x="24" y="83"/>
                    <a:pt x="19" y="87"/>
                  </a:cubicBezTo>
                  <a:moveTo>
                    <a:pt x="46" y="93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8" y="92"/>
                    <a:pt x="50" y="91"/>
                    <a:pt x="52" y="89"/>
                  </a:cubicBezTo>
                  <a:cubicBezTo>
                    <a:pt x="55" y="88"/>
                    <a:pt x="59" y="86"/>
                    <a:pt x="62" y="85"/>
                  </a:cubicBezTo>
                  <a:cubicBezTo>
                    <a:pt x="65" y="83"/>
                    <a:pt x="69" y="81"/>
                    <a:pt x="72" y="80"/>
                  </a:cubicBezTo>
                  <a:cubicBezTo>
                    <a:pt x="78" y="76"/>
                    <a:pt x="84" y="73"/>
                    <a:pt x="91" y="71"/>
                  </a:cubicBezTo>
                  <a:cubicBezTo>
                    <a:pt x="91" y="71"/>
                    <a:pt x="91" y="71"/>
                    <a:pt x="90" y="72"/>
                  </a:cubicBezTo>
                  <a:cubicBezTo>
                    <a:pt x="90" y="73"/>
                    <a:pt x="90" y="73"/>
                    <a:pt x="90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8"/>
                    <a:pt x="77" y="80"/>
                    <a:pt x="72" y="83"/>
                  </a:cubicBezTo>
                  <a:cubicBezTo>
                    <a:pt x="65" y="86"/>
                    <a:pt x="58" y="89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3"/>
                    <a:pt x="46" y="93"/>
                  </a:cubicBezTo>
                  <a:moveTo>
                    <a:pt x="51" y="89"/>
                  </a:moveTo>
                  <a:cubicBezTo>
                    <a:pt x="52" y="89"/>
                    <a:pt x="53" y="88"/>
                    <a:pt x="53" y="88"/>
                  </a:cubicBezTo>
                  <a:cubicBezTo>
                    <a:pt x="57" y="85"/>
                    <a:pt x="62" y="83"/>
                    <a:pt x="66" y="80"/>
                  </a:cubicBezTo>
                  <a:cubicBezTo>
                    <a:pt x="68" y="80"/>
                    <a:pt x="69" y="79"/>
                    <a:pt x="70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8" y="75"/>
                    <a:pt x="84" y="73"/>
                    <a:pt x="90" y="70"/>
                  </a:cubicBezTo>
                  <a:cubicBezTo>
                    <a:pt x="90" y="70"/>
                    <a:pt x="91" y="70"/>
                    <a:pt x="91" y="69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3" y="73"/>
                    <a:pt x="75" y="77"/>
                    <a:pt x="67" y="82"/>
                  </a:cubicBezTo>
                  <a:cubicBezTo>
                    <a:pt x="62" y="84"/>
                    <a:pt x="57" y="87"/>
                    <a:pt x="51" y="89"/>
                  </a:cubicBezTo>
                  <a:moveTo>
                    <a:pt x="71" y="70"/>
                  </a:moveTo>
                  <a:cubicBezTo>
                    <a:pt x="72" y="70"/>
                    <a:pt x="73" y="70"/>
                    <a:pt x="74" y="69"/>
                  </a:cubicBezTo>
                  <a:cubicBezTo>
                    <a:pt x="73" y="70"/>
                    <a:pt x="72" y="70"/>
                    <a:pt x="71" y="70"/>
                  </a:cubicBezTo>
                  <a:moveTo>
                    <a:pt x="16" y="84"/>
                  </a:moveTo>
                  <a:cubicBezTo>
                    <a:pt x="16" y="83"/>
                    <a:pt x="15" y="82"/>
                    <a:pt x="14" y="81"/>
                  </a:cubicBezTo>
                  <a:cubicBezTo>
                    <a:pt x="20" y="79"/>
                    <a:pt x="25" y="76"/>
                    <a:pt x="31" y="74"/>
                  </a:cubicBezTo>
                  <a:cubicBezTo>
                    <a:pt x="37" y="71"/>
                    <a:pt x="43" y="69"/>
                    <a:pt x="48" y="67"/>
                  </a:cubicBezTo>
                  <a:cubicBezTo>
                    <a:pt x="43" y="69"/>
                    <a:pt x="38" y="72"/>
                    <a:pt x="32" y="75"/>
                  </a:cubicBezTo>
                  <a:cubicBezTo>
                    <a:pt x="27" y="77"/>
                    <a:pt x="21" y="79"/>
                    <a:pt x="16" y="84"/>
                  </a:cubicBezTo>
                  <a:moveTo>
                    <a:pt x="33" y="94"/>
                  </a:moveTo>
                  <a:cubicBezTo>
                    <a:pt x="33" y="94"/>
                    <a:pt x="35" y="93"/>
                    <a:pt x="35" y="93"/>
                  </a:cubicBezTo>
                  <a:cubicBezTo>
                    <a:pt x="38" y="92"/>
                    <a:pt x="39" y="90"/>
                    <a:pt x="42" y="89"/>
                  </a:cubicBezTo>
                  <a:cubicBezTo>
                    <a:pt x="44" y="87"/>
                    <a:pt x="46" y="86"/>
                    <a:pt x="49" y="85"/>
                  </a:cubicBezTo>
                  <a:cubicBezTo>
                    <a:pt x="54" y="82"/>
                    <a:pt x="59" y="79"/>
                    <a:pt x="64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75" y="73"/>
                    <a:pt x="83" y="70"/>
                    <a:pt x="92" y="66"/>
                  </a:cubicBezTo>
                  <a:cubicBezTo>
                    <a:pt x="92" y="67"/>
                    <a:pt x="92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7" y="71"/>
                    <a:pt x="86" y="71"/>
                  </a:cubicBezTo>
                  <a:cubicBezTo>
                    <a:pt x="85" y="72"/>
                    <a:pt x="83" y="72"/>
                    <a:pt x="81" y="73"/>
                  </a:cubicBezTo>
                  <a:cubicBezTo>
                    <a:pt x="78" y="74"/>
                    <a:pt x="75" y="75"/>
                    <a:pt x="72" y="77"/>
                  </a:cubicBezTo>
                  <a:cubicBezTo>
                    <a:pt x="71" y="78"/>
                    <a:pt x="70" y="78"/>
                    <a:pt x="68" y="79"/>
                  </a:cubicBezTo>
                  <a:cubicBezTo>
                    <a:pt x="66" y="80"/>
                    <a:pt x="64" y="81"/>
                    <a:pt x="61" y="82"/>
                  </a:cubicBezTo>
                  <a:cubicBezTo>
                    <a:pt x="56" y="84"/>
                    <a:pt x="51" y="86"/>
                    <a:pt x="46" y="88"/>
                  </a:cubicBezTo>
                  <a:cubicBezTo>
                    <a:pt x="44" y="89"/>
                    <a:pt x="41" y="90"/>
                    <a:pt x="39" y="91"/>
                  </a:cubicBezTo>
                  <a:cubicBezTo>
                    <a:pt x="37" y="92"/>
                    <a:pt x="36" y="93"/>
                    <a:pt x="34" y="93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23" y="90"/>
                  </a:moveTo>
                  <a:cubicBezTo>
                    <a:pt x="22" y="89"/>
                    <a:pt x="21" y="88"/>
                    <a:pt x="20" y="87"/>
                  </a:cubicBezTo>
                  <a:cubicBezTo>
                    <a:pt x="25" y="86"/>
                    <a:pt x="30" y="82"/>
                    <a:pt x="35" y="80"/>
                  </a:cubicBezTo>
                  <a:cubicBezTo>
                    <a:pt x="42" y="77"/>
                    <a:pt x="49" y="74"/>
                    <a:pt x="56" y="72"/>
                  </a:cubicBezTo>
                  <a:cubicBezTo>
                    <a:pt x="62" y="69"/>
                    <a:pt x="69" y="67"/>
                    <a:pt x="75" y="64"/>
                  </a:cubicBezTo>
                  <a:cubicBezTo>
                    <a:pt x="72" y="66"/>
                    <a:pt x="70" y="67"/>
                    <a:pt x="67" y="68"/>
                  </a:cubicBezTo>
                  <a:cubicBezTo>
                    <a:pt x="63" y="70"/>
                    <a:pt x="59" y="71"/>
                    <a:pt x="54" y="73"/>
                  </a:cubicBezTo>
                  <a:cubicBezTo>
                    <a:pt x="48" y="75"/>
                    <a:pt x="42" y="78"/>
                    <a:pt x="36" y="81"/>
                  </a:cubicBezTo>
                  <a:cubicBezTo>
                    <a:pt x="32" y="84"/>
                    <a:pt x="26" y="86"/>
                    <a:pt x="23" y="90"/>
                  </a:cubicBezTo>
                  <a:moveTo>
                    <a:pt x="26" y="92"/>
                  </a:moveTo>
                  <a:cubicBezTo>
                    <a:pt x="27" y="92"/>
                    <a:pt x="28" y="90"/>
                    <a:pt x="29" y="90"/>
                  </a:cubicBezTo>
                  <a:cubicBezTo>
                    <a:pt x="33" y="86"/>
                    <a:pt x="39" y="85"/>
                    <a:pt x="44" y="82"/>
                  </a:cubicBezTo>
                  <a:cubicBezTo>
                    <a:pt x="45" y="81"/>
                    <a:pt x="47" y="80"/>
                    <a:pt x="49" y="79"/>
                  </a:cubicBezTo>
                  <a:cubicBezTo>
                    <a:pt x="53" y="78"/>
                    <a:pt x="57" y="76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9" y="72"/>
                    <a:pt x="75" y="69"/>
                    <a:pt x="82" y="66"/>
                  </a:cubicBezTo>
                  <a:cubicBezTo>
                    <a:pt x="84" y="65"/>
                    <a:pt x="86" y="64"/>
                    <a:pt x="88" y="64"/>
                  </a:cubicBezTo>
                  <a:cubicBezTo>
                    <a:pt x="90" y="63"/>
                    <a:pt x="91" y="62"/>
                    <a:pt x="93" y="61"/>
                  </a:cubicBezTo>
                  <a:cubicBezTo>
                    <a:pt x="92" y="63"/>
                    <a:pt x="92" y="64"/>
                    <a:pt x="92" y="65"/>
                  </a:cubicBezTo>
                  <a:cubicBezTo>
                    <a:pt x="84" y="68"/>
                    <a:pt x="76" y="71"/>
                    <a:pt x="68" y="75"/>
                  </a:cubicBezTo>
                  <a:cubicBezTo>
                    <a:pt x="63" y="77"/>
                    <a:pt x="58" y="79"/>
                    <a:pt x="52" y="81"/>
                  </a:cubicBezTo>
                  <a:cubicBezTo>
                    <a:pt x="48" y="82"/>
                    <a:pt x="43" y="85"/>
                    <a:pt x="38" y="87"/>
                  </a:cubicBezTo>
                  <a:cubicBezTo>
                    <a:pt x="36" y="88"/>
                    <a:pt x="33" y="89"/>
                    <a:pt x="31" y="90"/>
                  </a:cubicBezTo>
                  <a:cubicBezTo>
                    <a:pt x="29" y="91"/>
                    <a:pt x="28" y="92"/>
                    <a:pt x="26" y="92"/>
                  </a:cubicBezTo>
                  <a:moveTo>
                    <a:pt x="88" y="63"/>
                  </a:moveTo>
                  <a:cubicBezTo>
                    <a:pt x="89" y="63"/>
                    <a:pt x="89" y="62"/>
                    <a:pt x="90" y="62"/>
                  </a:cubicBezTo>
                  <a:cubicBezTo>
                    <a:pt x="91" y="61"/>
                    <a:pt x="92" y="61"/>
                    <a:pt x="92" y="61"/>
                  </a:cubicBezTo>
                  <a:cubicBezTo>
                    <a:pt x="92" y="61"/>
                    <a:pt x="90" y="62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1" y="76"/>
                  </a:moveTo>
                  <a:cubicBezTo>
                    <a:pt x="10" y="75"/>
                    <a:pt x="10" y="74"/>
                    <a:pt x="10" y="73"/>
                  </a:cubicBezTo>
                  <a:cubicBezTo>
                    <a:pt x="12" y="73"/>
                    <a:pt x="14" y="72"/>
                    <a:pt x="16" y="71"/>
                  </a:cubicBezTo>
                  <a:cubicBezTo>
                    <a:pt x="19" y="70"/>
                    <a:pt x="22" y="69"/>
                    <a:pt x="25" y="67"/>
                  </a:cubicBezTo>
                  <a:cubicBezTo>
                    <a:pt x="33" y="64"/>
                    <a:pt x="41" y="61"/>
                    <a:pt x="49" y="58"/>
                  </a:cubicBezTo>
                  <a:cubicBezTo>
                    <a:pt x="51" y="58"/>
                    <a:pt x="52" y="58"/>
                    <a:pt x="53" y="57"/>
                  </a:cubicBezTo>
                  <a:cubicBezTo>
                    <a:pt x="52" y="57"/>
                    <a:pt x="51" y="58"/>
                    <a:pt x="51" y="58"/>
                  </a:cubicBezTo>
                  <a:cubicBezTo>
                    <a:pt x="44" y="61"/>
                    <a:pt x="37" y="63"/>
                    <a:pt x="30" y="66"/>
                  </a:cubicBezTo>
                  <a:cubicBezTo>
                    <a:pt x="24" y="69"/>
                    <a:pt x="17" y="72"/>
                    <a:pt x="11" y="76"/>
                  </a:cubicBezTo>
                  <a:moveTo>
                    <a:pt x="24" y="89"/>
                  </a:moveTo>
                  <a:cubicBezTo>
                    <a:pt x="23" y="89"/>
                    <a:pt x="25" y="88"/>
                    <a:pt x="25" y="88"/>
                  </a:cubicBezTo>
                  <a:cubicBezTo>
                    <a:pt x="27" y="87"/>
                    <a:pt x="29" y="86"/>
                    <a:pt x="31" y="85"/>
                  </a:cubicBezTo>
                  <a:cubicBezTo>
                    <a:pt x="36" y="82"/>
                    <a:pt x="40" y="79"/>
                    <a:pt x="46" y="77"/>
                  </a:cubicBezTo>
                  <a:cubicBezTo>
                    <a:pt x="51" y="75"/>
                    <a:pt x="57" y="73"/>
                    <a:pt x="63" y="71"/>
                  </a:cubicBezTo>
                  <a:cubicBezTo>
                    <a:pt x="68" y="69"/>
                    <a:pt x="72" y="66"/>
                    <a:pt x="77" y="64"/>
                  </a:cubicBezTo>
                  <a:cubicBezTo>
                    <a:pt x="79" y="64"/>
                    <a:pt x="81" y="63"/>
                    <a:pt x="82" y="62"/>
                  </a:cubicBezTo>
                  <a:cubicBezTo>
                    <a:pt x="86" y="60"/>
                    <a:pt x="89" y="59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9"/>
                    <a:pt x="93" y="60"/>
                  </a:cubicBezTo>
                  <a:cubicBezTo>
                    <a:pt x="90" y="61"/>
                    <a:pt x="89" y="62"/>
                    <a:pt x="87" y="63"/>
                  </a:cubicBezTo>
                  <a:cubicBezTo>
                    <a:pt x="85" y="64"/>
                    <a:pt x="84" y="64"/>
                    <a:pt x="83" y="65"/>
                  </a:cubicBezTo>
                  <a:cubicBezTo>
                    <a:pt x="81" y="66"/>
                    <a:pt x="80" y="66"/>
                    <a:pt x="79" y="67"/>
                  </a:cubicBezTo>
                  <a:cubicBezTo>
                    <a:pt x="73" y="69"/>
                    <a:pt x="67" y="71"/>
                    <a:pt x="61" y="74"/>
                  </a:cubicBezTo>
                  <a:cubicBezTo>
                    <a:pt x="60" y="74"/>
                    <a:pt x="59" y="74"/>
                    <a:pt x="58" y="75"/>
                  </a:cubicBezTo>
                  <a:cubicBezTo>
                    <a:pt x="55" y="76"/>
                    <a:pt x="52" y="77"/>
                    <a:pt x="49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2" y="82"/>
                    <a:pt x="35" y="84"/>
                    <a:pt x="29" y="87"/>
                  </a:cubicBezTo>
                  <a:cubicBezTo>
                    <a:pt x="28" y="88"/>
                    <a:pt x="26" y="88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moveTo>
                    <a:pt x="73" y="60"/>
                  </a:moveTo>
                  <a:cubicBezTo>
                    <a:pt x="77" y="59"/>
                    <a:pt x="81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7"/>
                    <a:pt x="77" y="59"/>
                    <a:pt x="73" y="60"/>
                  </a:cubicBezTo>
                  <a:moveTo>
                    <a:pt x="8" y="70"/>
                  </a:moveTo>
                  <a:cubicBezTo>
                    <a:pt x="11" y="70"/>
                    <a:pt x="14" y="68"/>
                    <a:pt x="17" y="67"/>
                  </a:cubicBezTo>
                  <a:cubicBezTo>
                    <a:pt x="20" y="65"/>
                    <a:pt x="24" y="63"/>
                    <a:pt x="28" y="62"/>
                  </a:cubicBezTo>
                  <a:cubicBezTo>
                    <a:pt x="36" y="59"/>
                    <a:pt x="43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1" y="53"/>
                    <a:pt x="49" y="54"/>
                    <a:pt x="47" y="55"/>
                  </a:cubicBezTo>
                  <a:cubicBezTo>
                    <a:pt x="40" y="58"/>
                    <a:pt x="33" y="60"/>
                    <a:pt x="26" y="63"/>
                  </a:cubicBezTo>
                  <a:cubicBezTo>
                    <a:pt x="23" y="65"/>
                    <a:pt x="20" y="66"/>
                    <a:pt x="17" y="68"/>
                  </a:cubicBezTo>
                  <a:cubicBezTo>
                    <a:pt x="15" y="70"/>
                    <a:pt x="12" y="71"/>
                    <a:pt x="9" y="73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20" y="87"/>
                  </a:moveTo>
                  <a:cubicBezTo>
                    <a:pt x="20" y="87"/>
                    <a:pt x="20" y="86"/>
                    <a:pt x="21" y="86"/>
                  </a:cubicBezTo>
                  <a:cubicBezTo>
                    <a:pt x="22" y="85"/>
                    <a:pt x="24" y="84"/>
                    <a:pt x="25" y="84"/>
                  </a:cubicBezTo>
                  <a:cubicBezTo>
                    <a:pt x="35" y="78"/>
                    <a:pt x="45" y="73"/>
                    <a:pt x="56" y="68"/>
                  </a:cubicBezTo>
                  <a:cubicBezTo>
                    <a:pt x="58" y="67"/>
                    <a:pt x="60" y="67"/>
                    <a:pt x="62" y="66"/>
                  </a:cubicBezTo>
                  <a:cubicBezTo>
                    <a:pt x="66" y="64"/>
                    <a:pt x="70" y="62"/>
                    <a:pt x="74" y="60"/>
                  </a:cubicBezTo>
                  <a:cubicBezTo>
                    <a:pt x="81" y="58"/>
                    <a:pt x="87" y="56"/>
                    <a:pt x="93" y="52"/>
                  </a:cubicBezTo>
                  <a:cubicBezTo>
                    <a:pt x="93" y="53"/>
                    <a:pt x="93" y="55"/>
                    <a:pt x="93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57"/>
                    <a:pt x="88" y="58"/>
                    <a:pt x="85" y="60"/>
                  </a:cubicBezTo>
                  <a:cubicBezTo>
                    <a:pt x="85" y="60"/>
                    <a:pt x="84" y="60"/>
                    <a:pt x="83" y="61"/>
                  </a:cubicBezTo>
                  <a:cubicBezTo>
                    <a:pt x="81" y="62"/>
                    <a:pt x="79" y="62"/>
                    <a:pt x="77" y="63"/>
                  </a:cubicBezTo>
                  <a:cubicBezTo>
                    <a:pt x="66" y="67"/>
                    <a:pt x="55" y="72"/>
                    <a:pt x="44" y="76"/>
                  </a:cubicBezTo>
                  <a:cubicBezTo>
                    <a:pt x="39" y="78"/>
                    <a:pt x="35" y="80"/>
                    <a:pt x="30" y="82"/>
                  </a:cubicBezTo>
                  <a:cubicBezTo>
                    <a:pt x="28" y="83"/>
                    <a:pt x="25" y="84"/>
                    <a:pt x="23" y="85"/>
                  </a:cubicBezTo>
                  <a:cubicBezTo>
                    <a:pt x="23" y="85"/>
                    <a:pt x="20" y="87"/>
                    <a:pt x="20" y="87"/>
                  </a:cubicBezTo>
                  <a:moveTo>
                    <a:pt x="67" y="59"/>
                  </a:moveTo>
                  <a:cubicBezTo>
                    <a:pt x="70" y="58"/>
                    <a:pt x="72" y="57"/>
                    <a:pt x="74" y="56"/>
                  </a:cubicBezTo>
                  <a:cubicBezTo>
                    <a:pt x="77" y="54"/>
                    <a:pt x="80" y="53"/>
                    <a:pt x="83" y="52"/>
                  </a:cubicBezTo>
                  <a:cubicBezTo>
                    <a:pt x="85" y="51"/>
                    <a:pt x="86" y="51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1" y="53"/>
                    <a:pt x="74" y="56"/>
                    <a:pt x="67" y="59"/>
                  </a:cubicBezTo>
                  <a:moveTo>
                    <a:pt x="17" y="84"/>
                  </a:moveTo>
                  <a:cubicBezTo>
                    <a:pt x="18" y="83"/>
                    <a:pt x="19" y="82"/>
                    <a:pt x="21" y="81"/>
                  </a:cubicBezTo>
                  <a:cubicBezTo>
                    <a:pt x="23" y="80"/>
                    <a:pt x="25" y="79"/>
                    <a:pt x="28" y="78"/>
                  </a:cubicBezTo>
                  <a:cubicBezTo>
                    <a:pt x="38" y="73"/>
                    <a:pt x="47" y="68"/>
                    <a:pt x="57" y="63"/>
                  </a:cubicBezTo>
                  <a:cubicBezTo>
                    <a:pt x="69" y="59"/>
                    <a:pt x="80" y="55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3" y="49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7" y="54"/>
                    <a:pt x="81" y="56"/>
                    <a:pt x="75" y="59"/>
                  </a:cubicBezTo>
                  <a:cubicBezTo>
                    <a:pt x="69" y="61"/>
                    <a:pt x="64" y="64"/>
                    <a:pt x="59" y="66"/>
                  </a:cubicBezTo>
                  <a:cubicBezTo>
                    <a:pt x="51" y="69"/>
                    <a:pt x="43" y="72"/>
                    <a:pt x="35" y="76"/>
                  </a:cubicBezTo>
                  <a:cubicBezTo>
                    <a:pt x="30" y="78"/>
                    <a:pt x="25" y="80"/>
                    <a:pt x="20" y="82"/>
                  </a:cubicBezTo>
                  <a:cubicBezTo>
                    <a:pt x="19" y="83"/>
                    <a:pt x="18" y="83"/>
                    <a:pt x="17" y="84"/>
                  </a:cubicBezTo>
                  <a:moveTo>
                    <a:pt x="7" y="67"/>
                  </a:moveTo>
                  <a:cubicBezTo>
                    <a:pt x="7" y="66"/>
                    <a:pt x="6" y="65"/>
                    <a:pt x="6" y="64"/>
                  </a:cubicBezTo>
                  <a:cubicBezTo>
                    <a:pt x="15" y="59"/>
                    <a:pt x="25" y="57"/>
                    <a:pt x="34" y="53"/>
                  </a:cubicBezTo>
                  <a:cubicBezTo>
                    <a:pt x="38" y="51"/>
                    <a:pt x="42" y="49"/>
                    <a:pt x="47" y="48"/>
                  </a:cubicBezTo>
                  <a:cubicBezTo>
                    <a:pt x="36" y="53"/>
                    <a:pt x="26" y="58"/>
                    <a:pt x="16" y="63"/>
                  </a:cubicBezTo>
                  <a:cubicBezTo>
                    <a:pt x="15" y="63"/>
                    <a:pt x="14" y="63"/>
                    <a:pt x="14" y="64"/>
                  </a:cubicBezTo>
                  <a:cubicBezTo>
                    <a:pt x="11" y="65"/>
                    <a:pt x="9" y="66"/>
                    <a:pt x="7" y="67"/>
                  </a:cubicBezTo>
                  <a:moveTo>
                    <a:pt x="14" y="80"/>
                  </a:moveTo>
                  <a:cubicBezTo>
                    <a:pt x="13" y="79"/>
                    <a:pt x="12" y="78"/>
                    <a:pt x="11" y="77"/>
                  </a:cubicBezTo>
                  <a:cubicBezTo>
                    <a:pt x="17" y="76"/>
                    <a:pt x="24" y="72"/>
                    <a:pt x="29" y="70"/>
                  </a:cubicBezTo>
                  <a:cubicBezTo>
                    <a:pt x="36" y="67"/>
                    <a:pt x="43" y="64"/>
                    <a:pt x="50" y="61"/>
                  </a:cubicBezTo>
                  <a:cubicBezTo>
                    <a:pt x="57" y="58"/>
                    <a:pt x="65" y="55"/>
                    <a:pt x="73" y="52"/>
                  </a:cubicBezTo>
                  <a:cubicBezTo>
                    <a:pt x="76" y="50"/>
                    <a:pt x="81" y="49"/>
                    <a:pt x="8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0" y="49"/>
                    <a:pt x="76" y="51"/>
                    <a:pt x="73" y="53"/>
                  </a:cubicBezTo>
                  <a:cubicBezTo>
                    <a:pt x="66" y="55"/>
                    <a:pt x="59" y="58"/>
                    <a:pt x="53" y="60"/>
                  </a:cubicBezTo>
                  <a:cubicBezTo>
                    <a:pt x="46" y="63"/>
                    <a:pt x="39" y="66"/>
                    <a:pt x="32" y="70"/>
                  </a:cubicBezTo>
                  <a:cubicBezTo>
                    <a:pt x="29" y="71"/>
                    <a:pt x="26" y="73"/>
                    <a:pt x="23" y="75"/>
                  </a:cubicBezTo>
                  <a:cubicBezTo>
                    <a:pt x="20" y="77"/>
                    <a:pt x="17" y="78"/>
                    <a:pt x="14" y="80"/>
                  </a:cubicBezTo>
                  <a:moveTo>
                    <a:pt x="14" y="80"/>
                  </a:moveTo>
                  <a:cubicBezTo>
                    <a:pt x="15" y="80"/>
                    <a:pt x="16" y="79"/>
                    <a:pt x="18" y="78"/>
                  </a:cubicBezTo>
                  <a:cubicBezTo>
                    <a:pt x="23" y="76"/>
                    <a:pt x="28" y="73"/>
                    <a:pt x="33" y="70"/>
                  </a:cubicBezTo>
                  <a:cubicBezTo>
                    <a:pt x="43" y="65"/>
                    <a:pt x="55" y="60"/>
                    <a:pt x="66" y="56"/>
                  </a:cubicBezTo>
                  <a:cubicBezTo>
                    <a:pt x="71" y="54"/>
                    <a:pt x="76" y="52"/>
                    <a:pt x="81" y="50"/>
                  </a:cubicBezTo>
                  <a:cubicBezTo>
                    <a:pt x="83" y="49"/>
                    <a:pt x="86" y="48"/>
                    <a:pt x="88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80" y="52"/>
                    <a:pt x="69" y="57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6" y="67"/>
                    <a:pt x="36" y="71"/>
                    <a:pt x="25" y="76"/>
                  </a:cubicBezTo>
                  <a:cubicBezTo>
                    <a:pt x="23" y="77"/>
                    <a:pt x="20" y="78"/>
                    <a:pt x="17" y="79"/>
                  </a:cubicBezTo>
                  <a:cubicBezTo>
                    <a:pt x="16" y="79"/>
                    <a:pt x="15" y="80"/>
                    <a:pt x="14" y="80"/>
                  </a:cubicBezTo>
                  <a:moveTo>
                    <a:pt x="11" y="76"/>
                  </a:moveTo>
                  <a:cubicBezTo>
                    <a:pt x="12" y="75"/>
                    <a:pt x="13" y="75"/>
                    <a:pt x="14" y="74"/>
                  </a:cubicBezTo>
                  <a:cubicBezTo>
                    <a:pt x="20" y="71"/>
                    <a:pt x="25" y="69"/>
                    <a:pt x="31" y="67"/>
                  </a:cubicBezTo>
                  <a:cubicBezTo>
                    <a:pt x="42" y="62"/>
                    <a:pt x="54" y="57"/>
                    <a:pt x="66" y="53"/>
                  </a:cubicBezTo>
                  <a:cubicBezTo>
                    <a:pt x="71" y="51"/>
                    <a:pt x="76" y="49"/>
                    <a:pt x="81" y="47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88" y="45"/>
                    <a:pt x="89" y="44"/>
                    <a:pt x="90" y="44"/>
                  </a:cubicBezTo>
                  <a:cubicBezTo>
                    <a:pt x="90" y="43"/>
                    <a:pt x="91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0" y="45"/>
                    <a:pt x="88" y="46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75" y="50"/>
                    <a:pt x="64" y="54"/>
                    <a:pt x="54" y="59"/>
                  </a:cubicBezTo>
                  <a:cubicBezTo>
                    <a:pt x="44" y="63"/>
                    <a:pt x="33" y="67"/>
                    <a:pt x="23" y="72"/>
                  </a:cubicBezTo>
                  <a:cubicBezTo>
                    <a:pt x="20" y="73"/>
                    <a:pt x="17" y="74"/>
                    <a:pt x="14" y="75"/>
                  </a:cubicBezTo>
                  <a:cubicBezTo>
                    <a:pt x="14" y="76"/>
                    <a:pt x="12" y="76"/>
                    <a:pt x="11" y="76"/>
                  </a:cubicBezTo>
                  <a:moveTo>
                    <a:pt x="5" y="61"/>
                  </a:moveTo>
                  <a:cubicBezTo>
                    <a:pt x="5" y="60"/>
                    <a:pt x="5" y="60"/>
                    <a:pt x="5" y="59"/>
                  </a:cubicBezTo>
                  <a:cubicBezTo>
                    <a:pt x="7" y="58"/>
                    <a:pt x="9" y="57"/>
                    <a:pt x="11" y="56"/>
                  </a:cubicBezTo>
                  <a:cubicBezTo>
                    <a:pt x="14" y="54"/>
                    <a:pt x="17" y="53"/>
                    <a:pt x="20" y="51"/>
                  </a:cubicBezTo>
                  <a:cubicBezTo>
                    <a:pt x="28" y="48"/>
                    <a:pt x="35" y="45"/>
                    <a:pt x="43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5" y="42"/>
                    <a:pt x="44" y="42"/>
                    <a:pt x="43" y="43"/>
                  </a:cubicBezTo>
                  <a:cubicBezTo>
                    <a:pt x="36" y="46"/>
                    <a:pt x="29" y="49"/>
                    <a:pt x="22" y="53"/>
                  </a:cubicBezTo>
                  <a:cubicBezTo>
                    <a:pt x="16" y="55"/>
                    <a:pt x="10" y="58"/>
                    <a:pt x="5" y="61"/>
                  </a:cubicBezTo>
                  <a:moveTo>
                    <a:pt x="8" y="70"/>
                  </a:moveTo>
                  <a:cubicBezTo>
                    <a:pt x="8" y="69"/>
                    <a:pt x="7" y="69"/>
                    <a:pt x="7" y="68"/>
                  </a:cubicBezTo>
                  <a:cubicBezTo>
                    <a:pt x="10" y="67"/>
                    <a:pt x="12" y="65"/>
                    <a:pt x="14" y="64"/>
                  </a:cubicBezTo>
                  <a:cubicBezTo>
                    <a:pt x="19" y="62"/>
                    <a:pt x="23" y="61"/>
                    <a:pt x="28" y="59"/>
                  </a:cubicBezTo>
                  <a:cubicBezTo>
                    <a:pt x="39" y="55"/>
                    <a:pt x="50" y="50"/>
                    <a:pt x="61" y="45"/>
                  </a:cubicBezTo>
                  <a:cubicBezTo>
                    <a:pt x="66" y="44"/>
                    <a:pt x="70" y="42"/>
                    <a:pt x="75" y="41"/>
                  </a:cubicBezTo>
                  <a:cubicBezTo>
                    <a:pt x="73" y="41"/>
                    <a:pt x="72" y="42"/>
                    <a:pt x="71" y="42"/>
                  </a:cubicBezTo>
                  <a:cubicBezTo>
                    <a:pt x="63" y="46"/>
                    <a:pt x="55" y="49"/>
                    <a:pt x="48" y="52"/>
                  </a:cubicBezTo>
                  <a:cubicBezTo>
                    <a:pt x="41" y="55"/>
                    <a:pt x="35" y="57"/>
                    <a:pt x="28" y="61"/>
                  </a:cubicBezTo>
                  <a:cubicBezTo>
                    <a:pt x="25" y="62"/>
                    <a:pt x="22" y="63"/>
                    <a:pt x="19" y="64"/>
                  </a:cubicBezTo>
                  <a:cubicBezTo>
                    <a:pt x="15" y="66"/>
                    <a:pt x="12" y="68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5" y="58"/>
                  </a:moveTo>
                  <a:cubicBezTo>
                    <a:pt x="5" y="57"/>
                    <a:pt x="5" y="56"/>
                    <a:pt x="5" y="56"/>
                  </a:cubicBezTo>
                  <a:cubicBezTo>
                    <a:pt x="10" y="54"/>
                    <a:pt x="15" y="51"/>
                    <a:pt x="19" y="49"/>
                  </a:cubicBezTo>
                  <a:cubicBezTo>
                    <a:pt x="26" y="45"/>
                    <a:pt x="34" y="43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29" y="46"/>
                    <a:pt x="23" y="49"/>
                  </a:cubicBezTo>
                  <a:cubicBezTo>
                    <a:pt x="17" y="51"/>
                    <a:pt x="11" y="54"/>
                    <a:pt x="5" y="58"/>
                  </a:cubicBezTo>
                  <a:moveTo>
                    <a:pt x="11" y="72"/>
                  </a:moveTo>
                  <a:cubicBezTo>
                    <a:pt x="11" y="72"/>
                    <a:pt x="11" y="72"/>
                    <a:pt x="12" y="71"/>
                  </a:cubicBezTo>
                  <a:cubicBezTo>
                    <a:pt x="13" y="71"/>
                    <a:pt x="14" y="70"/>
                    <a:pt x="15" y="70"/>
                  </a:cubicBezTo>
                  <a:cubicBezTo>
                    <a:pt x="21" y="67"/>
                    <a:pt x="25" y="64"/>
                    <a:pt x="31" y="62"/>
                  </a:cubicBezTo>
                  <a:cubicBezTo>
                    <a:pt x="41" y="58"/>
                    <a:pt x="51" y="53"/>
                    <a:pt x="61" y="49"/>
                  </a:cubicBezTo>
                  <a:cubicBezTo>
                    <a:pt x="71" y="46"/>
                    <a:pt x="80" y="44"/>
                    <a:pt x="88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40"/>
                    <a:pt x="91" y="41"/>
                    <a:pt x="92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0" y="43"/>
                    <a:pt x="90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7" y="44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ubicBezTo>
                    <a:pt x="76" y="49"/>
                    <a:pt x="75" y="49"/>
                    <a:pt x="74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66" y="52"/>
                    <a:pt x="59" y="55"/>
                    <a:pt x="52" y="57"/>
                  </a:cubicBezTo>
                  <a:cubicBezTo>
                    <a:pt x="41" y="61"/>
                    <a:pt x="30" y="65"/>
                    <a:pt x="19" y="69"/>
                  </a:cubicBezTo>
                  <a:cubicBezTo>
                    <a:pt x="17" y="70"/>
                    <a:pt x="15" y="71"/>
                    <a:pt x="13" y="72"/>
                  </a:cubicBezTo>
                  <a:cubicBezTo>
                    <a:pt x="12" y="72"/>
                    <a:pt x="12" y="72"/>
                    <a:pt x="11" y="72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moveTo>
                    <a:pt x="9" y="69"/>
                  </a:moveTo>
                  <a:cubicBezTo>
                    <a:pt x="15" y="66"/>
                    <a:pt x="20" y="64"/>
                    <a:pt x="26" y="62"/>
                  </a:cubicBezTo>
                  <a:cubicBezTo>
                    <a:pt x="32" y="60"/>
                    <a:pt x="37" y="57"/>
                    <a:pt x="43" y="54"/>
                  </a:cubicBezTo>
                  <a:cubicBezTo>
                    <a:pt x="49" y="52"/>
                    <a:pt x="55" y="50"/>
                    <a:pt x="61" y="47"/>
                  </a:cubicBezTo>
                  <a:cubicBezTo>
                    <a:pt x="67" y="45"/>
                    <a:pt x="73" y="42"/>
                    <a:pt x="78" y="39"/>
                  </a:cubicBezTo>
                  <a:cubicBezTo>
                    <a:pt x="79" y="39"/>
                    <a:pt x="80" y="39"/>
                    <a:pt x="81" y="38"/>
                  </a:cubicBezTo>
                  <a:cubicBezTo>
                    <a:pt x="83" y="37"/>
                    <a:pt x="86" y="36"/>
                    <a:pt x="89" y="34"/>
                  </a:cubicBezTo>
                  <a:cubicBezTo>
                    <a:pt x="89" y="35"/>
                    <a:pt x="90" y="36"/>
                    <a:pt x="90" y="38"/>
                  </a:cubicBezTo>
                  <a:cubicBezTo>
                    <a:pt x="83" y="41"/>
                    <a:pt x="76" y="44"/>
                    <a:pt x="68" y="46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9"/>
                    <a:pt x="57" y="50"/>
                    <a:pt x="55" y="51"/>
                  </a:cubicBezTo>
                  <a:cubicBezTo>
                    <a:pt x="45" y="54"/>
                    <a:pt x="34" y="59"/>
                    <a:pt x="24" y="63"/>
                  </a:cubicBezTo>
                  <a:cubicBezTo>
                    <a:pt x="19" y="65"/>
                    <a:pt x="14" y="67"/>
                    <a:pt x="9" y="69"/>
                  </a:cubicBezTo>
                  <a:moveTo>
                    <a:pt x="68" y="39"/>
                  </a:moveTo>
                  <a:cubicBezTo>
                    <a:pt x="72" y="37"/>
                    <a:pt x="75" y="36"/>
                    <a:pt x="79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0" y="34"/>
                    <a:pt x="79" y="34"/>
                    <a:pt x="78" y="35"/>
                  </a:cubicBezTo>
                  <a:cubicBezTo>
                    <a:pt x="75" y="36"/>
                    <a:pt x="72" y="38"/>
                    <a:pt x="68" y="39"/>
                  </a:cubicBezTo>
                  <a:moveTo>
                    <a:pt x="5" y="55"/>
                  </a:moveTo>
                  <a:cubicBezTo>
                    <a:pt x="5" y="54"/>
                    <a:pt x="5" y="53"/>
                    <a:pt x="5" y="52"/>
                  </a:cubicBezTo>
                  <a:cubicBezTo>
                    <a:pt x="10" y="50"/>
                    <a:pt x="15" y="48"/>
                    <a:pt x="20" y="45"/>
                  </a:cubicBezTo>
                  <a:cubicBezTo>
                    <a:pt x="26" y="42"/>
                    <a:pt x="32" y="39"/>
                    <a:pt x="39" y="36"/>
                  </a:cubicBezTo>
                  <a:cubicBezTo>
                    <a:pt x="42" y="35"/>
                    <a:pt x="44" y="34"/>
                    <a:pt x="47" y="33"/>
                  </a:cubicBezTo>
                  <a:cubicBezTo>
                    <a:pt x="44" y="34"/>
                    <a:pt x="42" y="35"/>
                    <a:pt x="39" y="37"/>
                  </a:cubicBezTo>
                  <a:cubicBezTo>
                    <a:pt x="33" y="39"/>
                    <a:pt x="27" y="42"/>
                    <a:pt x="21" y="46"/>
                  </a:cubicBezTo>
                  <a:cubicBezTo>
                    <a:pt x="15" y="48"/>
                    <a:pt x="10" y="52"/>
                    <a:pt x="5" y="55"/>
                  </a:cubicBezTo>
                  <a:moveTo>
                    <a:pt x="19" y="62"/>
                  </a:moveTo>
                  <a:cubicBezTo>
                    <a:pt x="28" y="57"/>
                    <a:pt x="38" y="53"/>
                    <a:pt x="47" y="48"/>
                  </a:cubicBezTo>
                  <a:cubicBezTo>
                    <a:pt x="59" y="42"/>
                    <a:pt x="73" y="39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8" y="33"/>
                    <a:pt x="88" y="34"/>
                  </a:cubicBezTo>
                  <a:cubicBezTo>
                    <a:pt x="86" y="34"/>
                    <a:pt x="84" y="36"/>
                    <a:pt x="82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43"/>
                    <a:pt x="55" y="47"/>
                    <a:pt x="42" y="53"/>
                  </a:cubicBezTo>
                  <a:cubicBezTo>
                    <a:pt x="36" y="55"/>
                    <a:pt x="29" y="58"/>
                    <a:pt x="23" y="60"/>
                  </a:cubicBezTo>
                  <a:cubicBezTo>
                    <a:pt x="22" y="61"/>
                    <a:pt x="20" y="61"/>
                    <a:pt x="19" y="62"/>
                  </a:cubicBezTo>
                  <a:moveTo>
                    <a:pt x="6" y="64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6" y="58"/>
                    <a:pt x="20" y="56"/>
                  </a:cubicBezTo>
                  <a:cubicBezTo>
                    <a:pt x="27" y="53"/>
                    <a:pt x="35" y="50"/>
                    <a:pt x="42" y="47"/>
                  </a:cubicBezTo>
                  <a:cubicBezTo>
                    <a:pt x="56" y="41"/>
                    <a:pt x="71" y="35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2" y="37"/>
                    <a:pt x="58" y="43"/>
                    <a:pt x="43" y="48"/>
                  </a:cubicBezTo>
                  <a:cubicBezTo>
                    <a:pt x="40" y="49"/>
                    <a:pt x="38" y="51"/>
                    <a:pt x="35" y="52"/>
                  </a:cubicBezTo>
                  <a:cubicBezTo>
                    <a:pt x="31" y="54"/>
                    <a:pt x="28" y="55"/>
                    <a:pt x="24" y="56"/>
                  </a:cubicBezTo>
                  <a:cubicBezTo>
                    <a:pt x="18" y="58"/>
                    <a:pt x="12" y="60"/>
                    <a:pt x="6" y="64"/>
                  </a:cubicBezTo>
                  <a:moveTo>
                    <a:pt x="5" y="51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7" y="48"/>
                    <a:pt x="8" y="47"/>
                    <a:pt x="10" y="46"/>
                  </a:cubicBezTo>
                  <a:cubicBezTo>
                    <a:pt x="12" y="45"/>
                    <a:pt x="15" y="43"/>
                    <a:pt x="18" y="42"/>
                  </a:cubicBezTo>
                  <a:cubicBezTo>
                    <a:pt x="24" y="39"/>
                    <a:pt x="30" y="36"/>
                    <a:pt x="36" y="34"/>
                  </a:cubicBezTo>
                  <a:cubicBezTo>
                    <a:pt x="41" y="32"/>
                    <a:pt x="45" y="30"/>
                    <a:pt x="50" y="28"/>
                  </a:cubicBezTo>
                  <a:cubicBezTo>
                    <a:pt x="34" y="35"/>
                    <a:pt x="19" y="42"/>
                    <a:pt x="5" y="51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7" y="61"/>
                    <a:pt x="8" y="60"/>
                  </a:cubicBezTo>
                  <a:cubicBezTo>
                    <a:pt x="9" y="59"/>
                    <a:pt x="10" y="59"/>
                    <a:pt x="11" y="58"/>
                  </a:cubicBezTo>
                  <a:cubicBezTo>
                    <a:pt x="14" y="57"/>
                    <a:pt x="17" y="56"/>
                    <a:pt x="19" y="54"/>
                  </a:cubicBezTo>
                  <a:cubicBezTo>
                    <a:pt x="30" y="49"/>
                    <a:pt x="41" y="44"/>
                    <a:pt x="52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60" y="36"/>
                    <a:pt x="67" y="33"/>
                    <a:pt x="73" y="31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29"/>
                    <a:pt x="78" y="29"/>
                    <a:pt x="79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8"/>
                    <a:pt x="82" y="27"/>
                    <a:pt x="83" y="27"/>
                  </a:cubicBezTo>
                  <a:cubicBezTo>
                    <a:pt x="84" y="27"/>
                    <a:pt x="84" y="28"/>
                    <a:pt x="85" y="28"/>
                  </a:cubicBezTo>
                  <a:cubicBezTo>
                    <a:pt x="63" y="37"/>
                    <a:pt x="42" y="46"/>
                    <a:pt x="20" y="56"/>
                  </a:cubicBezTo>
                  <a:cubicBezTo>
                    <a:pt x="15" y="58"/>
                    <a:pt x="11" y="61"/>
                    <a:pt x="5" y="62"/>
                  </a:cubicBezTo>
                  <a:moveTo>
                    <a:pt x="23" y="39"/>
                  </a:moveTo>
                  <a:cubicBezTo>
                    <a:pt x="32" y="35"/>
                    <a:pt x="40" y="31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2" y="26"/>
                    <a:pt x="53" y="26"/>
                  </a:cubicBezTo>
                  <a:cubicBezTo>
                    <a:pt x="43" y="31"/>
                    <a:pt x="33" y="34"/>
                    <a:pt x="23" y="39"/>
                  </a:cubicBezTo>
                  <a:moveTo>
                    <a:pt x="5" y="48"/>
                  </a:moveTo>
                  <a:cubicBezTo>
                    <a:pt x="5" y="47"/>
                    <a:pt x="5" y="46"/>
                    <a:pt x="6" y="45"/>
                  </a:cubicBezTo>
                  <a:cubicBezTo>
                    <a:pt x="9" y="43"/>
                    <a:pt x="13" y="41"/>
                    <a:pt x="16" y="39"/>
                  </a:cubicBezTo>
                  <a:cubicBezTo>
                    <a:pt x="21" y="37"/>
                    <a:pt x="26" y="34"/>
                    <a:pt x="31" y="32"/>
                  </a:cubicBezTo>
                  <a:cubicBezTo>
                    <a:pt x="36" y="30"/>
                    <a:pt x="41" y="27"/>
                    <a:pt x="46" y="25"/>
                  </a:cubicBezTo>
                  <a:cubicBezTo>
                    <a:pt x="47" y="25"/>
                    <a:pt x="48" y="25"/>
                    <a:pt x="48" y="26"/>
                  </a:cubicBezTo>
                  <a:cubicBezTo>
                    <a:pt x="44" y="28"/>
                    <a:pt x="39" y="30"/>
                    <a:pt x="34" y="33"/>
                  </a:cubicBezTo>
                  <a:cubicBezTo>
                    <a:pt x="27" y="36"/>
                    <a:pt x="20" y="40"/>
                    <a:pt x="13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6" y="47"/>
                    <a:pt x="5" y="48"/>
                  </a:cubicBezTo>
                  <a:moveTo>
                    <a:pt x="14" y="54"/>
                  </a:moveTo>
                  <a:cubicBezTo>
                    <a:pt x="17" y="52"/>
                    <a:pt x="21" y="50"/>
                    <a:pt x="25" y="48"/>
                  </a:cubicBezTo>
                  <a:cubicBezTo>
                    <a:pt x="33" y="44"/>
                    <a:pt x="41" y="40"/>
                    <a:pt x="50" y="37"/>
                  </a:cubicBezTo>
                  <a:cubicBezTo>
                    <a:pt x="58" y="34"/>
                    <a:pt x="66" y="31"/>
                    <a:pt x="74" y="28"/>
                  </a:cubicBezTo>
                  <a:cubicBezTo>
                    <a:pt x="76" y="27"/>
                    <a:pt x="79" y="26"/>
                    <a:pt x="81" y="24"/>
                  </a:cubicBezTo>
                  <a:cubicBezTo>
                    <a:pt x="82" y="25"/>
                    <a:pt x="82" y="26"/>
                    <a:pt x="83" y="26"/>
                  </a:cubicBezTo>
                  <a:cubicBezTo>
                    <a:pt x="82" y="27"/>
                    <a:pt x="80" y="27"/>
                    <a:pt x="79" y="28"/>
                  </a:cubicBezTo>
                  <a:cubicBezTo>
                    <a:pt x="77" y="29"/>
                    <a:pt x="74" y="30"/>
                    <a:pt x="72" y="31"/>
                  </a:cubicBezTo>
                  <a:cubicBezTo>
                    <a:pt x="69" y="32"/>
                    <a:pt x="67" y="32"/>
                    <a:pt x="64" y="33"/>
                  </a:cubicBezTo>
                  <a:cubicBezTo>
                    <a:pt x="61" y="35"/>
                    <a:pt x="58" y="36"/>
                    <a:pt x="55" y="37"/>
                  </a:cubicBezTo>
                  <a:cubicBezTo>
                    <a:pt x="52" y="38"/>
                    <a:pt x="50" y="39"/>
                    <a:pt x="47" y="40"/>
                  </a:cubicBezTo>
                  <a:cubicBezTo>
                    <a:pt x="36" y="45"/>
                    <a:pt x="25" y="48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9" y="42"/>
                  </a:moveTo>
                  <a:cubicBezTo>
                    <a:pt x="11" y="41"/>
                    <a:pt x="14" y="40"/>
                    <a:pt x="16" y="38"/>
                  </a:cubicBezTo>
                  <a:cubicBezTo>
                    <a:pt x="21" y="36"/>
                    <a:pt x="26" y="33"/>
                    <a:pt x="31" y="31"/>
                  </a:cubicBezTo>
                  <a:cubicBezTo>
                    <a:pt x="35" y="29"/>
                    <a:pt x="39" y="26"/>
                    <a:pt x="43" y="24"/>
                  </a:cubicBezTo>
                  <a:cubicBezTo>
                    <a:pt x="44" y="24"/>
                    <a:pt x="45" y="25"/>
                    <a:pt x="45" y="25"/>
                  </a:cubicBezTo>
                  <a:cubicBezTo>
                    <a:pt x="42" y="27"/>
                    <a:pt x="38" y="28"/>
                    <a:pt x="35" y="30"/>
                  </a:cubicBezTo>
                  <a:cubicBezTo>
                    <a:pt x="26" y="34"/>
                    <a:pt x="17" y="38"/>
                    <a:pt x="9" y="42"/>
                  </a:cubicBezTo>
                  <a:moveTo>
                    <a:pt x="6" y="43"/>
                  </a:moveTo>
                  <a:cubicBezTo>
                    <a:pt x="7" y="42"/>
                    <a:pt x="7" y="40"/>
                    <a:pt x="8" y="38"/>
                  </a:cubicBezTo>
                  <a:cubicBezTo>
                    <a:pt x="11" y="38"/>
                    <a:pt x="13" y="37"/>
                    <a:pt x="15" y="35"/>
                  </a:cubicBezTo>
                  <a:cubicBezTo>
                    <a:pt x="20" y="33"/>
                    <a:pt x="25" y="31"/>
                    <a:pt x="29" y="29"/>
                  </a:cubicBezTo>
                  <a:cubicBezTo>
                    <a:pt x="33" y="27"/>
                    <a:pt x="38" y="25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1" y="30"/>
                    <a:pt x="18" y="37"/>
                    <a:pt x="6" y="43"/>
                  </a:cubicBezTo>
                  <a:moveTo>
                    <a:pt x="52" y="24"/>
                  </a:moveTo>
                  <a:cubicBezTo>
                    <a:pt x="51" y="24"/>
                    <a:pt x="50" y="24"/>
                    <a:pt x="49" y="24"/>
                  </a:cubicBezTo>
                  <a:cubicBezTo>
                    <a:pt x="50" y="23"/>
                    <a:pt x="51" y="23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" y="55"/>
                  </a:moveTo>
                  <a:cubicBezTo>
                    <a:pt x="5" y="55"/>
                    <a:pt x="8" y="54"/>
                    <a:pt x="9" y="53"/>
                  </a:cubicBezTo>
                  <a:cubicBezTo>
                    <a:pt x="10" y="52"/>
                    <a:pt x="12" y="51"/>
                    <a:pt x="14" y="50"/>
                  </a:cubicBezTo>
                  <a:cubicBezTo>
                    <a:pt x="18" y="47"/>
                    <a:pt x="23" y="45"/>
                    <a:pt x="27" y="43"/>
                  </a:cubicBezTo>
                  <a:cubicBezTo>
                    <a:pt x="36" y="39"/>
                    <a:pt x="44" y="35"/>
                    <a:pt x="53" y="31"/>
                  </a:cubicBezTo>
                  <a:cubicBezTo>
                    <a:pt x="57" y="29"/>
                    <a:pt x="62" y="27"/>
                    <a:pt x="67" y="26"/>
                  </a:cubicBezTo>
                  <a:cubicBezTo>
                    <a:pt x="70" y="24"/>
                    <a:pt x="73" y="23"/>
                    <a:pt x="77" y="21"/>
                  </a:cubicBezTo>
                  <a:cubicBezTo>
                    <a:pt x="77" y="21"/>
                    <a:pt x="78" y="22"/>
                    <a:pt x="78" y="22"/>
                  </a:cubicBezTo>
                  <a:cubicBezTo>
                    <a:pt x="79" y="23"/>
                    <a:pt x="80" y="23"/>
                    <a:pt x="81" y="24"/>
                  </a:cubicBezTo>
                  <a:cubicBezTo>
                    <a:pt x="78" y="25"/>
                    <a:pt x="75" y="26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65" y="30"/>
                    <a:pt x="61" y="31"/>
                    <a:pt x="57" y="33"/>
                  </a:cubicBezTo>
                  <a:cubicBezTo>
                    <a:pt x="48" y="36"/>
                    <a:pt x="38" y="40"/>
                    <a:pt x="29" y="44"/>
                  </a:cubicBezTo>
                  <a:cubicBezTo>
                    <a:pt x="25" y="45"/>
                    <a:pt x="22" y="47"/>
                    <a:pt x="18" y="49"/>
                  </a:cubicBezTo>
                  <a:cubicBezTo>
                    <a:pt x="14" y="51"/>
                    <a:pt x="10" y="53"/>
                    <a:pt x="6" y="55"/>
                  </a:cubicBezTo>
                  <a:cubicBezTo>
                    <a:pt x="5" y="55"/>
                    <a:pt x="5" y="55"/>
                    <a:pt x="5" y="55"/>
                  </a:cubicBezTo>
                  <a:moveTo>
                    <a:pt x="64" y="26"/>
                  </a:moveTo>
                  <a:cubicBezTo>
                    <a:pt x="65" y="26"/>
                    <a:pt x="67" y="25"/>
                    <a:pt x="68" y="24"/>
                  </a:cubicBezTo>
                  <a:cubicBezTo>
                    <a:pt x="70" y="24"/>
                    <a:pt x="72" y="23"/>
                    <a:pt x="73" y="22"/>
                  </a:cubicBezTo>
                  <a:cubicBezTo>
                    <a:pt x="74" y="22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2" y="24"/>
                    <a:pt x="68" y="25"/>
                    <a:pt x="64" y="26"/>
                  </a:cubicBezTo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4" y="34"/>
                    <a:pt x="16" y="33"/>
                  </a:cubicBezTo>
                  <a:cubicBezTo>
                    <a:pt x="20" y="30"/>
                    <a:pt x="24" y="29"/>
                    <a:pt x="28" y="27"/>
                  </a:cubicBezTo>
                  <a:cubicBezTo>
                    <a:pt x="32" y="25"/>
                    <a:pt x="36" y="22"/>
                    <a:pt x="41" y="20"/>
                  </a:cubicBezTo>
                  <a:cubicBezTo>
                    <a:pt x="37" y="22"/>
                    <a:pt x="33" y="24"/>
                    <a:pt x="29" y="26"/>
                  </a:cubicBezTo>
                  <a:cubicBezTo>
                    <a:pt x="25" y="29"/>
                    <a:pt x="21" y="31"/>
                    <a:pt x="17" y="33"/>
                  </a:cubicBezTo>
                  <a:cubicBezTo>
                    <a:pt x="15" y="34"/>
                    <a:pt x="12" y="36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49" y="23"/>
                  </a:moveTo>
                  <a:cubicBezTo>
                    <a:pt x="48" y="23"/>
                    <a:pt x="47" y="23"/>
                    <a:pt x="46" y="23"/>
                  </a:cubicBezTo>
                  <a:cubicBezTo>
                    <a:pt x="48" y="22"/>
                    <a:pt x="50" y="20"/>
                    <a:pt x="52" y="19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7" y="21"/>
                    <a:pt x="50" y="20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8" y="21"/>
                    <a:pt x="45" y="23"/>
                  </a:cubicBezTo>
                  <a:moveTo>
                    <a:pt x="63" y="22"/>
                  </a:moveTo>
                  <a:cubicBezTo>
                    <a:pt x="63" y="22"/>
                    <a:pt x="64" y="22"/>
                    <a:pt x="64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8" y="20"/>
                    <a:pt x="69" y="19"/>
                  </a:cubicBezTo>
                  <a:cubicBezTo>
                    <a:pt x="70" y="19"/>
                    <a:pt x="70" y="19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20"/>
                    <a:pt x="76" y="21"/>
                  </a:cubicBezTo>
                  <a:cubicBezTo>
                    <a:pt x="65" y="25"/>
                    <a:pt x="54" y="30"/>
                    <a:pt x="43" y="34"/>
                  </a:cubicBezTo>
                  <a:cubicBezTo>
                    <a:pt x="32" y="38"/>
                    <a:pt x="22" y="43"/>
                    <a:pt x="12" y="48"/>
                  </a:cubicBezTo>
                  <a:cubicBezTo>
                    <a:pt x="10" y="49"/>
                    <a:pt x="7" y="50"/>
                    <a:pt x="5" y="52"/>
                  </a:cubicBezTo>
                  <a:cubicBezTo>
                    <a:pt x="7" y="50"/>
                    <a:pt x="9" y="49"/>
                    <a:pt x="12" y="47"/>
                  </a:cubicBezTo>
                  <a:cubicBezTo>
                    <a:pt x="17" y="44"/>
                    <a:pt x="22" y="42"/>
                    <a:pt x="27" y="39"/>
                  </a:cubicBezTo>
                  <a:cubicBezTo>
                    <a:pt x="36" y="35"/>
                    <a:pt x="46" y="31"/>
                    <a:pt x="56" y="26"/>
                  </a:cubicBezTo>
                  <a:cubicBezTo>
                    <a:pt x="59" y="26"/>
                    <a:pt x="63" y="25"/>
                    <a:pt x="67" y="23"/>
                  </a:cubicBezTo>
                  <a:cubicBezTo>
                    <a:pt x="68" y="23"/>
                    <a:pt x="68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5" y="22"/>
                    <a:pt x="64" y="22"/>
                    <a:pt x="63" y="22"/>
                  </a:cubicBezTo>
                  <a:moveTo>
                    <a:pt x="9" y="35"/>
                  </a:moveTo>
                  <a:cubicBezTo>
                    <a:pt x="10" y="34"/>
                    <a:pt x="11" y="33"/>
                    <a:pt x="11" y="32"/>
                  </a:cubicBezTo>
                  <a:cubicBezTo>
                    <a:pt x="17" y="30"/>
                    <a:pt x="23" y="27"/>
                    <a:pt x="28" y="24"/>
                  </a:cubicBezTo>
                  <a:cubicBezTo>
                    <a:pt x="32" y="22"/>
                    <a:pt x="35" y="21"/>
                    <a:pt x="38" y="19"/>
                  </a:cubicBezTo>
                  <a:cubicBezTo>
                    <a:pt x="40" y="19"/>
                    <a:pt x="41" y="18"/>
                    <a:pt x="42" y="17"/>
                  </a:cubicBezTo>
                  <a:cubicBezTo>
                    <a:pt x="31" y="23"/>
                    <a:pt x="20" y="29"/>
                    <a:pt x="9" y="35"/>
                  </a:cubicBezTo>
                  <a:moveTo>
                    <a:pt x="55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8" y="20"/>
                    <a:pt x="60" y="19"/>
                    <a:pt x="63" y="17"/>
                  </a:cubicBezTo>
                  <a:cubicBezTo>
                    <a:pt x="60" y="19"/>
                    <a:pt x="58" y="20"/>
                    <a:pt x="55" y="22"/>
                  </a:cubicBezTo>
                  <a:moveTo>
                    <a:pt x="55" y="24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8" y="21"/>
                    <a:pt x="62" y="19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7"/>
                    <a:pt x="68" y="17"/>
                    <a:pt x="70" y="18"/>
                  </a:cubicBezTo>
                  <a:cubicBezTo>
                    <a:pt x="68" y="19"/>
                    <a:pt x="66" y="20"/>
                    <a:pt x="64" y="21"/>
                  </a:cubicBezTo>
                  <a:cubicBezTo>
                    <a:pt x="63" y="22"/>
                    <a:pt x="61" y="23"/>
                    <a:pt x="59" y="23"/>
                  </a:cubicBezTo>
                  <a:cubicBezTo>
                    <a:pt x="58" y="24"/>
                    <a:pt x="56" y="24"/>
                    <a:pt x="55" y="24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6"/>
                    <a:pt x="55" y="17"/>
                    <a:pt x="55" y="17"/>
                  </a:cubicBezTo>
                  <a:moveTo>
                    <a:pt x="16" y="26"/>
                  </a:moveTo>
                  <a:cubicBezTo>
                    <a:pt x="20" y="23"/>
                    <a:pt x="25" y="20"/>
                    <a:pt x="30" y="18"/>
                  </a:cubicBezTo>
                  <a:cubicBezTo>
                    <a:pt x="33" y="17"/>
                    <a:pt x="35" y="16"/>
                    <a:pt x="38" y="16"/>
                  </a:cubicBezTo>
                  <a:cubicBezTo>
                    <a:pt x="36" y="17"/>
                    <a:pt x="34" y="18"/>
                    <a:pt x="32" y="19"/>
                  </a:cubicBezTo>
                  <a:cubicBezTo>
                    <a:pt x="27" y="21"/>
                    <a:pt x="22" y="24"/>
                    <a:pt x="16" y="2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5" y="21"/>
                  </a:moveTo>
                  <a:cubicBezTo>
                    <a:pt x="55" y="20"/>
                    <a:pt x="55" y="19"/>
                    <a:pt x="55" y="18"/>
                  </a:cubicBezTo>
                  <a:cubicBezTo>
                    <a:pt x="56" y="17"/>
                    <a:pt x="58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3" y="16"/>
                    <a:pt x="64" y="16"/>
                  </a:cubicBezTo>
                  <a:cubicBezTo>
                    <a:pt x="61" y="18"/>
                    <a:pt x="58" y="19"/>
                    <a:pt x="55" y="21"/>
                  </a:cubicBezTo>
                  <a:moveTo>
                    <a:pt x="16" y="27"/>
                  </a:moveTo>
                  <a:cubicBezTo>
                    <a:pt x="21" y="24"/>
                    <a:pt x="27" y="22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39" y="16"/>
                    <a:pt x="38" y="17"/>
                  </a:cubicBezTo>
                  <a:cubicBezTo>
                    <a:pt x="29" y="21"/>
                    <a:pt x="21" y="24"/>
                    <a:pt x="14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9" y="32"/>
                    <a:pt x="24" y="30"/>
                    <a:pt x="28" y="28"/>
                  </a:cubicBezTo>
                  <a:cubicBezTo>
                    <a:pt x="37" y="23"/>
                    <a:pt x="45" y="19"/>
                    <a:pt x="53" y="15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1" y="18"/>
                    <a:pt x="49" y="19"/>
                    <a:pt x="48" y="20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43" y="22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4"/>
                    <a:pt x="37" y="25"/>
                    <a:pt x="34" y="26"/>
                  </a:cubicBezTo>
                  <a:cubicBezTo>
                    <a:pt x="30" y="28"/>
                    <a:pt x="26" y="30"/>
                    <a:pt x="21" y="32"/>
                  </a:cubicBezTo>
                  <a:cubicBezTo>
                    <a:pt x="17" y="34"/>
                    <a:pt x="13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55" y="16"/>
                  </a:moveTo>
                  <a:cubicBezTo>
                    <a:pt x="55" y="16"/>
                    <a:pt x="55" y="15"/>
                    <a:pt x="55" y="15"/>
                  </a:cubicBezTo>
                  <a:cubicBezTo>
                    <a:pt x="56" y="15"/>
                    <a:pt x="57" y="15"/>
                    <a:pt x="58" y="15"/>
                  </a:cubicBezTo>
                  <a:cubicBezTo>
                    <a:pt x="57" y="15"/>
                    <a:pt x="56" y="16"/>
                    <a:pt x="55" y="16"/>
                  </a:cubicBezTo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5" y="29"/>
                    <a:pt x="16" y="28"/>
                  </a:cubicBezTo>
                  <a:cubicBezTo>
                    <a:pt x="19" y="27"/>
                    <a:pt x="22" y="25"/>
                    <a:pt x="25" y="23"/>
                  </a:cubicBezTo>
                  <a:cubicBezTo>
                    <a:pt x="31" y="20"/>
                    <a:pt x="37" y="18"/>
                    <a:pt x="43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36" y="19"/>
                    <a:pt x="24" y="26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9" y="37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9"/>
                    <a:pt x="26" y="27"/>
                  </a:cubicBezTo>
                  <a:cubicBezTo>
                    <a:pt x="33" y="22"/>
                    <a:pt x="41" y="18"/>
                    <a:pt x="49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8" y="21"/>
                    <a:pt x="24" y="28"/>
                    <a:pt x="11" y="35"/>
                  </a:cubicBezTo>
                  <a:cubicBezTo>
                    <a:pt x="11" y="36"/>
                    <a:pt x="9" y="36"/>
                    <a:pt x="9" y="3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8" y="3"/>
                    <a:pt x="55" y="7"/>
                    <a:pt x="54" y="13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5" y="13"/>
                    <a:pt x="19" y="18"/>
                    <a:pt x="10" y="30"/>
                  </a:cubicBezTo>
                  <a:cubicBezTo>
                    <a:pt x="1" y="42"/>
                    <a:pt x="0" y="59"/>
                    <a:pt x="6" y="72"/>
                  </a:cubicBezTo>
                  <a:cubicBezTo>
                    <a:pt x="10" y="80"/>
                    <a:pt x="16" y="87"/>
                    <a:pt x="23" y="92"/>
                  </a:cubicBezTo>
                  <a:cubicBezTo>
                    <a:pt x="27" y="95"/>
                    <a:pt x="31" y="97"/>
                    <a:pt x="36" y="97"/>
                  </a:cubicBezTo>
                  <a:cubicBezTo>
                    <a:pt x="39" y="97"/>
                    <a:pt x="43" y="96"/>
                    <a:pt x="46" y="95"/>
                  </a:cubicBezTo>
                  <a:cubicBezTo>
                    <a:pt x="46" y="96"/>
                    <a:pt x="45" y="98"/>
                    <a:pt x="44" y="99"/>
                  </a:cubicBezTo>
                  <a:cubicBezTo>
                    <a:pt x="44" y="100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7" y="100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100"/>
                    <a:pt x="48" y="100"/>
                    <a:pt x="48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99"/>
                    <a:pt x="51" y="99"/>
                    <a:pt x="51" y="98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3" y="96"/>
                    <a:pt x="52" y="96"/>
                  </a:cubicBezTo>
                  <a:cubicBezTo>
                    <a:pt x="56" y="98"/>
                    <a:pt x="61" y="99"/>
                    <a:pt x="66" y="99"/>
                  </a:cubicBezTo>
                  <a:cubicBezTo>
                    <a:pt x="68" y="99"/>
                    <a:pt x="71" y="98"/>
                    <a:pt x="74" y="97"/>
                  </a:cubicBezTo>
                  <a:cubicBezTo>
                    <a:pt x="82" y="94"/>
                    <a:pt x="87" y="87"/>
                    <a:pt x="90" y="79"/>
                  </a:cubicBezTo>
                  <a:cubicBezTo>
                    <a:pt x="97" y="64"/>
                    <a:pt x="97" y="44"/>
                    <a:pt x="89" y="30"/>
                  </a:cubicBezTo>
                  <a:cubicBezTo>
                    <a:pt x="82" y="19"/>
                    <a:pt x="69" y="14"/>
                    <a:pt x="56" y="13"/>
                  </a:cubicBezTo>
                  <a:cubicBezTo>
                    <a:pt x="57" y="8"/>
                    <a:pt x="60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8427706" y="3338439"/>
              <a:ext cx="411163" cy="428625"/>
            </a:xfrm>
            <a:custGeom>
              <a:avLst/>
              <a:gdLst>
                <a:gd name="T0" fmla="*/ 71 w 97"/>
                <a:gd name="T1" fmla="*/ 96 h 101"/>
                <a:gd name="T2" fmla="*/ 74 w 97"/>
                <a:gd name="T3" fmla="*/ 90 h 101"/>
                <a:gd name="T4" fmla="*/ 83 w 97"/>
                <a:gd name="T5" fmla="*/ 87 h 101"/>
                <a:gd name="T6" fmla="*/ 25 w 97"/>
                <a:gd name="T7" fmla="*/ 92 h 101"/>
                <a:gd name="T8" fmla="*/ 26 w 97"/>
                <a:gd name="T9" fmla="*/ 93 h 101"/>
                <a:gd name="T10" fmla="*/ 84 w 97"/>
                <a:gd name="T11" fmla="*/ 81 h 101"/>
                <a:gd name="T12" fmla="*/ 88 w 97"/>
                <a:gd name="T13" fmla="*/ 78 h 101"/>
                <a:gd name="T14" fmla="*/ 16 w 97"/>
                <a:gd name="T15" fmla="*/ 85 h 101"/>
                <a:gd name="T16" fmla="*/ 90 w 97"/>
                <a:gd name="T17" fmla="*/ 71 h 101"/>
                <a:gd name="T18" fmla="*/ 48 w 97"/>
                <a:gd name="T19" fmla="*/ 92 h 101"/>
                <a:gd name="T20" fmla="*/ 90 w 97"/>
                <a:gd name="T21" fmla="*/ 70 h 101"/>
                <a:gd name="T22" fmla="*/ 31 w 97"/>
                <a:gd name="T23" fmla="*/ 75 h 101"/>
                <a:gd name="T24" fmla="*/ 90 w 97"/>
                <a:gd name="T25" fmla="*/ 69 h 101"/>
                <a:gd name="T26" fmla="*/ 32 w 97"/>
                <a:gd name="T27" fmla="*/ 94 h 101"/>
                <a:gd name="T28" fmla="*/ 28 w 97"/>
                <a:gd name="T29" fmla="*/ 90 h 101"/>
                <a:gd name="T30" fmla="*/ 37 w 97"/>
                <a:gd name="T31" fmla="*/ 87 h 101"/>
                <a:gd name="T32" fmla="*/ 25 w 97"/>
                <a:gd name="T33" fmla="*/ 68 h 101"/>
                <a:gd name="T34" fmla="*/ 76 w 97"/>
                <a:gd name="T35" fmla="*/ 65 h 101"/>
                <a:gd name="T36" fmla="*/ 47 w 97"/>
                <a:gd name="T37" fmla="*/ 79 h 101"/>
                <a:gd name="T38" fmla="*/ 49 w 97"/>
                <a:gd name="T39" fmla="*/ 54 h 101"/>
                <a:gd name="T40" fmla="*/ 55 w 97"/>
                <a:gd name="T41" fmla="*/ 69 h 101"/>
                <a:gd name="T42" fmla="*/ 22 w 97"/>
                <a:gd name="T43" fmla="*/ 86 h 101"/>
                <a:gd name="T44" fmla="*/ 57 w 97"/>
                <a:gd name="T45" fmla="*/ 64 h 101"/>
                <a:gd name="T46" fmla="*/ 6 w 97"/>
                <a:gd name="T47" fmla="*/ 68 h 101"/>
                <a:gd name="T48" fmla="*/ 72 w 97"/>
                <a:gd name="T49" fmla="*/ 52 h 101"/>
                <a:gd name="T50" fmla="*/ 65 w 97"/>
                <a:gd name="T51" fmla="*/ 56 h 101"/>
                <a:gd name="T52" fmla="*/ 13 w 97"/>
                <a:gd name="T53" fmla="*/ 81 h 101"/>
                <a:gd name="T54" fmla="*/ 88 w 97"/>
                <a:gd name="T55" fmla="*/ 46 h 101"/>
                <a:gd name="T56" fmla="*/ 45 w 97"/>
                <a:gd name="T57" fmla="*/ 42 h 101"/>
                <a:gd name="T58" fmla="*/ 47 w 97"/>
                <a:gd name="T59" fmla="*/ 52 h 101"/>
                <a:gd name="T60" fmla="*/ 4 w 97"/>
                <a:gd name="T61" fmla="*/ 58 h 101"/>
                <a:gd name="T62" fmla="*/ 90 w 97"/>
                <a:gd name="T63" fmla="*/ 43 h 101"/>
                <a:gd name="T64" fmla="*/ 84 w 97"/>
                <a:gd name="T65" fmla="*/ 37 h 101"/>
                <a:gd name="T66" fmla="*/ 88 w 97"/>
                <a:gd name="T67" fmla="*/ 35 h 101"/>
                <a:gd name="T68" fmla="*/ 67 w 97"/>
                <a:gd name="T69" fmla="*/ 39 h 101"/>
                <a:gd name="T70" fmla="*/ 84 w 97"/>
                <a:gd name="T71" fmla="*/ 32 h 101"/>
                <a:gd name="T72" fmla="*/ 5 w 97"/>
                <a:gd name="T73" fmla="*/ 64 h 101"/>
                <a:gd name="T74" fmla="*/ 4 w 97"/>
                <a:gd name="T75" fmla="*/ 52 h 101"/>
                <a:gd name="T76" fmla="*/ 18 w 97"/>
                <a:gd name="T77" fmla="*/ 55 h 101"/>
                <a:gd name="T78" fmla="*/ 23 w 97"/>
                <a:gd name="T79" fmla="*/ 39 h 101"/>
                <a:gd name="T80" fmla="*/ 33 w 97"/>
                <a:gd name="T81" fmla="*/ 33 h 101"/>
                <a:gd name="T82" fmla="*/ 71 w 97"/>
                <a:gd name="T83" fmla="*/ 31 h 101"/>
                <a:gd name="T84" fmla="*/ 45 w 97"/>
                <a:gd name="T85" fmla="*/ 25 h 101"/>
                <a:gd name="T86" fmla="*/ 49 w 97"/>
                <a:gd name="T87" fmla="*/ 24 h 101"/>
                <a:gd name="T88" fmla="*/ 77 w 97"/>
                <a:gd name="T89" fmla="*/ 23 h 101"/>
                <a:gd name="T90" fmla="*/ 73 w 97"/>
                <a:gd name="T91" fmla="*/ 23 h 101"/>
                <a:gd name="T92" fmla="*/ 16 w 97"/>
                <a:gd name="T93" fmla="*/ 33 h 101"/>
                <a:gd name="T94" fmla="*/ 52 w 97"/>
                <a:gd name="T95" fmla="*/ 19 h 101"/>
                <a:gd name="T96" fmla="*/ 4 w 97"/>
                <a:gd name="T97" fmla="*/ 52 h 101"/>
                <a:gd name="T98" fmla="*/ 38 w 97"/>
                <a:gd name="T99" fmla="*/ 20 h 101"/>
                <a:gd name="T100" fmla="*/ 69 w 97"/>
                <a:gd name="T101" fmla="*/ 18 h 101"/>
                <a:gd name="T102" fmla="*/ 57 w 97"/>
                <a:gd name="T103" fmla="*/ 16 h 101"/>
                <a:gd name="T104" fmla="*/ 41 w 97"/>
                <a:gd name="T105" fmla="*/ 16 h 101"/>
                <a:gd name="T106" fmla="*/ 52 w 97"/>
                <a:gd name="T107" fmla="*/ 15 h 101"/>
                <a:gd name="T108" fmla="*/ 7 w 97"/>
                <a:gd name="T109" fmla="*/ 38 h 101"/>
                <a:gd name="T110" fmla="*/ 12 w 97"/>
                <a:gd name="T111" fmla="*/ 31 h 101"/>
                <a:gd name="T112" fmla="*/ 10 w 97"/>
                <a:gd name="T113" fmla="*/ 36 h 101"/>
                <a:gd name="T114" fmla="*/ 45 w 97"/>
                <a:gd name="T115" fmla="*/ 96 h 101"/>
                <a:gd name="T116" fmla="*/ 50 w 97"/>
                <a:gd name="T11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3" y="95"/>
                  </a:moveTo>
                  <a:cubicBezTo>
                    <a:pt x="75" y="94"/>
                    <a:pt x="77" y="93"/>
                    <a:pt x="78" y="92"/>
                  </a:cubicBezTo>
                  <a:cubicBezTo>
                    <a:pt x="78" y="92"/>
                    <a:pt x="77" y="93"/>
                    <a:pt x="76" y="93"/>
                  </a:cubicBezTo>
                  <a:cubicBezTo>
                    <a:pt x="75" y="94"/>
                    <a:pt x="74" y="95"/>
                    <a:pt x="73" y="95"/>
                  </a:cubicBezTo>
                  <a:moveTo>
                    <a:pt x="65" y="97"/>
                  </a:moveTo>
                  <a:cubicBezTo>
                    <a:pt x="70" y="95"/>
                    <a:pt x="74" y="92"/>
                    <a:pt x="79" y="89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2" y="88"/>
                    <a:pt x="82" y="87"/>
                    <a:pt x="82" y="87"/>
                  </a:cubicBezTo>
                  <a:cubicBezTo>
                    <a:pt x="82" y="87"/>
                    <a:pt x="82" y="88"/>
                    <a:pt x="82" y="88"/>
                  </a:cubicBezTo>
                  <a:cubicBezTo>
                    <a:pt x="81" y="89"/>
                    <a:pt x="80" y="90"/>
                    <a:pt x="79" y="90"/>
                  </a:cubicBezTo>
                  <a:cubicBezTo>
                    <a:pt x="76" y="92"/>
                    <a:pt x="74" y="94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7"/>
                    <a:pt x="67" y="97"/>
                    <a:pt x="65" y="97"/>
                  </a:cubicBezTo>
                  <a:moveTo>
                    <a:pt x="53" y="94"/>
                  </a:moveTo>
                  <a:cubicBezTo>
                    <a:pt x="52" y="94"/>
                    <a:pt x="51" y="93"/>
                    <a:pt x="50" y="93"/>
                  </a:cubicBezTo>
                  <a:cubicBezTo>
                    <a:pt x="55" y="91"/>
                    <a:pt x="60" y="89"/>
                    <a:pt x="65" y="87"/>
                  </a:cubicBezTo>
                  <a:cubicBezTo>
                    <a:pt x="61" y="89"/>
                    <a:pt x="57" y="92"/>
                    <a:pt x="53" y="94"/>
                  </a:cubicBezTo>
                  <a:moveTo>
                    <a:pt x="63" y="97"/>
                  </a:moveTo>
                  <a:cubicBezTo>
                    <a:pt x="61" y="97"/>
                    <a:pt x="60" y="97"/>
                    <a:pt x="59" y="96"/>
                  </a:cubicBezTo>
                  <a:cubicBezTo>
                    <a:pt x="63" y="95"/>
                    <a:pt x="66" y="93"/>
                    <a:pt x="70" y="91"/>
                  </a:cubicBezTo>
                  <a:cubicBezTo>
                    <a:pt x="73" y="89"/>
                    <a:pt x="76" y="88"/>
                    <a:pt x="80" y="86"/>
                  </a:cubicBezTo>
                  <a:cubicBezTo>
                    <a:pt x="78" y="87"/>
                    <a:pt x="76" y="89"/>
                    <a:pt x="74" y="90"/>
                  </a:cubicBezTo>
                  <a:cubicBezTo>
                    <a:pt x="70" y="92"/>
                    <a:pt x="66" y="94"/>
                    <a:pt x="63" y="97"/>
                  </a:cubicBezTo>
                  <a:moveTo>
                    <a:pt x="57" y="96"/>
                  </a:moveTo>
                  <a:cubicBezTo>
                    <a:pt x="56" y="96"/>
                    <a:pt x="55" y="95"/>
                    <a:pt x="54" y="95"/>
                  </a:cubicBezTo>
                  <a:cubicBezTo>
                    <a:pt x="62" y="91"/>
                    <a:pt x="70" y="87"/>
                    <a:pt x="79" y="83"/>
                  </a:cubicBezTo>
                  <a:cubicBezTo>
                    <a:pt x="77" y="84"/>
                    <a:pt x="76" y="85"/>
                    <a:pt x="74" y="86"/>
                  </a:cubicBezTo>
                  <a:cubicBezTo>
                    <a:pt x="69" y="89"/>
                    <a:pt x="63" y="93"/>
                    <a:pt x="57" y="96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1"/>
                    <a:pt x="79" y="87"/>
                    <a:pt x="85" y="83"/>
                  </a:cubicBezTo>
                  <a:cubicBezTo>
                    <a:pt x="85" y="84"/>
                    <a:pt x="84" y="85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9" y="88"/>
                    <a:pt x="76" y="91"/>
                    <a:pt x="72" y="93"/>
                  </a:cubicBezTo>
                  <a:cubicBezTo>
                    <a:pt x="70" y="94"/>
                    <a:pt x="69" y="95"/>
                    <a:pt x="67" y="96"/>
                  </a:cubicBezTo>
                  <a:cubicBezTo>
                    <a:pt x="66" y="96"/>
                    <a:pt x="65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25" y="92"/>
                  </a:moveTo>
                  <a:cubicBezTo>
                    <a:pt x="24" y="92"/>
                    <a:pt x="23" y="91"/>
                    <a:pt x="22" y="91"/>
                  </a:cubicBezTo>
                  <a:cubicBezTo>
                    <a:pt x="29" y="88"/>
                    <a:pt x="36" y="85"/>
                    <a:pt x="43" y="82"/>
                  </a:cubicBezTo>
                  <a:cubicBezTo>
                    <a:pt x="42" y="82"/>
                    <a:pt x="40" y="83"/>
                    <a:pt x="39" y="84"/>
                  </a:cubicBezTo>
                  <a:cubicBezTo>
                    <a:pt x="37" y="85"/>
                    <a:pt x="34" y="86"/>
                    <a:pt x="31" y="88"/>
                  </a:cubicBezTo>
                  <a:cubicBezTo>
                    <a:pt x="29" y="89"/>
                    <a:pt x="27" y="91"/>
                    <a:pt x="25" y="92"/>
                  </a:cubicBezTo>
                  <a:moveTo>
                    <a:pt x="35" y="95"/>
                  </a:moveTo>
                  <a:cubicBezTo>
                    <a:pt x="34" y="95"/>
                    <a:pt x="33" y="95"/>
                    <a:pt x="32" y="95"/>
                  </a:cubicBezTo>
                  <a:cubicBezTo>
                    <a:pt x="38" y="93"/>
                    <a:pt x="43" y="90"/>
                    <a:pt x="49" y="87"/>
                  </a:cubicBezTo>
                  <a:cubicBezTo>
                    <a:pt x="54" y="85"/>
                    <a:pt x="59" y="83"/>
                    <a:pt x="63" y="81"/>
                  </a:cubicBezTo>
                  <a:cubicBezTo>
                    <a:pt x="60" y="84"/>
                    <a:pt x="56" y="86"/>
                    <a:pt x="52" y="88"/>
                  </a:cubicBezTo>
                  <a:cubicBezTo>
                    <a:pt x="50" y="89"/>
                    <a:pt x="48" y="90"/>
                    <a:pt x="46" y="92"/>
                  </a:cubicBezTo>
                  <a:cubicBezTo>
                    <a:pt x="45" y="92"/>
                    <a:pt x="44" y="93"/>
                    <a:pt x="43" y="94"/>
                  </a:cubicBezTo>
                  <a:cubicBezTo>
                    <a:pt x="40" y="94"/>
                    <a:pt x="37" y="95"/>
                    <a:pt x="35" y="95"/>
                  </a:cubicBezTo>
                  <a:moveTo>
                    <a:pt x="31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29" y="94"/>
                    <a:pt x="28" y="94"/>
                    <a:pt x="26" y="93"/>
                  </a:cubicBezTo>
                  <a:cubicBezTo>
                    <a:pt x="31" y="92"/>
                    <a:pt x="35" y="89"/>
                    <a:pt x="39" y="87"/>
                  </a:cubicBezTo>
                  <a:cubicBezTo>
                    <a:pt x="45" y="84"/>
                    <a:pt x="51" y="82"/>
                    <a:pt x="58" y="79"/>
                  </a:cubicBezTo>
                  <a:cubicBezTo>
                    <a:pt x="53" y="81"/>
                    <a:pt x="49" y="84"/>
                    <a:pt x="45" y="86"/>
                  </a:cubicBezTo>
                  <a:cubicBezTo>
                    <a:pt x="43" y="87"/>
                    <a:pt x="41" y="88"/>
                    <a:pt x="39" y="89"/>
                  </a:cubicBezTo>
                  <a:cubicBezTo>
                    <a:pt x="37" y="92"/>
                    <a:pt x="34" y="93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moveTo>
                    <a:pt x="59" y="96"/>
                  </a:moveTo>
                  <a:cubicBezTo>
                    <a:pt x="62" y="94"/>
                    <a:pt x="66" y="91"/>
                    <a:pt x="70" y="89"/>
                  </a:cubicBezTo>
                  <a:cubicBezTo>
                    <a:pt x="73" y="87"/>
                    <a:pt x="76" y="85"/>
                    <a:pt x="79" y="83"/>
                  </a:cubicBezTo>
                  <a:cubicBezTo>
                    <a:pt x="81" y="83"/>
                    <a:pt x="82" y="82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6" y="80"/>
                    <a:pt x="87" y="79"/>
                  </a:cubicBezTo>
                  <a:cubicBezTo>
                    <a:pt x="87" y="80"/>
                    <a:pt x="86" y="81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0" y="86"/>
                    <a:pt x="73" y="89"/>
                    <a:pt x="67" y="92"/>
                  </a:cubicBezTo>
                  <a:cubicBezTo>
                    <a:pt x="65" y="94"/>
                    <a:pt x="60" y="95"/>
                    <a:pt x="59" y="96"/>
                  </a:cubicBezTo>
                  <a:moveTo>
                    <a:pt x="54" y="94"/>
                  </a:moveTo>
                  <a:cubicBezTo>
                    <a:pt x="54" y="94"/>
                    <a:pt x="57" y="92"/>
                    <a:pt x="57" y="92"/>
                  </a:cubicBezTo>
                  <a:cubicBezTo>
                    <a:pt x="59" y="91"/>
                    <a:pt x="60" y="90"/>
                    <a:pt x="62" y="89"/>
                  </a:cubicBezTo>
                  <a:cubicBezTo>
                    <a:pt x="66" y="87"/>
                    <a:pt x="71" y="85"/>
                    <a:pt x="75" y="82"/>
                  </a:cubicBezTo>
                  <a:cubicBezTo>
                    <a:pt x="80" y="80"/>
                    <a:pt x="84" y="78"/>
                    <a:pt x="89" y="75"/>
                  </a:cubicBezTo>
                  <a:cubicBezTo>
                    <a:pt x="88" y="76"/>
                    <a:pt x="88" y="77"/>
                    <a:pt x="88" y="78"/>
                  </a:cubicBezTo>
                  <a:cubicBezTo>
                    <a:pt x="86" y="79"/>
                    <a:pt x="84" y="80"/>
                    <a:pt x="83" y="81"/>
                  </a:cubicBezTo>
                  <a:cubicBezTo>
                    <a:pt x="77" y="83"/>
                    <a:pt x="71" y="86"/>
                    <a:pt x="65" y="89"/>
                  </a:cubicBezTo>
                  <a:cubicBezTo>
                    <a:pt x="62" y="90"/>
                    <a:pt x="59" y="92"/>
                    <a:pt x="56" y="93"/>
                  </a:cubicBezTo>
                  <a:cubicBezTo>
                    <a:pt x="55" y="94"/>
                    <a:pt x="54" y="94"/>
                    <a:pt x="54" y="94"/>
                  </a:cubicBezTo>
                  <a:moveTo>
                    <a:pt x="73" y="77"/>
                  </a:moveTo>
                  <a:cubicBezTo>
                    <a:pt x="75" y="76"/>
                    <a:pt x="77" y="75"/>
                    <a:pt x="78" y="74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80" y="74"/>
                    <a:pt x="76" y="76"/>
                    <a:pt x="73" y="77"/>
                  </a:cubicBezTo>
                  <a:moveTo>
                    <a:pt x="18" y="87"/>
                  </a:moveTo>
                  <a:cubicBezTo>
                    <a:pt x="17" y="86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22" y="82"/>
                    <a:pt x="28" y="79"/>
                    <a:pt x="34" y="77"/>
                  </a:cubicBezTo>
                  <a:cubicBezTo>
                    <a:pt x="38" y="75"/>
                    <a:pt x="43" y="73"/>
                    <a:pt x="47" y="71"/>
                  </a:cubicBezTo>
                  <a:cubicBezTo>
                    <a:pt x="43" y="73"/>
                    <a:pt x="38" y="76"/>
                    <a:pt x="34" y="78"/>
                  </a:cubicBezTo>
                  <a:cubicBezTo>
                    <a:pt x="29" y="81"/>
                    <a:pt x="23" y="83"/>
                    <a:pt x="18" y="87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7" y="92"/>
                    <a:pt x="49" y="91"/>
                    <a:pt x="51" y="90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5" y="84"/>
                    <a:pt x="68" y="82"/>
                    <a:pt x="71" y="80"/>
                  </a:cubicBezTo>
                  <a:cubicBezTo>
                    <a:pt x="77" y="77"/>
                    <a:pt x="84" y="74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2" y="78"/>
                    <a:pt x="76" y="80"/>
                    <a:pt x="71" y="83"/>
                  </a:cubicBezTo>
                  <a:cubicBezTo>
                    <a:pt x="64" y="87"/>
                    <a:pt x="57" y="90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5" y="93"/>
                    <a:pt x="45" y="93"/>
                  </a:cubicBezTo>
                  <a:moveTo>
                    <a:pt x="50" y="90"/>
                  </a:moveTo>
                  <a:cubicBezTo>
                    <a:pt x="51" y="89"/>
                    <a:pt x="52" y="89"/>
                    <a:pt x="52" y="88"/>
                  </a:cubicBezTo>
                  <a:cubicBezTo>
                    <a:pt x="56" y="86"/>
                    <a:pt x="61" y="83"/>
                    <a:pt x="66" y="81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7" y="76"/>
                    <a:pt x="83" y="73"/>
                    <a:pt x="89" y="71"/>
                  </a:cubicBezTo>
                  <a:cubicBezTo>
                    <a:pt x="89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2" y="74"/>
                    <a:pt x="74" y="78"/>
                    <a:pt x="67" y="82"/>
                  </a:cubicBezTo>
                  <a:cubicBezTo>
                    <a:pt x="61" y="85"/>
                    <a:pt x="56" y="87"/>
                    <a:pt x="50" y="90"/>
                  </a:cubicBezTo>
                  <a:moveTo>
                    <a:pt x="70" y="71"/>
                  </a:moveTo>
                  <a:cubicBezTo>
                    <a:pt x="71" y="70"/>
                    <a:pt x="72" y="70"/>
                    <a:pt x="73" y="70"/>
                  </a:cubicBezTo>
                  <a:cubicBezTo>
                    <a:pt x="72" y="70"/>
                    <a:pt x="71" y="70"/>
                    <a:pt x="70" y="71"/>
                  </a:cubicBezTo>
                  <a:moveTo>
                    <a:pt x="16" y="84"/>
                  </a:moveTo>
                  <a:cubicBezTo>
                    <a:pt x="15" y="83"/>
                    <a:pt x="14" y="82"/>
                    <a:pt x="13" y="81"/>
                  </a:cubicBezTo>
                  <a:cubicBezTo>
                    <a:pt x="19" y="79"/>
                    <a:pt x="24" y="77"/>
                    <a:pt x="30" y="74"/>
                  </a:cubicBezTo>
                  <a:cubicBezTo>
                    <a:pt x="36" y="72"/>
                    <a:pt x="42" y="69"/>
                    <a:pt x="48" y="67"/>
                  </a:cubicBezTo>
                  <a:cubicBezTo>
                    <a:pt x="42" y="70"/>
                    <a:pt x="37" y="72"/>
                    <a:pt x="31" y="75"/>
                  </a:cubicBezTo>
                  <a:cubicBezTo>
                    <a:pt x="26" y="78"/>
                    <a:pt x="20" y="80"/>
                    <a:pt x="16" y="84"/>
                  </a:cubicBezTo>
                  <a:moveTo>
                    <a:pt x="32" y="94"/>
                  </a:moveTo>
                  <a:cubicBezTo>
                    <a:pt x="32" y="94"/>
                    <a:pt x="34" y="93"/>
                    <a:pt x="34" y="93"/>
                  </a:cubicBezTo>
                  <a:cubicBezTo>
                    <a:pt x="37" y="92"/>
                    <a:pt x="39" y="91"/>
                    <a:pt x="41" y="89"/>
                  </a:cubicBezTo>
                  <a:cubicBezTo>
                    <a:pt x="43" y="88"/>
                    <a:pt x="45" y="86"/>
                    <a:pt x="48" y="85"/>
                  </a:cubicBezTo>
                  <a:cubicBezTo>
                    <a:pt x="53" y="82"/>
                    <a:pt x="58" y="80"/>
                    <a:pt x="64" y="77"/>
                  </a:cubicBezTo>
                  <a:cubicBezTo>
                    <a:pt x="64" y="77"/>
                    <a:pt x="64" y="77"/>
                    <a:pt x="65" y="77"/>
                  </a:cubicBezTo>
                  <a:cubicBezTo>
                    <a:pt x="74" y="73"/>
                    <a:pt x="82" y="70"/>
                    <a:pt x="91" y="66"/>
                  </a:cubicBezTo>
                  <a:cubicBezTo>
                    <a:pt x="91" y="67"/>
                    <a:pt x="91" y="68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1"/>
                    <a:pt x="86" y="71"/>
                    <a:pt x="85" y="71"/>
                  </a:cubicBezTo>
                  <a:cubicBezTo>
                    <a:pt x="84" y="72"/>
                    <a:pt x="82" y="72"/>
                    <a:pt x="81" y="73"/>
                  </a:cubicBezTo>
                  <a:cubicBezTo>
                    <a:pt x="77" y="74"/>
                    <a:pt x="74" y="76"/>
                    <a:pt x="71" y="77"/>
                  </a:cubicBezTo>
                  <a:cubicBezTo>
                    <a:pt x="70" y="78"/>
                    <a:pt x="69" y="79"/>
                    <a:pt x="68" y="79"/>
                  </a:cubicBezTo>
                  <a:cubicBezTo>
                    <a:pt x="65" y="80"/>
                    <a:pt x="63" y="81"/>
                    <a:pt x="60" y="82"/>
                  </a:cubicBezTo>
                  <a:cubicBezTo>
                    <a:pt x="55" y="84"/>
                    <a:pt x="50" y="86"/>
                    <a:pt x="45" y="89"/>
                  </a:cubicBezTo>
                  <a:cubicBezTo>
                    <a:pt x="43" y="90"/>
                    <a:pt x="41" y="91"/>
                    <a:pt x="38" y="92"/>
                  </a:cubicBezTo>
                  <a:cubicBezTo>
                    <a:pt x="37" y="93"/>
                    <a:pt x="35" y="93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22" y="90"/>
                  </a:moveTo>
                  <a:cubicBezTo>
                    <a:pt x="21" y="89"/>
                    <a:pt x="20" y="88"/>
                    <a:pt x="19" y="88"/>
                  </a:cubicBezTo>
                  <a:cubicBezTo>
                    <a:pt x="24" y="86"/>
                    <a:pt x="29" y="83"/>
                    <a:pt x="34" y="80"/>
                  </a:cubicBezTo>
                  <a:cubicBezTo>
                    <a:pt x="41" y="77"/>
                    <a:pt x="48" y="75"/>
                    <a:pt x="55" y="72"/>
                  </a:cubicBezTo>
                  <a:cubicBezTo>
                    <a:pt x="61" y="70"/>
                    <a:pt x="68" y="67"/>
                    <a:pt x="74" y="65"/>
                  </a:cubicBezTo>
                  <a:cubicBezTo>
                    <a:pt x="72" y="66"/>
                    <a:pt x="69" y="67"/>
                    <a:pt x="66" y="68"/>
                  </a:cubicBezTo>
                  <a:cubicBezTo>
                    <a:pt x="62" y="70"/>
                    <a:pt x="58" y="72"/>
                    <a:pt x="54" y="73"/>
                  </a:cubicBezTo>
                  <a:cubicBezTo>
                    <a:pt x="47" y="76"/>
                    <a:pt x="41" y="78"/>
                    <a:pt x="35" y="82"/>
                  </a:cubicBezTo>
                  <a:cubicBezTo>
                    <a:pt x="31" y="84"/>
                    <a:pt x="25" y="86"/>
                    <a:pt x="22" y="90"/>
                  </a:cubicBezTo>
                  <a:moveTo>
                    <a:pt x="26" y="93"/>
                  </a:moveTo>
                  <a:cubicBezTo>
                    <a:pt x="26" y="92"/>
                    <a:pt x="28" y="91"/>
                    <a:pt x="28" y="90"/>
                  </a:cubicBezTo>
                  <a:cubicBezTo>
                    <a:pt x="32" y="87"/>
                    <a:pt x="38" y="85"/>
                    <a:pt x="43" y="82"/>
                  </a:cubicBezTo>
                  <a:cubicBezTo>
                    <a:pt x="44" y="81"/>
                    <a:pt x="46" y="81"/>
                    <a:pt x="48" y="80"/>
                  </a:cubicBezTo>
                  <a:cubicBezTo>
                    <a:pt x="52" y="78"/>
                    <a:pt x="56" y="77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8" y="72"/>
                    <a:pt x="75" y="69"/>
                    <a:pt x="81" y="66"/>
                  </a:cubicBezTo>
                  <a:cubicBezTo>
                    <a:pt x="83" y="66"/>
                    <a:pt x="85" y="65"/>
                    <a:pt x="87" y="64"/>
                  </a:cubicBezTo>
                  <a:cubicBezTo>
                    <a:pt x="89" y="63"/>
                    <a:pt x="90" y="63"/>
                    <a:pt x="92" y="62"/>
                  </a:cubicBezTo>
                  <a:cubicBezTo>
                    <a:pt x="91" y="63"/>
                    <a:pt x="91" y="64"/>
                    <a:pt x="91" y="66"/>
                  </a:cubicBezTo>
                  <a:cubicBezTo>
                    <a:pt x="83" y="69"/>
                    <a:pt x="75" y="72"/>
                    <a:pt x="68" y="75"/>
                  </a:cubicBezTo>
                  <a:cubicBezTo>
                    <a:pt x="62" y="77"/>
                    <a:pt x="57" y="79"/>
                    <a:pt x="51" y="81"/>
                  </a:cubicBezTo>
                  <a:cubicBezTo>
                    <a:pt x="47" y="83"/>
                    <a:pt x="42" y="85"/>
                    <a:pt x="37" y="87"/>
                  </a:cubicBezTo>
                  <a:cubicBezTo>
                    <a:pt x="35" y="88"/>
                    <a:pt x="33" y="89"/>
                    <a:pt x="30" y="90"/>
                  </a:cubicBezTo>
                  <a:cubicBezTo>
                    <a:pt x="29" y="91"/>
                    <a:pt x="27" y="92"/>
                    <a:pt x="26" y="93"/>
                  </a:cubicBezTo>
                  <a:moveTo>
                    <a:pt x="88" y="63"/>
                  </a:moveTo>
                  <a:cubicBezTo>
                    <a:pt x="88" y="63"/>
                    <a:pt x="89" y="63"/>
                    <a:pt x="89" y="62"/>
                  </a:cubicBezTo>
                  <a:cubicBezTo>
                    <a:pt x="91" y="62"/>
                    <a:pt x="91" y="61"/>
                    <a:pt x="91" y="61"/>
                  </a:cubicBezTo>
                  <a:cubicBezTo>
                    <a:pt x="91" y="61"/>
                    <a:pt x="89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0" y="76"/>
                  </a:moveTo>
                  <a:cubicBezTo>
                    <a:pt x="9" y="75"/>
                    <a:pt x="9" y="75"/>
                    <a:pt x="9" y="74"/>
                  </a:cubicBezTo>
                  <a:cubicBezTo>
                    <a:pt x="11" y="73"/>
                    <a:pt x="13" y="73"/>
                    <a:pt x="15" y="72"/>
                  </a:cubicBezTo>
                  <a:cubicBezTo>
                    <a:pt x="18" y="70"/>
                    <a:pt x="21" y="69"/>
                    <a:pt x="25" y="68"/>
                  </a:cubicBezTo>
                  <a:cubicBezTo>
                    <a:pt x="33" y="65"/>
                    <a:pt x="40" y="62"/>
                    <a:pt x="49" y="59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43" y="61"/>
                    <a:pt x="36" y="64"/>
                    <a:pt x="29" y="67"/>
                  </a:cubicBezTo>
                  <a:cubicBezTo>
                    <a:pt x="23" y="70"/>
                    <a:pt x="16" y="72"/>
                    <a:pt x="10" y="76"/>
                  </a:cubicBezTo>
                  <a:moveTo>
                    <a:pt x="23" y="90"/>
                  </a:moveTo>
                  <a:cubicBezTo>
                    <a:pt x="23" y="90"/>
                    <a:pt x="24" y="89"/>
                    <a:pt x="25" y="88"/>
                  </a:cubicBezTo>
                  <a:cubicBezTo>
                    <a:pt x="26" y="87"/>
                    <a:pt x="28" y="86"/>
                    <a:pt x="30" y="85"/>
                  </a:cubicBezTo>
                  <a:cubicBezTo>
                    <a:pt x="35" y="83"/>
                    <a:pt x="39" y="80"/>
                    <a:pt x="45" y="78"/>
                  </a:cubicBezTo>
                  <a:cubicBezTo>
                    <a:pt x="50" y="75"/>
                    <a:pt x="56" y="73"/>
                    <a:pt x="62" y="71"/>
                  </a:cubicBezTo>
                  <a:cubicBezTo>
                    <a:pt x="67" y="69"/>
                    <a:pt x="71" y="67"/>
                    <a:pt x="76" y="65"/>
                  </a:cubicBezTo>
                  <a:cubicBezTo>
                    <a:pt x="78" y="64"/>
                    <a:pt x="80" y="63"/>
                    <a:pt x="82" y="62"/>
                  </a:cubicBezTo>
                  <a:cubicBezTo>
                    <a:pt x="85" y="61"/>
                    <a:pt x="89" y="59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2" y="60"/>
                    <a:pt x="92" y="61"/>
                  </a:cubicBezTo>
                  <a:cubicBezTo>
                    <a:pt x="90" y="61"/>
                    <a:pt x="88" y="63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79" y="67"/>
                    <a:pt x="78" y="67"/>
                  </a:cubicBezTo>
                  <a:cubicBezTo>
                    <a:pt x="72" y="69"/>
                    <a:pt x="66" y="72"/>
                    <a:pt x="60" y="74"/>
                  </a:cubicBezTo>
                  <a:cubicBezTo>
                    <a:pt x="59" y="75"/>
                    <a:pt x="58" y="75"/>
                    <a:pt x="57" y="75"/>
                  </a:cubicBezTo>
                  <a:cubicBezTo>
                    <a:pt x="54" y="76"/>
                    <a:pt x="51" y="78"/>
                    <a:pt x="49" y="79"/>
                  </a:cubicBezTo>
                  <a:cubicBezTo>
                    <a:pt x="48" y="79"/>
                    <a:pt x="48" y="79"/>
                    <a:pt x="47" y="79"/>
                  </a:cubicBezTo>
                  <a:cubicBezTo>
                    <a:pt x="41" y="82"/>
                    <a:pt x="34" y="85"/>
                    <a:pt x="28" y="87"/>
                  </a:cubicBezTo>
                  <a:cubicBezTo>
                    <a:pt x="27" y="88"/>
                    <a:pt x="25" y="89"/>
                    <a:pt x="24" y="89"/>
                  </a:cubicBezTo>
                  <a:cubicBezTo>
                    <a:pt x="23" y="90"/>
                    <a:pt x="23" y="90"/>
                    <a:pt x="23" y="90"/>
                  </a:cubicBezTo>
                  <a:moveTo>
                    <a:pt x="72" y="61"/>
                  </a:moveTo>
                  <a:cubicBezTo>
                    <a:pt x="76" y="59"/>
                    <a:pt x="80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79" y="58"/>
                    <a:pt x="76" y="59"/>
                    <a:pt x="72" y="61"/>
                  </a:cubicBezTo>
                  <a:moveTo>
                    <a:pt x="7" y="71"/>
                  </a:moveTo>
                  <a:cubicBezTo>
                    <a:pt x="10" y="70"/>
                    <a:pt x="13" y="68"/>
                    <a:pt x="16" y="67"/>
                  </a:cubicBezTo>
                  <a:cubicBezTo>
                    <a:pt x="20" y="66"/>
                    <a:pt x="23" y="64"/>
                    <a:pt x="27" y="62"/>
                  </a:cubicBezTo>
                  <a:cubicBezTo>
                    <a:pt x="35" y="60"/>
                    <a:pt x="42" y="56"/>
                    <a:pt x="49" y="54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0" y="53"/>
                    <a:pt x="48" y="54"/>
                    <a:pt x="46" y="55"/>
                  </a:cubicBezTo>
                  <a:cubicBezTo>
                    <a:pt x="39" y="58"/>
                    <a:pt x="32" y="61"/>
                    <a:pt x="25" y="64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4" y="70"/>
                    <a:pt x="11" y="71"/>
                    <a:pt x="8" y="73"/>
                  </a:cubicBezTo>
                  <a:cubicBezTo>
                    <a:pt x="8" y="72"/>
                    <a:pt x="7" y="71"/>
                    <a:pt x="7" y="70"/>
                  </a:cubicBezTo>
                  <a:cubicBezTo>
                    <a:pt x="7" y="71"/>
                    <a:pt x="7" y="71"/>
                    <a:pt x="7" y="71"/>
                  </a:cubicBezTo>
                  <a:moveTo>
                    <a:pt x="19" y="87"/>
                  </a:moveTo>
                  <a:cubicBezTo>
                    <a:pt x="19" y="87"/>
                    <a:pt x="19" y="87"/>
                    <a:pt x="20" y="86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34" y="79"/>
                    <a:pt x="44" y="73"/>
                    <a:pt x="55" y="69"/>
                  </a:cubicBezTo>
                  <a:cubicBezTo>
                    <a:pt x="57" y="68"/>
                    <a:pt x="59" y="67"/>
                    <a:pt x="61" y="66"/>
                  </a:cubicBezTo>
                  <a:cubicBezTo>
                    <a:pt x="65" y="64"/>
                    <a:pt x="69" y="62"/>
                    <a:pt x="74" y="61"/>
                  </a:cubicBezTo>
                  <a:cubicBezTo>
                    <a:pt x="80" y="58"/>
                    <a:pt x="86" y="56"/>
                    <a:pt x="92" y="52"/>
                  </a:cubicBezTo>
                  <a:cubicBezTo>
                    <a:pt x="92" y="54"/>
                    <a:pt x="92" y="55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9" y="57"/>
                    <a:pt x="87" y="59"/>
                    <a:pt x="85" y="60"/>
                  </a:cubicBezTo>
                  <a:cubicBezTo>
                    <a:pt x="84" y="60"/>
                    <a:pt x="83" y="61"/>
                    <a:pt x="83" y="61"/>
                  </a:cubicBezTo>
                  <a:cubicBezTo>
                    <a:pt x="80" y="62"/>
                    <a:pt x="78" y="63"/>
                    <a:pt x="76" y="64"/>
                  </a:cubicBezTo>
                  <a:cubicBezTo>
                    <a:pt x="65" y="68"/>
                    <a:pt x="54" y="72"/>
                    <a:pt x="43" y="76"/>
                  </a:cubicBezTo>
                  <a:cubicBezTo>
                    <a:pt x="38" y="78"/>
                    <a:pt x="34" y="80"/>
                    <a:pt x="29" y="82"/>
                  </a:cubicBezTo>
                  <a:cubicBezTo>
                    <a:pt x="27" y="83"/>
                    <a:pt x="25" y="84"/>
                    <a:pt x="22" y="86"/>
                  </a:cubicBezTo>
                  <a:cubicBezTo>
                    <a:pt x="22" y="86"/>
                    <a:pt x="20" y="87"/>
                    <a:pt x="19" y="87"/>
                  </a:cubicBezTo>
                  <a:moveTo>
                    <a:pt x="66" y="59"/>
                  </a:moveTo>
                  <a:cubicBezTo>
                    <a:pt x="69" y="58"/>
                    <a:pt x="71" y="57"/>
                    <a:pt x="73" y="56"/>
                  </a:cubicBezTo>
                  <a:cubicBezTo>
                    <a:pt x="76" y="55"/>
                    <a:pt x="80" y="54"/>
                    <a:pt x="83" y="52"/>
                  </a:cubicBezTo>
                  <a:cubicBezTo>
                    <a:pt x="84" y="52"/>
                    <a:pt x="85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0" y="54"/>
                    <a:pt x="73" y="56"/>
                    <a:pt x="66" y="59"/>
                  </a:cubicBezTo>
                  <a:moveTo>
                    <a:pt x="16" y="84"/>
                  </a:moveTo>
                  <a:cubicBezTo>
                    <a:pt x="17" y="83"/>
                    <a:pt x="19" y="82"/>
                    <a:pt x="20" y="81"/>
                  </a:cubicBezTo>
                  <a:cubicBezTo>
                    <a:pt x="22" y="80"/>
                    <a:pt x="25" y="79"/>
                    <a:pt x="27" y="78"/>
                  </a:cubicBezTo>
                  <a:cubicBezTo>
                    <a:pt x="37" y="73"/>
                    <a:pt x="47" y="68"/>
                    <a:pt x="57" y="64"/>
                  </a:cubicBezTo>
                  <a:cubicBezTo>
                    <a:pt x="68" y="59"/>
                    <a:pt x="79" y="55"/>
                    <a:pt x="90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50"/>
                    <a:pt x="92" y="51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86" y="55"/>
                    <a:pt x="80" y="57"/>
                    <a:pt x="74" y="59"/>
                  </a:cubicBezTo>
                  <a:cubicBezTo>
                    <a:pt x="69" y="62"/>
                    <a:pt x="63" y="64"/>
                    <a:pt x="58" y="67"/>
                  </a:cubicBezTo>
                  <a:cubicBezTo>
                    <a:pt x="50" y="70"/>
                    <a:pt x="42" y="73"/>
                    <a:pt x="34" y="76"/>
                  </a:cubicBezTo>
                  <a:cubicBezTo>
                    <a:pt x="29" y="78"/>
                    <a:pt x="24" y="80"/>
                    <a:pt x="19" y="83"/>
                  </a:cubicBezTo>
                  <a:cubicBezTo>
                    <a:pt x="18" y="83"/>
                    <a:pt x="17" y="83"/>
                    <a:pt x="16" y="84"/>
                  </a:cubicBezTo>
                  <a:moveTo>
                    <a:pt x="6" y="68"/>
                  </a:moveTo>
                  <a:cubicBezTo>
                    <a:pt x="6" y="67"/>
                    <a:pt x="5" y="66"/>
                    <a:pt x="5" y="65"/>
                  </a:cubicBezTo>
                  <a:cubicBezTo>
                    <a:pt x="14" y="60"/>
                    <a:pt x="24" y="58"/>
                    <a:pt x="33" y="54"/>
                  </a:cubicBezTo>
                  <a:cubicBezTo>
                    <a:pt x="37" y="52"/>
                    <a:pt x="41" y="50"/>
                    <a:pt x="46" y="48"/>
                  </a:cubicBezTo>
                  <a:cubicBezTo>
                    <a:pt x="35" y="53"/>
                    <a:pt x="25" y="59"/>
                    <a:pt x="15" y="63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0" y="65"/>
                    <a:pt x="8" y="66"/>
                    <a:pt x="6" y="68"/>
                  </a:cubicBezTo>
                  <a:moveTo>
                    <a:pt x="13" y="80"/>
                  </a:moveTo>
                  <a:cubicBezTo>
                    <a:pt x="12" y="79"/>
                    <a:pt x="11" y="78"/>
                    <a:pt x="10" y="77"/>
                  </a:cubicBezTo>
                  <a:cubicBezTo>
                    <a:pt x="17" y="77"/>
                    <a:pt x="23" y="72"/>
                    <a:pt x="28" y="70"/>
                  </a:cubicBezTo>
                  <a:cubicBezTo>
                    <a:pt x="35" y="67"/>
                    <a:pt x="42" y="65"/>
                    <a:pt x="49" y="62"/>
                  </a:cubicBezTo>
                  <a:cubicBezTo>
                    <a:pt x="56" y="58"/>
                    <a:pt x="64" y="55"/>
                    <a:pt x="72" y="52"/>
                  </a:cubicBezTo>
                  <a:cubicBezTo>
                    <a:pt x="76" y="51"/>
                    <a:pt x="80" y="50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0" y="50"/>
                    <a:pt x="76" y="51"/>
                    <a:pt x="72" y="53"/>
                  </a:cubicBezTo>
                  <a:cubicBezTo>
                    <a:pt x="65" y="56"/>
                    <a:pt x="58" y="58"/>
                    <a:pt x="52" y="61"/>
                  </a:cubicBezTo>
                  <a:cubicBezTo>
                    <a:pt x="45" y="64"/>
                    <a:pt x="38" y="67"/>
                    <a:pt x="32" y="70"/>
                  </a:cubicBezTo>
                  <a:cubicBezTo>
                    <a:pt x="28" y="72"/>
                    <a:pt x="25" y="74"/>
                    <a:pt x="22" y="76"/>
                  </a:cubicBezTo>
                  <a:cubicBezTo>
                    <a:pt x="19" y="77"/>
                    <a:pt x="16" y="79"/>
                    <a:pt x="13" y="80"/>
                  </a:cubicBezTo>
                  <a:moveTo>
                    <a:pt x="13" y="81"/>
                  </a:moveTo>
                  <a:cubicBezTo>
                    <a:pt x="14" y="80"/>
                    <a:pt x="16" y="79"/>
                    <a:pt x="17" y="79"/>
                  </a:cubicBezTo>
                  <a:cubicBezTo>
                    <a:pt x="22" y="76"/>
                    <a:pt x="27" y="73"/>
                    <a:pt x="32" y="71"/>
                  </a:cubicBezTo>
                  <a:cubicBezTo>
                    <a:pt x="43" y="65"/>
                    <a:pt x="54" y="61"/>
                    <a:pt x="65" y="56"/>
                  </a:cubicBezTo>
                  <a:cubicBezTo>
                    <a:pt x="70" y="54"/>
                    <a:pt x="75" y="52"/>
                    <a:pt x="80" y="50"/>
                  </a:cubicBezTo>
                  <a:cubicBezTo>
                    <a:pt x="82" y="49"/>
                    <a:pt x="85" y="48"/>
                    <a:pt x="87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0" y="46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6"/>
                    <a:pt x="92" y="47"/>
                    <a:pt x="92" y="49"/>
                  </a:cubicBezTo>
                  <a:cubicBezTo>
                    <a:pt x="80" y="53"/>
                    <a:pt x="68" y="58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45" y="67"/>
                    <a:pt x="35" y="71"/>
                    <a:pt x="25" y="76"/>
                  </a:cubicBezTo>
                  <a:cubicBezTo>
                    <a:pt x="22" y="77"/>
                    <a:pt x="19" y="79"/>
                    <a:pt x="16" y="80"/>
                  </a:cubicBezTo>
                  <a:cubicBezTo>
                    <a:pt x="15" y="80"/>
                    <a:pt x="14" y="80"/>
                    <a:pt x="13" y="81"/>
                  </a:cubicBezTo>
                  <a:moveTo>
                    <a:pt x="10" y="76"/>
                  </a:moveTo>
                  <a:cubicBezTo>
                    <a:pt x="11" y="76"/>
                    <a:pt x="13" y="75"/>
                    <a:pt x="14" y="75"/>
                  </a:cubicBezTo>
                  <a:cubicBezTo>
                    <a:pt x="19" y="72"/>
                    <a:pt x="24" y="70"/>
                    <a:pt x="30" y="67"/>
                  </a:cubicBezTo>
                  <a:cubicBezTo>
                    <a:pt x="41" y="62"/>
                    <a:pt x="53" y="58"/>
                    <a:pt x="65" y="53"/>
                  </a:cubicBezTo>
                  <a:cubicBezTo>
                    <a:pt x="70" y="51"/>
                    <a:pt x="75" y="49"/>
                    <a:pt x="81" y="48"/>
                  </a:cubicBezTo>
                  <a:cubicBezTo>
                    <a:pt x="83" y="47"/>
                    <a:pt x="85" y="46"/>
                    <a:pt x="86" y="45"/>
                  </a:cubicBezTo>
                  <a:cubicBezTo>
                    <a:pt x="87" y="45"/>
                    <a:pt x="88" y="45"/>
                    <a:pt x="89" y="44"/>
                  </a:cubicBezTo>
                  <a:cubicBezTo>
                    <a:pt x="90" y="44"/>
                    <a:pt x="90" y="44"/>
                    <a:pt x="91" y="4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5"/>
                    <a:pt x="89" y="45"/>
                    <a:pt x="88" y="46"/>
                  </a:cubicBezTo>
                  <a:cubicBezTo>
                    <a:pt x="86" y="46"/>
                    <a:pt x="85" y="47"/>
                    <a:pt x="84" y="47"/>
                  </a:cubicBezTo>
                  <a:cubicBezTo>
                    <a:pt x="74" y="50"/>
                    <a:pt x="63" y="54"/>
                    <a:pt x="54" y="59"/>
                  </a:cubicBezTo>
                  <a:cubicBezTo>
                    <a:pt x="43" y="64"/>
                    <a:pt x="32" y="68"/>
                    <a:pt x="22" y="72"/>
                  </a:cubicBezTo>
                  <a:cubicBezTo>
                    <a:pt x="19" y="74"/>
                    <a:pt x="16" y="75"/>
                    <a:pt x="14" y="76"/>
                  </a:cubicBezTo>
                  <a:cubicBezTo>
                    <a:pt x="13" y="76"/>
                    <a:pt x="11" y="76"/>
                    <a:pt x="10" y="76"/>
                  </a:cubicBezTo>
                  <a:moveTo>
                    <a:pt x="4" y="62"/>
                  </a:moveTo>
                  <a:cubicBezTo>
                    <a:pt x="4" y="61"/>
                    <a:pt x="4" y="60"/>
                    <a:pt x="4" y="59"/>
                  </a:cubicBezTo>
                  <a:cubicBezTo>
                    <a:pt x="6" y="58"/>
                    <a:pt x="8" y="57"/>
                    <a:pt x="10" y="56"/>
                  </a:cubicBezTo>
                  <a:cubicBezTo>
                    <a:pt x="13" y="54"/>
                    <a:pt x="16" y="53"/>
                    <a:pt x="19" y="52"/>
                  </a:cubicBezTo>
                  <a:cubicBezTo>
                    <a:pt x="27" y="48"/>
                    <a:pt x="34" y="46"/>
                    <a:pt x="42" y="43"/>
                  </a:cubicBezTo>
                  <a:cubicBezTo>
                    <a:pt x="43" y="43"/>
                    <a:pt x="44" y="42"/>
                    <a:pt x="45" y="42"/>
                  </a:cubicBezTo>
                  <a:cubicBezTo>
                    <a:pt x="44" y="42"/>
                    <a:pt x="43" y="43"/>
                    <a:pt x="42" y="43"/>
                  </a:cubicBezTo>
                  <a:cubicBezTo>
                    <a:pt x="35" y="47"/>
                    <a:pt x="28" y="50"/>
                    <a:pt x="21" y="53"/>
                  </a:cubicBezTo>
                  <a:cubicBezTo>
                    <a:pt x="15" y="56"/>
                    <a:pt x="9" y="58"/>
                    <a:pt x="4" y="62"/>
                  </a:cubicBezTo>
                  <a:moveTo>
                    <a:pt x="7" y="70"/>
                  </a:moveTo>
                  <a:cubicBezTo>
                    <a:pt x="7" y="70"/>
                    <a:pt x="7" y="69"/>
                    <a:pt x="6" y="68"/>
                  </a:cubicBezTo>
                  <a:cubicBezTo>
                    <a:pt x="9" y="67"/>
                    <a:pt x="11" y="66"/>
                    <a:pt x="13" y="65"/>
                  </a:cubicBezTo>
                  <a:cubicBezTo>
                    <a:pt x="18" y="63"/>
                    <a:pt x="22" y="61"/>
                    <a:pt x="27" y="60"/>
                  </a:cubicBezTo>
                  <a:cubicBezTo>
                    <a:pt x="38" y="55"/>
                    <a:pt x="49" y="50"/>
                    <a:pt x="60" y="46"/>
                  </a:cubicBezTo>
                  <a:cubicBezTo>
                    <a:pt x="65" y="44"/>
                    <a:pt x="69" y="43"/>
                    <a:pt x="74" y="41"/>
                  </a:cubicBezTo>
                  <a:cubicBezTo>
                    <a:pt x="72" y="42"/>
                    <a:pt x="71" y="42"/>
                    <a:pt x="70" y="43"/>
                  </a:cubicBezTo>
                  <a:cubicBezTo>
                    <a:pt x="62" y="46"/>
                    <a:pt x="54" y="49"/>
                    <a:pt x="47" y="52"/>
                  </a:cubicBezTo>
                  <a:cubicBezTo>
                    <a:pt x="40" y="55"/>
                    <a:pt x="34" y="58"/>
                    <a:pt x="27" y="61"/>
                  </a:cubicBezTo>
                  <a:cubicBezTo>
                    <a:pt x="24" y="62"/>
                    <a:pt x="21" y="63"/>
                    <a:pt x="18" y="64"/>
                  </a:cubicBezTo>
                  <a:cubicBezTo>
                    <a:pt x="14" y="66"/>
                    <a:pt x="11" y="68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4" y="56"/>
                  </a:cubicBezTo>
                  <a:cubicBezTo>
                    <a:pt x="9" y="55"/>
                    <a:pt x="14" y="52"/>
                    <a:pt x="18" y="49"/>
                  </a:cubicBezTo>
                  <a:cubicBezTo>
                    <a:pt x="25" y="45"/>
                    <a:pt x="33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4" y="43"/>
                    <a:pt x="28" y="46"/>
                    <a:pt x="22" y="49"/>
                  </a:cubicBezTo>
                  <a:cubicBezTo>
                    <a:pt x="16" y="52"/>
                    <a:pt x="10" y="55"/>
                    <a:pt x="4" y="58"/>
                  </a:cubicBezTo>
                  <a:moveTo>
                    <a:pt x="10" y="73"/>
                  </a:moveTo>
                  <a:cubicBezTo>
                    <a:pt x="10" y="73"/>
                    <a:pt x="10" y="72"/>
                    <a:pt x="11" y="72"/>
                  </a:cubicBezTo>
                  <a:cubicBezTo>
                    <a:pt x="12" y="71"/>
                    <a:pt x="13" y="71"/>
                    <a:pt x="14" y="70"/>
                  </a:cubicBezTo>
                  <a:cubicBezTo>
                    <a:pt x="20" y="68"/>
                    <a:pt x="24" y="65"/>
                    <a:pt x="30" y="62"/>
                  </a:cubicBezTo>
                  <a:cubicBezTo>
                    <a:pt x="40" y="59"/>
                    <a:pt x="50" y="54"/>
                    <a:pt x="61" y="50"/>
                  </a:cubicBezTo>
                  <a:cubicBezTo>
                    <a:pt x="70" y="47"/>
                    <a:pt x="79" y="44"/>
                    <a:pt x="88" y="40"/>
                  </a:cubicBezTo>
                  <a:cubicBezTo>
                    <a:pt x="88" y="40"/>
                    <a:pt x="88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40"/>
                    <a:pt x="90" y="41"/>
                    <a:pt x="91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6" y="45"/>
                    <a:pt x="85" y="45"/>
                  </a:cubicBezTo>
                  <a:cubicBezTo>
                    <a:pt x="82" y="46"/>
                    <a:pt x="79" y="48"/>
                    <a:pt x="76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0"/>
                    <a:pt x="72" y="50"/>
                  </a:cubicBezTo>
                  <a:cubicBezTo>
                    <a:pt x="65" y="53"/>
                    <a:pt x="58" y="55"/>
                    <a:pt x="51" y="57"/>
                  </a:cubicBezTo>
                  <a:cubicBezTo>
                    <a:pt x="40" y="61"/>
                    <a:pt x="29" y="66"/>
                    <a:pt x="18" y="70"/>
                  </a:cubicBezTo>
                  <a:cubicBezTo>
                    <a:pt x="16" y="71"/>
                    <a:pt x="14" y="71"/>
                    <a:pt x="12" y="72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84" y="37"/>
                  </a:moveTo>
                  <a:cubicBezTo>
                    <a:pt x="84" y="36"/>
                    <a:pt x="85" y="36"/>
                    <a:pt x="85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4" y="36"/>
                    <a:pt x="84" y="36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9" y="70"/>
                  </a:moveTo>
                  <a:cubicBezTo>
                    <a:pt x="14" y="67"/>
                    <a:pt x="19" y="65"/>
                    <a:pt x="25" y="62"/>
                  </a:cubicBezTo>
                  <a:cubicBezTo>
                    <a:pt x="31" y="60"/>
                    <a:pt x="36" y="57"/>
                    <a:pt x="42" y="55"/>
                  </a:cubicBezTo>
                  <a:cubicBezTo>
                    <a:pt x="48" y="53"/>
                    <a:pt x="54" y="50"/>
                    <a:pt x="60" y="48"/>
                  </a:cubicBezTo>
                  <a:cubicBezTo>
                    <a:pt x="66" y="45"/>
                    <a:pt x="72" y="43"/>
                    <a:pt x="78" y="40"/>
                  </a:cubicBezTo>
                  <a:cubicBezTo>
                    <a:pt x="78" y="40"/>
                    <a:pt x="79" y="39"/>
                    <a:pt x="80" y="39"/>
                  </a:cubicBezTo>
                  <a:cubicBezTo>
                    <a:pt x="83" y="38"/>
                    <a:pt x="85" y="37"/>
                    <a:pt x="88" y="35"/>
                  </a:cubicBezTo>
                  <a:cubicBezTo>
                    <a:pt x="88" y="36"/>
                    <a:pt x="89" y="37"/>
                    <a:pt x="89" y="38"/>
                  </a:cubicBezTo>
                  <a:cubicBezTo>
                    <a:pt x="82" y="42"/>
                    <a:pt x="75" y="44"/>
                    <a:pt x="67" y="47"/>
                  </a:cubicBezTo>
                  <a:cubicBezTo>
                    <a:pt x="65" y="47"/>
                    <a:pt x="63" y="48"/>
                    <a:pt x="61" y="49"/>
                  </a:cubicBezTo>
                  <a:cubicBezTo>
                    <a:pt x="59" y="50"/>
                    <a:pt x="57" y="50"/>
                    <a:pt x="54" y="51"/>
                  </a:cubicBezTo>
                  <a:cubicBezTo>
                    <a:pt x="44" y="55"/>
                    <a:pt x="33" y="59"/>
                    <a:pt x="23" y="63"/>
                  </a:cubicBezTo>
                  <a:cubicBezTo>
                    <a:pt x="18" y="65"/>
                    <a:pt x="13" y="68"/>
                    <a:pt x="9" y="70"/>
                  </a:cubicBezTo>
                  <a:moveTo>
                    <a:pt x="67" y="39"/>
                  </a:moveTo>
                  <a:cubicBezTo>
                    <a:pt x="71" y="38"/>
                    <a:pt x="75" y="36"/>
                    <a:pt x="78" y="35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4" y="37"/>
                    <a:pt x="71" y="38"/>
                    <a:pt x="67" y="39"/>
                  </a:cubicBezTo>
                  <a:moveTo>
                    <a:pt x="4" y="55"/>
                  </a:moveTo>
                  <a:cubicBezTo>
                    <a:pt x="4" y="54"/>
                    <a:pt x="4" y="53"/>
                    <a:pt x="4" y="52"/>
                  </a:cubicBezTo>
                  <a:cubicBezTo>
                    <a:pt x="9" y="51"/>
                    <a:pt x="14" y="48"/>
                    <a:pt x="19" y="45"/>
                  </a:cubicBezTo>
                  <a:cubicBezTo>
                    <a:pt x="25" y="42"/>
                    <a:pt x="31" y="39"/>
                    <a:pt x="38" y="37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2" y="40"/>
                    <a:pt x="26" y="43"/>
                    <a:pt x="20" y="46"/>
                  </a:cubicBezTo>
                  <a:cubicBezTo>
                    <a:pt x="15" y="49"/>
                    <a:pt x="9" y="52"/>
                    <a:pt x="4" y="55"/>
                  </a:cubicBezTo>
                  <a:moveTo>
                    <a:pt x="18" y="62"/>
                  </a:moveTo>
                  <a:cubicBezTo>
                    <a:pt x="27" y="57"/>
                    <a:pt x="37" y="53"/>
                    <a:pt x="46" y="48"/>
                  </a:cubicBezTo>
                  <a:cubicBezTo>
                    <a:pt x="59" y="42"/>
                    <a:pt x="72" y="3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2"/>
                    <a:pt x="87" y="33"/>
                    <a:pt x="88" y="34"/>
                  </a:cubicBezTo>
                  <a:cubicBezTo>
                    <a:pt x="85" y="35"/>
                    <a:pt x="83" y="36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6" y="43"/>
                    <a:pt x="54" y="48"/>
                    <a:pt x="41" y="53"/>
                  </a:cubicBezTo>
                  <a:cubicBezTo>
                    <a:pt x="35" y="56"/>
                    <a:pt x="28" y="59"/>
                    <a:pt x="22" y="61"/>
                  </a:cubicBezTo>
                  <a:cubicBezTo>
                    <a:pt x="21" y="61"/>
                    <a:pt x="19" y="62"/>
                    <a:pt x="18" y="62"/>
                  </a:cubicBezTo>
                  <a:moveTo>
                    <a:pt x="5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0" y="62"/>
                    <a:pt x="15" y="59"/>
                    <a:pt x="20" y="57"/>
                  </a:cubicBezTo>
                  <a:cubicBezTo>
                    <a:pt x="27" y="54"/>
                    <a:pt x="34" y="50"/>
                    <a:pt x="41" y="47"/>
                  </a:cubicBezTo>
                  <a:cubicBezTo>
                    <a:pt x="55" y="41"/>
                    <a:pt x="70" y="35"/>
                    <a:pt x="84" y="29"/>
                  </a:cubicBezTo>
                  <a:cubicBezTo>
                    <a:pt x="85" y="30"/>
                    <a:pt x="85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1" y="37"/>
                    <a:pt x="57" y="43"/>
                    <a:pt x="42" y="49"/>
                  </a:cubicBezTo>
                  <a:cubicBezTo>
                    <a:pt x="40" y="50"/>
                    <a:pt x="37" y="51"/>
                    <a:pt x="34" y="53"/>
                  </a:cubicBezTo>
                  <a:cubicBezTo>
                    <a:pt x="30" y="54"/>
                    <a:pt x="27" y="55"/>
                    <a:pt x="23" y="57"/>
                  </a:cubicBezTo>
                  <a:cubicBezTo>
                    <a:pt x="17" y="59"/>
                    <a:pt x="11" y="61"/>
                    <a:pt x="5" y="64"/>
                  </a:cubicBezTo>
                  <a:moveTo>
                    <a:pt x="4" y="52"/>
                  </a:moveTo>
                  <a:cubicBezTo>
                    <a:pt x="4" y="51"/>
                    <a:pt x="4" y="50"/>
                    <a:pt x="4" y="49"/>
                  </a:cubicBezTo>
                  <a:cubicBezTo>
                    <a:pt x="6" y="49"/>
                    <a:pt x="7" y="48"/>
                    <a:pt x="9" y="47"/>
                  </a:cubicBezTo>
                  <a:cubicBezTo>
                    <a:pt x="12" y="45"/>
                    <a:pt x="14" y="44"/>
                    <a:pt x="17" y="42"/>
                  </a:cubicBezTo>
                  <a:cubicBezTo>
                    <a:pt x="23" y="40"/>
                    <a:pt x="29" y="37"/>
                    <a:pt x="36" y="34"/>
                  </a:cubicBezTo>
                  <a:cubicBezTo>
                    <a:pt x="40" y="32"/>
                    <a:pt x="44" y="30"/>
                    <a:pt x="49" y="29"/>
                  </a:cubicBezTo>
                  <a:cubicBezTo>
                    <a:pt x="33" y="36"/>
                    <a:pt x="18" y="42"/>
                    <a:pt x="4" y="52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7" y="61"/>
                    <a:pt x="7" y="61"/>
                  </a:cubicBezTo>
                  <a:cubicBezTo>
                    <a:pt x="8" y="60"/>
                    <a:pt x="9" y="59"/>
                    <a:pt x="11" y="59"/>
                  </a:cubicBezTo>
                  <a:cubicBezTo>
                    <a:pt x="13" y="57"/>
                    <a:pt x="16" y="56"/>
                    <a:pt x="18" y="55"/>
                  </a:cubicBezTo>
                  <a:cubicBezTo>
                    <a:pt x="29" y="50"/>
                    <a:pt x="40" y="44"/>
                    <a:pt x="51" y="40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9" y="36"/>
                    <a:pt x="66" y="34"/>
                    <a:pt x="73" y="31"/>
                  </a:cubicBezTo>
                  <a:cubicBezTo>
                    <a:pt x="74" y="31"/>
                    <a:pt x="75" y="30"/>
                    <a:pt x="76" y="30"/>
                  </a:cubicBezTo>
                  <a:cubicBezTo>
                    <a:pt x="77" y="30"/>
                    <a:pt x="77" y="29"/>
                    <a:pt x="78" y="29"/>
                  </a:cubicBezTo>
                  <a:cubicBezTo>
                    <a:pt x="78" y="29"/>
                    <a:pt x="79" y="29"/>
                    <a:pt x="79" y="28"/>
                  </a:cubicBezTo>
                  <a:cubicBezTo>
                    <a:pt x="80" y="28"/>
                    <a:pt x="81" y="27"/>
                    <a:pt x="83" y="27"/>
                  </a:cubicBezTo>
                  <a:cubicBezTo>
                    <a:pt x="83" y="28"/>
                    <a:pt x="84" y="28"/>
                    <a:pt x="84" y="29"/>
                  </a:cubicBezTo>
                  <a:cubicBezTo>
                    <a:pt x="62" y="37"/>
                    <a:pt x="41" y="47"/>
                    <a:pt x="19" y="56"/>
                  </a:cubicBezTo>
                  <a:cubicBezTo>
                    <a:pt x="14" y="58"/>
                    <a:pt x="10" y="61"/>
                    <a:pt x="5" y="62"/>
                  </a:cubicBezTo>
                  <a:moveTo>
                    <a:pt x="23" y="39"/>
                  </a:moveTo>
                  <a:cubicBezTo>
                    <a:pt x="31" y="35"/>
                    <a:pt x="39" y="31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1" y="27"/>
                    <a:pt x="52" y="27"/>
                  </a:cubicBezTo>
                  <a:cubicBezTo>
                    <a:pt x="42" y="31"/>
                    <a:pt x="32" y="35"/>
                    <a:pt x="23" y="39"/>
                  </a:cubicBezTo>
                  <a:moveTo>
                    <a:pt x="4" y="48"/>
                  </a:moveTo>
                  <a:cubicBezTo>
                    <a:pt x="4" y="47"/>
                    <a:pt x="5" y="46"/>
                    <a:pt x="5" y="45"/>
                  </a:cubicBezTo>
                  <a:cubicBezTo>
                    <a:pt x="8" y="44"/>
                    <a:pt x="12" y="41"/>
                    <a:pt x="15" y="40"/>
                  </a:cubicBezTo>
                  <a:cubicBezTo>
                    <a:pt x="20" y="37"/>
                    <a:pt x="25" y="35"/>
                    <a:pt x="30" y="33"/>
                  </a:cubicBezTo>
                  <a:cubicBezTo>
                    <a:pt x="35" y="30"/>
                    <a:pt x="40" y="28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3" y="28"/>
                    <a:pt x="38" y="31"/>
                    <a:pt x="33" y="33"/>
                  </a:cubicBezTo>
                  <a:cubicBezTo>
                    <a:pt x="26" y="36"/>
                    <a:pt x="19" y="40"/>
                    <a:pt x="12" y="44"/>
                  </a:cubicBezTo>
                  <a:cubicBezTo>
                    <a:pt x="11" y="45"/>
                    <a:pt x="9" y="46"/>
                    <a:pt x="8" y="46"/>
                  </a:cubicBezTo>
                  <a:cubicBezTo>
                    <a:pt x="7" y="47"/>
                    <a:pt x="5" y="48"/>
                    <a:pt x="4" y="48"/>
                  </a:cubicBezTo>
                  <a:moveTo>
                    <a:pt x="13" y="54"/>
                  </a:moveTo>
                  <a:cubicBezTo>
                    <a:pt x="16" y="52"/>
                    <a:pt x="20" y="51"/>
                    <a:pt x="24" y="49"/>
                  </a:cubicBezTo>
                  <a:cubicBezTo>
                    <a:pt x="32" y="45"/>
                    <a:pt x="40" y="41"/>
                    <a:pt x="49" y="37"/>
                  </a:cubicBezTo>
                  <a:cubicBezTo>
                    <a:pt x="57" y="34"/>
                    <a:pt x="65" y="31"/>
                    <a:pt x="73" y="28"/>
                  </a:cubicBezTo>
                  <a:cubicBezTo>
                    <a:pt x="75" y="27"/>
                    <a:pt x="78" y="26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1" y="27"/>
                    <a:pt x="79" y="28"/>
                    <a:pt x="78" y="28"/>
                  </a:cubicBezTo>
                  <a:cubicBezTo>
                    <a:pt x="76" y="29"/>
                    <a:pt x="73" y="30"/>
                    <a:pt x="71" y="31"/>
                  </a:cubicBezTo>
                  <a:cubicBezTo>
                    <a:pt x="68" y="32"/>
                    <a:pt x="66" y="33"/>
                    <a:pt x="63" y="34"/>
                  </a:cubicBezTo>
                  <a:cubicBezTo>
                    <a:pt x="60" y="35"/>
                    <a:pt x="57" y="36"/>
                    <a:pt x="54" y="38"/>
                  </a:cubicBezTo>
                  <a:cubicBezTo>
                    <a:pt x="51" y="39"/>
                    <a:pt x="49" y="40"/>
                    <a:pt x="46" y="41"/>
                  </a:cubicBezTo>
                  <a:cubicBezTo>
                    <a:pt x="35" y="45"/>
                    <a:pt x="25" y="49"/>
                    <a:pt x="14" y="54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3" y="40"/>
                    <a:pt x="15" y="39"/>
                  </a:cubicBezTo>
                  <a:cubicBezTo>
                    <a:pt x="20" y="36"/>
                    <a:pt x="25" y="34"/>
                    <a:pt x="30" y="31"/>
                  </a:cubicBezTo>
                  <a:cubicBezTo>
                    <a:pt x="34" y="29"/>
                    <a:pt x="38" y="27"/>
                    <a:pt x="43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1" y="27"/>
                    <a:pt x="37" y="29"/>
                    <a:pt x="34" y="30"/>
                  </a:cubicBezTo>
                  <a:cubicBezTo>
                    <a:pt x="25" y="34"/>
                    <a:pt x="16" y="38"/>
                    <a:pt x="8" y="43"/>
                  </a:cubicBezTo>
                  <a:moveTo>
                    <a:pt x="5" y="44"/>
                  </a:moveTo>
                  <a:cubicBezTo>
                    <a:pt x="6" y="42"/>
                    <a:pt x="6" y="41"/>
                    <a:pt x="7" y="39"/>
                  </a:cubicBezTo>
                  <a:cubicBezTo>
                    <a:pt x="10" y="38"/>
                    <a:pt x="12" y="37"/>
                    <a:pt x="15" y="36"/>
                  </a:cubicBezTo>
                  <a:cubicBezTo>
                    <a:pt x="19" y="34"/>
                    <a:pt x="24" y="32"/>
                    <a:pt x="29" y="29"/>
                  </a:cubicBezTo>
                  <a:cubicBezTo>
                    <a:pt x="33" y="28"/>
                    <a:pt x="37" y="26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31"/>
                    <a:pt x="17" y="37"/>
                    <a:pt x="5" y="44"/>
                  </a:cubicBezTo>
                  <a:moveTo>
                    <a:pt x="51" y="24"/>
                  </a:moveTo>
                  <a:cubicBezTo>
                    <a:pt x="50" y="24"/>
                    <a:pt x="49" y="24"/>
                    <a:pt x="49" y="24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2" y="23"/>
                    <a:pt x="52" y="23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moveTo>
                    <a:pt x="4" y="55"/>
                  </a:moveTo>
                  <a:cubicBezTo>
                    <a:pt x="4" y="55"/>
                    <a:pt x="7" y="54"/>
                    <a:pt x="8" y="54"/>
                  </a:cubicBezTo>
                  <a:cubicBezTo>
                    <a:pt x="10" y="53"/>
                    <a:pt x="11" y="52"/>
                    <a:pt x="13" y="50"/>
                  </a:cubicBezTo>
                  <a:cubicBezTo>
                    <a:pt x="18" y="48"/>
                    <a:pt x="22" y="46"/>
                    <a:pt x="26" y="43"/>
                  </a:cubicBezTo>
                  <a:cubicBezTo>
                    <a:pt x="35" y="39"/>
                    <a:pt x="43" y="35"/>
                    <a:pt x="52" y="32"/>
                  </a:cubicBezTo>
                  <a:cubicBezTo>
                    <a:pt x="57" y="30"/>
                    <a:pt x="61" y="28"/>
                    <a:pt x="66" y="26"/>
                  </a:cubicBezTo>
                  <a:cubicBezTo>
                    <a:pt x="69" y="25"/>
                    <a:pt x="73" y="24"/>
                    <a:pt x="76" y="22"/>
                  </a:cubicBezTo>
                  <a:cubicBezTo>
                    <a:pt x="76" y="22"/>
                    <a:pt x="77" y="22"/>
                    <a:pt x="77" y="23"/>
                  </a:cubicBezTo>
                  <a:cubicBezTo>
                    <a:pt x="78" y="23"/>
                    <a:pt x="79" y="24"/>
                    <a:pt x="80" y="24"/>
                  </a:cubicBezTo>
                  <a:cubicBezTo>
                    <a:pt x="77" y="26"/>
                    <a:pt x="74" y="27"/>
                    <a:pt x="71" y="28"/>
                  </a:cubicBezTo>
                  <a:cubicBezTo>
                    <a:pt x="71" y="28"/>
                    <a:pt x="70" y="28"/>
                    <a:pt x="69" y="29"/>
                  </a:cubicBezTo>
                  <a:cubicBezTo>
                    <a:pt x="65" y="30"/>
                    <a:pt x="60" y="32"/>
                    <a:pt x="56" y="33"/>
                  </a:cubicBezTo>
                  <a:cubicBezTo>
                    <a:pt x="47" y="37"/>
                    <a:pt x="38" y="41"/>
                    <a:pt x="28" y="44"/>
                  </a:cubicBezTo>
                  <a:cubicBezTo>
                    <a:pt x="25" y="46"/>
                    <a:pt x="21" y="47"/>
                    <a:pt x="17" y="49"/>
                  </a:cubicBezTo>
                  <a:cubicBezTo>
                    <a:pt x="13" y="51"/>
                    <a:pt x="9" y="54"/>
                    <a:pt x="5" y="55"/>
                  </a:cubicBezTo>
                  <a:cubicBezTo>
                    <a:pt x="4" y="55"/>
                    <a:pt x="4" y="55"/>
                    <a:pt x="4" y="55"/>
                  </a:cubicBezTo>
                  <a:moveTo>
                    <a:pt x="63" y="27"/>
                  </a:moveTo>
                  <a:cubicBezTo>
                    <a:pt x="64" y="26"/>
                    <a:pt x="66" y="25"/>
                    <a:pt x="67" y="25"/>
                  </a:cubicBezTo>
                  <a:cubicBezTo>
                    <a:pt x="69" y="24"/>
                    <a:pt x="71" y="23"/>
                    <a:pt x="73" y="23"/>
                  </a:cubicBezTo>
                  <a:cubicBezTo>
                    <a:pt x="73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1" y="24"/>
                    <a:pt x="67" y="25"/>
                    <a:pt x="63" y="27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1" y="36"/>
                    <a:pt x="13" y="35"/>
                    <a:pt x="16" y="33"/>
                  </a:cubicBezTo>
                  <a:cubicBezTo>
                    <a:pt x="19" y="31"/>
                    <a:pt x="23" y="29"/>
                    <a:pt x="27" y="27"/>
                  </a:cubicBezTo>
                  <a:cubicBezTo>
                    <a:pt x="31" y="25"/>
                    <a:pt x="35" y="23"/>
                    <a:pt x="40" y="21"/>
                  </a:cubicBezTo>
                  <a:cubicBezTo>
                    <a:pt x="36" y="23"/>
                    <a:pt x="32" y="25"/>
                    <a:pt x="28" y="27"/>
                  </a:cubicBezTo>
                  <a:cubicBezTo>
                    <a:pt x="24" y="29"/>
                    <a:pt x="20" y="31"/>
                    <a:pt x="16" y="33"/>
                  </a:cubicBezTo>
                  <a:cubicBezTo>
                    <a:pt x="14" y="35"/>
                    <a:pt x="11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48" y="24"/>
                  </a:moveTo>
                  <a:cubicBezTo>
                    <a:pt x="47" y="24"/>
                    <a:pt x="46" y="23"/>
                    <a:pt x="45" y="23"/>
                  </a:cubicBezTo>
                  <a:cubicBezTo>
                    <a:pt x="47" y="22"/>
                    <a:pt x="49" y="21"/>
                    <a:pt x="52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0" y="23"/>
                    <a:pt x="49" y="23"/>
                    <a:pt x="48" y="24"/>
                  </a:cubicBezTo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6" y="21"/>
                    <a:pt x="49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20"/>
                    <a:pt x="47" y="22"/>
                    <a:pt x="44" y="23"/>
                  </a:cubicBezTo>
                  <a:moveTo>
                    <a:pt x="62" y="23"/>
                  </a:moveTo>
                  <a:cubicBezTo>
                    <a:pt x="62" y="23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1"/>
                    <a:pt x="67" y="20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3" y="20"/>
                    <a:pt x="75" y="21"/>
                  </a:cubicBezTo>
                  <a:cubicBezTo>
                    <a:pt x="64" y="26"/>
                    <a:pt x="53" y="30"/>
                    <a:pt x="42" y="35"/>
                  </a:cubicBezTo>
                  <a:cubicBezTo>
                    <a:pt x="31" y="39"/>
                    <a:pt x="21" y="44"/>
                    <a:pt x="11" y="49"/>
                  </a:cubicBezTo>
                  <a:cubicBezTo>
                    <a:pt x="9" y="50"/>
                    <a:pt x="6" y="51"/>
                    <a:pt x="4" y="52"/>
                  </a:cubicBezTo>
                  <a:cubicBezTo>
                    <a:pt x="6" y="51"/>
                    <a:pt x="9" y="49"/>
                    <a:pt x="11" y="48"/>
                  </a:cubicBezTo>
                  <a:cubicBezTo>
                    <a:pt x="16" y="45"/>
                    <a:pt x="21" y="42"/>
                    <a:pt x="26" y="40"/>
                  </a:cubicBezTo>
                  <a:cubicBezTo>
                    <a:pt x="36" y="35"/>
                    <a:pt x="45" y="31"/>
                    <a:pt x="55" y="26"/>
                  </a:cubicBezTo>
                  <a:cubicBezTo>
                    <a:pt x="59" y="26"/>
                    <a:pt x="62" y="25"/>
                    <a:pt x="66" y="24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4" y="22"/>
                    <a:pt x="63" y="22"/>
                    <a:pt x="62" y="23"/>
                  </a:cubicBezTo>
                  <a:moveTo>
                    <a:pt x="9" y="36"/>
                  </a:moveTo>
                  <a:cubicBezTo>
                    <a:pt x="9" y="35"/>
                    <a:pt x="10" y="34"/>
                    <a:pt x="11" y="33"/>
                  </a:cubicBezTo>
                  <a:cubicBezTo>
                    <a:pt x="16" y="30"/>
                    <a:pt x="22" y="27"/>
                    <a:pt x="27" y="24"/>
                  </a:cubicBezTo>
                  <a:cubicBezTo>
                    <a:pt x="31" y="23"/>
                    <a:pt x="34" y="21"/>
                    <a:pt x="38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30" y="23"/>
                    <a:pt x="19" y="30"/>
                    <a:pt x="9" y="36"/>
                  </a:cubicBezTo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7" y="20"/>
                    <a:pt x="60" y="19"/>
                    <a:pt x="62" y="18"/>
                  </a:cubicBezTo>
                  <a:cubicBezTo>
                    <a:pt x="60" y="19"/>
                    <a:pt x="57" y="21"/>
                    <a:pt x="54" y="22"/>
                  </a:cubicBezTo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7" y="21"/>
                    <a:pt x="61" y="19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7"/>
                    <a:pt x="67" y="18"/>
                    <a:pt x="69" y="18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2" y="22"/>
                    <a:pt x="60" y="23"/>
                    <a:pt x="58" y="24"/>
                  </a:cubicBezTo>
                  <a:cubicBezTo>
                    <a:pt x="57" y="24"/>
                    <a:pt x="55" y="24"/>
                    <a:pt x="54" y="24"/>
                  </a:cubicBezTo>
                  <a:moveTo>
                    <a:pt x="16" y="27"/>
                  </a:moveTo>
                  <a:cubicBezTo>
                    <a:pt x="19" y="23"/>
                    <a:pt x="24" y="20"/>
                    <a:pt x="29" y="18"/>
                  </a:cubicBezTo>
                  <a:cubicBezTo>
                    <a:pt x="32" y="18"/>
                    <a:pt x="34" y="17"/>
                    <a:pt x="37" y="16"/>
                  </a:cubicBezTo>
                  <a:cubicBezTo>
                    <a:pt x="35" y="17"/>
                    <a:pt x="33" y="18"/>
                    <a:pt x="31" y="19"/>
                  </a:cubicBezTo>
                  <a:cubicBezTo>
                    <a:pt x="26" y="22"/>
                    <a:pt x="21" y="24"/>
                    <a:pt x="16" y="27"/>
                  </a:cubicBezTo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7"/>
                    <a:pt x="55" y="17"/>
                    <a:pt x="54" y="18"/>
                  </a:cubicBezTo>
                  <a:moveTo>
                    <a:pt x="54" y="21"/>
                  </a:moveTo>
                  <a:cubicBezTo>
                    <a:pt x="54" y="20"/>
                    <a:pt x="54" y="19"/>
                    <a:pt x="54" y="18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6"/>
                    <a:pt x="62" y="16"/>
                    <a:pt x="63" y="17"/>
                  </a:cubicBezTo>
                  <a:cubicBezTo>
                    <a:pt x="60" y="18"/>
                    <a:pt x="57" y="20"/>
                    <a:pt x="54" y="21"/>
                  </a:cubicBezTo>
                  <a:moveTo>
                    <a:pt x="15" y="28"/>
                  </a:moveTo>
                  <a:cubicBezTo>
                    <a:pt x="20" y="25"/>
                    <a:pt x="26" y="22"/>
                    <a:pt x="31" y="20"/>
                  </a:cubicBezTo>
                  <a:cubicBezTo>
                    <a:pt x="34" y="18"/>
                    <a:pt x="36" y="17"/>
                    <a:pt x="39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29" y="21"/>
                    <a:pt x="20" y="25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1" y="37"/>
                    <a:pt x="12" y="36"/>
                    <a:pt x="14" y="35"/>
                  </a:cubicBezTo>
                  <a:cubicBezTo>
                    <a:pt x="18" y="33"/>
                    <a:pt x="23" y="30"/>
                    <a:pt x="27" y="28"/>
                  </a:cubicBezTo>
                  <a:cubicBezTo>
                    <a:pt x="36" y="24"/>
                    <a:pt x="44" y="19"/>
                    <a:pt x="52" y="15"/>
                  </a:cubicBezTo>
                  <a:cubicBezTo>
                    <a:pt x="52" y="16"/>
                    <a:pt x="52" y="17"/>
                    <a:pt x="52" y="18"/>
                  </a:cubicBezTo>
                  <a:cubicBezTo>
                    <a:pt x="50" y="19"/>
                    <a:pt x="48" y="20"/>
                    <a:pt x="47" y="20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0" y="21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6" y="26"/>
                    <a:pt x="33" y="27"/>
                  </a:cubicBezTo>
                  <a:cubicBezTo>
                    <a:pt x="29" y="29"/>
                    <a:pt x="25" y="30"/>
                    <a:pt x="21" y="32"/>
                  </a:cubicBezTo>
                  <a:cubicBezTo>
                    <a:pt x="16" y="34"/>
                    <a:pt x="12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54" y="17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moveTo>
                    <a:pt x="11" y="32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8" y="27"/>
                    <a:pt x="21" y="25"/>
                    <a:pt x="24" y="24"/>
                  </a:cubicBezTo>
                  <a:cubicBezTo>
                    <a:pt x="30" y="21"/>
                    <a:pt x="37" y="18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35" y="20"/>
                    <a:pt x="24" y="26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5"/>
                    <a:pt x="12" y="34"/>
                    <a:pt x="14" y="33"/>
                  </a:cubicBezTo>
                  <a:cubicBezTo>
                    <a:pt x="18" y="31"/>
                    <a:pt x="21" y="29"/>
                    <a:pt x="25" y="27"/>
                  </a:cubicBezTo>
                  <a:cubicBezTo>
                    <a:pt x="32" y="23"/>
                    <a:pt x="40" y="19"/>
                    <a:pt x="48" y="15"/>
                  </a:cubicBezTo>
                  <a:cubicBezTo>
                    <a:pt x="49" y="15"/>
                    <a:pt x="49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21"/>
                    <a:pt x="23" y="28"/>
                    <a:pt x="10" y="36"/>
                  </a:cubicBezTo>
                  <a:cubicBezTo>
                    <a:pt x="10" y="36"/>
                    <a:pt x="9" y="37"/>
                    <a:pt x="8" y="37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7" y="3"/>
                    <a:pt x="54" y="8"/>
                    <a:pt x="53" y="13"/>
                  </a:cubicBezTo>
                  <a:cubicBezTo>
                    <a:pt x="52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4" y="13"/>
                    <a:pt x="18" y="18"/>
                    <a:pt x="9" y="31"/>
                  </a:cubicBezTo>
                  <a:cubicBezTo>
                    <a:pt x="0" y="43"/>
                    <a:pt x="0" y="59"/>
                    <a:pt x="6" y="73"/>
                  </a:cubicBezTo>
                  <a:cubicBezTo>
                    <a:pt x="9" y="80"/>
                    <a:pt x="15" y="88"/>
                    <a:pt x="22" y="93"/>
                  </a:cubicBezTo>
                  <a:cubicBezTo>
                    <a:pt x="26" y="96"/>
                    <a:pt x="30" y="97"/>
                    <a:pt x="35" y="97"/>
                  </a:cubicBezTo>
                  <a:cubicBezTo>
                    <a:pt x="38" y="97"/>
                    <a:pt x="42" y="96"/>
                    <a:pt x="45" y="96"/>
                  </a:cubicBezTo>
                  <a:cubicBezTo>
                    <a:pt x="45" y="97"/>
                    <a:pt x="44" y="98"/>
                    <a:pt x="43" y="100"/>
                  </a:cubicBezTo>
                  <a:cubicBezTo>
                    <a:pt x="43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7" y="100"/>
                    <a:pt x="47" y="100"/>
                  </a:cubicBezTo>
                  <a:cubicBezTo>
                    <a:pt x="48" y="100"/>
                    <a:pt x="48" y="100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100"/>
                    <a:pt x="49" y="100"/>
                  </a:cubicBezTo>
                  <a:cubicBezTo>
                    <a:pt x="50" y="100"/>
                    <a:pt x="50" y="9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2" y="97"/>
                    <a:pt x="51" y="96"/>
                  </a:cubicBezTo>
                  <a:cubicBezTo>
                    <a:pt x="56" y="98"/>
                    <a:pt x="60" y="99"/>
                    <a:pt x="65" y="99"/>
                  </a:cubicBezTo>
                  <a:cubicBezTo>
                    <a:pt x="67" y="99"/>
                    <a:pt x="70" y="99"/>
                    <a:pt x="73" y="98"/>
                  </a:cubicBezTo>
                  <a:cubicBezTo>
                    <a:pt x="81" y="94"/>
                    <a:pt x="86" y="87"/>
                    <a:pt x="89" y="79"/>
                  </a:cubicBezTo>
                  <a:cubicBezTo>
                    <a:pt x="96" y="64"/>
                    <a:pt x="97" y="45"/>
                    <a:pt x="88" y="30"/>
                  </a:cubicBezTo>
                  <a:cubicBezTo>
                    <a:pt x="81" y="19"/>
                    <a:pt x="68" y="14"/>
                    <a:pt x="55" y="13"/>
                  </a:cubicBezTo>
                  <a:cubicBezTo>
                    <a:pt x="56" y="9"/>
                    <a:pt x="59" y="5"/>
                    <a:pt x="63" y="2"/>
                  </a:cubicBezTo>
                  <a:cubicBezTo>
                    <a:pt x="64" y="2"/>
                    <a:pt x="63" y="0"/>
                    <a:pt x="6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1076787" y="355824"/>
              <a:ext cx="969963" cy="822325"/>
            </a:xfrm>
            <a:custGeom>
              <a:avLst/>
              <a:gdLst>
                <a:gd name="T0" fmla="*/ 111 w 229"/>
                <a:gd name="T1" fmla="*/ 164 h 194"/>
                <a:gd name="T2" fmla="*/ 106 w 229"/>
                <a:gd name="T3" fmla="*/ 160 h 194"/>
                <a:gd name="T4" fmla="*/ 100 w 229"/>
                <a:gd name="T5" fmla="*/ 161 h 194"/>
                <a:gd name="T6" fmla="*/ 125 w 229"/>
                <a:gd name="T7" fmla="*/ 152 h 194"/>
                <a:gd name="T8" fmla="*/ 80 w 229"/>
                <a:gd name="T9" fmla="*/ 151 h 194"/>
                <a:gd name="T10" fmla="*/ 10 w 229"/>
                <a:gd name="T11" fmla="*/ 141 h 194"/>
                <a:gd name="T12" fmla="*/ 108 w 229"/>
                <a:gd name="T13" fmla="*/ 136 h 194"/>
                <a:gd name="T14" fmla="*/ 80 w 229"/>
                <a:gd name="T15" fmla="*/ 151 h 194"/>
                <a:gd name="T16" fmla="*/ 8 w 229"/>
                <a:gd name="T17" fmla="*/ 136 h 194"/>
                <a:gd name="T18" fmla="*/ 71 w 229"/>
                <a:gd name="T19" fmla="*/ 147 h 194"/>
                <a:gd name="T20" fmla="*/ 57 w 229"/>
                <a:gd name="T21" fmla="*/ 140 h 194"/>
                <a:gd name="T22" fmla="*/ 9 w 229"/>
                <a:gd name="T23" fmla="*/ 125 h 194"/>
                <a:gd name="T24" fmla="*/ 39 w 229"/>
                <a:gd name="T25" fmla="*/ 137 h 194"/>
                <a:gd name="T26" fmla="*/ 147 w 229"/>
                <a:gd name="T27" fmla="*/ 125 h 194"/>
                <a:gd name="T28" fmla="*/ 56 w 229"/>
                <a:gd name="T29" fmla="*/ 139 h 194"/>
                <a:gd name="T30" fmla="*/ 69 w 229"/>
                <a:gd name="T31" fmla="*/ 117 h 194"/>
                <a:gd name="T32" fmla="*/ 139 w 229"/>
                <a:gd name="T33" fmla="*/ 120 h 194"/>
                <a:gd name="T34" fmla="*/ 152 w 229"/>
                <a:gd name="T35" fmla="*/ 105 h 194"/>
                <a:gd name="T36" fmla="*/ 39 w 229"/>
                <a:gd name="T37" fmla="*/ 131 h 194"/>
                <a:gd name="T38" fmla="*/ 18 w 229"/>
                <a:gd name="T39" fmla="*/ 121 h 194"/>
                <a:gd name="T40" fmla="*/ 173 w 229"/>
                <a:gd name="T41" fmla="*/ 99 h 194"/>
                <a:gd name="T42" fmla="*/ 148 w 229"/>
                <a:gd name="T43" fmla="*/ 98 h 194"/>
                <a:gd name="T44" fmla="*/ 176 w 229"/>
                <a:gd name="T45" fmla="*/ 95 h 194"/>
                <a:gd name="T46" fmla="*/ 183 w 229"/>
                <a:gd name="T47" fmla="*/ 87 h 194"/>
                <a:gd name="T48" fmla="*/ 19 w 229"/>
                <a:gd name="T49" fmla="*/ 121 h 194"/>
                <a:gd name="T50" fmla="*/ 108 w 229"/>
                <a:gd name="T51" fmla="*/ 101 h 194"/>
                <a:gd name="T52" fmla="*/ 110 w 229"/>
                <a:gd name="T53" fmla="*/ 102 h 194"/>
                <a:gd name="T54" fmla="*/ 104 w 229"/>
                <a:gd name="T55" fmla="*/ 97 h 194"/>
                <a:gd name="T56" fmla="*/ 64 w 229"/>
                <a:gd name="T57" fmla="*/ 99 h 194"/>
                <a:gd name="T58" fmla="*/ 181 w 229"/>
                <a:gd name="T59" fmla="*/ 114 h 194"/>
                <a:gd name="T60" fmla="*/ 107 w 229"/>
                <a:gd name="T61" fmla="*/ 183 h 194"/>
                <a:gd name="T62" fmla="*/ 23 w 229"/>
                <a:gd name="T63" fmla="*/ 107 h 194"/>
                <a:gd name="T64" fmla="*/ 41 w 229"/>
                <a:gd name="T65" fmla="*/ 102 h 194"/>
                <a:gd name="T66" fmla="*/ 116 w 229"/>
                <a:gd name="T67" fmla="*/ 169 h 194"/>
                <a:gd name="T68" fmla="*/ 27 w 229"/>
                <a:gd name="T69" fmla="*/ 99 h 194"/>
                <a:gd name="T70" fmla="*/ 54 w 229"/>
                <a:gd name="T71" fmla="*/ 87 h 194"/>
                <a:gd name="T72" fmla="*/ 34 w 229"/>
                <a:gd name="T73" fmla="*/ 92 h 194"/>
                <a:gd name="T74" fmla="*/ 127 w 229"/>
                <a:gd name="T75" fmla="*/ 60 h 194"/>
                <a:gd name="T76" fmla="*/ 206 w 229"/>
                <a:gd name="T77" fmla="*/ 41 h 194"/>
                <a:gd name="T78" fmla="*/ 79 w 229"/>
                <a:gd name="T79" fmla="*/ 72 h 194"/>
                <a:gd name="T80" fmla="*/ 46 w 229"/>
                <a:gd name="T81" fmla="*/ 79 h 194"/>
                <a:gd name="T82" fmla="*/ 181 w 229"/>
                <a:gd name="T83" fmla="*/ 37 h 194"/>
                <a:gd name="T84" fmla="*/ 193 w 229"/>
                <a:gd name="T85" fmla="*/ 34 h 194"/>
                <a:gd name="T86" fmla="*/ 113 w 229"/>
                <a:gd name="T87" fmla="*/ 50 h 194"/>
                <a:gd name="T88" fmla="*/ 192 w 229"/>
                <a:gd name="T89" fmla="*/ 33 h 194"/>
                <a:gd name="T90" fmla="*/ 113 w 229"/>
                <a:gd name="T91" fmla="*/ 45 h 194"/>
                <a:gd name="T92" fmla="*/ 178 w 229"/>
                <a:gd name="T93" fmla="*/ 27 h 194"/>
                <a:gd name="T94" fmla="*/ 100 w 229"/>
                <a:gd name="T95" fmla="*/ 32 h 194"/>
                <a:gd name="T96" fmla="*/ 112 w 229"/>
                <a:gd name="T97" fmla="*/ 42 h 194"/>
                <a:gd name="T98" fmla="*/ 120 w 229"/>
                <a:gd name="T99" fmla="*/ 41 h 194"/>
                <a:gd name="T100" fmla="*/ 125 w 229"/>
                <a:gd name="T101" fmla="*/ 35 h 194"/>
                <a:gd name="T102" fmla="*/ 89 w 229"/>
                <a:gd name="T103" fmla="*/ 40 h 194"/>
                <a:gd name="T104" fmla="*/ 86 w 229"/>
                <a:gd name="T105" fmla="*/ 35 h 194"/>
                <a:gd name="T106" fmla="*/ 156 w 229"/>
                <a:gd name="T107" fmla="*/ 17 h 194"/>
                <a:gd name="T108" fmla="*/ 119 w 229"/>
                <a:gd name="T109" fmla="*/ 22 h 194"/>
                <a:gd name="T110" fmla="*/ 96 w 229"/>
                <a:gd name="T111" fmla="*/ 25 h 194"/>
                <a:gd name="T112" fmla="*/ 117 w 229"/>
                <a:gd name="T113" fmla="*/ 13 h 194"/>
                <a:gd name="T114" fmla="*/ 101 w 229"/>
                <a:gd name="T115" fmla="*/ 20 h 194"/>
                <a:gd name="T116" fmla="*/ 134 w 229"/>
                <a:gd name="T117" fmla="*/ 8 h 194"/>
                <a:gd name="T118" fmla="*/ 124 w 229"/>
                <a:gd name="T119" fmla="*/ 5 h 194"/>
                <a:gd name="T120" fmla="*/ 26 w 229"/>
                <a:gd name="T121" fmla="*/ 153 h 194"/>
                <a:gd name="T122" fmla="*/ 224 w 229"/>
                <a:gd name="T123" fmla="*/ 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194">
                  <a:moveTo>
                    <a:pt x="109" y="167"/>
                  </a:moveTo>
                  <a:cubicBezTo>
                    <a:pt x="108" y="166"/>
                    <a:pt x="107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7" y="165"/>
                  </a:cubicBezTo>
                  <a:cubicBezTo>
                    <a:pt x="108" y="165"/>
                    <a:pt x="111" y="165"/>
                    <a:pt x="111" y="165"/>
                  </a:cubicBezTo>
                  <a:cubicBezTo>
                    <a:pt x="110" y="166"/>
                    <a:pt x="110" y="166"/>
                    <a:pt x="109" y="167"/>
                  </a:cubicBezTo>
                  <a:moveTo>
                    <a:pt x="109" y="164"/>
                  </a:moveTo>
                  <a:cubicBezTo>
                    <a:pt x="106" y="164"/>
                    <a:pt x="111" y="162"/>
                    <a:pt x="112" y="161"/>
                  </a:cubicBezTo>
                  <a:cubicBezTo>
                    <a:pt x="113" y="161"/>
                    <a:pt x="115" y="160"/>
                    <a:pt x="117" y="160"/>
                  </a:cubicBezTo>
                  <a:cubicBezTo>
                    <a:pt x="115" y="161"/>
                    <a:pt x="114" y="162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0" y="164"/>
                    <a:pt x="110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moveTo>
                    <a:pt x="102" y="162"/>
                  </a:moveTo>
                  <a:cubicBezTo>
                    <a:pt x="104" y="162"/>
                    <a:pt x="106" y="162"/>
                    <a:pt x="108" y="161"/>
                  </a:cubicBezTo>
                  <a:cubicBezTo>
                    <a:pt x="109" y="161"/>
                    <a:pt x="111" y="160"/>
                    <a:pt x="112" y="160"/>
                  </a:cubicBezTo>
                  <a:cubicBezTo>
                    <a:pt x="113" y="160"/>
                    <a:pt x="116" y="159"/>
                    <a:pt x="117" y="159"/>
                  </a:cubicBezTo>
                  <a:cubicBezTo>
                    <a:pt x="117" y="159"/>
                    <a:pt x="117" y="159"/>
                    <a:pt x="116" y="159"/>
                  </a:cubicBezTo>
                  <a:cubicBezTo>
                    <a:pt x="113" y="160"/>
                    <a:pt x="108" y="161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164"/>
                    <a:pt x="103" y="163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moveTo>
                    <a:pt x="102" y="162"/>
                  </a:moveTo>
                  <a:cubicBezTo>
                    <a:pt x="101" y="162"/>
                    <a:pt x="104" y="160"/>
                    <a:pt x="106" y="160"/>
                  </a:cubicBezTo>
                  <a:cubicBezTo>
                    <a:pt x="111" y="158"/>
                    <a:pt x="117" y="156"/>
                    <a:pt x="123" y="153"/>
                  </a:cubicBezTo>
                  <a:cubicBezTo>
                    <a:pt x="121" y="155"/>
                    <a:pt x="120" y="157"/>
                    <a:pt x="118" y="158"/>
                  </a:cubicBezTo>
                  <a:cubicBezTo>
                    <a:pt x="115" y="158"/>
                    <a:pt x="112" y="159"/>
                    <a:pt x="109" y="160"/>
                  </a:cubicBezTo>
                  <a:cubicBezTo>
                    <a:pt x="108" y="160"/>
                    <a:pt x="106" y="161"/>
                    <a:pt x="105" y="161"/>
                  </a:cubicBezTo>
                  <a:cubicBezTo>
                    <a:pt x="103" y="161"/>
                    <a:pt x="102" y="162"/>
                    <a:pt x="102" y="162"/>
                  </a:cubicBezTo>
                  <a:moveTo>
                    <a:pt x="100" y="161"/>
                  </a:moveTo>
                  <a:cubicBezTo>
                    <a:pt x="99" y="161"/>
                    <a:pt x="97" y="160"/>
                    <a:pt x="96" y="159"/>
                  </a:cubicBezTo>
                  <a:cubicBezTo>
                    <a:pt x="100" y="159"/>
                    <a:pt x="103" y="158"/>
                    <a:pt x="107" y="157"/>
                  </a:cubicBezTo>
                  <a:cubicBezTo>
                    <a:pt x="112" y="155"/>
                    <a:pt x="117" y="154"/>
                    <a:pt x="122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4" y="153"/>
                    <a:pt x="119" y="154"/>
                    <a:pt x="119" y="154"/>
                  </a:cubicBezTo>
                  <a:cubicBezTo>
                    <a:pt x="116" y="155"/>
                    <a:pt x="114" y="156"/>
                    <a:pt x="111" y="157"/>
                  </a:cubicBezTo>
                  <a:cubicBezTo>
                    <a:pt x="107" y="158"/>
                    <a:pt x="103" y="159"/>
                    <a:pt x="100" y="161"/>
                  </a:cubicBezTo>
                  <a:cubicBezTo>
                    <a:pt x="100" y="161"/>
                    <a:pt x="100" y="161"/>
                    <a:pt x="100" y="161"/>
                  </a:cubicBezTo>
                  <a:moveTo>
                    <a:pt x="94" y="159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3" y="158"/>
                    <a:pt x="91" y="157"/>
                    <a:pt x="90" y="156"/>
                  </a:cubicBezTo>
                  <a:cubicBezTo>
                    <a:pt x="95" y="156"/>
                    <a:pt x="100" y="154"/>
                    <a:pt x="104" y="153"/>
                  </a:cubicBezTo>
                  <a:cubicBezTo>
                    <a:pt x="110" y="152"/>
                    <a:pt x="115" y="151"/>
                    <a:pt x="120" y="150"/>
                  </a:cubicBezTo>
                  <a:cubicBezTo>
                    <a:pt x="119" y="151"/>
                    <a:pt x="117" y="151"/>
                    <a:pt x="116" y="152"/>
                  </a:cubicBezTo>
                  <a:cubicBezTo>
                    <a:pt x="109" y="153"/>
                    <a:pt x="102" y="156"/>
                    <a:pt x="94" y="159"/>
                  </a:cubicBezTo>
                  <a:moveTo>
                    <a:pt x="95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7" y="159"/>
                    <a:pt x="97" y="158"/>
                  </a:cubicBezTo>
                  <a:cubicBezTo>
                    <a:pt x="107" y="155"/>
                    <a:pt x="117" y="152"/>
                    <a:pt x="127" y="149"/>
                  </a:cubicBezTo>
                  <a:cubicBezTo>
                    <a:pt x="126" y="150"/>
                    <a:pt x="125" y="151"/>
                    <a:pt x="125" y="152"/>
                  </a:cubicBezTo>
                  <a:cubicBezTo>
                    <a:pt x="120" y="152"/>
                    <a:pt x="115" y="154"/>
                    <a:pt x="110" y="155"/>
                  </a:cubicBezTo>
                  <a:cubicBezTo>
                    <a:pt x="107" y="156"/>
                    <a:pt x="104" y="157"/>
                    <a:pt x="102" y="157"/>
                  </a:cubicBezTo>
                  <a:cubicBezTo>
                    <a:pt x="101" y="158"/>
                    <a:pt x="100" y="158"/>
                    <a:pt x="99" y="158"/>
                  </a:cubicBezTo>
                  <a:cubicBezTo>
                    <a:pt x="96" y="159"/>
                    <a:pt x="95" y="159"/>
                    <a:pt x="95" y="159"/>
                  </a:cubicBezTo>
                  <a:moveTo>
                    <a:pt x="81" y="151"/>
                  </a:moveTo>
                  <a:cubicBezTo>
                    <a:pt x="88" y="151"/>
                    <a:pt x="96" y="149"/>
                    <a:pt x="102" y="148"/>
                  </a:cubicBezTo>
                  <a:cubicBezTo>
                    <a:pt x="112" y="146"/>
                    <a:pt x="121" y="143"/>
                    <a:pt x="131" y="141"/>
                  </a:cubicBezTo>
                  <a:cubicBezTo>
                    <a:pt x="131" y="141"/>
                    <a:pt x="132" y="141"/>
                    <a:pt x="132" y="141"/>
                  </a:cubicBezTo>
                  <a:cubicBezTo>
                    <a:pt x="131" y="141"/>
                    <a:pt x="130" y="142"/>
                    <a:pt x="129" y="142"/>
                  </a:cubicBezTo>
                  <a:cubicBezTo>
                    <a:pt x="125" y="144"/>
                    <a:pt x="120" y="146"/>
                    <a:pt x="115" y="147"/>
                  </a:cubicBezTo>
                  <a:cubicBezTo>
                    <a:pt x="110" y="149"/>
                    <a:pt x="105" y="150"/>
                    <a:pt x="101" y="151"/>
                  </a:cubicBezTo>
                  <a:cubicBezTo>
                    <a:pt x="96" y="153"/>
                    <a:pt x="92" y="154"/>
                    <a:pt x="88" y="155"/>
                  </a:cubicBezTo>
                  <a:cubicBezTo>
                    <a:pt x="85" y="154"/>
                    <a:pt x="83" y="153"/>
                    <a:pt x="80" y="151"/>
                  </a:cubicBezTo>
                  <a:cubicBezTo>
                    <a:pt x="80" y="151"/>
                    <a:pt x="81" y="151"/>
                    <a:pt x="81" y="151"/>
                  </a:cubicBezTo>
                  <a:moveTo>
                    <a:pt x="89" y="156"/>
                  </a:moveTo>
                  <a:cubicBezTo>
                    <a:pt x="89" y="156"/>
                    <a:pt x="89" y="156"/>
                    <a:pt x="91" y="155"/>
                  </a:cubicBezTo>
                  <a:cubicBezTo>
                    <a:pt x="105" y="150"/>
                    <a:pt x="120" y="146"/>
                    <a:pt x="135" y="141"/>
                  </a:cubicBezTo>
                  <a:cubicBezTo>
                    <a:pt x="133" y="143"/>
                    <a:pt x="130" y="146"/>
                    <a:pt x="128" y="148"/>
                  </a:cubicBezTo>
                  <a:cubicBezTo>
                    <a:pt x="122" y="149"/>
                    <a:pt x="116" y="150"/>
                    <a:pt x="110" y="152"/>
                  </a:cubicBezTo>
                  <a:cubicBezTo>
                    <a:pt x="106" y="152"/>
                    <a:pt x="102" y="153"/>
                    <a:pt x="99" y="153"/>
                  </a:cubicBezTo>
                  <a:cubicBezTo>
                    <a:pt x="97" y="154"/>
                    <a:pt x="96" y="154"/>
                    <a:pt x="94" y="155"/>
                  </a:cubicBezTo>
                  <a:cubicBezTo>
                    <a:pt x="94" y="155"/>
                    <a:pt x="90" y="156"/>
                    <a:pt x="89" y="156"/>
                  </a:cubicBezTo>
                  <a:moveTo>
                    <a:pt x="107" y="190"/>
                  </a:moveTo>
                  <a:cubicBezTo>
                    <a:pt x="90" y="183"/>
                    <a:pt x="75" y="174"/>
                    <a:pt x="59" y="167"/>
                  </a:cubicBezTo>
                  <a:cubicBezTo>
                    <a:pt x="48" y="161"/>
                    <a:pt x="38" y="156"/>
                    <a:pt x="27" y="151"/>
                  </a:cubicBezTo>
                  <a:cubicBezTo>
                    <a:pt x="22" y="148"/>
                    <a:pt x="15" y="145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2"/>
                    <a:pt x="18" y="144"/>
                    <a:pt x="22" y="146"/>
                  </a:cubicBezTo>
                  <a:cubicBezTo>
                    <a:pt x="33" y="151"/>
                    <a:pt x="44" y="156"/>
                    <a:pt x="54" y="162"/>
                  </a:cubicBezTo>
                  <a:cubicBezTo>
                    <a:pt x="66" y="167"/>
                    <a:pt x="77" y="172"/>
                    <a:pt x="88" y="178"/>
                  </a:cubicBezTo>
                  <a:cubicBezTo>
                    <a:pt x="93" y="180"/>
                    <a:pt x="100" y="182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6" y="189"/>
                    <a:pt x="107" y="190"/>
                  </a:cubicBezTo>
                  <a:moveTo>
                    <a:pt x="70" y="146"/>
                  </a:moveTo>
                  <a:cubicBezTo>
                    <a:pt x="68" y="145"/>
                    <a:pt x="66" y="145"/>
                    <a:pt x="65" y="144"/>
                  </a:cubicBezTo>
                  <a:cubicBezTo>
                    <a:pt x="79" y="141"/>
                    <a:pt x="93" y="139"/>
                    <a:pt x="107" y="136"/>
                  </a:cubicBezTo>
                  <a:cubicBezTo>
                    <a:pt x="109" y="136"/>
                    <a:pt x="111" y="135"/>
                    <a:pt x="113" y="135"/>
                  </a:cubicBezTo>
                  <a:cubicBezTo>
                    <a:pt x="111" y="135"/>
                    <a:pt x="110" y="136"/>
                    <a:pt x="108" y="136"/>
                  </a:cubicBezTo>
                  <a:cubicBezTo>
                    <a:pt x="100" y="138"/>
                    <a:pt x="93" y="140"/>
                    <a:pt x="85" y="142"/>
                  </a:cubicBezTo>
                  <a:cubicBezTo>
                    <a:pt x="82" y="143"/>
                    <a:pt x="79" y="144"/>
                    <a:pt x="76" y="144"/>
                  </a:cubicBezTo>
                  <a:cubicBezTo>
                    <a:pt x="74" y="145"/>
                    <a:pt x="72" y="145"/>
                    <a:pt x="70" y="146"/>
                  </a:cubicBezTo>
                  <a:moveTo>
                    <a:pt x="78" y="151"/>
                  </a:moveTo>
                  <a:cubicBezTo>
                    <a:pt x="76" y="149"/>
                    <a:pt x="74" y="148"/>
                    <a:pt x="71" y="147"/>
                  </a:cubicBezTo>
                  <a:cubicBezTo>
                    <a:pt x="83" y="146"/>
                    <a:pt x="94" y="144"/>
                    <a:pt x="105" y="141"/>
                  </a:cubicBezTo>
                  <a:cubicBezTo>
                    <a:pt x="117" y="139"/>
                    <a:pt x="128" y="137"/>
                    <a:pt x="139" y="134"/>
                  </a:cubicBezTo>
                  <a:cubicBezTo>
                    <a:pt x="138" y="134"/>
                    <a:pt x="136" y="135"/>
                    <a:pt x="134" y="136"/>
                  </a:cubicBezTo>
                  <a:cubicBezTo>
                    <a:pt x="132" y="136"/>
                    <a:pt x="129" y="137"/>
                    <a:pt x="127" y="137"/>
                  </a:cubicBezTo>
                  <a:cubicBezTo>
                    <a:pt x="121" y="139"/>
                    <a:pt x="116" y="140"/>
                    <a:pt x="110" y="141"/>
                  </a:cubicBezTo>
                  <a:cubicBezTo>
                    <a:pt x="104" y="142"/>
                    <a:pt x="99" y="144"/>
                    <a:pt x="93" y="146"/>
                  </a:cubicBezTo>
                  <a:cubicBezTo>
                    <a:pt x="88" y="148"/>
                    <a:pt x="83" y="148"/>
                    <a:pt x="78" y="151"/>
                  </a:cubicBezTo>
                  <a:moveTo>
                    <a:pt x="80" y="151"/>
                  </a:moveTo>
                  <a:cubicBezTo>
                    <a:pt x="78" y="151"/>
                    <a:pt x="85" y="149"/>
                    <a:pt x="85" y="149"/>
                  </a:cubicBezTo>
                  <a:cubicBezTo>
                    <a:pt x="96" y="147"/>
                    <a:pt x="105" y="143"/>
                    <a:pt x="116" y="141"/>
                  </a:cubicBezTo>
                  <a:cubicBezTo>
                    <a:pt x="124" y="139"/>
                    <a:pt x="134" y="138"/>
                    <a:pt x="142" y="133"/>
                  </a:cubicBezTo>
                  <a:cubicBezTo>
                    <a:pt x="140" y="135"/>
                    <a:pt x="138" y="137"/>
                    <a:pt x="136" y="139"/>
                  </a:cubicBezTo>
                  <a:cubicBezTo>
                    <a:pt x="126" y="142"/>
                    <a:pt x="116" y="144"/>
                    <a:pt x="105" y="146"/>
                  </a:cubicBezTo>
                  <a:cubicBezTo>
                    <a:pt x="100" y="148"/>
                    <a:pt x="95" y="148"/>
                    <a:pt x="90" y="149"/>
                  </a:cubicBezTo>
                  <a:cubicBezTo>
                    <a:pt x="87" y="150"/>
                    <a:pt x="84" y="150"/>
                    <a:pt x="81" y="151"/>
                  </a:cubicBezTo>
                  <a:cubicBezTo>
                    <a:pt x="81" y="151"/>
                    <a:pt x="81" y="151"/>
                    <a:pt x="80" y="151"/>
                  </a:cubicBezTo>
                  <a:moveTo>
                    <a:pt x="105" y="183"/>
                  </a:moveTo>
                  <a:cubicBezTo>
                    <a:pt x="100" y="180"/>
                    <a:pt x="95" y="178"/>
                    <a:pt x="90" y="176"/>
                  </a:cubicBezTo>
                  <a:cubicBezTo>
                    <a:pt x="79" y="171"/>
                    <a:pt x="69" y="166"/>
                    <a:pt x="58" y="160"/>
                  </a:cubicBezTo>
                  <a:cubicBezTo>
                    <a:pt x="47" y="155"/>
                    <a:pt x="36" y="150"/>
                    <a:pt x="25" y="144"/>
                  </a:cubicBezTo>
                  <a:cubicBezTo>
                    <a:pt x="20" y="142"/>
                    <a:pt x="12" y="139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4"/>
                    <a:pt x="8" y="133"/>
                    <a:pt x="8" y="131"/>
                  </a:cubicBezTo>
                  <a:cubicBezTo>
                    <a:pt x="22" y="140"/>
                    <a:pt x="38" y="147"/>
                    <a:pt x="53" y="154"/>
                  </a:cubicBezTo>
                  <a:cubicBezTo>
                    <a:pt x="70" y="163"/>
                    <a:pt x="88" y="170"/>
                    <a:pt x="105" y="179"/>
                  </a:cubicBezTo>
                  <a:cubicBezTo>
                    <a:pt x="105" y="180"/>
                    <a:pt x="105" y="182"/>
                    <a:pt x="105" y="183"/>
                  </a:cubicBezTo>
                  <a:moveTo>
                    <a:pt x="48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50" y="135"/>
                    <a:pt x="52" y="134"/>
                    <a:pt x="54" y="133"/>
                  </a:cubicBezTo>
                  <a:cubicBezTo>
                    <a:pt x="57" y="132"/>
                    <a:pt x="61" y="131"/>
                    <a:pt x="64" y="131"/>
                  </a:cubicBezTo>
                  <a:cubicBezTo>
                    <a:pt x="63" y="131"/>
                    <a:pt x="63" y="131"/>
                    <a:pt x="62" y="131"/>
                  </a:cubicBezTo>
                  <a:cubicBezTo>
                    <a:pt x="58" y="132"/>
                    <a:pt x="55" y="133"/>
                    <a:pt x="51" y="135"/>
                  </a:cubicBezTo>
                  <a:cubicBezTo>
                    <a:pt x="50" y="135"/>
                    <a:pt x="49" y="135"/>
                    <a:pt x="48" y="136"/>
                  </a:cubicBezTo>
                  <a:moveTo>
                    <a:pt x="71" y="147"/>
                  </a:moveTo>
                  <a:cubicBezTo>
                    <a:pt x="71" y="147"/>
                    <a:pt x="71" y="147"/>
                    <a:pt x="73" y="146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90" y="142"/>
                    <a:pt x="103" y="139"/>
                    <a:pt x="115" y="135"/>
                  </a:cubicBezTo>
                  <a:cubicBezTo>
                    <a:pt x="126" y="132"/>
                    <a:pt x="138" y="130"/>
                    <a:pt x="149" y="126"/>
                  </a:cubicBezTo>
                  <a:cubicBezTo>
                    <a:pt x="147" y="128"/>
                    <a:pt x="145" y="130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30" y="136"/>
                    <a:pt x="118" y="138"/>
                    <a:pt x="105" y="141"/>
                  </a:cubicBezTo>
                  <a:cubicBezTo>
                    <a:pt x="98" y="142"/>
                    <a:pt x="92" y="144"/>
                    <a:pt x="85" y="145"/>
                  </a:cubicBezTo>
                  <a:cubicBezTo>
                    <a:pt x="81" y="145"/>
                    <a:pt x="77" y="146"/>
                    <a:pt x="74" y="146"/>
                  </a:cubicBezTo>
                  <a:cubicBezTo>
                    <a:pt x="73" y="146"/>
                    <a:pt x="71" y="147"/>
                    <a:pt x="71" y="147"/>
                  </a:cubicBezTo>
                  <a:moveTo>
                    <a:pt x="63" y="143"/>
                  </a:moveTo>
                  <a:cubicBezTo>
                    <a:pt x="63" y="143"/>
                    <a:pt x="62" y="143"/>
                    <a:pt x="62" y="142"/>
                  </a:cubicBezTo>
                  <a:cubicBezTo>
                    <a:pt x="60" y="142"/>
                    <a:pt x="59" y="141"/>
                    <a:pt x="57" y="140"/>
                  </a:cubicBezTo>
                  <a:cubicBezTo>
                    <a:pt x="64" y="139"/>
                    <a:pt x="71" y="137"/>
                    <a:pt x="78" y="136"/>
                  </a:cubicBezTo>
                  <a:cubicBezTo>
                    <a:pt x="86" y="134"/>
                    <a:pt x="95" y="132"/>
                    <a:pt x="103" y="130"/>
                  </a:cubicBezTo>
                  <a:cubicBezTo>
                    <a:pt x="109" y="128"/>
                    <a:pt x="115" y="127"/>
                    <a:pt x="120" y="125"/>
                  </a:cubicBezTo>
                  <a:cubicBezTo>
                    <a:pt x="118" y="126"/>
                    <a:pt x="116" y="127"/>
                    <a:pt x="113" y="128"/>
                  </a:cubicBezTo>
                  <a:cubicBezTo>
                    <a:pt x="105" y="130"/>
                    <a:pt x="96" y="132"/>
                    <a:pt x="87" y="135"/>
                  </a:cubicBezTo>
                  <a:cubicBezTo>
                    <a:pt x="80" y="138"/>
                    <a:pt x="73" y="140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3" y="143"/>
                    <a:pt x="63" y="143"/>
                  </a:cubicBezTo>
                  <a:moveTo>
                    <a:pt x="106" y="176"/>
                  </a:moveTo>
                  <a:cubicBezTo>
                    <a:pt x="89" y="168"/>
                    <a:pt x="71" y="160"/>
                    <a:pt x="54" y="152"/>
                  </a:cubicBezTo>
                  <a:cubicBezTo>
                    <a:pt x="39" y="145"/>
                    <a:pt x="23" y="137"/>
                    <a:pt x="8" y="128"/>
                  </a:cubicBezTo>
                  <a:cubicBezTo>
                    <a:pt x="8" y="127"/>
                    <a:pt x="9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9" y="128"/>
                    <a:pt x="29" y="135"/>
                    <a:pt x="38" y="140"/>
                  </a:cubicBezTo>
                  <a:cubicBezTo>
                    <a:pt x="45" y="143"/>
                    <a:pt x="52" y="146"/>
                    <a:pt x="59" y="150"/>
                  </a:cubicBezTo>
                  <a:cubicBezTo>
                    <a:pt x="69" y="155"/>
                    <a:pt x="79" y="160"/>
                    <a:pt x="89" y="165"/>
                  </a:cubicBezTo>
                  <a:cubicBezTo>
                    <a:pt x="95" y="168"/>
                    <a:pt x="101" y="171"/>
                    <a:pt x="106" y="173"/>
                  </a:cubicBezTo>
                  <a:cubicBezTo>
                    <a:pt x="106" y="174"/>
                    <a:pt x="106" y="175"/>
                    <a:pt x="106" y="176"/>
                  </a:cubicBezTo>
                  <a:moveTo>
                    <a:pt x="5" y="134"/>
                  </a:moveTo>
                  <a:cubicBezTo>
                    <a:pt x="4" y="129"/>
                    <a:pt x="5" y="124"/>
                    <a:pt x="8" y="121"/>
                  </a:cubicBezTo>
                  <a:cubicBezTo>
                    <a:pt x="6" y="125"/>
                    <a:pt x="5" y="130"/>
                    <a:pt x="5" y="134"/>
                  </a:cubicBezTo>
                  <a:moveTo>
                    <a:pt x="107" y="171"/>
                  </a:moveTo>
                  <a:cubicBezTo>
                    <a:pt x="101" y="169"/>
                    <a:pt x="95" y="165"/>
                    <a:pt x="89" y="162"/>
                  </a:cubicBezTo>
                  <a:cubicBezTo>
                    <a:pt x="79" y="157"/>
                    <a:pt x="69" y="152"/>
                    <a:pt x="59" y="147"/>
                  </a:cubicBezTo>
                  <a:cubicBezTo>
                    <a:pt x="52" y="144"/>
                    <a:pt x="45" y="141"/>
                    <a:pt x="39" y="137"/>
                  </a:cubicBezTo>
                  <a:cubicBezTo>
                    <a:pt x="29" y="132"/>
                    <a:pt x="20" y="126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1" y="121"/>
                    <a:pt x="11" y="120"/>
                  </a:cubicBezTo>
                  <a:cubicBezTo>
                    <a:pt x="27" y="129"/>
                    <a:pt x="43" y="136"/>
                    <a:pt x="60" y="144"/>
                  </a:cubicBezTo>
                  <a:cubicBezTo>
                    <a:pt x="70" y="149"/>
                    <a:pt x="81" y="155"/>
                    <a:pt x="91" y="160"/>
                  </a:cubicBezTo>
                  <a:cubicBezTo>
                    <a:pt x="97" y="163"/>
                    <a:pt x="103" y="165"/>
                    <a:pt x="108" y="169"/>
                  </a:cubicBezTo>
                  <a:cubicBezTo>
                    <a:pt x="108" y="170"/>
                    <a:pt x="107" y="170"/>
                    <a:pt x="107" y="171"/>
                  </a:cubicBezTo>
                  <a:moveTo>
                    <a:pt x="157" y="116"/>
                  </a:moveTo>
                  <a:cubicBezTo>
                    <a:pt x="157" y="116"/>
                    <a:pt x="158" y="116"/>
                    <a:pt x="158" y="115"/>
                  </a:cubicBezTo>
                  <a:cubicBezTo>
                    <a:pt x="155" y="118"/>
                    <a:pt x="153" y="121"/>
                    <a:pt x="150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8" y="124"/>
                    <a:pt x="147" y="125"/>
                    <a:pt x="147" y="125"/>
                  </a:cubicBezTo>
                  <a:cubicBezTo>
                    <a:pt x="142" y="127"/>
                    <a:pt x="137" y="129"/>
                    <a:pt x="132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0" y="130"/>
                    <a:pt x="129" y="131"/>
                    <a:pt x="129" y="131"/>
                  </a:cubicBezTo>
                  <a:cubicBezTo>
                    <a:pt x="121" y="132"/>
                    <a:pt x="114" y="134"/>
                    <a:pt x="107" y="135"/>
                  </a:cubicBezTo>
                  <a:cubicBezTo>
                    <a:pt x="99" y="137"/>
                    <a:pt x="91" y="138"/>
                    <a:pt x="83" y="140"/>
                  </a:cubicBezTo>
                  <a:cubicBezTo>
                    <a:pt x="79" y="140"/>
                    <a:pt x="75" y="141"/>
                    <a:pt x="71" y="142"/>
                  </a:cubicBezTo>
                  <a:cubicBezTo>
                    <a:pt x="71" y="142"/>
                    <a:pt x="70" y="142"/>
                    <a:pt x="70" y="142"/>
                  </a:cubicBezTo>
                  <a:cubicBezTo>
                    <a:pt x="84" y="137"/>
                    <a:pt x="99" y="133"/>
                    <a:pt x="113" y="128"/>
                  </a:cubicBezTo>
                  <a:cubicBezTo>
                    <a:pt x="120" y="127"/>
                    <a:pt x="126" y="124"/>
                    <a:pt x="133" y="122"/>
                  </a:cubicBezTo>
                  <a:cubicBezTo>
                    <a:pt x="137" y="121"/>
                    <a:pt x="142" y="120"/>
                    <a:pt x="146" y="119"/>
                  </a:cubicBezTo>
                  <a:cubicBezTo>
                    <a:pt x="150" y="118"/>
                    <a:pt x="153" y="117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moveTo>
                    <a:pt x="56" y="139"/>
                  </a:moveTo>
                  <a:cubicBezTo>
                    <a:pt x="54" y="138"/>
                    <a:pt x="51" y="137"/>
                    <a:pt x="49" y="136"/>
                  </a:cubicBezTo>
                  <a:cubicBezTo>
                    <a:pt x="55" y="134"/>
                    <a:pt x="61" y="132"/>
                    <a:pt x="67" y="131"/>
                  </a:cubicBezTo>
                  <a:cubicBezTo>
                    <a:pt x="69" y="130"/>
                    <a:pt x="70" y="130"/>
                    <a:pt x="71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9" y="128"/>
                    <a:pt x="87" y="126"/>
                    <a:pt x="95" y="125"/>
                  </a:cubicBezTo>
                  <a:cubicBezTo>
                    <a:pt x="110" y="121"/>
                    <a:pt x="126" y="118"/>
                    <a:pt x="141" y="115"/>
                  </a:cubicBezTo>
                  <a:cubicBezTo>
                    <a:pt x="142" y="114"/>
                    <a:pt x="142" y="114"/>
                    <a:pt x="143" y="114"/>
                  </a:cubicBezTo>
                  <a:cubicBezTo>
                    <a:pt x="115" y="123"/>
                    <a:pt x="85" y="129"/>
                    <a:pt x="57" y="139"/>
                  </a:cubicBezTo>
                  <a:cubicBezTo>
                    <a:pt x="57" y="139"/>
                    <a:pt x="56" y="139"/>
                    <a:pt x="56" y="139"/>
                  </a:cubicBezTo>
                  <a:moveTo>
                    <a:pt x="32" y="128"/>
                  </a:moveTo>
                  <a:cubicBezTo>
                    <a:pt x="30" y="127"/>
                    <a:pt x="28" y="126"/>
                    <a:pt x="27" y="125"/>
                  </a:cubicBezTo>
                  <a:cubicBezTo>
                    <a:pt x="49" y="123"/>
                    <a:pt x="70" y="116"/>
                    <a:pt x="92" y="111"/>
                  </a:cubicBezTo>
                  <a:cubicBezTo>
                    <a:pt x="84" y="113"/>
                    <a:pt x="77" y="115"/>
                    <a:pt x="69" y="117"/>
                  </a:cubicBezTo>
                  <a:cubicBezTo>
                    <a:pt x="58" y="120"/>
                    <a:pt x="46" y="124"/>
                    <a:pt x="35" y="127"/>
                  </a:cubicBezTo>
                  <a:cubicBezTo>
                    <a:pt x="35" y="127"/>
                    <a:pt x="34" y="127"/>
                    <a:pt x="34" y="127"/>
                  </a:cubicBezTo>
                  <a:cubicBezTo>
                    <a:pt x="33" y="127"/>
                    <a:pt x="33" y="127"/>
                    <a:pt x="33" y="128"/>
                  </a:cubicBezTo>
                  <a:cubicBezTo>
                    <a:pt x="32" y="128"/>
                    <a:pt x="32" y="128"/>
                    <a:pt x="32" y="128"/>
                  </a:cubicBezTo>
                  <a:moveTo>
                    <a:pt x="58" y="139"/>
                  </a:moveTo>
                  <a:cubicBezTo>
                    <a:pt x="57" y="139"/>
                    <a:pt x="62" y="138"/>
                    <a:pt x="62" y="138"/>
                  </a:cubicBezTo>
                  <a:cubicBezTo>
                    <a:pt x="80" y="133"/>
                    <a:pt x="98" y="128"/>
                    <a:pt x="116" y="123"/>
                  </a:cubicBezTo>
                  <a:cubicBezTo>
                    <a:pt x="126" y="120"/>
                    <a:pt x="135" y="118"/>
                    <a:pt x="144" y="115"/>
                  </a:cubicBezTo>
                  <a:cubicBezTo>
                    <a:pt x="151" y="112"/>
                    <a:pt x="158" y="111"/>
                    <a:pt x="164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3" y="110"/>
                    <a:pt x="161" y="112"/>
                    <a:pt x="159" y="114"/>
                  </a:cubicBezTo>
                  <a:cubicBezTo>
                    <a:pt x="154" y="115"/>
                    <a:pt x="149" y="117"/>
                    <a:pt x="144" y="118"/>
                  </a:cubicBezTo>
                  <a:cubicBezTo>
                    <a:pt x="142" y="119"/>
                    <a:pt x="140" y="119"/>
                    <a:pt x="139" y="120"/>
                  </a:cubicBezTo>
                  <a:cubicBezTo>
                    <a:pt x="137" y="120"/>
                    <a:pt x="135" y="121"/>
                    <a:pt x="133" y="121"/>
                  </a:cubicBezTo>
                  <a:cubicBezTo>
                    <a:pt x="124" y="124"/>
                    <a:pt x="115" y="126"/>
                    <a:pt x="107" y="128"/>
                  </a:cubicBezTo>
                  <a:cubicBezTo>
                    <a:pt x="98" y="130"/>
                    <a:pt x="88" y="133"/>
                    <a:pt x="79" y="134"/>
                  </a:cubicBezTo>
                  <a:cubicBezTo>
                    <a:pt x="75" y="135"/>
                    <a:pt x="71" y="137"/>
                    <a:pt x="67" y="138"/>
                  </a:cubicBezTo>
                  <a:cubicBezTo>
                    <a:pt x="64" y="138"/>
                    <a:pt x="62" y="139"/>
                    <a:pt x="59" y="139"/>
                  </a:cubicBezTo>
                  <a:cubicBezTo>
                    <a:pt x="58" y="139"/>
                    <a:pt x="58" y="139"/>
                    <a:pt x="58" y="139"/>
                  </a:cubicBezTo>
                  <a:moveTo>
                    <a:pt x="47" y="135"/>
                  </a:moveTo>
                  <a:cubicBezTo>
                    <a:pt x="45" y="134"/>
                    <a:pt x="43" y="133"/>
                    <a:pt x="41" y="132"/>
                  </a:cubicBezTo>
                  <a:cubicBezTo>
                    <a:pt x="44" y="132"/>
                    <a:pt x="48" y="130"/>
                    <a:pt x="51" y="129"/>
                  </a:cubicBezTo>
                  <a:cubicBezTo>
                    <a:pt x="57" y="128"/>
                    <a:pt x="62" y="127"/>
                    <a:pt x="68" y="126"/>
                  </a:cubicBezTo>
                  <a:cubicBezTo>
                    <a:pt x="79" y="123"/>
                    <a:pt x="91" y="119"/>
                    <a:pt x="102" y="116"/>
                  </a:cubicBezTo>
                  <a:cubicBezTo>
                    <a:pt x="121" y="110"/>
                    <a:pt x="140" y="107"/>
                    <a:pt x="159" y="103"/>
                  </a:cubicBezTo>
                  <a:cubicBezTo>
                    <a:pt x="157" y="104"/>
                    <a:pt x="155" y="105"/>
                    <a:pt x="152" y="105"/>
                  </a:cubicBezTo>
                  <a:cubicBezTo>
                    <a:pt x="144" y="108"/>
                    <a:pt x="136" y="110"/>
                    <a:pt x="129" y="112"/>
                  </a:cubicBezTo>
                  <a:cubicBezTo>
                    <a:pt x="114" y="116"/>
                    <a:pt x="98" y="120"/>
                    <a:pt x="83" y="125"/>
                  </a:cubicBezTo>
                  <a:cubicBezTo>
                    <a:pt x="79" y="126"/>
                    <a:pt x="75" y="12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2" y="130"/>
                    <a:pt x="54" y="131"/>
                    <a:pt x="47" y="135"/>
                  </a:cubicBezTo>
                  <a:moveTo>
                    <a:pt x="39" y="131"/>
                  </a:moveTo>
                  <a:cubicBezTo>
                    <a:pt x="37" y="131"/>
                    <a:pt x="36" y="130"/>
                    <a:pt x="34" y="129"/>
                  </a:cubicBezTo>
                  <a:cubicBezTo>
                    <a:pt x="44" y="127"/>
                    <a:pt x="54" y="124"/>
                    <a:pt x="64" y="122"/>
                  </a:cubicBezTo>
                  <a:cubicBezTo>
                    <a:pt x="76" y="119"/>
                    <a:pt x="87" y="116"/>
                    <a:pt x="99" y="113"/>
                  </a:cubicBezTo>
                  <a:cubicBezTo>
                    <a:pt x="117" y="107"/>
                    <a:pt x="136" y="104"/>
                    <a:pt x="154" y="101"/>
                  </a:cubicBezTo>
                  <a:cubicBezTo>
                    <a:pt x="152" y="101"/>
                    <a:pt x="149" y="102"/>
                    <a:pt x="147" y="103"/>
                  </a:cubicBezTo>
                  <a:cubicBezTo>
                    <a:pt x="135" y="106"/>
                    <a:pt x="123" y="107"/>
                    <a:pt x="112" y="110"/>
                  </a:cubicBezTo>
                  <a:cubicBezTo>
                    <a:pt x="87" y="116"/>
                    <a:pt x="63" y="125"/>
                    <a:pt x="39" y="131"/>
                  </a:cubicBezTo>
                  <a:moveTo>
                    <a:pt x="170" y="100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0" y="102"/>
                    <a:pt x="168" y="104"/>
                    <a:pt x="166" y="106"/>
                  </a:cubicBezTo>
                  <a:cubicBezTo>
                    <a:pt x="146" y="114"/>
                    <a:pt x="123" y="117"/>
                    <a:pt x="102" y="122"/>
                  </a:cubicBezTo>
                  <a:cubicBezTo>
                    <a:pt x="94" y="124"/>
                    <a:pt x="85" y="126"/>
                    <a:pt x="77" y="128"/>
                  </a:cubicBezTo>
                  <a:cubicBezTo>
                    <a:pt x="82" y="126"/>
                    <a:pt x="86" y="125"/>
                    <a:pt x="91" y="123"/>
                  </a:cubicBezTo>
                  <a:cubicBezTo>
                    <a:pt x="106" y="119"/>
                    <a:pt x="121" y="114"/>
                    <a:pt x="136" y="111"/>
                  </a:cubicBezTo>
                  <a:cubicBezTo>
                    <a:pt x="143" y="109"/>
                    <a:pt x="151" y="107"/>
                    <a:pt x="158" y="105"/>
                  </a:cubicBezTo>
                  <a:cubicBezTo>
                    <a:pt x="161" y="104"/>
                    <a:pt x="164" y="102"/>
                    <a:pt x="167" y="101"/>
                  </a:cubicBezTo>
                  <a:cubicBezTo>
                    <a:pt x="168" y="101"/>
                    <a:pt x="169" y="101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moveTo>
                    <a:pt x="18" y="121"/>
                  </a:moveTo>
                  <a:cubicBezTo>
                    <a:pt x="16" y="120"/>
                    <a:pt x="14" y="119"/>
                    <a:pt x="12" y="118"/>
                  </a:cubicBezTo>
                  <a:cubicBezTo>
                    <a:pt x="18" y="117"/>
                    <a:pt x="23" y="115"/>
                    <a:pt x="29" y="113"/>
                  </a:cubicBezTo>
                  <a:cubicBezTo>
                    <a:pt x="37" y="111"/>
                    <a:pt x="44" y="109"/>
                    <a:pt x="52" y="107"/>
                  </a:cubicBezTo>
                  <a:cubicBezTo>
                    <a:pt x="67" y="104"/>
                    <a:pt x="81" y="102"/>
                    <a:pt x="96" y="99"/>
                  </a:cubicBezTo>
                  <a:cubicBezTo>
                    <a:pt x="85" y="102"/>
                    <a:pt x="74" y="106"/>
                    <a:pt x="62" y="109"/>
                  </a:cubicBezTo>
                  <a:cubicBezTo>
                    <a:pt x="55" y="111"/>
                    <a:pt x="48" y="112"/>
                    <a:pt x="41" y="115"/>
                  </a:cubicBezTo>
                  <a:cubicBezTo>
                    <a:pt x="34" y="117"/>
                    <a:pt x="26" y="117"/>
                    <a:pt x="20" y="120"/>
                  </a:cubicBezTo>
                  <a:cubicBezTo>
                    <a:pt x="19" y="121"/>
                    <a:pt x="19" y="121"/>
                    <a:pt x="18" y="121"/>
                  </a:cubicBezTo>
                  <a:moveTo>
                    <a:pt x="174" y="97"/>
                  </a:moveTo>
                  <a:cubicBezTo>
                    <a:pt x="174" y="97"/>
                    <a:pt x="175" y="96"/>
                    <a:pt x="175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5" y="97"/>
                    <a:pt x="174" y="98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1" y="99"/>
                    <a:pt x="169" y="100"/>
                    <a:pt x="167" y="101"/>
                  </a:cubicBezTo>
                  <a:cubicBezTo>
                    <a:pt x="166" y="101"/>
                    <a:pt x="165" y="101"/>
                    <a:pt x="164" y="101"/>
                  </a:cubicBezTo>
                  <a:cubicBezTo>
                    <a:pt x="148" y="105"/>
                    <a:pt x="132" y="107"/>
                    <a:pt x="117" y="111"/>
                  </a:cubicBezTo>
                  <a:cubicBezTo>
                    <a:pt x="101" y="115"/>
                    <a:pt x="86" y="120"/>
                    <a:pt x="71" y="124"/>
                  </a:cubicBezTo>
                  <a:cubicBezTo>
                    <a:pt x="66" y="126"/>
                    <a:pt x="61" y="127"/>
                    <a:pt x="56" y="128"/>
                  </a:cubicBezTo>
                  <a:cubicBezTo>
                    <a:pt x="71" y="123"/>
                    <a:pt x="86" y="119"/>
                    <a:pt x="101" y="114"/>
                  </a:cubicBezTo>
                  <a:cubicBezTo>
                    <a:pt x="116" y="110"/>
                    <a:pt x="132" y="107"/>
                    <a:pt x="147" y="103"/>
                  </a:cubicBezTo>
                  <a:cubicBezTo>
                    <a:pt x="156" y="101"/>
                    <a:pt x="164" y="99"/>
                    <a:pt x="173" y="97"/>
                  </a:cubicBezTo>
                  <a:cubicBezTo>
                    <a:pt x="173" y="97"/>
                    <a:pt x="174" y="97"/>
                    <a:pt x="174" y="97"/>
                  </a:cubicBezTo>
                  <a:moveTo>
                    <a:pt x="111" y="106"/>
                  </a:moveTo>
                  <a:cubicBezTo>
                    <a:pt x="122" y="103"/>
                    <a:pt x="133" y="100"/>
                    <a:pt x="144" y="98"/>
                  </a:cubicBezTo>
                  <a:cubicBezTo>
                    <a:pt x="149" y="97"/>
                    <a:pt x="153" y="97"/>
                    <a:pt x="158" y="95"/>
                  </a:cubicBezTo>
                  <a:cubicBezTo>
                    <a:pt x="155" y="96"/>
                    <a:pt x="151" y="97"/>
                    <a:pt x="148" y="98"/>
                  </a:cubicBezTo>
                  <a:cubicBezTo>
                    <a:pt x="135" y="101"/>
                    <a:pt x="123" y="103"/>
                    <a:pt x="111" y="106"/>
                  </a:cubicBezTo>
                  <a:moveTo>
                    <a:pt x="36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127"/>
                    <a:pt x="38" y="127"/>
                    <a:pt x="38" y="127"/>
                  </a:cubicBezTo>
                  <a:cubicBezTo>
                    <a:pt x="42" y="126"/>
                    <a:pt x="45" y="125"/>
                    <a:pt x="49" y="123"/>
                  </a:cubicBezTo>
                  <a:cubicBezTo>
                    <a:pt x="57" y="121"/>
                    <a:pt x="65" y="119"/>
                    <a:pt x="73" y="117"/>
                  </a:cubicBezTo>
                  <a:cubicBezTo>
                    <a:pt x="89" y="113"/>
                    <a:pt x="104" y="108"/>
                    <a:pt x="119" y="105"/>
                  </a:cubicBezTo>
                  <a:cubicBezTo>
                    <a:pt x="135" y="102"/>
                    <a:pt x="151" y="99"/>
                    <a:pt x="166" y="94"/>
                  </a:cubicBezTo>
                  <a:cubicBezTo>
                    <a:pt x="170" y="93"/>
                    <a:pt x="173" y="91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89"/>
                    <a:pt x="181" y="89"/>
                    <a:pt x="183" y="88"/>
                  </a:cubicBezTo>
                  <a:cubicBezTo>
                    <a:pt x="181" y="90"/>
                    <a:pt x="179" y="93"/>
                    <a:pt x="177" y="95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61" y="99"/>
                    <a:pt x="146" y="102"/>
                    <a:pt x="130" y="105"/>
                  </a:cubicBezTo>
                  <a:cubicBezTo>
                    <a:pt x="114" y="108"/>
                    <a:pt x="99" y="112"/>
                    <a:pt x="84" y="116"/>
                  </a:cubicBezTo>
                  <a:cubicBezTo>
                    <a:pt x="69" y="120"/>
                    <a:pt x="54" y="125"/>
                    <a:pt x="38" y="127"/>
                  </a:cubicBezTo>
                  <a:cubicBezTo>
                    <a:pt x="38" y="127"/>
                    <a:pt x="37" y="128"/>
                    <a:pt x="36" y="128"/>
                  </a:cubicBezTo>
                  <a:moveTo>
                    <a:pt x="27" y="125"/>
                  </a:moveTo>
                  <a:cubicBezTo>
                    <a:pt x="26" y="125"/>
                    <a:pt x="27" y="125"/>
                    <a:pt x="28" y="124"/>
                  </a:cubicBezTo>
                  <a:cubicBezTo>
                    <a:pt x="31" y="123"/>
                    <a:pt x="33" y="122"/>
                    <a:pt x="35" y="122"/>
                  </a:cubicBezTo>
                  <a:cubicBezTo>
                    <a:pt x="46" y="119"/>
                    <a:pt x="56" y="116"/>
                    <a:pt x="67" y="113"/>
                  </a:cubicBezTo>
                  <a:cubicBezTo>
                    <a:pt x="88" y="108"/>
                    <a:pt x="109" y="103"/>
                    <a:pt x="129" y="98"/>
                  </a:cubicBezTo>
                  <a:cubicBezTo>
                    <a:pt x="140" y="95"/>
                    <a:pt x="151" y="93"/>
                    <a:pt x="162" y="90"/>
                  </a:cubicBezTo>
                  <a:cubicBezTo>
                    <a:pt x="172" y="87"/>
                    <a:pt x="181" y="83"/>
                    <a:pt x="190" y="80"/>
                  </a:cubicBezTo>
                  <a:cubicBezTo>
                    <a:pt x="188" y="82"/>
                    <a:pt x="186" y="85"/>
                    <a:pt x="184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7"/>
                    <a:pt x="180" y="88"/>
                    <a:pt x="179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0" y="91"/>
                    <a:pt x="162" y="94"/>
                    <a:pt x="154" y="96"/>
                  </a:cubicBezTo>
                  <a:cubicBezTo>
                    <a:pt x="139" y="99"/>
                    <a:pt x="123" y="102"/>
                    <a:pt x="107" y="106"/>
                  </a:cubicBezTo>
                  <a:cubicBezTo>
                    <a:pt x="97" y="109"/>
                    <a:pt x="88" y="111"/>
                    <a:pt x="78" y="114"/>
                  </a:cubicBezTo>
                  <a:cubicBezTo>
                    <a:pt x="67" y="117"/>
                    <a:pt x="57" y="119"/>
                    <a:pt x="47" y="121"/>
                  </a:cubicBezTo>
                  <a:cubicBezTo>
                    <a:pt x="42" y="122"/>
                    <a:pt x="37" y="123"/>
                    <a:pt x="32" y="124"/>
                  </a:cubicBezTo>
                  <a:cubicBezTo>
                    <a:pt x="31" y="124"/>
                    <a:pt x="27" y="125"/>
                    <a:pt x="27" y="125"/>
                  </a:cubicBezTo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moveTo>
                    <a:pt x="25" y="125"/>
                  </a:moveTo>
                  <a:cubicBezTo>
                    <a:pt x="23" y="124"/>
                    <a:pt x="21" y="122"/>
                    <a:pt x="19" y="121"/>
                  </a:cubicBezTo>
                  <a:cubicBezTo>
                    <a:pt x="26" y="118"/>
                    <a:pt x="34" y="117"/>
                    <a:pt x="41" y="115"/>
                  </a:cubicBezTo>
                  <a:cubicBezTo>
                    <a:pt x="49" y="113"/>
                    <a:pt x="57" y="111"/>
                    <a:pt x="64" y="109"/>
                  </a:cubicBezTo>
                  <a:cubicBezTo>
                    <a:pt x="80" y="105"/>
                    <a:pt x="94" y="100"/>
                    <a:pt x="110" y="96"/>
                  </a:cubicBezTo>
                  <a:cubicBezTo>
                    <a:pt x="113" y="96"/>
                    <a:pt x="116" y="95"/>
                    <a:pt x="120" y="94"/>
                  </a:cubicBezTo>
                  <a:cubicBezTo>
                    <a:pt x="131" y="91"/>
                    <a:pt x="141" y="89"/>
                    <a:pt x="152" y="86"/>
                  </a:cubicBezTo>
                  <a:cubicBezTo>
                    <a:pt x="153" y="86"/>
                    <a:pt x="154" y="85"/>
                    <a:pt x="155" y="85"/>
                  </a:cubicBezTo>
                  <a:cubicBezTo>
                    <a:pt x="163" y="83"/>
                    <a:pt x="170" y="81"/>
                    <a:pt x="178" y="79"/>
                  </a:cubicBezTo>
                  <a:cubicBezTo>
                    <a:pt x="183" y="78"/>
                    <a:pt x="190" y="77"/>
                    <a:pt x="195" y="74"/>
                  </a:cubicBezTo>
                  <a:cubicBezTo>
                    <a:pt x="194" y="76"/>
                    <a:pt x="193" y="77"/>
                    <a:pt x="192" y="78"/>
                  </a:cubicBezTo>
                  <a:cubicBezTo>
                    <a:pt x="185" y="80"/>
                    <a:pt x="179" y="82"/>
                    <a:pt x="172" y="84"/>
                  </a:cubicBezTo>
                  <a:cubicBezTo>
                    <a:pt x="165" y="86"/>
                    <a:pt x="158" y="88"/>
                    <a:pt x="151" y="89"/>
                  </a:cubicBezTo>
                  <a:cubicBezTo>
                    <a:pt x="144" y="91"/>
                    <a:pt x="138" y="94"/>
                    <a:pt x="131" y="95"/>
                  </a:cubicBezTo>
                  <a:cubicBezTo>
                    <a:pt x="123" y="97"/>
                    <a:pt x="115" y="99"/>
                    <a:pt x="108" y="101"/>
                  </a:cubicBezTo>
                  <a:cubicBezTo>
                    <a:pt x="93" y="104"/>
                    <a:pt x="79" y="108"/>
                    <a:pt x="65" y="112"/>
                  </a:cubicBezTo>
                  <a:cubicBezTo>
                    <a:pt x="58" y="114"/>
                    <a:pt x="51" y="116"/>
                    <a:pt x="44" y="117"/>
                  </a:cubicBezTo>
                  <a:cubicBezTo>
                    <a:pt x="37" y="118"/>
                    <a:pt x="29" y="119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6" y="118"/>
                    <a:pt x="49" y="117"/>
                    <a:pt x="62" y="113"/>
                  </a:cubicBezTo>
                  <a:cubicBezTo>
                    <a:pt x="76" y="109"/>
                    <a:pt x="90" y="106"/>
                    <a:pt x="104" y="102"/>
                  </a:cubicBezTo>
                  <a:cubicBezTo>
                    <a:pt x="118" y="99"/>
                    <a:pt x="132" y="96"/>
                    <a:pt x="146" y="91"/>
                  </a:cubicBezTo>
                  <a:cubicBezTo>
                    <a:pt x="153" y="90"/>
                    <a:pt x="159" y="88"/>
                    <a:pt x="166" y="87"/>
                  </a:cubicBezTo>
                  <a:cubicBezTo>
                    <a:pt x="171" y="85"/>
                    <a:pt x="177" y="84"/>
                    <a:pt x="183" y="82"/>
                  </a:cubicBezTo>
                  <a:cubicBezTo>
                    <a:pt x="180" y="83"/>
                    <a:pt x="178" y="83"/>
                    <a:pt x="176" y="84"/>
                  </a:cubicBezTo>
                  <a:cubicBezTo>
                    <a:pt x="169" y="87"/>
                    <a:pt x="162" y="89"/>
                    <a:pt x="154" y="91"/>
                  </a:cubicBezTo>
                  <a:cubicBezTo>
                    <a:pt x="140" y="95"/>
                    <a:pt x="125" y="98"/>
                    <a:pt x="110" y="102"/>
                  </a:cubicBezTo>
                  <a:cubicBezTo>
                    <a:pt x="96" y="105"/>
                    <a:pt x="81" y="108"/>
                    <a:pt x="67" y="112"/>
                  </a:cubicBezTo>
                  <a:cubicBezTo>
                    <a:pt x="53" y="116"/>
                    <a:pt x="38" y="119"/>
                    <a:pt x="25" y="125"/>
                  </a:cubicBezTo>
                  <a:moveTo>
                    <a:pt x="12" y="117"/>
                  </a:moveTo>
                  <a:cubicBezTo>
                    <a:pt x="19" y="114"/>
                    <a:pt x="25" y="111"/>
                    <a:pt x="32" y="109"/>
                  </a:cubicBezTo>
                  <a:cubicBezTo>
                    <a:pt x="41" y="107"/>
                    <a:pt x="49" y="104"/>
                    <a:pt x="57" y="102"/>
                  </a:cubicBezTo>
                  <a:cubicBezTo>
                    <a:pt x="73" y="98"/>
                    <a:pt x="88" y="94"/>
                    <a:pt x="104" y="90"/>
                  </a:cubicBezTo>
                  <a:cubicBezTo>
                    <a:pt x="135" y="82"/>
                    <a:pt x="166" y="77"/>
                    <a:pt x="196" y="68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1" y="68"/>
                    <a:pt x="199" y="70"/>
                    <a:pt x="197" y="72"/>
                  </a:cubicBezTo>
                  <a:cubicBezTo>
                    <a:pt x="184" y="76"/>
                    <a:pt x="172" y="80"/>
                    <a:pt x="159" y="83"/>
                  </a:cubicBezTo>
                  <a:cubicBezTo>
                    <a:pt x="157" y="84"/>
                    <a:pt x="155" y="84"/>
                    <a:pt x="153" y="85"/>
                  </a:cubicBezTo>
                  <a:cubicBezTo>
                    <a:pt x="141" y="87"/>
                    <a:pt x="128" y="91"/>
                    <a:pt x="116" y="94"/>
                  </a:cubicBezTo>
                  <a:cubicBezTo>
                    <a:pt x="112" y="95"/>
                    <a:pt x="108" y="96"/>
                    <a:pt x="104" y="97"/>
                  </a:cubicBezTo>
                  <a:cubicBezTo>
                    <a:pt x="88" y="100"/>
                    <a:pt x="72" y="102"/>
                    <a:pt x="56" y="106"/>
                  </a:cubicBezTo>
                  <a:cubicBezTo>
                    <a:pt x="49" y="107"/>
                    <a:pt x="41" y="108"/>
                    <a:pt x="34" y="111"/>
                  </a:cubicBezTo>
                  <a:cubicBezTo>
                    <a:pt x="30" y="112"/>
                    <a:pt x="27" y="113"/>
                    <a:pt x="24" y="114"/>
                  </a:cubicBezTo>
                  <a:cubicBezTo>
                    <a:pt x="22" y="115"/>
                    <a:pt x="20" y="115"/>
                    <a:pt x="18" y="116"/>
                  </a:cubicBezTo>
                  <a:cubicBezTo>
                    <a:pt x="16" y="117"/>
                    <a:pt x="13" y="116"/>
                    <a:pt x="12" y="117"/>
                  </a:cubicBezTo>
                  <a:moveTo>
                    <a:pt x="13" y="116"/>
                  </a:moveTo>
                  <a:cubicBezTo>
                    <a:pt x="15" y="114"/>
                    <a:pt x="16" y="111"/>
                    <a:pt x="18" y="109"/>
                  </a:cubicBezTo>
                  <a:cubicBezTo>
                    <a:pt x="49" y="100"/>
                    <a:pt x="80" y="91"/>
                    <a:pt x="111" y="84"/>
                  </a:cubicBezTo>
                  <a:cubicBezTo>
                    <a:pt x="127" y="80"/>
                    <a:pt x="143" y="77"/>
                    <a:pt x="158" y="74"/>
                  </a:cubicBezTo>
                  <a:cubicBezTo>
                    <a:pt x="166" y="72"/>
                    <a:pt x="174" y="71"/>
                    <a:pt x="181" y="69"/>
                  </a:cubicBezTo>
                  <a:cubicBezTo>
                    <a:pt x="189" y="68"/>
                    <a:pt x="197" y="67"/>
                    <a:pt x="203" y="65"/>
                  </a:cubicBezTo>
                  <a:cubicBezTo>
                    <a:pt x="174" y="75"/>
                    <a:pt x="142" y="80"/>
                    <a:pt x="112" y="87"/>
                  </a:cubicBezTo>
                  <a:cubicBezTo>
                    <a:pt x="96" y="91"/>
                    <a:pt x="80" y="95"/>
                    <a:pt x="64" y="99"/>
                  </a:cubicBezTo>
                  <a:cubicBezTo>
                    <a:pt x="50" y="103"/>
                    <a:pt x="34" y="107"/>
                    <a:pt x="20" y="113"/>
                  </a:cubicBezTo>
                  <a:cubicBezTo>
                    <a:pt x="17" y="114"/>
                    <a:pt x="15" y="115"/>
                    <a:pt x="13" y="116"/>
                  </a:cubicBezTo>
                  <a:moveTo>
                    <a:pt x="110" y="190"/>
                  </a:moveTo>
                  <a:cubicBezTo>
                    <a:pt x="109" y="189"/>
                    <a:pt x="108" y="187"/>
                    <a:pt x="108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16" y="177"/>
                    <a:pt x="124" y="169"/>
                    <a:pt x="132" y="161"/>
                  </a:cubicBezTo>
                  <a:cubicBezTo>
                    <a:pt x="143" y="149"/>
                    <a:pt x="155" y="136"/>
                    <a:pt x="167" y="124"/>
                  </a:cubicBezTo>
                  <a:cubicBezTo>
                    <a:pt x="186" y="105"/>
                    <a:pt x="203" y="83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4" y="65"/>
                    <a:pt x="225" y="66"/>
                    <a:pt x="226" y="66"/>
                  </a:cubicBezTo>
                  <a:cubicBezTo>
                    <a:pt x="225" y="68"/>
                    <a:pt x="223" y="69"/>
                    <a:pt x="222" y="70"/>
                  </a:cubicBezTo>
                  <a:cubicBezTo>
                    <a:pt x="219" y="74"/>
                    <a:pt x="216" y="78"/>
                    <a:pt x="212" y="81"/>
                  </a:cubicBezTo>
                  <a:cubicBezTo>
                    <a:pt x="202" y="92"/>
                    <a:pt x="192" y="103"/>
                    <a:pt x="181" y="114"/>
                  </a:cubicBezTo>
                  <a:cubicBezTo>
                    <a:pt x="160" y="137"/>
                    <a:pt x="139" y="159"/>
                    <a:pt x="118" y="181"/>
                  </a:cubicBezTo>
                  <a:cubicBezTo>
                    <a:pt x="115" y="184"/>
                    <a:pt x="112" y="187"/>
                    <a:pt x="110" y="190"/>
                  </a:cubicBezTo>
                  <a:moveTo>
                    <a:pt x="107" y="183"/>
                  </a:moveTo>
                  <a:cubicBezTo>
                    <a:pt x="107" y="183"/>
                    <a:pt x="107" y="182"/>
                    <a:pt x="107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42" y="144"/>
                    <a:pt x="177" y="108"/>
                    <a:pt x="212" y="71"/>
                  </a:cubicBezTo>
                  <a:cubicBezTo>
                    <a:pt x="215" y="68"/>
                    <a:pt x="218" y="64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8" y="64"/>
                    <a:pt x="215" y="68"/>
                    <a:pt x="213" y="71"/>
                  </a:cubicBezTo>
                  <a:cubicBezTo>
                    <a:pt x="206" y="78"/>
                    <a:pt x="200" y="84"/>
                    <a:pt x="194" y="91"/>
                  </a:cubicBezTo>
                  <a:cubicBezTo>
                    <a:pt x="186" y="100"/>
                    <a:pt x="178" y="110"/>
                    <a:pt x="169" y="119"/>
                  </a:cubicBezTo>
                  <a:cubicBezTo>
                    <a:pt x="148" y="140"/>
                    <a:pt x="128" y="161"/>
                    <a:pt x="107" y="183"/>
                  </a:cubicBezTo>
                  <a:cubicBezTo>
                    <a:pt x="107" y="183"/>
                    <a:pt x="107" y="183"/>
                    <a:pt x="107" y="183"/>
                  </a:cubicBezTo>
                  <a:moveTo>
                    <a:pt x="20" y="108"/>
                  </a:moveTo>
                  <a:cubicBezTo>
                    <a:pt x="20" y="108"/>
                    <a:pt x="20" y="108"/>
                    <a:pt x="20" y="108"/>
                  </a:cubicBezTo>
                  <a:cubicBezTo>
                    <a:pt x="22" y="105"/>
                    <a:pt x="24" y="103"/>
                    <a:pt x="26" y="100"/>
                  </a:cubicBezTo>
                  <a:cubicBezTo>
                    <a:pt x="58" y="92"/>
                    <a:pt x="89" y="82"/>
                    <a:pt x="121" y="76"/>
                  </a:cubicBezTo>
                  <a:cubicBezTo>
                    <a:pt x="137" y="73"/>
                    <a:pt x="153" y="70"/>
                    <a:pt x="169" y="67"/>
                  </a:cubicBezTo>
                  <a:cubicBezTo>
                    <a:pt x="177" y="65"/>
                    <a:pt x="185" y="64"/>
                    <a:pt x="193" y="62"/>
                  </a:cubicBezTo>
                  <a:cubicBezTo>
                    <a:pt x="196" y="62"/>
                    <a:pt x="200" y="61"/>
                    <a:pt x="204" y="60"/>
                  </a:cubicBezTo>
                  <a:cubicBezTo>
                    <a:pt x="205" y="60"/>
                    <a:pt x="206" y="59"/>
                    <a:pt x="207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60"/>
                    <a:pt x="204" y="60"/>
                    <a:pt x="203" y="61"/>
                  </a:cubicBezTo>
                  <a:cubicBezTo>
                    <a:pt x="190" y="65"/>
                    <a:pt x="175" y="67"/>
                    <a:pt x="161" y="69"/>
                  </a:cubicBezTo>
                  <a:cubicBezTo>
                    <a:pt x="145" y="72"/>
                    <a:pt x="129" y="75"/>
                    <a:pt x="114" y="79"/>
                  </a:cubicBezTo>
                  <a:cubicBezTo>
                    <a:pt x="83" y="87"/>
                    <a:pt x="53" y="96"/>
                    <a:pt x="23" y="107"/>
                  </a:cubicBezTo>
                  <a:cubicBezTo>
                    <a:pt x="22" y="107"/>
                    <a:pt x="21" y="107"/>
                    <a:pt x="20" y="108"/>
                  </a:cubicBezTo>
                  <a:moveTo>
                    <a:pt x="33" y="104"/>
                  </a:moveTo>
                  <a:cubicBezTo>
                    <a:pt x="43" y="101"/>
                    <a:pt x="52" y="97"/>
                    <a:pt x="63" y="94"/>
                  </a:cubicBezTo>
                  <a:cubicBezTo>
                    <a:pt x="78" y="89"/>
                    <a:pt x="93" y="85"/>
                    <a:pt x="108" y="81"/>
                  </a:cubicBezTo>
                  <a:cubicBezTo>
                    <a:pt x="124" y="77"/>
                    <a:pt x="139" y="74"/>
                    <a:pt x="155" y="71"/>
                  </a:cubicBezTo>
                  <a:cubicBezTo>
                    <a:pt x="170" y="68"/>
                    <a:pt x="184" y="66"/>
                    <a:pt x="199" y="63"/>
                  </a:cubicBezTo>
                  <a:cubicBezTo>
                    <a:pt x="202" y="62"/>
                    <a:pt x="206" y="60"/>
                    <a:pt x="209" y="59"/>
                  </a:cubicBezTo>
                  <a:cubicBezTo>
                    <a:pt x="208" y="60"/>
                    <a:pt x="207" y="62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89" y="67"/>
                    <a:pt x="174" y="70"/>
                    <a:pt x="158" y="73"/>
                  </a:cubicBezTo>
                  <a:cubicBezTo>
                    <a:pt x="142" y="76"/>
                    <a:pt x="126" y="79"/>
                    <a:pt x="111" y="83"/>
                  </a:cubicBezTo>
                  <a:cubicBezTo>
                    <a:pt x="95" y="87"/>
                    <a:pt x="79" y="91"/>
                    <a:pt x="63" y="95"/>
                  </a:cubicBezTo>
                  <a:cubicBezTo>
                    <a:pt x="56" y="97"/>
                    <a:pt x="48" y="100"/>
                    <a:pt x="41" y="102"/>
                  </a:cubicBezTo>
                  <a:cubicBezTo>
                    <a:pt x="38" y="103"/>
                    <a:pt x="35" y="103"/>
                    <a:pt x="33" y="104"/>
                  </a:cubicBezTo>
                  <a:moveTo>
                    <a:pt x="108" y="177"/>
                  </a:moveTo>
                  <a:cubicBezTo>
                    <a:pt x="108" y="176"/>
                    <a:pt x="109" y="174"/>
                    <a:pt x="109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5" y="168"/>
                    <a:pt x="119" y="163"/>
                    <a:pt x="124" y="158"/>
                  </a:cubicBezTo>
                  <a:cubicBezTo>
                    <a:pt x="134" y="147"/>
                    <a:pt x="145" y="136"/>
                    <a:pt x="155" y="125"/>
                  </a:cubicBezTo>
                  <a:cubicBezTo>
                    <a:pt x="175" y="104"/>
                    <a:pt x="195" y="82"/>
                    <a:pt x="216" y="61"/>
                  </a:cubicBezTo>
                  <a:cubicBezTo>
                    <a:pt x="217" y="59"/>
                    <a:pt x="219" y="57"/>
                    <a:pt x="221" y="56"/>
                  </a:cubicBezTo>
                  <a:cubicBezTo>
                    <a:pt x="221" y="56"/>
                    <a:pt x="221" y="57"/>
                    <a:pt x="221" y="58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12" y="66"/>
                    <a:pt x="204" y="76"/>
                    <a:pt x="196" y="85"/>
                  </a:cubicBezTo>
                  <a:cubicBezTo>
                    <a:pt x="188" y="93"/>
                    <a:pt x="180" y="102"/>
                    <a:pt x="172" y="111"/>
                  </a:cubicBezTo>
                  <a:cubicBezTo>
                    <a:pt x="153" y="130"/>
                    <a:pt x="134" y="149"/>
                    <a:pt x="116" y="169"/>
                  </a:cubicBezTo>
                  <a:cubicBezTo>
                    <a:pt x="113" y="172"/>
                    <a:pt x="110" y="174"/>
                    <a:pt x="108" y="177"/>
                  </a:cubicBezTo>
                  <a:moveTo>
                    <a:pt x="30" y="96"/>
                  </a:moveTo>
                  <a:cubicBezTo>
                    <a:pt x="45" y="91"/>
                    <a:pt x="61" y="88"/>
                    <a:pt x="77" y="84"/>
                  </a:cubicBezTo>
                  <a:cubicBezTo>
                    <a:pt x="92" y="81"/>
                    <a:pt x="108" y="77"/>
                    <a:pt x="123" y="73"/>
                  </a:cubicBezTo>
                  <a:cubicBezTo>
                    <a:pt x="139" y="69"/>
                    <a:pt x="154" y="66"/>
                    <a:pt x="170" y="63"/>
                  </a:cubicBezTo>
                  <a:cubicBezTo>
                    <a:pt x="178" y="60"/>
                    <a:pt x="186" y="58"/>
                    <a:pt x="194" y="57"/>
                  </a:cubicBezTo>
                  <a:cubicBezTo>
                    <a:pt x="201" y="55"/>
                    <a:pt x="208" y="54"/>
                    <a:pt x="215" y="52"/>
                  </a:cubicBezTo>
                  <a:cubicBezTo>
                    <a:pt x="214" y="54"/>
                    <a:pt x="212" y="56"/>
                    <a:pt x="211" y="57"/>
                  </a:cubicBezTo>
                  <a:cubicBezTo>
                    <a:pt x="210" y="57"/>
                    <a:pt x="210" y="58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9" y="58"/>
                    <a:pt x="209" y="58"/>
                    <a:pt x="208" y="58"/>
                  </a:cubicBezTo>
                  <a:cubicBezTo>
                    <a:pt x="179" y="65"/>
                    <a:pt x="148" y="69"/>
                    <a:pt x="119" y="76"/>
                  </a:cubicBezTo>
                  <a:cubicBezTo>
                    <a:pt x="88" y="82"/>
                    <a:pt x="58" y="91"/>
                    <a:pt x="27" y="99"/>
                  </a:cubicBezTo>
                  <a:cubicBezTo>
                    <a:pt x="28" y="98"/>
                    <a:pt x="29" y="97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moveTo>
                    <a:pt x="173" y="103"/>
                  </a:moveTo>
                  <a:cubicBezTo>
                    <a:pt x="188" y="85"/>
                    <a:pt x="204" y="68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1"/>
                    <a:pt x="221" y="52"/>
                    <a:pt x="221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16" y="57"/>
                    <a:pt x="211" y="62"/>
                    <a:pt x="207" y="67"/>
                  </a:cubicBezTo>
                  <a:cubicBezTo>
                    <a:pt x="197" y="77"/>
                    <a:pt x="186" y="88"/>
                    <a:pt x="176" y="99"/>
                  </a:cubicBezTo>
                  <a:cubicBezTo>
                    <a:pt x="175" y="100"/>
                    <a:pt x="174" y="102"/>
                    <a:pt x="173" y="103"/>
                  </a:cubicBezTo>
                  <a:moveTo>
                    <a:pt x="31" y="95"/>
                  </a:moveTo>
                  <a:cubicBezTo>
                    <a:pt x="31" y="95"/>
                    <a:pt x="32" y="94"/>
                    <a:pt x="33" y="93"/>
                  </a:cubicBezTo>
                  <a:cubicBezTo>
                    <a:pt x="40" y="91"/>
                    <a:pt x="47" y="89"/>
                    <a:pt x="54" y="87"/>
                  </a:cubicBezTo>
                  <a:cubicBezTo>
                    <a:pt x="62" y="85"/>
                    <a:pt x="69" y="83"/>
                    <a:pt x="77" y="81"/>
                  </a:cubicBezTo>
                  <a:cubicBezTo>
                    <a:pt x="93" y="76"/>
                    <a:pt x="109" y="72"/>
                    <a:pt x="125" y="68"/>
                  </a:cubicBezTo>
                  <a:cubicBezTo>
                    <a:pt x="142" y="64"/>
                    <a:pt x="158" y="61"/>
                    <a:pt x="175" y="57"/>
                  </a:cubicBezTo>
                  <a:cubicBezTo>
                    <a:pt x="183" y="56"/>
                    <a:pt x="191" y="54"/>
                    <a:pt x="199" y="52"/>
                  </a:cubicBezTo>
                  <a:cubicBezTo>
                    <a:pt x="206" y="51"/>
                    <a:pt x="213" y="48"/>
                    <a:pt x="221" y="47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8"/>
                    <a:pt x="218" y="50"/>
                    <a:pt x="216" y="51"/>
                  </a:cubicBezTo>
                  <a:cubicBezTo>
                    <a:pt x="201" y="55"/>
                    <a:pt x="186" y="58"/>
                    <a:pt x="171" y="61"/>
                  </a:cubicBezTo>
                  <a:cubicBezTo>
                    <a:pt x="156" y="65"/>
                    <a:pt x="140" y="68"/>
                    <a:pt x="125" y="72"/>
                  </a:cubicBezTo>
                  <a:cubicBezTo>
                    <a:pt x="109" y="75"/>
                    <a:pt x="94" y="79"/>
                    <a:pt x="78" y="83"/>
                  </a:cubicBezTo>
                  <a:cubicBezTo>
                    <a:pt x="62" y="87"/>
                    <a:pt x="46" y="90"/>
                    <a:pt x="31" y="95"/>
                  </a:cubicBezTo>
                  <a:moveTo>
                    <a:pt x="34" y="92"/>
                  </a:moveTo>
                  <a:cubicBezTo>
                    <a:pt x="34" y="91"/>
                    <a:pt x="35" y="91"/>
                    <a:pt x="36" y="90"/>
                  </a:cubicBezTo>
                  <a:cubicBezTo>
                    <a:pt x="66" y="82"/>
                    <a:pt x="95" y="74"/>
                    <a:pt x="125" y="66"/>
                  </a:cubicBezTo>
                  <a:cubicBezTo>
                    <a:pt x="156" y="59"/>
                    <a:pt x="186" y="50"/>
                    <a:pt x="217" y="44"/>
                  </a:cubicBezTo>
                  <a:cubicBezTo>
                    <a:pt x="218" y="45"/>
                    <a:pt x="219" y="45"/>
                    <a:pt x="220" y="46"/>
                  </a:cubicBezTo>
                  <a:cubicBezTo>
                    <a:pt x="214" y="47"/>
                    <a:pt x="207" y="50"/>
                    <a:pt x="201" y="51"/>
                  </a:cubicBezTo>
                  <a:cubicBezTo>
                    <a:pt x="193" y="53"/>
                    <a:pt x="184" y="55"/>
                    <a:pt x="176" y="56"/>
                  </a:cubicBezTo>
                  <a:cubicBezTo>
                    <a:pt x="160" y="59"/>
                    <a:pt x="143" y="63"/>
                    <a:pt x="127" y="67"/>
                  </a:cubicBezTo>
                  <a:cubicBezTo>
                    <a:pt x="111" y="71"/>
                    <a:pt x="95" y="75"/>
                    <a:pt x="79" y="80"/>
                  </a:cubicBezTo>
                  <a:cubicBezTo>
                    <a:pt x="71" y="82"/>
                    <a:pt x="63" y="84"/>
                    <a:pt x="55" y="86"/>
                  </a:cubicBezTo>
                  <a:cubicBezTo>
                    <a:pt x="48" y="88"/>
                    <a:pt x="41" y="89"/>
                    <a:pt x="34" y="92"/>
                  </a:cubicBezTo>
                  <a:moveTo>
                    <a:pt x="37" y="88"/>
                  </a:moveTo>
                  <a:cubicBezTo>
                    <a:pt x="38" y="87"/>
                    <a:pt x="39" y="86"/>
                    <a:pt x="40" y="85"/>
                  </a:cubicBezTo>
                  <a:cubicBezTo>
                    <a:pt x="69" y="76"/>
                    <a:pt x="98" y="67"/>
                    <a:pt x="127" y="60"/>
                  </a:cubicBezTo>
                  <a:cubicBezTo>
                    <a:pt x="141" y="56"/>
                    <a:pt x="156" y="52"/>
                    <a:pt x="170" y="48"/>
                  </a:cubicBezTo>
                  <a:cubicBezTo>
                    <a:pt x="177" y="47"/>
                    <a:pt x="183" y="45"/>
                    <a:pt x="190" y="44"/>
                  </a:cubicBezTo>
                  <a:cubicBezTo>
                    <a:pt x="194" y="43"/>
                    <a:pt x="197" y="42"/>
                    <a:pt x="201" y="42"/>
                  </a:cubicBezTo>
                  <a:cubicBezTo>
                    <a:pt x="202" y="41"/>
                    <a:pt x="204" y="41"/>
                    <a:pt x="206" y="41"/>
                  </a:cubicBezTo>
                  <a:cubicBezTo>
                    <a:pt x="206" y="41"/>
                    <a:pt x="203" y="41"/>
                    <a:pt x="202" y="42"/>
                  </a:cubicBezTo>
                  <a:cubicBezTo>
                    <a:pt x="196" y="44"/>
                    <a:pt x="189" y="45"/>
                    <a:pt x="183" y="47"/>
                  </a:cubicBezTo>
                  <a:cubicBezTo>
                    <a:pt x="175" y="48"/>
                    <a:pt x="168" y="50"/>
                    <a:pt x="160" y="52"/>
                  </a:cubicBezTo>
                  <a:cubicBezTo>
                    <a:pt x="146" y="56"/>
                    <a:pt x="132" y="60"/>
                    <a:pt x="117" y="65"/>
                  </a:cubicBezTo>
                  <a:cubicBezTo>
                    <a:pt x="103" y="69"/>
                    <a:pt x="88" y="73"/>
                    <a:pt x="74" y="78"/>
                  </a:cubicBezTo>
                  <a:cubicBezTo>
                    <a:pt x="67" y="80"/>
                    <a:pt x="60" y="82"/>
                    <a:pt x="53" y="84"/>
                  </a:cubicBezTo>
                  <a:cubicBezTo>
                    <a:pt x="48" y="85"/>
                    <a:pt x="42" y="86"/>
                    <a:pt x="37" y="88"/>
                  </a:cubicBezTo>
                  <a:moveTo>
                    <a:pt x="206" y="41"/>
                  </a:move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6" y="41"/>
                    <a:pt x="206" y="41"/>
                  </a:cubicBezTo>
                  <a:moveTo>
                    <a:pt x="46" y="86"/>
                  </a:moveTo>
                  <a:cubicBezTo>
                    <a:pt x="48" y="86"/>
                    <a:pt x="50" y="85"/>
                    <a:pt x="51" y="85"/>
                  </a:cubicBezTo>
                  <a:cubicBezTo>
                    <a:pt x="59" y="83"/>
                    <a:pt x="66" y="81"/>
                    <a:pt x="74" y="78"/>
                  </a:cubicBezTo>
                  <a:cubicBezTo>
                    <a:pt x="89" y="74"/>
                    <a:pt x="104" y="69"/>
                    <a:pt x="119" y="65"/>
                  </a:cubicBezTo>
                  <a:cubicBezTo>
                    <a:pt x="134" y="60"/>
                    <a:pt x="149" y="56"/>
                    <a:pt x="164" y="52"/>
                  </a:cubicBezTo>
                  <a:cubicBezTo>
                    <a:pt x="179" y="48"/>
                    <a:pt x="194" y="46"/>
                    <a:pt x="208" y="40"/>
                  </a:cubicBezTo>
                  <a:cubicBezTo>
                    <a:pt x="210" y="42"/>
                    <a:pt x="213" y="43"/>
                    <a:pt x="215" y="44"/>
                  </a:cubicBezTo>
                  <a:cubicBezTo>
                    <a:pt x="186" y="49"/>
                    <a:pt x="158" y="58"/>
                    <a:pt x="129" y="65"/>
                  </a:cubicBezTo>
                  <a:cubicBezTo>
                    <a:pt x="101" y="72"/>
                    <a:pt x="74" y="79"/>
                    <a:pt x="46" y="86"/>
                  </a:cubicBezTo>
                  <a:moveTo>
                    <a:pt x="41" y="84"/>
                  </a:moveTo>
                  <a:cubicBezTo>
                    <a:pt x="42" y="84"/>
                    <a:pt x="42" y="83"/>
                    <a:pt x="42" y="83"/>
                  </a:cubicBezTo>
                  <a:cubicBezTo>
                    <a:pt x="54" y="78"/>
                    <a:pt x="67" y="76"/>
                    <a:pt x="79" y="72"/>
                  </a:cubicBezTo>
                  <a:cubicBezTo>
                    <a:pt x="93" y="68"/>
                    <a:pt x="107" y="64"/>
                    <a:pt x="121" y="60"/>
                  </a:cubicBezTo>
                  <a:cubicBezTo>
                    <a:pt x="148" y="52"/>
                    <a:pt x="175" y="44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4" y="39"/>
                    <a:pt x="205" y="39"/>
                    <a:pt x="206" y="40"/>
                  </a:cubicBezTo>
                  <a:cubicBezTo>
                    <a:pt x="193" y="42"/>
                    <a:pt x="181" y="45"/>
                    <a:pt x="168" y="48"/>
                  </a:cubicBezTo>
                  <a:cubicBezTo>
                    <a:pt x="154" y="52"/>
                    <a:pt x="139" y="56"/>
                    <a:pt x="125" y="60"/>
                  </a:cubicBezTo>
                  <a:cubicBezTo>
                    <a:pt x="97" y="67"/>
                    <a:pt x="69" y="75"/>
                    <a:pt x="41" y="84"/>
                  </a:cubicBezTo>
                  <a:moveTo>
                    <a:pt x="82" y="40"/>
                  </a:moveTo>
                  <a:cubicBezTo>
                    <a:pt x="83" y="39"/>
                    <a:pt x="83" y="39"/>
                    <a:pt x="84" y="38"/>
                  </a:cubicBezTo>
                  <a:cubicBezTo>
                    <a:pt x="86" y="38"/>
                    <a:pt x="88" y="37"/>
                    <a:pt x="91" y="36"/>
                  </a:cubicBezTo>
                  <a:cubicBezTo>
                    <a:pt x="88" y="37"/>
                    <a:pt x="85" y="39"/>
                    <a:pt x="82" y="40"/>
                  </a:cubicBezTo>
                  <a:moveTo>
                    <a:pt x="44" y="82"/>
                  </a:moveTo>
                  <a:cubicBezTo>
                    <a:pt x="44" y="81"/>
                    <a:pt x="45" y="80"/>
                    <a:pt x="46" y="79"/>
                  </a:cubicBezTo>
                  <a:cubicBezTo>
                    <a:pt x="58" y="75"/>
                    <a:pt x="69" y="73"/>
                    <a:pt x="81" y="69"/>
                  </a:cubicBezTo>
                  <a:cubicBezTo>
                    <a:pt x="94" y="65"/>
                    <a:pt x="106" y="61"/>
                    <a:pt x="119" y="57"/>
                  </a:cubicBezTo>
                  <a:cubicBezTo>
                    <a:pt x="145" y="50"/>
                    <a:pt x="171" y="42"/>
                    <a:pt x="196" y="35"/>
                  </a:cubicBezTo>
                  <a:cubicBezTo>
                    <a:pt x="198" y="36"/>
                    <a:pt x="200" y="37"/>
                    <a:pt x="202" y="38"/>
                  </a:cubicBezTo>
                  <a:cubicBezTo>
                    <a:pt x="174" y="44"/>
                    <a:pt x="147" y="51"/>
                    <a:pt x="120" y="59"/>
                  </a:cubicBezTo>
                  <a:cubicBezTo>
                    <a:pt x="107" y="63"/>
                    <a:pt x="94" y="67"/>
                    <a:pt x="80" y="71"/>
                  </a:cubicBezTo>
                  <a:cubicBezTo>
                    <a:pt x="68" y="75"/>
                    <a:pt x="55" y="77"/>
                    <a:pt x="44" y="82"/>
                  </a:cubicBezTo>
                  <a:moveTo>
                    <a:pt x="48" y="77"/>
                  </a:moveTo>
                  <a:cubicBezTo>
                    <a:pt x="50" y="75"/>
                    <a:pt x="52" y="73"/>
                    <a:pt x="54" y="71"/>
                  </a:cubicBezTo>
                  <a:cubicBezTo>
                    <a:pt x="65" y="69"/>
                    <a:pt x="76" y="64"/>
                    <a:pt x="87" y="61"/>
                  </a:cubicBezTo>
                  <a:cubicBezTo>
                    <a:pt x="100" y="58"/>
                    <a:pt x="112" y="54"/>
                    <a:pt x="125" y="51"/>
                  </a:cubicBezTo>
                  <a:cubicBezTo>
                    <a:pt x="137" y="47"/>
                    <a:pt x="150" y="44"/>
                    <a:pt x="162" y="41"/>
                  </a:cubicBezTo>
                  <a:cubicBezTo>
                    <a:pt x="168" y="39"/>
                    <a:pt x="175" y="38"/>
                    <a:pt x="181" y="37"/>
                  </a:cubicBezTo>
                  <a:cubicBezTo>
                    <a:pt x="183" y="36"/>
                    <a:pt x="185" y="36"/>
                    <a:pt x="188" y="35"/>
                  </a:cubicBezTo>
                  <a:cubicBezTo>
                    <a:pt x="187" y="35"/>
                    <a:pt x="186" y="36"/>
                    <a:pt x="185" y="36"/>
                  </a:cubicBezTo>
                  <a:cubicBezTo>
                    <a:pt x="173" y="39"/>
                    <a:pt x="162" y="41"/>
                    <a:pt x="150" y="44"/>
                  </a:cubicBezTo>
                  <a:cubicBezTo>
                    <a:pt x="138" y="48"/>
                    <a:pt x="126" y="51"/>
                    <a:pt x="113" y="55"/>
                  </a:cubicBezTo>
                  <a:cubicBezTo>
                    <a:pt x="101" y="58"/>
                    <a:pt x="89" y="62"/>
                    <a:pt x="77" y="66"/>
                  </a:cubicBezTo>
                  <a:cubicBezTo>
                    <a:pt x="71" y="68"/>
                    <a:pt x="65" y="71"/>
                    <a:pt x="59" y="73"/>
                  </a:cubicBezTo>
                  <a:cubicBezTo>
                    <a:pt x="55" y="75"/>
                    <a:pt x="51" y="76"/>
                    <a:pt x="48" y="77"/>
                  </a:cubicBezTo>
                  <a:moveTo>
                    <a:pt x="53" y="76"/>
                  </a:moveTo>
                  <a:cubicBezTo>
                    <a:pt x="56" y="75"/>
                    <a:pt x="58" y="74"/>
                    <a:pt x="61" y="73"/>
                  </a:cubicBezTo>
                  <a:cubicBezTo>
                    <a:pt x="68" y="71"/>
                    <a:pt x="74" y="68"/>
                    <a:pt x="81" y="66"/>
                  </a:cubicBezTo>
                  <a:cubicBezTo>
                    <a:pt x="93" y="61"/>
                    <a:pt x="106" y="58"/>
                    <a:pt x="119" y="54"/>
                  </a:cubicBezTo>
                  <a:cubicBezTo>
                    <a:pt x="132" y="50"/>
                    <a:pt x="145" y="46"/>
                    <a:pt x="158" y="43"/>
                  </a:cubicBezTo>
                  <a:cubicBezTo>
                    <a:pt x="169" y="40"/>
                    <a:pt x="182" y="39"/>
                    <a:pt x="193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5" y="34"/>
                    <a:pt x="195" y="35"/>
                  </a:cubicBezTo>
                  <a:cubicBezTo>
                    <a:pt x="170" y="42"/>
                    <a:pt x="146" y="48"/>
                    <a:pt x="121" y="56"/>
                  </a:cubicBezTo>
                  <a:cubicBezTo>
                    <a:pt x="108" y="60"/>
                    <a:pt x="95" y="64"/>
                    <a:pt x="82" y="68"/>
                  </a:cubicBezTo>
                  <a:cubicBezTo>
                    <a:pt x="73" y="71"/>
                    <a:pt x="63" y="73"/>
                    <a:pt x="53" y="76"/>
                  </a:cubicBezTo>
                  <a:moveTo>
                    <a:pt x="56" y="68"/>
                  </a:moveTo>
                  <a:cubicBezTo>
                    <a:pt x="57" y="67"/>
                    <a:pt x="59" y="65"/>
                    <a:pt x="60" y="64"/>
                  </a:cubicBezTo>
                  <a:cubicBezTo>
                    <a:pt x="70" y="61"/>
                    <a:pt x="80" y="58"/>
                    <a:pt x="90" y="55"/>
                  </a:cubicBezTo>
                  <a:cubicBezTo>
                    <a:pt x="101" y="52"/>
                    <a:pt x="112" y="49"/>
                    <a:pt x="123" y="47"/>
                  </a:cubicBezTo>
                  <a:cubicBezTo>
                    <a:pt x="134" y="44"/>
                    <a:pt x="145" y="41"/>
                    <a:pt x="156" y="39"/>
                  </a:cubicBezTo>
                  <a:cubicBezTo>
                    <a:pt x="162" y="37"/>
                    <a:pt x="167" y="36"/>
                    <a:pt x="173" y="35"/>
                  </a:cubicBezTo>
                  <a:cubicBezTo>
                    <a:pt x="174" y="34"/>
                    <a:pt x="176" y="34"/>
                    <a:pt x="177" y="34"/>
                  </a:cubicBezTo>
                  <a:cubicBezTo>
                    <a:pt x="156" y="40"/>
                    <a:pt x="134" y="44"/>
                    <a:pt x="113" y="50"/>
                  </a:cubicBezTo>
                  <a:cubicBezTo>
                    <a:pt x="102" y="54"/>
                    <a:pt x="91" y="58"/>
                    <a:pt x="80" y="61"/>
                  </a:cubicBezTo>
                  <a:cubicBezTo>
                    <a:pt x="75" y="63"/>
                    <a:pt x="70" y="64"/>
                    <a:pt x="64" y="66"/>
                  </a:cubicBezTo>
                  <a:cubicBezTo>
                    <a:pt x="61" y="66"/>
                    <a:pt x="59" y="67"/>
                    <a:pt x="56" y="68"/>
                  </a:cubicBezTo>
                  <a:moveTo>
                    <a:pt x="55" y="70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7" y="69"/>
                    <a:pt x="57" y="69"/>
                  </a:cubicBezTo>
                  <a:cubicBezTo>
                    <a:pt x="59" y="68"/>
                    <a:pt x="62" y="67"/>
                    <a:pt x="64" y="66"/>
                  </a:cubicBezTo>
                  <a:cubicBezTo>
                    <a:pt x="70" y="65"/>
                    <a:pt x="76" y="63"/>
                    <a:pt x="82" y="61"/>
                  </a:cubicBezTo>
                  <a:cubicBezTo>
                    <a:pt x="94" y="58"/>
                    <a:pt x="105" y="53"/>
                    <a:pt x="117" y="50"/>
                  </a:cubicBezTo>
                  <a:cubicBezTo>
                    <a:pt x="129" y="46"/>
                    <a:pt x="141" y="44"/>
                    <a:pt x="152" y="41"/>
                  </a:cubicBezTo>
                  <a:cubicBezTo>
                    <a:pt x="164" y="38"/>
                    <a:pt x="175" y="36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2"/>
                    <a:pt x="190" y="33"/>
                    <a:pt x="192" y="33"/>
                  </a:cubicBezTo>
                  <a:cubicBezTo>
                    <a:pt x="169" y="38"/>
                    <a:pt x="147" y="43"/>
                    <a:pt x="124" y="50"/>
                  </a:cubicBezTo>
                  <a:cubicBezTo>
                    <a:pt x="113" y="53"/>
                    <a:pt x="101" y="57"/>
                    <a:pt x="89" y="60"/>
                  </a:cubicBezTo>
                  <a:cubicBezTo>
                    <a:pt x="77" y="63"/>
                    <a:pt x="66" y="67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moveTo>
                    <a:pt x="68" y="56"/>
                  </a:moveTo>
                  <a:cubicBezTo>
                    <a:pt x="75" y="56"/>
                    <a:pt x="81" y="54"/>
                    <a:pt x="87" y="52"/>
                  </a:cubicBezTo>
                  <a:cubicBezTo>
                    <a:pt x="97" y="49"/>
                    <a:pt x="108" y="46"/>
                    <a:pt x="118" y="42"/>
                  </a:cubicBezTo>
                  <a:cubicBezTo>
                    <a:pt x="128" y="40"/>
                    <a:pt x="138" y="37"/>
                    <a:pt x="148" y="35"/>
                  </a:cubicBezTo>
                  <a:cubicBezTo>
                    <a:pt x="153" y="33"/>
                    <a:pt x="158" y="32"/>
                    <a:pt x="163" y="31"/>
                  </a:cubicBezTo>
                  <a:cubicBezTo>
                    <a:pt x="165" y="30"/>
                    <a:pt x="168" y="29"/>
                    <a:pt x="170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3" y="32"/>
                    <a:pt x="154" y="34"/>
                    <a:pt x="145" y="36"/>
                  </a:cubicBezTo>
                  <a:cubicBezTo>
                    <a:pt x="134" y="38"/>
                    <a:pt x="124" y="42"/>
                    <a:pt x="113" y="45"/>
                  </a:cubicBezTo>
                  <a:cubicBezTo>
                    <a:pt x="103" y="48"/>
                    <a:pt x="93" y="51"/>
                    <a:pt x="83" y="54"/>
                  </a:cubicBezTo>
                  <a:cubicBezTo>
                    <a:pt x="76" y="56"/>
                    <a:pt x="69" y="58"/>
                    <a:pt x="62" y="61"/>
                  </a:cubicBezTo>
                  <a:cubicBezTo>
                    <a:pt x="64" y="60"/>
                    <a:pt x="66" y="58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3" y="61"/>
                    <a:pt x="66" y="60"/>
                    <a:pt x="68" y="59"/>
                  </a:cubicBezTo>
                  <a:cubicBezTo>
                    <a:pt x="73" y="57"/>
                    <a:pt x="78" y="56"/>
                    <a:pt x="83" y="54"/>
                  </a:cubicBezTo>
                  <a:cubicBezTo>
                    <a:pt x="94" y="51"/>
                    <a:pt x="105" y="48"/>
                    <a:pt x="115" y="45"/>
                  </a:cubicBezTo>
                  <a:cubicBezTo>
                    <a:pt x="126" y="42"/>
                    <a:pt x="136" y="38"/>
                    <a:pt x="147" y="36"/>
                  </a:cubicBezTo>
                  <a:cubicBezTo>
                    <a:pt x="157" y="34"/>
                    <a:pt x="168" y="31"/>
                    <a:pt x="178" y="27"/>
                  </a:cubicBezTo>
                  <a:cubicBezTo>
                    <a:pt x="180" y="28"/>
                    <a:pt x="183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76" y="34"/>
                    <a:pt x="166" y="35"/>
                    <a:pt x="156" y="38"/>
                  </a:cubicBezTo>
                  <a:cubicBezTo>
                    <a:pt x="146" y="41"/>
                    <a:pt x="135" y="43"/>
                    <a:pt x="124" y="45"/>
                  </a:cubicBezTo>
                  <a:cubicBezTo>
                    <a:pt x="104" y="50"/>
                    <a:pt x="83" y="56"/>
                    <a:pt x="63" y="62"/>
                  </a:cubicBezTo>
                  <a:cubicBezTo>
                    <a:pt x="63" y="62"/>
                    <a:pt x="61" y="63"/>
                    <a:pt x="61" y="63"/>
                  </a:cubicBezTo>
                  <a:moveTo>
                    <a:pt x="84" y="37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90" y="34"/>
                    <a:pt x="95" y="33"/>
                    <a:pt x="100" y="32"/>
                  </a:cubicBezTo>
                  <a:cubicBezTo>
                    <a:pt x="106" y="30"/>
                    <a:pt x="112" y="28"/>
                    <a:pt x="118" y="26"/>
                  </a:cubicBezTo>
                  <a:cubicBezTo>
                    <a:pt x="119" y="26"/>
                    <a:pt x="120" y="26"/>
                    <a:pt x="121" y="25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2" y="28"/>
                    <a:pt x="106" y="31"/>
                    <a:pt x="100" y="32"/>
                  </a:cubicBezTo>
                  <a:cubicBezTo>
                    <a:pt x="97" y="33"/>
                    <a:pt x="95" y="34"/>
                    <a:pt x="92" y="35"/>
                  </a:cubicBezTo>
                  <a:cubicBezTo>
                    <a:pt x="90" y="36"/>
                    <a:pt x="88" y="36"/>
                    <a:pt x="87" y="37"/>
                  </a:cubicBezTo>
                  <a:cubicBezTo>
                    <a:pt x="86" y="37"/>
                    <a:pt x="85" y="37"/>
                    <a:pt x="84" y="37"/>
                  </a:cubicBezTo>
                  <a:moveTo>
                    <a:pt x="70" y="53"/>
                  </a:moveTo>
                  <a:cubicBezTo>
                    <a:pt x="71" y="52"/>
                    <a:pt x="73" y="50"/>
                    <a:pt x="74" y="48"/>
                  </a:cubicBezTo>
                  <a:cubicBezTo>
                    <a:pt x="82" y="46"/>
                    <a:pt x="91" y="45"/>
                    <a:pt x="99" y="43"/>
                  </a:cubicBezTo>
                  <a:cubicBezTo>
                    <a:pt x="108" y="41"/>
                    <a:pt x="117" y="38"/>
                    <a:pt x="127" y="35"/>
                  </a:cubicBezTo>
                  <a:cubicBezTo>
                    <a:pt x="135" y="33"/>
                    <a:pt x="144" y="31"/>
                    <a:pt x="152" y="29"/>
                  </a:cubicBezTo>
                  <a:cubicBezTo>
                    <a:pt x="156" y="28"/>
                    <a:pt x="160" y="26"/>
                    <a:pt x="164" y="25"/>
                  </a:cubicBezTo>
                  <a:cubicBezTo>
                    <a:pt x="165" y="25"/>
                    <a:pt x="169" y="25"/>
                    <a:pt x="169" y="25"/>
                  </a:cubicBezTo>
                  <a:cubicBezTo>
                    <a:pt x="167" y="26"/>
                    <a:pt x="165" y="27"/>
                    <a:pt x="162" y="27"/>
                  </a:cubicBezTo>
                  <a:cubicBezTo>
                    <a:pt x="155" y="30"/>
                    <a:pt x="147" y="31"/>
                    <a:pt x="140" y="34"/>
                  </a:cubicBezTo>
                  <a:cubicBezTo>
                    <a:pt x="130" y="37"/>
                    <a:pt x="121" y="40"/>
                    <a:pt x="112" y="42"/>
                  </a:cubicBezTo>
                  <a:cubicBezTo>
                    <a:pt x="103" y="45"/>
                    <a:pt x="94" y="47"/>
                    <a:pt x="85" y="49"/>
                  </a:cubicBezTo>
                  <a:cubicBezTo>
                    <a:pt x="80" y="51"/>
                    <a:pt x="75" y="51"/>
                    <a:pt x="70" y="53"/>
                  </a:cubicBezTo>
                  <a:moveTo>
                    <a:pt x="68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71" y="53"/>
                    <a:pt x="75" y="53"/>
                    <a:pt x="78" y="52"/>
                  </a:cubicBezTo>
                  <a:cubicBezTo>
                    <a:pt x="83" y="51"/>
                    <a:pt x="87" y="49"/>
                    <a:pt x="92" y="48"/>
                  </a:cubicBezTo>
                  <a:cubicBezTo>
                    <a:pt x="102" y="45"/>
                    <a:pt x="112" y="43"/>
                    <a:pt x="121" y="40"/>
                  </a:cubicBezTo>
                  <a:cubicBezTo>
                    <a:pt x="130" y="38"/>
                    <a:pt x="139" y="34"/>
                    <a:pt x="148" y="32"/>
                  </a:cubicBezTo>
                  <a:cubicBezTo>
                    <a:pt x="156" y="30"/>
                    <a:pt x="164" y="28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5"/>
                    <a:pt x="175" y="26"/>
                    <a:pt x="176" y="26"/>
                  </a:cubicBezTo>
                  <a:cubicBezTo>
                    <a:pt x="157" y="31"/>
                    <a:pt x="138" y="36"/>
                    <a:pt x="120" y="41"/>
                  </a:cubicBezTo>
                  <a:cubicBezTo>
                    <a:pt x="110" y="44"/>
                    <a:pt x="101" y="47"/>
                    <a:pt x="92" y="50"/>
                  </a:cubicBezTo>
                  <a:cubicBezTo>
                    <a:pt x="87" y="51"/>
                    <a:pt x="83" y="52"/>
                    <a:pt x="78" y="54"/>
                  </a:cubicBezTo>
                  <a:cubicBezTo>
                    <a:pt x="76" y="54"/>
                    <a:pt x="73" y="55"/>
                    <a:pt x="71" y="55"/>
                  </a:cubicBezTo>
                  <a:cubicBezTo>
                    <a:pt x="70" y="55"/>
                    <a:pt x="69" y="56"/>
                    <a:pt x="68" y="56"/>
                  </a:cubicBezTo>
                  <a:moveTo>
                    <a:pt x="75" y="47"/>
                  </a:moveTo>
                  <a:cubicBezTo>
                    <a:pt x="76" y="46"/>
                    <a:pt x="78" y="45"/>
                    <a:pt x="79" y="43"/>
                  </a:cubicBezTo>
                  <a:cubicBezTo>
                    <a:pt x="93" y="41"/>
                    <a:pt x="107" y="36"/>
                    <a:pt x="121" y="32"/>
                  </a:cubicBezTo>
                  <a:cubicBezTo>
                    <a:pt x="129" y="30"/>
                    <a:pt x="136" y="28"/>
                    <a:pt x="143" y="27"/>
                  </a:cubicBezTo>
                  <a:cubicBezTo>
                    <a:pt x="150" y="25"/>
                    <a:pt x="157" y="24"/>
                    <a:pt x="164" y="21"/>
                  </a:cubicBezTo>
                  <a:cubicBezTo>
                    <a:pt x="166" y="22"/>
                    <a:pt x="168" y="23"/>
                    <a:pt x="170" y="24"/>
                  </a:cubicBezTo>
                  <a:cubicBezTo>
                    <a:pt x="170" y="24"/>
                    <a:pt x="170" y="24"/>
                    <a:pt x="169" y="24"/>
                  </a:cubicBezTo>
                  <a:cubicBezTo>
                    <a:pt x="163" y="24"/>
                    <a:pt x="156" y="27"/>
                    <a:pt x="150" y="28"/>
                  </a:cubicBezTo>
                  <a:cubicBezTo>
                    <a:pt x="142" y="31"/>
                    <a:pt x="133" y="33"/>
                    <a:pt x="125" y="35"/>
                  </a:cubicBezTo>
                  <a:cubicBezTo>
                    <a:pt x="116" y="37"/>
                    <a:pt x="107" y="40"/>
                    <a:pt x="99" y="42"/>
                  </a:cubicBezTo>
                  <a:cubicBezTo>
                    <a:pt x="91" y="44"/>
                    <a:pt x="83" y="45"/>
                    <a:pt x="75" y="47"/>
                  </a:cubicBezTo>
                  <a:moveTo>
                    <a:pt x="80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6" y="39"/>
                    <a:pt x="92" y="37"/>
                    <a:pt x="97" y="35"/>
                  </a:cubicBezTo>
                  <a:cubicBezTo>
                    <a:pt x="104" y="34"/>
                    <a:pt x="111" y="32"/>
                    <a:pt x="118" y="30"/>
                  </a:cubicBezTo>
                  <a:cubicBezTo>
                    <a:pt x="125" y="28"/>
                    <a:pt x="133" y="26"/>
                    <a:pt x="140" y="24"/>
                  </a:cubicBezTo>
                  <a:cubicBezTo>
                    <a:pt x="146" y="22"/>
                    <a:pt x="152" y="21"/>
                    <a:pt x="158" y="18"/>
                  </a:cubicBezTo>
                  <a:cubicBezTo>
                    <a:pt x="159" y="19"/>
                    <a:pt x="161" y="20"/>
                    <a:pt x="163" y="21"/>
                  </a:cubicBezTo>
                  <a:cubicBezTo>
                    <a:pt x="157" y="23"/>
                    <a:pt x="151" y="24"/>
                    <a:pt x="144" y="26"/>
                  </a:cubicBezTo>
                  <a:cubicBezTo>
                    <a:pt x="137" y="27"/>
                    <a:pt x="129" y="30"/>
                    <a:pt x="121" y="32"/>
                  </a:cubicBezTo>
                  <a:cubicBezTo>
                    <a:pt x="114" y="33"/>
                    <a:pt x="107" y="35"/>
                    <a:pt x="99" y="37"/>
                  </a:cubicBezTo>
                  <a:cubicBezTo>
                    <a:pt x="96" y="38"/>
                    <a:pt x="92" y="39"/>
                    <a:pt x="89" y="40"/>
                  </a:cubicBezTo>
                  <a:cubicBezTo>
                    <a:pt x="87" y="41"/>
                    <a:pt x="83" y="41"/>
                    <a:pt x="80" y="42"/>
                  </a:cubicBezTo>
                  <a:moveTo>
                    <a:pt x="98" y="34"/>
                  </a:moveTo>
                  <a:cubicBezTo>
                    <a:pt x="106" y="32"/>
                    <a:pt x="113" y="29"/>
                    <a:pt x="120" y="27"/>
                  </a:cubicBezTo>
                  <a:cubicBezTo>
                    <a:pt x="127" y="24"/>
                    <a:pt x="134" y="23"/>
                    <a:pt x="141" y="22"/>
                  </a:cubicBezTo>
                  <a:cubicBezTo>
                    <a:pt x="145" y="21"/>
                    <a:pt x="148" y="20"/>
                    <a:pt x="152" y="19"/>
                  </a:cubicBezTo>
                  <a:cubicBezTo>
                    <a:pt x="154" y="19"/>
                    <a:pt x="155" y="19"/>
                    <a:pt x="156" y="18"/>
                  </a:cubicBezTo>
                  <a:cubicBezTo>
                    <a:pt x="154" y="19"/>
                    <a:pt x="152" y="20"/>
                    <a:pt x="150" y="20"/>
                  </a:cubicBezTo>
                  <a:cubicBezTo>
                    <a:pt x="137" y="24"/>
                    <a:pt x="124" y="27"/>
                    <a:pt x="111" y="31"/>
                  </a:cubicBezTo>
                  <a:cubicBezTo>
                    <a:pt x="106" y="32"/>
                    <a:pt x="102" y="33"/>
                    <a:pt x="98" y="34"/>
                  </a:cubicBezTo>
                  <a:moveTo>
                    <a:pt x="156" y="18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moveTo>
                    <a:pt x="86" y="35"/>
                  </a:moveTo>
                  <a:cubicBezTo>
                    <a:pt x="88" y="34"/>
                    <a:pt x="89" y="33"/>
                    <a:pt x="90" y="31"/>
                  </a:cubicBezTo>
                  <a:cubicBezTo>
                    <a:pt x="95" y="31"/>
                    <a:pt x="99" y="29"/>
                    <a:pt x="103" y="27"/>
                  </a:cubicBezTo>
                  <a:cubicBezTo>
                    <a:pt x="109" y="25"/>
                    <a:pt x="114" y="24"/>
                    <a:pt x="120" y="22"/>
                  </a:cubicBezTo>
                  <a:cubicBezTo>
                    <a:pt x="126" y="21"/>
                    <a:pt x="133" y="20"/>
                    <a:pt x="139" y="18"/>
                  </a:cubicBezTo>
                  <a:cubicBezTo>
                    <a:pt x="142" y="18"/>
                    <a:pt x="145" y="17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7" y="17"/>
                    <a:pt x="146" y="17"/>
                    <a:pt x="144" y="18"/>
                  </a:cubicBezTo>
                  <a:cubicBezTo>
                    <a:pt x="134" y="22"/>
                    <a:pt x="122" y="24"/>
                    <a:pt x="111" y="28"/>
                  </a:cubicBezTo>
                  <a:cubicBezTo>
                    <a:pt x="106" y="29"/>
                    <a:pt x="100" y="31"/>
                    <a:pt x="95" y="33"/>
                  </a:cubicBezTo>
                  <a:cubicBezTo>
                    <a:pt x="92" y="34"/>
                    <a:pt x="89" y="34"/>
                    <a:pt x="86" y="35"/>
                  </a:cubicBezTo>
                  <a:moveTo>
                    <a:pt x="130" y="23"/>
                  </a:moveTo>
                  <a:cubicBezTo>
                    <a:pt x="137" y="21"/>
                    <a:pt x="145" y="19"/>
                    <a:pt x="152" y="15"/>
                  </a:cubicBezTo>
                  <a:cubicBezTo>
                    <a:pt x="153" y="16"/>
                    <a:pt x="155" y="17"/>
                    <a:pt x="156" y="17"/>
                  </a:cubicBezTo>
                  <a:cubicBezTo>
                    <a:pt x="147" y="19"/>
                    <a:pt x="139" y="21"/>
                    <a:pt x="130" y="23"/>
                  </a:cubicBezTo>
                  <a:moveTo>
                    <a:pt x="92" y="29"/>
                  </a:moveTo>
                  <a:cubicBezTo>
                    <a:pt x="93" y="28"/>
                    <a:pt x="94" y="27"/>
                    <a:pt x="95" y="26"/>
                  </a:cubicBezTo>
                  <a:cubicBezTo>
                    <a:pt x="103" y="25"/>
                    <a:pt x="111" y="22"/>
                    <a:pt x="119" y="19"/>
                  </a:cubicBezTo>
                  <a:cubicBezTo>
                    <a:pt x="123" y="18"/>
                    <a:pt x="128" y="17"/>
                    <a:pt x="132" y="16"/>
                  </a:cubicBezTo>
                  <a:cubicBezTo>
                    <a:pt x="136" y="15"/>
                    <a:pt x="141" y="15"/>
                    <a:pt x="144" y="13"/>
                  </a:cubicBezTo>
                  <a:cubicBezTo>
                    <a:pt x="140" y="15"/>
                    <a:pt x="135" y="16"/>
                    <a:pt x="130" y="18"/>
                  </a:cubicBezTo>
                  <a:cubicBezTo>
                    <a:pt x="125" y="19"/>
                    <a:pt x="120" y="21"/>
                    <a:pt x="115" y="22"/>
                  </a:cubicBezTo>
                  <a:cubicBezTo>
                    <a:pt x="107" y="24"/>
                    <a:pt x="99" y="26"/>
                    <a:pt x="92" y="29"/>
                  </a:cubicBezTo>
                  <a:moveTo>
                    <a:pt x="91" y="31"/>
                  </a:moveTo>
                  <a:cubicBezTo>
                    <a:pt x="92" y="30"/>
                    <a:pt x="94" y="29"/>
                    <a:pt x="96" y="28"/>
                  </a:cubicBezTo>
                  <a:cubicBezTo>
                    <a:pt x="98" y="28"/>
                    <a:pt x="100" y="27"/>
                    <a:pt x="103" y="26"/>
                  </a:cubicBezTo>
                  <a:cubicBezTo>
                    <a:pt x="108" y="24"/>
                    <a:pt x="113" y="23"/>
                    <a:pt x="119" y="22"/>
                  </a:cubicBezTo>
                  <a:cubicBezTo>
                    <a:pt x="128" y="19"/>
                    <a:pt x="138" y="17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9" y="14"/>
                    <a:pt x="150" y="15"/>
                  </a:cubicBezTo>
                  <a:cubicBezTo>
                    <a:pt x="141" y="17"/>
                    <a:pt x="131" y="19"/>
                    <a:pt x="122" y="21"/>
                  </a:cubicBezTo>
                  <a:cubicBezTo>
                    <a:pt x="112" y="23"/>
                    <a:pt x="103" y="27"/>
                    <a:pt x="94" y="30"/>
                  </a:cubicBezTo>
                  <a:cubicBezTo>
                    <a:pt x="93" y="30"/>
                    <a:pt x="92" y="30"/>
                    <a:pt x="91" y="31"/>
                  </a:cubicBezTo>
                  <a:moveTo>
                    <a:pt x="96" y="25"/>
                  </a:moveTo>
                  <a:cubicBezTo>
                    <a:pt x="98" y="23"/>
                    <a:pt x="99" y="22"/>
                    <a:pt x="100" y="21"/>
                  </a:cubicBezTo>
                  <a:cubicBezTo>
                    <a:pt x="107" y="19"/>
                    <a:pt x="114" y="17"/>
                    <a:pt x="121" y="15"/>
                  </a:cubicBezTo>
                  <a:cubicBezTo>
                    <a:pt x="125" y="14"/>
                    <a:pt x="129" y="13"/>
                    <a:pt x="132" y="13"/>
                  </a:cubicBezTo>
                  <a:cubicBezTo>
                    <a:pt x="134" y="12"/>
                    <a:pt x="136" y="12"/>
                    <a:pt x="137" y="12"/>
                  </a:cubicBezTo>
                  <a:cubicBezTo>
                    <a:pt x="124" y="17"/>
                    <a:pt x="110" y="20"/>
                    <a:pt x="96" y="25"/>
                  </a:cubicBezTo>
                  <a:moveTo>
                    <a:pt x="96" y="2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7" y="25"/>
                    <a:pt x="99" y="24"/>
                    <a:pt x="100" y="24"/>
                  </a:cubicBezTo>
                  <a:cubicBezTo>
                    <a:pt x="105" y="22"/>
                    <a:pt x="110" y="21"/>
                    <a:pt x="115" y="19"/>
                  </a:cubicBezTo>
                  <a:cubicBezTo>
                    <a:pt x="124" y="16"/>
                    <a:pt x="133" y="14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2"/>
                    <a:pt x="144" y="12"/>
                    <a:pt x="145" y="12"/>
                  </a:cubicBezTo>
                  <a:cubicBezTo>
                    <a:pt x="142" y="13"/>
                    <a:pt x="140" y="14"/>
                    <a:pt x="137" y="14"/>
                  </a:cubicBezTo>
                  <a:cubicBezTo>
                    <a:pt x="133" y="15"/>
                    <a:pt x="129" y="16"/>
                    <a:pt x="125" y="17"/>
                  </a:cubicBezTo>
                  <a:cubicBezTo>
                    <a:pt x="117" y="19"/>
                    <a:pt x="109" y="22"/>
                    <a:pt x="100" y="24"/>
                  </a:cubicBezTo>
                  <a:cubicBezTo>
                    <a:pt x="99" y="25"/>
                    <a:pt x="97" y="25"/>
                    <a:pt x="96" y="25"/>
                  </a:cubicBezTo>
                  <a:moveTo>
                    <a:pt x="102" y="19"/>
                  </a:moveTo>
                  <a:cubicBezTo>
                    <a:pt x="103" y="18"/>
                    <a:pt x="104" y="17"/>
                    <a:pt x="105" y="16"/>
                  </a:cubicBezTo>
                  <a:cubicBezTo>
                    <a:pt x="109" y="15"/>
                    <a:pt x="113" y="14"/>
                    <a:pt x="117" y="13"/>
                  </a:cubicBezTo>
                  <a:cubicBezTo>
                    <a:pt x="120" y="12"/>
                    <a:pt x="123" y="12"/>
                    <a:pt x="125" y="11"/>
                  </a:cubicBezTo>
                  <a:cubicBezTo>
                    <a:pt x="127" y="10"/>
                    <a:pt x="129" y="10"/>
                    <a:pt x="130" y="9"/>
                  </a:cubicBezTo>
                  <a:cubicBezTo>
                    <a:pt x="130" y="9"/>
                    <a:pt x="133" y="8"/>
                    <a:pt x="133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27" y="12"/>
                    <a:pt x="121" y="13"/>
                    <a:pt x="115" y="14"/>
                  </a:cubicBezTo>
                  <a:cubicBezTo>
                    <a:pt x="111" y="15"/>
                    <a:pt x="106" y="17"/>
                    <a:pt x="102" y="19"/>
                  </a:cubicBezTo>
                  <a:moveTo>
                    <a:pt x="101" y="20"/>
                  </a:moveTo>
                  <a:cubicBezTo>
                    <a:pt x="107" y="17"/>
                    <a:pt x="113" y="15"/>
                    <a:pt x="120" y="14"/>
                  </a:cubicBezTo>
                  <a:cubicBezTo>
                    <a:pt x="125" y="13"/>
                    <a:pt x="130" y="12"/>
                    <a:pt x="135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9"/>
                    <a:pt x="138" y="10"/>
                    <a:pt x="140" y="11"/>
                  </a:cubicBezTo>
                  <a:cubicBezTo>
                    <a:pt x="134" y="12"/>
                    <a:pt x="127" y="13"/>
                    <a:pt x="121" y="14"/>
                  </a:cubicBezTo>
                  <a:cubicBezTo>
                    <a:pt x="115" y="16"/>
                    <a:pt x="107" y="17"/>
                    <a:pt x="101" y="20"/>
                  </a:cubicBezTo>
                  <a:moveTo>
                    <a:pt x="108" y="13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13" y="11"/>
                    <a:pt x="117" y="10"/>
                    <a:pt x="121" y="8"/>
                  </a:cubicBezTo>
                  <a:cubicBezTo>
                    <a:pt x="123" y="8"/>
                    <a:pt x="125" y="7"/>
                    <a:pt x="128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8"/>
                    <a:pt x="124" y="8"/>
                    <a:pt x="123" y="9"/>
                  </a:cubicBezTo>
                  <a:cubicBezTo>
                    <a:pt x="118" y="11"/>
                    <a:pt x="113" y="11"/>
                    <a:pt x="108" y="13"/>
                  </a:cubicBezTo>
                  <a:moveTo>
                    <a:pt x="106" y="15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3" y="12"/>
                    <a:pt x="115" y="12"/>
                    <a:pt x="118" y="11"/>
                  </a:cubicBezTo>
                  <a:cubicBezTo>
                    <a:pt x="122" y="10"/>
                    <a:pt x="126" y="9"/>
                    <a:pt x="130" y="6"/>
                  </a:cubicBezTo>
                  <a:cubicBezTo>
                    <a:pt x="131" y="7"/>
                    <a:pt x="132" y="7"/>
                    <a:pt x="134" y="8"/>
                  </a:cubicBezTo>
                  <a:cubicBezTo>
                    <a:pt x="130" y="9"/>
                    <a:pt x="126" y="10"/>
                    <a:pt x="122" y="11"/>
                  </a:cubicBezTo>
                  <a:cubicBezTo>
                    <a:pt x="117" y="13"/>
                    <a:pt x="111" y="14"/>
                    <a:pt x="106" y="15"/>
                  </a:cubicBezTo>
                  <a:moveTo>
                    <a:pt x="113" y="10"/>
                  </a:moveTo>
                  <a:cubicBezTo>
                    <a:pt x="114" y="9"/>
                    <a:pt x="115" y="9"/>
                    <a:pt x="117" y="8"/>
                  </a:cubicBezTo>
                  <a:cubicBezTo>
                    <a:pt x="120" y="7"/>
                    <a:pt x="123" y="6"/>
                    <a:pt x="125" y="5"/>
                  </a:cubicBezTo>
                  <a:cubicBezTo>
                    <a:pt x="126" y="5"/>
                    <a:pt x="127" y="5"/>
                    <a:pt x="128" y="6"/>
                  </a:cubicBezTo>
                  <a:cubicBezTo>
                    <a:pt x="125" y="7"/>
                    <a:pt x="122" y="7"/>
                    <a:pt x="119" y="8"/>
                  </a:cubicBezTo>
                  <a:cubicBezTo>
                    <a:pt x="117" y="9"/>
                    <a:pt x="115" y="9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moveTo>
                    <a:pt x="110" y="10"/>
                  </a:moveTo>
                  <a:cubicBezTo>
                    <a:pt x="111" y="9"/>
                    <a:pt x="113" y="8"/>
                    <a:pt x="114" y="7"/>
                  </a:cubicBezTo>
                  <a:cubicBezTo>
                    <a:pt x="116" y="6"/>
                    <a:pt x="117" y="6"/>
                    <a:pt x="119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0" y="6"/>
                    <a:pt x="120" y="6"/>
                  </a:cubicBezTo>
                  <a:cubicBezTo>
                    <a:pt x="116" y="8"/>
                    <a:pt x="113" y="9"/>
                    <a:pt x="110" y="10"/>
                  </a:cubicBezTo>
                  <a:moveTo>
                    <a:pt x="115" y="6"/>
                  </a:moveTo>
                  <a:cubicBezTo>
                    <a:pt x="116" y="5"/>
                    <a:pt x="117" y="3"/>
                    <a:pt x="119" y="2"/>
                  </a:cubicBezTo>
                  <a:cubicBezTo>
                    <a:pt x="120" y="3"/>
                    <a:pt x="122" y="3"/>
                    <a:pt x="123" y="4"/>
                  </a:cubicBezTo>
                  <a:cubicBezTo>
                    <a:pt x="120" y="4"/>
                    <a:pt x="118" y="5"/>
                    <a:pt x="115" y="6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7" y="0"/>
                  </a:cubicBezTo>
                  <a:cubicBezTo>
                    <a:pt x="97" y="19"/>
                    <a:pt x="78" y="40"/>
                    <a:pt x="60" y="61"/>
                  </a:cubicBezTo>
                  <a:cubicBezTo>
                    <a:pt x="42" y="79"/>
                    <a:pt x="24" y="98"/>
                    <a:pt x="8" y="117"/>
                  </a:cubicBezTo>
                  <a:cubicBezTo>
                    <a:pt x="1" y="122"/>
                    <a:pt x="0" y="139"/>
                    <a:pt x="8" y="143"/>
                  </a:cubicBezTo>
                  <a:cubicBezTo>
                    <a:pt x="14" y="147"/>
                    <a:pt x="20" y="150"/>
                    <a:pt x="26" y="153"/>
                  </a:cubicBezTo>
                  <a:cubicBezTo>
                    <a:pt x="37" y="158"/>
                    <a:pt x="47" y="164"/>
                    <a:pt x="58" y="169"/>
                  </a:cubicBezTo>
                  <a:cubicBezTo>
                    <a:pt x="75" y="177"/>
                    <a:pt x="91" y="187"/>
                    <a:pt x="109" y="193"/>
                  </a:cubicBezTo>
                  <a:cubicBezTo>
                    <a:pt x="109" y="193"/>
                    <a:pt x="109" y="194"/>
                    <a:pt x="109" y="194"/>
                  </a:cubicBezTo>
                  <a:cubicBezTo>
                    <a:pt x="110" y="194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26" y="175"/>
                    <a:pt x="143" y="159"/>
                    <a:pt x="159" y="142"/>
                  </a:cubicBezTo>
                  <a:cubicBezTo>
                    <a:pt x="180" y="120"/>
                    <a:pt x="201" y="98"/>
                    <a:pt x="221" y="75"/>
                  </a:cubicBezTo>
                  <a:cubicBezTo>
                    <a:pt x="223" y="73"/>
                    <a:pt x="228" y="69"/>
                    <a:pt x="229" y="66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5" y="64"/>
                    <a:pt x="224" y="60"/>
                    <a:pt x="224" y="59"/>
                  </a:cubicBezTo>
                  <a:cubicBezTo>
                    <a:pt x="223" y="55"/>
                    <a:pt x="223" y="51"/>
                    <a:pt x="225" y="47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5"/>
                    <a:pt x="224" y="45"/>
                  </a:cubicBezTo>
                  <a:cubicBezTo>
                    <a:pt x="209" y="38"/>
                    <a:pt x="193" y="31"/>
                    <a:pt x="177" y="24"/>
                  </a:cubicBezTo>
                  <a:cubicBezTo>
                    <a:pt x="158" y="16"/>
                    <a:pt x="139" y="6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8737269" y="507927"/>
              <a:ext cx="885825" cy="923925"/>
            </a:xfrm>
            <a:custGeom>
              <a:avLst/>
              <a:gdLst>
                <a:gd name="T0" fmla="*/ 95 w 209"/>
                <a:gd name="T1" fmla="*/ 202 h 218"/>
                <a:gd name="T2" fmla="*/ 82 w 209"/>
                <a:gd name="T3" fmla="*/ 161 h 218"/>
                <a:gd name="T4" fmla="*/ 137 w 209"/>
                <a:gd name="T5" fmla="*/ 160 h 218"/>
                <a:gd name="T6" fmla="*/ 117 w 209"/>
                <a:gd name="T7" fmla="*/ 210 h 218"/>
                <a:gd name="T8" fmla="*/ 81 w 209"/>
                <a:gd name="T9" fmla="*/ 156 h 218"/>
                <a:gd name="T10" fmla="*/ 92 w 209"/>
                <a:gd name="T11" fmla="*/ 140 h 218"/>
                <a:gd name="T12" fmla="*/ 81 w 209"/>
                <a:gd name="T13" fmla="*/ 156 h 218"/>
                <a:gd name="T14" fmla="*/ 114 w 209"/>
                <a:gd name="T15" fmla="*/ 147 h 218"/>
                <a:gd name="T16" fmla="*/ 140 w 209"/>
                <a:gd name="T17" fmla="*/ 132 h 218"/>
                <a:gd name="T18" fmla="*/ 37 w 209"/>
                <a:gd name="T19" fmla="*/ 166 h 218"/>
                <a:gd name="T20" fmla="*/ 48 w 209"/>
                <a:gd name="T21" fmla="*/ 112 h 218"/>
                <a:gd name="T22" fmla="*/ 77 w 209"/>
                <a:gd name="T23" fmla="*/ 157 h 218"/>
                <a:gd name="T24" fmla="*/ 37 w 209"/>
                <a:gd name="T25" fmla="*/ 166 h 218"/>
                <a:gd name="T26" fmla="*/ 181 w 209"/>
                <a:gd name="T27" fmla="*/ 165 h 218"/>
                <a:gd name="T28" fmla="*/ 141 w 209"/>
                <a:gd name="T29" fmla="*/ 157 h 218"/>
                <a:gd name="T30" fmla="*/ 171 w 209"/>
                <a:gd name="T31" fmla="*/ 112 h 218"/>
                <a:gd name="T32" fmla="*/ 202 w 209"/>
                <a:gd name="T33" fmla="*/ 152 h 218"/>
                <a:gd name="T34" fmla="*/ 74 w 209"/>
                <a:gd name="T35" fmla="*/ 125 h 218"/>
                <a:gd name="T36" fmla="*/ 54 w 209"/>
                <a:gd name="T37" fmla="*/ 107 h 218"/>
                <a:gd name="T38" fmla="*/ 73 w 209"/>
                <a:gd name="T39" fmla="*/ 109 h 218"/>
                <a:gd name="T40" fmla="*/ 145 w 209"/>
                <a:gd name="T41" fmla="*/ 125 h 218"/>
                <a:gd name="T42" fmla="*/ 145 w 209"/>
                <a:gd name="T43" fmla="*/ 93 h 218"/>
                <a:gd name="T44" fmla="*/ 145 w 209"/>
                <a:gd name="T45" fmla="*/ 125 h 218"/>
                <a:gd name="T46" fmla="*/ 94 w 209"/>
                <a:gd name="T47" fmla="*/ 137 h 218"/>
                <a:gd name="T48" fmla="*/ 78 w 209"/>
                <a:gd name="T49" fmla="*/ 109 h 218"/>
                <a:gd name="T50" fmla="*/ 109 w 209"/>
                <a:gd name="T51" fmla="*/ 73 h 218"/>
                <a:gd name="T52" fmla="*/ 141 w 209"/>
                <a:gd name="T53" fmla="*/ 127 h 218"/>
                <a:gd name="T54" fmla="*/ 109 w 209"/>
                <a:gd name="T55" fmla="*/ 144 h 218"/>
                <a:gd name="T56" fmla="*/ 81 w 209"/>
                <a:gd name="T57" fmla="*/ 62 h 218"/>
                <a:gd name="T58" fmla="*/ 79 w 209"/>
                <a:gd name="T59" fmla="*/ 85 h 218"/>
                <a:gd name="T60" fmla="*/ 140 w 209"/>
                <a:gd name="T61" fmla="*/ 85 h 218"/>
                <a:gd name="T62" fmla="*/ 137 w 209"/>
                <a:gd name="T63" fmla="*/ 62 h 218"/>
                <a:gd name="T64" fmla="*/ 48 w 209"/>
                <a:gd name="T65" fmla="*/ 106 h 218"/>
                <a:gd name="T66" fmla="*/ 17 w 209"/>
                <a:gd name="T67" fmla="*/ 71 h 218"/>
                <a:gd name="T68" fmla="*/ 76 w 209"/>
                <a:gd name="T69" fmla="*/ 60 h 218"/>
                <a:gd name="T70" fmla="*/ 74 w 209"/>
                <a:gd name="T71" fmla="*/ 88 h 218"/>
                <a:gd name="T72" fmla="*/ 171 w 209"/>
                <a:gd name="T73" fmla="*/ 106 h 218"/>
                <a:gd name="T74" fmla="*/ 141 w 209"/>
                <a:gd name="T75" fmla="*/ 60 h 218"/>
                <a:gd name="T76" fmla="*/ 183 w 209"/>
                <a:gd name="T77" fmla="*/ 52 h 218"/>
                <a:gd name="T78" fmla="*/ 193 w 209"/>
                <a:gd name="T79" fmla="*/ 84 h 218"/>
                <a:gd name="T80" fmla="*/ 109 w 209"/>
                <a:gd name="T81" fmla="*/ 69 h 218"/>
                <a:gd name="T82" fmla="*/ 84 w 209"/>
                <a:gd name="T83" fmla="*/ 48 h 218"/>
                <a:gd name="T84" fmla="*/ 109 w 209"/>
                <a:gd name="T85" fmla="*/ 4 h 218"/>
                <a:gd name="T86" fmla="*/ 137 w 209"/>
                <a:gd name="T87" fmla="*/ 58 h 218"/>
                <a:gd name="T88" fmla="*/ 109 w 209"/>
                <a:gd name="T89" fmla="*/ 69 h 218"/>
                <a:gd name="T90" fmla="*/ 106 w 209"/>
                <a:gd name="T91" fmla="*/ 0 h 218"/>
                <a:gd name="T92" fmla="*/ 77 w 209"/>
                <a:gd name="T93" fmla="*/ 56 h 218"/>
                <a:gd name="T94" fmla="*/ 37 w 209"/>
                <a:gd name="T95" fmla="*/ 48 h 218"/>
                <a:gd name="T96" fmla="*/ 21 w 209"/>
                <a:gd name="T97" fmla="*/ 85 h 218"/>
                <a:gd name="T98" fmla="*/ 35 w 209"/>
                <a:gd name="T99" fmla="*/ 117 h 218"/>
                <a:gd name="T100" fmla="*/ 15 w 209"/>
                <a:gd name="T101" fmla="*/ 163 h 218"/>
                <a:gd name="T102" fmla="*/ 37 w 209"/>
                <a:gd name="T103" fmla="*/ 170 h 218"/>
                <a:gd name="T104" fmla="*/ 79 w 209"/>
                <a:gd name="T105" fmla="*/ 167 h 218"/>
                <a:gd name="T106" fmla="*/ 109 w 209"/>
                <a:gd name="T107" fmla="*/ 218 h 218"/>
                <a:gd name="T108" fmla="*/ 128 w 209"/>
                <a:gd name="T109" fmla="*/ 201 h 218"/>
                <a:gd name="T110" fmla="*/ 148 w 209"/>
                <a:gd name="T111" fmla="*/ 164 h 218"/>
                <a:gd name="T112" fmla="*/ 190 w 209"/>
                <a:gd name="T113" fmla="*/ 169 h 218"/>
                <a:gd name="T114" fmla="*/ 197 w 209"/>
                <a:gd name="T115" fmla="*/ 133 h 218"/>
                <a:gd name="T116" fmla="*/ 202 w 209"/>
                <a:gd name="T117" fmla="*/ 78 h 218"/>
                <a:gd name="T118" fmla="*/ 182 w 209"/>
                <a:gd name="T119" fmla="*/ 48 h 218"/>
                <a:gd name="T120" fmla="*/ 141 w 209"/>
                <a:gd name="T121" fmla="*/ 56 h 218"/>
                <a:gd name="T122" fmla="*/ 123 w 209"/>
                <a:gd name="T123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218">
                  <a:moveTo>
                    <a:pt x="110" y="213"/>
                  </a:moveTo>
                  <a:cubicBezTo>
                    <a:pt x="104" y="213"/>
                    <a:pt x="98" y="207"/>
                    <a:pt x="95" y="202"/>
                  </a:cubicBezTo>
                  <a:cubicBezTo>
                    <a:pt x="88" y="190"/>
                    <a:pt x="85" y="177"/>
                    <a:pt x="82" y="164"/>
                  </a:cubicBezTo>
                  <a:cubicBezTo>
                    <a:pt x="82" y="163"/>
                    <a:pt x="82" y="162"/>
                    <a:pt x="82" y="161"/>
                  </a:cubicBezTo>
                  <a:cubicBezTo>
                    <a:pt x="91" y="157"/>
                    <a:pt x="101" y="153"/>
                    <a:pt x="109" y="149"/>
                  </a:cubicBezTo>
                  <a:cubicBezTo>
                    <a:pt x="118" y="153"/>
                    <a:pt x="127" y="157"/>
                    <a:pt x="137" y="160"/>
                  </a:cubicBezTo>
                  <a:cubicBezTo>
                    <a:pt x="136" y="165"/>
                    <a:pt x="135" y="171"/>
                    <a:pt x="133" y="176"/>
                  </a:cubicBezTo>
                  <a:cubicBezTo>
                    <a:pt x="130" y="188"/>
                    <a:pt x="126" y="202"/>
                    <a:pt x="117" y="210"/>
                  </a:cubicBezTo>
                  <a:cubicBezTo>
                    <a:pt x="114" y="213"/>
                    <a:pt x="112" y="213"/>
                    <a:pt x="110" y="213"/>
                  </a:cubicBezTo>
                  <a:moveTo>
                    <a:pt x="81" y="156"/>
                  </a:moveTo>
                  <a:cubicBezTo>
                    <a:pt x="80" y="148"/>
                    <a:pt x="79" y="140"/>
                    <a:pt x="78" y="133"/>
                  </a:cubicBezTo>
                  <a:cubicBezTo>
                    <a:pt x="83" y="135"/>
                    <a:pt x="88" y="138"/>
                    <a:pt x="92" y="140"/>
                  </a:cubicBezTo>
                  <a:cubicBezTo>
                    <a:pt x="96" y="142"/>
                    <a:pt x="100" y="145"/>
                    <a:pt x="104" y="146"/>
                  </a:cubicBezTo>
                  <a:cubicBezTo>
                    <a:pt x="97" y="150"/>
                    <a:pt x="89" y="153"/>
                    <a:pt x="81" y="156"/>
                  </a:cubicBezTo>
                  <a:moveTo>
                    <a:pt x="137" y="156"/>
                  </a:moveTo>
                  <a:cubicBezTo>
                    <a:pt x="130" y="153"/>
                    <a:pt x="122" y="150"/>
                    <a:pt x="114" y="147"/>
                  </a:cubicBezTo>
                  <a:cubicBezTo>
                    <a:pt x="118" y="145"/>
                    <a:pt x="122" y="142"/>
                    <a:pt x="126" y="140"/>
                  </a:cubicBezTo>
                  <a:cubicBezTo>
                    <a:pt x="131" y="138"/>
                    <a:pt x="136" y="135"/>
                    <a:pt x="140" y="132"/>
                  </a:cubicBezTo>
                  <a:cubicBezTo>
                    <a:pt x="140" y="140"/>
                    <a:pt x="139" y="148"/>
                    <a:pt x="137" y="156"/>
                  </a:cubicBezTo>
                  <a:moveTo>
                    <a:pt x="37" y="166"/>
                  </a:moveTo>
                  <a:cubicBezTo>
                    <a:pt x="32" y="166"/>
                    <a:pt x="28" y="165"/>
                    <a:pt x="24" y="164"/>
                  </a:cubicBezTo>
                  <a:cubicBezTo>
                    <a:pt x="0" y="156"/>
                    <a:pt x="33" y="125"/>
                    <a:pt x="48" y="112"/>
                  </a:cubicBezTo>
                  <a:cubicBezTo>
                    <a:pt x="56" y="119"/>
                    <a:pt x="65" y="125"/>
                    <a:pt x="74" y="130"/>
                  </a:cubicBezTo>
                  <a:cubicBezTo>
                    <a:pt x="75" y="139"/>
                    <a:pt x="76" y="148"/>
                    <a:pt x="77" y="157"/>
                  </a:cubicBezTo>
                  <a:cubicBezTo>
                    <a:pt x="73" y="159"/>
                    <a:pt x="69" y="160"/>
                    <a:pt x="65" y="161"/>
                  </a:cubicBezTo>
                  <a:cubicBezTo>
                    <a:pt x="57" y="163"/>
                    <a:pt x="47" y="166"/>
                    <a:pt x="37" y="166"/>
                  </a:cubicBezTo>
                  <a:moveTo>
                    <a:pt x="182" y="165"/>
                  </a:moveTo>
                  <a:cubicBezTo>
                    <a:pt x="182" y="165"/>
                    <a:pt x="181" y="165"/>
                    <a:pt x="181" y="165"/>
                  </a:cubicBezTo>
                  <a:cubicBezTo>
                    <a:pt x="168" y="165"/>
                    <a:pt x="155" y="162"/>
                    <a:pt x="143" y="158"/>
                  </a:cubicBezTo>
                  <a:cubicBezTo>
                    <a:pt x="142" y="158"/>
                    <a:pt x="142" y="157"/>
                    <a:pt x="141" y="157"/>
                  </a:cubicBezTo>
                  <a:cubicBezTo>
                    <a:pt x="143" y="148"/>
                    <a:pt x="144" y="139"/>
                    <a:pt x="144" y="130"/>
                  </a:cubicBezTo>
                  <a:cubicBezTo>
                    <a:pt x="153" y="124"/>
                    <a:pt x="162" y="118"/>
                    <a:pt x="171" y="112"/>
                  </a:cubicBezTo>
                  <a:cubicBezTo>
                    <a:pt x="174" y="115"/>
                    <a:pt x="178" y="118"/>
                    <a:pt x="182" y="121"/>
                  </a:cubicBezTo>
                  <a:cubicBezTo>
                    <a:pt x="190" y="129"/>
                    <a:pt x="200" y="140"/>
                    <a:pt x="202" y="152"/>
                  </a:cubicBezTo>
                  <a:cubicBezTo>
                    <a:pt x="205" y="164"/>
                    <a:pt x="190" y="165"/>
                    <a:pt x="182" y="165"/>
                  </a:cubicBezTo>
                  <a:moveTo>
                    <a:pt x="74" y="125"/>
                  </a:moveTo>
                  <a:cubicBezTo>
                    <a:pt x="66" y="120"/>
                    <a:pt x="59" y="115"/>
                    <a:pt x="51" y="109"/>
                  </a:cubicBezTo>
                  <a:cubicBezTo>
                    <a:pt x="52" y="108"/>
                    <a:pt x="53" y="108"/>
                    <a:pt x="54" y="107"/>
                  </a:cubicBezTo>
                  <a:cubicBezTo>
                    <a:pt x="60" y="102"/>
                    <a:pt x="67" y="97"/>
                    <a:pt x="74" y="93"/>
                  </a:cubicBezTo>
                  <a:cubicBezTo>
                    <a:pt x="74" y="98"/>
                    <a:pt x="73" y="104"/>
                    <a:pt x="73" y="109"/>
                  </a:cubicBezTo>
                  <a:cubicBezTo>
                    <a:pt x="73" y="114"/>
                    <a:pt x="74" y="119"/>
                    <a:pt x="74" y="125"/>
                  </a:cubicBezTo>
                  <a:moveTo>
                    <a:pt x="145" y="125"/>
                  </a:moveTo>
                  <a:cubicBezTo>
                    <a:pt x="145" y="116"/>
                    <a:pt x="145" y="107"/>
                    <a:pt x="145" y="98"/>
                  </a:cubicBezTo>
                  <a:cubicBezTo>
                    <a:pt x="145" y="96"/>
                    <a:pt x="145" y="95"/>
                    <a:pt x="145" y="93"/>
                  </a:cubicBezTo>
                  <a:cubicBezTo>
                    <a:pt x="153" y="98"/>
                    <a:pt x="160" y="103"/>
                    <a:pt x="168" y="109"/>
                  </a:cubicBezTo>
                  <a:cubicBezTo>
                    <a:pt x="160" y="115"/>
                    <a:pt x="152" y="120"/>
                    <a:pt x="145" y="125"/>
                  </a:cubicBezTo>
                  <a:moveTo>
                    <a:pt x="109" y="144"/>
                  </a:moveTo>
                  <a:cubicBezTo>
                    <a:pt x="104" y="142"/>
                    <a:pt x="99" y="139"/>
                    <a:pt x="94" y="137"/>
                  </a:cubicBezTo>
                  <a:cubicBezTo>
                    <a:pt x="89" y="134"/>
                    <a:pt x="83" y="131"/>
                    <a:pt x="78" y="127"/>
                  </a:cubicBezTo>
                  <a:cubicBezTo>
                    <a:pt x="78" y="121"/>
                    <a:pt x="78" y="115"/>
                    <a:pt x="78" y="109"/>
                  </a:cubicBezTo>
                  <a:cubicBezTo>
                    <a:pt x="78" y="103"/>
                    <a:pt x="78" y="96"/>
                    <a:pt x="78" y="90"/>
                  </a:cubicBezTo>
                  <a:cubicBezTo>
                    <a:pt x="88" y="84"/>
                    <a:pt x="98" y="78"/>
                    <a:pt x="109" y="73"/>
                  </a:cubicBezTo>
                  <a:cubicBezTo>
                    <a:pt x="120" y="78"/>
                    <a:pt x="130" y="84"/>
                    <a:pt x="141" y="90"/>
                  </a:cubicBezTo>
                  <a:cubicBezTo>
                    <a:pt x="141" y="102"/>
                    <a:pt x="141" y="115"/>
                    <a:pt x="141" y="127"/>
                  </a:cubicBezTo>
                  <a:cubicBezTo>
                    <a:pt x="135" y="131"/>
                    <a:pt x="130" y="134"/>
                    <a:pt x="124" y="137"/>
                  </a:cubicBezTo>
                  <a:cubicBezTo>
                    <a:pt x="119" y="139"/>
                    <a:pt x="114" y="142"/>
                    <a:pt x="109" y="144"/>
                  </a:cubicBezTo>
                  <a:moveTo>
                    <a:pt x="79" y="85"/>
                  </a:moveTo>
                  <a:cubicBezTo>
                    <a:pt x="79" y="77"/>
                    <a:pt x="80" y="70"/>
                    <a:pt x="81" y="62"/>
                  </a:cubicBezTo>
                  <a:cubicBezTo>
                    <a:pt x="89" y="65"/>
                    <a:pt x="97" y="68"/>
                    <a:pt x="105" y="71"/>
                  </a:cubicBezTo>
                  <a:cubicBezTo>
                    <a:pt x="96" y="75"/>
                    <a:pt x="87" y="80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moveTo>
                    <a:pt x="140" y="85"/>
                  </a:moveTo>
                  <a:cubicBezTo>
                    <a:pt x="131" y="80"/>
                    <a:pt x="122" y="75"/>
                    <a:pt x="114" y="71"/>
                  </a:cubicBezTo>
                  <a:cubicBezTo>
                    <a:pt x="121" y="68"/>
                    <a:pt x="129" y="64"/>
                    <a:pt x="137" y="62"/>
                  </a:cubicBezTo>
                  <a:cubicBezTo>
                    <a:pt x="139" y="69"/>
                    <a:pt x="140" y="77"/>
                    <a:pt x="140" y="85"/>
                  </a:cubicBezTo>
                  <a:moveTo>
                    <a:pt x="48" y="106"/>
                  </a:moveTo>
                  <a:cubicBezTo>
                    <a:pt x="47" y="105"/>
                    <a:pt x="45" y="104"/>
                    <a:pt x="44" y="103"/>
                  </a:cubicBezTo>
                  <a:cubicBezTo>
                    <a:pt x="34" y="94"/>
                    <a:pt x="23" y="84"/>
                    <a:pt x="17" y="71"/>
                  </a:cubicBezTo>
                  <a:cubicBezTo>
                    <a:pt x="12" y="57"/>
                    <a:pt x="22" y="53"/>
                    <a:pt x="35" y="53"/>
                  </a:cubicBezTo>
                  <a:cubicBezTo>
                    <a:pt x="50" y="53"/>
                    <a:pt x="70" y="58"/>
                    <a:pt x="76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5" y="70"/>
                    <a:pt x="74" y="79"/>
                    <a:pt x="74" y="88"/>
                  </a:cubicBezTo>
                  <a:cubicBezTo>
                    <a:pt x="65" y="94"/>
                    <a:pt x="56" y="100"/>
                    <a:pt x="48" y="106"/>
                  </a:cubicBezTo>
                  <a:moveTo>
                    <a:pt x="171" y="106"/>
                  </a:moveTo>
                  <a:cubicBezTo>
                    <a:pt x="163" y="99"/>
                    <a:pt x="154" y="93"/>
                    <a:pt x="144" y="87"/>
                  </a:cubicBezTo>
                  <a:cubicBezTo>
                    <a:pt x="144" y="78"/>
                    <a:pt x="143" y="69"/>
                    <a:pt x="141" y="60"/>
                  </a:cubicBezTo>
                  <a:cubicBezTo>
                    <a:pt x="149" y="58"/>
                    <a:pt x="156" y="56"/>
                    <a:pt x="163" y="55"/>
                  </a:cubicBezTo>
                  <a:cubicBezTo>
                    <a:pt x="169" y="53"/>
                    <a:pt x="176" y="52"/>
                    <a:pt x="183" y="52"/>
                  </a:cubicBezTo>
                  <a:cubicBezTo>
                    <a:pt x="189" y="52"/>
                    <a:pt x="195" y="53"/>
                    <a:pt x="200" y="57"/>
                  </a:cubicBezTo>
                  <a:cubicBezTo>
                    <a:pt x="208" y="64"/>
                    <a:pt x="198" y="78"/>
                    <a:pt x="193" y="84"/>
                  </a:cubicBezTo>
                  <a:cubicBezTo>
                    <a:pt x="187" y="92"/>
                    <a:pt x="179" y="99"/>
                    <a:pt x="171" y="106"/>
                  </a:cubicBezTo>
                  <a:moveTo>
                    <a:pt x="109" y="69"/>
                  </a:moveTo>
                  <a:cubicBezTo>
                    <a:pt x="100" y="65"/>
                    <a:pt x="91" y="61"/>
                    <a:pt x="82" y="58"/>
                  </a:cubicBezTo>
                  <a:cubicBezTo>
                    <a:pt x="82" y="54"/>
                    <a:pt x="83" y="51"/>
                    <a:pt x="84" y="48"/>
                  </a:cubicBezTo>
                  <a:cubicBezTo>
                    <a:pt x="87" y="35"/>
                    <a:pt x="91" y="20"/>
                    <a:pt x="100" y="10"/>
                  </a:cubicBezTo>
                  <a:cubicBezTo>
                    <a:pt x="103" y="6"/>
                    <a:pt x="106" y="4"/>
                    <a:pt x="109" y="4"/>
                  </a:cubicBezTo>
                  <a:cubicBezTo>
                    <a:pt x="124" y="4"/>
                    <a:pt x="134" y="45"/>
                    <a:pt x="136" y="54"/>
                  </a:cubicBezTo>
                  <a:cubicBezTo>
                    <a:pt x="136" y="55"/>
                    <a:pt x="136" y="56"/>
                    <a:pt x="137" y="58"/>
                  </a:cubicBezTo>
                  <a:cubicBezTo>
                    <a:pt x="136" y="58"/>
                    <a:pt x="136" y="58"/>
                    <a:pt x="135" y="58"/>
                  </a:cubicBezTo>
                  <a:cubicBezTo>
                    <a:pt x="126" y="61"/>
                    <a:pt x="118" y="65"/>
                    <a:pt x="109" y="69"/>
                  </a:cubicBezTo>
                  <a:moveTo>
                    <a:pt x="109" y="0"/>
                  </a:moveTo>
                  <a:cubicBezTo>
                    <a:pt x="108" y="0"/>
                    <a:pt x="107" y="0"/>
                    <a:pt x="106" y="0"/>
                  </a:cubicBezTo>
                  <a:cubicBezTo>
                    <a:pt x="99" y="2"/>
                    <a:pt x="93" y="10"/>
                    <a:pt x="90" y="16"/>
                  </a:cubicBezTo>
                  <a:cubicBezTo>
                    <a:pt x="84" y="29"/>
                    <a:pt x="80" y="42"/>
                    <a:pt x="77" y="56"/>
                  </a:cubicBezTo>
                  <a:cubicBezTo>
                    <a:pt x="71" y="54"/>
                    <a:pt x="65" y="52"/>
                    <a:pt x="58" y="51"/>
                  </a:cubicBezTo>
                  <a:cubicBezTo>
                    <a:pt x="51" y="49"/>
                    <a:pt x="44" y="48"/>
                    <a:pt x="37" y="48"/>
                  </a:cubicBezTo>
                  <a:cubicBezTo>
                    <a:pt x="32" y="48"/>
                    <a:pt x="27" y="49"/>
                    <a:pt x="23" y="50"/>
                  </a:cubicBezTo>
                  <a:cubicBezTo>
                    <a:pt x="5" y="56"/>
                    <a:pt x="13" y="75"/>
                    <a:pt x="21" y="85"/>
                  </a:cubicBezTo>
                  <a:cubicBezTo>
                    <a:pt x="28" y="94"/>
                    <a:pt x="36" y="102"/>
                    <a:pt x="44" y="109"/>
                  </a:cubicBezTo>
                  <a:cubicBezTo>
                    <a:pt x="41" y="112"/>
                    <a:pt x="38" y="114"/>
                    <a:pt x="35" y="117"/>
                  </a:cubicBezTo>
                  <a:cubicBezTo>
                    <a:pt x="27" y="125"/>
                    <a:pt x="18" y="134"/>
                    <a:pt x="13" y="146"/>
                  </a:cubicBezTo>
                  <a:cubicBezTo>
                    <a:pt x="11" y="151"/>
                    <a:pt x="11" y="158"/>
                    <a:pt x="15" y="163"/>
                  </a:cubicBezTo>
                  <a:cubicBezTo>
                    <a:pt x="20" y="169"/>
                    <a:pt x="29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1" y="170"/>
                    <a:pt x="64" y="167"/>
                    <a:pt x="78" y="162"/>
                  </a:cubicBezTo>
                  <a:cubicBezTo>
                    <a:pt x="78" y="164"/>
                    <a:pt x="78" y="165"/>
                    <a:pt x="79" y="167"/>
                  </a:cubicBezTo>
                  <a:cubicBezTo>
                    <a:pt x="81" y="180"/>
                    <a:pt x="85" y="194"/>
                    <a:pt x="93" y="206"/>
                  </a:cubicBezTo>
                  <a:cubicBezTo>
                    <a:pt x="96" y="212"/>
                    <a:pt x="102" y="218"/>
                    <a:pt x="109" y="218"/>
                  </a:cubicBezTo>
                  <a:cubicBezTo>
                    <a:pt x="110" y="218"/>
                    <a:pt x="110" y="218"/>
                    <a:pt x="111" y="218"/>
                  </a:cubicBezTo>
                  <a:cubicBezTo>
                    <a:pt x="119" y="217"/>
                    <a:pt x="125" y="208"/>
                    <a:pt x="128" y="201"/>
                  </a:cubicBezTo>
                  <a:cubicBezTo>
                    <a:pt x="135" y="189"/>
                    <a:pt x="138" y="175"/>
                    <a:pt x="141" y="161"/>
                  </a:cubicBezTo>
                  <a:cubicBezTo>
                    <a:pt x="143" y="162"/>
                    <a:pt x="146" y="163"/>
                    <a:pt x="148" y="164"/>
                  </a:cubicBezTo>
                  <a:cubicBezTo>
                    <a:pt x="159" y="167"/>
                    <a:pt x="170" y="170"/>
                    <a:pt x="181" y="170"/>
                  </a:cubicBezTo>
                  <a:cubicBezTo>
                    <a:pt x="184" y="170"/>
                    <a:pt x="187" y="170"/>
                    <a:pt x="190" y="169"/>
                  </a:cubicBezTo>
                  <a:cubicBezTo>
                    <a:pt x="197" y="168"/>
                    <a:pt x="205" y="165"/>
                    <a:pt x="206" y="157"/>
                  </a:cubicBezTo>
                  <a:cubicBezTo>
                    <a:pt x="208" y="148"/>
                    <a:pt x="202" y="139"/>
                    <a:pt x="197" y="133"/>
                  </a:cubicBezTo>
                  <a:cubicBezTo>
                    <a:pt x="191" y="124"/>
                    <a:pt x="183" y="116"/>
                    <a:pt x="174" y="109"/>
                  </a:cubicBezTo>
                  <a:cubicBezTo>
                    <a:pt x="185" y="100"/>
                    <a:pt x="195" y="90"/>
                    <a:pt x="202" y="78"/>
                  </a:cubicBezTo>
                  <a:cubicBezTo>
                    <a:pt x="206" y="72"/>
                    <a:pt x="209" y="63"/>
                    <a:pt x="205" y="56"/>
                  </a:cubicBezTo>
                  <a:cubicBezTo>
                    <a:pt x="200" y="49"/>
                    <a:pt x="189" y="48"/>
                    <a:pt x="182" y="48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68" y="48"/>
                    <a:pt x="154" y="52"/>
                    <a:pt x="141" y="56"/>
                  </a:cubicBezTo>
                  <a:cubicBezTo>
                    <a:pt x="140" y="52"/>
                    <a:pt x="139" y="47"/>
                    <a:pt x="138" y="43"/>
                  </a:cubicBezTo>
                  <a:cubicBezTo>
                    <a:pt x="135" y="31"/>
                    <a:pt x="131" y="18"/>
                    <a:pt x="123" y="8"/>
                  </a:cubicBezTo>
                  <a:cubicBezTo>
                    <a:pt x="120" y="4"/>
                    <a:pt x="115" y="0"/>
                    <a:pt x="10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8234031" y="4127427"/>
              <a:ext cx="749300" cy="546100"/>
            </a:xfrm>
            <a:custGeom>
              <a:avLst/>
              <a:gdLst>
                <a:gd name="T0" fmla="*/ 141 w 177"/>
                <a:gd name="T1" fmla="*/ 0 h 129"/>
                <a:gd name="T2" fmla="*/ 138 w 177"/>
                <a:gd name="T3" fmla="*/ 0 h 129"/>
                <a:gd name="T4" fmla="*/ 103 w 177"/>
                <a:gd name="T5" fmla="*/ 12 h 129"/>
                <a:gd name="T6" fmla="*/ 60 w 177"/>
                <a:gd name="T7" fmla="*/ 36 h 129"/>
                <a:gd name="T8" fmla="*/ 62 w 177"/>
                <a:gd name="T9" fmla="*/ 41 h 129"/>
                <a:gd name="T10" fmla="*/ 63 w 177"/>
                <a:gd name="T11" fmla="*/ 41 h 129"/>
                <a:gd name="T12" fmla="*/ 138 w 177"/>
                <a:gd name="T13" fmla="*/ 6 h 129"/>
                <a:gd name="T14" fmla="*/ 143 w 177"/>
                <a:gd name="T15" fmla="*/ 6 h 129"/>
                <a:gd name="T16" fmla="*/ 169 w 177"/>
                <a:gd name="T17" fmla="*/ 17 h 129"/>
                <a:gd name="T18" fmla="*/ 156 w 177"/>
                <a:gd name="T19" fmla="*/ 51 h 129"/>
                <a:gd name="T20" fmla="*/ 96 w 177"/>
                <a:gd name="T21" fmla="*/ 92 h 129"/>
                <a:gd name="T22" fmla="*/ 63 w 177"/>
                <a:gd name="T23" fmla="*/ 111 h 129"/>
                <a:gd name="T24" fmla="*/ 32 w 177"/>
                <a:gd name="T25" fmla="*/ 123 h 129"/>
                <a:gd name="T26" fmla="*/ 23 w 177"/>
                <a:gd name="T27" fmla="*/ 121 h 129"/>
                <a:gd name="T28" fmla="*/ 29 w 177"/>
                <a:gd name="T29" fmla="*/ 90 h 129"/>
                <a:gd name="T30" fmla="*/ 59 w 177"/>
                <a:gd name="T31" fmla="*/ 66 h 129"/>
                <a:gd name="T32" fmla="*/ 104 w 177"/>
                <a:gd name="T33" fmla="*/ 40 h 129"/>
                <a:gd name="T34" fmla="*/ 113 w 177"/>
                <a:gd name="T35" fmla="*/ 38 h 129"/>
                <a:gd name="T36" fmla="*/ 114 w 177"/>
                <a:gd name="T37" fmla="*/ 38 h 129"/>
                <a:gd name="T38" fmla="*/ 115 w 177"/>
                <a:gd name="T39" fmla="*/ 60 h 129"/>
                <a:gd name="T40" fmla="*/ 101 w 177"/>
                <a:gd name="T41" fmla="*/ 70 h 129"/>
                <a:gd name="T42" fmla="*/ 57 w 177"/>
                <a:gd name="T43" fmla="*/ 94 h 129"/>
                <a:gd name="T44" fmla="*/ 58 w 177"/>
                <a:gd name="T45" fmla="*/ 100 h 129"/>
                <a:gd name="T46" fmla="*/ 59 w 177"/>
                <a:gd name="T47" fmla="*/ 100 h 129"/>
                <a:gd name="T48" fmla="*/ 104 w 177"/>
                <a:gd name="T49" fmla="*/ 75 h 129"/>
                <a:gd name="T50" fmla="*/ 126 w 177"/>
                <a:gd name="T51" fmla="*/ 43 h 129"/>
                <a:gd name="T52" fmla="*/ 113 w 177"/>
                <a:gd name="T53" fmla="*/ 32 h 129"/>
                <a:gd name="T54" fmla="*/ 89 w 177"/>
                <a:gd name="T55" fmla="*/ 40 h 129"/>
                <a:gd name="T56" fmla="*/ 34 w 177"/>
                <a:gd name="T57" fmla="*/ 79 h 129"/>
                <a:gd name="T58" fmla="*/ 11 w 177"/>
                <a:gd name="T59" fmla="*/ 118 h 129"/>
                <a:gd name="T60" fmla="*/ 31 w 177"/>
                <a:gd name="T61" fmla="*/ 129 h 129"/>
                <a:gd name="T62" fmla="*/ 66 w 177"/>
                <a:gd name="T63" fmla="*/ 117 h 129"/>
                <a:gd name="T64" fmla="*/ 140 w 177"/>
                <a:gd name="T65" fmla="*/ 72 h 129"/>
                <a:gd name="T66" fmla="*/ 177 w 177"/>
                <a:gd name="T67" fmla="*/ 23 h 129"/>
                <a:gd name="T68" fmla="*/ 141 w 177"/>
                <a:gd name="T6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29">
                  <a:moveTo>
                    <a:pt x="141" y="0"/>
                  </a:moveTo>
                  <a:cubicBezTo>
                    <a:pt x="140" y="0"/>
                    <a:pt x="139" y="0"/>
                    <a:pt x="138" y="0"/>
                  </a:cubicBezTo>
                  <a:cubicBezTo>
                    <a:pt x="126" y="1"/>
                    <a:pt x="114" y="7"/>
                    <a:pt x="103" y="12"/>
                  </a:cubicBezTo>
                  <a:cubicBezTo>
                    <a:pt x="89" y="20"/>
                    <a:pt x="74" y="28"/>
                    <a:pt x="60" y="36"/>
                  </a:cubicBezTo>
                  <a:cubicBezTo>
                    <a:pt x="57" y="37"/>
                    <a:pt x="59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87" y="29"/>
                    <a:pt x="112" y="9"/>
                    <a:pt x="138" y="6"/>
                  </a:cubicBezTo>
                  <a:cubicBezTo>
                    <a:pt x="140" y="6"/>
                    <a:pt x="142" y="6"/>
                    <a:pt x="143" y="6"/>
                  </a:cubicBezTo>
                  <a:cubicBezTo>
                    <a:pt x="153" y="6"/>
                    <a:pt x="163" y="9"/>
                    <a:pt x="169" y="17"/>
                  </a:cubicBezTo>
                  <a:cubicBezTo>
                    <a:pt x="177" y="28"/>
                    <a:pt x="164" y="43"/>
                    <a:pt x="156" y="51"/>
                  </a:cubicBezTo>
                  <a:cubicBezTo>
                    <a:pt x="139" y="68"/>
                    <a:pt x="117" y="80"/>
                    <a:pt x="96" y="92"/>
                  </a:cubicBezTo>
                  <a:cubicBezTo>
                    <a:pt x="85" y="99"/>
                    <a:pt x="74" y="105"/>
                    <a:pt x="63" y="111"/>
                  </a:cubicBezTo>
                  <a:cubicBezTo>
                    <a:pt x="53" y="117"/>
                    <a:pt x="43" y="123"/>
                    <a:pt x="32" y="123"/>
                  </a:cubicBezTo>
                  <a:cubicBezTo>
                    <a:pt x="29" y="123"/>
                    <a:pt x="26" y="122"/>
                    <a:pt x="23" y="121"/>
                  </a:cubicBezTo>
                  <a:cubicBezTo>
                    <a:pt x="4" y="114"/>
                    <a:pt x="21" y="97"/>
                    <a:pt x="29" y="90"/>
                  </a:cubicBezTo>
                  <a:cubicBezTo>
                    <a:pt x="39" y="82"/>
                    <a:pt x="49" y="74"/>
                    <a:pt x="59" y="66"/>
                  </a:cubicBezTo>
                  <a:cubicBezTo>
                    <a:pt x="73" y="56"/>
                    <a:pt x="87" y="47"/>
                    <a:pt x="104" y="40"/>
                  </a:cubicBezTo>
                  <a:cubicBezTo>
                    <a:pt x="107" y="39"/>
                    <a:pt x="110" y="38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25" y="38"/>
                    <a:pt x="120" y="56"/>
                    <a:pt x="115" y="60"/>
                  </a:cubicBezTo>
                  <a:cubicBezTo>
                    <a:pt x="111" y="64"/>
                    <a:pt x="106" y="67"/>
                    <a:pt x="101" y="70"/>
                  </a:cubicBezTo>
                  <a:cubicBezTo>
                    <a:pt x="87" y="79"/>
                    <a:pt x="72" y="89"/>
                    <a:pt x="57" y="94"/>
                  </a:cubicBezTo>
                  <a:cubicBezTo>
                    <a:pt x="53" y="95"/>
                    <a:pt x="54" y="100"/>
                    <a:pt x="58" y="100"/>
                  </a:cubicBezTo>
                  <a:cubicBezTo>
                    <a:pt x="58" y="100"/>
                    <a:pt x="58" y="100"/>
                    <a:pt x="59" y="100"/>
                  </a:cubicBezTo>
                  <a:cubicBezTo>
                    <a:pt x="75" y="94"/>
                    <a:pt x="90" y="84"/>
                    <a:pt x="104" y="75"/>
                  </a:cubicBezTo>
                  <a:cubicBezTo>
                    <a:pt x="115" y="68"/>
                    <a:pt x="132" y="59"/>
                    <a:pt x="126" y="43"/>
                  </a:cubicBezTo>
                  <a:cubicBezTo>
                    <a:pt x="124" y="35"/>
                    <a:pt x="119" y="32"/>
                    <a:pt x="113" y="32"/>
                  </a:cubicBezTo>
                  <a:cubicBezTo>
                    <a:pt x="105" y="32"/>
                    <a:pt x="96" y="37"/>
                    <a:pt x="89" y="40"/>
                  </a:cubicBezTo>
                  <a:cubicBezTo>
                    <a:pt x="69" y="50"/>
                    <a:pt x="51" y="64"/>
                    <a:pt x="34" y="79"/>
                  </a:cubicBezTo>
                  <a:cubicBezTo>
                    <a:pt x="24" y="87"/>
                    <a:pt x="0" y="102"/>
                    <a:pt x="11" y="118"/>
                  </a:cubicBezTo>
                  <a:cubicBezTo>
                    <a:pt x="16" y="126"/>
                    <a:pt x="23" y="129"/>
                    <a:pt x="31" y="129"/>
                  </a:cubicBezTo>
                  <a:cubicBezTo>
                    <a:pt x="43" y="129"/>
                    <a:pt x="56" y="122"/>
                    <a:pt x="66" y="117"/>
                  </a:cubicBezTo>
                  <a:cubicBezTo>
                    <a:pt x="91" y="103"/>
                    <a:pt x="116" y="88"/>
                    <a:pt x="140" y="72"/>
                  </a:cubicBezTo>
                  <a:cubicBezTo>
                    <a:pt x="156" y="60"/>
                    <a:pt x="177" y="46"/>
                    <a:pt x="177" y="23"/>
                  </a:cubicBezTo>
                  <a:cubicBezTo>
                    <a:pt x="177" y="6"/>
                    <a:pt x="156" y="0"/>
                    <a:pt x="1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5546394" y="3178102"/>
              <a:ext cx="547688" cy="741363"/>
            </a:xfrm>
            <a:custGeom>
              <a:avLst/>
              <a:gdLst>
                <a:gd name="T0" fmla="*/ 26 w 129"/>
                <a:gd name="T1" fmla="*/ 118 h 175"/>
                <a:gd name="T2" fmla="*/ 99 w 129"/>
                <a:gd name="T3" fmla="*/ 2 h 175"/>
                <a:gd name="T4" fmla="*/ 124 w 129"/>
                <a:gd name="T5" fmla="*/ 23 h 175"/>
                <a:gd name="T6" fmla="*/ 113 w 129"/>
                <a:gd name="T7" fmla="*/ 19 h 175"/>
                <a:gd name="T8" fmla="*/ 122 w 129"/>
                <a:gd name="T9" fmla="*/ 27 h 175"/>
                <a:gd name="T10" fmla="*/ 106 w 129"/>
                <a:gd name="T11" fmla="*/ 21 h 175"/>
                <a:gd name="T12" fmla="*/ 119 w 129"/>
                <a:gd name="T13" fmla="*/ 31 h 175"/>
                <a:gd name="T14" fmla="*/ 106 w 129"/>
                <a:gd name="T15" fmla="*/ 28 h 175"/>
                <a:gd name="T16" fmla="*/ 116 w 129"/>
                <a:gd name="T17" fmla="*/ 38 h 175"/>
                <a:gd name="T18" fmla="*/ 99 w 129"/>
                <a:gd name="T19" fmla="*/ 33 h 175"/>
                <a:gd name="T20" fmla="*/ 111 w 129"/>
                <a:gd name="T21" fmla="*/ 45 h 175"/>
                <a:gd name="T22" fmla="*/ 93 w 129"/>
                <a:gd name="T23" fmla="*/ 43 h 175"/>
                <a:gd name="T24" fmla="*/ 105 w 129"/>
                <a:gd name="T25" fmla="*/ 54 h 175"/>
                <a:gd name="T26" fmla="*/ 102 w 129"/>
                <a:gd name="T27" fmla="*/ 59 h 175"/>
                <a:gd name="T28" fmla="*/ 91 w 129"/>
                <a:gd name="T29" fmla="*/ 55 h 175"/>
                <a:gd name="T30" fmla="*/ 99 w 129"/>
                <a:gd name="T31" fmla="*/ 64 h 175"/>
                <a:gd name="T32" fmla="*/ 83 w 129"/>
                <a:gd name="T33" fmla="*/ 55 h 175"/>
                <a:gd name="T34" fmla="*/ 98 w 129"/>
                <a:gd name="T35" fmla="*/ 66 h 175"/>
                <a:gd name="T36" fmla="*/ 81 w 129"/>
                <a:gd name="T37" fmla="*/ 63 h 175"/>
                <a:gd name="T38" fmla="*/ 92 w 129"/>
                <a:gd name="T39" fmla="*/ 76 h 175"/>
                <a:gd name="T40" fmla="*/ 76 w 129"/>
                <a:gd name="T41" fmla="*/ 67 h 175"/>
                <a:gd name="T42" fmla="*/ 83 w 129"/>
                <a:gd name="T43" fmla="*/ 74 h 175"/>
                <a:gd name="T44" fmla="*/ 88 w 129"/>
                <a:gd name="T45" fmla="*/ 82 h 175"/>
                <a:gd name="T46" fmla="*/ 75 w 129"/>
                <a:gd name="T47" fmla="*/ 77 h 175"/>
                <a:gd name="T48" fmla="*/ 78 w 129"/>
                <a:gd name="T49" fmla="*/ 84 h 175"/>
                <a:gd name="T50" fmla="*/ 69 w 129"/>
                <a:gd name="T51" fmla="*/ 81 h 175"/>
                <a:gd name="T52" fmla="*/ 78 w 129"/>
                <a:gd name="T53" fmla="*/ 98 h 175"/>
                <a:gd name="T54" fmla="*/ 66 w 129"/>
                <a:gd name="T55" fmla="*/ 88 h 175"/>
                <a:gd name="T56" fmla="*/ 77 w 129"/>
                <a:gd name="T57" fmla="*/ 99 h 175"/>
                <a:gd name="T58" fmla="*/ 74 w 129"/>
                <a:gd name="T59" fmla="*/ 103 h 175"/>
                <a:gd name="T60" fmla="*/ 58 w 129"/>
                <a:gd name="T61" fmla="*/ 95 h 175"/>
                <a:gd name="T62" fmla="*/ 71 w 129"/>
                <a:gd name="T63" fmla="*/ 109 h 175"/>
                <a:gd name="T64" fmla="*/ 58 w 129"/>
                <a:gd name="T65" fmla="*/ 101 h 175"/>
                <a:gd name="T66" fmla="*/ 70 w 129"/>
                <a:gd name="T67" fmla="*/ 111 h 175"/>
                <a:gd name="T68" fmla="*/ 53 w 129"/>
                <a:gd name="T69" fmla="*/ 107 h 175"/>
                <a:gd name="T70" fmla="*/ 65 w 129"/>
                <a:gd name="T71" fmla="*/ 118 h 175"/>
                <a:gd name="T72" fmla="*/ 63 w 129"/>
                <a:gd name="T73" fmla="*/ 121 h 175"/>
                <a:gd name="T74" fmla="*/ 49 w 129"/>
                <a:gd name="T75" fmla="*/ 115 h 175"/>
                <a:gd name="T76" fmla="*/ 58 w 129"/>
                <a:gd name="T77" fmla="*/ 129 h 175"/>
                <a:gd name="T78" fmla="*/ 46 w 129"/>
                <a:gd name="T79" fmla="*/ 120 h 175"/>
                <a:gd name="T80" fmla="*/ 57 w 129"/>
                <a:gd name="T81" fmla="*/ 130 h 175"/>
                <a:gd name="T82" fmla="*/ 54 w 129"/>
                <a:gd name="T83" fmla="*/ 135 h 175"/>
                <a:gd name="T84" fmla="*/ 38 w 129"/>
                <a:gd name="T85" fmla="*/ 127 h 175"/>
                <a:gd name="T86" fmla="*/ 37 w 129"/>
                <a:gd name="T87" fmla="*/ 135 h 175"/>
                <a:gd name="T88" fmla="*/ 48 w 129"/>
                <a:gd name="T89" fmla="*/ 144 h 175"/>
                <a:gd name="T90" fmla="*/ 32 w 129"/>
                <a:gd name="T91" fmla="*/ 142 h 175"/>
                <a:gd name="T92" fmla="*/ 43 w 129"/>
                <a:gd name="T93" fmla="*/ 152 h 175"/>
                <a:gd name="T94" fmla="*/ 28 w 129"/>
                <a:gd name="T95" fmla="*/ 150 h 175"/>
                <a:gd name="T96" fmla="*/ 35 w 129"/>
                <a:gd name="T97" fmla="*/ 164 h 175"/>
                <a:gd name="T98" fmla="*/ 21 w 129"/>
                <a:gd name="T99" fmla="*/ 160 h 175"/>
                <a:gd name="T100" fmla="*/ 99 w 129"/>
                <a:gd name="T101" fmla="*/ 0 h 175"/>
                <a:gd name="T102" fmla="*/ 50 w 129"/>
                <a:gd name="T103" fmla="*/ 77 h 175"/>
                <a:gd name="T104" fmla="*/ 0 w 129"/>
                <a:gd name="T105" fmla="*/ 157 h 175"/>
                <a:gd name="T106" fmla="*/ 31 w 129"/>
                <a:gd name="T107" fmla="*/ 175 h 175"/>
                <a:gd name="T108" fmla="*/ 33 w 129"/>
                <a:gd name="T109" fmla="*/ 174 h 175"/>
                <a:gd name="T110" fmla="*/ 112 w 129"/>
                <a:gd name="T111" fmla="*/ 48 h 175"/>
                <a:gd name="T112" fmla="*/ 128 w 129"/>
                <a:gd name="T113" fmla="*/ 19 h 175"/>
                <a:gd name="T114" fmla="*/ 100 w 129"/>
                <a:gd name="T1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75">
                  <a:moveTo>
                    <a:pt x="31" y="173"/>
                  </a:moveTo>
                  <a:cubicBezTo>
                    <a:pt x="22" y="167"/>
                    <a:pt x="12" y="162"/>
                    <a:pt x="3" y="156"/>
                  </a:cubicBezTo>
                  <a:cubicBezTo>
                    <a:pt x="11" y="144"/>
                    <a:pt x="18" y="131"/>
                    <a:pt x="26" y="118"/>
                  </a:cubicBezTo>
                  <a:cubicBezTo>
                    <a:pt x="34" y="105"/>
                    <a:pt x="43" y="93"/>
                    <a:pt x="51" y="80"/>
                  </a:cubicBezTo>
                  <a:cubicBezTo>
                    <a:pt x="60" y="68"/>
                    <a:pt x="67" y="54"/>
                    <a:pt x="75" y="41"/>
                  </a:cubicBezTo>
                  <a:cubicBezTo>
                    <a:pt x="83" y="28"/>
                    <a:pt x="91" y="15"/>
                    <a:pt x="99" y="2"/>
                  </a:cubicBezTo>
                  <a:cubicBezTo>
                    <a:pt x="108" y="8"/>
                    <a:pt x="116" y="15"/>
                    <a:pt x="125" y="20"/>
                  </a:cubicBezTo>
                  <a:cubicBezTo>
                    <a:pt x="125" y="21"/>
                    <a:pt x="124" y="22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1"/>
                    <a:pt x="117" y="18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1" y="18"/>
                    <a:pt x="113" y="19"/>
                  </a:cubicBezTo>
                  <a:cubicBezTo>
                    <a:pt x="116" y="21"/>
                    <a:pt x="119" y="23"/>
                    <a:pt x="122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22" y="26"/>
                    <a:pt x="122" y="27"/>
                  </a:cubicBezTo>
                  <a:cubicBezTo>
                    <a:pt x="121" y="28"/>
                    <a:pt x="121" y="28"/>
                    <a:pt x="12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6"/>
                    <a:pt x="111" y="23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4" y="23"/>
                    <a:pt x="106" y="23"/>
                  </a:cubicBezTo>
                  <a:cubicBezTo>
                    <a:pt x="110" y="25"/>
                    <a:pt x="115" y="28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2"/>
                    <a:pt x="118" y="34"/>
                    <a:pt x="117" y="36"/>
                  </a:cubicBezTo>
                  <a:cubicBezTo>
                    <a:pt x="113" y="33"/>
                    <a:pt x="110" y="29"/>
                    <a:pt x="106" y="28"/>
                  </a:cubicBezTo>
                  <a:cubicBezTo>
                    <a:pt x="106" y="28"/>
                    <a:pt x="106" y="28"/>
                    <a:pt x="105" y="28"/>
                  </a:cubicBezTo>
                  <a:cubicBezTo>
                    <a:pt x="104" y="28"/>
                    <a:pt x="104" y="30"/>
                    <a:pt x="105" y="30"/>
                  </a:cubicBezTo>
                  <a:cubicBezTo>
                    <a:pt x="109" y="31"/>
                    <a:pt x="112" y="35"/>
                    <a:pt x="116" y="38"/>
                  </a:cubicBezTo>
                  <a:cubicBezTo>
                    <a:pt x="115" y="39"/>
                    <a:pt x="114" y="40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09" y="38"/>
                    <a:pt x="104" y="36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6" y="35"/>
                    <a:pt x="98" y="35"/>
                  </a:cubicBezTo>
                  <a:cubicBezTo>
                    <a:pt x="102" y="38"/>
                    <a:pt x="108" y="40"/>
                    <a:pt x="111" y="45"/>
                  </a:cubicBezTo>
                  <a:cubicBezTo>
                    <a:pt x="110" y="47"/>
                    <a:pt x="108" y="50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49"/>
                    <a:pt x="97" y="46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5"/>
                    <a:pt x="91" y="45"/>
                  </a:cubicBezTo>
                  <a:cubicBezTo>
                    <a:pt x="96" y="48"/>
                    <a:pt x="100" y="51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6"/>
                    <a:pt x="103" y="5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98" y="57"/>
                    <a:pt x="95" y="54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89" y="54"/>
                    <a:pt x="91" y="55"/>
                  </a:cubicBezTo>
                  <a:cubicBezTo>
                    <a:pt x="94" y="56"/>
                    <a:pt x="97" y="59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3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4" y="61"/>
                    <a:pt x="89" y="57"/>
                    <a:pt x="84" y="55"/>
                  </a:cubicBezTo>
                  <a:cubicBezTo>
                    <a:pt x="84" y="55"/>
                    <a:pt x="83" y="55"/>
                    <a:pt x="83" y="55"/>
                  </a:cubicBezTo>
                  <a:cubicBezTo>
                    <a:pt x="82" y="55"/>
                    <a:pt x="82" y="57"/>
                    <a:pt x="83" y="57"/>
                  </a:cubicBezTo>
                  <a:cubicBezTo>
                    <a:pt x="88" y="60"/>
                    <a:pt x="93" y="63"/>
                    <a:pt x="98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7" y="68"/>
                    <a:pt x="96" y="70"/>
                    <a:pt x="94" y="72"/>
                  </a:cubicBezTo>
                  <a:cubicBezTo>
                    <a:pt x="90" y="69"/>
                    <a:pt x="87" y="65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80" y="63"/>
                    <a:pt x="80" y="65"/>
                    <a:pt x="81" y="66"/>
                  </a:cubicBezTo>
                  <a:cubicBezTo>
                    <a:pt x="86" y="68"/>
                    <a:pt x="89" y="71"/>
                    <a:pt x="93" y="74"/>
                  </a:cubicBezTo>
                  <a:cubicBezTo>
                    <a:pt x="93" y="75"/>
                    <a:pt x="92" y="75"/>
                    <a:pt x="92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8" y="75"/>
                    <a:pt x="86" y="73"/>
                    <a:pt x="84" y="72"/>
                  </a:cubicBezTo>
                  <a:cubicBezTo>
                    <a:pt x="82" y="70"/>
                    <a:pt x="79" y="69"/>
                    <a:pt x="76" y="67"/>
                  </a:cubicBezTo>
                  <a:cubicBezTo>
                    <a:pt x="76" y="67"/>
                    <a:pt x="76" y="67"/>
                    <a:pt x="75" y="67"/>
                  </a:cubicBezTo>
                  <a:cubicBezTo>
                    <a:pt x="74" y="67"/>
                    <a:pt x="74" y="68"/>
                    <a:pt x="75" y="69"/>
                  </a:cubicBezTo>
                  <a:cubicBezTo>
                    <a:pt x="77" y="71"/>
                    <a:pt x="80" y="72"/>
                    <a:pt x="83" y="74"/>
                  </a:cubicBezTo>
                  <a:cubicBezTo>
                    <a:pt x="85" y="75"/>
                    <a:pt x="87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9"/>
                    <a:pt x="89" y="81"/>
                    <a:pt x="88" y="82"/>
                  </a:cubicBezTo>
                  <a:cubicBezTo>
                    <a:pt x="84" y="80"/>
                    <a:pt x="80" y="77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4" y="76"/>
                    <a:pt x="75" y="77"/>
                  </a:cubicBezTo>
                  <a:cubicBezTo>
                    <a:pt x="79" y="79"/>
                    <a:pt x="82" y="82"/>
                    <a:pt x="86" y="85"/>
                  </a:cubicBezTo>
                  <a:cubicBezTo>
                    <a:pt x="85" y="86"/>
                    <a:pt x="85" y="87"/>
                    <a:pt x="84" y="88"/>
                  </a:cubicBezTo>
                  <a:cubicBezTo>
                    <a:pt x="82" y="87"/>
                    <a:pt x="80" y="85"/>
                    <a:pt x="78" y="84"/>
                  </a:cubicBezTo>
                  <a:cubicBezTo>
                    <a:pt x="76" y="82"/>
                    <a:pt x="73" y="81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8" y="81"/>
                    <a:pt x="69" y="81"/>
                  </a:cubicBezTo>
                  <a:cubicBezTo>
                    <a:pt x="71" y="83"/>
                    <a:pt x="73" y="84"/>
                    <a:pt x="76" y="85"/>
                  </a:cubicBezTo>
                  <a:cubicBezTo>
                    <a:pt x="78" y="87"/>
                    <a:pt x="80" y="89"/>
                    <a:pt x="83" y="90"/>
                  </a:cubicBezTo>
                  <a:cubicBezTo>
                    <a:pt x="81" y="93"/>
                    <a:pt x="80" y="95"/>
                    <a:pt x="78" y="98"/>
                  </a:cubicBezTo>
                  <a:cubicBezTo>
                    <a:pt x="78" y="97"/>
                    <a:pt x="78" y="97"/>
                    <a:pt x="77" y="97"/>
                  </a:cubicBezTo>
                  <a:cubicBezTo>
                    <a:pt x="74" y="94"/>
                    <a:pt x="70" y="91"/>
                    <a:pt x="67" y="88"/>
                  </a:cubicBezTo>
                  <a:cubicBezTo>
                    <a:pt x="67" y="88"/>
                    <a:pt x="66" y="88"/>
                    <a:pt x="66" y="88"/>
                  </a:cubicBezTo>
                  <a:cubicBezTo>
                    <a:pt x="65" y="88"/>
                    <a:pt x="64" y="89"/>
                    <a:pt x="65" y="90"/>
                  </a:cubicBezTo>
                  <a:cubicBezTo>
                    <a:pt x="69" y="93"/>
                    <a:pt x="72" y="96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100"/>
                    <a:pt x="75" y="102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9" y="100"/>
                    <a:pt x="64" y="97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8" y="92"/>
                    <a:pt x="57" y="94"/>
                    <a:pt x="58" y="95"/>
                  </a:cubicBezTo>
                  <a:cubicBezTo>
                    <a:pt x="63" y="99"/>
                    <a:pt x="68" y="102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2" y="107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7" y="106"/>
                    <a:pt x="63" y="103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1"/>
                    <a:pt x="56" y="103"/>
                    <a:pt x="58" y="103"/>
                  </a:cubicBezTo>
                  <a:cubicBezTo>
                    <a:pt x="62" y="105"/>
                    <a:pt x="66" y="108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2"/>
                    <a:pt x="67" y="114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3"/>
                    <a:pt x="57" y="110"/>
                    <a:pt x="53" y="107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1" y="107"/>
                    <a:pt x="52" y="108"/>
                  </a:cubicBezTo>
                  <a:cubicBezTo>
                    <a:pt x="56" y="112"/>
                    <a:pt x="60" y="115"/>
                    <a:pt x="65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19"/>
                    <a:pt x="64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9" y="118"/>
                    <a:pt x="55" y="116"/>
                    <a:pt x="51" y="113"/>
                  </a:cubicBezTo>
                  <a:cubicBezTo>
                    <a:pt x="51" y="113"/>
                    <a:pt x="50" y="113"/>
                    <a:pt x="50" y="113"/>
                  </a:cubicBezTo>
                  <a:cubicBezTo>
                    <a:pt x="49" y="113"/>
                    <a:pt x="48" y="114"/>
                    <a:pt x="49" y="115"/>
                  </a:cubicBezTo>
                  <a:cubicBezTo>
                    <a:pt x="53" y="118"/>
                    <a:pt x="57" y="120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59" y="127"/>
                    <a:pt x="58" y="129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4" y="125"/>
                    <a:pt x="50" y="123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4" y="122"/>
                    <a:pt x="45" y="122"/>
                  </a:cubicBezTo>
                  <a:cubicBezTo>
                    <a:pt x="49" y="125"/>
                    <a:pt x="53" y="127"/>
                    <a:pt x="56" y="130"/>
                  </a:cubicBezTo>
                  <a:cubicBezTo>
                    <a:pt x="56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6" y="132"/>
                    <a:pt x="55" y="134"/>
                  </a:cubicBezTo>
                  <a:cubicBezTo>
                    <a:pt x="55" y="134"/>
                    <a:pt x="54" y="135"/>
                    <a:pt x="54" y="135"/>
                  </a:cubicBezTo>
                  <a:cubicBezTo>
                    <a:pt x="49" y="132"/>
                    <a:pt x="45" y="128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5"/>
                    <a:pt x="37" y="126"/>
                    <a:pt x="38" y="127"/>
                  </a:cubicBezTo>
                  <a:cubicBezTo>
                    <a:pt x="43" y="130"/>
                    <a:pt x="48" y="134"/>
                    <a:pt x="53" y="137"/>
                  </a:cubicBezTo>
                  <a:cubicBezTo>
                    <a:pt x="52" y="139"/>
                    <a:pt x="50" y="141"/>
                    <a:pt x="49" y="142"/>
                  </a:cubicBezTo>
                  <a:cubicBezTo>
                    <a:pt x="45" y="140"/>
                    <a:pt x="42" y="136"/>
                    <a:pt x="37" y="135"/>
                  </a:cubicBezTo>
                  <a:cubicBezTo>
                    <a:pt x="37" y="134"/>
                    <a:pt x="37" y="134"/>
                    <a:pt x="36" y="134"/>
                  </a:cubicBezTo>
                  <a:cubicBezTo>
                    <a:pt x="35" y="134"/>
                    <a:pt x="35" y="136"/>
                    <a:pt x="36" y="137"/>
                  </a:cubicBezTo>
                  <a:cubicBezTo>
                    <a:pt x="41" y="138"/>
                    <a:pt x="44" y="142"/>
                    <a:pt x="48" y="144"/>
                  </a:cubicBezTo>
                  <a:cubicBezTo>
                    <a:pt x="47" y="146"/>
                    <a:pt x="46" y="148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48"/>
                    <a:pt x="36" y="145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ubicBezTo>
                    <a:pt x="30" y="142"/>
                    <a:pt x="29" y="143"/>
                    <a:pt x="30" y="144"/>
                  </a:cubicBezTo>
                  <a:cubicBezTo>
                    <a:pt x="34" y="147"/>
                    <a:pt x="38" y="150"/>
                    <a:pt x="43" y="152"/>
                  </a:cubicBezTo>
                  <a:cubicBezTo>
                    <a:pt x="42" y="154"/>
                    <a:pt x="41" y="156"/>
                    <a:pt x="40" y="157"/>
                  </a:cubicBezTo>
                  <a:cubicBezTo>
                    <a:pt x="36" y="155"/>
                    <a:pt x="32" y="153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0"/>
                    <a:pt x="26" y="152"/>
                    <a:pt x="27" y="152"/>
                  </a:cubicBezTo>
                  <a:cubicBezTo>
                    <a:pt x="31" y="155"/>
                    <a:pt x="35" y="157"/>
                    <a:pt x="39" y="159"/>
                  </a:cubicBezTo>
                  <a:cubicBezTo>
                    <a:pt x="38" y="161"/>
                    <a:pt x="36" y="163"/>
                    <a:pt x="35" y="164"/>
                  </a:cubicBezTo>
                  <a:cubicBezTo>
                    <a:pt x="31" y="162"/>
                    <a:pt x="27" y="159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0" y="157"/>
                    <a:pt x="20" y="159"/>
                    <a:pt x="21" y="160"/>
                  </a:cubicBezTo>
                  <a:cubicBezTo>
                    <a:pt x="26" y="161"/>
                    <a:pt x="30" y="164"/>
                    <a:pt x="34" y="166"/>
                  </a:cubicBezTo>
                  <a:cubicBezTo>
                    <a:pt x="33" y="168"/>
                    <a:pt x="32" y="170"/>
                    <a:pt x="31" y="173"/>
                  </a:cubicBezTo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13"/>
                    <a:pt x="81" y="26"/>
                    <a:pt x="73" y="39"/>
                  </a:cubicBezTo>
                  <a:cubicBezTo>
                    <a:pt x="66" y="52"/>
                    <a:pt x="59" y="65"/>
                    <a:pt x="50" y="77"/>
                  </a:cubicBezTo>
                  <a:cubicBezTo>
                    <a:pt x="42" y="90"/>
                    <a:pt x="33" y="102"/>
                    <a:pt x="25" y="115"/>
                  </a:cubicBezTo>
                  <a:cubicBezTo>
                    <a:pt x="16" y="129"/>
                    <a:pt x="8" y="143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8"/>
                  </a:cubicBezTo>
                  <a:cubicBezTo>
                    <a:pt x="10" y="163"/>
                    <a:pt x="20" y="169"/>
                    <a:pt x="30" y="175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3" y="174"/>
                  </a:cubicBezTo>
                  <a:cubicBezTo>
                    <a:pt x="38" y="163"/>
                    <a:pt x="46" y="152"/>
                    <a:pt x="53" y="142"/>
                  </a:cubicBezTo>
                  <a:cubicBezTo>
                    <a:pt x="60" y="130"/>
                    <a:pt x="67" y="119"/>
                    <a:pt x="75" y="107"/>
                  </a:cubicBezTo>
                  <a:cubicBezTo>
                    <a:pt x="87" y="88"/>
                    <a:pt x="100" y="68"/>
                    <a:pt x="112" y="48"/>
                  </a:cubicBezTo>
                  <a:cubicBezTo>
                    <a:pt x="116" y="42"/>
                    <a:pt x="120" y="36"/>
                    <a:pt x="123" y="30"/>
                  </a:cubicBezTo>
                  <a:cubicBezTo>
                    <a:pt x="125" y="27"/>
                    <a:pt x="127" y="24"/>
                    <a:pt x="128" y="21"/>
                  </a:cubicBezTo>
                  <a:cubicBezTo>
                    <a:pt x="128" y="21"/>
                    <a:pt x="129" y="20"/>
                    <a:pt x="128" y="19"/>
                  </a:cubicBezTo>
                  <a:cubicBezTo>
                    <a:pt x="118" y="13"/>
                    <a:pt x="110" y="6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5952794" y="3347964"/>
              <a:ext cx="60325" cy="38100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11 w 14"/>
                <a:gd name="T5" fmla="*/ 9 h 9"/>
                <a:gd name="T6" fmla="*/ 12 w 14"/>
                <a:gd name="T7" fmla="*/ 9 h 9"/>
                <a:gd name="T8" fmla="*/ 12 w 14"/>
                <a:gd name="T9" fmla="*/ 7 h 9"/>
                <a:gd name="T10" fmla="*/ 2 w 14"/>
                <a:gd name="T11" fmla="*/ 0 h 9"/>
                <a:gd name="T12" fmla="*/ 1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4" y="4"/>
                    <a:pt x="8" y="7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4" y="8"/>
                    <a:pt x="12" y="7"/>
                  </a:cubicBezTo>
                  <a:cubicBezTo>
                    <a:pt x="9" y="5"/>
                    <a:pt x="6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3112756" y="1781102"/>
              <a:ext cx="1085850" cy="728663"/>
            </a:xfrm>
            <a:custGeom>
              <a:avLst/>
              <a:gdLst>
                <a:gd name="T0" fmla="*/ 220 w 256"/>
                <a:gd name="T1" fmla="*/ 9 h 172"/>
                <a:gd name="T2" fmla="*/ 197 w 256"/>
                <a:gd name="T3" fmla="*/ 74 h 172"/>
                <a:gd name="T4" fmla="*/ 25 w 256"/>
                <a:gd name="T5" fmla="*/ 168 h 172"/>
                <a:gd name="T6" fmla="*/ 9 w 256"/>
                <a:gd name="T7" fmla="*/ 125 h 172"/>
                <a:gd name="T8" fmla="*/ 18 w 256"/>
                <a:gd name="T9" fmla="*/ 141 h 172"/>
                <a:gd name="T10" fmla="*/ 12 w 256"/>
                <a:gd name="T11" fmla="*/ 123 h 172"/>
                <a:gd name="T12" fmla="*/ 17 w 256"/>
                <a:gd name="T13" fmla="*/ 121 h 172"/>
                <a:gd name="T14" fmla="*/ 31 w 256"/>
                <a:gd name="T15" fmla="*/ 138 h 172"/>
                <a:gd name="T16" fmla="*/ 26 w 256"/>
                <a:gd name="T17" fmla="*/ 115 h 172"/>
                <a:gd name="T18" fmla="*/ 37 w 256"/>
                <a:gd name="T19" fmla="*/ 130 h 172"/>
                <a:gd name="T20" fmla="*/ 36 w 256"/>
                <a:gd name="T21" fmla="*/ 109 h 172"/>
                <a:gd name="T22" fmla="*/ 50 w 256"/>
                <a:gd name="T23" fmla="*/ 128 h 172"/>
                <a:gd name="T24" fmla="*/ 51 w 256"/>
                <a:gd name="T25" fmla="*/ 102 h 172"/>
                <a:gd name="T26" fmla="*/ 65 w 256"/>
                <a:gd name="T27" fmla="*/ 120 h 172"/>
                <a:gd name="T28" fmla="*/ 61 w 256"/>
                <a:gd name="T29" fmla="*/ 95 h 172"/>
                <a:gd name="T30" fmla="*/ 71 w 256"/>
                <a:gd name="T31" fmla="*/ 112 h 172"/>
                <a:gd name="T32" fmla="*/ 64 w 256"/>
                <a:gd name="T33" fmla="*/ 94 h 172"/>
                <a:gd name="T34" fmla="*/ 81 w 256"/>
                <a:gd name="T35" fmla="*/ 113 h 172"/>
                <a:gd name="T36" fmla="*/ 71 w 256"/>
                <a:gd name="T37" fmla="*/ 90 h 172"/>
                <a:gd name="T38" fmla="*/ 89 w 256"/>
                <a:gd name="T39" fmla="*/ 104 h 172"/>
                <a:gd name="T40" fmla="*/ 82 w 256"/>
                <a:gd name="T41" fmla="*/ 83 h 172"/>
                <a:gd name="T42" fmla="*/ 92 w 256"/>
                <a:gd name="T43" fmla="*/ 92 h 172"/>
                <a:gd name="T44" fmla="*/ 102 w 256"/>
                <a:gd name="T45" fmla="*/ 102 h 172"/>
                <a:gd name="T46" fmla="*/ 88 w 256"/>
                <a:gd name="T47" fmla="*/ 80 h 172"/>
                <a:gd name="T48" fmla="*/ 105 w 256"/>
                <a:gd name="T49" fmla="*/ 94 h 172"/>
                <a:gd name="T50" fmla="*/ 104 w 256"/>
                <a:gd name="T51" fmla="*/ 72 h 172"/>
                <a:gd name="T52" fmla="*/ 116 w 256"/>
                <a:gd name="T53" fmla="*/ 93 h 172"/>
                <a:gd name="T54" fmla="*/ 107 w 256"/>
                <a:gd name="T55" fmla="*/ 70 h 172"/>
                <a:gd name="T56" fmla="*/ 125 w 256"/>
                <a:gd name="T57" fmla="*/ 83 h 172"/>
                <a:gd name="T58" fmla="*/ 121 w 256"/>
                <a:gd name="T59" fmla="*/ 64 h 172"/>
                <a:gd name="T60" fmla="*/ 126 w 256"/>
                <a:gd name="T61" fmla="*/ 60 h 172"/>
                <a:gd name="T62" fmla="*/ 140 w 256"/>
                <a:gd name="T63" fmla="*/ 81 h 172"/>
                <a:gd name="T64" fmla="*/ 134 w 256"/>
                <a:gd name="T65" fmla="*/ 55 h 172"/>
                <a:gd name="T66" fmla="*/ 145 w 256"/>
                <a:gd name="T67" fmla="*/ 74 h 172"/>
                <a:gd name="T68" fmla="*/ 137 w 256"/>
                <a:gd name="T69" fmla="*/ 54 h 172"/>
                <a:gd name="T70" fmla="*/ 154 w 256"/>
                <a:gd name="T71" fmla="*/ 70 h 172"/>
                <a:gd name="T72" fmla="*/ 148 w 256"/>
                <a:gd name="T73" fmla="*/ 48 h 172"/>
                <a:gd name="T74" fmla="*/ 153 w 256"/>
                <a:gd name="T75" fmla="*/ 46 h 172"/>
                <a:gd name="T76" fmla="*/ 165 w 256"/>
                <a:gd name="T77" fmla="*/ 62 h 172"/>
                <a:gd name="T78" fmla="*/ 164 w 256"/>
                <a:gd name="T79" fmla="*/ 39 h 172"/>
                <a:gd name="T80" fmla="*/ 174 w 256"/>
                <a:gd name="T81" fmla="*/ 59 h 172"/>
                <a:gd name="T82" fmla="*/ 166 w 256"/>
                <a:gd name="T83" fmla="*/ 38 h 172"/>
                <a:gd name="T84" fmla="*/ 185 w 256"/>
                <a:gd name="T85" fmla="*/ 57 h 172"/>
                <a:gd name="T86" fmla="*/ 177 w 256"/>
                <a:gd name="T87" fmla="*/ 32 h 172"/>
                <a:gd name="T88" fmla="*/ 196 w 256"/>
                <a:gd name="T89" fmla="*/ 47 h 172"/>
                <a:gd name="T90" fmla="*/ 196 w 256"/>
                <a:gd name="T91" fmla="*/ 22 h 172"/>
                <a:gd name="T92" fmla="*/ 207 w 256"/>
                <a:gd name="T93" fmla="*/ 41 h 172"/>
                <a:gd name="T94" fmla="*/ 206 w 256"/>
                <a:gd name="T95" fmla="*/ 16 h 172"/>
                <a:gd name="T96" fmla="*/ 219 w 256"/>
                <a:gd name="T97" fmla="*/ 31 h 172"/>
                <a:gd name="T98" fmla="*/ 229 w 256"/>
                <a:gd name="T99" fmla="*/ 28 h 172"/>
                <a:gd name="T100" fmla="*/ 227 w 256"/>
                <a:gd name="T101" fmla="*/ 0 h 172"/>
                <a:gd name="T102" fmla="*/ 40 w 256"/>
                <a:gd name="T103" fmla="*/ 103 h 172"/>
                <a:gd name="T104" fmla="*/ 1 w 256"/>
                <a:gd name="T105" fmla="*/ 128 h 172"/>
                <a:gd name="T106" fmla="*/ 25 w 256"/>
                <a:gd name="T107" fmla="*/ 172 h 172"/>
                <a:gd name="T108" fmla="*/ 138 w 256"/>
                <a:gd name="T109" fmla="*/ 108 h 172"/>
                <a:gd name="T110" fmla="*/ 256 w 256"/>
                <a:gd name="T111" fmla="*/ 45 h 172"/>
                <a:gd name="T112" fmla="*/ 229 w 256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172">
                  <a:moveTo>
                    <a:pt x="230" y="29"/>
                  </a:moveTo>
                  <a:cubicBezTo>
                    <a:pt x="231" y="29"/>
                    <a:pt x="233" y="27"/>
                    <a:pt x="231" y="26"/>
                  </a:cubicBezTo>
                  <a:cubicBezTo>
                    <a:pt x="226" y="21"/>
                    <a:pt x="224" y="14"/>
                    <a:pt x="220" y="9"/>
                  </a:cubicBezTo>
                  <a:cubicBezTo>
                    <a:pt x="223" y="7"/>
                    <a:pt x="226" y="5"/>
                    <a:pt x="228" y="3"/>
                  </a:cubicBezTo>
                  <a:cubicBezTo>
                    <a:pt x="236" y="17"/>
                    <a:pt x="244" y="30"/>
                    <a:pt x="252" y="43"/>
                  </a:cubicBezTo>
                  <a:cubicBezTo>
                    <a:pt x="233" y="53"/>
                    <a:pt x="215" y="64"/>
                    <a:pt x="197" y="74"/>
                  </a:cubicBezTo>
                  <a:cubicBezTo>
                    <a:pt x="178" y="85"/>
                    <a:pt x="158" y="95"/>
                    <a:pt x="139" y="104"/>
                  </a:cubicBezTo>
                  <a:cubicBezTo>
                    <a:pt x="119" y="114"/>
                    <a:pt x="101" y="126"/>
                    <a:pt x="83" y="137"/>
                  </a:cubicBezTo>
                  <a:cubicBezTo>
                    <a:pt x="64" y="148"/>
                    <a:pt x="44" y="158"/>
                    <a:pt x="25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18" y="155"/>
                    <a:pt x="12" y="141"/>
                    <a:pt x="5" y="128"/>
                  </a:cubicBezTo>
                  <a:cubicBezTo>
                    <a:pt x="6" y="127"/>
                    <a:pt x="7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2" y="130"/>
                    <a:pt x="14" y="136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0" y="141"/>
                    <a:pt x="21" y="139"/>
                    <a:pt x="20" y="138"/>
                  </a:cubicBezTo>
                  <a:cubicBezTo>
                    <a:pt x="16" y="134"/>
                    <a:pt x="15" y="128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3" y="122"/>
                    <a:pt x="14" y="122"/>
                  </a:cubicBezTo>
                  <a:cubicBezTo>
                    <a:pt x="15" y="121"/>
                    <a:pt x="16" y="121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21" y="128"/>
                    <a:pt x="24" y="134"/>
                    <a:pt x="29" y="140"/>
                  </a:cubicBezTo>
                  <a:cubicBezTo>
                    <a:pt x="29" y="141"/>
                    <a:pt x="30" y="141"/>
                    <a:pt x="30" y="141"/>
                  </a:cubicBezTo>
                  <a:cubicBezTo>
                    <a:pt x="31" y="141"/>
                    <a:pt x="33" y="139"/>
                    <a:pt x="31" y="138"/>
                  </a:cubicBezTo>
                  <a:cubicBezTo>
                    <a:pt x="27" y="132"/>
                    <a:pt x="24" y="126"/>
                    <a:pt x="20" y="119"/>
                  </a:cubicBezTo>
                  <a:cubicBezTo>
                    <a:pt x="20" y="119"/>
                    <a:pt x="20" y="119"/>
                    <a:pt x="19" y="119"/>
                  </a:cubicBezTo>
                  <a:cubicBezTo>
                    <a:pt x="22" y="117"/>
                    <a:pt x="24" y="116"/>
                    <a:pt x="26" y="115"/>
                  </a:cubicBezTo>
                  <a:cubicBezTo>
                    <a:pt x="28" y="121"/>
                    <a:pt x="30" y="127"/>
                    <a:pt x="34" y="132"/>
                  </a:cubicBezTo>
                  <a:cubicBezTo>
                    <a:pt x="35" y="132"/>
                    <a:pt x="35" y="132"/>
                    <a:pt x="36" y="132"/>
                  </a:cubicBezTo>
                  <a:cubicBezTo>
                    <a:pt x="37" y="132"/>
                    <a:pt x="38" y="131"/>
                    <a:pt x="37" y="130"/>
                  </a:cubicBezTo>
                  <a:cubicBezTo>
                    <a:pt x="33" y="125"/>
                    <a:pt x="31" y="119"/>
                    <a:pt x="29" y="113"/>
                  </a:cubicBezTo>
                  <a:cubicBezTo>
                    <a:pt x="31" y="112"/>
                    <a:pt x="32" y="111"/>
                    <a:pt x="34" y="110"/>
                  </a:cubicBezTo>
                  <a:cubicBezTo>
                    <a:pt x="35" y="110"/>
                    <a:pt x="35" y="109"/>
                    <a:pt x="36" y="109"/>
                  </a:cubicBezTo>
                  <a:cubicBezTo>
                    <a:pt x="38" y="117"/>
                    <a:pt x="43" y="123"/>
                    <a:pt x="47" y="130"/>
                  </a:cubicBezTo>
                  <a:cubicBezTo>
                    <a:pt x="47" y="130"/>
                    <a:pt x="48" y="131"/>
                    <a:pt x="48" y="131"/>
                  </a:cubicBezTo>
                  <a:cubicBezTo>
                    <a:pt x="50" y="131"/>
                    <a:pt x="51" y="129"/>
                    <a:pt x="50" y="128"/>
                  </a:cubicBezTo>
                  <a:cubicBezTo>
                    <a:pt x="46" y="121"/>
                    <a:pt x="41" y="115"/>
                    <a:pt x="39" y="107"/>
                  </a:cubicBezTo>
                  <a:cubicBezTo>
                    <a:pt x="43" y="105"/>
                    <a:pt x="47" y="103"/>
                    <a:pt x="51" y="101"/>
                  </a:cubicBezTo>
                  <a:cubicBezTo>
                    <a:pt x="51" y="101"/>
                    <a:pt x="51" y="101"/>
                    <a:pt x="51" y="102"/>
                  </a:cubicBezTo>
                  <a:cubicBezTo>
                    <a:pt x="55" y="108"/>
                    <a:pt x="59" y="115"/>
                    <a:pt x="62" y="122"/>
                  </a:cubicBezTo>
                  <a:cubicBezTo>
                    <a:pt x="62" y="122"/>
                    <a:pt x="63" y="123"/>
                    <a:pt x="63" y="123"/>
                  </a:cubicBezTo>
                  <a:cubicBezTo>
                    <a:pt x="64" y="123"/>
                    <a:pt x="65" y="121"/>
                    <a:pt x="65" y="120"/>
                  </a:cubicBezTo>
                  <a:cubicBezTo>
                    <a:pt x="62" y="113"/>
                    <a:pt x="58" y="107"/>
                    <a:pt x="54" y="100"/>
                  </a:cubicBezTo>
                  <a:cubicBezTo>
                    <a:pt x="54" y="100"/>
                    <a:pt x="53" y="100"/>
                    <a:pt x="53" y="99"/>
                  </a:cubicBezTo>
                  <a:cubicBezTo>
                    <a:pt x="55" y="98"/>
                    <a:pt x="58" y="97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4" y="101"/>
                    <a:pt x="66" y="107"/>
                    <a:pt x="69" y="111"/>
                  </a:cubicBezTo>
                  <a:cubicBezTo>
                    <a:pt x="70" y="112"/>
                    <a:pt x="70" y="112"/>
                    <a:pt x="71" y="112"/>
                  </a:cubicBezTo>
                  <a:cubicBezTo>
                    <a:pt x="72" y="112"/>
                    <a:pt x="73" y="110"/>
                    <a:pt x="72" y="109"/>
                  </a:cubicBezTo>
                  <a:cubicBezTo>
                    <a:pt x="68" y="104"/>
                    <a:pt x="67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3"/>
                    <a:pt x="66" y="92"/>
                    <a:pt x="68" y="91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2" y="99"/>
                    <a:pt x="76" y="107"/>
                    <a:pt x="81" y="113"/>
                  </a:cubicBezTo>
                  <a:cubicBezTo>
                    <a:pt x="81" y="114"/>
                    <a:pt x="82" y="114"/>
                    <a:pt x="82" y="114"/>
                  </a:cubicBezTo>
                  <a:cubicBezTo>
                    <a:pt x="83" y="114"/>
                    <a:pt x="85" y="112"/>
                    <a:pt x="83" y="111"/>
                  </a:cubicBezTo>
                  <a:cubicBezTo>
                    <a:pt x="78" y="105"/>
                    <a:pt x="75" y="97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8"/>
                    <a:pt x="76" y="86"/>
                    <a:pt x="79" y="85"/>
                  </a:cubicBezTo>
                  <a:cubicBezTo>
                    <a:pt x="82" y="91"/>
                    <a:pt x="84" y="98"/>
                    <a:pt x="89" y="104"/>
                  </a:cubicBezTo>
                  <a:cubicBezTo>
                    <a:pt x="89" y="104"/>
                    <a:pt x="90" y="105"/>
                    <a:pt x="90" y="105"/>
                  </a:cubicBezTo>
                  <a:cubicBezTo>
                    <a:pt x="92" y="105"/>
                    <a:pt x="93" y="103"/>
                    <a:pt x="92" y="102"/>
                  </a:cubicBezTo>
                  <a:cubicBezTo>
                    <a:pt x="87" y="96"/>
                    <a:pt x="85" y="89"/>
                    <a:pt x="82" y="83"/>
                  </a:cubicBezTo>
                  <a:cubicBezTo>
                    <a:pt x="83" y="83"/>
                    <a:pt x="84" y="82"/>
                    <a:pt x="86" y="81"/>
                  </a:cubicBezTo>
                  <a:cubicBezTo>
                    <a:pt x="86" y="82"/>
                    <a:pt x="86" y="82"/>
                    <a:pt x="86" y="83"/>
                  </a:cubicBezTo>
                  <a:cubicBezTo>
                    <a:pt x="89" y="85"/>
                    <a:pt x="90" y="89"/>
                    <a:pt x="92" y="92"/>
                  </a:cubicBezTo>
                  <a:cubicBezTo>
                    <a:pt x="94" y="96"/>
                    <a:pt x="97" y="100"/>
                    <a:pt x="99" y="104"/>
                  </a:cubicBezTo>
                  <a:cubicBezTo>
                    <a:pt x="99" y="104"/>
                    <a:pt x="100" y="104"/>
                    <a:pt x="100" y="104"/>
                  </a:cubicBezTo>
                  <a:cubicBezTo>
                    <a:pt x="101" y="104"/>
                    <a:pt x="103" y="103"/>
                    <a:pt x="102" y="102"/>
                  </a:cubicBezTo>
                  <a:cubicBezTo>
                    <a:pt x="100" y="98"/>
                    <a:pt x="97" y="94"/>
                    <a:pt x="95" y="90"/>
                  </a:cubicBezTo>
                  <a:cubicBezTo>
                    <a:pt x="93" y="87"/>
                    <a:pt x="91" y="83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79"/>
                    <a:pt x="93" y="78"/>
                    <a:pt x="95" y="76"/>
                  </a:cubicBezTo>
                  <a:cubicBezTo>
                    <a:pt x="98" y="82"/>
                    <a:pt x="101" y="88"/>
                    <a:pt x="104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6" y="94"/>
                    <a:pt x="108" y="93"/>
                    <a:pt x="107" y="92"/>
                  </a:cubicBezTo>
                  <a:cubicBezTo>
                    <a:pt x="104" y="86"/>
                    <a:pt x="101" y="80"/>
                    <a:pt x="98" y="75"/>
                  </a:cubicBezTo>
                  <a:cubicBezTo>
                    <a:pt x="100" y="74"/>
                    <a:pt x="102" y="73"/>
                    <a:pt x="104" y="72"/>
                  </a:cubicBezTo>
                  <a:cubicBezTo>
                    <a:pt x="106" y="75"/>
                    <a:pt x="107" y="78"/>
                    <a:pt x="108" y="82"/>
                  </a:cubicBezTo>
                  <a:cubicBezTo>
                    <a:pt x="109" y="85"/>
                    <a:pt x="112" y="89"/>
                    <a:pt x="114" y="92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17" y="93"/>
                    <a:pt x="118" y="92"/>
                    <a:pt x="117" y="91"/>
                  </a:cubicBezTo>
                  <a:cubicBezTo>
                    <a:pt x="116" y="87"/>
                    <a:pt x="114" y="84"/>
                    <a:pt x="112" y="81"/>
                  </a:cubicBezTo>
                  <a:cubicBezTo>
                    <a:pt x="110" y="78"/>
                    <a:pt x="109" y="73"/>
                    <a:pt x="107" y="70"/>
                  </a:cubicBezTo>
                  <a:cubicBezTo>
                    <a:pt x="110" y="68"/>
                    <a:pt x="114" y="66"/>
                    <a:pt x="118" y="64"/>
                  </a:cubicBezTo>
                  <a:cubicBezTo>
                    <a:pt x="117" y="64"/>
                    <a:pt x="117" y="65"/>
                    <a:pt x="118" y="66"/>
                  </a:cubicBezTo>
                  <a:cubicBezTo>
                    <a:pt x="121" y="71"/>
                    <a:pt x="123" y="77"/>
                    <a:pt x="125" y="83"/>
                  </a:cubicBezTo>
                  <a:cubicBezTo>
                    <a:pt x="125" y="84"/>
                    <a:pt x="126" y="85"/>
                    <a:pt x="127" y="85"/>
                  </a:cubicBezTo>
                  <a:cubicBezTo>
                    <a:pt x="128" y="85"/>
                    <a:pt x="129" y="84"/>
                    <a:pt x="128" y="83"/>
                  </a:cubicBezTo>
                  <a:cubicBezTo>
                    <a:pt x="126" y="76"/>
                    <a:pt x="124" y="70"/>
                    <a:pt x="121" y="64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22" y="62"/>
                    <a:pt x="124" y="61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0" y="68"/>
                    <a:pt x="134" y="75"/>
                    <a:pt x="137" y="83"/>
                  </a:cubicBezTo>
                  <a:cubicBezTo>
                    <a:pt x="137" y="83"/>
                    <a:pt x="138" y="84"/>
                    <a:pt x="138" y="84"/>
                  </a:cubicBezTo>
                  <a:cubicBezTo>
                    <a:pt x="139" y="84"/>
                    <a:pt x="140" y="82"/>
                    <a:pt x="140" y="81"/>
                  </a:cubicBezTo>
                  <a:cubicBezTo>
                    <a:pt x="137" y="73"/>
                    <a:pt x="133" y="66"/>
                    <a:pt x="129" y="59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7" y="61"/>
                    <a:pt x="140" y="68"/>
                    <a:pt x="144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7" y="74"/>
                    <a:pt x="148" y="72"/>
                    <a:pt x="147" y="71"/>
                  </a:cubicBezTo>
                  <a:cubicBezTo>
                    <a:pt x="142" y="66"/>
                    <a:pt x="140" y="60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40" y="52"/>
                    <a:pt x="142" y="51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6"/>
                    <a:pt x="152" y="63"/>
                    <a:pt x="154" y="70"/>
                  </a:cubicBezTo>
                  <a:cubicBezTo>
                    <a:pt x="155" y="71"/>
                    <a:pt x="155" y="71"/>
                    <a:pt x="156" y="71"/>
                  </a:cubicBezTo>
                  <a:cubicBezTo>
                    <a:pt x="157" y="71"/>
                    <a:pt x="158" y="70"/>
                    <a:pt x="158" y="69"/>
                  </a:cubicBezTo>
                  <a:cubicBezTo>
                    <a:pt x="155" y="62"/>
                    <a:pt x="152" y="55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7"/>
                    <a:pt x="151" y="46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6" y="52"/>
                    <a:pt x="159" y="58"/>
                    <a:pt x="162" y="64"/>
                  </a:cubicBezTo>
                  <a:cubicBezTo>
                    <a:pt x="162" y="64"/>
                    <a:pt x="163" y="65"/>
                    <a:pt x="164" y="65"/>
                  </a:cubicBezTo>
                  <a:cubicBezTo>
                    <a:pt x="165" y="65"/>
                    <a:pt x="166" y="63"/>
                    <a:pt x="165" y="62"/>
                  </a:cubicBezTo>
                  <a:cubicBezTo>
                    <a:pt x="162" y="56"/>
                    <a:pt x="159" y="50"/>
                    <a:pt x="156" y="44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8" y="42"/>
                    <a:pt x="161" y="40"/>
                    <a:pt x="164" y="39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6"/>
                    <a:pt x="170" y="52"/>
                    <a:pt x="173" y="58"/>
                  </a:cubicBezTo>
                  <a:cubicBezTo>
                    <a:pt x="173" y="58"/>
                    <a:pt x="174" y="59"/>
                    <a:pt x="174" y="59"/>
                  </a:cubicBezTo>
                  <a:cubicBezTo>
                    <a:pt x="175" y="59"/>
                    <a:pt x="177" y="57"/>
                    <a:pt x="176" y="56"/>
                  </a:cubicBezTo>
                  <a:cubicBezTo>
                    <a:pt x="173" y="51"/>
                    <a:pt x="169" y="45"/>
                    <a:pt x="167" y="39"/>
                  </a:cubicBezTo>
                  <a:cubicBezTo>
                    <a:pt x="167" y="38"/>
                    <a:pt x="166" y="38"/>
                    <a:pt x="166" y="38"/>
                  </a:cubicBezTo>
                  <a:cubicBezTo>
                    <a:pt x="168" y="37"/>
                    <a:pt x="169" y="36"/>
                    <a:pt x="171" y="35"/>
                  </a:cubicBezTo>
                  <a:cubicBezTo>
                    <a:pt x="172" y="35"/>
                    <a:pt x="173" y="34"/>
                    <a:pt x="174" y="34"/>
                  </a:cubicBezTo>
                  <a:cubicBezTo>
                    <a:pt x="177" y="41"/>
                    <a:pt x="180" y="49"/>
                    <a:pt x="185" y="57"/>
                  </a:cubicBezTo>
                  <a:cubicBezTo>
                    <a:pt x="185" y="57"/>
                    <a:pt x="186" y="57"/>
                    <a:pt x="186" y="57"/>
                  </a:cubicBezTo>
                  <a:cubicBezTo>
                    <a:pt x="187" y="57"/>
                    <a:pt x="189" y="56"/>
                    <a:pt x="188" y="55"/>
                  </a:cubicBezTo>
                  <a:cubicBezTo>
                    <a:pt x="183" y="48"/>
                    <a:pt x="181" y="40"/>
                    <a:pt x="177" y="32"/>
                  </a:cubicBezTo>
                  <a:cubicBezTo>
                    <a:pt x="179" y="31"/>
                    <a:pt x="182" y="29"/>
                    <a:pt x="184" y="28"/>
                  </a:cubicBezTo>
                  <a:cubicBezTo>
                    <a:pt x="187" y="34"/>
                    <a:pt x="189" y="42"/>
                    <a:pt x="194" y="47"/>
                  </a:cubicBezTo>
                  <a:cubicBezTo>
                    <a:pt x="195" y="47"/>
                    <a:pt x="195" y="47"/>
                    <a:pt x="196" y="47"/>
                  </a:cubicBezTo>
                  <a:cubicBezTo>
                    <a:pt x="197" y="47"/>
                    <a:pt x="198" y="45"/>
                    <a:pt x="197" y="44"/>
                  </a:cubicBezTo>
                  <a:cubicBezTo>
                    <a:pt x="192" y="40"/>
                    <a:pt x="190" y="32"/>
                    <a:pt x="187" y="26"/>
                  </a:cubicBezTo>
                  <a:cubicBezTo>
                    <a:pt x="190" y="25"/>
                    <a:pt x="193" y="23"/>
                    <a:pt x="196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200" y="27"/>
                    <a:pt x="203" y="34"/>
                    <a:pt x="205" y="40"/>
                  </a:cubicBezTo>
                  <a:cubicBezTo>
                    <a:pt x="206" y="41"/>
                    <a:pt x="207" y="41"/>
                    <a:pt x="207" y="41"/>
                  </a:cubicBezTo>
                  <a:cubicBezTo>
                    <a:pt x="208" y="41"/>
                    <a:pt x="209" y="41"/>
                    <a:pt x="209" y="39"/>
                  </a:cubicBezTo>
                  <a:cubicBezTo>
                    <a:pt x="207" y="32"/>
                    <a:pt x="203" y="26"/>
                    <a:pt x="199" y="20"/>
                  </a:cubicBezTo>
                  <a:cubicBezTo>
                    <a:pt x="201" y="19"/>
                    <a:pt x="204" y="17"/>
                    <a:pt x="206" y="16"/>
                  </a:cubicBezTo>
                  <a:cubicBezTo>
                    <a:pt x="209" y="22"/>
                    <a:pt x="213" y="27"/>
                    <a:pt x="216" y="33"/>
                  </a:cubicBezTo>
                  <a:cubicBezTo>
                    <a:pt x="216" y="34"/>
                    <a:pt x="217" y="34"/>
                    <a:pt x="217" y="34"/>
                  </a:cubicBezTo>
                  <a:cubicBezTo>
                    <a:pt x="219" y="34"/>
                    <a:pt x="220" y="33"/>
                    <a:pt x="219" y="31"/>
                  </a:cubicBezTo>
                  <a:cubicBezTo>
                    <a:pt x="216" y="26"/>
                    <a:pt x="212" y="20"/>
                    <a:pt x="209" y="14"/>
                  </a:cubicBezTo>
                  <a:cubicBezTo>
                    <a:pt x="212" y="13"/>
                    <a:pt x="214" y="12"/>
                    <a:pt x="217" y="10"/>
                  </a:cubicBezTo>
                  <a:cubicBezTo>
                    <a:pt x="221" y="16"/>
                    <a:pt x="224" y="23"/>
                    <a:pt x="229" y="28"/>
                  </a:cubicBezTo>
                  <a:cubicBezTo>
                    <a:pt x="229" y="29"/>
                    <a:pt x="230" y="29"/>
                    <a:pt x="230" y="29"/>
                  </a:cubicBezTo>
                  <a:moveTo>
                    <a:pt x="228" y="0"/>
                  </a:moveTo>
                  <a:cubicBezTo>
                    <a:pt x="228" y="0"/>
                    <a:pt x="227" y="0"/>
                    <a:pt x="227" y="0"/>
                  </a:cubicBezTo>
                  <a:cubicBezTo>
                    <a:pt x="212" y="10"/>
                    <a:pt x="195" y="18"/>
                    <a:pt x="180" y="27"/>
                  </a:cubicBezTo>
                  <a:cubicBezTo>
                    <a:pt x="163" y="36"/>
                    <a:pt x="146" y="45"/>
                    <a:pt x="129" y="54"/>
                  </a:cubicBezTo>
                  <a:cubicBezTo>
                    <a:pt x="99" y="70"/>
                    <a:pt x="69" y="86"/>
                    <a:pt x="40" y="103"/>
                  </a:cubicBezTo>
                  <a:cubicBezTo>
                    <a:pt x="31" y="107"/>
                    <a:pt x="23" y="112"/>
                    <a:pt x="14" y="118"/>
                  </a:cubicBezTo>
                  <a:cubicBezTo>
                    <a:pt x="10" y="120"/>
                    <a:pt x="6" y="122"/>
                    <a:pt x="3" y="125"/>
                  </a:cubicBezTo>
                  <a:cubicBezTo>
                    <a:pt x="1" y="125"/>
                    <a:pt x="0" y="126"/>
                    <a:pt x="1" y="128"/>
                  </a:cubicBezTo>
                  <a:cubicBezTo>
                    <a:pt x="8" y="142"/>
                    <a:pt x="15" y="156"/>
                    <a:pt x="22" y="170"/>
                  </a:cubicBezTo>
                  <a:cubicBezTo>
                    <a:pt x="22" y="170"/>
                    <a:pt x="23" y="171"/>
                    <a:pt x="23" y="171"/>
                  </a:cubicBezTo>
                  <a:cubicBezTo>
                    <a:pt x="23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45" y="161"/>
                    <a:pt x="64" y="152"/>
                    <a:pt x="82" y="141"/>
                  </a:cubicBezTo>
                  <a:cubicBezTo>
                    <a:pt x="101" y="130"/>
                    <a:pt x="119" y="118"/>
                    <a:pt x="138" y="108"/>
                  </a:cubicBezTo>
                  <a:cubicBezTo>
                    <a:pt x="158" y="99"/>
                    <a:pt x="177" y="89"/>
                    <a:pt x="196" y="79"/>
                  </a:cubicBezTo>
                  <a:cubicBezTo>
                    <a:pt x="216" y="68"/>
                    <a:pt x="235" y="56"/>
                    <a:pt x="255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4"/>
                    <a:pt x="256" y="44"/>
                    <a:pt x="256" y="43"/>
                  </a:cubicBezTo>
                  <a:cubicBezTo>
                    <a:pt x="247" y="29"/>
                    <a:pt x="239" y="15"/>
                    <a:pt x="231" y="0"/>
                  </a:cubicBezTo>
                  <a:cubicBezTo>
                    <a:pt x="230" y="0"/>
                    <a:pt x="230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538206" y="2389114"/>
              <a:ext cx="50800" cy="85725"/>
            </a:xfrm>
            <a:custGeom>
              <a:avLst/>
              <a:gdLst>
                <a:gd name="T0" fmla="*/ 2 w 12"/>
                <a:gd name="T1" fmla="*/ 0 h 20"/>
                <a:gd name="T2" fmla="*/ 1 w 12"/>
                <a:gd name="T3" fmla="*/ 3 h 20"/>
                <a:gd name="T4" fmla="*/ 9 w 12"/>
                <a:gd name="T5" fmla="*/ 19 h 20"/>
                <a:gd name="T6" fmla="*/ 10 w 12"/>
                <a:gd name="T7" fmla="*/ 20 h 20"/>
                <a:gd name="T8" fmla="*/ 12 w 12"/>
                <a:gd name="T9" fmla="*/ 17 h 20"/>
                <a:gd name="T10" fmla="*/ 4 w 12"/>
                <a:gd name="T11" fmla="*/ 1 h 20"/>
                <a:gd name="T12" fmla="*/ 2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8"/>
                    <a:pt x="6" y="14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7"/>
                  </a:cubicBezTo>
                  <a:cubicBezTo>
                    <a:pt x="9" y="12"/>
                    <a:pt x="6" y="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5821420" y="4269803"/>
              <a:ext cx="660400" cy="309563"/>
            </a:xfrm>
            <a:custGeom>
              <a:avLst/>
              <a:gdLst>
                <a:gd name="T0" fmla="*/ 6 w 156"/>
                <a:gd name="T1" fmla="*/ 66 h 73"/>
                <a:gd name="T2" fmla="*/ 18 w 156"/>
                <a:gd name="T3" fmla="*/ 67 h 73"/>
                <a:gd name="T4" fmla="*/ 25 w 156"/>
                <a:gd name="T5" fmla="*/ 62 h 73"/>
                <a:gd name="T6" fmla="*/ 7 w 156"/>
                <a:gd name="T7" fmla="*/ 63 h 73"/>
                <a:gd name="T8" fmla="*/ 10 w 156"/>
                <a:gd name="T9" fmla="*/ 61 h 73"/>
                <a:gd name="T10" fmla="*/ 10 w 156"/>
                <a:gd name="T11" fmla="*/ 59 h 73"/>
                <a:gd name="T12" fmla="*/ 16 w 156"/>
                <a:gd name="T13" fmla="*/ 61 h 73"/>
                <a:gd name="T14" fmla="*/ 29 w 156"/>
                <a:gd name="T15" fmla="*/ 57 h 73"/>
                <a:gd name="T16" fmla="*/ 66 w 156"/>
                <a:gd name="T17" fmla="*/ 55 h 73"/>
                <a:gd name="T18" fmla="*/ 92 w 156"/>
                <a:gd name="T19" fmla="*/ 31 h 73"/>
                <a:gd name="T20" fmla="*/ 89 w 156"/>
                <a:gd name="T21" fmla="*/ 33 h 73"/>
                <a:gd name="T22" fmla="*/ 83 w 156"/>
                <a:gd name="T23" fmla="*/ 36 h 73"/>
                <a:gd name="T24" fmla="*/ 86 w 156"/>
                <a:gd name="T25" fmla="*/ 42 h 73"/>
                <a:gd name="T26" fmla="*/ 83 w 156"/>
                <a:gd name="T27" fmla="*/ 45 h 73"/>
                <a:gd name="T28" fmla="*/ 65 w 156"/>
                <a:gd name="T29" fmla="*/ 42 h 73"/>
                <a:gd name="T30" fmla="*/ 58 w 156"/>
                <a:gd name="T31" fmla="*/ 42 h 73"/>
                <a:gd name="T32" fmla="*/ 47 w 156"/>
                <a:gd name="T33" fmla="*/ 43 h 73"/>
                <a:gd name="T34" fmla="*/ 40 w 156"/>
                <a:gd name="T35" fmla="*/ 45 h 73"/>
                <a:gd name="T36" fmla="*/ 33 w 156"/>
                <a:gd name="T37" fmla="*/ 51 h 73"/>
                <a:gd name="T38" fmla="*/ 25 w 156"/>
                <a:gd name="T39" fmla="*/ 54 h 73"/>
                <a:gd name="T40" fmla="*/ 17 w 156"/>
                <a:gd name="T41" fmla="*/ 58 h 73"/>
                <a:gd name="T42" fmla="*/ 9 w 156"/>
                <a:gd name="T43" fmla="*/ 59 h 73"/>
                <a:gd name="T44" fmla="*/ 10 w 156"/>
                <a:gd name="T45" fmla="*/ 67 h 73"/>
                <a:gd name="T46" fmla="*/ 106 w 156"/>
                <a:gd name="T47" fmla="*/ 34 h 73"/>
                <a:gd name="T48" fmla="*/ 113 w 156"/>
                <a:gd name="T49" fmla="*/ 29 h 73"/>
                <a:gd name="T50" fmla="*/ 23 w 156"/>
                <a:gd name="T51" fmla="*/ 57 h 73"/>
                <a:gd name="T52" fmla="*/ 21 w 156"/>
                <a:gd name="T53" fmla="*/ 53 h 73"/>
                <a:gd name="T54" fmla="*/ 24 w 156"/>
                <a:gd name="T55" fmla="*/ 52 h 73"/>
                <a:gd name="T56" fmla="*/ 43 w 156"/>
                <a:gd name="T57" fmla="*/ 62 h 73"/>
                <a:gd name="T58" fmla="*/ 50 w 156"/>
                <a:gd name="T59" fmla="*/ 62 h 73"/>
                <a:gd name="T60" fmla="*/ 48 w 156"/>
                <a:gd name="T61" fmla="*/ 58 h 73"/>
                <a:gd name="T62" fmla="*/ 39 w 156"/>
                <a:gd name="T63" fmla="*/ 49 h 73"/>
                <a:gd name="T64" fmla="*/ 58 w 156"/>
                <a:gd name="T65" fmla="*/ 58 h 73"/>
                <a:gd name="T66" fmla="*/ 45 w 156"/>
                <a:gd name="T67" fmla="*/ 44 h 73"/>
                <a:gd name="T68" fmla="*/ 49 w 156"/>
                <a:gd name="T69" fmla="*/ 44 h 73"/>
                <a:gd name="T70" fmla="*/ 65 w 156"/>
                <a:gd name="T71" fmla="*/ 50 h 73"/>
                <a:gd name="T72" fmla="*/ 61 w 156"/>
                <a:gd name="T73" fmla="*/ 42 h 73"/>
                <a:gd name="T74" fmla="*/ 67 w 156"/>
                <a:gd name="T75" fmla="*/ 42 h 73"/>
                <a:gd name="T76" fmla="*/ 86 w 156"/>
                <a:gd name="T77" fmla="*/ 47 h 73"/>
                <a:gd name="T78" fmla="*/ 90 w 156"/>
                <a:gd name="T79" fmla="*/ 45 h 73"/>
                <a:gd name="T80" fmla="*/ 100 w 156"/>
                <a:gd name="T81" fmla="*/ 43 h 73"/>
                <a:gd name="T82" fmla="*/ 101 w 156"/>
                <a:gd name="T83" fmla="*/ 40 h 73"/>
                <a:gd name="T84" fmla="*/ 106 w 156"/>
                <a:gd name="T85" fmla="*/ 36 h 73"/>
                <a:gd name="T86" fmla="*/ 110 w 156"/>
                <a:gd name="T87" fmla="*/ 34 h 73"/>
                <a:gd name="T88" fmla="*/ 109 w 156"/>
                <a:gd name="T89" fmla="*/ 33 h 73"/>
                <a:gd name="T90" fmla="*/ 111 w 156"/>
                <a:gd name="T91" fmla="*/ 29 h 73"/>
                <a:gd name="T92" fmla="*/ 106 w 156"/>
                <a:gd name="T93" fmla="*/ 28 h 73"/>
                <a:gd name="T94" fmla="*/ 109 w 156"/>
                <a:gd name="T95" fmla="*/ 33 h 73"/>
                <a:gd name="T96" fmla="*/ 117 w 156"/>
                <a:gd name="T97" fmla="*/ 30 h 73"/>
                <a:gd name="T98" fmla="*/ 133 w 156"/>
                <a:gd name="T99" fmla="*/ 28 h 73"/>
                <a:gd name="T100" fmla="*/ 120 w 156"/>
                <a:gd name="T101" fmla="*/ 24 h 73"/>
                <a:gd name="T102" fmla="*/ 129 w 156"/>
                <a:gd name="T103" fmla="*/ 23 h 73"/>
                <a:gd name="T104" fmla="*/ 127 w 156"/>
                <a:gd name="T105" fmla="*/ 5 h 73"/>
                <a:gd name="T106" fmla="*/ 141 w 156"/>
                <a:gd name="T107" fmla="*/ 1 h 73"/>
                <a:gd name="T108" fmla="*/ 2 w 156"/>
                <a:gd name="T109" fmla="*/ 64 h 73"/>
                <a:gd name="T110" fmla="*/ 147 w 156"/>
                <a:gd name="T111" fmla="*/ 25 h 73"/>
                <a:gd name="T112" fmla="*/ 154 w 156"/>
                <a:gd name="T1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73">
                  <a:moveTo>
                    <a:pt x="12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0" y="68"/>
                  </a:moveTo>
                  <a:cubicBezTo>
                    <a:pt x="9" y="68"/>
                    <a:pt x="9" y="68"/>
                    <a:pt x="8" y="68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6" y="66"/>
                    <a:pt x="8" y="67"/>
                    <a:pt x="10" y="68"/>
                  </a:cubicBezTo>
                  <a:moveTo>
                    <a:pt x="18" y="67"/>
                  </a:moveTo>
                  <a:cubicBezTo>
                    <a:pt x="16" y="66"/>
                    <a:pt x="15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6" y="65"/>
                    <a:pt x="17" y="66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28" y="67"/>
                    <a:pt x="25" y="65"/>
                    <a:pt x="23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9"/>
                    <a:pt x="23" y="61"/>
                    <a:pt x="25" y="62"/>
                  </a:cubicBezTo>
                  <a:cubicBezTo>
                    <a:pt x="28" y="64"/>
                    <a:pt x="31" y="67"/>
                    <a:pt x="34" y="69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29" y="70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5" y="69"/>
                    <a:pt x="15" y="69"/>
                    <a:pt x="14" y="69"/>
                  </a:cubicBezTo>
                  <a:cubicBezTo>
                    <a:pt x="13" y="68"/>
                    <a:pt x="11" y="67"/>
                    <a:pt x="10" y="66"/>
                  </a:cubicBezTo>
                  <a:cubicBezTo>
                    <a:pt x="9" y="66"/>
                    <a:pt x="7" y="63"/>
                    <a:pt x="7" y="63"/>
                  </a:cubicBezTo>
                  <a:cubicBezTo>
                    <a:pt x="10" y="64"/>
                    <a:pt x="13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3" y="66"/>
                    <a:pt x="12" y="65"/>
                  </a:cubicBezTo>
                  <a:cubicBezTo>
                    <a:pt x="11" y="64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1"/>
                    <a:pt x="11" y="62"/>
                  </a:cubicBezTo>
                  <a:cubicBezTo>
                    <a:pt x="14" y="65"/>
                    <a:pt x="17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1" y="69"/>
                  </a:cubicBezTo>
                  <a:cubicBezTo>
                    <a:pt x="18" y="66"/>
                    <a:pt x="15" y="63"/>
                    <a:pt x="11" y="61"/>
                  </a:cubicBezTo>
                  <a:cubicBezTo>
                    <a:pt x="11" y="61"/>
                    <a:pt x="10" y="60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3" y="61"/>
                    <a:pt x="13" y="61"/>
                  </a:cubicBezTo>
                  <a:cubicBezTo>
                    <a:pt x="15" y="62"/>
                    <a:pt x="17" y="63"/>
                    <a:pt x="19" y="65"/>
                  </a:cubicBezTo>
                  <a:cubicBezTo>
                    <a:pt x="21" y="66"/>
                    <a:pt x="23" y="67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3" y="67"/>
                    <a:pt x="21" y="65"/>
                    <a:pt x="19" y="64"/>
                  </a:cubicBezTo>
                  <a:cubicBezTo>
                    <a:pt x="18" y="63"/>
                    <a:pt x="17" y="62"/>
                    <a:pt x="16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0" y="62"/>
                    <a:pt x="20" y="63"/>
                  </a:cubicBezTo>
                  <a:cubicBezTo>
                    <a:pt x="21" y="63"/>
                    <a:pt x="22" y="63"/>
                    <a:pt x="22" y="64"/>
                  </a:cubicBezTo>
                  <a:cubicBezTo>
                    <a:pt x="25" y="66"/>
                    <a:pt x="27" y="68"/>
                    <a:pt x="30" y="69"/>
                  </a:cubicBezTo>
                  <a:moveTo>
                    <a:pt x="38" y="63"/>
                  </a:moveTo>
                  <a:cubicBezTo>
                    <a:pt x="38" y="63"/>
                    <a:pt x="37" y="62"/>
                    <a:pt x="37" y="62"/>
                  </a:cubicBezTo>
                  <a:cubicBezTo>
                    <a:pt x="34" y="61"/>
                    <a:pt x="31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3" y="59"/>
                    <a:pt x="35" y="61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moveTo>
                    <a:pt x="66" y="55"/>
                  </a:moveTo>
                  <a:cubicBezTo>
                    <a:pt x="63" y="54"/>
                    <a:pt x="60" y="52"/>
                    <a:pt x="58" y="51"/>
                  </a:cubicBezTo>
                  <a:cubicBezTo>
                    <a:pt x="61" y="52"/>
                    <a:pt x="64" y="54"/>
                    <a:pt x="66" y="55"/>
                  </a:cubicBezTo>
                  <a:moveTo>
                    <a:pt x="4" y="64"/>
                  </a:moveTo>
                  <a:cubicBezTo>
                    <a:pt x="2" y="57"/>
                    <a:pt x="15" y="52"/>
                    <a:pt x="20" y="50"/>
                  </a:cubicBezTo>
                  <a:cubicBezTo>
                    <a:pt x="28" y="47"/>
                    <a:pt x="36" y="45"/>
                    <a:pt x="44" y="43"/>
                  </a:cubicBezTo>
                  <a:cubicBezTo>
                    <a:pt x="61" y="37"/>
                    <a:pt x="78" y="34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8" y="32"/>
                    <a:pt x="101" y="35"/>
                    <a:pt x="104" y="35"/>
                  </a:cubicBezTo>
                  <a:cubicBezTo>
                    <a:pt x="100" y="35"/>
                    <a:pt x="97" y="32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4" y="33"/>
                    <a:pt x="95" y="34"/>
                    <a:pt x="97" y="35"/>
                  </a:cubicBezTo>
                  <a:cubicBezTo>
                    <a:pt x="98" y="36"/>
                    <a:pt x="101" y="37"/>
                    <a:pt x="101" y="37"/>
                  </a:cubicBezTo>
                  <a:cubicBezTo>
                    <a:pt x="100" y="37"/>
                    <a:pt x="100" y="37"/>
                    <a:pt x="98" y="36"/>
                  </a:cubicBezTo>
                  <a:cubicBezTo>
                    <a:pt x="95" y="35"/>
                    <a:pt x="92" y="34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90" y="34"/>
                    <a:pt x="92" y="35"/>
                    <a:pt x="93" y="36"/>
                  </a:cubicBezTo>
                  <a:cubicBezTo>
                    <a:pt x="91" y="35"/>
                    <a:pt x="88" y="34"/>
                    <a:pt x="85" y="33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9" y="37"/>
                    <a:pt x="94" y="39"/>
                    <a:pt x="98" y="42"/>
                  </a:cubicBezTo>
                  <a:cubicBezTo>
                    <a:pt x="94" y="39"/>
                    <a:pt x="88" y="37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5" y="38"/>
                    <a:pt x="87" y="39"/>
                    <a:pt x="89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39"/>
                    <a:pt x="82" y="37"/>
                    <a:pt x="77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8"/>
                    <a:pt x="80" y="39"/>
                    <a:pt x="82" y="40"/>
                  </a:cubicBezTo>
                  <a:cubicBezTo>
                    <a:pt x="84" y="41"/>
                    <a:pt x="85" y="42"/>
                    <a:pt x="86" y="42"/>
                  </a:cubicBezTo>
                  <a:cubicBezTo>
                    <a:pt x="86" y="42"/>
                    <a:pt x="89" y="44"/>
                    <a:pt x="89" y="44"/>
                  </a:cubicBezTo>
                  <a:cubicBezTo>
                    <a:pt x="89" y="44"/>
                    <a:pt x="88" y="44"/>
                    <a:pt x="88" y="44"/>
                  </a:cubicBezTo>
                  <a:cubicBezTo>
                    <a:pt x="82" y="41"/>
                    <a:pt x="77" y="38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4" y="41"/>
                    <a:pt x="79" y="42"/>
                    <a:pt x="84" y="45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5" y="46"/>
                    <a:pt x="83" y="45"/>
                    <a:pt x="83" y="45"/>
                  </a:cubicBezTo>
                  <a:cubicBezTo>
                    <a:pt x="81" y="44"/>
                    <a:pt x="79" y="43"/>
                    <a:pt x="78" y="42"/>
                  </a:cubicBezTo>
                  <a:cubicBezTo>
                    <a:pt x="75" y="41"/>
                    <a:pt x="72" y="39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41"/>
                    <a:pt x="73" y="43"/>
                    <a:pt x="76" y="45"/>
                  </a:cubicBezTo>
                  <a:cubicBezTo>
                    <a:pt x="72" y="43"/>
                    <a:pt x="69" y="42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8" y="44"/>
                    <a:pt x="72" y="46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9"/>
                    <a:pt x="75" y="48"/>
                    <a:pt x="74" y="48"/>
                  </a:cubicBezTo>
                  <a:cubicBezTo>
                    <a:pt x="69" y="45"/>
                    <a:pt x="64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4"/>
                    <a:pt x="62" y="45"/>
                    <a:pt x="64" y="47"/>
                  </a:cubicBezTo>
                  <a:cubicBezTo>
                    <a:pt x="61" y="45"/>
                    <a:pt x="58" y="43"/>
                    <a:pt x="54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6" y="45"/>
                    <a:pt x="58" y="47"/>
                    <a:pt x="61" y="48"/>
                  </a:cubicBezTo>
                  <a:cubicBezTo>
                    <a:pt x="59" y="48"/>
                    <a:pt x="58" y="47"/>
                    <a:pt x="57" y="47"/>
                  </a:cubicBezTo>
                  <a:cubicBezTo>
                    <a:pt x="54" y="45"/>
                    <a:pt x="51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5"/>
                    <a:pt x="49" y="46"/>
                    <a:pt x="51" y="47"/>
                  </a:cubicBezTo>
                  <a:cubicBezTo>
                    <a:pt x="49" y="45"/>
                    <a:pt x="47" y="44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0" y="50"/>
                    <a:pt x="58" y="53"/>
                    <a:pt x="65" y="58"/>
                  </a:cubicBezTo>
                  <a:cubicBezTo>
                    <a:pt x="63" y="57"/>
                    <a:pt x="61" y="56"/>
                    <a:pt x="59" y="55"/>
                  </a:cubicBezTo>
                  <a:cubicBezTo>
                    <a:pt x="57" y="54"/>
                    <a:pt x="55" y="53"/>
                    <a:pt x="53" y="52"/>
                  </a:cubicBezTo>
                  <a:cubicBezTo>
                    <a:pt x="48" y="50"/>
                    <a:pt x="44" y="47"/>
                    <a:pt x="40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7"/>
                    <a:pt x="42" y="49"/>
                    <a:pt x="43" y="50"/>
                  </a:cubicBezTo>
                  <a:cubicBezTo>
                    <a:pt x="41" y="49"/>
                    <a:pt x="38" y="48"/>
                    <a:pt x="36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50"/>
                    <a:pt x="38" y="51"/>
                    <a:pt x="39" y="52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3" y="52"/>
                    <a:pt x="31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29" y="53"/>
                    <a:pt x="26" y="52"/>
                    <a:pt x="24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3"/>
                    <a:pt x="25" y="54"/>
                  </a:cubicBezTo>
                  <a:cubicBezTo>
                    <a:pt x="23" y="53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3" y="56"/>
                    <a:pt x="25" y="58"/>
                  </a:cubicBezTo>
                  <a:cubicBezTo>
                    <a:pt x="24" y="57"/>
                    <a:pt x="22" y="56"/>
                    <a:pt x="20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7"/>
                    <a:pt x="22" y="59"/>
                    <a:pt x="23" y="60"/>
                  </a:cubicBezTo>
                  <a:cubicBezTo>
                    <a:pt x="21" y="59"/>
                    <a:pt x="19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9" y="61"/>
                    <a:pt x="20" y="62"/>
                  </a:cubicBezTo>
                  <a:cubicBezTo>
                    <a:pt x="18" y="61"/>
                    <a:pt x="16" y="60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4" y="60"/>
                    <a:pt x="12" y="59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9" y="60"/>
                    <a:pt x="8" y="60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10" y="63"/>
                  </a:cubicBezTo>
                  <a:cubicBezTo>
                    <a:pt x="8" y="63"/>
                    <a:pt x="7" y="62"/>
                    <a:pt x="6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4"/>
                    <a:pt x="8" y="66"/>
                    <a:pt x="10" y="67"/>
                  </a:cubicBezTo>
                  <a:cubicBezTo>
                    <a:pt x="8" y="66"/>
                    <a:pt x="6" y="65"/>
                    <a:pt x="5" y="63"/>
                  </a:cubicBezTo>
                  <a:cubicBezTo>
                    <a:pt x="4" y="64"/>
                    <a:pt x="4" y="64"/>
                    <a:pt x="4" y="64"/>
                  </a:cubicBezTo>
                  <a:moveTo>
                    <a:pt x="107" y="35"/>
                  </a:moveTo>
                  <a:cubicBezTo>
                    <a:pt x="107" y="35"/>
                    <a:pt x="103" y="33"/>
                    <a:pt x="102" y="33"/>
                  </a:cubicBezTo>
                  <a:cubicBezTo>
                    <a:pt x="100" y="32"/>
                    <a:pt x="98" y="31"/>
                    <a:pt x="96" y="30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32"/>
                    <a:pt x="104" y="33"/>
                    <a:pt x="106" y="34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1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9"/>
                    <a:pt x="111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30"/>
                    <a:pt x="115" y="31"/>
                    <a:pt x="116" y="32"/>
                  </a:cubicBezTo>
                  <a:cubicBezTo>
                    <a:pt x="102" y="45"/>
                    <a:pt x="85" y="54"/>
                    <a:pt x="67" y="61"/>
                  </a:cubicBezTo>
                  <a:cubicBezTo>
                    <a:pt x="56" y="64"/>
                    <a:pt x="46" y="67"/>
                    <a:pt x="35" y="69"/>
                  </a:cubicBezTo>
                  <a:cubicBezTo>
                    <a:pt x="31" y="65"/>
                    <a:pt x="26" y="62"/>
                    <a:pt x="22" y="58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28" y="60"/>
                    <a:pt x="29" y="61"/>
                  </a:cubicBezTo>
                  <a:cubicBezTo>
                    <a:pt x="32" y="62"/>
                    <a:pt x="34" y="64"/>
                    <a:pt x="36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3"/>
                    <a:pt x="31" y="61"/>
                    <a:pt x="28" y="59"/>
                  </a:cubicBezTo>
                  <a:cubicBezTo>
                    <a:pt x="27" y="58"/>
                    <a:pt x="25" y="57"/>
                    <a:pt x="24" y="56"/>
                  </a:cubicBezTo>
                  <a:cubicBezTo>
                    <a:pt x="23" y="55"/>
                    <a:pt x="20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30" y="59"/>
                    <a:pt x="35" y="63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6" y="60"/>
                    <a:pt x="32" y="57"/>
                    <a:pt x="27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3"/>
                    <a:pt x="24" y="52"/>
                    <a:pt x="24" y="52"/>
                  </a:cubicBezTo>
                  <a:cubicBezTo>
                    <a:pt x="24" y="52"/>
                    <a:pt x="25" y="52"/>
                    <a:pt x="26" y="53"/>
                  </a:cubicBezTo>
                  <a:cubicBezTo>
                    <a:pt x="29" y="54"/>
                    <a:pt x="32" y="56"/>
                    <a:pt x="35" y="58"/>
                  </a:cubicBezTo>
                  <a:cubicBezTo>
                    <a:pt x="36" y="58"/>
                    <a:pt x="37" y="59"/>
                    <a:pt x="38" y="60"/>
                  </a:cubicBezTo>
                  <a:cubicBezTo>
                    <a:pt x="41" y="61"/>
                    <a:pt x="43" y="62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59"/>
                    <a:pt x="34" y="57"/>
                    <a:pt x="31" y="53"/>
                  </a:cubicBezTo>
                  <a:cubicBezTo>
                    <a:pt x="30" y="53"/>
                    <a:pt x="30" y="52"/>
                    <a:pt x="31" y="52"/>
                  </a:cubicBezTo>
                  <a:cubicBezTo>
                    <a:pt x="32" y="52"/>
                    <a:pt x="34" y="53"/>
                    <a:pt x="34" y="53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40" y="57"/>
                    <a:pt x="45" y="60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5" y="59"/>
                    <a:pt x="41" y="55"/>
                    <a:pt x="36" y="53"/>
                  </a:cubicBezTo>
                  <a:cubicBezTo>
                    <a:pt x="35" y="52"/>
                    <a:pt x="35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7" y="52"/>
                    <a:pt x="38" y="52"/>
                  </a:cubicBezTo>
                  <a:cubicBezTo>
                    <a:pt x="39" y="53"/>
                    <a:pt x="41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6"/>
                    <a:pt x="46" y="57"/>
                    <a:pt x="48" y="58"/>
                  </a:cubicBezTo>
                  <a:cubicBezTo>
                    <a:pt x="50" y="59"/>
                    <a:pt x="51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0" y="58"/>
                    <a:pt x="47" y="56"/>
                    <a:pt x="44" y="55"/>
                  </a:cubicBezTo>
                  <a:cubicBezTo>
                    <a:pt x="42" y="54"/>
                    <a:pt x="40" y="52"/>
                    <a:pt x="39" y="51"/>
                  </a:cubicBezTo>
                  <a:cubicBezTo>
                    <a:pt x="37" y="50"/>
                    <a:pt x="36" y="49"/>
                    <a:pt x="37" y="49"/>
                  </a:cubicBezTo>
                  <a:cubicBezTo>
                    <a:pt x="37" y="49"/>
                    <a:pt x="38" y="49"/>
                    <a:pt x="39" y="49"/>
                  </a:cubicBezTo>
                  <a:cubicBezTo>
                    <a:pt x="42" y="50"/>
                    <a:pt x="44" y="51"/>
                    <a:pt x="45" y="52"/>
                  </a:cubicBezTo>
                  <a:cubicBezTo>
                    <a:pt x="49" y="54"/>
                    <a:pt x="52" y="56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4" y="56"/>
                    <a:pt x="50" y="54"/>
                    <a:pt x="47" y="52"/>
                  </a:cubicBezTo>
                  <a:cubicBezTo>
                    <a:pt x="46" y="51"/>
                    <a:pt x="45" y="51"/>
                    <a:pt x="44" y="50"/>
                  </a:cubicBezTo>
                  <a:cubicBezTo>
                    <a:pt x="43" y="49"/>
                    <a:pt x="42" y="48"/>
                    <a:pt x="40" y="46"/>
                  </a:cubicBezTo>
                  <a:cubicBezTo>
                    <a:pt x="41" y="47"/>
                    <a:pt x="44" y="48"/>
                    <a:pt x="45" y="48"/>
                  </a:cubicBezTo>
                  <a:cubicBezTo>
                    <a:pt x="52" y="52"/>
                    <a:pt x="58" y="56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3"/>
                    <a:pt x="51" y="50"/>
                    <a:pt x="45" y="44"/>
                  </a:cubicBezTo>
                  <a:cubicBezTo>
                    <a:pt x="47" y="46"/>
                    <a:pt x="49" y="46"/>
                    <a:pt x="51" y="47"/>
                  </a:cubicBezTo>
                  <a:cubicBezTo>
                    <a:pt x="53" y="48"/>
                    <a:pt x="55" y="50"/>
                    <a:pt x="57" y="51"/>
                  </a:cubicBezTo>
                  <a:cubicBezTo>
                    <a:pt x="60" y="53"/>
                    <a:pt x="64" y="55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1" y="52"/>
                    <a:pt x="55" y="49"/>
                    <a:pt x="49" y="45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9" y="44"/>
                    <a:pt x="51" y="44"/>
                    <a:pt x="52" y="44"/>
                  </a:cubicBezTo>
                  <a:cubicBezTo>
                    <a:pt x="53" y="45"/>
                    <a:pt x="55" y="46"/>
                    <a:pt x="56" y="47"/>
                  </a:cubicBezTo>
                  <a:cubicBezTo>
                    <a:pt x="59" y="48"/>
                    <a:pt x="62" y="50"/>
                    <a:pt x="66" y="51"/>
                  </a:cubicBezTo>
                  <a:cubicBezTo>
                    <a:pt x="67" y="52"/>
                    <a:pt x="69" y="53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2"/>
                    <a:pt x="68" y="52"/>
                    <a:pt x="66" y="51"/>
                  </a:cubicBezTo>
                  <a:cubicBezTo>
                    <a:pt x="66" y="51"/>
                    <a:pt x="65" y="51"/>
                    <a:pt x="65" y="50"/>
                  </a:cubicBezTo>
                  <a:cubicBezTo>
                    <a:pt x="63" y="49"/>
                    <a:pt x="61" y="48"/>
                    <a:pt x="59" y="46"/>
                  </a:cubicBezTo>
                  <a:cubicBezTo>
                    <a:pt x="58" y="46"/>
                    <a:pt x="56" y="44"/>
                    <a:pt x="55" y="43"/>
                  </a:cubicBezTo>
                  <a:cubicBezTo>
                    <a:pt x="63" y="45"/>
                    <a:pt x="69" y="50"/>
                    <a:pt x="76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1"/>
                    <a:pt x="71" y="50"/>
                    <a:pt x="68" y="48"/>
                  </a:cubicBezTo>
                  <a:cubicBezTo>
                    <a:pt x="66" y="47"/>
                    <a:pt x="64" y="45"/>
                    <a:pt x="62" y="44"/>
                  </a:cubicBezTo>
                  <a:cubicBezTo>
                    <a:pt x="61" y="43"/>
                    <a:pt x="59" y="42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8" y="44"/>
                    <a:pt x="74" y="49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1" y="51"/>
                    <a:pt x="80" y="51"/>
                  </a:cubicBezTo>
                  <a:cubicBezTo>
                    <a:pt x="78" y="49"/>
                    <a:pt x="75" y="47"/>
                    <a:pt x="72" y="45"/>
                  </a:cubicBezTo>
                  <a:cubicBezTo>
                    <a:pt x="71" y="44"/>
                    <a:pt x="70" y="44"/>
                    <a:pt x="68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74" y="44"/>
                    <a:pt x="79" y="48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46"/>
                    <a:pt x="74" y="44"/>
                    <a:pt x="69" y="39"/>
                  </a:cubicBezTo>
                  <a:cubicBezTo>
                    <a:pt x="70" y="40"/>
                    <a:pt x="72" y="40"/>
                    <a:pt x="73" y="41"/>
                  </a:cubicBezTo>
                  <a:cubicBezTo>
                    <a:pt x="75" y="42"/>
                    <a:pt x="77" y="42"/>
                    <a:pt x="79" y="43"/>
                  </a:cubicBezTo>
                  <a:cubicBezTo>
                    <a:pt x="81" y="45"/>
                    <a:pt x="84" y="46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3" y="43"/>
                    <a:pt x="77" y="41"/>
                    <a:pt x="73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3" y="38"/>
                    <a:pt x="73" y="38"/>
                  </a:cubicBezTo>
                  <a:cubicBezTo>
                    <a:pt x="76" y="38"/>
                    <a:pt x="78" y="39"/>
                    <a:pt x="80" y="41"/>
                  </a:cubicBezTo>
                  <a:cubicBezTo>
                    <a:pt x="83" y="42"/>
                    <a:pt x="86" y="44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3"/>
                    <a:pt x="87" y="42"/>
                    <a:pt x="85" y="41"/>
                  </a:cubicBezTo>
                  <a:cubicBezTo>
                    <a:pt x="84" y="40"/>
                    <a:pt x="80" y="37"/>
                    <a:pt x="78" y="37"/>
                  </a:cubicBezTo>
                  <a:cubicBezTo>
                    <a:pt x="84" y="38"/>
                    <a:pt x="90" y="41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2"/>
                    <a:pt x="91" y="41"/>
                    <a:pt x="89" y="39"/>
                  </a:cubicBezTo>
                  <a:cubicBezTo>
                    <a:pt x="88" y="39"/>
                    <a:pt x="86" y="37"/>
                    <a:pt x="84" y="37"/>
                  </a:cubicBezTo>
                  <a:cubicBezTo>
                    <a:pt x="90" y="38"/>
                    <a:pt x="95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2"/>
                    <a:pt x="100" y="42"/>
                  </a:cubicBezTo>
                  <a:cubicBezTo>
                    <a:pt x="95" y="39"/>
                    <a:pt x="90" y="37"/>
                    <a:pt x="86" y="34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6" y="38"/>
                    <a:pt x="98" y="39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1" y="40"/>
                  </a:cubicBezTo>
                  <a:cubicBezTo>
                    <a:pt x="98" y="38"/>
                    <a:pt x="94" y="36"/>
                    <a:pt x="90" y="34"/>
                  </a:cubicBezTo>
                  <a:cubicBezTo>
                    <a:pt x="93" y="35"/>
                    <a:pt x="98" y="37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6"/>
                    <a:pt x="96" y="32"/>
                    <a:pt x="93" y="32"/>
                  </a:cubicBezTo>
                  <a:cubicBezTo>
                    <a:pt x="97" y="33"/>
                    <a:pt x="101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5"/>
                    <a:pt x="102" y="34"/>
                    <a:pt x="101" y="33"/>
                  </a:cubicBezTo>
                  <a:cubicBezTo>
                    <a:pt x="100" y="33"/>
                    <a:pt x="97" y="31"/>
                    <a:pt x="97" y="31"/>
                  </a:cubicBezTo>
                  <a:cubicBezTo>
                    <a:pt x="97" y="31"/>
                    <a:pt x="97" y="31"/>
                    <a:pt x="98" y="31"/>
                  </a:cubicBezTo>
                  <a:cubicBezTo>
                    <a:pt x="101" y="33"/>
                    <a:pt x="105" y="35"/>
                    <a:pt x="108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4"/>
                    <a:pt x="105" y="33"/>
                    <a:pt x="103" y="32"/>
                  </a:cubicBezTo>
                  <a:cubicBezTo>
                    <a:pt x="105" y="33"/>
                    <a:pt x="107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2"/>
                    <a:pt x="107" y="31"/>
                    <a:pt x="105" y="30"/>
                  </a:cubicBezTo>
                  <a:cubicBezTo>
                    <a:pt x="107" y="31"/>
                    <a:pt x="109" y="32"/>
                    <a:pt x="111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moveTo>
                    <a:pt x="109" y="33"/>
                  </a:moveTo>
                  <a:cubicBezTo>
                    <a:pt x="109" y="33"/>
                    <a:pt x="108" y="33"/>
                    <a:pt x="107" y="33"/>
                  </a:cubicBezTo>
                  <a:cubicBezTo>
                    <a:pt x="105" y="32"/>
                    <a:pt x="102" y="30"/>
                    <a:pt x="100" y="29"/>
                  </a:cubicBezTo>
                  <a:cubicBezTo>
                    <a:pt x="104" y="28"/>
                    <a:pt x="108" y="27"/>
                    <a:pt x="112" y="26"/>
                  </a:cubicBezTo>
                  <a:cubicBezTo>
                    <a:pt x="112" y="27"/>
                    <a:pt x="112" y="28"/>
                    <a:pt x="113" y="28"/>
                  </a:cubicBezTo>
                  <a:cubicBezTo>
                    <a:pt x="112" y="28"/>
                    <a:pt x="112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9"/>
                    <a:pt x="110" y="28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10" y="30"/>
                    <a:pt x="111" y="31"/>
                  </a:cubicBezTo>
                  <a:cubicBezTo>
                    <a:pt x="110" y="30"/>
                    <a:pt x="109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9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7" y="29"/>
                    <a:pt x="110" y="32"/>
                    <a:pt x="110" y="32"/>
                  </a:cubicBezTo>
                  <a:cubicBezTo>
                    <a:pt x="110" y="32"/>
                    <a:pt x="110" y="31"/>
                    <a:pt x="109" y="31"/>
                  </a:cubicBezTo>
                  <a:cubicBezTo>
                    <a:pt x="108" y="30"/>
                    <a:pt x="106" y="30"/>
                    <a:pt x="104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1"/>
                    <a:pt x="106" y="31"/>
                    <a:pt x="107" y="32"/>
                  </a:cubicBezTo>
                  <a:cubicBezTo>
                    <a:pt x="107" y="32"/>
                    <a:pt x="109" y="33"/>
                    <a:pt x="109" y="33"/>
                  </a:cubicBezTo>
                  <a:moveTo>
                    <a:pt x="117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116" y="29"/>
                    <a:pt x="115" y="27"/>
                    <a:pt x="114" y="26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6"/>
                    <a:pt x="119" y="27"/>
                    <a:pt x="119" y="28"/>
                  </a:cubicBezTo>
                  <a:cubicBezTo>
                    <a:pt x="119" y="29"/>
                    <a:pt x="118" y="29"/>
                    <a:pt x="117" y="30"/>
                  </a:cubicBezTo>
                  <a:moveTo>
                    <a:pt x="130" y="25"/>
                  </a:moveTo>
                  <a:cubicBezTo>
                    <a:pt x="131" y="25"/>
                    <a:pt x="131" y="25"/>
                    <a:pt x="132" y="25"/>
                  </a:cubicBezTo>
                  <a:cubicBezTo>
                    <a:pt x="135" y="24"/>
                    <a:pt x="138" y="22"/>
                    <a:pt x="140" y="20"/>
                  </a:cubicBezTo>
                  <a:cubicBezTo>
                    <a:pt x="142" y="18"/>
                    <a:pt x="144" y="15"/>
                    <a:pt x="146" y="13"/>
                  </a:cubicBezTo>
                  <a:cubicBezTo>
                    <a:pt x="145" y="14"/>
                    <a:pt x="145" y="16"/>
                    <a:pt x="144" y="17"/>
                  </a:cubicBezTo>
                  <a:cubicBezTo>
                    <a:pt x="142" y="22"/>
                    <a:pt x="136" y="24"/>
                    <a:pt x="130" y="25"/>
                  </a:cubicBezTo>
                  <a:moveTo>
                    <a:pt x="133" y="28"/>
                  </a:moveTo>
                  <a:cubicBezTo>
                    <a:pt x="132" y="28"/>
                    <a:pt x="131" y="28"/>
                    <a:pt x="130" y="28"/>
                  </a:cubicBezTo>
                  <a:cubicBezTo>
                    <a:pt x="134" y="27"/>
                    <a:pt x="138" y="26"/>
                    <a:pt x="142" y="23"/>
                  </a:cubicBezTo>
                  <a:cubicBezTo>
                    <a:pt x="145" y="21"/>
                    <a:pt x="146" y="19"/>
                    <a:pt x="148" y="16"/>
                  </a:cubicBezTo>
                  <a:cubicBezTo>
                    <a:pt x="148" y="14"/>
                    <a:pt x="148" y="12"/>
                    <a:pt x="149" y="10"/>
                  </a:cubicBezTo>
                  <a:cubicBezTo>
                    <a:pt x="149" y="13"/>
                    <a:pt x="149" y="15"/>
                    <a:pt x="148" y="18"/>
                  </a:cubicBezTo>
                  <a:cubicBezTo>
                    <a:pt x="147" y="26"/>
                    <a:pt x="140" y="28"/>
                    <a:pt x="133" y="28"/>
                  </a:cubicBezTo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17"/>
                    <a:pt x="129" y="16"/>
                    <a:pt x="133" y="14"/>
                  </a:cubicBezTo>
                  <a:cubicBezTo>
                    <a:pt x="139" y="12"/>
                    <a:pt x="143" y="8"/>
                    <a:pt x="148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10"/>
                    <a:pt x="143" y="14"/>
                    <a:pt x="139" y="17"/>
                  </a:cubicBezTo>
                  <a:cubicBezTo>
                    <a:pt x="136" y="20"/>
                    <a:pt x="133" y="22"/>
                    <a:pt x="129" y="23"/>
                  </a:cubicBezTo>
                  <a:cubicBezTo>
                    <a:pt x="125" y="23"/>
                    <a:pt x="123" y="23"/>
                    <a:pt x="120" y="24"/>
                  </a:cubicBezTo>
                  <a:moveTo>
                    <a:pt x="120" y="17"/>
                  </a:moveTo>
                  <a:cubicBezTo>
                    <a:pt x="122" y="13"/>
                    <a:pt x="125" y="9"/>
                    <a:pt x="130" y="7"/>
                  </a:cubicBezTo>
                  <a:cubicBezTo>
                    <a:pt x="134" y="5"/>
                    <a:pt x="139" y="5"/>
                    <a:pt x="144" y="5"/>
                  </a:cubicBezTo>
                  <a:cubicBezTo>
                    <a:pt x="139" y="8"/>
                    <a:pt x="134" y="11"/>
                    <a:pt x="128" y="13"/>
                  </a:cubicBezTo>
                  <a:cubicBezTo>
                    <a:pt x="126" y="14"/>
                    <a:pt x="122" y="15"/>
                    <a:pt x="120" y="17"/>
                  </a:cubicBezTo>
                  <a:moveTo>
                    <a:pt x="127" y="5"/>
                  </a:moveTo>
                  <a:cubicBezTo>
                    <a:pt x="128" y="5"/>
                    <a:pt x="129" y="4"/>
                    <a:pt x="130" y="4"/>
                  </a:cubicBezTo>
                  <a:cubicBezTo>
                    <a:pt x="133" y="3"/>
                    <a:pt x="135" y="3"/>
                    <a:pt x="137" y="3"/>
                  </a:cubicBezTo>
                  <a:cubicBezTo>
                    <a:pt x="134" y="3"/>
                    <a:pt x="130" y="4"/>
                    <a:pt x="127" y="5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1" y="1"/>
                    <a:pt x="148" y="1"/>
                    <a:pt x="146" y="1"/>
                  </a:cubicBezTo>
                  <a:cubicBezTo>
                    <a:pt x="144" y="1"/>
                    <a:pt x="143" y="1"/>
                    <a:pt x="141" y="1"/>
                  </a:cubicBezTo>
                  <a:cubicBezTo>
                    <a:pt x="139" y="1"/>
                    <a:pt x="138" y="1"/>
                    <a:pt x="136" y="1"/>
                  </a:cubicBezTo>
                  <a:cubicBezTo>
                    <a:pt x="132" y="1"/>
                    <a:pt x="128" y="1"/>
                    <a:pt x="125" y="4"/>
                  </a:cubicBezTo>
                  <a:cubicBezTo>
                    <a:pt x="119" y="7"/>
                    <a:pt x="114" y="16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89" y="29"/>
                    <a:pt x="62" y="34"/>
                    <a:pt x="36" y="43"/>
                  </a:cubicBezTo>
                  <a:cubicBezTo>
                    <a:pt x="28" y="45"/>
                    <a:pt x="20" y="47"/>
                    <a:pt x="12" y="51"/>
                  </a:cubicBezTo>
                  <a:cubicBezTo>
                    <a:pt x="8" y="53"/>
                    <a:pt x="0" y="58"/>
                    <a:pt x="2" y="64"/>
                  </a:cubicBezTo>
                  <a:cubicBezTo>
                    <a:pt x="4" y="71"/>
                    <a:pt x="13" y="72"/>
                    <a:pt x="19" y="72"/>
                  </a:cubicBezTo>
                  <a:cubicBezTo>
                    <a:pt x="21" y="73"/>
                    <a:pt x="22" y="73"/>
                    <a:pt x="24" y="73"/>
                  </a:cubicBezTo>
                  <a:cubicBezTo>
                    <a:pt x="35" y="73"/>
                    <a:pt x="46" y="69"/>
                    <a:pt x="56" y="67"/>
                  </a:cubicBezTo>
                  <a:cubicBezTo>
                    <a:pt x="78" y="60"/>
                    <a:pt x="99" y="51"/>
                    <a:pt x="116" y="35"/>
                  </a:cubicBezTo>
                  <a:cubicBezTo>
                    <a:pt x="118" y="33"/>
                    <a:pt x="120" y="31"/>
                    <a:pt x="122" y="29"/>
                  </a:cubicBezTo>
                  <a:cubicBezTo>
                    <a:pt x="125" y="30"/>
                    <a:pt x="129" y="30"/>
                    <a:pt x="132" y="30"/>
                  </a:cubicBezTo>
                  <a:cubicBezTo>
                    <a:pt x="138" y="30"/>
                    <a:pt x="143" y="29"/>
                    <a:pt x="147" y="25"/>
                  </a:cubicBezTo>
                  <a:cubicBezTo>
                    <a:pt x="153" y="20"/>
                    <a:pt x="150" y="11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3"/>
                    <a:pt x="154" y="3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6" y="1"/>
                    <a:pt x="155" y="1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7695869" y="3924227"/>
              <a:ext cx="436563" cy="114300"/>
            </a:xfrm>
            <a:custGeom>
              <a:avLst/>
              <a:gdLst>
                <a:gd name="T0" fmla="*/ 62 w 103"/>
                <a:gd name="T1" fmla="*/ 17 h 27"/>
                <a:gd name="T2" fmla="*/ 62 w 103"/>
                <a:gd name="T3" fmla="*/ 17 h 27"/>
                <a:gd name="T4" fmla="*/ 60 w 103"/>
                <a:gd name="T5" fmla="*/ 18 h 27"/>
                <a:gd name="T6" fmla="*/ 43 w 103"/>
                <a:gd name="T7" fmla="*/ 21 h 27"/>
                <a:gd name="T8" fmla="*/ 85 w 103"/>
                <a:gd name="T9" fmla="*/ 14 h 27"/>
                <a:gd name="T10" fmla="*/ 94 w 103"/>
                <a:gd name="T11" fmla="*/ 22 h 27"/>
                <a:gd name="T12" fmla="*/ 81 w 103"/>
                <a:gd name="T13" fmla="*/ 21 h 27"/>
                <a:gd name="T14" fmla="*/ 84 w 103"/>
                <a:gd name="T15" fmla="*/ 22 h 27"/>
                <a:gd name="T16" fmla="*/ 83 w 103"/>
                <a:gd name="T17" fmla="*/ 16 h 27"/>
                <a:gd name="T18" fmla="*/ 22 w 103"/>
                <a:gd name="T19" fmla="*/ 12 h 27"/>
                <a:gd name="T20" fmla="*/ 79 w 103"/>
                <a:gd name="T21" fmla="*/ 15 h 27"/>
                <a:gd name="T22" fmla="*/ 61 w 103"/>
                <a:gd name="T23" fmla="*/ 14 h 27"/>
                <a:gd name="T24" fmla="*/ 68 w 103"/>
                <a:gd name="T25" fmla="*/ 17 h 27"/>
                <a:gd name="T26" fmla="*/ 71 w 103"/>
                <a:gd name="T27" fmla="*/ 18 h 27"/>
                <a:gd name="T28" fmla="*/ 75 w 103"/>
                <a:gd name="T29" fmla="*/ 18 h 27"/>
                <a:gd name="T30" fmla="*/ 77 w 103"/>
                <a:gd name="T31" fmla="*/ 19 h 27"/>
                <a:gd name="T32" fmla="*/ 77 w 103"/>
                <a:gd name="T33" fmla="*/ 16 h 27"/>
                <a:gd name="T34" fmla="*/ 76 w 103"/>
                <a:gd name="T35" fmla="*/ 18 h 27"/>
                <a:gd name="T36" fmla="*/ 74 w 103"/>
                <a:gd name="T37" fmla="*/ 17 h 27"/>
                <a:gd name="T38" fmla="*/ 71 w 103"/>
                <a:gd name="T39" fmla="*/ 17 h 27"/>
                <a:gd name="T40" fmla="*/ 66 w 103"/>
                <a:gd name="T41" fmla="*/ 16 h 27"/>
                <a:gd name="T42" fmla="*/ 61 w 103"/>
                <a:gd name="T43" fmla="*/ 16 h 27"/>
                <a:gd name="T44" fmla="*/ 57 w 103"/>
                <a:gd name="T45" fmla="*/ 15 h 27"/>
                <a:gd name="T46" fmla="*/ 52 w 103"/>
                <a:gd name="T47" fmla="*/ 14 h 27"/>
                <a:gd name="T48" fmla="*/ 46 w 103"/>
                <a:gd name="T49" fmla="*/ 11 h 27"/>
                <a:gd name="T50" fmla="*/ 43 w 103"/>
                <a:gd name="T51" fmla="*/ 11 h 27"/>
                <a:gd name="T52" fmla="*/ 40 w 103"/>
                <a:gd name="T53" fmla="*/ 11 h 27"/>
                <a:gd name="T54" fmla="*/ 37 w 103"/>
                <a:gd name="T55" fmla="*/ 12 h 27"/>
                <a:gd name="T56" fmla="*/ 34 w 103"/>
                <a:gd name="T57" fmla="*/ 12 h 27"/>
                <a:gd name="T58" fmla="*/ 29 w 103"/>
                <a:gd name="T59" fmla="*/ 10 h 27"/>
                <a:gd name="T60" fmla="*/ 24 w 103"/>
                <a:gd name="T61" fmla="*/ 9 h 27"/>
                <a:gd name="T62" fmla="*/ 21 w 103"/>
                <a:gd name="T63" fmla="*/ 11 h 27"/>
                <a:gd name="T64" fmla="*/ 18 w 103"/>
                <a:gd name="T65" fmla="*/ 10 h 27"/>
                <a:gd name="T66" fmla="*/ 12 w 103"/>
                <a:gd name="T67" fmla="*/ 8 h 27"/>
                <a:gd name="T68" fmla="*/ 10 w 103"/>
                <a:gd name="T69" fmla="*/ 9 h 27"/>
                <a:gd name="T70" fmla="*/ 5 w 103"/>
                <a:gd name="T71" fmla="*/ 7 h 27"/>
                <a:gd name="T72" fmla="*/ 4 w 103"/>
                <a:gd name="T73" fmla="*/ 9 h 27"/>
                <a:gd name="T74" fmla="*/ 5 w 103"/>
                <a:gd name="T75" fmla="*/ 10 h 27"/>
                <a:gd name="T76" fmla="*/ 6 w 103"/>
                <a:gd name="T77" fmla="*/ 7 h 27"/>
                <a:gd name="T78" fmla="*/ 11 w 103"/>
                <a:gd name="T79" fmla="*/ 10 h 27"/>
                <a:gd name="T80" fmla="*/ 13 w 103"/>
                <a:gd name="T81" fmla="*/ 9 h 27"/>
                <a:gd name="T82" fmla="*/ 16 w 103"/>
                <a:gd name="T83" fmla="*/ 9 h 27"/>
                <a:gd name="T84" fmla="*/ 18 w 103"/>
                <a:gd name="T85" fmla="*/ 9 h 27"/>
                <a:gd name="T86" fmla="*/ 25 w 103"/>
                <a:gd name="T87" fmla="*/ 11 h 27"/>
                <a:gd name="T88" fmla="*/ 27 w 103"/>
                <a:gd name="T89" fmla="*/ 11 h 27"/>
                <a:gd name="T90" fmla="*/ 30 w 103"/>
                <a:gd name="T91" fmla="*/ 10 h 27"/>
                <a:gd name="T92" fmla="*/ 34 w 103"/>
                <a:gd name="T93" fmla="*/ 11 h 27"/>
                <a:gd name="T94" fmla="*/ 41 w 103"/>
                <a:gd name="T95" fmla="*/ 13 h 27"/>
                <a:gd name="T96" fmla="*/ 44 w 103"/>
                <a:gd name="T97" fmla="*/ 13 h 27"/>
                <a:gd name="T98" fmla="*/ 46 w 103"/>
                <a:gd name="T99" fmla="*/ 12 h 27"/>
                <a:gd name="T100" fmla="*/ 51 w 103"/>
                <a:gd name="T101" fmla="*/ 13 h 27"/>
                <a:gd name="T102" fmla="*/ 80 w 103"/>
                <a:gd name="T103" fmla="*/ 14 h 27"/>
                <a:gd name="T104" fmla="*/ 8 w 103"/>
                <a:gd name="T105" fmla="*/ 2 h 27"/>
                <a:gd name="T106" fmla="*/ 80 w 103"/>
                <a:gd name="T107" fmla="*/ 12 h 27"/>
                <a:gd name="T108" fmla="*/ 3 w 103"/>
                <a:gd name="T109" fmla="*/ 1 h 27"/>
                <a:gd name="T110" fmla="*/ 3 w 103"/>
                <a:gd name="T111" fmla="*/ 16 h 27"/>
                <a:gd name="T112" fmla="*/ 81 w 103"/>
                <a:gd name="T113" fmla="*/ 27 h 27"/>
                <a:gd name="T114" fmla="*/ 83 w 103"/>
                <a:gd name="T115" fmla="*/ 10 h 27"/>
                <a:gd name="T116" fmla="*/ 40 w 103"/>
                <a:gd name="T1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27">
                  <a:moveTo>
                    <a:pt x="96" y="21"/>
                  </a:moveTo>
                  <a:cubicBezTo>
                    <a:pt x="96" y="20"/>
                    <a:pt x="96" y="19"/>
                    <a:pt x="96" y="18"/>
                  </a:cubicBezTo>
                  <a:cubicBezTo>
                    <a:pt x="98" y="19"/>
                    <a:pt x="99" y="19"/>
                    <a:pt x="100" y="20"/>
                  </a:cubicBezTo>
                  <a:cubicBezTo>
                    <a:pt x="99" y="21"/>
                    <a:pt x="97" y="21"/>
                    <a:pt x="96" y="21"/>
                  </a:cubicBezTo>
                  <a:moveTo>
                    <a:pt x="62" y="17"/>
                  </a:moveTo>
                  <a:cubicBezTo>
                    <a:pt x="60" y="16"/>
                    <a:pt x="59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7" y="14"/>
                    <a:pt x="58" y="14"/>
                    <a:pt x="59" y="15"/>
                  </a:cubicBezTo>
                  <a:cubicBezTo>
                    <a:pt x="60" y="15"/>
                    <a:pt x="61" y="16"/>
                    <a:pt x="62" y="17"/>
                  </a:cubicBezTo>
                  <a:moveTo>
                    <a:pt x="3" y="15"/>
                  </a:moveTo>
                  <a:cubicBezTo>
                    <a:pt x="2" y="14"/>
                    <a:pt x="2" y="13"/>
                    <a:pt x="2" y="11"/>
                  </a:cubicBezTo>
                  <a:cubicBezTo>
                    <a:pt x="8" y="13"/>
                    <a:pt x="14" y="14"/>
                    <a:pt x="20" y="14"/>
                  </a:cubicBezTo>
                  <a:cubicBezTo>
                    <a:pt x="27" y="14"/>
                    <a:pt x="33" y="15"/>
                    <a:pt x="40" y="16"/>
                  </a:cubicBezTo>
                  <a:cubicBezTo>
                    <a:pt x="47" y="16"/>
                    <a:pt x="53" y="17"/>
                    <a:pt x="60" y="18"/>
                  </a:cubicBezTo>
                  <a:cubicBezTo>
                    <a:pt x="66" y="19"/>
                    <a:pt x="72" y="20"/>
                    <a:pt x="78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3"/>
                    <a:pt x="77" y="24"/>
                    <a:pt x="77" y="25"/>
                  </a:cubicBezTo>
                  <a:cubicBezTo>
                    <a:pt x="72" y="24"/>
                    <a:pt x="67" y="24"/>
                    <a:pt x="62" y="23"/>
                  </a:cubicBezTo>
                  <a:cubicBezTo>
                    <a:pt x="56" y="22"/>
                    <a:pt x="49" y="22"/>
                    <a:pt x="43" y="21"/>
                  </a:cubicBezTo>
                  <a:cubicBezTo>
                    <a:pt x="29" y="19"/>
                    <a:pt x="16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6" y="14"/>
                    <a:pt x="85" y="14"/>
                  </a:cubicBez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0" y="11"/>
                    <a:pt x="82" y="11"/>
                  </a:cubicBezTo>
                  <a:cubicBezTo>
                    <a:pt x="86" y="14"/>
                    <a:pt x="90" y="15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4" y="20"/>
                    <a:pt x="94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87" y="23"/>
                    <a:pt x="84" y="25"/>
                    <a:pt x="81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79" y="24"/>
                    <a:pt x="79" y="24"/>
                  </a:cubicBezTo>
                  <a:cubicBezTo>
                    <a:pt x="76" y="22"/>
                    <a:pt x="80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3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0"/>
                    <a:pt x="84" y="20"/>
                  </a:cubicBezTo>
                  <a:cubicBezTo>
                    <a:pt x="83" y="20"/>
                    <a:pt x="80" y="19"/>
                    <a:pt x="79" y="18"/>
                  </a:cubicBezTo>
                  <a:cubicBezTo>
                    <a:pt x="78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moveTo>
                    <a:pt x="58" y="16"/>
                  </a:moveTo>
                  <a:cubicBezTo>
                    <a:pt x="52" y="15"/>
                    <a:pt x="47" y="15"/>
                    <a:pt x="42" y="14"/>
                  </a:cubicBezTo>
                  <a:cubicBezTo>
                    <a:pt x="35" y="14"/>
                    <a:pt x="29" y="13"/>
                    <a:pt x="22" y="12"/>
                  </a:cubicBezTo>
                  <a:cubicBezTo>
                    <a:pt x="16" y="12"/>
                    <a:pt x="9" y="12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17" y="7"/>
                    <a:pt x="30" y="9"/>
                    <a:pt x="43" y="11"/>
                  </a:cubicBezTo>
                  <a:cubicBezTo>
                    <a:pt x="50" y="11"/>
                    <a:pt x="56" y="12"/>
                    <a:pt x="63" y="14"/>
                  </a:cubicBezTo>
                  <a:cubicBezTo>
                    <a:pt x="68" y="15"/>
                    <a:pt x="74" y="14"/>
                    <a:pt x="79" y="15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7" y="18"/>
                    <a:pt x="78" y="19"/>
                    <a:pt x="78" y="19"/>
                  </a:cubicBezTo>
                  <a:cubicBezTo>
                    <a:pt x="73" y="19"/>
                    <a:pt x="68" y="17"/>
                    <a:pt x="62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5"/>
                    <a:pt x="61" y="14"/>
                  </a:cubicBezTo>
                  <a:cubicBezTo>
                    <a:pt x="61" y="14"/>
                    <a:pt x="62" y="14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8" y="16"/>
                    <a:pt x="68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69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3" y="18"/>
                    <a:pt x="74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7"/>
                    <a:pt x="74" y="17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6" y="18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6" y="16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6"/>
                    <a:pt x="77" y="18"/>
                    <a:pt x="76" y="18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6"/>
                    <a:pt x="74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8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1" y="15"/>
                    <a:pt x="70" y="15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70" y="16"/>
                    <a:pt x="70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69" y="16"/>
                  </a:cubicBezTo>
                  <a:cubicBezTo>
                    <a:pt x="68" y="16"/>
                    <a:pt x="67" y="15"/>
                    <a:pt x="66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5" y="16"/>
                    <a:pt x="64" y="15"/>
                    <a:pt x="64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5"/>
                    <a:pt x="62" y="16"/>
                    <a:pt x="61" y="16"/>
                  </a:cubicBezTo>
                  <a:cubicBezTo>
                    <a:pt x="61" y="16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4"/>
                    <a:pt x="57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6" y="14"/>
                    <a:pt x="56" y="14"/>
                  </a:cubicBezTo>
                  <a:cubicBezTo>
                    <a:pt x="55" y="13"/>
                    <a:pt x="54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1" y="13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3"/>
                    <a:pt x="50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39" y="12"/>
                    <a:pt x="39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1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2"/>
                    <a:pt x="31" y="12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1"/>
                    <a:pt x="27" y="11"/>
                  </a:cubicBezTo>
                  <a:cubicBezTo>
                    <a:pt x="26" y="11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1"/>
                    <a:pt x="19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6" y="7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8"/>
                    <a:pt x="13" y="8"/>
                    <a:pt x="13" y="9"/>
                  </a:cubicBezTo>
                  <a:cubicBezTo>
                    <a:pt x="14" y="9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8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20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9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0" y="10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3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2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3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6" y="12"/>
                  </a:cubicBezTo>
                  <a:cubicBezTo>
                    <a:pt x="47" y="13"/>
                    <a:pt x="49" y="14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51" y="13"/>
                    <a:pt x="51" y="13"/>
                  </a:cubicBezTo>
                  <a:cubicBezTo>
                    <a:pt x="52" y="14"/>
                    <a:pt x="53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5" y="13"/>
                    <a:pt x="56" y="15"/>
                    <a:pt x="58" y="16"/>
                  </a:cubicBezTo>
                  <a:moveTo>
                    <a:pt x="80" y="14"/>
                  </a:moveTo>
                  <a:cubicBezTo>
                    <a:pt x="75" y="13"/>
                    <a:pt x="69" y="13"/>
                    <a:pt x="63" y="12"/>
                  </a:cubicBezTo>
                  <a:cubicBezTo>
                    <a:pt x="57" y="11"/>
                    <a:pt x="50" y="10"/>
                    <a:pt x="43" y="9"/>
                  </a:cubicBezTo>
                  <a:cubicBezTo>
                    <a:pt x="30" y="7"/>
                    <a:pt x="17" y="6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8" y="5"/>
                    <a:pt x="35" y="5"/>
                    <a:pt x="41" y="6"/>
                  </a:cubicBezTo>
                  <a:cubicBezTo>
                    <a:pt x="48" y="7"/>
                    <a:pt x="55" y="7"/>
                    <a:pt x="62" y="8"/>
                  </a:cubicBezTo>
                  <a:cubicBezTo>
                    <a:pt x="68" y="9"/>
                    <a:pt x="74" y="10"/>
                    <a:pt x="79" y="11"/>
                  </a:cubicBezTo>
                  <a:cubicBezTo>
                    <a:pt x="79" y="11"/>
                    <a:pt x="79" y="12"/>
                    <a:pt x="80" y="12"/>
                  </a:cubicBezTo>
                  <a:cubicBezTo>
                    <a:pt x="80" y="13"/>
                    <a:pt x="80" y="13"/>
                    <a:pt x="80" y="14"/>
                  </a:cubicBezTo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6"/>
                    <a:pt x="0" y="11"/>
                    <a:pt x="1" y="15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5" y="18"/>
                    <a:pt x="28" y="20"/>
                    <a:pt x="41" y="22"/>
                  </a:cubicBezTo>
                  <a:cubicBezTo>
                    <a:pt x="48" y="23"/>
                    <a:pt x="55" y="24"/>
                    <a:pt x="61" y="25"/>
                  </a:cubicBezTo>
                  <a:cubicBezTo>
                    <a:pt x="68" y="25"/>
                    <a:pt x="74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4" y="26"/>
                    <a:pt x="87" y="25"/>
                    <a:pt x="91" y="24"/>
                  </a:cubicBezTo>
                  <a:cubicBezTo>
                    <a:pt x="95" y="23"/>
                    <a:pt x="99" y="23"/>
                    <a:pt x="102" y="22"/>
                  </a:cubicBezTo>
                  <a:cubicBezTo>
                    <a:pt x="103" y="21"/>
                    <a:pt x="103" y="21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15"/>
                    <a:pt x="89" y="14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9"/>
                    <a:pt x="68" y="7"/>
                    <a:pt x="61" y="7"/>
                  </a:cubicBezTo>
                  <a:cubicBezTo>
                    <a:pt x="54" y="6"/>
                    <a:pt x="47" y="5"/>
                    <a:pt x="40" y="4"/>
                  </a:cubicBezTo>
                  <a:cubicBezTo>
                    <a:pt x="33" y="4"/>
                    <a:pt x="26" y="3"/>
                    <a:pt x="19" y="2"/>
                  </a:cubicBezTo>
                  <a:cubicBezTo>
                    <a:pt x="15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6503656" y="619641"/>
              <a:ext cx="334963" cy="317500"/>
            </a:xfrm>
            <a:custGeom>
              <a:avLst/>
              <a:gdLst>
                <a:gd name="T0" fmla="*/ 68 w 79"/>
                <a:gd name="T1" fmla="*/ 61 h 75"/>
                <a:gd name="T2" fmla="*/ 75 w 79"/>
                <a:gd name="T3" fmla="*/ 67 h 75"/>
                <a:gd name="T4" fmla="*/ 59 w 79"/>
                <a:gd name="T5" fmla="*/ 65 h 75"/>
                <a:gd name="T6" fmla="*/ 61 w 79"/>
                <a:gd name="T7" fmla="*/ 63 h 75"/>
                <a:gd name="T8" fmla="*/ 64 w 79"/>
                <a:gd name="T9" fmla="*/ 65 h 75"/>
                <a:gd name="T10" fmla="*/ 68 w 79"/>
                <a:gd name="T11" fmla="*/ 61 h 75"/>
                <a:gd name="T12" fmla="*/ 46 w 79"/>
                <a:gd name="T13" fmla="*/ 42 h 75"/>
                <a:gd name="T14" fmla="*/ 31 w 79"/>
                <a:gd name="T15" fmla="*/ 39 h 75"/>
                <a:gd name="T16" fmla="*/ 31 w 79"/>
                <a:gd name="T17" fmla="*/ 34 h 75"/>
                <a:gd name="T18" fmla="*/ 45 w 79"/>
                <a:gd name="T19" fmla="*/ 44 h 75"/>
                <a:gd name="T20" fmla="*/ 37 w 79"/>
                <a:gd name="T21" fmla="*/ 32 h 75"/>
                <a:gd name="T22" fmla="*/ 60 w 79"/>
                <a:gd name="T23" fmla="*/ 60 h 75"/>
                <a:gd name="T24" fmla="*/ 51 w 79"/>
                <a:gd name="T25" fmla="*/ 48 h 75"/>
                <a:gd name="T26" fmla="*/ 54 w 79"/>
                <a:gd name="T27" fmla="*/ 50 h 75"/>
                <a:gd name="T28" fmla="*/ 56 w 79"/>
                <a:gd name="T29" fmla="*/ 51 h 75"/>
                <a:gd name="T30" fmla="*/ 59 w 79"/>
                <a:gd name="T31" fmla="*/ 54 h 75"/>
                <a:gd name="T32" fmla="*/ 60 w 79"/>
                <a:gd name="T33" fmla="*/ 57 h 75"/>
                <a:gd name="T34" fmla="*/ 60 w 79"/>
                <a:gd name="T35" fmla="*/ 54 h 75"/>
                <a:gd name="T36" fmla="*/ 58 w 79"/>
                <a:gd name="T37" fmla="*/ 53 h 75"/>
                <a:gd name="T38" fmla="*/ 55 w 79"/>
                <a:gd name="T39" fmla="*/ 50 h 75"/>
                <a:gd name="T40" fmla="*/ 53 w 79"/>
                <a:gd name="T41" fmla="*/ 48 h 75"/>
                <a:gd name="T42" fmla="*/ 49 w 79"/>
                <a:gd name="T43" fmla="*/ 45 h 75"/>
                <a:gd name="T44" fmla="*/ 46 w 79"/>
                <a:gd name="T45" fmla="*/ 43 h 75"/>
                <a:gd name="T46" fmla="*/ 43 w 79"/>
                <a:gd name="T47" fmla="*/ 40 h 75"/>
                <a:gd name="T48" fmla="*/ 40 w 79"/>
                <a:gd name="T49" fmla="*/ 36 h 75"/>
                <a:gd name="T50" fmla="*/ 37 w 79"/>
                <a:gd name="T51" fmla="*/ 32 h 75"/>
                <a:gd name="T52" fmla="*/ 34 w 79"/>
                <a:gd name="T53" fmla="*/ 30 h 75"/>
                <a:gd name="T54" fmla="*/ 31 w 79"/>
                <a:gd name="T55" fmla="*/ 27 h 75"/>
                <a:gd name="T56" fmla="*/ 29 w 79"/>
                <a:gd name="T57" fmla="*/ 27 h 75"/>
                <a:gd name="T58" fmla="*/ 26 w 79"/>
                <a:gd name="T59" fmla="*/ 25 h 75"/>
                <a:gd name="T60" fmla="*/ 22 w 79"/>
                <a:gd name="T61" fmla="*/ 19 h 75"/>
                <a:gd name="T62" fmla="*/ 20 w 79"/>
                <a:gd name="T63" fmla="*/ 16 h 75"/>
                <a:gd name="T64" fmla="*/ 17 w 79"/>
                <a:gd name="T65" fmla="*/ 17 h 75"/>
                <a:gd name="T66" fmla="*/ 14 w 79"/>
                <a:gd name="T67" fmla="*/ 15 h 75"/>
                <a:gd name="T68" fmla="*/ 11 w 79"/>
                <a:gd name="T69" fmla="*/ 10 h 75"/>
                <a:gd name="T70" fmla="*/ 9 w 79"/>
                <a:gd name="T71" fmla="*/ 6 h 75"/>
                <a:gd name="T72" fmla="*/ 7 w 79"/>
                <a:gd name="T73" fmla="*/ 8 h 75"/>
                <a:gd name="T74" fmla="*/ 6 w 79"/>
                <a:gd name="T75" fmla="*/ 8 h 75"/>
                <a:gd name="T76" fmla="*/ 8 w 79"/>
                <a:gd name="T77" fmla="*/ 9 h 75"/>
                <a:gd name="T78" fmla="*/ 11 w 79"/>
                <a:gd name="T79" fmla="*/ 12 h 75"/>
                <a:gd name="T80" fmla="*/ 13 w 79"/>
                <a:gd name="T81" fmla="*/ 12 h 75"/>
                <a:gd name="T82" fmla="*/ 15 w 79"/>
                <a:gd name="T83" fmla="*/ 15 h 75"/>
                <a:gd name="T84" fmla="*/ 17 w 79"/>
                <a:gd name="T85" fmla="*/ 18 h 75"/>
                <a:gd name="T86" fmla="*/ 21 w 79"/>
                <a:gd name="T87" fmla="*/ 19 h 75"/>
                <a:gd name="T88" fmla="*/ 23 w 79"/>
                <a:gd name="T89" fmla="*/ 23 h 75"/>
                <a:gd name="T90" fmla="*/ 26 w 79"/>
                <a:gd name="T91" fmla="*/ 26 h 75"/>
                <a:gd name="T92" fmla="*/ 29 w 79"/>
                <a:gd name="T93" fmla="*/ 26 h 75"/>
                <a:gd name="T94" fmla="*/ 32 w 79"/>
                <a:gd name="T95" fmla="*/ 29 h 75"/>
                <a:gd name="T96" fmla="*/ 36 w 79"/>
                <a:gd name="T97" fmla="*/ 35 h 75"/>
                <a:gd name="T98" fmla="*/ 38 w 79"/>
                <a:gd name="T99" fmla="*/ 37 h 75"/>
                <a:gd name="T100" fmla="*/ 41 w 79"/>
                <a:gd name="T101" fmla="*/ 37 h 75"/>
                <a:gd name="T102" fmla="*/ 45 w 79"/>
                <a:gd name="T103" fmla="*/ 44 h 75"/>
                <a:gd name="T104" fmla="*/ 10 w 79"/>
                <a:gd name="T105" fmla="*/ 2 h 75"/>
                <a:gd name="T106" fmla="*/ 65 w 79"/>
                <a:gd name="T107" fmla="*/ 55 h 75"/>
                <a:gd name="T108" fmla="*/ 10 w 79"/>
                <a:gd name="T109" fmla="*/ 1 h 75"/>
                <a:gd name="T110" fmla="*/ 43 w 79"/>
                <a:gd name="T111" fmla="*/ 54 h 75"/>
                <a:gd name="T112" fmla="*/ 78 w 79"/>
                <a:gd name="T113" fmla="*/ 75 h 75"/>
                <a:gd name="T114" fmla="*/ 69 w 79"/>
                <a:gd name="T115" fmla="*/ 54 h 75"/>
                <a:gd name="T116" fmla="*/ 23 w 79"/>
                <a:gd name="T1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75">
                  <a:moveTo>
                    <a:pt x="77" y="73"/>
                  </a:moveTo>
                  <a:cubicBezTo>
                    <a:pt x="76" y="73"/>
                    <a:pt x="74" y="72"/>
                    <a:pt x="73" y="71"/>
                  </a:cubicBezTo>
                  <a:cubicBezTo>
                    <a:pt x="74" y="70"/>
                    <a:pt x="74" y="69"/>
                    <a:pt x="75" y="69"/>
                  </a:cubicBezTo>
                  <a:cubicBezTo>
                    <a:pt x="76" y="70"/>
                    <a:pt x="77" y="72"/>
                    <a:pt x="77" y="73"/>
                  </a:cubicBezTo>
                  <a:moveTo>
                    <a:pt x="68" y="61"/>
                  </a:moveTo>
                  <a:cubicBezTo>
                    <a:pt x="69" y="61"/>
                    <a:pt x="69" y="60"/>
                    <a:pt x="69" y="59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7" y="57"/>
                    <a:pt x="66" y="55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9" y="59"/>
                    <a:pt x="72" y="63"/>
                    <a:pt x="75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8"/>
                    <a:pt x="72" y="69"/>
                    <a:pt x="72" y="71"/>
                  </a:cubicBezTo>
                  <a:cubicBezTo>
                    <a:pt x="70" y="70"/>
                    <a:pt x="69" y="69"/>
                    <a:pt x="68" y="69"/>
                  </a:cubicBezTo>
                  <a:cubicBezTo>
                    <a:pt x="65" y="68"/>
                    <a:pt x="62" y="67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9" y="62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3" y="62"/>
                    <a:pt x="62" y="61"/>
                    <a:pt x="62" y="59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4" y="58"/>
                    <a:pt x="65" y="59"/>
                    <a:pt x="65" y="59"/>
                  </a:cubicBezTo>
                  <a:cubicBezTo>
                    <a:pt x="66" y="59"/>
                    <a:pt x="67" y="60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moveTo>
                    <a:pt x="48" y="47"/>
                  </a:moveTo>
                  <a:cubicBezTo>
                    <a:pt x="47" y="47"/>
                    <a:pt x="46" y="46"/>
                    <a:pt x="4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6" y="42"/>
                    <a:pt x="46" y="42"/>
                  </a:cubicBezTo>
                  <a:cubicBezTo>
                    <a:pt x="46" y="42"/>
                    <a:pt x="47" y="43"/>
                    <a:pt x="47" y="44"/>
                  </a:cubicBezTo>
                  <a:cubicBezTo>
                    <a:pt x="47" y="45"/>
                    <a:pt x="48" y="46"/>
                    <a:pt x="48" y="47"/>
                  </a:cubicBezTo>
                  <a:moveTo>
                    <a:pt x="56" y="63"/>
                  </a:moveTo>
                  <a:cubicBezTo>
                    <a:pt x="52" y="60"/>
                    <a:pt x="49" y="57"/>
                    <a:pt x="45" y="53"/>
                  </a:cubicBezTo>
                  <a:cubicBezTo>
                    <a:pt x="40" y="49"/>
                    <a:pt x="35" y="44"/>
                    <a:pt x="31" y="39"/>
                  </a:cubicBezTo>
                  <a:cubicBezTo>
                    <a:pt x="21" y="30"/>
                    <a:pt x="11" y="2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7" y="13"/>
                    <a:pt x="12" y="17"/>
                    <a:pt x="16" y="21"/>
                  </a:cubicBezTo>
                  <a:cubicBezTo>
                    <a:pt x="22" y="25"/>
                    <a:pt x="26" y="29"/>
                    <a:pt x="31" y="34"/>
                  </a:cubicBezTo>
                  <a:cubicBezTo>
                    <a:pt x="36" y="38"/>
                    <a:pt x="41" y="43"/>
                    <a:pt x="46" y="48"/>
                  </a:cubicBezTo>
                  <a:cubicBezTo>
                    <a:pt x="51" y="52"/>
                    <a:pt x="55" y="56"/>
                    <a:pt x="59" y="60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6" y="61"/>
                    <a:pt x="56" y="62"/>
                    <a:pt x="56" y="63"/>
                  </a:cubicBezTo>
                  <a:moveTo>
                    <a:pt x="45" y="44"/>
                  </a:moveTo>
                  <a:cubicBezTo>
                    <a:pt x="41" y="41"/>
                    <a:pt x="38" y="37"/>
                    <a:pt x="34" y="34"/>
                  </a:cubicBezTo>
                  <a:cubicBezTo>
                    <a:pt x="29" y="30"/>
                    <a:pt x="24" y="25"/>
                    <a:pt x="19" y="21"/>
                  </a:cubicBezTo>
                  <a:cubicBezTo>
                    <a:pt x="14" y="17"/>
                    <a:pt x="8" y="13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17" y="13"/>
                    <a:pt x="27" y="22"/>
                    <a:pt x="37" y="32"/>
                  </a:cubicBezTo>
                  <a:cubicBezTo>
                    <a:pt x="42" y="36"/>
                    <a:pt x="46" y="41"/>
                    <a:pt x="51" y="46"/>
                  </a:cubicBezTo>
                  <a:cubicBezTo>
                    <a:pt x="55" y="50"/>
                    <a:pt x="59" y="53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6"/>
                    <a:pt x="61" y="57"/>
                    <a:pt x="61" y="57"/>
                  </a:cubicBezTo>
                  <a:cubicBezTo>
                    <a:pt x="60" y="58"/>
                    <a:pt x="60" y="59"/>
                    <a:pt x="60" y="60"/>
                  </a:cubicBezTo>
                  <a:cubicBezTo>
                    <a:pt x="56" y="56"/>
                    <a:pt x="53" y="52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6"/>
                    <a:pt x="49" y="45"/>
                  </a:cubicBezTo>
                  <a:cubicBezTo>
                    <a:pt x="50" y="45"/>
                    <a:pt x="50" y="46"/>
                    <a:pt x="50" y="46"/>
                  </a:cubicBezTo>
                  <a:cubicBezTo>
                    <a:pt x="51" y="47"/>
                    <a:pt x="51" y="48"/>
                    <a:pt x="51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50"/>
                    <a:pt x="54" y="50"/>
                  </a:cubicBezTo>
                  <a:cubicBezTo>
                    <a:pt x="54" y="52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5"/>
                    <a:pt x="58" y="55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7"/>
                    <a:pt x="59" y="57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5"/>
                    <a:pt x="59" y="54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2"/>
                    <a:pt x="56" y="51"/>
                    <a:pt x="56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2"/>
                    <a:pt x="55" y="52"/>
                  </a:cubicBezTo>
                  <a:cubicBezTo>
                    <a:pt x="54" y="51"/>
                    <a:pt x="54" y="49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1" y="48"/>
                    <a:pt x="51" y="47"/>
                  </a:cubicBezTo>
                  <a:cubicBezTo>
                    <a:pt x="51" y="46"/>
                    <a:pt x="50" y="45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7"/>
                    <a:pt x="48" y="47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7" y="44"/>
                    <a:pt x="47" y="43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5" y="42"/>
                    <a:pt x="45" y="42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0"/>
                    <a:pt x="43" y="40"/>
                    <a:pt x="42" y="39"/>
                  </a:cubicBezTo>
                  <a:cubicBezTo>
                    <a:pt x="42" y="38"/>
                    <a:pt x="42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1"/>
                    <a:pt x="35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29"/>
                    <a:pt x="32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6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1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7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5" y="22"/>
                    <a:pt x="25" y="22"/>
                  </a:cubicBezTo>
                  <a:cubicBezTo>
                    <a:pt x="25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8"/>
                    <a:pt x="30" y="29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1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3"/>
                    <a:pt x="35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5"/>
                    <a:pt x="37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4" y="39"/>
                    <a:pt x="43" y="39"/>
                  </a:cubicBezTo>
                  <a:cubicBezTo>
                    <a:pt x="44" y="41"/>
                    <a:pt x="45" y="43"/>
                    <a:pt x="45" y="44"/>
                  </a:cubicBezTo>
                  <a:moveTo>
                    <a:pt x="65" y="56"/>
                  </a:moveTo>
                  <a:cubicBezTo>
                    <a:pt x="61" y="52"/>
                    <a:pt x="56" y="49"/>
                    <a:pt x="52" y="45"/>
                  </a:cubicBezTo>
                  <a:cubicBezTo>
                    <a:pt x="48" y="40"/>
                    <a:pt x="43" y="35"/>
                    <a:pt x="38" y="30"/>
                  </a:cubicBezTo>
                  <a:cubicBezTo>
                    <a:pt x="28" y="21"/>
                    <a:pt x="18" y="12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6" y="4"/>
                    <a:pt x="19" y="10"/>
                    <a:pt x="23" y="14"/>
                  </a:cubicBezTo>
                  <a:cubicBezTo>
                    <a:pt x="28" y="18"/>
                    <a:pt x="33" y="23"/>
                    <a:pt x="38" y="27"/>
                  </a:cubicBezTo>
                  <a:cubicBezTo>
                    <a:pt x="43" y="32"/>
                    <a:pt x="48" y="36"/>
                    <a:pt x="53" y="41"/>
                  </a:cubicBezTo>
                  <a:cubicBezTo>
                    <a:pt x="58" y="45"/>
                    <a:pt x="62" y="49"/>
                    <a:pt x="66" y="53"/>
                  </a:cubicBezTo>
                  <a:cubicBezTo>
                    <a:pt x="66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4"/>
                    <a:pt x="2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22"/>
                    <a:pt x="19" y="31"/>
                    <a:pt x="29" y="40"/>
                  </a:cubicBezTo>
                  <a:cubicBezTo>
                    <a:pt x="34" y="44"/>
                    <a:pt x="38" y="49"/>
                    <a:pt x="43" y="54"/>
                  </a:cubicBezTo>
                  <a:cubicBezTo>
                    <a:pt x="48" y="58"/>
                    <a:pt x="53" y="62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8"/>
                    <a:pt x="64" y="69"/>
                    <a:pt x="68" y="70"/>
                  </a:cubicBezTo>
                  <a:cubicBezTo>
                    <a:pt x="71" y="72"/>
                    <a:pt x="74" y="74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7" y="67"/>
                    <a:pt x="72" y="6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49"/>
                    <a:pt x="59" y="44"/>
                    <a:pt x="54" y="39"/>
                  </a:cubicBezTo>
                  <a:cubicBezTo>
                    <a:pt x="49" y="34"/>
                    <a:pt x="43" y="29"/>
                    <a:pt x="38" y="25"/>
                  </a:cubicBezTo>
                  <a:cubicBezTo>
                    <a:pt x="33" y="20"/>
                    <a:pt x="28" y="15"/>
                    <a:pt x="23" y="11"/>
                  </a:cubicBezTo>
                  <a:cubicBezTo>
                    <a:pt x="19" y="7"/>
                    <a:pt x="16" y="3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11195886" y="4451925"/>
              <a:ext cx="855663" cy="774700"/>
            </a:xfrm>
            <a:custGeom>
              <a:avLst/>
              <a:gdLst>
                <a:gd name="T0" fmla="*/ 173 w 202"/>
                <a:gd name="T1" fmla="*/ 172 h 183"/>
                <a:gd name="T2" fmla="*/ 193 w 202"/>
                <a:gd name="T3" fmla="*/ 158 h 183"/>
                <a:gd name="T4" fmla="*/ 190 w 202"/>
                <a:gd name="T5" fmla="*/ 155 h 183"/>
                <a:gd name="T6" fmla="*/ 186 w 202"/>
                <a:gd name="T7" fmla="*/ 155 h 183"/>
                <a:gd name="T8" fmla="*/ 54 w 202"/>
                <a:gd name="T9" fmla="*/ 167 h 183"/>
                <a:gd name="T10" fmla="*/ 156 w 202"/>
                <a:gd name="T11" fmla="*/ 175 h 183"/>
                <a:gd name="T12" fmla="*/ 153 w 202"/>
                <a:gd name="T13" fmla="*/ 178 h 183"/>
                <a:gd name="T14" fmla="*/ 147 w 202"/>
                <a:gd name="T15" fmla="*/ 163 h 183"/>
                <a:gd name="T16" fmla="*/ 145 w 202"/>
                <a:gd name="T17" fmla="*/ 175 h 183"/>
                <a:gd name="T18" fmla="*/ 151 w 202"/>
                <a:gd name="T19" fmla="*/ 178 h 183"/>
                <a:gd name="T20" fmla="*/ 170 w 202"/>
                <a:gd name="T21" fmla="*/ 122 h 183"/>
                <a:gd name="T22" fmla="*/ 124 w 202"/>
                <a:gd name="T23" fmla="*/ 175 h 183"/>
                <a:gd name="T24" fmla="*/ 134 w 202"/>
                <a:gd name="T25" fmla="*/ 175 h 183"/>
                <a:gd name="T26" fmla="*/ 43 w 202"/>
                <a:gd name="T27" fmla="*/ 142 h 183"/>
                <a:gd name="T28" fmla="*/ 194 w 202"/>
                <a:gd name="T29" fmla="*/ 156 h 183"/>
                <a:gd name="T30" fmla="*/ 190 w 202"/>
                <a:gd name="T31" fmla="*/ 153 h 183"/>
                <a:gd name="T32" fmla="*/ 178 w 202"/>
                <a:gd name="T33" fmla="*/ 158 h 183"/>
                <a:gd name="T34" fmla="*/ 187 w 202"/>
                <a:gd name="T35" fmla="*/ 134 h 183"/>
                <a:gd name="T36" fmla="*/ 160 w 202"/>
                <a:gd name="T37" fmla="*/ 150 h 183"/>
                <a:gd name="T38" fmla="*/ 82 w 202"/>
                <a:gd name="T39" fmla="*/ 119 h 183"/>
                <a:gd name="T40" fmla="*/ 36 w 202"/>
                <a:gd name="T41" fmla="*/ 161 h 183"/>
                <a:gd name="T42" fmla="*/ 45 w 202"/>
                <a:gd name="T43" fmla="*/ 167 h 183"/>
                <a:gd name="T44" fmla="*/ 89 w 202"/>
                <a:gd name="T45" fmla="*/ 120 h 183"/>
                <a:gd name="T46" fmla="*/ 48 w 202"/>
                <a:gd name="T47" fmla="*/ 174 h 183"/>
                <a:gd name="T48" fmla="*/ 96 w 202"/>
                <a:gd name="T49" fmla="*/ 137 h 183"/>
                <a:gd name="T50" fmla="*/ 87 w 202"/>
                <a:gd name="T51" fmla="*/ 122 h 183"/>
                <a:gd name="T52" fmla="*/ 102 w 202"/>
                <a:gd name="T53" fmla="*/ 121 h 183"/>
                <a:gd name="T54" fmla="*/ 100 w 202"/>
                <a:gd name="T55" fmla="*/ 175 h 183"/>
                <a:gd name="T56" fmla="*/ 128 w 202"/>
                <a:gd name="T57" fmla="*/ 158 h 183"/>
                <a:gd name="T58" fmla="*/ 84 w 202"/>
                <a:gd name="T59" fmla="*/ 117 h 183"/>
                <a:gd name="T60" fmla="*/ 96 w 202"/>
                <a:gd name="T61" fmla="*/ 130 h 183"/>
                <a:gd name="T62" fmla="*/ 124 w 202"/>
                <a:gd name="T63" fmla="*/ 119 h 183"/>
                <a:gd name="T64" fmla="*/ 60 w 202"/>
                <a:gd name="T65" fmla="*/ 174 h 183"/>
                <a:gd name="T66" fmla="*/ 114 w 202"/>
                <a:gd name="T67" fmla="*/ 160 h 183"/>
                <a:gd name="T68" fmla="*/ 145 w 202"/>
                <a:gd name="T69" fmla="*/ 110 h 183"/>
                <a:gd name="T70" fmla="*/ 92 w 202"/>
                <a:gd name="T71" fmla="*/ 172 h 183"/>
                <a:gd name="T72" fmla="*/ 144 w 202"/>
                <a:gd name="T73" fmla="*/ 109 h 183"/>
                <a:gd name="T74" fmla="*/ 161 w 202"/>
                <a:gd name="T75" fmla="*/ 105 h 183"/>
                <a:gd name="T76" fmla="*/ 11 w 202"/>
                <a:gd name="T77" fmla="*/ 162 h 183"/>
                <a:gd name="T78" fmla="*/ 69 w 202"/>
                <a:gd name="T79" fmla="*/ 108 h 183"/>
                <a:gd name="T80" fmla="*/ 163 w 202"/>
                <a:gd name="T81" fmla="*/ 105 h 183"/>
                <a:gd name="T82" fmla="*/ 174 w 202"/>
                <a:gd name="T83" fmla="*/ 119 h 183"/>
                <a:gd name="T84" fmla="*/ 118 w 202"/>
                <a:gd name="T85" fmla="*/ 157 h 183"/>
                <a:gd name="T86" fmla="*/ 134 w 202"/>
                <a:gd name="T87" fmla="*/ 105 h 183"/>
                <a:gd name="T88" fmla="*/ 73 w 202"/>
                <a:gd name="T89" fmla="*/ 105 h 183"/>
                <a:gd name="T90" fmla="*/ 21 w 202"/>
                <a:gd name="T91" fmla="*/ 154 h 183"/>
                <a:gd name="T92" fmla="*/ 25 w 202"/>
                <a:gd name="T93" fmla="*/ 141 h 183"/>
                <a:gd name="T94" fmla="*/ 11 w 202"/>
                <a:gd name="T95" fmla="*/ 150 h 183"/>
                <a:gd name="T96" fmla="*/ 65 w 202"/>
                <a:gd name="T97" fmla="*/ 103 h 183"/>
                <a:gd name="T98" fmla="*/ 47 w 202"/>
                <a:gd name="T99" fmla="*/ 112 h 183"/>
                <a:gd name="T100" fmla="*/ 61 w 202"/>
                <a:gd name="T101" fmla="*/ 98 h 183"/>
                <a:gd name="T102" fmla="*/ 41 w 202"/>
                <a:gd name="T103" fmla="*/ 108 h 183"/>
                <a:gd name="T104" fmla="*/ 114 w 202"/>
                <a:gd name="T105" fmla="*/ 5 h 183"/>
                <a:gd name="T106" fmla="*/ 129 w 202"/>
                <a:gd name="T107" fmla="*/ 100 h 183"/>
                <a:gd name="T108" fmla="*/ 58 w 202"/>
                <a:gd name="T109" fmla="*/ 2 h 183"/>
                <a:gd name="T110" fmla="*/ 45 w 202"/>
                <a:gd name="T111" fmla="*/ 180 h 183"/>
                <a:gd name="T112" fmla="*/ 199 w 202"/>
                <a:gd name="T113" fmla="*/ 149 h 183"/>
                <a:gd name="T114" fmla="*/ 117 w 202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183"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moveTo>
                    <a:pt x="170" y="175"/>
                  </a:moveTo>
                  <a:cubicBezTo>
                    <a:pt x="170" y="175"/>
                    <a:pt x="177" y="168"/>
                    <a:pt x="178" y="167"/>
                  </a:cubicBezTo>
                  <a:cubicBezTo>
                    <a:pt x="180" y="165"/>
                    <a:pt x="182" y="163"/>
                    <a:pt x="184" y="161"/>
                  </a:cubicBezTo>
                  <a:cubicBezTo>
                    <a:pt x="181" y="165"/>
                    <a:pt x="177" y="169"/>
                    <a:pt x="173" y="172"/>
                  </a:cubicBezTo>
                  <a:cubicBezTo>
                    <a:pt x="171" y="174"/>
                    <a:pt x="170" y="175"/>
                    <a:pt x="170" y="175"/>
                  </a:cubicBezTo>
                  <a:moveTo>
                    <a:pt x="176" y="175"/>
                  </a:move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81" y="170"/>
                    <a:pt x="185" y="166"/>
                    <a:pt x="189" y="162"/>
                  </a:cubicBezTo>
                  <a:cubicBezTo>
                    <a:pt x="190" y="161"/>
                    <a:pt x="192" y="158"/>
                    <a:pt x="193" y="158"/>
                  </a:cubicBezTo>
                  <a:cubicBezTo>
                    <a:pt x="193" y="158"/>
                    <a:pt x="193" y="159"/>
                    <a:pt x="191" y="161"/>
                  </a:cubicBezTo>
                  <a:cubicBezTo>
                    <a:pt x="189" y="166"/>
                    <a:pt x="185" y="170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79" y="174"/>
                    <a:pt x="178" y="174"/>
                    <a:pt x="176" y="175"/>
                  </a:cubicBezTo>
                  <a:moveTo>
                    <a:pt x="170" y="176"/>
                  </a:moveTo>
                  <a:cubicBezTo>
                    <a:pt x="177" y="171"/>
                    <a:pt x="184" y="164"/>
                    <a:pt x="188" y="157"/>
                  </a:cubicBezTo>
                  <a:cubicBezTo>
                    <a:pt x="189" y="156"/>
                    <a:pt x="189" y="156"/>
                    <a:pt x="190" y="155"/>
                  </a:cubicBezTo>
                  <a:cubicBezTo>
                    <a:pt x="191" y="154"/>
                    <a:pt x="191" y="154"/>
                    <a:pt x="191" y="153"/>
                  </a:cubicBezTo>
                  <a:cubicBezTo>
                    <a:pt x="191" y="154"/>
                    <a:pt x="191" y="154"/>
                    <a:pt x="190" y="155"/>
                  </a:cubicBezTo>
                  <a:cubicBezTo>
                    <a:pt x="189" y="157"/>
                    <a:pt x="188" y="160"/>
                    <a:pt x="186" y="162"/>
                  </a:cubicBezTo>
                  <a:cubicBezTo>
                    <a:pt x="182" y="167"/>
                    <a:pt x="178" y="171"/>
                    <a:pt x="174" y="175"/>
                  </a:cubicBezTo>
                  <a:cubicBezTo>
                    <a:pt x="172" y="175"/>
                    <a:pt x="171" y="176"/>
                    <a:pt x="170" y="176"/>
                  </a:cubicBezTo>
                  <a:moveTo>
                    <a:pt x="164" y="177"/>
                  </a:moveTo>
                  <a:cubicBezTo>
                    <a:pt x="172" y="170"/>
                    <a:pt x="179" y="162"/>
                    <a:pt x="186" y="155"/>
                  </a:cubicBezTo>
                  <a:cubicBezTo>
                    <a:pt x="186" y="154"/>
                    <a:pt x="189" y="151"/>
                    <a:pt x="190" y="151"/>
                  </a:cubicBezTo>
                  <a:cubicBezTo>
                    <a:pt x="190" y="151"/>
                    <a:pt x="190" y="151"/>
                    <a:pt x="189" y="152"/>
                  </a:cubicBezTo>
                  <a:cubicBezTo>
                    <a:pt x="189" y="153"/>
                    <a:pt x="188" y="155"/>
                    <a:pt x="187" y="156"/>
                  </a:cubicBezTo>
                  <a:cubicBezTo>
                    <a:pt x="181" y="162"/>
                    <a:pt x="174" y="169"/>
                    <a:pt x="168" y="176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7" y="177"/>
                    <a:pt x="165" y="177"/>
                    <a:pt x="164" y="177"/>
                  </a:cubicBezTo>
                  <a:moveTo>
                    <a:pt x="54" y="167"/>
                  </a:moveTo>
                  <a:cubicBezTo>
                    <a:pt x="55" y="167"/>
                    <a:pt x="55" y="167"/>
                    <a:pt x="55" y="166"/>
                  </a:cubicBezTo>
                  <a:cubicBezTo>
                    <a:pt x="61" y="160"/>
                    <a:pt x="68" y="155"/>
                    <a:pt x="74" y="150"/>
                  </a:cubicBezTo>
                  <a:cubicBezTo>
                    <a:pt x="75" y="149"/>
                    <a:pt x="77" y="148"/>
                    <a:pt x="78" y="146"/>
                  </a:cubicBezTo>
                  <a:cubicBezTo>
                    <a:pt x="72" y="152"/>
                    <a:pt x="67" y="157"/>
                    <a:pt x="60" y="163"/>
                  </a:cubicBezTo>
                  <a:cubicBezTo>
                    <a:pt x="58" y="164"/>
                    <a:pt x="56" y="166"/>
                    <a:pt x="54" y="167"/>
                  </a:cubicBezTo>
                  <a:moveTo>
                    <a:pt x="154" y="177"/>
                  </a:moveTo>
                  <a:cubicBezTo>
                    <a:pt x="155" y="177"/>
                    <a:pt x="155" y="176"/>
                    <a:pt x="156" y="175"/>
                  </a:cubicBezTo>
                  <a:cubicBezTo>
                    <a:pt x="158" y="174"/>
                    <a:pt x="160" y="172"/>
                    <a:pt x="162" y="170"/>
                  </a:cubicBezTo>
                  <a:cubicBezTo>
                    <a:pt x="168" y="164"/>
                    <a:pt x="173" y="157"/>
                    <a:pt x="180" y="151"/>
                  </a:cubicBezTo>
                  <a:cubicBezTo>
                    <a:pt x="181" y="151"/>
                    <a:pt x="186" y="145"/>
                    <a:pt x="187" y="145"/>
                  </a:cubicBezTo>
                  <a:cubicBezTo>
                    <a:pt x="187" y="145"/>
                    <a:pt x="187" y="145"/>
                    <a:pt x="186" y="147"/>
                  </a:cubicBezTo>
                  <a:cubicBezTo>
                    <a:pt x="184" y="150"/>
                    <a:pt x="180" y="154"/>
                    <a:pt x="177" y="157"/>
                  </a:cubicBezTo>
                  <a:cubicBezTo>
                    <a:pt x="172" y="163"/>
                    <a:pt x="167" y="171"/>
                    <a:pt x="162" y="177"/>
                  </a:cubicBezTo>
                  <a:cubicBezTo>
                    <a:pt x="159" y="177"/>
                    <a:pt x="156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moveTo>
                    <a:pt x="150" y="178"/>
                  </a:moveTo>
                  <a:cubicBezTo>
                    <a:pt x="146" y="178"/>
                    <a:pt x="143" y="177"/>
                    <a:pt x="140" y="177"/>
                  </a:cubicBezTo>
                  <a:cubicBezTo>
                    <a:pt x="138" y="177"/>
                    <a:pt x="136" y="177"/>
                    <a:pt x="134" y="177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139" y="172"/>
                    <a:pt x="143" y="167"/>
                    <a:pt x="147" y="163"/>
                  </a:cubicBezTo>
                  <a:cubicBezTo>
                    <a:pt x="156" y="155"/>
                    <a:pt x="165" y="148"/>
                    <a:pt x="173" y="139"/>
                  </a:cubicBezTo>
                  <a:cubicBezTo>
                    <a:pt x="174" y="137"/>
                    <a:pt x="176" y="136"/>
                    <a:pt x="178" y="134"/>
                  </a:cubicBezTo>
                  <a:cubicBezTo>
                    <a:pt x="179" y="133"/>
                    <a:pt x="181" y="130"/>
                    <a:pt x="181" y="130"/>
                  </a:cubicBezTo>
                  <a:cubicBezTo>
                    <a:pt x="182" y="130"/>
                    <a:pt x="181" y="131"/>
                    <a:pt x="180" y="133"/>
                  </a:cubicBezTo>
                  <a:cubicBezTo>
                    <a:pt x="177" y="138"/>
                    <a:pt x="173" y="143"/>
                    <a:pt x="168" y="148"/>
                  </a:cubicBezTo>
                  <a:cubicBezTo>
                    <a:pt x="161" y="157"/>
                    <a:pt x="153" y="166"/>
                    <a:pt x="145" y="174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5" y="175"/>
                    <a:pt x="145" y="175"/>
                    <a:pt x="146" y="175"/>
                  </a:cubicBezTo>
                  <a:cubicBezTo>
                    <a:pt x="158" y="166"/>
                    <a:pt x="169" y="153"/>
                    <a:pt x="180" y="142"/>
                  </a:cubicBezTo>
                  <a:cubicBezTo>
                    <a:pt x="182" y="141"/>
                    <a:pt x="185" y="139"/>
                    <a:pt x="186" y="137"/>
                  </a:cubicBezTo>
                  <a:cubicBezTo>
                    <a:pt x="183" y="141"/>
                    <a:pt x="180" y="145"/>
                    <a:pt x="176" y="149"/>
                  </a:cubicBezTo>
                  <a:cubicBezTo>
                    <a:pt x="171" y="156"/>
                    <a:pt x="166" y="163"/>
                    <a:pt x="160" y="169"/>
                  </a:cubicBezTo>
                  <a:cubicBezTo>
                    <a:pt x="159" y="170"/>
                    <a:pt x="159" y="171"/>
                    <a:pt x="158" y="172"/>
                  </a:cubicBezTo>
                  <a:cubicBezTo>
                    <a:pt x="156" y="174"/>
                    <a:pt x="154" y="176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8"/>
                    <a:pt x="150" y="178"/>
                  </a:cubicBezTo>
                  <a:moveTo>
                    <a:pt x="133" y="177"/>
                  </a:moveTo>
                  <a:cubicBezTo>
                    <a:pt x="126" y="177"/>
                    <a:pt x="120" y="176"/>
                    <a:pt x="113" y="176"/>
                  </a:cubicBezTo>
                  <a:cubicBezTo>
                    <a:pt x="120" y="168"/>
                    <a:pt x="127" y="161"/>
                    <a:pt x="134" y="153"/>
                  </a:cubicBezTo>
                  <a:cubicBezTo>
                    <a:pt x="143" y="144"/>
                    <a:pt x="153" y="135"/>
                    <a:pt x="163" y="127"/>
                  </a:cubicBezTo>
                  <a:cubicBezTo>
                    <a:pt x="165" y="126"/>
                    <a:pt x="168" y="124"/>
                    <a:pt x="170" y="122"/>
                  </a:cubicBezTo>
                  <a:cubicBezTo>
                    <a:pt x="171" y="122"/>
                    <a:pt x="172" y="121"/>
                    <a:pt x="172" y="121"/>
                  </a:cubicBezTo>
                  <a:cubicBezTo>
                    <a:pt x="172" y="121"/>
                    <a:pt x="168" y="124"/>
                    <a:pt x="167" y="125"/>
                  </a:cubicBezTo>
                  <a:cubicBezTo>
                    <a:pt x="162" y="131"/>
                    <a:pt x="156" y="137"/>
                    <a:pt x="151" y="143"/>
                  </a:cubicBezTo>
                  <a:cubicBezTo>
                    <a:pt x="147" y="148"/>
                    <a:pt x="143" y="152"/>
                    <a:pt x="140" y="157"/>
                  </a:cubicBezTo>
                  <a:cubicBezTo>
                    <a:pt x="135" y="164"/>
                    <a:pt x="129" y="168"/>
                    <a:pt x="123" y="174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40" y="164"/>
                    <a:pt x="153" y="147"/>
                    <a:pt x="167" y="133"/>
                  </a:cubicBezTo>
                  <a:cubicBezTo>
                    <a:pt x="170" y="129"/>
                    <a:pt x="174" y="126"/>
                    <a:pt x="177" y="122"/>
                  </a:cubicBezTo>
                  <a:cubicBezTo>
                    <a:pt x="173" y="127"/>
                    <a:pt x="170" y="131"/>
                    <a:pt x="166" y="135"/>
                  </a:cubicBezTo>
                  <a:cubicBezTo>
                    <a:pt x="158" y="145"/>
                    <a:pt x="151" y="155"/>
                    <a:pt x="143" y="165"/>
                  </a:cubicBezTo>
                  <a:cubicBezTo>
                    <a:pt x="141" y="167"/>
                    <a:pt x="140" y="169"/>
                    <a:pt x="138" y="171"/>
                  </a:cubicBezTo>
                  <a:cubicBezTo>
                    <a:pt x="137" y="172"/>
                    <a:pt x="137" y="173"/>
                    <a:pt x="136" y="173"/>
                  </a:cubicBezTo>
                  <a:cubicBezTo>
                    <a:pt x="134" y="174"/>
                    <a:pt x="134" y="175"/>
                    <a:pt x="134" y="175"/>
                  </a:cubicBezTo>
                  <a:cubicBezTo>
                    <a:pt x="134" y="176"/>
                    <a:pt x="133" y="176"/>
                    <a:pt x="133" y="177"/>
                  </a:cubicBezTo>
                  <a:moveTo>
                    <a:pt x="16" y="168"/>
                  </a:moveTo>
                  <a:cubicBezTo>
                    <a:pt x="14" y="167"/>
                    <a:pt x="12" y="165"/>
                    <a:pt x="11" y="163"/>
                  </a:cubicBezTo>
                  <a:cubicBezTo>
                    <a:pt x="23" y="154"/>
                    <a:pt x="34" y="145"/>
                    <a:pt x="46" y="136"/>
                  </a:cubicBezTo>
                  <a:cubicBezTo>
                    <a:pt x="51" y="132"/>
                    <a:pt x="57" y="128"/>
                    <a:pt x="62" y="123"/>
                  </a:cubicBezTo>
                  <a:cubicBezTo>
                    <a:pt x="63" y="123"/>
                    <a:pt x="64" y="122"/>
                    <a:pt x="65" y="121"/>
                  </a:cubicBezTo>
                  <a:cubicBezTo>
                    <a:pt x="58" y="128"/>
                    <a:pt x="51" y="135"/>
                    <a:pt x="43" y="142"/>
                  </a:cubicBezTo>
                  <a:cubicBezTo>
                    <a:pt x="34" y="150"/>
                    <a:pt x="23" y="158"/>
                    <a:pt x="16" y="168"/>
                  </a:cubicBezTo>
                  <a:moveTo>
                    <a:pt x="146" y="162"/>
                  </a:moveTo>
                  <a:cubicBezTo>
                    <a:pt x="158" y="149"/>
                    <a:pt x="168" y="134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8" y="130"/>
                    <a:pt x="194" y="140"/>
                    <a:pt x="195" y="151"/>
                  </a:cubicBezTo>
                  <a:cubicBezTo>
                    <a:pt x="195" y="160"/>
                    <a:pt x="192" y="166"/>
                    <a:pt x="187" y="170"/>
                  </a:cubicBezTo>
                  <a:cubicBezTo>
                    <a:pt x="190" y="166"/>
                    <a:pt x="193" y="161"/>
                    <a:pt x="194" y="156"/>
                  </a:cubicBezTo>
                  <a:cubicBezTo>
                    <a:pt x="195" y="155"/>
                    <a:pt x="194" y="155"/>
                    <a:pt x="194" y="155"/>
                  </a:cubicBezTo>
                  <a:cubicBezTo>
                    <a:pt x="194" y="155"/>
                    <a:pt x="194" y="155"/>
                    <a:pt x="193" y="155"/>
                  </a:cubicBezTo>
                  <a:cubicBezTo>
                    <a:pt x="192" y="157"/>
                    <a:pt x="190" y="159"/>
                    <a:pt x="188" y="161"/>
                  </a:cubicBezTo>
                  <a:cubicBezTo>
                    <a:pt x="190" y="158"/>
                    <a:pt x="192" y="155"/>
                    <a:pt x="194" y="151"/>
                  </a:cubicBezTo>
                  <a:cubicBezTo>
                    <a:pt x="194" y="151"/>
                    <a:pt x="193" y="150"/>
                    <a:pt x="193" y="150"/>
                  </a:cubicBezTo>
                  <a:cubicBezTo>
                    <a:pt x="193" y="150"/>
                    <a:pt x="193" y="150"/>
                    <a:pt x="193" y="151"/>
                  </a:cubicBezTo>
                  <a:cubicBezTo>
                    <a:pt x="192" y="151"/>
                    <a:pt x="191" y="152"/>
                    <a:pt x="190" y="153"/>
                  </a:cubicBezTo>
                  <a:cubicBezTo>
                    <a:pt x="191" y="152"/>
                    <a:pt x="192" y="150"/>
                    <a:pt x="192" y="149"/>
                  </a:cubicBezTo>
                  <a:cubicBezTo>
                    <a:pt x="192" y="148"/>
                    <a:pt x="192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86" y="153"/>
                    <a:pt x="181" y="159"/>
                    <a:pt x="176" y="164"/>
                  </a:cubicBezTo>
                  <a:cubicBezTo>
                    <a:pt x="173" y="167"/>
                    <a:pt x="170" y="169"/>
                    <a:pt x="168" y="172"/>
                  </a:cubicBezTo>
                  <a:cubicBezTo>
                    <a:pt x="167" y="172"/>
                    <a:pt x="167" y="173"/>
                    <a:pt x="166" y="174"/>
                  </a:cubicBezTo>
                  <a:cubicBezTo>
                    <a:pt x="170" y="169"/>
                    <a:pt x="174" y="163"/>
                    <a:pt x="178" y="158"/>
                  </a:cubicBezTo>
                  <a:cubicBezTo>
                    <a:pt x="182" y="153"/>
                    <a:pt x="187" y="149"/>
                    <a:pt x="190" y="143"/>
                  </a:cubicBezTo>
                  <a:cubicBezTo>
                    <a:pt x="190" y="143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1" y="148"/>
                    <a:pt x="174" y="155"/>
                    <a:pt x="167" y="162"/>
                  </a:cubicBezTo>
                  <a:cubicBezTo>
                    <a:pt x="168" y="162"/>
                    <a:pt x="168" y="161"/>
                    <a:pt x="169" y="160"/>
                  </a:cubicBezTo>
                  <a:cubicBezTo>
                    <a:pt x="175" y="152"/>
                    <a:pt x="183" y="145"/>
                    <a:pt x="188" y="135"/>
                  </a:cubicBezTo>
                  <a:cubicBezTo>
                    <a:pt x="188" y="135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5"/>
                  </a:cubicBezTo>
                  <a:cubicBezTo>
                    <a:pt x="180" y="140"/>
                    <a:pt x="174" y="147"/>
                    <a:pt x="168" y="153"/>
                  </a:cubicBezTo>
                  <a:cubicBezTo>
                    <a:pt x="161" y="160"/>
                    <a:pt x="154" y="166"/>
                    <a:pt x="147" y="173"/>
                  </a:cubicBezTo>
                  <a:cubicBezTo>
                    <a:pt x="160" y="159"/>
                    <a:pt x="174" y="145"/>
                    <a:pt x="184" y="129"/>
                  </a:cubicBezTo>
                  <a:cubicBezTo>
                    <a:pt x="184" y="129"/>
                    <a:pt x="184" y="128"/>
                    <a:pt x="184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74" y="134"/>
                    <a:pt x="168" y="143"/>
                    <a:pt x="160" y="150"/>
                  </a:cubicBezTo>
                  <a:cubicBezTo>
                    <a:pt x="155" y="154"/>
                    <a:pt x="151" y="158"/>
                    <a:pt x="146" y="162"/>
                  </a:cubicBezTo>
                  <a:moveTo>
                    <a:pt x="23" y="172"/>
                  </a:moveTo>
                  <a:cubicBezTo>
                    <a:pt x="21" y="171"/>
                    <a:pt x="19" y="171"/>
                    <a:pt x="18" y="170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38" y="155"/>
                    <a:pt x="56" y="135"/>
                    <a:pt x="78" y="122"/>
                  </a:cubicBezTo>
                  <a:cubicBezTo>
                    <a:pt x="78" y="122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0" y="122"/>
                    <a:pt x="77" y="124"/>
                    <a:pt x="74" y="127"/>
                  </a:cubicBezTo>
                  <a:cubicBezTo>
                    <a:pt x="69" y="132"/>
                    <a:pt x="63" y="137"/>
                    <a:pt x="57" y="142"/>
                  </a:cubicBezTo>
                  <a:cubicBezTo>
                    <a:pt x="46" y="152"/>
                    <a:pt x="34" y="161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moveTo>
                    <a:pt x="25" y="171"/>
                  </a:moveTo>
                  <a:cubicBezTo>
                    <a:pt x="25" y="171"/>
                    <a:pt x="27" y="170"/>
                    <a:pt x="28" y="169"/>
                  </a:cubicBezTo>
                  <a:cubicBezTo>
                    <a:pt x="30" y="166"/>
                    <a:pt x="33" y="163"/>
                    <a:pt x="36" y="161"/>
                  </a:cubicBezTo>
                  <a:cubicBezTo>
                    <a:pt x="42" y="156"/>
                    <a:pt x="48" y="151"/>
                    <a:pt x="54" y="147"/>
                  </a:cubicBezTo>
                  <a:cubicBezTo>
                    <a:pt x="65" y="138"/>
                    <a:pt x="75" y="128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9" y="120"/>
                    <a:pt x="92" y="122"/>
                    <a:pt x="97" y="122"/>
                  </a:cubicBezTo>
                  <a:cubicBezTo>
                    <a:pt x="97" y="122"/>
                    <a:pt x="98" y="122"/>
                    <a:pt x="99" y="121"/>
                  </a:cubicBezTo>
                  <a:cubicBezTo>
                    <a:pt x="92" y="127"/>
                    <a:pt x="84" y="133"/>
                    <a:pt x="77" y="139"/>
                  </a:cubicBezTo>
                  <a:cubicBezTo>
                    <a:pt x="66" y="148"/>
                    <a:pt x="56" y="157"/>
                    <a:pt x="45" y="167"/>
                  </a:cubicBezTo>
                  <a:cubicBezTo>
                    <a:pt x="45" y="167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2" y="169"/>
                    <a:pt x="45" y="166"/>
                    <a:pt x="48" y="163"/>
                  </a:cubicBezTo>
                  <a:cubicBezTo>
                    <a:pt x="53" y="158"/>
                    <a:pt x="58" y="153"/>
                    <a:pt x="64" y="148"/>
                  </a:cubicBezTo>
                  <a:cubicBezTo>
                    <a:pt x="69" y="144"/>
                    <a:pt x="73" y="139"/>
                    <a:pt x="77" y="134"/>
                  </a:cubicBezTo>
                  <a:cubicBezTo>
                    <a:pt x="82" y="130"/>
                    <a:pt x="86" y="126"/>
                    <a:pt x="89" y="121"/>
                  </a:cubicBezTo>
                  <a:cubicBezTo>
                    <a:pt x="89" y="121"/>
                    <a:pt x="89" y="120"/>
                    <a:pt x="89" y="120"/>
                  </a:cubicBezTo>
                  <a:cubicBezTo>
                    <a:pt x="89" y="120"/>
                    <a:pt x="89" y="120"/>
                    <a:pt x="88" y="120"/>
                  </a:cubicBezTo>
                  <a:cubicBezTo>
                    <a:pt x="78" y="126"/>
                    <a:pt x="69" y="135"/>
                    <a:pt x="60" y="143"/>
                  </a:cubicBezTo>
                  <a:cubicBezTo>
                    <a:pt x="55" y="147"/>
                    <a:pt x="50" y="150"/>
                    <a:pt x="45" y="154"/>
                  </a:cubicBezTo>
                  <a:cubicBezTo>
                    <a:pt x="39" y="159"/>
                    <a:pt x="34" y="165"/>
                    <a:pt x="28" y="170"/>
                  </a:cubicBezTo>
                  <a:cubicBezTo>
                    <a:pt x="26" y="171"/>
                    <a:pt x="26" y="171"/>
                    <a:pt x="25" y="171"/>
                  </a:cubicBezTo>
                  <a:moveTo>
                    <a:pt x="47" y="174"/>
                  </a:moveTo>
                  <a:cubicBezTo>
                    <a:pt x="47" y="174"/>
                    <a:pt x="48" y="174"/>
                    <a:pt x="48" y="174"/>
                  </a:cubicBezTo>
                  <a:cubicBezTo>
                    <a:pt x="48" y="173"/>
                    <a:pt x="49" y="173"/>
                    <a:pt x="50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62" y="163"/>
                    <a:pt x="72" y="154"/>
                    <a:pt x="83" y="144"/>
                  </a:cubicBezTo>
                  <a:cubicBezTo>
                    <a:pt x="89" y="138"/>
                    <a:pt x="95" y="131"/>
                    <a:pt x="103" y="126"/>
                  </a:cubicBezTo>
                  <a:cubicBezTo>
                    <a:pt x="107" y="122"/>
                    <a:pt x="111" y="119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08" y="124"/>
                    <a:pt x="102" y="131"/>
                    <a:pt x="96" y="137"/>
                  </a:cubicBezTo>
                  <a:cubicBezTo>
                    <a:pt x="85" y="150"/>
                    <a:pt x="71" y="161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3" y="175"/>
                    <a:pt x="48" y="175"/>
                    <a:pt x="43" y="175"/>
                  </a:cubicBezTo>
                  <a:cubicBezTo>
                    <a:pt x="36" y="175"/>
                    <a:pt x="30" y="175"/>
                    <a:pt x="24" y="173"/>
                  </a:cubicBezTo>
                  <a:cubicBezTo>
                    <a:pt x="35" y="168"/>
                    <a:pt x="43" y="157"/>
                    <a:pt x="52" y="150"/>
                  </a:cubicBezTo>
                  <a:cubicBezTo>
                    <a:pt x="63" y="142"/>
                    <a:pt x="72" y="134"/>
                    <a:pt x="82" y="126"/>
                  </a:cubicBezTo>
                  <a:cubicBezTo>
                    <a:pt x="83" y="125"/>
                    <a:pt x="87" y="123"/>
                    <a:pt x="87" y="122"/>
                  </a:cubicBezTo>
                  <a:cubicBezTo>
                    <a:pt x="85" y="126"/>
                    <a:pt x="82" y="129"/>
                    <a:pt x="79" y="132"/>
                  </a:cubicBezTo>
                  <a:cubicBezTo>
                    <a:pt x="74" y="136"/>
                    <a:pt x="69" y="141"/>
                    <a:pt x="65" y="146"/>
                  </a:cubicBezTo>
                  <a:cubicBezTo>
                    <a:pt x="56" y="155"/>
                    <a:pt x="46" y="163"/>
                    <a:pt x="37" y="173"/>
                  </a:cubicBezTo>
                  <a:cubicBezTo>
                    <a:pt x="37" y="173"/>
                    <a:pt x="37" y="174"/>
                    <a:pt x="38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8" y="167"/>
                    <a:pt x="57" y="158"/>
                    <a:pt x="66" y="150"/>
                  </a:cubicBezTo>
                  <a:cubicBezTo>
                    <a:pt x="78" y="140"/>
                    <a:pt x="90" y="13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0" y="123"/>
                    <a:pt x="98" y="125"/>
                    <a:pt x="97" y="127"/>
                  </a:cubicBezTo>
                  <a:cubicBezTo>
                    <a:pt x="91" y="132"/>
                    <a:pt x="86" y="138"/>
                    <a:pt x="80" y="143"/>
                  </a:cubicBezTo>
                  <a:cubicBezTo>
                    <a:pt x="69" y="153"/>
                    <a:pt x="57" y="162"/>
                    <a:pt x="47" y="173"/>
                  </a:cubicBezTo>
                  <a:cubicBezTo>
                    <a:pt x="47" y="173"/>
                    <a:pt x="47" y="174"/>
                    <a:pt x="47" y="174"/>
                  </a:cubicBezTo>
                  <a:moveTo>
                    <a:pt x="112" y="176"/>
                  </a:moveTo>
                  <a:cubicBezTo>
                    <a:pt x="108" y="175"/>
                    <a:pt x="104" y="175"/>
                    <a:pt x="100" y="175"/>
                  </a:cubicBezTo>
                  <a:cubicBezTo>
                    <a:pt x="109" y="168"/>
                    <a:pt x="117" y="159"/>
                    <a:pt x="126" y="151"/>
                  </a:cubicBezTo>
                  <a:cubicBezTo>
                    <a:pt x="137" y="142"/>
                    <a:pt x="147" y="132"/>
                    <a:pt x="157" y="123"/>
                  </a:cubicBezTo>
                  <a:cubicBezTo>
                    <a:pt x="159" y="121"/>
                    <a:pt x="161" y="119"/>
                    <a:pt x="163" y="117"/>
                  </a:cubicBezTo>
                  <a:cubicBezTo>
                    <a:pt x="164" y="116"/>
                    <a:pt x="166" y="115"/>
                    <a:pt x="167" y="113"/>
                  </a:cubicBezTo>
                  <a:cubicBezTo>
                    <a:pt x="166" y="115"/>
                    <a:pt x="165" y="117"/>
                    <a:pt x="163" y="118"/>
                  </a:cubicBezTo>
                  <a:cubicBezTo>
                    <a:pt x="159" y="123"/>
                    <a:pt x="154" y="127"/>
                    <a:pt x="150" y="132"/>
                  </a:cubicBezTo>
                  <a:cubicBezTo>
                    <a:pt x="142" y="141"/>
                    <a:pt x="135" y="150"/>
                    <a:pt x="128" y="158"/>
                  </a:cubicBezTo>
                  <a:cubicBezTo>
                    <a:pt x="122" y="164"/>
                    <a:pt x="117" y="170"/>
                    <a:pt x="112" y="176"/>
                  </a:cubicBezTo>
                  <a:moveTo>
                    <a:pt x="18" y="167"/>
                  </a:moveTo>
                  <a:cubicBezTo>
                    <a:pt x="17" y="167"/>
                    <a:pt x="22" y="163"/>
                    <a:pt x="23" y="162"/>
                  </a:cubicBezTo>
                  <a:cubicBezTo>
                    <a:pt x="25" y="159"/>
                    <a:pt x="28" y="157"/>
                    <a:pt x="30" y="155"/>
                  </a:cubicBezTo>
                  <a:cubicBezTo>
                    <a:pt x="36" y="151"/>
                    <a:pt x="41" y="146"/>
                    <a:pt x="46" y="141"/>
                  </a:cubicBezTo>
                  <a:cubicBezTo>
                    <a:pt x="57" y="131"/>
                    <a:pt x="67" y="120"/>
                    <a:pt x="78" y="110"/>
                  </a:cubicBezTo>
                  <a:cubicBezTo>
                    <a:pt x="80" y="113"/>
                    <a:pt x="82" y="115"/>
                    <a:pt x="84" y="117"/>
                  </a:cubicBezTo>
                  <a:cubicBezTo>
                    <a:pt x="60" y="129"/>
                    <a:pt x="42" y="150"/>
                    <a:pt x="19" y="166"/>
                  </a:cubicBezTo>
                  <a:cubicBezTo>
                    <a:pt x="18" y="167"/>
                    <a:pt x="18" y="167"/>
                    <a:pt x="18" y="167"/>
                  </a:cubicBezTo>
                  <a:moveTo>
                    <a:pt x="93" y="132"/>
                  </a:moveTo>
                  <a:cubicBezTo>
                    <a:pt x="97" y="128"/>
                    <a:pt x="101" y="124"/>
                    <a:pt x="105" y="120"/>
                  </a:cubicBezTo>
                  <a:cubicBezTo>
                    <a:pt x="111" y="117"/>
                    <a:pt x="115" y="111"/>
                    <a:pt x="120" y="108"/>
                  </a:cubicBezTo>
                  <a:cubicBezTo>
                    <a:pt x="118" y="111"/>
                    <a:pt x="115" y="114"/>
                    <a:pt x="112" y="116"/>
                  </a:cubicBezTo>
                  <a:cubicBezTo>
                    <a:pt x="107" y="121"/>
                    <a:pt x="101" y="125"/>
                    <a:pt x="96" y="130"/>
                  </a:cubicBezTo>
                  <a:cubicBezTo>
                    <a:pt x="95" y="131"/>
                    <a:pt x="94" y="131"/>
                    <a:pt x="93" y="132"/>
                  </a:cubicBezTo>
                  <a:moveTo>
                    <a:pt x="60" y="174"/>
                  </a:moveTo>
                  <a:cubicBezTo>
                    <a:pt x="65" y="172"/>
                    <a:pt x="69" y="168"/>
                    <a:pt x="73" y="163"/>
                  </a:cubicBezTo>
                  <a:cubicBezTo>
                    <a:pt x="78" y="158"/>
                    <a:pt x="85" y="153"/>
                    <a:pt x="90" y="148"/>
                  </a:cubicBezTo>
                  <a:cubicBezTo>
                    <a:pt x="103" y="137"/>
                    <a:pt x="114" y="125"/>
                    <a:pt x="125" y="114"/>
                  </a:cubicBezTo>
                  <a:cubicBezTo>
                    <a:pt x="127" y="112"/>
                    <a:pt x="133" y="109"/>
                    <a:pt x="133" y="107"/>
                  </a:cubicBezTo>
                  <a:cubicBezTo>
                    <a:pt x="131" y="112"/>
                    <a:pt x="127" y="115"/>
                    <a:pt x="124" y="119"/>
                  </a:cubicBezTo>
                  <a:cubicBezTo>
                    <a:pt x="118" y="124"/>
                    <a:pt x="114" y="130"/>
                    <a:pt x="110" y="137"/>
                  </a:cubicBezTo>
                  <a:cubicBezTo>
                    <a:pt x="105" y="143"/>
                    <a:pt x="99" y="147"/>
                    <a:pt x="94" y="153"/>
                  </a:cubicBezTo>
                  <a:cubicBezTo>
                    <a:pt x="88" y="160"/>
                    <a:pt x="82" y="167"/>
                    <a:pt x="75" y="173"/>
                  </a:cubicBezTo>
                  <a:cubicBezTo>
                    <a:pt x="74" y="173"/>
                    <a:pt x="75" y="174"/>
                    <a:pt x="75" y="174"/>
                  </a:cubicBezTo>
                  <a:cubicBezTo>
                    <a:pt x="75" y="174"/>
                    <a:pt x="75" y="174"/>
                    <a:pt x="74" y="174"/>
                  </a:cubicBezTo>
                  <a:cubicBezTo>
                    <a:pt x="71" y="174"/>
                    <a:pt x="68" y="174"/>
                    <a:pt x="65" y="174"/>
                  </a:cubicBezTo>
                  <a:cubicBezTo>
                    <a:pt x="64" y="174"/>
                    <a:pt x="62" y="174"/>
                    <a:pt x="60" y="174"/>
                  </a:cubicBezTo>
                  <a:moveTo>
                    <a:pt x="92" y="172"/>
                  </a:moveTo>
                  <a:cubicBezTo>
                    <a:pt x="93" y="172"/>
                    <a:pt x="93" y="171"/>
                    <a:pt x="94" y="169"/>
                  </a:cubicBezTo>
                  <a:cubicBezTo>
                    <a:pt x="103" y="158"/>
                    <a:pt x="114" y="149"/>
                    <a:pt x="125" y="140"/>
                  </a:cubicBezTo>
                  <a:cubicBezTo>
                    <a:pt x="137" y="129"/>
                    <a:pt x="149" y="117"/>
                    <a:pt x="162" y="106"/>
                  </a:cubicBezTo>
                  <a:cubicBezTo>
                    <a:pt x="157" y="110"/>
                    <a:pt x="151" y="117"/>
                    <a:pt x="146" y="123"/>
                  </a:cubicBezTo>
                  <a:cubicBezTo>
                    <a:pt x="141" y="129"/>
                    <a:pt x="136" y="135"/>
                    <a:pt x="130" y="141"/>
                  </a:cubicBezTo>
                  <a:cubicBezTo>
                    <a:pt x="125" y="147"/>
                    <a:pt x="119" y="153"/>
                    <a:pt x="114" y="160"/>
                  </a:cubicBezTo>
                  <a:cubicBezTo>
                    <a:pt x="109" y="165"/>
                    <a:pt x="103" y="169"/>
                    <a:pt x="98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74"/>
                    <a:pt x="83" y="174"/>
                    <a:pt x="75" y="174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81" y="171"/>
                    <a:pt x="85" y="166"/>
                    <a:pt x="90" y="161"/>
                  </a:cubicBezTo>
                  <a:cubicBezTo>
                    <a:pt x="95" y="155"/>
                    <a:pt x="102" y="150"/>
                    <a:pt x="108" y="144"/>
                  </a:cubicBezTo>
                  <a:cubicBezTo>
                    <a:pt x="120" y="133"/>
                    <a:pt x="133" y="122"/>
                    <a:pt x="145" y="110"/>
                  </a:cubicBezTo>
                  <a:cubicBezTo>
                    <a:pt x="141" y="114"/>
                    <a:pt x="136" y="122"/>
                    <a:pt x="132" y="127"/>
                  </a:cubicBezTo>
                  <a:cubicBezTo>
                    <a:pt x="127" y="133"/>
                    <a:pt x="122" y="138"/>
                    <a:pt x="117" y="143"/>
                  </a:cubicBezTo>
                  <a:cubicBezTo>
                    <a:pt x="107" y="152"/>
                    <a:pt x="97" y="162"/>
                    <a:pt x="89" y="173"/>
                  </a:cubicBezTo>
                  <a:cubicBezTo>
                    <a:pt x="89" y="173"/>
                    <a:pt x="89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moveTo>
                    <a:pt x="92" y="157"/>
                  </a:moveTo>
                  <a:cubicBezTo>
                    <a:pt x="92" y="157"/>
                    <a:pt x="93" y="156"/>
                    <a:pt x="93" y="156"/>
                  </a:cubicBezTo>
                  <a:cubicBezTo>
                    <a:pt x="98" y="150"/>
                    <a:pt x="104" y="145"/>
                    <a:pt x="109" y="139"/>
                  </a:cubicBezTo>
                  <a:cubicBezTo>
                    <a:pt x="114" y="134"/>
                    <a:pt x="118" y="127"/>
                    <a:pt x="123" y="121"/>
                  </a:cubicBezTo>
                  <a:cubicBezTo>
                    <a:pt x="128" y="116"/>
                    <a:pt x="132" y="112"/>
                    <a:pt x="135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8" y="107"/>
                    <a:pt x="141" y="108"/>
                    <a:pt x="144" y="109"/>
                  </a:cubicBezTo>
                  <a:cubicBezTo>
                    <a:pt x="138" y="114"/>
                    <a:pt x="134" y="120"/>
                    <a:pt x="128" y="124"/>
                  </a:cubicBezTo>
                  <a:cubicBezTo>
                    <a:pt x="121" y="130"/>
                    <a:pt x="115" y="136"/>
                    <a:pt x="109" y="142"/>
                  </a:cubicBezTo>
                  <a:cubicBezTo>
                    <a:pt x="103" y="147"/>
                    <a:pt x="97" y="152"/>
                    <a:pt x="92" y="157"/>
                  </a:cubicBezTo>
                  <a:moveTo>
                    <a:pt x="149" y="110"/>
                  </a:moveTo>
                  <a:cubicBezTo>
                    <a:pt x="150" y="110"/>
                    <a:pt x="152" y="110"/>
                    <a:pt x="153" y="110"/>
                  </a:cubicBezTo>
                  <a:cubicBezTo>
                    <a:pt x="155" y="109"/>
                    <a:pt x="158" y="105"/>
                    <a:pt x="160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49" y="116"/>
                    <a:pt x="138" y="126"/>
                    <a:pt x="126" y="137"/>
                  </a:cubicBezTo>
                  <a:cubicBezTo>
                    <a:pt x="119" y="143"/>
                    <a:pt x="113" y="148"/>
                    <a:pt x="107" y="154"/>
                  </a:cubicBezTo>
                  <a:cubicBezTo>
                    <a:pt x="111" y="149"/>
                    <a:pt x="116" y="145"/>
                    <a:pt x="121" y="140"/>
                  </a:cubicBezTo>
                  <a:cubicBezTo>
                    <a:pt x="130" y="131"/>
                    <a:pt x="139" y="121"/>
                    <a:pt x="146" y="110"/>
                  </a:cubicBezTo>
                  <a:cubicBezTo>
                    <a:pt x="146" y="110"/>
                    <a:pt x="147" y="110"/>
                    <a:pt x="147" y="110"/>
                  </a:cubicBezTo>
                  <a:cubicBezTo>
                    <a:pt x="148" y="110"/>
                    <a:pt x="148" y="110"/>
                    <a:pt x="149" y="110"/>
                  </a:cubicBezTo>
                  <a:moveTo>
                    <a:pt x="11" y="162"/>
                  </a:moveTo>
                  <a:cubicBezTo>
                    <a:pt x="10" y="159"/>
                    <a:pt x="9" y="156"/>
                    <a:pt x="10" y="153"/>
                  </a:cubicBezTo>
                  <a:cubicBezTo>
                    <a:pt x="20" y="147"/>
                    <a:pt x="28" y="139"/>
                    <a:pt x="37" y="131"/>
                  </a:cubicBezTo>
                  <a:cubicBezTo>
                    <a:pt x="43" y="126"/>
                    <a:pt x="50" y="121"/>
                    <a:pt x="56" y="116"/>
                  </a:cubicBezTo>
                  <a:cubicBezTo>
                    <a:pt x="60" y="114"/>
                    <a:pt x="63" y="111"/>
                    <a:pt x="66" y="109"/>
                  </a:cubicBezTo>
                  <a:cubicBezTo>
                    <a:pt x="68" y="108"/>
                    <a:pt x="69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0" y="107"/>
                    <a:pt x="69" y="108"/>
                  </a:cubicBezTo>
                  <a:cubicBezTo>
                    <a:pt x="68" y="109"/>
                    <a:pt x="67" y="111"/>
                    <a:pt x="67" y="111"/>
                  </a:cubicBezTo>
                  <a:cubicBezTo>
                    <a:pt x="67" y="111"/>
                    <a:pt x="67" y="110"/>
                    <a:pt x="67" y="110"/>
                  </a:cubicBezTo>
                  <a:cubicBezTo>
                    <a:pt x="51" y="130"/>
                    <a:pt x="26" y="141"/>
                    <a:pt x="11" y="162"/>
                  </a:cubicBezTo>
                  <a:moveTo>
                    <a:pt x="118" y="157"/>
                  </a:moveTo>
                  <a:cubicBezTo>
                    <a:pt x="118" y="156"/>
                    <a:pt x="118" y="156"/>
                    <a:pt x="118" y="156"/>
                  </a:cubicBezTo>
                  <a:cubicBezTo>
                    <a:pt x="123" y="150"/>
                    <a:pt x="129" y="144"/>
                    <a:pt x="135" y="138"/>
                  </a:cubicBezTo>
                  <a:cubicBezTo>
                    <a:pt x="144" y="127"/>
                    <a:pt x="156" y="117"/>
                    <a:pt x="163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9" y="110"/>
                    <a:pt x="174" y="115"/>
                    <a:pt x="179" y="120"/>
                  </a:cubicBezTo>
                  <a:cubicBezTo>
                    <a:pt x="164" y="131"/>
                    <a:pt x="152" y="147"/>
                    <a:pt x="139" y="161"/>
                  </a:cubicBezTo>
                  <a:cubicBezTo>
                    <a:pt x="141" y="157"/>
                    <a:pt x="143" y="154"/>
                    <a:pt x="146" y="151"/>
                  </a:cubicBezTo>
                  <a:cubicBezTo>
                    <a:pt x="155" y="140"/>
                    <a:pt x="165" y="130"/>
                    <a:pt x="174" y="120"/>
                  </a:cubicBezTo>
                  <a:cubicBezTo>
                    <a:pt x="175" y="119"/>
                    <a:pt x="174" y="118"/>
                    <a:pt x="174" y="118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63" y="126"/>
                    <a:pt x="152" y="134"/>
                    <a:pt x="143" y="143"/>
                  </a:cubicBezTo>
                  <a:cubicBezTo>
                    <a:pt x="144" y="142"/>
                    <a:pt x="145" y="141"/>
                    <a:pt x="146" y="139"/>
                  </a:cubicBezTo>
                  <a:cubicBezTo>
                    <a:pt x="153" y="130"/>
                    <a:pt x="164" y="122"/>
                    <a:pt x="169" y="111"/>
                  </a:cubicBezTo>
                  <a:cubicBezTo>
                    <a:pt x="169" y="111"/>
                    <a:pt x="169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57" y="122"/>
                    <a:pt x="145" y="132"/>
                    <a:pt x="134" y="143"/>
                  </a:cubicBezTo>
                  <a:cubicBezTo>
                    <a:pt x="128" y="148"/>
                    <a:pt x="123" y="152"/>
                    <a:pt x="118" y="157"/>
                  </a:cubicBezTo>
                  <a:moveTo>
                    <a:pt x="62" y="172"/>
                  </a:moveTo>
                  <a:cubicBezTo>
                    <a:pt x="65" y="169"/>
                    <a:pt x="69" y="166"/>
                    <a:pt x="72" y="162"/>
                  </a:cubicBezTo>
                  <a:cubicBezTo>
                    <a:pt x="78" y="156"/>
                    <a:pt x="85" y="151"/>
                    <a:pt x="91" y="145"/>
                  </a:cubicBezTo>
                  <a:cubicBezTo>
                    <a:pt x="103" y="133"/>
                    <a:pt x="114" y="119"/>
                    <a:pt x="125" y="106"/>
                  </a:cubicBezTo>
                  <a:cubicBezTo>
                    <a:pt x="126" y="105"/>
                    <a:pt x="128" y="105"/>
                    <a:pt x="130" y="105"/>
                  </a:cubicBezTo>
                  <a:cubicBezTo>
                    <a:pt x="131" y="105"/>
                    <a:pt x="131" y="105"/>
                    <a:pt x="132" y="105"/>
                  </a:cubicBezTo>
                  <a:cubicBezTo>
                    <a:pt x="133" y="105"/>
                    <a:pt x="134" y="105"/>
                    <a:pt x="134" y="105"/>
                  </a:cubicBezTo>
                  <a:cubicBezTo>
                    <a:pt x="122" y="113"/>
                    <a:pt x="112" y="125"/>
                    <a:pt x="102" y="135"/>
                  </a:cubicBezTo>
                  <a:cubicBezTo>
                    <a:pt x="91" y="146"/>
                    <a:pt x="78" y="156"/>
                    <a:pt x="67" y="167"/>
                  </a:cubicBezTo>
                  <a:cubicBezTo>
                    <a:pt x="66" y="169"/>
                    <a:pt x="64" y="170"/>
                    <a:pt x="63" y="172"/>
                  </a:cubicBezTo>
                  <a:cubicBezTo>
                    <a:pt x="62" y="172"/>
                    <a:pt x="62" y="172"/>
                    <a:pt x="62" y="172"/>
                  </a:cubicBezTo>
                  <a:moveTo>
                    <a:pt x="12" y="161"/>
                  </a:moveTo>
                  <a:cubicBezTo>
                    <a:pt x="14" y="160"/>
                    <a:pt x="16" y="157"/>
                    <a:pt x="18" y="155"/>
                  </a:cubicBezTo>
                  <a:cubicBezTo>
                    <a:pt x="35" y="137"/>
                    <a:pt x="58" y="125"/>
                    <a:pt x="73" y="105"/>
                  </a:cubicBezTo>
                  <a:cubicBezTo>
                    <a:pt x="74" y="106"/>
                    <a:pt x="75" y="108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6" y="110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62" y="122"/>
                    <a:pt x="50" y="132"/>
                    <a:pt x="38" y="141"/>
                  </a:cubicBezTo>
                  <a:cubicBezTo>
                    <a:pt x="32" y="145"/>
                    <a:pt x="27" y="150"/>
                    <a:pt x="21" y="154"/>
                  </a:cubicBezTo>
                  <a:cubicBezTo>
                    <a:pt x="18" y="156"/>
                    <a:pt x="15" y="159"/>
                    <a:pt x="12" y="161"/>
                  </a:cubicBezTo>
                  <a:moveTo>
                    <a:pt x="10" y="152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28" y="133"/>
                    <a:pt x="51" y="120"/>
                    <a:pt x="68" y="101"/>
                  </a:cubicBezTo>
                  <a:cubicBezTo>
                    <a:pt x="69" y="102"/>
                    <a:pt x="70" y="103"/>
                    <a:pt x="71" y="103"/>
                  </a:cubicBezTo>
                  <a:cubicBezTo>
                    <a:pt x="61" y="111"/>
                    <a:pt x="50" y="119"/>
                    <a:pt x="40" y="127"/>
                  </a:cubicBezTo>
                  <a:cubicBezTo>
                    <a:pt x="35" y="131"/>
                    <a:pt x="30" y="136"/>
                    <a:pt x="25" y="141"/>
                  </a:cubicBezTo>
                  <a:cubicBezTo>
                    <a:pt x="21" y="144"/>
                    <a:pt x="13" y="149"/>
                    <a:pt x="10" y="152"/>
                  </a:cubicBezTo>
                  <a:moveTo>
                    <a:pt x="32" y="113"/>
                  </a:moveTo>
                  <a:cubicBezTo>
                    <a:pt x="34" y="111"/>
                    <a:pt x="35" y="109"/>
                    <a:pt x="37" y="106"/>
                  </a:cubicBezTo>
                  <a:cubicBezTo>
                    <a:pt x="38" y="106"/>
                    <a:pt x="38" y="105"/>
                    <a:pt x="39" y="105"/>
                  </a:cubicBezTo>
                  <a:cubicBezTo>
                    <a:pt x="42" y="103"/>
                    <a:pt x="45" y="102"/>
                    <a:pt x="48" y="100"/>
                  </a:cubicBezTo>
                  <a:cubicBezTo>
                    <a:pt x="43" y="105"/>
                    <a:pt x="37" y="109"/>
                    <a:pt x="32" y="113"/>
                  </a:cubicBezTo>
                  <a:moveTo>
                    <a:pt x="11" y="150"/>
                  </a:moveTo>
                  <a:cubicBezTo>
                    <a:pt x="11" y="147"/>
                    <a:pt x="12" y="144"/>
                    <a:pt x="14" y="141"/>
                  </a:cubicBezTo>
                  <a:cubicBezTo>
                    <a:pt x="23" y="133"/>
                    <a:pt x="32" y="125"/>
                    <a:pt x="42" y="117"/>
                  </a:cubicBezTo>
                  <a:cubicBezTo>
                    <a:pt x="47" y="113"/>
                    <a:pt x="52" y="109"/>
                    <a:pt x="58" y="105"/>
                  </a:cubicBezTo>
                  <a:cubicBezTo>
                    <a:pt x="60" y="104"/>
                    <a:pt x="62" y="102"/>
                    <a:pt x="64" y="101"/>
                  </a:cubicBezTo>
                  <a:cubicBezTo>
                    <a:pt x="65" y="101"/>
                    <a:pt x="66" y="100"/>
                    <a:pt x="66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6" y="101"/>
                    <a:pt x="66" y="102"/>
                    <a:pt x="65" y="103"/>
                  </a:cubicBezTo>
                  <a:cubicBezTo>
                    <a:pt x="48" y="120"/>
                    <a:pt x="28" y="133"/>
                    <a:pt x="11" y="150"/>
                  </a:cubicBezTo>
                  <a:moveTo>
                    <a:pt x="18" y="136"/>
                  </a:moveTo>
                  <a:cubicBezTo>
                    <a:pt x="18" y="135"/>
                    <a:pt x="19" y="135"/>
                    <a:pt x="19" y="134"/>
                  </a:cubicBezTo>
                  <a:cubicBezTo>
                    <a:pt x="23" y="129"/>
                    <a:pt x="28" y="125"/>
                    <a:pt x="34" y="121"/>
                  </a:cubicBezTo>
                  <a:cubicBezTo>
                    <a:pt x="44" y="114"/>
                    <a:pt x="54" y="107"/>
                    <a:pt x="62" y="98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59" y="103"/>
                    <a:pt x="53" y="107"/>
                    <a:pt x="47" y="112"/>
                  </a:cubicBezTo>
                  <a:cubicBezTo>
                    <a:pt x="37" y="120"/>
                    <a:pt x="27" y="128"/>
                    <a:pt x="18" y="136"/>
                  </a:cubicBezTo>
                  <a:moveTo>
                    <a:pt x="17" y="135"/>
                  </a:moveTo>
                  <a:cubicBezTo>
                    <a:pt x="20" y="130"/>
                    <a:pt x="23" y="125"/>
                    <a:pt x="26" y="121"/>
                  </a:cubicBezTo>
                  <a:cubicBezTo>
                    <a:pt x="31" y="117"/>
                    <a:pt x="37" y="113"/>
                    <a:pt x="42" y="108"/>
                  </a:cubicBezTo>
                  <a:cubicBezTo>
                    <a:pt x="45" y="106"/>
                    <a:pt x="49" y="104"/>
                    <a:pt x="52" y="102"/>
                  </a:cubicBezTo>
                  <a:cubicBezTo>
                    <a:pt x="55" y="100"/>
                    <a:pt x="58" y="99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9"/>
                    <a:pt x="57" y="102"/>
                    <a:pt x="57" y="102"/>
                  </a:cubicBezTo>
                  <a:cubicBezTo>
                    <a:pt x="48" y="110"/>
                    <a:pt x="38" y="117"/>
                    <a:pt x="29" y="123"/>
                  </a:cubicBezTo>
                  <a:cubicBezTo>
                    <a:pt x="24" y="126"/>
                    <a:pt x="20" y="131"/>
                    <a:pt x="17" y="135"/>
                  </a:cubicBezTo>
                  <a:moveTo>
                    <a:pt x="41" y="108"/>
                  </a:moveTo>
                  <a:cubicBezTo>
                    <a:pt x="45" y="105"/>
                    <a:pt x="48" y="102"/>
                    <a:pt x="52" y="99"/>
                  </a:cubicBezTo>
                  <a:cubicBezTo>
                    <a:pt x="54" y="99"/>
                    <a:pt x="55" y="98"/>
                    <a:pt x="57" y="98"/>
                  </a:cubicBezTo>
                  <a:cubicBezTo>
                    <a:pt x="52" y="101"/>
                    <a:pt x="46" y="104"/>
                    <a:pt x="41" y="108"/>
                  </a:cubicBezTo>
                  <a:moveTo>
                    <a:pt x="44" y="97"/>
                  </a:moveTo>
                  <a:cubicBezTo>
                    <a:pt x="51" y="87"/>
                    <a:pt x="59" y="77"/>
                    <a:pt x="66" y="66"/>
                  </a:cubicBezTo>
                  <a:cubicBezTo>
                    <a:pt x="79" y="47"/>
                    <a:pt x="72" y="25"/>
                    <a:pt x="61" y="7"/>
                  </a:cubicBezTo>
                  <a:cubicBezTo>
                    <a:pt x="69" y="5"/>
                    <a:pt x="78" y="5"/>
                    <a:pt x="86" y="5"/>
                  </a:cubicBezTo>
                  <a:cubicBezTo>
                    <a:pt x="89" y="5"/>
                    <a:pt x="93" y="5"/>
                    <a:pt x="97" y="5"/>
                  </a:cubicBezTo>
                  <a:cubicBezTo>
                    <a:pt x="100" y="5"/>
                    <a:pt x="104" y="5"/>
                    <a:pt x="107" y="5"/>
                  </a:cubicBezTo>
                  <a:cubicBezTo>
                    <a:pt x="110" y="5"/>
                    <a:pt x="112" y="5"/>
                    <a:pt x="114" y="5"/>
                  </a:cubicBezTo>
                  <a:cubicBezTo>
                    <a:pt x="105" y="20"/>
                    <a:pt x="101" y="36"/>
                    <a:pt x="110" y="53"/>
                  </a:cubicBezTo>
                  <a:cubicBezTo>
                    <a:pt x="120" y="72"/>
                    <a:pt x="141" y="85"/>
                    <a:pt x="157" y="99"/>
                  </a:cubicBezTo>
                  <a:cubicBezTo>
                    <a:pt x="158" y="100"/>
                    <a:pt x="158" y="100"/>
                    <a:pt x="159" y="101"/>
                  </a:cubicBezTo>
                  <a:cubicBezTo>
                    <a:pt x="157" y="101"/>
                    <a:pt x="156" y="102"/>
                    <a:pt x="154" y="103"/>
                  </a:cubicBezTo>
                  <a:cubicBezTo>
                    <a:pt x="152" y="105"/>
                    <a:pt x="151" y="105"/>
                    <a:pt x="149" y="105"/>
                  </a:cubicBezTo>
                  <a:cubicBezTo>
                    <a:pt x="144" y="105"/>
                    <a:pt x="138" y="101"/>
                    <a:pt x="133" y="100"/>
                  </a:cubicBezTo>
                  <a:cubicBezTo>
                    <a:pt x="132" y="100"/>
                    <a:pt x="131" y="100"/>
                    <a:pt x="129" y="100"/>
                  </a:cubicBezTo>
                  <a:cubicBezTo>
                    <a:pt x="119" y="100"/>
                    <a:pt x="113" y="109"/>
                    <a:pt x="104" y="115"/>
                  </a:cubicBezTo>
                  <a:cubicBezTo>
                    <a:pt x="101" y="116"/>
                    <a:pt x="99" y="117"/>
                    <a:pt x="96" y="117"/>
                  </a:cubicBezTo>
                  <a:cubicBezTo>
                    <a:pt x="86" y="117"/>
                    <a:pt x="80" y="103"/>
                    <a:pt x="72" y="98"/>
                  </a:cubicBezTo>
                  <a:cubicBezTo>
                    <a:pt x="68" y="95"/>
                    <a:pt x="63" y="93"/>
                    <a:pt x="59" y="93"/>
                  </a:cubicBezTo>
                  <a:cubicBezTo>
                    <a:pt x="54" y="93"/>
                    <a:pt x="49" y="95"/>
                    <a:pt x="44" y="97"/>
                  </a:cubicBezTo>
                  <a:moveTo>
                    <a:pt x="86" y="0"/>
                  </a:moveTo>
                  <a:cubicBezTo>
                    <a:pt x="77" y="0"/>
                    <a:pt x="67" y="1"/>
                    <a:pt x="58" y="2"/>
                  </a:cubicBezTo>
                  <a:cubicBezTo>
                    <a:pt x="56" y="3"/>
                    <a:pt x="5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62" y="18"/>
                    <a:pt x="67" y="28"/>
                    <a:pt x="68" y="40"/>
                  </a:cubicBezTo>
                  <a:cubicBezTo>
                    <a:pt x="69" y="54"/>
                    <a:pt x="61" y="65"/>
                    <a:pt x="53" y="76"/>
                  </a:cubicBezTo>
                  <a:cubicBezTo>
                    <a:pt x="41" y="93"/>
                    <a:pt x="28" y="109"/>
                    <a:pt x="17" y="126"/>
                  </a:cubicBezTo>
                  <a:cubicBezTo>
                    <a:pt x="9" y="137"/>
                    <a:pt x="0" y="154"/>
                    <a:pt x="9" y="167"/>
                  </a:cubicBezTo>
                  <a:cubicBezTo>
                    <a:pt x="16" y="179"/>
                    <a:pt x="33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53" y="180"/>
                    <a:pt x="61" y="179"/>
                    <a:pt x="68" y="179"/>
                  </a:cubicBezTo>
                  <a:cubicBezTo>
                    <a:pt x="71" y="179"/>
                    <a:pt x="73" y="178"/>
                    <a:pt x="76" y="178"/>
                  </a:cubicBezTo>
                  <a:cubicBezTo>
                    <a:pt x="86" y="178"/>
                    <a:pt x="97" y="179"/>
                    <a:pt x="107" y="180"/>
                  </a:cubicBezTo>
                  <a:cubicBezTo>
                    <a:pt x="121" y="181"/>
                    <a:pt x="135" y="183"/>
                    <a:pt x="149" y="183"/>
                  </a:cubicBezTo>
                  <a:cubicBezTo>
                    <a:pt x="157" y="183"/>
                    <a:pt x="164" y="182"/>
                    <a:pt x="172" y="181"/>
                  </a:cubicBezTo>
                  <a:cubicBezTo>
                    <a:pt x="187" y="177"/>
                    <a:pt x="202" y="166"/>
                    <a:pt x="199" y="149"/>
                  </a:cubicBezTo>
                  <a:cubicBezTo>
                    <a:pt x="196" y="130"/>
                    <a:pt x="182" y="115"/>
                    <a:pt x="169" y="103"/>
                  </a:cubicBezTo>
                  <a:cubicBezTo>
                    <a:pt x="154" y="89"/>
                    <a:pt x="138" y="78"/>
                    <a:pt x="124" y="63"/>
                  </a:cubicBezTo>
                  <a:cubicBezTo>
                    <a:pt x="116" y="55"/>
                    <a:pt x="110" y="45"/>
                    <a:pt x="109" y="33"/>
                  </a:cubicBezTo>
                  <a:cubicBezTo>
                    <a:pt x="109" y="23"/>
                    <a:pt x="115" y="13"/>
                    <a:pt x="120" y="5"/>
                  </a:cubicBezTo>
                  <a:cubicBezTo>
                    <a:pt x="121" y="3"/>
                    <a:pt x="120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0"/>
                    <a:pt x="107" y="0"/>
                  </a:cubicBezTo>
                  <a:cubicBezTo>
                    <a:pt x="103" y="0"/>
                    <a:pt x="100" y="0"/>
                    <a:pt x="96" y="0"/>
                  </a:cubicBezTo>
                  <a:cubicBezTo>
                    <a:pt x="93" y="0"/>
                    <a:pt x="89" y="0"/>
                    <a:pt x="8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47230" y="1352255"/>
              <a:ext cx="839788" cy="758825"/>
            </a:xfrm>
            <a:custGeom>
              <a:avLst/>
              <a:gdLst>
                <a:gd name="T0" fmla="*/ 173 w 198"/>
                <a:gd name="T1" fmla="*/ 171 h 179"/>
                <a:gd name="T2" fmla="*/ 177 w 198"/>
                <a:gd name="T3" fmla="*/ 170 h 179"/>
                <a:gd name="T4" fmla="*/ 182 w 198"/>
                <a:gd name="T5" fmla="*/ 158 h 179"/>
                <a:gd name="T6" fmla="*/ 184 w 198"/>
                <a:gd name="T7" fmla="*/ 153 h 179"/>
                <a:gd name="T8" fmla="*/ 77 w 198"/>
                <a:gd name="T9" fmla="*/ 144 h 179"/>
                <a:gd name="T10" fmla="*/ 184 w 198"/>
                <a:gd name="T11" fmla="*/ 142 h 179"/>
                <a:gd name="T12" fmla="*/ 147 w 198"/>
                <a:gd name="T13" fmla="*/ 174 h 179"/>
                <a:gd name="T14" fmla="*/ 178 w 198"/>
                <a:gd name="T15" fmla="*/ 128 h 179"/>
                <a:gd name="T16" fmla="*/ 182 w 198"/>
                <a:gd name="T17" fmla="*/ 134 h 179"/>
                <a:gd name="T18" fmla="*/ 111 w 198"/>
                <a:gd name="T19" fmla="*/ 172 h 179"/>
                <a:gd name="T20" fmla="*/ 137 w 198"/>
                <a:gd name="T21" fmla="*/ 154 h 179"/>
                <a:gd name="T22" fmla="*/ 141 w 198"/>
                <a:gd name="T23" fmla="*/ 161 h 179"/>
                <a:gd name="T24" fmla="*/ 45 w 198"/>
                <a:gd name="T25" fmla="*/ 134 h 179"/>
                <a:gd name="T26" fmla="*/ 177 w 198"/>
                <a:gd name="T27" fmla="*/ 119 h 179"/>
                <a:gd name="T28" fmla="*/ 190 w 198"/>
                <a:gd name="T29" fmla="*/ 148 h 179"/>
                <a:gd name="T30" fmla="*/ 172 w 198"/>
                <a:gd name="T31" fmla="*/ 161 h 179"/>
                <a:gd name="T32" fmla="*/ 164 w 198"/>
                <a:gd name="T33" fmla="*/ 159 h 179"/>
                <a:gd name="T34" fmla="*/ 181 w 198"/>
                <a:gd name="T35" fmla="*/ 126 h 179"/>
                <a:gd name="T36" fmla="*/ 17 w 198"/>
                <a:gd name="T37" fmla="*/ 166 h 179"/>
                <a:gd name="T38" fmla="*/ 23 w 198"/>
                <a:gd name="T39" fmla="*/ 169 h 179"/>
                <a:gd name="T40" fmla="*/ 95 w 198"/>
                <a:gd name="T41" fmla="*/ 119 h 179"/>
                <a:gd name="T42" fmla="*/ 63 w 198"/>
                <a:gd name="T43" fmla="*/ 146 h 179"/>
                <a:gd name="T44" fmla="*/ 27 w 198"/>
                <a:gd name="T45" fmla="*/ 166 h 179"/>
                <a:gd name="T46" fmla="*/ 101 w 198"/>
                <a:gd name="T47" fmla="*/ 123 h 179"/>
                <a:gd name="T48" fmla="*/ 24 w 198"/>
                <a:gd name="T49" fmla="*/ 169 h 179"/>
                <a:gd name="T50" fmla="*/ 37 w 198"/>
                <a:gd name="T51" fmla="*/ 170 h 179"/>
                <a:gd name="T52" fmla="*/ 46 w 198"/>
                <a:gd name="T53" fmla="*/ 169 h 179"/>
                <a:gd name="T54" fmla="*/ 164 w 198"/>
                <a:gd name="T55" fmla="*/ 111 h 179"/>
                <a:gd name="T56" fmla="*/ 30 w 198"/>
                <a:gd name="T57" fmla="*/ 152 h 179"/>
                <a:gd name="T58" fmla="*/ 103 w 198"/>
                <a:gd name="T59" fmla="*/ 117 h 179"/>
                <a:gd name="T60" fmla="*/ 89 w 198"/>
                <a:gd name="T61" fmla="*/ 145 h 179"/>
                <a:gd name="T62" fmla="*/ 74 w 198"/>
                <a:gd name="T63" fmla="*/ 170 h 179"/>
                <a:gd name="T64" fmla="*/ 159 w 198"/>
                <a:gd name="T65" fmla="*/ 104 h 179"/>
                <a:gd name="T66" fmla="*/ 74 w 198"/>
                <a:gd name="T67" fmla="*/ 170 h 179"/>
                <a:gd name="T68" fmla="*/ 88 w 198"/>
                <a:gd name="T69" fmla="*/ 170 h 179"/>
                <a:gd name="T70" fmla="*/ 121 w 198"/>
                <a:gd name="T71" fmla="*/ 119 h 179"/>
                <a:gd name="T72" fmla="*/ 146 w 198"/>
                <a:gd name="T73" fmla="*/ 108 h 179"/>
                <a:gd name="T74" fmla="*/ 143 w 198"/>
                <a:gd name="T75" fmla="*/ 108 h 179"/>
                <a:gd name="T76" fmla="*/ 65 w 198"/>
                <a:gd name="T77" fmla="*/ 107 h 179"/>
                <a:gd name="T78" fmla="*/ 115 w 198"/>
                <a:gd name="T79" fmla="*/ 154 h 179"/>
                <a:gd name="T80" fmla="*/ 143 w 198"/>
                <a:gd name="T81" fmla="*/ 148 h 179"/>
                <a:gd name="T82" fmla="*/ 165 w 198"/>
                <a:gd name="T83" fmla="*/ 108 h 179"/>
                <a:gd name="T84" fmla="*/ 122 w 198"/>
                <a:gd name="T85" fmla="*/ 103 h 179"/>
                <a:gd name="T86" fmla="*/ 61 w 198"/>
                <a:gd name="T87" fmla="*/ 169 h 179"/>
                <a:gd name="T88" fmla="*/ 73 w 198"/>
                <a:gd name="T89" fmla="*/ 109 h 179"/>
                <a:gd name="T90" fmla="*/ 67 w 198"/>
                <a:gd name="T91" fmla="*/ 99 h 179"/>
                <a:gd name="T92" fmla="*/ 38 w 198"/>
                <a:gd name="T93" fmla="*/ 102 h 179"/>
                <a:gd name="T94" fmla="*/ 63 w 198"/>
                <a:gd name="T95" fmla="*/ 99 h 179"/>
                <a:gd name="T96" fmla="*/ 34 w 198"/>
                <a:gd name="T97" fmla="*/ 119 h 179"/>
                <a:gd name="T98" fmla="*/ 41 w 198"/>
                <a:gd name="T99" fmla="*/ 106 h 179"/>
                <a:gd name="T100" fmla="*/ 40 w 198"/>
                <a:gd name="T101" fmla="*/ 106 h 179"/>
                <a:gd name="T102" fmla="*/ 84 w 198"/>
                <a:gd name="T103" fmla="*/ 5 h 179"/>
                <a:gd name="T104" fmla="*/ 151 w 198"/>
                <a:gd name="T105" fmla="*/ 101 h 179"/>
                <a:gd name="T106" fmla="*/ 58 w 198"/>
                <a:gd name="T107" fmla="*/ 92 h 179"/>
                <a:gd name="T108" fmla="*/ 52 w 198"/>
                <a:gd name="T109" fmla="*/ 74 h 179"/>
                <a:gd name="T110" fmla="*/ 105 w 198"/>
                <a:gd name="T111" fmla="*/ 176 h 179"/>
                <a:gd name="T112" fmla="*/ 118 w 198"/>
                <a:gd name="T113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79">
                  <a:moveTo>
                    <a:pt x="167" y="171"/>
                  </a:moveTo>
                  <a:cubicBezTo>
                    <a:pt x="167" y="171"/>
                    <a:pt x="173" y="165"/>
                    <a:pt x="175" y="163"/>
                  </a:cubicBezTo>
                  <a:cubicBezTo>
                    <a:pt x="176" y="162"/>
                    <a:pt x="178" y="160"/>
                    <a:pt x="180" y="158"/>
                  </a:cubicBezTo>
                  <a:cubicBezTo>
                    <a:pt x="177" y="162"/>
                    <a:pt x="174" y="165"/>
                    <a:pt x="170" y="169"/>
                  </a:cubicBezTo>
                  <a:cubicBezTo>
                    <a:pt x="168" y="170"/>
                    <a:pt x="167" y="171"/>
                    <a:pt x="167" y="171"/>
                  </a:cubicBezTo>
                  <a:moveTo>
                    <a:pt x="173" y="171"/>
                  </a:moveTo>
                  <a:cubicBezTo>
                    <a:pt x="173" y="171"/>
                    <a:pt x="173" y="171"/>
                    <a:pt x="173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67"/>
                    <a:pt x="181" y="163"/>
                    <a:pt x="185" y="159"/>
                  </a:cubicBezTo>
                  <a:cubicBezTo>
                    <a:pt x="186" y="158"/>
                    <a:pt x="188" y="154"/>
                    <a:pt x="189" y="154"/>
                  </a:cubicBezTo>
                  <a:cubicBezTo>
                    <a:pt x="189" y="154"/>
                    <a:pt x="189" y="155"/>
                    <a:pt x="188" y="158"/>
                  </a:cubicBezTo>
                  <a:cubicBezTo>
                    <a:pt x="186" y="163"/>
                    <a:pt x="182" y="167"/>
                    <a:pt x="177" y="169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6" y="170"/>
                    <a:pt x="174" y="171"/>
                    <a:pt x="173" y="171"/>
                  </a:cubicBezTo>
                  <a:moveTo>
                    <a:pt x="167" y="173"/>
                  </a:moveTo>
                  <a:cubicBezTo>
                    <a:pt x="174" y="168"/>
                    <a:pt x="180" y="161"/>
                    <a:pt x="185" y="153"/>
                  </a:cubicBezTo>
                  <a:cubicBezTo>
                    <a:pt x="185" y="153"/>
                    <a:pt x="186" y="152"/>
                    <a:pt x="186" y="152"/>
                  </a:cubicBezTo>
                  <a:cubicBezTo>
                    <a:pt x="187" y="151"/>
                    <a:pt x="187" y="151"/>
                    <a:pt x="188" y="150"/>
                  </a:cubicBezTo>
                  <a:cubicBezTo>
                    <a:pt x="187" y="151"/>
                    <a:pt x="187" y="151"/>
                    <a:pt x="187" y="152"/>
                  </a:cubicBezTo>
                  <a:cubicBezTo>
                    <a:pt x="185" y="154"/>
                    <a:pt x="184" y="156"/>
                    <a:pt x="182" y="158"/>
                  </a:cubicBezTo>
                  <a:cubicBezTo>
                    <a:pt x="179" y="163"/>
                    <a:pt x="175" y="168"/>
                    <a:pt x="170" y="172"/>
                  </a:cubicBezTo>
                  <a:cubicBezTo>
                    <a:pt x="169" y="172"/>
                    <a:pt x="168" y="172"/>
                    <a:pt x="167" y="173"/>
                  </a:cubicBezTo>
                  <a:moveTo>
                    <a:pt x="161" y="173"/>
                  </a:moveTo>
                  <a:cubicBezTo>
                    <a:pt x="169" y="167"/>
                    <a:pt x="176" y="159"/>
                    <a:pt x="183" y="152"/>
                  </a:cubicBezTo>
                  <a:cubicBezTo>
                    <a:pt x="183" y="151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9"/>
                  </a:cubicBezTo>
                  <a:cubicBezTo>
                    <a:pt x="185" y="150"/>
                    <a:pt x="184" y="152"/>
                    <a:pt x="184" y="153"/>
                  </a:cubicBezTo>
                  <a:cubicBezTo>
                    <a:pt x="177" y="159"/>
                    <a:pt x="171" y="166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3" y="173"/>
                    <a:pt x="162" y="173"/>
                    <a:pt x="161" y="173"/>
                  </a:cubicBezTo>
                  <a:moveTo>
                    <a:pt x="53" y="164"/>
                  </a:moveTo>
                  <a:cubicBezTo>
                    <a:pt x="54" y="164"/>
                    <a:pt x="54" y="163"/>
                    <a:pt x="54" y="163"/>
                  </a:cubicBezTo>
                  <a:cubicBezTo>
                    <a:pt x="60" y="157"/>
                    <a:pt x="66" y="152"/>
                    <a:pt x="73" y="147"/>
                  </a:cubicBezTo>
                  <a:cubicBezTo>
                    <a:pt x="74" y="146"/>
                    <a:pt x="75" y="145"/>
                    <a:pt x="77" y="144"/>
                  </a:cubicBezTo>
                  <a:cubicBezTo>
                    <a:pt x="71" y="149"/>
                    <a:pt x="65" y="154"/>
                    <a:pt x="59" y="159"/>
                  </a:cubicBezTo>
                  <a:cubicBezTo>
                    <a:pt x="57" y="161"/>
                    <a:pt x="55" y="163"/>
                    <a:pt x="53" y="164"/>
                  </a:cubicBezTo>
                  <a:moveTo>
                    <a:pt x="151" y="173"/>
                  </a:moveTo>
                  <a:cubicBezTo>
                    <a:pt x="152" y="173"/>
                    <a:pt x="153" y="173"/>
                    <a:pt x="153" y="172"/>
                  </a:cubicBezTo>
                  <a:cubicBezTo>
                    <a:pt x="155" y="170"/>
                    <a:pt x="157" y="168"/>
                    <a:pt x="159" y="167"/>
                  </a:cubicBezTo>
                  <a:cubicBezTo>
                    <a:pt x="165" y="161"/>
                    <a:pt x="170" y="154"/>
                    <a:pt x="176" y="148"/>
                  </a:cubicBezTo>
                  <a:cubicBezTo>
                    <a:pt x="177" y="148"/>
                    <a:pt x="183" y="142"/>
                    <a:pt x="184" y="142"/>
                  </a:cubicBezTo>
                  <a:cubicBezTo>
                    <a:pt x="184" y="142"/>
                    <a:pt x="184" y="142"/>
                    <a:pt x="183" y="144"/>
                  </a:cubicBezTo>
                  <a:cubicBezTo>
                    <a:pt x="180" y="147"/>
                    <a:pt x="177" y="151"/>
                    <a:pt x="174" y="154"/>
                  </a:cubicBezTo>
                  <a:cubicBezTo>
                    <a:pt x="168" y="160"/>
                    <a:pt x="164" y="167"/>
                    <a:pt x="159" y="174"/>
                  </a:cubicBezTo>
                  <a:cubicBezTo>
                    <a:pt x="156" y="174"/>
                    <a:pt x="153" y="174"/>
                    <a:pt x="150" y="174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1" y="173"/>
                  </a:cubicBezTo>
                  <a:moveTo>
                    <a:pt x="147" y="174"/>
                  </a:moveTo>
                  <a:cubicBezTo>
                    <a:pt x="143" y="174"/>
                    <a:pt x="140" y="174"/>
                    <a:pt x="138" y="174"/>
                  </a:cubicBezTo>
                  <a:cubicBezTo>
                    <a:pt x="136" y="174"/>
                    <a:pt x="134" y="174"/>
                    <a:pt x="132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6" y="168"/>
                    <a:pt x="140" y="164"/>
                    <a:pt x="145" y="160"/>
                  </a:cubicBezTo>
                  <a:cubicBezTo>
                    <a:pt x="153" y="152"/>
                    <a:pt x="162" y="145"/>
                    <a:pt x="169" y="137"/>
                  </a:cubicBezTo>
                  <a:cubicBezTo>
                    <a:pt x="171" y="135"/>
                    <a:pt x="173" y="133"/>
                    <a:pt x="175" y="131"/>
                  </a:cubicBezTo>
                  <a:cubicBezTo>
                    <a:pt x="175" y="130"/>
                    <a:pt x="178" y="128"/>
                    <a:pt x="178" y="128"/>
                  </a:cubicBezTo>
                  <a:cubicBezTo>
                    <a:pt x="178" y="128"/>
                    <a:pt x="178" y="128"/>
                    <a:pt x="177" y="130"/>
                  </a:cubicBezTo>
                  <a:cubicBezTo>
                    <a:pt x="173" y="135"/>
                    <a:pt x="169" y="140"/>
                    <a:pt x="165" y="145"/>
                  </a:cubicBezTo>
                  <a:cubicBezTo>
                    <a:pt x="158" y="154"/>
                    <a:pt x="150" y="162"/>
                    <a:pt x="142" y="171"/>
                  </a:cubicBezTo>
                  <a:cubicBezTo>
                    <a:pt x="142" y="171"/>
                    <a:pt x="142" y="172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55" y="162"/>
                    <a:pt x="166" y="150"/>
                    <a:pt x="177" y="140"/>
                  </a:cubicBezTo>
                  <a:cubicBezTo>
                    <a:pt x="178" y="138"/>
                    <a:pt x="181" y="136"/>
                    <a:pt x="182" y="134"/>
                  </a:cubicBezTo>
                  <a:cubicBezTo>
                    <a:pt x="180" y="139"/>
                    <a:pt x="176" y="142"/>
                    <a:pt x="173" y="146"/>
                  </a:cubicBezTo>
                  <a:cubicBezTo>
                    <a:pt x="168" y="153"/>
                    <a:pt x="163" y="160"/>
                    <a:pt x="157" y="166"/>
                  </a:cubicBezTo>
                  <a:cubicBezTo>
                    <a:pt x="156" y="167"/>
                    <a:pt x="156" y="168"/>
                    <a:pt x="155" y="168"/>
                  </a:cubicBezTo>
                  <a:cubicBezTo>
                    <a:pt x="153" y="170"/>
                    <a:pt x="151" y="172"/>
                    <a:pt x="148" y="174"/>
                  </a:cubicBezTo>
                  <a:cubicBezTo>
                    <a:pt x="148" y="174"/>
                    <a:pt x="147" y="174"/>
                    <a:pt x="147" y="174"/>
                  </a:cubicBezTo>
                  <a:moveTo>
                    <a:pt x="130" y="174"/>
                  </a:moveTo>
                  <a:cubicBezTo>
                    <a:pt x="124" y="173"/>
                    <a:pt x="118" y="173"/>
                    <a:pt x="111" y="172"/>
                  </a:cubicBezTo>
                  <a:cubicBezTo>
                    <a:pt x="118" y="165"/>
                    <a:pt x="125" y="158"/>
                    <a:pt x="132" y="150"/>
                  </a:cubicBezTo>
                  <a:cubicBezTo>
                    <a:pt x="141" y="141"/>
                    <a:pt x="150" y="132"/>
                    <a:pt x="160" y="125"/>
                  </a:cubicBezTo>
                  <a:cubicBezTo>
                    <a:pt x="162" y="123"/>
                    <a:pt x="164" y="122"/>
                    <a:pt x="167" y="120"/>
                  </a:cubicBezTo>
                  <a:cubicBezTo>
                    <a:pt x="168" y="119"/>
                    <a:pt x="169" y="119"/>
                    <a:pt x="169" y="119"/>
                  </a:cubicBezTo>
                  <a:cubicBezTo>
                    <a:pt x="169" y="119"/>
                    <a:pt x="165" y="122"/>
                    <a:pt x="164" y="123"/>
                  </a:cubicBezTo>
                  <a:cubicBezTo>
                    <a:pt x="159" y="129"/>
                    <a:pt x="153" y="134"/>
                    <a:pt x="148" y="140"/>
                  </a:cubicBezTo>
                  <a:cubicBezTo>
                    <a:pt x="144" y="145"/>
                    <a:pt x="140" y="149"/>
                    <a:pt x="137" y="154"/>
                  </a:cubicBezTo>
                  <a:cubicBezTo>
                    <a:pt x="132" y="161"/>
                    <a:pt x="126" y="165"/>
                    <a:pt x="121" y="171"/>
                  </a:cubicBezTo>
                  <a:cubicBezTo>
                    <a:pt x="121" y="171"/>
                    <a:pt x="121" y="172"/>
                    <a:pt x="121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8" y="161"/>
                    <a:pt x="150" y="144"/>
                    <a:pt x="163" y="130"/>
                  </a:cubicBezTo>
                  <a:cubicBezTo>
                    <a:pt x="167" y="127"/>
                    <a:pt x="171" y="124"/>
                    <a:pt x="174" y="120"/>
                  </a:cubicBezTo>
                  <a:cubicBezTo>
                    <a:pt x="170" y="124"/>
                    <a:pt x="167" y="128"/>
                    <a:pt x="163" y="133"/>
                  </a:cubicBezTo>
                  <a:cubicBezTo>
                    <a:pt x="155" y="142"/>
                    <a:pt x="148" y="152"/>
                    <a:pt x="141" y="161"/>
                  </a:cubicBezTo>
                  <a:cubicBezTo>
                    <a:pt x="139" y="164"/>
                    <a:pt x="137" y="166"/>
                    <a:pt x="135" y="168"/>
                  </a:cubicBezTo>
                  <a:cubicBezTo>
                    <a:pt x="135" y="169"/>
                    <a:pt x="134" y="169"/>
                    <a:pt x="133" y="170"/>
                  </a:cubicBezTo>
                  <a:cubicBezTo>
                    <a:pt x="132" y="171"/>
                    <a:pt x="131" y="171"/>
                    <a:pt x="132" y="172"/>
                  </a:cubicBezTo>
                  <a:cubicBezTo>
                    <a:pt x="131" y="173"/>
                    <a:pt x="131" y="173"/>
                    <a:pt x="130" y="174"/>
                  </a:cubicBezTo>
                  <a:moveTo>
                    <a:pt x="15" y="165"/>
                  </a:moveTo>
                  <a:cubicBezTo>
                    <a:pt x="14" y="163"/>
                    <a:pt x="12" y="162"/>
                    <a:pt x="11" y="160"/>
                  </a:cubicBezTo>
                  <a:cubicBezTo>
                    <a:pt x="22" y="151"/>
                    <a:pt x="34" y="142"/>
                    <a:pt x="45" y="134"/>
                  </a:cubicBezTo>
                  <a:cubicBezTo>
                    <a:pt x="50" y="130"/>
                    <a:pt x="56" y="125"/>
                    <a:pt x="61" y="121"/>
                  </a:cubicBezTo>
                  <a:cubicBezTo>
                    <a:pt x="62" y="120"/>
                    <a:pt x="63" y="119"/>
                    <a:pt x="64" y="119"/>
                  </a:cubicBezTo>
                  <a:cubicBezTo>
                    <a:pt x="57" y="126"/>
                    <a:pt x="50" y="133"/>
                    <a:pt x="42" y="139"/>
                  </a:cubicBezTo>
                  <a:cubicBezTo>
                    <a:pt x="33" y="147"/>
                    <a:pt x="23" y="155"/>
                    <a:pt x="15" y="165"/>
                  </a:cubicBezTo>
                  <a:moveTo>
                    <a:pt x="144" y="159"/>
                  </a:moveTo>
                  <a:cubicBezTo>
                    <a:pt x="155" y="146"/>
                    <a:pt x="165" y="132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84" y="128"/>
                    <a:pt x="190" y="138"/>
                    <a:pt x="191" y="148"/>
                  </a:cubicBezTo>
                  <a:cubicBezTo>
                    <a:pt x="192" y="157"/>
                    <a:pt x="188" y="162"/>
                    <a:pt x="183" y="166"/>
                  </a:cubicBezTo>
                  <a:cubicBezTo>
                    <a:pt x="187" y="163"/>
                    <a:pt x="190" y="158"/>
                    <a:pt x="191" y="153"/>
                  </a:cubicBezTo>
                  <a:cubicBezTo>
                    <a:pt x="191" y="152"/>
                    <a:pt x="191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88" y="154"/>
                    <a:pt x="186" y="156"/>
                    <a:pt x="184" y="158"/>
                  </a:cubicBezTo>
                  <a:cubicBezTo>
                    <a:pt x="186" y="155"/>
                    <a:pt x="188" y="152"/>
                    <a:pt x="190" y="148"/>
                  </a:cubicBezTo>
                  <a:cubicBezTo>
                    <a:pt x="190" y="148"/>
                    <a:pt x="190" y="147"/>
                    <a:pt x="189" y="147"/>
                  </a:cubicBezTo>
                  <a:cubicBezTo>
                    <a:pt x="189" y="147"/>
                    <a:pt x="189" y="147"/>
                    <a:pt x="189" y="148"/>
                  </a:cubicBezTo>
                  <a:cubicBezTo>
                    <a:pt x="188" y="148"/>
                    <a:pt x="187" y="149"/>
                    <a:pt x="187" y="150"/>
                  </a:cubicBezTo>
                  <a:cubicBezTo>
                    <a:pt x="187" y="149"/>
                    <a:pt x="188" y="147"/>
                    <a:pt x="188" y="146"/>
                  </a:cubicBezTo>
                  <a:cubicBezTo>
                    <a:pt x="189" y="145"/>
                    <a:pt x="188" y="145"/>
                    <a:pt x="188" y="145"/>
                  </a:cubicBezTo>
                  <a:cubicBezTo>
                    <a:pt x="188" y="145"/>
                    <a:pt x="188" y="145"/>
                    <a:pt x="187" y="145"/>
                  </a:cubicBezTo>
                  <a:cubicBezTo>
                    <a:pt x="182" y="150"/>
                    <a:pt x="177" y="155"/>
                    <a:pt x="172" y="161"/>
                  </a:cubicBezTo>
                  <a:cubicBezTo>
                    <a:pt x="170" y="163"/>
                    <a:pt x="167" y="166"/>
                    <a:pt x="165" y="169"/>
                  </a:cubicBezTo>
                  <a:cubicBezTo>
                    <a:pt x="164" y="169"/>
                    <a:pt x="163" y="170"/>
                    <a:pt x="163" y="171"/>
                  </a:cubicBezTo>
                  <a:cubicBezTo>
                    <a:pt x="167" y="165"/>
                    <a:pt x="170" y="160"/>
                    <a:pt x="175" y="155"/>
                  </a:cubicBezTo>
                  <a:cubicBezTo>
                    <a:pt x="179" y="150"/>
                    <a:pt x="183" y="146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7" y="145"/>
                    <a:pt x="171" y="152"/>
                    <a:pt x="164" y="159"/>
                  </a:cubicBezTo>
                  <a:cubicBezTo>
                    <a:pt x="165" y="158"/>
                    <a:pt x="165" y="158"/>
                    <a:pt x="166" y="157"/>
                  </a:cubicBezTo>
                  <a:cubicBezTo>
                    <a:pt x="172" y="149"/>
                    <a:pt x="179" y="142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77" y="138"/>
                    <a:pt x="171" y="144"/>
                    <a:pt x="165" y="150"/>
                  </a:cubicBezTo>
                  <a:cubicBezTo>
                    <a:pt x="158" y="157"/>
                    <a:pt x="151" y="163"/>
                    <a:pt x="145" y="170"/>
                  </a:cubicBezTo>
                  <a:cubicBezTo>
                    <a:pt x="157" y="156"/>
                    <a:pt x="170" y="142"/>
                    <a:pt x="181" y="126"/>
                  </a:cubicBezTo>
                  <a:cubicBezTo>
                    <a:pt x="181" y="126"/>
                    <a:pt x="180" y="125"/>
                    <a:pt x="180" y="125"/>
                  </a:cubicBezTo>
                  <a:cubicBezTo>
                    <a:pt x="180" y="125"/>
                    <a:pt x="180" y="126"/>
                    <a:pt x="180" y="126"/>
                  </a:cubicBezTo>
                  <a:cubicBezTo>
                    <a:pt x="171" y="131"/>
                    <a:pt x="164" y="140"/>
                    <a:pt x="157" y="147"/>
                  </a:cubicBezTo>
                  <a:cubicBezTo>
                    <a:pt x="152" y="151"/>
                    <a:pt x="148" y="155"/>
                    <a:pt x="144" y="159"/>
                  </a:cubicBezTo>
                  <a:moveTo>
                    <a:pt x="23" y="169"/>
                  </a:moveTo>
                  <a:cubicBezTo>
                    <a:pt x="21" y="168"/>
                    <a:pt x="19" y="167"/>
                    <a:pt x="18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38" y="152"/>
                    <a:pt x="55" y="132"/>
                    <a:pt x="77" y="119"/>
                  </a:cubicBezTo>
                  <a:cubicBezTo>
                    <a:pt x="77" y="119"/>
                    <a:pt x="81" y="117"/>
                    <a:pt x="8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8" y="119"/>
                    <a:pt x="75" y="122"/>
                    <a:pt x="73" y="124"/>
                  </a:cubicBezTo>
                  <a:cubicBezTo>
                    <a:pt x="67" y="130"/>
                    <a:pt x="62" y="135"/>
                    <a:pt x="56" y="139"/>
                  </a:cubicBezTo>
                  <a:cubicBezTo>
                    <a:pt x="45" y="149"/>
                    <a:pt x="33" y="158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moveTo>
                    <a:pt x="25" y="168"/>
                  </a:moveTo>
                  <a:cubicBezTo>
                    <a:pt x="25" y="168"/>
                    <a:pt x="27" y="166"/>
                    <a:pt x="27" y="166"/>
                  </a:cubicBezTo>
                  <a:cubicBezTo>
                    <a:pt x="30" y="163"/>
                    <a:pt x="33" y="160"/>
                    <a:pt x="35" y="158"/>
                  </a:cubicBezTo>
                  <a:cubicBezTo>
                    <a:pt x="41" y="153"/>
                    <a:pt x="47" y="148"/>
                    <a:pt x="53" y="144"/>
                  </a:cubicBezTo>
                  <a:cubicBezTo>
                    <a:pt x="64" y="135"/>
                    <a:pt x="74" y="125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7" y="118"/>
                    <a:pt x="91" y="119"/>
                    <a:pt x="95" y="119"/>
                  </a:cubicBezTo>
                  <a:cubicBezTo>
                    <a:pt x="96" y="119"/>
                    <a:pt x="97" y="119"/>
                    <a:pt x="97" y="119"/>
                  </a:cubicBezTo>
                  <a:cubicBezTo>
                    <a:pt x="90" y="125"/>
                    <a:pt x="82" y="130"/>
                    <a:pt x="75" y="136"/>
                  </a:cubicBezTo>
                  <a:cubicBezTo>
                    <a:pt x="65" y="145"/>
                    <a:pt x="55" y="154"/>
                    <a:pt x="45" y="164"/>
                  </a:cubicBezTo>
                  <a:cubicBezTo>
                    <a:pt x="44" y="164"/>
                    <a:pt x="39" y="168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2" y="165"/>
                    <a:pt x="44" y="163"/>
                    <a:pt x="47" y="160"/>
                  </a:cubicBezTo>
                  <a:cubicBezTo>
                    <a:pt x="52" y="155"/>
                    <a:pt x="57" y="150"/>
                    <a:pt x="63" y="146"/>
                  </a:cubicBezTo>
                  <a:cubicBezTo>
                    <a:pt x="67" y="141"/>
                    <a:pt x="71" y="136"/>
                    <a:pt x="76" y="132"/>
                  </a:cubicBezTo>
                  <a:cubicBezTo>
                    <a:pt x="80" y="128"/>
                    <a:pt x="85" y="124"/>
                    <a:pt x="88" y="119"/>
                  </a:cubicBezTo>
                  <a:cubicBezTo>
                    <a:pt x="88" y="118"/>
                    <a:pt x="88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77" y="124"/>
                    <a:pt x="68" y="132"/>
                    <a:pt x="59" y="140"/>
                  </a:cubicBezTo>
                  <a:cubicBezTo>
                    <a:pt x="54" y="144"/>
                    <a:pt x="49" y="147"/>
                    <a:pt x="44" y="151"/>
                  </a:cubicBezTo>
                  <a:cubicBezTo>
                    <a:pt x="38" y="156"/>
                    <a:pt x="33" y="162"/>
                    <a:pt x="27" y="166"/>
                  </a:cubicBezTo>
                  <a:cubicBezTo>
                    <a:pt x="26" y="167"/>
                    <a:pt x="25" y="168"/>
                    <a:pt x="25" y="168"/>
                  </a:cubicBezTo>
                  <a:moveTo>
                    <a:pt x="46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69"/>
                    <a:pt x="49" y="169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61" y="160"/>
                    <a:pt x="71" y="151"/>
                    <a:pt x="81" y="142"/>
                  </a:cubicBezTo>
                  <a:cubicBezTo>
                    <a:pt x="88" y="135"/>
                    <a:pt x="94" y="129"/>
                    <a:pt x="101" y="123"/>
                  </a:cubicBezTo>
                  <a:cubicBezTo>
                    <a:pt x="105" y="120"/>
                    <a:pt x="109" y="116"/>
                    <a:pt x="113" y="112"/>
                  </a:cubicBezTo>
                  <a:cubicBezTo>
                    <a:pt x="113" y="113"/>
                    <a:pt x="112" y="114"/>
                    <a:pt x="111" y="115"/>
                  </a:cubicBezTo>
                  <a:cubicBezTo>
                    <a:pt x="106" y="122"/>
                    <a:pt x="100" y="128"/>
                    <a:pt x="94" y="135"/>
                  </a:cubicBezTo>
                  <a:cubicBezTo>
                    <a:pt x="83" y="147"/>
                    <a:pt x="69" y="158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3" y="171"/>
                    <a:pt x="47" y="172"/>
                    <a:pt x="42" y="172"/>
                  </a:cubicBezTo>
                  <a:cubicBezTo>
                    <a:pt x="36" y="172"/>
                    <a:pt x="30" y="171"/>
                    <a:pt x="24" y="169"/>
                  </a:cubicBezTo>
                  <a:cubicBezTo>
                    <a:pt x="35" y="164"/>
                    <a:pt x="42" y="154"/>
                    <a:pt x="51" y="147"/>
                  </a:cubicBezTo>
                  <a:cubicBezTo>
                    <a:pt x="62" y="140"/>
                    <a:pt x="71" y="131"/>
                    <a:pt x="81" y="123"/>
                  </a:cubicBezTo>
                  <a:cubicBezTo>
                    <a:pt x="81" y="123"/>
                    <a:pt x="85" y="121"/>
                    <a:pt x="86" y="120"/>
                  </a:cubicBezTo>
                  <a:cubicBezTo>
                    <a:pt x="84" y="124"/>
                    <a:pt x="80" y="126"/>
                    <a:pt x="77" y="129"/>
                  </a:cubicBezTo>
                  <a:cubicBezTo>
                    <a:pt x="72" y="134"/>
                    <a:pt x="68" y="138"/>
                    <a:pt x="64" y="143"/>
                  </a:cubicBezTo>
                  <a:cubicBezTo>
                    <a:pt x="55" y="152"/>
                    <a:pt x="45" y="16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48" y="164"/>
                    <a:pt x="56" y="155"/>
                    <a:pt x="65" y="147"/>
                  </a:cubicBezTo>
                  <a:cubicBezTo>
                    <a:pt x="76" y="137"/>
                    <a:pt x="88" y="12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8" y="120"/>
                    <a:pt x="97" y="122"/>
                    <a:pt x="95" y="124"/>
                  </a:cubicBezTo>
                  <a:cubicBezTo>
                    <a:pt x="89" y="129"/>
                    <a:pt x="84" y="135"/>
                    <a:pt x="78" y="140"/>
                  </a:cubicBezTo>
                  <a:cubicBezTo>
                    <a:pt x="68" y="150"/>
                    <a:pt x="56" y="159"/>
                    <a:pt x="46" y="169"/>
                  </a:cubicBezTo>
                  <a:cubicBezTo>
                    <a:pt x="46" y="170"/>
                    <a:pt x="46" y="170"/>
                    <a:pt x="46" y="170"/>
                  </a:cubicBezTo>
                  <a:moveTo>
                    <a:pt x="110" y="172"/>
                  </a:moveTo>
                  <a:cubicBezTo>
                    <a:pt x="106" y="172"/>
                    <a:pt x="102" y="172"/>
                    <a:pt x="98" y="171"/>
                  </a:cubicBezTo>
                  <a:cubicBezTo>
                    <a:pt x="107" y="165"/>
                    <a:pt x="115" y="155"/>
                    <a:pt x="124" y="148"/>
                  </a:cubicBezTo>
                  <a:cubicBezTo>
                    <a:pt x="134" y="139"/>
                    <a:pt x="144" y="129"/>
                    <a:pt x="154" y="120"/>
                  </a:cubicBezTo>
                  <a:cubicBezTo>
                    <a:pt x="156" y="118"/>
                    <a:pt x="158" y="117"/>
                    <a:pt x="160" y="115"/>
                  </a:cubicBezTo>
                  <a:cubicBezTo>
                    <a:pt x="161" y="114"/>
                    <a:pt x="162" y="112"/>
                    <a:pt x="164" y="111"/>
                  </a:cubicBezTo>
                  <a:cubicBezTo>
                    <a:pt x="163" y="113"/>
                    <a:pt x="161" y="114"/>
                    <a:pt x="160" y="116"/>
                  </a:cubicBezTo>
                  <a:cubicBezTo>
                    <a:pt x="156" y="121"/>
                    <a:pt x="151" y="125"/>
                    <a:pt x="147" y="130"/>
                  </a:cubicBezTo>
                  <a:cubicBezTo>
                    <a:pt x="140" y="138"/>
                    <a:pt x="133" y="147"/>
                    <a:pt x="125" y="155"/>
                  </a:cubicBezTo>
                  <a:cubicBezTo>
                    <a:pt x="120" y="161"/>
                    <a:pt x="115" y="166"/>
                    <a:pt x="110" y="172"/>
                  </a:cubicBezTo>
                  <a:moveTo>
                    <a:pt x="17" y="164"/>
                  </a:moveTo>
                  <a:cubicBezTo>
                    <a:pt x="17" y="164"/>
                    <a:pt x="21" y="159"/>
                    <a:pt x="22" y="159"/>
                  </a:cubicBezTo>
                  <a:cubicBezTo>
                    <a:pt x="24" y="156"/>
                    <a:pt x="27" y="154"/>
                    <a:pt x="30" y="152"/>
                  </a:cubicBezTo>
                  <a:cubicBezTo>
                    <a:pt x="35" y="148"/>
                    <a:pt x="40" y="143"/>
                    <a:pt x="45" y="138"/>
                  </a:cubicBezTo>
                  <a:cubicBezTo>
                    <a:pt x="56" y="129"/>
                    <a:pt x="66" y="118"/>
                    <a:pt x="76" y="108"/>
                  </a:cubicBezTo>
                  <a:cubicBezTo>
                    <a:pt x="78" y="111"/>
                    <a:pt x="81" y="113"/>
                    <a:pt x="83" y="115"/>
                  </a:cubicBezTo>
                  <a:cubicBezTo>
                    <a:pt x="59" y="127"/>
                    <a:pt x="41" y="147"/>
                    <a:pt x="19" y="163"/>
                  </a:cubicBezTo>
                  <a:cubicBezTo>
                    <a:pt x="18" y="163"/>
                    <a:pt x="17" y="164"/>
                    <a:pt x="17" y="164"/>
                  </a:cubicBezTo>
                  <a:moveTo>
                    <a:pt x="91" y="130"/>
                  </a:moveTo>
                  <a:cubicBezTo>
                    <a:pt x="95" y="126"/>
                    <a:pt x="99" y="121"/>
                    <a:pt x="103" y="117"/>
                  </a:cubicBezTo>
                  <a:cubicBezTo>
                    <a:pt x="109" y="115"/>
                    <a:pt x="113" y="109"/>
                    <a:pt x="118" y="106"/>
                  </a:cubicBezTo>
                  <a:cubicBezTo>
                    <a:pt x="115" y="109"/>
                    <a:pt x="113" y="111"/>
                    <a:pt x="110" y="114"/>
                  </a:cubicBezTo>
                  <a:cubicBezTo>
                    <a:pt x="105" y="119"/>
                    <a:pt x="99" y="123"/>
                    <a:pt x="94" y="127"/>
                  </a:cubicBezTo>
                  <a:cubicBezTo>
                    <a:pt x="93" y="128"/>
                    <a:pt x="92" y="129"/>
                    <a:pt x="91" y="130"/>
                  </a:cubicBezTo>
                  <a:moveTo>
                    <a:pt x="59" y="171"/>
                  </a:moveTo>
                  <a:cubicBezTo>
                    <a:pt x="64" y="168"/>
                    <a:pt x="68" y="164"/>
                    <a:pt x="71" y="160"/>
                  </a:cubicBezTo>
                  <a:cubicBezTo>
                    <a:pt x="77" y="155"/>
                    <a:pt x="83" y="150"/>
                    <a:pt x="89" y="145"/>
                  </a:cubicBezTo>
                  <a:cubicBezTo>
                    <a:pt x="101" y="134"/>
                    <a:pt x="112" y="123"/>
                    <a:pt x="123" y="112"/>
                  </a:cubicBezTo>
                  <a:cubicBezTo>
                    <a:pt x="125" y="110"/>
                    <a:pt x="130" y="107"/>
                    <a:pt x="131" y="105"/>
                  </a:cubicBezTo>
                  <a:cubicBezTo>
                    <a:pt x="129" y="109"/>
                    <a:pt x="125" y="113"/>
                    <a:pt x="122" y="116"/>
                  </a:cubicBezTo>
                  <a:cubicBezTo>
                    <a:pt x="116" y="122"/>
                    <a:pt x="112" y="128"/>
                    <a:pt x="108" y="134"/>
                  </a:cubicBezTo>
                  <a:cubicBezTo>
                    <a:pt x="103" y="140"/>
                    <a:pt x="97" y="145"/>
                    <a:pt x="92" y="150"/>
                  </a:cubicBezTo>
                  <a:cubicBezTo>
                    <a:pt x="86" y="157"/>
                    <a:pt x="81" y="164"/>
                    <a:pt x="74" y="169"/>
                  </a:cubicBezTo>
                  <a:cubicBezTo>
                    <a:pt x="73" y="170"/>
                    <a:pt x="73" y="170"/>
                    <a:pt x="74" y="170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70" y="170"/>
                    <a:pt x="67" y="170"/>
                    <a:pt x="64" y="171"/>
                  </a:cubicBezTo>
                  <a:cubicBezTo>
                    <a:pt x="62" y="171"/>
                    <a:pt x="61" y="171"/>
                    <a:pt x="59" y="171"/>
                  </a:cubicBezTo>
                  <a:moveTo>
                    <a:pt x="90" y="168"/>
                  </a:moveTo>
                  <a:cubicBezTo>
                    <a:pt x="91" y="168"/>
                    <a:pt x="91" y="168"/>
                    <a:pt x="92" y="166"/>
                  </a:cubicBezTo>
                  <a:cubicBezTo>
                    <a:pt x="101" y="155"/>
                    <a:pt x="112" y="146"/>
                    <a:pt x="122" y="137"/>
                  </a:cubicBezTo>
                  <a:cubicBezTo>
                    <a:pt x="135" y="126"/>
                    <a:pt x="146" y="114"/>
                    <a:pt x="159" y="104"/>
                  </a:cubicBezTo>
                  <a:cubicBezTo>
                    <a:pt x="154" y="108"/>
                    <a:pt x="148" y="115"/>
                    <a:pt x="144" y="120"/>
                  </a:cubicBezTo>
                  <a:cubicBezTo>
                    <a:pt x="138" y="126"/>
                    <a:pt x="133" y="132"/>
                    <a:pt x="128" y="138"/>
                  </a:cubicBezTo>
                  <a:cubicBezTo>
                    <a:pt x="122" y="144"/>
                    <a:pt x="117" y="150"/>
                    <a:pt x="112" y="156"/>
                  </a:cubicBezTo>
                  <a:cubicBezTo>
                    <a:pt x="107" y="162"/>
                    <a:pt x="101" y="166"/>
                    <a:pt x="96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89" y="171"/>
                    <a:pt x="81" y="170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0" y="167"/>
                    <a:pt x="84" y="163"/>
                    <a:pt x="88" y="158"/>
                  </a:cubicBezTo>
                  <a:cubicBezTo>
                    <a:pt x="94" y="152"/>
                    <a:pt x="100" y="147"/>
                    <a:pt x="106" y="141"/>
                  </a:cubicBezTo>
                  <a:cubicBezTo>
                    <a:pt x="118" y="130"/>
                    <a:pt x="130" y="120"/>
                    <a:pt x="142" y="108"/>
                  </a:cubicBezTo>
                  <a:cubicBezTo>
                    <a:pt x="138" y="112"/>
                    <a:pt x="134" y="120"/>
                    <a:pt x="129" y="125"/>
                  </a:cubicBezTo>
                  <a:cubicBezTo>
                    <a:pt x="125" y="130"/>
                    <a:pt x="119" y="135"/>
                    <a:pt x="114" y="140"/>
                  </a:cubicBezTo>
                  <a:cubicBezTo>
                    <a:pt x="105" y="149"/>
                    <a:pt x="95" y="159"/>
                    <a:pt x="87" y="170"/>
                  </a:cubicBezTo>
                  <a:cubicBezTo>
                    <a:pt x="87" y="170"/>
                    <a:pt x="88" y="170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0"/>
                    <a:pt x="89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moveTo>
                    <a:pt x="90" y="154"/>
                  </a:moveTo>
                  <a:cubicBezTo>
                    <a:pt x="91" y="154"/>
                    <a:pt x="91" y="153"/>
                    <a:pt x="91" y="153"/>
                  </a:cubicBezTo>
                  <a:cubicBezTo>
                    <a:pt x="96" y="147"/>
                    <a:pt x="102" y="142"/>
                    <a:pt x="107" y="137"/>
                  </a:cubicBezTo>
                  <a:cubicBezTo>
                    <a:pt x="112" y="131"/>
                    <a:pt x="115" y="124"/>
                    <a:pt x="121" y="119"/>
                  </a:cubicBezTo>
                  <a:cubicBezTo>
                    <a:pt x="125" y="114"/>
                    <a:pt x="130" y="110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6" y="105"/>
                    <a:pt x="138" y="106"/>
                    <a:pt x="141" y="107"/>
                  </a:cubicBezTo>
                  <a:cubicBezTo>
                    <a:pt x="136" y="112"/>
                    <a:pt x="131" y="117"/>
                    <a:pt x="126" y="122"/>
                  </a:cubicBezTo>
                  <a:cubicBezTo>
                    <a:pt x="119" y="127"/>
                    <a:pt x="113" y="133"/>
                    <a:pt x="107" y="139"/>
                  </a:cubicBezTo>
                  <a:cubicBezTo>
                    <a:pt x="101" y="144"/>
                    <a:pt x="96" y="149"/>
                    <a:pt x="90" y="154"/>
                  </a:cubicBezTo>
                  <a:moveTo>
                    <a:pt x="146" y="108"/>
                  </a:moveTo>
                  <a:cubicBezTo>
                    <a:pt x="147" y="108"/>
                    <a:pt x="149" y="108"/>
                    <a:pt x="150" y="108"/>
                  </a:cubicBezTo>
                  <a:cubicBezTo>
                    <a:pt x="152" y="107"/>
                    <a:pt x="155" y="103"/>
                    <a:pt x="157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46" y="113"/>
                    <a:pt x="135" y="124"/>
                    <a:pt x="123" y="134"/>
                  </a:cubicBezTo>
                  <a:cubicBezTo>
                    <a:pt x="117" y="140"/>
                    <a:pt x="111" y="145"/>
                    <a:pt x="105" y="151"/>
                  </a:cubicBezTo>
                  <a:cubicBezTo>
                    <a:pt x="109" y="146"/>
                    <a:pt x="114" y="142"/>
                    <a:pt x="119" y="137"/>
                  </a:cubicBezTo>
                  <a:cubicBezTo>
                    <a:pt x="128" y="128"/>
                    <a:pt x="136" y="119"/>
                    <a:pt x="143" y="108"/>
                  </a:cubicBezTo>
                  <a:cubicBezTo>
                    <a:pt x="143" y="108"/>
                    <a:pt x="144" y="108"/>
                    <a:pt x="145" y="108"/>
                  </a:cubicBezTo>
                  <a:cubicBezTo>
                    <a:pt x="145" y="108"/>
                    <a:pt x="145" y="108"/>
                    <a:pt x="146" y="108"/>
                  </a:cubicBezTo>
                  <a:moveTo>
                    <a:pt x="11" y="159"/>
                  </a:moveTo>
                  <a:cubicBezTo>
                    <a:pt x="9" y="156"/>
                    <a:pt x="9" y="153"/>
                    <a:pt x="10" y="150"/>
                  </a:cubicBezTo>
                  <a:cubicBezTo>
                    <a:pt x="20" y="144"/>
                    <a:pt x="28" y="136"/>
                    <a:pt x="36" y="129"/>
                  </a:cubicBezTo>
                  <a:cubicBezTo>
                    <a:pt x="42" y="123"/>
                    <a:pt x="49" y="119"/>
                    <a:pt x="55" y="114"/>
                  </a:cubicBezTo>
                  <a:cubicBezTo>
                    <a:pt x="58" y="112"/>
                    <a:pt x="62" y="109"/>
                    <a:pt x="65" y="107"/>
                  </a:cubicBezTo>
                  <a:cubicBezTo>
                    <a:pt x="66" y="106"/>
                    <a:pt x="68" y="105"/>
                    <a:pt x="6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69" y="104"/>
                    <a:pt x="68" y="106"/>
                  </a:cubicBezTo>
                  <a:cubicBezTo>
                    <a:pt x="67" y="107"/>
                    <a:pt x="65" y="108"/>
                    <a:pt x="65" y="108"/>
                  </a:cubicBezTo>
                  <a:cubicBezTo>
                    <a:pt x="65" y="108"/>
                    <a:pt x="65" y="108"/>
                    <a:pt x="66" y="108"/>
                  </a:cubicBezTo>
                  <a:cubicBezTo>
                    <a:pt x="50" y="128"/>
                    <a:pt x="26" y="139"/>
                    <a:pt x="11" y="159"/>
                  </a:cubicBezTo>
                  <a:moveTo>
                    <a:pt x="115" y="154"/>
                  </a:moveTo>
                  <a:cubicBezTo>
                    <a:pt x="116" y="153"/>
                    <a:pt x="116" y="153"/>
                    <a:pt x="116" y="153"/>
                  </a:cubicBezTo>
                  <a:cubicBezTo>
                    <a:pt x="121" y="147"/>
                    <a:pt x="127" y="141"/>
                    <a:pt x="132" y="135"/>
                  </a:cubicBezTo>
                  <a:cubicBezTo>
                    <a:pt x="141" y="125"/>
                    <a:pt x="153" y="115"/>
                    <a:pt x="160" y="103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6" y="107"/>
                    <a:pt x="171" y="112"/>
                    <a:pt x="176" y="118"/>
                  </a:cubicBezTo>
                  <a:cubicBezTo>
                    <a:pt x="161" y="129"/>
                    <a:pt x="149" y="144"/>
                    <a:pt x="136" y="157"/>
                  </a:cubicBezTo>
                  <a:cubicBezTo>
                    <a:pt x="139" y="154"/>
                    <a:pt x="141" y="151"/>
                    <a:pt x="143" y="148"/>
                  </a:cubicBezTo>
                  <a:cubicBezTo>
                    <a:pt x="152" y="137"/>
                    <a:pt x="162" y="127"/>
                    <a:pt x="171" y="117"/>
                  </a:cubicBezTo>
                  <a:cubicBezTo>
                    <a:pt x="171" y="117"/>
                    <a:pt x="171" y="116"/>
                    <a:pt x="171" y="116"/>
                  </a:cubicBezTo>
                  <a:cubicBezTo>
                    <a:pt x="171" y="116"/>
                    <a:pt x="170" y="116"/>
                    <a:pt x="170" y="116"/>
                  </a:cubicBezTo>
                  <a:cubicBezTo>
                    <a:pt x="159" y="123"/>
                    <a:pt x="150" y="131"/>
                    <a:pt x="140" y="140"/>
                  </a:cubicBezTo>
                  <a:cubicBezTo>
                    <a:pt x="141" y="139"/>
                    <a:pt x="142" y="138"/>
                    <a:pt x="143" y="137"/>
                  </a:cubicBezTo>
                  <a:cubicBezTo>
                    <a:pt x="150" y="128"/>
                    <a:pt x="161" y="120"/>
                    <a:pt x="166" y="109"/>
                  </a:cubicBezTo>
                  <a:cubicBezTo>
                    <a:pt x="166" y="109"/>
                    <a:pt x="166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54" y="119"/>
                    <a:pt x="143" y="130"/>
                    <a:pt x="131" y="140"/>
                  </a:cubicBezTo>
                  <a:cubicBezTo>
                    <a:pt x="126" y="145"/>
                    <a:pt x="120" y="149"/>
                    <a:pt x="115" y="154"/>
                  </a:cubicBezTo>
                  <a:moveTo>
                    <a:pt x="61" y="169"/>
                  </a:moveTo>
                  <a:cubicBezTo>
                    <a:pt x="64" y="165"/>
                    <a:pt x="67" y="162"/>
                    <a:pt x="71" y="159"/>
                  </a:cubicBezTo>
                  <a:cubicBezTo>
                    <a:pt x="77" y="153"/>
                    <a:pt x="83" y="148"/>
                    <a:pt x="89" y="142"/>
                  </a:cubicBezTo>
                  <a:cubicBezTo>
                    <a:pt x="101" y="130"/>
                    <a:pt x="112" y="116"/>
                    <a:pt x="122" y="103"/>
                  </a:cubicBezTo>
                  <a:cubicBezTo>
                    <a:pt x="124" y="103"/>
                    <a:pt x="126" y="103"/>
                    <a:pt x="128" y="103"/>
                  </a:cubicBezTo>
                  <a:cubicBezTo>
                    <a:pt x="128" y="103"/>
                    <a:pt x="129" y="103"/>
                    <a:pt x="130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20" y="111"/>
                    <a:pt x="110" y="122"/>
                    <a:pt x="100" y="132"/>
                  </a:cubicBezTo>
                  <a:cubicBezTo>
                    <a:pt x="89" y="143"/>
                    <a:pt x="77" y="153"/>
                    <a:pt x="66" y="164"/>
                  </a:cubicBezTo>
                  <a:cubicBezTo>
                    <a:pt x="65" y="166"/>
                    <a:pt x="63" y="167"/>
                    <a:pt x="62" y="168"/>
                  </a:cubicBezTo>
                  <a:cubicBezTo>
                    <a:pt x="61" y="169"/>
                    <a:pt x="61" y="169"/>
                    <a:pt x="61" y="169"/>
                  </a:cubicBezTo>
                  <a:moveTo>
                    <a:pt x="12" y="158"/>
                  </a:moveTo>
                  <a:cubicBezTo>
                    <a:pt x="14" y="156"/>
                    <a:pt x="16" y="154"/>
                    <a:pt x="18" y="152"/>
                  </a:cubicBezTo>
                  <a:cubicBezTo>
                    <a:pt x="34" y="134"/>
                    <a:pt x="57" y="123"/>
                    <a:pt x="71" y="102"/>
                  </a:cubicBezTo>
                  <a:cubicBezTo>
                    <a:pt x="73" y="104"/>
                    <a:pt x="74" y="105"/>
                    <a:pt x="75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3" y="109"/>
                    <a:pt x="73" y="109"/>
                    <a:pt x="72" y="110"/>
                  </a:cubicBezTo>
                  <a:cubicBezTo>
                    <a:pt x="61" y="120"/>
                    <a:pt x="49" y="129"/>
                    <a:pt x="37" y="138"/>
                  </a:cubicBezTo>
                  <a:cubicBezTo>
                    <a:pt x="32" y="142"/>
                    <a:pt x="26" y="147"/>
                    <a:pt x="21" y="151"/>
                  </a:cubicBezTo>
                  <a:cubicBezTo>
                    <a:pt x="18" y="153"/>
                    <a:pt x="15" y="156"/>
                    <a:pt x="12" y="158"/>
                  </a:cubicBezTo>
                  <a:moveTo>
                    <a:pt x="10" y="149"/>
                  </a:moveTo>
                  <a:cubicBezTo>
                    <a:pt x="10" y="149"/>
                    <a:pt x="10" y="149"/>
                    <a:pt x="10" y="149"/>
                  </a:cubicBezTo>
                  <a:cubicBezTo>
                    <a:pt x="28" y="131"/>
                    <a:pt x="50" y="117"/>
                    <a:pt x="67" y="99"/>
                  </a:cubicBezTo>
                  <a:cubicBezTo>
                    <a:pt x="68" y="100"/>
                    <a:pt x="69" y="100"/>
                    <a:pt x="70" y="101"/>
                  </a:cubicBezTo>
                  <a:cubicBezTo>
                    <a:pt x="60" y="109"/>
                    <a:pt x="49" y="117"/>
                    <a:pt x="39" y="125"/>
                  </a:cubicBezTo>
                  <a:cubicBezTo>
                    <a:pt x="34" y="129"/>
                    <a:pt x="29" y="133"/>
                    <a:pt x="24" y="138"/>
                  </a:cubicBezTo>
                  <a:cubicBezTo>
                    <a:pt x="20" y="141"/>
                    <a:pt x="13" y="146"/>
                    <a:pt x="10" y="149"/>
                  </a:cubicBezTo>
                  <a:moveTo>
                    <a:pt x="31" y="111"/>
                  </a:moveTo>
                  <a:cubicBezTo>
                    <a:pt x="33" y="109"/>
                    <a:pt x="35" y="106"/>
                    <a:pt x="36" y="104"/>
                  </a:cubicBezTo>
                  <a:cubicBezTo>
                    <a:pt x="37" y="104"/>
                    <a:pt x="38" y="103"/>
                    <a:pt x="38" y="102"/>
                  </a:cubicBezTo>
                  <a:cubicBezTo>
                    <a:pt x="41" y="101"/>
                    <a:pt x="44" y="100"/>
                    <a:pt x="47" y="98"/>
                  </a:cubicBezTo>
                  <a:cubicBezTo>
                    <a:pt x="42" y="103"/>
                    <a:pt x="36" y="107"/>
                    <a:pt x="31" y="111"/>
                  </a:cubicBezTo>
                  <a:moveTo>
                    <a:pt x="10" y="147"/>
                  </a:moveTo>
                  <a:cubicBezTo>
                    <a:pt x="11" y="144"/>
                    <a:pt x="12" y="141"/>
                    <a:pt x="13" y="138"/>
                  </a:cubicBezTo>
                  <a:cubicBezTo>
                    <a:pt x="22" y="130"/>
                    <a:pt x="32" y="123"/>
                    <a:pt x="41" y="115"/>
                  </a:cubicBezTo>
                  <a:cubicBezTo>
                    <a:pt x="46" y="111"/>
                    <a:pt x="51" y="107"/>
                    <a:pt x="57" y="103"/>
                  </a:cubicBezTo>
                  <a:cubicBezTo>
                    <a:pt x="59" y="102"/>
                    <a:pt x="61" y="100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9"/>
                    <a:pt x="64" y="100"/>
                    <a:pt x="63" y="101"/>
                  </a:cubicBezTo>
                  <a:cubicBezTo>
                    <a:pt x="47" y="118"/>
                    <a:pt x="27" y="130"/>
                    <a:pt x="10" y="147"/>
                  </a:cubicBezTo>
                  <a:moveTo>
                    <a:pt x="17" y="133"/>
                  </a:moveTo>
                  <a:cubicBezTo>
                    <a:pt x="18" y="133"/>
                    <a:pt x="18" y="132"/>
                    <a:pt x="19" y="132"/>
                  </a:cubicBezTo>
                  <a:cubicBezTo>
                    <a:pt x="23" y="127"/>
                    <a:pt x="28" y="123"/>
                    <a:pt x="34" y="119"/>
                  </a:cubicBezTo>
                  <a:cubicBezTo>
                    <a:pt x="43" y="112"/>
                    <a:pt x="53" y="105"/>
                    <a:pt x="61" y="96"/>
                  </a:cubicBezTo>
                  <a:cubicBezTo>
                    <a:pt x="62" y="97"/>
                    <a:pt x="63" y="97"/>
                    <a:pt x="64" y="97"/>
                  </a:cubicBezTo>
                  <a:cubicBezTo>
                    <a:pt x="58" y="101"/>
                    <a:pt x="52" y="105"/>
                    <a:pt x="46" y="110"/>
                  </a:cubicBezTo>
                  <a:cubicBezTo>
                    <a:pt x="37" y="118"/>
                    <a:pt x="27" y="125"/>
                    <a:pt x="17" y="133"/>
                  </a:cubicBezTo>
                  <a:moveTo>
                    <a:pt x="17" y="132"/>
                  </a:moveTo>
                  <a:cubicBezTo>
                    <a:pt x="19" y="127"/>
                    <a:pt x="23" y="122"/>
                    <a:pt x="26" y="119"/>
                  </a:cubicBezTo>
                  <a:cubicBezTo>
                    <a:pt x="31" y="115"/>
                    <a:pt x="36" y="110"/>
                    <a:pt x="41" y="106"/>
                  </a:cubicBezTo>
                  <a:cubicBezTo>
                    <a:pt x="45" y="104"/>
                    <a:pt x="48" y="102"/>
                    <a:pt x="51" y="100"/>
                  </a:cubicBezTo>
                  <a:cubicBezTo>
                    <a:pt x="54" y="98"/>
                    <a:pt x="57" y="97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7"/>
                    <a:pt x="56" y="100"/>
                    <a:pt x="56" y="100"/>
                  </a:cubicBezTo>
                  <a:cubicBezTo>
                    <a:pt x="47" y="108"/>
                    <a:pt x="38" y="114"/>
                    <a:pt x="28" y="121"/>
                  </a:cubicBezTo>
                  <a:cubicBezTo>
                    <a:pt x="24" y="124"/>
                    <a:pt x="20" y="128"/>
                    <a:pt x="17" y="132"/>
                  </a:cubicBezTo>
                  <a:moveTo>
                    <a:pt x="40" y="106"/>
                  </a:moveTo>
                  <a:cubicBezTo>
                    <a:pt x="44" y="103"/>
                    <a:pt x="47" y="100"/>
                    <a:pt x="51" y="97"/>
                  </a:cubicBezTo>
                  <a:cubicBezTo>
                    <a:pt x="53" y="97"/>
                    <a:pt x="54" y="96"/>
                    <a:pt x="56" y="96"/>
                  </a:cubicBezTo>
                  <a:cubicBezTo>
                    <a:pt x="51" y="99"/>
                    <a:pt x="45" y="102"/>
                    <a:pt x="40" y="106"/>
                  </a:cubicBezTo>
                  <a:moveTo>
                    <a:pt x="43" y="95"/>
                  </a:moveTo>
                  <a:cubicBezTo>
                    <a:pt x="50" y="85"/>
                    <a:pt x="58" y="75"/>
                    <a:pt x="64" y="65"/>
                  </a:cubicBezTo>
                  <a:cubicBezTo>
                    <a:pt x="77" y="46"/>
                    <a:pt x="71" y="25"/>
                    <a:pt x="60" y="6"/>
                  </a:cubicBezTo>
                  <a:cubicBezTo>
                    <a:pt x="68" y="5"/>
                    <a:pt x="76" y="5"/>
                    <a:pt x="84" y="5"/>
                  </a:cubicBezTo>
                  <a:cubicBezTo>
                    <a:pt x="88" y="5"/>
                    <a:pt x="91" y="5"/>
                    <a:pt x="95" y="5"/>
                  </a:cubicBezTo>
                  <a:cubicBezTo>
                    <a:pt x="98" y="5"/>
                    <a:pt x="102" y="5"/>
                    <a:pt x="105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03" y="20"/>
                    <a:pt x="99" y="35"/>
                    <a:pt x="108" y="52"/>
                  </a:cubicBezTo>
                  <a:cubicBezTo>
                    <a:pt x="118" y="70"/>
                    <a:pt x="139" y="84"/>
                    <a:pt x="154" y="97"/>
                  </a:cubicBezTo>
                  <a:cubicBezTo>
                    <a:pt x="155" y="98"/>
                    <a:pt x="155" y="98"/>
                    <a:pt x="156" y="99"/>
                  </a:cubicBezTo>
                  <a:cubicBezTo>
                    <a:pt x="154" y="99"/>
                    <a:pt x="153" y="100"/>
                    <a:pt x="151" y="101"/>
                  </a:cubicBezTo>
                  <a:cubicBezTo>
                    <a:pt x="150" y="103"/>
                    <a:pt x="148" y="103"/>
                    <a:pt x="146" y="103"/>
                  </a:cubicBezTo>
                  <a:cubicBezTo>
                    <a:pt x="141" y="103"/>
                    <a:pt x="135" y="99"/>
                    <a:pt x="131" y="98"/>
                  </a:cubicBezTo>
                  <a:cubicBezTo>
                    <a:pt x="130" y="98"/>
                    <a:pt x="128" y="98"/>
                    <a:pt x="127" y="98"/>
                  </a:cubicBezTo>
                  <a:cubicBezTo>
                    <a:pt x="117" y="98"/>
                    <a:pt x="110" y="107"/>
                    <a:pt x="102" y="112"/>
                  </a:cubicBezTo>
                  <a:cubicBezTo>
                    <a:pt x="99" y="114"/>
                    <a:pt x="97" y="115"/>
                    <a:pt x="95" y="115"/>
                  </a:cubicBezTo>
                  <a:cubicBezTo>
                    <a:pt x="85" y="115"/>
                    <a:pt x="78" y="101"/>
                    <a:pt x="71" y="96"/>
                  </a:cubicBezTo>
                  <a:cubicBezTo>
                    <a:pt x="66" y="93"/>
                    <a:pt x="62" y="92"/>
                    <a:pt x="58" y="92"/>
                  </a:cubicBezTo>
                  <a:cubicBezTo>
                    <a:pt x="53" y="92"/>
                    <a:pt x="48" y="93"/>
                    <a:pt x="43" y="95"/>
                  </a:cubicBezTo>
                  <a:moveTo>
                    <a:pt x="84" y="0"/>
                  </a:moveTo>
                  <a:cubicBezTo>
                    <a:pt x="75" y="0"/>
                    <a:pt x="66" y="0"/>
                    <a:pt x="57" y="2"/>
                  </a:cubicBezTo>
                  <a:cubicBezTo>
                    <a:pt x="55" y="3"/>
                    <a:pt x="55" y="4"/>
                    <a:pt x="55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61" y="18"/>
                    <a:pt x="66" y="28"/>
                    <a:pt x="67" y="39"/>
                  </a:cubicBezTo>
                  <a:cubicBezTo>
                    <a:pt x="68" y="53"/>
                    <a:pt x="60" y="64"/>
                    <a:pt x="52" y="74"/>
                  </a:cubicBezTo>
                  <a:cubicBezTo>
                    <a:pt x="40" y="91"/>
                    <a:pt x="28" y="107"/>
                    <a:pt x="17" y="123"/>
                  </a:cubicBezTo>
                  <a:cubicBezTo>
                    <a:pt x="9" y="135"/>
                    <a:pt x="0" y="151"/>
                    <a:pt x="9" y="164"/>
                  </a:cubicBezTo>
                  <a:cubicBezTo>
                    <a:pt x="16" y="175"/>
                    <a:pt x="32" y="176"/>
                    <a:pt x="44" y="17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52" y="176"/>
                    <a:pt x="59" y="175"/>
                    <a:pt x="67" y="175"/>
                  </a:cubicBezTo>
                  <a:cubicBezTo>
                    <a:pt x="70" y="175"/>
                    <a:pt x="72" y="175"/>
                    <a:pt x="75" y="175"/>
                  </a:cubicBezTo>
                  <a:cubicBezTo>
                    <a:pt x="85" y="175"/>
                    <a:pt x="95" y="176"/>
                    <a:pt x="105" y="176"/>
                  </a:cubicBezTo>
                  <a:cubicBezTo>
                    <a:pt x="119" y="177"/>
                    <a:pt x="133" y="179"/>
                    <a:pt x="146" y="179"/>
                  </a:cubicBezTo>
                  <a:cubicBezTo>
                    <a:pt x="154" y="179"/>
                    <a:pt x="161" y="179"/>
                    <a:pt x="168" y="177"/>
                  </a:cubicBezTo>
                  <a:cubicBezTo>
                    <a:pt x="184" y="174"/>
                    <a:pt x="198" y="163"/>
                    <a:pt x="195" y="146"/>
                  </a:cubicBezTo>
                  <a:cubicBezTo>
                    <a:pt x="193" y="128"/>
                    <a:pt x="178" y="113"/>
                    <a:pt x="165" y="101"/>
                  </a:cubicBezTo>
                  <a:cubicBezTo>
                    <a:pt x="151" y="87"/>
                    <a:pt x="135" y="76"/>
                    <a:pt x="122" y="62"/>
                  </a:cubicBezTo>
                  <a:cubicBezTo>
                    <a:pt x="114" y="54"/>
                    <a:pt x="108" y="44"/>
                    <a:pt x="107" y="33"/>
                  </a:cubicBezTo>
                  <a:cubicBezTo>
                    <a:pt x="107" y="23"/>
                    <a:pt x="112" y="13"/>
                    <a:pt x="118" y="5"/>
                  </a:cubicBezTo>
                  <a:cubicBezTo>
                    <a:pt x="118" y="3"/>
                    <a:pt x="118" y="2"/>
                    <a:pt x="117" y="2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08" y="0"/>
                    <a:pt x="105" y="0"/>
                  </a:cubicBezTo>
                  <a:cubicBezTo>
                    <a:pt x="101" y="0"/>
                    <a:pt x="98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2415844" y="3452739"/>
              <a:ext cx="312738" cy="360363"/>
            </a:xfrm>
            <a:custGeom>
              <a:avLst/>
              <a:gdLst>
                <a:gd name="T0" fmla="*/ 34 w 74"/>
                <a:gd name="T1" fmla="*/ 75 h 85"/>
                <a:gd name="T2" fmla="*/ 48 w 74"/>
                <a:gd name="T3" fmla="*/ 63 h 85"/>
                <a:gd name="T4" fmla="*/ 48 w 74"/>
                <a:gd name="T5" fmla="*/ 60 h 85"/>
                <a:gd name="T6" fmla="*/ 32 w 74"/>
                <a:gd name="T7" fmla="*/ 76 h 85"/>
                <a:gd name="T8" fmla="*/ 28 w 74"/>
                <a:gd name="T9" fmla="*/ 80 h 85"/>
                <a:gd name="T10" fmla="*/ 60 w 74"/>
                <a:gd name="T11" fmla="*/ 54 h 85"/>
                <a:gd name="T12" fmla="*/ 59 w 74"/>
                <a:gd name="T13" fmla="*/ 59 h 85"/>
                <a:gd name="T14" fmla="*/ 64 w 74"/>
                <a:gd name="T15" fmla="*/ 59 h 85"/>
                <a:gd name="T16" fmla="*/ 67 w 74"/>
                <a:gd name="T17" fmla="*/ 60 h 85"/>
                <a:gd name="T18" fmla="*/ 64 w 74"/>
                <a:gd name="T19" fmla="*/ 67 h 85"/>
                <a:gd name="T20" fmla="*/ 54 w 74"/>
                <a:gd name="T21" fmla="*/ 78 h 85"/>
                <a:gd name="T22" fmla="*/ 27 w 74"/>
                <a:gd name="T23" fmla="*/ 81 h 85"/>
                <a:gd name="T24" fmla="*/ 29 w 74"/>
                <a:gd name="T25" fmla="*/ 52 h 85"/>
                <a:gd name="T26" fmla="*/ 7 w 74"/>
                <a:gd name="T27" fmla="*/ 68 h 85"/>
                <a:gd name="T28" fmla="*/ 20 w 74"/>
                <a:gd name="T29" fmla="*/ 54 h 85"/>
                <a:gd name="T30" fmla="*/ 49 w 74"/>
                <a:gd name="T31" fmla="*/ 66 h 85"/>
                <a:gd name="T32" fmla="*/ 69 w 74"/>
                <a:gd name="T33" fmla="*/ 54 h 85"/>
                <a:gd name="T34" fmla="*/ 50 w 74"/>
                <a:gd name="T35" fmla="*/ 77 h 85"/>
                <a:gd name="T36" fmla="*/ 49 w 74"/>
                <a:gd name="T37" fmla="*/ 75 h 85"/>
                <a:gd name="T38" fmla="*/ 69 w 74"/>
                <a:gd name="T39" fmla="*/ 54 h 85"/>
                <a:gd name="T40" fmla="*/ 67 w 74"/>
                <a:gd name="T41" fmla="*/ 53 h 85"/>
                <a:gd name="T42" fmla="*/ 32 w 74"/>
                <a:gd name="T43" fmla="*/ 81 h 85"/>
                <a:gd name="T44" fmla="*/ 24 w 74"/>
                <a:gd name="T45" fmla="*/ 51 h 85"/>
                <a:gd name="T46" fmla="*/ 12 w 74"/>
                <a:gd name="T47" fmla="*/ 75 h 85"/>
                <a:gd name="T48" fmla="*/ 38 w 74"/>
                <a:gd name="T49" fmla="*/ 51 h 85"/>
                <a:gd name="T50" fmla="*/ 15 w 74"/>
                <a:gd name="T51" fmla="*/ 77 h 85"/>
                <a:gd name="T52" fmla="*/ 30 w 74"/>
                <a:gd name="T53" fmla="*/ 65 h 85"/>
                <a:gd name="T54" fmla="*/ 43 w 74"/>
                <a:gd name="T55" fmla="*/ 59 h 85"/>
                <a:gd name="T56" fmla="*/ 47 w 74"/>
                <a:gd name="T57" fmla="*/ 50 h 85"/>
                <a:gd name="T58" fmla="*/ 12 w 74"/>
                <a:gd name="T59" fmla="*/ 54 h 85"/>
                <a:gd name="T60" fmla="*/ 16 w 74"/>
                <a:gd name="T61" fmla="*/ 53 h 85"/>
                <a:gd name="T62" fmla="*/ 13 w 74"/>
                <a:gd name="T63" fmla="*/ 76 h 85"/>
                <a:gd name="T64" fmla="*/ 42 w 74"/>
                <a:gd name="T65" fmla="*/ 52 h 85"/>
                <a:gd name="T66" fmla="*/ 14 w 74"/>
                <a:gd name="T67" fmla="*/ 58 h 85"/>
                <a:gd name="T68" fmla="*/ 6 w 74"/>
                <a:gd name="T69" fmla="*/ 66 h 85"/>
                <a:gd name="T70" fmla="*/ 49 w 74"/>
                <a:gd name="T71" fmla="*/ 50 h 85"/>
                <a:gd name="T72" fmla="*/ 34 w 74"/>
                <a:gd name="T73" fmla="*/ 67 h 85"/>
                <a:gd name="T74" fmla="*/ 18 w 74"/>
                <a:gd name="T75" fmla="*/ 77 h 85"/>
                <a:gd name="T76" fmla="*/ 11 w 74"/>
                <a:gd name="T77" fmla="*/ 49 h 85"/>
                <a:gd name="T78" fmla="*/ 46 w 74"/>
                <a:gd name="T79" fmla="*/ 49 h 85"/>
                <a:gd name="T80" fmla="*/ 10 w 74"/>
                <a:gd name="T81" fmla="*/ 72 h 85"/>
                <a:gd name="T82" fmla="*/ 44 w 74"/>
                <a:gd name="T83" fmla="*/ 49 h 85"/>
                <a:gd name="T84" fmla="*/ 24 w 74"/>
                <a:gd name="T85" fmla="*/ 64 h 85"/>
                <a:gd name="T86" fmla="*/ 3 w 74"/>
                <a:gd name="T87" fmla="*/ 53 h 85"/>
                <a:gd name="T88" fmla="*/ 3 w 74"/>
                <a:gd name="T89" fmla="*/ 55 h 85"/>
                <a:gd name="T90" fmla="*/ 3 w 74"/>
                <a:gd name="T91" fmla="*/ 53 h 85"/>
                <a:gd name="T92" fmla="*/ 12 w 74"/>
                <a:gd name="T93" fmla="*/ 48 h 85"/>
                <a:gd name="T94" fmla="*/ 6 w 74"/>
                <a:gd name="T95" fmla="*/ 62 h 85"/>
                <a:gd name="T96" fmla="*/ 4 w 74"/>
                <a:gd name="T97" fmla="*/ 58 h 85"/>
                <a:gd name="T98" fmla="*/ 12 w 74"/>
                <a:gd name="T99" fmla="*/ 48 h 85"/>
                <a:gd name="T100" fmla="*/ 43 w 74"/>
                <a:gd name="T101" fmla="*/ 23 h 85"/>
                <a:gd name="T102" fmla="*/ 68 w 74"/>
                <a:gd name="T103" fmla="*/ 49 h 85"/>
                <a:gd name="T104" fmla="*/ 34 w 74"/>
                <a:gd name="T105" fmla="*/ 48 h 85"/>
                <a:gd name="T106" fmla="*/ 3 w 74"/>
                <a:gd name="T107" fmla="*/ 47 h 85"/>
                <a:gd name="T108" fmla="*/ 32 w 74"/>
                <a:gd name="T109" fmla="*/ 23 h 85"/>
                <a:gd name="T110" fmla="*/ 28 w 74"/>
                <a:gd name="T111" fmla="*/ 21 h 85"/>
                <a:gd name="T112" fmla="*/ 37 w 74"/>
                <a:gd name="T113" fmla="*/ 85 h 85"/>
                <a:gd name="T114" fmla="*/ 45 w 74"/>
                <a:gd name="T115" fmla="*/ 2 h 85"/>
                <a:gd name="T116" fmla="*/ 31 w 74"/>
                <a:gd name="T117" fmla="*/ 0 h 85"/>
                <a:gd name="T118" fmla="*/ 31 w 74"/>
                <a:gd name="T1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85">
                  <a:moveTo>
                    <a:pt x="56" y="77"/>
                  </a:moveTo>
                  <a:cubicBezTo>
                    <a:pt x="58" y="75"/>
                    <a:pt x="60" y="73"/>
                    <a:pt x="62" y="70"/>
                  </a:cubicBezTo>
                  <a:cubicBezTo>
                    <a:pt x="63" y="69"/>
                    <a:pt x="64" y="68"/>
                    <a:pt x="66" y="67"/>
                  </a:cubicBezTo>
                  <a:cubicBezTo>
                    <a:pt x="63" y="71"/>
                    <a:pt x="60" y="74"/>
                    <a:pt x="56" y="77"/>
                  </a:cubicBezTo>
                  <a:moveTo>
                    <a:pt x="34" y="75"/>
                  </a:moveTo>
                  <a:cubicBezTo>
                    <a:pt x="36" y="72"/>
                    <a:pt x="39" y="69"/>
                    <a:pt x="42" y="67"/>
                  </a:cubicBezTo>
                  <a:cubicBezTo>
                    <a:pt x="47" y="63"/>
                    <a:pt x="53" y="59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57"/>
                    <a:pt x="52" y="60"/>
                    <a:pt x="48" y="63"/>
                  </a:cubicBezTo>
                  <a:cubicBezTo>
                    <a:pt x="43" y="67"/>
                    <a:pt x="39" y="71"/>
                    <a:pt x="34" y="75"/>
                  </a:cubicBezTo>
                  <a:moveTo>
                    <a:pt x="25" y="81"/>
                  </a:moveTo>
                  <a:cubicBezTo>
                    <a:pt x="24" y="81"/>
                    <a:pt x="22" y="80"/>
                    <a:pt x="20" y="80"/>
                  </a:cubicBezTo>
                  <a:cubicBezTo>
                    <a:pt x="27" y="75"/>
                    <a:pt x="34" y="70"/>
                    <a:pt x="41" y="65"/>
                  </a:cubicBezTo>
                  <a:cubicBezTo>
                    <a:pt x="43" y="63"/>
                    <a:pt x="46" y="62"/>
                    <a:pt x="48" y="60"/>
                  </a:cubicBezTo>
                  <a:cubicBezTo>
                    <a:pt x="50" y="58"/>
                    <a:pt x="52" y="57"/>
                    <a:pt x="54" y="55"/>
                  </a:cubicBezTo>
                  <a:cubicBezTo>
                    <a:pt x="55" y="54"/>
                    <a:pt x="56" y="54"/>
                    <a:pt x="56" y="54"/>
                  </a:cubicBezTo>
                  <a:cubicBezTo>
                    <a:pt x="56" y="54"/>
                    <a:pt x="56" y="54"/>
                    <a:pt x="55" y="55"/>
                  </a:cubicBezTo>
                  <a:cubicBezTo>
                    <a:pt x="51" y="60"/>
                    <a:pt x="45" y="64"/>
                    <a:pt x="40" y="68"/>
                  </a:cubicBezTo>
                  <a:cubicBezTo>
                    <a:pt x="37" y="70"/>
                    <a:pt x="34" y="73"/>
                    <a:pt x="32" y="76"/>
                  </a:cubicBezTo>
                  <a:cubicBezTo>
                    <a:pt x="30" y="77"/>
                    <a:pt x="29" y="78"/>
                    <a:pt x="28" y="79"/>
                  </a:cubicBezTo>
                  <a:cubicBezTo>
                    <a:pt x="27" y="80"/>
                    <a:pt x="26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moveTo>
                    <a:pt x="27" y="81"/>
                  </a:moveTo>
                  <a:cubicBezTo>
                    <a:pt x="27" y="81"/>
                    <a:pt x="28" y="81"/>
                    <a:pt x="28" y="80"/>
                  </a:cubicBezTo>
                  <a:cubicBezTo>
                    <a:pt x="29" y="79"/>
                    <a:pt x="30" y="79"/>
                    <a:pt x="30" y="78"/>
                  </a:cubicBezTo>
                  <a:cubicBezTo>
                    <a:pt x="36" y="74"/>
                    <a:pt x="41" y="69"/>
                    <a:pt x="46" y="65"/>
                  </a:cubicBezTo>
                  <a:cubicBezTo>
                    <a:pt x="49" y="63"/>
                    <a:pt x="52" y="61"/>
                    <a:pt x="54" y="58"/>
                  </a:cubicBezTo>
                  <a:cubicBezTo>
                    <a:pt x="55" y="57"/>
                    <a:pt x="57" y="56"/>
                    <a:pt x="58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53" y="64"/>
                    <a:pt x="40" y="71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1" y="74"/>
                    <a:pt x="52" y="66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ubicBezTo>
                    <a:pt x="57" y="62"/>
                    <a:pt x="54" y="65"/>
                    <a:pt x="51" y="67"/>
                  </a:cubicBezTo>
                  <a:cubicBezTo>
                    <a:pt x="46" y="72"/>
                    <a:pt x="40" y="77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46" y="75"/>
                    <a:pt x="55" y="67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1"/>
                    <a:pt x="59" y="64"/>
                    <a:pt x="56" y="67"/>
                  </a:cubicBezTo>
                  <a:cubicBezTo>
                    <a:pt x="51" y="72"/>
                    <a:pt x="46" y="76"/>
                    <a:pt x="41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50" y="76"/>
                    <a:pt x="57" y="68"/>
                    <a:pt x="65" y="61"/>
                  </a:cubicBezTo>
                  <a:cubicBezTo>
                    <a:pt x="66" y="61"/>
                    <a:pt x="67" y="60"/>
                    <a:pt x="67" y="60"/>
                  </a:cubicBezTo>
                  <a:cubicBezTo>
                    <a:pt x="67" y="60"/>
                    <a:pt x="66" y="62"/>
                    <a:pt x="65" y="62"/>
                  </a:cubicBezTo>
                  <a:cubicBezTo>
                    <a:pt x="64" y="64"/>
                    <a:pt x="62" y="65"/>
                    <a:pt x="60" y="67"/>
                  </a:cubicBezTo>
                  <a:cubicBezTo>
                    <a:pt x="56" y="70"/>
                    <a:pt x="52" y="75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4" y="77"/>
                    <a:pt x="59" y="72"/>
                    <a:pt x="64" y="67"/>
                  </a:cubicBezTo>
                  <a:cubicBezTo>
                    <a:pt x="64" y="67"/>
                    <a:pt x="66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7"/>
                    <a:pt x="64" y="68"/>
                    <a:pt x="62" y="69"/>
                  </a:cubicBezTo>
                  <a:cubicBezTo>
                    <a:pt x="59" y="72"/>
                    <a:pt x="57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81"/>
                    <a:pt x="43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2" y="82"/>
                    <a:pt x="29" y="82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9" y="72"/>
                  </a:moveTo>
                  <a:cubicBezTo>
                    <a:pt x="8" y="71"/>
                    <a:pt x="8" y="70"/>
                    <a:pt x="7" y="69"/>
                  </a:cubicBezTo>
                  <a:cubicBezTo>
                    <a:pt x="11" y="67"/>
                    <a:pt x="15" y="64"/>
                    <a:pt x="18" y="61"/>
                  </a:cubicBezTo>
                  <a:cubicBezTo>
                    <a:pt x="20" y="59"/>
                    <a:pt x="22" y="57"/>
                    <a:pt x="24" y="55"/>
                  </a:cubicBezTo>
                  <a:cubicBezTo>
                    <a:pt x="26" y="54"/>
                    <a:pt x="27" y="53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3" y="59"/>
                    <a:pt x="14" y="63"/>
                    <a:pt x="9" y="72"/>
                  </a:cubicBezTo>
                  <a:moveTo>
                    <a:pt x="7" y="68"/>
                  </a:moveTo>
                  <a:cubicBezTo>
                    <a:pt x="6" y="68"/>
                    <a:pt x="6" y="67"/>
                    <a:pt x="6" y="67"/>
                  </a:cubicBezTo>
                  <a:cubicBezTo>
                    <a:pt x="9" y="64"/>
                    <a:pt x="11" y="62"/>
                    <a:pt x="14" y="60"/>
                  </a:cubicBezTo>
                  <a:cubicBezTo>
                    <a:pt x="15" y="58"/>
                    <a:pt x="16" y="57"/>
                    <a:pt x="18" y="56"/>
                  </a:cubicBezTo>
                  <a:cubicBezTo>
                    <a:pt x="19" y="55"/>
                    <a:pt x="22" y="52"/>
                    <a:pt x="22" y="52"/>
                  </a:cubicBezTo>
                  <a:cubicBezTo>
                    <a:pt x="22" y="52"/>
                    <a:pt x="22" y="53"/>
                    <a:pt x="20" y="54"/>
                  </a:cubicBezTo>
                  <a:cubicBezTo>
                    <a:pt x="18" y="57"/>
                    <a:pt x="16" y="60"/>
                    <a:pt x="13" y="63"/>
                  </a:cubicBezTo>
                  <a:cubicBezTo>
                    <a:pt x="11" y="64"/>
                    <a:pt x="8" y="66"/>
                    <a:pt x="7" y="68"/>
                  </a:cubicBezTo>
                  <a:moveTo>
                    <a:pt x="32" y="8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38" y="75"/>
                    <a:pt x="44" y="71"/>
                    <a:pt x="49" y="66"/>
                  </a:cubicBezTo>
                  <a:cubicBezTo>
                    <a:pt x="54" y="61"/>
                    <a:pt x="59" y="57"/>
                    <a:pt x="63" y="53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68" y="51"/>
                    <a:pt x="69" y="51"/>
                    <a:pt x="69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9" y="58"/>
                    <a:pt x="68" y="61"/>
                    <a:pt x="67" y="64"/>
                  </a:cubicBezTo>
                  <a:cubicBezTo>
                    <a:pt x="64" y="66"/>
                    <a:pt x="62" y="68"/>
                    <a:pt x="59" y="71"/>
                  </a:cubicBezTo>
                  <a:cubicBezTo>
                    <a:pt x="57" y="73"/>
                    <a:pt x="55" y="74"/>
                    <a:pt x="53" y="76"/>
                  </a:cubicBezTo>
                  <a:cubicBezTo>
                    <a:pt x="53" y="76"/>
                    <a:pt x="50" y="78"/>
                    <a:pt x="49" y="78"/>
                  </a:cubicBezTo>
                  <a:cubicBezTo>
                    <a:pt x="49" y="78"/>
                    <a:pt x="49" y="78"/>
                    <a:pt x="50" y="77"/>
                  </a:cubicBezTo>
                  <a:cubicBezTo>
                    <a:pt x="54" y="74"/>
                    <a:pt x="57" y="70"/>
                    <a:pt x="61" y="67"/>
                  </a:cubicBezTo>
                  <a:cubicBezTo>
                    <a:pt x="64" y="64"/>
                    <a:pt x="67" y="62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4" y="62"/>
                    <a:pt x="60" y="65"/>
                    <a:pt x="56" y="68"/>
                  </a:cubicBezTo>
                  <a:cubicBezTo>
                    <a:pt x="54" y="71"/>
                    <a:pt x="52" y="73"/>
                    <a:pt x="49" y="75"/>
                  </a:cubicBezTo>
                  <a:cubicBezTo>
                    <a:pt x="48" y="76"/>
                    <a:pt x="44" y="79"/>
                    <a:pt x="43" y="80"/>
                  </a:cubicBezTo>
                  <a:cubicBezTo>
                    <a:pt x="51" y="73"/>
                    <a:pt x="59" y="6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3" y="59"/>
                    <a:pt x="57" y="64"/>
                    <a:pt x="52" y="69"/>
                  </a:cubicBezTo>
                  <a:cubicBezTo>
                    <a:pt x="49" y="71"/>
                    <a:pt x="46" y="73"/>
                    <a:pt x="44" y="75"/>
                  </a:cubicBezTo>
                  <a:cubicBezTo>
                    <a:pt x="42" y="77"/>
                    <a:pt x="41" y="78"/>
                    <a:pt x="39" y="79"/>
                  </a:cubicBezTo>
                  <a:cubicBezTo>
                    <a:pt x="43" y="75"/>
                    <a:pt x="48" y="71"/>
                    <a:pt x="52" y="67"/>
                  </a:cubicBezTo>
                  <a:cubicBezTo>
                    <a:pt x="57" y="62"/>
                    <a:pt x="63" y="58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1" y="57"/>
                    <a:pt x="55" y="62"/>
                    <a:pt x="50" y="67"/>
                  </a:cubicBezTo>
                  <a:cubicBezTo>
                    <a:pt x="46" y="69"/>
                    <a:pt x="43" y="72"/>
                    <a:pt x="39" y="75"/>
                  </a:cubicBezTo>
                  <a:cubicBezTo>
                    <a:pt x="38" y="76"/>
                    <a:pt x="36" y="77"/>
                    <a:pt x="34" y="79"/>
                  </a:cubicBezTo>
                  <a:cubicBezTo>
                    <a:pt x="34" y="79"/>
                    <a:pt x="33" y="80"/>
                    <a:pt x="32" y="81"/>
                  </a:cubicBezTo>
                  <a:moveTo>
                    <a:pt x="8" y="68"/>
                  </a:moveTo>
                  <a:cubicBezTo>
                    <a:pt x="8" y="68"/>
                    <a:pt x="9" y="66"/>
                    <a:pt x="10" y="66"/>
                  </a:cubicBezTo>
                  <a:cubicBezTo>
                    <a:pt x="11" y="65"/>
                    <a:pt x="13" y="64"/>
                    <a:pt x="14" y="62"/>
                  </a:cubicBezTo>
                  <a:cubicBezTo>
                    <a:pt x="18" y="59"/>
                    <a:pt x="21" y="55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7"/>
                    <a:pt x="16" y="62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moveTo>
                    <a:pt x="12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9" y="67"/>
                    <a:pt x="26" y="57"/>
                    <a:pt x="35" y="52"/>
                  </a:cubicBezTo>
                  <a:cubicBezTo>
                    <a:pt x="35" y="52"/>
                    <a:pt x="38" y="50"/>
                    <a:pt x="38" y="50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2" y="56"/>
                    <a:pt x="29" y="58"/>
                    <a:pt x="27" y="60"/>
                  </a:cubicBezTo>
                  <a:cubicBezTo>
                    <a:pt x="21" y="65"/>
                    <a:pt x="17" y="70"/>
                    <a:pt x="12" y="75"/>
                  </a:cubicBezTo>
                  <a:moveTo>
                    <a:pt x="20" y="80"/>
                  </a:moveTo>
                  <a:cubicBezTo>
                    <a:pt x="18" y="79"/>
                    <a:pt x="16" y="78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20" y="72"/>
                    <a:pt x="25" y="67"/>
                    <a:pt x="30" y="63"/>
                  </a:cubicBezTo>
                  <a:cubicBezTo>
                    <a:pt x="33" y="60"/>
                    <a:pt x="37" y="58"/>
                    <a:pt x="40" y="55"/>
                  </a:cubicBezTo>
                  <a:cubicBezTo>
                    <a:pt x="42" y="54"/>
                    <a:pt x="46" y="52"/>
                    <a:pt x="47" y="50"/>
                  </a:cubicBezTo>
                  <a:cubicBezTo>
                    <a:pt x="41" y="55"/>
                    <a:pt x="35" y="60"/>
                    <a:pt x="30" y="65"/>
                  </a:cubicBezTo>
                  <a:cubicBezTo>
                    <a:pt x="25" y="69"/>
                    <a:pt x="20" y="73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3" y="74"/>
                    <a:pt x="28" y="70"/>
                    <a:pt x="33" y="66"/>
                  </a:cubicBezTo>
                  <a:cubicBezTo>
                    <a:pt x="39" y="62"/>
                    <a:pt x="45" y="56"/>
                    <a:pt x="51" y="53"/>
                  </a:cubicBezTo>
                  <a:cubicBezTo>
                    <a:pt x="49" y="54"/>
                    <a:pt x="46" y="57"/>
                    <a:pt x="43" y="59"/>
                  </a:cubicBezTo>
                  <a:cubicBezTo>
                    <a:pt x="40" y="62"/>
                    <a:pt x="37" y="64"/>
                    <a:pt x="34" y="67"/>
                  </a:cubicBezTo>
                  <a:cubicBezTo>
                    <a:pt x="31" y="70"/>
                    <a:pt x="28" y="73"/>
                    <a:pt x="25" y="75"/>
                  </a:cubicBezTo>
                  <a:cubicBezTo>
                    <a:pt x="23" y="77"/>
                    <a:pt x="21" y="78"/>
                    <a:pt x="20" y="80"/>
                  </a:cubicBezTo>
                  <a:moveTo>
                    <a:pt x="47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moveTo>
                    <a:pt x="6" y="66"/>
                  </a:moveTo>
                  <a:cubicBezTo>
                    <a:pt x="5" y="64"/>
                    <a:pt x="4" y="62"/>
                    <a:pt x="4" y="60"/>
                  </a:cubicBezTo>
                  <a:cubicBezTo>
                    <a:pt x="8" y="57"/>
                    <a:pt x="11" y="53"/>
                    <a:pt x="15" y="50"/>
                  </a:cubicBezTo>
                  <a:cubicBezTo>
                    <a:pt x="15" y="50"/>
                    <a:pt x="13" y="53"/>
                    <a:pt x="12" y="54"/>
                  </a:cubicBezTo>
                  <a:cubicBezTo>
                    <a:pt x="11" y="55"/>
                    <a:pt x="10" y="56"/>
                    <a:pt x="9" y="57"/>
                  </a:cubicBezTo>
                  <a:cubicBezTo>
                    <a:pt x="7" y="59"/>
                    <a:pt x="6" y="61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8" y="62"/>
                    <a:pt x="10" y="59"/>
                    <a:pt x="12" y="57"/>
                  </a:cubicBezTo>
                  <a:cubicBezTo>
                    <a:pt x="13" y="56"/>
                    <a:pt x="15" y="55"/>
                    <a:pt x="16" y="53"/>
                  </a:cubicBezTo>
                  <a:cubicBezTo>
                    <a:pt x="16" y="53"/>
                    <a:pt x="18" y="51"/>
                    <a:pt x="19" y="51"/>
                  </a:cubicBezTo>
                  <a:cubicBezTo>
                    <a:pt x="19" y="51"/>
                    <a:pt x="19" y="51"/>
                    <a:pt x="18" y="52"/>
                  </a:cubicBezTo>
                  <a:cubicBezTo>
                    <a:pt x="15" y="57"/>
                    <a:pt x="9" y="61"/>
                    <a:pt x="6" y="66"/>
                  </a:cubicBezTo>
                  <a:moveTo>
                    <a:pt x="14" y="77"/>
                  </a:moveTo>
                  <a:cubicBezTo>
                    <a:pt x="14" y="77"/>
                    <a:pt x="13" y="76"/>
                    <a:pt x="13" y="76"/>
                  </a:cubicBezTo>
                  <a:cubicBezTo>
                    <a:pt x="18" y="71"/>
                    <a:pt x="23" y="66"/>
                    <a:pt x="29" y="62"/>
                  </a:cubicBezTo>
                  <a:cubicBezTo>
                    <a:pt x="32" y="59"/>
                    <a:pt x="35" y="57"/>
                    <a:pt x="38" y="54"/>
                  </a:cubicBezTo>
                  <a:cubicBezTo>
                    <a:pt x="40" y="53"/>
                    <a:pt x="41" y="52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2" y="52"/>
                    <a:pt x="42" y="52"/>
                  </a:cubicBezTo>
                  <a:cubicBezTo>
                    <a:pt x="37" y="56"/>
                    <a:pt x="33" y="59"/>
                    <a:pt x="28" y="63"/>
                  </a:cubicBezTo>
                  <a:cubicBezTo>
                    <a:pt x="24" y="68"/>
                    <a:pt x="19" y="72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moveTo>
                    <a:pt x="6" y="66"/>
                  </a:moveTo>
                  <a:cubicBezTo>
                    <a:pt x="8" y="64"/>
                    <a:pt x="11" y="60"/>
                    <a:pt x="14" y="58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7" y="55"/>
                    <a:pt x="12" y="61"/>
                    <a:pt x="6" y="66"/>
                  </a:cubicBezTo>
                  <a:moveTo>
                    <a:pt x="18" y="77"/>
                  </a:moveTo>
                  <a:cubicBezTo>
                    <a:pt x="18" y="77"/>
                    <a:pt x="19" y="75"/>
                    <a:pt x="20" y="75"/>
                  </a:cubicBezTo>
                  <a:cubicBezTo>
                    <a:pt x="21" y="74"/>
                    <a:pt x="22" y="72"/>
                    <a:pt x="24" y="71"/>
                  </a:cubicBezTo>
                  <a:cubicBezTo>
                    <a:pt x="26" y="69"/>
                    <a:pt x="29" y="67"/>
                    <a:pt x="31" y="65"/>
                  </a:cubicBezTo>
                  <a:cubicBezTo>
                    <a:pt x="37" y="60"/>
                    <a:pt x="43" y="55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0"/>
                    <a:pt x="53" y="52"/>
                    <a:pt x="55" y="53"/>
                  </a:cubicBezTo>
                  <a:cubicBezTo>
                    <a:pt x="50" y="57"/>
                    <a:pt x="46" y="61"/>
                    <a:pt x="40" y="65"/>
                  </a:cubicBezTo>
                  <a:cubicBezTo>
                    <a:pt x="37" y="67"/>
                    <a:pt x="33" y="70"/>
                    <a:pt x="29" y="73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40" y="62"/>
                    <a:pt x="46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7" y="54"/>
                    <a:pt x="42" y="58"/>
                    <a:pt x="38" y="62"/>
                  </a:cubicBezTo>
                  <a:cubicBezTo>
                    <a:pt x="32" y="67"/>
                    <a:pt x="26" y="71"/>
                    <a:pt x="19" y="76"/>
                  </a:cubicBezTo>
                  <a:cubicBezTo>
                    <a:pt x="18" y="76"/>
                    <a:pt x="18" y="77"/>
                    <a:pt x="18" y="77"/>
                  </a:cubicBezTo>
                  <a:moveTo>
                    <a:pt x="3" y="58"/>
                  </a:moveTo>
                  <a:cubicBezTo>
                    <a:pt x="3" y="57"/>
                    <a:pt x="3" y="57"/>
                    <a:pt x="3" y="56"/>
                  </a:cubicBezTo>
                  <a:cubicBezTo>
                    <a:pt x="4" y="55"/>
                    <a:pt x="5" y="54"/>
                    <a:pt x="7" y="53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0" y="51"/>
                    <a:pt x="10" y="51"/>
                  </a:cubicBezTo>
                  <a:cubicBezTo>
                    <a:pt x="8" y="53"/>
                    <a:pt x="5" y="55"/>
                    <a:pt x="3" y="58"/>
                  </a:cubicBezTo>
                  <a:moveTo>
                    <a:pt x="35" y="58"/>
                  </a:moveTo>
                  <a:cubicBezTo>
                    <a:pt x="36" y="57"/>
                    <a:pt x="37" y="56"/>
                    <a:pt x="39" y="55"/>
                  </a:cubicBezTo>
                  <a:cubicBezTo>
                    <a:pt x="41" y="53"/>
                    <a:pt x="44" y="52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49"/>
                    <a:pt x="48" y="49"/>
                  </a:cubicBezTo>
                  <a:cubicBezTo>
                    <a:pt x="43" y="52"/>
                    <a:pt x="39" y="55"/>
                    <a:pt x="35" y="58"/>
                  </a:cubicBezTo>
                  <a:moveTo>
                    <a:pt x="10" y="72"/>
                  </a:moveTo>
                  <a:cubicBezTo>
                    <a:pt x="10" y="70"/>
                    <a:pt x="12" y="69"/>
                    <a:pt x="13" y="67"/>
                  </a:cubicBezTo>
                  <a:cubicBezTo>
                    <a:pt x="15" y="65"/>
                    <a:pt x="18" y="63"/>
                    <a:pt x="20" y="61"/>
                  </a:cubicBezTo>
                  <a:cubicBezTo>
                    <a:pt x="24" y="58"/>
                    <a:pt x="28" y="55"/>
                    <a:pt x="31" y="52"/>
                  </a:cubicBezTo>
                  <a:cubicBezTo>
                    <a:pt x="32" y="52"/>
                    <a:pt x="33" y="51"/>
                    <a:pt x="35" y="51"/>
                  </a:cubicBezTo>
                  <a:cubicBezTo>
                    <a:pt x="38" y="50"/>
                    <a:pt x="41" y="49"/>
                    <a:pt x="44" y="49"/>
                  </a:cubicBezTo>
                  <a:cubicBezTo>
                    <a:pt x="44" y="49"/>
                    <a:pt x="45" y="49"/>
                    <a:pt x="45" y="49"/>
                  </a:cubicBezTo>
                  <a:cubicBezTo>
                    <a:pt x="34" y="56"/>
                    <a:pt x="25" y="64"/>
                    <a:pt x="15" y="73"/>
                  </a:cubicBezTo>
                  <a:cubicBezTo>
                    <a:pt x="15" y="73"/>
                    <a:pt x="15" y="73"/>
                    <a:pt x="14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9" y="69"/>
                    <a:pt x="21" y="66"/>
                    <a:pt x="24" y="64"/>
                  </a:cubicBezTo>
                  <a:cubicBezTo>
                    <a:pt x="29" y="59"/>
                    <a:pt x="34" y="54"/>
                    <a:pt x="40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8" y="53"/>
                    <a:pt x="21" y="64"/>
                    <a:pt x="12" y="70"/>
                  </a:cubicBezTo>
                  <a:cubicBezTo>
                    <a:pt x="10" y="72"/>
                    <a:pt x="10" y="72"/>
                    <a:pt x="10" y="72"/>
                  </a:cubicBezTo>
                  <a:moveTo>
                    <a:pt x="3" y="53"/>
                  </a:moveTo>
                  <a:cubicBezTo>
                    <a:pt x="4" y="52"/>
                    <a:pt x="5" y="51"/>
                    <a:pt x="7" y="50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5" y="52"/>
                    <a:pt x="4" y="54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5" y="50"/>
                    <a:pt x="4" y="51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9"/>
                    <a:pt x="17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7" y="51"/>
                    <a:pt x="16" y="53"/>
                    <a:pt x="14" y="55"/>
                  </a:cubicBezTo>
                  <a:cubicBezTo>
                    <a:pt x="12" y="56"/>
                    <a:pt x="11" y="57"/>
                    <a:pt x="10" y="59"/>
                  </a:cubicBezTo>
                  <a:cubicBezTo>
                    <a:pt x="9" y="60"/>
                    <a:pt x="7" y="61"/>
                    <a:pt x="6" y="62"/>
                  </a:cubicBezTo>
                  <a:cubicBezTo>
                    <a:pt x="8" y="59"/>
                    <a:pt x="10" y="57"/>
                    <a:pt x="12" y="55"/>
                  </a:cubicBezTo>
                  <a:cubicBezTo>
                    <a:pt x="14" y="53"/>
                    <a:pt x="15" y="52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51"/>
                    <a:pt x="9" y="54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moveTo>
                    <a:pt x="4" y="54"/>
                  </a:moveTo>
                  <a:cubicBezTo>
                    <a:pt x="5" y="53"/>
                    <a:pt x="6" y="53"/>
                    <a:pt x="6" y="52"/>
                  </a:cubicBezTo>
                  <a:cubicBezTo>
                    <a:pt x="7" y="51"/>
                    <a:pt x="8" y="50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9" y="50"/>
                    <a:pt x="7" y="52"/>
                    <a:pt x="4" y="54"/>
                  </a:cubicBezTo>
                  <a:moveTo>
                    <a:pt x="45" y="2"/>
                  </a:moveTo>
                  <a:cubicBezTo>
                    <a:pt x="44" y="2"/>
                    <a:pt x="43" y="3"/>
                    <a:pt x="43" y="3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60" y="24"/>
                    <a:pt x="68" y="36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7" y="49"/>
                    <a:pt x="65" y="49"/>
                    <a:pt x="64" y="50"/>
                  </a:cubicBezTo>
                  <a:cubicBezTo>
                    <a:pt x="62" y="51"/>
                    <a:pt x="60" y="51"/>
                    <a:pt x="59" y="51"/>
                  </a:cubicBezTo>
                  <a:cubicBezTo>
                    <a:pt x="57" y="51"/>
                    <a:pt x="55" y="50"/>
                    <a:pt x="53" y="49"/>
                  </a:cubicBezTo>
                  <a:cubicBezTo>
                    <a:pt x="50" y="47"/>
                    <a:pt x="47" y="46"/>
                    <a:pt x="44" y="46"/>
                  </a:cubicBezTo>
                  <a:cubicBezTo>
                    <a:pt x="41" y="46"/>
                    <a:pt x="37" y="47"/>
                    <a:pt x="34" y="48"/>
                  </a:cubicBezTo>
                  <a:cubicBezTo>
                    <a:pt x="32" y="49"/>
                    <a:pt x="30" y="49"/>
                    <a:pt x="29" y="49"/>
                  </a:cubicBezTo>
                  <a:cubicBezTo>
                    <a:pt x="27" y="49"/>
                    <a:pt x="25" y="49"/>
                    <a:pt x="22" y="48"/>
                  </a:cubicBezTo>
                  <a:cubicBezTo>
                    <a:pt x="20" y="47"/>
                    <a:pt x="17" y="46"/>
                    <a:pt x="15" y="46"/>
                  </a:cubicBezTo>
                  <a:cubicBezTo>
                    <a:pt x="13" y="46"/>
                    <a:pt x="12" y="46"/>
                    <a:pt x="11" y="46"/>
                  </a:cubicBezTo>
                  <a:cubicBezTo>
                    <a:pt x="8" y="46"/>
                    <a:pt x="6" y="46"/>
                    <a:pt x="3" y="47"/>
                  </a:cubicBezTo>
                  <a:cubicBezTo>
                    <a:pt x="6" y="35"/>
                    <a:pt x="16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2" y="23"/>
                    <a:pt x="32" y="23"/>
                  </a:cubicBezTo>
                  <a:cubicBezTo>
                    <a:pt x="33" y="18"/>
                    <a:pt x="32" y="13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30" y="8"/>
                    <a:pt x="29" y="7"/>
                  </a:cubicBezTo>
                  <a:cubicBezTo>
                    <a:pt x="30" y="12"/>
                    <a:pt x="30" y="17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4" y="21"/>
                    <a:pt x="2" y="3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1"/>
                    <a:pt x="3" y="70"/>
                    <a:pt x="9" y="76"/>
                  </a:cubicBezTo>
                  <a:cubicBezTo>
                    <a:pt x="16" y="83"/>
                    <a:pt x="28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6" y="85"/>
                    <a:pt x="56" y="81"/>
                    <a:pt x="63" y="75"/>
                  </a:cubicBezTo>
                  <a:cubicBezTo>
                    <a:pt x="68" y="70"/>
                    <a:pt x="71" y="63"/>
                    <a:pt x="72" y="55"/>
                  </a:cubicBezTo>
                  <a:cubicBezTo>
                    <a:pt x="74" y="39"/>
                    <a:pt x="63" y="21"/>
                    <a:pt x="45" y="21"/>
                  </a:cubicBezTo>
                  <a:cubicBezTo>
                    <a:pt x="46" y="15"/>
                    <a:pt x="46" y="8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38" y="1"/>
                  </a:moveTo>
                  <a:cubicBezTo>
                    <a:pt x="36" y="1"/>
                    <a:pt x="33" y="2"/>
                    <a:pt x="31" y="3"/>
                  </a:cubicBezTo>
                  <a:cubicBezTo>
                    <a:pt x="33" y="3"/>
                    <a:pt x="36" y="2"/>
                    <a:pt x="38" y="1"/>
                  </a:cubicBezTo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7178344" y="3220964"/>
              <a:ext cx="474663" cy="546100"/>
            </a:xfrm>
            <a:custGeom>
              <a:avLst/>
              <a:gdLst>
                <a:gd name="T0" fmla="*/ 51 w 112"/>
                <a:gd name="T1" fmla="*/ 114 h 129"/>
                <a:gd name="T2" fmla="*/ 73 w 112"/>
                <a:gd name="T3" fmla="*/ 95 h 129"/>
                <a:gd name="T4" fmla="*/ 73 w 112"/>
                <a:gd name="T5" fmla="*/ 91 h 129"/>
                <a:gd name="T6" fmla="*/ 48 w 112"/>
                <a:gd name="T7" fmla="*/ 115 h 129"/>
                <a:gd name="T8" fmla="*/ 42 w 112"/>
                <a:gd name="T9" fmla="*/ 122 h 129"/>
                <a:gd name="T10" fmla="*/ 92 w 112"/>
                <a:gd name="T11" fmla="*/ 81 h 129"/>
                <a:gd name="T12" fmla="*/ 94 w 112"/>
                <a:gd name="T13" fmla="*/ 87 h 129"/>
                <a:gd name="T14" fmla="*/ 53 w 112"/>
                <a:gd name="T15" fmla="*/ 125 h 129"/>
                <a:gd name="T16" fmla="*/ 63 w 112"/>
                <a:gd name="T17" fmla="*/ 124 h 129"/>
                <a:gd name="T18" fmla="*/ 91 w 112"/>
                <a:gd name="T19" fmla="*/ 102 h 129"/>
                <a:gd name="T20" fmla="*/ 101 w 112"/>
                <a:gd name="T21" fmla="*/ 98 h 129"/>
                <a:gd name="T22" fmla="*/ 56 w 112"/>
                <a:gd name="T23" fmla="*/ 126 h 129"/>
                <a:gd name="T24" fmla="*/ 13 w 112"/>
                <a:gd name="T25" fmla="*/ 109 h 129"/>
                <a:gd name="T26" fmla="*/ 43 w 112"/>
                <a:gd name="T27" fmla="*/ 79 h 129"/>
                <a:gd name="T28" fmla="*/ 9 w 112"/>
                <a:gd name="T29" fmla="*/ 102 h 129"/>
                <a:gd name="T30" fmla="*/ 19 w 112"/>
                <a:gd name="T31" fmla="*/ 95 h 129"/>
                <a:gd name="T32" fmla="*/ 95 w 112"/>
                <a:gd name="T33" fmla="*/ 80 h 129"/>
                <a:gd name="T34" fmla="*/ 102 w 112"/>
                <a:gd name="T35" fmla="*/ 97 h 129"/>
                <a:gd name="T36" fmla="*/ 93 w 112"/>
                <a:gd name="T37" fmla="*/ 101 h 129"/>
                <a:gd name="T38" fmla="*/ 75 w 112"/>
                <a:gd name="T39" fmla="*/ 114 h 129"/>
                <a:gd name="T40" fmla="*/ 105 w 112"/>
                <a:gd name="T41" fmla="*/ 82 h 129"/>
                <a:gd name="T42" fmla="*/ 79 w 112"/>
                <a:gd name="T43" fmla="*/ 102 h 129"/>
                <a:gd name="T44" fmla="*/ 59 w 112"/>
                <a:gd name="T45" fmla="*/ 114 h 129"/>
                <a:gd name="T46" fmla="*/ 21 w 112"/>
                <a:gd name="T47" fmla="*/ 95 h 129"/>
                <a:gd name="T48" fmla="*/ 14 w 112"/>
                <a:gd name="T49" fmla="*/ 101 h 129"/>
                <a:gd name="T50" fmla="*/ 53 w 112"/>
                <a:gd name="T51" fmla="*/ 79 h 129"/>
                <a:gd name="T52" fmla="*/ 18 w 112"/>
                <a:gd name="T53" fmla="*/ 115 h 129"/>
                <a:gd name="T54" fmla="*/ 60 w 112"/>
                <a:gd name="T55" fmla="*/ 84 h 129"/>
                <a:gd name="T56" fmla="*/ 25 w 112"/>
                <a:gd name="T57" fmla="*/ 119 h 129"/>
                <a:gd name="T58" fmla="*/ 38 w 112"/>
                <a:gd name="T59" fmla="*/ 115 h 129"/>
                <a:gd name="T60" fmla="*/ 8 w 112"/>
                <a:gd name="T61" fmla="*/ 100 h 129"/>
                <a:gd name="T62" fmla="*/ 7 w 112"/>
                <a:gd name="T63" fmla="*/ 96 h 129"/>
                <a:gd name="T64" fmla="*/ 28 w 112"/>
                <a:gd name="T65" fmla="*/ 77 h 129"/>
                <a:gd name="T66" fmla="*/ 22 w 112"/>
                <a:gd name="T67" fmla="*/ 76 h 129"/>
                <a:gd name="T68" fmla="*/ 65 w 112"/>
                <a:gd name="T69" fmla="*/ 77 h 129"/>
                <a:gd name="T70" fmla="*/ 21 w 112"/>
                <a:gd name="T71" fmla="*/ 117 h 129"/>
                <a:gd name="T72" fmla="*/ 35 w 112"/>
                <a:gd name="T73" fmla="*/ 77 h 129"/>
                <a:gd name="T74" fmla="*/ 36 w 112"/>
                <a:gd name="T75" fmla="*/ 108 h 129"/>
                <a:gd name="T76" fmla="*/ 61 w 112"/>
                <a:gd name="T77" fmla="*/ 98 h 129"/>
                <a:gd name="T78" fmla="*/ 79 w 112"/>
                <a:gd name="T79" fmla="*/ 78 h 129"/>
                <a:gd name="T80" fmla="*/ 4 w 112"/>
                <a:gd name="T81" fmla="*/ 86 h 129"/>
                <a:gd name="T82" fmla="*/ 5 w 112"/>
                <a:gd name="T83" fmla="*/ 88 h 129"/>
                <a:gd name="T84" fmla="*/ 71 w 112"/>
                <a:gd name="T85" fmla="*/ 74 h 129"/>
                <a:gd name="T86" fmla="*/ 30 w 112"/>
                <a:gd name="T87" fmla="*/ 93 h 129"/>
                <a:gd name="T88" fmla="*/ 23 w 112"/>
                <a:gd name="T89" fmla="*/ 110 h 129"/>
                <a:gd name="T90" fmla="*/ 60 w 112"/>
                <a:gd name="T91" fmla="*/ 75 h 129"/>
                <a:gd name="T92" fmla="*/ 5 w 112"/>
                <a:gd name="T93" fmla="*/ 80 h 129"/>
                <a:gd name="T94" fmla="*/ 4 w 112"/>
                <a:gd name="T95" fmla="*/ 84 h 129"/>
                <a:gd name="T96" fmla="*/ 4 w 112"/>
                <a:gd name="T97" fmla="*/ 80 h 129"/>
                <a:gd name="T98" fmla="*/ 18 w 112"/>
                <a:gd name="T99" fmla="*/ 73 h 129"/>
                <a:gd name="T100" fmla="*/ 8 w 112"/>
                <a:gd name="T101" fmla="*/ 95 h 129"/>
                <a:gd name="T102" fmla="*/ 7 w 112"/>
                <a:gd name="T103" fmla="*/ 87 h 129"/>
                <a:gd name="T104" fmla="*/ 16 w 112"/>
                <a:gd name="T105" fmla="*/ 73 h 129"/>
                <a:gd name="T106" fmla="*/ 65 w 112"/>
                <a:gd name="T107" fmla="*/ 34 h 129"/>
                <a:gd name="T108" fmla="*/ 105 w 112"/>
                <a:gd name="T109" fmla="*/ 74 h 129"/>
                <a:gd name="T110" fmla="*/ 67 w 112"/>
                <a:gd name="T111" fmla="*/ 70 h 129"/>
                <a:gd name="T112" fmla="*/ 16 w 112"/>
                <a:gd name="T113" fmla="*/ 70 h 129"/>
                <a:gd name="T114" fmla="*/ 46 w 112"/>
                <a:gd name="T115" fmla="*/ 36 h 129"/>
                <a:gd name="T116" fmla="*/ 65 w 112"/>
                <a:gd name="T117" fmla="*/ 0 h 129"/>
                <a:gd name="T118" fmla="*/ 44 w 112"/>
                <a:gd name="T119" fmla="*/ 3 h 129"/>
                <a:gd name="T120" fmla="*/ 0 w 112"/>
                <a:gd name="T121" fmla="*/ 80 h 129"/>
                <a:gd name="T122" fmla="*/ 109 w 112"/>
                <a:gd name="T123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29">
                  <a:moveTo>
                    <a:pt x="85" y="117"/>
                  </a:moveTo>
                  <a:cubicBezTo>
                    <a:pt x="88" y="114"/>
                    <a:pt x="91" y="111"/>
                    <a:pt x="94" y="107"/>
                  </a:cubicBezTo>
                  <a:cubicBezTo>
                    <a:pt x="96" y="105"/>
                    <a:pt x="98" y="103"/>
                    <a:pt x="100" y="102"/>
                  </a:cubicBezTo>
                  <a:cubicBezTo>
                    <a:pt x="96" y="108"/>
                    <a:pt x="91" y="113"/>
                    <a:pt x="85" y="117"/>
                  </a:cubicBezTo>
                  <a:moveTo>
                    <a:pt x="51" y="114"/>
                  </a:moveTo>
                  <a:cubicBezTo>
                    <a:pt x="55" y="110"/>
                    <a:pt x="59" y="105"/>
                    <a:pt x="64" y="102"/>
                  </a:cubicBezTo>
                  <a:cubicBezTo>
                    <a:pt x="72" y="95"/>
                    <a:pt x="80" y="89"/>
                    <a:pt x="86" y="82"/>
                  </a:cubicBezTo>
                  <a:cubicBezTo>
                    <a:pt x="87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3" y="86"/>
                    <a:pt x="78" y="91"/>
                    <a:pt x="73" y="95"/>
                  </a:cubicBezTo>
                  <a:cubicBezTo>
                    <a:pt x="65" y="101"/>
                    <a:pt x="58" y="108"/>
                    <a:pt x="51" y="114"/>
                  </a:cubicBezTo>
                  <a:moveTo>
                    <a:pt x="38" y="124"/>
                  </a:moveTo>
                  <a:cubicBezTo>
                    <a:pt x="35" y="123"/>
                    <a:pt x="33" y="123"/>
                    <a:pt x="31" y="122"/>
                  </a:cubicBezTo>
                  <a:cubicBezTo>
                    <a:pt x="41" y="114"/>
                    <a:pt x="51" y="106"/>
                    <a:pt x="62" y="99"/>
                  </a:cubicBezTo>
                  <a:cubicBezTo>
                    <a:pt x="66" y="96"/>
                    <a:pt x="69" y="94"/>
                    <a:pt x="73" y="91"/>
                  </a:cubicBezTo>
                  <a:cubicBezTo>
                    <a:pt x="76" y="88"/>
                    <a:pt x="79" y="86"/>
                    <a:pt x="82" y="84"/>
                  </a:cubicBezTo>
                  <a:cubicBezTo>
                    <a:pt x="83" y="83"/>
                    <a:pt x="84" y="81"/>
                    <a:pt x="85" y="81"/>
                  </a:cubicBezTo>
                  <a:cubicBezTo>
                    <a:pt x="85" y="81"/>
                    <a:pt x="85" y="82"/>
                    <a:pt x="83" y="84"/>
                  </a:cubicBezTo>
                  <a:cubicBezTo>
                    <a:pt x="77" y="91"/>
                    <a:pt x="68" y="97"/>
                    <a:pt x="60" y="103"/>
                  </a:cubicBezTo>
                  <a:cubicBezTo>
                    <a:pt x="56" y="107"/>
                    <a:pt x="52" y="111"/>
                    <a:pt x="48" y="115"/>
                  </a:cubicBezTo>
                  <a:cubicBezTo>
                    <a:pt x="46" y="117"/>
                    <a:pt x="44" y="119"/>
                    <a:pt x="41" y="121"/>
                  </a:cubicBezTo>
                  <a:cubicBezTo>
                    <a:pt x="40" y="122"/>
                    <a:pt x="39" y="123"/>
                    <a:pt x="38" y="123"/>
                  </a:cubicBezTo>
                  <a:cubicBezTo>
                    <a:pt x="38" y="124"/>
                    <a:pt x="38" y="124"/>
                    <a:pt x="38" y="124"/>
                  </a:cubicBezTo>
                  <a:moveTo>
                    <a:pt x="41" y="123"/>
                  </a:moveTo>
                  <a:cubicBezTo>
                    <a:pt x="41" y="123"/>
                    <a:pt x="42" y="123"/>
                    <a:pt x="42" y="122"/>
                  </a:cubicBezTo>
                  <a:cubicBezTo>
                    <a:pt x="43" y="121"/>
                    <a:pt x="45" y="120"/>
                    <a:pt x="46" y="119"/>
                  </a:cubicBezTo>
                  <a:cubicBezTo>
                    <a:pt x="54" y="113"/>
                    <a:pt x="62" y="106"/>
                    <a:pt x="70" y="99"/>
                  </a:cubicBezTo>
                  <a:cubicBezTo>
                    <a:pt x="74" y="96"/>
                    <a:pt x="78" y="92"/>
                    <a:pt x="82" y="89"/>
                  </a:cubicBezTo>
                  <a:cubicBezTo>
                    <a:pt x="84" y="87"/>
                    <a:pt x="86" y="85"/>
                    <a:pt x="88" y="83"/>
                  </a:cubicBezTo>
                  <a:cubicBezTo>
                    <a:pt x="89" y="83"/>
                    <a:pt x="90" y="82"/>
                    <a:pt x="92" y="81"/>
                  </a:cubicBezTo>
                  <a:cubicBezTo>
                    <a:pt x="92" y="81"/>
                    <a:pt x="93" y="81"/>
                    <a:pt x="94" y="81"/>
                  </a:cubicBezTo>
                  <a:cubicBezTo>
                    <a:pt x="80" y="97"/>
                    <a:pt x="60" y="109"/>
                    <a:pt x="46" y="124"/>
                  </a:cubicBezTo>
                  <a:cubicBezTo>
                    <a:pt x="45" y="124"/>
                    <a:pt x="46" y="125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13"/>
                    <a:pt x="79" y="100"/>
                    <a:pt x="94" y="87"/>
                  </a:cubicBezTo>
                  <a:cubicBezTo>
                    <a:pt x="93" y="88"/>
                    <a:pt x="91" y="89"/>
                    <a:pt x="90" y="90"/>
                  </a:cubicBezTo>
                  <a:cubicBezTo>
                    <a:pt x="86" y="94"/>
                    <a:pt x="81" y="98"/>
                    <a:pt x="77" y="102"/>
                  </a:cubicBezTo>
                  <a:cubicBezTo>
                    <a:pt x="69" y="110"/>
                    <a:pt x="61" y="117"/>
                    <a:pt x="53" y="125"/>
                  </a:cubicBezTo>
                  <a:cubicBezTo>
                    <a:pt x="52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5"/>
                  </a:cubicBezTo>
                  <a:cubicBezTo>
                    <a:pt x="69" y="115"/>
                    <a:pt x="83" y="102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3" y="94"/>
                    <a:pt x="89" y="97"/>
                    <a:pt x="85" y="101"/>
                  </a:cubicBezTo>
                  <a:cubicBezTo>
                    <a:pt x="78" y="109"/>
                    <a:pt x="70" y="116"/>
                    <a:pt x="63" y="123"/>
                  </a:cubicBezTo>
                  <a:cubicBezTo>
                    <a:pt x="62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76" y="116"/>
                    <a:pt x="87" y="103"/>
                    <a:pt x="99" y="93"/>
                  </a:cubicBezTo>
                  <a:cubicBezTo>
                    <a:pt x="100" y="92"/>
                    <a:pt x="101" y="92"/>
                    <a:pt x="102" y="91"/>
                  </a:cubicBezTo>
                  <a:cubicBezTo>
                    <a:pt x="101" y="92"/>
                    <a:pt x="100" y="94"/>
                    <a:pt x="99" y="95"/>
                  </a:cubicBezTo>
                  <a:cubicBezTo>
                    <a:pt x="97" y="98"/>
                    <a:pt x="94" y="100"/>
                    <a:pt x="91" y="102"/>
                  </a:cubicBezTo>
                  <a:cubicBezTo>
                    <a:pt x="84" y="107"/>
                    <a:pt x="78" y="114"/>
                    <a:pt x="72" y="120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83" y="117"/>
                    <a:pt x="90" y="109"/>
                    <a:pt x="97" y="102"/>
                  </a:cubicBezTo>
                  <a:cubicBezTo>
                    <a:pt x="98" y="102"/>
                    <a:pt x="100" y="100"/>
                    <a:pt x="101" y="98"/>
                  </a:cubicBezTo>
                  <a:cubicBezTo>
                    <a:pt x="101" y="99"/>
                    <a:pt x="101" y="99"/>
                    <a:pt x="101" y="100"/>
                  </a:cubicBezTo>
                  <a:cubicBezTo>
                    <a:pt x="99" y="102"/>
                    <a:pt x="96" y="103"/>
                    <a:pt x="94" y="105"/>
                  </a:cubicBezTo>
                  <a:cubicBezTo>
                    <a:pt x="90" y="109"/>
                    <a:pt x="86" y="115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4" y="123"/>
                    <a:pt x="65" y="125"/>
                    <a:pt x="56" y="126"/>
                  </a:cubicBezTo>
                  <a:cubicBezTo>
                    <a:pt x="56" y="126"/>
                    <a:pt x="55" y="126"/>
                    <a:pt x="54" y="126"/>
                  </a:cubicBezTo>
                  <a:cubicBezTo>
                    <a:pt x="49" y="126"/>
                    <a:pt x="44" y="125"/>
                    <a:pt x="39" y="124"/>
                  </a:cubicBezTo>
                  <a:cubicBezTo>
                    <a:pt x="39" y="124"/>
                    <a:pt x="40" y="123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moveTo>
                    <a:pt x="13" y="109"/>
                  </a:moveTo>
                  <a:cubicBezTo>
                    <a:pt x="12" y="108"/>
                    <a:pt x="11" y="107"/>
                    <a:pt x="10" y="105"/>
                  </a:cubicBezTo>
                  <a:cubicBezTo>
                    <a:pt x="17" y="102"/>
                    <a:pt x="22" y="97"/>
                    <a:pt x="28" y="92"/>
                  </a:cubicBezTo>
                  <a:cubicBezTo>
                    <a:pt x="31" y="89"/>
                    <a:pt x="34" y="87"/>
                    <a:pt x="37" y="84"/>
                  </a:cubicBezTo>
                  <a:cubicBezTo>
                    <a:pt x="39" y="82"/>
                    <a:pt x="41" y="81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9"/>
                    <a:pt x="44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5" y="90"/>
                    <a:pt x="21" y="96"/>
                    <a:pt x="13" y="109"/>
                  </a:cubicBezTo>
                  <a:moveTo>
                    <a:pt x="10" y="104"/>
                  </a:moveTo>
                  <a:cubicBezTo>
                    <a:pt x="9" y="103"/>
                    <a:pt x="9" y="102"/>
                    <a:pt x="9" y="102"/>
                  </a:cubicBezTo>
                  <a:cubicBezTo>
                    <a:pt x="13" y="98"/>
                    <a:pt x="16" y="94"/>
                    <a:pt x="20" y="91"/>
                  </a:cubicBezTo>
                  <a:cubicBezTo>
                    <a:pt x="22" y="88"/>
                    <a:pt x="24" y="86"/>
                    <a:pt x="27" y="84"/>
                  </a:cubicBezTo>
                  <a:cubicBezTo>
                    <a:pt x="28" y="83"/>
                    <a:pt x="32" y="79"/>
                    <a:pt x="33" y="79"/>
                  </a:cubicBezTo>
                  <a:cubicBezTo>
                    <a:pt x="33" y="79"/>
                    <a:pt x="33" y="80"/>
                    <a:pt x="30" y="83"/>
                  </a:cubicBezTo>
                  <a:cubicBezTo>
                    <a:pt x="27" y="87"/>
                    <a:pt x="23" y="91"/>
                    <a:pt x="19" y="95"/>
                  </a:cubicBezTo>
                  <a:cubicBezTo>
                    <a:pt x="16" y="98"/>
                    <a:pt x="12" y="100"/>
                    <a:pt x="10" y="104"/>
                  </a:cubicBezTo>
                  <a:moveTo>
                    <a:pt x="48" y="123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57" y="114"/>
                    <a:pt x="66" y="107"/>
                    <a:pt x="74" y="100"/>
                  </a:cubicBezTo>
                  <a:cubicBezTo>
                    <a:pt x="82" y="93"/>
                    <a:pt x="89" y="87"/>
                    <a:pt x="95" y="80"/>
                  </a:cubicBezTo>
                  <a:cubicBezTo>
                    <a:pt x="98" y="79"/>
                    <a:pt x="100" y="78"/>
                    <a:pt x="103" y="78"/>
                  </a:cubicBezTo>
                  <a:cubicBezTo>
                    <a:pt x="104" y="78"/>
                    <a:pt x="104" y="78"/>
                    <a:pt x="105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80"/>
                    <a:pt x="106" y="81"/>
                    <a:pt x="105" y="83"/>
                  </a:cubicBezTo>
                  <a:cubicBezTo>
                    <a:pt x="105" y="88"/>
                    <a:pt x="104" y="93"/>
                    <a:pt x="102" y="97"/>
                  </a:cubicBezTo>
                  <a:cubicBezTo>
                    <a:pt x="98" y="100"/>
                    <a:pt x="94" y="104"/>
                    <a:pt x="89" y="108"/>
                  </a:cubicBezTo>
                  <a:cubicBezTo>
                    <a:pt x="87" y="110"/>
                    <a:pt x="84" y="113"/>
                    <a:pt x="81" y="115"/>
                  </a:cubicBezTo>
                  <a:cubicBezTo>
                    <a:pt x="80" y="116"/>
                    <a:pt x="75" y="119"/>
                    <a:pt x="75" y="119"/>
                  </a:cubicBezTo>
                  <a:cubicBezTo>
                    <a:pt x="75" y="119"/>
                    <a:pt x="75" y="119"/>
                    <a:pt x="76" y="117"/>
                  </a:cubicBezTo>
                  <a:cubicBezTo>
                    <a:pt x="82" y="112"/>
                    <a:pt x="87" y="106"/>
                    <a:pt x="93" y="101"/>
                  </a:cubicBezTo>
                  <a:cubicBezTo>
                    <a:pt x="97" y="98"/>
                    <a:pt x="102" y="94"/>
                    <a:pt x="104" y="89"/>
                  </a:cubicBezTo>
                  <a:cubicBezTo>
                    <a:pt x="105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8" y="94"/>
                    <a:pt x="91" y="99"/>
                    <a:pt x="85" y="104"/>
                  </a:cubicBezTo>
                  <a:cubicBezTo>
                    <a:pt x="82" y="107"/>
                    <a:pt x="78" y="111"/>
                    <a:pt x="75" y="114"/>
                  </a:cubicBezTo>
                  <a:cubicBezTo>
                    <a:pt x="72" y="116"/>
                    <a:pt x="67" y="121"/>
                    <a:pt x="65" y="122"/>
                  </a:cubicBezTo>
                  <a:cubicBezTo>
                    <a:pt x="78" y="110"/>
                    <a:pt x="90" y="98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9"/>
                    <a:pt x="87" y="97"/>
                    <a:pt x="79" y="104"/>
                  </a:cubicBezTo>
                  <a:cubicBezTo>
                    <a:pt x="75" y="108"/>
                    <a:pt x="70" y="111"/>
                    <a:pt x="66" y="115"/>
                  </a:cubicBezTo>
                  <a:cubicBezTo>
                    <a:pt x="64" y="117"/>
                    <a:pt x="61" y="119"/>
                    <a:pt x="59" y="120"/>
                  </a:cubicBezTo>
                  <a:cubicBezTo>
                    <a:pt x="66" y="114"/>
                    <a:pt x="73" y="108"/>
                    <a:pt x="79" y="102"/>
                  </a:cubicBezTo>
                  <a:cubicBezTo>
                    <a:pt x="87" y="94"/>
                    <a:pt x="95" y="88"/>
                    <a:pt x="102" y="80"/>
                  </a:cubicBezTo>
                  <a:cubicBezTo>
                    <a:pt x="102" y="79"/>
                    <a:pt x="102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3" y="87"/>
                    <a:pt x="84" y="94"/>
                    <a:pt x="75" y="102"/>
                  </a:cubicBezTo>
                  <a:cubicBezTo>
                    <a:pt x="70" y="106"/>
                    <a:pt x="65" y="110"/>
                    <a:pt x="59" y="114"/>
                  </a:cubicBezTo>
                  <a:cubicBezTo>
                    <a:pt x="57" y="116"/>
                    <a:pt x="54" y="118"/>
                    <a:pt x="52" y="120"/>
                  </a:cubicBezTo>
                  <a:cubicBezTo>
                    <a:pt x="51" y="120"/>
                    <a:pt x="49" y="122"/>
                    <a:pt x="48" y="123"/>
                  </a:cubicBezTo>
                  <a:moveTo>
                    <a:pt x="11" y="104"/>
                  </a:moveTo>
                  <a:cubicBezTo>
                    <a:pt x="12" y="103"/>
                    <a:pt x="13" y="101"/>
                    <a:pt x="14" y="100"/>
                  </a:cubicBezTo>
                  <a:cubicBezTo>
                    <a:pt x="17" y="98"/>
                    <a:pt x="19" y="97"/>
                    <a:pt x="21" y="95"/>
                  </a:cubicBezTo>
                  <a:cubicBezTo>
                    <a:pt x="27" y="90"/>
                    <a:pt x="31" y="84"/>
                    <a:pt x="35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8"/>
                    <a:pt x="39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2" y="86"/>
                    <a:pt x="24" y="95"/>
                    <a:pt x="14" y="101"/>
                  </a:cubicBezTo>
                  <a:cubicBezTo>
                    <a:pt x="13" y="102"/>
                    <a:pt x="12" y="103"/>
                    <a:pt x="11" y="104"/>
                  </a:cubicBezTo>
                  <a:moveTo>
                    <a:pt x="18" y="115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6" y="113"/>
                    <a:pt x="15" y="112"/>
                    <a:pt x="14" y="111"/>
                  </a:cubicBezTo>
                  <a:cubicBezTo>
                    <a:pt x="28" y="101"/>
                    <a:pt x="38" y="87"/>
                    <a:pt x="53" y="79"/>
                  </a:cubicBezTo>
                  <a:cubicBezTo>
                    <a:pt x="54" y="79"/>
                    <a:pt x="57" y="76"/>
                    <a:pt x="58" y="76"/>
                  </a:cubicBezTo>
                  <a:cubicBezTo>
                    <a:pt x="58" y="76"/>
                    <a:pt x="58" y="76"/>
                    <a:pt x="58" y="77"/>
                  </a:cubicBezTo>
                  <a:cubicBezTo>
                    <a:pt x="56" y="78"/>
                    <a:pt x="54" y="80"/>
                    <a:pt x="52" y="81"/>
                  </a:cubicBezTo>
                  <a:cubicBezTo>
                    <a:pt x="48" y="85"/>
                    <a:pt x="44" y="88"/>
                    <a:pt x="40" y="92"/>
                  </a:cubicBezTo>
                  <a:cubicBezTo>
                    <a:pt x="32" y="99"/>
                    <a:pt x="25" y="106"/>
                    <a:pt x="18" y="115"/>
                  </a:cubicBezTo>
                  <a:moveTo>
                    <a:pt x="30" y="121"/>
                  </a:moveTo>
                  <a:cubicBezTo>
                    <a:pt x="27" y="120"/>
                    <a:pt x="25" y="119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0" y="110"/>
                    <a:pt x="38" y="102"/>
                    <a:pt x="46" y="95"/>
                  </a:cubicBezTo>
                  <a:cubicBezTo>
                    <a:pt x="50" y="91"/>
                    <a:pt x="55" y="87"/>
                    <a:pt x="60" y="84"/>
                  </a:cubicBezTo>
                  <a:cubicBezTo>
                    <a:pt x="64" y="81"/>
                    <a:pt x="69" y="78"/>
                    <a:pt x="71" y="76"/>
                  </a:cubicBezTo>
                  <a:cubicBezTo>
                    <a:pt x="63" y="84"/>
                    <a:pt x="53" y="92"/>
                    <a:pt x="45" y="99"/>
                  </a:cubicBezTo>
                  <a:cubicBezTo>
                    <a:pt x="38" y="106"/>
                    <a:pt x="30" y="111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4" y="113"/>
                    <a:pt x="42" y="107"/>
                    <a:pt x="50" y="101"/>
                  </a:cubicBezTo>
                  <a:cubicBezTo>
                    <a:pt x="59" y="94"/>
                    <a:pt x="68" y="85"/>
                    <a:pt x="78" y="80"/>
                  </a:cubicBezTo>
                  <a:cubicBezTo>
                    <a:pt x="73" y="82"/>
                    <a:pt x="70" y="86"/>
                    <a:pt x="66" y="89"/>
                  </a:cubicBezTo>
                  <a:cubicBezTo>
                    <a:pt x="61" y="94"/>
                    <a:pt x="56" y="98"/>
                    <a:pt x="51" y="102"/>
                  </a:cubicBezTo>
                  <a:cubicBezTo>
                    <a:pt x="46" y="106"/>
                    <a:pt x="43" y="111"/>
                    <a:pt x="38" y="115"/>
                  </a:cubicBezTo>
                  <a:cubicBezTo>
                    <a:pt x="35" y="117"/>
                    <a:pt x="32" y="118"/>
                    <a:pt x="30" y="121"/>
                  </a:cubicBezTo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moveTo>
                    <a:pt x="8" y="100"/>
                  </a:moveTo>
                  <a:cubicBezTo>
                    <a:pt x="7" y="97"/>
                    <a:pt x="6" y="94"/>
                    <a:pt x="5" y="91"/>
                  </a:cubicBezTo>
                  <a:cubicBezTo>
                    <a:pt x="11" y="86"/>
                    <a:pt x="16" y="80"/>
                    <a:pt x="22" y="76"/>
                  </a:cubicBezTo>
                  <a:cubicBezTo>
                    <a:pt x="22" y="77"/>
                    <a:pt x="19" y="81"/>
                    <a:pt x="18" y="81"/>
                  </a:cubicBezTo>
                  <a:cubicBezTo>
                    <a:pt x="16" y="83"/>
                    <a:pt x="15" y="85"/>
                    <a:pt x="13" y="86"/>
                  </a:cubicBezTo>
                  <a:cubicBezTo>
                    <a:pt x="11" y="89"/>
                    <a:pt x="9" y="92"/>
                    <a:pt x="7" y="96"/>
                  </a:cubicBezTo>
                  <a:cubicBezTo>
                    <a:pt x="6" y="96"/>
                    <a:pt x="7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1" y="94"/>
                    <a:pt x="15" y="90"/>
                    <a:pt x="18" y="87"/>
                  </a:cubicBezTo>
                  <a:cubicBezTo>
                    <a:pt x="20" y="85"/>
                    <a:pt x="22" y="83"/>
                    <a:pt x="24" y="81"/>
                  </a:cubicBezTo>
                  <a:cubicBezTo>
                    <a:pt x="24" y="81"/>
                    <a:pt x="28" y="77"/>
                    <a:pt x="28" y="77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2" y="87"/>
                    <a:pt x="14" y="92"/>
                    <a:pt x="8" y="100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1" y="117"/>
                  </a:moveTo>
                  <a:cubicBezTo>
                    <a:pt x="21" y="117"/>
                    <a:pt x="20" y="116"/>
                    <a:pt x="19" y="115"/>
                  </a:cubicBezTo>
                  <a:cubicBezTo>
                    <a:pt x="27" y="108"/>
                    <a:pt x="35" y="101"/>
                    <a:pt x="43" y="94"/>
                  </a:cubicBezTo>
                  <a:cubicBezTo>
                    <a:pt x="48" y="90"/>
                    <a:pt x="52" y="86"/>
                    <a:pt x="57" y="83"/>
                  </a:cubicBezTo>
                  <a:cubicBezTo>
                    <a:pt x="60" y="81"/>
                    <a:pt x="62" y="79"/>
                    <a:pt x="65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4" y="78"/>
                    <a:pt x="63" y="79"/>
                  </a:cubicBezTo>
                  <a:cubicBezTo>
                    <a:pt x="56" y="84"/>
                    <a:pt x="49" y="90"/>
                    <a:pt x="43" y="96"/>
                  </a:cubicBezTo>
                  <a:cubicBezTo>
                    <a:pt x="36" y="103"/>
                    <a:pt x="28" y="10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8" y="100"/>
                  </a:moveTo>
                  <a:cubicBezTo>
                    <a:pt x="12" y="98"/>
                    <a:pt x="16" y="92"/>
                    <a:pt x="20" y="88"/>
                  </a:cubicBezTo>
                  <a:cubicBezTo>
                    <a:pt x="24" y="84"/>
                    <a:pt x="27" y="80"/>
                    <a:pt x="30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5" y="84"/>
                    <a:pt x="17" y="93"/>
                    <a:pt x="8" y="100"/>
                  </a:cubicBezTo>
                  <a:moveTo>
                    <a:pt x="27" y="117"/>
                  </a:moveTo>
                  <a:cubicBezTo>
                    <a:pt x="26" y="117"/>
                    <a:pt x="29" y="115"/>
                    <a:pt x="29" y="114"/>
                  </a:cubicBezTo>
                  <a:cubicBezTo>
                    <a:pt x="31" y="112"/>
                    <a:pt x="33" y="110"/>
                    <a:pt x="36" y="108"/>
                  </a:cubicBezTo>
                  <a:cubicBezTo>
                    <a:pt x="39" y="105"/>
                    <a:pt x="43" y="102"/>
                    <a:pt x="47" y="99"/>
                  </a:cubicBezTo>
                  <a:cubicBezTo>
                    <a:pt x="56" y="91"/>
                    <a:pt x="65" y="83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7"/>
                    <a:pt x="81" y="79"/>
                    <a:pt x="84" y="81"/>
                  </a:cubicBezTo>
                  <a:cubicBezTo>
                    <a:pt x="76" y="86"/>
                    <a:pt x="69" y="93"/>
                    <a:pt x="61" y="98"/>
                  </a:cubicBezTo>
                  <a:cubicBezTo>
                    <a:pt x="55" y="102"/>
                    <a:pt x="49" y="106"/>
                    <a:pt x="44" y="110"/>
                  </a:cubicBezTo>
                  <a:cubicBezTo>
                    <a:pt x="46" y="108"/>
                    <a:pt x="49" y="105"/>
                    <a:pt x="52" y="103"/>
                  </a:cubicBezTo>
                  <a:cubicBezTo>
                    <a:pt x="60" y="94"/>
                    <a:pt x="70" y="87"/>
                    <a:pt x="80" y="79"/>
                  </a:cubicBezTo>
                  <a:cubicBezTo>
                    <a:pt x="80" y="79"/>
                    <a:pt x="80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1" y="82"/>
                    <a:pt x="64" y="89"/>
                    <a:pt x="57" y="94"/>
                  </a:cubicBezTo>
                  <a:cubicBezTo>
                    <a:pt x="48" y="101"/>
                    <a:pt x="38" y="109"/>
                    <a:pt x="29" y="115"/>
                  </a:cubicBezTo>
                  <a:cubicBezTo>
                    <a:pt x="27" y="116"/>
                    <a:pt x="27" y="117"/>
                    <a:pt x="27" y="117"/>
                  </a:cubicBezTo>
                  <a:moveTo>
                    <a:pt x="5" y="88"/>
                  </a:moveTo>
                  <a:cubicBezTo>
                    <a:pt x="4" y="87"/>
                    <a:pt x="4" y="86"/>
                    <a:pt x="4" y="86"/>
                  </a:cubicBezTo>
                  <a:cubicBezTo>
                    <a:pt x="6" y="84"/>
                    <a:pt x="8" y="82"/>
                    <a:pt x="9" y="80"/>
                  </a:cubicBezTo>
                  <a:cubicBezTo>
                    <a:pt x="11" y="79"/>
                    <a:pt x="13" y="77"/>
                    <a:pt x="15" y="76"/>
                  </a:cubicBezTo>
                  <a:cubicBezTo>
                    <a:pt x="16" y="75"/>
                    <a:pt x="16" y="75"/>
                    <a:pt x="17" y="75"/>
                  </a:cubicBezTo>
                  <a:cubicBezTo>
                    <a:pt x="17" y="75"/>
                    <a:pt x="15" y="77"/>
                    <a:pt x="14" y="77"/>
                  </a:cubicBezTo>
                  <a:cubicBezTo>
                    <a:pt x="11" y="81"/>
                    <a:pt x="7" y="84"/>
                    <a:pt x="5" y="88"/>
                  </a:cubicBezTo>
                  <a:moveTo>
                    <a:pt x="53" y="88"/>
                  </a:moveTo>
                  <a:cubicBezTo>
                    <a:pt x="55" y="86"/>
                    <a:pt x="57" y="85"/>
                    <a:pt x="59" y="83"/>
                  </a:cubicBezTo>
                  <a:cubicBezTo>
                    <a:pt x="62" y="81"/>
                    <a:pt x="66" y="78"/>
                    <a:pt x="69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4"/>
                    <a:pt x="72" y="75"/>
                    <a:pt x="73" y="75"/>
                  </a:cubicBezTo>
                  <a:cubicBezTo>
                    <a:pt x="66" y="79"/>
                    <a:pt x="59" y="83"/>
                    <a:pt x="53" y="88"/>
                  </a:cubicBezTo>
                  <a:moveTo>
                    <a:pt x="14" y="109"/>
                  </a:moveTo>
                  <a:cubicBezTo>
                    <a:pt x="15" y="107"/>
                    <a:pt x="17" y="105"/>
                    <a:pt x="19" y="103"/>
                  </a:cubicBezTo>
                  <a:cubicBezTo>
                    <a:pt x="22" y="99"/>
                    <a:pt x="26" y="96"/>
                    <a:pt x="30" y="93"/>
                  </a:cubicBezTo>
                  <a:cubicBezTo>
                    <a:pt x="36" y="89"/>
                    <a:pt x="42" y="84"/>
                    <a:pt x="46" y="79"/>
                  </a:cubicBezTo>
                  <a:cubicBezTo>
                    <a:pt x="48" y="78"/>
                    <a:pt x="50" y="78"/>
                    <a:pt x="53" y="77"/>
                  </a:cubicBezTo>
                  <a:cubicBezTo>
                    <a:pt x="57" y="75"/>
                    <a:pt x="62" y="74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52" y="84"/>
                    <a:pt x="38" y="98"/>
                    <a:pt x="23" y="110"/>
                  </a:cubicBezTo>
                  <a:cubicBezTo>
                    <a:pt x="23" y="111"/>
                    <a:pt x="22" y="112"/>
                    <a:pt x="21" y="112"/>
                  </a:cubicBezTo>
                  <a:cubicBezTo>
                    <a:pt x="22" y="111"/>
                    <a:pt x="23" y="110"/>
                    <a:pt x="24" y="109"/>
                  </a:cubicBezTo>
                  <a:cubicBezTo>
                    <a:pt x="28" y="105"/>
                    <a:pt x="32" y="101"/>
                    <a:pt x="36" y="97"/>
                  </a:cubicBezTo>
                  <a:cubicBezTo>
                    <a:pt x="43" y="90"/>
                    <a:pt x="52" y="83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42" y="81"/>
                    <a:pt x="31" y="97"/>
                    <a:pt x="17" y="107"/>
                  </a:cubicBezTo>
                  <a:cubicBezTo>
                    <a:pt x="17" y="108"/>
                    <a:pt x="14" y="109"/>
                    <a:pt x="14" y="109"/>
                  </a:cubicBezTo>
                  <a:moveTo>
                    <a:pt x="4" y="80"/>
                  </a:moveTo>
                  <a:cubicBezTo>
                    <a:pt x="4" y="80"/>
                    <a:pt x="5" y="80"/>
                    <a:pt x="5" y="80"/>
                  </a:cubicBezTo>
                  <a:cubicBezTo>
                    <a:pt x="6" y="78"/>
                    <a:pt x="8" y="77"/>
                    <a:pt x="9" y="75"/>
                  </a:cubicBezTo>
                  <a:cubicBezTo>
                    <a:pt x="10" y="75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5"/>
                    <a:pt x="10" y="76"/>
                    <a:pt x="9" y="77"/>
                  </a:cubicBezTo>
                  <a:cubicBezTo>
                    <a:pt x="8" y="79"/>
                    <a:pt x="6" y="81"/>
                    <a:pt x="4" y="84"/>
                  </a:cubicBezTo>
                  <a:cubicBezTo>
                    <a:pt x="4" y="83"/>
                    <a:pt x="4" y="82"/>
                    <a:pt x="4" y="82"/>
                  </a:cubicBezTo>
                  <a:cubicBezTo>
                    <a:pt x="4" y="80"/>
                    <a:pt x="4" y="79"/>
                    <a:pt x="4" y="77"/>
                  </a:cubicBezTo>
                  <a:cubicBezTo>
                    <a:pt x="5" y="76"/>
                    <a:pt x="7" y="75"/>
                    <a:pt x="9" y="74"/>
                  </a:cubicBezTo>
                  <a:cubicBezTo>
                    <a:pt x="8" y="76"/>
                    <a:pt x="6" y="77"/>
                    <a:pt x="4" y="79"/>
                  </a:cubicBezTo>
                  <a:cubicBezTo>
                    <a:pt x="4" y="79"/>
                    <a:pt x="4" y="80"/>
                    <a:pt x="4" y="80"/>
                  </a:cubicBezTo>
                  <a:moveTo>
                    <a:pt x="6" y="89"/>
                  </a:moveTo>
                  <a:cubicBezTo>
                    <a:pt x="5" y="89"/>
                    <a:pt x="6" y="87"/>
                    <a:pt x="7" y="86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4" y="79"/>
                    <a:pt x="16" y="77"/>
                    <a:pt x="18" y="74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4"/>
                    <a:pt x="26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6" y="78"/>
                    <a:pt x="23" y="80"/>
                    <a:pt x="20" y="83"/>
                  </a:cubicBezTo>
                  <a:cubicBezTo>
                    <a:pt x="18" y="85"/>
                    <a:pt x="16" y="87"/>
                    <a:pt x="14" y="89"/>
                  </a:cubicBezTo>
                  <a:cubicBezTo>
                    <a:pt x="13" y="91"/>
                    <a:pt x="9" y="93"/>
                    <a:pt x="8" y="95"/>
                  </a:cubicBezTo>
                  <a:cubicBezTo>
                    <a:pt x="11" y="90"/>
                    <a:pt x="14" y="87"/>
                    <a:pt x="17" y="83"/>
                  </a:cubicBezTo>
                  <a:cubicBezTo>
                    <a:pt x="20" y="81"/>
                    <a:pt x="23" y="79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17" y="78"/>
                    <a:pt x="13" y="83"/>
                    <a:pt x="7" y="87"/>
                  </a:cubicBezTo>
                  <a:cubicBezTo>
                    <a:pt x="7" y="88"/>
                    <a:pt x="6" y="89"/>
                    <a:pt x="6" y="89"/>
                  </a:cubicBezTo>
                  <a:moveTo>
                    <a:pt x="6" y="82"/>
                  </a:moveTo>
                  <a:cubicBezTo>
                    <a:pt x="7" y="81"/>
                    <a:pt x="8" y="80"/>
                    <a:pt x="9" y="79"/>
                  </a:cubicBezTo>
                  <a:cubicBezTo>
                    <a:pt x="10" y="77"/>
                    <a:pt x="12" y="75"/>
                    <a:pt x="13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3" y="76"/>
                    <a:pt x="10" y="79"/>
                    <a:pt x="6" y="82"/>
                  </a:cubicBezTo>
                  <a:moveTo>
                    <a:pt x="53" y="4"/>
                  </a:moveTo>
                  <a:cubicBezTo>
                    <a:pt x="57" y="4"/>
                    <a:pt x="60" y="4"/>
                    <a:pt x="64" y="4"/>
                  </a:cubicBezTo>
                  <a:cubicBezTo>
                    <a:pt x="66" y="14"/>
                    <a:pt x="65" y="24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6" y="35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90" y="36"/>
                    <a:pt x="104" y="54"/>
                    <a:pt x="105" y="74"/>
                  </a:cubicBezTo>
                  <a:cubicBezTo>
                    <a:pt x="104" y="74"/>
                    <a:pt x="104" y="74"/>
                    <a:pt x="103" y="74"/>
                  </a:cubicBezTo>
                  <a:cubicBezTo>
                    <a:pt x="101" y="74"/>
                    <a:pt x="99" y="74"/>
                    <a:pt x="97" y="75"/>
                  </a:cubicBezTo>
                  <a:cubicBezTo>
                    <a:pt x="94" y="77"/>
                    <a:pt x="92" y="77"/>
                    <a:pt x="89" y="77"/>
                  </a:cubicBezTo>
                  <a:cubicBezTo>
                    <a:pt x="86" y="77"/>
                    <a:pt x="84" y="76"/>
                    <a:pt x="80" y="74"/>
                  </a:cubicBezTo>
                  <a:cubicBezTo>
                    <a:pt x="76" y="71"/>
                    <a:pt x="71" y="70"/>
                    <a:pt x="67" y="70"/>
                  </a:cubicBezTo>
                  <a:cubicBezTo>
                    <a:pt x="62" y="70"/>
                    <a:pt x="56" y="71"/>
                    <a:pt x="52" y="73"/>
                  </a:cubicBezTo>
                  <a:cubicBezTo>
                    <a:pt x="48" y="74"/>
                    <a:pt x="46" y="75"/>
                    <a:pt x="43" y="75"/>
                  </a:cubicBezTo>
                  <a:cubicBezTo>
                    <a:pt x="40" y="75"/>
                    <a:pt x="37" y="74"/>
                    <a:pt x="33" y="72"/>
                  </a:cubicBezTo>
                  <a:cubicBezTo>
                    <a:pt x="30" y="71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2" y="70"/>
                    <a:pt x="8" y="70"/>
                    <a:pt x="4" y="72"/>
                  </a:cubicBezTo>
                  <a:cubicBezTo>
                    <a:pt x="8" y="54"/>
                    <a:pt x="24" y="36"/>
                    <a:pt x="43" y="36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5"/>
                    <a:pt x="48" y="34"/>
                  </a:cubicBezTo>
                  <a:cubicBezTo>
                    <a:pt x="50" y="24"/>
                    <a:pt x="48" y="14"/>
                    <a:pt x="48" y="4"/>
                  </a:cubicBezTo>
                  <a:cubicBezTo>
                    <a:pt x="50" y="4"/>
                    <a:pt x="51" y="4"/>
                    <a:pt x="53" y="4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7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1"/>
                    <a:pt x="44" y="2"/>
                    <a:pt x="44" y="3"/>
                  </a:cubicBezTo>
                  <a:cubicBezTo>
                    <a:pt x="43" y="12"/>
                    <a:pt x="46" y="22"/>
                    <a:pt x="44" y="32"/>
                  </a:cubicBezTo>
                  <a:cubicBezTo>
                    <a:pt x="44" y="32"/>
                    <a:pt x="43" y="32"/>
                    <a:pt x="42" y="32"/>
                  </a:cubicBezTo>
                  <a:cubicBezTo>
                    <a:pt x="20" y="32"/>
                    <a:pt x="2" y="54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0" y="93"/>
                    <a:pt x="5" y="106"/>
                    <a:pt x="14" y="116"/>
                  </a:cubicBezTo>
                  <a:cubicBezTo>
                    <a:pt x="24" y="127"/>
                    <a:pt x="41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70" y="129"/>
                    <a:pt x="84" y="124"/>
                    <a:pt x="95" y="115"/>
                  </a:cubicBezTo>
                  <a:cubicBezTo>
                    <a:pt x="104" y="107"/>
                    <a:pt x="108" y="96"/>
                    <a:pt x="109" y="84"/>
                  </a:cubicBezTo>
                  <a:cubicBezTo>
                    <a:pt x="112" y="59"/>
                    <a:pt x="96" y="32"/>
                    <a:pt x="69" y="32"/>
                  </a:cubicBezTo>
                  <a:cubicBezTo>
                    <a:pt x="69" y="22"/>
                    <a:pt x="70" y="12"/>
                    <a:pt x="68" y="2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9254794" y="4597327"/>
              <a:ext cx="431800" cy="644525"/>
            </a:xfrm>
            <a:custGeom>
              <a:avLst/>
              <a:gdLst>
                <a:gd name="T0" fmla="*/ 36 w 102"/>
                <a:gd name="T1" fmla="*/ 148 h 152"/>
                <a:gd name="T2" fmla="*/ 44 w 102"/>
                <a:gd name="T3" fmla="*/ 145 h 152"/>
                <a:gd name="T4" fmla="*/ 39 w 102"/>
                <a:gd name="T5" fmla="*/ 147 h 152"/>
                <a:gd name="T6" fmla="*/ 34 w 102"/>
                <a:gd name="T7" fmla="*/ 148 h 152"/>
                <a:gd name="T8" fmla="*/ 54 w 102"/>
                <a:gd name="T9" fmla="*/ 139 h 152"/>
                <a:gd name="T10" fmla="*/ 54 w 102"/>
                <a:gd name="T11" fmla="*/ 133 h 152"/>
                <a:gd name="T12" fmla="*/ 52 w 102"/>
                <a:gd name="T13" fmla="*/ 131 h 152"/>
                <a:gd name="T14" fmla="*/ 35 w 102"/>
                <a:gd name="T15" fmla="*/ 148 h 152"/>
                <a:gd name="T16" fmla="*/ 54 w 102"/>
                <a:gd name="T17" fmla="*/ 123 h 152"/>
                <a:gd name="T18" fmla="*/ 37 w 102"/>
                <a:gd name="T19" fmla="*/ 133 h 152"/>
                <a:gd name="T20" fmla="*/ 39 w 102"/>
                <a:gd name="T21" fmla="*/ 131 h 152"/>
                <a:gd name="T22" fmla="*/ 21 w 102"/>
                <a:gd name="T23" fmla="*/ 116 h 152"/>
                <a:gd name="T24" fmla="*/ 42 w 102"/>
                <a:gd name="T25" fmla="*/ 115 h 152"/>
                <a:gd name="T26" fmla="*/ 28 w 102"/>
                <a:gd name="T27" fmla="*/ 147 h 152"/>
                <a:gd name="T28" fmla="*/ 28 w 102"/>
                <a:gd name="T29" fmla="*/ 116 h 152"/>
                <a:gd name="T30" fmla="*/ 11 w 102"/>
                <a:gd name="T31" fmla="*/ 140 h 152"/>
                <a:gd name="T32" fmla="*/ 21 w 102"/>
                <a:gd name="T33" fmla="*/ 129 h 152"/>
                <a:gd name="T34" fmla="*/ 37 w 102"/>
                <a:gd name="T35" fmla="*/ 119 h 152"/>
                <a:gd name="T36" fmla="*/ 19 w 102"/>
                <a:gd name="T37" fmla="*/ 144 h 152"/>
                <a:gd name="T38" fmla="*/ 37 w 102"/>
                <a:gd name="T39" fmla="*/ 130 h 152"/>
                <a:gd name="T40" fmla="*/ 49 w 102"/>
                <a:gd name="T41" fmla="*/ 120 h 152"/>
                <a:gd name="T42" fmla="*/ 21 w 102"/>
                <a:gd name="T43" fmla="*/ 117 h 152"/>
                <a:gd name="T44" fmla="*/ 14 w 102"/>
                <a:gd name="T45" fmla="*/ 123 h 152"/>
                <a:gd name="T46" fmla="*/ 29 w 102"/>
                <a:gd name="T47" fmla="*/ 114 h 152"/>
                <a:gd name="T48" fmla="*/ 35 w 102"/>
                <a:gd name="T49" fmla="*/ 115 h 152"/>
                <a:gd name="T50" fmla="*/ 24 w 102"/>
                <a:gd name="T51" fmla="*/ 124 h 152"/>
                <a:gd name="T52" fmla="*/ 24 w 102"/>
                <a:gd name="T53" fmla="*/ 124 h 152"/>
                <a:gd name="T54" fmla="*/ 87 w 102"/>
                <a:gd name="T55" fmla="*/ 27 h 152"/>
                <a:gd name="T56" fmla="*/ 87 w 102"/>
                <a:gd name="T57" fmla="*/ 27 h 152"/>
                <a:gd name="T58" fmla="*/ 81 w 102"/>
                <a:gd name="T59" fmla="*/ 26 h 152"/>
                <a:gd name="T60" fmla="*/ 80 w 102"/>
                <a:gd name="T61" fmla="*/ 11 h 152"/>
                <a:gd name="T62" fmla="*/ 61 w 102"/>
                <a:gd name="T63" fmla="*/ 11 h 152"/>
                <a:gd name="T64" fmla="*/ 89 w 102"/>
                <a:gd name="T65" fmla="*/ 8 h 152"/>
                <a:gd name="T66" fmla="*/ 58 w 102"/>
                <a:gd name="T67" fmla="*/ 25 h 152"/>
                <a:gd name="T68" fmla="*/ 62 w 102"/>
                <a:gd name="T69" fmla="*/ 26 h 152"/>
                <a:gd name="T70" fmla="*/ 94 w 102"/>
                <a:gd name="T71" fmla="*/ 25 h 152"/>
                <a:gd name="T72" fmla="*/ 89 w 102"/>
                <a:gd name="T73" fmla="*/ 25 h 152"/>
                <a:gd name="T74" fmla="*/ 58 w 102"/>
                <a:gd name="T75" fmla="*/ 9 h 152"/>
                <a:gd name="T76" fmla="*/ 58 w 102"/>
                <a:gd name="T77" fmla="*/ 19 h 152"/>
                <a:gd name="T78" fmla="*/ 58 w 102"/>
                <a:gd name="T79" fmla="*/ 23 h 152"/>
                <a:gd name="T80" fmla="*/ 58 w 102"/>
                <a:gd name="T81" fmla="*/ 12 h 152"/>
                <a:gd name="T82" fmla="*/ 75 w 102"/>
                <a:gd name="T83" fmla="*/ 4 h 152"/>
                <a:gd name="T84" fmla="*/ 90 w 102"/>
                <a:gd name="T85" fmla="*/ 6 h 152"/>
                <a:gd name="T86" fmla="*/ 85 w 102"/>
                <a:gd name="T87" fmla="*/ 6 h 152"/>
                <a:gd name="T88" fmla="*/ 79 w 102"/>
                <a:gd name="T89" fmla="*/ 5 h 152"/>
                <a:gd name="T90" fmla="*/ 73 w 102"/>
                <a:gd name="T91" fmla="*/ 4 h 152"/>
                <a:gd name="T92" fmla="*/ 60 w 102"/>
                <a:gd name="T93" fmla="*/ 15 h 152"/>
                <a:gd name="T94" fmla="*/ 58 w 102"/>
                <a:gd name="T95" fmla="*/ 12 h 152"/>
                <a:gd name="T96" fmla="*/ 54 w 102"/>
                <a:gd name="T97" fmla="*/ 27 h 152"/>
                <a:gd name="T98" fmla="*/ 9 w 102"/>
                <a:gd name="T99" fmla="*/ 119 h 152"/>
                <a:gd name="T100" fmla="*/ 58 w 102"/>
                <a:gd name="T101" fmla="*/ 122 h 152"/>
                <a:gd name="T102" fmla="*/ 95 w 102"/>
                <a:gd name="T103" fmla="*/ 32 h 152"/>
                <a:gd name="T104" fmla="*/ 100 w 102"/>
                <a:gd name="T10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36" y="148"/>
                  </a:moveTo>
                  <a:cubicBezTo>
                    <a:pt x="37" y="147"/>
                    <a:pt x="38" y="146"/>
                    <a:pt x="39" y="145"/>
                  </a:cubicBezTo>
                  <a:cubicBezTo>
                    <a:pt x="39" y="145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7" y="148"/>
                    <a:pt x="37" y="148"/>
                    <a:pt x="36" y="148"/>
                  </a:cubicBezTo>
                  <a:moveTo>
                    <a:pt x="39" y="147"/>
                  </a:moveTo>
                  <a:cubicBezTo>
                    <a:pt x="42" y="144"/>
                    <a:pt x="46" y="141"/>
                    <a:pt x="49" y="138"/>
                  </a:cubicBezTo>
                  <a:cubicBezTo>
                    <a:pt x="50" y="137"/>
                    <a:pt x="52" y="135"/>
                    <a:pt x="53" y="135"/>
                  </a:cubicBezTo>
                  <a:cubicBezTo>
                    <a:pt x="53" y="135"/>
                    <a:pt x="52" y="136"/>
                    <a:pt x="50" y="138"/>
                  </a:cubicBezTo>
                  <a:cubicBezTo>
                    <a:pt x="48" y="141"/>
                    <a:pt x="46" y="142"/>
                    <a:pt x="44" y="145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8" y="143"/>
                    <a:pt x="51" y="141"/>
                    <a:pt x="54" y="139"/>
                  </a:cubicBezTo>
                  <a:cubicBezTo>
                    <a:pt x="51" y="143"/>
                    <a:pt x="46" y="146"/>
                    <a:pt x="41" y="147"/>
                  </a:cubicBezTo>
                  <a:cubicBezTo>
                    <a:pt x="41" y="147"/>
                    <a:pt x="40" y="147"/>
                    <a:pt x="39" y="147"/>
                  </a:cubicBezTo>
                  <a:moveTo>
                    <a:pt x="33" y="148"/>
                  </a:moveTo>
                  <a:cubicBezTo>
                    <a:pt x="32" y="148"/>
                    <a:pt x="30" y="148"/>
                    <a:pt x="28" y="147"/>
                  </a:cubicBezTo>
                  <a:cubicBezTo>
                    <a:pt x="34" y="143"/>
                    <a:pt x="39" y="139"/>
                    <a:pt x="44" y="134"/>
                  </a:cubicBezTo>
                  <a:cubicBezTo>
                    <a:pt x="44" y="134"/>
                    <a:pt x="43" y="135"/>
                    <a:pt x="43" y="135"/>
                  </a:cubicBezTo>
                  <a:cubicBezTo>
                    <a:pt x="39" y="139"/>
                    <a:pt x="36" y="143"/>
                    <a:pt x="34" y="148"/>
                  </a:cubicBezTo>
                  <a:cubicBezTo>
                    <a:pt x="34" y="148"/>
                    <a:pt x="33" y="148"/>
                    <a:pt x="33" y="148"/>
                  </a:cubicBezTo>
                  <a:moveTo>
                    <a:pt x="35" y="148"/>
                  </a:moveTo>
                  <a:cubicBezTo>
                    <a:pt x="41" y="139"/>
                    <a:pt x="47" y="131"/>
                    <a:pt x="54" y="124"/>
                  </a:cubicBezTo>
                  <a:cubicBezTo>
                    <a:pt x="56" y="127"/>
                    <a:pt x="57" y="131"/>
                    <a:pt x="56" y="135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2" y="139"/>
                    <a:pt x="50" y="141"/>
                    <a:pt x="48" y="142"/>
                  </a:cubicBezTo>
                  <a:cubicBezTo>
                    <a:pt x="51" y="139"/>
                    <a:pt x="53" y="137"/>
                    <a:pt x="54" y="134"/>
                  </a:cubicBezTo>
                  <a:cubicBezTo>
                    <a:pt x="54" y="134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49" y="137"/>
                    <a:pt x="44" y="141"/>
                    <a:pt x="40" y="145"/>
                  </a:cubicBezTo>
                  <a:cubicBezTo>
                    <a:pt x="44" y="142"/>
                    <a:pt x="49" y="136"/>
                    <a:pt x="53" y="131"/>
                  </a:cubicBezTo>
                  <a:cubicBezTo>
                    <a:pt x="53" y="131"/>
                    <a:pt x="53" y="130"/>
                    <a:pt x="52" y="130"/>
                  </a:cubicBezTo>
                  <a:cubicBezTo>
                    <a:pt x="52" y="130"/>
                    <a:pt x="52" y="130"/>
                    <a:pt x="52" y="131"/>
                  </a:cubicBezTo>
                  <a:cubicBezTo>
                    <a:pt x="52" y="131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49" y="133"/>
                  </a:cubicBezTo>
                  <a:cubicBezTo>
                    <a:pt x="44" y="138"/>
                    <a:pt x="38" y="144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moveTo>
                    <a:pt x="30" y="145"/>
                  </a:moveTo>
                  <a:cubicBezTo>
                    <a:pt x="30" y="145"/>
                    <a:pt x="30" y="145"/>
                    <a:pt x="31" y="144"/>
                  </a:cubicBezTo>
                  <a:cubicBezTo>
                    <a:pt x="38" y="135"/>
                    <a:pt x="46" y="129"/>
                    <a:pt x="51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20"/>
                    <a:pt x="53" y="121"/>
                    <a:pt x="54" y="123"/>
                  </a:cubicBezTo>
                  <a:cubicBezTo>
                    <a:pt x="50" y="126"/>
                    <a:pt x="47" y="130"/>
                    <a:pt x="43" y="133"/>
                  </a:cubicBezTo>
                  <a:cubicBezTo>
                    <a:pt x="41" y="135"/>
                    <a:pt x="39" y="138"/>
                    <a:pt x="36" y="140"/>
                  </a:cubicBezTo>
                  <a:cubicBezTo>
                    <a:pt x="36" y="140"/>
                    <a:pt x="31" y="145"/>
                    <a:pt x="30" y="145"/>
                  </a:cubicBezTo>
                  <a:moveTo>
                    <a:pt x="25" y="144"/>
                  </a:moveTo>
                  <a:cubicBezTo>
                    <a:pt x="28" y="140"/>
                    <a:pt x="33" y="137"/>
                    <a:pt x="37" y="133"/>
                  </a:cubicBezTo>
                  <a:cubicBezTo>
                    <a:pt x="41" y="128"/>
                    <a:pt x="45" y="122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6" y="122"/>
                    <a:pt x="43" y="127"/>
                    <a:pt x="39" y="131"/>
                  </a:cubicBezTo>
                  <a:cubicBezTo>
                    <a:pt x="37" y="133"/>
                    <a:pt x="35" y="135"/>
                    <a:pt x="33" y="137"/>
                  </a:cubicBezTo>
                  <a:cubicBezTo>
                    <a:pt x="30" y="140"/>
                    <a:pt x="27" y="142"/>
                    <a:pt x="25" y="144"/>
                  </a:cubicBezTo>
                  <a:moveTo>
                    <a:pt x="9" y="127"/>
                  </a:moveTo>
                  <a:cubicBezTo>
                    <a:pt x="10" y="124"/>
                    <a:pt x="12" y="121"/>
                    <a:pt x="16" y="119"/>
                  </a:cubicBezTo>
                  <a:cubicBezTo>
                    <a:pt x="17" y="118"/>
                    <a:pt x="19" y="117"/>
                    <a:pt x="21" y="116"/>
                  </a:cubicBezTo>
                  <a:cubicBezTo>
                    <a:pt x="16" y="119"/>
                    <a:pt x="12" y="123"/>
                    <a:pt x="9" y="127"/>
                  </a:cubicBezTo>
                  <a:moveTo>
                    <a:pt x="20" y="142"/>
                  </a:moveTo>
                  <a:cubicBezTo>
                    <a:pt x="20" y="142"/>
                    <a:pt x="20" y="142"/>
                    <a:pt x="21" y="142"/>
                  </a:cubicBezTo>
                  <a:cubicBezTo>
                    <a:pt x="23" y="138"/>
                    <a:pt x="26" y="135"/>
                    <a:pt x="29" y="131"/>
                  </a:cubicBezTo>
                  <a:cubicBezTo>
                    <a:pt x="33" y="126"/>
                    <a:pt x="38" y="121"/>
                    <a:pt x="42" y="115"/>
                  </a:cubicBezTo>
                  <a:cubicBezTo>
                    <a:pt x="43" y="115"/>
                    <a:pt x="45" y="116"/>
                    <a:pt x="47" y="116"/>
                  </a:cubicBezTo>
                  <a:cubicBezTo>
                    <a:pt x="39" y="122"/>
                    <a:pt x="33" y="131"/>
                    <a:pt x="26" y="138"/>
                  </a:cubicBezTo>
                  <a:cubicBezTo>
                    <a:pt x="25" y="139"/>
                    <a:pt x="23" y="140"/>
                    <a:pt x="22" y="141"/>
                  </a:cubicBezTo>
                  <a:cubicBezTo>
                    <a:pt x="21" y="142"/>
                    <a:pt x="20" y="142"/>
                    <a:pt x="20" y="142"/>
                  </a:cubicBezTo>
                  <a:moveTo>
                    <a:pt x="28" y="147"/>
                  </a:moveTo>
                  <a:cubicBezTo>
                    <a:pt x="23" y="147"/>
                    <a:pt x="18" y="145"/>
                    <a:pt x="14" y="143"/>
                  </a:cubicBezTo>
                  <a:cubicBezTo>
                    <a:pt x="10" y="141"/>
                    <a:pt x="8" y="138"/>
                    <a:pt x="8" y="136"/>
                  </a:cubicBezTo>
                  <a:cubicBezTo>
                    <a:pt x="15" y="130"/>
                    <a:pt x="21" y="122"/>
                    <a:pt x="28" y="116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9" y="115"/>
                    <a:pt x="29" y="116"/>
                    <a:pt x="28" y="116"/>
                  </a:cubicBezTo>
                  <a:cubicBezTo>
                    <a:pt x="27" y="118"/>
                    <a:pt x="26" y="120"/>
                    <a:pt x="24" y="122"/>
                  </a:cubicBezTo>
                  <a:cubicBezTo>
                    <a:pt x="22" y="125"/>
                    <a:pt x="19" y="129"/>
                    <a:pt x="16" y="133"/>
                  </a:cubicBezTo>
                  <a:cubicBezTo>
                    <a:pt x="14" y="135"/>
                    <a:pt x="13" y="137"/>
                    <a:pt x="11" y="139"/>
                  </a:cubicBezTo>
                  <a:cubicBezTo>
                    <a:pt x="10" y="139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2" y="139"/>
                    <a:pt x="12" y="139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37"/>
                    <a:pt x="16" y="135"/>
                    <a:pt x="17" y="134"/>
                  </a:cubicBezTo>
                  <a:cubicBezTo>
                    <a:pt x="18" y="132"/>
                    <a:pt x="20" y="130"/>
                    <a:pt x="21" y="129"/>
                  </a:cubicBezTo>
                  <a:cubicBezTo>
                    <a:pt x="25" y="124"/>
                    <a:pt x="30" y="120"/>
                    <a:pt x="33" y="116"/>
                  </a:cubicBezTo>
                  <a:cubicBezTo>
                    <a:pt x="26" y="125"/>
                    <a:pt x="19" y="132"/>
                    <a:pt x="13" y="141"/>
                  </a:cubicBezTo>
                  <a:cubicBezTo>
                    <a:pt x="13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3" y="135"/>
                    <a:pt x="29" y="126"/>
                    <a:pt x="37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4" y="123"/>
                    <a:pt x="32" y="126"/>
                    <a:pt x="30" y="128"/>
                  </a:cubicBezTo>
                  <a:cubicBezTo>
                    <a:pt x="26" y="133"/>
                    <a:pt x="22" y="138"/>
                    <a:pt x="18" y="143"/>
                  </a:cubicBezTo>
                  <a:cubicBezTo>
                    <a:pt x="18" y="144"/>
                    <a:pt x="18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9" y="138"/>
                    <a:pt x="35" y="128"/>
                    <a:pt x="43" y="120"/>
                  </a:cubicBezTo>
                  <a:cubicBezTo>
                    <a:pt x="44" y="119"/>
                    <a:pt x="46" y="118"/>
                    <a:pt x="46" y="118"/>
                  </a:cubicBezTo>
                  <a:cubicBezTo>
                    <a:pt x="46" y="118"/>
                    <a:pt x="46" y="118"/>
                    <a:pt x="45" y="120"/>
                  </a:cubicBezTo>
                  <a:cubicBezTo>
                    <a:pt x="42" y="124"/>
                    <a:pt x="40" y="127"/>
                    <a:pt x="37" y="130"/>
                  </a:cubicBezTo>
                  <a:cubicBezTo>
                    <a:pt x="33" y="136"/>
                    <a:pt x="27" y="140"/>
                    <a:pt x="23" y="145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33" y="140"/>
                    <a:pt x="40" y="131"/>
                    <a:pt x="48" y="122"/>
                  </a:cubicBezTo>
                  <a:cubicBezTo>
                    <a:pt x="49" y="121"/>
                    <a:pt x="49" y="120"/>
                    <a:pt x="49" y="120"/>
                  </a:cubicBezTo>
                  <a:cubicBezTo>
                    <a:pt x="49" y="120"/>
                    <a:pt x="47" y="123"/>
                    <a:pt x="47" y="124"/>
                  </a:cubicBezTo>
                  <a:cubicBezTo>
                    <a:pt x="45" y="127"/>
                    <a:pt x="42" y="130"/>
                    <a:pt x="39" y="134"/>
                  </a:cubicBezTo>
                  <a:cubicBezTo>
                    <a:pt x="35" y="138"/>
                    <a:pt x="31" y="142"/>
                    <a:pt x="27" y="147"/>
                  </a:cubicBezTo>
                  <a:cubicBezTo>
                    <a:pt x="28" y="147"/>
                    <a:pt x="28" y="147"/>
                    <a:pt x="28" y="147"/>
                  </a:cubicBezTo>
                  <a:moveTo>
                    <a:pt x="21" y="117"/>
                  </a:moveTo>
                  <a:cubicBezTo>
                    <a:pt x="21" y="117"/>
                    <a:pt x="23" y="116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0" y="122"/>
                    <a:pt x="14" y="128"/>
                    <a:pt x="7" y="134"/>
                  </a:cubicBezTo>
                  <a:cubicBezTo>
                    <a:pt x="7" y="133"/>
                    <a:pt x="7" y="131"/>
                    <a:pt x="8" y="129"/>
                  </a:cubicBezTo>
                  <a:cubicBezTo>
                    <a:pt x="10" y="127"/>
                    <a:pt x="12" y="125"/>
                    <a:pt x="14" y="123"/>
                  </a:cubicBezTo>
                  <a:cubicBezTo>
                    <a:pt x="16" y="121"/>
                    <a:pt x="19" y="11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23" y="119"/>
                  </a:moveTo>
                  <a:cubicBezTo>
                    <a:pt x="24" y="118"/>
                    <a:pt x="25" y="116"/>
                    <a:pt x="26" y="115"/>
                  </a:cubicBezTo>
                  <a:cubicBezTo>
                    <a:pt x="27" y="115"/>
                    <a:pt x="28" y="114"/>
                    <a:pt x="29" y="114"/>
                  </a:cubicBezTo>
                  <a:cubicBezTo>
                    <a:pt x="27" y="116"/>
                    <a:pt x="25" y="118"/>
                    <a:pt x="23" y="119"/>
                  </a:cubicBezTo>
                  <a:moveTo>
                    <a:pt x="16" y="140"/>
                  </a:moveTo>
                  <a:cubicBezTo>
                    <a:pt x="16" y="140"/>
                    <a:pt x="16" y="139"/>
                    <a:pt x="17" y="138"/>
                  </a:cubicBezTo>
                  <a:cubicBezTo>
                    <a:pt x="18" y="135"/>
                    <a:pt x="21" y="132"/>
                    <a:pt x="23" y="129"/>
                  </a:cubicBezTo>
                  <a:cubicBezTo>
                    <a:pt x="27" y="124"/>
                    <a:pt x="31" y="120"/>
                    <a:pt x="35" y="11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4"/>
                    <a:pt x="39" y="115"/>
                    <a:pt x="40" y="115"/>
                  </a:cubicBezTo>
                  <a:cubicBezTo>
                    <a:pt x="33" y="121"/>
                    <a:pt x="27" y="129"/>
                    <a:pt x="20" y="135"/>
                  </a:cubicBezTo>
                  <a:cubicBezTo>
                    <a:pt x="19" y="136"/>
                    <a:pt x="16" y="140"/>
                    <a:pt x="16" y="140"/>
                  </a:cubicBezTo>
                  <a:moveTo>
                    <a:pt x="24" y="124"/>
                  </a:moveTo>
                  <a:cubicBezTo>
                    <a:pt x="27" y="120"/>
                    <a:pt x="29" y="117"/>
                    <a:pt x="31" y="114"/>
                  </a:cubicBezTo>
                  <a:cubicBezTo>
                    <a:pt x="32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1" y="117"/>
                    <a:pt x="27" y="120"/>
                    <a:pt x="24" y="124"/>
                  </a:cubicBezTo>
                  <a:moveTo>
                    <a:pt x="92" y="27"/>
                  </a:moveTo>
                  <a:cubicBezTo>
                    <a:pt x="91" y="27"/>
                    <a:pt x="90" y="27"/>
                    <a:pt x="90" y="27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7"/>
                  </a:cubicBezTo>
                  <a:moveTo>
                    <a:pt x="87" y="27"/>
                  </a:moveTo>
                  <a:cubicBezTo>
                    <a:pt x="85" y="27"/>
                    <a:pt x="84" y="27"/>
                    <a:pt x="83" y="26"/>
                  </a:cubicBezTo>
                  <a:cubicBezTo>
                    <a:pt x="86" y="24"/>
                    <a:pt x="89" y="21"/>
                    <a:pt x="93" y="18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0" y="22"/>
                    <a:pt x="89" y="23"/>
                  </a:cubicBezTo>
                  <a:cubicBezTo>
                    <a:pt x="88" y="24"/>
                    <a:pt x="87" y="25"/>
                    <a:pt x="87" y="27"/>
                  </a:cubicBezTo>
                  <a:moveTo>
                    <a:pt x="77" y="26"/>
                  </a:moveTo>
                  <a:cubicBezTo>
                    <a:pt x="82" y="22"/>
                    <a:pt x="87" y="16"/>
                    <a:pt x="92" y="11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6" y="18"/>
                    <a:pt x="84" y="22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6"/>
                    <a:pt x="77" y="26"/>
                    <a:pt x="77" y="26"/>
                  </a:cubicBezTo>
                  <a:moveTo>
                    <a:pt x="67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9" y="21"/>
                    <a:pt x="75" y="16"/>
                    <a:pt x="80" y="11"/>
                  </a:cubicBezTo>
                  <a:cubicBezTo>
                    <a:pt x="79" y="13"/>
                    <a:pt x="77" y="15"/>
                    <a:pt x="76" y="16"/>
                  </a:cubicBezTo>
                  <a:cubicBezTo>
                    <a:pt x="73" y="20"/>
                    <a:pt x="70" y="23"/>
                    <a:pt x="67" y="26"/>
                  </a:cubicBezTo>
                  <a:moveTo>
                    <a:pt x="58" y="16"/>
                  </a:moveTo>
                  <a:cubicBezTo>
                    <a:pt x="58" y="15"/>
                    <a:pt x="58" y="14"/>
                    <a:pt x="58" y="13"/>
                  </a:cubicBezTo>
                  <a:cubicBezTo>
                    <a:pt x="59" y="13"/>
                    <a:pt x="60" y="12"/>
                    <a:pt x="61" y="11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1" y="11"/>
                    <a:pt x="60" y="13"/>
                    <a:pt x="58" y="16"/>
                  </a:cubicBezTo>
                  <a:moveTo>
                    <a:pt x="74" y="26"/>
                  </a:moveTo>
                  <a:cubicBezTo>
                    <a:pt x="72" y="26"/>
                    <a:pt x="71" y="26"/>
                    <a:pt x="69" y="26"/>
                  </a:cubicBezTo>
                  <a:cubicBezTo>
                    <a:pt x="76" y="21"/>
                    <a:pt x="82" y="14"/>
                    <a:pt x="89" y="8"/>
                  </a:cubicBezTo>
                  <a:cubicBezTo>
                    <a:pt x="84" y="12"/>
                    <a:pt x="80" y="21"/>
                    <a:pt x="75" y="26"/>
                  </a:cubicBezTo>
                  <a:cubicBezTo>
                    <a:pt x="75" y="26"/>
                    <a:pt x="74" y="26"/>
                    <a:pt x="74" y="26"/>
                  </a:cubicBezTo>
                  <a:moveTo>
                    <a:pt x="62" y="26"/>
                  </a:moveTo>
                  <a:cubicBezTo>
                    <a:pt x="61" y="26"/>
                    <a:pt x="60" y="26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4" y="21"/>
                    <a:pt x="69" y="16"/>
                    <a:pt x="74" y="11"/>
                  </a:cubicBezTo>
                  <a:cubicBezTo>
                    <a:pt x="74" y="11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10"/>
                    <a:pt x="74" y="13"/>
                    <a:pt x="71" y="16"/>
                  </a:cubicBezTo>
                  <a:cubicBezTo>
                    <a:pt x="68" y="19"/>
                    <a:pt x="65" y="23"/>
                    <a:pt x="62" y="26"/>
                  </a:cubicBezTo>
                  <a:moveTo>
                    <a:pt x="83" y="25"/>
                  </a:moveTo>
                  <a:cubicBezTo>
                    <a:pt x="87" y="18"/>
                    <a:pt x="92" y="12"/>
                    <a:pt x="98" y="6"/>
                  </a:cubicBezTo>
                  <a:cubicBezTo>
                    <a:pt x="97" y="13"/>
                    <a:pt x="95" y="20"/>
                    <a:pt x="94" y="27"/>
                  </a:cubicBezTo>
                  <a:cubicBezTo>
                    <a:pt x="94" y="27"/>
                    <a:pt x="93" y="27"/>
                    <a:pt x="93" y="27"/>
                  </a:cubicBezTo>
                  <a:cubicBezTo>
                    <a:pt x="93" y="27"/>
                    <a:pt x="93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5"/>
                    <a:pt x="90" y="26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1" y="22"/>
                    <a:pt x="94" y="19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2" y="17"/>
                    <a:pt x="86" y="21"/>
                    <a:pt x="83" y="25"/>
                  </a:cubicBezTo>
                  <a:moveTo>
                    <a:pt x="58" y="9"/>
                  </a:moveTo>
                  <a:cubicBezTo>
                    <a:pt x="58" y="9"/>
                    <a:pt x="58" y="8"/>
                    <a:pt x="58" y="7"/>
                  </a:cubicBezTo>
                  <a:cubicBezTo>
                    <a:pt x="59" y="7"/>
                    <a:pt x="60" y="7"/>
                    <a:pt x="60" y="6"/>
                  </a:cubicBezTo>
                  <a:cubicBezTo>
                    <a:pt x="60" y="7"/>
                    <a:pt x="59" y="8"/>
                    <a:pt x="58" y="9"/>
                  </a:cubicBezTo>
                  <a:moveTo>
                    <a:pt x="58" y="23"/>
                  </a:moveTo>
                  <a:cubicBezTo>
                    <a:pt x="58" y="22"/>
                    <a:pt x="58" y="21"/>
                    <a:pt x="58" y="19"/>
                  </a:cubicBezTo>
                  <a:cubicBezTo>
                    <a:pt x="60" y="17"/>
                    <a:pt x="62" y="15"/>
                    <a:pt x="64" y="14"/>
                  </a:cubicBezTo>
                  <a:cubicBezTo>
                    <a:pt x="65" y="13"/>
                    <a:pt x="66" y="12"/>
                    <a:pt x="67" y="11"/>
                  </a:cubicBezTo>
                  <a:cubicBezTo>
                    <a:pt x="68" y="10"/>
                    <a:pt x="71" y="6"/>
                    <a:pt x="72" y="6"/>
                  </a:cubicBezTo>
                  <a:cubicBezTo>
                    <a:pt x="72" y="6"/>
                    <a:pt x="71" y="7"/>
                    <a:pt x="70" y="8"/>
                  </a:cubicBezTo>
                  <a:cubicBezTo>
                    <a:pt x="66" y="13"/>
                    <a:pt x="62" y="18"/>
                    <a:pt x="58" y="23"/>
                  </a:cubicBezTo>
                  <a:moveTo>
                    <a:pt x="58" y="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4"/>
                    <a:pt x="63" y="4"/>
                  </a:cubicBezTo>
                  <a:cubicBezTo>
                    <a:pt x="62" y="5"/>
                    <a:pt x="60" y="5"/>
                    <a:pt x="58" y="6"/>
                  </a:cubicBezTo>
                  <a:moveTo>
                    <a:pt x="58" y="12"/>
                  </a:moveTo>
                  <a:cubicBezTo>
                    <a:pt x="58" y="12"/>
                    <a:pt x="58" y="11"/>
                    <a:pt x="58" y="11"/>
                  </a:cubicBezTo>
                  <a:cubicBezTo>
                    <a:pt x="60" y="9"/>
                    <a:pt x="62" y="7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8" y="4"/>
                    <a:pt x="72" y="4"/>
                    <a:pt x="75" y="4"/>
                  </a:cubicBezTo>
                  <a:cubicBezTo>
                    <a:pt x="82" y="5"/>
                    <a:pt x="90" y="5"/>
                    <a:pt x="98" y="5"/>
                  </a:cubicBezTo>
                  <a:cubicBezTo>
                    <a:pt x="92" y="10"/>
                    <a:pt x="87" y="15"/>
                    <a:pt x="82" y="20"/>
                  </a:cubicBezTo>
                  <a:cubicBezTo>
                    <a:pt x="85" y="16"/>
                    <a:pt x="88" y="11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4" y="11"/>
                    <a:pt x="79" y="16"/>
                    <a:pt x="73" y="21"/>
                  </a:cubicBezTo>
                  <a:cubicBezTo>
                    <a:pt x="74" y="20"/>
                    <a:pt x="75" y="19"/>
                    <a:pt x="77" y="17"/>
                  </a:cubicBezTo>
                  <a:cubicBezTo>
                    <a:pt x="80" y="14"/>
                    <a:pt x="82" y="10"/>
                    <a:pt x="86" y="7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0" y="10"/>
                    <a:pt x="75" y="14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4" y="14"/>
                    <a:pt x="77" y="10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3" y="9"/>
                    <a:pt x="68" y="15"/>
                    <a:pt x="63" y="20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65" y="16"/>
                    <a:pt x="67" y="14"/>
                  </a:cubicBezTo>
                  <a:cubicBezTo>
                    <a:pt x="69" y="11"/>
                    <a:pt x="72" y="8"/>
                    <a:pt x="74" y="5"/>
                  </a:cubicBezTo>
                  <a:cubicBezTo>
                    <a:pt x="74" y="5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8"/>
                    <a:pt x="64" y="12"/>
                    <a:pt x="60" y="16"/>
                  </a:cubicBezTo>
                  <a:cubicBezTo>
                    <a:pt x="59" y="17"/>
                    <a:pt x="59" y="17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6"/>
                    <a:pt x="60" y="15"/>
                  </a:cubicBezTo>
                  <a:cubicBezTo>
                    <a:pt x="62" y="12"/>
                    <a:pt x="65" y="8"/>
                    <a:pt x="68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6"/>
                    <a:pt x="62" y="8"/>
                    <a:pt x="60" y="10"/>
                  </a:cubicBezTo>
                  <a:cubicBezTo>
                    <a:pt x="60" y="10"/>
                    <a:pt x="59" y="12"/>
                    <a:pt x="58" y="12"/>
                  </a:cubicBezTo>
                  <a:moveTo>
                    <a:pt x="65" y="0"/>
                  </a:moveTo>
                  <a:cubicBezTo>
                    <a:pt x="61" y="0"/>
                    <a:pt x="58" y="0"/>
                    <a:pt x="55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2"/>
                    <a:pt x="54" y="19"/>
                    <a:pt x="54" y="27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5" y="58"/>
                    <a:pt x="57" y="87"/>
                    <a:pt x="55" y="116"/>
                  </a:cubicBezTo>
                  <a:cubicBezTo>
                    <a:pt x="54" y="115"/>
                    <a:pt x="54" y="114"/>
                    <a:pt x="53" y="114"/>
                  </a:cubicBezTo>
                  <a:cubicBezTo>
                    <a:pt x="47" y="112"/>
                    <a:pt x="40" y="110"/>
                    <a:pt x="33" y="110"/>
                  </a:cubicBezTo>
                  <a:cubicBezTo>
                    <a:pt x="24" y="110"/>
                    <a:pt x="16" y="113"/>
                    <a:pt x="9" y="119"/>
                  </a:cubicBezTo>
                  <a:cubicBezTo>
                    <a:pt x="0" y="127"/>
                    <a:pt x="1" y="140"/>
                    <a:pt x="12" y="146"/>
                  </a:cubicBezTo>
                  <a:cubicBezTo>
                    <a:pt x="18" y="150"/>
                    <a:pt x="25" y="152"/>
                    <a:pt x="33" y="152"/>
                  </a:cubicBezTo>
                  <a:cubicBezTo>
                    <a:pt x="38" y="152"/>
                    <a:pt x="43" y="151"/>
                    <a:pt x="47" y="150"/>
                  </a:cubicBezTo>
                  <a:cubicBezTo>
                    <a:pt x="60" y="145"/>
                    <a:pt x="63" y="133"/>
                    <a:pt x="58" y="123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1" y="92"/>
                    <a:pt x="59" y="61"/>
                    <a:pt x="59" y="30"/>
                  </a:cubicBezTo>
                  <a:cubicBezTo>
                    <a:pt x="63" y="30"/>
                    <a:pt x="67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83" y="30"/>
                    <a:pt x="89" y="31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7" y="32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0"/>
                    <a:pt x="102" y="12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0" y="1"/>
                    <a:pt x="82" y="1"/>
                    <a:pt x="73" y="0"/>
                  </a:cubicBezTo>
                  <a:cubicBezTo>
                    <a:pt x="70" y="0"/>
                    <a:pt x="67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687557" y="2290893"/>
              <a:ext cx="863600" cy="1319213"/>
              <a:chOff x="3784269" y="6437239"/>
              <a:chExt cx="863600" cy="1319213"/>
            </a:xfrm>
            <a:solidFill>
              <a:schemeClr val="bg1">
                <a:alpha val="20000"/>
              </a:schemeClr>
            </a:solidFill>
          </p:grpSpPr>
          <p:sp>
            <p:nvSpPr>
              <p:cNvPr id="88" name="Freeform 41"/>
              <p:cNvSpPr>
                <a:spLocks noEditPoints="1"/>
              </p:cNvSpPr>
              <p:nvPr/>
            </p:nvSpPr>
            <p:spPr bwMode="auto">
              <a:xfrm>
                <a:off x="3784269" y="6437239"/>
                <a:ext cx="863600" cy="585788"/>
              </a:xfrm>
              <a:custGeom>
                <a:avLst/>
                <a:gdLst>
                  <a:gd name="T0" fmla="*/ 95 w 204"/>
                  <a:gd name="T1" fmla="*/ 137 h 138"/>
                  <a:gd name="T2" fmla="*/ 96 w 204"/>
                  <a:gd name="T3" fmla="*/ 137 h 138"/>
                  <a:gd name="T4" fmla="*/ 96 w 204"/>
                  <a:gd name="T5" fmla="*/ 132 h 138"/>
                  <a:gd name="T6" fmla="*/ 97 w 204"/>
                  <a:gd name="T7" fmla="*/ 135 h 138"/>
                  <a:gd name="T8" fmla="*/ 95 w 204"/>
                  <a:gd name="T9" fmla="*/ 132 h 138"/>
                  <a:gd name="T10" fmla="*/ 95 w 204"/>
                  <a:gd name="T11" fmla="*/ 132 h 138"/>
                  <a:gd name="T12" fmla="*/ 86 w 204"/>
                  <a:gd name="T13" fmla="*/ 136 h 138"/>
                  <a:gd name="T14" fmla="*/ 90 w 204"/>
                  <a:gd name="T15" fmla="*/ 132 h 138"/>
                  <a:gd name="T16" fmla="*/ 81 w 204"/>
                  <a:gd name="T17" fmla="*/ 136 h 138"/>
                  <a:gd name="T18" fmla="*/ 88 w 204"/>
                  <a:gd name="T19" fmla="*/ 132 h 138"/>
                  <a:gd name="T20" fmla="*/ 83 w 204"/>
                  <a:gd name="T21" fmla="*/ 134 h 138"/>
                  <a:gd name="T22" fmla="*/ 81 w 204"/>
                  <a:gd name="T23" fmla="*/ 132 h 138"/>
                  <a:gd name="T24" fmla="*/ 81 w 204"/>
                  <a:gd name="T25" fmla="*/ 132 h 138"/>
                  <a:gd name="T26" fmla="*/ 62 w 204"/>
                  <a:gd name="T27" fmla="*/ 87 h 138"/>
                  <a:gd name="T28" fmla="*/ 62 w 204"/>
                  <a:gd name="T29" fmla="*/ 91 h 138"/>
                  <a:gd name="T30" fmla="*/ 72 w 204"/>
                  <a:gd name="T31" fmla="*/ 81 h 138"/>
                  <a:gd name="T32" fmla="*/ 133 w 204"/>
                  <a:gd name="T33" fmla="*/ 64 h 138"/>
                  <a:gd name="T34" fmla="*/ 198 w 204"/>
                  <a:gd name="T35" fmla="*/ 40 h 138"/>
                  <a:gd name="T36" fmla="*/ 14 w 204"/>
                  <a:gd name="T37" fmla="*/ 5 h 138"/>
                  <a:gd name="T38" fmla="*/ 48 w 204"/>
                  <a:gd name="T39" fmla="*/ 4 h 138"/>
                  <a:gd name="T40" fmla="*/ 168 w 204"/>
                  <a:gd name="T41" fmla="*/ 7 h 138"/>
                  <a:gd name="T42" fmla="*/ 120 w 204"/>
                  <a:gd name="T43" fmla="*/ 69 h 138"/>
                  <a:gd name="T44" fmla="*/ 50 w 204"/>
                  <a:gd name="T45" fmla="*/ 35 h 138"/>
                  <a:gd name="T46" fmla="*/ 46 w 204"/>
                  <a:gd name="T47" fmla="*/ 0 h 138"/>
                  <a:gd name="T48" fmla="*/ 4 w 204"/>
                  <a:gd name="T49" fmla="*/ 0 h 138"/>
                  <a:gd name="T50" fmla="*/ 1 w 204"/>
                  <a:gd name="T51" fmla="*/ 2 h 138"/>
                  <a:gd name="T52" fmla="*/ 7 w 204"/>
                  <a:gd name="T53" fmla="*/ 130 h 138"/>
                  <a:gd name="T54" fmla="*/ 11 w 204"/>
                  <a:gd name="T55" fmla="*/ 133 h 138"/>
                  <a:gd name="T56" fmla="*/ 77 w 204"/>
                  <a:gd name="T57" fmla="*/ 132 h 138"/>
                  <a:gd name="T58" fmla="*/ 44 w 204"/>
                  <a:gd name="T59" fmla="*/ 108 h 138"/>
                  <a:gd name="T60" fmla="*/ 58 w 204"/>
                  <a:gd name="T61" fmla="*/ 90 h 138"/>
                  <a:gd name="T62" fmla="*/ 11 w 204"/>
                  <a:gd name="T63" fmla="*/ 128 h 138"/>
                  <a:gd name="T64" fmla="*/ 5 w 204"/>
                  <a:gd name="T65" fmla="*/ 5 h 138"/>
                  <a:gd name="T66" fmla="*/ 80 w 204"/>
                  <a:gd name="T67" fmla="*/ 68 h 138"/>
                  <a:gd name="T68" fmla="*/ 75 w 204"/>
                  <a:gd name="T69" fmla="*/ 80 h 138"/>
                  <a:gd name="T70" fmla="*/ 103 w 204"/>
                  <a:gd name="T71" fmla="*/ 87 h 138"/>
                  <a:gd name="T72" fmla="*/ 107 w 204"/>
                  <a:gd name="T73" fmla="*/ 87 h 138"/>
                  <a:gd name="T74" fmla="*/ 130 w 204"/>
                  <a:gd name="T75" fmla="*/ 66 h 138"/>
                  <a:gd name="T76" fmla="*/ 100 w 204"/>
                  <a:gd name="T77" fmla="*/ 132 h 138"/>
                  <a:gd name="T78" fmla="*/ 200 w 204"/>
                  <a:gd name="T79" fmla="*/ 138 h 138"/>
                  <a:gd name="T80" fmla="*/ 202 w 204"/>
                  <a:gd name="T81" fmla="*/ 136 h 138"/>
                  <a:gd name="T82" fmla="*/ 202 w 204"/>
                  <a:gd name="T83" fmla="*/ 3 h 138"/>
                  <a:gd name="T84" fmla="*/ 169 w 204"/>
                  <a:gd name="T85" fmla="*/ 3 h 138"/>
                  <a:gd name="T86" fmla="*/ 50 w 204"/>
                  <a:gd name="T8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4" h="138">
                    <a:moveTo>
                      <a:pt x="96" y="136"/>
                    </a:moveTo>
                    <a:cubicBezTo>
                      <a:pt x="96" y="136"/>
                      <a:pt x="96" y="137"/>
                      <a:pt x="95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6" y="137"/>
                      <a:pt x="96" y="136"/>
                      <a:pt x="96" y="136"/>
                    </a:cubicBezTo>
                    <a:moveTo>
                      <a:pt x="97" y="135"/>
                    </a:moveTo>
                    <a:cubicBezTo>
                      <a:pt x="97" y="136"/>
                      <a:pt x="96" y="136"/>
                      <a:pt x="96" y="137"/>
                    </a:cubicBezTo>
                    <a:cubicBezTo>
                      <a:pt x="97" y="137"/>
                      <a:pt x="97" y="137"/>
                      <a:pt x="98" y="137"/>
                    </a:cubicBezTo>
                    <a:cubicBezTo>
                      <a:pt x="98" y="136"/>
                      <a:pt x="97" y="136"/>
                      <a:pt x="97" y="135"/>
                    </a:cubicBezTo>
                    <a:moveTo>
                      <a:pt x="96" y="132"/>
                    </a:moveTo>
                    <a:cubicBezTo>
                      <a:pt x="95" y="134"/>
                      <a:pt x="93" y="135"/>
                      <a:pt x="92" y="137"/>
                    </a:cubicBezTo>
                    <a:cubicBezTo>
                      <a:pt x="92" y="137"/>
                      <a:pt x="93" y="137"/>
                      <a:pt x="94" y="137"/>
                    </a:cubicBezTo>
                    <a:cubicBezTo>
                      <a:pt x="95" y="136"/>
                      <a:pt x="96" y="135"/>
                      <a:pt x="97" y="135"/>
                    </a:cubicBezTo>
                    <a:cubicBezTo>
                      <a:pt x="97" y="134"/>
                      <a:pt x="96" y="133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moveTo>
                      <a:pt x="95" y="132"/>
                    </a:moveTo>
                    <a:cubicBezTo>
                      <a:pt x="94" y="134"/>
                      <a:pt x="91" y="135"/>
                      <a:pt x="89" y="137"/>
                    </a:cubicBezTo>
                    <a:cubicBezTo>
                      <a:pt x="89" y="137"/>
                      <a:pt x="90" y="137"/>
                      <a:pt x="91" y="137"/>
                    </a:cubicBezTo>
                    <a:cubicBezTo>
                      <a:pt x="92" y="135"/>
                      <a:pt x="94" y="134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moveTo>
                      <a:pt x="90" y="132"/>
                    </a:moveTo>
                    <a:cubicBezTo>
                      <a:pt x="88" y="134"/>
                      <a:pt x="87" y="135"/>
                      <a:pt x="86" y="136"/>
                    </a:cubicBezTo>
                    <a:cubicBezTo>
                      <a:pt x="86" y="136"/>
                      <a:pt x="86" y="136"/>
                      <a:pt x="86" y="137"/>
                    </a:cubicBezTo>
                    <a:cubicBezTo>
                      <a:pt x="89" y="135"/>
                      <a:pt x="91" y="134"/>
                      <a:pt x="94" y="132"/>
                    </a:cubicBezTo>
                    <a:cubicBezTo>
                      <a:pt x="92" y="132"/>
                      <a:pt x="91" y="132"/>
                      <a:pt x="90" y="132"/>
                    </a:cubicBezTo>
                    <a:moveTo>
                      <a:pt x="87" y="132"/>
                    </a:moveTo>
                    <a:cubicBezTo>
                      <a:pt x="85" y="133"/>
                      <a:pt x="83" y="135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2" y="136"/>
                      <a:pt x="83" y="136"/>
                      <a:pt x="84" y="136"/>
                    </a:cubicBezTo>
                    <a:cubicBezTo>
                      <a:pt x="86" y="135"/>
                      <a:pt x="87" y="134"/>
                      <a:pt x="88" y="132"/>
                    </a:cubicBezTo>
                    <a:cubicBezTo>
                      <a:pt x="88" y="132"/>
                      <a:pt x="87" y="132"/>
                      <a:pt x="87" y="132"/>
                    </a:cubicBezTo>
                    <a:moveTo>
                      <a:pt x="85" y="132"/>
                    </a:moveTo>
                    <a:cubicBezTo>
                      <a:pt x="84" y="133"/>
                      <a:pt x="83" y="134"/>
                      <a:pt x="83" y="134"/>
                    </a:cubicBezTo>
                    <a:cubicBezTo>
                      <a:pt x="84" y="133"/>
                      <a:pt x="85" y="133"/>
                      <a:pt x="86" y="132"/>
                    </a:cubicBezTo>
                    <a:cubicBezTo>
                      <a:pt x="86" y="132"/>
                      <a:pt x="85" y="132"/>
                      <a:pt x="85" y="132"/>
                    </a:cubicBezTo>
                    <a:moveTo>
                      <a:pt x="81" y="132"/>
                    </a:moveTo>
                    <a:cubicBezTo>
                      <a:pt x="81" y="133"/>
                      <a:pt x="81" y="134"/>
                      <a:pt x="81" y="135"/>
                    </a:cubicBezTo>
                    <a:cubicBezTo>
                      <a:pt x="82" y="134"/>
                      <a:pt x="83" y="133"/>
                      <a:pt x="84" y="132"/>
                    </a:cubicBezTo>
                    <a:cubicBezTo>
                      <a:pt x="83" y="132"/>
                      <a:pt x="82" y="132"/>
                      <a:pt x="81" y="132"/>
                    </a:cubicBezTo>
                    <a:moveTo>
                      <a:pt x="62" y="87"/>
                    </a:moveTo>
                    <a:cubicBezTo>
                      <a:pt x="61" y="87"/>
                      <a:pt x="60" y="88"/>
                      <a:pt x="59" y="89"/>
                    </a:cubicBezTo>
                    <a:cubicBezTo>
                      <a:pt x="60" y="88"/>
                      <a:pt x="61" y="88"/>
                      <a:pt x="62" y="87"/>
                    </a:cubicBezTo>
                    <a:moveTo>
                      <a:pt x="69" y="80"/>
                    </a:moveTo>
                    <a:cubicBezTo>
                      <a:pt x="69" y="80"/>
                      <a:pt x="68" y="81"/>
                      <a:pt x="67" y="82"/>
                    </a:cubicBezTo>
                    <a:cubicBezTo>
                      <a:pt x="67" y="86"/>
                      <a:pt x="65" y="89"/>
                      <a:pt x="62" y="91"/>
                    </a:cubicBezTo>
                    <a:cubicBezTo>
                      <a:pt x="62" y="91"/>
                      <a:pt x="62" y="92"/>
                      <a:pt x="63" y="92"/>
                    </a:cubicBezTo>
                    <a:cubicBezTo>
                      <a:pt x="66" y="89"/>
                      <a:pt x="70" y="86"/>
                      <a:pt x="73" y="82"/>
                    </a:cubicBezTo>
                    <a:cubicBezTo>
                      <a:pt x="73" y="82"/>
                      <a:pt x="72" y="82"/>
                      <a:pt x="72" y="81"/>
                    </a:cubicBezTo>
                    <a:cubicBezTo>
                      <a:pt x="71" y="81"/>
                      <a:pt x="70" y="80"/>
                      <a:pt x="69" y="80"/>
                    </a:cubicBezTo>
                    <a:moveTo>
                      <a:pt x="198" y="129"/>
                    </a:moveTo>
                    <a:cubicBezTo>
                      <a:pt x="178" y="106"/>
                      <a:pt x="157" y="83"/>
                      <a:pt x="133" y="64"/>
                    </a:cubicBezTo>
                    <a:cubicBezTo>
                      <a:pt x="139" y="59"/>
                      <a:pt x="145" y="54"/>
                      <a:pt x="150" y="50"/>
                    </a:cubicBezTo>
                    <a:cubicBezTo>
                      <a:pt x="166" y="36"/>
                      <a:pt x="182" y="23"/>
                      <a:pt x="198" y="10"/>
                    </a:cubicBezTo>
                    <a:cubicBezTo>
                      <a:pt x="199" y="20"/>
                      <a:pt x="199" y="30"/>
                      <a:pt x="198" y="40"/>
                    </a:cubicBezTo>
                    <a:cubicBezTo>
                      <a:pt x="197" y="52"/>
                      <a:pt x="197" y="64"/>
                      <a:pt x="197" y="76"/>
                    </a:cubicBezTo>
                    <a:cubicBezTo>
                      <a:pt x="197" y="94"/>
                      <a:pt x="197" y="111"/>
                      <a:pt x="198" y="129"/>
                    </a:cubicBezTo>
                    <a:moveTo>
                      <a:pt x="14" y="5"/>
                    </a:moveTo>
                    <a:cubicBezTo>
                      <a:pt x="19" y="5"/>
                      <a:pt x="23" y="5"/>
                      <a:pt x="28" y="4"/>
                    </a:cubicBezTo>
                    <a:cubicBezTo>
                      <a:pt x="33" y="4"/>
                      <a:pt x="38" y="4"/>
                      <a:pt x="43" y="4"/>
                    </a:cubicBezTo>
                    <a:cubicBezTo>
                      <a:pt x="44" y="4"/>
                      <a:pt x="46" y="4"/>
                      <a:pt x="48" y="4"/>
                    </a:cubicBezTo>
                    <a:cubicBezTo>
                      <a:pt x="65" y="5"/>
                      <a:pt x="83" y="5"/>
                      <a:pt x="101" y="6"/>
                    </a:cubicBezTo>
                    <a:cubicBezTo>
                      <a:pt x="119" y="6"/>
                      <a:pt x="136" y="6"/>
                      <a:pt x="154" y="7"/>
                    </a:cubicBezTo>
                    <a:cubicBezTo>
                      <a:pt x="159" y="7"/>
                      <a:pt x="164" y="7"/>
                      <a:pt x="168" y="7"/>
                    </a:cubicBezTo>
                    <a:cubicBezTo>
                      <a:pt x="178" y="7"/>
                      <a:pt x="187" y="7"/>
                      <a:pt x="197" y="6"/>
                    </a:cubicBezTo>
                    <a:cubicBezTo>
                      <a:pt x="181" y="19"/>
                      <a:pt x="164" y="32"/>
                      <a:pt x="148" y="45"/>
                    </a:cubicBezTo>
                    <a:cubicBezTo>
                      <a:pt x="139" y="53"/>
                      <a:pt x="130" y="61"/>
                      <a:pt x="120" y="69"/>
                    </a:cubicBezTo>
                    <a:cubicBezTo>
                      <a:pt x="115" y="73"/>
                      <a:pt x="109" y="78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86" y="68"/>
                      <a:pt x="69" y="51"/>
                      <a:pt x="50" y="35"/>
                    </a:cubicBezTo>
                    <a:cubicBezTo>
                      <a:pt x="37" y="25"/>
                      <a:pt x="24" y="1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moveTo>
                      <a:pt x="46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5" y="0"/>
                      <a:pt x="20" y="1"/>
                      <a:pt x="15" y="1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8"/>
                      <a:pt x="1" y="15"/>
                      <a:pt x="1" y="21"/>
                    </a:cubicBezTo>
                    <a:cubicBezTo>
                      <a:pt x="1" y="31"/>
                      <a:pt x="1" y="41"/>
                      <a:pt x="2" y="52"/>
                    </a:cubicBezTo>
                    <a:cubicBezTo>
                      <a:pt x="3" y="78"/>
                      <a:pt x="4" y="104"/>
                      <a:pt x="7" y="130"/>
                    </a:cubicBezTo>
                    <a:cubicBezTo>
                      <a:pt x="7" y="132"/>
                      <a:pt x="9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25" y="134"/>
                      <a:pt x="40" y="135"/>
                      <a:pt x="54" y="135"/>
                    </a:cubicBezTo>
                    <a:cubicBezTo>
                      <a:pt x="62" y="136"/>
                      <a:pt x="70" y="136"/>
                      <a:pt x="78" y="136"/>
                    </a:cubicBezTo>
                    <a:cubicBezTo>
                      <a:pt x="78" y="135"/>
                      <a:pt x="77" y="133"/>
                      <a:pt x="77" y="132"/>
                    </a:cubicBezTo>
                    <a:cubicBezTo>
                      <a:pt x="71" y="132"/>
                      <a:pt x="64" y="131"/>
                      <a:pt x="57" y="131"/>
                    </a:cubicBezTo>
                    <a:cubicBezTo>
                      <a:pt x="44" y="131"/>
                      <a:pt x="31" y="130"/>
                      <a:pt x="18" y="129"/>
                    </a:cubicBezTo>
                    <a:cubicBezTo>
                      <a:pt x="26" y="121"/>
                      <a:pt x="35" y="115"/>
                      <a:pt x="44" y="108"/>
                    </a:cubicBezTo>
                    <a:cubicBezTo>
                      <a:pt x="49" y="103"/>
                      <a:pt x="55" y="99"/>
                      <a:pt x="60" y="94"/>
                    </a:cubicBezTo>
                    <a:cubicBezTo>
                      <a:pt x="60" y="94"/>
                      <a:pt x="59" y="93"/>
                      <a:pt x="59" y="92"/>
                    </a:cubicBezTo>
                    <a:cubicBezTo>
                      <a:pt x="58" y="91"/>
                      <a:pt x="58" y="91"/>
                      <a:pt x="58" y="90"/>
                    </a:cubicBezTo>
                    <a:cubicBezTo>
                      <a:pt x="53" y="95"/>
                      <a:pt x="47" y="99"/>
                      <a:pt x="42" y="104"/>
                    </a:cubicBezTo>
                    <a:cubicBezTo>
                      <a:pt x="32" y="112"/>
                      <a:pt x="21" y="119"/>
                      <a:pt x="13" y="128"/>
                    </a:cubicBezTo>
                    <a:cubicBezTo>
                      <a:pt x="12" y="128"/>
                      <a:pt x="12" y="128"/>
                      <a:pt x="11" y="128"/>
                    </a:cubicBezTo>
                    <a:cubicBezTo>
                      <a:pt x="9" y="103"/>
                      <a:pt x="8" y="78"/>
                      <a:pt x="7" y="53"/>
                    </a:cubicBezTo>
                    <a:cubicBezTo>
                      <a:pt x="6" y="43"/>
                      <a:pt x="6" y="34"/>
                      <a:pt x="5" y="24"/>
                    </a:cubicBezTo>
                    <a:cubicBezTo>
                      <a:pt x="5" y="18"/>
                      <a:pt x="4" y="11"/>
                      <a:pt x="5" y="5"/>
                    </a:cubicBezTo>
                    <a:cubicBezTo>
                      <a:pt x="19" y="16"/>
                      <a:pt x="33" y="28"/>
                      <a:pt x="47" y="39"/>
                    </a:cubicBezTo>
                    <a:cubicBezTo>
                      <a:pt x="58" y="48"/>
                      <a:pt x="69" y="58"/>
                      <a:pt x="80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7" y="71"/>
                      <a:pt x="75" y="74"/>
                      <a:pt x="72" y="77"/>
                    </a:cubicBezTo>
                    <a:cubicBezTo>
                      <a:pt x="73" y="78"/>
                      <a:pt x="74" y="79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8" y="77"/>
                      <a:pt x="81" y="74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90" y="76"/>
                      <a:pt x="96" y="82"/>
                      <a:pt x="103" y="87"/>
                    </a:cubicBezTo>
                    <a:cubicBezTo>
                      <a:pt x="103" y="88"/>
                      <a:pt x="104" y="88"/>
                      <a:pt x="104" y="88"/>
                    </a:cubicBezTo>
                    <a:cubicBezTo>
                      <a:pt x="105" y="88"/>
                      <a:pt x="106" y="87"/>
                      <a:pt x="106" y="87"/>
                    </a:cubicBezTo>
                    <a:cubicBezTo>
                      <a:pt x="106" y="87"/>
                      <a:pt x="107" y="87"/>
                      <a:pt x="107" y="87"/>
                    </a:cubicBezTo>
                    <a:cubicBezTo>
                      <a:pt x="107" y="87"/>
                      <a:pt x="108" y="87"/>
                      <a:pt x="108" y="86"/>
                    </a:cubicBezTo>
                    <a:cubicBezTo>
                      <a:pt x="112" y="81"/>
                      <a:pt x="118" y="77"/>
                      <a:pt x="123" y="73"/>
                    </a:cubicBezTo>
                    <a:cubicBezTo>
                      <a:pt x="125" y="71"/>
                      <a:pt x="128" y="69"/>
                      <a:pt x="130" y="66"/>
                    </a:cubicBezTo>
                    <a:cubicBezTo>
                      <a:pt x="154" y="86"/>
                      <a:pt x="175" y="111"/>
                      <a:pt x="196" y="134"/>
                    </a:cubicBezTo>
                    <a:cubicBezTo>
                      <a:pt x="166" y="134"/>
                      <a:pt x="136" y="133"/>
                      <a:pt x="106" y="133"/>
                    </a:cubicBezTo>
                    <a:cubicBezTo>
                      <a:pt x="104" y="133"/>
                      <a:pt x="102" y="132"/>
                      <a:pt x="100" y="132"/>
                    </a:cubicBezTo>
                    <a:cubicBezTo>
                      <a:pt x="100" y="134"/>
                      <a:pt x="101" y="135"/>
                      <a:pt x="102" y="137"/>
                    </a:cubicBezTo>
                    <a:cubicBezTo>
                      <a:pt x="102" y="137"/>
                      <a:pt x="102" y="137"/>
                      <a:pt x="103" y="137"/>
                    </a:cubicBezTo>
                    <a:cubicBezTo>
                      <a:pt x="135" y="138"/>
                      <a:pt x="167" y="138"/>
                      <a:pt x="200" y="138"/>
                    </a:cubicBezTo>
                    <a:cubicBezTo>
                      <a:pt x="200" y="138"/>
                      <a:pt x="201" y="138"/>
                      <a:pt x="201" y="138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2" y="137"/>
                      <a:pt x="202" y="137"/>
                      <a:pt x="202" y="136"/>
                    </a:cubicBezTo>
                    <a:cubicBezTo>
                      <a:pt x="202" y="116"/>
                      <a:pt x="201" y="96"/>
                      <a:pt x="202" y="76"/>
                    </a:cubicBezTo>
                    <a:cubicBezTo>
                      <a:pt x="202" y="63"/>
                      <a:pt x="202" y="50"/>
                      <a:pt x="203" y="38"/>
                    </a:cubicBezTo>
                    <a:cubicBezTo>
                      <a:pt x="203" y="26"/>
                      <a:pt x="204" y="15"/>
                      <a:pt x="202" y="3"/>
                    </a:cubicBezTo>
                    <a:cubicBezTo>
                      <a:pt x="202" y="2"/>
                      <a:pt x="201" y="1"/>
                      <a:pt x="200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9" y="2"/>
                      <a:pt x="179" y="3"/>
                      <a:pt x="169" y="3"/>
                    </a:cubicBezTo>
                    <a:cubicBezTo>
                      <a:pt x="163" y="3"/>
                      <a:pt x="157" y="3"/>
                      <a:pt x="152" y="2"/>
                    </a:cubicBezTo>
                    <a:cubicBezTo>
                      <a:pt x="135" y="2"/>
                      <a:pt x="118" y="2"/>
                      <a:pt x="101" y="1"/>
                    </a:cubicBezTo>
                    <a:cubicBezTo>
                      <a:pt x="84" y="1"/>
                      <a:pt x="67" y="0"/>
                      <a:pt x="50" y="0"/>
                    </a:cubicBezTo>
                    <a:cubicBezTo>
                      <a:pt x="49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51"/>
              <p:cNvSpPr>
                <a:spLocks noEditPoints="1"/>
              </p:cNvSpPr>
              <p:nvPr/>
            </p:nvSpPr>
            <p:spPr bwMode="auto">
              <a:xfrm>
                <a:off x="4030331" y="6729339"/>
                <a:ext cx="346075" cy="1027113"/>
              </a:xfrm>
              <a:custGeom>
                <a:avLst/>
                <a:gdLst>
                  <a:gd name="T0" fmla="*/ 33 w 82"/>
                  <a:gd name="T1" fmla="*/ 68 h 242"/>
                  <a:gd name="T2" fmla="*/ 63 w 82"/>
                  <a:gd name="T3" fmla="*/ 237 h 242"/>
                  <a:gd name="T4" fmla="*/ 76 w 82"/>
                  <a:gd name="T5" fmla="*/ 218 h 242"/>
                  <a:gd name="T6" fmla="*/ 55 w 82"/>
                  <a:gd name="T7" fmla="*/ 233 h 242"/>
                  <a:gd name="T8" fmla="*/ 66 w 82"/>
                  <a:gd name="T9" fmla="*/ 219 h 242"/>
                  <a:gd name="T10" fmla="*/ 57 w 82"/>
                  <a:gd name="T11" fmla="*/ 237 h 242"/>
                  <a:gd name="T12" fmla="*/ 57 w 82"/>
                  <a:gd name="T13" fmla="*/ 224 h 242"/>
                  <a:gd name="T14" fmla="*/ 75 w 82"/>
                  <a:gd name="T15" fmla="*/ 203 h 242"/>
                  <a:gd name="T16" fmla="*/ 76 w 82"/>
                  <a:gd name="T17" fmla="*/ 201 h 242"/>
                  <a:gd name="T18" fmla="*/ 45 w 82"/>
                  <a:gd name="T19" fmla="*/ 221 h 242"/>
                  <a:gd name="T20" fmla="*/ 44 w 82"/>
                  <a:gd name="T21" fmla="*/ 224 h 242"/>
                  <a:gd name="T22" fmla="*/ 45 w 82"/>
                  <a:gd name="T23" fmla="*/ 229 h 242"/>
                  <a:gd name="T24" fmla="*/ 61 w 82"/>
                  <a:gd name="T25" fmla="*/ 190 h 242"/>
                  <a:gd name="T26" fmla="*/ 73 w 82"/>
                  <a:gd name="T27" fmla="*/ 185 h 242"/>
                  <a:gd name="T28" fmla="*/ 55 w 82"/>
                  <a:gd name="T29" fmla="*/ 201 h 242"/>
                  <a:gd name="T30" fmla="*/ 58 w 82"/>
                  <a:gd name="T31" fmla="*/ 192 h 242"/>
                  <a:gd name="T32" fmla="*/ 38 w 82"/>
                  <a:gd name="T33" fmla="*/ 212 h 242"/>
                  <a:gd name="T34" fmla="*/ 37 w 82"/>
                  <a:gd name="T35" fmla="*/ 206 h 242"/>
                  <a:gd name="T36" fmla="*/ 63 w 82"/>
                  <a:gd name="T37" fmla="*/ 169 h 242"/>
                  <a:gd name="T38" fmla="*/ 60 w 82"/>
                  <a:gd name="T39" fmla="*/ 168 h 242"/>
                  <a:gd name="T40" fmla="*/ 50 w 82"/>
                  <a:gd name="T41" fmla="*/ 165 h 242"/>
                  <a:gd name="T42" fmla="*/ 58 w 82"/>
                  <a:gd name="T43" fmla="*/ 161 h 242"/>
                  <a:gd name="T44" fmla="*/ 35 w 82"/>
                  <a:gd name="T45" fmla="*/ 182 h 242"/>
                  <a:gd name="T46" fmla="*/ 50 w 82"/>
                  <a:gd name="T47" fmla="*/ 168 h 242"/>
                  <a:gd name="T48" fmla="*/ 34 w 82"/>
                  <a:gd name="T49" fmla="*/ 170 h 242"/>
                  <a:gd name="T50" fmla="*/ 33 w 82"/>
                  <a:gd name="T51" fmla="*/ 153 h 242"/>
                  <a:gd name="T52" fmla="*/ 33 w 82"/>
                  <a:gd name="T53" fmla="*/ 152 h 242"/>
                  <a:gd name="T54" fmla="*/ 50 w 82"/>
                  <a:gd name="T55" fmla="*/ 140 h 242"/>
                  <a:gd name="T56" fmla="*/ 55 w 82"/>
                  <a:gd name="T57" fmla="*/ 140 h 242"/>
                  <a:gd name="T58" fmla="*/ 39 w 82"/>
                  <a:gd name="T59" fmla="*/ 165 h 242"/>
                  <a:gd name="T60" fmla="*/ 63 w 82"/>
                  <a:gd name="T61" fmla="*/ 142 h 242"/>
                  <a:gd name="T62" fmla="*/ 41 w 82"/>
                  <a:gd name="T63" fmla="*/ 139 h 242"/>
                  <a:gd name="T64" fmla="*/ 32 w 82"/>
                  <a:gd name="T65" fmla="*/ 137 h 242"/>
                  <a:gd name="T66" fmla="*/ 47 w 82"/>
                  <a:gd name="T67" fmla="*/ 148 h 242"/>
                  <a:gd name="T68" fmla="*/ 44 w 82"/>
                  <a:gd name="T69" fmla="*/ 146 h 242"/>
                  <a:gd name="T70" fmla="*/ 39 w 82"/>
                  <a:gd name="T71" fmla="*/ 130 h 242"/>
                  <a:gd name="T72" fmla="*/ 57 w 82"/>
                  <a:gd name="T73" fmla="*/ 116 h 242"/>
                  <a:gd name="T74" fmla="*/ 41 w 82"/>
                  <a:gd name="T75" fmla="*/ 127 h 242"/>
                  <a:gd name="T76" fmla="*/ 54 w 82"/>
                  <a:gd name="T77" fmla="*/ 108 h 242"/>
                  <a:gd name="T78" fmla="*/ 43 w 82"/>
                  <a:gd name="T79" fmla="*/ 113 h 242"/>
                  <a:gd name="T80" fmla="*/ 43 w 82"/>
                  <a:gd name="T81" fmla="*/ 107 h 242"/>
                  <a:gd name="T82" fmla="*/ 34 w 82"/>
                  <a:gd name="T83" fmla="*/ 104 h 242"/>
                  <a:gd name="T84" fmla="*/ 51 w 82"/>
                  <a:gd name="T85" fmla="*/ 100 h 242"/>
                  <a:gd name="T86" fmla="*/ 49 w 82"/>
                  <a:gd name="T87" fmla="*/ 91 h 242"/>
                  <a:gd name="T88" fmla="*/ 41 w 82"/>
                  <a:gd name="T89" fmla="*/ 90 h 242"/>
                  <a:gd name="T90" fmla="*/ 28 w 82"/>
                  <a:gd name="T91" fmla="*/ 107 h 242"/>
                  <a:gd name="T92" fmla="*/ 47 w 82"/>
                  <a:gd name="T93" fmla="*/ 86 h 242"/>
                  <a:gd name="T94" fmla="*/ 26 w 82"/>
                  <a:gd name="T95" fmla="*/ 93 h 242"/>
                  <a:gd name="T96" fmla="*/ 29 w 82"/>
                  <a:gd name="T97" fmla="*/ 88 h 242"/>
                  <a:gd name="T98" fmla="*/ 27 w 82"/>
                  <a:gd name="T99" fmla="*/ 84 h 242"/>
                  <a:gd name="T100" fmla="*/ 44 w 82"/>
                  <a:gd name="T101" fmla="*/ 68 h 242"/>
                  <a:gd name="T102" fmla="*/ 40 w 82"/>
                  <a:gd name="T103" fmla="*/ 70 h 242"/>
                  <a:gd name="T104" fmla="*/ 32 w 82"/>
                  <a:gd name="T105" fmla="*/ 50 h 242"/>
                  <a:gd name="T106" fmla="*/ 24 w 82"/>
                  <a:gd name="T107" fmla="*/ 53 h 242"/>
                  <a:gd name="T108" fmla="*/ 19 w 82"/>
                  <a:gd name="T109" fmla="*/ 63 h 242"/>
                  <a:gd name="T110" fmla="*/ 22 w 82"/>
                  <a:gd name="T111" fmla="*/ 55 h 242"/>
                  <a:gd name="T112" fmla="*/ 23 w 82"/>
                  <a:gd name="T113" fmla="*/ 62 h 242"/>
                  <a:gd name="T114" fmla="*/ 36 w 82"/>
                  <a:gd name="T115" fmla="*/ 58 h 242"/>
                  <a:gd name="T116" fmla="*/ 36 w 82"/>
                  <a:gd name="T117" fmla="*/ 59 h 242"/>
                  <a:gd name="T118" fmla="*/ 33 w 82"/>
                  <a:gd name="T119" fmla="*/ 46 h 242"/>
                  <a:gd name="T120" fmla="*/ 9 w 82"/>
                  <a:gd name="T121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242">
                    <a:moveTo>
                      <a:pt x="33" y="68"/>
                    </a:moveTo>
                    <a:cubicBezTo>
                      <a:pt x="30" y="70"/>
                      <a:pt x="28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72"/>
                      <a:pt x="34" y="70"/>
                      <a:pt x="37" y="68"/>
                    </a:cubicBezTo>
                    <a:cubicBezTo>
                      <a:pt x="37" y="68"/>
                      <a:pt x="36" y="68"/>
                      <a:pt x="36" y="68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0" y="71"/>
                      <a:pt x="29" y="71"/>
                    </a:cubicBezTo>
                    <a:cubicBezTo>
                      <a:pt x="31" y="70"/>
                      <a:pt x="32" y="69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moveTo>
                      <a:pt x="26" y="67"/>
                    </a:moveTo>
                    <a:cubicBezTo>
                      <a:pt x="26" y="68"/>
                      <a:pt x="25" y="69"/>
                      <a:pt x="24" y="70"/>
                    </a:cubicBezTo>
                    <a:cubicBezTo>
                      <a:pt x="24" y="70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8"/>
                    </a:cubicBezTo>
                    <a:cubicBezTo>
                      <a:pt x="30" y="68"/>
                      <a:pt x="29" y="68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6" y="69"/>
                      <a:pt x="27" y="68"/>
                      <a:pt x="28" y="67"/>
                    </a:cubicBezTo>
                    <a:cubicBezTo>
                      <a:pt x="27" y="67"/>
                      <a:pt x="27" y="67"/>
                      <a:pt x="26" y="67"/>
                    </a:cubicBezTo>
                    <a:moveTo>
                      <a:pt x="63" y="237"/>
                    </a:moveTo>
                    <a:cubicBezTo>
                      <a:pt x="63" y="237"/>
                      <a:pt x="64" y="236"/>
                      <a:pt x="65" y="234"/>
                    </a:cubicBezTo>
                    <a:cubicBezTo>
                      <a:pt x="68" y="230"/>
                      <a:pt x="72" y="226"/>
                      <a:pt x="76" y="221"/>
                    </a:cubicBezTo>
                    <a:cubicBezTo>
                      <a:pt x="76" y="222"/>
                      <a:pt x="76" y="223"/>
                      <a:pt x="75" y="224"/>
                    </a:cubicBezTo>
                    <a:cubicBezTo>
                      <a:pt x="73" y="226"/>
                      <a:pt x="71" y="229"/>
                      <a:pt x="69" y="231"/>
                    </a:cubicBezTo>
                    <a:cubicBezTo>
                      <a:pt x="68" y="232"/>
                      <a:pt x="67" y="233"/>
                      <a:pt x="65" y="234"/>
                    </a:cubicBezTo>
                    <a:cubicBezTo>
                      <a:pt x="64" y="235"/>
                      <a:pt x="63" y="237"/>
                      <a:pt x="63" y="237"/>
                    </a:cubicBezTo>
                    <a:moveTo>
                      <a:pt x="71" y="222"/>
                    </a:moveTo>
                    <a:cubicBezTo>
                      <a:pt x="73" y="220"/>
                      <a:pt x="75" y="218"/>
                      <a:pt x="77" y="215"/>
                    </a:cubicBezTo>
                    <a:cubicBezTo>
                      <a:pt x="77" y="216"/>
                      <a:pt x="77" y="216"/>
                      <a:pt x="77" y="217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9"/>
                      <a:pt x="73" y="221"/>
                      <a:pt x="71" y="222"/>
                    </a:cubicBezTo>
                    <a:moveTo>
                      <a:pt x="55" y="233"/>
                    </a:moveTo>
                    <a:cubicBezTo>
                      <a:pt x="55" y="232"/>
                      <a:pt x="55" y="232"/>
                      <a:pt x="56" y="232"/>
                    </a:cubicBezTo>
                    <a:cubicBezTo>
                      <a:pt x="60" y="227"/>
                      <a:pt x="64" y="222"/>
                      <a:pt x="68" y="218"/>
                    </a:cubicBezTo>
                    <a:cubicBezTo>
                      <a:pt x="71" y="215"/>
                      <a:pt x="74" y="212"/>
                      <a:pt x="77" y="209"/>
                    </a:cubicBezTo>
                    <a:cubicBezTo>
                      <a:pt x="77" y="210"/>
                      <a:pt x="77" y="212"/>
                      <a:pt x="77" y="213"/>
                    </a:cubicBezTo>
                    <a:cubicBezTo>
                      <a:pt x="73" y="216"/>
                      <a:pt x="70" y="219"/>
                      <a:pt x="66" y="223"/>
                    </a:cubicBezTo>
                    <a:cubicBezTo>
                      <a:pt x="64" y="225"/>
                      <a:pt x="61" y="228"/>
                      <a:pt x="58" y="230"/>
                    </a:cubicBezTo>
                    <a:cubicBezTo>
                      <a:pt x="57" y="231"/>
                      <a:pt x="56" y="231"/>
                      <a:pt x="55" y="232"/>
                    </a:cubicBezTo>
                    <a:cubicBezTo>
                      <a:pt x="55" y="233"/>
                      <a:pt x="55" y="233"/>
                      <a:pt x="55" y="233"/>
                    </a:cubicBezTo>
                    <a:moveTo>
                      <a:pt x="61" y="239"/>
                    </a:moveTo>
                    <a:cubicBezTo>
                      <a:pt x="59" y="239"/>
                      <a:pt x="56" y="238"/>
                      <a:pt x="53" y="237"/>
                    </a:cubicBezTo>
                    <a:cubicBezTo>
                      <a:pt x="51" y="236"/>
                      <a:pt x="50" y="235"/>
                      <a:pt x="48" y="23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53" y="229"/>
                      <a:pt x="58" y="224"/>
                      <a:pt x="63" y="219"/>
                    </a:cubicBezTo>
                    <a:cubicBezTo>
                      <a:pt x="66" y="218"/>
                      <a:pt x="68" y="216"/>
                      <a:pt x="70" y="214"/>
                    </a:cubicBezTo>
                    <a:cubicBezTo>
                      <a:pt x="71" y="213"/>
                      <a:pt x="72" y="212"/>
                      <a:pt x="73" y="211"/>
                    </a:cubicBezTo>
                    <a:cubicBezTo>
                      <a:pt x="73" y="211"/>
                      <a:pt x="76" y="209"/>
                      <a:pt x="76" y="209"/>
                    </a:cubicBezTo>
                    <a:cubicBezTo>
                      <a:pt x="76" y="209"/>
                      <a:pt x="76" y="209"/>
                      <a:pt x="76" y="209"/>
                    </a:cubicBezTo>
                    <a:cubicBezTo>
                      <a:pt x="73" y="213"/>
                      <a:pt x="69" y="216"/>
                      <a:pt x="66" y="219"/>
                    </a:cubicBezTo>
                    <a:cubicBezTo>
                      <a:pt x="62" y="225"/>
                      <a:pt x="57" y="229"/>
                      <a:pt x="52" y="234"/>
                    </a:cubicBezTo>
                    <a:cubicBezTo>
                      <a:pt x="52" y="235"/>
                      <a:pt x="52" y="235"/>
                      <a:pt x="53" y="235"/>
                    </a:cubicBezTo>
                    <a:cubicBezTo>
                      <a:pt x="53" y="235"/>
                      <a:pt x="53" y="235"/>
                      <a:pt x="53" y="235"/>
                    </a:cubicBezTo>
                    <a:cubicBezTo>
                      <a:pt x="62" y="229"/>
                      <a:pt x="69" y="221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4" y="217"/>
                      <a:pt x="71" y="221"/>
                      <a:pt x="68" y="225"/>
                    </a:cubicBezTo>
                    <a:cubicBezTo>
                      <a:pt x="65" y="227"/>
                      <a:pt x="63" y="230"/>
                      <a:pt x="60" y="233"/>
                    </a:cubicBezTo>
                    <a:cubicBezTo>
                      <a:pt x="58" y="233"/>
                      <a:pt x="58" y="234"/>
                      <a:pt x="58" y="235"/>
                    </a:cubicBezTo>
                    <a:cubicBezTo>
                      <a:pt x="57" y="235"/>
                      <a:pt x="57" y="236"/>
                      <a:pt x="56" y="236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64" y="231"/>
                      <a:pt x="69" y="225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5" y="221"/>
                      <a:pt x="74" y="222"/>
                      <a:pt x="73" y="223"/>
                    </a:cubicBezTo>
                    <a:cubicBezTo>
                      <a:pt x="72" y="225"/>
                      <a:pt x="70" y="227"/>
                      <a:pt x="69" y="228"/>
                    </a:cubicBezTo>
                    <a:cubicBezTo>
                      <a:pt x="66" y="231"/>
                      <a:pt x="64" y="235"/>
                      <a:pt x="61" y="238"/>
                    </a:cubicBezTo>
                    <a:cubicBezTo>
                      <a:pt x="61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6" y="234"/>
                      <a:pt x="71" y="231"/>
                      <a:pt x="75" y="226"/>
                    </a:cubicBezTo>
                    <a:cubicBezTo>
                      <a:pt x="72" y="233"/>
                      <a:pt x="68" y="239"/>
                      <a:pt x="61" y="239"/>
                    </a:cubicBezTo>
                    <a:moveTo>
                      <a:pt x="57" y="224"/>
                    </a:moveTo>
                    <a:cubicBezTo>
                      <a:pt x="64" y="217"/>
                      <a:pt x="71" y="211"/>
                      <a:pt x="76" y="203"/>
                    </a:cubicBezTo>
                    <a:cubicBezTo>
                      <a:pt x="77" y="204"/>
                      <a:pt x="77" y="206"/>
                      <a:pt x="77" y="207"/>
                    </a:cubicBezTo>
                    <a:cubicBezTo>
                      <a:pt x="71" y="211"/>
                      <a:pt x="66" y="216"/>
                      <a:pt x="61" y="220"/>
                    </a:cubicBezTo>
                    <a:cubicBezTo>
                      <a:pt x="60" y="221"/>
                      <a:pt x="59" y="222"/>
                      <a:pt x="57" y="224"/>
                    </a:cubicBezTo>
                    <a:moveTo>
                      <a:pt x="45" y="229"/>
                    </a:moveTo>
                    <a:cubicBezTo>
                      <a:pt x="51" y="225"/>
                      <a:pt x="56" y="220"/>
                      <a:pt x="61" y="215"/>
                    </a:cubicBezTo>
                    <a:cubicBezTo>
                      <a:pt x="64" y="213"/>
                      <a:pt x="67" y="210"/>
                      <a:pt x="70" y="207"/>
                    </a:cubicBezTo>
                    <a:cubicBezTo>
                      <a:pt x="71" y="206"/>
                      <a:pt x="73" y="205"/>
                      <a:pt x="74" y="203"/>
                    </a:cubicBezTo>
                    <a:cubicBezTo>
                      <a:pt x="75" y="203"/>
                      <a:pt x="76" y="202"/>
                      <a:pt x="76" y="202"/>
                    </a:cubicBezTo>
                    <a:cubicBezTo>
                      <a:pt x="76" y="202"/>
                      <a:pt x="76" y="202"/>
                      <a:pt x="75" y="203"/>
                    </a:cubicBezTo>
                    <a:cubicBezTo>
                      <a:pt x="69" y="214"/>
                      <a:pt x="58" y="221"/>
                      <a:pt x="50" y="230"/>
                    </a:cubicBezTo>
                    <a:cubicBezTo>
                      <a:pt x="50" y="231"/>
                      <a:pt x="49" y="231"/>
                      <a:pt x="49" y="231"/>
                    </a:cubicBezTo>
                    <a:cubicBezTo>
                      <a:pt x="49" y="232"/>
                      <a:pt x="48" y="232"/>
                      <a:pt x="48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7" y="232"/>
                      <a:pt x="46" y="231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moveTo>
                      <a:pt x="62" y="213"/>
                    </a:moveTo>
                    <a:cubicBezTo>
                      <a:pt x="63" y="212"/>
                      <a:pt x="64" y="210"/>
                      <a:pt x="66" y="209"/>
                    </a:cubicBezTo>
                    <a:cubicBezTo>
                      <a:pt x="69" y="205"/>
                      <a:pt x="73" y="201"/>
                      <a:pt x="76" y="197"/>
                    </a:cubicBezTo>
                    <a:cubicBezTo>
                      <a:pt x="76" y="198"/>
                      <a:pt x="76" y="199"/>
                      <a:pt x="76" y="201"/>
                    </a:cubicBezTo>
                    <a:cubicBezTo>
                      <a:pt x="71" y="205"/>
                      <a:pt x="67" y="209"/>
                      <a:pt x="62" y="213"/>
                    </a:cubicBezTo>
                    <a:moveTo>
                      <a:pt x="45" y="221"/>
                    </a:moveTo>
                    <a:cubicBezTo>
                      <a:pt x="46" y="221"/>
                      <a:pt x="46" y="221"/>
                      <a:pt x="46" y="221"/>
                    </a:cubicBezTo>
                    <a:cubicBezTo>
                      <a:pt x="50" y="215"/>
                      <a:pt x="56" y="212"/>
                      <a:pt x="61" y="207"/>
                    </a:cubicBezTo>
                    <a:cubicBezTo>
                      <a:pt x="66" y="203"/>
                      <a:pt x="71" y="198"/>
                      <a:pt x="75" y="193"/>
                    </a:cubicBezTo>
                    <a:cubicBezTo>
                      <a:pt x="75" y="193"/>
                      <a:pt x="75" y="194"/>
                      <a:pt x="76" y="195"/>
                    </a:cubicBezTo>
                    <a:cubicBezTo>
                      <a:pt x="70" y="200"/>
                      <a:pt x="65" y="205"/>
                      <a:pt x="60" y="210"/>
                    </a:cubicBezTo>
                    <a:cubicBezTo>
                      <a:pt x="57" y="213"/>
                      <a:pt x="54" y="215"/>
                      <a:pt x="50" y="218"/>
                    </a:cubicBezTo>
                    <a:cubicBezTo>
                      <a:pt x="49" y="219"/>
                      <a:pt x="47" y="220"/>
                      <a:pt x="46" y="221"/>
                    </a:cubicBezTo>
                    <a:cubicBezTo>
                      <a:pt x="45" y="221"/>
                      <a:pt x="45" y="221"/>
                      <a:pt x="45" y="221"/>
                    </a:cubicBezTo>
                    <a:moveTo>
                      <a:pt x="44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50" y="215"/>
                      <a:pt x="55" y="210"/>
                      <a:pt x="60" y="205"/>
                    </a:cubicBezTo>
                    <a:cubicBezTo>
                      <a:pt x="63" y="203"/>
                      <a:pt x="65" y="200"/>
                      <a:pt x="68" y="198"/>
                    </a:cubicBezTo>
                    <a:cubicBezTo>
                      <a:pt x="70" y="196"/>
                      <a:pt x="72" y="195"/>
                      <a:pt x="73" y="193"/>
                    </a:cubicBezTo>
                    <a:cubicBezTo>
                      <a:pt x="74" y="193"/>
                      <a:pt x="75" y="192"/>
                      <a:pt x="75" y="192"/>
                    </a:cubicBezTo>
                    <a:cubicBezTo>
                      <a:pt x="75" y="192"/>
                      <a:pt x="73" y="194"/>
                      <a:pt x="72" y="195"/>
                    </a:cubicBezTo>
                    <a:cubicBezTo>
                      <a:pt x="67" y="200"/>
                      <a:pt x="62" y="206"/>
                      <a:pt x="56" y="211"/>
                    </a:cubicBezTo>
                    <a:cubicBezTo>
                      <a:pt x="51" y="215"/>
                      <a:pt x="46" y="218"/>
                      <a:pt x="43" y="224"/>
                    </a:cubicBezTo>
                    <a:cubicBezTo>
                      <a:pt x="43" y="224"/>
                      <a:pt x="43" y="224"/>
                      <a:pt x="44" y="224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8" y="219"/>
                      <a:pt x="54" y="216"/>
                      <a:pt x="59" y="212"/>
                    </a:cubicBezTo>
                    <a:cubicBezTo>
                      <a:pt x="62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5" y="196"/>
                      <a:pt x="76" y="196"/>
                    </a:cubicBezTo>
                    <a:cubicBezTo>
                      <a:pt x="76" y="196"/>
                      <a:pt x="76" y="196"/>
                      <a:pt x="76" y="196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1" y="202"/>
                      <a:pt x="66" y="207"/>
                      <a:pt x="62" y="212"/>
                    </a:cubicBezTo>
                    <a:cubicBezTo>
                      <a:pt x="56" y="218"/>
                      <a:pt x="50" y="223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2" y="225"/>
                      <a:pt x="41" y="221"/>
                      <a:pt x="39" y="217"/>
                    </a:cubicBezTo>
                    <a:cubicBezTo>
                      <a:pt x="44" y="214"/>
                      <a:pt x="47" y="210"/>
                      <a:pt x="51" y="206"/>
                    </a:cubicBezTo>
                    <a:cubicBezTo>
                      <a:pt x="55" y="201"/>
                      <a:pt x="60" y="197"/>
                      <a:pt x="65" y="193"/>
                    </a:cubicBezTo>
                    <a:cubicBezTo>
                      <a:pt x="63" y="195"/>
                      <a:pt x="61" y="197"/>
                      <a:pt x="60" y="199"/>
                    </a:cubicBezTo>
                    <a:cubicBezTo>
                      <a:pt x="54" y="205"/>
                      <a:pt x="48" y="212"/>
                      <a:pt x="43" y="219"/>
                    </a:cubicBezTo>
                    <a:cubicBezTo>
                      <a:pt x="43" y="219"/>
                      <a:pt x="43" y="219"/>
                      <a:pt x="44" y="219"/>
                    </a:cubicBezTo>
                    <a:moveTo>
                      <a:pt x="38" y="212"/>
                    </a:moveTo>
                    <a:cubicBezTo>
                      <a:pt x="45" y="208"/>
                      <a:pt x="49" y="202"/>
                      <a:pt x="55" y="197"/>
                    </a:cubicBezTo>
                    <a:cubicBezTo>
                      <a:pt x="57" y="195"/>
                      <a:pt x="59" y="193"/>
                      <a:pt x="61" y="190"/>
                    </a:cubicBezTo>
                    <a:cubicBezTo>
                      <a:pt x="60" y="192"/>
                      <a:pt x="59" y="193"/>
                      <a:pt x="58" y="195"/>
                    </a:cubicBezTo>
                    <a:cubicBezTo>
                      <a:pt x="56" y="199"/>
                      <a:pt x="52" y="202"/>
                      <a:pt x="49" y="205"/>
                    </a:cubicBezTo>
                    <a:cubicBezTo>
                      <a:pt x="45" y="209"/>
                      <a:pt x="42" y="212"/>
                      <a:pt x="39" y="216"/>
                    </a:cubicBezTo>
                    <a:cubicBezTo>
                      <a:pt x="39" y="215"/>
                      <a:pt x="38" y="213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45" y="218"/>
                    </a:moveTo>
                    <a:cubicBezTo>
                      <a:pt x="47" y="216"/>
                      <a:pt x="49" y="212"/>
                      <a:pt x="51" y="210"/>
                    </a:cubicBezTo>
                    <a:cubicBezTo>
                      <a:pt x="54" y="207"/>
                      <a:pt x="56" y="204"/>
                      <a:pt x="59" y="201"/>
                    </a:cubicBezTo>
                    <a:cubicBezTo>
                      <a:pt x="63" y="196"/>
                      <a:pt x="68" y="191"/>
                      <a:pt x="72" y="186"/>
                    </a:cubicBezTo>
                    <a:cubicBezTo>
                      <a:pt x="73" y="186"/>
                      <a:pt x="73" y="185"/>
                      <a:pt x="73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6"/>
                      <a:pt x="75" y="189"/>
                      <a:pt x="75" y="191"/>
                    </a:cubicBezTo>
                    <a:cubicBezTo>
                      <a:pt x="64" y="199"/>
                      <a:pt x="56" y="210"/>
                      <a:pt x="45" y="218"/>
                    </a:cubicBezTo>
                    <a:moveTo>
                      <a:pt x="40" y="216"/>
                    </a:moveTo>
                    <a:cubicBezTo>
                      <a:pt x="40" y="216"/>
                      <a:pt x="41" y="215"/>
                      <a:pt x="42" y="214"/>
                    </a:cubicBezTo>
                    <a:cubicBezTo>
                      <a:pt x="47" y="208"/>
                      <a:pt x="53" y="202"/>
                      <a:pt x="59" y="195"/>
                    </a:cubicBezTo>
                    <a:cubicBezTo>
                      <a:pt x="62" y="192"/>
                      <a:pt x="64" y="188"/>
                      <a:pt x="66" y="185"/>
                    </a:cubicBezTo>
                    <a:cubicBezTo>
                      <a:pt x="68" y="183"/>
                      <a:pt x="71" y="181"/>
                      <a:pt x="73" y="179"/>
                    </a:cubicBezTo>
                    <a:cubicBezTo>
                      <a:pt x="73" y="180"/>
                      <a:pt x="73" y="182"/>
                      <a:pt x="74" y="183"/>
                    </a:cubicBezTo>
                    <a:cubicBezTo>
                      <a:pt x="68" y="189"/>
                      <a:pt x="61" y="195"/>
                      <a:pt x="55" y="201"/>
                    </a:cubicBezTo>
                    <a:cubicBezTo>
                      <a:pt x="52" y="203"/>
                      <a:pt x="50" y="206"/>
                      <a:pt x="47" y="209"/>
                    </a:cubicBezTo>
                    <a:cubicBezTo>
                      <a:pt x="46" y="210"/>
                      <a:pt x="45" y="211"/>
                      <a:pt x="44" y="212"/>
                    </a:cubicBezTo>
                    <a:cubicBezTo>
                      <a:pt x="44" y="213"/>
                      <a:pt x="41" y="216"/>
                      <a:pt x="40" y="216"/>
                    </a:cubicBezTo>
                    <a:moveTo>
                      <a:pt x="39" y="211"/>
                    </a:moveTo>
                    <a:cubicBezTo>
                      <a:pt x="39" y="211"/>
                      <a:pt x="41" y="210"/>
                      <a:pt x="41" y="209"/>
                    </a:cubicBezTo>
                    <a:cubicBezTo>
                      <a:pt x="42" y="207"/>
                      <a:pt x="44" y="206"/>
                      <a:pt x="46" y="204"/>
                    </a:cubicBezTo>
                    <a:cubicBezTo>
                      <a:pt x="49" y="201"/>
                      <a:pt x="52" y="198"/>
                      <a:pt x="55" y="195"/>
                    </a:cubicBezTo>
                    <a:cubicBezTo>
                      <a:pt x="62" y="188"/>
                      <a:pt x="67" y="181"/>
                      <a:pt x="72" y="174"/>
                    </a:cubicBezTo>
                    <a:cubicBezTo>
                      <a:pt x="72" y="175"/>
                      <a:pt x="72" y="176"/>
                      <a:pt x="73" y="178"/>
                    </a:cubicBezTo>
                    <a:cubicBezTo>
                      <a:pt x="67" y="182"/>
                      <a:pt x="63" y="187"/>
                      <a:pt x="58" y="192"/>
                    </a:cubicBezTo>
                    <a:cubicBezTo>
                      <a:pt x="56" y="195"/>
                      <a:pt x="52" y="198"/>
                      <a:pt x="50" y="201"/>
                    </a:cubicBezTo>
                    <a:cubicBezTo>
                      <a:pt x="47" y="204"/>
                      <a:pt x="44" y="207"/>
                      <a:pt x="41" y="210"/>
                    </a:cubicBezTo>
                    <a:cubicBezTo>
                      <a:pt x="40" y="211"/>
                      <a:pt x="39" y="211"/>
                      <a:pt x="39" y="211"/>
                    </a:cubicBezTo>
                    <a:moveTo>
                      <a:pt x="38" y="212"/>
                    </a:moveTo>
                    <a:cubicBezTo>
                      <a:pt x="37" y="210"/>
                      <a:pt x="37" y="209"/>
                      <a:pt x="37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43" y="202"/>
                      <a:pt x="49" y="196"/>
                      <a:pt x="54" y="191"/>
                    </a:cubicBezTo>
                    <a:cubicBezTo>
                      <a:pt x="59" y="185"/>
                      <a:pt x="67" y="179"/>
                      <a:pt x="71" y="173"/>
                    </a:cubicBezTo>
                    <a:cubicBezTo>
                      <a:pt x="66" y="180"/>
                      <a:pt x="61" y="188"/>
                      <a:pt x="55" y="194"/>
                    </a:cubicBezTo>
                    <a:cubicBezTo>
                      <a:pt x="49" y="200"/>
                      <a:pt x="43" y="205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38" y="205"/>
                    </a:moveTo>
                    <a:cubicBezTo>
                      <a:pt x="38" y="205"/>
                      <a:pt x="40" y="203"/>
                      <a:pt x="40" y="202"/>
                    </a:cubicBezTo>
                    <a:cubicBezTo>
                      <a:pt x="49" y="190"/>
                      <a:pt x="62" y="181"/>
                      <a:pt x="71" y="168"/>
                    </a:cubicBezTo>
                    <a:cubicBezTo>
                      <a:pt x="71" y="170"/>
                      <a:pt x="71" y="171"/>
                      <a:pt x="72" y="172"/>
                    </a:cubicBezTo>
                    <a:cubicBezTo>
                      <a:pt x="66" y="177"/>
                      <a:pt x="60" y="183"/>
                      <a:pt x="55" y="189"/>
                    </a:cubicBezTo>
                    <a:cubicBezTo>
                      <a:pt x="51" y="192"/>
                      <a:pt x="48" y="195"/>
                      <a:pt x="45" y="199"/>
                    </a:cubicBezTo>
                    <a:cubicBezTo>
                      <a:pt x="43" y="200"/>
                      <a:pt x="41" y="202"/>
                      <a:pt x="40" y="204"/>
                    </a:cubicBezTo>
                    <a:cubicBezTo>
                      <a:pt x="38" y="205"/>
                      <a:pt x="38" y="205"/>
                      <a:pt x="38" y="205"/>
                    </a:cubicBezTo>
                    <a:moveTo>
                      <a:pt x="37" y="206"/>
                    </a:moveTo>
                    <a:cubicBezTo>
                      <a:pt x="36" y="205"/>
                      <a:pt x="36" y="205"/>
                      <a:pt x="36" y="205"/>
                    </a:cubicBezTo>
                    <a:cubicBezTo>
                      <a:pt x="36" y="203"/>
                      <a:pt x="36" y="201"/>
                      <a:pt x="36" y="199"/>
                    </a:cubicBezTo>
                    <a:cubicBezTo>
                      <a:pt x="42" y="195"/>
                      <a:pt x="48" y="190"/>
                      <a:pt x="53" y="184"/>
                    </a:cubicBezTo>
                    <a:cubicBezTo>
                      <a:pt x="56" y="181"/>
                      <a:pt x="59" y="178"/>
                      <a:pt x="62" y="175"/>
                    </a:cubicBezTo>
                    <a:cubicBezTo>
                      <a:pt x="64" y="172"/>
                      <a:pt x="68" y="170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61" y="182"/>
                      <a:pt x="46" y="192"/>
                      <a:pt x="37" y="206"/>
                    </a:cubicBezTo>
                    <a:moveTo>
                      <a:pt x="40" y="195"/>
                    </a:moveTo>
                    <a:cubicBezTo>
                      <a:pt x="45" y="190"/>
                      <a:pt x="49" y="184"/>
                      <a:pt x="54" y="179"/>
                    </a:cubicBezTo>
                    <a:cubicBezTo>
                      <a:pt x="57" y="176"/>
                      <a:pt x="60" y="173"/>
                      <a:pt x="63" y="169"/>
                    </a:cubicBezTo>
                    <a:cubicBezTo>
                      <a:pt x="65" y="166"/>
                      <a:pt x="67" y="164"/>
                      <a:pt x="69" y="161"/>
                    </a:cubicBezTo>
                    <a:cubicBezTo>
                      <a:pt x="70" y="163"/>
                      <a:pt x="70" y="164"/>
                      <a:pt x="70" y="166"/>
                    </a:cubicBezTo>
                    <a:cubicBezTo>
                      <a:pt x="65" y="171"/>
                      <a:pt x="60" y="176"/>
                      <a:pt x="55" y="181"/>
                    </a:cubicBezTo>
                    <a:cubicBezTo>
                      <a:pt x="52" y="184"/>
                      <a:pt x="49" y="187"/>
                      <a:pt x="46" y="190"/>
                    </a:cubicBezTo>
                    <a:cubicBezTo>
                      <a:pt x="44" y="192"/>
                      <a:pt x="42" y="193"/>
                      <a:pt x="40" y="195"/>
                    </a:cubicBezTo>
                    <a:moveTo>
                      <a:pt x="36" y="198"/>
                    </a:moveTo>
                    <a:cubicBezTo>
                      <a:pt x="35" y="195"/>
                      <a:pt x="35" y="192"/>
                      <a:pt x="35" y="190"/>
                    </a:cubicBezTo>
                    <a:cubicBezTo>
                      <a:pt x="36" y="188"/>
                      <a:pt x="38" y="187"/>
                      <a:pt x="39" y="186"/>
                    </a:cubicBezTo>
                    <a:cubicBezTo>
                      <a:pt x="43" y="182"/>
                      <a:pt x="48" y="179"/>
                      <a:pt x="52" y="175"/>
                    </a:cubicBezTo>
                    <a:cubicBezTo>
                      <a:pt x="55" y="173"/>
                      <a:pt x="58" y="170"/>
                      <a:pt x="60" y="168"/>
                    </a:cubicBezTo>
                    <a:cubicBezTo>
                      <a:pt x="62" y="166"/>
                      <a:pt x="64" y="165"/>
                      <a:pt x="66" y="163"/>
                    </a:cubicBezTo>
                    <a:cubicBezTo>
                      <a:pt x="67" y="162"/>
                      <a:pt x="68" y="162"/>
                      <a:pt x="69" y="161"/>
                    </a:cubicBezTo>
                    <a:cubicBezTo>
                      <a:pt x="68" y="162"/>
                      <a:pt x="67" y="162"/>
                      <a:pt x="66" y="163"/>
                    </a:cubicBezTo>
                    <a:cubicBezTo>
                      <a:pt x="61" y="169"/>
                      <a:pt x="58" y="175"/>
                      <a:pt x="52" y="180"/>
                    </a:cubicBezTo>
                    <a:cubicBezTo>
                      <a:pt x="46" y="186"/>
                      <a:pt x="42" y="193"/>
                      <a:pt x="36" y="198"/>
                    </a:cubicBezTo>
                    <a:moveTo>
                      <a:pt x="37" y="174"/>
                    </a:moveTo>
                    <a:cubicBezTo>
                      <a:pt x="37" y="174"/>
                      <a:pt x="37" y="174"/>
                      <a:pt x="37" y="174"/>
                    </a:cubicBezTo>
                    <a:cubicBezTo>
                      <a:pt x="42" y="169"/>
                      <a:pt x="46" y="164"/>
                      <a:pt x="52" y="161"/>
                    </a:cubicBezTo>
                    <a:cubicBezTo>
                      <a:pt x="54" y="159"/>
                      <a:pt x="56" y="157"/>
                      <a:pt x="59" y="156"/>
                    </a:cubicBezTo>
                    <a:cubicBezTo>
                      <a:pt x="56" y="159"/>
                      <a:pt x="53" y="162"/>
                      <a:pt x="50" y="165"/>
                    </a:cubicBezTo>
                    <a:cubicBezTo>
                      <a:pt x="45" y="170"/>
                      <a:pt x="41" y="17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79"/>
                      <a:pt x="34" y="177"/>
                      <a:pt x="34" y="176"/>
                    </a:cubicBezTo>
                    <a:cubicBezTo>
                      <a:pt x="35" y="176"/>
                      <a:pt x="35" y="176"/>
                      <a:pt x="35" y="176"/>
                    </a:cubicBezTo>
                    <a:cubicBezTo>
                      <a:pt x="35" y="175"/>
                      <a:pt x="36" y="175"/>
                      <a:pt x="36" y="174"/>
                    </a:cubicBezTo>
                    <a:cubicBezTo>
                      <a:pt x="36" y="174"/>
                      <a:pt x="36" y="174"/>
                      <a:pt x="37" y="174"/>
                    </a:cubicBezTo>
                    <a:moveTo>
                      <a:pt x="35" y="182"/>
                    </a:moveTo>
                    <a:cubicBezTo>
                      <a:pt x="35" y="182"/>
                      <a:pt x="35" y="182"/>
                      <a:pt x="35" y="182"/>
                    </a:cubicBezTo>
                    <a:cubicBezTo>
                      <a:pt x="41" y="178"/>
                      <a:pt x="46" y="172"/>
                      <a:pt x="51" y="167"/>
                    </a:cubicBezTo>
                    <a:cubicBezTo>
                      <a:pt x="54" y="166"/>
                      <a:pt x="56" y="163"/>
                      <a:pt x="58" y="161"/>
                    </a:cubicBezTo>
                    <a:cubicBezTo>
                      <a:pt x="60" y="159"/>
                      <a:pt x="65" y="156"/>
                      <a:pt x="66" y="155"/>
                    </a:cubicBezTo>
                    <a:cubicBezTo>
                      <a:pt x="62" y="161"/>
                      <a:pt x="57" y="167"/>
                      <a:pt x="51" y="172"/>
                    </a:cubicBezTo>
                    <a:cubicBezTo>
                      <a:pt x="48" y="175"/>
                      <a:pt x="46" y="178"/>
                      <a:pt x="43" y="181"/>
                    </a:cubicBezTo>
                    <a:cubicBezTo>
                      <a:pt x="41" y="182"/>
                      <a:pt x="40" y="184"/>
                      <a:pt x="39" y="185"/>
                    </a:cubicBezTo>
                    <a:cubicBezTo>
                      <a:pt x="38" y="186"/>
                      <a:pt x="37" y="186"/>
                      <a:pt x="36" y="18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86"/>
                      <a:pt x="35" y="185"/>
                      <a:pt x="35" y="183"/>
                    </a:cubicBezTo>
                    <a:cubicBezTo>
                      <a:pt x="35" y="182"/>
                      <a:pt x="35" y="182"/>
                      <a:pt x="35" y="181"/>
                    </a:cubicBezTo>
                    <a:cubicBezTo>
                      <a:pt x="35" y="182"/>
                      <a:pt x="35" y="182"/>
                      <a:pt x="35" y="182"/>
                    </a:cubicBezTo>
                    <a:moveTo>
                      <a:pt x="44" y="181"/>
                    </a:moveTo>
                    <a:cubicBezTo>
                      <a:pt x="52" y="173"/>
                      <a:pt x="61" y="164"/>
                      <a:pt x="68" y="154"/>
                    </a:cubicBezTo>
                    <a:cubicBezTo>
                      <a:pt x="68" y="156"/>
                      <a:pt x="69" y="158"/>
                      <a:pt x="69" y="160"/>
                    </a:cubicBezTo>
                    <a:cubicBezTo>
                      <a:pt x="63" y="164"/>
                      <a:pt x="58" y="169"/>
                      <a:pt x="53" y="174"/>
                    </a:cubicBezTo>
                    <a:cubicBezTo>
                      <a:pt x="50" y="176"/>
                      <a:pt x="47" y="178"/>
                      <a:pt x="44" y="181"/>
                    </a:cubicBezTo>
                    <a:moveTo>
                      <a:pt x="46" y="171"/>
                    </a:moveTo>
                    <a:cubicBezTo>
                      <a:pt x="48" y="169"/>
                      <a:pt x="50" y="166"/>
                      <a:pt x="52" y="164"/>
                    </a:cubicBezTo>
                    <a:cubicBezTo>
                      <a:pt x="57" y="160"/>
                      <a:pt x="61" y="153"/>
                      <a:pt x="66" y="148"/>
                    </a:cubicBezTo>
                    <a:cubicBezTo>
                      <a:pt x="67" y="150"/>
                      <a:pt x="67" y="152"/>
                      <a:pt x="67" y="153"/>
                    </a:cubicBezTo>
                    <a:cubicBezTo>
                      <a:pt x="61" y="157"/>
                      <a:pt x="56" y="163"/>
                      <a:pt x="50" y="168"/>
                    </a:cubicBezTo>
                    <a:cubicBezTo>
                      <a:pt x="48" y="169"/>
                      <a:pt x="47" y="170"/>
                      <a:pt x="46" y="171"/>
                    </a:cubicBezTo>
                    <a:moveTo>
                      <a:pt x="34" y="170"/>
                    </a:moveTo>
                    <a:cubicBezTo>
                      <a:pt x="39" y="165"/>
                      <a:pt x="44" y="161"/>
                      <a:pt x="49" y="157"/>
                    </a:cubicBezTo>
                    <a:cubicBezTo>
                      <a:pt x="51" y="155"/>
                      <a:pt x="54" y="152"/>
                      <a:pt x="57" y="150"/>
                    </a:cubicBezTo>
                    <a:cubicBezTo>
                      <a:pt x="58" y="149"/>
                      <a:pt x="59" y="148"/>
                      <a:pt x="60" y="147"/>
                    </a:cubicBezTo>
                    <a:cubicBezTo>
                      <a:pt x="56" y="151"/>
                      <a:pt x="52" y="155"/>
                      <a:pt x="48" y="159"/>
                    </a:cubicBezTo>
                    <a:cubicBezTo>
                      <a:pt x="43" y="164"/>
                      <a:pt x="39" y="170"/>
                      <a:pt x="34" y="175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3"/>
                      <a:pt x="34" y="171"/>
                      <a:pt x="34" y="169"/>
                    </a:cubicBezTo>
                    <a:cubicBezTo>
                      <a:pt x="34" y="170"/>
                      <a:pt x="34" y="170"/>
                      <a:pt x="34" y="170"/>
                    </a:cubicBezTo>
                    <a:moveTo>
                      <a:pt x="32" y="141"/>
                    </a:moveTo>
                    <a:cubicBezTo>
                      <a:pt x="34" y="140"/>
                      <a:pt x="33" y="140"/>
                      <a:pt x="35" y="139"/>
                    </a:cubicBezTo>
                    <a:cubicBezTo>
                      <a:pt x="34" y="140"/>
                      <a:pt x="33" y="143"/>
                      <a:pt x="32" y="143"/>
                    </a:cubicBezTo>
                    <a:cubicBezTo>
                      <a:pt x="32" y="144"/>
                      <a:pt x="32" y="144"/>
                      <a:pt x="33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43"/>
                      <a:pt x="38" y="141"/>
                      <a:pt x="39" y="140"/>
                    </a:cubicBezTo>
                    <a:cubicBezTo>
                      <a:pt x="37" y="143"/>
                      <a:pt x="34" y="145"/>
                      <a:pt x="32" y="148"/>
                    </a:cubicBezTo>
                    <a:cubicBezTo>
                      <a:pt x="32" y="145"/>
                      <a:pt x="32" y="143"/>
                      <a:pt x="31" y="141"/>
                    </a:cubicBezTo>
                    <a:cubicBezTo>
                      <a:pt x="32" y="141"/>
                      <a:pt x="32" y="141"/>
                      <a:pt x="32" y="141"/>
                    </a:cubicBezTo>
                    <a:moveTo>
                      <a:pt x="33" y="153"/>
                    </a:moveTo>
                    <a:cubicBezTo>
                      <a:pt x="33" y="152"/>
                      <a:pt x="32" y="150"/>
                      <a:pt x="32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5" y="147"/>
                      <a:pt x="38" y="145"/>
                      <a:pt x="40" y="143"/>
                    </a:cubicBezTo>
                    <a:cubicBezTo>
                      <a:pt x="41" y="142"/>
                      <a:pt x="43" y="141"/>
                      <a:pt x="44" y="139"/>
                    </a:cubicBezTo>
                    <a:cubicBezTo>
                      <a:pt x="45" y="139"/>
                      <a:pt x="45" y="138"/>
                      <a:pt x="45" y="138"/>
                    </a:cubicBezTo>
                    <a:cubicBezTo>
                      <a:pt x="46" y="138"/>
                      <a:pt x="45" y="139"/>
                      <a:pt x="45" y="140"/>
                    </a:cubicBezTo>
                    <a:cubicBezTo>
                      <a:pt x="43" y="143"/>
                      <a:pt x="40" y="146"/>
                      <a:pt x="37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1"/>
                      <a:pt x="33" y="152"/>
                      <a:pt x="33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34" y="164"/>
                    </a:moveTo>
                    <a:cubicBezTo>
                      <a:pt x="44" y="157"/>
                      <a:pt x="53" y="147"/>
                      <a:pt x="62" y="138"/>
                    </a:cubicBezTo>
                    <a:cubicBezTo>
                      <a:pt x="60" y="140"/>
                      <a:pt x="58" y="143"/>
                      <a:pt x="56" y="145"/>
                    </a:cubicBezTo>
                    <a:cubicBezTo>
                      <a:pt x="54" y="147"/>
                      <a:pt x="51" y="150"/>
                      <a:pt x="49" y="152"/>
                    </a:cubicBezTo>
                    <a:cubicBezTo>
                      <a:pt x="43" y="158"/>
                      <a:pt x="39" y="164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7"/>
                      <a:pt x="34" y="166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moveTo>
                      <a:pt x="50" y="140"/>
                    </a:moveTo>
                    <a:cubicBezTo>
                      <a:pt x="50" y="140"/>
                      <a:pt x="50" y="140"/>
                      <a:pt x="51" y="139"/>
                    </a:cubicBezTo>
                    <a:cubicBezTo>
                      <a:pt x="52" y="138"/>
                      <a:pt x="52" y="137"/>
                      <a:pt x="52" y="137"/>
                    </a:cubicBezTo>
                    <a:cubicBezTo>
                      <a:pt x="52" y="137"/>
                      <a:pt x="52" y="138"/>
                      <a:pt x="52" y="138"/>
                    </a:cubicBezTo>
                    <a:cubicBezTo>
                      <a:pt x="51" y="140"/>
                      <a:pt x="49" y="141"/>
                      <a:pt x="47" y="142"/>
                    </a:cubicBezTo>
                    <a:cubicBezTo>
                      <a:pt x="42" y="147"/>
                      <a:pt x="38" y="153"/>
                      <a:pt x="33" y="158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56"/>
                      <a:pt x="42" y="151"/>
                      <a:pt x="47" y="147"/>
                    </a:cubicBezTo>
                    <a:cubicBezTo>
                      <a:pt x="50" y="144"/>
                      <a:pt x="52" y="142"/>
                      <a:pt x="55" y="139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2" y="143"/>
                      <a:pt x="50" y="145"/>
                      <a:pt x="47" y="148"/>
                    </a:cubicBezTo>
                    <a:cubicBezTo>
                      <a:pt x="42" y="153"/>
                      <a:pt x="38" y="158"/>
                      <a:pt x="34" y="163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0"/>
                      <a:pt x="33" y="157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3"/>
                      <a:pt x="36" y="151"/>
                      <a:pt x="37" y="150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3" y="145"/>
                      <a:pt x="46" y="143"/>
                      <a:pt x="50" y="140"/>
                    </a:cubicBezTo>
                    <a:cubicBezTo>
                      <a:pt x="50" y="140"/>
                      <a:pt x="50" y="140"/>
                      <a:pt x="50" y="140"/>
                    </a:cubicBezTo>
                    <a:moveTo>
                      <a:pt x="39" y="165"/>
                    </a:moveTo>
                    <a:cubicBezTo>
                      <a:pt x="43" y="160"/>
                      <a:pt x="47" y="155"/>
                      <a:pt x="52" y="150"/>
                    </a:cubicBezTo>
                    <a:cubicBezTo>
                      <a:pt x="56" y="146"/>
                      <a:pt x="60" y="142"/>
                      <a:pt x="63" y="137"/>
                    </a:cubicBezTo>
                    <a:cubicBezTo>
                      <a:pt x="64" y="140"/>
                      <a:pt x="65" y="144"/>
                      <a:pt x="66" y="147"/>
                    </a:cubicBezTo>
                    <a:cubicBezTo>
                      <a:pt x="61" y="151"/>
                      <a:pt x="58" y="156"/>
                      <a:pt x="53" y="159"/>
                    </a:cubicBezTo>
                    <a:cubicBezTo>
                      <a:pt x="48" y="162"/>
                      <a:pt x="44" y="166"/>
                      <a:pt x="40" y="170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4" y="166"/>
                      <a:pt x="46" y="163"/>
                      <a:pt x="49" y="160"/>
                    </a:cubicBezTo>
                    <a:cubicBezTo>
                      <a:pt x="54" y="154"/>
                      <a:pt x="59" y="149"/>
                      <a:pt x="64" y="143"/>
                    </a:cubicBezTo>
                    <a:cubicBezTo>
                      <a:pt x="64" y="143"/>
                      <a:pt x="64" y="142"/>
                      <a:pt x="64" y="142"/>
                    </a:cubicBezTo>
                    <a:cubicBezTo>
                      <a:pt x="64" y="142"/>
                      <a:pt x="64" y="142"/>
                      <a:pt x="63" y="142"/>
                    </a:cubicBezTo>
                    <a:cubicBezTo>
                      <a:pt x="58" y="147"/>
                      <a:pt x="53" y="152"/>
                      <a:pt x="48" y="157"/>
                    </a:cubicBezTo>
                    <a:cubicBezTo>
                      <a:pt x="45" y="159"/>
                      <a:pt x="42" y="162"/>
                      <a:pt x="39" y="165"/>
                    </a:cubicBezTo>
                    <a:moveTo>
                      <a:pt x="31" y="140"/>
                    </a:moveTo>
                    <a:cubicBezTo>
                      <a:pt x="31" y="139"/>
                      <a:pt x="31" y="137"/>
                      <a:pt x="31" y="136"/>
                    </a:cubicBezTo>
                    <a:cubicBezTo>
                      <a:pt x="34" y="137"/>
                      <a:pt x="38" y="138"/>
                      <a:pt x="42" y="138"/>
                    </a:cubicBezTo>
                    <a:cubicBezTo>
                      <a:pt x="43" y="138"/>
                      <a:pt x="44" y="137"/>
                      <a:pt x="46" y="137"/>
                    </a:cubicBezTo>
                    <a:cubicBezTo>
                      <a:pt x="42" y="140"/>
                      <a:pt x="40" y="142"/>
                      <a:pt x="37" y="145"/>
                    </a:cubicBezTo>
                    <a:cubicBezTo>
                      <a:pt x="36" y="145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5" y="145"/>
                    </a:cubicBezTo>
                    <a:cubicBezTo>
                      <a:pt x="37" y="143"/>
                      <a:pt x="39" y="141"/>
                      <a:pt x="41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0" y="139"/>
                      <a:pt x="40" y="139"/>
                    </a:cubicBezTo>
                    <a:cubicBezTo>
                      <a:pt x="38" y="140"/>
                      <a:pt x="36" y="141"/>
                      <a:pt x="34" y="142"/>
                    </a:cubicBezTo>
                    <a:cubicBezTo>
                      <a:pt x="35" y="142"/>
                      <a:pt x="36" y="140"/>
                      <a:pt x="36" y="138"/>
                    </a:cubicBezTo>
                    <a:cubicBezTo>
                      <a:pt x="37" y="138"/>
                      <a:pt x="36" y="138"/>
                      <a:pt x="36" y="138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5" y="139"/>
                      <a:pt x="33" y="140"/>
                      <a:pt x="33" y="140"/>
                    </a:cubicBezTo>
                    <a:cubicBezTo>
                      <a:pt x="33" y="140"/>
                      <a:pt x="32" y="139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2" y="137"/>
                      <a:pt x="32" y="137"/>
                    </a:cubicBezTo>
                    <a:cubicBezTo>
                      <a:pt x="32" y="138"/>
                      <a:pt x="32" y="139"/>
                      <a:pt x="31" y="140"/>
                    </a:cubicBezTo>
                    <a:moveTo>
                      <a:pt x="41" y="146"/>
                    </a:moveTo>
                    <a:cubicBezTo>
                      <a:pt x="43" y="143"/>
                      <a:pt x="45" y="140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36"/>
                      <a:pt x="57" y="134"/>
                      <a:pt x="61" y="131"/>
                    </a:cubicBezTo>
                    <a:cubicBezTo>
                      <a:pt x="62" y="133"/>
                      <a:pt x="62" y="135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58" y="140"/>
                      <a:pt x="54" y="145"/>
                      <a:pt x="49" y="149"/>
                    </a:cubicBezTo>
                    <a:cubicBezTo>
                      <a:pt x="45" y="154"/>
                      <a:pt x="39" y="159"/>
                      <a:pt x="35" y="163"/>
                    </a:cubicBezTo>
                    <a:cubicBezTo>
                      <a:pt x="40" y="158"/>
                      <a:pt x="43" y="153"/>
                      <a:pt x="47" y="148"/>
                    </a:cubicBezTo>
                    <a:cubicBezTo>
                      <a:pt x="52" y="143"/>
                      <a:pt x="57" y="139"/>
                      <a:pt x="61" y="133"/>
                    </a:cubicBezTo>
                    <a:cubicBezTo>
                      <a:pt x="61" y="133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0" y="133"/>
                      <a:pt x="60" y="133"/>
                      <a:pt x="59" y="134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8"/>
                      <a:pt x="52" y="142"/>
                      <a:pt x="48" y="145"/>
                    </a:cubicBezTo>
                    <a:cubicBezTo>
                      <a:pt x="44" y="149"/>
                      <a:pt x="40" y="153"/>
                      <a:pt x="36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7" y="155"/>
                      <a:pt x="38" y="154"/>
                    </a:cubicBezTo>
                    <a:cubicBezTo>
                      <a:pt x="40" y="151"/>
                      <a:pt x="42" y="149"/>
                      <a:pt x="44" y="146"/>
                    </a:cubicBezTo>
                    <a:cubicBezTo>
                      <a:pt x="47" y="142"/>
                      <a:pt x="52" y="141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0" y="139"/>
                      <a:pt x="45" y="142"/>
                      <a:pt x="41" y="146"/>
                    </a:cubicBezTo>
                    <a:moveTo>
                      <a:pt x="39" y="130"/>
                    </a:moveTo>
                    <a:cubicBezTo>
                      <a:pt x="46" y="130"/>
                      <a:pt x="53" y="127"/>
                      <a:pt x="59" y="124"/>
                    </a:cubicBezTo>
                    <a:cubicBezTo>
                      <a:pt x="60" y="125"/>
                      <a:pt x="60" y="126"/>
                      <a:pt x="60" y="128"/>
                    </a:cubicBezTo>
                    <a:cubicBezTo>
                      <a:pt x="55" y="132"/>
                      <a:pt x="48" y="134"/>
                      <a:pt x="41" y="134"/>
                    </a:cubicBezTo>
                    <a:cubicBezTo>
                      <a:pt x="38" y="134"/>
                      <a:pt x="34" y="134"/>
                      <a:pt x="31" y="132"/>
                    </a:cubicBezTo>
                    <a:cubicBezTo>
                      <a:pt x="31" y="131"/>
                      <a:pt x="30" y="130"/>
                      <a:pt x="30" y="128"/>
                    </a:cubicBezTo>
                    <a:cubicBezTo>
                      <a:pt x="33" y="130"/>
                      <a:pt x="36" y="130"/>
                      <a:pt x="39" y="130"/>
                    </a:cubicBezTo>
                    <a:moveTo>
                      <a:pt x="43" y="127"/>
                    </a:moveTo>
                    <a:cubicBezTo>
                      <a:pt x="49" y="124"/>
                      <a:pt x="53" y="120"/>
                      <a:pt x="57" y="117"/>
                    </a:cubicBezTo>
                    <a:cubicBezTo>
                      <a:pt x="57" y="117"/>
                      <a:pt x="57" y="118"/>
                      <a:pt x="58" y="118"/>
                    </a:cubicBezTo>
                    <a:cubicBezTo>
                      <a:pt x="58" y="119"/>
                      <a:pt x="58" y="120"/>
                      <a:pt x="58" y="120"/>
                    </a:cubicBezTo>
                    <a:cubicBezTo>
                      <a:pt x="54" y="123"/>
                      <a:pt x="49" y="126"/>
                      <a:pt x="43" y="127"/>
                    </a:cubicBezTo>
                    <a:moveTo>
                      <a:pt x="43" y="126"/>
                    </a:moveTo>
                    <a:cubicBezTo>
                      <a:pt x="42" y="126"/>
                      <a:pt x="43" y="126"/>
                      <a:pt x="45" y="124"/>
                    </a:cubicBezTo>
                    <a:cubicBezTo>
                      <a:pt x="47" y="122"/>
                      <a:pt x="49" y="122"/>
                      <a:pt x="51" y="120"/>
                    </a:cubicBezTo>
                    <a:cubicBezTo>
                      <a:pt x="53" y="118"/>
                      <a:pt x="54" y="115"/>
                      <a:pt x="56" y="113"/>
                    </a:cubicBezTo>
                    <a:cubicBezTo>
                      <a:pt x="56" y="114"/>
                      <a:pt x="57" y="115"/>
                      <a:pt x="57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4" y="118"/>
                      <a:pt x="51" y="121"/>
                      <a:pt x="48" y="123"/>
                    </a:cubicBezTo>
                    <a:cubicBezTo>
                      <a:pt x="47" y="124"/>
                      <a:pt x="43" y="126"/>
                      <a:pt x="43" y="126"/>
                    </a:cubicBezTo>
                    <a:moveTo>
                      <a:pt x="39" y="127"/>
                    </a:moveTo>
                    <a:cubicBezTo>
                      <a:pt x="38" y="127"/>
                      <a:pt x="37" y="127"/>
                      <a:pt x="36" y="127"/>
                    </a:cubicBezTo>
                    <a:cubicBezTo>
                      <a:pt x="42" y="123"/>
                      <a:pt x="48" y="119"/>
                      <a:pt x="54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4" y="114"/>
                    </a:cubicBezTo>
                    <a:cubicBezTo>
                      <a:pt x="53" y="116"/>
                      <a:pt x="51" y="118"/>
                      <a:pt x="49" y="120"/>
                    </a:cubicBezTo>
                    <a:cubicBezTo>
                      <a:pt x="46" y="123"/>
                      <a:pt x="43" y="124"/>
                      <a:pt x="41" y="127"/>
                    </a:cubicBezTo>
                    <a:cubicBezTo>
                      <a:pt x="40" y="127"/>
                      <a:pt x="40" y="127"/>
                      <a:pt x="39" y="127"/>
                    </a:cubicBezTo>
                    <a:moveTo>
                      <a:pt x="36" y="125"/>
                    </a:moveTo>
                    <a:cubicBezTo>
                      <a:pt x="42" y="122"/>
                      <a:pt x="49" y="116"/>
                      <a:pt x="55" y="110"/>
                    </a:cubicBezTo>
                    <a:cubicBezTo>
                      <a:pt x="55" y="111"/>
                      <a:pt x="55" y="111"/>
                      <a:pt x="56" y="112"/>
                    </a:cubicBezTo>
                    <a:cubicBezTo>
                      <a:pt x="52" y="114"/>
                      <a:pt x="50" y="117"/>
                      <a:pt x="47" y="119"/>
                    </a:cubicBezTo>
                    <a:cubicBezTo>
                      <a:pt x="44" y="121"/>
                      <a:pt x="40" y="123"/>
                      <a:pt x="36" y="125"/>
                    </a:cubicBezTo>
                    <a:moveTo>
                      <a:pt x="34" y="122"/>
                    </a:moveTo>
                    <a:cubicBezTo>
                      <a:pt x="37" y="120"/>
                      <a:pt x="41" y="115"/>
                      <a:pt x="45" y="112"/>
                    </a:cubicBezTo>
                    <a:cubicBezTo>
                      <a:pt x="48" y="110"/>
                      <a:pt x="51" y="107"/>
                      <a:pt x="53" y="105"/>
                    </a:cubicBezTo>
                    <a:cubicBezTo>
                      <a:pt x="54" y="106"/>
                      <a:pt x="54" y="107"/>
                      <a:pt x="54" y="108"/>
                    </a:cubicBezTo>
                    <a:cubicBezTo>
                      <a:pt x="47" y="112"/>
                      <a:pt x="41" y="118"/>
                      <a:pt x="34" y="122"/>
                    </a:cubicBezTo>
                    <a:moveTo>
                      <a:pt x="34" y="126"/>
                    </a:moveTo>
                    <a:cubicBezTo>
                      <a:pt x="33" y="126"/>
                      <a:pt x="31" y="125"/>
                      <a:pt x="30" y="124"/>
                    </a:cubicBezTo>
                    <a:cubicBezTo>
                      <a:pt x="30" y="123"/>
                      <a:pt x="29" y="121"/>
                      <a:pt x="29" y="119"/>
                    </a:cubicBezTo>
                    <a:cubicBezTo>
                      <a:pt x="37" y="115"/>
                      <a:pt x="43" y="109"/>
                      <a:pt x="51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2" y="106"/>
                      <a:pt x="51" y="106"/>
                    </a:cubicBezTo>
                    <a:cubicBezTo>
                      <a:pt x="50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6" y="110"/>
                      <a:pt x="45" y="111"/>
                      <a:pt x="43" y="113"/>
                    </a:cubicBezTo>
                    <a:cubicBezTo>
                      <a:pt x="39" y="116"/>
                      <a:pt x="35" y="119"/>
                      <a:pt x="32" y="123"/>
                    </a:cubicBezTo>
                    <a:cubicBezTo>
                      <a:pt x="32" y="123"/>
                      <a:pt x="32" y="124"/>
                      <a:pt x="32" y="124"/>
                    </a:cubicBezTo>
                    <a:cubicBezTo>
                      <a:pt x="32" y="124"/>
                      <a:pt x="32" y="124"/>
                      <a:pt x="33" y="124"/>
                    </a:cubicBezTo>
                    <a:cubicBezTo>
                      <a:pt x="40" y="119"/>
                      <a:pt x="46" y="113"/>
                      <a:pt x="54" y="109"/>
                    </a:cubicBezTo>
                    <a:cubicBezTo>
                      <a:pt x="51" y="111"/>
                      <a:pt x="48" y="115"/>
                      <a:pt x="45" y="117"/>
                    </a:cubicBezTo>
                    <a:cubicBezTo>
                      <a:pt x="41" y="120"/>
                      <a:pt x="38" y="123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moveTo>
                      <a:pt x="30" y="118"/>
                    </a:moveTo>
                    <a:cubicBezTo>
                      <a:pt x="29" y="118"/>
                      <a:pt x="35" y="113"/>
                      <a:pt x="36" y="113"/>
                    </a:cubicBezTo>
                    <a:cubicBezTo>
                      <a:pt x="38" y="111"/>
                      <a:pt x="41" y="109"/>
                      <a:pt x="43" y="107"/>
                    </a:cubicBezTo>
                    <a:cubicBezTo>
                      <a:pt x="47" y="105"/>
                      <a:pt x="50" y="103"/>
                      <a:pt x="52" y="101"/>
                    </a:cubicBezTo>
                    <a:cubicBezTo>
                      <a:pt x="52" y="102"/>
                      <a:pt x="53" y="103"/>
                      <a:pt x="53" y="103"/>
                    </a:cubicBezTo>
                    <a:cubicBezTo>
                      <a:pt x="45" y="107"/>
                      <a:pt x="38" y="113"/>
                      <a:pt x="31" y="117"/>
                    </a:cubicBezTo>
                    <a:cubicBezTo>
                      <a:pt x="30" y="118"/>
                      <a:pt x="30" y="118"/>
                      <a:pt x="30" y="118"/>
                    </a:cubicBezTo>
                    <a:moveTo>
                      <a:pt x="31" y="111"/>
                    </a:moveTo>
                    <a:cubicBezTo>
                      <a:pt x="38" y="106"/>
                      <a:pt x="43" y="100"/>
                      <a:pt x="50" y="95"/>
                    </a:cubicBezTo>
                    <a:cubicBezTo>
                      <a:pt x="50" y="96"/>
                      <a:pt x="51" y="98"/>
                      <a:pt x="51" y="99"/>
                    </a:cubicBezTo>
                    <a:cubicBezTo>
                      <a:pt x="44" y="102"/>
                      <a:pt x="37" y="107"/>
                      <a:pt x="31" y="111"/>
                    </a:cubicBezTo>
                    <a:moveTo>
                      <a:pt x="30" y="106"/>
                    </a:moveTo>
                    <a:cubicBezTo>
                      <a:pt x="31" y="106"/>
                      <a:pt x="32" y="105"/>
                      <a:pt x="34" y="104"/>
                    </a:cubicBezTo>
                    <a:cubicBezTo>
                      <a:pt x="35" y="103"/>
                      <a:pt x="37" y="102"/>
                      <a:pt x="39" y="101"/>
                    </a:cubicBezTo>
                    <a:cubicBezTo>
                      <a:pt x="40" y="100"/>
                      <a:pt x="42" y="99"/>
                      <a:pt x="44" y="98"/>
                    </a:cubicBezTo>
                    <a:cubicBezTo>
                      <a:pt x="45" y="97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6"/>
                    </a:cubicBezTo>
                    <a:cubicBezTo>
                      <a:pt x="41" y="100"/>
                      <a:pt x="36" y="106"/>
                      <a:pt x="29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3" y="110"/>
                      <a:pt x="36" y="108"/>
                      <a:pt x="40" y="106"/>
                    </a:cubicBezTo>
                    <a:cubicBezTo>
                      <a:pt x="42" y="105"/>
                      <a:pt x="44" y="104"/>
                      <a:pt x="46" y="103"/>
                    </a:cubicBezTo>
                    <a:cubicBezTo>
                      <a:pt x="47" y="102"/>
                      <a:pt x="51" y="100"/>
                      <a:pt x="51" y="100"/>
                    </a:cubicBezTo>
                    <a:cubicBezTo>
                      <a:pt x="52" y="100"/>
                      <a:pt x="51" y="100"/>
                      <a:pt x="51" y="101"/>
                    </a:cubicBezTo>
                    <a:cubicBezTo>
                      <a:pt x="47" y="105"/>
                      <a:pt x="42" y="107"/>
                      <a:pt x="38" y="110"/>
                    </a:cubicBezTo>
                    <a:cubicBezTo>
                      <a:pt x="35" y="112"/>
                      <a:pt x="32" y="115"/>
                      <a:pt x="29" y="118"/>
                    </a:cubicBezTo>
                    <a:cubicBezTo>
                      <a:pt x="29" y="116"/>
                      <a:pt x="29" y="115"/>
                      <a:pt x="29" y="113"/>
                    </a:cubicBezTo>
                    <a:cubicBezTo>
                      <a:pt x="28" y="111"/>
                      <a:pt x="28" y="109"/>
                      <a:pt x="2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7"/>
                      <a:pt x="30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moveTo>
                      <a:pt x="37" y="101"/>
                    </a:moveTo>
                    <a:cubicBezTo>
                      <a:pt x="41" y="98"/>
                      <a:pt x="45" y="94"/>
                      <a:pt x="49" y="91"/>
                    </a:cubicBezTo>
                    <a:cubicBezTo>
                      <a:pt x="49" y="92"/>
                      <a:pt x="49" y="93"/>
                      <a:pt x="50" y="94"/>
                    </a:cubicBezTo>
                    <a:cubicBezTo>
                      <a:pt x="45" y="96"/>
                      <a:pt x="41" y="98"/>
                      <a:pt x="37" y="101"/>
                    </a:cubicBezTo>
                    <a:moveTo>
                      <a:pt x="28" y="107"/>
                    </a:moveTo>
                    <a:cubicBezTo>
                      <a:pt x="28" y="102"/>
                      <a:pt x="27" y="98"/>
                      <a:pt x="27" y="93"/>
                    </a:cubicBezTo>
                    <a:cubicBezTo>
                      <a:pt x="32" y="91"/>
                      <a:pt x="40" y="88"/>
                      <a:pt x="44" y="84"/>
                    </a:cubicBezTo>
                    <a:cubicBezTo>
                      <a:pt x="39" y="89"/>
                      <a:pt x="33" y="93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1" y="96"/>
                      <a:pt x="34" y="94"/>
                      <a:pt x="36" y="92"/>
                    </a:cubicBezTo>
                    <a:cubicBezTo>
                      <a:pt x="38" y="91"/>
                      <a:pt x="39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3" y="88"/>
                    </a:cubicBezTo>
                    <a:cubicBezTo>
                      <a:pt x="44" y="88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4" y="88"/>
                    </a:cubicBezTo>
                    <a:cubicBezTo>
                      <a:pt x="38" y="92"/>
                      <a:pt x="32" y="96"/>
                      <a:pt x="28" y="102"/>
                    </a:cubicBezTo>
                    <a:cubicBezTo>
                      <a:pt x="28" y="102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5" y="100"/>
                      <a:pt x="41" y="95"/>
                      <a:pt x="47" y="92"/>
                    </a:cubicBezTo>
                    <a:cubicBezTo>
                      <a:pt x="42" y="94"/>
                      <a:pt x="36" y="101"/>
                      <a:pt x="30" y="105"/>
                    </a:cubicBezTo>
                    <a:cubicBezTo>
                      <a:pt x="29" y="106"/>
                      <a:pt x="29" y="106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moveTo>
                      <a:pt x="34" y="93"/>
                    </a:moveTo>
                    <a:cubicBezTo>
                      <a:pt x="35" y="92"/>
                      <a:pt x="36" y="91"/>
                      <a:pt x="37" y="91"/>
                    </a:cubicBezTo>
                    <a:cubicBezTo>
                      <a:pt x="40" y="89"/>
                      <a:pt x="43" y="86"/>
                      <a:pt x="46" y="84"/>
                    </a:cubicBezTo>
                    <a:cubicBezTo>
                      <a:pt x="47" y="86"/>
                      <a:pt x="48" y="88"/>
                      <a:pt x="48" y="90"/>
                    </a:cubicBezTo>
                    <a:cubicBezTo>
                      <a:pt x="46" y="91"/>
                      <a:pt x="43" y="93"/>
                      <a:pt x="41" y="94"/>
                    </a:cubicBezTo>
                    <a:cubicBezTo>
                      <a:pt x="39" y="95"/>
                      <a:pt x="37" y="96"/>
                      <a:pt x="36" y="97"/>
                    </a:cubicBezTo>
                    <a:cubicBezTo>
                      <a:pt x="34" y="99"/>
                      <a:pt x="30" y="100"/>
                      <a:pt x="29" y="101"/>
                    </a:cubicBezTo>
                    <a:cubicBezTo>
                      <a:pt x="34" y="95"/>
                      <a:pt x="41" y="91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2" y="88"/>
                      <a:pt x="38" y="90"/>
                      <a:pt x="34" y="93"/>
                    </a:cubicBezTo>
                    <a:moveTo>
                      <a:pt x="32" y="90"/>
                    </a:moveTo>
                    <a:cubicBezTo>
                      <a:pt x="36" y="87"/>
                      <a:pt x="40" y="82"/>
                      <a:pt x="44" y="79"/>
                    </a:cubicBezTo>
                    <a:cubicBezTo>
                      <a:pt x="45" y="80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3" y="84"/>
                      <a:pt x="40" y="86"/>
                      <a:pt x="38" y="87"/>
                    </a:cubicBezTo>
                    <a:cubicBezTo>
                      <a:pt x="36" y="88"/>
                      <a:pt x="34" y="89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moveTo>
                      <a:pt x="26" y="93"/>
                    </a:moveTo>
                    <a:cubicBezTo>
                      <a:pt x="26" y="90"/>
                      <a:pt x="26" y="88"/>
                      <a:pt x="26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30" y="84"/>
                      <a:pt x="33" y="81"/>
                      <a:pt x="37" y="78"/>
                    </a:cubicBezTo>
                    <a:cubicBezTo>
                      <a:pt x="37" y="79"/>
                      <a:pt x="36" y="79"/>
                      <a:pt x="36" y="79"/>
                    </a:cubicBezTo>
                    <a:cubicBezTo>
                      <a:pt x="33" y="82"/>
                      <a:pt x="30" y="85"/>
                      <a:pt x="27" y="89"/>
                    </a:cubicBezTo>
                    <a:cubicBezTo>
                      <a:pt x="27" y="89"/>
                      <a:pt x="27" y="90"/>
                      <a:pt x="27" y="90"/>
                    </a:cubicBezTo>
                    <a:cubicBezTo>
                      <a:pt x="27" y="90"/>
                      <a:pt x="27" y="89"/>
                      <a:pt x="27" y="89"/>
                    </a:cubicBezTo>
                    <a:cubicBezTo>
                      <a:pt x="33" y="86"/>
                      <a:pt x="38" y="82"/>
                      <a:pt x="43" y="79"/>
                    </a:cubicBezTo>
                    <a:cubicBezTo>
                      <a:pt x="37" y="83"/>
                      <a:pt x="33" y="89"/>
                      <a:pt x="26" y="93"/>
                    </a:cubicBezTo>
                    <a:moveTo>
                      <a:pt x="29" y="88"/>
                    </a:moveTo>
                    <a:cubicBezTo>
                      <a:pt x="29" y="88"/>
                      <a:pt x="29" y="88"/>
                      <a:pt x="30" y="87"/>
                    </a:cubicBezTo>
                    <a:cubicBezTo>
                      <a:pt x="31" y="85"/>
                      <a:pt x="32" y="84"/>
                      <a:pt x="34" y="83"/>
                    </a:cubicBezTo>
                    <a:cubicBezTo>
                      <a:pt x="36" y="80"/>
                      <a:pt x="39" y="77"/>
                      <a:pt x="42" y="74"/>
                    </a:cubicBezTo>
                    <a:cubicBezTo>
                      <a:pt x="43" y="76"/>
                      <a:pt x="43" y="77"/>
                      <a:pt x="44" y="78"/>
                    </a:cubicBezTo>
                    <a:cubicBezTo>
                      <a:pt x="39" y="80"/>
                      <a:pt x="35" y="84"/>
                      <a:pt x="30" y="87"/>
                    </a:cubicBezTo>
                    <a:cubicBezTo>
                      <a:pt x="29" y="88"/>
                      <a:pt x="29" y="88"/>
                      <a:pt x="29" y="88"/>
                    </a:cubicBezTo>
                    <a:moveTo>
                      <a:pt x="27" y="84"/>
                    </a:moveTo>
                    <a:cubicBezTo>
                      <a:pt x="32" y="80"/>
                      <a:pt x="37" y="75"/>
                      <a:pt x="41" y="70"/>
                    </a:cubicBezTo>
                    <a:cubicBezTo>
                      <a:pt x="41" y="71"/>
                      <a:pt x="42" y="72"/>
                      <a:pt x="42" y="74"/>
                    </a:cubicBezTo>
                    <a:cubicBezTo>
                      <a:pt x="37" y="76"/>
                      <a:pt x="31" y="80"/>
                      <a:pt x="27" y="84"/>
                    </a:cubicBezTo>
                    <a:moveTo>
                      <a:pt x="20" y="67"/>
                    </a:moveTo>
                    <a:cubicBezTo>
                      <a:pt x="22" y="79"/>
                      <a:pt x="23" y="91"/>
                      <a:pt x="24" y="103"/>
                    </a:cubicBezTo>
                    <a:cubicBezTo>
                      <a:pt x="27" y="124"/>
                      <a:pt x="29" y="146"/>
                      <a:pt x="30" y="168"/>
                    </a:cubicBezTo>
                    <a:cubicBezTo>
                      <a:pt x="32" y="185"/>
                      <a:pt x="31" y="202"/>
                      <a:pt x="36" y="218"/>
                    </a:cubicBezTo>
                    <a:cubicBezTo>
                      <a:pt x="39" y="228"/>
                      <a:pt x="45" y="237"/>
                      <a:pt x="54" y="241"/>
                    </a:cubicBezTo>
                    <a:cubicBezTo>
                      <a:pt x="56" y="242"/>
                      <a:pt x="59" y="242"/>
                      <a:pt x="61" y="242"/>
                    </a:cubicBezTo>
                    <a:cubicBezTo>
                      <a:pt x="67" y="242"/>
                      <a:pt x="73" y="238"/>
                      <a:pt x="76" y="232"/>
                    </a:cubicBezTo>
                    <a:cubicBezTo>
                      <a:pt x="82" y="221"/>
                      <a:pt x="80" y="207"/>
                      <a:pt x="79" y="196"/>
                    </a:cubicBezTo>
                    <a:cubicBezTo>
                      <a:pt x="77" y="180"/>
                      <a:pt x="74" y="165"/>
                      <a:pt x="70" y="150"/>
                    </a:cubicBezTo>
                    <a:cubicBezTo>
                      <a:pt x="63" y="122"/>
                      <a:pt x="55" y="94"/>
                      <a:pt x="44" y="68"/>
                    </a:cubicBezTo>
                    <a:cubicBezTo>
                      <a:pt x="42" y="68"/>
                      <a:pt x="41" y="68"/>
                      <a:pt x="40" y="68"/>
                    </a:cubicBezTo>
                    <a:cubicBezTo>
                      <a:pt x="40" y="68"/>
                      <a:pt x="40" y="69"/>
                      <a:pt x="40" y="69"/>
                    </a:cubicBezTo>
                    <a:cubicBezTo>
                      <a:pt x="36" y="72"/>
                      <a:pt x="31" y="75"/>
                      <a:pt x="27" y="77"/>
                    </a:cubicBezTo>
                    <a:cubicBezTo>
                      <a:pt x="30" y="75"/>
                      <a:pt x="35" y="71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3" y="71"/>
                      <a:pt x="29" y="74"/>
                      <a:pt x="25" y="7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8" y="78"/>
                      <a:pt x="31" y="76"/>
                      <a:pt x="33" y="74"/>
                    </a:cubicBezTo>
                    <a:cubicBezTo>
                      <a:pt x="35" y="73"/>
                      <a:pt x="39" y="72"/>
                      <a:pt x="40" y="70"/>
                    </a:cubicBezTo>
                    <a:cubicBezTo>
                      <a:pt x="36" y="76"/>
                      <a:pt x="30" y="80"/>
                      <a:pt x="26" y="85"/>
                    </a:cubicBezTo>
                    <a:cubicBezTo>
                      <a:pt x="25" y="79"/>
                      <a:pt x="24" y="73"/>
                      <a:pt x="23" y="67"/>
                    </a:cubicBezTo>
                    <a:cubicBezTo>
                      <a:pt x="22" y="67"/>
                      <a:pt x="21" y="67"/>
                      <a:pt x="20" y="67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6" y="56"/>
                    </a:cubicBezTo>
                    <a:cubicBezTo>
                      <a:pt x="28" y="54"/>
                      <a:pt x="30" y="53"/>
                      <a:pt x="32" y="50"/>
                    </a:cubicBezTo>
                    <a:cubicBezTo>
                      <a:pt x="32" y="51"/>
                      <a:pt x="33" y="52"/>
                      <a:pt x="33" y="52"/>
                    </a:cubicBezTo>
                    <a:cubicBezTo>
                      <a:pt x="31" y="53"/>
                      <a:pt x="30" y="54"/>
                      <a:pt x="28" y="55"/>
                    </a:cubicBezTo>
                    <a:cubicBezTo>
                      <a:pt x="27" y="55"/>
                      <a:pt x="25" y="57"/>
                      <a:pt x="25" y="57"/>
                    </a:cubicBezTo>
                    <a:moveTo>
                      <a:pt x="24" y="53"/>
                    </a:moveTo>
                    <a:cubicBezTo>
                      <a:pt x="23" y="53"/>
                      <a:pt x="27" y="51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9"/>
                      <a:pt x="30" y="48"/>
                      <a:pt x="31" y="48"/>
                    </a:cubicBezTo>
                    <a:cubicBezTo>
                      <a:pt x="31" y="48"/>
                      <a:pt x="31" y="49"/>
                      <a:pt x="31" y="49"/>
                    </a:cubicBezTo>
                    <a:cubicBezTo>
                      <a:pt x="30" y="50"/>
                      <a:pt x="28" y="51"/>
                      <a:pt x="27" y="52"/>
                    </a:cubicBezTo>
                    <a:cubicBezTo>
                      <a:pt x="25" y="53"/>
                      <a:pt x="24" y="53"/>
                      <a:pt x="24" y="53"/>
                    </a:cubicBezTo>
                    <a:moveTo>
                      <a:pt x="17" y="11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9" y="15"/>
                      <a:pt x="22" y="15"/>
                      <a:pt x="26" y="16"/>
                    </a:cubicBezTo>
                    <a:cubicBezTo>
                      <a:pt x="27" y="25"/>
                      <a:pt x="29" y="35"/>
                      <a:pt x="30" y="45"/>
                    </a:cubicBezTo>
                    <a:cubicBezTo>
                      <a:pt x="27" y="46"/>
                      <a:pt x="23" y="48"/>
                      <a:pt x="20" y="49"/>
                    </a:cubicBezTo>
                    <a:cubicBezTo>
                      <a:pt x="16" y="40"/>
                      <a:pt x="9" y="32"/>
                      <a:pt x="5" y="23"/>
                    </a:cubicBezTo>
                    <a:cubicBezTo>
                      <a:pt x="4" y="24"/>
                      <a:pt x="3" y="25"/>
                      <a:pt x="2" y="25"/>
                    </a:cubicBezTo>
                    <a:cubicBezTo>
                      <a:pt x="7" y="34"/>
                      <a:pt x="13" y="41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5"/>
                      <a:pt x="19" y="59"/>
                      <a:pt x="19" y="63"/>
                    </a:cubicBezTo>
                    <a:cubicBezTo>
                      <a:pt x="20" y="63"/>
                      <a:pt x="21" y="63"/>
                      <a:pt x="23" y="63"/>
                    </a:cubicBezTo>
                    <a:cubicBezTo>
                      <a:pt x="22" y="59"/>
                      <a:pt x="21" y="56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4" y="51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51"/>
                      <a:pt x="25" y="51"/>
                    </a:cubicBezTo>
                    <a:cubicBezTo>
                      <a:pt x="24" y="52"/>
                      <a:pt x="23" y="53"/>
                      <a:pt x="22" y="54"/>
                    </a:cubicBezTo>
                    <a:cubicBezTo>
                      <a:pt x="22" y="54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5" y="54"/>
                      <a:pt x="30" y="52"/>
                      <a:pt x="31" y="50"/>
                    </a:cubicBezTo>
                    <a:cubicBezTo>
                      <a:pt x="29" y="53"/>
                      <a:pt x="25" y="55"/>
                      <a:pt x="23" y="58"/>
                    </a:cubicBezTo>
                    <a:cubicBezTo>
                      <a:pt x="22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7"/>
                      <a:pt x="27" y="57"/>
                      <a:pt x="28" y="56"/>
                    </a:cubicBezTo>
                    <a:cubicBezTo>
                      <a:pt x="29" y="55"/>
                      <a:pt x="32" y="53"/>
                      <a:pt x="32" y="53"/>
                    </a:cubicBezTo>
                    <a:cubicBezTo>
                      <a:pt x="32" y="53"/>
                      <a:pt x="32" y="54"/>
                      <a:pt x="30" y="55"/>
                    </a:cubicBezTo>
                    <a:cubicBezTo>
                      <a:pt x="27" y="57"/>
                      <a:pt x="25" y="59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6" y="61"/>
                      <a:pt x="30" y="59"/>
                      <a:pt x="33" y="57"/>
                    </a:cubicBezTo>
                    <a:cubicBezTo>
                      <a:pt x="30" y="59"/>
                      <a:pt x="28" y="61"/>
                      <a:pt x="26" y="63"/>
                    </a:cubicBezTo>
                    <a:cubicBezTo>
                      <a:pt x="26" y="63"/>
                      <a:pt x="27" y="63"/>
                      <a:pt x="27" y="63"/>
                    </a:cubicBezTo>
                    <a:cubicBezTo>
                      <a:pt x="30" y="61"/>
                      <a:pt x="32" y="59"/>
                      <a:pt x="34" y="57"/>
                    </a:cubicBezTo>
                    <a:cubicBezTo>
                      <a:pt x="35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1" y="57"/>
                      <a:pt x="26" y="59"/>
                      <a:pt x="24" y="61"/>
                    </a:cubicBezTo>
                    <a:cubicBezTo>
                      <a:pt x="27" y="58"/>
                      <a:pt x="31" y="56"/>
                      <a:pt x="33" y="53"/>
                    </a:cubicBezTo>
                    <a:cubicBezTo>
                      <a:pt x="34" y="55"/>
                      <a:pt x="35" y="57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0"/>
                      <a:pt x="30" y="61"/>
                      <a:pt x="28" y="63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30" y="63"/>
                    </a:cubicBezTo>
                    <a:cubicBezTo>
                      <a:pt x="31" y="62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3" y="61"/>
                    </a:cubicBezTo>
                    <a:cubicBezTo>
                      <a:pt x="32" y="62"/>
                      <a:pt x="31" y="62"/>
                      <a:pt x="30" y="63"/>
                    </a:cubicBezTo>
                    <a:cubicBezTo>
                      <a:pt x="31" y="63"/>
                      <a:pt x="31" y="63"/>
                      <a:pt x="32" y="63"/>
                    </a:cubicBezTo>
                    <a:cubicBezTo>
                      <a:pt x="33" y="62"/>
                      <a:pt x="35" y="60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0"/>
                      <a:pt x="37" y="61"/>
                      <a:pt x="37" y="62"/>
                    </a:cubicBezTo>
                    <a:cubicBezTo>
                      <a:pt x="37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9" y="63"/>
                      <a:pt x="40" y="63"/>
                      <a:pt x="42" y="63"/>
                    </a:cubicBezTo>
                    <a:cubicBezTo>
                      <a:pt x="39" y="57"/>
                      <a:pt x="36" y="51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35"/>
                      <a:pt x="31" y="2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4" y="12"/>
                      <a:pt x="21" y="12"/>
                      <a:pt x="17" y="11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7"/>
                      <a:pt x="7" y="13"/>
                      <a:pt x="4" y="18"/>
                    </a:cubicBezTo>
                    <a:cubicBezTo>
                      <a:pt x="6" y="16"/>
                      <a:pt x="7" y="14"/>
                      <a:pt x="9" y="13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1" y="7"/>
                      <a:pt x="10" y="4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52"/>
              <p:cNvSpPr>
                <a:spLocks noEditPoints="1"/>
              </p:cNvSpPr>
              <p:nvPr/>
            </p:nvSpPr>
            <p:spPr bwMode="auto">
              <a:xfrm>
                <a:off x="4030331" y="6764264"/>
                <a:ext cx="185738" cy="254000"/>
              </a:xfrm>
              <a:custGeom>
                <a:avLst/>
                <a:gdLst>
                  <a:gd name="T0" fmla="*/ 38 w 44"/>
                  <a:gd name="T1" fmla="*/ 55 h 60"/>
                  <a:gd name="T2" fmla="*/ 39 w 44"/>
                  <a:gd name="T3" fmla="*/ 58 h 60"/>
                  <a:gd name="T4" fmla="*/ 36 w 44"/>
                  <a:gd name="T5" fmla="*/ 60 h 60"/>
                  <a:gd name="T6" fmla="*/ 37 w 44"/>
                  <a:gd name="T7" fmla="*/ 60 h 60"/>
                  <a:gd name="T8" fmla="*/ 38 w 44"/>
                  <a:gd name="T9" fmla="*/ 59 h 60"/>
                  <a:gd name="T10" fmla="*/ 37 w 44"/>
                  <a:gd name="T11" fmla="*/ 60 h 60"/>
                  <a:gd name="T12" fmla="*/ 38 w 44"/>
                  <a:gd name="T13" fmla="*/ 60 h 60"/>
                  <a:gd name="T14" fmla="*/ 39 w 44"/>
                  <a:gd name="T15" fmla="*/ 58 h 60"/>
                  <a:gd name="T16" fmla="*/ 40 w 44"/>
                  <a:gd name="T17" fmla="*/ 60 h 60"/>
                  <a:gd name="T18" fmla="*/ 44 w 44"/>
                  <a:gd name="T19" fmla="*/ 60 h 60"/>
                  <a:gd name="T20" fmla="*/ 42 w 44"/>
                  <a:gd name="T21" fmla="*/ 55 h 60"/>
                  <a:gd name="T22" fmla="*/ 38 w 44"/>
                  <a:gd name="T23" fmla="*/ 55 h 60"/>
                  <a:gd name="T24" fmla="*/ 37 w 44"/>
                  <a:gd name="T25" fmla="*/ 55 h 60"/>
                  <a:gd name="T26" fmla="*/ 33 w 44"/>
                  <a:gd name="T27" fmla="*/ 60 h 60"/>
                  <a:gd name="T28" fmla="*/ 34 w 44"/>
                  <a:gd name="T29" fmla="*/ 60 h 60"/>
                  <a:gd name="T30" fmla="*/ 38 w 44"/>
                  <a:gd name="T31" fmla="*/ 55 h 60"/>
                  <a:gd name="T32" fmla="*/ 37 w 44"/>
                  <a:gd name="T33" fmla="*/ 55 h 60"/>
                  <a:gd name="T34" fmla="*/ 36 w 44"/>
                  <a:gd name="T35" fmla="*/ 55 h 60"/>
                  <a:gd name="T36" fmla="*/ 28 w 44"/>
                  <a:gd name="T37" fmla="*/ 60 h 60"/>
                  <a:gd name="T38" fmla="*/ 31 w 44"/>
                  <a:gd name="T39" fmla="*/ 60 h 60"/>
                  <a:gd name="T40" fmla="*/ 37 w 44"/>
                  <a:gd name="T41" fmla="*/ 55 h 60"/>
                  <a:gd name="T42" fmla="*/ 36 w 44"/>
                  <a:gd name="T43" fmla="*/ 55 h 60"/>
                  <a:gd name="T44" fmla="*/ 30 w 44"/>
                  <a:gd name="T45" fmla="*/ 55 h 60"/>
                  <a:gd name="T46" fmla="*/ 26 w 44"/>
                  <a:gd name="T47" fmla="*/ 59 h 60"/>
                  <a:gd name="T48" fmla="*/ 28 w 44"/>
                  <a:gd name="T49" fmla="*/ 59 h 60"/>
                  <a:gd name="T50" fmla="*/ 32 w 44"/>
                  <a:gd name="T51" fmla="*/ 55 h 60"/>
                  <a:gd name="T52" fmla="*/ 30 w 44"/>
                  <a:gd name="T53" fmla="*/ 55 h 60"/>
                  <a:gd name="T54" fmla="*/ 19 w 44"/>
                  <a:gd name="T55" fmla="*/ 55 h 60"/>
                  <a:gd name="T56" fmla="*/ 20 w 44"/>
                  <a:gd name="T57" fmla="*/ 59 h 60"/>
                  <a:gd name="T58" fmla="*/ 23 w 44"/>
                  <a:gd name="T59" fmla="*/ 59 h 60"/>
                  <a:gd name="T60" fmla="*/ 23 w 44"/>
                  <a:gd name="T61" fmla="*/ 59 h 60"/>
                  <a:gd name="T62" fmla="*/ 24 w 44"/>
                  <a:gd name="T63" fmla="*/ 59 h 60"/>
                  <a:gd name="T64" fmla="*/ 29 w 44"/>
                  <a:gd name="T65" fmla="*/ 55 h 60"/>
                  <a:gd name="T66" fmla="*/ 28 w 44"/>
                  <a:gd name="T67" fmla="*/ 55 h 60"/>
                  <a:gd name="T68" fmla="*/ 25 w 44"/>
                  <a:gd name="T69" fmla="*/ 57 h 60"/>
                  <a:gd name="T70" fmla="*/ 27 w 44"/>
                  <a:gd name="T71" fmla="*/ 55 h 60"/>
                  <a:gd name="T72" fmla="*/ 26 w 44"/>
                  <a:gd name="T73" fmla="*/ 55 h 60"/>
                  <a:gd name="T74" fmla="*/ 23 w 44"/>
                  <a:gd name="T75" fmla="*/ 58 h 60"/>
                  <a:gd name="T76" fmla="*/ 23 w 44"/>
                  <a:gd name="T77" fmla="*/ 55 h 60"/>
                  <a:gd name="T78" fmla="*/ 19 w 44"/>
                  <a:gd name="T79" fmla="*/ 55 h 60"/>
                  <a:gd name="T80" fmla="*/ 9 w 44"/>
                  <a:gd name="T81" fmla="*/ 5 h 60"/>
                  <a:gd name="T82" fmla="*/ 4 w 44"/>
                  <a:gd name="T83" fmla="*/ 10 h 60"/>
                  <a:gd name="T84" fmla="*/ 1 w 44"/>
                  <a:gd name="T85" fmla="*/ 12 h 60"/>
                  <a:gd name="T86" fmla="*/ 0 w 44"/>
                  <a:gd name="T87" fmla="*/ 13 h 60"/>
                  <a:gd name="T88" fmla="*/ 1 w 44"/>
                  <a:gd name="T89" fmla="*/ 15 h 60"/>
                  <a:gd name="T90" fmla="*/ 2 w 44"/>
                  <a:gd name="T91" fmla="*/ 17 h 60"/>
                  <a:gd name="T92" fmla="*/ 5 w 44"/>
                  <a:gd name="T93" fmla="*/ 15 h 60"/>
                  <a:gd name="T94" fmla="*/ 4 w 44"/>
                  <a:gd name="T95" fmla="*/ 14 h 60"/>
                  <a:gd name="T96" fmla="*/ 9 w 44"/>
                  <a:gd name="T97" fmla="*/ 5 h 60"/>
                  <a:gd name="T98" fmla="*/ 14 w 44"/>
                  <a:gd name="T99" fmla="*/ 0 h 60"/>
                  <a:gd name="T100" fmla="*/ 11 w 44"/>
                  <a:gd name="T101" fmla="*/ 3 h 60"/>
                  <a:gd name="T102" fmla="*/ 14 w 44"/>
                  <a:gd name="T103" fmla="*/ 4 h 60"/>
                  <a:gd name="T104" fmla="*/ 15 w 44"/>
                  <a:gd name="T105" fmla="*/ 5 h 60"/>
                  <a:gd name="T106" fmla="*/ 17 w 44"/>
                  <a:gd name="T107" fmla="*/ 3 h 60"/>
                  <a:gd name="T108" fmla="*/ 17 w 44"/>
                  <a:gd name="T109" fmla="*/ 3 h 60"/>
                  <a:gd name="T110" fmla="*/ 14 w 44"/>
                  <a:gd name="T1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60">
                    <a:moveTo>
                      <a:pt x="38" y="55"/>
                    </a:moveTo>
                    <a:cubicBezTo>
                      <a:pt x="38" y="56"/>
                      <a:pt x="39" y="57"/>
                      <a:pt x="39" y="58"/>
                    </a:cubicBezTo>
                    <a:cubicBezTo>
                      <a:pt x="38" y="58"/>
                      <a:pt x="37" y="59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8" y="59"/>
                    </a:cubicBezTo>
                    <a:cubicBezTo>
                      <a:pt x="38" y="59"/>
                      <a:pt x="38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9" y="59"/>
                      <a:pt x="39" y="58"/>
                    </a:cubicBezTo>
                    <a:cubicBezTo>
                      <a:pt x="39" y="59"/>
                      <a:pt x="40" y="59"/>
                      <a:pt x="40" y="60"/>
                    </a:cubicBezTo>
                    <a:cubicBezTo>
                      <a:pt x="41" y="60"/>
                      <a:pt x="42" y="60"/>
                      <a:pt x="44" y="60"/>
                    </a:cubicBezTo>
                    <a:cubicBezTo>
                      <a:pt x="43" y="58"/>
                      <a:pt x="42" y="57"/>
                      <a:pt x="42" y="55"/>
                    </a:cubicBezTo>
                    <a:cubicBezTo>
                      <a:pt x="40" y="55"/>
                      <a:pt x="39" y="55"/>
                      <a:pt x="38" y="55"/>
                    </a:cubicBezTo>
                    <a:moveTo>
                      <a:pt x="37" y="55"/>
                    </a:moveTo>
                    <a:cubicBezTo>
                      <a:pt x="36" y="57"/>
                      <a:pt x="34" y="58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5" y="58"/>
                      <a:pt x="37" y="57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moveTo>
                      <a:pt x="36" y="55"/>
                    </a:moveTo>
                    <a:cubicBezTo>
                      <a:pt x="33" y="57"/>
                      <a:pt x="31" y="58"/>
                      <a:pt x="28" y="60"/>
                    </a:cubicBezTo>
                    <a:cubicBezTo>
                      <a:pt x="29" y="60"/>
                      <a:pt x="30" y="60"/>
                      <a:pt x="31" y="60"/>
                    </a:cubicBezTo>
                    <a:cubicBezTo>
                      <a:pt x="33" y="58"/>
                      <a:pt x="36" y="57"/>
                      <a:pt x="37" y="55"/>
                    </a:cubicBezTo>
                    <a:cubicBezTo>
                      <a:pt x="36" y="55"/>
                      <a:pt x="36" y="55"/>
                      <a:pt x="36" y="55"/>
                    </a:cubicBezTo>
                    <a:moveTo>
                      <a:pt x="30" y="55"/>
                    </a:moveTo>
                    <a:cubicBezTo>
                      <a:pt x="29" y="57"/>
                      <a:pt x="28" y="58"/>
                      <a:pt x="26" y="59"/>
                    </a:cubicBezTo>
                    <a:cubicBezTo>
                      <a:pt x="27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moveTo>
                      <a:pt x="19" y="55"/>
                    </a:moveTo>
                    <a:cubicBezTo>
                      <a:pt x="19" y="56"/>
                      <a:pt x="20" y="58"/>
                      <a:pt x="20" y="59"/>
                    </a:cubicBezTo>
                    <a:cubicBezTo>
                      <a:pt x="21" y="59"/>
                      <a:pt x="22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8"/>
                      <a:pt x="27" y="56"/>
                      <a:pt x="29" y="55"/>
                    </a:cubicBezTo>
                    <a:cubicBezTo>
                      <a:pt x="29" y="55"/>
                      <a:pt x="28" y="55"/>
                      <a:pt x="28" y="55"/>
                    </a:cubicBezTo>
                    <a:cubicBezTo>
                      <a:pt x="27" y="56"/>
                      <a:pt x="26" y="56"/>
                      <a:pt x="25" y="57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8"/>
                    </a:cubicBezTo>
                    <a:cubicBezTo>
                      <a:pt x="23" y="57"/>
                      <a:pt x="23" y="56"/>
                      <a:pt x="23" y="55"/>
                    </a:cubicBezTo>
                    <a:cubicBezTo>
                      <a:pt x="21" y="55"/>
                      <a:pt x="20" y="55"/>
                      <a:pt x="19" y="55"/>
                    </a:cubicBezTo>
                    <a:moveTo>
                      <a:pt x="9" y="5"/>
                    </a:moveTo>
                    <a:cubicBezTo>
                      <a:pt x="7" y="6"/>
                      <a:pt x="6" y="8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7" y="12"/>
                      <a:pt x="9" y="9"/>
                      <a:pt x="9" y="5"/>
                    </a:cubicBezTo>
                    <a:moveTo>
                      <a:pt x="14" y="0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53"/>
              <p:cNvSpPr>
                <a:spLocks noEditPoints="1"/>
              </p:cNvSpPr>
              <p:nvPr/>
            </p:nvSpPr>
            <p:spPr bwMode="auto">
              <a:xfrm>
                <a:off x="4233531" y="7188127"/>
                <a:ext cx="101600" cy="388938"/>
              </a:xfrm>
              <a:custGeom>
                <a:avLst/>
                <a:gdLst>
                  <a:gd name="T0" fmla="*/ 24 w 24"/>
                  <a:gd name="T1" fmla="*/ 92 h 92"/>
                  <a:gd name="T2" fmla="*/ 24 w 24"/>
                  <a:gd name="T3" fmla="*/ 92 h 92"/>
                  <a:gd name="T4" fmla="*/ 24 w 24"/>
                  <a:gd name="T5" fmla="*/ 92 h 92"/>
                  <a:gd name="T6" fmla="*/ 2 w 24"/>
                  <a:gd name="T7" fmla="*/ 32 h 92"/>
                  <a:gd name="T8" fmla="*/ 2 w 24"/>
                  <a:gd name="T9" fmla="*/ 32 h 92"/>
                  <a:gd name="T10" fmla="*/ 2 w 24"/>
                  <a:gd name="T11" fmla="*/ 32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2">
                    <a:moveTo>
                      <a:pt x="24" y="92"/>
                    </a:move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2"/>
                      <a:pt x="24" y="92"/>
                      <a:pt x="24" y="9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54"/>
              <p:cNvSpPr>
                <a:spLocks/>
              </p:cNvSpPr>
              <p:nvPr/>
            </p:nvSpPr>
            <p:spPr bwMode="auto">
              <a:xfrm>
                <a:off x="4081131" y="6819827"/>
                <a:ext cx="28575" cy="41275"/>
              </a:xfrm>
              <a:custGeom>
                <a:avLst/>
                <a:gdLst>
                  <a:gd name="T0" fmla="*/ 3 w 7"/>
                  <a:gd name="T1" fmla="*/ 0 h 10"/>
                  <a:gd name="T2" fmla="*/ 1 w 7"/>
                  <a:gd name="T3" fmla="*/ 2 h 10"/>
                  <a:gd name="T4" fmla="*/ 4 w 7"/>
                  <a:gd name="T5" fmla="*/ 9 h 10"/>
                  <a:gd name="T6" fmla="*/ 5 w 7"/>
                  <a:gd name="T7" fmla="*/ 10 h 10"/>
                  <a:gd name="T8" fmla="*/ 7 w 7"/>
                  <a:gd name="T9" fmla="*/ 8 h 10"/>
                  <a:gd name="T10" fmla="*/ 4 w 7"/>
                  <a:gd name="T11" fmla="*/ 0 h 10"/>
                  <a:gd name="T12" fmla="*/ 3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3" y="7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6975144" y="3860727"/>
              <a:ext cx="122238" cy="139700"/>
            </a:xfrm>
            <a:custGeom>
              <a:avLst/>
              <a:gdLst>
                <a:gd name="T0" fmla="*/ 14 w 29"/>
                <a:gd name="T1" fmla="*/ 31 h 33"/>
                <a:gd name="T2" fmla="*/ 16 w 29"/>
                <a:gd name="T3" fmla="*/ 26 h 33"/>
                <a:gd name="T4" fmla="*/ 13 w 29"/>
                <a:gd name="T5" fmla="*/ 30 h 33"/>
                <a:gd name="T6" fmla="*/ 11 w 29"/>
                <a:gd name="T7" fmla="*/ 27 h 33"/>
                <a:gd name="T8" fmla="*/ 18 w 29"/>
                <a:gd name="T9" fmla="*/ 24 h 33"/>
                <a:gd name="T10" fmla="*/ 12 w 29"/>
                <a:gd name="T11" fmla="*/ 28 h 33"/>
                <a:gd name="T12" fmla="*/ 12 w 29"/>
                <a:gd name="T13" fmla="*/ 28 h 33"/>
                <a:gd name="T14" fmla="*/ 21 w 29"/>
                <a:gd name="T15" fmla="*/ 20 h 33"/>
                <a:gd name="T16" fmla="*/ 10 w 29"/>
                <a:gd name="T17" fmla="*/ 25 h 33"/>
                <a:gd name="T18" fmla="*/ 11 w 29"/>
                <a:gd name="T19" fmla="*/ 26 h 33"/>
                <a:gd name="T20" fmla="*/ 6 w 29"/>
                <a:gd name="T21" fmla="*/ 18 h 33"/>
                <a:gd name="T22" fmla="*/ 23 w 29"/>
                <a:gd name="T23" fmla="*/ 17 h 33"/>
                <a:gd name="T24" fmla="*/ 14 w 29"/>
                <a:gd name="T25" fmla="*/ 24 h 33"/>
                <a:gd name="T26" fmla="*/ 19 w 29"/>
                <a:gd name="T27" fmla="*/ 18 h 33"/>
                <a:gd name="T28" fmla="*/ 18 w 29"/>
                <a:gd name="T29" fmla="*/ 15 h 33"/>
                <a:gd name="T30" fmla="*/ 8 w 29"/>
                <a:gd name="T31" fmla="*/ 21 h 33"/>
                <a:gd name="T32" fmla="*/ 24 w 29"/>
                <a:gd name="T33" fmla="*/ 15 h 33"/>
                <a:gd name="T34" fmla="*/ 10 w 29"/>
                <a:gd name="T35" fmla="*/ 24 h 33"/>
                <a:gd name="T36" fmla="*/ 18 w 29"/>
                <a:gd name="T37" fmla="*/ 13 h 33"/>
                <a:gd name="T38" fmla="*/ 6 w 29"/>
                <a:gd name="T39" fmla="*/ 18 h 33"/>
                <a:gd name="T40" fmla="*/ 14 w 29"/>
                <a:gd name="T41" fmla="*/ 11 h 33"/>
                <a:gd name="T42" fmla="*/ 6 w 29"/>
                <a:gd name="T43" fmla="*/ 17 h 33"/>
                <a:gd name="T44" fmla="*/ 14 w 29"/>
                <a:gd name="T45" fmla="*/ 10 h 33"/>
                <a:gd name="T46" fmla="*/ 8 w 29"/>
                <a:gd name="T47" fmla="*/ 15 h 33"/>
                <a:gd name="T48" fmla="*/ 5 w 29"/>
                <a:gd name="T49" fmla="*/ 15 h 33"/>
                <a:gd name="T50" fmla="*/ 13 w 29"/>
                <a:gd name="T51" fmla="*/ 9 h 33"/>
                <a:gd name="T52" fmla="*/ 18 w 29"/>
                <a:gd name="T53" fmla="*/ 16 h 33"/>
                <a:gd name="T54" fmla="*/ 13 w 29"/>
                <a:gd name="T55" fmla="*/ 20 h 33"/>
                <a:gd name="T56" fmla="*/ 10 w 29"/>
                <a:gd name="T57" fmla="*/ 9 h 33"/>
                <a:gd name="T58" fmla="*/ 5 w 29"/>
                <a:gd name="T59" fmla="*/ 15 h 33"/>
                <a:gd name="T60" fmla="*/ 5 w 29"/>
                <a:gd name="T61" fmla="*/ 14 h 33"/>
                <a:gd name="T62" fmla="*/ 11 w 29"/>
                <a:gd name="T63" fmla="*/ 6 h 33"/>
                <a:gd name="T64" fmla="*/ 9 w 29"/>
                <a:gd name="T65" fmla="*/ 20 h 33"/>
                <a:gd name="T66" fmla="*/ 26 w 29"/>
                <a:gd name="T67" fmla="*/ 7 h 33"/>
                <a:gd name="T68" fmla="*/ 27 w 29"/>
                <a:gd name="T69" fmla="*/ 8 h 33"/>
                <a:gd name="T70" fmla="*/ 9 w 29"/>
                <a:gd name="T71" fmla="*/ 20 h 33"/>
                <a:gd name="T72" fmla="*/ 12 w 29"/>
                <a:gd name="T73" fmla="*/ 6 h 33"/>
                <a:gd name="T74" fmla="*/ 16 w 29"/>
                <a:gd name="T75" fmla="*/ 8 h 33"/>
                <a:gd name="T76" fmla="*/ 16 w 29"/>
                <a:gd name="T77" fmla="*/ 8 h 33"/>
                <a:gd name="T78" fmla="*/ 8 w 29"/>
                <a:gd name="T79" fmla="*/ 5 h 33"/>
                <a:gd name="T80" fmla="*/ 3 w 29"/>
                <a:gd name="T81" fmla="*/ 11 h 33"/>
                <a:gd name="T82" fmla="*/ 7 w 29"/>
                <a:gd name="T83" fmla="*/ 8 h 33"/>
                <a:gd name="T84" fmla="*/ 2 w 29"/>
                <a:gd name="T85" fmla="*/ 8 h 33"/>
                <a:gd name="T86" fmla="*/ 2 w 29"/>
                <a:gd name="T87" fmla="*/ 9 h 33"/>
                <a:gd name="T88" fmla="*/ 16 w 29"/>
                <a:gd name="T89" fmla="*/ 12 h 33"/>
                <a:gd name="T90" fmla="*/ 27 w 29"/>
                <a:gd name="T91" fmla="*/ 6 h 33"/>
                <a:gd name="T92" fmla="*/ 9 w 29"/>
                <a:gd name="T93" fmla="*/ 18 h 33"/>
                <a:gd name="T94" fmla="*/ 3 w 29"/>
                <a:gd name="T95" fmla="*/ 9 h 33"/>
                <a:gd name="T96" fmla="*/ 7 w 29"/>
                <a:gd name="T97" fmla="*/ 2 h 33"/>
                <a:gd name="T98" fmla="*/ 21 w 29"/>
                <a:gd name="T99" fmla="*/ 2 h 33"/>
                <a:gd name="T100" fmla="*/ 19 w 29"/>
                <a:gd name="T101" fmla="*/ 7 h 33"/>
                <a:gd name="T102" fmla="*/ 24 w 29"/>
                <a:gd name="T103" fmla="*/ 3 h 33"/>
                <a:gd name="T104" fmla="*/ 6 w 29"/>
                <a:gd name="T105" fmla="*/ 18 h 33"/>
                <a:gd name="T106" fmla="*/ 19 w 29"/>
                <a:gd name="T107" fmla="*/ 8 h 33"/>
                <a:gd name="T108" fmla="*/ 9 w 29"/>
                <a:gd name="T109" fmla="*/ 16 h 33"/>
                <a:gd name="T110" fmla="*/ 8 w 29"/>
                <a:gd name="T111" fmla="*/ 2 h 33"/>
                <a:gd name="T112" fmla="*/ 17 w 29"/>
                <a:gd name="T113" fmla="*/ 7 h 33"/>
                <a:gd name="T114" fmla="*/ 24 w 29"/>
                <a:gd name="T115" fmla="*/ 2 h 33"/>
                <a:gd name="T116" fmla="*/ 2 w 29"/>
                <a:gd name="T117" fmla="*/ 5 h 33"/>
                <a:gd name="T118" fmla="*/ 6 w 29"/>
                <a:gd name="T119" fmla="*/ 0 h 33"/>
                <a:gd name="T120" fmla="*/ 13 w 29"/>
                <a:gd name="T121" fmla="*/ 32 h 33"/>
                <a:gd name="T122" fmla="*/ 25 w 29"/>
                <a:gd name="T123" fmla="*/ 15 h 33"/>
                <a:gd name="T124" fmla="*/ 14 w 29"/>
                <a:gd name="T1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3">
                  <a:moveTo>
                    <a:pt x="14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9"/>
                    <a:pt x="14" y="30"/>
                    <a:pt x="14" y="31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6" y="26"/>
                    <a:pt x="18" y="24"/>
                  </a:cubicBezTo>
                  <a:cubicBezTo>
                    <a:pt x="16" y="26"/>
                    <a:pt x="15" y="28"/>
                    <a:pt x="13" y="30"/>
                  </a:cubicBezTo>
                  <a:moveTo>
                    <a:pt x="11" y="27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4" y="25"/>
                    <a:pt x="13" y="26"/>
                    <a:pt x="11" y="27"/>
                  </a:cubicBezTo>
                  <a:moveTo>
                    <a:pt x="18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5" y="25"/>
                    <a:pt x="18" y="2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3"/>
                    <a:pt x="15" y="26"/>
                    <a:pt x="12" y="28"/>
                  </a:cubicBezTo>
                  <a:moveTo>
                    <a:pt x="14" y="25"/>
                  </a:moveTo>
                  <a:cubicBezTo>
                    <a:pt x="16" y="24"/>
                    <a:pt x="17" y="23"/>
                    <a:pt x="18" y="22"/>
                  </a:cubicBezTo>
                  <a:cubicBezTo>
                    <a:pt x="19" y="21"/>
                    <a:pt x="21" y="20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4"/>
                    <a:pt x="15" y="25"/>
                    <a:pt x="14" y="25"/>
                  </a:cubicBezTo>
                  <a:moveTo>
                    <a:pt x="11" y="26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5" y="23"/>
                    <a:pt x="18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19" y="19"/>
                    <a:pt x="18" y="21"/>
                  </a:cubicBezTo>
                  <a:cubicBezTo>
                    <a:pt x="15" y="22"/>
                    <a:pt x="13" y="24"/>
                    <a:pt x="11" y="26"/>
                  </a:cubicBezTo>
                  <a:moveTo>
                    <a:pt x="6" y="1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26"/>
                  </a:moveTo>
                  <a:cubicBezTo>
                    <a:pt x="12" y="25"/>
                    <a:pt x="13" y="25"/>
                    <a:pt x="14" y="24"/>
                  </a:cubicBezTo>
                  <a:cubicBezTo>
                    <a:pt x="17" y="22"/>
                    <a:pt x="21" y="19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7" y="22"/>
                    <a:pt x="15" y="23"/>
                    <a:pt x="14" y="24"/>
                  </a:cubicBezTo>
                  <a:cubicBezTo>
                    <a:pt x="13" y="25"/>
                    <a:pt x="12" y="25"/>
                    <a:pt x="11" y="26"/>
                  </a:cubicBezTo>
                  <a:moveTo>
                    <a:pt x="10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2"/>
                    <a:pt x="16" y="20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18" y="19"/>
                    <a:pt x="13" y="21"/>
                    <a:pt x="10" y="24"/>
                  </a:cubicBezTo>
                  <a:moveTo>
                    <a:pt x="8" y="21"/>
                  </a:moveTo>
                  <a:cubicBezTo>
                    <a:pt x="11" y="19"/>
                    <a:pt x="15" y="17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8"/>
                    <a:pt x="12" y="20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0" y="24"/>
                  </a:moveTo>
                  <a:cubicBezTo>
                    <a:pt x="10" y="24"/>
                    <a:pt x="11" y="23"/>
                    <a:pt x="12" y="22"/>
                  </a:cubicBezTo>
                  <a:cubicBezTo>
                    <a:pt x="16" y="19"/>
                    <a:pt x="21" y="17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7"/>
                    <a:pt x="19" y="19"/>
                    <a:pt x="16" y="21"/>
                  </a:cubicBezTo>
                  <a:cubicBezTo>
                    <a:pt x="15" y="22"/>
                    <a:pt x="14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moveTo>
                    <a:pt x="7" y="19"/>
                  </a:moveTo>
                  <a:cubicBezTo>
                    <a:pt x="11" y="17"/>
                    <a:pt x="14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6"/>
                    <a:pt x="11" y="18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9" y="14"/>
                    <a:pt x="11" y="12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4"/>
                    <a:pt x="9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5" y="16"/>
                    <a:pt x="5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1"/>
                    <a:pt x="13" y="10"/>
                  </a:cubicBezTo>
                  <a:cubicBezTo>
                    <a:pt x="10" y="12"/>
                    <a:pt x="8" y="14"/>
                    <a:pt x="6" y="17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0" y="23"/>
                  </a:moveTo>
                  <a:cubicBezTo>
                    <a:pt x="12" y="20"/>
                    <a:pt x="15" y="18"/>
                    <a:pt x="18" y="16"/>
                  </a:cubicBezTo>
                  <a:cubicBezTo>
                    <a:pt x="21" y="14"/>
                    <a:pt x="24" y="11"/>
                    <a:pt x="27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3" y="15"/>
                    <a:pt x="20" y="16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2" y="21"/>
                    <a:pt x="10" y="22"/>
                    <a:pt x="10" y="23"/>
                  </a:cubicBezTo>
                  <a:moveTo>
                    <a:pt x="5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6" y="12"/>
                    <a:pt x="8" y="10"/>
                    <a:pt x="10" y="9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2"/>
                    <a:pt x="6" y="13"/>
                    <a:pt x="5" y="15"/>
                  </a:cubicBezTo>
                  <a:moveTo>
                    <a:pt x="5" y="14"/>
                  </a:moveTo>
                  <a:cubicBezTo>
                    <a:pt x="8" y="13"/>
                    <a:pt x="10" y="10"/>
                    <a:pt x="12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0" y="11"/>
                    <a:pt x="8" y="13"/>
                    <a:pt x="5" y="14"/>
                  </a:cubicBezTo>
                  <a:moveTo>
                    <a:pt x="4" y="13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6" y="10"/>
                    <a:pt x="8" y="8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6" y="10"/>
                    <a:pt x="5" y="12"/>
                    <a:pt x="4" y="13"/>
                  </a:cubicBezTo>
                  <a:moveTo>
                    <a:pt x="9" y="20"/>
                  </a:moveTo>
                  <a:cubicBezTo>
                    <a:pt x="8" y="20"/>
                    <a:pt x="10" y="20"/>
                    <a:pt x="10" y="19"/>
                  </a:cubicBezTo>
                  <a:cubicBezTo>
                    <a:pt x="13" y="17"/>
                    <a:pt x="16" y="15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10"/>
                    <a:pt x="21" y="13"/>
                    <a:pt x="18" y="15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5" y="12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9" y="9"/>
                    <a:pt x="10" y="8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8"/>
                    <a:pt x="8" y="11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0" y="5"/>
                    <a:pt x="19" y="6"/>
                    <a:pt x="18" y="7"/>
                  </a:cubicBezTo>
                  <a:cubicBezTo>
                    <a:pt x="17" y="7"/>
                    <a:pt x="17" y="8"/>
                    <a:pt x="16" y="8"/>
                  </a:cubicBezTo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7" y="8"/>
                    <a:pt x="5" y="9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6" y="9"/>
                    <a:pt x="4" y="10"/>
                    <a:pt x="3" y="11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6" y="5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5" y="7"/>
                    <a:pt x="4" y="8"/>
                    <a:pt x="2" y="9"/>
                  </a:cubicBezTo>
                  <a:moveTo>
                    <a:pt x="16" y="12"/>
                  </a:moveTo>
                  <a:cubicBezTo>
                    <a:pt x="18" y="10"/>
                    <a:pt x="20" y="9"/>
                    <a:pt x="21" y="7"/>
                  </a:cubicBezTo>
                  <a:cubicBezTo>
                    <a:pt x="23" y="6"/>
                    <a:pt x="25" y="5"/>
                    <a:pt x="26" y="3"/>
                  </a:cubicBezTo>
                  <a:cubicBezTo>
                    <a:pt x="23" y="7"/>
                    <a:pt x="20" y="9"/>
                    <a:pt x="16" y="12"/>
                  </a:cubicBezTo>
                  <a:moveTo>
                    <a:pt x="9" y="18"/>
                  </a:moveTo>
                  <a:cubicBezTo>
                    <a:pt x="10" y="17"/>
                    <a:pt x="10" y="17"/>
                    <a:pt x="11" y="16"/>
                  </a:cubicBezTo>
                  <a:cubicBezTo>
                    <a:pt x="16" y="12"/>
                    <a:pt x="22" y="9"/>
                    <a:pt x="26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3" y="8"/>
                    <a:pt x="21" y="10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12" y="16"/>
                    <a:pt x="11" y="17"/>
                    <a:pt x="9" y="18"/>
                  </a:cubicBezTo>
                  <a:moveTo>
                    <a:pt x="3" y="9"/>
                  </a:moveTo>
                  <a:cubicBezTo>
                    <a:pt x="5" y="7"/>
                    <a:pt x="8" y="5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8" y="5"/>
                    <a:pt x="5" y="7"/>
                    <a:pt x="3" y="9"/>
                  </a:cubicBezTo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6"/>
                    <a:pt x="2" y="7"/>
                  </a:cubicBezTo>
                  <a:moveTo>
                    <a:pt x="18" y="5"/>
                  </a:moveTo>
                  <a:cubicBezTo>
                    <a:pt x="18" y="4"/>
                    <a:pt x="20" y="3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moveTo>
                    <a:pt x="15" y="1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0" y="6"/>
                    <a:pt x="21" y="6"/>
                    <a:pt x="22" y="4"/>
                  </a:cubicBezTo>
                  <a:cubicBezTo>
                    <a:pt x="22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2" y="5"/>
                  </a:cubicBezTo>
                  <a:cubicBezTo>
                    <a:pt x="21" y="6"/>
                    <a:pt x="20" y="7"/>
                    <a:pt x="18" y="8"/>
                  </a:cubicBezTo>
                  <a:cubicBezTo>
                    <a:pt x="17" y="8"/>
                    <a:pt x="16" y="9"/>
                    <a:pt x="15" y="10"/>
                  </a:cubicBezTo>
                  <a:moveTo>
                    <a:pt x="6" y="18"/>
                  </a:moveTo>
                  <a:cubicBezTo>
                    <a:pt x="7" y="17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4" y="11"/>
                    <a:pt x="16" y="10"/>
                    <a:pt x="19" y="8"/>
                  </a:cubicBezTo>
                  <a:cubicBezTo>
                    <a:pt x="21" y="6"/>
                    <a:pt x="24" y="5"/>
                    <a:pt x="25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3" y="6"/>
                    <a:pt x="19" y="9"/>
                    <a:pt x="16" y="12"/>
                  </a:cubicBezTo>
                  <a:cubicBezTo>
                    <a:pt x="14" y="13"/>
                    <a:pt x="12" y="15"/>
                    <a:pt x="9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6" y="4"/>
                    <a:pt x="5" y="6"/>
                    <a:pt x="2" y="7"/>
                  </a:cubicBezTo>
                  <a:moveTo>
                    <a:pt x="17" y="7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1" y="4"/>
                    <a:pt x="20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moveTo>
                    <a:pt x="2" y="5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2"/>
                    <a:pt x="4" y="4"/>
                    <a:pt x="2" y="5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6" y="21"/>
                    <a:pt x="9" y="27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8" y="27"/>
                    <a:pt x="22" y="21"/>
                    <a:pt x="25" y="15"/>
                  </a:cubicBezTo>
                  <a:cubicBezTo>
                    <a:pt x="27" y="12"/>
                    <a:pt x="29" y="8"/>
                    <a:pt x="29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1"/>
                    <a:pt x="16" y="5"/>
                    <a:pt x="14" y="8"/>
                  </a:cubicBezTo>
                  <a:cubicBezTo>
                    <a:pt x="13" y="5"/>
                    <a:pt x="11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7367256" y="2145432"/>
              <a:ext cx="520700" cy="487363"/>
            </a:xfrm>
            <a:custGeom>
              <a:avLst/>
              <a:gdLst>
                <a:gd name="T0" fmla="*/ 12 w 123"/>
                <a:gd name="T1" fmla="*/ 84 h 115"/>
                <a:gd name="T2" fmla="*/ 11 w 123"/>
                <a:gd name="T3" fmla="*/ 84 h 115"/>
                <a:gd name="T4" fmla="*/ 21 w 123"/>
                <a:gd name="T5" fmla="*/ 93 h 115"/>
                <a:gd name="T6" fmla="*/ 14 w 123"/>
                <a:gd name="T7" fmla="*/ 85 h 115"/>
                <a:gd name="T8" fmla="*/ 18 w 123"/>
                <a:gd name="T9" fmla="*/ 79 h 115"/>
                <a:gd name="T10" fmla="*/ 26 w 123"/>
                <a:gd name="T11" fmla="*/ 72 h 115"/>
                <a:gd name="T12" fmla="*/ 29 w 123"/>
                <a:gd name="T13" fmla="*/ 72 h 115"/>
                <a:gd name="T14" fmla="*/ 32 w 123"/>
                <a:gd name="T15" fmla="*/ 66 h 115"/>
                <a:gd name="T16" fmla="*/ 54 w 123"/>
                <a:gd name="T17" fmla="*/ 63 h 115"/>
                <a:gd name="T18" fmla="*/ 34 w 123"/>
                <a:gd name="T19" fmla="*/ 68 h 115"/>
                <a:gd name="T20" fmla="*/ 27 w 123"/>
                <a:gd name="T21" fmla="*/ 98 h 115"/>
                <a:gd name="T22" fmla="*/ 72 w 123"/>
                <a:gd name="T23" fmla="*/ 73 h 115"/>
                <a:gd name="T24" fmla="*/ 50 w 123"/>
                <a:gd name="T25" fmla="*/ 59 h 115"/>
                <a:gd name="T26" fmla="*/ 41 w 123"/>
                <a:gd name="T27" fmla="*/ 58 h 115"/>
                <a:gd name="T28" fmla="*/ 44 w 123"/>
                <a:gd name="T29" fmla="*/ 56 h 115"/>
                <a:gd name="T30" fmla="*/ 47 w 123"/>
                <a:gd name="T31" fmla="*/ 52 h 115"/>
                <a:gd name="T32" fmla="*/ 87 w 123"/>
                <a:gd name="T33" fmla="*/ 58 h 115"/>
                <a:gd name="T34" fmla="*/ 40 w 123"/>
                <a:gd name="T35" fmla="*/ 84 h 115"/>
                <a:gd name="T36" fmla="*/ 61 w 123"/>
                <a:gd name="T37" fmla="*/ 38 h 115"/>
                <a:gd name="T38" fmla="*/ 103 w 123"/>
                <a:gd name="T39" fmla="*/ 46 h 115"/>
                <a:gd name="T40" fmla="*/ 93 w 123"/>
                <a:gd name="T41" fmla="*/ 53 h 115"/>
                <a:gd name="T42" fmla="*/ 85 w 123"/>
                <a:gd name="T43" fmla="*/ 53 h 115"/>
                <a:gd name="T44" fmla="*/ 47 w 123"/>
                <a:gd name="T45" fmla="*/ 94 h 115"/>
                <a:gd name="T46" fmla="*/ 56 w 123"/>
                <a:gd name="T47" fmla="*/ 70 h 115"/>
                <a:gd name="T48" fmla="*/ 72 w 123"/>
                <a:gd name="T49" fmla="*/ 29 h 115"/>
                <a:gd name="T50" fmla="*/ 77 w 123"/>
                <a:gd name="T51" fmla="*/ 27 h 115"/>
                <a:gd name="T52" fmla="*/ 55 w 123"/>
                <a:gd name="T53" fmla="*/ 92 h 115"/>
                <a:gd name="T54" fmla="*/ 115 w 123"/>
                <a:gd name="T55" fmla="*/ 39 h 115"/>
                <a:gd name="T56" fmla="*/ 75 w 123"/>
                <a:gd name="T57" fmla="*/ 21 h 115"/>
                <a:gd name="T58" fmla="*/ 82 w 123"/>
                <a:gd name="T59" fmla="*/ 63 h 115"/>
                <a:gd name="T60" fmla="*/ 108 w 123"/>
                <a:gd name="T61" fmla="*/ 51 h 115"/>
                <a:gd name="T62" fmla="*/ 100 w 123"/>
                <a:gd name="T63" fmla="*/ 46 h 115"/>
                <a:gd name="T64" fmla="*/ 68 w 123"/>
                <a:gd name="T65" fmla="*/ 12 h 115"/>
                <a:gd name="T66" fmla="*/ 65 w 123"/>
                <a:gd name="T67" fmla="*/ 8 h 115"/>
                <a:gd name="T68" fmla="*/ 98 w 123"/>
                <a:gd name="T69" fmla="*/ 25 h 115"/>
                <a:gd name="T70" fmla="*/ 79 w 123"/>
                <a:gd name="T71" fmla="*/ 40 h 115"/>
                <a:gd name="T72" fmla="*/ 80 w 123"/>
                <a:gd name="T73" fmla="*/ 18 h 115"/>
                <a:gd name="T74" fmla="*/ 74 w 123"/>
                <a:gd name="T75" fmla="*/ 26 h 115"/>
                <a:gd name="T76" fmla="*/ 77 w 123"/>
                <a:gd name="T77" fmla="*/ 23 h 115"/>
                <a:gd name="T78" fmla="*/ 84 w 123"/>
                <a:gd name="T79" fmla="*/ 15 h 115"/>
                <a:gd name="T80" fmla="*/ 98 w 123"/>
                <a:gd name="T81" fmla="*/ 6 h 115"/>
                <a:gd name="T82" fmla="*/ 66 w 123"/>
                <a:gd name="T83" fmla="*/ 8 h 115"/>
                <a:gd name="T84" fmla="*/ 78 w 123"/>
                <a:gd name="T85" fmla="*/ 20 h 115"/>
                <a:gd name="T86" fmla="*/ 76 w 123"/>
                <a:gd name="T87" fmla="*/ 16 h 115"/>
                <a:gd name="T88" fmla="*/ 73 w 123"/>
                <a:gd name="T89" fmla="*/ 10 h 115"/>
                <a:gd name="T90" fmla="*/ 69 w 123"/>
                <a:gd name="T91" fmla="*/ 68 h 115"/>
                <a:gd name="T92" fmla="*/ 73 w 123"/>
                <a:gd name="T93" fmla="*/ 71 h 115"/>
                <a:gd name="T94" fmla="*/ 95 w 123"/>
                <a:gd name="T95" fmla="*/ 5 h 115"/>
                <a:gd name="T96" fmla="*/ 81 w 123"/>
                <a:gd name="T97" fmla="*/ 44 h 115"/>
                <a:gd name="T98" fmla="*/ 94 w 123"/>
                <a:gd name="T99" fmla="*/ 38 h 115"/>
                <a:gd name="T100" fmla="*/ 102 w 123"/>
                <a:gd name="T101" fmla="*/ 7 h 115"/>
                <a:gd name="T102" fmla="*/ 96 w 123"/>
                <a:gd name="T103" fmla="*/ 33 h 115"/>
                <a:gd name="T104" fmla="*/ 97 w 123"/>
                <a:gd name="T105" fmla="*/ 49 h 115"/>
                <a:gd name="T106" fmla="*/ 118 w 123"/>
                <a:gd name="T107" fmla="*/ 9 h 115"/>
                <a:gd name="T108" fmla="*/ 114 w 123"/>
                <a:gd name="T109" fmla="*/ 25 h 115"/>
                <a:gd name="T110" fmla="*/ 106 w 123"/>
                <a:gd name="T111" fmla="*/ 45 h 115"/>
                <a:gd name="T112" fmla="*/ 116 w 123"/>
                <a:gd name="T113" fmla="*/ 5 h 115"/>
                <a:gd name="T114" fmla="*/ 104 w 123"/>
                <a:gd name="T115" fmla="*/ 37 h 115"/>
                <a:gd name="T116" fmla="*/ 97 w 123"/>
                <a:gd name="T117" fmla="*/ 49 h 115"/>
                <a:gd name="T118" fmla="*/ 1 w 123"/>
                <a:gd name="T119" fmla="*/ 86 h 115"/>
                <a:gd name="T120" fmla="*/ 37 w 123"/>
                <a:gd name="T121" fmla="*/ 115 h 115"/>
                <a:gd name="T122" fmla="*/ 122 w 123"/>
                <a:gd name="T12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15">
                  <a:moveTo>
                    <a:pt x="33" y="105"/>
                  </a:moveTo>
                  <a:cubicBezTo>
                    <a:pt x="32" y="104"/>
                    <a:pt x="31" y="103"/>
                    <a:pt x="31" y="102"/>
                  </a:cubicBezTo>
                  <a:cubicBezTo>
                    <a:pt x="32" y="99"/>
                    <a:pt x="33" y="97"/>
                    <a:pt x="35" y="94"/>
                  </a:cubicBezTo>
                  <a:cubicBezTo>
                    <a:pt x="34" y="97"/>
                    <a:pt x="33" y="101"/>
                    <a:pt x="33" y="105"/>
                  </a:cubicBezTo>
                  <a:moveTo>
                    <a:pt x="10" y="88"/>
                  </a:moveTo>
                  <a:cubicBezTo>
                    <a:pt x="10" y="88"/>
                    <a:pt x="10" y="88"/>
                    <a:pt x="10" y="87"/>
                  </a:cubicBezTo>
                  <a:cubicBezTo>
                    <a:pt x="10" y="87"/>
                    <a:pt x="12" y="84"/>
                    <a:pt x="12" y="84"/>
                  </a:cubicBezTo>
                  <a:cubicBezTo>
                    <a:pt x="12" y="84"/>
                    <a:pt x="13" y="84"/>
                    <a:pt x="13" y="85"/>
                  </a:cubicBezTo>
                  <a:cubicBezTo>
                    <a:pt x="13" y="86"/>
                    <a:pt x="12" y="87"/>
                    <a:pt x="12" y="89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moveTo>
                    <a:pt x="10" y="88"/>
                  </a:moveTo>
                  <a:cubicBezTo>
                    <a:pt x="9" y="87"/>
                    <a:pt x="8" y="87"/>
                    <a:pt x="7" y="87"/>
                  </a:cubicBezTo>
                  <a:cubicBezTo>
                    <a:pt x="8" y="86"/>
                    <a:pt x="10" y="85"/>
                    <a:pt x="11" y="84"/>
                  </a:cubicBezTo>
                  <a:cubicBezTo>
                    <a:pt x="11" y="85"/>
                    <a:pt x="10" y="86"/>
                    <a:pt x="9" y="87"/>
                  </a:cubicBezTo>
                  <a:cubicBezTo>
                    <a:pt x="9" y="87"/>
                    <a:pt x="9" y="88"/>
                    <a:pt x="10" y="88"/>
                  </a:cubicBezTo>
                  <a:moveTo>
                    <a:pt x="17" y="91"/>
                  </a:moveTo>
                  <a:cubicBezTo>
                    <a:pt x="16" y="90"/>
                    <a:pt x="15" y="90"/>
                    <a:pt x="13" y="89"/>
                  </a:cubicBezTo>
                  <a:cubicBezTo>
                    <a:pt x="15" y="86"/>
                    <a:pt x="16" y="84"/>
                    <a:pt x="18" y="81"/>
                  </a:cubicBezTo>
                  <a:cubicBezTo>
                    <a:pt x="17" y="83"/>
                    <a:pt x="17" y="88"/>
                    <a:pt x="17" y="91"/>
                  </a:cubicBezTo>
                  <a:moveTo>
                    <a:pt x="21" y="93"/>
                  </a:moveTo>
                  <a:cubicBezTo>
                    <a:pt x="20" y="93"/>
                    <a:pt x="19" y="92"/>
                    <a:pt x="19" y="92"/>
                  </a:cubicBezTo>
                  <a:cubicBezTo>
                    <a:pt x="22" y="88"/>
                    <a:pt x="22" y="82"/>
                    <a:pt x="24" y="77"/>
                  </a:cubicBezTo>
                  <a:cubicBezTo>
                    <a:pt x="24" y="76"/>
                    <a:pt x="24" y="75"/>
                    <a:pt x="24" y="74"/>
                  </a:cubicBezTo>
                  <a:cubicBezTo>
                    <a:pt x="24" y="77"/>
                    <a:pt x="24" y="80"/>
                    <a:pt x="23" y="82"/>
                  </a:cubicBezTo>
                  <a:cubicBezTo>
                    <a:pt x="22" y="86"/>
                    <a:pt x="22" y="90"/>
                    <a:pt x="21" y="93"/>
                  </a:cubicBezTo>
                  <a:moveTo>
                    <a:pt x="13" y="88"/>
                  </a:moveTo>
                  <a:cubicBezTo>
                    <a:pt x="13" y="88"/>
                    <a:pt x="14" y="85"/>
                    <a:pt x="14" y="85"/>
                  </a:cubicBezTo>
                  <a:cubicBezTo>
                    <a:pt x="14" y="84"/>
                    <a:pt x="14" y="83"/>
                    <a:pt x="13" y="82"/>
                  </a:cubicBezTo>
                  <a:cubicBezTo>
                    <a:pt x="17" y="79"/>
                    <a:pt x="20" y="77"/>
                    <a:pt x="24" y="74"/>
                  </a:cubicBezTo>
                  <a:cubicBezTo>
                    <a:pt x="22" y="77"/>
                    <a:pt x="22" y="81"/>
                    <a:pt x="21" y="84"/>
                  </a:cubicBezTo>
                  <a:cubicBezTo>
                    <a:pt x="21" y="85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6"/>
                    <a:pt x="19" y="83"/>
                    <a:pt x="19" y="79"/>
                  </a:cubicBezTo>
                  <a:cubicBezTo>
                    <a:pt x="19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2"/>
                    <a:pt x="15" y="85"/>
                    <a:pt x="13" y="88"/>
                  </a:cubicBezTo>
                  <a:cubicBezTo>
                    <a:pt x="13" y="88"/>
                    <a:pt x="13" y="88"/>
                    <a:pt x="13" y="88"/>
                  </a:cubicBezTo>
                  <a:moveTo>
                    <a:pt x="22" y="93"/>
                  </a:moveTo>
                  <a:cubicBezTo>
                    <a:pt x="21" y="93"/>
                    <a:pt x="23" y="86"/>
                    <a:pt x="24" y="85"/>
                  </a:cubicBezTo>
                  <a:cubicBezTo>
                    <a:pt x="24" y="81"/>
                    <a:pt x="25" y="76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8" y="70"/>
                    <a:pt x="30" y="69"/>
                  </a:cubicBezTo>
                  <a:cubicBezTo>
                    <a:pt x="27" y="75"/>
                    <a:pt x="26" y="82"/>
                    <a:pt x="23" y="89"/>
                  </a:cubicBezTo>
                  <a:cubicBezTo>
                    <a:pt x="22" y="92"/>
                    <a:pt x="22" y="93"/>
                    <a:pt x="22" y="93"/>
                  </a:cubicBezTo>
                  <a:moveTo>
                    <a:pt x="23" y="95"/>
                  </a:moveTo>
                  <a:cubicBezTo>
                    <a:pt x="23" y="95"/>
                    <a:pt x="22" y="94"/>
                    <a:pt x="22" y="94"/>
                  </a:cubicBezTo>
                  <a:cubicBezTo>
                    <a:pt x="24" y="90"/>
                    <a:pt x="26" y="86"/>
                    <a:pt x="27" y="81"/>
                  </a:cubicBezTo>
                  <a:cubicBezTo>
                    <a:pt x="28" y="78"/>
                    <a:pt x="28" y="75"/>
                    <a:pt x="29" y="72"/>
                  </a:cubicBezTo>
                  <a:cubicBezTo>
                    <a:pt x="30" y="71"/>
                    <a:pt x="31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77"/>
                    <a:pt x="25" y="86"/>
                    <a:pt x="23" y="95"/>
                  </a:cubicBezTo>
                  <a:moveTo>
                    <a:pt x="24" y="94"/>
                  </a:moveTo>
                  <a:cubicBezTo>
                    <a:pt x="24" y="94"/>
                    <a:pt x="25" y="91"/>
                    <a:pt x="26" y="89"/>
                  </a:cubicBezTo>
                  <a:cubicBezTo>
                    <a:pt x="27" y="86"/>
                    <a:pt x="28" y="83"/>
                    <a:pt x="29" y="80"/>
                  </a:cubicBezTo>
                  <a:cubicBezTo>
                    <a:pt x="31" y="76"/>
                    <a:pt x="32" y="71"/>
                    <a:pt x="32" y="66"/>
                  </a:cubicBezTo>
                  <a:cubicBezTo>
                    <a:pt x="33" y="66"/>
                    <a:pt x="33" y="65"/>
                    <a:pt x="34" y="65"/>
                  </a:cubicBezTo>
                  <a:cubicBezTo>
                    <a:pt x="30" y="73"/>
                    <a:pt x="30" y="84"/>
                    <a:pt x="26" y="92"/>
                  </a:cubicBezTo>
                  <a:cubicBezTo>
                    <a:pt x="25" y="93"/>
                    <a:pt x="25" y="94"/>
                    <a:pt x="24" y="94"/>
                  </a:cubicBezTo>
                  <a:moveTo>
                    <a:pt x="37" y="110"/>
                  </a:moveTo>
                  <a:cubicBezTo>
                    <a:pt x="40" y="106"/>
                    <a:pt x="41" y="101"/>
                    <a:pt x="42" y="96"/>
                  </a:cubicBezTo>
                  <a:cubicBezTo>
                    <a:pt x="45" y="89"/>
                    <a:pt x="47" y="83"/>
                    <a:pt x="49" y="76"/>
                  </a:cubicBezTo>
                  <a:cubicBezTo>
                    <a:pt x="51" y="72"/>
                    <a:pt x="53" y="68"/>
                    <a:pt x="54" y="63"/>
                  </a:cubicBezTo>
                  <a:cubicBezTo>
                    <a:pt x="54" y="64"/>
                    <a:pt x="54" y="65"/>
                    <a:pt x="54" y="66"/>
                  </a:cubicBezTo>
                  <a:cubicBezTo>
                    <a:pt x="51" y="78"/>
                    <a:pt x="48" y="90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1" y="105"/>
                    <a:pt x="39" y="107"/>
                    <a:pt x="37" y="110"/>
                  </a:cubicBezTo>
                  <a:moveTo>
                    <a:pt x="26" y="97"/>
                  </a:moveTo>
                  <a:cubicBezTo>
                    <a:pt x="25" y="97"/>
                    <a:pt x="25" y="96"/>
                    <a:pt x="24" y="96"/>
                  </a:cubicBezTo>
                  <a:cubicBezTo>
                    <a:pt x="31" y="88"/>
                    <a:pt x="31" y="77"/>
                    <a:pt x="34" y="68"/>
                  </a:cubicBezTo>
                  <a:cubicBezTo>
                    <a:pt x="34" y="67"/>
                    <a:pt x="35" y="65"/>
                    <a:pt x="35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5"/>
                    <a:pt x="36" y="67"/>
                  </a:cubicBezTo>
                  <a:cubicBezTo>
                    <a:pt x="35" y="70"/>
                    <a:pt x="34" y="74"/>
                    <a:pt x="33" y="77"/>
                  </a:cubicBezTo>
                  <a:cubicBezTo>
                    <a:pt x="31" y="84"/>
                    <a:pt x="28" y="91"/>
                    <a:pt x="26" y="97"/>
                  </a:cubicBezTo>
                  <a:moveTo>
                    <a:pt x="29" y="101"/>
                  </a:moveTo>
                  <a:cubicBezTo>
                    <a:pt x="29" y="100"/>
                    <a:pt x="28" y="99"/>
                    <a:pt x="27" y="98"/>
                  </a:cubicBezTo>
                  <a:cubicBezTo>
                    <a:pt x="34" y="87"/>
                    <a:pt x="35" y="73"/>
                    <a:pt x="41" y="61"/>
                  </a:cubicBezTo>
                  <a:cubicBezTo>
                    <a:pt x="41" y="62"/>
                    <a:pt x="40" y="63"/>
                    <a:pt x="40" y="64"/>
                  </a:cubicBezTo>
                  <a:cubicBezTo>
                    <a:pt x="39" y="68"/>
                    <a:pt x="38" y="73"/>
                    <a:pt x="36" y="77"/>
                  </a:cubicBezTo>
                  <a:cubicBezTo>
                    <a:pt x="34" y="85"/>
                    <a:pt x="31" y="93"/>
                    <a:pt x="29" y="101"/>
                  </a:cubicBezTo>
                  <a:moveTo>
                    <a:pt x="68" y="78"/>
                  </a:moveTo>
                  <a:cubicBezTo>
                    <a:pt x="70" y="72"/>
                    <a:pt x="72" y="65"/>
                    <a:pt x="75" y="59"/>
                  </a:cubicBezTo>
                  <a:cubicBezTo>
                    <a:pt x="74" y="64"/>
                    <a:pt x="73" y="68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0" y="76"/>
                    <a:pt x="68" y="78"/>
                  </a:cubicBezTo>
                  <a:moveTo>
                    <a:pt x="36" y="109"/>
                  </a:moveTo>
                  <a:cubicBezTo>
                    <a:pt x="35" y="108"/>
                    <a:pt x="34" y="107"/>
                    <a:pt x="34" y="106"/>
                  </a:cubicBezTo>
                  <a:cubicBezTo>
                    <a:pt x="35" y="103"/>
                    <a:pt x="36" y="100"/>
                    <a:pt x="37" y="96"/>
                  </a:cubicBezTo>
                  <a:cubicBezTo>
                    <a:pt x="38" y="91"/>
                    <a:pt x="41" y="85"/>
                    <a:pt x="43" y="80"/>
                  </a:cubicBezTo>
                  <a:cubicBezTo>
                    <a:pt x="46" y="73"/>
                    <a:pt x="48" y="66"/>
                    <a:pt x="50" y="59"/>
                  </a:cubicBezTo>
                  <a:cubicBezTo>
                    <a:pt x="48" y="64"/>
                    <a:pt x="47" y="70"/>
                    <a:pt x="45" y="75"/>
                  </a:cubicBezTo>
                  <a:cubicBezTo>
                    <a:pt x="42" y="86"/>
                    <a:pt x="40" y="98"/>
                    <a:pt x="36" y="109"/>
                  </a:cubicBezTo>
                  <a:moveTo>
                    <a:pt x="27" y="97"/>
                  </a:moveTo>
                  <a:cubicBezTo>
                    <a:pt x="27" y="97"/>
                    <a:pt x="27" y="96"/>
                    <a:pt x="28" y="94"/>
                  </a:cubicBezTo>
                  <a:cubicBezTo>
                    <a:pt x="30" y="90"/>
                    <a:pt x="31" y="86"/>
                    <a:pt x="32" y="81"/>
                  </a:cubicBezTo>
                  <a:cubicBezTo>
                    <a:pt x="35" y="75"/>
                    <a:pt x="36" y="68"/>
                    <a:pt x="37" y="62"/>
                  </a:cubicBezTo>
                  <a:cubicBezTo>
                    <a:pt x="39" y="60"/>
                    <a:pt x="40" y="59"/>
                    <a:pt x="41" y="58"/>
                  </a:cubicBezTo>
                  <a:cubicBezTo>
                    <a:pt x="35" y="69"/>
                    <a:pt x="34" y="82"/>
                    <a:pt x="28" y="94"/>
                  </a:cubicBezTo>
                  <a:cubicBezTo>
                    <a:pt x="27" y="96"/>
                    <a:pt x="27" y="97"/>
                    <a:pt x="27" y="97"/>
                  </a:cubicBezTo>
                  <a:moveTo>
                    <a:pt x="30" y="101"/>
                  </a:moveTo>
                  <a:cubicBezTo>
                    <a:pt x="30" y="101"/>
                    <a:pt x="31" y="97"/>
                    <a:pt x="32" y="95"/>
                  </a:cubicBezTo>
                  <a:cubicBezTo>
                    <a:pt x="33" y="90"/>
                    <a:pt x="34" y="86"/>
                    <a:pt x="36" y="81"/>
                  </a:cubicBezTo>
                  <a:cubicBezTo>
                    <a:pt x="39" y="73"/>
                    <a:pt x="41" y="6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6" y="54"/>
                    <a:pt x="47" y="53"/>
                  </a:cubicBezTo>
                  <a:cubicBezTo>
                    <a:pt x="41" y="67"/>
                    <a:pt x="38" y="83"/>
                    <a:pt x="32" y="98"/>
                  </a:cubicBezTo>
                  <a:cubicBezTo>
                    <a:pt x="31" y="100"/>
                    <a:pt x="30" y="101"/>
                    <a:pt x="30" y="101"/>
                  </a:cubicBezTo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4" y="63"/>
                    <a:pt x="45" y="61"/>
                    <a:pt x="45" y="59"/>
                  </a:cubicBezTo>
                  <a:cubicBezTo>
                    <a:pt x="46" y="58"/>
                    <a:pt x="47" y="52"/>
                    <a:pt x="47" y="52"/>
                  </a:cubicBezTo>
                  <a:cubicBezTo>
                    <a:pt x="47" y="52"/>
                    <a:pt x="47" y="52"/>
                    <a:pt x="47" y="54"/>
                  </a:cubicBezTo>
                  <a:cubicBezTo>
                    <a:pt x="46" y="58"/>
                    <a:pt x="45" y="62"/>
                    <a:pt x="43" y="66"/>
                  </a:cubicBezTo>
                  <a:moveTo>
                    <a:pt x="87" y="58"/>
                  </a:moveTo>
                  <a:cubicBezTo>
                    <a:pt x="89" y="55"/>
                    <a:pt x="90" y="51"/>
                    <a:pt x="92" y="47"/>
                  </a:cubicBezTo>
                  <a:cubicBezTo>
                    <a:pt x="91" y="50"/>
                    <a:pt x="91" y="52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6"/>
                    <a:pt x="88" y="57"/>
                    <a:pt x="87" y="58"/>
                  </a:cubicBezTo>
                  <a:moveTo>
                    <a:pt x="33" y="105"/>
                  </a:moveTo>
                  <a:cubicBezTo>
                    <a:pt x="34" y="102"/>
                    <a:pt x="34" y="99"/>
                    <a:pt x="35" y="95"/>
                  </a:cubicBezTo>
                  <a:cubicBezTo>
                    <a:pt x="36" y="90"/>
                    <a:pt x="38" y="85"/>
                    <a:pt x="40" y="80"/>
                  </a:cubicBezTo>
                  <a:cubicBezTo>
                    <a:pt x="43" y="70"/>
                    <a:pt x="46" y="60"/>
                    <a:pt x="49" y="51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0" y="53"/>
                    <a:pt x="49" y="62"/>
                    <a:pt x="46" y="70"/>
                  </a:cubicBezTo>
                  <a:cubicBezTo>
                    <a:pt x="44" y="74"/>
                    <a:pt x="42" y="79"/>
                    <a:pt x="40" y="84"/>
                  </a:cubicBezTo>
                  <a:cubicBezTo>
                    <a:pt x="38" y="89"/>
                    <a:pt x="37" y="94"/>
                    <a:pt x="35" y="100"/>
                  </a:cubicBezTo>
                  <a:cubicBezTo>
                    <a:pt x="35" y="102"/>
                    <a:pt x="34" y="103"/>
                    <a:pt x="33" y="105"/>
                  </a:cubicBezTo>
                  <a:moveTo>
                    <a:pt x="38" y="105"/>
                  </a:moveTo>
                  <a:cubicBezTo>
                    <a:pt x="39" y="103"/>
                    <a:pt x="39" y="102"/>
                    <a:pt x="40" y="100"/>
                  </a:cubicBezTo>
                  <a:cubicBezTo>
                    <a:pt x="42" y="93"/>
                    <a:pt x="43" y="86"/>
                    <a:pt x="45" y="80"/>
                  </a:cubicBezTo>
                  <a:cubicBezTo>
                    <a:pt x="48" y="68"/>
                    <a:pt x="51" y="55"/>
                    <a:pt x="56" y="43"/>
                  </a:cubicBezTo>
                  <a:cubicBezTo>
                    <a:pt x="58" y="42"/>
                    <a:pt x="60" y="40"/>
                    <a:pt x="61" y="38"/>
                  </a:cubicBezTo>
                  <a:cubicBezTo>
                    <a:pt x="59" y="43"/>
                    <a:pt x="58" y="49"/>
                    <a:pt x="57" y="55"/>
                  </a:cubicBezTo>
                  <a:cubicBezTo>
                    <a:pt x="55" y="59"/>
                    <a:pt x="54" y="63"/>
                    <a:pt x="52" y="67"/>
                  </a:cubicBezTo>
                  <a:cubicBezTo>
                    <a:pt x="47" y="78"/>
                    <a:pt x="44" y="90"/>
                    <a:pt x="40" y="102"/>
                  </a:cubicBezTo>
                  <a:cubicBezTo>
                    <a:pt x="39" y="103"/>
                    <a:pt x="39" y="104"/>
                    <a:pt x="38" y="105"/>
                  </a:cubicBezTo>
                  <a:moveTo>
                    <a:pt x="104" y="47"/>
                  </a:moveTo>
                  <a:cubicBezTo>
                    <a:pt x="104" y="47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3"/>
                    <a:pt x="105" y="39"/>
                    <a:pt x="106" y="36"/>
                  </a:cubicBezTo>
                  <a:cubicBezTo>
                    <a:pt x="105" y="40"/>
                    <a:pt x="105" y="43"/>
                    <a:pt x="104" y="47"/>
                  </a:cubicBezTo>
                  <a:moveTo>
                    <a:pt x="93" y="53"/>
                  </a:moveTo>
                  <a:cubicBezTo>
                    <a:pt x="96" y="47"/>
                    <a:pt x="97" y="40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9"/>
                    <a:pt x="97" y="44"/>
                    <a:pt x="96" y="50"/>
                  </a:cubicBezTo>
                  <a:cubicBezTo>
                    <a:pt x="95" y="51"/>
                    <a:pt x="94" y="52"/>
                    <a:pt x="93" y="53"/>
                  </a:cubicBezTo>
                  <a:moveTo>
                    <a:pt x="85" y="53"/>
                  </a:moveTo>
                  <a:cubicBezTo>
                    <a:pt x="86" y="51"/>
                    <a:pt x="86" y="49"/>
                    <a:pt x="86" y="47"/>
                  </a:cubicBezTo>
                  <a:cubicBezTo>
                    <a:pt x="88" y="42"/>
                    <a:pt x="90" y="37"/>
                    <a:pt x="91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5"/>
                    <a:pt x="90" y="36"/>
                  </a:cubicBezTo>
                  <a:cubicBezTo>
                    <a:pt x="88" y="41"/>
                    <a:pt x="87" y="47"/>
                    <a:pt x="86" y="52"/>
                  </a:cubicBezTo>
                  <a:cubicBezTo>
                    <a:pt x="85" y="52"/>
                    <a:pt x="85" y="52"/>
                    <a:pt x="85" y="53"/>
                  </a:cubicBezTo>
                  <a:moveTo>
                    <a:pt x="112" y="55"/>
                  </a:moveTo>
                  <a:cubicBezTo>
                    <a:pt x="111" y="54"/>
                    <a:pt x="110" y="53"/>
                    <a:pt x="109" y="52"/>
                  </a:cubicBezTo>
                  <a:cubicBezTo>
                    <a:pt x="111" y="45"/>
                    <a:pt x="113" y="38"/>
                    <a:pt x="115" y="31"/>
                  </a:cubicBezTo>
                  <a:cubicBezTo>
                    <a:pt x="115" y="33"/>
                    <a:pt x="115" y="35"/>
                    <a:pt x="114" y="37"/>
                  </a:cubicBezTo>
                  <a:cubicBezTo>
                    <a:pt x="113" y="43"/>
                    <a:pt x="111" y="49"/>
                    <a:pt x="112" y="55"/>
                  </a:cubicBezTo>
                  <a:moveTo>
                    <a:pt x="45" y="100"/>
                  </a:moveTo>
                  <a:cubicBezTo>
                    <a:pt x="45" y="99"/>
                    <a:pt x="47" y="96"/>
                    <a:pt x="47" y="94"/>
                  </a:cubicBezTo>
                  <a:cubicBezTo>
                    <a:pt x="49" y="87"/>
                    <a:pt x="50" y="80"/>
                    <a:pt x="52" y="74"/>
                  </a:cubicBezTo>
                  <a:cubicBezTo>
                    <a:pt x="54" y="69"/>
                    <a:pt x="55" y="63"/>
                    <a:pt x="57" y="58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9" y="50"/>
                    <a:pt x="61" y="43"/>
                    <a:pt x="63" y="36"/>
                  </a:cubicBezTo>
                  <a:cubicBezTo>
                    <a:pt x="66" y="34"/>
                    <a:pt x="69" y="31"/>
                    <a:pt x="71" y="29"/>
                  </a:cubicBezTo>
                  <a:cubicBezTo>
                    <a:pt x="67" y="37"/>
                    <a:pt x="65" y="46"/>
                    <a:pt x="62" y="54"/>
                  </a:cubicBezTo>
                  <a:cubicBezTo>
                    <a:pt x="60" y="60"/>
                    <a:pt x="58" y="65"/>
                    <a:pt x="56" y="70"/>
                  </a:cubicBezTo>
                  <a:cubicBezTo>
                    <a:pt x="54" y="77"/>
                    <a:pt x="52" y="83"/>
                    <a:pt x="49" y="90"/>
                  </a:cubicBezTo>
                  <a:cubicBezTo>
                    <a:pt x="48" y="93"/>
                    <a:pt x="46" y="97"/>
                    <a:pt x="45" y="100"/>
                  </a:cubicBezTo>
                  <a:moveTo>
                    <a:pt x="45" y="102"/>
                  </a:moveTo>
                  <a:cubicBezTo>
                    <a:pt x="50" y="92"/>
                    <a:pt x="53" y="81"/>
                    <a:pt x="57" y="71"/>
                  </a:cubicBezTo>
                  <a:cubicBezTo>
                    <a:pt x="59" y="65"/>
                    <a:pt x="61" y="60"/>
                    <a:pt x="63" y="54"/>
                  </a:cubicBezTo>
                  <a:cubicBezTo>
                    <a:pt x="66" y="48"/>
                    <a:pt x="67" y="42"/>
                    <a:pt x="69" y="36"/>
                  </a:cubicBezTo>
                  <a:cubicBezTo>
                    <a:pt x="70" y="34"/>
                    <a:pt x="71" y="31"/>
                    <a:pt x="72" y="29"/>
                  </a:cubicBezTo>
                  <a:cubicBezTo>
                    <a:pt x="71" y="30"/>
                    <a:pt x="71" y="32"/>
                    <a:pt x="70" y="34"/>
                  </a:cubicBezTo>
                  <a:cubicBezTo>
                    <a:pt x="68" y="40"/>
                    <a:pt x="66" y="47"/>
                    <a:pt x="64" y="54"/>
                  </a:cubicBezTo>
                  <a:cubicBezTo>
                    <a:pt x="60" y="66"/>
                    <a:pt x="57" y="79"/>
                    <a:pt x="54" y="9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1" y="96"/>
                    <a:pt x="48" y="99"/>
                    <a:pt x="45" y="102"/>
                  </a:cubicBezTo>
                  <a:moveTo>
                    <a:pt x="55" y="92"/>
                  </a:moveTo>
                  <a:cubicBezTo>
                    <a:pt x="64" y="71"/>
                    <a:pt x="69" y="48"/>
                    <a:pt x="77" y="27"/>
                  </a:cubicBezTo>
                  <a:cubicBezTo>
                    <a:pt x="78" y="25"/>
                    <a:pt x="79" y="23"/>
                    <a:pt x="79" y="21"/>
                  </a:cubicBezTo>
                  <a:cubicBezTo>
                    <a:pt x="79" y="24"/>
                    <a:pt x="78" y="27"/>
                    <a:pt x="77" y="30"/>
                  </a:cubicBezTo>
                  <a:cubicBezTo>
                    <a:pt x="75" y="36"/>
                    <a:pt x="73" y="43"/>
                    <a:pt x="71" y="49"/>
                  </a:cubicBezTo>
                  <a:cubicBezTo>
                    <a:pt x="67" y="61"/>
                    <a:pt x="64" y="73"/>
                    <a:pt x="60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7" y="90"/>
                    <a:pt x="55" y="92"/>
                  </a:cubicBezTo>
                  <a:moveTo>
                    <a:pt x="107" y="31"/>
                  </a:moveTo>
                  <a:cubicBezTo>
                    <a:pt x="108" y="27"/>
                    <a:pt x="109" y="24"/>
                    <a:pt x="110" y="21"/>
                  </a:cubicBezTo>
                  <a:cubicBezTo>
                    <a:pt x="109" y="23"/>
                    <a:pt x="109" y="24"/>
                    <a:pt x="108" y="26"/>
                  </a:cubicBezTo>
                  <a:cubicBezTo>
                    <a:pt x="108" y="28"/>
                    <a:pt x="107" y="29"/>
                    <a:pt x="107" y="31"/>
                  </a:cubicBezTo>
                  <a:moveTo>
                    <a:pt x="114" y="57"/>
                  </a:moveTo>
                  <a:cubicBezTo>
                    <a:pt x="113" y="56"/>
                    <a:pt x="113" y="56"/>
                    <a:pt x="113" y="56"/>
                  </a:cubicBezTo>
                  <a:cubicBezTo>
                    <a:pt x="112" y="51"/>
                    <a:pt x="113" y="45"/>
                    <a:pt x="115" y="39"/>
                  </a:cubicBezTo>
                  <a:cubicBezTo>
                    <a:pt x="116" y="34"/>
                    <a:pt x="116" y="29"/>
                    <a:pt x="117" y="24"/>
                  </a:cubicBezTo>
                  <a:cubicBezTo>
                    <a:pt x="117" y="23"/>
                    <a:pt x="117" y="22"/>
                    <a:pt x="117" y="21"/>
                  </a:cubicBezTo>
                  <a:cubicBezTo>
                    <a:pt x="116" y="33"/>
                    <a:pt x="114" y="45"/>
                    <a:pt x="114" y="57"/>
                  </a:cubicBezTo>
                  <a:moveTo>
                    <a:pt x="75" y="21"/>
                  </a:move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8"/>
                    <a:pt x="75" y="18"/>
                  </a:cubicBezTo>
                  <a:cubicBezTo>
                    <a:pt x="74" y="19"/>
                    <a:pt x="74" y="20"/>
                    <a:pt x="75" y="21"/>
                  </a:cubicBezTo>
                  <a:moveTo>
                    <a:pt x="82" y="63"/>
                  </a:moveTo>
                  <a:cubicBezTo>
                    <a:pt x="85" y="56"/>
                    <a:pt x="87" y="49"/>
                    <a:pt x="90" y="41"/>
                  </a:cubicBezTo>
                  <a:cubicBezTo>
                    <a:pt x="92" y="33"/>
                    <a:pt x="95" y="25"/>
                    <a:pt x="98" y="17"/>
                  </a:cubicBezTo>
                  <a:cubicBezTo>
                    <a:pt x="97" y="22"/>
                    <a:pt x="96" y="27"/>
                    <a:pt x="94" y="31"/>
                  </a:cubicBezTo>
                  <a:cubicBezTo>
                    <a:pt x="91" y="41"/>
                    <a:pt x="88" y="5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1"/>
                    <a:pt x="84" y="62"/>
                    <a:pt x="82" y="63"/>
                  </a:cubicBezTo>
                  <a:moveTo>
                    <a:pt x="108" y="51"/>
                  </a:moveTo>
                  <a:cubicBezTo>
                    <a:pt x="107" y="50"/>
                    <a:pt x="106" y="49"/>
                    <a:pt x="105" y="48"/>
                  </a:cubicBezTo>
                  <a:cubicBezTo>
                    <a:pt x="109" y="43"/>
                    <a:pt x="110" y="37"/>
                    <a:pt x="111" y="31"/>
                  </a:cubicBezTo>
                  <a:cubicBezTo>
                    <a:pt x="112" y="27"/>
                    <a:pt x="112" y="23"/>
                    <a:pt x="114" y="19"/>
                  </a:cubicBezTo>
                  <a:cubicBezTo>
                    <a:pt x="114" y="18"/>
                    <a:pt x="114" y="18"/>
                    <a:pt x="114" y="17"/>
                  </a:cubicBezTo>
                  <a:cubicBezTo>
                    <a:pt x="113" y="22"/>
                    <a:pt x="112" y="27"/>
                    <a:pt x="112" y="31"/>
                  </a:cubicBezTo>
                  <a:cubicBezTo>
                    <a:pt x="112" y="38"/>
                    <a:pt x="109" y="44"/>
                    <a:pt x="108" y="51"/>
                  </a:cubicBezTo>
                  <a:moveTo>
                    <a:pt x="99" y="47"/>
                  </a:moveTo>
                  <a:cubicBezTo>
                    <a:pt x="100" y="43"/>
                    <a:pt x="102" y="38"/>
                    <a:pt x="103" y="34"/>
                  </a:cubicBezTo>
                  <a:cubicBezTo>
                    <a:pt x="105" y="27"/>
                    <a:pt x="107" y="20"/>
                    <a:pt x="110" y="13"/>
                  </a:cubicBezTo>
                  <a:cubicBezTo>
                    <a:pt x="110" y="14"/>
                    <a:pt x="109" y="15"/>
                    <a:pt x="109" y="16"/>
                  </a:cubicBezTo>
                  <a:cubicBezTo>
                    <a:pt x="108" y="19"/>
                    <a:pt x="106" y="23"/>
                    <a:pt x="105" y="26"/>
                  </a:cubicBezTo>
                  <a:cubicBezTo>
                    <a:pt x="104" y="32"/>
                    <a:pt x="102" y="39"/>
                    <a:pt x="101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99" y="47"/>
                    <a:pt x="99" y="47"/>
                  </a:cubicBezTo>
                  <a:moveTo>
                    <a:pt x="73" y="18"/>
                  </a:moveTo>
                  <a:cubicBezTo>
                    <a:pt x="72" y="18"/>
                    <a:pt x="72" y="17"/>
                    <a:pt x="71" y="16"/>
                  </a:cubicBezTo>
                  <a:cubicBezTo>
                    <a:pt x="72" y="15"/>
                    <a:pt x="73" y="14"/>
                    <a:pt x="73" y="12"/>
                  </a:cubicBezTo>
                  <a:cubicBezTo>
                    <a:pt x="73" y="14"/>
                    <a:pt x="72" y="16"/>
                    <a:pt x="73" y="18"/>
                  </a:cubicBezTo>
                  <a:moveTo>
                    <a:pt x="70" y="14"/>
                  </a:move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9" y="10"/>
                    <a:pt x="69" y="10"/>
                  </a:cubicBezTo>
                  <a:cubicBezTo>
                    <a:pt x="69" y="11"/>
                    <a:pt x="69" y="13"/>
                    <a:pt x="70" y="14"/>
                  </a:cubicBezTo>
                  <a:moveTo>
                    <a:pt x="65" y="9"/>
                  </a:moveTo>
                  <a:cubicBezTo>
                    <a:pt x="65" y="9"/>
                    <a:pt x="65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98" y="25"/>
                  </a:moveTo>
                  <a:cubicBezTo>
                    <a:pt x="100" y="20"/>
                    <a:pt x="102" y="14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100" y="20"/>
                    <a:pt x="99" y="23"/>
                    <a:pt x="98" y="25"/>
                  </a:cubicBezTo>
                  <a:moveTo>
                    <a:pt x="80" y="25"/>
                  </a:moveTo>
                  <a:cubicBezTo>
                    <a:pt x="80" y="25"/>
                    <a:pt x="81" y="25"/>
                    <a:pt x="81" y="24"/>
                  </a:cubicBezTo>
                  <a:cubicBezTo>
                    <a:pt x="83" y="20"/>
                    <a:pt x="85" y="15"/>
                    <a:pt x="87" y="10"/>
                  </a:cubicBezTo>
                  <a:cubicBezTo>
                    <a:pt x="88" y="9"/>
                    <a:pt x="89" y="8"/>
                    <a:pt x="90" y="6"/>
                  </a:cubicBezTo>
                  <a:cubicBezTo>
                    <a:pt x="89" y="8"/>
                    <a:pt x="88" y="11"/>
                    <a:pt x="88" y="13"/>
                  </a:cubicBezTo>
                  <a:cubicBezTo>
                    <a:pt x="86" y="15"/>
                    <a:pt x="85" y="17"/>
                    <a:pt x="84" y="20"/>
                  </a:cubicBezTo>
                  <a:cubicBezTo>
                    <a:pt x="82" y="27"/>
                    <a:pt x="81" y="34"/>
                    <a:pt x="79" y="40"/>
                  </a:cubicBezTo>
                  <a:cubicBezTo>
                    <a:pt x="76" y="48"/>
                    <a:pt x="73" y="55"/>
                    <a:pt x="70" y="62"/>
                  </a:cubicBezTo>
                  <a:cubicBezTo>
                    <a:pt x="67" y="69"/>
                    <a:pt x="66" y="76"/>
                    <a:pt x="62" y="82"/>
                  </a:cubicBezTo>
                  <a:cubicBezTo>
                    <a:pt x="62" y="83"/>
                    <a:pt x="61" y="83"/>
                    <a:pt x="61" y="83"/>
                  </a:cubicBezTo>
                  <a:cubicBezTo>
                    <a:pt x="61" y="83"/>
                    <a:pt x="63" y="78"/>
                    <a:pt x="64" y="77"/>
                  </a:cubicBezTo>
                  <a:cubicBezTo>
                    <a:pt x="65" y="73"/>
                    <a:pt x="66" y="69"/>
                    <a:pt x="67" y="65"/>
                  </a:cubicBezTo>
                  <a:cubicBezTo>
                    <a:pt x="71" y="49"/>
                    <a:pt x="77" y="34"/>
                    <a:pt x="81" y="19"/>
                  </a:cubicBezTo>
                  <a:cubicBezTo>
                    <a:pt x="81" y="18"/>
                    <a:pt x="81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0" y="39"/>
                    <a:pt x="66" y="62"/>
                    <a:pt x="57" y="84"/>
                  </a:cubicBezTo>
                  <a:cubicBezTo>
                    <a:pt x="57" y="85"/>
                    <a:pt x="55" y="90"/>
                    <a:pt x="55" y="90"/>
                  </a:cubicBezTo>
                  <a:cubicBezTo>
                    <a:pt x="55" y="90"/>
                    <a:pt x="55" y="89"/>
                    <a:pt x="56" y="88"/>
                  </a:cubicBezTo>
                  <a:cubicBezTo>
                    <a:pt x="56" y="85"/>
                    <a:pt x="57" y="82"/>
                    <a:pt x="58" y="79"/>
                  </a:cubicBezTo>
                  <a:cubicBezTo>
                    <a:pt x="59" y="73"/>
                    <a:pt x="61" y="66"/>
                    <a:pt x="63" y="61"/>
                  </a:cubicBezTo>
                  <a:cubicBezTo>
                    <a:pt x="67" y="49"/>
                    <a:pt x="69" y="38"/>
                    <a:pt x="74" y="26"/>
                  </a:cubicBezTo>
                  <a:cubicBezTo>
                    <a:pt x="74" y="26"/>
                    <a:pt x="75" y="25"/>
                    <a:pt x="76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1"/>
                    <a:pt x="76" y="20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76" y="22"/>
                    <a:pt x="76" y="23"/>
                    <a:pt x="77" y="23"/>
                  </a:cubicBezTo>
                  <a:cubicBezTo>
                    <a:pt x="77" y="23"/>
                    <a:pt x="77" y="23"/>
                    <a:pt x="77" y="22"/>
                  </a:cubicBezTo>
                  <a:cubicBezTo>
                    <a:pt x="79" y="20"/>
                    <a:pt x="80" y="18"/>
                    <a:pt x="81" y="16"/>
                  </a:cubicBezTo>
                  <a:cubicBezTo>
                    <a:pt x="81" y="15"/>
                    <a:pt x="82" y="14"/>
                    <a:pt x="83" y="13"/>
                  </a:cubicBezTo>
                  <a:cubicBezTo>
                    <a:pt x="83" y="12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10"/>
                    <a:pt x="85" y="12"/>
                    <a:pt x="84" y="14"/>
                  </a:cubicBezTo>
                  <a:cubicBezTo>
                    <a:pt x="84" y="14"/>
                    <a:pt x="84" y="14"/>
                    <a:pt x="84" y="15"/>
                  </a:cubicBezTo>
                  <a:cubicBezTo>
                    <a:pt x="83" y="17"/>
                    <a:pt x="82" y="18"/>
                    <a:pt x="81" y="20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0" y="23"/>
                    <a:pt x="80" y="23"/>
                    <a:pt x="80" y="24"/>
                  </a:cubicBezTo>
                  <a:cubicBezTo>
                    <a:pt x="80" y="24"/>
                    <a:pt x="80" y="25"/>
                    <a:pt x="80" y="25"/>
                  </a:cubicBezTo>
                  <a:moveTo>
                    <a:pt x="74" y="72"/>
                  </a:moveTo>
                  <a:cubicBezTo>
                    <a:pt x="83" y="53"/>
                    <a:pt x="89" y="32"/>
                    <a:pt x="96" y="12"/>
                  </a:cubicBezTo>
                  <a:cubicBezTo>
                    <a:pt x="96" y="11"/>
                    <a:pt x="98" y="6"/>
                    <a:pt x="98" y="6"/>
                  </a:cubicBezTo>
                  <a:cubicBezTo>
                    <a:pt x="98" y="6"/>
                    <a:pt x="98" y="7"/>
                    <a:pt x="98" y="9"/>
                  </a:cubicBezTo>
                  <a:cubicBezTo>
                    <a:pt x="97" y="12"/>
                    <a:pt x="96" y="15"/>
                    <a:pt x="96" y="17"/>
                  </a:cubicBezTo>
                  <a:cubicBezTo>
                    <a:pt x="94" y="23"/>
                    <a:pt x="92" y="29"/>
                    <a:pt x="90" y="34"/>
                  </a:cubicBezTo>
                  <a:cubicBezTo>
                    <a:pt x="86" y="44"/>
                    <a:pt x="85" y="55"/>
                    <a:pt x="81" y="65"/>
                  </a:cubicBezTo>
                  <a:cubicBezTo>
                    <a:pt x="78" y="68"/>
                    <a:pt x="76" y="70"/>
                    <a:pt x="74" y="72"/>
                  </a:cubicBezTo>
                  <a:moveTo>
                    <a:pt x="68" y="10"/>
                  </a:moveTo>
                  <a:cubicBezTo>
                    <a:pt x="67" y="10"/>
                    <a:pt x="66" y="9"/>
                    <a:pt x="66" y="8"/>
                  </a:cubicBezTo>
                  <a:cubicBezTo>
                    <a:pt x="74" y="7"/>
                    <a:pt x="82" y="6"/>
                    <a:pt x="90" y="6"/>
                  </a:cubicBezTo>
                  <a:cubicBezTo>
                    <a:pt x="89" y="7"/>
                    <a:pt x="88" y="8"/>
                    <a:pt x="87" y="9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4" y="9"/>
                    <a:pt x="82" y="12"/>
                    <a:pt x="80" y="16"/>
                  </a:cubicBezTo>
                  <a:cubicBezTo>
                    <a:pt x="80" y="16"/>
                    <a:pt x="78" y="20"/>
                    <a:pt x="78" y="20"/>
                  </a:cubicBezTo>
                  <a:cubicBezTo>
                    <a:pt x="77" y="20"/>
                    <a:pt x="77" y="20"/>
                    <a:pt x="78" y="19"/>
                  </a:cubicBezTo>
                  <a:cubicBezTo>
                    <a:pt x="78" y="16"/>
                    <a:pt x="80" y="14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3"/>
                    <a:pt x="77" y="15"/>
                    <a:pt x="76" y="18"/>
                  </a:cubicBezTo>
                  <a:cubicBezTo>
                    <a:pt x="76" y="19"/>
                    <a:pt x="75" y="20"/>
                    <a:pt x="75" y="20"/>
                  </a:cubicBezTo>
                  <a:cubicBezTo>
                    <a:pt x="75" y="20"/>
                    <a:pt x="76" y="16"/>
                    <a:pt x="76" y="16"/>
                  </a:cubicBezTo>
                  <a:cubicBezTo>
                    <a:pt x="76" y="14"/>
                    <a:pt x="77" y="12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3" y="16"/>
                    <a:pt x="73" y="18"/>
                  </a:cubicBezTo>
                  <a:cubicBezTo>
                    <a:pt x="73" y="15"/>
                    <a:pt x="74" y="13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2"/>
                    <a:pt x="72" y="13"/>
                    <a:pt x="71" y="13"/>
                  </a:cubicBezTo>
                  <a:cubicBezTo>
                    <a:pt x="71" y="13"/>
                    <a:pt x="70" y="10"/>
                    <a:pt x="70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1" y="85"/>
                  </a:moveTo>
                  <a:cubicBezTo>
                    <a:pt x="65" y="80"/>
                    <a:pt x="67" y="74"/>
                    <a:pt x="69" y="68"/>
                  </a:cubicBezTo>
                  <a:cubicBezTo>
                    <a:pt x="71" y="61"/>
                    <a:pt x="74" y="54"/>
                    <a:pt x="77" y="47"/>
                  </a:cubicBezTo>
                  <a:cubicBezTo>
                    <a:pt x="80" y="40"/>
                    <a:pt x="82" y="33"/>
                    <a:pt x="84" y="26"/>
                  </a:cubicBezTo>
                  <a:cubicBezTo>
                    <a:pt x="85" y="19"/>
                    <a:pt x="89" y="13"/>
                    <a:pt x="91" y="6"/>
                  </a:cubicBezTo>
                  <a:cubicBezTo>
                    <a:pt x="94" y="5"/>
                    <a:pt x="96" y="5"/>
                    <a:pt x="98" y="5"/>
                  </a:cubicBezTo>
                  <a:cubicBezTo>
                    <a:pt x="93" y="13"/>
                    <a:pt x="92" y="23"/>
                    <a:pt x="89" y="32"/>
                  </a:cubicBezTo>
                  <a:cubicBezTo>
                    <a:pt x="84" y="43"/>
                    <a:pt x="80" y="55"/>
                    <a:pt x="75" y="67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3" y="70"/>
                    <a:pt x="74" y="68"/>
                    <a:pt x="74" y="66"/>
                  </a:cubicBezTo>
                  <a:cubicBezTo>
                    <a:pt x="75" y="63"/>
                    <a:pt x="75" y="61"/>
                    <a:pt x="76" y="58"/>
                  </a:cubicBezTo>
                  <a:cubicBezTo>
                    <a:pt x="78" y="53"/>
                    <a:pt x="80" y="49"/>
                    <a:pt x="81" y="45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7"/>
                    <a:pt x="87" y="30"/>
                    <a:pt x="89" y="22"/>
                  </a:cubicBezTo>
                  <a:cubicBezTo>
                    <a:pt x="91" y="17"/>
                    <a:pt x="93" y="11"/>
                    <a:pt x="96" y="6"/>
                  </a:cubicBezTo>
                  <a:cubicBezTo>
                    <a:pt x="96" y="6"/>
                    <a:pt x="95" y="5"/>
                    <a:pt x="95" y="5"/>
                  </a:cubicBezTo>
                  <a:cubicBezTo>
                    <a:pt x="95" y="5"/>
                    <a:pt x="95" y="5"/>
                    <a:pt x="95" y="6"/>
                  </a:cubicBezTo>
                  <a:cubicBezTo>
                    <a:pt x="94" y="6"/>
                    <a:pt x="94" y="7"/>
                    <a:pt x="94" y="8"/>
                  </a:cubicBezTo>
                  <a:cubicBezTo>
                    <a:pt x="94" y="8"/>
                    <a:pt x="93" y="8"/>
                    <a:pt x="93" y="9"/>
                  </a:cubicBezTo>
                  <a:cubicBezTo>
                    <a:pt x="92" y="12"/>
                    <a:pt x="91" y="15"/>
                    <a:pt x="90" y="18"/>
                  </a:cubicBezTo>
                  <a:cubicBezTo>
                    <a:pt x="89" y="20"/>
                    <a:pt x="88" y="22"/>
                    <a:pt x="88" y="24"/>
                  </a:cubicBezTo>
                  <a:cubicBezTo>
                    <a:pt x="86" y="30"/>
                    <a:pt x="83" y="36"/>
                    <a:pt x="81" y="42"/>
                  </a:cubicBezTo>
                  <a:cubicBezTo>
                    <a:pt x="81" y="43"/>
                    <a:pt x="81" y="43"/>
                    <a:pt x="81" y="44"/>
                  </a:cubicBezTo>
                  <a:cubicBezTo>
                    <a:pt x="75" y="55"/>
                    <a:pt x="70" y="67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5" y="81"/>
                    <a:pt x="63" y="83"/>
                    <a:pt x="61" y="85"/>
                  </a:cubicBezTo>
                  <a:moveTo>
                    <a:pt x="94" y="25"/>
                  </a:moveTo>
                  <a:cubicBezTo>
                    <a:pt x="96" y="19"/>
                    <a:pt x="98" y="12"/>
                    <a:pt x="99" y="5"/>
                  </a:cubicBezTo>
                  <a:cubicBezTo>
                    <a:pt x="101" y="5"/>
                    <a:pt x="103" y="4"/>
                    <a:pt x="105" y="4"/>
                  </a:cubicBezTo>
                  <a:cubicBezTo>
                    <a:pt x="100" y="15"/>
                    <a:pt x="97" y="26"/>
                    <a:pt x="94" y="38"/>
                  </a:cubicBezTo>
                  <a:cubicBezTo>
                    <a:pt x="92" y="43"/>
                    <a:pt x="90" y="49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8"/>
                    <a:pt x="91" y="45"/>
                  </a:cubicBezTo>
                  <a:cubicBezTo>
                    <a:pt x="94" y="33"/>
                    <a:pt x="98" y="22"/>
                    <a:pt x="101" y="10"/>
                  </a:cubicBezTo>
                  <a:cubicBezTo>
                    <a:pt x="101" y="10"/>
                    <a:pt x="101" y="10"/>
                    <a:pt x="101" y="9"/>
                  </a:cubicBezTo>
                  <a:cubicBezTo>
                    <a:pt x="101" y="8"/>
                    <a:pt x="101" y="8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9" y="13"/>
                    <a:pt x="96" y="19"/>
                    <a:pt x="94" y="25"/>
                  </a:cubicBezTo>
                  <a:moveTo>
                    <a:pt x="92" y="52"/>
                  </a:moveTo>
                  <a:cubicBezTo>
                    <a:pt x="92" y="52"/>
                    <a:pt x="93" y="46"/>
                    <a:pt x="93" y="44"/>
                  </a:cubicBezTo>
                  <a:cubicBezTo>
                    <a:pt x="94" y="42"/>
                    <a:pt x="94" y="41"/>
                    <a:pt x="94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100" y="23"/>
                    <a:pt x="104" y="14"/>
                    <a:pt x="107" y="4"/>
                  </a:cubicBezTo>
                  <a:cubicBezTo>
                    <a:pt x="107" y="4"/>
                    <a:pt x="108" y="4"/>
                    <a:pt x="109" y="4"/>
                  </a:cubicBezTo>
                  <a:cubicBezTo>
                    <a:pt x="106" y="11"/>
                    <a:pt x="103" y="19"/>
                    <a:pt x="101" y="26"/>
                  </a:cubicBezTo>
                  <a:cubicBezTo>
                    <a:pt x="99" y="31"/>
                    <a:pt x="97" y="36"/>
                    <a:pt x="96" y="41"/>
                  </a:cubicBezTo>
                  <a:cubicBezTo>
                    <a:pt x="95" y="43"/>
                    <a:pt x="95" y="46"/>
                    <a:pt x="94" y="49"/>
                  </a:cubicBezTo>
                  <a:cubicBezTo>
                    <a:pt x="93" y="51"/>
                    <a:pt x="93" y="52"/>
                    <a:pt x="92" y="52"/>
                  </a:cubicBezTo>
                  <a:moveTo>
                    <a:pt x="97" y="49"/>
                  </a:moveTo>
                  <a:cubicBezTo>
                    <a:pt x="97" y="49"/>
                    <a:pt x="98" y="45"/>
                    <a:pt x="98" y="44"/>
                  </a:cubicBezTo>
                  <a:cubicBezTo>
                    <a:pt x="99" y="39"/>
                    <a:pt x="100" y="33"/>
                    <a:pt x="101" y="28"/>
                  </a:cubicBezTo>
                  <a:cubicBezTo>
                    <a:pt x="104" y="20"/>
                    <a:pt x="108" y="12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6" y="4"/>
                    <a:pt x="117" y="4"/>
                    <a:pt x="119" y="4"/>
                  </a:cubicBezTo>
                  <a:cubicBezTo>
                    <a:pt x="119" y="6"/>
                    <a:pt x="119" y="7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13"/>
                    <a:pt x="117" y="18"/>
                    <a:pt x="116" y="22"/>
                  </a:cubicBezTo>
                  <a:cubicBezTo>
                    <a:pt x="115" y="27"/>
                    <a:pt x="114" y="32"/>
                    <a:pt x="113" y="36"/>
                  </a:cubicBezTo>
                  <a:cubicBezTo>
                    <a:pt x="112" y="41"/>
                    <a:pt x="110" y="45"/>
                    <a:pt x="109" y="50"/>
                  </a:cubicBezTo>
                  <a:cubicBezTo>
                    <a:pt x="109" y="48"/>
                    <a:pt x="109" y="46"/>
                    <a:pt x="110" y="45"/>
                  </a:cubicBezTo>
                  <a:cubicBezTo>
                    <a:pt x="110" y="42"/>
                    <a:pt x="111" y="40"/>
                    <a:pt x="112" y="37"/>
                  </a:cubicBezTo>
                  <a:cubicBezTo>
                    <a:pt x="113" y="33"/>
                    <a:pt x="113" y="29"/>
                    <a:pt x="114" y="25"/>
                  </a:cubicBezTo>
                  <a:cubicBezTo>
                    <a:pt x="114" y="20"/>
                    <a:pt x="116" y="15"/>
                    <a:pt x="117" y="10"/>
                  </a:cubicBezTo>
                  <a:cubicBezTo>
                    <a:pt x="118" y="9"/>
                    <a:pt x="118" y="8"/>
                    <a:pt x="117" y="8"/>
                  </a:cubicBezTo>
                  <a:cubicBezTo>
                    <a:pt x="118" y="7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5" y="12"/>
                    <a:pt x="113" y="18"/>
                    <a:pt x="111" y="25"/>
                  </a:cubicBezTo>
                  <a:cubicBezTo>
                    <a:pt x="109" y="32"/>
                    <a:pt x="109" y="39"/>
                    <a:pt x="106" y="45"/>
                  </a:cubicBezTo>
                  <a:cubicBezTo>
                    <a:pt x="105" y="46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3"/>
                    <a:pt x="106" y="40"/>
                    <a:pt x="107" y="38"/>
                  </a:cubicBezTo>
                  <a:cubicBezTo>
                    <a:pt x="107" y="34"/>
                    <a:pt x="108" y="30"/>
                    <a:pt x="109" y="27"/>
                  </a:cubicBezTo>
                  <a:cubicBezTo>
                    <a:pt x="111" y="21"/>
                    <a:pt x="113" y="15"/>
                    <a:pt x="115" y="9"/>
                  </a:cubicBezTo>
                  <a:cubicBezTo>
                    <a:pt x="115" y="8"/>
                    <a:pt x="115" y="8"/>
                    <a:pt x="115" y="7"/>
                  </a:cubicBezTo>
                  <a:cubicBezTo>
                    <a:pt x="115" y="6"/>
                    <a:pt x="116" y="6"/>
                    <a:pt x="116" y="5"/>
                  </a:cubicBezTo>
                  <a:cubicBezTo>
                    <a:pt x="116" y="5"/>
                    <a:pt x="116" y="4"/>
                    <a:pt x="115" y="4"/>
                  </a:cubicBezTo>
                  <a:cubicBezTo>
                    <a:pt x="115" y="4"/>
                    <a:pt x="115" y="5"/>
                    <a:pt x="115" y="5"/>
                  </a:cubicBezTo>
                  <a:cubicBezTo>
                    <a:pt x="113" y="11"/>
                    <a:pt x="109" y="16"/>
                    <a:pt x="108" y="23"/>
                  </a:cubicBezTo>
                  <a:cubicBezTo>
                    <a:pt x="106" y="29"/>
                    <a:pt x="105" y="36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3"/>
                    <a:pt x="103" y="40"/>
                    <a:pt x="104" y="37"/>
                  </a:cubicBezTo>
                  <a:cubicBezTo>
                    <a:pt x="104" y="33"/>
                    <a:pt x="105" y="30"/>
                    <a:pt x="106" y="26"/>
                  </a:cubicBezTo>
                  <a:cubicBezTo>
                    <a:pt x="108" y="20"/>
                    <a:pt x="111" y="13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7" y="16"/>
                    <a:pt x="104" y="27"/>
                    <a:pt x="101" y="37"/>
                  </a:cubicBezTo>
                  <a:cubicBezTo>
                    <a:pt x="100" y="40"/>
                    <a:pt x="99" y="43"/>
                    <a:pt x="98" y="45"/>
                  </a:cubicBezTo>
                  <a:cubicBezTo>
                    <a:pt x="98" y="48"/>
                    <a:pt x="97" y="49"/>
                    <a:pt x="97" y="49"/>
                  </a:cubicBezTo>
                  <a:moveTo>
                    <a:pt x="115" y="0"/>
                  </a:moveTo>
                  <a:cubicBezTo>
                    <a:pt x="106" y="0"/>
                    <a:pt x="97" y="1"/>
                    <a:pt x="89" y="2"/>
                  </a:cubicBezTo>
                  <a:cubicBezTo>
                    <a:pt x="79" y="3"/>
                    <a:pt x="70" y="4"/>
                    <a:pt x="60" y="5"/>
                  </a:cubicBezTo>
                  <a:cubicBezTo>
                    <a:pt x="60" y="5"/>
                    <a:pt x="59" y="5"/>
                    <a:pt x="59" y="6"/>
                  </a:cubicBezTo>
                  <a:cubicBezTo>
                    <a:pt x="58" y="6"/>
                    <a:pt x="58" y="8"/>
                    <a:pt x="59" y="9"/>
                  </a:cubicBezTo>
                  <a:cubicBezTo>
                    <a:pt x="64" y="12"/>
                    <a:pt x="68" y="18"/>
                    <a:pt x="72" y="23"/>
                  </a:cubicBezTo>
                  <a:cubicBezTo>
                    <a:pt x="49" y="45"/>
                    <a:pt x="28" y="69"/>
                    <a:pt x="1" y="86"/>
                  </a:cubicBezTo>
                  <a:cubicBezTo>
                    <a:pt x="0" y="87"/>
                    <a:pt x="0" y="88"/>
                    <a:pt x="1" y="89"/>
                  </a:cubicBezTo>
                  <a:cubicBezTo>
                    <a:pt x="1" y="90"/>
                    <a:pt x="1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6" y="91"/>
                    <a:pt x="28" y="102"/>
                    <a:pt x="34" y="114"/>
                  </a:cubicBezTo>
                  <a:cubicBezTo>
                    <a:pt x="34" y="115"/>
                    <a:pt x="35" y="115"/>
                    <a:pt x="35" y="115"/>
                  </a:cubicBezTo>
                  <a:cubicBezTo>
                    <a:pt x="35" y="115"/>
                    <a:pt x="36" y="115"/>
                    <a:pt x="36" y="115"/>
                  </a:cubicBezTo>
                  <a:cubicBezTo>
                    <a:pt x="36" y="115"/>
                    <a:pt x="37" y="115"/>
                    <a:pt x="37" y="115"/>
                  </a:cubicBezTo>
                  <a:cubicBezTo>
                    <a:pt x="59" y="94"/>
                    <a:pt x="79" y="71"/>
                    <a:pt x="102" y="50"/>
                  </a:cubicBezTo>
                  <a:cubicBezTo>
                    <a:pt x="105" y="54"/>
                    <a:pt x="109" y="58"/>
                    <a:pt x="113" y="62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5" y="63"/>
                    <a:pt x="116" y="63"/>
                    <a:pt x="116" y="62"/>
                  </a:cubicBezTo>
                  <a:cubicBezTo>
                    <a:pt x="117" y="62"/>
                    <a:pt x="117" y="61"/>
                    <a:pt x="117" y="60"/>
                  </a:cubicBezTo>
                  <a:cubicBezTo>
                    <a:pt x="118" y="41"/>
                    <a:pt x="122" y="2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9" y="0"/>
                    <a:pt x="117" y="0"/>
                    <a:pt x="11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106531" y="4646539"/>
              <a:ext cx="352425" cy="185738"/>
            </a:xfrm>
            <a:custGeom>
              <a:avLst/>
              <a:gdLst>
                <a:gd name="T0" fmla="*/ 59 w 83"/>
                <a:gd name="T1" fmla="*/ 33 h 44"/>
                <a:gd name="T2" fmla="*/ 50 w 83"/>
                <a:gd name="T3" fmla="*/ 32 h 44"/>
                <a:gd name="T4" fmla="*/ 8 w 83"/>
                <a:gd name="T5" fmla="*/ 32 h 44"/>
                <a:gd name="T6" fmla="*/ 72 w 83"/>
                <a:gd name="T7" fmla="*/ 29 h 44"/>
                <a:gd name="T8" fmla="*/ 52 w 83"/>
                <a:gd name="T9" fmla="*/ 32 h 44"/>
                <a:gd name="T10" fmla="*/ 59 w 83"/>
                <a:gd name="T11" fmla="*/ 37 h 44"/>
                <a:gd name="T12" fmla="*/ 26 w 83"/>
                <a:gd name="T13" fmla="*/ 26 h 44"/>
                <a:gd name="T14" fmla="*/ 51 w 83"/>
                <a:gd name="T15" fmla="*/ 27 h 44"/>
                <a:gd name="T16" fmla="*/ 63 w 83"/>
                <a:gd name="T17" fmla="*/ 28 h 44"/>
                <a:gd name="T18" fmla="*/ 8 w 83"/>
                <a:gd name="T19" fmla="*/ 35 h 44"/>
                <a:gd name="T20" fmla="*/ 44 w 83"/>
                <a:gd name="T21" fmla="*/ 33 h 44"/>
                <a:gd name="T22" fmla="*/ 55 w 83"/>
                <a:gd name="T23" fmla="*/ 32 h 44"/>
                <a:gd name="T24" fmla="*/ 78 w 83"/>
                <a:gd name="T25" fmla="*/ 23 h 44"/>
                <a:gd name="T26" fmla="*/ 78 w 83"/>
                <a:gd name="T27" fmla="*/ 23 h 44"/>
                <a:gd name="T28" fmla="*/ 60 w 83"/>
                <a:gd name="T29" fmla="*/ 34 h 44"/>
                <a:gd name="T30" fmla="*/ 69 w 83"/>
                <a:gd name="T31" fmla="*/ 25 h 44"/>
                <a:gd name="T32" fmla="*/ 77 w 83"/>
                <a:gd name="T33" fmla="*/ 20 h 44"/>
                <a:gd name="T34" fmla="*/ 73 w 83"/>
                <a:gd name="T35" fmla="*/ 18 h 44"/>
                <a:gd name="T36" fmla="*/ 8 w 83"/>
                <a:gd name="T37" fmla="*/ 30 h 44"/>
                <a:gd name="T38" fmla="*/ 56 w 83"/>
                <a:gd name="T39" fmla="*/ 29 h 44"/>
                <a:gd name="T40" fmla="*/ 54 w 83"/>
                <a:gd name="T41" fmla="*/ 31 h 44"/>
                <a:gd name="T42" fmla="*/ 8 w 83"/>
                <a:gd name="T43" fmla="*/ 23 h 44"/>
                <a:gd name="T44" fmla="*/ 8 w 83"/>
                <a:gd name="T45" fmla="*/ 23 h 44"/>
                <a:gd name="T46" fmla="*/ 8 w 83"/>
                <a:gd name="T47" fmla="*/ 25 h 44"/>
                <a:gd name="T48" fmla="*/ 9 w 83"/>
                <a:gd name="T49" fmla="*/ 25 h 44"/>
                <a:gd name="T50" fmla="*/ 8 w 83"/>
                <a:gd name="T51" fmla="*/ 21 h 44"/>
                <a:gd name="T52" fmla="*/ 22 w 83"/>
                <a:gd name="T53" fmla="*/ 17 h 44"/>
                <a:gd name="T54" fmla="*/ 11 w 83"/>
                <a:gd name="T55" fmla="*/ 26 h 44"/>
                <a:gd name="T56" fmla="*/ 4 w 83"/>
                <a:gd name="T57" fmla="*/ 16 h 44"/>
                <a:gd name="T58" fmla="*/ 9 w 83"/>
                <a:gd name="T59" fmla="*/ 30 h 44"/>
                <a:gd name="T60" fmla="*/ 9 w 83"/>
                <a:gd name="T61" fmla="*/ 30 h 44"/>
                <a:gd name="T62" fmla="*/ 9 w 83"/>
                <a:gd name="T63" fmla="*/ 33 h 44"/>
                <a:gd name="T64" fmla="*/ 11 w 83"/>
                <a:gd name="T65" fmla="*/ 31 h 44"/>
                <a:gd name="T66" fmla="*/ 36 w 83"/>
                <a:gd name="T67" fmla="*/ 20 h 44"/>
                <a:gd name="T68" fmla="*/ 48 w 83"/>
                <a:gd name="T69" fmla="*/ 17 h 44"/>
                <a:gd name="T70" fmla="*/ 37 w 83"/>
                <a:gd name="T71" fmla="*/ 33 h 44"/>
                <a:gd name="T72" fmla="*/ 37 w 83"/>
                <a:gd name="T73" fmla="*/ 33 h 44"/>
                <a:gd name="T74" fmla="*/ 52 w 83"/>
                <a:gd name="T75" fmla="*/ 14 h 44"/>
                <a:gd name="T76" fmla="*/ 75 w 83"/>
                <a:gd name="T77" fmla="*/ 16 h 44"/>
                <a:gd name="T78" fmla="*/ 71 w 83"/>
                <a:gd name="T79" fmla="*/ 17 h 44"/>
                <a:gd name="T80" fmla="*/ 53 w 83"/>
                <a:gd name="T81" fmla="*/ 17 h 44"/>
                <a:gd name="T82" fmla="*/ 47 w 83"/>
                <a:gd name="T83" fmla="*/ 24 h 44"/>
                <a:gd name="T84" fmla="*/ 40 w 83"/>
                <a:gd name="T85" fmla="*/ 31 h 44"/>
                <a:gd name="T86" fmla="*/ 68 w 83"/>
                <a:gd name="T87" fmla="*/ 14 h 44"/>
                <a:gd name="T88" fmla="*/ 32 w 83"/>
                <a:gd name="T89" fmla="*/ 34 h 44"/>
                <a:gd name="T90" fmla="*/ 65 w 83"/>
                <a:gd name="T91" fmla="*/ 11 h 44"/>
                <a:gd name="T92" fmla="*/ 65 w 83"/>
                <a:gd name="T93" fmla="*/ 12 h 44"/>
                <a:gd name="T94" fmla="*/ 28 w 83"/>
                <a:gd name="T95" fmla="*/ 34 h 44"/>
                <a:gd name="T96" fmla="*/ 24 w 83"/>
                <a:gd name="T97" fmla="*/ 33 h 44"/>
                <a:gd name="T98" fmla="*/ 56 w 83"/>
                <a:gd name="T99" fmla="*/ 13 h 44"/>
                <a:gd name="T100" fmla="*/ 56 w 83"/>
                <a:gd name="T101" fmla="*/ 12 h 44"/>
                <a:gd name="T102" fmla="*/ 56 w 83"/>
                <a:gd name="T103" fmla="*/ 8 h 44"/>
                <a:gd name="T104" fmla="*/ 66 w 83"/>
                <a:gd name="T105" fmla="*/ 11 h 44"/>
                <a:gd name="T106" fmla="*/ 58 w 83"/>
                <a:gd name="T107" fmla="*/ 11 h 44"/>
                <a:gd name="T108" fmla="*/ 59 w 83"/>
                <a:gd name="T109" fmla="*/ 7 h 44"/>
                <a:gd name="T110" fmla="*/ 56 w 83"/>
                <a:gd name="T111" fmla="*/ 3 h 44"/>
                <a:gd name="T112" fmla="*/ 2 w 83"/>
                <a:gd name="T113" fmla="*/ 13 h 44"/>
                <a:gd name="T114" fmla="*/ 7 w 83"/>
                <a:gd name="T115" fmla="*/ 38 h 44"/>
                <a:gd name="T116" fmla="*/ 83 w 83"/>
                <a:gd name="T1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44">
                  <a:moveTo>
                    <a:pt x="59" y="40"/>
                  </a:moveTo>
                  <a:cubicBezTo>
                    <a:pt x="59" y="39"/>
                    <a:pt x="59" y="38"/>
                    <a:pt x="59" y="38"/>
                  </a:cubicBezTo>
                  <a:cubicBezTo>
                    <a:pt x="63" y="35"/>
                    <a:pt x="66" y="33"/>
                    <a:pt x="69" y="31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64" y="35"/>
                    <a:pt x="61" y="37"/>
                    <a:pt x="59" y="40"/>
                  </a:cubicBezTo>
                  <a:moveTo>
                    <a:pt x="59" y="3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2"/>
                    <a:pt x="62" y="31"/>
                    <a:pt x="64" y="30"/>
                  </a:cubicBezTo>
                  <a:cubicBezTo>
                    <a:pt x="62" y="31"/>
                    <a:pt x="60" y="32"/>
                    <a:pt x="59" y="34"/>
                  </a:cubicBezTo>
                  <a:moveTo>
                    <a:pt x="48" y="32"/>
                  </a:moveTo>
                  <a:cubicBezTo>
                    <a:pt x="50" y="31"/>
                    <a:pt x="52" y="30"/>
                    <a:pt x="54" y="29"/>
                  </a:cubicBezTo>
                  <a:cubicBezTo>
                    <a:pt x="53" y="30"/>
                    <a:pt x="51" y="31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8" y="32"/>
                  </a:cubicBezTo>
                  <a:moveTo>
                    <a:pt x="33" y="34"/>
                  </a:moveTo>
                  <a:cubicBezTo>
                    <a:pt x="36" y="32"/>
                    <a:pt x="39" y="30"/>
                    <a:pt x="42" y="28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4"/>
                    <a:pt x="33" y="34"/>
                  </a:cubicBezTo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10" y="30"/>
                    <a:pt x="12" y="29"/>
                    <a:pt x="13" y="28"/>
                  </a:cubicBezTo>
                  <a:cubicBezTo>
                    <a:pt x="12" y="30"/>
                    <a:pt x="10" y="31"/>
                    <a:pt x="8" y="32"/>
                  </a:cubicBezTo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1" y="38"/>
                    <a:pt x="64" y="36"/>
                    <a:pt x="66" y="34"/>
                  </a:cubicBezTo>
                  <a:cubicBezTo>
                    <a:pt x="68" y="33"/>
                    <a:pt x="70" y="30"/>
                    <a:pt x="72" y="29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69" y="32"/>
                    <a:pt x="64" y="36"/>
                    <a:pt x="59" y="41"/>
                  </a:cubicBezTo>
                  <a:moveTo>
                    <a:pt x="52" y="32"/>
                  </a:moveTo>
                  <a:cubicBezTo>
                    <a:pt x="55" y="31"/>
                    <a:pt x="58" y="28"/>
                    <a:pt x="61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8"/>
                    <a:pt x="57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moveTo>
                    <a:pt x="59" y="37"/>
                  </a:moveTo>
                  <a:cubicBezTo>
                    <a:pt x="59" y="36"/>
                    <a:pt x="59" y="35"/>
                    <a:pt x="59" y="35"/>
                  </a:cubicBezTo>
                  <a:cubicBezTo>
                    <a:pt x="62" y="34"/>
                    <a:pt x="65" y="31"/>
                    <a:pt x="68" y="29"/>
                  </a:cubicBezTo>
                  <a:cubicBezTo>
                    <a:pt x="69" y="28"/>
                    <a:pt x="71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8"/>
                    <a:pt x="68" y="30"/>
                  </a:cubicBezTo>
                  <a:cubicBezTo>
                    <a:pt x="65" y="33"/>
                    <a:pt x="62" y="34"/>
                    <a:pt x="59" y="37"/>
                  </a:cubicBezTo>
                  <a:moveTo>
                    <a:pt x="66" y="28"/>
                  </a:moveTo>
                  <a:cubicBezTo>
                    <a:pt x="68" y="27"/>
                    <a:pt x="69" y="26"/>
                    <a:pt x="71" y="25"/>
                  </a:cubicBezTo>
                  <a:cubicBezTo>
                    <a:pt x="70" y="25"/>
                    <a:pt x="69" y="26"/>
                    <a:pt x="68" y="26"/>
                  </a:cubicBezTo>
                  <a:cubicBezTo>
                    <a:pt x="67" y="27"/>
                    <a:pt x="67" y="27"/>
                    <a:pt x="66" y="28"/>
                  </a:cubicBezTo>
                  <a:moveTo>
                    <a:pt x="8" y="36"/>
                  </a:moveTo>
                  <a:cubicBezTo>
                    <a:pt x="11" y="35"/>
                    <a:pt x="13" y="34"/>
                    <a:pt x="16" y="32"/>
                  </a:cubicBezTo>
                  <a:cubicBezTo>
                    <a:pt x="19" y="30"/>
                    <a:pt x="22" y="28"/>
                    <a:pt x="26" y="26"/>
                  </a:cubicBezTo>
                  <a:cubicBezTo>
                    <a:pt x="28" y="25"/>
                    <a:pt x="30" y="24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8"/>
                    <a:pt x="20" y="32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0" y="36"/>
                    <a:pt x="8" y="36"/>
                  </a:cubicBezTo>
                  <a:moveTo>
                    <a:pt x="49" y="29"/>
                  </a:moveTo>
                  <a:cubicBezTo>
                    <a:pt x="50" y="29"/>
                    <a:pt x="51" y="28"/>
                    <a:pt x="51" y="27"/>
                  </a:cubicBezTo>
                  <a:cubicBezTo>
                    <a:pt x="54" y="26"/>
                    <a:pt x="56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4"/>
                    <a:pt x="57" y="24"/>
                  </a:cubicBezTo>
                  <a:cubicBezTo>
                    <a:pt x="54" y="26"/>
                    <a:pt x="52" y="27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moveTo>
                    <a:pt x="56" y="32"/>
                  </a:moveTo>
                  <a:cubicBezTo>
                    <a:pt x="59" y="31"/>
                    <a:pt x="61" y="29"/>
                    <a:pt x="63" y="28"/>
                  </a:cubicBezTo>
                  <a:cubicBezTo>
                    <a:pt x="66" y="25"/>
                    <a:pt x="70" y="23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0" y="23"/>
                    <a:pt x="69" y="24"/>
                    <a:pt x="67" y="25"/>
                  </a:cubicBezTo>
                  <a:cubicBezTo>
                    <a:pt x="64" y="27"/>
                    <a:pt x="61" y="30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moveTo>
                    <a:pt x="8" y="35"/>
                  </a:moveTo>
                  <a:cubicBezTo>
                    <a:pt x="8" y="35"/>
                    <a:pt x="8" y="34"/>
                    <a:pt x="8" y="33"/>
                  </a:cubicBezTo>
                  <a:cubicBezTo>
                    <a:pt x="10" y="33"/>
                    <a:pt x="12" y="32"/>
                    <a:pt x="13" y="30"/>
                  </a:cubicBezTo>
                  <a:cubicBezTo>
                    <a:pt x="16" y="29"/>
                    <a:pt x="19" y="27"/>
                    <a:pt x="22" y="26"/>
                  </a:cubicBezTo>
                  <a:cubicBezTo>
                    <a:pt x="25" y="24"/>
                    <a:pt x="29" y="21"/>
                    <a:pt x="32" y="19"/>
                  </a:cubicBezTo>
                  <a:cubicBezTo>
                    <a:pt x="29" y="21"/>
                    <a:pt x="27" y="23"/>
                    <a:pt x="24" y="24"/>
                  </a:cubicBezTo>
                  <a:cubicBezTo>
                    <a:pt x="19" y="28"/>
                    <a:pt x="14" y="32"/>
                    <a:pt x="8" y="35"/>
                  </a:cubicBezTo>
                  <a:moveTo>
                    <a:pt x="44" y="33"/>
                  </a:moveTo>
                  <a:cubicBezTo>
                    <a:pt x="48" y="31"/>
                    <a:pt x="51" y="28"/>
                    <a:pt x="55" y="26"/>
                  </a:cubicBezTo>
                  <a:cubicBezTo>
                    <a:pt x="59" y="24"/>
                    <a:pt x="63" y="22"/>
                    <a:pt x="67" y="19"/>
                  </a:cubicBezTo>
                  <a:cubicBezTo>
                    <a:pt x="65" y="21"/>
                    <a:pt x="63" y="22"/>
                    <a:pt x="60" y="23"/>
                  </a:cubicBezTo>
                  <a:cubicBezTo>
                    <a:pt x="56" y="26"/>
                    <a:pt x="51" y="29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moveTo>
                    <a:pt x="55" y="32"/>
                  </a:moveTo>
                  <a:cubicBezTo>
                    <a:pt x="55" y="32"/>
                    <a:pt x="57" y="31"/>
                    <a:pt x="57" y="30"/>
                  </a:cubicBezTo>
                  <a:cubicBezTo>
                    <a:pt x="60" y="28"/>
                    <a:pt x="62" y="26"/>
                    <a:pt x="65" y="25"/>
                  </a:cubicBezTo>
                  <a:cubicBezTo>
                    <a:pt x="69" y="23"/>
                    <a:pt x="73" y="20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9"/>
                    <a:pt x="79" y="20"/>
                    <a:pt x="80" y="21"/>
                  </a:cubicBezTo>
                  <a:cubicBezTo>
                    <a:pt x="80" y="22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6" y="24"/>
                    <a:pt x="75" y="26"/>
                    <a:pt x="73" y="28"/>
                  </a:cubicBezTo>
                  <a:cubicBezTo>
                    <a:pt x="71" y="29"/>
                    <a:pt x="69" y="31"/>
                    <a:pt x="66" y="32"/>
                  </a:cubicBezTo>
                  <a:cubicBezTo>
                    <a:pt x="64" y="34"/>
                    <a:pt x="62" y="35"/>
                    <a:pt x="60" y="37"/>
                  </a:cubicBezTo>
                  <a:cubicBezTo>
                    <a:pt x="60" y="36"/>
                    <a:pt x="61" y="35"/>
                    <a:pt x="62" y="35"/>
                  </a:cubicBezTo>
                  <a:cubicBezTo>
                    <a:pt x="63" y="34"/>
                    <a:pt x="64" y="33"/>
                    <a:pt x="66" y="32"/>
                  </a:cubicBezTo>
                  <a:cubicBezTo>
                    <a:pt x="68" y="31"/>
                    <a:pt x="69" y="29"/>
                    <a:pt x="71" y="28"/>
                  </a:cubicBezTo>
                  <a:cubicBezTo>
                    <a:pt x="73" y="26"/>
                    <a:pt x="75" y="24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5"/>
                    <a:pt x="70" y="27"/>
                  </a:cubicBezTo>
                  <a:cubicBezTo>
                    <a:pt x="67" y="29"/>
                    <a:pt x="64" y="32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4"/>
                    <a:pt x="59" y="34"/>
                    <a:pt x="60" y="34"/>
                  </a:cubicBezTo>
                  <a:cubicBezTo>
                    <a:pt x="61" y="33"/>
                    <a:pt x="62" y="32"/>
                    <a:pt x="63" y="31"/>
                  </a:cubicBezTo>
                  <a:cubicBezTo>
                    <a:pt x="65" y="29"/>
                    <a:pt x="67" y="28"/>
                    <a:pt x="68" y="27"/>
                  </a:cubicBezTo>
                  <a:cubicBezTo>
                    <a:pt x="71" y="25"/>
                    <a:pt x="74" y="23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0"/>
                    <a:pt x="7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2"/>
                    <a:pt x="72" y="23"/>
                    <a:pt x="69" y="25"/>
                  </a:cubicBezTo>
                  <a:cubicBezTo>
                    <a:pt x="66" y="27"/>
                    <a:pt x="63" y="30"/>
                    <a:pt x="60" y="31"/>
                  </a:cubicBezTo>
                  <a:cubicBezTo>
                    <a:pt x="60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70" y="24"/>
                    <a:pt x="74" y="22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1" y="22"/>
                    <a:pt x="66" y="25"/>
                    <a:pt x="61" y="28"/>
                  </a:cubicBezTo>
                  <a:cubicBezTo>
                    <a:pt x="60" y="29"/>
                    <a:pt x="58" y="30"/>
                    <a:pt x="57" y="31"/>
                  </a:cubicBezTo>
                  <a:cubicBezTo>
                    <a:pt x="56" y="32"/>
                    <a:pt x="55" y="32"/>
                    <a:pt x="55" y="32"/>
                  </a:cubicBezTo>
                  <a:moveTo>
                    <a:pt x="64" y="22"/>
                  </a:moveTo>
                  <a:cubicBezTo>
                    <a:pt x="67" y="21"/>
                    <a:pt x="70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9"/>
                    <a:pt x="70" y="20"/>
                    <a:pt x="68" y="20"/>
                  </a:cubicBezTo>
                  <a:cubicBezTo>
                    <a:pt x="67" y="21"/>
                    <a:pt x="66" y="22"/>
                    <a:pt x="64" y="22"/>
                  </a:cubicBezTo>
                  <a:moveTo>
                    <a:pt x="7" y="21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8" y="18"/>
                    <a:pt x="9" y="18"/>
                    <a:pt x="11" y="17"/>
                  </a:cubicBezTo>
                  <a:cubicBezTo>
                    <a:pt x="10" y="17"/>
                    <a:pt x="8" y="20"/>
                    <a:pt x="7" y="21"/>
                  </a:cubicBezTo>
                  <a:moveTo>
                    <a:pt x="8" y="30"/>
                  </a:moveTo>
                  <a:cubicBezTo>
                    <a:pt x="8" y="29"/>
                    <a:pt x="8" y="28"/>
                    <a:pt x="8" y="28"/>
                  </a:cubicBezTo>
                  <a:cubicBezTo>
                    <a:pt x="15" y="25"/>
                    <a:pt x="21" y="20"/>
                    <a:pt x="28" y="17"/>
                  </a:cubicBezTo>
                  <a:cubicBezTo>
                    <a:pt x="27" y="17"/>
                    <a:pt x="27" y="18"/>
                    <a:pt x="26" y="18"/>
                  </a:cubicBezTo>
                  <a:cubicBezTo>
                    <a:pt x="24" y="19"/>
                    <a:pt x="22" y="21"/>
                    <a:pt x="20" y="22"/>
                  </a:cubicBezTo>
                  <a:cubicBezTo>
                    <a:pt x="16" y="25"/>
                    <a:pt x="12" y="27"/>
                    <a:pt x="8" y="30"/>
                  </a:cubicBezTo>
                  <a:moveTo>
                    <a:pt x="52" y="32"/>
                  </a:moveTo>
                  <a:cubicBezTo>
                    <a:pt x="52" y="32"/>
                    <a:pt x="55" y="29"/>
                    <a:pt x="56" y="29"/>
                  </a:cubicBezTo>
                  <a:cubicBezTo>
                    <a:pt x="56" y="28"/>
                    <a:pt x="57" y="27"/>
                    <a:pt x="58" y="27"/>
                  </a:cubicBezTo>
                  <a:cubicBezTo>
                    <a:pt x="59" y="26"/>
                    <a:pt x="60" y="26"/>
                    <a:pt x="61" y="25"/>
                  </a:cubicBezTo>
                  <a:cubicBezTo>
                    <a:pt x="66" y="22"/>
                    <a:pt x="71" y="20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2" y="19"/>
                    <a:pt x="68" y="21"/>
                    <a:pt x="65" y="24"/>
                  </a:cubicBezTo>
                  <a:cubicBezTo>
                    <a:pt x="62" y="25"/>
                    <a:pt x="60" y="26"/>
                    <a:pt x="58" y="28"/>
                  </a:cubicBezTo>
                  <a:cubicBezTo>
                    <a:pt x="57" y="29"/>
                    <a:pt x="55" y="30"/>
                    <a:pt x="54" y="31"/>
                  </a:cubicBezTo>
                  <a:cubicBezTo>
                    <a:pt x="53" y="31"/>
                    <a:pt x="52" y="32"/>
                    <a:pt x="52" y="32"/>
                  </a:cubicBezTo>
                  <a:moveTo>
                    <a:pt x="8" y="23"/>
                  </a:moveTo>
                  <a:cubicBezTo>
                    <a:pt x="7" y="23"/>
                    <a:pt x="7" y="22"/>
                    <a:pt x="7" y="22"/>
                  </a:cubicBezTo>
                  <a:cubicBezTo>
                    <a:pt x="10" y="21"/>
                    <a:pt x="12" y="19"/>
                    <a:pt x="14" y="18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5" y="18"/>
                    <a:pt x="14" y="19"/>
                    <a:pt x="12" y="20"/>
                  </a:cubicBezTo>
                  <a:cubicBezTo>
                    <a:pt x="11" y="21"/>
                    <a:pt x="9" y="22"/>
                    <a:pt x="8" y="23"/>
                  </a:cubicBezTo>
                  <a:moveTo>
                    <a:pt x="8" y="23"/>
                  </a:moveTo>
                  <a:cubicBezTo>
                    <a:pt x="8" y="23"/>
                    <a:pt x="11" y="21"/>
                    <a:pt x="12" y="21"/>
                  </a:cubicBezTo>
                  <a:cubicBezTo>
                    <a:pt x="14" y="19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17" y="18"/>
                    <a:pt x="14" y="21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moveTo>
                    <a:pt x="8" y="25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0" y="23"/>
                    <a:pt x="12" y="22"/>
                    <a:pt x="15" y="20"/>
                  </a:cubicBezTo>
                  <a:cubicBezTo>
                    <a:pt x="16" y="19"/>
                    <a:pt x="17" y="19"/>
                    <a:pt x="19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0"/>
                    <a:pt x="12" y="22"/>
                    <a:pt x="8" y="25"/>
                  </a:cubicBezTo>
                  <a:moveTo>
                    <a:pt x="9" y="25"/>
                  </a:moveTo>
                  <a:cubicBezTo>
                    <a:pt x="8" y="25"/>
                    <a:pt x="10" y="24"/>
                    <a:pt x="11" y="23"/>
                  </a:cubicBezTo>
                  <a:cubicBezTo>
                    <a:pt x="13" y="23"/>
                    <a:pt x="14" y="22"/>
                    <a:pt x="16" y="21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19" y="18"/>
                    <a:pt x="15" y="23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6" y="18"/>
                  </a:move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11" y="16"/>
                    <a:pt x="13" y="16"/>
                    <a:pt x="16" y="16"/>
                  </a:cubicBezTo>
                  <a:cubicBezTo>
                    <a:pt x="14" y="17"/>
                    <a:pt x="12" y="18"/>
                    <a:pt x="11" y="20"/>
                  </a:cubicBezTo>
                  <a:cubicBezTo>
                    <a:pt x="11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11" y="18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8" y="27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4" y="25"/>
                    <a:pt x="18" y="20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5" y="23"/>
                    <a:pt x="12" y="25"/>
                    <a:pt x="8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11" y="26"/>
                  </a:cubicBezTo>
                  <a:cubicBezTo>
                    <a:pt x="13" y="25"/>
                    <a:pt x="15" y="24"/>
                    <a:pt x="17" y="23"/>
                  </a:cubicBezTo>
                  <a:cubicBezTo>
                    <a:pt x="20" y="21"/>
                    <a:pt x="23" y="18"/>
                    <a:pt x="26" y="16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22" y="18"/>
                    <a:pt x="17" y="23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6" y="18"/>
                  </a:moveTo>
                  <a:cubicBezTo>
                    <a:pt x="5" y="17"/>
                    <a:pt x="5" y="17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moveTo>
                    <a:pt x="9" y="30"/>
                  </a:moveTo>
                  <a:cubicBezTo>
                    <a:pt x="8" y="30"/>
                    <a:pt x="10" y="29"/>
                    <a:pt x="12" y="28"/>
                  </a:cubicBezTo>
                  <a:cubicBezTo>
                    <a:pt x="14" y="26"/>
                    <a:pt x="16" y="25"/>
                    <a:pt x="18" y="24"/>
                  </a:cubicBezTo>
                  <a:cubicBezTo>
                    <a:pt x="22" y="21"/>
                    <a:pt x="26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25" y="20"/>
                    <a:pt x="18" y="25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9" y="18"/>
                    <a:pt x="30" y="18"/>
                  </a:cubicBezTo>
                  <a:cubicBezTo>
                    <a:pt x="31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29" y="19"/>
                    <a:pt x="27" y="20"/>
                  </a:cubicBezTo>
                  <a:moveTo>
                    <a:pt x="9" y="33"/>
                  </a:moveTo>
                  <a:cubicBezTo>
                    <a:pt x="10" y="32"/>
                    <a:pt x="11" y="30"/>
                    <a:pt x="13" y="29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5" y="21"/>
                    <a:pt x="30" y="19"/>
                    <a:pt x="34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34" y="17"/>
                    <a:pt x="30" y="20"/>
                    <a:pt x="27" y="22"/>
                  </a:cubicBezTo>
                  <a:cubicBezTo>
                    <a:pt x="24" y="24"/>
                    <a:pt x="22" y="25"/>
                    <a:pt x="19" y="26"/>
                  </a:cubicBezTo>
                  <a:cubicBezTo>
                    <a:pt x="16" y="28"/>
                    <a:pt x="14" y="29"/>
                    <a:pt x="11" y="31"/>
                  </a:cubicBezTo>
                  <a:cubicBezTo>
                    <a:pt x="11" y="32"/>
                    <a:pt x="9" y="32"/>
                    <a:pt x="9" y="33"/>
                  </a:cubicBezTo>
                  <a:moveTo>
                    <a:pt x="11" y="35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6" y="31"/>
                    <a:pt x="19" y="28"/>
                    <a:pt x="22" y="26"/>
                  </a:cubicBezTo>
                  <a:cubicBezTo>
                    <a:pt x="28" y="22"/>
                    <a:pt x="34" y="18"/>
                    <a:pt x="40" y="15"/>
                  </a:cubicBezTo>
                  <a:cubicBezTo>
                    <a:pt x="41" y="15"/>
                    <a:pt x="43" y="15"/>
                    <a:pt x="44" y="15"/>
                  </a:cubicBezTo>
                  <a:cubicBezTo>
                    <a:pt x="41" y="16"/>
                    <a:pt x="39" y="18"/>
                    <a:pt x="36" y="20"/>
                  </a:cubicBezTo>
                  <a:cubicBezTo>
                    <a:pt x="34" y="21"/>
                    <a:pt x="32" y="22"/>
                    <a:pt x="30" y="23"/>
                  </a:cubicBezTo>
                  <a:cubicBezTo>
                    <a:pt x="24" y="27"/>
                    <a:pt x="18" y="30"/>
                    <a:pt x="13" y="34"/>
                  </a:cubicBezTo>
                  <a:cubicBezTo>
                    <a:pt x="12" y="34"/>
                    <a:pt x="11" y="34"/>
                    <a:pt x="11" y="35"/>
                  </a:cubicBezTo>
                  <a:moveTo>
                    <a:pt x="15" y="35"/>
                  </a:moveTo>
                  <a:cubicBezTo>
                    <a:pt x="20" y="33"/>
                    <a:pt x="25" y="30"/>
                    <a:pt x="31" y="27"/>
                  </a:cubicBezTo>
                  <a:cubicBezTo>
                    <a:pt x="34" y="25"/>
                    <a:pt x="36" y="24"/>
                    <a:pt x="39" y="22"/>
                  </a:cubicBezTo>
                  <a:cubicBezTo>
                    <a:pt x="42" y="21"/>
                    <a:pt x="45" y="18"/>
                    <a:pt x="48" y="17"/>
                  </a:cubicBezTo>
                  <a:cubicBezTo>
                    <a:pt x="49" y="16"/>
                    <a:pt x="51" y="15"/>
                    <a:pt x="52" y="15"/>
                  </a:cubicBezTo>
                  <a:cubicBezTo>
                    <a:pt x="51" y="15"/>
                    <a:pt x="50" y="15"/>
                    <a:pt x="49" y="16"/>
                  </a:cubicBezTo>
                  <a:cubicBezTo>
                    <a:pt x="46" y="18"/>
                    <a:pt x="43" y="20"/>
                    <a:pt x="40" y="22"/>
                  </a:cubicBezTo>
                  <a:cubicBezTo>
                    <a:pt x="34" y="26"/>
                    <a:pt x="28" y="3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5"/>
                    <a:pt x="17" y="35"/>
                    <a:pt x="15" y="35"/>
                  </a:cubicBezTo>
                  <a:moveTo>
                    <a:pt x="37" y="33"/>
                  </a:moveTo>
                  <a:cubicBezTo>
                    <a:pt x="48" y="28"/>
                    <a:pt x="58" y="22"/>
                    <a:pt x="68" y="16"/>
                  </a:cubicBezTo>
                  <a:cubicBezTo>
                    <a:pt x="69" y="16"/>
                    <a:pt x="71" y="14"/>
                    <a:pt x="71" y="14"/>
                  </a:cubicBezTo>
                  <a:cubicBezTo>
                    <a:pt x="71" y="14"/>
                    <a:pt x="71" y="15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3" y="20"/>
                    <a:pt x="60" y="22"/>
                    <a:pt x="57" y="23"/>
                  </a:cubicBezTo>
                  <a:cubicBezTo>
                    <a:pt x="52" y="26"/>
                    <a:pt x="48" y="30"/>
                    <a:pt x="43" y="33"/>
                  </a:cubicBezTo>
                  <a:cubicBezTo>
                    <a:pt x="41" y="33"/>
                    <a:pt x="39" y="33"/>
                    <a:pt x="37" y="33"/>
                  </a:cubicBezTo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22" y="31"/>
                    <a:pt x="25" y="28"/>
                    <a:pt x="28" y="26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9" y="19"/>
                    <a:pt x="42" y="17"/>
                    <a:pt x="46" y="15"/>
                  </a:cubicBezTo>
                  <a:cubicBezTo>
                    <a:pt x="48" y="14"/>
                    <a:pt x="50" y="14"/>
                    <a:pt x="52" y="14"/>
                  </a:cubicBezTo>
                  <a:cubicBezTo>
                    <a:pt x="47" y="16"/>
                    <a:pt x="43" y="19"/>
                    <a:pt x="39" y="22"/>
                  </a:cubicBezTo>
                  <a:cubicBezTo>
                    <a:pt x="36" y="23"/>
                    <a:pt x="33" y="25"/>
                    <a:pt x="30" y="26"/>
                  </a:cubicBezTo>
                  <a:cubicBezTo>
                    <a:pt x="27" y="28"/>
                    <a:pt x="24" y="30"/>
                    <a:pt x="21" y="32"/>
                  </a:cubicBezTo>
                  <a:cubicBezTo>
                    <a:pt x="19" y="33"/>
                    <a:pt x="17" y="34"/>
                    <a:pt x="15" y="35"/>
                  </a:cubicBezTo>
                  <a:moveTo>
                    <a:pt x="62" y="21"/>
                  </a:moveTo>
                  <a:cubicBezTo>
                    <a:pt x="66" y="19"/>
                    <a:pt x="69" y="17"/>
                    <a:pt x="72" y="14"/>
                  </a:cubicBezTo>
                  <a:cubicBezTo>
                    <a:pt x="73" y="15"/>
                    <a:pt x="74" y="16"/>
                    <a:pt x="75" y="16"/>
                  </a:cubicBezTo>
                  <a:cubicBezTo>
                    <a:pt x="69" y="19"/>
                    <a:pt x="63" y="22"/>
                    <a:pt x="58" y="26"/>
                  </a:cubicBezTo>
                  <a:cubicBezTo>
                    <a:pt x="55" y="28"/>
                    <a:pt x="53" y="29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29"/>
                    <a:pt x="54" y="28"/>
                  </a:cubicBezTo>
                  <a:cubicBezTo>
                    <a:pt x="60" y="24"/>
                    <a:pt x="65" y="21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7"/>
                    <a:pt x="66" y="19"/>
                    <a:pt x="62" y="21"/>
                  </a:cubicBezTo>
                  <a:moveTo>
                    <a:pt x="22" y="35"/>
                  </a:moveTo>
                  <a:cubicBezTo>
                    <a:pt x="34" y="30"/>
                    <a:pt x="44" y="22"/>
                    <a:pt x="55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6" y="15"/>
                    <a:pt x="55" y="16"/>
                    <a:pt x="53" y="17"/>
                  </a:cubicBezTo>
                  <a:cubicBezTo>
                    <a:pt x="50" y="19"/>
                    <a:pt x="47" y="21"/>
                    <a:pt x="44" y="22"/>
                  </a:cubicBezTo>
                  <a:cubicBezTo>
                    <a:pt x="38" y="26"/>
                    <a:pt x="33" y="30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5"/>
                    <a:pt x="24" y="35"/>
                    <a:pt x="22" y="35"/>
                  </a:cubicBezTo>
                  <a:moveTo>
                    <a:pt x="27" y="34"/>
                  </a:moveTo>
                  <a:cubicBezTo>
                    <a:pt x="31" y="34"/>
                    <a:pt x="34" y="32"/>
                    <a:pt x="37" y="30"/>
                  </a:cubicBezTo>
                  <a:cubicBezTo>
                    <a:pt x="40" y="28"/>
                    <a:pt x="44" y="26"/>
                    <a:pt x="47" y="24"/>
                  </a:cubicBezTo>
                  <a:cubicBezTo>
                    <a:pt x="51" y="22"/>
                    <a:pt x="55" y="20"/>
                    <a:pt x="58" y="18"/>
                  </a:cubicBezTo>
                  <a:cubicBezTo>
                    <a:pt x="61" y="15"/>
                    <a:pt x="65" y="14"/>
                    <a:pt x="68" y="12"/>
                  </a:cubicBezTo>
                  <a:cubicBezTo>
                    <a:pt x="69" y="13"/>
                    <a:pt x="70" y="13"/>
                    <a:pt x="71" y="14"/>
                  </a:cubicBezTo>
                  <a:cubicBezTo>
                    <a:pt x="66" y="16"/>
                    <a:pt x="62" y="19"/>
                    <a:pt x="58" y="22"/>
                  </a:cubicBezTo>
                  <a:cubicBezTo>
                    <a:pt x="52" y="25"/>
                    <a:pt x="46" y="29"/>
                    <a:pt x="40" y="32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6" y="27"/>
                    <a:pt x="48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3"/>
                    <a:pt x="58" y="20"/>
                    <a:pt x="62" y="18"/>
                  </a:cubicBezTo>
                  <a:cubicBezTo>
                    <a:pt x="64" y="16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5"/>
                    <a:pt x="65" y="16"/>
                    <a:pt x="63" y="17"/>
                  </a:cubicBezTo>
                  <a:cubicBezTo>
                    <a:pt x="62" y="17"/>
                    <a:pt x="61" y="18"/>
                    <a:pt x="60" y="18"/>
                  </a:cubicBezTo>
                  <a:cubicBezTo>
                    <a:pt x="57" y="20"/>
                    <a:pt x="54" y="22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4" y="27"/>
                    <a:pt x="38" y="30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moveTo>
                    <a:pt x="56" y="14"/>
                  </a:moveTo>
                  <a:cubicBezTo>
                    <a:pt x="58" y="13"/>
                    <a:pt x="59" y="13"/>
                    <a:pt x="60" y="12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3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0" y="14"/>
                    <a:pt x="59" y="14"/>
                  </a:cubicBezTo>
                  <a:cubicBezTo>
                    <a:pt x="58" y="14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0" y="15"/>
                    <a:pt x="62" y="13"/>
                    <a:pt x="65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7" y="12"/>
                    <a:pt x="65" y="13"/>
                    <a:pt x="64" y="13"/>
                  </a:cubicBezTo>
                  <a:cubicBezTo>
                    <a:pt x="63" y="14"/>
                    <a:pt x="61" y="14"/>
                    <a:pt x="60" y="15"/>
                  </a:cubicBezTo>
                  <a:cubicBezTo>
                    <a:pt x="57" y="17"/>
                    <a:pt x="54" y="20"/>
                    <a:pt x="51" y="22"/>
                  </a:cubicBezTo>
                  <a:cubicBezTo>
                    <a:pt x="47" y="24"/>
                    <a:pt x="43" y="26"/>
                    <a:pt x="39" y="28"/>
                  </a:cubicBezTo>
                  <a:cubicBezTo>
                    <a:pt x="36" y="30"/>
                    <a:pt x="33" y="32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31" y="32"/>
                    <a:pt x="31" y="32"/>
                  </a:cubicBezTo>
                  <a:cubicBezTo>
                    <a:pt x="33" y="30"/>
                    <a:pt x="35" y="29"/>
                    <a:pt x="37" y="28"/>
                  </a:cubicBezTo>
                  <a:cubicBezTo>
                    <a:pt x="44" y="23"/>
                    <a:pt x="52" y="19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8" y="18"/>
                    <a:pt x="37" y="26"/>
                    <a:pt x="26" y="32"/>
                  </a:cubicBezTo>
                  <a:cubicBezTo>
                    <a:pt x="26" y="33"/>
                    <a:pt x="23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5" y="32"/>
                    <a:pt x="27" y="31"/>
                    <a:pt x="28" y="30"/>
                  </a:cubicBezTo>
                  <a:cubicBezTo>
                    <a:pt x="31" y="28"/>
                    <a:pt x="34" y="26"/>
                    <a:pt x="37" y="25"/>
                  </a:cubicBezTo>
                  <a:cubicBezTo>
                    <a:pt x="43" y="21"/>
                    <a:pt x="48" y="17"/>
                    <a:pt x="54" y="14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56" y="12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2"/>
                    <a:pt x="56" y="12"/>
                  </a:cubicBezTo>
                  <a:moveTo>
                    <a:pt x="56" y="10"/>
                  </a:moveTo>
                  <a:cubicBezTo>
                    <a:pt x="56" y="10"/>
                    <a:pt x="56" y="9"/>
                    <a:pt x="56" y="9"/>
                  </a:cubicBezTo>
                  <a:cubicBezTo>
                    <a:pt x="57" y="9"/>
                    <a:pt x="58" y="9"/>
                    <a:pt x="58" y="8"/>
                  </a:cubicBezTo>
                  <a:cubicBezTo>
                    <a:pt x="58" y="9"/>
                    <a:pt x="57" y="9"/>
                    <a:pt x="56" y="10"/>
                  </a:cubicBezTo>
                  <a:moveTo>
                    <a:pt x="56" y="6"/>
                  </a:moveTo>
                  <a:cubicBezTo>
                    <a:pt x="57" y="6"/>
                    <a:pt x="57" y="6"/>
                    <a:pt x="58" y="6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moveTo>
                    <a:pt x="57" y="5"/>
                  </a:moveTo>
                  <a:cubicBezTo>
                    <a:pt x="56" y="5"/>
                    <a:pt x="57" y="5"/>
                    <a:pt x="57" y="4"/>
                  </a:cubicBezTo>
                  <a:cubicBezTo>
                    <a:pt x="60" y="6"/>
                    <a:pt x="64" y="9"/>
                    <a:pt x="68" y="11"/>
                  </a:cubicBezTo>
                  <a:cubicBezTo>
                    <a:pt x="67" y="11"/>
                    <a:pt x="66" y="11"/>
                    <a:pt x="65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59" y="12"/>
                    <a:pt x="61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59" y="11"/>
                    <a:pt x="58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8" y="11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57" y="10"/>
                    <a:pt x="57" y="10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8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moveTo>
                    <a:pt x="56" y="4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5" y="0"/>
                  </a:moveTo>
                  <a:cubicBezTo>
                    <a:pt x="54" y="0"/>
                    <a:pt x="54" y="1"/>
                    <a:pt x="54" y="2"/>
                  </a:cubicBezTo>
                  <a:cubicBezTo>
                    <a:pt x="55" y="5"/>
                    <a:pt x="54" y="9"/>
                    <a:pt x="54" y="12"/>
                  </a:cubicBezTo>
                  <a:cubicBezTo>
                    <a:pt x="41" y="13"/>
                    <a:pt x="29" y="14"/>
                    <a:pt x="16" y="14"/>
                  </a:cubicBezTo>
                  <a:cubicBezTo>
                    <a:pt x="11" y="14"/>
                    <a:pt x="7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6" y="21"/>
                    <a:pt x="7" y="30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3" y="37"/>
                    <a:pt x="40" y="35"/>
                    <a:pt x="57" y="34"/>
                  </a:cubicBezTo>
                  <a:cubicBezTo>
                    <a:pt x="57" y="37"/>
                    <a:pt x="57" y="40"/>
                    <a:pt x="57" y="43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36"/>
                    <a:pt x="75" y="29"/>
                    <a:pt x="83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8" y="9"/>
                  </a:cubicBezTo>
                  <a:cubicBezTo>
                    <a:pt x="64" y="6"/>
                    <a:pt x="60" y="3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873294" y="4880454"/>
              <a:ext cx="433388" cy="230188"/>
            </a:xfrm>
            <a:custGeom>
              <a:avLst/>
              <a:gdLst>
                <a:gd name="T0" fmla="*/ 72 w 102"/>
                <a:gd name="T1" fmla="*/ 40 h 54"/>
                <a:gd name="T2" fmla="*/ 62 w 102"/>
                <a:gd name="T3" fmla="*/ 39 h 54"/>
                <a:gd name="T4" fmla="*/ 10 w 102"/>
                <a:gd name="T5" fmla="*/ 40 h 54"/>
                <a:gd name="T6" fmla="*/ 89 w 102"/>
                <a:gd name="T7" fmla="*/ 35 h 54"/>
                <a:gd name="T8" fmla="*/ 64 w 102"/>
                <a:gd name="T9" fmla="*/ 39 h 54"/>
                <a:gd name="T10" fmla="*/ 72 w 102"/>
                <a:gd name="T11" fmla="*/ 45 h 54"/>
                <a:gd name="T12" fmla="*/ 31 w 102"/>
                <a:gd name="T13" fmla="*/ 32 h 54"/>
                <a:gd name="T14" fmla="*/ 63 w 102"/>
                <a:gd name="T15" fmla="*/ 34 h 54"/>
                <a:gd name="T16" fmla="*/ 77 w 102"/>
                <a:gd name="T17" fmla="*/ 34 h 54"/>
                <a:gd name="T18" fmla="*/ 10 w 102"/>
                <a:gd name="T19" fmla="*/ 43 h 54"/>
                <a:gd name="T20" fmla="*/ 54 w 102"/>
                <a:gd name="T21" fmla="*/ 40 h 54"/>
                <a:gd name="T22" fmla="*/ 68 w 102"/>
                <a:gd name="T23" fmla="*/ 39 h 54"/>
                <a:gd name="T24" fmla="*/ 96 w 102"/>
                <a:gd name="T25" fmla="*/ 28 h 54"/>
                <a:gd name="T26" fmla="*/ 95 w 102"/>
                <a:gd name="T27" fmla="*/ 28 h 54"/>
                <a:gd name="T28" fmla="*/ 73 w 102"/>
                <a:gd name="T29" fmla="*/ 42 h 54"/>
                <a:gd name="T30" fmla="*/ 97 w 102"/>
                <a:gd name="T31" fmla="*/ 24 h 54"/>
                <a:gd name="T32" fmla="*/ 83 w 102"/>
                <a:gd name="T33" fmla="*/ 31 h 54"/>
                <a:gd name="T34" fmla="*/ 79 w 102"/>
                <a:gd name="T35" fmla="*/ 27 h 54"/>
                <a:gd name="T36" fmla="*/ 7 w 102"/>
                <a:gd name="T37" fmla="*/ 23 h 54"/>
                <a:gd name="T38" fmla="*/ 24 w 102"/>
                <a:gd name="T39" fmla="*/ 27 h 54"/>
                <a:gd name="T40" fmla="*/ 94 w 102"/>
                <a:gd name="T41" fmla="*/ 21 h 54"/>
                <a:gd name="T42" fmla="*/ 18 w 102"/>
                <a:gd name="T43" fmla="*/ 21 h 54"/>
                <a:gd name="T44" fmla="*/ 8 w 102"/>
                <a:gd name="T45" fmla="*/ 21 h 54"/>
                <a:gd name="T46" fmla="*/ 21 w 102"/>
                <a:gd name="T47" fmla="*/ 20 h 54"/>
                <a:gd name="T48" fmla="*/ 23 w 102"/>
                <a:gd name="T49" fmla="*/ 21 h 54"/>
                <a:gd name="T50" fmla="*/ 27 w 102"/>
                <a:gd name="T51" fmla="*/ 20 h 54"/>
                <a:gd name="T52" fmla="*/ 19 w 102"/>
                <a:gd name="T53" fmla="*/ 20 h 54"/>
                <a:gd name="T54" fmla="*/ 7 w 102"/>
                <a:gd name="T55" fmla="*/ 22 h 54"/>
                <a:gd name="T56" fmla="*/ 22 w 102"/>
                <a:gd name="T57" fmla="*/ 25 h 54"/>
                <a:gd name="T58" fmla="*/ 13 w 102"/>
                <a:gd name="T59" fmla="*/ 32 h 54"/>
                <a:gd name="T60" fmla="*/ 10 w 102"/>
                <a:gd name="T61" fmla="*/ 37 h 54"/>
                <a:gd name="T62" fmla="*/ 10 w 102"/>
                <a:gd name="T63" fmla="*/ 37 h 54"/>
                <a:gd name="T64" fmla="*/ 10 w 102"/>
                <a:gd name="T65" fmla="*/ 40 h 54"/>
                <a:gd name="T66" fmla="*/ 14 w 102"/>
                <a:gd name="T67" fmla="*/ 38 h 54"/>
                <a:gd name="T68" fmla="*/ 44 w 102"/>
                <a:gd name="T69" fmla="*/ 24 h 54"/>
                <a:gd name="T70" fmla="*/ 59 w 102"/>
                <a:gd name="T71" fmla="*/ 20 h 54"/>
                <a:gd name="T72" fmla="*/ 46 w 102"/>
                <a:gd name="T73" fmla="*/ 41 h 54"/>
                <a:gd name="T74" fmla="*/ 46 w 102"/>
                <a:gd name="T75" fmla="*/ 41 h 54"/>
                <a:gd name="T76" fmla="*/ 61 w 102"/>
                <a:gd name="T77" fmla="*/ 38 h 54"/>
                <a:gd name="T78" fmla="*/ 77 w 102"/>
                <a:gd name="T79" fmla="*/ 26 h 54"/>
                <a:gd name="T80" fmla="*/ 63 w 102"/>
                <a:gd name="T81" fmla="*/ 17 h 54"/>
                <a:gd name="T82" fmla="*/ 71 w 102"/>
                <a:gd name="T83" fmla="*/ 17 h 54"/>
                <a:gd name="T84" fmla="*/ 45 w 102"/>
                <a:gd name="T85" fmla="*/ 37 h 54"/>
                <a:gd name="T86" fmla="*/ 46 w 102"/>
                <a:gd name="T87" fmla="*/ 40 h 54"/>
                <a:gd name="T88" fmla="*/ 86 w 102"/>
                <a:gd name="T89" fmla="*/ 16 h 54"/>
                <a:gd name="T90" fmla="*/ 62 w 102"/>
                <a:gd name="T91" fmla="*/ 29 h 54"/>
                <a:gd name="T92" fmla="*/ 80 w 102"/>
                <a:gd name="T93" fmla="*/ 13 h 54"/>
                <a:gd name="T94" fmla="*/ 70 w 102"/>
                <a:gd name="T95" fmla="*/ 19 h 54"/>
                <a:gd name="T96" fmla="*/ 35 w 102"/>
                <a:gd name="T97" fmla="*/ 41 h 54"/>
                <a:gd name="T98" fmla="*/ 28 w 102"/>
                <a:gd name="T99" fmla="*/ 42 h 54"/>
                <a:gd name="T100" fmla="*/ 69 w 102"/>
                <a:gd name="T101" fmla="*/ 16 h 54"/>
                <a:gd name="T102" fmla="*/ 70 w 102"/>
                <a:gd name="T103" fmla="*/ 13 h 54"/>
                <a:gd name="T104" fmla="*/ 71 w 102"/>
                <a:gd name="T105" fmla="*/ 7 h 54"/>
                <a:gd name="T106" fmla="*/ 80 w 102"/>
                <a:gd name="T107" fmla="*/ 14 h 54"/>
                <a:gd name="T108" fmla="*/ 76 w 102"/>
                <a:gd name="T109" fmla="*/ 12 h 54"/>
                <a:gd name="T110" fmla="*/ 74 w 102"/>
                <a:gd name="T111" fmla="*/ 10 h 54"/>
                <a:gd name="T112" fmla="*/ 70 w 102"/>
                <a:gd name="T113" fmla="*/ 6 h 54"/>
                <a:gd name="T114" fmla="*/ 67 w 102"/>
                <a:gd name="T115" fmla="*/ 0 h 54"/>
                <a:gd name="T116" fmla="*/ 1 w 102"/>
                <a:gd name="T117" fmla="*/ 19 h 54"/>
                <a:gd name="T118" fmla="*/ 71 w 102"/>
                <a:gd name="T119" fmla="*/ 54 h 54"/>
                <a:gd name="T120" fmla="*/ 84 w 102"/>
                <a:gd name="T121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54">
                  <a:moveTo>
                    <a:pt x="73" y="49"/>
                  </a:moveTo>
                  <a:cubicBezTo>
                    <a:pt x="73" y="48"/>
                    <a:pt x="73" y="47"/>
                    <a:pt x="73" y="46"/>
                  </a:cubicBezTo>
                  <a:cubicBezTo>
                    <a:pt x="77" y="43"/>
                    <a:pt x="81" y="41"/>
                    <a:pt x="85" y="38"/>
                  </a:cubicBezTo>
                  <a:cubicBezTo>
                    <a:pt x="84" y="39"/>
                    <a:pt x="83" y="40"/>
                    <a:pt x="82" y="40"/>
                  </a:cubicBezTo>
                  <a:cubicBezTo>
                    <a:pt x="79" y="43"/>
                    <a:pt x="75" y="45"/>
                    <a:pt x="73" y="49"/>
                  </a:cubicBezTo>
                  <a:moveTo>
                    <a:pt x="72" y="41"/>
                  </a:move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39"/>
                    <a:pt x="76" y="38"/>
                    <a:pt x="78" y="36"/>
                  </a:cubicBezTo>
                  <a:cubicBezTo>
                    <a:pt x="76" y="38"/>
                    <a:pt x="74" y="40"/>
                    <a:pt x="72" y="41"/>
                  </a:cubicBezTo>
                  <a:moveTo>
                    <a:pt x="59" y="40"/>
                  </a:moveTo>
                  <a:cubicBezTo>
                    <a:pt x="61" y="38"/>
                    <a:pt x="64" y="37"/>
                    <a:pt x="66" y="36"/>
                  </a:cubicBezTo>
                  <a:cubicBezTo>
                    <a:pt x="65" y="37"/>
                    <a:pt x="63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40"/>
                    <a:pt x="60" y="40"/>
                    <a:pt x="59" y="40"/>
                  </a:cubicBezTo>
                  <a:moveTo>
                    <a:pt x="40" y="41"/>
                  </a:moveTo>
                  <a:cubicBezTo>
                    <a:pt x="44" y="39"/>
                    <a:pt x="48" y="37"/>
                    <a:pt x="52" y="35"/>
                  </a:cubicBezTo>
                  <a:cubicBezTo>
                    <a:pt x="49" y="37"/>
                    <a:pt x="47" y="3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2" y="41"/>
                    <a:pt x="40" y="41"/>
                  </a:cubicBezTo>
                  <a:moveTo>
                    <a:pt x="10" y="40"/>
                  </a:moveTo>
                  <a:cubicBezTo>
                    <a:pt x="10" y="39"/>
                    <a:pt x="10" y="38"/>
                    <a:pt x="10" y="37"/>
                  </a:cubicBezTo>
                  <a:cubicBezTo>
                    <a:pt x="12" y="37"/>
                    <a:pt x="14" y="36"/>
                    <a:pt x="16" y="35"/>
                  </a:cubicBezTo>
                  <a:cubicBezTo>
                    <a:pt x="14" y="36"/>
                    <a:pt x="12" y="38"/>
                    <a:pt x="10" y="40"/>
                  </a:cubicBezTo>
                  <a:moveTo>
                    <a:pt x="73" y="51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5" y="47"/>
                    <a:pt x="78" y="44"/>
                    <a:pt x="81" y="42"/>
                  </a:cubicBezTo>
                  <a:cubicBezTo>
                    <a:pt x="84" y="40"/>
                    <a:pt x="86" y="37"/>
                    <a:pt x="89" y="35"/>
                  </a:cubicBezTo>
                  <a:cubicBezTo>
                    <a:pt x="89" y="34"/>
                    <a:pt x="90" y="34"/>
                    <a:pt x="91" y="33"/>
                  </a:cubicBezTo>
                  <a:cubicBezTo>
                    <a:pt x="85" y="39"/>
                    <a:pt x="78" y="45"/>
                    <a:pt x="73" y="51"/>
                  </a:cubicBezTo>
                  <a:moveTo>
                    <a:pt x="64" y="39"/>
                  </a:moveTo>
                  <a:cubicBezTo>
                    <a:pt x="68" y="38"/>
                    <a:pt x="71" y="3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4"/>
                    <a:pt x="70" y="37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moveTo>
                    <a:pt x="72" y="45"/>
                  </a:moveTo>
                  <a:cubicBezTo>
                    <a:pt x="72" y="44"/>
                    <a:pt x="72" y="43"/>
                    <a:pt x="72" y="42"/>
                  </a:cubicBezTo>
                  <a:cubicBezTo>
                    <a:pt x="77" y="41"/>
                    <a:pt x="80" y="38"/>
                    <a:pt x="83" y="36"/>
                  </a:cubicBezTo>
                  <a:cubicBezTo>
                    <a:pt x="85" y="34"/>
                    <a:pt x="87" y="32"/>
                    <a:pt x="90" y="3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8" y="32"/>
                    <a:pt x="86" y="34"/>
                    <a:pt x="83" y="37"/>
                  </a:cubicBezTo>
                  <a:cubicBezTo>
                    <a:pt x="80" y="40"/>
                    <a:pt x="76" y="42"/>
                    <a:pt x="72" y="45"/>
                  </a:cubicBezTo>
                  <a:moveTo>
                    <a:pt x="81" y="34"/>
                  </a:moveTo>
                  <a:cubicBezTo>
                    <a:pt x="83" y="33"/>
                    <a:pt x="85" y="31"/>
                    <a:pt x="87" y="30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3" y="33"/>
                    <a:pt x="82" y="33"/>
                    <a:pt x="81" y="34"/>
                  </a:cubicBezTo>
                  <a:moveTo>
                    <a:pt x="10" y="44"/>
                  </a:moveTo>
                  <a:cubicBezTo>
                    <a:pt x="13" y="43"/>
                    <a:pt x="16" y="41"/>
                    <a:pt x="19" y="40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4" y="31"/>
                    <a:pt x="37" y="29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1" y="34"/>
                    <a:pt x="24" y="39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4"/>
                    <a:pt x="12" y="44"/>
                    <a:pt x="10" y="44"/>
                  </a:cubicBezTo>
                  <a:moveTo>
                    <a:pt x="60" y="36"/>
                  </a:moveTo>
                  <a:cubicBezTo>
                    <a:pt x="61" y="35"/>
                    <a:pt x="62" y="34"/>
                    <a:pt x="63" y="34"/>
                  </a:cubicBezTo>
                  <a:cubicBezTo>
                    <a:pt x="66" y="31"/>
                    <a:pt x="69" y="30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1" y="29"/>
                    <a:pt x="70" y="30"/>
                  </a:cubicBezTo>
                  <a:cubicBezTo>
                    <a:pt x="67" y="31"/>
                    <a:pt x="64" y="33"/>
                    <a:pt x="61" y="35"/>
                  </a:cubicBezTo>
                  <a:cubicBezTo>
                    <a:pt x="60" y="36"/>
                    <a:pt x="60" y="36"/>
                    <a:pt x="60" y="36"/>
                  </a:cubicBezTo>
                  <a:moveTo>
                    <a:pt x="69" y="39"/>
                  </a:moveTo>
                  <a:cubicBezTo>
                    <a:pt x="72" y="38"/>
                    <a:pt x="75" y="36"/>
                    <a:pt x="77" y="34"/>
                  </a:cubicBezTo>
                  <a:cubicBezTo>
                    <a:pt x="82" y="31"/>
                    <a:pt x="86" y="28"/>
                    <a:pt x="90" y="26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6" y="28"/>
                    <a:pt x="84" y="30"/>
                    <a:pt x="82" y="31"/>
                  </a:cubicBezTo>
                  <a:cubicBezTo>
                    <a:pt x="79" y="33"/>
                    <a:pt x="75" y="36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9"/>
                    <a:pt x="70" y="39"/>
                    <a:pt x="69" y="39"/>
                  </a:cubicBezTo>
                  <a:moveTo>
                    <a:pt x="10" y="43"/>
                  </a:moveTo>
                  <a:cubicBezTo>
                    <a:pt x="10" y="42"/>
                    <a:pt x="10" y="42"/>
                    <a:pt x="10" y="41"/>
                  </a:cubicBezTo>
                  <a:cubicBezTo>
                    <a:pt x="12" y="40"/>
                    <a:pt x="14" y="39"/>
                    <a:pt x="16" y="37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1" y="29"/>
                    <a:pt x="35" y="26"/>
                    <a:pt x="39" y="23"/>
                  </a:cubicBezTo>
                  <a:cubicBezTo>
                    <a:pt x="36" y="26"/>
                    <a:pt x="33" y="28"/>
                    <a:pt x="30" y="30"/>
                  </a:cubicBezTo>
                  <a:cubicBezTo>
                    <a:pt x="23" y="34"/>
                    <a:pt x="17" y="40"/>
                    <a:pt x="10" y="43"/>
                  </a:cubicBezTo>
                  <a:moveTo>
                    <a:pt x="54" y="40"/>
                  </a:moveTo>
                  <a:cubicBezTo>
                    <a:pt x="59" y="38"/>
                    <a:pt x="63" y="35"/>
                    <a:pt x="67" y="32"/>
                  </a:cubicBezTo>
                  <a:cubicBezTo>
                    <a:pt x="72" y="29"/>
                    <a:pt x="77" y="26"/>
                    <a:pt x="82" y="23"/>
                  </a:cubicBezTo>
                  <a:cubicBezTo>
                    <a:pt x="80" y="25"/>
                    <a:pt x="77" y="27"/>
                    <a:pt x="74" y="29"/>
                  </a:cubicBezTo>
                  <a:cubicBezTo>
                    <a:pt x="68" y="32"/>
                    <a:pt x="63" y="36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moveTo>
                    <a:pt x="68" y="39"/>
                  </a:moveTo>
                  <a:cubicBezTo>
                    <a:pt x="68" y="39"/>
                    <a:pt x="70" y="38"/>
                    <a:pt x="71" y="37"/>
                  </a:cubicBezTo>
                  <a:cubicBezTo>
                    <a:pt x="73" y="34"/>
                    <a:pt x="76" y="32"/>
                    <a:pt x="79" y="30"/>
                  </a:cubicBezTo>
                  <a:cubicBezTo>
                    <a:pt x="84" y="27"/>
                    <a:pt x="89" y="25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6" y="23"/>
                    <a:pt x="97" y="24"/>
                    <a:pt x="99" y="25"/>
                  </a:cubicBezTo>
                  <a:cubicBezTo>
                    <a:pt x="98" y="26"/>
                    <a:pt x="97" y="27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2"/>
                    <a:pt x="89" y="34"/>
                  </a:cubicBezTo>
                  <a:cubicBezTo>
                    <a:pt x="87" y="36"/>
                    <a:pt x="84" y="38"/>
                    <a:pt x="82" y="39"/>
                  </a:cubicBezTo>
                  <a:cubicBezTo>
                    <a:pt x="79" y="41"/>
                    <a:pt x="76" y="43"/>
                    <a:pt x="73" y="45"/>
                  </a:cubicBezTo>
                  <a:cubicBezTo>
                    <a:pt x="74" y="44"/>
                    <a:pt x="75" y="43"/>
                    <a:pt x="76" y="42"/>
                  </a:cubicBezTo>
                  <a:cubicBezTo>
                    <a:pt x="78" y="41"/>
                    <a:pt x="79" y="41"/>
                    <a:pt x="81" y="40"/>
                  </a:cubicBezTo>
                  <a:cubicBezTo>
                    <a:pt x="83" y="38"/>
                    <a:pt x="85" y="36"/>
                    <a:pt x="87" y="34"/>
                  </a:cubicBezTo>
                  <a:cubicBezTo>
                    <a:pt x="90" y="32"/>
                    <a:pt x="93" y="30"/>
                    <a:pt x="95" y="2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6"/>
                    <a:pt x="98" y="26"/>
                  </a:cubicBezTo>
                  <a:cubicBezTo>
                    <a:pt x="98" y="26"/>
                    <a:pt x="98" y="25"/>
                    <a:pt x="98" y="25"/>
                  </a:cubicBezTo>
                  <a:cubicBezTo>
                    <a:pt x="98" y="25"/>
                    <a:pt x="97" y="25"/>
                    <a:pt x="97" y="25"/>
                  </a:cubicBezTo>
                  <a:cubicBezTo>
                    <a:pt x="94" y="28"/>
                    <a:pt x="89" y="30"/>
                    <a:pt x="86" y="33"/>
                  </a:cubicBezTo>
                  <a:cubicBezTo>
                    <a:pt x="82" y="36"/>
                    <a:pt x="79" y="39"/>
                    <a:pt x="74" y="41"/>
                  </a:cubicBezTo>
                  <a:cubicBezTo>
                    <a:pt x="73" y="41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5" y="40"/>
                    <a:pt x="76" y="39"/>
                    <a:pt x="78" y="37"/>
                  </a:cubicBezTo>
                  <a:cubicBezTo>
                    <a:pt x="80" y="36"/>
                    <a:pt x="82" y="34"/>
                    <a:pt x="84" y="33"/>
                  </a:cubicBezTo>
                  <a:cubicBezTo>
                    <a:pt x="87" y="30"/>
                    <a:pt x="91" y="28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7" y="25"/>
                    <a:pt x="97" y="24"/>
                    <a:pt x="97" y="24"/>
                  </a:cubicBezTo>
                  <a:cubicBezTo>
                    <a:pt x="97" y="24"/>
                    <a:pt x="97" y="24"/>
                    <a:pt x="96" y="24"/>
                  </a:cubicBezTo>
                  <a:cubicBezTo>
                    <a:pt x="93" y="26"/>
                    <a:pt x="89" y="28"/>
                    <a:pt x="85" y="30"/>
                  </a:cubicBezTo>
                  <a:cubicBezTo>
                    <a:pt x="81" y="33"/>
                    <a:pt x="78" y="36"/>
                    <a:pt x="74" y="38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8" y="34"/>
                    <a:pt x="80" y="33"/>
                    <a:pt x="83" y="31"/>
                  </a:cubicBezTo>
                  <a:cubicBezTo>
                    <a:pt x="86" y="29"/>
                    <a:pt x="91" y="27"/>
                    <a:pt x="95" y="24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7"/>
                    <a:pt x="81" y="30"/>
                    <a:pt x="75" y="35"/>
                  </a:cubicBezTo>
                  <a:cubicBezTo>
                    <a:pt x="73" y="36"/>
                    <a:pt x="72" y="37"/>
                    <a:pt x="70" y="38"/>
                  </a:cubicBezTo>
                  <a:cubicBezTo>
                    <a:pt x="69" y="39"/>
                    <a:pt x="68" y="39"/>
                    <a:pt x="68" y="39"/>
                  </a:cubicBezTo>
                  <a:moveTo>
                    <a:pt x="79" y="27"/>
                  </a:moveTo>
                  <a:cubicBezTo>
                    <a:pt x="82" y="25"/>
                    <a:pt x="86" y="23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7" y="23"/>
                    <a:pt x="86" y="24"/>
                    <a:pt x="84" y="25"/>
                  </a:cubicBezTo>
                  <a:cubicBezTo>
                    <a:pt x="82" y="26"/>
                    <a:pt x="81" y="27"/>
                    <a:pt x="79" y="27"/>
                  </a:cubicBezTo>
                  <a:moveTo>
                    <a:pt x="8" y="26"/>
                  </a:moveTo>
                  <a:cubicBezTo>
                    <a:pt x="8" y="25"/>
                    <a:pt x="8" y="24"/>
                    <a:pt x="7" y="23"/>
                  </a:cubicBezTo>
                  <a:cubicBezTo>
                    <a:pt x="9" y="22"/>
                    <a:pt x="11" y="22"/>
                    <a:pt x="13" y="21"/>
                  </a:cubicBezTo>
                  <a:cubicBezTo>
                    <a:pt x="12" y="21"/>
                    <a:pt x="9" y="24"/>
                    <a:pt x="8" y="26"/>
                  </a:cubicBezTo>
                  <a:moveTo>
                    <a:pt x="10" y="36"/>
                  </a:moveTo>
                  <a:cubicBezTo>
                    <a:pt x="10" y="35"/>
                    <a:pt x="10" y="35"/>
                    <a:pt x="10" y="34"/>
                  </a:cubicBezTo>
                  <a:cubicBezTo>
                    <a:pt x="19" y="31"/>
                    <a:pt x="25" y="24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19" y="30"/>
                    <a:pt x="15" y="33"/>
                    <a:pt x="10" y="36"/>
                  </a:cubicBezTo>
                  <a:moveTo>
                    <a:pt x="64" y="39"/>
                  </a:moveTo>
                  <a:cubicBezTo>
                    <a:pt x="63" y="39"/>
                    <a:pt x="67" y="36"/>
                    <a:pt x="68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2" y="32"/>
                    <a:pt x="73" y="31"/>
                    <a:pt x="75" y="30"/>
                  </a:cubicBezTo>
                  <a:cubicBezTo>
                    <a:pt x="81" y="27"/>
                    <a:pt x="87" y="24"/>
                    <a:pt x="93" y="20"/>
                  </a:cubicBezTo>
                  <a:cubicBezTo>
                    <a:pt x="93" y="21"/>
                    <a:pt x="93" y="21"/>
                    <a:pt x="94" y="21"/>
                  </a:cubicBezTo>
                  <a:cubicBezTo>
                    <a:pt x="89" y="23"/>
                    <a:pt x="84" y="26"/>
                    <a:pt x="80" y="29"/>
                  </a:cubicBezTo>
                  <a:cubicBezTo>
                    <a:pt x="77" y="31"/>
                    <a:pt x="73" y="32"/>
                    <a:pt x="71" y="34"/>
                  </a:cubicBezTo>
                  <a:cubicBezTo>
                    <a:pt x="69" y="35"/>
                    <a:pt x="68" y="36"/>
                    <a:pt x="66" y="37"/>
                  </a:cubicBezTo>
                  <a:cubicBezTo>
                    <a:pt x="65" y="38"/>
                    <a:pt x="64" y="39"/>
                    <a:pt x="64" y="39"/>
                  </a:cubicBezTo>
                  <a:moveTo>
                    <a:pt x="9" y="28"/>
                  </a:moveTo>
                  <a:cubicBezTo>
                    <a:pt x="9" y="28"/>
                    <a:pt x="9" y="27"/>
                    <a:pt x="9" y="27"/>
                  </a:cubicBezTo>
                  <a:cubicBezTo>
                    <a:pt x="12" y="26"/>
                    <a:pt x="15" y="23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3" y="25"/>
                    <a:pt x="11" y="27"/>
                    <a:pt x="9" y="28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8" y="20"/>
                    <a:pt x="9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10" y="29"/>
                  </a:moveTo>
                  <a:cubicBezTo>
                    <a:pt x="10" y="29"/>
                    <a:pt x="13" y="26"/>
                    <a:pt x="14" y="25"/>
                  </a:cubicBezTo>
                  <a:cubicBezTo>
                    <a:pt x="17" y="24"/>
                    <a:pt x="19" y="22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0" y="22"/>
                    <a:pt x="16" y="25"/>
                    <a:pt x="12" y="27"/>
                  </a:cubicBezTo>
                  <a:cubicBezTo>
                    <a:pt x="11" y="28"/>
                    <a:pt x="10" y="29"/>
                    <a:pt x="10" y="29"/>
                  </a:cubicBezTo>
                  <a:moveTo>
                    <a:pt x="10" y="30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8"/>
                    <a:pt x="15" y="27"/>
                    <a:pt x="18" y="25"/>
                  </a:cubicBezTo>
                  <a:cubicBezTo>
                    <a:pt x="19" y="24"/>
                    <a:pt x="21" y="23"/>
                    <a:pt x="23" y="21"/>
                  </a:cubicBezTo>
                  <a:cubicBezTo>
                    <a:pt x="24" y="21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24"/>
                    <a:pt x="15" y="27"/>
                    <a:pt x="10" y="30"/>
                  </a:cubicBezTo>
                  <a:moveTo>
                    <a:pt x="11" y="30"/>
                  </a:moveTo>
                  <a:cubicBezTo>
                    <a:pt x="10" y="30"/>
                    <a:pt x="12" y="29"/>
                    <a:pt x="13" y="29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2" y="24"/>
                    <a:pt x="25" y="22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3" y="22"/>
                    <a:pt x="18" y="28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moveTo>
                    <a:pt x="7" y="22"/>
                  </a:moveTo>
                  <a:cubicBezTo>
                    <a:pt x="7" y="22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3" y="20"/>
                    <a:pt x="16" y="20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13" y="24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moveTo>
                    <a:pt x="10" y="33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7" y="30"/>
                    <a:pt x="21" y="25"/>
                    <a:pt x="27" y="21"/>
                  </a:cubicBezTo>
                  <a:cubicBezTo>
                    <a:pt x="28" y="21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6" y="23"/>
                    <a:pt x="24" y="24"/>
                    <a:pt x="22" y="25"/>
                  </a:cubicBezTo>
                  <a:cubicBezTo>
                    <a:pt x="18" y="28"/>
                    <a:pt x="14" y="30"/>
                    <a:pt x="10" y="33"/>
                  </a:cubicBezTo>
                  <a:moveTo>
                    <a:pt x="10" y="33"/>
                  </a:moveTo>
                  <a:cubicBezTo>
                    <a:pt x="10" y="33"/>
                    <a:pt x="11" y="33"/>
                    <a:pt x="13" y="32"/>
                  </a:cubicBezTo>
                  <a:cubicBezTo>
                    <a:pt x="15" y="30"/>
                    <a:pt x="18" y="29"/>
                    <a:pt x="20" y="27"/>
                  </a:cubicBezTo>
                  <a:cubicBezTo>
                    <a:pt x="24" y="25"/>
                    <a:pt x="28" y="23"/>
                    <a:pt x="32" y="19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27" y="22"/>
                    <a:pt x="20" y="29"/>
                    <a:pt x="13" y="32"/>
                  </a:cubicBezTo>
                  <a:cubicBezTo>
                    <a:pt x="11" y="33"/>
                    <a:pt x="10" y="33"/>
                    <a:pt x="10" y="33"/>
                  </a:cubicBezTo>
                  <a:moveTo>
                    <a:pt x="6" y="21"/>
                  </a:moveTo>
                  <a:cubicBezTo>
                    <a:pt x="5" y="20"/>
                    <a:pt x="5" y="20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moveTo>
                    <a:pt x="10" y="37"/>
                  </a:moveTo>
                  <a:cubicBezTo>
                    <a:pt x="10" y="37"/>
                    <a:pt x="13" y="35"/>
                    <a:pt x="14" y="34"/>
                  </a:cubicBezTo>
                  <a:cubicBezTo>
                    <a:pt x="16" y="32"/>
                    <a:pt x="19" y="30"/>
                    <a:pt x="22" y="29"/>
                  </a:cubicBezTo>
                  <a:cubicBezTo>
                    <a:pt x="27" y="26"/>
                    <a:pt x="32" y="22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31" y="24"/>
                    <a:pt x="22" y="31"/>
                    <a:pt x="13" y="36"/>
                  </a:cubicBezTo>
                  <a:cubicBezTo>
                    <a:pt x="11" y="36"/>
                    <a:pt x="11" y="37"/>
                    <a:pt x="10" y="37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6" y="22"/>
                    <a:pt x="37" y="22"/>
                  </a:cubicBezTo>
                  <a:cubicBezTo>
                    <a:pt x="37" y="21"/>
                    <a:pt x="41" y="19"/>
                    <a:pt x="41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38" y="21"/>
                    <a:pt x="35" y="23"/>
                    <a:pt x="32" y="24"/>
                  </a:cubicBezTo>
                  <a:moveTo>
                    <a:pt x="10" y="40"/>
                  </a:moveTo>
                  <a:cubicBezTo>
                    <a:pt x="12" y="39"/>
                    <a:pt x="14" y="37"/>
                    <a:pt x="15" y="36"/>
                  </a:cubicBezTo>
                  <a:cubicBezTo>
                    <a:pt x="18" y="34"/>
                    <a:pt x="22" y="32"/>
                    <a:pt x="25" y="30"/>
                  </a:cubicBezTo>
                  <a:cubicBezTo>
                    <a:pt x="31" y="26"/>
                    <a:pt x="37" y="23"/>
                    <a:pt x="42" y="19"/>
                  </a:cubicBezTo>
                  <a:cubicBezTo>
                    <a:pt x="44" y="19"/>
                    <a:pt x="45" y="19"/>
                    <a:pt x="47" y="18"/>
                  </a:cubicBezTo>
                  <a:cubicBezTo>
                    <a:pt x="42" y="21"/>
                    <a:pt x="37" y="24"/>
                    <a:pt x="32" y="27"/>
                  </a:cubicBezTo>
                  <a:cubicBezTo>
                    <a:pt x="29" y="29"/>
                    <a:pt x="26" y="31"/>
                    <a:pt x="23" y="32"/>
                  </a:cubicBezTo>
                  <a:cubicBezTo>
                    <a:pt x="20" y="34"/>
                    <a:pt x="17" y="36"/>
                    <a:pt x="14" y="38"/>
                  </a:cubicBezTo>
                  <a:cubicBezTo>
                    <a:pt x="13" y="39"/>
                    <a:pt x="11" y="39"/>
                    <a:pt x="10" y="40"/>
                  </a:cubicBezTo>
                  <a:moveTo>
                    <a:pt x="13" y="42"/>
                  </a:moveTo>
                  <a:cubicBezTo>
                    <a:pt x="14" y="42"/>
                    <a:pt x="15" y="41"/>
                    <a:pt x="16" y="40"/>
                  </a:cubicBezTo>
                  <a:cubicBezTo>
                    <a:pt x="20" y="38"/>
                    <a:pt x="24" y="35"/>
                    <a:pt x="27" y="32"/>
                  </a:cubicBezTo>
                  <a:cubicBezTo>
                    <a:pt x="34" y="27"/>
                    <a:pt x="42" y="22"/>
                    <a:pt x="49" y="18"/>
                  </a:cubicBezTo>
                  <a:cubicBezTo>
                    <a:pt x="51" y="18"/>
                    <a:pt x="53" y="18"/>
                    <a:pt x="54" y="18"/>
                  </a:cubicBezTo>
                  <a:cubicBezTo>
                    <a:pt x="51" y="20"/>
                    <a:pt x="48" y="22"/>
                    <a:pt x="44" y="24"/>
                  </a:cubicBezTo>
                  <a:cubicBezTo>
                    <a:pt x="42" y="26"/>
                    <a:pt x="39" y="27"/>
                    <a:pt x="37" y="29"/>
                  </a:cubicBezTo>
                  <a:cubicBezTo>
                    <a:pt x="29" y="32"/>
                    <a:pt x="22" y="37"/>
                    <a:pt x="15" y="41"/>
                  </a:cubicBezTo>
                  <a:cubicBezTo>
                    <a:pt x="14" y="42"/>
                    <a:pt x="14" y="42"/>
                    <a:pt x="13" y="42"/>
                  </a:cubicBezTo>
                  <a:moveTo>
                    <a:pt x="18" y="43"/>
                  </a:moveTo>
                  <a:cubicBezTo>
                    <a:pt x="25" y="41"/>
                    <a:pt x="31" y="36"/>
                    <a:pt x="38" y="33"/>
                  </a:cubicBezTo>
                  <a:cubicBezTo>
                    <a:pt x="41" y="31"/>
                    <a:pt x="45" y="29"/>
                    <a:pt x="48" y="27"/>
                  </a:cubicBezTo>
                  <a:cubicBezTo>
                    <a:pt x="52" y="25"/>
                    <a:pt x="55" y="22"/>
                    <a:pt x="59" y="20"/>
                  </a:cubicBezTo>
                  <a:cubicBezTo>
                    <a:pt x="61" y="19"/>
                    <a:pt x="62" y="18"/>
                    <a:pt x="64" y="18"/>
                  </a:cubicBezTo>
                  <a:cubicBezTo>
                    <a:pt x="63" y="18"/>
                    <a:pt x="62" y="19"/>
                    <a:pt x="61" y="19"/>
                  </a:cubicBezTo>
                  <a:cubicBezTo>
                    <a:pt x="57" y="22"/>
                    <a:pt x="53" y="24"/>
                    <a:pt x="49" y="27"/>
                  </a:cubicBezTo>
                  <a:cubicBezTo>
                    <a:pt x="41" y="32"/>
                    <a:pt x="34" y="37"/>
                    <a:pt x="27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1" y="43"/>
                    <a:pt x="18" y="43"/>
                  </a:cubicBezTo>
                  <a:moveTo>
                    <a:pt x="46" y="41"/>
                  </a:moveTo>
                  <a:cubicBezTo>
                    <a:pt x="59" y="35"/>
                    <a:pt x="71" y="27"/>
                    <a:pt x="83" y="19"/>
                  </a:cubicBezTo>
                  <a:cubicBezTo>
                    <a:pt x="84" y="19"/>
                    <a:pt x="87" y="17"/>
                    <a:pt x="87" y="17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4" y="20"/>
                    <a:pt x="83" y="21"/>
                    <a:pt x="81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64" y="32"/>
                    <a:pt x="59" y="37"/>
                    <a:pt x="52" y="40"/>
                  </a:cubicBezTo>
                  <a:cubicBezTo>
                    <a:pt x="50" y="40"/>
                    <a:pt x="48" y="41"/>
                    <a:pt x="46" y="41"/>
                  </a:cubicBezTo>
                  <a:moveTo>
                    <a:pt x="77" y="26"/>
                  </a:moveTo>
                  <a:cubicBezTo>
                    <a:pt x="81" y="23"/>
                    <a:pt x="85" y="20"/>
                    <a:pt x="88" y="17"/>
                  </a:cubicBezTo>
                  <a:cubicBezTo>
                    <a:pt x="90" y="18"/>
                    <a:pt x="91" y="19"/>
                    <a:pt x="92" y="20"/>
                  </a:cubicBezTo>
                  <a:cubicBezTo>
                    <a:pt x="84" y="23"/>
                    <a:pt x="78" y="27"/>
                    <a:pt x="71" y="32"/>
                  </a:cubicBezTo>
                  <a:cubicBezTo>
                    <a:pt x="68" y="34"/>
                    <a:pt x="65" y="36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6"/>
                    <a:pt x="65" y="35"/>
                    <a:pt x="67" y="34"/>
                  </a:cubicBezTo>
                  <a:cubicBezTo>
                    <a:pt x="73" y="30"/>
                    <a:pt x="80" y="26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4" y="21"/>
                    <a:pt x="81" y="23"/>
                    <a:pt x="77" y="26"/>
                  </a:cubicBezTo>
                  <a:moveTo>
                    <a:pt x="18" y="42"/>
                  </a:moveTo>
                  <a:cubicBezTo>
                    <a:pt x="19" y="42"/>
                    <a:pt x="21" y="41"/>
                    <a:pt x="23" y="40"/>
                  </a:cubicBezTo>
                  <a:cubicBezTo>
                    <a:pt x="26" y="38"/>
                    <a:pt x="30" y="35"/>
                    <a:pt x="34" y="32"/>
                  </a:cubicBezTo>
                  <a:cubicBezTo>
                    <a:pt x="37" y="30"/>
                    <a:pt x="40" y="28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3"/>
                    <a:pt x="52" y="20"/>
                    <a:pt x="56" y="18"/>
                  </a:cubicBezTo>
                  <a:cubicBezTo>
                    <a:pt x="59" y="18"/>
                    <a:pt x="61" y="17"/>
                    <a:pt x="63" y="17"/>
                  </a:cubicBezTo>
                  <a:cubicBezTo>
                    <a:pt x="58" y="20"/>
                    <a:pt x="53" y="23"/>
                    <a:pt x="48" y="27"/>
                  </a:cubicBezTo>
                  <a:cubicBezTo>
                    <a:pt x="44" y="28"/>
                    <a:pt x="41" y="30"/>
                    <a:pt x="37" y="32"/>
                  </a:cubicBezTo>
                  <a:cubicBezTo>
                    <a:pt x="33" y="34"/>
                    <a:pt x="29" y="37"/>
                    <a:pt x="25" y="39"/>
                  </a:cubicBezTo>
                  <a:cubicBezTo>
                    <a:pt x="23" y="40"/>
                    <a:pt x="21" y="42"/>
                    <a:pt x="18" y="42"/>
                  </a:cubicBezTo>
                  <a:moveTo>
                    <a:pt x="27" y="43"/>
                  </a:moveTo>
                  <a:cubicBezTo>
                    <a:pt x="41" y="36"/>
                    <a:pt x="54" y="26"/>
                    <a:pt x="67" y="19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69" y="18"/>
                    <a:pt x="67" y="19"/>
                    <a:pt x="66" y="21"/>
                  </a:cubicBezTo>
                  <a:cubicBezTo>
                    <a:pt x="62" y="23"/>
                    <a:pt x="58" y="25"/>
                    <a:pt x="54" y="27"/>
                  </a:cubicBezTo>
                  <a:cubicBezTo>
                    <a:pt x="47" y="32"/>
                    <a:pt x="40" y="37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29" y="42"/>
                    <a:pt x="27" y="43"/>
                  </a:cubicBezTo>
                  <a:moveTo>
                    <a:pt x="33" y="42"/>
                  </a:moveTo>
                  <a:cubicBezTo>
                    <a:pt x="38" y="41"/>
                    <a:pt x="41" y="39"/>
                    <a:pt x="45" y="37"/>
                  </a:cubicBezTo>
                  <a:cubicBezTo>
                    <a:pt x="49" y="34"/>
                    <a:pt x="54" y="32"/>
                    <a:pt x="58" y="30"/>
                  </a:cubicBezTo>
                  <a:cubicBezTo>
                    <a:pt x="63" y="27"/>
                    <a:pt x="67" y="25"/>
                    <a:pt x="71" y="21"/>
                  </a:cubicBezTo>
                  <a:cubicBezTo>
                    <a:pt x="75" y="18"/>
                    <a:pt x="80" y="17"/>
                    <a:pt x="84" y="14"/>
                  </a:cubicBezTo>
                  <a:cubicBezTo>
                    <a:pt x="85" y="15"/>
                    <a:pt x="86" y="16"/>
                    <a:pt x="88" y="17"/>
                  </a:cubicBezTo>
                  <a:cubicBezTo>
                    <a:pt x="82" y="19"/>
                    <a:pt x="77" y="23"/>
                    <a:pt x="71" y="26"/>
                  </a:cubicBezTo>
                  <a:cubicBezTo>
                    <a:pt x="64" y="31"/>
                    <a:pt x="56" y="35"/>
                    <a:pt x="49" y="39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47" y="39"/>
                    <a:pt x="48" y="39"/>
                    <a:pt x="49" y="38"/>
                  </a:cubicBezTo>
                  <a:cubicBezTo>
                    <a:pt x="50" y="37"/>
                    <a:pt x="52" y="36"/>
                    <a:pt x="53" y="35"/>
                  </a:cubicBezTo>
                  <a:cubicBezTo>
                    <a:pt x="56" y="33"/>
                    <a:pt x="59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7" y="28"/>
                    <a:pt x="71" y="25"/>
                    <a:pt x="76" y="22"/>
                  </a:cubicBezTo>
                  <a:cubicBezTo>
                    <a:pt x="79" y="20"/>
                    <a:pt x="82" y="18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7"/>
                    <a:pt x="83" y="17"/>
                  </a:cubicBezTo>
                  <a:cubicBezTo>
                    <a:pt x="81" y="18"/>
                    <a:pt x="79" y="19"/>
                    <a:pt x="78" y="20"/>
                  </a:cubicBezTo>
                  <a:cubicBezTo>
                    <a:pt x="76" y="21"/>
                    <a:pt x="75" y="21"/>
                    <a:pt x="74" y="22"/>
                  </a:cubicBezTo>
                  <a:cubicBezTo>
                    <a:pt x="70" y="24"/>
                    <a:pt x="66" y="27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33"/>
                    <a:pt x="46" y="37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2"/>
                    <a:pt x="35" y="42"/>
                    <a:pt x="33" y="42"/>
                  </a:cubicBezTo>
                  <a:moveTo>
                    <a:pt x="69" y="17"/>
                  </a:moveTo>
                  <a:cubicBezTo>
                    <a:pt x="71" y="16"/>
                    <a:pt x="72" y="16"/>
                    <a:pt x="74" y="15"/>
                  </a:cubicBezTo>
                  <a:cubicBezTo>
                    <a:pt x="75" y="15"/>
                    <a:pt x="75" y="14"/>
                    <a:pt x="76" y="14"/>
                  </a:cubicBezTo>
                  <a:cubicBezTo>
                    <a:pt x="77" y="14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4"/>
                    <a:pt x="78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4" y="17"/>
                    <a:pt x="72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8"/>
                    <a:pt x="77" y="16"/>
                    <a:pt x="80" y="15"/>
                  </a:cubicBezTo>
                  <a:cubicBezTo>
                    <a:pt x="81" y="14"/>
                    <a:pt x="82" y="14"/>
                    <a:pt x="83" y="14"/>
                  </a:cubicBezTo>
                  <a:cubicBezTo>
                    <a:pt x="82" y="14"/>
                    <a:pt x="80" y="16"/>
                    <a:pt x="79" y="16"/>
                  </a:cubicBezTo>
                  <a:cubicBezTo>
                    <a:pt x="77" y="17"/>
                    <a:pt x="75" y="18"/>
                    <a:pt x="74" y="18"/>
                  </a:cubicBezTo>
                  <a:cubicBezTo>
                    <a:pt x="70" y="21"/>
                    <a:pt x="66" y="24"/>
                    <a:pt x="62" y="27"/>
                  </a:cubicBezTo>
                  <a:cubicBezTo>
                    <a:pt x="58" y="29"/>
                    <a:pt x="53" y="32"/>
                    <a:pt x="48" y="34"/>
                  </a:cubicBezTo>
                  <a:cubicBezTo>
                    <a:pt x="44" y="36"/>
                    <a:pt x="40" y="39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4" y="41"/>
                    <a:pt x="38" y="39"/>
                    <a:pt x="38" y="39"/>
                  </a:cubicBezTo>
                  <a:cubicBezTo>
                    <a:pt x="41" y="37"/>
                    <a:pt x="43" y="36"/>
                    <a:pt x="45" y="34"/>
                  </a:cubicBezTo>
                  <a:cubicBezTo>
                    <a:pt x="54" y="28"/>
                    <a:pt x="64" y="23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58" y="22"/>
                    <a:pt x="46" y="32"/>
                    <a:pt x="32" y="40"/>
                  </a:cubicBezTo>
                  <a:cubicBezTo>
                    <a:pt x="32" y="40"/>
                    <a:pt x="29" y="42"/>
                    <a:pt x="28" y="42"/>
                  </a:cubicBezTo>
                  <a:cubicBezTo>
                    <a:pt x="28" y="42"/>
                    <a:pt x="29" y="42"/>
                    <a:pt x="29" y="41"/>
                  </a:cubicBezTo>
                  <a:cubicBezTo>
                    <a:pt x="31" y="40"/>
                    <a:pt x="33" y="38"/>
                    <a:pt x="35" y="37"/>
                  </a:cubicBezTo>
                  <a:cubicBezTo>
                    <a:pt x="38" y="35"/>
                    <a:pt x="42" y="32"/>
                    <a:pt x="45" y="30"/>
                  </a:cubicBezTo>
                  <a:cubicBezTo>
                    <a:pt x="52" y="26"/>
                    <a:pt x="59" y="21"/>
                    <a:pt x="66" y="17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5"/>
                    <a:pt x="70" y="15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moveTo>
                    <a:pt x="69" y="15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5"/>
                  </a:cubicBezTo>
                  <a:moveTo>
                    <a:pt x="69" y="12"/>
                  </a:move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moveTo>
                    <a:pt x="69" y="7"/>
                  </a:moveTo>
                  <a:cubicBezTo>
                    <a:pt x="70" y="7"/>
                    <a:pt x="70" y="7"/>
                    <a:pt x="71" y="7"/>
                  </a:cubicBezTo>
                  <a:cubicBezTo>
                    <a:pt x="70" y="7"/>
                    <a:pt x="69" y="8"/>
                    <a:pt x="69" y="9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70" y="6"/>
                  </a:moveTo>
                  <a:cubicBezTo>
                    <a:pt x="69" y="6"/>
                    <a:pt x="69" y="5"/>
                    <a:pt x="70" y="4"/>
                  </a:cubicBezTo>
                  <a:cubicBezTo>
                    <a:pt x="74" y="7"/>
                    <a:pt x="79" y="10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2"/>
                    <a:pt x="76" y="13"/>
                    <a:pt x="74" y="14"/>
                  </a:cubicBezTo>
                  <a:cubicBezTo>
                    <a:pt x="73" y="15"/>
                    <a:pt x="71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2" y="14"/>
                    <a:pt x="74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2"/>
                    <a:pt x="72" y="13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4" y="10"/>
                    <a:pt x="74" y="10"/>
                  </a:cubicBezTo>
                  <a:cubicBezTo>
                    <a:pt x="73" y="11"/>
                    <a:pt x="70" y="12"/>
                    <a:pt x="69" y="13"/>
                  </a:cubicBezTo>
                  <a:cubicBezTo>
                    <a:pt x="70" y="11"/>
                    <a:pt x="72" y="10"/>
                    <a:pt x="73" y="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1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moveTo>
                    <a:pt x="69" y="5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7" y="6"/>
                    <a:pt x="66" y="10"/>
                    <a:pt x="66" y="15"/>
                  </a:cubicBezTo>
                  <a:cubicBezTo>
                    <a:pt x="51" y="15"/>
                    <a:pt x="35" y="17"/>
                    <a:pt x="19" y="17"/>
                  </a:cubicBezTo>
                  <a:cubicBezTo>
                    <a:pt x="14" y="17"/>
                    <a:pt x="8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7" y="25"/>
                    <a:pt x="9" y="3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46"/>
                    <a:pt x="49" y="43"/>
                    <a:pt x="70" y="42"/>
                  </a:cubicBezTo>
                  <a:cubicBezTo>
                    <a:pt x="70" y="45"/>
                    <a:pt x="70" y="49"/>
                    <a:pt x="70" y="53"/>
                  </a:cubicBezTo>
                  <a:cubicBezTo>
                    <a:pt x="70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82" y="44"/>
                    <a:pt x="93" y="3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6" y="19"/>
                    <a:pt x="90" y="15"/>
                    <a:pt x="84" y="11"/>
                  </a:cubicBezTo>
                  <a:cubicBezTo>
                    <a:pt x="79" y="7"/>
                    <a:pt x="74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8356269" y="2825677"/>
              <a:ext cx="84138" cy="73025"/>
            </a:xfrm>
            <a:custGeom>
              <a:avLst/>
              <a:gdLst>
                <a:gd name="T0" fmla="*/ 9 w 20"/>
                <a:gd name="T1" fmla="*/ 14 h 17"/>
                <a:gd name="T2" fmla="*/ 7 w 20"/>
                <a:gd name="T3" fmla="*/ 13 h 17"/>
                <a:gd name="T4" fmla="*/ 14 w 20"/>
                <a:gd name="T5" fmla="*/ 9 h 17"/>
                <a:gd name="T6" fmla="*/ 9 w 20"/>
                <a:gd name="T7" fmla="*/ 14 h 17"/>
                <a:gd name="T8" fmla="*/ 9 w 20"/>
                <a:gd name="T9" fmla="*/ 14 h 17"/>
                <a:gd name="T10" fmla="*/ 7 w 20"/>
                <a:gd name="T11" fmla="*/ 12 h 17"/>
                <a:gd name="T12" fmla="*/ 6 w 20"/>
                <a:gd name="T13" fmla="*/ 10 h 17"/>
                <a:gd name="T14" fmla="*/ 13 w 20"/>
                <a:gd name="T15" fmla="*/ 6 h 17"/>
                <a:gd name="T16" fmla="*/ 7 w 20"/>
                <a:gd name="T17" fmla="*/ 12 h 17"/>
                <a:gd name="T18" fmla="*/ 8 w 20"/>
                <a:gd name="T19" fmla="*/ 12 h 17"/>
                <a:gd name="T20" fmla="*/ 16 w 20"/>
                <a:gd name="T21" fmla="*/ 5 h 17"/>
                <a:gd name="T22" fmla="*/ 16 w 20"/>
                <a:gd name="T23" fmla="*/ 5 h 17"/>
                <a:gd name="T24" fmla="*/ 17 w 20"/>
                <a:gd name="T25" fmla="*/ 9 h 17"/>
                <a:gd name="T26" fmla="*/ 10 w 20"/>
                <a:gd name="T27" fmla="*/ 14 h 17"/>
                <a:gd name="T28" fmla="*/ 9 w 20"/>
                <a:gd name="T29" fmla="*/ 14 h 17"/>
                <a:gd name="T30" fmla="*/ 15 w 20"/>
                <a:gd name="T31" fmla="*/ 11 h 17"/>
                <a:gd name="T32" fmla="*/ 13 w 20"/>
                <a:gd name="T33" fmla="*/ 12 h 17"/>
                <a:gd name="T34" fmla="*/ 13 w 20"/>
                <a:gd name="T35" fmla="*/ 13 h 17"/>
                <a:gd name="T36" fmla="*/ 16 w 20"/>
                <a:gd name="T37" fmla="*/ 10 h 17"/>
                <a:gd name="T38" fmla="*/ 16 w 20"/>
                <a:gd name="T39" fmla="*/ 9 h 17"/>
                <a:gd name="T40" fmla="*/ 10 w 20"/>
                <a:gd name="T41" fmla="*/ 13 h 17"/>
                <a:gd name="T42" fmla="*/ 16 w 20"/>
                <a:gd name="T43" fmla="*/ 8 h 17"/>
                <a:gd name="T44" fmla="*/ 15 w 20"/>
                <a:gd name="T45" fmla="*/ 7 h 17"/>
                <a:gd name="T46" fmla="*/ 8 w 20"/>
                <a:gd name="T47" fmla="*/ 12 h 17"/>
                <a:gd name="T48" fmla="*/ 5 w 20"/>
                <a:gd name="T49" fmla="*/ 9 h 17"/>
                <a:gd name="T50" fmla="*/ 5 w 20"/>
                <a:gd name="T51" fmla="*/ 8 h 17"/>
                <a:gd name="T52" fmla="*/ 6 w 20"/>
                <a:gd name="T53" fmla="*/ 8 h 17"/>
                <a:gd name="T54" fmla="*/ 11 w 20"/>
                <a:gd name="T55" fmla="*/ 4 h 17"/>
                <a:gd name="T56" fmla="*/ 5 w 20"/>
                <a:gd name="T57" fmla="*/ 9 h 17"/>
                <a:gd name="T58" fmla="*/ 6 w 20"/>
                <a:gd name="T59" fmla="*/ 10 h 17"/>
                <a:gd name="T60" fmla="*/ 6 w 20"/>
                <a:gd name="T61" fmla="*/ 10 h 17"/>
                <a:gd name="T62" fmla="*/ 13 w 20"/>
                <a:gd name="T63" fmla="*/ 3 h 17"/>
                <a:gd name="T64" fmla="*/ 13 w 20"/>
                <a:gd name="T65" fmla="*/ 3 h 17"/>
                <a:gd name="T66" fmla="*/ 15 w 20"/>
                <a:gd name="T67" fmla="*/ 4 h 17"/>
                <a:gd name="T68" fmla="*/ 15 w 20"/>
                <a:gd name="T69" fmla="*/ 4 h 17"/>
                <a:gd name="T70" fmla="*/ 6 w 20"/>
                <a:gd name="T71" fmla="*/ 10 h 17"/>
                <a:gd name="T72" fmla="*/ 6 w 20"/>
                <a:gd name="T73" fmla="*/ 7 h 17"/>
                <a:gd name="T74" fmla="*/ 11 w 20"/>
                <a:gd name="T75" fmla="*/ 3 h 17"/>
                <a:gd name="T76" fmla="*/ 11 w 20"/>
                <a:gd name="T77" fmla="*/ 3 h 17"/>
                <a:gd name="T78" fmla="*/ 12 w 20"/>
                <a:gd name="T79" fmla="*/ 3 h 17"/>
                <a:gd name="T80" fmla="*/ 6 w 20"/>
                <a:gd name="T81" fmla="*/ 7 h 17"/>
                <a:gd name="T82" fmla="*/ 11 w 20"/>
                <a:gd name="T83" fmla="*/ 0 h 17"/>
                <a:gd name="T84" fmla="*/ 10 w 20"/>
                <a:gd name="T85" fmla="*/ 17 h 17"/>
                <a:gd name="T86" fmla="*/ 10 w 20"/>
                <a:gd name="T87" fmla="*/ 17 h 17"/>
                <a:gd name="T88" fmla="*/ 20 w 20"/>
                <a:gd name="T89" fmla="*/ 9 h 17"/>
                <a:gd name="T90" fmla="*/ 12 w 20"/>
                <a:gd name="T91" fmla="*/ 0 h 17"/>
                <a:gd name="T92" fmla="*/ 11 w 20"/>
                <a:gd name="T9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7">
                  <a:moveTo>
                    <a:pt x="9" y="14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9" y="12"/>
                    <a:pt x="11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0"/>
                  </a:cubicBezTo>
                  <a:cubicBezTo>
                    <a:pt x="9" y="9"/>
                    <a:pt x="11" y="7"/>
                    <a:pt x="13" y="6"/>
                  </a:cubicBezTo>
                  <a:cubicBezTo>
                    <a:pt x="11" y="8"/>
                    <a:pt x="9" y="10"/>
                    <a:pt x="7" y="12"/>
                  </a:cubicBezTo>
                  <a:moveTo>
                    <a:pt x="8" y="12"/>
                  </a:moveTo>
                  <a:cubicBezTo>
                    <a:pt x="11" y="9"/>
                    <a:pt x="13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7" y="9"/>
                  </a:cubicBezTo>
                  <a:cubicBezTo>
                    <a:pt x="17" y="12"/>
                    <a:pt x="13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1"/>
                    <a:pt x="14" y="10"/>
                    <a:pt x="16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9"/>
                    <a:pt x="11" y="10"/>
                    <a:pt x="8" y="12"/>
                  </a:cubicBezTo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5" y="9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7"/>
                    <a:pt x="11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6"/>
                    <a:pt x="9" y="8"/>
                    <a:pt x="6" y="10"/>
                  </a:cubicBezTo>
                  <a:moveTo>
                    <a:pt x="6" y="7"/>
                  </a:move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8" y="6"/>
                    <a:pt x="6" y="7"/>
                  </a:cubicBezTo>
                  <a:moveTo>
                    <a:pt x="11" y="0"/>
                  </a:moveTo>
                  <a:cubicBezTo>
                    <a:pt x="2" y="0"/>
                    <a:pt x="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5" y="16"/>
                    <a:pt x="19" y="14"/>
                    <a:pt x="20" y="9"/>
                  </a:cubicBezTo>
                  <a:cubicBezTo>
                    <a:pt x="20" y="4"/>
                    <a:pt x="17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84831" y="2911402"/>
              <a:ext cx="241300" cy="66675"/>
            </a:xfrm>
            <a:custGeom>
              <a:avLst/>
              <a:gdLst>
                <a:gd name="T0" fmla="*/ 50 w 57"/>
                <a:gd name="T1" fmla="*/ 6 h 16"/>
                <a:gd name="T2" fmla="*/ 42 w 57"/>
                <a:gd name="T3" fmla="*/ 13 h 16"/>
                <a:gd name="T4" fmla="*/ 43 w 57"/>
                <a:gd name="T5" fmla="*/ 7 h 16"/>
                <a:gd name="T6" fmla="*/ 48 w 57"/>
                <a:gd name="T7" fmla="*/ 5 h 16"/>
                <a:gd name="T8" fmla="*/ 42 w 57"/>
                <a:gd name="T9" fmla="*/ 13 h 16"/>
                <a:gd name="T10" fmla="*/ 38 w 57"/>
                <a:gd name="T11" fmla="*/ 5 h 16"/>
                <a:gd name="T12" fmla="*/ 20 w 57"/>
                <a:gd name="T13" fmla="*/ 12 h 16"/>
                <a:gd name="T14" fmla="*/ 29 w 57"/>
                <a:gd name="T15" fmla="*/ 6 h 16"/>
                <a:gd name="T16" fmla="*/ 51 w 57"/>
                <a:gd name="T17" fmla="*/ 11 h 16"/>
                <a:gd name="T18" fmla="*/ 55 w 57"/>
                <a:gd name="T19" fmla="*/ 13 h 16"/>
                <a:gd name="T20" fmla="*/ 53 w 57"/>
                <a:gd name="T21" fmla="*/ 7 h 16"/>
                <a:gd name="T22" fmla="*/ 53 w 57"/>
                <a:gd name="T23" fmla="*/ 10 h 16"/>
                <a:gd name="T24" fmla="*/ 54 w 57"/>
                <a:gd name="T25" fmla="*/ 13 h 16"/>
                <a:gd name="T26" fmla="*/ 53 w 57"/>
                <a:gd name="T27" fmla="*/ 12 h 16"/>
                <a:gd name="T28" fmla="*/ 50 w 57"/>
                <a:gd name="T29" fmla="*/ 12 h 16"/>
                <a:gd name="T30" fmla="*/ 34 w 57"/>
                <a:gd name="T31" fmla="*/ 4 h 16"/>
                <a:gd name="T32" fmla="*/ 19 w 57"/>
                <a:gd name="T33" fmla="*/ 12 h 16"/>
                <a:gd name="T34" fmla="*/ 24 w 57"/>
                <a:gd name="T35" fmla="*/ 7 h 16"/>
                <a:gd name="T36" fmla="*/ 38 w 57"/>
                <a:gd name="T37" fmla="*/ 6 h 16"/>
                <a:gd name="T38" fmla="*/ 16 w 57"/>
                <a:gd name="T39" fmla="*/ 12 h 16"/>
                <a:gd name="T40" fmla="*/ 20 w 57"/>
                <a:gd name="T41" fmla="*/ 7 h 16"/>
                <a:gd name="T42" fmla="*/ 3 w 57"/>
                <a:gd name="T43" fmla="*/ 12 h 16"/>
                <a:gd name="T44" fmla="*/ 6 w 57"/>
                <a:gd name="T45" fmla="*/ 12 h 16"/>
                <a:gd name="T46" fmla="*/ 8 w 57"/>
                <a:gd name="T47" fmla="*/ 4 h 16"/>
                <a:gd name="T48" fmla="*/ 43 w 57"/>
                <a:gd name="T49" fmla="*/ 12 h 16"/>
                <a:gd name="T50" fmla="*/ 54 w 57"/>
                <a:gd name="T51" fmla="*/ 4 h 16"/>
                <a:gd name="T52" fmla="*/ 51 w 57"/>
                <a:gd name="T53" fmla="*/ 4 h 16"/>
                <a:gd name="T54" fmla="*/ 13 w 57"/>
                <a:gd name="T55" fmla="*/ 7 h 16"/>
                <a:gd name="T56" fmla="*/ 11 w 57"/>
                <a:gd name="T57" fmla="*/ 12 h 16"/>
                <a:gd name="T58" fmla="*/ 11 w 57"/>
                <a:gd name="T59" fmla="*/ 12 h 16"/>
                <a:gd name="T60" fmla="*/ 16 w 57"/>
                <a:gd name="T61" fmla="*/ 8 h 16"/>
                <a:gd name="T62" fmla="*/ 2 w 57"/>
                <a:gd name="T63" fmla="*/ 7 h 16"/>
                <a:gd name="T64" fmla="*/ 39 w 57"/>
                <a:gd name="T65" fmla="*/ 9 h 16"/>
                <a:gd name="T66" fmla="*/ 41 w 57"/>
                <a:gd name="T67" fmla="*/ 10 h 16"/>
                <a:gd name="T68" fmla="*/ 41 w 57"/>
                <a:gd name="T69" fmla="*/ 7 h 16"/>
                <a:gd name="T70" fmla="*/ 5 w 57"/>
                <a:gd name="T71" fmla="*/ 3 h 16"/>
                <a:gd name="T72" fmla="*/ 4 w 57"/>
                <a:gd name="T73" fmla="*/ 7 h 16"/>
                <a:gd name="T74" fmla="*/ 3 w 57"/>
                <a:gd name="T75" fmla="*/ 9 h 16"/>
                <a:gd name="T76" fmla="*/ 14 w 57"/>
                <a:gd name="T77" fmla="*/ 3 h 16"/>
                <a:gd name="T78" fmla="*/ 11 w 57"/>
                <a:gd name="T79" fmla="*/ 8 h 16"/>
                <a:gd name="T80" fmla="*/ 9 w 57"/>
                <a:gd name="T81" fmla="*/ 10 h 16"/>
                <a:gd name="T82" fmla="*/ 18 w 57"/>
                <a:gd name="T83" fmla="*/ 3 h 16"/>
                <a:gd name="T84" fmla="*/ 16 w 57"/>
                <a:gd name="T85" fmla="*/ 9 h 16"/>
                <a:gd name="T86" fmla="*/ 41 w 57"/>
                <a:gd name="T87" fmla="*/ 3 h 16"/>
                <a:gd name="T88" fmla="*/ 30 w 57"/>
                <a:gd name="T89" fmla="*/ 10 h 16"/>
                <a:gd name="T90" fmla="*/ 27 w 57"/>
                <a:gd name="T91" fmla="*/ 9 h 16"/>
                <a:gd name="T92" fmla="*/ 31 w 57"/>
                <a:gd name="T93" fmla="*/ 3 h 16"/>
                <a:gd name="T94" fmla="*/ 27 w 57"/>
                <a:gd name="T95" fmla="*/ 4 h 16"/>
                <a:gd name="T96" fmla="*/ 17 w 57"/>
                <a:gd name="T97" fmla="*/ 11 h 16"/>
                <a:gd name="T98" fmla="*/ 17 w 57"/>
                <a:gd name="T99" fmla="*/ 9 h 16"/>
                <a:gd name="T100" fmla="*/ 0 w 57"/>
                <a:gd name="T101" fmla="*/ 1 h 16"/>
                <a:gd name="T102" fmla="*/ 2 w 57"/>
                <a:gd name="T103" fmla="*/ 14 h 16"/>
                <a:gd name="T104" fmla="*/ 57 w 57"/>
                <a:gd name="T105" fmla="*/ 15 h 16"/>
                <a:gd name="T106" fmla="*/ 33 w 57"/>
                <a:gd name="T10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6">
                  <a:moveTo>
                    <a:pt x="45" y="13"/>
                  </a:moveTo>
                  <a:cubicBezTo>
                    <a:pt x="44" y="13"/>
                    <a:pt x="43" y="13"/>
                    <a:pt x="42" y="13"/>
                  </a:cubicBezTo>
                  <a:cubicBezTo>
                    <a:pt x="44" y="11"/>
                    <a:pt x="46" y="9"/>
                    <a:pt x="48" y="7"/>
                  </a:cubicBezTo>
                  <a:cubicBezTo>
                    <a:pt x="49" y="7"/>
                    <a:pt x="50" y="6"/>
                    <a:pt x="50" y="6"/>
                  </a:cubicBezTo>
                  <a:cubicBezTo>
                    <a:pt x="50" y="6"/>
                    <a:pt x="50" y="7"/>
                    <a:pt x="49" y="8"/>
                  </a:cubicBezTo>
                  <a:cubicBezTo>
                    <a:pt x="48" y="10"/>
                    <a:pt x="46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moveTo>
                    <a:pt x="42" y="13"/>
                  </a:moveTo>
                  <a:cubicBezTo>
                    <a:pt x="39" y="13"/>
                    <a:pt x="37" y="13"/>
                    <a:pt x="35" y="13"/>
                  </a:cubicBezTo>
                  <a:cubicBezTo>
                    <a:pt x="38" y="11"/>
                    <a:pt x="40" y="9"/>
                    <a:pt x="42" y="7"/>
                  </a:cubicBezTo>
                  <a:cubicBezTo>
                    <a:pt x="43" y="6"/>
                    <a:pt x="44" y="5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0" y="11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0"/>
                    <a:pt x="44" y="8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7" y="6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4" y="10"/>
                    <a:pt x="43" y="11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moveTo>
                    <a:pt x="30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5"/>
                    <a:pt x="36" y="7"/>
                    <a:pt x="35" y="8"/>
                  </a:cubicBezTo>
                  <a:cubicBezTo>
                    <a:pt x="33" y="10"/>
                    <a:pt x="32" y="11"/>
                    <a:pt x="30" y="13"/>
                  </a:cubicBezTo>
                  <a:moveTo>
                    <a:pt x="24" y="12"/>
                  </a:moveTo>
                  <a:cubicBezTo>
                    <a:pt x="23" y="12"/>
                    <a:pt x="21" y="12"/>
                    <a:pt x="20" y="12"/>
                  </a:cubicBezTo>
                  <a:cubicBezTo>
                    <a:pt x="23" y="11"/>
                    <a:pt x="24" y="9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29" y="5"/>
                    <a:pt x="29" y="6"/>
                  </a:cubicBezTo>
                  <a:cubicBezTo>
                    <a:pt x="27" y="8"/>
                    <a:pt x="26" y="1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50" y="12"/>
                  </a:moveTo>
                  <a:cubicBezTo>
                    <a:pt x="50" y="12"/>
                    <a:pt x="50" y="12"/>
                    <a:pt x="51" y="11"/>
                  </a:cubicBezTo>
                  <a:cubicBezTo>
                    <a:pt x="52" y="9"/>
                    <a:pt x="53" y="7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7"/>
                    <a:pt x="55" y="10"/>
                    <a:pt x="55" y="13"/>
                  </a:cubicBezTo>
                  <a:cubicBezTo>
                    <a:pt x="52" y="13"/>
                    <a:pt x="49" y="13"/>
                    <a:pt x="45" y="13"/>
                  </a:cubicBezTo>
                  <a:cubicBezTo>
                    <a:pt x="48" y="12"/>
                    <a:pt x="50" y="9"/>
                    <a:pt x="52" y="7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2" y="9"/>
                    <a:pt x="50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3"/>
                    <a:pt x="51" y="12"/>
                  </a:cubicBezTo>
                  <a:cubicBezTo>
                    <a:pt x="52" y="11"/>
                    <a:pt x="53" y="10"/>
                    <a:pt x="53" y="10"/>
                  </a:cubicBezTo>
                  <a:cubicBezTo>
                    <a:pt x="53" y="10"/>
                    <a:pt x="53" y="11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0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2" y="10"/>
                  </a:cubicBezTo>
                  <a:cubicBezTo>
                    <a:pt x="52" y="10"/>
                    <a:pt x="50" y="12"/>
                    <a:pt x="50" y="12"/>
                  </a:cubicBezTo>
                  <a:moveTo>
                    <a:pt x="27" y="13"/>
                  </a:moveTo>
                  <a:cubicBezTo>
                    <a:pt x="26" y="13"/>
                    <a:pt x="25" y="13"/>
                    <a:pt x="25" y="12"/>
                  </a:cubicBezTo>
                  <a:cubicBezTo>
                    <a:pt x="28" y="10"/>
                    <a:pt x="30" y="7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2" y="6"/>
                    <a:pt x="32" y="7"/>
                  </a:cubicBezTo>
                  <a:cubicBezTo>
                    <a:pt x="30" y="9"/>
                    <a:pt x="29" y="11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9" y="10"/>
                    <a:pt x="21" y="8"/>
                    <a:pt x="24" y="6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5" y="5"/>
                    <a:pt x="25" y="6"/>
                    <a:pt x="24" y="7"/>
                  </a:cubicBezTo>
                  <a:cubicBezTo>
                    <a:pt x="22" y="9"/>
                    <a:pt x="20" y="10"/>
                    <a:pt x="19" y="12"/>
                  </a:cubicBezTo>
                  <a:moveTo>
                    <a:pt x="34" y="13"/>
                  </a:moveTo>
                  <a:cubicBezTo>
                    <a:pt x="33" y="13"/>
                    <a:pt x="32" y="13"/>
                    <a:pt x="31" y="13"/>
                  </a:cubicBezTo>
                  <a:cubicBezTo>
                    <a:pt x="33" y="11"/>
                    <a:pt x="36" y="8"/>
                    <a:pt x="38" y="6"/>
                  </a:cubicBezTo>
                  <a:cubicBezTo>
                    <a:pt x="39" y="5"/>
                    <a:pt x="40" y="5"/>
                    <a:pt x="41" y="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9"/>
                    <a:pt x="36" y="11"/>
                    <a:pt x="34" y="13"/>
                  </a:cubicBezTo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7" y="10"/>
                    <a:pt x="19" y="8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1" y="6"/>
                    <a:pt x="20" y="7"/>
                  </a:cubicBezTo>
                  <a:cubicBezTo>
                    <a:pt x="19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6" y="12"/>
                  </a:moveTo>
                  <a:cubicBezTo>
                    <a:pt x="5" y="12"/>
                    <a:pt x="4" y="12"/>
                    <a:pt x="3" y="12"/>
                  </a:cubicBezTo>
                  <a:cubicBezTo>
                    <a:pt x="6" y="10"/>
                    <a:pt x="9" y="7"/>
                    <a:pt x="12" y="5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1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moveTo>
                    <a:pt x="3" y="11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7" y="7"/>
                    <a:pt x="5" y="9"/>
                    <a:pt x="3" y="11"/>
                  </a:cubicBezTo>
                  <a:moveTo>
                    <a:pt x="43" y="12"/>
                  </a:moveTo>
                  <a:cubicBezTo>
                    <a:pt x="45" y="10"/>
                    <a:pt x="47" y="7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2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0" y="8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7"/>
                    <a:pt x="45" y="9"/>
                    <a:pt x="43" y="12"/>
                  </a:cubicBezTo>
                  <a:moveTo>
                    <a:pt x="11" y="12"/>
                  </a:moveTo>
                  <a:cubicBezTo>
                    <a:pt x="10" y="12"/>
                    <a:pt x="9" y="12"/>
                    <a:pt x="7" y="12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7"/>
                    <a:pt x="13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3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9"/>
                    <a:pt x="16" y="6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moveTo>
                    <a:pt x="39" y="9"/>
                  </a:moveTo>
                  <a:cubicBezTo>
                    <a:pt x="40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6" y="6"/>
                    <a:pt x="43" y="8"/>
                    <a:pt x="41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4" y="6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40" y="8"/>
                    <a:pt x="39" y="9"/>
                  </a:cubicBezTo>
                  <a:moveTo>
                    <a:pt x="2" y="6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3" y="11"/>
                  </a:moveTo>
                  <a:cubicBezTo>
                    <a:pt x="6" y="9"/>
                    <a:pt x="9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0" y="5"/>
                    <a:pt x="7" y="9"/>
                    <a:pt x="3" y="11"/>
                  </a:cubicBezTo>
                  <a:moveTo>
                    <a:pt x="7" y="12"/>
                  </a:move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7"/>
                    <a:pt x="14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8" y="11"/>
                    <a:pt x="7" y="12"/>
                    <a:pt x="7" y="12"/>
                  </a:cubicBezTo>
                  <a:moveTo>
                    <a:pt x="17" y="5"/>
                  </a:move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19" y="3"/>
                    <a:pt x="18" y="4"/>
                    <a:pt x="17" y="5"/>
                  </a:cubicBezTo>
                  <a:moveTo>
                    <a:pt x="14" y="11"/>
                  </a:moveTo>
                  <a:cubicBezTo>
                    <a:pt x="15" y="11"/>
                    <a:pt x="15" y="10"/>
                    <a:pt x="16" y="9"/>
                  </a:cubicBezTo>
                  <a:cubicBezTo>
                    <a:pt x="17" y="7"/>
                    <a:pt x="19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7" y="3"/>
                    <a:pt x="30" y="3"/>
                  </a:cubicBezTo>
                  <a:cubicBezTo>
                    <a:pt x="34" y="3"/>
                    <a:pt x="38" y="3"/>
                    <a:pt x="41" y="3"/>
                  </a:cubicBezTo>
                  <a:cubicBezTo>
                    <a:pt x="40" y="4"/>
                    <a:pt x="38" y="5"/>
                    <a:pt x="37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3" y="8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7"/>
                    <a:pt x="34" y="5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2" y="5"/>
                    <a:pt x="30" y="7"/>
                    <a:pt x="27" y="9"/>
                  </a:cubicBezTo>
                  <a:cubicBezTo>
                    <a:pt x="27" y="10"/>
                    <a:pt x="25" y="12"/>
                    <a:pt x="25" y="12"/>
                  </a:cubicBezTo>
                  <a:cubicBezTo>
                    <a:pt x="25" y="12"/>
                    <a:pt x="25" y="11"/>
                    <a:pt x="26" y="11"/>
                  </a:cubicBezTo>
                  <a:cubicBezTo>
                    <a:pt x="28" y="8"/>
                    <a:pt x="29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5"/>
                    <a:pt x="26" y="7"/>
                    <a:pt x="24" y="9"/>
                  </a:cubicBezTo>
                  <a:cubicBezTo>
                    <a:pt x="23" y="9"/>
                    <a:pt x="21" y="12"/>
                    <a:pt x="20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3" y="8"/>
                    <a:pt x="25" y="6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19" y="10"/>
                    <a:pt x="19" y="10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9" y="9"/>
                    <a:pt x="20" y="8"/>
                  </a:cubicBezTo>
                  <a:cubicBezTo>
                    <a:pt x="21" y="6"/>
                    <a:pt x="23" y="5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5"/>
                    <a:pt x="19" y="7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moveTo>
                    <a:pt x="22" y="0"/>
                  </a:moveTo>
                  <a:cubicBezTo>
                    <a:pt x="15" y="0"/>
                    <a:pt x="8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9" y="14"/>
                    <a:pt x="37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1"/>
                    <a:pt x="57" y="7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6" y="2"/>
                  </a:cubicBezTo>
                  <a:cubicBezTo>
                    <a:pt x="49" y="1"/>
                    <a:pt x="41" y="1"/>
                    <a:pt x="33" y="1"/>
                  </a:cubicBezTo>
                  <a:cubicBezTo>
                    <a:pt x="29" y="0"/>
                    <a:pt x="26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8364206" y="2995539"/>
              <a:ext cx="63500" cy="55563"/>
            </a:xfrm>
            <a:custGeom>
              <a:avLst/>
              <a:gdLst>
                <a:gd name="T0" fmla="*/ 3 w 15"/>
                <a:gd name="T1" fmla="*/ 7 h 13"/>
                <a:gd name="T2" fmla="*/ 8 w 15"/>
                <a:gd name="T3" fmla="*/ 5 h 13"/>
                <a:gd name="T4" fmla="*/ 4 w 15"/>
                <a:gd name="T5" fmla="*/ 9 h 13"/>
                <a:gd name="T6" fmla="*/ 4 w 15"/>
                <a:gd name="T7" fmla="*/ 9 h 13"/>
                <a:gd name="T8" fmla="*/ 9 w 15"/>
                <a:gd name="T9" fmla="*/ 6 h 13"/>
                <a:gd name="T10" fmla="*/ 6 w 15"/>
                <a:gd name="T11" fmla="*/ 10 h 13"/>
                <a:gd name="T12" fmla="*/ 6 w 15"/>
                <a:gd name="T13" fmla="*/ 10 h 13"/>
                <a:gd name="T14" fmla="*/ 11 w 15"/>
                <a:gd name="T15" fmla="*/ 8 h 13"/>
                <a:gd name="T16" fmla="*/ 9 w 15"/>
                <a:gd name="T17" fmla="*/ 10 h 13"/>
                <a:gd name="T18" fmla="*/ 9 w 15"/>
                <a:gd name="T19" fmla="*/ 11 h 13"/>
                <a:gd name="T20" fmla="*/ 9 w 15"/>
                <a:gd name="T21" fmla="*/ 11 h 13"/>
                <a:gd name="T22" fmla="*/ 8 w 15"/>
                <a:gd name="T23" fmla="*/ 11 h 13"/>
                <a:gd name="T24" fmla="*/ 3 w 15"/>
                <a:gd name="T25" fmla="*/ 7 h 13"/>
                <a:gd name="T26" fmla="*/ 3 w 15"/>
                <a:gd name="T27" fmla="*/ 7 h 13"/>
                <a:gd name="T28" fmla="*/ 4 w 15"/>
                <a:gd name="T29" fmla="*/ 4 h 13"/>
                <a:gd name="T30" fmla="*/ 6 w 15"/>
                <a:gd name="T31" fmla="*/ 3 h 13"/>
                <a:gd name="T32" fmla="*/ 4 w 15"/>
                <a:gd name="T33" fmla="*/ 4 h 13"/>
                <a:gd name="T34" fmla="*/ 4 w 15"/>
                <a:gd name="T35" fmla="*/ 4 h 13"/>
                <a:gd name="T36" fmla="*/ 7 w 15"/>
                <a:gd name="T37" fmla="*/ 3 h 13"/>
                <a:gd name="T38" fmla="*/ 3 w 15"/>
                <a:gd name="T39" fmla="*/ 7 h 13"/>
                <a:gd name="T40" fmla="*/ 3 w 15"/>
                <a:gd name="T41" fmla="*/ 7 h 13"/>
                <a:gd name="T42" fmla="*/ 4 w 15"/>
                <a:gd name="T43" fmla="*/ 4 h 13"/>
                <a:gd name="T44" fmla="*/ 4 w 15"/>
                <a:gd name="T45" fmla="*/ 4 h 13"/>
                <a:gd name="T46" fmla="*/ 5 w 15"/>
                <a:gd name="T47" fmla="*/ 5 h 13"/>
                <a:gd name="T48" fmla="*/ 8 w 15"/>
                <a:gd name="T49" fmla="*/ 3 h 13"/>
                <a:gd name="T50" fmla="*/ 10 w 15"/>
                <a:gd name="T51" fmla="*/ 11 h 13"/>
                <a:gd name="T52" fmla="*/ 12 w 15"/>
                <a:gd name="T53" fmla="*/ 8 h 13"/>
                <a:gd name="T54" fmla="*/ 11 w 15"/>
                <a:gd name="T55" fmla="*/ 7 h 13"/>
                <a:gd name="T56" fmla="*/ 7 w 15"/>
                <a:gd name="T57" fmla="*/ 9 h 13"/>
                <a:gd name="T58" fmla="*/ 11 w 15"/>
                <a:gd name="T59" fmla="*/ 5 h 13"/>
                <a:gd name="T60" fmla="*/ 10 w 15"/>
                <a:gd name="T61" fmla="*/ 5 h 13"/>
                <a:gd name="T62" fmla="*/ 6 w 15"/>
                <a:gd name="T63" fmla="*/ 7 h 13"/>
                <a:gd name="T64" fmla="*/ 10 w 15"/>
                <a:gd name="T65" fmla="*/ 4 h 13"/>
                <a:gd name="T66" fmla="*/ 9 w 15"/>
                <a:gd name="T67" fmla="*/ 3 h 13"/>
                <a:gd name="T68" fmla="*/ 5 w 15"/>
                <a:gd name="T69" fmla="*/ 5 h 13"/>
                <a:gd name="T70" fmla="*/ 8 w 15"/>
                <a:gd name="T71" fmla="*/ 0 h 13"/>
                <a:gd name="T72" fmla="*/ 7 w 15"/>
                <a:gd name="T73" fmla="*/ 0 h 13"/>
                <a:gd name="T74" fmla="*/ 7 w 15"/>
                <a:gd name="T75" fmla="*/ 0 h 13"/>
                <a:gd name="T76" fmla="*/ 6 w 15"/>
                <a:gd name="T77" fmla="*/ 0 h 13"/>
                <a:gd name="T78" fmla="*/ 0 w 15"/>
                <a:gd name="T79" fmla="*/ 7 h 13"/>
                <a:gd name="T80" fmla="*/ 8 w 15"/>
                <a:gd name="T81" fmla="*/ 13 h 13"/>
                <a:gd name="T82" fmla="*/ 9 w 15"/>
                <a:gd name="T83" fmla="*/ 13 h 13"/>
                <a:gd name="T84" fmla="*/ 14 w 15"/>
                <a:gd name="T85" fmla="*/ 6 h 13"/>
                <a:gd name="T86" fmla="*/ 8 w 15"/>
                <a:gd name="T8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13">
                  <a:moveTo>
                    <a:pt x="3" y="7"/>
                  </a:moveTo>
                  <a:cubicBezTo>
                    <a:pt x="5" y="6"/>
                    <a:pt x="7" y="5"/>
                    <a:pt x="8" y="5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1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4" y="4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moveTo>
                    <a:pt x="4" y="4"/>
                  </a:moveTo>
                  <a:cubicBezTo>
                    <a:pt x="5" y="4"/>
                    <a:pt x="6" y="3"/>
                    <a:pt x="7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5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12" y="3"/>
                    <a:pt x="14" y="9"/>
                    <a:pt x="10" y="11"/>
                  </a:cubicBezTo>
                  <a:cubicBezTo>
                    <a:pt x="11" y="10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5"/>
                    <a:pt x="5" y="5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11"/>
                    <a:pt x="4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9156369" y="4195689"/>
              <a:ext cx="220663" cy="203200"/>
            </a:xfrm>
            <a:custGeom>
              <a:avLst/>
              <a:gdLst>
                <a:gd name="T0" fmla="*/ 40 w 52"/>
                <a:gd name="T1" fmla="*/ 44 h 48"/>
                <a:gd name="T2" fmla="*/ 44 w 52"/>
                <a:gd name="T3" fmla="*/ 37 h 48"/>
                <a:gd name="T4" fmla="*/ 36 w 52"/>
                <a:gd name="T5" fmla="*/ 40 h 48"/>
                <a:gd name="T6" fmla="*/ 34 w 52"/>
                <a:gd name="T7" fmla="*/ 38 h 48"/>
                <a:gd name="T8" fmla="*/ 32 w 52"/>
                <a:gd name="T9" fmla="*/ 35 h 48"/>
                <a:gd name="T10" fmla="*/ 34 w 52"/>
                <a:gd name="T11" fmla="*/ 37 h 48"/>
                <a:gd name="T12" fmla="*/ 47 w 52"/>
                <a:gd name="T13" fmla="*/ 37 h 48"/>
                <a:gd name="T14" fmla="*/ 46 w 52"/>
                <a:gd name="T15" fmla="*/ 36 h 48"/>
                <a:gd name="T16" fmla="*/ 39 w 52"/>
                <a:gd name="T17" fmla="*/ 40 h 48"/>
                <a:gd name="T18" fmla="*/ 42 w 52"/>
                <a:gd name="T19" fmla="*/ 32 h 48"/>
                <a:gd name="T20" fmla="*/ 31 w 52"/>
                <a:gd name="T21" fmla="*/ 35 h 48"/>
                <a:gd name="T22" fmla="*/ 31 w 52"/>
                <a:gd name="T23" fmla="*/ 35 h 48"/>
                <a:gd name="T24" fmla="*/ 34 w 52"/>
                <a:gd name="T25" fmla="*/ 25 h 48"/>
                <a:gd name="T26" fmla="*/ 31 w 52"/>
                <a:gd name="T27" fmla="*/ 30 h 48"/>
                <a:gd name="T28" fmla="*/ 35 w 52"/>
                <a:gd name="T29" fmla="*/ 32 h 48"/>
                <a:gd name="T30" fmla="*/ 36 w 52"/>
                <a:gd name="T31" fmla="*/ 26 h 48"/>
                <a:gd name="T32" fmla="*/ 18 w 52"/>
                <a:gd name="T33" fmla="*/ 24 h 48"/>
                <a:gd name="T34" fmla="*/ 27 w 52"/>
                <a:gd name="T35" fmla="*/ 30 h 48"/>
                <a:gd name="T36" fmla="*/ 35 w 52"/>
                <a:gd name="T37" fmla="*/ 24 h 48"/>
                <a:gd name="T38" fmla="*/ 16 w 52"/>
                <a:gd name="T39" fmla="*/ 22 h 48"/>
                <a:gd name="T40" fmla="*/ 5 w 52"/>
                <a:gd name="T41" fmla="*/ 39 h 48"/>
                <a:gd name="T42" fmla="*/ 31 w 52"/>
                <a:gd name="T43" fmla="*/ 16 h 48"/>
                <a:gd name="T44" fmla="*/ 14 w 52"/>
                <a:gd name="T45" fmla="*/ 19 h 48"/>
                <a:gd name="T46" fmla="*/ 15 w 52"/>
                <a:gd name="T47" fmla="*/ 21 h 48"/>
                <a:gd name="T48" fmla="*/ 23 w 52"/>
                <a:gd name="T49" fmla="*/ 17 h 48"/>
                <a:gd name="T50" fmla="*/ 18 w 52"/>
                <a:gd name="T51" fmla="*/ 15 h 48"/>
                <a:gd name="T52" fmla="*/ 17 w 52"/>
                <a:gd name="T53" fmla="*/ 12 h 48"/>
                <a:gd name="T54" fmla="*/ 11 w 52"/>
                <a:gd name="T55" fmla="*/ 42 h 48"/>
                <a:gd name="T56" fmla="*/ 39 w 52"/>
                <a:gd name="T57" fmla="*/ 18 h 48"/>
                <a:gd name="T58" fmla="*/ 12 w 52"/>
                <a:gd name="T59" fmla="*/ 16 h 48"/>
                <a:gd name="T60" fmla="*/ 21 w 52"/>
                <a:gd name="T61" fmla="*/ 15 h 48"/>
                <a:gd name="T62" fmla="*/ 13 w 52"/>
                <a:gd name="T63" fmla="*/ 16 h 48"/>
                <a:gd name="T64" fmla="*/ 24 w 52"/>
                <a:gd name="T65" fmla="*/ 26 h 48"/>
                <a:gd name="T66" fmla="*/ 41 w 52"/>
                <a:gd name="T67" fmla="*/ 12 h 48"/>
                <a:gd name="T68" fmla="*/ 9 w 52"/>
                <a:gd name="T69" fmla="*/ 15 h 48"/>
                <a:gd name="T70" fmla="*/ 9 w 52"/>
                <a:gd name="T71" fmla="*/ 14 h 48"/>
                <a:gd name="T72" fmla="*/ 14 w 52"/>
                <a:gd name="T73" fmla="*/ 39 h 48"/>
                <a:gd name="T74" fmla="*/ 48 w 52"/>
                <a:gd name="T75" fmla="*/ 9 h 48"/>
                <a:gd name="T76" fmla="*/ 10 w 52"/>
                <a:gd name="T77" fmla="*/ 7 h 48"/>
                <a:gd name="T78" fmla="*/ 38 w 52"/>
                <a:gd name="T79" fmla="*/ 10 h 48"/>
                <a:gd name="T80" fmla="*/ 7 w 52"/>
                <a:gd name="T81" fmla="*/ 40 h 48"/>
                <a:gd name="T82" fmla="*/ 45 w 52"/>
                <a:gd name="T83" fmla="*/ 7 h 48"/>
                <a:gd name="T84" fmla="*/ 7 w 52"/>
                <a:gd name="T85" fmla="*/ 40 h 48"/>
                <a:gd name="T86" fmla="*/ 11 w 52"/>
                <a:gd name="T87" fmla="*/ 15 h 48"/>
                <a:gd name="T88" fmla="*/ 12 w 52"/>
                <a:gd name="T89" fmla="*/ 10 h 48"/>
                <a:gd name="T90" fmla="*/ 19 w 52"/>
                <a:gd name="T91" fmla="*/ 25 h 48"/>
                <a:gd name="T92" fmla="*/ 27 w 52"/>
                <a:gd name="T93" fmla="*/ 18 h 48"/>
                <a:gd name="T94" fmla="*/ 43 w 52"/>
                <a:gd name="T95" fmla="*/ 5 h 48"/>
                <a:gd name="T96" fmla="*/ 4 w 52"/>
                <a:gd name="T97" fmla="*/ 10 h 48"/>
                <a:gd name="T98" fmla="*/ 4 w 52"/>
                <a:gd name="T99" fmla="*/ 10 h 48"/>
                <a:gd name="T100" fmla="*/ 41 w 52"/>
                <a:gd name="T101" fmla="*/ 3 h 48"/>
                <a:gd name="T102" fmla="*/ 25 w 52"/>
                <a:gd name="T103" fmla="*/ 18 h 48"/>
                <a:gd name="T104" fmla="*/ 23 w 52"/>
                <a:gd name="T105" fmla="*/ 17 h 48"/>
                <a:gd name="T106" fmla="*/ 41 w 52"/>
                <a:gd name="T107" fmla="*/ 0 h 48"/>
                <a:gd name="T108" fmla="*/ 12 w 52"/>
                <a:gd name="T109" fmla="*/ 0 h 48"/>
                <a:gd name="T110" fmla="*/ 1 w 52"/>
                <a:gd name="T111" fmla="*/ 8 h 48"/>
                <a:gd name="T112" fmla="*/ 2 w 52"/>
                <a:gd name="T113" fmla="*/ 38 h 48"/>
                <a:gd name="T114" fmla="*/ 11 w 52"/>
                <a:gd name="T115" fmla="*/ 48 h 48"/>
                <a:gd name="T116" fmla="*/ 39 w 52"/>
                <a:gd name="T117" fmla="*/ 47 h 48"/>
                <a:gd name="T118" fmla="*/ 50 w 52"/>
                <a:gd name="T119" fmla="*/ 38 h 48"/>
                <a:gd name="T120" fmla="*/ 51 w 52"/>
                <a:gd name="T121" fmla="*/ 12 h 48"/>
                <a:gd name="T122" fmla="*/ 42 w 52"/>
                <a:gd name="T1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48"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2" y="42"/>
                    <a:pt x="44" y="40"/>
                    <a:pt x="47" y="38"/>
                  </a:cubicBezTo>
                  <a:cubicBezTo>
                    <a:pt x="45" y="41"/>
                    <a:pt x="42" y="42"/>
                    <a:pt x="40" y="44"/>
                  </a:cubicBezTo>
                  <a:moveTo>
                    <a:pt x="39" y="43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8"/>
                    <a:pt x="43" y="38"/>
                    <a:pt x="44" y="37"/>
                  </a:cubicBezTo>
                  <a:cubicBezTo>
                    <a:pt x="42" y="39"/>
                    <a:pt x="40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moveTo>
                    <a:pt x="37" y="42"/>
                  </a:moveTo>
                  <a:cubicBezTo>
                    <a:pt x="36" y="41"/>
                    <a:pt x="36" y="40"/>
                    <a:pt x="36" y="40"/>
                  </a:cubicBezTo>
                  <a:cubicBezTo>
                    <a:pt x="38" y="38"/>
                    <a:pt x="40" y="36"/>
                    <a:pt x="42" y="34"/>
                  </a:cubicBezTo>
                  <a:cubicBezTo>
                    <a:pt x="40" y="37"/>
                    <a:pt x="38" y="39"/>
                    <a:pt x="37" y="42"/>
                  </a:cubicBezTo>
                  <a:moveTo>
                    <a:pt x="35" y="39"/>
                  </a:moveTo>
                  <a:cubicBezTo>
                    <a:pt x="34" y="39"/>
                    <a:pt x="34" y="38"/>
                    <a:pt x="34" y="38"/>
                  </a:cubicBezTo>
                  <a:cubicBezTo>
                    <a:pt x="36" y="37"/>
                    <a:pt x="38" y="35"/>
                    <a:pt x="40" y="33"/>
                  </a:cubicBezTo>
                  <a:cubicBezTo>
                    <a:pt x="38" y="35"/>
                    <a:pt x="36" y="37"/>
                    <a:pt x="35" y="39"/>
                  </a:cubicBezTo>
                  <a:moveTo>
                    <a:pt x="33" y="37"/>
                  </a:moveTo>
                  <a:cubicBezTo>
                    <a:pt x="33" y="37"/>
                    <a:pt x="32" y="36"/>
                    <a:pt x="32" y="35"/>
                  </a:cubicBezTo>
                  <a:cubicBezTo>
                    <a:pt x="34" y="34"/>
                    <a:pt x="36" y="32"/>
                    <a:pt x="38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6" y="35"/>
                    <a:pt x="36" y="34"/>
                  </a:cubicBezTo>
                  <a:cubicBezTo>
                    <a:pt x="38" y="33"/>
                    <a:pt x="39" y="3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2"/>
                    <a:pt x="45" y="35"/>
                    <a:pt x="47" y="37"/>
                  </a:cubicBezTo>
                  <a:cubicBezTo>
                    <a:pt x="45" y="38"/>
                    <a:pt x="44" y="39"/>
                    <a:pt x="42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40"/>
                  </a:cubicBezTo>
                  <a:cubicBezTo>
                    <a:pt x="43" y="39"/>
                    <a:pt x="45" y="37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40" y="37"/>
                    <a:pt x="42" y="36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5"/>
                    <a:pt x="37" y="37"/>
                    <a:pt x="35" y="39"/>
                  </a:cubicBezTo>
                  <a:cubicBezTo>
                    <a:pt x="37" y="38"/>
                    <a:pt x="40" y="34"/>
                    <a:pt x="42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7" y="34"/>
                    <a:pt x="35" y="36"/>
                  </a:cubicBezTo>
                  <a:cubicBezTo>
                    <a:pt x="35" y="36"/>
                    <a:pt x="34" y="37"/>
                    <a:pt x="34" y="37"/>
                  </a:cubicBezTo>
                  <a:moveTo>
                    <a:pt x="31" y="35"/>
                  </a:moveTo>
                  <a:cubicBezTo>
                    <a:pt x="30" y="34"/>
                    <a:pt x="30" y="33"/>
                    <a:pt x="29" y="33"/>
                  </a:cubicBezTo>
                  <a:cubicBezTo>
                    <a:pt x="32" y="31"/>
                    <a:pt x="34" y="30"/>
                    <a:pt x="36" y="28"/>
                  </a:cubicBezTo>
                  <a:cubicBezTo>
                    <a:pt x="35" y="28"/>
                    <a:pt x="34" y="31"/>
                    <a:pt x="33" y="32"/>
                  </a:cubicBezTo>
                  <a:cubicBezTo>
                    <a:pt x="33" y="33"/>
                    <a:pt x="32" y="34"/>
                    <a:pt x="31" y="35"/>
                  </a:cubicBezTo>
                  <a:moveTo>
                    <a:pt x="28" y="32"/>
                  </a:move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1" y="30"/>
                  </a:cubicBezTo>
                  <a:cubicBezTo>
                    <a:pt x="33" y="28"/>
                    <a:pt x="35" y="27"/>
                    <a:pt x="35" y="24"/>
                  </a:cubicBezTo>
                  <a:cubicBezTo>
                    <a:pt x="37" y="26"/>
                    <a:pt x="38" y="27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6" y="31"/>
                    <a:pt x="35" y="32"/>
                  </a:cubicBezTo>
                  <a:cubicBezTo>
                    <a:pt x="34" y="33"/>
                    <a:pt x="32" y="35"/>
                    <a:pt x="32" y="35"/>
                  </a:cubicBezTo>
                  <a:cubicBezTo>
                    <a:pt x="32" y="35"/>
                    <a:pt x="32" y="34"/>
                    <a:pt x="33" y="33"/>
                  </a:cubicBezTo>
                  <a:cubicBezTo>
                    <a:pt x="35" y="31"/>
                    <a:pt x="37" y="29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1" y="26"/>
                    <a:pt x="32" y="24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3" y="26"/>
                    <a:pt x="30" y="28"/>
                    <a:pt x="27" y="30"/>
                  </a:cubicBezTo>
                  <a:moveTo>
                    <a:pt x="17" y="23"/>
                  </a:moveTo>
                  <a:cubicBezTo>
                    <a:pt x="17" y="23"/>
                    <a:pt x="16" y="22"/>
                    <a:pt x="16" y="22"/>
                  </a:cubicBezTo>
                  <a:cubicBezTo>
                    <a:pt x="18" y="21"/>
                    <a:pt x="20" y="19"/>
                    <a:pt x="23" y="18"/>
                  </a:cubicBezTo>
                  <a:cubicBezTo>
                    <a:pt x="20" y="19"/>
                    <a:pt x="19" y="21"/>
                    <a:pt x="17" y="23"/>
                  </a:cubicBezTo>
                  <a:moveTo>
                    <a:pt x="7" y="40"/>
                  </a:moveTo>
                  <a:cubicBezTo>
                    <a:pt x="6" y="40"/>
                    <a:pt x="6" y="40"/>
                    <a:pt x="5" y="39"/>
                  </a:cubicBezTo>
                  <a:cubicBezTo>
                    <a:pt x="8" y="36"/>
                    <a:pt x="11" y="34"/>
                    <a:pt x="14" y="31"/>
                  </a:cubicBezTo>
                  <a:cubicBezTo>
                    <a:pt x="14" y="30"/>
                    <a:pt x="15" y="30"/>
                    <a:pt x="15" y="29"/>
                  </a:cubicBezTo>
                  <a:cubicBezTo>
                    <a:pt x="18" y="27"/>
                    <a:pt x="21" y="24"/>
                    <a:pt x="24" y="22"/>
                  </a:cubicBezTo>
                  <a:cubicBezTo>
                    <a:pt x="26" y="20"/>
                    <a:pt x="29" y="18"/>
                    <a:pt x="31" y="16"/>
                  </a:cubicBezTo>
                  <a:cubicBezTo>
                    <a:pt x="28" y="19"/>
                    <a:pt x="24" y="22"/>
                    <a:pt x="22" y="25"/>
                  </a:cubicBezTo>
                  <a:cubicBezTo>
                    <a:pt x="17" y="31"/>
                    <a:pt x="10" y="34"/>
                    <a:pt x="7" y="40"/>
                  </a:cubicBezTo>
                  <a:moveTo>
                    <a:pt x="15" y="21"/>
                  </a:move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7" y="18"/>
                    <a:pt x="19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19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moveTo>
                    <a:pt x="16" y="21"/>
                  </a:moveTo>
                  <a:cubicBezTo>
                    <a:pt x="18" y="19"/>
                    <a:pt x="20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1" y="18"/>
                    <a:pt x="18" y="19"/>
                    <a:pt x="16" y="21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6" y="16"/>
                    <a:pt x="14" y="17"/>
                    <a:pt x="13" y="18"/>
                  </a:cubicBezTo>
                  <a:moveTo>
                    <a:pt x="11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5" y="13"/>
                    <a:pt x="17" y="12"/>
                  </a:cubicBezTo>
                  <a:cubicBezTo>
                    <a:pt x="15" y="13"/>
                    <a:pt x="13" y="15"/>
                    <a:pt x="11" y="17"/>
                  </a:cubicBezTo>
                  <a:moveTo>
                    <a:pt x="11" y="44"/>
                  </a:moveTo>
                  <a:cubicBezTo>
                    <a:pt x="11" y="44"/>
                    <a:pt x="10" y="44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21" y="33"/>
                    <a:pt x="31" y="24"/>
                    <a:pt x="41" y="15"/>
                  </a:cubicBezTo>
                  <a:cubicBezTo>
                    <a:pt x="43" y="14"/>
                    <a:pt x="44" y="13"/>
                    <a:pt x="46" y="12"/>
                  </a:cubicBezTo>
                  <a:cubicBezTo>
                    <a:pt x="44" y="14"/>
                    <a:pt x="41" y="16"/>
                    <a:pt x="39" y="18"/>
                  </a:cubicBezTo>
                  <a:cubicBezTo>
                    <a:pt x="34" y="21"/>
                    <a:pt x="30" y="26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6"/>
                    <a:pt x="16" y="40"/>
                    <a:pt x="11" y="44"/>
                  </a:cubicBezTo>
                  <a:moveTo>
                    <a:pt x="12" y="16"/>
                  </a:moveTo>
                  <a:cubicBezTo>
                    <a:pt x="12" y="16"/>
                    <a:pt x="14" y="15"/>
                    <a:pt x="15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8" y="16"/>
                    <a:pt x="16" y="18"/>
                    <a:pt x="13" y="19"/>
                  </a:cubicBezTo>
                  <a:cubicBezTo>
                    <a:pt x="15" y="18"/>
                    <a:pt x="18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moveTo>
                    <a:pt x="9" y="43"/>
                  </a:moveTo>
                  <a:cubicBezTo>
                    <a:pt x="9" y="42"/>
                    <a:pt x="8" y="42"/>
                    <a:pt x="7" y="41"/>
                  </a:cubicBezTo>
                  <a:cubicBezTo>
                    <a:pt x="13" y="36"/>
                    <a:pt x="19" y="31"/>
                    <a:pt x="24" y="26"/>
                  </a:cubicBezTo>
                  <a:cubicBezTo>
                    <a:pt x="28" y="22"/>
                    <a:pt x="31" y="20"/>
                    <a:pt x="35" y="17"/>
                  </a:cubicBezTo>
                  <a:cubicBezTo>
                    <a:pt x="38" y="14"/>
                    <a:pt x="41" y="12"/>
                    <a:pt x="43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4" y="8"/>
                    <a:pt x="41" y="11"/>
                    <a:pt x="41" y="12"/>
                  </a:cubicBezTo>
                  <a:cubicBezTo>
                    <a:pt x="39" y="13"/>
                    <a:pt x="38" y="15"/>
                    <a:pt x="36" y="16"/>
                  </a:cubicBezTo>
                  <a:cubicBezTo>
                    <a:pt x="33" y="19"/>
                    <a:pt x="30" y="22"/>
                    <a:pt x="27" y="25"/>
                  </a:cubicBezTo>
                  <a:cubicBezTo>
                    <a:pt x="21" y="31"/>
                    <a:pt x="15" y="36"/>
                    <a:pt x="9" y="43"/>
                  </a:cubicBezTo>
                  <a:moveTo>
                    <a:pt x="9" y="15"/>
                  </a:moveTo>
                  <a:cubicBezTo>
                    <a:pt x="9" y="14"/>
                    <a:pt x="8" y="13"/>
                    <a:pt x="7" y="12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1"/>
                    <a:pt x="15" y="10"/>
                  </a:cubicBezTo>
                  <a:cubicBezTo>
                    <a:pt x="13" y="11"/>
                    <a:pt x="11" y="13"/>
                    <a:pt x="9" y="15"/>
                  </a:cubicBezTo>
                  <a:moveTo>
                    <a:pt x="13" y="39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7" y="36"/>
                    <a:pt x="18" y="34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34" y="20"/>
                    <a:pt x="40" y="14"/>
                    <a:pt x="46" y="8"/>
                  </a:cubicBezTo>
                  <a:cubicBezTo>
                    <a:pt x="46" y="8"/>
                    <a:pt x="47" y="9"/>
                    <a:pt x="48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7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42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39" y="9"/>
                    <a:pt x="38" y="10"/>
                    <a:pt x="37" y="11"/>
                  </a:cubicBezTo>
                  <a:moveTo>
                    <a:pt x="7" y="40"/>
                  </a:moveTo>
                  <a:cubicBezTo>
                    <a:pt x="9" y="38"/>
                    <a:pt x="12" y="35"/>
                    <a:pt x="14" y="33"/>
                  </a:cubicBezTo>
                  <a:cubicBezTo>
                    <a:pt x="18" y="30"/>
                    <a:pt x="21" y="27"/>
                    <a:pt x="24" y="23"/>
                  </a:cubicBezTo>
                  <a:cubicBezTo>
                    <a:pt x="30" y="17"/>
                    <a:pt x="38" y="12"/>
                    <a:pt x="43" y="6"/>
                  </a:cubicBezTo>
                  <a:cubicBezTo>
                    <a:pt x="44" y="6"/>
                    <a:pt x="44" y="7"/>
                    <a:pt x="45" y="7"/>
                  </a:cubicBezTo>
                  <a:cubicBezTo>
                    <a:pt x="42" y="9"/>
                    <a:pt x="40" y="12"/>
                    <a:pt x="37" y="14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6"/>
                    <a:pt x="21" y="29"/>
                    <a:pt x="18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7" y="11"/>
                  </a:move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2"/>
                    <a:pt x="13" y="14"/>
                    <a:pt x="11" y="15"/>
                  </a:cubicBezTo>
                  <a:cubicBezTo>
                    <a:pt x="12" y="14"/>
                    <a:pt x="15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9" y="10"/>
                    <a:pt x="7" y="11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7" y="18"/>
                  </a:cubicBezTo>
                  <a:cubicBezTo>
                    <a:pt x="29" y="17"/>
                    <a:pt x="30" y="16"/>
                    <a:pt x="32" y="14"/>
                  </a:cubicBezTo>
                  <a:cubicBezTo>
                    <a:pt x="35" y="11"/>
                    <a:pt x="38" y="8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7"/>
                    <a:pt x="37" y="9"/>
                    <a:pt x="35" y="12"/>
                  </a:cubicBezTo>
                  <a:cubicBezTo>
                    <a:pt x="32" y="15"/>
                    <a:pt x="29" y="16"/>
                    <a:pt x="26" y="19"/>
                  </a:cubicBezTo>
                  <a:cubicBezTo>
                    <a:pt x="23" y="21"/>
                    <a:pt x="21" y="23"/>
                    <a:pt x="19" y="25"/>
                  </a:cubicBezTo>
                  <a:moveTo>
                    <a:pt x="4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7" y="8"/>
                    <a:pt x="4" y="10"/>
                  </a:cubicBezTo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3"/>
                    <a:pt x="35" y="7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8"/>
                    <a:pt x="31" y="13"/>
                    <a:pt x="2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3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0" y="22"/>
                    <a:pt x="18" y="23"/>
                    <a:pt x="18" y="23"/>
                  </a:cubicBezTo>
                  <a:cubicBezTo>
                    <a:pt x="19" y="21"/>
                    <a:pt x="22" y="19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5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4"/>
                    <a:pt x="30" y="10"/>
                    <a:pt x="25" y="14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0" y="20"/>
                    <a:pt x="15" y="25"/>
                  </a:cubicBezTo>
                  <a:cubicBezTo>
                    <a:pt x="11" y="30"/>
                    <a:pt x="6" y="33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" y="43"/>
                    <a:pt x="8" y="45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2" y="48"/>
                    <a:pt x="13" y="47"/>
                  </a:cubicBezTo>
                  <a:cubicBezTo>
                    <a:pt x="17" y="42"/>
                    <a:pt x="22" y="38"/>
                    <a:pt x="26" y="34"/>
                  </a:cubicBezTo>
                  <a:cubicBezTo>
                    <a:pt x="31" y="38"/>
                    <a:pt x="34" y="43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8"/>
                    <a:pt x="41" y="47"/>
                    <a:pt x="41" y="47"/>
                  </a:cubicBezTo>
                  <a:cubicBezTo>
                    <a:pt x="44" y="44"/>
                    <a:pt x="48" y="42"/>
                    <a:pt x="50" y="38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6" y="32"/>
                    <a:pt x="42" y="27"/>
                    <a:pt x="38" y="22"/>
                  </a:cubicBezTo>
                  <a:cubicBezTo>
                    <a:pt x="42" y="19"/>
                    <a:pt x="46" y="15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48" y="6"/>
                    <a:pt x="45" y="4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9224631" y="3233664"/>
              <a:ext cx="215900" cy="203200"/>
            </a:xfrm>
            <a:custGeom>
              <a:avLst/>
              <a:gdLst>
                <a:gd name="T0" fmla="*/ 39 w 51"/>
                <a:gd name="T1" fmla="*/ 44 h 48"/>
                <a:gd name="T2" fmla="*/ 43 w 51"/>
                <a:gd name="T3" fmla="*/ 37 h 48"/>
                <a:gd name="T4" fmla="*/ 35 w 51"/>
                <a:gd name="T5" fmla="*/ 40 h 48"/>
                <a:gd name="T6" fmla="*/ 33 w 51"/>
                <a:gd name="T7" fmla="*/ 38 h 48"/>
                <a:gd name="T8" fmla="*/ 31 w 51"/>
                <a:gd name="T9" fmla="*/ 35 h 48"/>
                <a:gd name="T10" fmla="*/ 34 w 51"/>
                <a:gd name="T11" fmla="*/ 37 h 48"/>
                <a:gd name="T12" fmla="*/ 47 w 51"/>
                <a:gd name="T13" fmla="*/ 37 h 48"/>
                <a:gd name="T14" fmla="*/ 45 w 51"/>
                <a:gd name="T15" fmla="*/ 36 h 48"/>
                <a:gd name="T16" fmla="*/ 38 w 51"/>
                <a:gd name="T17" fmla="*/ 40 h 48"/>
                <a:gd name="T18" fmla="*/ 41 w 51"/>
                <a:gd name="T19" fmla="*/ 32 h 48"/>
                <a:gd name="T20" fmla="*/ 30 w 51"/>
                <a:gd name="T21" fmla="*/ 35 h 48"/>
                <a:gd name="T22" fmla="*/ 30 w 51"/>
                <a:gd name="T23" fmla="*/ 35 h 48"/>
                <a:gd name="T24" fmla="*/ 34 w 51"/>
                <a:gd name="T25" fmla="*/ 25 h 48"/>
                <a:gd name="T26" fmla="*/ 30 w 51"/>
                <a:gd name="T27" fmla="*/ 30 h 48"/>
                <a:gd name="T28" fmla="*/ 34 w 51"/>
                <a:gd name="T29" fmla="*/ 32 h 48"/>
                <a:gd name="T30" fmla="*/ 36 w 51"/>
                <a:gd name="T31" fmla="*/ 26 h 48"/>
                <a:gd name="T32" fmla="*/ 18 w 51"/>
                <a:gd name="T33" fmla="*/ 24 h 48"/>
                <a:gd name="T34" fmla="*/ 27 w 51"/>
                <a:gd name="T35" fmla="*/ 30 h 48"/>
                <a:gd name="T36" fmla="*/ 34 w 51"/>
                <a:gd name="T37" fmla="*/ 24 h 48"/>
                <a:gd name="T38" fmla="*/ 15 w 51"/>
                <a:gd name="T39" fmla="*/ 22 h 48"/>
                <a:gd name="T40" fmla="*/ 5 w 51"/>
                <a:gd name="T41" fmla="*/ 39 h 48"/>
                <a:gd name="T42" fmla="*/ 31 w 51"/>
                <a:gd name="T43" fmla="*/ 16 h 48"/>
                <a:gd name="T44" fmla="*/ 13 w 51"/>
                <a:gd name="T45" fmla="*/ 19 h 48"/>
                <a:gd name="T46" fmla="*/ 14 w 51"/>
                <a:gd name="T47" fmla="*/ 21 h 48"/>
                <a:gd name="T48" fmla="*/ 22 w 51"/>
                <a:gd name="T49" fmla="*/ 17 h 48"/>
                <a:gd name="T50" fmla="*/ 17 w 51"/>
                <a:gd name="T51" fmla="*/ 15 h 48"/>
                <a:gd name="T52" fmla="*/ 17 w 51"/>
                <a:gd name="T53" fmla="*/ 12 h 48"/>
                <a:gd name="T54" fmla="*/ 17 w 51"/>
                <a:gd name="T55" fmla="*/ 12 h 48"/>
                <a:gd name="T56" fmla="*/ 10 w 51"/>
                <a:gd name="T57" fmla="*/ 42 h 48"/>
                <a:gd name="T58" fmla="*/ 25 w 51"/>
                <a:gd name="T59" fmla="*/ 31 h 48"/>
                <a:gd name="T60" fmla="*/ 14 w 51"/>
                <a:gd name="T61" fmla="*/ 15 h 48"/>
                <a:gd name="T62" fmla="*/ 13 w 51"/>
                <a:gd name="T63" fmla="*/ 19 h 48"/>
                <a:gd name="T64" fmla="*/ 11 w 51"/>
                <a:gd name="T65" fmla="*/ 17 h 48"/>
                <a:gd name="T66" fmla="*/ 35 w 51"/>
                <a:gd name="T67" fmla="*/ 17 h 48"/>
                <a:gd name="T68" fmla="*/ 36 w 51"/>
                <a:gd name="T69" fmla="*/ 16 h 48"/>
                <a:gd name="T70" fmla="*/ 6 w 51"/>
                <a:gd name="T71" fmla="*/ 12 h 48"/>
                <a:gd name="T72" fmla="*/ 14 w 51"/>
                <a:gd name="T73" fmla="*/ 10 h 48"/>
                <a:gd name="T74" fmla="*/ 17 w 51"/>
                <a:gd name="T75" fmla="*/ 34 h 48"/>
                <a:gd name="T76" fmla="*/ 13 w 51"/>
                <a:gd name="T77" fmla="*/ 39 h 48"/>
                <a:gd name="T78" fmla="*/ 9 w 51"/>
                <a:gd name="T79" fmla="*/ 7 h 48"/>
                <a:gd name="T80" fmla="*/ 41 w 51"/>
                <a:gd name="T81" fmla="*/ 6 h 48"/>
                <a:gd name="T82" fmla="*/ 14 w 51"/>
                <a:gd name="T83" fmla="*/ 33 h 48"/>
                <a:gd name="T84" fmla="*/ 37 w 51"/>
                <a:gd name="T85" fmla="*/ 14 h 48"/>
                <a:gd name="T86" fmla="*/ 6 w 51"/>
                <a:gd name="T87" fmla="*/ 11 h 48"/>
                <a:gd name="T88" fmla="*/ 15 w 51"/>
                <a:gd name="T89" fmla="*/ 10 h 48"/>
                <a:gd name="T90" fmla="*/ 14 w 51"/>
                <a:gd name="T91" fmla="*/ 7 h 48"/>
                <a:gd name="T92" fmla="*/ 18 w 51"/>
                <a:gd name="T93" fmla="*/ 25 h 48"/>
                <a:gd name="T94" fmla="*/ 31 w 51"/>
                <a:gd name="T95" fmla="*/ 14 h 48"/>
                <a:gd name="T96" fmla="*/ 34 w 51"/>
                <a:gd name="T97" fmla="*/ 12 h 48"/>
                <a:gd name="T98" fmla="*/ 3 w 51"/>
                <a:gd name="T99" fmla="*/ 9 h 48"/>
                <a:gd name="T100" fmla="*/ 24 w 51"/>
                <a:gd name="T101" fmla="*/ 18 h 48"/>
                <a:gd name="T102" fmla="*/ 41 w 51"/>
                <a:gd name="T103" fmla="*/ 4 h 48"/>
                <a:gd name="T104" fmla="*/ 22 w 51"/>
                <a:gd name="T105" fmla="*/ 20 h 48"/>
                <a:gd name="T106" fmla="*/ 23 w 51"/>
                <a:gd name="T107" fmla="*/ 18 h 48"/>
                <a:gd name="T108" fmla="*/ 40 w 51"/>
                <a:gd name="T109" fmla="*/ 0 h 48"/>
                <a:gd name="T110" fmla="*/ 11 w 51"/>
                <a:gd name="T111" fmla="*/ 0 h 48"/>
                <a:gd name="T112" fmla="*/ 0 w 51"/>
                <a:gd name="T113" fmla="*/ 9 h 48"/>
                <a:gd name="T114" fmla="*/ 1 w 51"/>
                <a:gd name="T115" fmla="*/ 39 h 48"/>
                <a:gd name="T116" fmla="*/ 11 w 51"/>
                <a:gd name="T117" fmla="*/ 48 h 48"/>
                <a:gd name="T118" fmla="*/ 39 w 51"/>
                <a:gd name="T119" fmla="*/ 47 h 48"/>
                <a:gd name="T120" fmla="*/ 50 w 51"/>
                <a:gd name="T121" fmla="*/ 37 h 48"/>
                <a:gd name="T122" fmla="*/ 51 w 51"/>
                <a:gd name="T123" fmla="*/ 11 h 48"/>
                <a:gd name="T124" fmla="*/ 41 w 51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8">
                  <a:moveTo>
                    <a:pt x="39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1" y="42"/>
                    <a:pt x="43" y="40"/>
                    <a:pt x="46" y="38"/>
                  </a:cubicBezTo>
                  <a:cubicBezTo>
                    <a:pt x="44" y="41"/>
                    <a:pt x="41" y="42"/>
                    <a:pt x="39" y="44"/>
                  </a:cubicBezTo>
                  <a:moveTo>
                    <a:pt x="38" y="43"/>
                  </a:moveTo>
                  <a:cubicBezTo>
                    <a:pt x="38" y="43"/>
                    <a:pt x="37" y="43"/>
                    <a:pt x="37" y="42"/>
                  </a:cubicBezTo>
                  <a:cubicBezTo>
                    <a:pt x="38" y="41"/>
                    <a:pt x="39" y="40"/>
                    <a:pt x="40" y="40"/>
                  </a:cubicBezTo>
                  <a:cubicBezTo>
                    <a:pt x="41" y="38"/>
                    <a:pt x="43" y="38"/>
                    <a:pt x="43" y="37"/>
                  </a:cubicBezTo>
                  <a:cubicBezTo>
                    <a:pt x="41" y="39"/>
                    <a:pt x="40" y="41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moveTo>
                    <a:pt x="36" y="42"/>
                  </a:moveTo>
                  <a:cubicBezTo>
                    <a:pt x="36" y="41"/>
                    <a:pt x="35" y="41"/>
                    <a:pt x="35" y="40"/>
                  </a:cubicBez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8" y="39"/>
                    <a:pt x="36" y="42"/>
                  </a:cubicBezTo>
                  <a:moveTo>
                    <a:pt x="34" y="39"/>
                  </a:moveTo>
                  <a:cubicBezTo>
                    <a:pt x="34" y="39"/>
                    <a:pt x="34" y="38"/>
                    <a:pt x="33" y="38"/>
                  </a:cubicBezTo>
                  <a:cubicBezTo>
                    <a:pt x="35" y="37"/>
                    <a:pt x="38" y="35"/>
                    <a:pt x="39" y="33"/>
                  </a:cubicBezTo>
                  <a:cubicBezTo>
                    <a:pt x="37" y="35"/>
                    <a:pt x="35" y="37"/>
                    <a:pt x="34" y="39"/>
                  </a:cubicBezTo>
                  <a:moveTo>
                    <a:pt x="33" y="37"/>
                  </a:moveTo>
                  <a:cubicBezTo>
                    <a:pt x="32" y="37"/>
                    <a:pt x="32" y="36"/>
                    <a:pt x="31" y="35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5" y="35"/>
                    <a:pt x="36" y="34"/>
                  </a:cubicBezTo>
                  <a:cubicBezTo>
                    <a:pt x="37" y="33"/>
                    <a:pt x="38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2" y="32"/>
                    <a:pt x="44" y="35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9" y="42"/>
                    <a:pt x="39" y="42"/>
                  </a:cubicBezTo>
                  <a:cubicBezTo>
                    <a:pt x="39" y="42"/>
                    <a:pt x="41" y="41"/>
                    <a:pt x="42" y="40"/>
                  </a:cubicBezTo>
                  <a:cubicBezTo>
                    <a:pt x="43" y="39"/>
                    <a:pt x="44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6"/>
                    <a:pt x="41" y="37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37" y="41"/>
                    <a:pt x="38" y="41"/>
                    <a:pt x="38" y="40"/>
                  </a:cubicBezTo>
                  <a:cubicBezTo>
                    <a:pt x="39" y="37"/>
                    <a:pt x="41" y="36"/>
                    <a:pt x="43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5"/>
                    <a:pt x="37" y="37"/>
                    <a:pt x="34" y="39"/>
                  </a:cubicBezTo>
                  <a:cubicBezTo>
                    <a:pt x="36" y="38"/>
                    <a:pt x="39" y="34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2"/>
                    <a:pt x="37" y="34"/>
                    <a:pt x="35" y="36"/>
                  </a:cubicBezTo>
                  <a:cubicBezTo>
                    <a:pt x="34" y="36"/>
                    <a:pt x="34" y="37"/>
                    <a:pt x="34" y="37"/>
                  </a:cubicBezTo>
                  <a:moveTo>
                    <a:pt x="30" y="35"/>
                  </a:moveTo>
                  <a:cubicBezTo>
                    <a:pt x="30" y="34"/>
                    <a:pt x="29" y="33"/>
                    <a:pt x="28" y="33"/>
                  </a:cubicBezTo>
                  <a:cubicBezTo>
                    <a:pt x="31" y="31"/>
                    <a:pt x="33" y="30"/>
                    <a:pt x="35" y="28"/>
                  </a:cubicBezTo>
                  <a:cubicBezTo>
                    <a:pt x="34" y="28"/>
                    <a:pt x="33" y="31"/>
                    <a:pt x="33" y="32"/>
                  </a:cubicBezTo>
                  <a:cubicBezTo>
                    <a:pt x="32" y="33"/>
                    <a:pt x="31" y="34"/>
                    <a:pt x="30" y="35"/>
                  </a:cubicBezTo>
                  <a:moveTo>
                    <a:pt x="28" y="32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29"/>
                    <a:pt x="31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0" y="30"/>
                  </a:cubicBezTo>
                  <a:cubicBezTo>
                    <a:pt x="32" y="29"/>
                    <a:pt x="34" y="27"/>
                    <a:pt x="35" y="24"/>
                  </a:cubicBezTo>
                  <a:cubicBezTo>
                    <a:pt x="36" y="26"/>
                    <a:pt x="38" y="27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30"/>
                    <a:pt x="36" y="31"/>
                    <a:pt x="34" y="32"/>
                  </a:cubicBezTo>
                  <a:cubicBezTo>
                    <a:pt x="33" y="33"/>
                    <a:pt x="31" y="35"/>
                    <a:pt x="31" y="35"/>
                  </a:cubicBezTo>
                  <a:cubicBezTo>
                    <a:pt x="31" y="35"/>
                    <a:pt x="31" y="34"/>
                    <a:pt x="32" y="33"/>
                  </a:cubicBezTo>
                  <a:cubicBezTo>
                    <a:pt x="34" y="31"/>
                    <a:pt x="36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9" y="28"/>
                    <a:pt x="30" y="26"/>
                    <a:pt x="32" y="24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6"/>
                    <a:pt x="29" y="28"/>
                    <a:pt x="27" y="30"/>
                  </a:cubicBezTo>
                  <a:moveTo>
                    <a:pt x="17" y="23"/>
                  </a:moveTo>
                  <a:cubicBezTo>
                    <a:pt x="16" y="23"/>
                    <a:pt x="16" y="22"/>
                    <a:pt x="15" y="22"/>
                  </a:cubicBezTo>
                  <a:cubicBezTo>
                    <a:pt x="18" y="21"/>
                    <a:pt x="20" y="19"/>
                    <a:pt x="22" y="18"/>
                  </a:cubicBezTo>
                  <a:cubicBezTo>
                    <a:pt x="20" y="19"/>
                    <a:pt x="18" y="21"/>
                    <a:pt x="17" y="23"/>
                  </a:cubicBezTo>
                  <a:moveTo>
                    <a:pt x="6" y="41"/>
                  </a:moveTo>
                  <a:cubicBezTo>
                    <a:pt x="6" y="40"/>
                    <a:pt x="5" y="40"/>
                    <a:pt x="5" y="39"/>
                  </a:cubicBezTo>
                  <a:cubicBezTo>
                    <a:pt x="7" y="36"/>
                    <a:pt x="10" y="34"/>
                    <a:pt x="13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7" y="27"/>
                    <a:pt x="20" y="24"/>
                    <a:pt x="23" y="22"/>
                  </a:cubicBezTo>
                  <a:cubicBezTo>
                    <a:pt x="25" y="20"/>
                    <a:pt x="28" y="18"/>
                    <a:pt x="31" y="16"/>
                  </a:cubicBezTo>
                  <a:cubicBezTo>
                    <a:pt x="27" y="19"/>
                    <a:pt x="24" y="22"/>
                    <a:pt x="21" y="25"/>
                  </a:cubicBezTo>
                  <a:cubicBezTo>
                    <a:pt x="16" y="31"/>
                    <a:pt x="9" y="34"/>
                    <a:pt x="6" y="41"/>
                  </a:cubicBezTo>
                  <a:moveTo>
                    <a:pt x="14" y="21"/>
                  </a:moveTo>
                  <a:cubicBezTo>
                    <a:pt x="14" y="20"/>
                    <a:pt x="13" y="20"/>
                    <a:pt x="13" y="19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18" y="18"/>
                    <a:pt x="17" y="18"/>
                  </a:cubicBezTo>
                  <a:cubicBezTo>
                    <a:pt x="16" y="19"/>
                    <a:pt x="15" y="20"/>
                    <a:pt x="14" y="21"/>
                  </a:cubicBezTo>
                  <a:moveTo>
                    <a:pt x="16" y="21"/>
                  </a:moveTo>
                  <a:cubicBezTo>
                    <a:pt x="17" y="19"/>
                    <a:pt x="19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0" y="18"/>
                    <a:pt x="17" y="19"/>
                    <a:pt x="16" y="21"/>
                  </a:cubicBezTo>
                  <a:moveTo>
                    <a:pt x="12" y="1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moveTo>
                    <a:pt x="10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4" y="13"/>
                    <a:pt x="17" y="12"/>
                  </a:cubicBezTo>
                  <a:cubicBezTo>
                    <a:pt x="15" y="13"/>
                    <a:pt x="12" y="15"/>
                    <a:pt x="10" y="17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1" y="44"/>
                  </a:moveTo>
                  <a:cubicBezTo>
                    <a:pt x="10" y="44"/>
                    <a:pt x="10" y="44"/>
                    <a:pt x="9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20" y="33"/>
                    <a:pt x="30" y="24"/>
                    <a:pt x="40" y="15"/>
                  </a:cubicBezTo>
                  <a:cubicBezTo>
                    <a:pt x="42" y="14"/>
                    <a:pt x="44" y="13"/>
                    <a:pt x="45" y="12"/>
                  </a:cubicBezTo>
                  <a:cubicBezTo>
                    <a:pt x="43" y="14"/>
                    <a:pt x="40" y="16"/>
                    <a:pt x="38" y="18"/>
                  </a:cubicBezTo>
                  <a:cubicBezTo>
                    <a:pt x="33" y="21"/>
                    <a:pt x="29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0" y="36"/>
                    <a:pt x="15" y="40"/>
                    <a:pt x="11" y="44"/>
                  </a:cubicBezTo>
                  <a:moveTo>
                    <a:pt x="11" y="17"/>
                  </a:moveTo>
                  <a:cubicBezTo>
                    <a:pt x="11" y="17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5" y="18"/>
                    <a:pt x="13" y="19"/>
                  </a:cubicBezTo>
                  <a:cubicBezTo>
                    <a:pt x="14" y="18"/>
                    <a:pt x="17" y="16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5"/>
                    <a:pt x="15" y="16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moveTo>
                    <a:pt x="9" y="43"/>
                  </a:moveTo>
                  <a:cubicBezTo>
                    <a:pt x="8" y="42"/>
                    <a:pt x="7" y="42"/>
                    <a:pt x="7" y="41"/>
                  </a:cubicBezTo>
                  <a:cubicBezTo>
                    <a:pt x="12" y="36"/>
                    <a:pt x="19" y="31"/>
                    <a:pt x="24" y="26"/>
                  </a:cubicBezTo>
                  <a:cubicBezTo>
                    <a:pt x="27" y="22"/>
                    <a:pt x="31" y="20"/>
                    <a:pt x="35" y="17"/>
                  </a:cubicBezTo>
                  <a:cubicBezTo>
                    <a:pt x="38" y="14"/>
                    <a:pt x="40" y="12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4" y="8"/>
                    <a:pt x="41" y="11"/>
                    <a:pt x="40" y="12"/>
                  </a:cubicBezTo>
                  <a:cubicBezTo>
                    <a:pt x="39" y="13"/>
                    <a:pt x="37" y="15"/>
                    <a:pt x="36" y="16"/>
                  </a:cubicBezTo>
                  <a:cubicBezTo>
                    <a:pt x="33" y="19"/>
                    <a:pt x="29" y="22"/>
                    <a:pt x="26" y="25"/>
                  </a:cubicBezTo>
                  <a:cubicBezTo>
                    <a:pt x="20" y="31"/>
                    <a:pt x="14" y="36"/>
                    <a:pt x="9" y="43"/>
                  </a:cubicBezTo>
                  <a:moveTo>
                    <a:pt x="9" y="15"/>
                  </a:moveTo>
                  <a:cubicBezTo>
                    <a:pt x="8" y="14"/>
                    <a:pt x="7" y="13"/>
                    <a:pt x="6" y="12"/>
                  </a:cubicBezTo>
                  <a:cubicBezTo>
                    <a:pt x="8" y="11"/>
                    <a:pt x="11" y="10"/>
                    <a:pt x="12" y="8"/>
                  </a:cubicBezTo>
                  <a:cubicBezTo>
                    <a:pt x="11" y="10"/>
                    <a:pt x="9" y="11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2" y="11"/>
                    <a:pt x="10" y="13"/>
                    <a:pt x="9" y="15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6" y="36"/>
                    <a:pt x="17" y="34"/>
                  </a:cubicBezTo>
                  <a:cubicBezTo>
                    <a:pt x="20" y="31"/>
                    <a:pt x="24" y="28"/>
                    <a:pt x="27" y="25"/>
                  </a:cubicBezTo>
                  <a:cubicBezTo>
                    <a:pt x="33" y="20"/>
                    <a:pt x="39" y="14"/>
                    <a:pt x="45" y="8"/>
                  </a:cubicBezTo>
                  <a:cubicBezTo>
                    <a:pt x="46" y="8"/>
                    <a:pt x="46" y="9"/>
                    <a:pt x="47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5" y="11"/>
                    <a:pt x="5" y="11"/>
                    <a:pt x="4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41" y="6"/>
                    <a:pt x="41" y="6"/>
                  </a:cubicBezTo>
                  <a:cubicBezTo>
                    <a:pt x="41" y="6"/>
                    <a:pt x="41" y="7"/>
                    <a:pt x="40" y="7"/>
                  </a:cubicBezTo>
                  <a:cubicBezTo>
                    <a:pt x="39" y="9"/>
                    <a:pt x="37" y="10"/>
                    <a:pt x="36" y="11"/>
                  </a:cubicBezTo>
                  <a:moveTo>
                    <a:pt x="7" y="40"/>
                  </a:moveTo>
                  <a:cubicBezTo>
                    <a:pt x="8" y="39"/>
                    <a:pt x="11" y="35"/>
                    <a:pt x="14" y="33"/>
                  </a:cubicBezTo>
                  <a:cubicBezTo>
                    <a:pt x="17" y="30"/>
                    <a:pt x="20" y="27"/>
                    <a:pt x="23" y="24"/>
                  </a:cubicBezTo>
                  <a:cubicBezTo>
                    <a:pt x="29" y="17"/>
                    <a:pt x="37" y="12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1" y="9"/>
                    <a:pt x="39" y="12"/>
                    <a:pt x="37" y="14"/>
                  </a:cubicBezTo>
                  <a:cubicBezTo>
                    <a:pt x="33" y="17"/>
                    <a:pt x="29" y="20"/>
                    <a:pt x="25" y="23"/>
                  </a:cubicBezTo>
                  <a:cubicBezTo>
                    <a:pt x="22" y="26"/>
                    <a:pt x="20" y="29"/>
                    <a:pt x="17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6" y="11"/>
                  </a:moveTo>
                  <a:cubicBezTo>
                    <a:pt x="9" y="10"/>
                    <a:pt x="10" y="7"/>
                    <a:pt x="13" y="5"/>
                  </a:cubicBezTo>
                  <a:cubicBezTo>
                    <a:pt x="14" y="7"/>
                    <a:pt x="16" y="9"/>
                    <a:pt x="17" y="11"/>
                  </a:cubicBezTo>
                  <a:cubicBezTo>
                    <a:pt x="15" y="12"/>
                    <a:pt x="13" y="14"/>
                    <a:pt x="10" y="15"/>
                  </a:cubicBezTo>
                  <a:cubicBezTo>
                    <a:pt x="11" y="14"/>
                    <a:pt x="14" y="11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9" y="10"/>
                    <a:pt x="6" y="11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6" y="18"/>
                  </a:cubicBezTo>
                  <a:cubicBezTo>
                    <a:pt x="28" y="17"/>
                    <a:pt x="30" y="16"/>
                    <a:pt x="31" y="14"/>
                  </a:cubicBezTo>
                  <a:cubicBezTo>
                    <a:pt x="35" y="11"/>
                    <a:pt x="38" y="8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7"/>
                    <a:pt x="37" y="10"/>
                    <a:pt x="34" y="12"/>
                  </a:cubicBezTo>
                  <a:cubicBezTo>
                    <a:pt x="32" y="15"/>
                    <a:pt x="28" y="16"/>
                    <a:pt x="25" y="19"/>
                  </a:cubicBezTo>
                  <a:cubicBezTo>
                    <a:pt x="23" y="21"/>
                    <a:pt x="20" y="23"/>
                    <a:pt x="18" y="25"/>
                  </a:cubicBezTo>
                  <a:moveTo>
                    <a:pt x="4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6" y="8"/>
                    <a:pt x="4" y="10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9"/>
                    <a:pt x="30" y="13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9" y="22"/>
                    <a:pt x="17" y="23"/>
                    <a:pt x="17" y="23"/>
                  </a:cubicBezTo>
                  <a:cubicBezTo>
                    <a:pt x="19" y="21"/>
                    <a:pt x="21" y="19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4"/>
                    <a:pt x="29" y="10"/>
                    <a:pt x="24" y="15"/>
                  </a:cubicBezTo>
                  <a:cubicBezTo>
                    <a:pt x="20" y="10"/>
                    <a:pt x="16" y="5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5"/>
                    <a:pt x="10" y="20"/>
                    <a:pt x="15" y="25"/>
                  </a:cubicBezTo>
                  <a:cubicBezTo>
                    <a:pt x="11" y="30"/>
                    <a:pt x="5" y="33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0"/>
                    <a:pt x="2" y="40"/>
                  </a:cubicBezTo>
                  <a:cubicBezTo>
                    <a:pt x="4" y="43"/>
                    <a:pt x="7" y="45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7"/>
                  </a:cubicBezTo>
                  <a:cubicBezTo>
                    <a:pt x="16" y="43"/>
                    <a:pt x="21" y="38"/>
                    <a:pt x="26" y="34"/>
                  </a:cubicBezTo>
                  <a:cubicBezTo>
                    <a:pt x="30" y="38"/>
                    <a:pt x="33" y="43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3" y="44"/>
                    <a:pt x="47" y="42"/>
                    <a:pt x="50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32"/>
                    <a:pt x="41" y="27"/>
                    <a:pt x="37" y="23"/>
                  </a:cubicBezTo>
                  <a:cubicBezTo>
                    <a:pt x="41" y="19"/>
                    <a:pt x="46" y="15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48" y="6"/>
                    <a:pt x="44" y="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7198981" y="4373489"/>
              <a:ext cx="471488" cy="436563"/>
            </a:xfrm>
            <a:custGeom>
              <a:avLst/>
              <a:gdLst>
                <a:gd name="T0" fmla="*/ 86 w 111"/>
                <a:gd name="T1" fmla="*/ 96 h 103"/>
                <a:gd name="T2" fmla="*/ 83 w 111"/>
                <a:gd name="T3" fmla="*/ 94 h 103"/>
                <a:gd name="T4" fmla="*/ 79 w 111"/>
                <a:gd name="T5" fmla="*/ 90 h 103"/>
                <a:gd name="T6" fmla="*/ 72 w 111"/>
                <a:gd name="T7" fmla="*/ 81 h 103"/>
                <a:gd name="T8" fmla="*/ 79 w 111"/>
                <a:gd name="T9" fmla="*/ 71 h 103"/>
                <a:gd name="T10" fmla="*/ 85 w 111"/>
                <a:gd name="T11" fmla="*/ 64 h 103"/>
                <a:gd name="T12" fmla="*/ 91 w 111"/>
                <a:gd name="T13" fmla="*/ 86 h 103"/>
                <a:gd name="T14" fmla="*/ 82 w 111"/>
                <a:gd name="T15" fmla="*/ 89 h 103"/>
                <a:gd name="T16" fmla="*/ 75 w 111"/>
                <a:gd name="T17" fmla="*/ 85 h 103"/>
                <a:gd name="T18" fmla="*/ 74 w 111"/>
                <a:gd name="T19" fmla="*/ 80 h 103"/>
                <a:gd name="T20" fmla="*/ 67 w 111"/>
                <a:gd name="T21" fmla="*/ 75 h 103"/>
                <a:gd name="T22" fmla="*/ 67 w 111"/>
                <a:gd name="T23" fmla="*/ 63 h 103"/>
                <a:gd name="T24" fmla="*/ 85 w 111"/>
                <a:gd name="T25" fmla="*/ 63 h 103"/>
                <a:gd name="T26" fmla="*/ 80 w 111"/>
                <a:gd name="T27" fmla="*/ 57 h 103"/>
                <a:gd name="T28" fmla="*/ 39 w 111"/>
                <a:gd name="T29" fmla="*/ 53 h 103"/>
                <a:gd name="T30" fmla="*/ 59 w 111"/>
                <a:gd name="T31" fmla="*/ 65 h 103"/>
                <a:gd name="T32" fmla="*/ 75 w 111"/>
                <a:gd name="T33" fmla="*/ 52 h 103"/>
                <a:gd name="T34" fmla="*/ 37 w 111"/>
                <a:gd name="T35" fmla="*/ 51 h 103"/>
                <a:gd name="T36" fmla="*/ 51 w 111"/>
                <a:gd name="T37" fmla="*/ 47 h 103"/>
                <a:gd name="T38" fmla="*/ 29 w 111"/>
                <a:gd name="T39" fmla="*/ 42 h 103"/>
                <a:gd name="T40" fmla="*/ 35 w 111"/>
                <a:gd name="T41" fmla="*/ 45 h 103"/>
                <a:gd name="T42" fmla="*/ 27 w 111"/>
                <a:gd name="T43" fmla="*/ 40 h 103"/>
                <a:gd name="T44" fmla="*/ 22 w 111"/>
                <a:gd name="T45" fmla="*/ 34 h 103"/>
                <a:gd name="T46" fmla="*/ 23 w 111"/>
                <a:gd name="T47" fmla="*/ 92 h 103"/>
                <a:gd name="T48" fmla="*/ 56 w 111"/>
                <a:gd name="T49" fmla="*/ 67 h 103"/>
                <a:gd name="T50" fmla="*/ 40 w 111"/>
                <a:gd name="T51" fmla="*/ 25 h 103"/>
                <a:gd name="T52" fmla="*/ 41 w 111"/>
                <a:gd name="T53" fmla="*/ 30 h 103"/>
                <a:gd name="T54" fmla="*/ 16 w 111"/>
                <a:gd name="T55" fmla="*/ 89 h 103"/>
                <a:gd name="T56" fmla="*/ 88 w 111"/>
                <a:gd name="T57" fmla="*/ 26 h 103"/>
                <a:gd name="T58" fmla="*/ 15 w 111"/>
                <a:gd name="T59" fmla="*/ 27 h 103"/>
                <a:gd name="T60" fmla="*/ 31 w 111"/>
                <a:gd name="T61" fmla="*/ 23 h 103"/>
                <a:gd name="T62" fmla="*/ 59 w 111"/>
                <a:gd name="T63" fmla="*/ 55 h 103"/>
                <a:gd name="T64" fmla="*/ 11 w 111"/>
                <a:gd name="T65" fmla="*/ 22 h 103"/>
                <a:gd name="T66" fmla="*/ 81 w 111"/>
                <a:gd name="T67" fmla="*/ 23 h 103"/>
                <a:gd name="T68" fmla="*/ 31 w 111"/>
                <a:gd name="T69" fmla="*/ 71 h 103"/>
                <a:gd name="T70" fmla="*/ 56 w 111"/>
                <a:gd name="T71" fmla="*/ 50 h 103"/>
                <a:gd name="T72" fmla="*/ 39 w 111"/>
                <a:gd name="T73" fmla="*/ 24 h 103"/>
                <a:gd name="T74" fmla="*/ 23 w 111"/>
                <a:gd name="T75" fmla="*/ 26 h 103"/>
                <a:gd name="T76" fmla="*/ 15 w 111"/>
                <a:gd name="T77" fmla="*/ 25 h 103"/>
                <a:gd name="T78" fmla="*/ 58 w 111"/>
                <a:gd name="T79" fmla="*/ 39 h 103"/>
                <a:gd name="T80" fmla="*/ 75 w 111"/>
                <a:gd name="T81" fmla="*/ 27 h 103"/>
                <a:gd name="T82" fmla="*/ 25 w 111"/>
                <a:gd name="T83" fmla="*/ 8 h 103"/>
                <a:gd name="T84" fmla="*/ 55 w 111"/>
                <a:gd name="T85" fmla="*/ 38 h 103"/>
                <a:gd name="T86" fmla="*/ 53 w 111"/>
                <a:gd name="T87" fmla="*/ 40 h 103"/>
                <a:gd name="T88" fmla="*/ 51 w 111"/>
                <a:gd name="T89" fmla="*/ 38 h 103"/>
                <a:gd name="T90" fmla="*/ 28 w 111"/>
                <a:gd name="T91" fmla="*/ 2 h 103"/>
                <a:gd name="T92" fmla="*/ 2 w 111"/>
                <a:gd name="T93" fmla="*/ 18 h 103"/>
                <a:gd name="T94" fmla="*/ 4 w 111"/>
                <a:gd name="T95" fmla="*/ 84 h 103"/>
                <a:gd name="T96" fmla="*/ 27 w 111"/>
                <a:gd name="T97" fmla="*/ 102 h 103"/>
                <a:gd name="T98" fmla="*/ 88 w 111"/>
                <a:gd name="T99" fmla="*/ 102 h 103"/>
                <a:gd name="T100" fmla="*/ 109 w 111"/>
                <a:gd name="T101" fmla="*/ 26 h 103"/>
                <a:gd name="T102" fmla="*/ 89 w 111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3">
                  <a:moveTo>
                    <a:pt x="86" y="96"/>
                  </a:moveTo>
                  <a:cubicBezTo>
                    <a:pt x="85" y="96"/>
                    <a:pt x="85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91"/>
                    <a:pt x="95" y="87"/>
                    <a:pt x="100" y="83"/>
                  </a:cubicBezTo>
                  <a:cubicBezTo>
                    <a:pt x="96" y="88"/>
                    <a:pt x="90" y="92"/>
                    <a:pt x="86" y="96"/>
                  </a:cubicBezTo>
                  <a:moveTo>
                    <a:pt x="83" y="94"/>
                  </a:moveTo>
                  <a:cubicBezTo>
                    <a:pt x="82" y="93"/>
                    <a:pt x="81" y="92"/>
                    <a:pt x="81" y="91"/>
                  </a:cubicBezTo>
                  <a:cubicBezTo>
                    <a:pt x="83" y="89"/>
                    <a:pt x="85" y="88"/>
                    <a:pt x="87" y="86"/>
                  </a:cubicBezTo>
                  <a:cubicBezTo>
                    <a:pt x="89" y="83"/>
                    <a:pt x="93" y="82"/>
                    <a:pt x="95" y="80"/>
                  </a:cubicBezTo>
                  <a:cubicBezTo>
                    <a:pt x="90" y="84"/>
                    <a:pt x="87" y="89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moveTo>
                    <a:pt x="79" y="90"/>
                  </a:moveTo>
                  <a:cubicBezTo>
                    <a:pt x="78" y="89"/>
                    <a:pt x="77" y="88"/>
                    <a:pt x="76" y="87"/>
                  </a:cubicBezTo>
                  <a:cubicBezTo>
                    <a:pt x="81" y="83"/>
                    <a:pt x="86" y="79"/>
                    <a:pt x="90" y="75"/>
                  </a:cubicBezTo>
                  <a:cubicBezTo>
                    <a:pt x="86" y="79"/>
                    <a:pt x="82" y="84"/>
                    <a:pt x="79" y="90"/>
                  </a:cubicBezTo>
                  <a:moveTo>
                    <a:pt x="75" y="85"/>
                  </a:moveTo>
                  <a:cubicBezTo>
                    <a:pt x="74" y="84"/>
                    <a:pt x="73" y="83"/>
                    <a:pt x="73" y="82"/>
                  </a:cubicBezTo>
                  <a:cubicBezTo>
                    <a:pt x="77" y="79"/>
                    <a:pt x="82" y="76"/>
                    <a:pt x="85" y="72"/>
                  </a:cubicBezTo>
                  <a:cubicBezTo>
                    <a:pt x="82" y="77"/>
                    <a:pt x="78" y="80"/>
                    <a:pt x="75" y="85"/>
                  </a:cubicBezTo>
                  <a:moveTo>
                    <a:pt x="72" y="81"/>
                  </a:moveTo>
                  <a:cubicBezTo>
                    <a:pt x="70" y="80"/>
                    <a:pt x="69" y="78"/>
                    <a:pt x="68" y="77"/>
                  </a:cubicBezTo>
                  <a:cubicBezTo>
                    <a:pt x="73" y="73"/>
                    <a:pt x="77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2" y="67"/>
                    <a:pt x="81" y="68"/>
                  </a:cubicBezTo>
                  <a:cubicBezTo>
                    <a:pt x="80" y="69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7" y="74"/>
                    <a:pt x="74" y="78"/>
                    <a:pt x="72" y="81"/>
                  </a:cubicBezTo>
                  <a:moveTo>
                    <a:pt x="74" y="80"/>
                  </a:moveTo>
                  <a:cubicBezTo>
                    <a:pt x="74" y="80"/>
                    <a:pt x="78" y="75"/>
                    <a:pt x="78" y="74"/>
                  </a:cubicBezTo>
                  <a:cubicBezTo>
                    <a:pt x="81" y="71"/>
                    <a:pt x="83" y="67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1" y="69"/>
                    <a:pt x="96" y="75"/>
                    <a:pt x="101" y="81"/>
                  </a:cubicBezTo>
                  <a:cubicBezTo>
                    <a:pt x="98" y="83"/>
                    <a:pt x="94" y="85"/>
                    <a:pt x="91" y="88"/>
                  </a:cubicBezTo>
                  <a:cubicBezTo>
                    <a:pt x="87" y="91"/>
                    <a:pt x="86" y="92"/>
                    <a:pt x="86" y="92"/>
                  </a:cubicBezTo>
                  <a:cubicBezTo>
                    <a:pt x="85" y="92"/>
                    <a:pt x="90" y="88"/>
                    <a:pt x="91" y="86"/>
                  </a:cubicBezTo>
                  <a:cubicBezTo>
                    <a:pt x="93" y="84"/>
                    <a:pt x="96" y="81"/>
                    <a:pt x="98" y="79"/>
                  </a:cubicBezTo>
                  <a:cubicBezTo>
                    <a:pt x="99" y="78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3" y="79"/>
                    <a:pt x="89" y="81"/>
                    <a:pt x="86" y="85"/>
                  </a:cubicBezTo>
                  <a:cubicBezTo>
                    <a:pt x="84" y="86"/>
                    <a:pt x="82" y="89"/>
                    <a:pt x="82" y="89"/>
                  </a:cubicBezTo>
                  <a:cubicBezTo>
                    <a:pt x="82" y="89"/>
                    <a:pt x="82" y="88"/>
                    <a:pt x="83" y="86"/>
                  </a:cubicBezTo>
                  <a:cubicBezTo>
                    <a:pt x="86" y="81"/>
                    <a:pt x="90" y="77"/>
                    <a:pt x="93" y="74"/>
                  </a:cubicBezTo>
                  <a:cubicBezTo>
                    <a:pt x="94" y="73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86" y="76"/>
                    <a:pt x="81" y="80"/>
                    <a:pt x="75" y="85"/>
                  </a:cubicBezTo>
                  <a:cubicBezTo>
                    <a:pt x="79" y="82"/>
                    <a:pt x="86" y="74"/>
                    <a:pt x="89" y="69"/>
                  </a:cubicBezTo>
                  <a:cubicBezTo>
                    <a:pt x="90" y="68"/>
                    <a:pt x="89" y="67"/>
                    <a:pt x="89" y="67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4" y="70"/>
                    <a:pt x="80" y="74"/>
                    <a:pt x="76" y="78"/>
                  </a:cubicBezTo>
                  <a:cubicBezTo>
                    <a:pt x="75" y="79"/>
                    <a:pt x="74" y="80"/>
                    <a:pt x="74" y="80"/>
                  </a:cubicBezTo>
                  <a:moveTo>
                    <a:pt x="67" y="75"/>
                  </a:moveTo>
                  <a:cubicBezTo>
                    <a:pt x="65" y="74"/>
                    <a:pt x="64" y="72"/>
                    <a:pt x="63" y="71"/>
                  </a:cubicBezTo>
                  <a:cubicBezTo>
                    <a:pt x="68" y="68"/>
                    <a:pt x="73" y="65"/>
                    <a:pt x="77" y="60"/>
                  </a:cubicBezTo>
                  <a:cubicBezTo>
                    <a:pt x="75" y="62"/>
                    <a:pt x="73" y="68"/>
                    <a:pt x="72" y="69"/>
                  </a:cubicBezTo>
                  <a:cubicBezTo>
                    <a:pt x="70" y="71"/>
                    <a:pt x="68" y="73"/>
                    <a:pt x="67" y="75"/>
                  </a:cubicBezTo>
                  <a:moveTo>
                    <a:pt x="61" y="70"/>
                  </a:moveTo>
                  <a:cubicBezTo>
                    <a:pt x="60" y="69"/>
                    <a:pt x="59" y="68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3" y="63"/>
                    <a:pt x="69" y="59"/>
                    <a:pt x="74" y="55"/>
                  </a:cubicBezTo>
                  <a:cubicBezTo>
                    <a:pt x="72" y="57"/>
                    <a:pt x="70" y="61"/>
                    <a:pt x="67" y="63"/>
                  </a:cubicBezTo>
                  <a:cubicBezTo>
                    <a:pt x="65" y="65"/>
                    <a:pt x="63" y="67"/>
                    <a:pt x="61" y="70"/>
                  </a:cubicBezTo>
                  <a:moveTo>
                    <a:pt x="63" y="69"/>
                  </a:moveTo>
                  <a:cubicBezTo>
                    <a:pt x="63" y="69"/>
                    <a:pt x="65" y="68"/>
                    <a:pt x="66" y="66"/>
                  </a:cubicBezTo>
                  <a:cubicBezTo>
                    <a:pt x="71" y="62"/>
                    <a:pt x="74" y="59"/>
                    <a:pt x="76" y="53"/>
                  </a:cubicBezTo>
                  <a:cubicBezTo>
                    <a:pt x="79" y="56"/>
                    <a:pt x="82" y="59"/>
                    <a:pt x="85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1" y="64"/>
                    <a:pt x="78" y="67"/>
                    <a:pt x="75" y="70"/>
                  </a:cubicBezTo>
                  <a:cubicBezTo>
                    <a:pt x="72" y="72"/>
                    <a:pt x="68" y="76"/>
                    <a:pt x="68" y="76"/>
                  </a:cubicBezTo>
                  <a:cubicBezTo>
                    <a:pt x="68" y="76"/>
                    <a:pt x="69" y="75"/>
                    <a:pt x="71" y="72"/>
                  </a:cubicBezTo>
                  <a:cubicBezTo>
                    <a:pt x="75" y="68"/>
                    <a:pt x="79" y="63"/>
                    <a:pt x="80" y="57"/>
                  </a:cubicBezTo>
                  <a:cubicBezTo>
                    <a:pt x="80" y="57"/>
                    <a:pt x="79" y="56"/>
                    <a:pt x="79" y="56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5" y="61"/>
                    <a:pt x="71" y="64"/>
                    <a:pt x="66" y="67"/>
                  </a:cubicBezTo>
                  <a:cubicBezTo>
                    <a:pt x="64" y="69"/>
                    <a:pt x="63" y="69"/>
                    <a:pt x="63" y="69"/>
                  </a:cubicBezTo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0" y="52"/>
                    <a:pt x="40" y="52"/>
                  </a:cubicBezTo>
                  <a:cubicBezTo>
                    <a:pt x="40" y="52"/>
                    <a:pt x="40" y="53"/>
                    <a:pt x="39" y="53"/>
                  </a:cubicBezTo>
                  <a:moveTo>
                    <a:pt x="59" y="65"/>
                  </a:moveTo>
                  <a:cubicBezTo>
                    <a:pt x="59" y="64"/>
                    <a:pt x="60" y="64"/>
                    <a:pt x="60" y="64"/>
                  </a:cubicBezTo>
                  <a:cubicBezTo>
                    <a:pt x="63" y="60"/>
                    <a:pt x="66" y="57"/>
                    <a:pt x="70" y="53"/>
                  </a:cubicBezTo>
                  <a:cubicBezTo>
                    <a:pt x="71" y="52"/>
                    <a:pt x="72" y="50"/>
                    <a:pt x="74" y="49"/>
                  </a:cubicBezTo>
                  <a:cubicBezTo>
                    <a:pt x="74" y="50"/>
                    <a:pt x="74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0" y="56"/>
                    <a:pt x="64" y="60"/>
                    <a:pt x="59" y="65"/>
                  </a:cubicBezTo>
                  <a:moveTo>
                    <a:pt x="37" y="51"/>
                  </a:moveTo>
                  <a:cubicBezTo>
                    <a:pt x="36" y="50"/>
                    <a:pt x="35" y="49"/>
                    <a:pt x="34" y="47"/>
                  </a:cubicBezTo>
                  <a:cubicBezTo>
                    <a:pt x="39" y="45"/>
                    <a:pt x="44" y="42"/>
                    <a:pt x="49" y="39"/>
                  </a:cubicBezTo>
                  <a:cubicBezTo>
                    <a:pt x="44" y="42"/>
                    <a:pt x="40" y="46"/>
                    <a:pt x="37" y="51"/>
                  </a:cubicBezTo>
                  <a:moveTo>
                    <a:pt x="14" y="88"/>
                  </a:moveTo>
                  <a:cubicBezTo>
                    <a:pt x="13" y="87"/>
                    <a:pt x="12" y="86"/>
                    <a:pt x="12" y="85"/>
                  </a:cubicBezTo>
                  <a:cubicBezTo>
                    <a:pt x="17" y="79"/>
                    <a:pt x="23" y="73"/>
                    <a:pt x="30" y="67"/>
                  </a:cubicBezTo>
                  <a:cubicBezTo>
                    <a:pt x="31" y="66"/>
                    <a:pt x="32" y="65"/>
                    <a:pt x="33" y="64"/>
                  </a:cubicBezTo>
                  <a:cubicBezTo>
                    <a:pt x="39" y="58"/>
                    <a:pt x="45" y="53"/>
                    <a:pt x="51" y="47"/>
                  </a:cubicBezTo>
                  <a:cubicBezTo>
                    <a:pt x="56" y="43"/>
                    <a:pt x="62" y="39"/>
                    <a:pt x="67" y="36"/>
                  </a:cubicBezTo>
                  <a:cubicBezTo>
                    <a:pt x="60" y="42"/>
                    <a:pt x="53" y="48"/>
                    <a:pt x="46" y="55"/>
                  </a:cubicBezTo>
                  <a:cubicBezTo>
                    <a:pt x="36" y="66"/>
                    <a:pt x="21" y="74"/>
                    <a:pt x="14" y="88"/>
                  </a:cubicBezTo>
                  <a:moveTo>
                    <a:pt x="32" y="46"/>
                  </a:moveTo>
                  <a:cubicBezTo>
                    <a:pt x="31" y="45"/>
                    <a:pt x="30" y="44"/>
                    <a:pt x="29" y="42"/>
                  </a:cubicBezTo>
                  <a:cubicBezTo>
                    <a:pt x="33" y="41"/>
                    <a:pt x="37" y="39"/>
                    <a:pt x="41" y="37"/>
                  </a:cubicBezTo>
                  <a:cubicBezTo>
                    <a:pt x="42" y="36"/>
                    <a:pt x="43" y="35"/>
                    <a:pt x="43" y="35"/>
                  </a:cubicBezTo>
                  <a:cubicBezTo>
                    <a:pt x="44" y="35"/>
                    <a:pt x="40" y="39"/>
                    <a:pt x="39" y="40"/>
                  </a:cubicBezTo>
                  <a:cubicBezTo>
                    <a:pt x="37" y="42"/>
                    <a:pt x="34" y="44"/>
                    <a:pt x="32" y="46"/>
                  </a:cubicBezTo>
                  <a:moveTo>
                    <a:pt x="35" y="45"/>
                  </a:moveTo>
                  <a:cubicBezTo>
                    <a:pt x="39" y="41"/>
                    <a:pt x="43" y="38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8" y="35"/>
                    <a:pt x="49" y="36"/>
                  </a:cubicBezTo>
                  <a:cubicBezTo>
                    <a:pt x="45" y="39"/>
                    <a:pt x="39" y="42"/>
                    <a:pt x="35" y="45"/>
                  </a:cubicBezTo>
                  <a:moveTo>
                    <a:pt x="27" y="40"/>
                  </a:moveTo>
                  <a:cubicBezTo>
                    <a:pt x="27" y="40"/>
                    <a:pt x="26" y="39"/>
                    <a:pt x="25" y="38"/>
                  </a:cubicBezTo>
                  <a:cubicBezTo>
                    <a:pt x="30" y="37"/>
                    <a:pt x="34" y="35"/>
                    <a:pt x="38" y="33"/>
                  </a:cubicBezTo>
                  <a:cubicBezTo>
                    <a:pt x="34" y="35"/>
                    <a:pt x="30" y="37"/>
                    <a:pt x="27" y="40"/>
                  </a:cubicBezTo>
                  <a:moveTo>
                    <a:pt x="24" y="36"/>
                  </a:moveTo>
                  <a:cubicBezTo>
                    <a:pt x="23" y="36"/>
                    <a:pt x="22" y="35"/>
                    <a:pt x="22" y="34"/>
                  </a:cubicBezTo>
                  <a:cubicBezTo>
                    <a:pt x="27" y="33"/>
                    <a:pt x="32" y="29"/>
                    <a:pt x="37" y="26"/>
                  </a:cubicBezTo>
                  <a:cubicBezTo>
                    <a:pt x="33" y="29"/>
                    <a:pt x="28" y="33"/>
                    <a:pt x="24" y="36"/>
                  </a:cubicBezTo>
                  <a:moveTo>
                    <a:pt x="25" y="96"/>
                  </a:moveTo>
                  <a:cubicBezTo>
                    <a:pt x="23" y="96"/>
                    <a:pt x="22" y="95"/>
                    <a:pt x="21" y="94"/>
                  </a:cubicBezTo>
                  <a:cubicBezTo>
                    <a:pt x="22" y="93"/>
                    <a:pt x="22" y="93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45" y="72"/>
                    <a:pt x="66" y="52"/>
                    <a:pt x="88" y="34"/>
                  </a:cubicBezTo>
                  <a:cubicBezTo>
                    <a:pt x="92" y="31"/>
                    <a:pt x="95" y="28"/>
                    <a:pt x="99" y="26"/>
                  </a:cubicBezTo>
                  <a:cubicBezTo>
                    <a:pt x="94" y="30"/>
                    <a:pt x="88" y="34"/>
                    <a:pt x="83" y="38"/>
                  </a:cubicBezTo>
                  <a:cubicBezTo>
                    <a:pt x="73" y="47"/>
                    <a:pt x="64" y="57"/>
                    <a:pt x="56" y="67"/>
                  </a:cubicBezTo>
                  <a:cubicBezTo>
                    <a:pt x="55" y="67"/>
                    <a:pt x="55" y="67"/>
                    <a:pt x="54" y="67"/>
                  </a:cubicBezTo>
                  <a:cubicBezTo>
                    <a:pt x="45" y="77"/>
                    <a:pt x="34" y="86"/>
                    <a:pt x="25" y="96"/>
                  </a:cubicBezTo>
                  <a:moveTo>
                    <a:pt x="26" y="36"/>
                  </a:moveTo>
                  <a:cubicBezTo>
                    <a:pt x="25" y="36"/>
                    <a:pt x="30" y="34"/>
                    <a:pt x="31" y="33"/>
                  </a:cubicBezTo>
                  <a:cubicBezTo>
                    <a:pt x="35" y="31"/>
                    <a:pt x="37" y="29"/>
                    <a:pt x="40" y="25"/>
                  </a:cubicBezTo>
                  <a:cubicBezTo>
                    <a:pt x="42" y="28"/>
                    <a:pt x="44" y="30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5"/>
                    <a:pt x="34" y="38"/>
                    <a:pt x="28" y="41"/>
                  </a:cubicBezTo>
                  <a:cubicBezTo>
                    <a:pt x="32" y="39"/>
                    <a:pt x="38" y="35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7" y="32"/>
                    <a:pt x="33" y="34"/>
                    <a:pt x="29" y="35"/>
                  </a:cubicBezTo>
                  <a:cubicBezTo>
                    <a:pt x="27" y="36"/>
                    <a:pt x="26" y="36"/>
                    <a:pt x="26" y="36"/>
                  </a:cubicBezTo>
                  <a:moveTo>
                    <a:pt x="20" y="93"/>
                  </a:moveTo>
                  <a:cubicBezTo>
                    <a:pt x="18" y="92"/>
                    <a:pt x="17" y="91"/>
                    <a:pt x="16" y="89"/>
                  </a:cubicBezTo>
                  <a:cubicBezTo>
                    <a:pt x="27" y="77"/>
                    <a:pt x="41" y="68"/>
                    <a:pt x="52" y="56"/>
                  </a:cubicBezTo>
                  <a:cubicBezTo>
                    <a:pt x="59" y="48"/>
                    <a:pt x="68" y="43"/>
                    <a:pt x="76" y="37"/>
                  </a:cubicBezTo>
                  <a:cubicBezTo>
                    <a:pt x="82" y="32"/>
                    <a:pt x="87" y="26"/>
                    <a:pt x="93" y="20"/>
                  </a:cubicBezTo>
                  <a:cubicBezTo>
                    <a:pt x="94" y="19"/>
                    <a:pt x="95" y="19"/>
                    <a:pt x="95" y="19"/>
                  </a:cubicBezTo>
                  <a:cubicBezTo>
                    <a:pt x="95" y="19"/>
                    <a:pt x="89" y="25"/>
                    <a:pt x="88" y="26"/>
                  </a:cubicBezTo>
                  <a:cubicBezTo>
                    <a:pt x="85" y="29"/>
                    <a:pt x="81" y="32"/>
                    <a:pt x="78" y="36"/>
                  </a:cubicBezTo>
                  <a:cubicBezTo>
                    <a:pt x="72" y="42"/>
                    <a:pt x="65" y="48"/>
                    <a:pt x="58" y="54"/>
                  </a:cubicBezTo>
                  <a:cubicBezTo>
                    <a:pt x="44" y="66"/>
                    <a:pt x="31" y="79"/>
                    <a:pt x="20" y="93"/>
                  </a:cubicBezTo>
                  <a:moveTo>
                    <a:pt x="20" y="33"/>
                  </a:moveTo>
                  <a:cubicBezTo>
                    <a:pt x="18" y="31"/>
                    <a:pt x="17" y="29"/>
                    <a:pt x="15" y="27"/>
                  </a:cubicBezTo>
                  <a:cubicBezTo>
                    <a:pt x="19" y="24"/>
                    <a:pt x="24" y="21"/>
                    <a:pt x="28" y="18"/>
                  </a:cubicBezTo>
                  <a:cubicBezTo>
                    <a:pt x="24" y="21"/>
                    <a:pt x="21" y="25"/>
                    <a:pt x="18" y="29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8"/>
                    <a:pt x="27" y="25"/>
                    <a:pt x="31" y="23"/>
                  </a:cubicBezTo>
                  <a:cubicBezTo>
                    <a:pt x="27" y="25"/>
                    <a:pt x="23" y="29"/>
                    <a:pt x="20" y="33"/>
                  </a:cubicBezTo>
                  <a:moveTo>
                    <a:pt x="29" y="85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32" y="81"/>
                    <a:pt x="36" y="77"/>
                    <a:pt x="39" y="74"/>
                  </a:cubicBezTo>
                  <a:cubicBezTo>
                    <a:pt x="45" y="68"/>
                    <a:pt x="52" y="61"/>
                    <a:pt x="59" y="55"/>
                  </a:cubicBezTo>
                  <a:cubicBezTo>
                    <a:pt x="72" y="43"/>
                    <a:pt x="86" y="31"/>
                    <a:pt x="98" y="17"/>
                  </a:cubicBezTo>
                  <a:cubicBezTo>
                    <a:pt x="100" y="18"/>
                    <a:pt x="101" y="20"/>
                    <a:pt x="102" y="21"/>
                  </a:cubicBezTo>
                  <a:cubicBezTo>
                    <a:pt x="76" y="41"/>
                    <a:pt x="52" y="63"/>
                    <a:pt x="29" y="85"/>
                  </a:cubicBezTo>
                  <a:moveTo>
                    <a:pt x="13" y="25"/>
                  </a:moveTo>
                  <a:cubicBezTo>
                    <a:pt x="12" y="24"/>
                    <a:pt x="11" y="23"/>
                    <a:pt x="11" y="22"/>
                  </a:cubicBezTo>
                  <a:cubicBezTo>
                    <a:pt x="14" y="20"/>
                    <a:pt x="18" y="17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9"/>
                    <a:pt x="16" y="22"/>
                    <a:pt x="13" y="25"/>
                  </a:cubicBezTo>
                  <a:moveTo>
                    <a:pt x="79" y="25"/>
                  </a:moveTo>
                  <a:cubicBezTo>
                    <a:pt x="80" y="24"/>
                    <a:pt x="80" y="23"/>
                    <a:pt x="81" y="23"/>
                  </a:cubicBezTo>
                  <a:cubicBezTo>
                    <a:pt x="82" y="22"/>
                    <a:pt x="90" y="14"/>
                    <a:pt x="90" y="14"/>
                  </a:cubicBezTo>
                  <a:cubicBezTo>
                    <a:pt x="90" y="14"/>
                    <a:pt x="89" y="15"/>
                    <a:pt x="88" y="17"/>
                  </a:cubicBezTo>
                  <a:cubicBezTo>
                    <a:pt x="85" y="20"/>
                    <a:pt x="82" y="22"/>
                    <a:pt x="79" y="25"/>
                  </a:cubicBezTo>
                  <a:moveTo>
                    <a:pt x="15" y="87"/>
                  </a:moveTo>
                  <a:cubicBezTo>
                    <a:pt x="19" y="84"/>
                    <a:pt x="25" y="76"/>
                    <a:pt x="31" y="71"/>
                  </a:cubicBezTo>
                  <a:cubicBezTo>
                    <a:pt x="38" y="65"/>
                    <a:pt x="45" y="59"/>
                    <a:pt x="52" y="51"/>
                  </a:cubicBezTo>
                  <a:cubicBezTo>
                    <a:pt x="65" y="37"/>
                    <a:pt x="81" y="27"/>
                    <a:pt x="93" y="13"/>
                  </a:cubicBezTo>
                  <a:cubicBezTo>
                    <a:pt x="94" y="14"/>
                    <a:pt x="96" y="15"/>
                    <a:pt x="97" y="16"/>
                  </a:cubicBezTo>
                  <a:cubicBezTo>
                    <a:pt x="91" y="20"/>
                    <a:pt x="86" y="26"/>
                    <a:pt x="80" y="31"/>
                  </a:cubicBezTo>
                  <a:cubicBezTo>
                    <a:pt x="72" y="38"/>
                    <a:pt x="63" y="43"/>
                    <a:pt x="56" y="50"/>
                  </a:cubicBezTo>
                  <a:cubicBezTo>
                    <a:pt x="50" y="56"/>
                    <a:pt x="45" y="62"/>
                    <a:pt x="38" y="68"/>
                  </a:cubicBezTo>
                  <a:cubicBezTo>
                    <a:pt x="30" y="74"/>
                    <a:pt x="22" y="80"/>
                    <a:pt x="15" y="87"/>
                  </a:cubicBezTo>
                  <a:moveTo>
                    <a:pt x="15" y="25"/>
                  </a:moveTo>
                  <a:cubicBezTo>
                    <a:pt x="20" y="22"/>
                    <a:pt x="23" y="16"/>
                    <a:pt x="28" y="12"/>
                  </a:cubicBezTo>
                  <a:cubicBezTo>
                    <a:pt x="32" y="16"/>
                    <a:pt x="35" y="20"/>
                    <a:pt x="39" y="24"/>
                  </a:cubicBezTo>
                  <a:cubicBezTo>
                    <a:pt x="33" y="27"/>
                    <a:pt x="28" y="30"/>
                    <a:pt x="23" y="33"/>
                  </a:cubicBezTo>
                  <a:cubicBezTo>
                    <a:pt x="26" y="31"/>
                    <a:pt x="32" y="25"/>
                    <a:pt x="34" y="22"/>
                  </a:cubicBezTo>
                  <a:cubicBezTo>
                    <a:pt x="35" y="21"/>
                    <a:pt x="34" y="20"/>
                    <a:pt x="34" y="20"/>
                  </a:cubicBezTo>
                  <a:cubicBezTo>
                    <a:pt x="34" y="20"/>
                    <a:pt x="33" y="20"/>
                    <a:pt x="33" y="20"/>
                  </a:cubicBezTo>
                  <a:cubicBezTo>
                    <a:pt x="30" y="22"/>
                    <a:pt x="26" y="24"/>
                    <a:pt x="23" y="26"/>
                  </a:cubicBezTo>
                  <a:cubicBezTo>
                    <a:pt x="22" y="25"/>
                    <a:pt x="23" y="24"/>
                    <a:pt x="25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5" y="18"/>
                    <a:pt x="20" y="22"/>
                    <a:pt x="15" y="25"/>
                  </a:cubicBezTo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0" y="46"/>
                    <a:pt x="54" y="42"/>
                    <a:pt x="58" y="39"/>
                  </a:cubicBezTo>
                  <a:cubicBezTo>
                    <a:pt x="62" y="36"/>
                    <a:pt x="65" y="34"/>
                    <a:pt x="68" y="32"/>
                  </a:cubicBezTo>
                  <a:cubicBezTo>
                    <a:pt x="76" y="25"/>
                    <a:pt x="83" y="17"/>
                    <a:pt x="90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86" y="16"/>
                    <a:pt x="81" y="21"/>
                    <a:pt x="75" y="27"/>
                  </a:cubicBezTo>
                  <a:cubicBezTo>
                    <a:pt x="69" y="33"/>
                    <a:pt x="62" y="36"/>
                    <a:pt x="55" y="42"/>
                  </a:cubicBezTo>
                  <a:cubicBezTo>
                    <a:pt x="50" y="46"/>
                    <a:pt x="45" y="51"/>
                    <a:pt x="40" y="55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4" y="17"/>
                    <a:pt x="20" y="12"/>
                    <a:pt x="25" y="8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1" y="14"/>
                    <a:pt x="15" y="17"/>
                    <a:pt x="9" y="21"/>
                  </a:cubicBezTo>
                  <a:moveTo>
                    <a:pt x="53" y="39"/>
                  </a:moveTo>
                  <a:cubicBezTo>
                    <a:pt x="53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6" y="28"/>
                    <a:pt x="76" y="17"/>
                    <a:pt x="88" y="8"/>
                  </a:cubicBezTo>
                  <a:cubicBezTo>
                    <a:pt x="89" y="8"/>
                    <a:pt x="89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78" y="19"/>
                    <a:pt x="66" y="29"/>
                    <a:pt x="55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41"/>
                    <a:pt x="51" y="42"/>
                    <a:pt x="49" y="43"/>
                  </a:cubicBezTo>
                  <a:cubicBezTo>
                    <a:pt x="48" y="44"/>
                    <a:pt x="47" y="45"/>
                    <a:pt x="45" y="46"/>
                  </a:cubicBezTo>
                  <a:cubicBezTo>
                    <a:pt x="43" y="48"/>
                    <a:pt x="39" y="51"/>
                    <a:pt x="39" y="51"/>
                  </a:cubicBezTo>
                  <a:cubicBezTo>
                    <a:pt x="41" y="46"/>
                    <a:pt x="47" y="42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3" y="39"/>
                  </a:cubicBezTo>
                  <a:moveTo>
                    <a:pt x="88" y="0"/>
                  </a:moveTo>
                  <a:cubicBezTo>
                    <a:pt x="88" y="0"/>
                    <a:pt x="87" y="0"/>
                    <a:pt x="87" y="1"/>
                  </a:cubicBezTo>
                  <a:cubicBezTo>
                    <a:pt x="75" y="10"/>
                    <a:pt x="64" y="21"/>
                    <a:pt x="53" y="32"/>
                  </a:cubicBezTo>
                  <a:cubicBezTo>
                    <a:pt x="45" y="22"/>
                    <a:pt x="36" y="12"/>
                    <a:pt x="28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17" y="6"/>
                    <a:pt x="10" y="13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13" y="32"/>
                    <a:pt x="22" y="45"/>
                    <a:pt x="33" y="55"/>
                  </a:cubicBezTo>
                  <a:cubicBezTo>
                    <a:pt x="24" y="65"/>
                    <a:pt x="13" y="72"/>
                    <a:pt x="5" y="83"/>
                  </a:cubicBezTo>
                  <a:cubicBezTo>
                    <a:pt x="5" y="83"/>
                    <a:pt x="4" y="84"/>
                    <a:pt x="4" y="84"/>
                  </a:cubicBezTo>
                  <a:cubicBezTo>
                    <a:pt x="4" y="85"/>
                    <a:pt x="4" y="86"/>
                    <a:pt x="5" y="87"/>
                  </a:cubicBezTo>
                  <a:cubicBezTo>
                    <a:pt x="10" y="93"/>
                    <a:pt x="16" y="98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3"/>
                    <a:pt x="27" y="103"/>
                    <a:pt x="27" y="102"/>
                  </a:cubicBezTo>
                  <a:cubicBezTo>
                    <a:pt x="36" y="92"/>
                    <a:pt x="47" y="83"/>
                    <a:pt x="57" y="74"/>
                  </a:cubicBezTo>
                  <a:cubicBezTo>
                    <a:pt x="66" y="82"/>
                    <a:pt x="73" y="94"/>
                    <a:pt x="84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6" y="103"/>
                  </a:cubicBezTo>
                  <a:cubicBezTo>
                    <a:pt x="87" y="103"/>
                    <a:pt x="87" y="103"/>
                    <a:pt x="88" y="102"/>
                  </a:cubicBezTo>
                  <a:cubicBezTo>
                    <a:pt x="95" y="96"/>
                    <a:pt x="103" y="90"/>
                    <a:pt x="108" y="82"/>
                  </a:cubicBezTo>
                  <a:cubicBezTo>
                    <a:pt x="109" y="81"/>
                    <a:pt x="109" y="80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98" y="69"/>
                    <a:pt x="90" y="59"/>
                    <a:pt x="81" y="49"/>
                  </a:cubicBezTo>
                  <a:cubicBezTo>
                    <a:pt x="91" y="41"/>
                    <a:pt x="100" y="33"/>
                    <a:pt x="109" y="26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1" y="23"/>
                    <a:pt x="111" y="21"/>
                    <a:pt x="110" y="20"/>
                  </a:cubicBezTo>
                  <a:cubicBezTo>
                    <a:pt x="104" y="13"/>
                    <a:pt x="96" y="8"/>
                    <a:pt x="91" y="1"/>
                  </a:cubicBezTo>
                  <a:cubicBezTo>
                    <a:pt x="90" y="1"/>
                    <a:pt x="90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6620288" y="4928320"/>
              <a:ext cx="98425" cy="106363"/>
            </a:xfrm>
            <a:custGeom>
              <a:avLst/>
              <a:gdLst>
                <a:gd name="T0" fmla="*/ 11 w 23"/>
                <a:gd name="T1" fmla="*/ 23 h 25"/>
                <a:gd name="T2" fmla="*/ 14 w 23"/>
                <a:gd name="T3" fmla="*/ 23 h 25"/>
                <a:gd name="T4" fmla="*/ 9 w 23"/>
                <a:gd name="T5" fmla="*/ 21 h 25"/>
                <a:gd name="T6" fmla="*/ 14 w 23"/>
                <a:gd name="T7" fmla="*/ 22 h 25"/>
                <a:gd name="T8" fmla="*/ 9 w 23"/>
                <a:gd name="T9" fmla="*/ 20 h 25"/>
                <a:gd name="T10" fmla="*/ 14 w 23"/>
                <a:gd name="T11" fmla="*/ 17 h 25"/>
                <a:gd name="T12" fmla="*/ 14 w 23"/>
                <a:gd name="T13" fmla="*/ 16 h 25"/>
                <a:gd name="T14" fmla="*/ 2 w 23"/>
                <a:gd name="T15" fmla="*/ 15 h 25"/>
                <a:gd name="T16" fmla="*/ 3 w 23"/>
                <a:gd name="T17" fmla="*/ 15 h 25"/>
                <a:gd name="T18" fmla="*/ 16 w 23"/>
                <a:gd name="T19" fmla="*/ 15 h 25"/>
                <a:gd name="T20" fmla="*/ 18 w 23"/>
                <a:gd name="T21" fmla="*/ 15 h 25"/>
                <a:gd name="T22" fmla="*/ 21 w 23"/>
                <a:gd name="T23" fmla="*/ 15 h 25"/>
                <a:gd name="T24" fmla="*/ 3 w 23"/>
                <a:gd name="T25" fmla="*/ 15 h 25"/>
                <a:gd name="T26" fmla="*/ 4 w 23"/>
                <a:gd name="T27" fmla="*/ 15 h 25"/>
                <a:gd name="T28" fmla="*/ 20 w 23"/>
                <a:gd name="T29" fmla="*/ 15 h 25"/>
                <a:gd name="T30" fmla="*/ 21 w 23"/>
                <a:gd name="T31" fmla="*/ 14 h 25"/>
                <a:gd name="T32" fmla="*/ 4 w 23"/>
                <a:gd name="T33" fmla="*/ 11 h 25"/>
                <a:gd name="T34" fmla="*/ 21 w 23"/>
                <a:gd name="T35" fmla="*/ 11 h 25"/>
                <a:gd name="T36" fmla="*/ 19 w 23"/>
                <a:gd name="T37" fmla="*/ 11 h 25"/>
                <a:gd name="T38" fmla="*/ 14 w 23"/>
                <a:gd name="T39" fmla="*/ 13 h 25"/>
                <a:gd name="T40" fmla="*/ 13 w 23"/>
                <a:gd name="T41" fmla="*/ 17 h 25"/>
                <a:gd name="T42" fmla="*/ 2 w 23"/>
                <a:gd name="T43" fmla="*/ 11 h 25"/>
                <a:gd name="T44" fmla="*/ 15 w 23"/>
                <a:gd name="T45" fmla="*/ 11 h 25"/>
                <a:gd name="T46" fmla="*/ 9 w 23"/>
                <a:gd name="T47" fmla="*/ 17 h 25"/>
                <a:gd name="T48" fmla="*/ 9 w 23"/>
                <a:gd name="T49" fmla="*/ 17 h 25"/>
                <a:gd name="T50" fmla="*/ 7 w 23"/>
                <a:gd name="T51" fmla="*/ 11 h 25"/>
                <a:gd name="T52" fmla="*/ 2 w 23"/>
                <a:gd name="T53" fmla="*/ 11 h 25"/>
                <a:gd name="T54" fmla="*/ 6 w 23"/>
                <a:gd name="T55" fmla="*/ 11 h 25"/>
                <a:gd name="T56" fmla="*/ 3 w 23"/>
                <a:gd name="T57" fmla="*/ 12 h 25"/>
                <a:gd name="T58" fmla="*/ 2 w 23"/>
                <a:gd name="T59" fmla="*/ 12 h 25"/>
                <a:gd name="T60" fmla="*/ 15 w 23"/>
                <a:gd name="T61" fmla="*/ 11 h 25"/>
                <a:gd name="T62" fmla="*/ 7 w 23"/>
                <a:gd name="T63" fmla="*/ 15 h 25"/>
                <a:gd name="T64" fmla="*/ 10 w 23"/>
                <a:gd name="T65" fmla="*/ 10 h 25"/>
                <a:gd name="T66" fmla="*/ 8 w 23"/>
                <a:gd name="T67" fmla="*/ 11 h 25"/>
                <a:gd name="T68" fmla="*/ 13 w 23"/>
                <a:gd name="T69" fmla="*/ 9 h 25"/>
                <a:gd name="T70" fmla="*/ 14 w 23"/>
                <a:gd name="T71" fmla="*/ 9 h 25"/>
                <a:gd name="T72" fmla="*/ 13 w 23"/>
                <a:gd name="T73" fmla="*/ 11 h 25"/>
                <a:gd name="T74" fmla="*/ 10 w 23"/>
                <a:gd name="T75" fmla="*/ 9 h 25"/>
                <a:gd name="T76" fmla="*/ 10 w 23"/>
                <a:gd name="T77" fmla="*/ 9 h 25"/>
                <a:gd name="T78" fmla="*/ 12 w 23"/>
                <a:gd name="T79" fmla="*/ 6 h 25"/>
                <a:gd name="T80" fmla="*/ 12 w 23"/>
                <a:gd name="T81" fmla="*/ 2 h 25"/>
                <a:gd name="T82" fmla="*/ 11 w 23"/>
                <a:gd name="T83" fmla="*/ 4 h 25"/>
                <a:gd name="T84" fmla="*/ 11 w 23"/>
                <a:gd name="T85" fmla="*/ 9 h 25"/>
                <a:gd name="T86" fmla="*/ 12 w 23"/>
                <a:gd name="T87" fmla="*/ 6 h 25"/>
                <a:gd name="T88" fmla="*/ 10 w 23"/>
                <a:gd name="T89" fmla="*/ 6 h 25"/>
                <a:gd name="T90" fmla="*/ 10 w 23"/>
                <a:gd name="T91" fmla="*/ 3 h 25"/>
                <a:gd name="T92" fmla="*/ 8 w 23"/>
                <a:gd name="T93" fmla="*/ 9 h 25"/>
                <a:gd name="T94" fmla="*/ 0 w 23"/>
                <a:gd name="T95" fmla="*/ 16 h 25"/>
                <a:gd name="T96" fmla="*/ 8 w 23"/>
                <a:gd name="T97" fmla="*/ 16 h 25"/>
                <a:gd name="T98" fmla="*/ 15 w 23"/>
                <a:gd name="T99" fmla="*/ 25 h 25"/>
                <a:gd name="T100" fmla="*/ 22 w 23"/>
                <a:gd name="T101" fmla="*/ 17 h 25"/>
                <a:gd name="T102" fmla="*/ 23 w 23"/>
                <a:gd name="T103" fmla="*/ 11 h 25"/>
                <a:gd name="T104" fmla="*/ 15 w 23"/>
                <a:gd name="T10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25"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1"/>
                    <a:pt x="9" y="21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2" y="20"/>
                    <a:pt x="11" y="21"/>
                    <a:pt x="9" y="22"/>
                  </a:cubicBezTo>
                  <a:moveTo>
                    <a:pt x="11" y="22"/>
                  </a:moveTo>
                  <a:cubicBezTo>
                    <a:pt x="12" y="21"/>
                    <a:pt x="13" y="20"/>
                    <a:pt x="14" y="18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2"/>
                  </a:cubicBezTo>
                  <a:moveTo>
                    <a:pt x="9" y="20"/>
                  </a:moveTo>
                  <a:cubicBezTo>
                    <a:pt x="9" y="20"/>
                    <a:pt x="9" y="19"/>
                    <a:pt x="9" y="19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2" y="18"/>
                    <a:pt x="11" y="19"/>
                    <a:pt x="9" y="20"/>
                  </a:cubicBezTo>
                  <a:moveTo>
                    <a:pt x="10" y="20"/>
                  </a:move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1" y="19"/>
                    <a:pt x="10" y="20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14" y="16"/>
                  </a:moveTo>
                  <a:cubicBezTo>
                    <a:pt x="16" y="15"/>
                    <a:pt x="17" y="14"/>
                    <a:pt x="18" y="13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3"/>
                  </a:cubicBezTo>
                  <a:cubicBezTo>
                    <a:pt x="17" y="14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4" y="14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20" y="15"/>
                  </a:moveTo>
                  <a:cubicBezTo>
                    <a:pt x="19" y="15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moveTo>
                    <a:pt x="17" y="14"/>
                  </a:moveTo>
                  <a:cubicBezTo>
                    <a:pt x="18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8" y="13"/>
                    <a:pt x="17" y="14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5" y="15"/>
                    <a:pt x="14" y="15"/>
                    <a:pt x="14" y="16"/>
                  </a:cubicBezTo>
                  <a:moveTo>
                    <a:pt x="9" y="1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8"/>
                    <a:pt x="9" y="19"/>
                  </a:cubicBezTo>
                  <a:moveTo>
                    <a:pt x="2" y="13"/>
                  </a:move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moveTo>
                    <a:pt x="10" y="17"/>
                  </a:moveTo>
                  <a:cubicBezTo>
                    <a:pt x="9" y="17"/>
                    <a:pt x="10" y="17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3" y="14"/>
                    <a:pt x="14" y="13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" y="15"/>
                    <a:pt x="13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1" y="15"/>
                    <a:pt x="10" y="16"/>
                    <a:pt x="9" y="17"/>
                  </a:cubicBezTo>
                  <a:moveTo>
                    <a:pt x="3" y="14"/>
                  </a:move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3"/>
                    <a:pt x="4" y="14"/>
                    <a:pt x="3" y="14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10" y="15"/>
                  </a:moveTo>
                  <a:cubicBezTo>
                    <a:pt x="12" y="14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2"/>
                    <a:pt x="12" y="14"/>
                    <a:pt x="10" y="15"/>
                  </a:cubicBezTo>
                  <a:moveTo>
                    <a:pt x="5" y="15"/>
                  </a:moveTo>
                  <a:cubicBezTo>
                    <a:pt x="7" y="13"/>
                    <a:pt x="10" y="11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7" y="15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moveTo>
                    <a:pt x="10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2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5"/>
                    <a:pt x="10" y="6"/>
                  </a:cubicBezTo>
                  <a:moveTo>
                    <a:pt x="10" y="3"/>
                  </a:move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8" y="19"/>
                    <a:pt x="8" y="21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3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0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0"/>
                    <a:pt x="18" y="10"/>
                    <a:pt x="16" y="10"/>
                  </a:cubicBezTo>
                  <a:cubicBezTo>
                    <a:pt x="16" y="7"/>
                    <a:pt x="16" y="4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8105444" y="1508052"/>
              <a:ext cx="169863" cy="182563"/>
            </a:xfrm>
            <a:custGeom>
              <a:avLst/>
              <a:gdLst>
                <a:gd name="T0" fmla="*/ 30 w 40"/>
                <a:gd name="T1" fmla="*/ 40 h 43"/>
                <a:gd name="T2" fmla="*/ 31 w 40"/>
                <a:gd name="T3" fmla="*/ 38 h 43"/>
                <a:gd name="T4" fmla="*/ 35 w 40"/>
                <a:gd name="T5" fmla="*/ 36 h 43"/>
                <a:gd name="T6" fmla="*/ 10 w 40"/>
                <a:gd name="T7" fmla="*/ 39 h 43"/>
                <a:gd name="T8" fmla="*/ 11 w 40"/>
                <a:gd name="T9" fmla="*/ 40 h 43"/>
                <a:gd name="T10" fmla="*/ 35 w 40"/>
                <a:gd name="T11" fmla="*/ 34 h 43"/>
                <a:gd name="T12" fmla="*/ 37 w 40"/>
                <a:gd name="T13" fmla="*/ 33 h 43"/>
                <a:gd name="T14" fmla="*/ 7 w 40"/>
                <a:gd name="T15" fmla="*/ 36 h 43"/>
                <a:gd name="T16" fmla="*/ 38 w 40"/>
                <a:gd name="T17" fmla="*/ 30 h 43"/>
                <a:gd name="T18" fmla="*/ 20 w 40"/>
                <a:gd name="T19" fmla="*/ 39 h 43"/>
                <a:gd name="T20" fmla="*/ 38 w 40"/>
                <a:gd name="T21" fmla="*/ 29 h 43"/>
                <a:gd name="T22" fmla="*/ 14 w 40"/>
                <a:gd name="T23" fmla="*/ 40 h 43"/>
                <a:gd name="T24" fmla="*/ 34 w 40"/>
                <a:gd name="T25" fmla="*/ 31 h 43"/>
                <a:gd name="T26" fmla="*/ 23 w 40"/>
                <a:gd name="T27" fmla="*/ 31 h 43"/>
                <a:gd name="T28" fmla="*/ 25 w 40"/>
                <a:gd name="T29" fmla="*/ 32 h 43"/>
                <a:gd name="T30" fmla="*/ 37 w 40"/>
                <a:gd name="T31" fmla="*/ 26 h 43"/>
                <a:gd name="T32" fmla="*/ 12 w 40"/>
                <a:gd name="T33" fmla="*/ 29 h 43"/>
                <a:gd name="T34" fmla="*/ 38 w 40"/>
                <a:gd name="T35" fmla="*/ 26 h 43"/>
                <a:gd name="T36" fmla="*/ 30 w 40"/>
                <a:gd name="T37" fmla="*/ 26 h 43"/>
                <a:gd name="T38" fmla="*/ 7 w 40"/>
                <a:gd name="T39" fmla="*/ 29 h 43"/>
                <a:gd name="T40" fmla="*/ 38 w 40"/>
                <a:gd name="T41" fmla="*/ 24 h 43"/>
                <a:gd name="T42" fmla="*/ 34 w 40"/>
                <a:gd name="T43" fmla="*/ 22 h 43"/>
                <a:gd name="T44" fmla="*/ 38 w 40"/>
                <a:gd name="T45" fmla="*/ 22 h 43"/>
                <a:gd name="T46" fmla="*/ 6 w 40"/>
                <a:gd name="T47" fmla="*/ 27 h 43"/>
                <a:gd name="T48" fmla="*/ 21 w 40"/>
                <a:gd name="T49" fmla="*/ 26 h 43"/>
                <a:gd name="T50" fmla="*/ 38 w 40"/>
                <a:gd name="T51" fmla="*/ 19 h 43"/>
                <a:gd name="T52" fmla="*/ 27 w 40"/>
                <a:gd name="T53" fmla="*/ 23 h 43"/>
                <a:gd name="T54" fmla="*/ 6 w 40"/>
                <a:gd name="T55" fmla="*/ 32 h 43"/>
                <a:gd name="T56" fmla="*/ 3 w 40"/>
                <a:gd name="T57" fmla="*/ 30 h 43"/>
                <a:gd name="T58" fmla="*/ 3 w 40"/>
                <a:gd name="T59" fmla="*/ 30 h 43"/>
                <a:gd name="T60" fmla="*/ 5 w 40"/>
                <a:gd name="T61" fmla="*/ 31 h 43"/>
                <a:gd name="T62" fmla="*/ 35 w 40"/>
                <a:gd name="T63" fmla="*/ 19 h 43"/>
                <a:gd name="T64" fmla="*/ 35 w 40"/>
                <a:gd name="T65" fmla="*/ 15 h 43"/>
                <a:gd name="T66" fmla="*/ 25 w 40"/>
                <a:gd name="T67" fmla="*/ 21 h 43"/>
                <a:gd name="T68" fmla="*/ 1 w 40"/>
                <a:gd name="T69" fmla="*/ 24 h 43"/>
                <a:gd name="T70" fmla="*/ 36 w 40"/>
                <a:gd name="T71" fmla="*/ 13 h 43"/>
                <a:gd name="T72" fmla="*/ 7 w 40"/>
                <a:gd name="T73" fmla="*/ 18 h 43"/>
                <a:gd name="T74" fmla="*/ 18 w 40"/>
                <a:gd name="T75" fmla="*/ 21 h 43"/>
                <a:gd name="T76" fmla="*/ 30 w 40"/>
                <a:gd name="T77" fmla="*/ 13 h 43"/>
                <a:gd name="T78" fmla="*/ 21 w 40"/>
                <a:gd name="T79" fmla="*/ 12 h 43"/>
                <a:gd name="T80" fmla="*/ 3 w 40"/>
                <a:gd name="T81" fmla="*/ 20 h 43"/>
                <a:gd name="T82" fmla="*/ 20 w 40"/>
                <a:gd name="T83" fmla="*/ 16 h 43"/>
                <a:gd name="T84" fmla="*/ 2 w 40"/>
                <a:gd name="T85" fmla="*/ 19 h 43"/>
                <a:gd name="T86" fmla="*/ 21 w 40"/>
                <a:gd name="T87" fmla="*/ 11 h 43"/>
                <a:gd name="T88" fmla="*/ 28 w 40"/>
                <a:gd name="T89" fmla="*/ 12 h 43"/>
                <a:gd name="T90" fmla="*/ 11 w 40"/>
                <a:gd name="T91" fmla="*/ 12 h 43"/>
                <a:gd name="T92" fmla="*/ 18 w 40"/>
                <a:gd name="T93" fmla="*/ 10 h 43"/>
                <a:gd name="T94" fmla="*/ 26 w 40"/>
                <a:gd name="T95" fmla="*/ 9 h 43"/>
                <a:gd name="T96" fmla="*/ 27 w 40"/>
                <a:gd name="T97" fmla="*/ 10 h 43"/>
                <a:gd name="T98" fmla="*/ 22 w 40"/>
                <a:gd name="T99" fmla="*/ 9 h 43"/>
                <a:gd name="T100" fmla="*/ 6 w 40"/>
                <a:gd name="T101" fmla="*/ 12 h 43"/>
                <a:gd name="T102" fmla="*/ 23 w 40"/>
                <a:gd name="T103" fmla="*/ 7 h 43"/>
                <a:gd name="T104" fmla="*/ 22 w 40"/>
                <a:gd name="T105" fmla="*/ 8 h 43"/>
                <a:gd name="T106" fmla="*/ 21 w 40"/>
                <a:gd name="T107" fmla="*/ 8 h 43"/>
                <a:gd name="T108" fmla="*/ 4 w 40"/>
                <a:gd name="T109" fmla="*/ 14 h 43"/>
                <a:gd name="T110" fmla="*/ 22 w 40"/>
                <a:gd name="T111" fmla="*/ 7 h 43"/>
                <a:gd name="T112" fmla="*/ 3 w 40"/>
                <a:gd name="T113" fmla="*/ 16 h 43"/>
                <a:gd name="T114" fmla="*/ 18 w 40"/>
                <a:gd name="T115" fmla="*/ 42 h 43"/>
                <a:gd name="T116" fmla="*/ 22 w 40"/>
                <a:gd name="T1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3">
                  <a:moveTo>
                    <a:pt x="31" y="40"/>
                  </a:moveTo>
                  <a:cubicBezTo>
                    <a:pt x="31" y="40"/>
                    <a:pt x="32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1" y="40"/>
                  </a:cubicBezTo>
                  <a:moveTo>
                    <a:pt x="27" y="41"/>
                  </a:moveTo>
                  <a:cubicBezTo>
                    <a:pt x="29" y="40"/>
                    <a:pt x="31" y="39"/>
                    <a:pt x="33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moveTo>
                    <a:pt x="22" y="40"/>
                  </a:moveTo>
                  <a:cubicBezTo>
                    <a:pt x="22" y="40"/>
                    <a:pt x="21" y="40"/>
                    <a:pt x="21" y="39"/>
                  </a:cubicBezTo>
                  <a:cubicBezTo>
                    <a:pt x="23" y="38"/>
                    <a:pt x="25" y="38"/>
                    <a:pt x="27" y="37"/>
                  </a:cubicBezTo>
                  <a:cubicBezTo>
                    <a:pt x="26" y="38"/>
                    <a:pt x="24" y="39"/>
                    <a:pt x="22" y="40"/>
                  </a:cubicBezTo>
                  <a:moveTo>
                    <a:pt x="26" y="41"/>
                  </a:moveTo>
                  <a:cubicBezTo>
                    <a:pt x="26" y="41"/>
                    <a:pt x="25" y="41"/>
                    <a:pt x="25" y="41"/>
                  </a:cubicBezTo>
                  <a:cubicBezTo>
                    <a:pt x="26" y="40"/>
                    <a:pt x="28" y="39"/>
                    <a:pt x="29" y="39"/>
                  </a:cubicBezTo>
                  <a:cubicBezTo>
                    <a:pt x="31" y="38"/>
                    <a:pt x="32" y="37"/>
                    <a:pt x="33" y="36"/>
                  </a:cubicBezTo>
                  <a:cubicBezTo>
                    <a:pt x="33" y="37"/>
                    <a:pt x="32" y="37"/>
                    <a:pt x="31" y="38"/>
                  </a:cubicBezTo>
                  <a:cubicBezTo>
                    <a:pt x="29" y="39"/>
                    <a:pt x="28" y="40"/>
                    <a:pt x="26" y="41"/>
                  </a:cubicBezTo>
                  <a:moveTo>
                    <a:pt x="24" y="41"/>
                  </a:moveTo>
                  <a:cubicBezTo>
                    <a:pt x="24" y="40"/>
                    <a:pt x="23" y="40"/>
                    <a:pt x="23" y="40"/>
                  </a:cubicBezTo>
                  <a:cubicBezTo>
                    <a:pt x="26" y="38"/>
                    <a:pt x="29" y="37"/>
                    <a:pt x="33" y="35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29" y="38"/>
                    <a:pt x="26" y="39"/>
                    <a:pt x="24" y="41"/>
                  </a:cubicBezTo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3" y="37"/>
                    <a:pt x="36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30" y="40"/>
                    <a:pt x="29" y="40"/>
                    <a:pt x="28" y="40"/>
                  </a:cubicBezTo>
                  <a:cubicBezTo>
                    <a:pt x="28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moveTo>
                    <a:pt x="10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2" y="37"/>
                    <a:pt x="15" y="36"/>
                    <a:pt x="18" y="35"/>
                  </a:cubicBezTo>
                  <a:cubicBezTo>
                    <a:pt x="17" y="35"/>
                    <a:pt x="17" y="35"/>
                    <a:pt x="16" y="36"/>
                  </a:cubicBezTo>
                  <a:cubicBezTo>
                    <a:pt x="15" y="36"/>
                    <a:pt x="14" y="37"/>
                    <a:pt x="13" y="37"/>
                  </a:cubicBezTo>
                  <a:cubicBezTo>
                    <a:pt x="12" y="38"/>
                    <a:pt x="11" y="39"/>
                    <a:pt x="10" y="39"/>
                  </a:cubicBezTo>
                  <a:moveTo>
                    <a:pt x="14" y="40"/>
                  </a:moveTo>
                  <a:cubicBezTo>
                    <a:pt x="14" y="40"/>
                    <a:pt x="14" y="40"/>
                    <a:pt x="13" y="40"/>
                  </a:cubicBezTo>
                  <a:cubicBezTo>
                    <a:pt x="16" y="39"/>
                    <a:pt x="18" y="38"/>
                    <a:pt x="21" y="37"/>
                  </a:cubicBezTo>
                  <a:cubicBezTo>
                    <a:pt x="23" y="36"/>
                    <a:pt x="25" y="35"/>
                    <a:pt x="27" y="34"/>
                  </a:cubicBezTo>
                  <a:cubicBezTo>
                    <a:pt x="25" y="35"/>
                    <a:pt x="23" y="36"/>
                    <a:pt x="22" y="37"/>
                  </a:cubicBezTo>
                  <a:cubicBezTo>
                    <a:pt x="21" y="38"/>
                    <a:pt x="20" y="38"/>
                    <a:pt x="19" y="39"/>
                  </a:cubicBezTo>
                  <a:cubicBezTo>
                    <a:pt x="19" y="39"/>
                    <a:pt x="18" y="40"/>
                    <a:pt x="18" y="40"/>
                  </a:cubicBezTo>
                  <a:cubicBezTo>
                    <a:pt x="17" y="40"/>
                    <a:pt x="16" y="40"/>
                    <a:pt x="14" y="40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3" y="39"/>
                    <a:pt x="15" y="38"/>
                    <a:pt x="16" y="37"/>
                  </a:cubicBezTo>
                  <a:cubicBezTo>
                    <a:pt x="19" y="36"/>
                    <a:pt x="21" y="35"/>
                    <a:pt x="24" y="34"/>
                  </a:cubicBezTo>
                  <a:cubicBezTo>
                    <a:pt x="22" y="35"/>
                    <a:pt x="21" y="35"/>
                    <a:pt x="19" y="36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25" y="41"/>
                  </a:moveTo>
                  <a:cubicBezTo>
                    <a:pt x="26" y="40"/>
                    <a:pt x="28" y="39"/>
                    <a:pt x="29" y="38"/>
                  </a:cubicBezTo>
                  <a:cubicBezTo>
                    <a:pt x="31" y="37"/>
                    <a:pt x="32" y="36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1" y="37"/>
                    <a:pt x="28" y="39"/>
                  </a:cubicBezTo>
                  <a:cubicBezTo>
                    <a:pt x="27" y="39"/>
                    <a:pt x="25" y="40"/>
                    <a:pt x="25" y="41"/>
                  </a:cubicBezTo>
                  <a:moveTo>
                    <a:pt x="23" y="40"/>
                  </a:moveTo>
                  <a:cubicBezTo>
                    <a:pt x="23" y="40"/>
                    <a:pt x="24" y="39"/>
                    <a:pt x="24" y="39"/>
                  </a:cubicBezTo>
                  <a:cubicBezTo>
                    <a:pt x="25" y="39"/>
                    <a:pt x="25" y="38"/>
                    <a:pt x="26" y="38"/>
                  </a:cubicBezTo>
                  <a:cubicBezTo>
                    <a:pt x="28" y="37"/>
                    <a:pt x="30" y="36"/>
                    <a:pt x="31" y="35"/>
                  </a:cubicBezTo>
                  <a:cubicBezTo>
                    <a:pt x="33" y="34"/>
                    <a:pt x="35" y="33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2" y="35"/>
                    <a:pt x="30" y="36"/>
                    <a:pt x="27" y="37"/>
                  </a:cubicBezTo>
                  <a:cubicBezTo>
                    <a:pt x="26" y="38"/>
                    <a:pt x="25" y="39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moveTo>
                    <a:pt x="31" y="33"/>
                  </a:moveTo>
                  <a:cubicBezTo>
                    <a:pt x="31" y="32"/>
                    <a:pt x="32" y="32"/>
                    <a:pt x="33" y="31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3" y="31"/>
                    <a:pt x="32" y="32"/>
                    <a:pt x="31" y="33"/>
                  </a:cubicBezTo>
                  <a:moveTo>
                    <a:pt x="8" y="3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5"/>
                    <a:pt x="12" y="34"/>
                    <a:pt x="14" y="33"/>
                  </a:cubicBezTo>
                  <a:cubicBezTo>
                    <a:pt x="16" y="32"/>
                    <a:pt x="18" y="31"/>
                    <a:pt x="20" y="30"/>
                  </a:cubicBezTo>
                  <a:cubicBezTo>
                    <a:pt x="18" y="31"/>
                    <a:pt x="16" y="32"/>
                    <a:pt x="14" y="33"/>
                  </a:cubicBezTo>
                  <a:cubicBezTo>
                    <a:pt x="12" y="34"/>
                    <a:pt x="10" y="36"/>
                    <a:pt x="8" y="37"/>
                  </a:cubicBezTo>
                  <a:moveTo>
                    <a:pt x="19" y="40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3" y="37"/>
                    <a:pt x="24" y="37"/>
                    <a:pt x="26" y="36"/>
                  </a:cubicBezTo>
                  <a:cubicBezTo>
                    <a:pt x="27" y="35"/>
                    <a:pt x="28" y="35"/>
                    <a:pt x="30" y="34"/>
                  </a:cubicBezTo>
                  <a:cubicBezTo>
                    <a:pt x="32" y="32"/>
                    <a:pt x="35" y="31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3"/>
                    <a:pt x="32" y="34"/>
                    <a:pt x="30" y="35"/>
                  </a:cubicBezTo>
                  <a:cubicBezTo>
                    <a:pt x="27" y="37"/>
                    <a:pt x="24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40"/>
                    <a:pt x="19" y="40"/>
                    <a:pt x="19" y="40"/>
                  </a:cubicBezTo>
                  <a:moveTo>
                    <a:pt x="29" y="30"/>
                  </a:move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0" y="30"/>
                    <a:pt x="29" y="30"/>
                  </a:cubicBezTo>
                  <a:moveTo>
                    <a:pt x="21" y="38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8" y="34"/>
                    <a:pt x="28" y="34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2"/>
                    <a:pt x="35" y="31"/>
                    <a:pt x="3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6" y="36"/>
                    <a:pt x="23" y="37"/>
                    <a:pt x="21" y="38"/>
                  </a:cubicBezTo>
                  <a:moveTo>
                    <a:pt x="6" y="36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8" y="34"/>
                    <a:pt x="10" y="33"/>
                    <a:pt x="12" y="32"/>
                  </a:cubicBezTo>
                  <a:cubicBezTo>
                    <a:pt x="15" y="31"/>
                    <a:pt x="17" y="30"/>
                    <a:pt x="20" y="29"/>
                  </a:cubicBezTo>
                  <a:cubicBezTo>
                    <a:pt x="18" y="30"/>
                    <a:pt x="15" y="31"/>
                    <a:pt x="13" y="32"/>
                  </a:cubicBezTo>
                  <a:cubicBezTo>
                    <a:pt x="11" y="33"/>
                    <a:pt x="8" y="34"/>
                    <a:pt x="6" y="36"/>
                  </a:cubicBezTo>
                  <a:moveTo>
                    <a:pt x="13" y="40"/>
                  </a:moveTo>
                  <a:cubicBezTo>
                    <a:pt x="13" y="40"/>
                    <a:pt x="14" y="40"/>
                    <a:pt x="14" y="40"/>
                  </a:cubicBezTo>
                  <a:cubicBezTo>
                    <a:pt x="15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2" y="35"/>
                    <a:pt x="24" y="34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31"/>
                    <a:pt x="34" y="30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3" y="36"/>
                    <a:pt x="21" y="37"/>
                    <a:pt x="19" y="38"/>
                  </a:cubicBezTo>
                  <a:cubicBezTo>
                    <a:pt x="18" y="38"/>
                    <a:pt x="17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moveTo>
                    <a:pt x="9" y="38"/>
                  </a:moveTo>
                  <a:cubicBezTo>
                    <a:pt x="9" y="38"/>
                    <a:pt x="8" y="38"/>
                    <a:pt x="8" y="37"/>
                  </a:cubicBezTo>
                  <a:cubicBezTo>
                    <a:pt x="10" y="37"/>
                    <a:pt x="12" y="35"/>
                    <a:pt x="14" y="34"/>
                  </a:cubicBezTo>
                  <a:cubicBezTo>
                    <a:pt x="17" y="33"/>
                    <a:pt x="20" y="32"/>
                    <a:pt x="23" y="31"/>
                  </a:cubicBezTo>
                  <a:cubicBezTo>
                    <a:pt x="26" y="30"/>
                    <a:pt x="28" y="28"/>
                    <a:pt x="31" y="27"/>
                  </a:cubicBezTo>
                  <a:cubicBezTo>
                    <a:pt x="30" y="28"/>
                    <a:pt x="29" y="28"/>
                    <a:pt x="28" y="29"/>
                  </a:cubicBezTo>
                  <a:cubicBezTo>
                    <a:pt x="26" y="30"/>
                    <a:pt x="24" y="30"/>
                    <a:pt x="22" y="31"/>
                  </a:cubicBezTo>
                  <a:cubicBezTo>
                    <a:pt x="20" y="32"/>
                    <a:pt x="17" y="33"/>
                    <a:pt x="15" y="35"/>
                  </a:cubicBezTo>
                  <a:cubicBezTo>
                    <a:pt x="13" y="36"/>
                    <a:pt x="10" y="37"/>
                    <a:pt x="9" y="38"/>
                  </a:cubicBezTo>
                  <a:moveTo>
                    <a:pt x="11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4" y="37"/>
                    <a:pt x="16" y="36"/>
                    <a:pt x="18" y="35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0"/>
                    <a:pt x="31" y="29"/>
                    <a:pt x="34" y="28"/>
                  </a:cubicBezTo>
                  <a:cubicBezTo>
                    <a:pt x="35" y="28"/>
                    <a:pt x="36" y="27"/>
                    <a:pt x="36" y="27"/>
                  </a:cubicBezTo>
                  <a:cubicBezTo>
                    <a:pt x="37" y="27"/>
                    <a:pt x="38" y="26"/>
                    <a:pt x="38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5" y="29"/>
                    <a:pt x="31" y="30"/>
                    <a:pt x="28" y="32"/>
                  </a:cubicBezTo>
                  <a:cubicBezTo>
                    <a:pt x="26" y="33"/>
                    <a:pt x="24" y="34"/>
                    <a:pt x="22" y="34"/>
                  </a:cubicBezTo>
                  <a:cubicBezTo>
                    <a:pt x="20" y="35"/>
                    <a:pt x="18" y="36"/>
                    <a:pt x="16" y="37"/>
                  </a:cubicBezTo>
                  <a:cubicBezTo>
                    <a:pt x="15" y="37"/>
                    <a:pt x="14" y="38"/>
                    <a:pt x="13" y="38"/>
                  </a:cubicBezTo>
                  <a:cubicBezTo>
                    <a:pt x="12" y="39"/>
                    <a:pt x="11" y="39"/>
                    <a:pt x="11" y="39"/>
                  </a:cubicBezTo>
                  <a:moveTo>
                    <a:pt x="36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moveTo>
                    <a:pt x="4" y="33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1"/>
                    <a:pt x="6" y="31"/>
                  </a:cubicBezTo>
                  <a:cubicBezTo>
                    <a:pt x="7" y="30"/>
                    <a:pt x="9" y="30"/>
                    <a:pt x="10" y="29"/>
                  </a:cubicBezTo>
                  <a:cubicBezTo>
                    <a:pt x="13" y="28"/>
                    <a:pt x="17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6"/>
                    <a:pt x="15" y="27"/>
                    <a:pt x="12" y="29"/>
                  </a:cubicBezTo>
                  <a:cubicBezTo>
                    <a:pt x="9" y="30"/>
                    <a:pt x="7" y="31"/>
                    <a:pt x="4" y="33"/>
                  </a:cubicBezTo>
                  <a:moveTo>
                    <a:pt x="10" y="38"/>
                  </a:moveTo>
                  <a:cubicBezTo>
                    <a:pt x="9" y="38"/>
                    <a:pt x="10" y="38"/>
                    <a:pt x="10" y="38"/>
                  </a:cubicBezTo>
                  <a:cubicBezTo>
                    <a:pt x="11" y="37"/>
                    <a:pt x="12" y="37"/>
                    <a:pt x="13" y="36"/>
                  </a:cubicBezTo>
                  <a:cubicBezTo>
                    <a:pt x="15" y="35"/>
                    <a:pt x="16" y="34"/>
                    <a:pt x="19" y="33"/>
                  </a:cubicBezTo>
                  <a:cubicBezTo>
                    <a:pt x="21" y="32"/>
                    <a:pt x="23" y="31"/>
                    <a:pt x="26" y="30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6"/>
                    <a:pt x="37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7" y="26"/>
                    <a:pt x="37" y="26"/>
                    <a:pt x="36" y="27"/>
                  </a:cubicBezTo>
                  <a:cubicBezTo>
                    <a:pt x="35" y="27"/>
                    <a:pt x="35" y="27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0" y="29"/>
                    <a:pt x="28" y="30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2"/>
                    <a:pt x="21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5"/>
                    <a:pt x="14" y="36"/>
                    <a:pt x="12" y="37"/>
                  </a:cubicBezTo>
                  <a:cubicBezTo>
                    <a:pt x="11" y="37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moveTo>
                    <a:pt x="30" y="26"/>
                  </a:moveTo>
                  <a:cubicBezTo>
                    <a:pt x="32" y="25"/>
                    <a:pt x="33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5"/>
                    <a:pt x="30" y="26"/>
                  </a:cubicBezTo>
                  <a:moveTo>
                    <a:pt x="3" y="30"/>
                  </a:moveTo>
                  <a:cubicBezTo>
                    <a:pt x="4" y="30"/>
                    <a:pt x="5" y="29"/>
                    <a:pt x="6" y="29"/>
                  </a:cubicBezTo>
                  <a:cubicBezTo>
                    <a:pt x="8" y="28"/>
                    <a:pt x="10" y="27"/>
                    <a:pt x="11" y="27"/>
                  </a:cubicBezTo>
                  <a:cubicBezTo>
                    <a:pt x="14" y="26"/>
                    <a:pt x="17" y="24"/>
                    <a:pt x="20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6" y="25"/>
                    <a:pt x="13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30"/>
                    <a:pt x="4" y="30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14" y="33"/>
                    <a:pt x="18" y="31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ubicBezTo>
                    <a:pt x="27" y="27"/>
                    <a:pt x="29" y="26"/>
                    <a:pt x="31" y="26"/>
                  </a:cubicBezTo>
                  <a:cubicBezTo>
                    <a:pt x="33" y="25"/>
                    <a:pt x="36" y="24"/>
                    <a:pt x="38" y="22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6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27" y="29"/>
                    <a:pt x="22" y="31"/>
                    <a:pt x="18" y="32"/>
                  </a:cubicBezTo>
                  <a:cubicBezTo>
                    <a:pt x="16" y="33"/>
                    <a:pt x="14" y="34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28" y="25"/>
                  </a:moveTo>
                  <a:cubicBezTo>
                    <a:pt x="29" y="25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3" y="23"/>
                    <a:pt x="30" y="24"/>
                    <a:pt x="28" y="25"/>
                  </a:cubicBezTo>
                  <a:moveTo>
                    <a:pt x="7" y="36"/>
                  </a:moveTo>
                  <a:cubicBezTo>
                    <a:pt x="7" y="35"/>
                    <a:pt x="8" y="35"/>
                    <a:pt x="8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5" y="31"/>
                    <a:pt x="19" y="29"/>
                    <a:pt x="24" y="27"/>
                  </a:cubicBezTo>
                  <a:cubicBezTo>
                    <a:pt x="28" y="25"/>
                    <a:pt x="33" y="23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6" y="23"/>
                    <a:pt x="33" y="24"/>
                    <a:pt x="31" y="25"/>
                  </a:cubicBezTo>
                  <a:cubicBezTo>
                    <a:pt x="29" y="26"/>
                    <a:pt x="26" y="27"/>
                    <a:pt x="24" y="28"/>
                  </a:cubicBezTo>
                  <a:cubicBezTo>
                    <a:pt x="21" y="30"/>
                    <a:pt x="17" y="31"/>
                    <a:pt x="14" y="32"/>
                  </a:cubicBezTo>
                  <a:cubicBezTo>
                    <a:pt x="12" y="33"/>
                    <a:pt x="10" y="34"/>
                    <a:pt x="8" y="35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2" y="29"/>
                  </a:moveTo>
                  <a:cubicBezTo>
                    <a:pt x="2" y="29"/>
                    <a:pt x="2" y="28"/>
                    <a:pt x="2" y="28"/>
                  </a:cubicBezTo>
                  <a:cubicBezTo>
                    <a:pt x="6" y="26"/>
                    <a:pt x="10" y="25"/>
                    <a:pt x="14" y="23"/>
                  </a:cubicBezTo>
                  <a:cubicBezTo>
                    <a:pt x="15" y="22"/>
                    <a:pt x="17" y="21"/>
                    <a:pt x="19" y="21"/>
                  </a:cubicBezTo>
                  <a:cubicBezTo>
                    <a:pt x="15" y="23"/>
                    <a:pt x="10" y="25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3" y="29"/>
                    <a:pt x="2" y="29"/>
                  </a:cubicBezTo>
                  <a:moveTo>
                    <a:pt x="5" y="34"/>
                  </a:moveTo>
                  <a:cubicBezTo>
                    <a:pt x="5" y="34"/>
                    <a:pt x="5" y="33"/>
                    <a:pt x="4" y="33"/>
                  </a:cubicBezTo>
                  <a:cubicBezTo>
                    <a:pt x="7" y="33"/>
                    <a:pt x="10" y="31"/>
                    <a:pt x="12" y="30"/>
                  </a:cubicBezTo>
                  <a:cubicBezTo>
                    <a:pt x="15" y="29"/>
                    <a:pt x="17" y="28"/>
                    <a:pt x="20" y="26"/>
                  </a:cubicBezTo>
                  <a:cubicBezTo>
                    <a:pt x="23" y="25"/>
                    <a:pt x="27" y="23"/>
                    <a:pt x="30" y="22"/>
                  </a:cubicBezTo>
                  <a:cubicBezTo>
                    <a:pt x="31" y="21"/>
                    <a:pt x="33" y="21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21"/>
                    <a:pt x="31" y="22"/>
                    <a:pt x="30" y="22"/>
                  </a:cubicBezTo>
                  <a:cubicBezTo>
                    <a:pt x="27" y="24"/>
                    <a:pt x="24" y="25"/>
                    <a:pt x="21" y="26"/>
                  </a:cubicBezTo>
                  <a:cubicBezTo>
                    <a:pt x="19" y="27"/>
                    <a:pt x="16" y="29"/>
                    <a:pt x="13" y="30"/>
                  </a:cubicBezTo>
                  <a:cubicBezTo>
                    <a:pt x="12" y="31"/>
                    <a:pt x="10" y="31"/>
                    <a:pt x="9" y="32"/>
                  </a:cubicBezTo>
                  <a:cubicBezTo>
                    <a:pt x="8" y="33"/>
                    <a:pt x="7" y="34"/>
                    <a:pt x="5" y="34"/>
                  </a:cubicBezTo>
                  <a:moveTo>
                    <a:pt x="6" y="34"/>
                  </a:moveTo>
                  <a:cubicBezTo>
                    <a:pt x="6" y="34"/>
                    <a:pt x="6" y="34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8" y="28"/>
                    <a:pt x="22" y="26"/>
                    <a:pt x="27" y="24"/>
                  </a:cubicBezTo>
                  <a:cubicBezTo>
                    <a:pt x="29" y="23"/>
                    <a:pt x="31" y="22"/>
                    <a:pt x="33" y="21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3" y="22"/>
                    <a:pt x="28" y="24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9"/>
                    <a:pt x="14" y="30"/>
                    <a:pt x="10" y="32"/>
                  </a:cubicBezTo>
                  <a:cubicBezTo>
                    <a:pt x="9" y="33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moveTo>
                    <a:pt x="4" y="33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8" y="31"/>
                    <a:pt x="10" y="30"/>
                    <a:pt x="12" y="29"/>
                  </a:cubicBezTo>
                  <a:cubicBezTo>
                    <a:pt x="17" y="26"/>
                    <a:pt x="22" y="25"/>
                    <a:pt x="27" y="23"/>
                  </a:cubicBezTo>
                  <a:cubicBezTo>
                    <a:pt x="29" y="22"/>
                    <a:pt x="31" y="21"/>
                    <a:pt x="33" y="20"/>
                  </a:cubicBezTo>
                  <a:cubicBezTo>
                    <a:pt x="34" y="20"/>
                    <a:pt x="35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6" y="19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1" y="21"/>
                    <a:pt x="26" y="23"/>
                    <a:pt x="22" y="25"/>
                  </a:cubicBezTo>
                  <a:cubicBezTo>
                    <a:pt x="18" y="27"/>
                    <a:pt x="13" y="29"/>
                    <a:pt x="9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2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7" y="23"/>
                    <a:pt x="8" y="22"/>
                  </a:cubicBezTo>
                  <a:cubicBezTo>
                    <a:pt x="11" y="21"/>
                    <a:pt x="14" y="20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9"/>
                  </a:cubicBezTo>
                  <a:cubicBezTo>
                    <a:pt x="14" y="20"/>
                    <a:pt x="11" y="21"/>
                    <a:pt x="8" y="23"/>
                  </a:cubicBezTo>
                  <a:cubicBezTo>
                    <a:pt x="6" y="24"/>
                    <a:pt x="4" y="25"/>
                    <a:pt x="2" y="27"/>
                  </a:cubicBezTo>
                  <a:moveTo>
                    <a:pt x="3" y="30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4" y="28"/>
                    <a:pt x="5" y="28"/>
                  </a:cubicBezTo>
                  <a:cubicBezTo>
                    <a:pt x="7" y="27"/>
                    <a:pt x="9" y="26"/>
                    <a:pt x="11" y="26"/>
                  </a:cubicBezTo>
                  <a:cubicBezTo>
                    <a:pt x="16" y="24"/>
                    <a:pt x="20" y="21"/>
                    <a:pt x="25" y="20"/>
                  </a:cubicBezTo>
                  <a:cubicBezTo>
                    <a:pt x="27" y="19"/>
                    <a:pt x="29" y="18"/>
                    <a:pt x="31" y="17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6" y="20"/>
                    <a:pt x="23" y="21"/>
                    <a:pt x="19" y="22"/>
                  </a:cubicBezTo>
                  <a:cubicBezTo>
                    <a:pt x="17" y="24"/>
                    <a:pt x="14" y="25"/>
                    <a:pt x="11" y="26"/>
                  </a:cubicBezTo>
                  <a:cubicBezTo>
                    <a:pt x="10" y="27"/>
                    <a:pt x="9" y="27"/>
                    <a:pt x="7" y="28"/>
                  </a:cubicBezTo>
                  <a:cubicBezTo>
                    <a:pt x="6" y="28"/>
                    <a:pt x="4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5" y="22"/>
                    <a:pt x="7" y="21"/>
                  </a:cubicBezTo>
                  <a:cubicBezTo>
                    <a:pt x="10" y="20"/>
                    <a:pt x="14" y="19"/>
                    <a:pt x="17" y="17"/>
                  </a:cubicBezTo>
                  <a:cubicBezTo>
                    <a:pt x="14" y="19"/>
                    <a:pt x="12" y="20"/>
                    <a:pt x="9" y="21"/>
                  </a:cubicBezTo>
                  <a:cubicBezTo>
                    <a:pt x="6" y="22"/>
                    <a:pt x="4" y="24"/>
                    <a:pt x="1" y="25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5" y="31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8" y="29"/>
                    <a:pt x="10" y="28"/>
                    <a:pt x="12" y="27"/>
                  </a:cubicBezTo>
                  <a:cubicBezTo>
                    <a:pt x="17" y="25"/>
                    <a:pt x="21" y="23"/>
                    <a:pt x="25" y="21"/>
                  </a:cubicBezTo>
                  <a:cubicBezTo>
                    <a:pt x="29" y="20"/>
                    <a:pt x="33" y="19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2"/>
                    <a:pt x="24" y="23"/>
                    <a:pt x="21" y="24"/>
                  </a:cubicBezTo>
                  <a:cubicBezTo>
                    <a:pt x="17" y="26"/>
                    <a:pt x="12" y="28"/>
                    <a:pt x="7" y="30"/>
                  </a:cubicBezTo>
                  <a:cubicBezTo>
                    <a:pt x="7" y="30"/>
                    <a:pt x="6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3" y="30"/>
                  </a:moveTo>
                  <a:cubicBezTo>
                    <a:pt x="6" y="29"/>
                    <a:pt x="8" y="28"/>
                    <a:pt x="10" y="27"/>
                  </a:cubicBezTo>
                  <a:cubicBezTo>
                    <a:pt x="13" y="26"/>
                    <a:pt x="15" y="24"/>
                    <a:pt x="17" y="23"/>
                  </a:cubicBezTo>
                  <a:cubicBezTo>
                    <a:pt x="20" y="22"/>
                    <a:pt x="22" y="21"/>
                    <a:pt x="25" y="20"/>
                  </a:cubicBezTo>
                  <a:cubicBezTo>
                    <a:pt x="27" y="19"/>
                    <a:pt x="30" y="18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5" y="16"/>
                    <a:pt x="36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4" y="18"/>
                    <a:pt x="31" y="19"/>
                    <a:pt x="28" y="20"/>
                  </a:cubicBezTo>
                  <a:cubicBezTo>
                    <a:pt x="27" y="20"/>
                    <a:pt x="26" y="20"/>
                    <a:pt x="25" y="21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8" y="23"/>
                    <a:pt x="14" y="25"/>
                    <a:pt x="10" y="27"/>
                  </a:cubicBezTo>
                  <a:cubicBezTo>
                    <a:pt x="8" y="28"/>
                    <a:pt x="5" y="29"/>
                    <a:pt x="3" y="30"/>
                  </a:cubicBezTo>
                  <a:moveTo>
                    <a:pt x="1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6" y="21"/>
                    <a:pt x="8" y="20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3" y="17"/>
                    <a:pt x="11" y="18"/>
                    <a:pt x="8" y="20"/>
                  </a:cubicBezTo>
                  <a:cubicBezTo>
                    <a:pt x="6" y="21"/>
                    <a:pt x="4" y="23"/>
                    <a:pt x="1" y="24"/>
                  </a:cubicBezTo>
                  <a:moveTo>
                    <a:pt x="28" y="17"/>
                  </a:moveTo>
                  <a:cubicBezTo>
                    <a:pt x="29" y="16"/>
                    <a:pt x="31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6"/>
                    <a:pt x="28" y="17"/>
                  </a:cubicBezTo>
                  <a:moveTo>
                    <a:pt x="7" y="27"/>
                  </a:moveTo>
                  <a:cubicBezTo>
                    <a:pt x="11" y="25"/>
                    <a:pt x="15" y="23"/>
                    <a:pt x="19" y="21"/>
                  </a:cubicBezTo>
                  <a:cubicBezTo>
                    <a:pt x="24" y="18"/>
                    <a:pt x="30" y="17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8"/>
                    <a:pt x="22" y="20"/>
                    <a:pt x="17" y="23"/>
                  </a:cubicBezTo>
                  <a:cubicBezTo>
                    <a:pt x="14" y="24"/>
                    <a:pt x="12" y="25"/>
                    <a:pt x="9" y="26"/>
                  </a:cubicBezTo>
                  <a:cubicBezTo>
                    <a:pt x="8" y="26"/>
                    <a:pt x="8" y="26"/>
                    <a:pt x="7" y="27"/>
                  </a:cubicBezTo>
                  <a:moveTo>
                    <a:pt x="1" y="22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9" y="17"/>
                    <a:pt x="12" y="16"/>
                    <a:pt x="15" y="15"/>
                  </a:cubicBezTo>
                  <a:cubicBezTo>
                    <a:pt x="16" y="14"/>
                    <a:pt x="18" y="13"/>
                    <a:pt x="20" y="12"/>
                  </a:cubicBezTo>
                  <a:cubicBezTo>
                    <a:pt x="14" y="16"/>
                    <a:pt x="7" y="18"/>
                    <a:pt x="1" y="22"/>
                  </a:cubicBezTo>
                  <a:moveTo>
                    <a:pt x="2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6" y="25"/>
                    <a:pt x="8" y="24"/>
                  </a:cubicBezTo>
                  <a:cubicBezTo>
                    <a:pt x="11" y="23"/>
                    <a:pt x="14" y="22"/>
                    <a:pt x="17" y="20"/>
                  </a:cubicBezTo>
                  <a:cubicBezTo>
                    <a:pt x="23" y="18"/>
                    <a:pt x="29" y="15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6"/>
                    <a:pt x="24" y="18"/>
                    <a:pt x="18" y="21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5"/>
                    <a:pt x="4" y="26"/>
                    <a:pt x="2" y="28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4" y="25"/>
                  </a:cubicBezTo>
                  <a:cubicBezTo>
                    <a:pt x="5" y="25"/>
                    <a:pt x="6" y="24"/>
                    <a:pt x="8" y="24"/>
                  </a:cubicBezTo>
                  <a:cubicBezTo>
                    <a:pt x="12" y="21"/>
                    <a:pt x="17" y="19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6"/>
                    <a:pt x="27" y="14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6" y="16"/>
                    <a:pt x="17" y="20"/>
                    <a:pt x="8" y="24"/>
                  </a:cubicBezTo>
                  <a:cubicBezTo>
                    <a:pt x="6" y="25"/>
                    <a:pt x="4" y="26"/>
                    <a:pt x="2" y="27"/>
                  </a:cubicBezTo>
                  <a:moveTo>
                    <a:pt x="9" y="17"/>
                  </a:moveTo>
                  <a:cubicBezTo>
                    <a:pt x="13" y="15"/>
                    <a:pt x="16" y="13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3"/>
                    <a:pt x="13" y="15"/>
                    <a:pt x="9" y="17"/>
                  </a:cubicBezTo>
                  <a:moveTo>
                    <a:pt x="1" y="21"/>
                  </a:move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3"/>
                    <a:pt x="14" y="14"/>
                  </a:cubicBezTo>
                  <a:cubicBezTo>
                    <a:pt x="11" y="16"/>
                    <a:pt x="8" y="17"/>
                    <a:pt x="5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3" y="20"/>
                    <a:pt x="2" y="21"/>
                    <a:pt x="1" y="21"/>
                  </a:cubicBezTo>
                  <a:moveTo>
                    <a:pt x="3" y="19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0" y="15"/>
                    <a:pt x="7" y="17"/>
                    <a:pt x="3" y="19"/>
                  </a:cubicBezTo>
                  <a:moveTo>
                    <a:pt x="5" y="23"/>
                  </a:moveTo>
                  <a:cubicBezTo>
                    <a:pt x="7" y="23"/>
                    <a:pt x="8" y="22"/>
                    <a:pt x="10" y="21"/>
                  </a:cubicBezTo>
                  <a:cubicBezTo>
                    <a:pt x="13" y="19"/>
                    <a:pt x="17" y="18"/>
                    <a:pt x="20" y="16"/>
                  </a:cubicBezTo>
                  <a:cubicBezTo>
                    <a:pt x="23" y="15"/>
                    <a:pt x="27" y="13"/>
                    <a:pt x="30" y="12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1" y="12"/>
                    <a:pt x="30" y="13"/>
                    <a:pt x="29" y="13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4" y="19"/>
                    <a:pt x="10" y="21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moveTo>
                    <a:pt x="2" y="19"/>
                  </a:moveTo>
                  <a:cubicBezTo>
                    <a:pt x="2" y="18"/>
                    <a:pt x="2" y="18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2"/>
                    <a:pt x="15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4"/>
                    <a:pt x="7" y="16"/>
                    <a:pt x="2" y="19"/>
                  </a:cubicBezTo>
                  <a:moveTo>
                    <a:pt x="21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1" y="24"/>
                  </a:moveTo>
                  <a:cubicBezTo>
                    <a:pt x="1" y="24"/>
                    <a:pt x="3" y="23"/>
                    <a:pt x="3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4" y="17"/>
                    <a:pt x="18" y="15"/>
                    <a:pt x="21" y="14"/>
                  </a:cubicBezTo>
                  <a:cubicBezTo>
                    <a:pt x="23" y="13"/>
                    <a:pt x="25" y="12"/>
                    <a:pt x="27" y="11"/>
                  </a:cubicBezTo>
                  <a:cubicBezTo>
                    <a:pt x="29" y="11"/>
                    <a:pt x="30" y="10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7" y="13"/>
                    <a:pt x="25" y="14"/>
                    <a:pt x="23" y="14"/>
                  </a:cubicBezTo>
                  <a:cubicBezTo>
                    <a:pt x="19" y="16"/>
                    <a:pt x="15" y="18"/>
                    <a:pt x="12" y="19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5" y="22"/>
                    <a:pt x="4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9" y="13"/>
                    <a:pt x="11" y="12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10" y="13"/>
                    <a:pt x="8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6" y="12"/>
                  </a:moveTo>
                  <a:cubicBezTo>
                    <a:pt x="26" y="11"/>
                    <a:pt x="27" y="11"/>
                    <a:pt x="28" y="11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10"/>
                    <a:pt x="27" y="11"/>
                    <a:pt x="26" y="12"/>
                  </a:cubicBezTo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moveTo>
                    <a:pt x="25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26" y="11"/>
                    <a:pt x="22" y="13"/>
                    <a:pt x="17" y="15"/>
                  </a:cubicBezTo>
                  <a:cubicBezTo>
                    <a:pt x="13" y="17"/>
                    <a:pt x="9" y="19"/>
                    <a:pt x="4" y="21"/>
                  </a:cubicBezTo>
                  <a:cubicBezTo>
                    <a:pt x="4" y="22"/>
                    <a:pt x="2" y="22"/>
                    <a:pt x="1" y="23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5" y="15"/>
                    <a:pt x="19" y="13"/>
                    <a:pt x="22" y="11"/>
                  </a:cubicBezTo>
                  <a:cubicBezTo>
                    <a:pt x="24" y="11"/>
                    <a:pt x="26" y="11"/>
                    <a:pt x="27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moveTo>
                    <a:pt x="3" y="16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6" y="13"/>
                    <a:pt x="9" y="12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2" y="10"/>
                    <a:pt x="8" y="13"/>
                    <a:pt x="3" y="16"/>
                  </a:cubicBezTo>
                  <a:moveTo>
                    <a:pt x="22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6" y="8"/>
                  </a:cubicBezTo>
                  <a:cubicBezTo>
                    <a:pt x="24" y="8"/>
                    <a:pt x="23" y="9"/>
                    <a:pt x="22" y="10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moveTo>
                    <a:pt x="6" y="12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0" y="10"/>
                    <a:pt x="8" y="11"/>
                    <a:pt x="6" y="12"/>
                  </a:cubicBezTo>
                  <a:moveTo>
                    <a:pt x="22" y="1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3" y="11"/>
                    <a:pt x="22" y="11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6" y="12"/>
                  </a:moveTo>
                  <a:cubicBezTo>
                    <a:pt x="8" y="11"/>
                    <a:pt x="10" y="10"/>
                    <a:pt x="13" y="9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2" y="9"/>
                  </a:moveTo>
                  <a:cubicBezTo>
                    <a:pt x="22" y="9"/>
                    <a:pt x="22" y="8"/>
                    <a:pt x="22" y="8"/>
                  </a:cubicBezTo>
                  <a:cubicBezTo>
                    <a:pt x="23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5" y="8"/>
                    <a:pt x="23" y="9"/>
                    <a:pt x="22" y="9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7" y="14"/>
                    <a:pt x="9" y="13"/>
                    <a:pt x="11" y="12"/>
                  </a:cubicBezTo>
                  <a:cubicBezTo>
                    <a:pt x="15" y="11"/>
                    <a:pt x="18" y="9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2" y="13"/>
                    <a:pt x="10" y="13"/>
                    <a:pt x="8" y="14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2"/>
                    <a:pt x="8" y="11"/>
                    <a:pt x="10" y="11"/>
                  </a:cubicBezTo>
                  <a:cubicBezTo>
                    <a:pt x="12" y="9"/>
                    <a:pt x="15" y="8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4" y="9"/>
                    <a:pt x="9" y="11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8" y="13"/>
                    <a:pt x="10" y="12"/>
                  </a:cubicBezTo>
                  <a:cubicBezTo>
                    <a:pt x="13" y="10"/>
                    <a:pt x="16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9"/>
                    <a:pt x="9" y="12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3" y="2"/>
                    <a:pt x="22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6"/>
                    <a:pt x="7" y="8"/>
                    <a:pt x="3" y="13"/>
                  </a:cubicBezTo>
                  <a:cubicBezTo>
                    <a:pt x="0" y="19"/>
                    <a:pt x="0" y="26"/>
                    <a:pt x="2" y="31"/>
                  </a:cubicBezTo>
                  <a:cubicBezTo>
                    <a:pt x="4" y="34"/>
                    <a:pt x="6" y="37"/>
                    <a:pt x="9" y="40"/>
                  </a:cubicBezTo>
                  <a:cubicBezTo>
                    <a:pt x="11" y="41"/>
                    <a:pt x="13" y="41"/>
                    <a:pt x="15" y="41"/>
                  </a:cubicBezTo>
                  <a:cubicBezTo>
                    <a:pt x="16" y="41"/>
                    <a:pt x="18" y="41"/>
                    <a:pt x="19" y="40"/>
                  </a:cubicBezTo>
                  <a:cubicBezTo>
                    <a:pt x="19" y="41"/>
                    <a:pt x="19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3" y="41"/>
                    <a:pt x="25" y="42"/>
                    <a:pt x="27" y="42"/>
                  </a:cubicBezTo>
                  <a:cubicBezTo>
                    <a:pt x="28" y="42"/>
                    <a:pt x="29" y="42"/>
                    <a:pt x="31" y="41"/>
                  </a:cubicBezTo>
                  <a:cubicBezTo>
                    <a:pt x="34" y="40"/>
                    <a:pt x="36" y="37"/>
                    <a:pt x="37" y="33"/>
                  </a:cubicBezTo>
                  <a:cubicBezTo>
                    <a:pt x="40" y="27"/>
                    <a:pt x="40" y="19"/>
                    <a:pt x="36" y="13"/>
                  </a:cubicBezTo>
                  <a:cubicBezTo>
                    <a:pt x="34" y="8"/>
                    <a:pt x="28" y="6"/>
                    <a:pt x="23" y="6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2377744" y="4754489"/>
              <a:ext cx="779463" cy="547688"/>
            </a:xfrm>
            <a:custGeom>
              <a:avLst/>
              <a:gdLst>
                <a:gd name="T0" fmla="*/ 42 w 184"/>
                <a:gd name="T1" fmla="*/ 112 h 129"/>
                <a:gd name="T2" fmla="*/ 81 w 184"/>
                <a:gd name="T3" fmla="*/ 108 h 129"/>
                <a:gd name="T4" fmla="*/ 145 w 184"/>
                <a:gd name="T5" fmla="*/ 98 h 129"/>
                <a:gd name="T6" fmla="*/ 142 w 184"/>
                <a:gd name="T7" fmla="*/ 94 h 129"/>
                <a:gd name="T8" fmla="*/ 164 w 184"/>
                <a:gd name="T9" fmla="*/ 91 h 129"/>
                <a:gd name="T10" fmla="*/ 103 w 184"/>
                <a:gd name="T11" fmla="*/ 102 h 129"/>
                <a:gd name="T12" fmla="*/ 150 w 184"/>
                <a:gd name="T13" fmla="*/ 89 h 129"/>
                <a:gd name="T14" fmla="*/ 148 w 184"/>
                <a:gd name="T15" fmla="*/ 91 h 129"/>
                <a:gd name="T16" fmla="*/ 170 w 184"/>
                <a:gd name="T17" fmla="*/ 72 h 129"/>
                <a:gd name="T18" fmla="*/ 75 w 184"/>
                <a:gd name="T19" fmla="*/ 105 h 129"/>
                <a:gd name="T20" fmla="*/ 166 w 184"/>
                <a:gd name="T21" fmla="*/ 67 h 129"/>
                <a:gd name="T22" fmla="*/ 166 w 184"/>
                <a:gd name="T23" fmla="*/ 64 h 129"/>
                <a:gd name="T24" fmla="*/ 173 w 184"/>
                <a:gd name="T25" fmla="*/ 58 h 129"/>
                <a:gd name="T26" fmla="*/ 110 w 184"/>
                <a:gd name="T27" fmla="*/ 83 h 129"/>
                <a:gd name="T28" fmla="*/ 175 w 184"/>
                <a:gd name="T29" fmla="*/ 52 h 129"/>
                <a:gd name="T30" fmla="*/ 66 w 184"/>
                <a:gd name="T31" fmla="*/ 99 h 129"/>
                <a:gd name="T32" fmla="*/ 97 w 184"/>
                <a:gd name="T33" fmla="*/ 87 h 129"/>
                <a:gd name="T34" fmla="*/ 62 w 184"/>
                <a:gd name="T35" fmla="*/ 50 h 129"/>
                <a:gd name="T36" fmla="*/ 110 w 184"/>
                <a:gd name="T37" fmla="*/ 74 h 129"/>
                <a:gd name="T38" fmla="*/ 50 w 184"/>
                <a:gd name="T39" fmla="*/ 97 h 129"/>
                <a:gd name="T40" fmla="*/ 49 w 184"/>
                <a:gd name="T41" fmla="*/ 99 h 129"/>
                <a:gd name="T42" fmla="*/ 149 w 184"/>
                <a:gd name="T43" fmla="*/ 46 h 129"/>
                <a:gd name="T44" fmla="*/ 161 w 184"/>
                <a:gd name="T45" fmla="*/ 40 h 129"/>
                <a:gd name="T46" fmla="*/ 23 w 184"/>
                <a:gd name="T47" fmla="*/ 44 h 129"/>
                <a:gd name="T48" fmla="*/ 119 w 184"/>
                <a:gd name="T49" fmla="*/ 51 h 129"/>
                <a:gd name="T50" fmla="*/ 51 w 184"/>
                <a:gd name="T51" fmla="*/ 90 h 129"/>
                <a:gd name="T52" fmla="*/ 49 w 184"/>
                <a:gd name="T53" fmla="*/ 94 h 129"/>
                <a:gd name="T54" fmla="*/ 69 w 184"/>
                <a:gd name="T55" fmla="*/ 54 h 129"/>
                <a:gd name="T56" fmla="*/ 31 w 184"/>
                <a:gd name="T57" fmla="*/ 32 h 129"/>
                <a:gd name="T58" fmla="*/ 32 w 184"/>
                <a:gd name="T59" fmla="*/ 32 h 129"/>
                <a:gd name="T60" fmla="*/ 15 w 184"/>
                <a:gd name="T61" fmla="*/ 40 h 129"/>
                <a:gd name="T62" fmla="*/ 11 w 184"/>
                <a:gd name="T63" fmla="*/ 36 h 129"/>
                <a:gd name="T64" fmla="*/ 121 w 184"/>
                <a:gd name="T65" fmla="*/ 42 h 129"/>
                <a:gd name="T66" fmla="*/ 157 w 184"/>
                <a:gd name="T67" fmla="*/ 34 h 129"/>
                <a:gd name="T68" fmla="*/ 28 w 184"/>
                <a:gd name="T69" fmla="*/ 26 h 129"/>
                <a:gd name="T70" fmla="*/ 20 w 184"/>
                <a:gd name="T71" fmla="*/ 23 h 129"/>
                <a:gd name="T72" fmla="*/ 38 w 184"/>
                <a:gd name="T73" fmla="*/ 33 h 129"/>
                <a:gd name="T74" fmla="*/ 84 w 184"/>
                <a:gd name="T75" fmla="*/ 53 h 129"/>
                <a:gd name="T76" fmla="*/ 45 w 184"/>
                <a:gd name="T77" fmla="*/ 35 h 129"/>
                <a:gd name="T78" fmla="*/ 61 w 184"/>
                <a:gd name="T79" fmla="*/ 20 h 129"/>
                <a:gd name="T80" fmla="*/ 151 w 184"/>
                <a:gd name="T81" fmla="*/ 17 h 129"/>
                <a:gd name="T82" fmla="*/ 150 w 184"/>
                <a:gd name="T83" fmla="*/ 17 h 129"/>
                <a:gd name="T84" fmla="*/ 129 w 184"/>
                <a:gd name="T85" fmla="*/ 21 h 129"/>
                <a:gd name="T86" fmla="*/ 126 w 184"/>
                <a:gd name="T87" fmla="*/ 22 h 129"/>
                <a:gd name="T88" fmla="*/ 110 w 184"/>
                <a:gd name="T89" fmla="*/ 25 h 129"/>
                <a:gd name="T90" fmla="*/ 95 w 184"/>
                <a:gd name="T91" fmla="*/ 14 h 129"/>
                <a:gd name="T92" fmla="*/ 49 w 184"/>
                <a:gd name="T93" fmla="*/ 19 h 129"/>
                <a:gd name="T94" fmla="*/ 42 w 184"/>
                <a:gd name="T95" fmla="*/ 17 h 129"/>
                <a:gd name="T96" fmla="*/ 57 w 184"/>
                <a:gd name="T97" fmla="*/ 13 h 129"/>
                <a:gd name="T98" fmla="*/ 17 w 184"/>
                <a:gd name="T99" fmla="*/ 57 h 129"/>
                <a:gd name="T100" fmla="*/ 70 w 184"/>
                <a:gd name="T101" fmla="*/ 19 h 129"/>
                <a:gd name="T102" fmla="*/ 92 w 184"/>
                <a:gd name="T103" fmla="*/ 9 h 129"/>
                <a:gd name="T104" fmla="*/ 6 w 184"/>
                <a:gd name="T105" fmla="*/ 64 h 129"/>
                <a:gd name="T106" fmla="*/ 67 w 184"/>
                <a:gd name="T107" fmla="*/ 37 h 129"/>
                <a:gd name="T108" fmla="*/ 74 w 184"/>
                <a:gd name="T109" fmla="*/ 39 h 129"/>
                <a:gd name="T110" fmla="*/ 71 w 184"/>
                <a:gd name="T111" fmla="*/ 15 h 129"/>
                <a:gd name="T112" fmla="*/ 48 w 184"/>
                <a:gd name="T113" fmla="*/ 7 h 129"/>
                <a:gd name="T114" fmla="*/ 23 w 184"/>
                <a:gd name="T115" fmla="*/ 128 h 129"/>
                <a:gd name="T116" fmla="*/ 156 w 184"/>
                <a:gd name="T117" fmla="*/ 9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29">
                  <a:moveTo>
                    <a:pt x="34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1"/>
                    <a:pt x="35" y="121"/>
                    <a:pt x="34" y="121"/>
                  </a:cubicBezTo>
                  <a:moveTo>
                    <a:pt x="36" y="119"/>
                  </a:moveTo>
                  <a:cubicBezTo>
                    <a:pt x="38" y="118"/>
                    <a:pt x="39" y="117"/>
                    <a:pt x="40" y="116"/>
                  </a:cubicBezTo>
                  <a:cubicBezTo>
                    <a:pt x="44" y="114"/>
                    <a:pt x="49" y="113"/>
                    <a:pt x="53" y="111"/>
                  </a:cubicBezTo>
                  <a:cubicBezTo>
                    <a:pt x="49" y="114"/>
                    <a:pt x="46" y="116"/>
                    <a:pt x="42" y="118"/>
                  </a:cubicBezTo>
                  <a:cubicBezTo>
                    <a:pt x="40" y="119"/>
                    <a:pt x="38" y="119"/>
                    <a:pt x="36" y="119"/>
                  </a:cubicBezTo>
                  <a:moveTo>
                    <a:pt x="41" y="114"/>
                  </a:moveTo>
                  <a:cubicBezTo>
                    <a:pt x="41" y="114"/>
                    <a:pt x="42" y="113"/>
                    <a:pt x="42" y="112"/>
                  </a:cubicBezTo>
                  <a:cubicBezTo>
                    <a:pt x="46" y="112"/>
                    <a:pt x="48" y="110"/>
                    <a:pt x="51" y="109"/>
                  </a:cubicBezTo>
                  <a:cubicBezTo>
                    <a:pt x="53" y="108"/>
                    <a:pt x="55" y="107"/>
                    <a:pt x="57" y="106"/>
                  </a:cubicBezTo>
                  <a:cubicBezTo>
                    <a:pt x="58" y="105"/>
                    <a:pt x="61" y="104"/>
                    <a:pt x="63" y="103"/>
                  </a:cubicBezTo>
                  <a:cubicBezTo>
                    <a:pt x="61" y="105"/>
                    <a:pt x="58" y="107"/>
                    <a:pt x="56" y="109"/>
                  </a:cubicBezTo>
                  <a:cubicBezTo>
                    <a:pt x="51" y="111"/>
                    <a:pt x="46" y="113"/>
                    <a:pt x="41" y="114"/>
                  </a:cubicBezTo>
                  <a:moveTo>
                    <a:pt x="113" y="108"/>
                  </a:moveTo>
                  <a:cubicBezTo>
                    <a:pt x="112" y="108"/>
                    <a:pt x="110" y="108"/>
                    <a:pt x="109" y="107"/>
                  </a:cubicBezTo>
                  <a:cubicBezTo>
                    <a:pt x="114" y="105"/>
                    <a:pt x="119" y="103"/>
                    <a:pt x="124" y="101"/>
                  </a:cubicBezTo>
                  <a:cubicBezTo>
                    <a:pt x="122" y="105"/>
                    <a:pt x="118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moveTo>
                    <a:pt x="81" y="108"/>
                  </a:moveTo>
                  <a:cubicBezTo>
                    <a:pt x="80" y="108"/>
                    <a:pt x="78" y="107"/>
                    <a:pt x="76" y="106"/>
                  </a:cubicBezTo>
                  <a:cubicBezTo>
                    <a:pt x="82" y="105"/>
                    <a:pt x="88" y="102"/>
                    <a:pt x="93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1" y="105"/>
                    <a:pt x="86" y="108"/>
                    <a:pt x="81" y="108"/>
                  </a:cubicBezTo>
                  <a:moveTo>
                    <a:pt x="75" y="106"/>
                  </a:moveTo>
                  <a:cubicBezTo>
                    <a:pt x="82" y="104"/>
                    <a:pt x="88" y="101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8" y="101"/>
                    <a:pt x="82" y="104"/>
                    <a:pt x="75" y="106"/>
                  </a:cubicBezTo>
                  <a:moveTo>
                    <a:pt x="139" y="101"/>
                  </a:moveTo>
                  <a:cubicBezTo>
                    <a:pt x="138" y="101"/>
                    <a:pt x="137" y="100"/>
                    <a:pt x="136" y="100"/>
                  </a:cubicBezTo>
                  <a:cubicBezTo>
                    <a:pt x="139" y="100"/>
                    <a:pt x="142" y="99"/>
                    <a:pt x="145" y="98"/>
                  </a:cubicBezTo>
                  <a:cubicBezTo>
                    <a:pt x="144" y="100"/>
                    <a:pt x="142" y="101"/>
                    <a:pt x="139" y="101"/>
                  </a:cubicBezTo>
                  <a:moveTo>
                    <a:pt x="137" y="99"/>
                  </a:moveTo>
                  <a:cubicBezTo>
                    <a:pt x="137" y="99"/>
                    <a:pt x="137" y="99"/>
                    <a:pt x="139" y="98"/>
                  </a:cubicBezTo>
                  <a:cubicBezTo>
                    <a:pt x="141" y="96"/>
                    <a:pt x="144" y="96"/>
                    <a:pt x="146" y="94"/>
                  </a:cubicBezTo>
                  <a:cubicBezTo>
                    <a:pt x="146" y="95"/>
                    <a:pt x="146" y="96"/>
                    <a:pt x="146" y="97"/>
                  </a:cubicBezTo>
                  <a:cubicBezTo>
                    <a:pt x="144" y="97"/>
                    <a:pt x="142" y="98"/>
                    <a:pt x="141" y="98"/>
                  </a:cubicBezTo>
                  <a:cubicBezTo>
                    <a:pt x="139" y="99"/>
                    <a:pt x="138" y="99"/>
                    <a:pt x="137" y="99"/>
                  </a:cubicBezTo>
                  <a:moveTo>
                    <a:pt x="134" y="100"/>
                  </a:moveTo>
                  <a:cubicBezTo>
                    <a:pt x="133" y="99"/>
                    <a:pt x="132" y="99"/>
                    <a:pt x="131" y="98"/>
                  </a:cubicBezTo>
                  <a:cubicBezTo>
                    <a:pt x="132" y="98"/>
                    <a:pt x="133" y="97"/>
                    <a:pt x="135" y="97"/>
                  </a:cubicBezTo>
                  <a:cubicBezTo>
                    <a:pt x="137" y="96"/>
                    <a:pt x="140" y="94"/>
                    <a:pt x="142" y="94"/>
                  </a:cubicBezTo>
                  <a:cubicBezTo>
                    <a:pt x="143" y="93"/>
                    <a:pt x="143" y="93"/>
                    <a:pt x="144" y="93"/>
                  </a:cubicBezTo>
                  <a:cubicBezTo>
                    <a:pt x="145" y="93"/>
                    <a:pt x="145" y="94"/>
                    <a:pt x="143" y="95"/>
                  </a:cubicBezTo>
                  <a:cubicBezTo>
                    <a:pt x="140" y="96"/>
                    <a:pt x="137" y="97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moveTo>
                    <a:pt x="157" y="94"/>
                  </a:moveTo>
                  <a:cubicBezTo>
                    <a:pt x="158" y="94"/>
                    <a:pt x="160" y="93"/>
                    <a:pt x="162" y="93"/>
                  </a:cubicBezTo>
                  <a:cubicBezTo>
                    <a:pt x="160" y="94"/>
                    <a:pt x="158" y="94"/>
                    <a:pt x="157" y="94"/>
                  </a:cubicBezTo>
                  <a:moveTo>
                    <a:pt x="154" y="94"/>
                  </a:moveTo>
                  <a:cubicBezTo>
                    <a:pt x="158" y="90"/>
                    <a:pt x="165" y="91"/>
                    <a:pt x="169" y="86"/>
                  </a:cubicBezTo>
                  <a:cubicBezTo>
                    <a:pt x="168" y="88"/>
                    <a:pt x="166" y="90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1" y="92"/>
                    <a:pt x="157" y="94"/>
                    <a:pt x="154" y="94"/>
                  </a:cubicBezTo>
                  <a:moveTo>
                    <a:pt x="153" y="94"/>
                  </a:moveTo>
                  <a:cubicBezTo>
                    <a:pt x="152" y="93"/>
                    <a:pt x="151" y="93"/>
                    <a:pt x="151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5" y="91"/>
                    <a:pt x="159" y="89"/>
                    <a:pt x="163" y="88"/>
                  </a:cubicBezTo>
                  <a:cubicBezTo>
                    <a:pt x="164" y="87"/>
                    <a:pt x="166" y="86"/>
                    <a:pt x="167" y="86"/>
                  </a:cubicBezTo>
                  <a:cubicBezTo>
                    <a:pt x="168" y="85"/>
                    <a:pt x="169" y="85"/>
                    <a:pt x="169" y="85"/>
                  </a:cubicBezTo>
                  <a:cubicBezTo>
                    <a:pt x="170" y="85"/>
                    <a:pt x="167" y="87"/>
                    <a:pt x="166" y="87"/>
                  </a:cubicBezTo>
                  <a:cubicBezTo>
                    <a:pt x="162" y="90"/>
                    <a:pt x="156" y="90"/>
                    <a:pt x="153" y="94"/>
                  </a:cubicBezTo>
                  <a:moveTo>
                    <a:pt x="108" y="107"/>
                  </a:moveTo>
                  <a:cubicBezTo>
                    <a:pt x="106" y="105"/>
                    <a:pt x="104" y="104"/>
                    <a:pt x="103" y="102"/>
                  </a:cubicBezTo>
                  <a:cubicBezTo>
                    <a:pt x="115" y="98"/>
                    <a:pt x="127" y="94"/>
                    <a:pt x="139" y="90"/>
                  </a:cubicBezTo>
                  <a:cubicBezTo>
                    <a:pt x="145" y="88"/>
                    <a:pt x="150" y="86"/>
                    <a:pt x="156" y="84"/>
                  </a:cubicBezTo>
                  <a:cubicBezTo>
                    <a:pt x="159" y="83"/>
                    <a:pt x="162" y="82"/>
                    <a:pt x="166" y="80"/>
                  </a:cubicBezTo>
                  <a:cubicBezTo>
                    <a:pt x="166" y="80"/>
                    <a:pt x="170" y="79"/>
                    <a:pt x="170" y="79"/>
                  </a:cubicBezTo>
                  <a:cubicBezTo>
                    <a:pt x="170" y="79"/>
                    <a:pt x="170" y="79"/>
                    <a:pt x="169" y="80"/>
                  </a:cubicBezTo>
                  <a:cubicBezTo>
                    <a:pt x="156" y="87"/>
                    <a:pt x="142" y="91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0" y="100"/>
                    <a:pt x="114" y="103"/>
                    <a:pt x="108" y="107"/>
                  </a:cubicBezTo>
                  <a:moveTo>
                    <a:pt x="144" y="92"/>
                  </a:moveTo>
                  <a:cubicBezTo>
                    <a:pt x="146" y="91"/>
                    <a:pt x="148" y="90"/>
                    <a:pt x="150" y="89"/>
                  </a:cubicBezTo>
                  <a:cubicBezTo>
                    <a:pt x="155" y="87"/>
                    <a:pt x="160" y="85"/>
                    <a:pt x="165" y="83"/>
                  </a:cubicBezTo>
                  <a:cubicBezTo>
                    <a:pt x="167" y="81"/>
                    <a:pt x="170" y="80"/>
                    <a:pt x="172" y="79"/>
                  </a:cubicBezTo>
                  <a:cubicBezTo>
                    <a:pt x="172" y="80"/>
                    <a:pt x="171" y="82"/>
                    <a:pt x="171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67" y="84"/>
                    <a:pt x="164" y="86"/>
                    <a:pt x="162" y="87"/>
                  </a:cubicBezTo>
                  <a:cubicBezTo>
                    <a:pt x="158" y="89"/>
                    <a:pt x="154" y="90"/>
                    <a:pt x="151" y="91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1"/>
                    <a:pt x="149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6" y="91"/>
                    <a:pt x="146" y="92"/>
                  </a:cubicBezTo>
                  <a:cubicBezTo>
                    <a:pt x="145" y="92"/>
                    <a:pt x="145" y="92"/>
                    <a:pt x="144" y="92"/>
                  </a:cubicBezTo>
                  <a:moveTo>
                    <a:pt x="15" y="84"/>
                  </a:moveTo>
                  <a:cubicBezTo>
                    <a:pt x="16" y="83"/>
                    <a:pt x="16" y="83"/>
                    <a:pt x="16" y="82"/>
                  </a:cubicBezTo>
                  <a:cubicBezTo>
                    <a:pt x="17" y="80"/>
                    <a:pt x="19" y="78"/>
                    <a:pt x="21" y="77"/>
                  </a:cubicBezTo>
                  <a:cubicBezTo>
                    <a:pt x="19" y="79"/>
                    <a:pt x="17" y="81"/>
                    <a:pt x="15" y="84"/>
                  </a:cubicBezTo>
                  <a:moveTo>
                    <a:pt x="102" y="101"/>
                  </a:moveTo>
                  <a:cubicBezTo>
                    <a:pt x="101" y="100"/>
                    <a:pt x="100" y="99"/>
                    <a:pt x="99" y="98"/>
                  </a:cubicBezTo>
                  <a:cubicBezTo>
                    <a:pt x="105" y="96"/>
                    <a:pt x="111" y="94"/>
                    <a:pt x="116" y="92"/>
                  </a:cubicBezTo>
                  <a:cubicBezTo>
                    <a:pt x="130" y="87"/>
                    <a:pt x="145" y="83"/>
                    <a:pt x="159" y="77"/>
                  </a:cubicBezTo>
                  <a:cubicBezTo>
                    <a:pt x="163" y="76"/>
                    <a:pt x="166" y="74"/>
                    <a:pt x="170" y="72"/>
                  </a:cubicBezTo>
                  <a:cubicBezTo>
                    <a:pt x="167" y="73"/>
                    <a:pt x="164" y="76"/>
                    <a:pt x="160" y="77"/>
                  </a:cubicBezTo>
                  <a:cubicBezTo>
                    <a:pt x="154" y="79"/>
                    <a:pt x="148" y="81"/>
                    <a:pt x="142" y="84"/>
                  </a:cubicBezTo>
                  <a:cubicBezTo>
                    <a:pt x="135" y="87"/>
                    <a:pt x="128" y="90"/>
                    <a:pt x="120" y="94"/>
                  </a:cubicBezTo>
                  <a:cubicBezTo>
                    <a:pt x="114" y="96"/>
                    <a:pt x="108" y="98"/>
                    <a:pt x="102" y="101"/>
                  </a:cubicBezTo>
                  <a:moveTo>
                    <a:pt x="119" y="96"/>
                  </a:moveTo>
                  <a:cubicBezTo>
                    <a:pt x="127" y="92"/>
                    <a:pt x="135" y="89"/>
                    <a:pt x="143" y="85"/>
                  </a:cubicBezTo>
                  <a:cubicBezTo>
                    <a:pt x="152" y="81"/>
                    <a:pt x="164" y="79"/>
                    <a:pt x="171" y="72"/>
                  </a:cubicBezTo>
                  <a:cubicBezTo>
                    <a:pt x="172" y="74"/>
                    <a:pt x="172" y="75"/>
                    <a:pt x="172" y="77"/>
                  </a:cubicBezTo>
                  <a:cubicBezTo>
                    <a:pt x="159" y="81"/>
                    <a:pt x="147" y="87"/>
                    <a:pt x="134" y="91"/>
                  </a:cubicBezTo>
                  <a:cubicBezTo>
                    <a:pt x="129" y="92"/>
                    <a:pt x="124" y="94"/>
                    <a:pt x="119" y="96"/>
                  </a:cubicBezTo>
                  <a:moveTo>
                    <a:pt x="75" y="105"/>
                  </a:moveTo>
                  <a:cubicBezTo>
                    <a:pt x="74" y="105"/>
                    <a:pt x="72" y="103"/>
                    <a:pt x="71" y="102"/>
                  </a:cubicBezTo>
                  <a:cubicBezTo>
                    <a:pt x="76" y="102"/>
                    <a:pt x="81" y="100"/>
                    <a:pt x="86" y="98"/>
                  </a:cubicBezTo>
                  <a:cubicBezTo>
                    <a:pt x="94" y="94"/>
                    <a:pt x="102" y="91"/>
                    <a:pt x="111" y="87"/>
                  </a:cubicBezTo>
                  <a:cubicBezTo>
                    <a:pt x="128" y="81"/>
                    <a:pt x="146" y="74"/>
                    <a:pt x="163" y="68"/>
                  </a:cubicBezTo>
                  <a:cubicBezTo>
                    <a:pt x="149" y="73"/>
                    <a:pt x="135" y="80"/>
                    <a:pt x="121" y="86"/>
                  </a:cubicBezTo>
                  <a:cubicBezTo>
                    <a:pt x="106" y="93"/>
                    <a:pt x="89" y="98"/>
                    <a:pt x="75" y="105"/>
                  </a:cubicBezTo>
                  <a:moveTo>
                    <a:pt x="99" y="97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6" y="94"/>
                    <a:pt x="114" y="90"/>
                    <a:pt x="121" y="87"/>
                  </a:cubicBezTo>
                  <a:cubicBezTo>
                    <a:pt x="129" y="84"/>
                    <a:pt x="138" y="80"/>
                    <a:pt x="146" y="77"/>
                  </a:cubicBezTo>
                  <a:cubicBezTo>
                    <a:pt x="152" y="74"/>
                    <a:pt x="161" y="72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9" y="68"/>
                    <a:pt x="170" y="69"/>
                    <a:pt x="171" y="71"/>
                  </a:cubicBezTo>
                  <a:cubicBezTo>
                    <a:pt x="164" y="73"/>
                    <a:pt x="157" y="77"/>
                    <a:pt x="149" y="79"/>
                  </a:cubicBezTo>
                  <a:cubicBezTo>
                    <a:pt x="141" y="82"/>
                    <a:pt x="133" y="85"/>
                    <a:pt x="125" y="88"/>
                  </a:cubicBezTo>
                  <a:cubicBezTo>
                    <a:pt x="116" y="91"/>
                    <a:pt x="107" y="94"/>
                    <a:pt x="99" y="97"/>
                  </a:cubicBezTo>
                  <a:moveTo>
                    <a:pt x="73" y="101"/>
                  </a:moveTo>
                  <a:cubicBezTo>
                    <a:pt x="72" y="101"/>
                    <a:pt x="72" y="101"/>
                    <a:pt x="73" y="101"/>
                  </a:cubicBezTo>
                  <a:cubicBezTo>
                    <a:pt x="75" y="100"/>
                    <a:pt x="78" y="99"/>
                    <a:pt x="81" y="97"/>
                  </a:cubicBezTo>
                  <a:cubicBezTo>
                    <a:pt x="98" y="90"/>
                    <a:pt x="116" y="84"/>
                    <a:pt x="133" y="77"/>
                  </a:cubicBezTo>
                  <a:cubicBezTo>
                    <a:pt x="144" y="72"/>
                    <a:pt x="156" y="69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8" y="73"/>
                    <a:pt x="130" y="79"/>
                    <a:pt x="113" y="85"/>
                  </a:cubicBezTo>
                  <a:cubicBezTo>
                    <a:pt x="105" y="88"/>
                    <a:pt x="97" y="91"/>
                    <a:pt x="90" y="95"/>
                  </a:cubicBezTo>
                  <a:cubicBezTo>
                    <a:pt x="86" y="97"/>
                    <a:pt x="82" y="99"/>
                    <a:pt x="78" y="100"/>
                  </a:cubicBezTo>
                  <a:cubicBezTo>
                    <a:pt x="78" y="100"/>
                    <a:pt x="73" y="101"/>
                    <a:pt x="73" y="101"/>
                  </a:cubicBezTo>
                  <a:moveTo>
                    <a:pt x="166" y="61"/>
                  </a:moveTo>
                  <a:cubicBezTo>
                    <a:pt x="166" y="61"/>
                    <a:pt x="168" y="60"/>
                    <a:pt x="169" y="59"/>
                  </a:cubicBezTo>
                  <a:cubicBezTo>
                    <a:pt x="171" y="59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2" y="59"/>
                    <a:pt x="172" y="59"/>
                  </a:cubicBezTo>
                  <a:cubicBezTo>
                    <a:pt x="170" y="60"/>
                    <a:pt x="168" y="61"/>
                    <a:pt x="166" y="62"/>
                  </a:cubicBezTo>
                  <a:cubicBezTo>
                    <a:pt x="162" y="65"/>
                    <a:pt x="157" y="67"/>
                    <a:pt x="153" y="68"/>
                  </a:cubicBezTo>
                  <a:cubicBezTo>
                    <a:pt x="143" y="72"/>
                    <a:pt x="133" y="76"/>
                    <a:pt x="123" y="79"/>
                  </a:cubicBezTo>
                  <a:cubicBezTo>
                    <a:pt x="106" y="86"/>
                    <a:pt x="88" y="92"/>
                    <a:pt x="71" y="101"/>
                  </a:cubicBezTo>
                  <a:cubicBezTo>
                    <a:pt x="71" y="100"/>
                    <a:pt x="70" y="100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4" y="98"/>
                    <a:pt x="77" y="96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91" y="90"/>
                    <a:pt x="100" y="87"/>
                    <a:pt x="110" y="83"/>
                  </a:cubicBezTo>
                  <a:cubicBezTo>
                    <a:pt x="119" y="79"/>
                    <a:pt x="128" y="75"/>
                    <a:pt x="138" y="72"/>
                  </a:cubicBezTo>
                  <a:cubicBezTo>
                    <a:pt x="148" y="68"/>
                    <a:pt x="157" y="65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moveTo>
                    <a:pt x="43" y="111"/>
                  </a:moveTo>
                  <a:cubicBezTo>
                    <a:pt x="44" y="110"/>
                    <a:pt x="45" y="109"/>
                    <a:pt x="45" y="108"/>
                  </a:cubicBezTo>
                  <a:cubicBezTo>
                    <a:pt x="53" y="104"/>
                    <a:pt x="60" y="100"/>
                    <a:pt x="67" y="97"/>
                  </a:cubicBezTo>
                  <a:cubicBezTo>
                    <a:pt x="77" y="93"/>
                    <a:pt x="86" y="88"/>
                    <a:pt x="95" y="84"/>
                  </a:cubicBezTo>
                  <a:cubicBezTo>
                    <a:pt x="115" y="75"/>
                    <a:pt x="135" y="67"/>
                    <a:pt x="155" y="60"/>
                  </a:cubicBezTo>
                  <a:cubicBezTo>
                    <a:pt x="159" y="58"/>
                    <a:pt x="163" y="57"/>
                    <a:pt x="167" y="55"/>
                  </a:cubicBezTo>
                  <a:cubicBezTo>
                    <a:pt x="169" y="54"/>
                    <a:pt x="172" y="53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3" y="53"/>
                    <a:pt x="172" y="53"/>
                  </a:cubicBezTo>
                  <a:cubicBezTo>
                    <a:pt x="170" y="54"/>
                    <a:pt x="168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59" y="59"/>
                    <a:pt x="149" y="63"/>
                    <a:pt x="140" y="67"/>
                  </a:cubicBezTo>
                  <a:cubicBezTo>
                    <a:pt x="121" y="75"/>
                    <a:pt x="102" y="83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77" y="94"/>
                    <a:pt x="73" y="96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6" y="99"/>
                  </a:cubicBezTo>
                  <a:cubicBezTo>
                    <a:pt x="66" y="100"/>
                    <a:pt x="65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7" y="104"/>
                    <a:pt x="51" y="109"/>
                    <a:pt x="43" y="111"/>
                  </a:cubicBezTo>
                  <a:moveTo>
                    <a:pt x="97" y="87"/>
                  </a:moveTo>
                  <a:cubicBezTo>
                    <a:pt x="107" y="82"/>
                    <a:pt x="117" y="77"/>
                    <a:pt x="128" y="73"/>
                  </a:cubicBezTo>
                  <a:cubicBezTo>
                    <a:pt x="137" y="70"/>
                    <a:pt x="145" y="66"/>
                    <a:pt x="154" y="62"/>
                  </a:cubicBezTo>
                  <a:cubicBezTo>
                    <a:pt x="161" y="59"/>
                    <a:pt x="170" y="57"/>
                    <a:pt x="176" y="52"/>
                  </a:cubicBezTo>
                  <a:cubicBezTo>
                    <a:pt x="176" y="54"/>
                    <a:pt x="175" y="55"/>
                    <a:pt x="174" y="57"/>
                  </a:cubicBezTo>
                  <a:cubicBezTo>
                    <a:pt x="165" y="60"/>
                    <a:pt x="156" y="64"/>
                    <a:pt x="147" y="67"/>
                  </a:cubicBezTo>
                  <a:cubicBezTo>
                    <a:pt x="138" y="70"/>
                    <a:pt x="130" y="74"/>
                    <a:pt x="121" y="77"/>
                  </a:cubicBezTo>
                  <a:cubicBezTo>
                    <a:pt x="113" y="81"/>
                    <a:pt x="105" y="84"/>
                    <a:pt x="97" y="87"/>
                  </a:cubicBezTo>
                  <a:moveTo>
                    <a:pt x="47" y="106"/>
                  </a:moveTo>
                  <a:cubicBezTo>
                    <a:pt x="47" y="104"/>
                    <a:pt x="48" y="103"/>
                    <a:pt x="49" y="101"/>
                  </a:cubicBezTo>
                  <a:cubicBezTo>
                    <a:pt x="70" y="90"/>
                    <a:pt x="93" y="80"/>
                    <a:pt x="115" y="71"/>
                  </a:cubicBezTo>
                  <a:cubicBezTo>
                    <a:pt x="127" y="66"/>
                    <a:pt x="138" y="62"/>
                    <a:pt x="149" y="57"/>
                  </a:cubicBezTo>
                  <a:cubicBezTo>
                    <a:pt x="154" y="55"/>
                    <a:pt x="159" y="53"/>
                    <a:pt x="164" y="51"/>
                  </a:cubicBezTo>
                  <a:cubicBezTo>
                    <a:pt x="165" y="51"/>
                    <a:pt x="165" y="51"/>
                    <a:pt x="166" y="50"/>
                  </a:cubicBezTo>
                  <a:cubicBezTo>
                    <a:pt x="146" y="60"/>
                    <a:pt x="125" y="66"/>
                    <a:pt x="105" y="75"/>
                  </a:cubicBezTo>
                  <a:cubicBezTo>
                    <a:pt x="85" y="84"/>
                    <a:pt x="66" y="95"/>
                    <a:pt x="47" y="106"/>
                  </a:cubicBezTo>
                  <a:moveTo>
                    <a:pt x="24" y="71"/>
                  </a:moveTo>
                  <a:cubicBezTo>
                    <a:pt x="30" y="68"/>
                    <a:pt x="37" y="63"/>
                    <a:pt x="44" y="60"/>
                  </a:cubicBezTo>
                  <a:cubicBezTo>
                    <a:pt x="50" y="56"/>
                    <a:pt x="56" y="53"/>
                    <a:pt x="62" y="50"/>
                  </a:cubicBezTo>
                  <a:cubicBezTo>
                    <a:pt x="50" y="57"/>
                    <a:pt x="37" y="64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moveTo>
                    <a:pt x="21" y="71"/>
                  </a:moveTo>
                  <a:cubicBezTo>
                    <a:pt x="19" y="71"/>
                    <a:pt x="16" y="71"/>
                    <a:pt x="14" y="70"/>
                  </a:cubicBezTo>
                  <a:cubicBezTo>
                    <a:pt x="29" y="63"/>
                    <a:pt x="43" y="56"/>
                    <a:pt x="57" y="48"/>
                  </a:cubicBezTo>
                  <a:cubicBezTo>
                    <a:pt x="45" y="56"/>
                    <a:pt x="33" y="63"/>
                    <a:pt x="21" y="71"/>
                  </a:cubicBezTo>
                  <a:moveTo>
                    <a:pt x="58" y="100"/>
                  </a:moveTo>
                  <a:cubicBezTo>
                    <a:pt x="75" y="91"/>
                    <a:pt x="93" y="82"/>
                    <a:pt x="110" y="74"/>
                  </a:cubicBezTo>
                  <a:cubicBezTo>
                    <a:pt x="131" y="64"/>
                    <a:pt x="154" y="58"/>
                    <a:pt x="175" y="47"/>
                  </a:cubicBezTo>
                  <a:cubicBezTo>
                    <a:pt x="175" y="48"/>
                    <a:pt x="176" y="49"/>
                    <a:pt x="176" y="50"/>
                  </a:cubicBezTo>
                  <a:cubicBezTo>
                    <a:pt x="154" y="60"/>
                    <a:pt x="130" y="67"/>
                    <a:pt x="108" y="77"/>
                  </a:cubicBezTo>
                  <a:cubicBezTo>
                    <a:pt x="97" y="82"/>
                    <a:pt x="85" y="88"/>
                    <a:pt x="74" y="93"/>
                  </a:cubicBezTo>
                  <a:cubicBezTo>
                    <a:pt x="68" y="95"/>
                    <a:pt x="63" y="98"/>
                    <a:pt x="58" y="100"/>
                  </a:cubicBezTo>
                  <a:moveTo>
                    <a:pt x="4" y="56"/>
                  </a:moveTo>
                  <a:cubicBezTo>
                    <a:pt x="5" y="50"/>
                    <a:pt x="12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49"/>
                    <a:pt x="9" y="53"/>
                    <a:pt x="4" y="56"/>
                  </a:cubicBezTo>
                  <a:moveTo>
                    <a:pt x="49" y="99"/>
                  </a:moveTo>
                  <a:cubicBezTo>
                    <a:pt x="49" y="99"/>
                    <a:pt x="49" y="98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8" y="94"/>
                    <a:pt x="65" y="89"/>
                    <a:pt x="73" y="85"/>
                  </a:cubicBezTo>
                  <a:cubicBezTo>
                    <a:pt x="78" y="83"/>
                    <a:pt x="84" y="80"/>
                    <a:pt x="89" y="78"/>
                  </a:cubicBezTo>
                  <a:cubicBezTo>
                    <a:pt x="109" y="69"/>
                    <a:pt x="129" y="61"/>
                    <a:pt x="148" y="52"/>
                  </a:cubicBezTo>
                  <a:cubicBezTo>
                    <a:pt x="153" y="50"/>
                    <a:pt x="157" y="47"/>
                    <a:pt x="162" y="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54" y="50"/>
                    <a:pt x="145" y="54"/>
                    <a:pt x="137" y="58"/>
                  </a:cubicBezTo>
                  <a:cubicBezTo>
                    <a:pt x="118" y="67"/>
                    <a:pt x="100" y="74"/>
                    <a:pt x="82" y="83"/>
                  </a:cubicBezTo>
                  <a:cubicBezTo>
                    <a:pt x="71" y="88"/>
                    <a:pt x="61" y="94"/>
                    <a:pt x="50" y="99"/>
                  </a:cubicBezTo>
                  <a:cubicBezTo>
                    <a:pt x="49" y="99"/>
                    <a:pt x="49" y="99"/>
                    <a:pt x="49" y="99"/>
                  </a:cubicBezTo>
                  <a:moveTo>
                    <a:pt x="85" y="82"/>
                  </a:moveTo>
                  <a:cubicBezTo>
                    <a:pt x="94" y="78"/>
                    <a:pt x="102" y="74"/>
                    <a:pt x="111" y="71"/>
                  </a:cubicBezTo>
                  <a:cubicBezTo>
                    <a:pt x="131" y="62"/>
                    <a:pt x="151" y="53"/>
                    <a:pt x="169" y="41"/>
                  </a:cubicBezTo>
                  <a:cubicBezTo>
                    <a:pt x="171" y="42"/>
                    <a:pt x="173" y="44"/>
                    <a:pt x="174" y="46"/>
                  </a:cubicBezTo>
                  <a:cubicBezTo>
                    <a:pt x="153" y="56"/>
                    <a:pt x="130" y="63"/>
                    <a:pt x="108" y="73"/>
                  </a:cubicBezTo>
                  <a:cubicBezTo>
                    <a:pt x="101" y="76"/>
                    <a:pt x="93" y="79"/>
                    <a:pt x="85" y="82"/>
                  </a:cubicBezTo>
                  <a:moveTo>
                    <a:pt x="50" y="96"/>
                  </a:moveTo>
                  <a:cubicBezTo>
                    <a:pt x="50" y="95"/>
                    <a:pt x="50" y="95"/>
                    <a:pt x="50" y="94"/>
                  </a:cubicBezTo>
                  <a:cubicBezTo>
                    <a:pt x="54" y="93"/>
                    <a:pt x="58" y="91"/>
                    <a:pt x="62" y="89"/>
                  </a:cubicBezTo>
                  <a:cubicBezTo>
                    <a:pt x="72" y="84"/>
                    <a:pt x="81" y="79"/>
                    <a:pt x="91" y="75"/>
                  </a:cubicBezTo>
                  <a:cubicBezTo>
                    <a:pt x="111" y="66"/>
                    <a:pt x="130" y="56"/>
                    <a:pt x="149" y="46"/>
                  </a:cubicBezTo>
                  <a:cubicBezTo>
                    <a:pt x="152" y="45"/>
                    <a:pt x="155" y="42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5" y="43"/>
                    <a:pt x="152" y="45"/>
                    <a:pt x="148" y="47"/>
                  </a:cubicBezTo>
                  <a:cubicBezTo>
                    <a:pt x="139" y="53"/>
                    <a:pt x="130" y="58"/>
                    <a:pt x="120" y="62"/>
                  </a:cubicBezTo>
                  <a:cubicBezTo>
                    <a:pt x="101" y="71"/>
                    <a:pt x="83" y="80"/>
                    <a:pt x="65" y="88"/>
                  </a:cubicBezTo>
                  <a:cubicBezTo>
                    <a:pt x="62" y="89"/>
                    <a:pt x="60" y="90"/>
                    <a:pt x="58" y="92"/>
                  </a:cubicBezTo>
                  <a:cubicBezTo>
                    <a:pt x="55" y="93"/>
                    <a:pt x="53" y="94"/>
                    <a:pt x="50" y="96"/>
                  </a:cubicBezTo>
                  <a:moveTo>
                    <a:pt x="100" y="72"/>
                  </a:moveTo>
                  <a:cubicBezTo>
                    <a:pt x="102" y="71"/>
                    <a:pt x="103" y="71"/>
                    <a:pt x="105" y="70"/>
                  </a:cubicBezTo>
                  <a:cubicBezTo>
                    <a:pt x="115" y="66"/>
                    <a:pt x="124" y="62"/>
                    <a:pt x="134" y="57"/>
                  </a:cubicBezTo>
                  <a:cubicBezTo>
                    <a:pt x="144" y="52"/>
                    <a:pt x="152" y="46"/>
                    <a:pt x="161" y="40"/>
                  </a:cubicBezTo>
                  <a:cubicBezTo>
                    <a:pt x="162" y="40"/>
                    <a:pt x="162" y="40"/>
                    <a:pt x="163" y="40"/>
                  </a:cubicBezTo>
                  <a:cubicBezTo>
                    <a:pt x="165" y="40"/>
                    <a:pt x="166" y="40"/>
                    <a:pt x="168" y="41"/>
                  </a:cubicBezTo>
                  <a:cubicBezTo>
                    <a:pt x="159" y="45"/>
                    <a:pt x="150" y="50"/>
                    <a:pt x="141" y="54"/>
                  </a:cubicBezTo>
                  <a:cubicBezTo>
                    <a:pt x="130" y="59"/>
                    <a:pt x="119" y="64"/>
                    <a:pt x="108" y="69"/>
                  </a:cubicBezTo>
                  <a:cubicBezTo>
                    <a:pt x="105" y="70"/>
                    <a:pt x="103" y="71"/>
                    <a:pt x="100" y="72"/>
                  </a:cubicBezTo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0"/>
                    <a:pt x="29" y="39"/>
                    <a:pt x="30" y="38"/>
                  </a:cubicBezTo>
                  <a:cubicBezTo>
                    <a:pt x="31" y="38"/>
                    <a:pt x="31" y="37"/>
                    <a:pt x="32" y="37"/>
                  </a:cubicBezTo>
                  <a:cubicBezTo>
                    <a:pt x="29" y="39"/>
                    <a:pt x="26" y="42"/>
                    <a:pt x="23" y="44"/>
                  </a:cubicBezTo>
                  <a:moveTo>
                    <a:pt x="8" y="67"/>
                  </a:moveTo>
                  <a:cubicBezTo>
                    <a:pt x="8" y="66"/>
                    <a:pt x="7" y="65"/>
                    <a:pt x="7" y="65"/>
                  </a:cubicBezTo>
                  <a:cubicBezTo>
                    <a:pt x="21" y="55"/>
                    <a:pt x="37" y="47"/>
                    <a:pt x="53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3" y="38"/>
                    <a:pt x="51" y="39"/>
                    <a:pt x="49" y="40"/>
                  </a:cubicBezTo>
                  <a:cubicBezTo>
                    <a:pt x="35" y="48"/>
                    <a:pt x="21" y="57"/>
                    <a:pt x="8" y="67"/>
                  </a:cubicBezTo>
                  <a:moveTo>
                    <a:pt x="33" y="97"/>
                  </a:moveTo>
                  <a:cubicBezTo>
                    <a:pt x="31" y="97"/>
                    <a:pt x="28" y="97"/>
                    <a:pt x="26" y="96"/>
                  </a:cubicBezTo>
                  <a:cubicBezTo>
                    <a:pt x="34" y="90"/>
                    <a:pt x="45" y="87"/>
                    <a:pt x="54" y="83"/>
                  </a:cubicBezTo>
                  <a:cubicBezTo>
                    <a:pt x="65" y="77"/>
                    <a:pt x="75" y="72"/>
                    <a:pt x="86" y="66"/>
                  </a:cubicBezTo>
                  <a:cubicBezTo>
                    <a:pt x="97" y="61"/>
                    <a:pt x="108" y="56"/>
                    <a:pt x="119" y="51"/>
                  </a:cubicBezTo>
                  <a:cubicBezTo>
                    <a:pt x="130" y="47"/>
                    <a:pt x="141" y="41"/>
                    <a:pt x="152" y="37"/>
                  </a:cubicBezTo>
                  <a:cubicBezTo>
                    <a:pt x="153" y="36"/>
                    <a:pt x="154" y="35"/>
                    <a:pt x="154" y="35"/>
                  </a:cubicBezTo>
                  <a:cubicBezTo>
                    <a:pt x="154" y="35"/>
                    <a:pt x="154" y="36"/>
                    <a:pt x="152" y="37"/>
                  </a:cubicBezTo>
                  <a:cubicBezTo>
                    <a:pt x="150" y="38"/>
                    <a:pt x="147" y="39"/>
                    <a:pt x="145" y="41"/>
                  </a:cubicBezTo>
                  <a:cubicBezTo>
                    <a:pt x="140" y="43"/>
                    <a:pt x="135" y="46"/>
                    <a:pt x="130" y="49"/>
                  </a:cubicBezTo>
                  <a:cubicBezTo>
                    <a:pt x="120" y="54"/>
                    <a:pt x="109" y="58"/>
                    <a:pt x="99" y="64"/>
                  </a:cubicBezTo>
                  <a:cubicBezTo>
                    <a:pt x="89" y="70"/>
                    <a:pt x="79" y="74"/>
                    <a:pt x="69" y="80"/>
                  </a:cubicBezTo>
                  <a:cubicBezTo>
                    <a:pt x="58" y="85"/>
                    <a:pt x="47" y="90"/>
                    <a:pt x="38" y="97"/>
                  </a:cubicBezTo>
                  <a:cubicBezTo>
                    <a:pt x="36" y="97"/>
                    <a:pt x="34" y="97"/>
                    <a:pt x="33" y="97"/>
                  </a:cubicBezTo>
                  <a:moveTo>
                    <a:pt x="41" y="96"/>
                  </a:moveTo>
                  <a:cubicBezTo>
                    <a:pt x="45" y="94"/>
                    <a:pt x="48" y="91"/>
                    <a:pt x="51" y="90"/>
                  </a:cubicBezTo>
                  <a:cubicBezTo>
                    <a:pt x="56" y="87"/>
                    <a:pt x="62" y="85"/>
                    <a:pt x="67" y="82"/>
                  </a:cubicBezTo>
                  <a:cubicBezTo>
                    <a:pt x="77" y="76"/>
                    <a:pt x="88" y="71"/>
                    <a:pt x="98" y="66"/>
                  </a:cubicBezTo>
                  <a:cubicBezTo>
                    <a:pt x="108" y="60"/>
                    <a:pt x="118" y="55"/>
                    <a:pt x="128" y="51"/>
                  </a:cubicBezTo>
                  <a:cubicBezTo>
                    <a:pt x="138" y="46"/>
                    <a:pt x="148" y="41"/>
                    <a:pt x="156" y="35"/>
                  </a:cubicBezTo>
                  <a:cubicBezTo>
                    <a:pt x="156" y="36"/>
                    <a:pt x="156" y="37"/>
                    <a:pt x="155" y="38"/>
                  </a:cubicBezTo>
                  <a:cubicBezTo>
                    <a:pt x="155" y="38"/>
                    <a:pt x="155" y="39"/>
                    <a:pt x="155" y="40"/>
                  </a:cubicBezTo>
                  <a:cubicBezTo>
                    <a:pt x="156" y="40"/>
                    <a:pt x="156" y="40"/>
                    <a:pt x="156" y="41"/>
                  </a:cubicBezTo>
                  <a:cubicBezTo>
                    <a:pt x="150" y="44"/>
                    <a:pt x="144" y="48"/>
                    <a:pt x="137" y="51"/>
                  </a:cubicBezTo>
                  <a:cubicBezTo>
                    <a:pt x="127" y="57"/>
                    <a:pt x="116" y="62"/>
                    <a:pt x="105" y="67"/>
                  </a:cubicBezTo>
                  <a:cubicBezTo>
                    <a:pt x="94" y="72"/>
                    <a:pt x="83" y="77"/>
                    <a:pt x="72" y="82"/>
                  </a:cubicBezTo>
                  <a:cubicBezTo>
                    <a:pt x="64" y="86"/>
                    <a:pt x="57" y="90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5" y="95"/>
                    <a:pt x="43" y="96"/>
                    <a:pt x="41" y="96"/>
                  </a:cubicBezTo>
                  <a:moveTo>
                    <a:pt x="15" y="89"/>
                  </a:moveTo>
                  <a:cubicBezTo>
                    <a:pt x="15" y="88"/>
                    <a:pt x="15" y="87"/>
                    <a:pt x="15" y="86"/>
                  </a:cubicBezTo>
                  <a:cubicBezTo>
                    <a:pt x="22" y="79"/>
                    <a:pt x="31" y="73"/>
                    <a:pt x="40" y="68"/>
                  </a:cubicBezTo>
                  <a:cubicBezTo>
                    <a:pt x="51" y="62"/>
                    <a:pt x="62" y="56"/>
                    <a:pt x="73" y="51"/>
                  </a:cubicBezTo>
                  <a:cubicBezTo>
                    <a:pt x="83" y="46"/>
                    <a:pt x="94" y="41"/>
                    <a:pt x="104" y="35"/>
                  </a:cubicBezTo>
                  <a:cubicBezTo>
                    <a:pt x="104" y="35"/>
                    <a:pt x="105" y="34"/>
                    <a:pt x="106" y="34"/>
                  </a:cubicBezTo>
                  <a:cubicBezTo>
                    <a:pt x="105" y="35"/>
                    <a:pt x="103" y="36"/>
                    <a:pt x="102" y="36"/>
                  </a:cubicBezTo>
                  <a:cubicBezTo>
                    <a:pt x="91" y="43"/>
                    <a:pt x="80" y="49"/>
                    <a:pt x="69" y="54"/>
                  </a:cubicBezTo>
                  <a:cubicBezTo>
                    <a:pt x="58" y="60"/>
                    <a:pt x="48" y="66"/>
                    <a:pt x="38" y="73"/>
                  </a:cubicBezTo>
                  <a:cubicBezTo>
                    <a:pt x="33" y="76"/>
                    <a:pt x="29" y="79"/>
                    <a:pt x="24" y="82"/>
                  </a:cubicBezTo>
                  <a:cubicBezTo>
                    <a:pt x="22" y="84"/>
                    <a:pt x="20" y="85"/>
                    <a:pt x="18" y="87"/>
                  </a:cubicBezTo>
                  <a:cubicBezTo>
                    <a:pt x="17" y="87"/>
                    <a:pt x="16" y="88"/>
                    <a:pt x="17" y="88"/>
                  </a:cubicBezTo>
                  <a:cubicBezTo>
                    <a:pt x="15" y="89"/>
                    <a:pt x="15" y="89"/>
                    <a:pt x="15" y="89"/>
                  </a:cubicBezTo>
                  <a:moveTo>
                    <a:pt x="62" y="34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moveTo>
                    <a:pt x="27" y="34"/>
                  </a:move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28" y="36"/>
                    <a:pt x="23" y="39"/>
                    <a:pt x="20" y="42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8" y="39"/>
                    <a:pt x="20" y="38"/>
                    <a:pt x="23" y="36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4" y="38"/>
                    <a:pt x="30" y="36"/>
                    <a:pt x="32" y="32"/>
                  </a:cubicBezTo>
                  <a:cubicBezTo>
                    <a:pt x="33" y="33"/>
                    <a:pt x="34" y="34"/>
                    <a:pt x="34" y="35"/>
                  </a:cubicBezTo>
                  <a:cubicBezTo>
                    <a:pt x="32" y="36"/>
                    <a:pt x="30" y="37"/>
                    <a:pt x="28" y="38"/>
                  </a:cubicBezTo>
                  <a:cubicBezTo>
                    <a:pt x="27" y="39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2" y="42"/>
                    <a:pt x="21" y="43"/>
                  </a:cubicBezTo>
                  <a:moveTo>
                    <a:pt x="14" y="40"/>
                  </a:moveTo>
                  <a:cubicBezTo>
                    <a:pt x="14" y="39"/>
                    <a:pt x="13" y="38"/>
                    <a:pt x="12" y="38"/>
                  </a:cubicBezTo>
                  <a:cubicBezTo>
                    <a:pt x="16" y="36"/>
                    <a:pt x="20" y="33"/>
                    <a:pt x="24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7" y="28"/>
                    <a:pt x="25" y="30"/>
                    <a:pt x="23" y="31"/>
                  </a:cubicBezTo>
                  <a:cubicBezTo>
                    <a:pt x="20" y="34"/>
                    <a:pt x="17" y="37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moveTo>
                    <a:pt x="17" y="38"/>
                  </a:moveTo>
                  <a:cubicBezTo>
                    <a:pt x="16" y="38"/>
                    <a:pt x="21" y="34"/>
                    <a:pt x="22" y="34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0" y="28"/>
                    <a:pt x="31" y="29"/>
                    <a:pt x="31" y="30"/>
                  </a:cubicBezTo>
                  <a:cubicBezTo>
                    <a:pt x="27" y="33"/>
                    <a:pt x="23" y="35"/>
                    <a:pt x="19" y="38"/>
                  </a:cubicBezTo>
                  <a:cubicBezTo>
                    <a:pt x="18" y="38"/>
                    <a:pt x="18" y="38"/>
                    <a:pt x="17" y="38"/>
                  </a:cubicBezTo>
                  <a:moveTo>
                    <a:pt x="11" y="36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4" y="32"/>
                    <a:pt x="18" y="28"/>
                    <a:pt x="23" y="25"/>
                  </a:cubicBezTo>
                  <a:cubicBezTo>
                    <a:pt x="19" y="28"/>
                    <a:pt x="14" y="32"/>
                    <a:pt x="11" y="36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22" y="95"/>
                  </a:moveTo>
                  <a:cubicBezTo>
                    <a:pt x="20" y="94"/>
                    <a:pt x="19" y="93"/>
                    <a:pt x="18" y="93"/>
                  </a:cubicBezTo>
                  <a:cubicBezTo>
                    <a:pt x="27" y="85"/>
                    <a:pt x="39" y="81"/>
                    <a:pt x="49" y="76"/>
                  </a:cubicBezTo>
                  <a:cubicBezTo>
                    <a:pt x="61" y="70"/>
                    <a:pt x="74" y="64"/>
                    <a:pt x="86" y="58"/>
                  </a:cubicBezTo>
                  <a:cubicBezTo>
                    <a:pt x="98" y="52"/>
                    <a:pt x="110" y="46"/>
                    <a:pt x="122" y="41"/>
                  </a:cubicBezTo>
                  <a:cubicBezTo>
                    <a:pt x="128" y="38"/>
                    <a:pt x="134" y="36"/>
                    <a:pt x="140" y="33"/>
                  </a:cubicBezTo>
                  <a:cubicBezTo>
                    <a:pt x="145" y="30"/>
                    <a:pt x="150" y="28"/>
                    <a:pt x="154" y="25"/>
                  </a:cubicBezTo>
                  <a:cubicBezTo>
                    <a:pt x="146" y="33"/>
                    <a:pt x="132" y="37"/>
                    <a:pt x="121" y="42"/>
                  </a:cubicBezTo>
                  <a:cubicBezTo>
                    <a:pt x="109" y="48"/>
                    <a:pt x="97" y="54"/>
                    <a:pt x="85" y="60"/>
                  </a:cubicBezTo>
                  <a:cubicBezTo>
                    <a:pt x="63" y="70"/>
                    <a:pt x="41" y="81"/>
                    <a:pt x="22" y="95"/>
                  </a:cubicBezTo>
                  <a:moveTo>
                    <a:pt x="155" y="24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moveTo>
                    <a:pt x="25" y="96"/>
                  </a:moveTo>
                  <a:cubicBezTo>
                    <a:pt x="24" y="96"/>
                    <a:pt x="23" y="96"/>
                    <a:pt x="23" y="95"/>
                  </a:cubicBezTo>
                  <a:cubicBezTo>
                    <a:pt x="43" y="81"/>
                    <a:pt x="65" y="70"/>
                    <a:pt x="87" y="60"/>
                  </a:cubicBezTo>
                  <a:cubicBezTo>
                    <a:pt x="100" y="53"/>
                    <a:pt x="113" y="47"/>
                    <a:pt x="126" y="41"/>
                  </a:cubicBezTo>
                  <a:cubicBezTo>
                    <a:pt x="136" y="36"/>
                    <a:pt x="148" y="32"/>
                    <a:pt x="156" y="24"/>
                  </a:cubicBezTo>
                  <a:cubicBezTo>
                    <a:pt x="157" y="27"/>
                    <a:pt x="157" y="31"/>
                    <a:pt x="157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5" y="38"/>
                    <a:pt x="135" y="44"/>
                    <a:pt x="124" y="48"/>
                  </a:cubicBezTo>
                  <a:cubicBezTo>
                    <a:pt x="112" y="53"/>
                    <a:pt x="101" y="58"/>
                    <a:pt x="90" y="63"/>
                  </a:cubicBezTo>
                  <a:cubicBezTo>
                    <a:pt x="78" y="69"/>
                    <a:pt x="66" y="75"/>
                    <a:pt x="53" y="82"/>
                  </a:cubicBezTo>
                  <a:cubicBezTo>
                    <a:pt x="44" y="87"/>
                    <a:pt x="33" y="89"/>
                    <a:pt x="25" y="96"/>
                  </a:cubicBezTo>
                  <a:moveTo>
                    <a:pt x="14" y="36"/>
                  </a:moveTo>
                  <a:cubicBezTo>
                    <a:pt x="13" y="35"/>
                    <a:pt x="13" y="35"/>
                    <a:pt x="14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6"/>
                  </a:cubicBezTo>
                  <a:cubicBezTo>
                    <a:pt x="23" y="29"/>
                    <a:pt x="19" y="33"/>
                    <a:pt x="14" y="36"/>
                  </a:cubicBezTo>
                  <a:moveTo>
                    <a:pt x="9" y="32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9" y="23"/>
                    <a:pt x="19" y="23"/>
                    <a:pt x="17" y="26"/>
                  </a:cubicBezTo>
                  <a:cubicBezTo>
                    <a:pt x="14" y="28"/>
                    <a:pt x="12" y="30"/>
                    <a:pt x="9" y="32"/>
                  </a:cubicBezTo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7" y="27"/>
                    <a:pt x="20" y="23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5" y="29"/>
                    <a:pt x="11" y="31"/>
                    <a:pt x="9" y="33"/>
                  </a:cubicBezTo>
                  <a:moveTo>
                    <a:pt x="9" y="29"/>
                  </a:moveTo>
                  <a:cubicBezTo>
                    <a:pt x="10" y="28"/>
                    <a:pt x="10" y="28"/>
                    <a:pt x="10" y="27"/>
                  </a:cubicBezTo>
                  <a:cubicBezTo>
                    <a:pt x="12" y="24"/>
                    <a:pt x="15" y="23"/>
                    <a:pt x="18" y="22"/>
                  </a:cubicBezTo>
                  <a:cubicBezTo>
                    <a:pt x="15" y="25"/>
                    <a:pt x="12" y="27"/>
                    <a:pt x="9" y="29"/>
                  </a:cubicBezTo>
                  <a:moveTo>
                    <a:pt x="38" y="33"/>
                  </a:moveTo>
                  <a:cubicBezTo>
                    <a:pt x="38" y="32"/>
                    <a:pt x="38" y="31"/>
                    <a:pt x="38" y="30"/>
                  </a:cubicBezTo>
                  <a:cubicBezTo>
                    <a:pt x="43" y="27"/>
                    <a:pt x="49" y="25"/>
                    <a:pt x="55" y="22"/>
                  </a:cubicBezTo>
                  <a:cubicBezTo>
                    <a:pt x="49" y="26"/>
                    <a:pt x="44" y="29"/>
                    <a:pt x="38" y="33"/>
                  </a:cubicBezTo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7" y="89"/>
                    <a:pt x="18" y="88"/>
                    <a:pt x="19" y="88"/>
                  </a:cubicBezTo>
                  <a:cubicBezTo>
                    <a:pt x="20" y="87"/>
                    <a:pt x="21" y="86"/>
                    <a:pt x="23" y="85"/>
                  </a:cubicBezTo>
                  <a:cubicBezTo>
                    <a:pt x="32" y="79"/>
                    <a:pt x="44" y="74"/>
                    <a:pt x="54" y="68"/>
                  </a:cubicBezTo>
                  <a:cubicBezTo>
                    <a:pt x="65" y="62"/>
                    <a:pt x="76" y="55"/>
                    <a:pt x="87" y="50"/>
                  </a:cubicBezTo>
                  <a:cubicBezTo>
                    <a:pt x="98" y="45"/>
                    <a:pt x="109" y="40"/>
                    <a:pt x="120" y="34"/>
                  </a:cubicBezTo>
                  <a:cubicBezTo>
                    <a:pt x="128" y="31"/>
                    <a:pt x="135" y="26"/>
                    <a:pt x="143" y="22"/>
                  </a:cubicBezTo>
                  <a:cubicBezTo>
                    <a:pt x="141" y="23"/>
                    <a:pt x="140" y="24"/>
                    <a:pt x="138" y="25"/>
                  </a:cubicBezTo>
                  <a:cubicBezTo>
                    <a:pt x="133" y="28"/>
                    <a:pt x="128" y="31"/>
                    <a:pt x="122" y="34"/>
                  </a:cubicBezTo>
                  <a:cubicBezTo>
                    <a:pt x="110" y="41"/>
                    <a:pt x="96" y="47"/>
                    <a:pt x="84" y="53"/>
                  </a:cubicBezTo>
                  <a:cubicBezTo>
                    <a:pt x="71" y="60"/>
                    <a:pt x="59" y="67"/>
                    <a:pt x="46" y="74"/>
                  </a:cubicBezTo>
                  <a:cubicBezTo>
                    <a:pt x="36" y="79"/>
                    <a:pt x="26" y="85"/>
                    <a:pt x="17" y="92"/>
                  </a:cubicBezTo>
                  <a:moveTo>
                    <a:pt x="21" y="47"/>
                  </a:moveTo>
                  <a:cubicBezTo>
                    <a:pt x="22" y="47"/>
                    <a:pt x="22" y="46"/>
                    <a:pt x="23" y="45"/>
                  </a:cubicBezTo>
                  <a:cubicBezTo>
                    <a:pt x="25" y="44"/>
                    <a:pt x="28" y="42"/>
                    <a:pt x="31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7"/>
                    <a:pt x="38" y="37"/>
                    <a:pt x="38" y="36"/>
                  </a:cubicBezTo>
                  <a:cubicBezTo>
                    <a:pt x="42" y="34"/>
                    <a:pt x="47" y="32"/>
                    <a:pt x="51" y="29"/>
                  </a:cubicBezTo>
                  <a:cubicBezTo>
                    <a:pt x="56" y="26"/>
                    <a:pt x="62" y="24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0" y="26"/>
                    <a:pt x="52" y="30"/>
                    <a:pt x="45" y="35"/>
                  </a:cubicBezTo>
                  <a:cubicBezTo>
                    <a:pt x="32" y="43"/>
                    <a:pt x="16" y="50"/>
                    <a:pt x="4" y="60"/>
                  </a:cubicBezTo>
                  <a:cubicBezTo>
                    <a:pt x="4" y="59"/>
                    <a:pt x="4" y="58"/>
                    <a:pt x="4" y="57"/>
                  </a:cubicBezTo>
                  <a:cubicBezTo>
                    <a:pt x="9" y="54"/>
                    <a:pt x="15" y="50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1" y="47"/>
                  </a:cubicBezTo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42" y="32"/>
                    <a:pt x="47" y="29"/>
                    <a:pt x="51" y="26"/>
                  </a:cubicBezTo>
                  <a:cubicBezTo>
                    <a:pt x="54" y="24"/>
                    <a:pt x="57" y="22"/>
                    <a:pt x="59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2" y="19"/>
                    <a:pt x="63" y="18"/>
                    <a:pt x="65" y="18"/>
                  </a:cubicBezTo>
                  <a:cubicBezTo>
                    <a:pt x="65" y="18"/>
                    <a:pt x="65" y="19"/>
                    <a:pt x="66" y="20"/>
                  </a:cubicBezTo>
                  <a:cubicBezTo>
                    <a:pt x="61" y="23"/>
                    <a:pt x="56" y="25"/>
                    <a:pt x="51" y="28"/>
                  </a:cubicBezTo>
                  <a:cubicBezTo>
                    <a:pt x="47" y="30"/>
                    <a:pt x="42" y="33"/>
                    <a:pt x="38" y="35"/>
                  </a:cubicBezTo>
                  <a:moveTo>
                    <a:pt x="30" y="84"/>
                  </a:moveTo>
                  <a:cubicBezTo>
                    <a:pt x="46" y="75"/>
                    <a:pt x="63" y="66"/>
                    <a:pt x="80" y="57"/>
                  </a:cubicBezTo>
                  <a:cubicBezTo>
                    <a:pt x="97" y="47"/>
                    <a:pt x="116" y="39"/>
                    <a:pt x="134" y="29"/>
                  </a:cubicBezTo>
                  <a:cubicBezTo>
                    <a:pt x="137" y="27"/>
                    <a:pt x="140" y="25"/>
                    <a:pt x="143" y="23"/>
                  </a:cubicBezTo>
                  <a:cubicBezTo>
                    <a:pt x="144" y="22"/>
                    <a:pt x="145" y="21"/>
                    <a:pt x="146" y="21"/>
                  </a:cubicBezTo>
                  <a:cubicBezTo>
                    <a:pt x="147" y="20"/>
                    <a:pt x="147" y="20"/>
                    <a:pt x="148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2" y="18"/>
                    <a:pt x="153" y="19"/>
                    <a:pt x="153" y="19"/>
                  </a:cubicBezTo>
                  <a:cubicBezTo>
                    <a:pt x="154" y="20"/>
                    <a:pt x="155" y="22"/>
                    <a:pt x="156" y="23"/>
                  </a:cubicBezTo>
                  <a:cubicBezTo>
                    <a:pt x="153" y="24"/>
                    <a:pt x="151" y="26"/>
                    <a:pt x="148" y="28"/>
                  </a:cubicBezTo>
                  <a:cubicBezTo>
                    <a:pt x="144" y="30"/>
                    <a:pt x="140" y="32"/>
                    <a:pt x="136" y="34"/>
                  </a:cubicBezTo>
                  <a:cubicBezTo>
                    <a:pt x="127" y="38"/>
                    <a:pt x="117" y="42"/>
                    <a:pt x="108" y="46"/>
                  </a:cubicBezTo>
                  <a:cubicBezTo>
                    <a:pt x="90" y="55"/>
                    <a:pt x="72" y="64"/>
                    <a:pt x="53" y="73"/>
                  </a:cubicBezTo>
                  <a:cubicBezTo>
                    <a:pt x="45" y="76"/>
                    <a:pt x="37" y="81"/>
                    <a:pt x="30" y="84"/>
                  </a:cubicBezTo>
                  <a:moveTo>
                    <a:pt x="131" y="22"/>
                  </a:moveTo>
                  <a:cubicBezTo>
                    <a:pt x="131" y="22"/>
                    <a:pt x="132" y="22"/>
                    <a:pt x="132" y="21"/>
                  </a:cubicBezTo>
                  <a:cubicBezTo>
                    <a:pt x="136" y="18"/>
                    <a:pt x="141" y="16"/>
                    <a:pt x="145" y="16"/>
                  </a:cubicBezTo>
                  <a:cubicBezTo>
                    <a:pt x="147" y="16"/>
                    <a:pt x="148" y="16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7" y="18"/>
                    <a:pt x="145" y="20"/>
                    <a:pt x="143" y="21"/>
                  </a:cubicBezTo>
                  <a:cubicBezTo>
                    <a:pt x="135" y="26"/>
                    <a:pt x="126" y="30"/>
                    <a:pt x="117" y="35"/>
                  </a:cubicBezTo>
                  <a:cubicBezTo>
                    <a:pt x="100" y="43"/>
                    <a:pt x="82" y="51"/>
                    <a:pt x="64" y="61"/>
                  </a:cubicBezTo>
                  <a:cubicBezTo>
                    <a:pt x="56" y="66"/>
                    <a:pt x="47" y="71"/>
                    <a:pt x="38" y="75"/>
                  </a:cubicBezTo>
                  <a:cubicBezTo>
                    <a:pt x="35" y="77"/>
                    <a:pt x="32" y="79"/>
                    <a:pt x="29" y="80"/>
                  </a:cubicBezTo>
                  <a:cubicBezTo>
                    <a:pt x="58" y="59"/>
                    <a:pt x="91" y="44"/>
                    <a:pt x="122" y="26"/>
                  </a:cubicBezTo>
                  <a:cubicBezTo>
                    <a:pt x="124" y="25"/>
                    <a:pt x="126" y="24"/>
                    <a:pt x="128" y="22"/>
                  </a:cubicBezTo>
                  <a:cubicBezTo>
                    <a:pt x="129" y="22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2"/>
                    <a:pt x="131" y="22"/>
                  </a:cubicBezTo>
                  <a:moveTo>
                    <a:pt x="18" y="82"/>
                  </a:moveTo>
                  <a:cubicBezTo>
                    <a:pt x="20" y="80"/>
                    <a:pt x="22" y="77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5"/>
                    <a:pt x="26" y="75"/>
                    <a:pt x="26" y="74"/>
                  </a:cubicBezTo>
                  <a:cubicBezTo>
                    <a:pt x="30" y="71"/>
                    <a:pt x="35" y="68"/>
                    <a:pt x="40" y="65"/>
                  </a:cubicBezTo>
                  <a:cubicBezTo>
                    <a:pt x="53" y="57"/>
                    <a:pt x="66" y="49"/>
                    <a:pt x="79" y="42"/>
                  </a:cubicBezTo>
                  <a:cubicBezTo>
                    <a:pt x="96" y="33"/>
                    <a:pt x="113" y="26"/>
                    <a:pt x="128" y="16"/>
                  </a:cubicBezTo>
                  <a:cubicBezTo>
                    <a:pt x="128" y="17"/>
                    <a:pt x="128" y="18"/>
                    <a:pt x="128" y="19"/>
                  </a:cubicBezTo>
                  <a:cubicBezTo>
                    <a:pt x="128" y="20"/>
                    <a:pt x="128" y="20"/>
                    <a:pt x="129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5"/>
                    <a:pt x="118" y="26"/>
                    <a:pt x="114" y="28"/>
                  </a:cubicBezTo>
                  <a:cubicBezTo>
                    <a:pt x="104" y="33"/>
                    <a:pt x="95" y="39"/>
                    <a:pt x="86" y="44"/>
                  </a:cubicBezTo>
                  <a:cubicBezTo>
                    <a:pt x="68" y="53"/>
                    <a:pt x="49" y="61"/>
                    <a:pt x="32" y="72"/>
                  </a:cubicBezTo>
                  <a:cubicBezTo>
                    <a:pt x="28" y="74"/>
                    <a:pt x="25" y="76"/>
                    <a:pt x="22" y="78"/>
                  </a:cubicBezTo>
                  <a:cubicBezTo>
                    <a:pt x="21" y="79"/>
                    <a:pt x="20" y="81"/>
                    <a:pt x="18" y="82"/>
                  </a:cubicBezTo>
                  <a:moveTo>
                    <a:pt x="122" y="17"/>
                  </a:moveTo>
                  <a:cubicBezTo>
                    <a:pt x="122" y="17"/>
                    <a:pt x="123" y="16"/>
                    <a:pt x="124" y="16"/>
                  </a:cubicBezTo>
                  <a:cubicBezTo>
                    <a:pt x="125" y="16"/>
                    <a:pt x="126" y="15"/>
                    <a:pt x="126" y="15"/>
                  </a:cubicBezTo>
                  <a:cubicBezTo>
                    <a:pt x="127" y="15"/>
                    <a:pt x="126" y="15"/>
                    <a:pt x="125" y="17"/>
                  </a:cubicBezTo>
                  <a:cubicBezTo>
                    <a:pt x="120" y="20"/>
                    <a:pt x="115" y="22"/>
                    <a:pt x="110" y="25"/>
                  </a:cubicBezTo>
                  <a:cubicBezTo>
                    <a:pt x="104" y="28"/>
                    <a:pt x="98" y="31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1" y="29"/>
                    <a:pt x="109" y="25"/>
                    <a:pt x="117" y="20"/>
                  </a:cubicBezTo>
                  <a:cubicBezTo>
                    <a:pt x="119" y="19"/>
                    <a:pt x="120" y="18"/>
                    <a:pt x="122" y="17"/>
                  </a:cubicBezTo>
                  <a:moveTo>
                    <a:pt x="10" y="67"/>
                  </a:moveTo>
                  <a:cubicBezTo>
                    <a:pt x="13" y="66"/>
                    <a:pt x="18" y="62"/>
                    <a:pt x="21" y="59"/>
                  </a:cubicBezTo>
                  <a:cubicBezTo>
                    <a:pt x="28" y="53"/>
                    <a:pt x="37" y="48"/>
                    <a:pt x="45" y="44"/>
                  </a:cubicBezTo>
                  <a:cubicBezTo>
                    <a:pt x="54" y="39"/>
                    <a:pt x="63" y="34"/>
                    <a:pt x="72" y="29"/>
                  </a:cubicBezTo>
                  <a:cubicBezTo>
                    <a:pt x="79" y="25"/>
                    <a:pt x="85" y="20"/>
                    <a:pt x="92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9" y="22"/>
                    <a:pt x="82" y="28"/>
                    <a:pt x="74" y="32"/>
                  </a:cubicBezTo>
                  <a:cubicBezTo>
                    <a:pt x="56" y="42"/>
                    <a:pt x="38" y="51"/>
                    <a:pt x="21" y="61"/>
                  </a:cubicBezTo>
                  <a:cubicBezTo>
                    <a:pt x="17" y="63"/>
                    <a:pt x="14" y="66"/>
                    <a:pt x="10" y="67"/>
                  </a:cubicBezTo>
                  <a:moveTo>
                    <a:pt x="39" y="27"/>
                  </a:moveTo>
                  <a:cubicBezTo>
                    <a:pt x="39" y="26"/>
                    <a:pt x="39" y="24"/>
                    <a:pt x="39" y="23"/>
                  </a:cubicBezTo>
                  <a:cubicBezTo>
                    <a:pt x="42" y="21"/>
                    <a:pt x="45" y="19"/>
                    <a:pt x="48" y="18"/>
                  </a:cubicBezTo>
                  <a:cubicBezTo>
                    <a:pt x="51" y="16"/>
                    <a:pt x="53" y="15"/>
                    <a:pt x="56" y="14"/>
                  </a:cubicBezTo>
                  <a:cubicBezTo>
                    <a:pt x="54" y="14"/>
                    <a:pt x="51" y="17"/>
                    <a:pt x="49" y="19"/>
                  </a:cubicBezTo>
                  <a:cubicBezTo>
                    <a:pt x="46" y="21"/>
                    <a:pt x="42" y="24"/>
                    <a:pt x="39" y="27"/>
                  </a:cubicBezTo>
                  <a:moveTo>
                    <a:pt x="106" y="21"/>
                  </a:moveTo>
                  <a:cubicBezTo>
                    <a:pt x="111" y="18"/>
                    <a:pt x="116" y="14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9" y="13"/>
                    <a:pt x="117" y="15"/>
                    <a:pt x="115" y="16"/>
                  </a:cubicBezTo>
                  <a:cubicBezTo>
                    <a:pt x="112" y="18"/>
                    <a:pt x="109" y="20"/>
                    <a:pt x="106" y="21"/>
                  </a:cubicBezTo>
                  <a:moveTo>
                    <a:pt x="42" y="17"/>
                  </a:moveTo>
                  <a:cubicBezTo>
                    <a:pt x="43" y="15"/>
                    <a:pt x="44" y="14"/>
                    <a:pt x="46" y="12"/>
                  </a:cubicBezTo>
                  <a:cubicBezTo>
                    <a:pt x="48" y="11"/>
                    <a:pt x="50" y="11"/>
                    <a:pt x="52" y="10"/>
                  </a:cubicBezTo>
                  <a:cubicBezTo>
                    <a:pt x="49" y="12"/>
                    <a:pt x="45" y="14"/>
                    <a:pt x="42" y="17"/>
                  </a:cubicBezTo>
                  <a:moveTo>
                    <a:pt x="40" y="21"/>
                  </a:move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4" y="17"/>
                    <a:pt x="44" y="17"/>
                  </a:cubicBezTo>
                  <a:cubicBezTo>
                    <a:pt x="47" y="15"/>
                    <a:pt x="51" y="13"/>
                    <a:pt x="54" y="10"/>
                  </a:cubicBezTo>
                  <a:cubicBezTo>
                    <a:pt x="58" y="11"/>
                    <a:pt x="61" y="13"/>
                    <a:pt x="64" y="17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53" y="22"/>
                    <a:pt x="45" y="24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5" y="24"/>
                    <a:pt x="52" y="19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1" y="14"/>
                    <a:pt x="46" y="18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moveTo>
                    <a:pt x="17" y="57"/>
                  </a:moveTo>
                  <a:cubicBezTo>
                    <a:pt x="29" y="50"/>
                    <a:pt x="41" y="43"/>
                    <a:pt x="52" y="36"/>
                  </a:cubicBezTo>
                  <a:cubicBezTo>
                    <a:pt x="66" y="28"/>
                    <a:pt x="81" y="21"/>
                    <a:pt x="92" y="10"/>
                  </a:cubicBezTo>
                  <a:cubicBezTo>
                    <a:pt x="93" y="11"/>
                    <a:pt x="94" y="12"/>
                    <a:pt x="94" y="13"/>
                  </a:cubicBezTo>
                  <a:cubicBezTo>
                    <a:pt x="88" y="17"/>
                    <a:pt x="82" y="21"/>
                    <a:pt x="76" y="24"/>
                  </a:cubicBezTo>
                  <a:cubicBezTo>
                    <a:pt x="68" y="29"/>
                    <a:pt x="60" y="33"/>
                    <a:pt x="52" y="38"/>
                  </a:cubicBezTo>
                  <a:cubicBezTo>
                    <a:pt x="45" y="42"/>
                    <a:pt x="37" y="46"/>
                    <a:pt x="30" y="50"/>
                  </a:cubicBezTo>
                  <a:cubicBezTo>
                    <a:pt x="26" y="52"/>
                    <a:pt x="22" y="54"/>
                    <a:pt x="18" y="56"/>
                  </a:cubicBezTo>
                  <a:cubicBezTo>
                    <a:pt x="18" y="56"/>
                    <a:pt x="18" y="57"/>
                    <a:pt x="17" y="57"/>
                  </a:cubicBezTo>
                  <a:moveTo>
                    <a:pt x="23" y="71"/>
                  </a:moveTo>
                  <a:cubicBezTo>
                    <a:pt x="34" y="64"/>
                    <a:pt x="46" y="56"/>
                    <a:pt x="58" y="49"/>
                  </a:cubicBezTo>
                  <a:cubicBezTo>
                    <a:pt x="70" y="42"/>
                    <a:pt x="83" y="35"/>
                    <a:pt x="96" y="28"/>
                  </a:cubicBezTo>
                  <a:cubicBezTo>
                    <a:pt x="106" y="22"/>
                    <a:pt x="117" y="17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6" y="10"/>
                    <a:pt x="127" y="12"/>
                    <a:pt x="128" y="14"/>
                  </a:cubicBezTo>
                  <a:cubicBezTo>
                    <a:pt x="119" y="15"/>
                    <a:pt x="111" y="23"/>
                    <a:pt x="104" y="27"/>
                  </a:cubicBezTo>
                  <a:cubicBezTo>
                    <a:pt x="94" y="32"/>
                    <a:pt x="85" y="37"/>
                    <a:pt x="76" y="42"/>
                  </a:cubicBezTo>
                  <a:cubicBezTo>
                    <a:pt x="69" y="46"/>
                    <a:pt x="61" y="49"/>
                    <a:pt x="54" y="53"/>
                  </a:cubicBezTo>
                  <a:cubicBezTo>
                    <a:pt x="43" y="59"/>
                    <a:pt x="33" y="65"/>
                    <a:pt x="23" y="71"/>
                  </a:cubicBezTo>
                  <a:moveTo>
                    <a:pt x="70" y="19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6" y="14"/>
                    <a:pt x="81" y="11"/>
                    <a:pt x="86" y="9"/>
                  </a:cubicBezTo>
                  <a:cubicBezTo>
                    <a:pt x="81" y="12"/>
                    <a:pt x="75" y="16"/>
                    <a:pt x="70" y="19"/>
                  </a:cubicBezTo>
                  <a:moveTo>
                    <a:pt x="6" y="64"/>
                  </a:moveTo>
                  <a:cubicBezTo>
                    <a:pt x="5" y="63"/>
                    <a:pt x="5" y="62"/>
                    <a:pt x="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7" y="50"/>
                    <a:pt x="33" y="43"/>
                    <a:pt x="48" y="35"/>
                  </a:cubicBezTo>
                  <a:cubicBezTo>
                    <a:pt x="55" y="30"/>
                    <a:pt x="63" y="25"/>
                    <a:pt x="71" y="20"/>
                  </a:cubicBezTo>
                  <a:cubicBezTo>
                    <a:pt x="77" y="16"/>
                    <a:pt x="84" y="12"/>
                    <a:pt x="90" y="7"/>
                  </a:cubicBezTo>
                  <a:cubicBezTo>
                    <a:pt x="90" y="8"/>
                    <a:pt x="91" y="8"/>
                    <a:pt x="92" y="9"/>
                  </a:cubicBezTo>
                  <a:cubicBezTo>
                    <a:pt x="77" y="18"/>
                    <a:pt x="63" y="27"/>
                    <a:pt x="49" y="35"/>
                  </a:cubicBezTo>
                  <a:cubicBezTo>
                    <a:pt x="35" y="44"/>
                    <a:pt x="19" y="50"/>
                    <a:pt x="6" y="60"/>
                  </a:cubicBezTo>
                  <a:cubicBezTo>
                    <a:pt x="5" y="61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0" y="51"/>
                    <a:pt x="35" y="44"/>
                    <a:pt x="50" y="36"/>
                  </a:cubicBezTo>
                  <a:cubicBezTo>
                    <a:pt x="57" y="32"/>
                    <a:pt x="64" y="28"/>
                    <a:pt x="71" y="23"/>
                  </a:cubicBezTo>
                  <a:cubicBezTo>
                    <a:pt x="77" y="19"/>
                    <a:pt x="85" y="15"/>
                    <a:pt x="91" y="10"/>
                  </a:cubicBezTo>
                  <a:cubicBezTo>
                    <a:pt x="85" y="16"/>
                    <a:pt x="78" y="20"/>
                    <a:pt x="71" y="24"/>
                  </a:cubicBezTo>
                  <a:cubicBezTo>
                    <a:pt x="63" y="28"/>
                    <a:pt x="55" y="33"/>
                    <a:pt x="48" y="38"/>
                  </a:cubicBezTo>
                  <a:cubicBezTo>
                    <a:pt x="40" y="43"/>
                    <a:pt x="32" y="47"/>
                    <a:pt x="24" y="52"/>
                  </a:cubicBezTo>
                  <a:cubicBezTo>
                    <a:pt x="18" y="56"/>
                    <a:pt x="11" y="59"/>
                    <a:pt x="6" y="64"/>
                  </a:cubicBezTo>
                  <a:moveTo>
                    <a:pt x="13" y="69"/>
                  </a:moveTo>
                  <a:cubicBezTo>
                    <a:pt x="12" y="69"/>
                    <a:pt x="11" y="68"/>
                    <a:pt x="10" y="68"/>
                  </a:cubicBezTo>
                  <a:cubicBezTo>
                    <a:pt x="17" y="66"/>
                    <a:pt x="24" y="60"/>
                    <a:pt x="30" y="57"/>
                  </a:cubicBezTo>
                  <a:cubicBezTo>
                    <a:pt x="40" y="51"/>
                    <a:pt x="49" y="47"/>
                    <a:pt x="59" y="41"/>
                  </a:cubicBezTo>
                  <a:cubicBezTo>
                    <a:pt x="68" y="36"/>
                    <a:pt x="78" y="31"/>
                    <a:pt x="87" y="25"/>
                  </a:cubicBezTo>
                  <a:cubicBezTo>
                    <a:pt x="95" y="20"/>
                    <a:pt x="103" y="14"/>
                    <a:pt x="112" y="9"/>
                  </a:cubicBezTo>
                  <a:cubicBezTo>
                    <a:pt x="112" y="9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8"/>
                    <a:pt x="112" y="9"/>
                    <a:pt x="110" y="11"/>
                  </a:cubicBezTo>
                  <a:cubicBezTo>
                    <a:pt x="105" y="14"/>
                    <a:pt x="100" y="17"/>
                    <a:pt x="95" y="20"/>
                  </a:cubicBezTo>
                  <a:cubicBezTo>
                    <a:pt x="86" y="26"/>
                    <a:pt x="76" y="32"/>
                    <a:pt x="67" y="37"/>
                  </a:cubicBezTo>
                  <a:cubicBezTo>
                    <a:pt x="57" y="43"/>
                    <a:pt x="48" y="48"/>
                    <a:pt x="38" y="53"/>
                  </a:cubicBezTo>
                  <a:cubicBezTo>
                    <a:pt x="30" y="58"/>
                    <a:pt x="22" y="65"/>
                    <a:pt x="13" y="69"/>
                  </a:cubicBezTo>
                  <a:moveTo>
                    <a:pt x="21" y="66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6" y="62"/>
                    <a:pt x="30" y="59"/>
                    <a:pt x="35" y="57"/>
                  </a:cubicBezTo>
                  <a:cubicBezTo>
                    <a:pt x="44" y="51"/>
                    <a:pt x="53" y="46"/>
                    <a:pt x="63" y="41"/>
                  </a:cubicBezTo>
                  <a:cubicBezTo>
                    <a:pt x="82" y="30"/>
                    <a:pt x="101" y="18"/>
                    <a:pt x="119" y="6"/>
                  </a:cubicBezTo>
                  <a:cubicBezTo>
                    <a:pt x="121" y="6"/>
                    <a:pt x="123" y="7"/>
                    <a:pt x="124" y="8"/>
                  </a:cubicBezTo>
                  <a:cubicBezTo>
                    <a:pt x="111" y="15"/>
                    <a:pt x="99" y="24"/>
                    <a:pt x="86" y="32"/>
                  </a:cubicBezTo>
                  <a:cubicBezTo>
                    <a:pt x="84" y="33"/>
                    <a:pt x="81" y="35"/>
                    <a:pt x="79" y="36"/>
                  </a:cubicBezTo>
                  <a:cubicBezTo>
                    <a:pt x="77" y="37"/>
                    <a:pt x="76" y="38"/>
                    <a:pt x="74" y="39"/>
                  </a:cubicBezTo>
                  <a:cubicBezTo>
                    <a:pt x="56" y="47"/>
                    <a:pt x="39" y="57"/>
                    <a:pt x="21" y="66"/>
                  </a:cubicBezTo>
                  <a:moveTo>
                    <a:pt x="100" y="15"/>
                  </a:moveTo>
                  <a:cubicBezTo>
                    <a:pt x="104" y="9"/>
                    <a:pt x="110" y="6"/>
                    <a:pt x="116" y="6"/>
                  </a:cubicBezTo>
                  <a:cubicBezTo>
                    <a:pt x="111" y="8"/>
                    <a:pt x="105" y="12"/>
                    <a:pt x="100" y="15"/>
                  </a:cubicBezTo>
                  <a:moveTo>
                    <a:pt x="71" y="15"/>
                  </a:moveTo>
                  <a:cubicBezTo>
                    <a:pt x="71" y="15"/>
                    <a:pt x="71" y="14"/>
                    <a:pt x="72" y="14"/>
                  </a:cubicBezTo>
                  <a:cubicBezTo>
                    <a:pt x="73" y="12"/>
                    <a:pt x="75" y="11"/>
                    <a:pt x="77" y="10"/>
                  </a:cubicBezTo>
                  <a:cubicBezTo>
                    <a:pt x="80" y="8"/>
                    <a:pt x="83" y="6"/>
                    <a:pt x="86" y="4"/>
                  </a:cubicBezTo>
                  <a:cubicBezTo>
                    <a:pt x="87" y="5"/>
                    <a:pt x="88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3" y="9"/>
                    <a:pt x="77" y="13"/>
                    <a:pt x="71" y="15"/>
                  </a:cubicBezTo>
                  <a:moveTo>
                    <a:pt x="73" y="12"/>
                  </a:moveTo>
                  <a:cubicBezTo>
                    <a:pt x="74" y="9"/>
                    <a:pt x="76" y="7"/>
                    <a:pt x="79" y="5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1" y="6"/>
                    <a:pt x="78" y="8"/>
                    <a:pt x="75" y="10"/>
                  </a:cubicBezTo>
                  <a:cubicBezTo>
                    <a:pt x="74" y="11"/>
                    <a:pt x="73" y="11"/>
                    <a:pt x="73" y="12"/>
                  </a:cubicBezTo>
                  <a:moveTo>
                    <a:pt x="84" y="0"/>
                  </a:moveTo>
                  <a:cubicBezTo>
                    <a:pt x="83" y="0"/>
                    <a:pt x="83" y="0"/>
                    <a:pt x="82" y="0"/>
                  </a:cubicBezTo>
                  <a:cubicBezTo>
                    <a:pt x="75" y="1"/>
                    <a:pt x="69" y="7"/>
                    <a:pt x="67" y="14"/>
                  </a:cubicBezTo>
                  <a:cubicBezTo>
                    <a:pt x="64" y="9"/>
                    <a:pt x="59" y="6"/>
                    <a:pt x="53" y="6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38" y="11"/>
                    <a:pt x="35" y="19"/>
                    <a:pt x="35" y="28"/>
                  </a:cubicBezTo>
                  <a:cubicBezTo>
                    <a:pt x="31" y="23"/>
                    <a:pt x="25" y="18"/>
                    <a:pt x="19" y="18"/>
                  </a:cubicBezTo>
                  <a:cubicBezTo>
                    <a:pt x="15" y="18"/>
                    <a:pt x="12" y="20"/>
                    <a:pt x="8" y="23"/>
                  </a:cubicBezTo>
                  <a:cubicBezTo>
                    <a:pt x="1" y="30"/>
                    <a:pt x="6" y="38"/>
                    <a:pt x="12" y="43"/>
                  </a:cubicBezTo>
                  <a:cubicBezTo>
                    <a:pt x="5" y="45"/>
                    <a:pt x="0" y="51"/>
                    <a:pt x="0" y="59"/>
                  </a:cubicBezTo>
                  <a:cubicBezTo>
                    <a:pt x="0" y="68"/>
                    <a:pt x="9" y="74"/>
                    <a:pt x="18" y="75"/>
                  </a:cubicBezTo>
                  <a:cubicBezTo>
                    <a:pt x="11" y="80"/>
                    <a:pt x="7" y="88"/>
                    <a:pt x="15" y="95"/>
                  </a:cubicBezTo>
                  <a:cubicBezTo>
                    <a:pt x="19" y="100"/>
                    <a:pt x="25" y="101"/>
                    <a:pt x="32" y="101"/>
                  </a:cubicBezTo>
                  <a:cubicBezTo>
                    <a:pt x="36" y="101"/>
                    <a:pt x="41" y="101"/>
                    <a:pt x="45" y="99"/>
                  </a:cubicBezTo>
                  <a:cubicBezTo>
                    <a:pt x="42" y="110"/>
                    <a:pt x="32" y="118"/>
                    <a:pt x="23" y="126"/>
                  </a:cubicBezTo>
                  <a:cubicBezTo>
                    <a:pt x="22" y="126"/>
                    <a:pt x="23" y="127"/>
                    <a:pt x="23" y="128"/>
                  </a:cubicBezTo>
                  <a:cubicBezTo>
                    <a:pt x="23" y="129"/>
                    <a:pt x="24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3"/>
                    <a:pt x="56" y="117"/>
                    <a:pt x="68" y="103"/>
                  </a:cubicBezTo>
                  <a:cubicBezTo>
                    <a:pt x="71" y="109"/>
                    <a:pt x="76" y="112"/>
                    <a:pt x="81" y="112"/>
                  </a:cubicBezTo>
                  <a:cubicBezTo>
                    <a:pt x="87" y="112"/>
                    <a:pt x="93" y="108"/>
                    <a:pt x="98" y="102"/>
                  </a:cubicBezTo>
                  <a:cubicBezTo>
                    <a:pt x="102" y="107"/>
                    <a:pt x="107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20" y="112"/>
                    <a:pt x="126" y="107"/>
                    <a:pt x="129" y="102"/>
                  </a:cubicBezTo>
                  <a:cubicBezTo>
                    <a:pt x="131" y="104"/>
                    <a:pt x="135" y="105"/>
                    <a:pt x="138" y="105"/>
                  </a:cubicBezTo>
                  <a:cubicBezTo>
                    <a:pt x="144" y="105"/>
                    <a:pt x="149" y="102"/>
                    <a:pt x="150" y="97"/>
                  </a:cubicBezTo>
                  <a:cubicBezTo>
                    <a:pt x="152" y="98"/>
                    <a:pt x="154" y="99"/>
                    <a:pt x="156" y="99"/>
                  </a:cubicBezTo>
                  <a:cubicBezTo>
                    <a:pt x="170" y="99"/>
                    <a:pt x="184" y="75"/>
                    <a:pt x="171" y="65"/>
                  </a:cubicBezTo>
                  <a:cubicBezTo>
                    <a:pt x="178" y="61"/>
                    <a:pt x="182" y="54"/>
                    <a:pt x="178" y="46"/>
                  </a:cubicBezTo>
                  <a:cubicBezTo>
                    <a:pt x="175" y="39"/>
                    <a:pt x="169" y="36"/>
                    <a:pt x="163" y="36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62" y="29"/>
                    <a:pt x="160" y="21"/>
                    <a:pt x="156" y="16"/>
                  </a:cubicBezTo>
                  <a:cubicBezTo>
                    <a:pt x="153" y="13"/>
                    <a:pt x="149" y="12"/>
                    <a:pt x="146" y="12"/>
                  </a:cubicBezTo>
                  <a:cubicBezTo>
                    <a:pt x="141" y="12"/>
                    <a:pt x="136" y="14"/>
                    <a:pt x="132" y="16"/>
                  </a:cubicBezTo>
                  <a:cubicBezTo>
                    <a:pt x="132" y="6"/>
                    <a:pt x="124" y="2"/>
                    <a:pt x="116" y="2"/>
                  </a:cubicBezTo>
                  <a:cubicBezTo>
                    <a:pt x="109" y="2"/>
                    <a:pt x="102" y="5"/>
                    <a:pt x="98" y="11"/>
                  </a:cubicBezTo>
                  <a:cubicBezTo>
                    <a:pt x="95" y="6"/>
                    <a:pt x="90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1761794" y="2990777"/>
              <a:ext cx="915988" cy="649288"/>
            </a:xfrm>
            <a:custGeom>
              <a:avLst/>
              <a:gdLst>
                <a:gd name="T0" fmla="*/ 43 w 216"/>
                <a:gd name="T1" fmla="*/ 141 h 153"/>
                <a:gd name="T2" fmla="*/ 49 w 216"/>
                <a:gd name="T3" fmla="*/ 135 h 153"/>
                <a:gd name="T4" fmla="*/ 89 w 216"/>
                <a:gd name="T5" fmla="*/ 125 h 153"/>
                <a:gd name="T6" fmla="*/ 173 w 216"/>
                <a:gd name="T7" fmla="*/ 114 h 153"/>
                <a:gd name="T8" fmla="*/ 181 w 216"/>
                <a:gd name="T9" fmla="*/ 111 h 153"/>
                <a:gd name="T10" fmla="*/ 185 w 216"/>
                <a:gd name="T11" fmla="*/ 99 h 153"/>
                <a:gd name="T12" fmla="*/ 204 w 216"/>
                <a:gd name="T13" fmla="*/ 93 h 153"/>
                <a:gd name="T14" fmla="*/ 171 w 216"/>
                <a:gd name="T15" fmla="*/ 109 h 153"/>
                <a:gd name="T16" fmla="*/ 168 w 216"/>
                <a:gd name="T17" fmla="*/ 99 h 153"/>
                <a:gd name="T18" fmla="*/ 141 w 216"/>
                <a:gd name="T19" fmla="*/ 113 h 153"/>
                <a:gd name="T20" fmla="*/ 172 w 216"/>
                <a:gd name="T21" fmla="*/ 91 h 153"/>
                <a:gd name="T22" fmla="*/ 158 w 216"/>
                <a:gd name="T23" fmla="*/ 91 h 153"/>
                <a:gd name="T24" fmla="*/ 205 w 216"/>
                <a:gd name="T25" fmla="*/ 69 h 153"/>
                <a:gd name="T26" fmla="*/ 97 w 216"/>
                <a:gd name="T27" fmla="*/ 111 h 153"/>
                <a:gd name="T28" fmla="*/ 206 w 216"/>
                <a:gd name="T29" fmla="*/ 62 h 153"/>
                <a:gd name="T30" fmla="*/ 80 w 216"/>
                <a:gd name="T31" fmla="*/ 116 h 153"/>
                <a:gd name="T32" fmla="*/ 143 w 216"/>
                <a:gd name="T33" fmla="*/ 92 h 153"/>
                <a:gd name="T34" fmla="*/ 52 w 216"/>
                <a:gd name="T35" fmla="*/ 71 h 153"/>
                <a:gd name="T36" fmla="*/ 69 w 216"/>
                <a:gd name="T37" fmla="*/ 118 h 153"/>
                <a:gd name="T38" fmla="*/ 58 w 216"/>
                <a:gd name="T39" fmla="*/ 117 h 153"/>
                <a:gd name="T40" fmla="*/ 59 w 216"/>
                <a:gd name="T41" fmla="*/ 117 h 153"/>
                <a:gd name="T42" fmla="*/ 108 w 216"/>
                <a:gd name="T43" fmla="*/ 88 h 153"/>
                <a:gd name="T44" fmla="*/ 158 w 216"/>
                <a:gd name="T45" fmla="*/ 67 h 153"/>
                <a:gd name="T46" fmla="*/ 10 w 216"/>
                <a:gd name="T47" fmla="*/ 79 h 153"/>
                <a:gd name="T48" fmla="*/ 141 w 216"/>
                <a:gd name="T49" fmla="*/ 61 h 153"/>
                <a:gd name="T50" fmla="*/ 61 w 216"/>
                <a:gd name="T51" fmla="*/ 106 h 153"/>
                <a:gd name="T52" fmla="*/ 58 w 216"/>
                <a:gd name="T53" fmla="*/ 111 h 153"/>
                <a:gd name="T54" fmla="*/ 81 w 216"/>
                <a:gd name="T55" fmla="*/ 64 h 153"/>
                <a:gd name="T56" fmla="*/ 37 w 216"/>
                <a:gd name="T57" fmla="*/ 38 h 153"/>
                <a:gd name="T58" fmla="*/ 38 w 216"/>
                <a:gd name="T59" fmla="*/ 38 h 153"/>
                <a:gd name="T60" fmla="*/ 18 w 216"/>
                <a:gd name="T61" fmla="*/ 47 h 153"/>
                <a:gd name="T62" fmla="*/ 13 w 216"/>
                <a:gd name="T63" fmla="*/ 43 h 153"/>
                <a:gd name="T64" fmla="*/ 183 w 216"/>
                <a:gd name="T65" fmla="*/ 29 h 153"/>
                <a:gd name="T66" fmla="*/ 106 w 216"/>
                <a:gd name="T67" fmla="*/ 75 h 153"/>
                <a:gd name="T68" fmla="*/ 11 w 216"/>
                <a:gd name="T69" fmla="*/ 36 h 153"/>
                <a:gd name="T70" fmla="*/ 11 w 216"/>
                <a:gd name="T71" fmla="*/ 39 h 153"/>
                <a:gd name="T72" fmla="*/ 23 w 216"/>
                <a:gd name="T73" fmla="*/ 104 h 153"/>
                <a:gd name="T74" fmla="*/ 25 w 216"/>
                <a:gd name="T75" fmla="*/ 55 h 153"/>
                <a:gd name="T76" fmla="*/ 24 w 216"/>
                <a:gd name="T77" fmla="*/ 55 h 153"/>
                <a:gd name="T78" fmla="*/ 60 w 216"/>
                <a:gd name="T79" fmla="*/ 33 h 153"/>
                <a:gd name="T80" fmla="*/ 175 w 216"/>
                <a:gd name="T81" fmla="*/ 33 h 153"/>
                <a:gd name="T82" fmla="*/ 169 w 216"/>
                <a:gd name="T83" fmla="*/ 25 h 153"/>
                <a:gd name="T84" fmla="*/ 29 w 216"/>
                <a:gd name="T85" fmla="*/ 89 h 153"/>
                <a:gd name="T86" fmla="*/ 102 w 216"/>
                <a:gd name="T87" fmla="*/ 52 h 153"/>
                <a:gd name="T88" fmla="*/ 138 w 216"/>
                <a:gd name="T89" fmla="*/ 24 h 153"/>
                <a:gd name="T90" fmla="*/ 115 w 216"/>
                <a:gd name="T91" fmla="*/ 20 h 153"/>
                <a:gd name="T92" fmla="*/ 125 w 216"/>
                <a:gd name="T93" fmla="*/ 25 h 153"/>
                <a:gd name="T94" fmla="*/ 62 w 216"/>
                <a:gd name="T95" fmla="*/ 12 h 153"/>
                <a:gd name="T96" fmla="*/ 68 w 216"/>
                <a:gd name="T97" fmla="*/ 15 h 153"/>
                <a:gd name="T98" fmla="*/ 22 w 216"/>
                <a:gd name="T99" fmla="*/ 66 h 153"/>
                <a:gd name="T100" fmla="*/ 28 w 216"/>
                <a:gd name="T101" fmla="*/ 84 h 153"/>
                <a:gd name="T102" fmla="*/ 106 w 216"/>
                <a:gd name="T103" fmla="*/ 8 h 153"/>
                <a:gd name="T104" fmla="*/ 29 w 216"/>
                <a:gd name="T105" fmla="*/ 61 h 153"/>
                <a:gd name="T106" fmla="*/ 113 w 216"/>
                <a:gd name="T107" fmla="*/ 24 h 153"/>
                <a:gd name="T108" fmla="*/ 93 w 216"/>
                <a:gd name="T109" fmla="*/ 43 h 153"/>
                <a:gd name="T110" fmla="*/ 105 w 216"/>
                <a:gd name="T111" fmla="*/ 7 h 153"/>
                <a:gd name="T112" fmla="*/ 63 w 216"/>
                <a:gd name="T113" fmla="*/ 8 h 153"/>
                <a:gd name="T114" fmla="*/ 28 w 216"/>
                <a:gd name="T115" fmla="*/ 149 h 153"/>
                <a:gd name="T116" fmla="*/ 178 w 216"/>
                <a:gd name="T117" fmla="*/ 115 h 153"/>
                <a:gd name="T118" fmla="*/ 197 w 216"/>
                <a:gd name="T119" fmla="*/ 109 h 153"/>
                <a:gd name="T120" fmla="*/ 116 w 216"/>
                <a:gd name="T121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153">
                  <a:moveTo>
                    <a:pt x="196" y="112"/>
                  </a:moveTo>
                  <a:cubicBezTo>
                    <a:pt x="194" y="112"/>
                    <a:pt x="192" y="112"/>
                    <a:pt x="189" y="112"/>
                  </a:cubicBezTo>
                  <a:cubicBezTo>
                    <a:pt x="188" y="112"/>
                    <a:pt x="187" y="112"/>
                    <a:pt x="186" y="112"/>
                  </a:cubicBezTo>
                  <a:cubicBezTo>
                    <a:pt x="186" y="113"/>
                    <a:pt x="186" y="115"/>
                    <a:pt x="186" y="117"/>
                  </a:cubicBezTo>
                  <a:cubicBezTo>
                    <a:pt x="190" y="116"/>
                    <a:pt x="193" y="115"/>
                    <a:pt x="197" y="112"/>
                  </a:cubicBezTo>
                  <a:cubicBezTo>
                    <a:pt x="197" y="112"/>
                    <a:pt x="196" y="112"/>
                    <a:pt x="196" y="112"/>
                  </a:cubicBezTo>
                  <a:moveTo>
                    <a:pt x="41" y="143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3" y="142"/>
                    <a:pt x="43" y="142"/>
                  </a:cubicBezTo>
                  <a:cubicBezTo>
                    <a:pt x="43" y="143"/>
                    <a:pt x="42" y="143"/>
                    <a:pt x="41" y="143"/>
                  </a:cubicBezTo>
                  <a:moveTo>
                    <a:pt x="43" y="141"/>
                  </a:moveTo>
                  <a:cubicBezTo>
                    <a:pt x="45" y="140"/>
                    <a:pt x="46" y="138"/>
                    <a:pt x="47" y="137"/>
                  </a:cubicBezTo>
                  <a:cubicBezTo>
                    <a:pt x="52" y="135"/>
                    <a:pt x="58" y="133"/>
                    <a:pt x="63" y="132"/>
                  </a:cubicBezTo>
                  <a:cubicBezTo>
                    <a:pt x="58" y="135"/>
                    <a:pt x="54" y="137"/>
                    <a:pt x="49" y="139"/>
                  </a:cubicBezTo>
                  <a:cubicBezTo>
                    <a:pt x="47" y="140"/>
                    <a:pt x="45" y="141"/>
                    <a:pt x="43" y="141"/>
                  </a:cubicBezTo>
                  <a:moveTo>
                    <a:pt x="49" y="135"/>
                  </a:moveTo>
                  <a:cubicBezTo>
                    <a:pt x="49" y="134"/>
                    <a:pt x="50" y="134"/>
                    <a:pt x="50" y="133"/>
                  </a:cubicBezTo>
                  <a:cubicBezTo>
                    <a:pt x="54" y="132"/>
                    <a:pt x="57" y="130"/>
                    <a:pt x="61" y="128"/>
                  </a:cubicBezTo>
                  <a:cubicBezTo>
                    <a:pt x="63" y="127"/>
                    <a:pt x="65" y="126"/>
                    <a:pt x="67" y="125"/>
                  </a:cubicBezTo>
                  <a:cubicBezTo>
                    <a:pt x="69" y="124"/>
                    <a:pt x="72" y="123"/>
                    <a:pt x="75" y="121"/>
                  </a:cubicBezTo>
                  <a:cubicBezTo>
                    <a:pt x="72" y="124"/>
                    <a:pt x="69" y="127"/>
                    <a:pt x="66" y="129"/>
                  </a:cubicBezTo>
                  <a:cubicBezTo>
                    <a:pt x="60" y="131"/>
                    <a:pt x="54" y="133"/>
                    <a:pt x="49" y="135"/>
                  </a:cubicBezTo>
                  <a:moveTo>
                    <a:pt x="134" y="128"/>
                  </a:moveTo>
                  <a:cubicBezTo>
                    <a:pt x="132" y="128"/>
                    <a:pt x="131" y="128"/>
                    <a:pt x="129" y="127"/>
                  </a:cubicBezTo>
                  <a:cubicBezTo>
                    <a:pt x="135" y="124"/>
                    <a:pt x="141" y="122"/>
                    <a:pt x="147" y="119"/>
                  </a:cubicBezTo>
                  <a:cubicBezTo>
                    <a:pt x="144" y="124"/>
                    <a:pt x="13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moveTo>
                    <a:pt x="96" y="127"/>
                  </a:moveTo>
                  <a:cubicBezTo>
                    <a:pt x="94" y="127"/>
                    <a:pt x="92" y="127"/>
                    <a:pt x="90" y="126"/>
                  </a:cubicBezTo>
                  <a:cubicBezTo>
                    <a:pt x="97" y="124"/>
                    <a:pt x="104" y="120"/>
                    <a:pt x="111" y="118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08" y="124"/>
                    <a:pt x="102" y="127"/>
                    <a:pt x="96" y="127"/>
                  </a:cubicBezTo>
                  <a:moveTo>
                    <a:pt x="89" y="125"/>
                  </a:moveTo>
                  <a:cubicBezTo>
                    <a:pt x="97" y="123"/>
                    <a:pt x="105" y="119"/>
                    <a:pt x="113" y="11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05" y="120"/>
                    <a:pt x="97" y="122"/>
                    <a:pt x="89" y="125"/>
                  </a:cubicBezTo>
                  <a:moveTo>
                    <a:pt x="164" y="119"/>
                  </a:moveTo>
                  <a:cubicBezTo>
                    <a:pt x="163" y="119"/>
                    <a:pt x="162" y="119"/>
                    <a:pt x="161" y="118"/>
                  </a:cubicBezTo>
                  <a:cubicBezTo>
                    <a:pt x="165" y="118"/>
                    <a:pt x="168" y="117"/>
                    <a:pt x="172" y="116"/>
                  </a:cubicBezTo>
                  <a:cubicBezTo>
                    <a:pt x="171" y="118"/>
                    <a:pt x="167" y="119"/>
                    <a:pt x="164" y="119"/>
                  </a:cubicBezTo>
                  <a:moveTo>
                    <a:pt x="162" y="117"/>
                  </a:moveTo>
                  <a:cubicBezTo>
                    <a:pt x="162" y="117"/>
                    <a:pt x="162" y="117"/>
                    <a:pt x="164" y="115"/>
                  </a:cubicBezTo>
                  <a:cubicBezTo>
                    <a:pt x="167" y="114"/>
                    <a:pt x="170" y="113"/>
                    <a:pt x="173" y="111"/>
                  </a:cubicBezTo>
                  <a:cubicBezTo>
                    <a:pt x="173" y="112"/>
                    <a:pt x="173" y="113"/>
                    <a:pt x="173" y="114"/>
                  </a:cubicBezTo>
                  <a:cubicBezTo>
                    <a:pt x="171" y="115"/>
                    <a:pt x="168" y="116"/>
                    <a:pt x="166" y="116"/>
                  </a:cubicBezTo>
                  <a:cubicBezTo>
                    <a:pt x="165" y="117"/>
                    <a:pt x="163" y="117"/>
                    <a:pt x="162" y="117"/>
                  </a:cubicBezTo>
                  <a:moveTo>
                    <a:pt x="159" y="118"/>
                  </a:moveTo>
                  <a:cubicBezTo>
                    <a:pt x="157" y="118"/>
                    <a:pt x="156" y="117"/>
                    <a:pt x="155" y="116"/>
                  </a:cubicBezTo>
                  <a:cubicBezTo>
                    <a:pt x="157" y="116"/>
                    <a:pt x="158" y="115"/>
                    <a:pt x="159" y="114"/>
                  </a:cubicBezTo>
                  <a:cubicBezTo>
                    <a:pt x="162" y="113"/>
                    <a:pt x="165" y="112"/>
                    <a:pt x="168" y="110"/>
                  </a:cubicBezTo>
                  <a:cubicBezTo>
                    <a:pt x="169" y="110"/>
                    <a:pt x="170" y="110"/>
                    <a:pt x="170" y="110"/>
                  </a:cubicBezTo>
                  <a:cubicBezTo>
                    <a:pt x="171" y="110"/>
                    <a:pt x="172" y="111"/>
                    <a:pt x="170" y="112"/>
                  </a:cubicBezTo>
                  <a:cubicBezTo>
                    <a:pt x="166" y="114"/>
                    <a:pt x="162" y="115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moveTo>
                    <a:pt x="181" y="111"/>
                  </a:moveTo>
                  <a:cubicBezTo>
                    <a:pt x="180" y="110"/>
                    <a:pt x="179" y="110"/>
                    <a:pt x="178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83" y="107"/>
                    <a:pt x="188" y="105"/>
                    <a:pt x="193" y="104"/>
                  </a:cubicBezTo>
                  <a:cubicBezTo>
                    <a:pt x="194" y="103"/>
                    <a:pt x="196" y="102"/>
                    <a:pt x="198" y="101"/>
                  </a:cubicBezTo>
                  <a:cubicBezTo>
                    <a:pt x="199" y="100"/>
                    <a:pt x="200" y="100"/>
                    <a:pt x="200" y="100"/>
                  </a:cubicBezTo>
                  <a:cubicBezTo>
                    <a:pt x="201" y="100"/>
                    <a:pt x="198" y="103"/>
                    <a:pt x="197" y="103"/>
                  </a:cubicBezTo>
                  <a:cubicBezTo>
                    <a:pt x="192" y="107"/>
                    <a:pt x="185" y="106"/>
                    <a:pt x="181" y="111"/>
                  </a:cubicBezTo>
                  <a:moveTo>
                    <a:pt x="128" y="126"/>
                  </a:moveTo>
                  <a:cubicBezTo>
                    <a:pt x="125" y="125"/>
                    <a:pt x="123" y="123"/>
                    <a:pt x="121" y="121"/>
                  </a:cubicBezTo>
                  <a:cubicBezTo>
                    <a:pt x="136" y="116"/>
                    <a:pt x="150" y="111"/>
                    <a:pt x="164" y="107"/>
                  </a:cubicBezTo>
                  <a:cubicBezTo>
                    <a:pt x="171" y="104"/>
                    <a:pt x="178" y="102"/>
                    <a:pt x="185" y="99"/>
                  </a:cubicBezTo>
                  <a:cubicBezTo>
                    <a:pt x="188" y="98"/>
                    <a:pt x="192" y="96"/>
                    <a:pt x="196" y="95"/>
                  </a:cubicBezTo>
                  <a:cubicBezTo>
                    <a:pt x="196" y="95"/>
                    <a:pt x="201" y="93"/>
                    <a:pt x="201" y="93"/>
                  </a:cubicBezTo>
                  <a:cubicBezTo>
                    <a:pt x="202" y="93"/>
                    <a:pt x="201" y="93"/>
                    <a:pt x="200" y="94"/>
                  </a:cubicBezTo>
                  <a:cubicBezTo>
                    <a:pt x="184" y="102"/>
                    <a:pt x="168" y="108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0" y="115"/>
                    <a:pt x="150" y="115"/>
                  </a:cubicBezTo>
                  <a:cubicBezTo>
                    <a:pt x="142" y="118"/>
                    <a:pt x="135" y="122"/>
                    <a:pt x="128" y="126"/>
                  </a:cubicBezTo>
                  <a:moveTo>
                    <a:pt x="171" y="109"/>
                  </a:moveTo>
                  <a:cubicBezTo>
                    <a:pt x="173" y="108"/>
                    <a:pt x="176" y="107"/>
                    <a:pt x="178" y="106"/>
                  </a:cubicBezTo>
                  <a:cubicBezTo>
                    <a:pt x="184" y="103"/>
                    <a:pt x="189" y="100"/>
                    <a:pt x="195" y="98"/>
                  </a:cubicBezTo>
                  <a:cubicBezTo>
                    <a:pt x="198" y="96"/>
                    <a:pt x="201" y="95"/>
                    <a:pt x="204" y="93"/>
                  </a:cubicBezTo>
                  <a:cubicBezTo>
                    <a:pt x="203" y="95"/>
                    <a:pt x="203" y="97"/>
                    <a:pt x="202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8" y="100"/>
                    <a:pt x="194" y="102"/>
                    <a:pt x="191" y="103"/>
                  </a:cubicBezTo>
                  <a:cubicBezTo>
                    <a:pt x="187" y="105"/>
                    <a:pt x="183" y="106"/>
                    <a:pt x="178" y="108"/>
                  </a:cubicBezTo>
                  <a:cubicBezTo>
                    <a:pt x="178" y="108"/>
                    <a:pt x="178" y="109"/>
                    <a:pt x="178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6" y="107"/>
                    <a:pt x="176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4" y="108"/>
                    <a:pt x="173" y="108"/>
                    <a:pt x="173" y="108"/>
                  </a:cubicBezTo>
                  <a:cubicBezTo>
                    <a:pt x="172" y="108"/>
                    <a:pt x="171" y="109"/>
                    <a:pt x="171" y="109"/>
                  </a:cubicBezTo>
                  <a:moveTo>
                    <a:pt x="18" y="99"/>
                  </a:moveTo>
                  <a:cubicBezTo>
                    <a:pt x="19" y="98"/>
                    <a:pt x="19" y="98"/>
                    <a:pt x="19" y="97"/>
                  </a:cubicBezTo>
                  <a:cubicBezTo>
                    <a:pt x="21" y="95"/>
                    <a:pt x="23" y="93"/>
                    <a:pt x="26" y="91"/>
                  </a:cubicBezTo>
                  <a:cubicBezTo>
                    <a:pt x="23" y="94"/>
                    <a:pt x="21" y="96"/>
                    <a:pt x="18" y="99"/>
                  </a:cubicBezTo>
                  <a:moveTo>
                    <a:pt x="120" y="119"/>
                  </a:moveTo>
                  <a:cubicBezTo>
                    <a:pt x="119" y="118"/>
                    <a:pt x="118" y="117"/>
                    <a:pt x="117" y="116"/>
                  </a:cubicBezTo>
                  <a:cubicBezTo>
                    <a:pt x="124" y="114"/>
                    <a:pt x="131" y="111"/>
                    <a:pt x="138" y="109"/>
                  </a:cubicBezTo>
                  <a:cubicBezTo>
                    <a:pt x="154" y="103"/>
                    <a:pt x="172" y="98"/>
                    <a:pt x="188" y="91"/>
                  </a:cubicBezTo>
                  <a:cubicBezTo>
                    <a:pt x="192" y="89"/>
                    <a:pt x="196" y="87"/>
                    <a:pt x="201" y="85"/>
                  </a:cubicBezTo>
                  <a:cubicBezTo>
                    <a:pt x="197" y="87"/>
                    <a:pt x="194" y="90"/>
                    <a:pt x="190" y="91"/>
                  </a:cubicBezTo>
                  <a:cubicBezTo>
                    <a:pt x="182" y="94"/>
                    <a:pt x="175" y="96"/>
                    <a:pt x="168" y="99"/>
                  </a:cubicBezTo>
                  <a:cubicBezTo>
                    <a:pt x="160" y="103"/>
                    <a:pt x="151" y="107"/>
                    <a:pt x="142" y="111"/>
                  </a:cubicBezTo>
                  <a:cubicBezTo>
                    <a:pt x="135" y="114"/>
                    <a:pt x="128" y="116"/>
                    <a:pt x="120" y="119"/>
                  </a:cubicBezTo>
                  <a:moveTo>
                    <a:pt x="201" y="85"/>
                  </a:move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moveTo>
                    <a:pt x="141" y="113"/>
                  </a:moveTo>
                  <a:cubicBezTo>
                    <a:pt x="150" y="109"/>
                    <a:pt x="160" y="105"/>
                    <a:pt x="169" y="100"/>
                  </a:cubicBezTo>
                  <a:cubicBezTo>
                    <a:pt x="180" y="95"/>
                    <a:pt x="194" y="93"/>
                    <a:pt x="203" y="85"/>
                  </a:cubicBezTo>
                  <a:cubicBezTo>
                    <a:pt x="204" y="87"/>
                    <a:pt x="204" y="89"/>
                    <a:pt x="204" y="91"/>
                  </a:cubicBezTo>
                  <a:cubicBezTo>
                    <a:pt x="188" y="96"/>
                    <a:pt x="173" y="102"/>
                    <a:pt x="158" y="107"/>
                  </a:cubicBezTo>
                  <a:cubicBezTo>
                    <a:pt x="152" y="109"/>
                    <a:pt x="146" y="111"/>
                    <a:pt x="141" y="113"/>
                  </a:cubicBezTo>
                  <a:moveTo>
                    <a:pt x="88" y="125"/>
                  </a:moveTo>
                  <a:cubicBezTo>
                    <a:pt x="87" y="124"/>
                    <a:pt x="86" y="122"/>
                    <a:pt x="85" y="120"/>
                  </a:cubicBezTo>
                  <a:cubicBezTo>
                    <a:pt x="91" y="120"/>
                    <a:pt x="96" y="118"/>
                    <a:pt x="101" y="116"/>
                  </a:cubicBezTo>
                  <a:cubicBezTo>
                    <a:pt x="111" y="111"/>
                    <a:pt x="121" y="107"/>
                    <a:pt x="131" y="103"/>
                  </a:cubicBezTo>
                  <a:cubicBezTo>
                    <a:pt x="152" y="95"/>
                    <a:pt x="173" y="88"/>
                    <a:pt x="193" y="81"/>
                  </a:cubicBezTo>
                  <a:cubicBezTo>
                    <a:pt x="176" y="87"/>
                    <a:pt x="160" y="94"/>
                    <a:pt x="143" y="102"/>
                  </a:cubicBezTo>
                  <a:cubicBezTo>
                    <a:pt x="125" y="110"/>
                    <a:pt x="106" y="116"/>
                    <a:pt x="88" y="125"/>
                  </a:cubicBezTo>
                  <a:moveTo>
                    <a:pt x="117" y="115"/>
                  </a:moveTo>
                  <a:cubicBezTo>
                    <a:pt x="116" y="115"/>
                    <a:pt x="116" y="115"/>
                    <a:pt x="116" y="115"/>
                  </a:cubicBezTo>
                  <a:cubicBezTo>
                    <a:pt x="126" y="111"/>
                    <a:pt x="135" y="107"/>
                    <a:pt x="144" y="103"/>
                  </a:cubicBezTo>
                  <a:cubicBezTo>
                    <a:pt x="153" y="99"/>
                    <a:pt x="163" y="95"/>
                    <a:pt x="172" y="91"/>
                  </a:cubicBezTo>
                  <a:cubicBezTo>
                    <a:pt x="180" y="87"/>
                    <a:pt x="190" y="85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9" y="81"/>
                    <a:pt x="201" y="82"/>
                    <a:pt x="202" y="84"/>
                  </a:cubicBezTo>
                  <a:cubicBezTo>
                    <a:pt x="193" y="86"/>
                    <a:pt x="185" y="91"/>
                    <a:pt x="177" y="94"/>
                  </a:cubicBezTo>
                  <a:cubicBezTo>
                    <a:pt x="167" y="97"/>
                    <a:pt x="157" y="101"/>
                    <a:pt x="148" y="104"/>
                  </a:cubicBezTo>
                  <a:cubicBezTo>
                    <a:pt x="137" y="107"/>
                    <a:pt x="127" y="111"/>
                    <a:pt x="117" y="115"/>
                  </a:cubicBezTo>
                  <a:moveTo>
                    <a:pt x="86" y="120"/>
                  </a:moveTo>
                  <a:cubicBezTo>
                    <a:pt x="86" y="120"/>
                    <a:pt x="86" y="119"/>
                    <a:pt x="86" y="119"/>
                  </a:cubicBezTo>
                  <a:cubicBezTo>
                    <a:pt x="89" y="118"/>
                    <a:pt x="92" y="116"/>
                    <a:pt x="96" y="115"/>
                  </a:cubicBezTo>
                  <a:cubicBezTo>
                    <a:pt x="116" y="107"/>
                    <a:pt x="137" y="99"/>
                    <a:pt x="158" y="91"/>
                  </a:cubicBezTo>
                  <a:cubicBezTo>
                    <a:pt x="170" y="85"/>
                    <a:pt x="185" y="82"/>
                    <a:pt x="197" y="7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75" y="86"/>
                    <a:pt x="154" y="93"/>
                    <a:pt x="133" y="101"/>
                  </a:cubicBezTo>
                  <a:cubicBezTo>
                    <a:pt x="125" y="104"/>
                    <a:pt x="115" y="108"/>
                    <a:pt x="107" y="112"/>
                  </a:cubicBezTo>
                  <a:cubicBezTo>
                    <a:pt x="102" y="114"/>
                    <a:pt x="97" y="116"/>
                    <a:pt x="92" y="118"/>
                  </a:cubicBezTo>
                  <a:cubicBezTo>
                    <a:pt x="92" y="118"/>
                    <a:pt x="87" y="120"/>
                    <a:pt x="86" y="120"/>
                  </a:cubicBezTo>
                  <a:moveTo>
                    <a:pt x="197" y="72"/>
                  </a:moveTo>
                  <a:cubicBezTo>
                    <a:pt x="197" y="72"/>
                    <a:pt x="198" y="71"/>
                    <a:pt x="200" y="70"/>
                  </a:cubicBezTo>
                  <a:cubicBezTo>
                    <a:pt x="202" y="69"/>
                    <a:pt x="204" y="69"/>
                    <a:pt x="205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4" y="69"/>
                    <a:pt x="204" y="70"/>
                    <a:pt x="203" y="70"/>
                  </a:cubicBezTo>
                  <a:cubicBezTo>
                    <a:pt x="201" y="71"/>
                    <a:pt x="199" y="73"/>
                    <a:pt x="197" y="74"/>
                  </a:cubicBezTo>
                  <a:cubicBezTo>
                    <a:pt x="192" y="76"/>
                    <a:pt x="186" y="79"/>
                    <a:pt x="181" y="81"/>
                  </a:cubicBezTo>
                  <a:cubicBezTo>
                    <a:pt x="169" y="85"/>
                    <a:pt x="157" y="89"/>
                    <a:pt x="146" y="94"/>
                  </a:cubicBezTo>
                  <a:cubicBezTo>
                    <a:pt x="125" y="102"/>
                    <a:pt x="104" y="109"/>
                    <a:pt x="84" y="119"/>
                  </a:cubicBezTo>
                  <a:cubicBezTo>
                    <a:pt x="84" y="118"/>
                    <a:pt x="83" y="118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15"/>
                    <a:pt x="91" y="113"/>
                    <a:pt x="95" y="112"/>
                  </a:cubicBezTo>
                  <a:cubicBezTo>
                    <a:pt x="96" y="111"/>
                    <a:pt x="96" y="111"/>
                    <a:pt x="97" y="111"/>
                  </a:cubicBezTo>
                  <a:cubicBezTo>
                    <a:pt x="108" y="107"/>
                    <a:pt x="119" y="103"/>
                    <a:pt x="130" y="99"/>
                  </a:cubicBezTo>
                  <a:cubicBezTo>
                    <a:pt x="141" y="94"/>
                    <a:pt x="152" y="89"/>
                    <a:pt x="163" y="85"/>
                  </a:cubicBezTo>
                  <a:cubicBezTo>
                    <a:pt x="175" y="81"/>
                    <a:pt x="186" y="77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moveTo>
                    <a:pt x="52" y="131"/>
                  </a:moveTo>
                  <a:cubicBezTo>
                    <a:pt x="52" y="130"/>
                    <a:pt x="53" y="129"/>
                    <a:pt x="54" y="128"/>
                  </a:cubicBezTo>
                  <a:cubicBezTo>
                    <a:pt x="62" y="123"/>
                    <a:pt x="71" y="119"/>
                    <a:pt x="80" y="115"/>
                  </a:cubicBezTo>
                  <a:cubicBezTo>
                    <a:pt x="91" y="110"/>
                    <a:pt x="102" y="105"/>
                    <a:pt x="112" y="99"/>
                  </a:cubicBezTo>
                  <a:cubicBezTo>
                    <a:pt x="136" y="88"/>
                    <a:pt x="160" y="80"/>
                    <a:pt x="184" y="71"/>
                  </a:cubicBezTo>
                  <a:cubicBezTo>
                    <a:pt x="189" y="69"/>
                    <a:pt x="193" y="67"/>
                    <a:pt x="198" y="65"/>
                  </a:cubicBezTo>
                  <a:cubicBezTo>
                    <a:pt x="200" y="64"/>
                    <a:pt x="203" y="63"/>
                    <a:pt x="206" y="62"/>
                  </a:cubicBezTo>
                  <a:cubicBezTo>
                    <a:pt x="206" y="61"/>
                    <a:pt x="207" y="61"/>
                    <a:pt x="207" y="61"/>
                  </a:cubicBezTo>
                  <a:cubicBezTo>
                    <a:pt x="207" y="61"/>
                    <a:pt x="205" y="62"/>
                    <a:pt x="203" y="63"/>
                  </a:cubicBezTo>
                  <a:cubicBezTo>
                    <a:pt x="201" y="64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88" y="70"/>
                    <a:pt x="177" y="75"/>
                    <a:pt x="165" y="79"/>
                  </a:cubicBezTo>
                  <a:cubicBezTo>
                    <a:pt x="143" y="89"/>
                    <a:pt x="120" y="98"/>
                    <a:pt x="98" y="109"/>
                  </a:cubicBezTo>
                  <a:cubicBezTo>
                    <a:pt x="98" y="109"/>
                    <a:pt x="97" y="109"/>
                    <a:pt x="97" y="109"/>
                  </a:cubicBezTo>
                  <a:cubicBezTo>
                    <a:pt x="92" y="112"/>
                    <a:pt x="87" y="114"/>
                    <a:pt x="82" y="116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6"/>
                  </a:cubicBezTo>
                  <a:cubicBezTo>
                    <a:pt x="80" y="116"/>
                    <a:pt x="79" y="116"/>
                    <a:pt x="79" y="117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7" y="122"/>
                    <a:pt x="60" y="128"/>
                    <a:pt x="52" y="131"/>
                  </a:cubicBezTo>
                  <a:moveTo>
                    <a:pt x="114" y="103"/>
                  </a:moveTo>
                  <a:cubicBezTo>
                    <a:pt x="127" y="97"/>
                    <a:pt x="139" y="91"/>
                    <a:pt x="151" y="86"/>
                  </a:cubicBezTo>
                  <a:cubicBezTo>
                    <a:pt x="162" y="82"/>
                    <a:pt x="172" y="78"/>
                    <a:pt x="182" y="73"/>
                  </a:cubicBezTo>
                  <a:cubicBezTo>
                    <a:pt x="190" y="70"/>
                    <a:pt x="201" y="68"/>
                    <a:pt x="208" y="61"/>
                  </a:cubicBezTo>
                  <a:cubicBezTo>
                    <a:pt x="208" y="63"/>
                    <a:pt x="207" y="65"/>
                    <a:pt x="206" y="67"/>
                  </a:cubicBezTo>
                  <a:cubicBezTo>
                    <a:pt x="195" y="71"/>
                    <a:pt x="185" y="76"/>
                    <a:pt x="174" y="80"/>
                  </a:cubicBezTo>
                  <a:cubicBezTo>
                    <a:pt x="164" y="83"/>
                    <a:pt x="153" y="87"/>
                    <a:pt x="143" y="92"/>
                  </a:cubicBezTo>
                  <a:cubicBezTo>
                    <a:pt x="134" y="96"/>
                    <a:pt x="124" y="99"/>
                    <a:pt x="114" y="103"/>
                  </a:cubicBezTo>
                  <a:moveTo>
                    <a:pt x="55" y="125"/>
                  </a:moveTo>
                  <a:cubicBezTo>
                    <a:pt x="56" y="123"/>
                    <a:pt x="57" y="121"/>
                    <a:pt x="58" y="119"/>
                  </a:cubicBezTo>
                  <a:cubicBezTo>
                    <a:pt x="84" y="106"/>
                    <a:pt x="110" y="95"/>
                    <a:pt x="137" y="83"/>
                  </a:cubicBezTo>
                  <a:cubicBezTo>
                    <a:pt x="150" y="78"/>
                    <a:pt x="163" y="73"/>
                    <a:pt x="176" y="68"/>
                  </a:cubicBezTo>
                  <a:cubicBezTo>
                    <a:pt x="182" y="65"/>
                    <a:pt x="188" y="63"/>
                    <a:pt x="194" y="60"/>
                  </a:cubicBezTo>
                  <a:cubicBezTo>
                    <a:pt x="195" y="60"/>
                    <a:pt x="196" y="60"/>
                    <a:pt x="196" y="59"/>
                  </a:cubicBezTo>
                  <a:cubicBezTo>
                    <a:pt x="173" y="71"/>
                    <a:pt x="148" y="78"/>
                    <a:pt x="124" y="89"/>
                  </a:cubicBezTo>
                  <a:cubicBezTo>
                    <a:pt x="101" y="100"/>
                    <a:pt x="78" y="112"/>
                    <a:pt x="55" y="125"/>
                  </a:cubicBezTo>
                  <a:moveTo>
                    <a:pt x="28" y="84"/>
                  </a:moveTo>
                  <a:cubicBezTo>
                    <a:pt x="36" y="81"/>
                    <a:pt x="44" y="75"/>
                    <a:pt x="52" y="71"/>
                  </a:cubicBezTo>
                  <a:cubicBezTo>
                    <a:pt x="59" y="67"/>
                    <a:pt x="66" y="63"/>
                    <a:pt x="73" y="59"/>
                  </a:cubicBezTo>
                  <a:cubicBezTo>
                    <a:pt x="59" y="67"/>
                    <a:pt x="44" y="7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0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5" y="84"/>
                  </a:moveTo>
                  <a:cubicBezTo>
                    <a:pt x="22" y="84"/>
                    <a:pt x="20" y="84"/>
                    <a:pt x="17" y="83"/>
                  </a:cubicBezTo>
                  <a:cubicBezTo>
                    <a:pt x="34" y="75"/>
                    <a:pt x="51" y="66"/>
                    <a:pt x="68" y="57"/>
                  </a:cubicBezTo>
                  <a:cubicBezTo>
                    <a:pt x="54" y="66"/>
                    <a:pt x="39" y="75"/>
                    <a:pt x="25" y="84"/>
                  </a:cubicBezTo>
                  <a:moveTo>
                    <a:pt x="69" y="118"/>
                  </a:moveTo>
                  <a:cubicBezTo>
                    <a:pt x="89" y="107"/>
                    <a:pt x="110" y="97"/>
                    <a:pt x="130" y="87"/>
                  </a:cubicBezTo>
                  <a:cubicBezTo>
                    <a:pt x="155" y="76"/>
                    <a:pt x="182" y="69"/>
                    <a:pt x="207" y="55"/>
                  </a:cubicBezTo>
                  <a:cubicBezTo>
                    <a:pt x="207" y="57"/>
                    <a:pt x="208" y="58"/>
                    <a:pt x="208" y="59"/>
                  </a:cubicBezTo>
                  <a:cubicBezTo>
                    <a:pt x="182" y="71"/>
                    <a:pt x="154" y="79"/>
                    <a:pt x="128" y="91"/>
                  </a:cubicBezTo>
                  <a:cubicBezTo>
                    <a:pt x="115" y="97"/>
                    <a:pt x="101" y="104"/>
                    <a:pt x="87" y="110"/>
                  </a:cubicBezTo>
                  <a:cubicBezTo>
                    <a:pt x="81" y="113"/>
                    <a:pt x="75" y="115"/>
                    <a:pt x="69" y="118"/>
                  </a:cubicBezTo>
                  <a:moveTo>
                    <a:pt x="5" y="66"/>
                  </a:moveTo>
                  <a:cubicBezTo>
                    <a:pt x="6" y="59"/>
                    <a:pt x="14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16" y="58"/>
                    <a:pt x="10" y="62"/>
                    <a:pt x="5" y="66"/>
                  </a:cubicBezTo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8" y="111"/>
                    <a:pt x="77" y="105"/>
                    <a:pt x="86" y="101"/>
                  </a:cubicBezTo>
                  <a:cubicBezTo>
                    <a:pt x="93" y="98"/>
                    <a:pt x="99" y="95"/>
                    <a:pt x="106" y="92"/>
                  </a:cubicBezTo>
                  <a:cubicBezTo>
                    <a:pt x="129" y="82"/>
                    <a:pt x="152" y="72"/>
                    <a:pt x="175" y="61"/>
                  </a:cubicBezTo>
                  <a:cubicBezTo>
                    <a:pt x="181" y="59"/>
                    <a:pt x="186" y="56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2" y="59"/>
                    <a:pt x="172" y="64"/>
                    <a:pt x="162" y="69"/>
                  </a:cubicBezTo>
                  <a:cubicBezTo>
                    <a:pt x="140" y="79"/>
                    <a:pt x="118" y="88"/>
                    <a:pt x="97" y="98"/>
                  </a:cubicBezTo>
                  <a:cubicBezTo>
                    <a:pt x="84" y="104"/>
                    <a:pt x="72" y="111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moveTo>
                    <a:pt x="101" y="97"/>
                  </a:moveTo>
                  <a:cubicBezTo>
                    <a:pt x="111" y="93"/>
                    <a:pt x="121" y="88"/>
                    <a:pt x="131" y="83"/>
                  </a:cubicBezTo>
                  <a:cubicBezTo>
                    <a:pt x="155" y="73"/>
                    <a:pt x="179" y="63"/>
                    <a:pt x="200" y="49"/>
                  </a:cubicBezTo>
                  <a:cubicBezTo>
                    <a:pt x="202" y="50"/>
                    <a:pt x="204" y="52"/>
                    <a:pt x="206" y="54"/>
                  </a:cubicBezTo>
                  <a:cubicBezTo>
                    <a:pt x="181" y="66"/>
                    <a:pt x="154" y="75"/>
                    <a:pt x="128" y="86"/>
                  </a:cubicBezTo>
                  <a:cubicBezTo>
                    <a:pt x="119" y="90"/>
                    <a:pt x="110" y="93"/>
                    <a:pt x="101" y="97"/>
                  </a:cubicBezTo>
                  <a:moveTo>
                    <a:pt x="60" y="113"/>
                  </a:moveTo>
                  <a:cubicBezTo>
                    <a:pt x="60" y="112"/>
                    <a:pt x="59" y="112"/>
                    <a:pt x="59" y="112"/>
                  </a:cubicBezTo>
                  <a:cubicBezTo>
                    <a:pt x="64" y="109"/>
                    <a:pt x="69" y="107"/>
                    <a:pt x="73" y="105"/>
                  </a:cubicBezTo>
                  <a:cubicBezTo>
                    <a:pt x="85" y="99"/>
                    <a:pt x="97" y="94"/>
                    <a:pt x="108" y="88"/>
                  </a:cubicBezTo>
                  <a:cubicBezTo>
                    <a:pt x="131" y="78"/>
                    <a:pt x="154" y="67"/>
                    <a:pt x="176" y="55"/>
                  </a:cubicBezTo>
                  <a:cubicBezTo>
                    <a:pt x="180" y="53"/>
                    <a:pt x="184" y="50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3" y="50"/>
                    <a:pt x="179" y="53"/>
                    <a:pt x="175" y="56"/>
                  </a:cubicBezTo>
                  <a:cubicBezTo>
                    <a:pt x="165" y="63"/>
                    <a:pt x="154" y="68"/>
                    <a:pt x="142" y="74"/>
                  </a:cubicBezTo>
                  <a:cubicBezTo>
                    <a:pt x="120" y="83"/>
                    <a:pt x="99" y="94"/>
                    <a:pt x="77" y="104"/>
                  </a:cubicBezTo>
                  <a:cubicBezTo>
                    <a:pt x="74" y="105"/>
                    <a:pt x="71" y="107"/>
                    <a:pt x="69" y="108"/>
                  </a:cubicBezTo>
                  <a:cubicBezTo>
                    <a:pt x="66" y="110"/>
                    <a:pt x="63" y="111"/>
                    <a:pt x="60" y="113"/>
                  </a:cubicBezTo>
                  <a:moveTo>
                    <a:pt x="119" y="85"/>
                  </a:moveTo>
                  <a:cubicBezTo>
                    <a:pt x="121" y="84"/>
                    <a:pt x="122" y="84"/>
                    <a:pt x="124" y="83"/>
                  </a:cubicBezTo>
                  <a:cubicBezTo>
                    <a:pt x="136" y="78"/>
                    <a:pt x="147" y="73"/>
                    <a:pt x="158" y="67"/>
                  </a:cubicBezTo>
                  <a:cubicBezTo>
                    <a:pt x="170" y="62"/>
                    <a:pt x="180" y="54"/>
                    <a:pt x="191" y="47"/>
                  </a:cubicBezTo>
                  <a:cubicBezTo>
                    <a:pt x="191" y="47"/>
                    <a:pt x="192" y="47"/>
                    <a:pt x="193" y="47"/>
                  </a:cubicBezTo>
                  <a:cubicBezTo>
                    <a:pt x="195" y="47"/>
                    <a:pt x="197" y="47"/>
                    <a:pt x="199" y="48"/>
                  </a:cubicBezTo>
                  <a:cubicBezTo>
                    <a:pt x="188" y="53"/>
                    <a:pt x="177" y="59"/>
                    <a:pt x="166" y="64"/>
                  </a:cubicBezTo>
                  <a:cubicBezTo>
                    <a:pt x="154" y="70"/>
                    <a:pt x="141" y="76"/>
                    <a:pt x="128" y="82"/>
                  </a:cubicBezTo>
                  <a:cubicBezTo>
                    <a:pt x="125" y="83"/>
                    <a:pt x="122" y="84"/>
                    <a:pt x="119" y="85"/>
                  </a:cubicBezTo>
                  <a:moveTo>
                    <a:pt x="10" y="79"/>
                  </a:moveTo>
                  <a:cubicBezTo>
                    <a:pt x="9" y="78"/>
                    <a:pt x="9" y="77"/>
                    <a:pt x="8" y="77"/>
                  </a:cubicBezTo>
                  <a:cubicBezTo>
                    <a:pt x="26" y="65"/>
                    <a:pt x="44" y="55"/>
                    <a:pt x="62" y="45"/>
                  </a:cubicBezTo>
                  <a:cubicBezTo>
                    <a:pt x="61" y="46"/>
                    <a:pt x="60" y="47"/>
                    <a:pt x="58" y="48"/>
                  </a:cubicBezTo>
                  <a:cubicBezTo>
                    <a:pt x="42" y="57"/>
                    <a:pt x="25" y="67"/>
                    <a:pt x="10" y="79"/>
                  </a:cubicBezTo>
                  <a:moveTo>
                    <a:pt x="27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0"/>
                    <a:pt x="29" y="50"/>
                    <a:pt x="31" y="49"/>
                  </a:cubicBezTo>
                  <a:cubicBezTo>
                    <a:pt x="32" y="47"/>
                    <a:pt x="34" y="46"/>
                    <a:pt x="36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7"/>
                    <a:pt x="30" y="49"/>
                    <a:pt x="27" y="51"/>
                  </a:cubicBezTo>
                  <a:moveTo>
                    <a:pt x="39" y="115"/>
                  </a:moveTo>
                  <a:cubicBezTo>
                    <a:pt x="36" y="115"/>
                    <a:pt x="34" y="115"/>
                    <a:pt x="31" y="114"/>
                  </a:cubicBezTo>
                  <a:cubicBezTo>
                    <a:pt x="40" y="107"/>
                    <a:pt x="54" y="103"/>
                    <a:pt x="64" y="98"/>
                  </a:cubicBezTo>
                  <a:cubicBezTo>
                    <a:pt x="77" y="91"/>
                    <a:pt x="89" y="85"/>
                    <a:pt x="102" y="78"/>
                  </a:cubicBezTo>
                  <a:cubicBezTo>
                    <a:pt x="115" y="72"/>
                    <a:pt x="128" y="66"/>
                    <a:pt x="141" y="61"/>
                  </a:cubicBezTo>
                  <a:cubicBezTo>
                    <a:pt x="154" y="55"/>
                    <a:pt x="167" y="48"/>
                    <a:pt x="180" y="43"/>
                  </a:cubicBezTo>
                  <a:cubicBezTo>
                    <a:pt x="181" y="43"/>
                    <a:pt x="182" y="42"/>
                    <a:pt x="182" y="42"/>
                  </a:cubicBezTo>
                  <a:cubicBezTo>
                    <a:pt x="182" y="42"/>
                    <a:pt x="182" y="42"/>
                    <a:pt x="180" y="43"/>
                  </a:cubicBezTo>
                  <a:cubicBezTo>
                    <a:pt x="177" y="45"/>
                    <a:pt x="174" y="46"/>
                    <a:pt x="171" y="48"/>
                  </a:cubicBezTo>
                  <a:cubicBezTo>
                    <a:pt x="165" y="51"/>
                    <a:pt x="160" y="55"/>
                    <a:pt x="154" y="57"/>
                  </a:cubicBezTo>
                  <a:cubicBezTo>
                    <a:pt x="142" y="63"/>
                    <a:pt x="129" y="69"/>
                    <a:pt x="118" y="75"/>
                  </a:cubicBezTo>
                  <a:cubicBezTo>
                    <a:pt x="106" y="82"/>
                    <a:pt x="94" y="88"/>
                    <a:pt x="82" y="94"/>
                  </a:cubicBezTo>
                  <a:cubicBezTo>
                    <a:pt x="69" y="101"/>
                    <a:pt x="56" y="106"/>
                    <a:pt x="45" y="114"/>
                  </a:cubicBezTo>
                  <a:cubicBezTo>
                    <a:pt x="43" y="115"/>
                    <a:pt x="41" y="115"/>
                    <a:pt x="39" y="115"/>
                  </a:cubicBezTo>
                  <a:moveTo>
                    <a:pt x="49" y="114"/>
                  </a:moveTo>
                  <a:cubicBezTo>
                    <a:pt x="53" y="112"/>
                    <a:pt x="57" y="108"/>
                    <a:pt x="61" y="106"/>
                  </a:cubicBezTo>
                  <a:cubicBezTo>
                    <a:pt x="67" y="103"/>
                    <a:pt x="73" y="100"/>
                    <a:pt x="79" y="97"/>
                  </a:cubicBezTo>
                  <a:cubicBezTo>
                    <a:pt x="91" y="90"/>
                    <a:pt x="104" y="84"/>
                    <a:pt x="116" y="78"/>
                  </a:cubicBezTo>
                  <a:cubicBezTo>
                    <a:pt x="128" y="71"/>
                    <a:pt x="139" y="65"/>
                    <a:pt x="152" y="60"/>
                  </a:cubicBezTo>
                  <a:cubicBezTo>
                    <a:pt x="163" y="55"/>
                    <a:pt x="175" y="49"/>
                    <a:pt x="185" y="42"/>
                  </a:cubicBezTo>
                  <a:cubicBezTo>
                    <a:pt x="185" y="43"/>
                    <a:pt x="184" y="43"/>
                    <a:pt x="184" y="44"/>
                  </a:cubicBezTo>
                  <a:cubicBezTo>
                    <a:pt x="183" y="45"/>
                    <a:pt x="183" y="46"/>
                    <a:pt x="184" y="47"/>
                  </a:cubicBezTo>
                  <a:cubicBezTo>
                    <a:pt x="184" y="47"/>
                    <a:pt x="184" y="48"/>
                    <a:pt x="185" y="48"/>
                  </a:cubicBezTo>
                  <a:cubicBezTo>
                    <a:pt x="177" y="52"/>
                    <a:pt x="170" y="57"/>
                    <a:pt x="162" y="61"/>
                  </a:cubicBezTo>
                  <a:cubicBezTo>
                    <a:pt x="150" y="67"/>
                    <a:pt x="137" y="73"/>
                    <a:pt x="124" y="79"/>
                  </a:cubicBezTo>
                  <a:cubicBezTo>
                    <a:pt x="111" y="86"/>
                    <a:pt x="98" y="91"/>
                    <a:pt x="86" y="97"/>
                  </a:cubicBezTo>
                  <a:cubicBezTo>
                    <a:pt x="76" y="102"/>
                    <a:pt x="67" y="107"/>
                    <a:pt x="58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6" y="111"/>
                    <a:pt x="56" y="111"/>
                  </a:cubicBezTo>
                  <a:cubicBezTo>
                    <a:pt x="54" y="112"/>
                    <a:pt x="52" y="113"/>
                    <a:pt x="49" y="114"/>
                  </a:cubicBezTo>
                  <a:moveTo>
                    <a:pt x="19" y="105"/>
                  </a:moveTo>
                  <a:cubicBezTo>
                    <a:pt x="18" y="104"/>
                    <a:pt x="18" y="103"/>
                    <a:pt x="18" y="102"/>
                  </a:cubicBezTo>
                  <a:cubicBezTo>
                    <a:pt x="26" y="93"/>
                    <a:pt x="37" y="87"/>
                    <a:pt x="47" y="81"/>
                  </a:cubicBezTo>
                  <a:cubicBezTo>
                    <a:pt x="60" y="74"/>
                    <a:pt x="73" y="66"/>
                    <a:pt x="87" y="60"/>
                  </a:cubicBezTo>
                  <a:cubicBezTo>
                    <a:pt x="99" y="54"/>
                    <a:pt x="111" y="48"/>
                    <a:pt x="123" y="42"/>
                  </a:cubicBezTo>
                  <a:cubicBezTo>
                    <a:pt x="124" y="41"/>
                    <a:pt x="125" y="41"/>
                    <a:pt x="126" y="40"/>
                  </a:cubicBezTo>
                  <a:cubicBezTo>
                    <a:pt x="124" y="41"/>
                    <a:pt x="122" y="42"/>
                    <a:pt x="121" y="43"/>
                  </a:cubicBezTo>
                  <a:cubicBezTo>
                    <a:pt x="108" y="51"/>
                    <a:pt x="95" y="57"/>
                    <a:pt x="81" y="64"/>
                  </a:cubicBezTo>
                  <a:cubicBezTo>
                    <a:pt x="69" y="71"/>
                    <a:pt x="57" y="78"/>
                    <a:pt x="45" y="86"/>
                  </a:cubicBezTo>
                  <a:cubicBezTo>
                    <a:pt x="39" y="89"/>
                    <a:pt x="34" y="93"/>
                    <a:pt x="29" y="97"/>
                  </a:cubicBezTo>
                  <a:cubicBezTo>
                    <a:pt x="26" y="99"/>
                    <a:pt x="24" y="101"/>
                    <a:pt x="22" y="103"/>
                  </a:cubicBezTo>
                  <a:cubicBezTo>
                    <a:pt x="20" y="103"/>
                    <a:pt x="19" y="104"/>
                    <a:pt x="20" y="104"/>
                  </a:cubicBezTo>
                  <a:cubicBezTo>
                    <a:pt x="19" y="105"/>
                    <a:pt x="19" y="105"/>
                    <a:pt x="19" y="105"/>
                  </a:cubicBezTo>
                  <a:moveTo>
                    <a:pt x="63" y="45"/>
                  </a:moveTo>
                  <a:cubicBezTo>
                    <a:pt x="66" y="43"/>
                    <a:pt x="69" y="42"/>
                    <a:pt x="73" y="40"/>
                  </a:cubicBezTo>
                  <a:cubicBezTo>
                    <a:pt x="69" y="42"/>
                    <a:pt x="66" y="43"/>
                    <a:pt x="63" y="45"/>
                  </a:cubicBezTo>
                  <a:moveTo>
                    <a:pt x="32" y="40"/>
                  </a:moveTo>
                  <a:cubicBezTo>
                    <a:pt x="32" y="40"/>
                    <a:pt x="33" y="40"/>
                    <a:pt x="34" y="39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3"/>
                    <a:pt x="28" y="46"/>
                    <a:pt x="23" y="50"/>
                  </a:cubicBezTo>
                  <a:cubicBezTo>
                    <a:pt x="22" y="49"/>
                    <a:pt x="20" y="49"/>
                    <a:pt x="18" y="48"/>
                  </a:cubicBezTo>
                  <a:cubicBezTo>
                    <a:pt x="21" y="46"/>
                    <a:pt x="24" y="45"/>
                    <a:pt x="27" y="43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5"/>
                    <a:pt x="35" y="43"/>
                    <a:pt x="38" y="38"/>
                  </a:cubicBezTo>
                  <a:cubicBezTo>
                    <a:pt x="39" y="39"/>
                    <a:pt x="40" y="40"/>
                    <a:pt x="40" y="42"/>
                  </a:cubicBezTo>
                  <a:cubicBezTo>
                    <a:pt x="38" y="43"/>
                    <a:pt x="36" y="44"/>
                    <a:pt x="33" y="45"/>
                  </a:cubicBezTo>
                  <a:cubicBezTo>
                    <a:pt x="32" y="46"/>
                    <a:pt x="30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50"/>
                    <a:pt x="25" y="50"/>
                  </a:cubicBezTo>
                  <a:moveTo>
                    <a:pt x="17" y="47"/>
                  </a:moveTo>
                  <a:cubicBezTo>
                    <a:pt x="16" y="46"/>
                    <a:pt x="15" y="45"/>
                    <a:pt x="14" y="44"/>
                  </a:cubicBezTo>
                  <a:cubicBezTo>
                    <a:pt x="20" y="43"/>
                    <a:pt x="24" y="39"/>
                    <a:pt x="28" y="35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4" y="40"/>
                    <a:pt x="21" y="43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moveTo>
                    <a:pt x="21" y="45"/>
                  </a:moveTo>
                  <a:cubicBezTo>
                    <a:pt x="20" y="45"/>
                    <a:pt x="26" y="40"/>
                    <a:pt x="26" y="40"/>
                  </a:cubicBezTo>
                  <a:cubicBezTo>
                    <a:pt x="29" y="37"/>
                    <a:pt x="32" y="35"/>
                    <a:pt x="34" y="32"/>
                  </a:cubicBezTo>
                  <a:cubicBezTo>
                    <a:pt x="35" y="33"/>
                    <a:pt x="36" y="35"/>
                    <a:pt x="37" y="36"/>
                  </a:cubicBezTo>
                  <a:cubicBezTo>
                    <a:pt x="32" y="39"/>
                    <a:pt x="27" y="42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13" y="43"/>
                  </a:moveTo>
                  <a:cubicBezTo>
                    <a:pt x="12" y="42"/>
                    <a:pt x="12" y="41"/>
                    <a:pt x="12" y="40"/>
                  </a:cubicBezTo>
                  <a:cubicBezTo>
                    <a:pt x="17" y="38"/>
                    <a:pt x="22" y="33"/>
                    <a:pt x="27" y="30"/>
                  </a:cubicBezTo>
                  <a:cubicBezTo>
                    <a:pt x="23" y="32"/>
                    <a:pt x="17" y="38"/>
                    <a:pt x="13" y="43"/>
                  </a:cubicBezTo>
                  <a:moveTo>
                    <a:pt x="26" y="112"/>
                  </a:moveTo>
                  <a:cubicBezTo>
                    <a:pt x="24" y="111"/>
                    <a:pt x="23" y="110"/>
                    <a:pt x="21" y="109"/>
                  </a:cubicBezTo>
                  <a:cubicBezTo>
                    <a:pt x="32" y="101"/>
                    <a:pt x="46" y="95"/>
                    <a:pt x="58" y="89"/>
                  </a:cubicBezTo>
                  <a:cubicBezTo>
                    <a:pt x="73" y="82"/>
                    <a:pt x="87" y="76"/>
                    <a:pt x="102" y="69"/>
                  </a:cubicBezTo>
                  <a:cubicBezTo>
                    <a:pt x="116" y="61"/>
                    <a:pt x="130" y="55"/>
                    <a:pt x="145" y="48"/>
                  </a:cubicBezTo>
                  <a:cubicBezTo>
                    <a:pt x="152" y="45"/>
                    <a:pt x="159" y="42"/>
                    <a:pt x="166" y="39"/>
                  </a:cubicBezTo>
                  <a:cubicBezTo>
                    <a:pt x="171" y="36"/>
                    <a:pt x="178" y="33"/>
                    <a:pt x="183" y="29"/>
                  </a:cubicBezTo>
                  <a:cubicBezTo>
                    <a:pt x="172" y="38"/>
                    <a:pt x="156" y="44"/>
                    <a:pt x="144" y="50"/>
                  </a:cubicBezTo>
                  <a:cubicBezTo>
                    <a:pt x="129" y="56"/>
                    <a:pt x="115" y="64"/>
                    <a:pt x="100" y="71"/>
                  </a:cubicBezTo>
                  <a:cubicBezTo>
                    <a:pt x="75" y="83"/>
                    <a:pt x="49" y="96"/>
                    <a:pt x="26" y="112"/>
                  </a:cubicBezTo>
                  <a:moveTo>
                    <a:pt x="183" y="29"/>
                  </a:move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moveTo>
                    <a:pt x="30" y="114"/>
                  </a:moveTo>
                  <a:cubicBezTo>
                    <a:pt x="29" y="113"/>
                    <a:pt x="28" y="113"/>
                    <a:pt x="27" y="113"/>
                  </a:cubicBezTo>
                  <a:cubicBezTo>
                    <a:pt x="51" y="96"/>
                    <a:pt x="77" y="83"/>
                    <a:pt x="103" y="70"/>
                  </a:cubicBezTo>
                  <a:cubicBezTo>
                    <a:pt x="119" y="63"/>
                    <a:pt x="134" y="55"/>
                    <a:pt x="150" y="48"/>
                  </a:cubicBezTo>
                  <a:cubicBezTo>
                    <a:pt x="161" y="43"/>
                    <a:pt x="175" y="38"/>
                    <a:pt x="185" y="29"/>
                  </a:cubicBezTo>
                  <a:cubicBezTo>
                    <a:pt x="186" y="32"/>
                    <a:pt x="186" y="37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71" y="44"/>
                    <a:pt x="159" y="52"/>
                    <a:pt x="146" y="57"/>
                  </a:cubicBezTo>
                  <a:cubicBezTo>
                    <a:pt x="133" y="63"/>
                    <a:pt x="119" y="68"/>
                    <a:pt x="106" y="75"/>
                  </a:cubicBezTo>
                  <a:cubicBezTo>
                    <a:pt x="92" y="82"/>
                    <a:pt x="78" y="89"/>
                    <a:pt x="63" y="97"/>
                  </a:cubicBezTo>
                  <a:cubicBezTo>
                    <a:pt x="53" y="102"/>
                    <a:pt x="39" y="106"/>
                    <a:pt x="30" y="114"/>
                  </a:cubicBezTo>
                  <a:moveTo>
                    <a:pt x="16" y="42"/>
                  </a:moveTo>
                  <a:cubicBezTo>
                    <a:pt x="15" y="42"/>
                    <a:pt x="15" y="41"/>
                    <a:pt x="17" y="40"/>
                  </a:cubicBezTo>
                  <a:cubicBezTo>
                    <a:pt x="18" y="39"/>
                    <a:pt x="19" y="38"/>
                    <a:pt x="20" y="37"/>
                  </a:cubicBezTo>
                  <a:cubicBezTo>
                    <a:pt x="23" y="34"/>
                    <a:pt x="27" y="32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27" y="34"/>
                    <a:pt x="22" y="39"/>
                    <a:pt x="16" y="42"/>
                  </a:cubicBezTo>
                  <a:moveTo>
                    <a:pt x="11" y="38"/>
                  </a:move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3"/>
                    <a:pt x="17" y="31"/>
                    <a:pt x="20" y="29"/>
                  </a:cubicBezTo>
                  <a:cubicBezTo>
                    <a:pt x="21" y="28"/>
                    <a:pt x="23" y="27"/>
                    <a:pt x="23" y="27"/>
                  </a:cubicBezTo>
                  <a:cubicBezTo>
                    <a:pt x="23" y="27"/>
                    <a:pt x="22" y="28"/>
                    <a:pt x="20" y="30"/>
                  </a:cubicBezTo>
                  <a:cubicBezTo>
                    <a:pt x="17" y="33"/>
                    <a:pt x="14" y="35"/>
                    <a:pt x="11" y="38"/>
                  </a:cubicBezTo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5" y="35"/>
                    <a:pt x="21" y="32"/>
                    <a:pt x="24" y="27"/>
                  </a:cubicBezTo>
                  <a:cubicBezTo>
                    <a:pt x="26" y="27"/>
                    <a:pt x="27" y="27"/>
                    <a:pt x="28" y="28"/>
                  </a:cubicBezTo>
                  <a:cubicBezTo>
                    <a:pt x="26" y="29"/>
                    <a:pt x="23" y="30"/>
                    <a:pt x="21" y="32"/>
                  </a:cubicBezTo>
                  <a:cubicBezTo>
                    <a:pt x="18" y="35"/>
                    <a:pt x="14" y="37"/>
                    <a:pt x="11" y="39"/>
                  </a:cubicBezTo>
                  <a:moveTo>
                    <a:pt x="11" y="34"/>
                  </a:moveTo>
                  <a:cubicBezTo>
                    <a:pt x="12" y="33"/>
                    <a:pt x="12" y="33"/>
                    <a:pt x="12" y="32"/>
                  </a:cubicBezTo>
                  <a:cubicBezTo>
                    <a:pt x="14" y="29"/>
                    <a:pt x="18" y="27"/>
                    <a:pt x="22" y="27"/>
                  </a:cubicBezTo>
                  <a:cubicBezTo>
                    <a:pt x="18" y="29"/>
                    <a:pt x="15" y="31"/>
                    <a:pt x="11" y="34"/>
                  </a:cubicBezTo>
                  <a:moveTo>
                    <a:pt x="45" y="39"/>
                  </a:moveTo>
                  <a:cubicBezTo>
                    <a:pt x="45" y="38"/>
                    <a:pt x="46" y="37"/>
                    <a:pt x="46" y="36"/>
                  </a:cubicBezTo>
                  <a:cubicBezTo>
                    <a:pt x="51" y="32"/>
                    <a:pt x="58" y="29"/>
                    <a:pt x="65" y="26"/>
                  </a:cubicBezTo>
                  <a:cubicBezTo>
                    <a:pt x="58" y="30"/>
                    <a:pt x="52" y="35"/>
                    <a:pt x="45" y="39"/>
                  </a:cubicBezTo>
                  <a:moveTo>
                    <a:pt x="21" y="108"/>
                  </a:moveTo>
                  <a:cubicBezTo>
                    <a:pt x="20" y="108"/>
                    <a:pt x="19" y="107"/>
                    <a:pt x="19" y="107"/>
                  </a:cubicBezTo>
                  <a:cubicBezTo>
                    <a:pt x="20" y="106"/>
                    <a:pt x="22" y="105"/>
                    <a:pt x="23" y="104"/>
                  </a:cubicBezTo>
                  <a:cubicBezTo>
                    <a:pt x="24" y="103"/>
                    <a:pt x="25" y="102"/>
                    <a:pt x="27" y="101"/>
                  </a:cubicBezTo>
                  <a:cubicBezTo>
                    <a:pt x="39" y="93"/>
                    <a:pt x="52" y="87"/>
                    <a:pt x="64" y="80"/>
                  </a:cubicBezTo>
                  <a:cubicBezTo>
                    <a:pt x="77" y="73"/>
                    <a:pt x="90" y="66"/>
                    <a:pt x="103" y="59"/>
                  </a:cubicBezTo>
                  <a:cubicBezTo>
                    <a:pt x="116" y="53"/>
                    <a:pt x="129" y="47"/>
                    <a:pt x="142" y="41"/>
                  </a:cubicBezTo>
                  <a:cubicBezTo>
                    <a:pt x="151" y="36"/>
                    <a:pt x="160" y="31"/>
                    <a:pt x="169" y="26"/>
                  </a:cubicBezTo>
                  <a:cubicBezTo>
                    <a:pt x="167" y="27"/>
                    <a:pt x="166" y="28"/>
                    <a:pt x="164" y="29"/>
                  </a:cubicBezTo>
                  <a:cubicBezTo>
                    <a:pt x="158" y="33"/>
                    <a:pt x="151" y="37"/>
                    <a:pt x="145" y="40"/>
                  </a:cubicBezTo>
                  <a:cubicBezTo>
                    <a:pt x="130" y="48"/>
                    <a:pt x="114" y="55"/>
                    <a:pt x="99" y="63"/>
                  </a:cubicBezTo>
                  <a:cubicBezTo>
                    <a:pt x="84" y="71"/>
                    <a:pt x="69" y="79"/>
                    <a:pt x="55" y="87"/>
                  </a:cubicBezTo>
                  <a:cubicBezTo>
                    <a:pt x="43" y="93"/>
                    <a:pt x="31" y="100"/>
                    <a:pt x="21" y="108"/>
                  </a:cubicBezTo>
                  <a:moveTo>
                    <a:pt x="25" y="55"/>
                  </a:moveTo>
                  <a:cubicBezTo>
                    <a:pt x="26" y="55"/>
                    <a:pt x="26" y="54"/>
                    <a:pt x="27" y="53"/>
                  </a:cubicBezTo>
                  <a:cubicBezTo>
                    <a:pt x="30" y="52"/>
                    <a:pt x="34" y="50"/>
                    <a:pt x="37" y="47"/>
                  </a:cubicBezTo>
                  <a:cubicBezTo>
                    <a:pt x="39" y="46"/>
                    <a:pt x="41" y="45"/>
                    <a:pt x="43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50" y="40"/>
                    <a:pt x="56" y="37"/>
                    <a:pt x="61" y="34"/>
                  </a:cubicBezTo>
                  <a:cubicBezTo>
                    <a:pt x="66" y="31"/>
                    <a:pt x="73" y="28"/>
                    <a:pt x="79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1" y="30"/>
                    <a:pt x="62" y="36"/>
                    <a:pt x="53" y="41"/>
                  </a:cubicBezTo>
                  <a:cubicBezTo>
                    <a:pt x="37" y="51"/>
                    <a:pt x="19" y="59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11" y="64"/>
                    <a:pt x="17" y="59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5" y="55"/>
                  </a:cubicBezTo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50" y="38"/>
                    <a:pt x="55" y="34"/>
                    <a:pt x="60" y="31"/>
                  </a:cubicBezTo>
                  <a:cubicBezTo>
                    <a:pt x="64" y="29"/>
                    <a:pt x="67" y="26"/>
                    <a:pt x="70" y="24"/>
                  </a:cubicBezTo>
                  <a:cubicBezTo>
                    <a:pt x="71" y="24"/>
                    <a:pt x="71" y="24"/>
                    <a:pt x="72" y="23"/>
                  </a:cubicBezTo>
                  <a:cubicBezTo>
                    <a:pt x="74" y="22"/>
                    <a:pt x="75" y="22"/>
                    <a:pt x="77" y="21"/>
                  </a:cubicBezTo>
                  <a:cubicBezTo>
                    <a:pt x="77" y="22"/>
                    <a:pt x="78" y="23"/>
                    <a:pt x="78" y="24"/>
                  </a:cubicBezTo>
                  <a:cubicBezTo>
                    <a:pt x="73" y="27"/>
                    <a:pt x="66" y="30"/>
                    <a:pt x="60" y="33"/>
                  </a:cubicBezTo>
                  <a:cubicBezTo>
                    <a:pt x="55" y="36"/>
                    <a:pt x="50" y="39"/>
                    <a:pt x="45" y="41"/>
                  </a:cubicBezTo>
                  <a:moveTo>
                    <a:pt x="35" y="100"/>
                  </a:moveTo>
                  <a:cubicBezTo>
                    <a:pt x="55" y="88"/>
                    <a:pt x="74" y="78"/>
                    <a:pt x="94" y="67"/>
                  </a:cubicBezTo>
                  <a:cubicBezTo>
                    <a:pt x="115" y="56"/>
                    <a:pt x="137" y="46"/>
                    <a:pt x="158" y="34"/>
                  </a:cubicBezTo>
                  <a:cubicBezTo>
                    <a:pt x="162" y="32"/>
                    <a:pt x="165" y="30"/>
                    <a:pt x="169" y="27"/>
                  </a:cubicBezTo>
                  <a:cubicBezTo>
                    <a:pt x="170" y="26"/>
                    <a:pt x="171" y="25"/>
                    <a:pt x="173" y="24"/>
                  </a:cubicBezTo>
                  <a:cubicBezTo>
                    <a:pt x="174" y="24"/>
                    <a:pt x="174" y="23"/>
                    <a:pt x="175" y="22"/>
                  </a:cubicBezTo>
                  <a:cubicBezTo>
                    <a:pt x="176" y="22"/>
                    <a:pt x="177" y="21"/>
                    <a:pt x="179" y="21"/>
                  </a:cubicBezTo>
                  <a:cubicBezTo>
                    <a:pt x="180" y="21"/>
                    <a:pt x="181" y="22"/>
                    <a:pt x="182" y="23"/>
                  </a:cubicBezTo>
                  <a:cubicBezTo>
                    <a:pt x="183" y="24"/>
                    <a:pt x="184" y="26"/>
                    <a:pt x="184" y="27"/>
                  </a:cubicBezTo>
                  <a:cubicBezTo>
                    <a:pt x="181" y="29"/>
                    <a:pt x="178" y="31"/>
                    <a:pt x="175" y="33"/>
                  </a:cubicBezTo>
                  <a:cubicBezTo>
                    <a:pt x="171" y="36"/>
                    <a:pt x="165" y="38"/>
                    <a:pt x="160" y="40"/>
                  </a:cubicBezTo>
                  <a:cubicBezTo>
                    <a:pt x="150" y="45"/>
                    <a:pt x="139" y="49"/>
                    <a:pt x="128" y="54"/>
                  </a:cubicBezTo>
                  <a:cubicBezTo>
                    <a:pt x="106" y="65"/>
                    <a:pt x="85" y="76"/>
                    <a:pt x="63" y="86"/>
                  </a:cubicBezTo>
                  <a:cubicBezTo>
                    <a:pt x="54" y="90"/>
                    <a:pt x="45" y="95"/>
                    <a:pt x="35" y="100"/>
                  </a:cubicBezTo>
                  <a:moveTo>
                    <a:pt x="155" y="26"/>
                  </a:moveTo>
                  <a:cubicBezTo>
                    <a:pt x="155" y="26"/>
                    <a:pt x="156" y="25"/>
                    <a:pt x="156" y="25"/>
                  </a:cubicBezTo>
                  <a:cubicBezTo>
                    <a:pt x="161" y="21"/>
                    <a:pt x="166" y="19"/>
                    <a:pt x="172" y="19"/>
                  </a:cubicBezTo>
                  <a:cubicBezTo>
                    <a:pt x="174" y="19"/>
                    <a:pt x="176" y="19"/>
                    <a:pt x="177" y="20"/>
                  </a:cubicBezTo>
                  <a:cubicBezTo>
                    <a:pt x="177" y="20"/>
                    <a:pt x="177" y="20"/>
                    <a:pt x="176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4" y="22"/>
                    <a:pt x="171" y="23"/>
                    <a:pt x="169" y="25"/>
                  </a:cubicBezTo>
                  <a:cubicBezTo>
                    <a:pt x="159" y="31"/>
                    <a:pt x="149" y="36"/>
                    <a:pt x="139" y="41"/>
                  </a:cubicBezTo>
                  <a:cubicBezTo>
                    <a:pt x="118" y="51"/>
                    <a:pt x="97" y="60"/>
                    <a:pt x="76" y="72"/>
                  </a:cubicBezTo>
                  <a:cubicBezTo>
                    <a:pt x="66" y="77"/>
                    <a:pt x="56" y="83"/>
                    <a:pt x="45" y="89"/>
                  </a:cubicBezTo>
                  <a:cubicBezTo>
                    <a:pt x="42" y="91"/>
                    <a:pt x="38" y="93"/>
                    <a:pt x="34" y="95"/>
                  </a:cubicBezTo>
                  <a:cubicBezTo>
                    <a:pt x="69" y="70"/>
                    <a:pt x="107" y="52"/>
                    <a:pt x="144" y="31"/>
                  </a:cubicBezTo>
                  <a:cubicBezTo>
                    <a:pt x="146" y="30"/>
                    <a:pt x="149" y="28"/>
                    <a:pt x="151" y="26"/>
                  </a:cubicBezTo>
                  <a:cubicBezTo>
                    <a:pt x="152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5"/>
                    <a:pt x="154" y="26"/>
                    <a:pt x="155" y="26"/>
                  </a:cubicBezTo>
                  <a:moveTo>
                    <a:pt x="22" y="97"/>
                  </a:moveTo>
                  <a:cubicBezTo>
                    <a:pt x="24" y="94"/>
                    <a:pt x="27" y="91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1" y="88"/>
                    <a:pt x="31" y="88"/>
                  </a:cubicBezTo>
                  <a:cubicBezTo>
                    <a:pt x="36" y="84"/>
                    <a:pt x="42" y="80"/>
                    <a:pt x="47" y="76"/>
                  </a:cubicBezTo>
                  <a:cubicBezTo>
                    <a:pt x="62" y="67"/>
                    <a:pt x="78" y="58"/>
                    <a:pt x="94" y="49"/>
                  </a:cubicBezTo>
                  <a:cubicBezTo>
                    <a:pt x="113" y="40"/>
                    <a:pt x="133" y="31"/>
                    <a:pt x="151" y="18"/>
                  </a:cubicBezTo>
                  <a:cubicBezTo>
                    <a:pt x="152" y="20"/>
                    <a:pt x="152" y="21"/>
                    <a:pt x="152" y="23"/>
                  </a:cubicBezTo>
                  <a:cubicBezTo>
                    <a:pt x="152" y="23"/>
                    <a:pt x="152" y="24"/>
                    <a:pt x="152" y="24"/>
                  </a:cubicBezTo>
                  <a:cubicBezTo>
                    <a:pt x="151" y="25"/>
                    <a:pt x="150" y="26"/>
                    <a:pt x="149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9"/>
                    <a:pt x="139" y="31"/>
                    <a:pt x="135" y="34"/>
                  </a:cubicBezTo>
                  <a:cubicBezTo>
                    <a:pt x="124" y="39"/>
                    <a:pt x="113" y="46"/>
                    <a:pt x="102" y="52"/>
                  </a:cubicBezTo>
                  <a:cubicBezTo>
                    <a:pt x="80" y="62"/>
                    <a:pt x="58" y="72"/>
                    <a:pt x="38" y="85"/>
                  </a:cubicBezTo>
                  <a:cubicBezTo>
                    <a:pt x="34" y="87"/>
                    <a:pt x="30" y="90"/>
                    <a:pt x="27" y="93"/>
                  </a:cubicBezTo>
                  <a:cubicBezTo>
                    <a:pt x="25" y="94"/>
                    <a:pt x="23" y="95"/>
                    <a:pt x="22" y="97"/>
                  </a:cubicBezTo>
                  <a:moveTo>
                    <a:pt x="144" y="20"/>
                  </a:moveTo>
                  <a:cubicBezTo>
                    <a:pt x="144" y="20"/>
                    <a:pt x="146" y="19"/>
                    <a:pt x="147" y="19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8"/>
                    <a:pt x="150" y="18"/>
                    <a:pt x="147" y="20"/>
                  </a:cubicBezTo>
                  <a:cubicBezTo>
                    <a:pt x="142" y="23"/>
                    <a:pt x="136" y="26"/>
                    <a:pt x="130" y="30"/>
                  </a:cubicBezTo>
                  <a:cubicBezTo>
                    <a:pt x="124" y="33"/>
                    <a:pt x="116" y="37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0" y="35"/>
                    <a:pt x="129" y="30"/>
                    <a:pt x="138" y="24"/>
                  </a:cubicBezTo>
                  <a:cubicBezTo>
                    <a:pt x="140" y="22"/>
                    <a:pt x="142" y="21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moveTo>
                    <a:pt x="12" y="79"/>
                  </a:moveTo>
                  <a:cubicBezTo>
                    <a:pt x="16" y="78"/>
                    <a:pt x="21" y="73"/>
                    <a:pt x="24" y="70"/>
                  </a:cubicBezTo>
                  <a:cubicBezTo>
                    <a:pt x="34" y="63"/>
                    <a:pt x="43" y="57"/>
                    <a:pt x="54" y="52"/>
                  </a:cubicBezTo>
                  <a:cubicBezTo>
                    <a:pt x="64" y="46"/>
                    <a:pt x="75" y="40"/>
                    <a:pt x="85" y="34"/>
                  </a:cubicBezTo>
                  <a:cubicBezTo>
                    <a:pt x="93" y="29"/>
                    <a:pt x="100" y="24"/>
                    <a:pt x="108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11" y="18"/>
                    <a:pt x="111" y="17"/>
                    <a:pt x="112" y="17"/>
                  </a:cubicBezTo>
                  <a:cubicBezTo>
                    <a:pt x="112" y="18"/>
                    <a:pt x="113" y="18"/>
                    <a:pt x="113" y="19"/>
                  </a:cubicBezTo>
                  <a:cubicBezTo>
                    <a:pt x="113" y="20"/>
                    <a:pt x="114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6" y="26"/>
                    <a:pt x="97" y="33"/>
                    <a:pt x="87" y="38"/>
                  </a:cubicBezTo>
                  <a:cubicBezTo>
                    <a:pt x="67" y="50"/>
                    <a:pt x="46" y="60"/>
                    <a:pt x="25" y="72"/>
                  </a:cubicBezTo>
                  <a:cubicBezTo>
                    <a:pt x="21" y="74"/>
                    <a:pt x="17" y="78"/>
                    <a:pt x="12" y="79"/>
                  </a:cubicBezTo>
                  <a:moveTo>
                    <a:pt x="46" y="32"/>
                  </a:moveTo>
                  <a:cubicBezTo>
                    <a:pt x="46" y="30"/>
                    <a:pt x="46" y="29"/>
                    <a:pt x="47" y="27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0" y="19"/>
                    <a:pt x="63" y="18"/>
                    <a:pt x="66" y="17"/>
                  </a:cubicBezTo>
                  <a:cubicBezTo>
                    <a:pt x="65" y="17"/>
                    <a:pt x="61" y="21"/>
                    <a:pt x="59" y="22"/>
                  </a:cubicBezTo>
                  <a:cubicBezTo>
                    <a:pt x="54" y="25"/>
                    <a:pt x="50" y="28"/>
                    <a:pt x="46" y="32"/>
                  </a:cubicBezTo>
                  <a:moveTo>
                    <a:pt x="125" y="25"/>
                  </a:moveTo>
                  <a:cubicBezTo>
                    <a:pt x="131" y="21"/>
                    <a:pt x="137" y="17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1" y="15"/>
                    <a:pt x="138" y="17"/>
                    <a:pt x="136" y="19"/>
                  </a:cubicBezTo>
                  <a:cubicBezTo>
                    <a:pt x="132" y="21"/>
                    <a:pt x="128" y="23"/>
                    <a:pt x="125" y="25"/>
                  </a:cubicBezTo>
                  <a:moveTo>
                    <a:pt x="107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50" y="20"/>
                  </a:moveTo>
                  <a:cubicBezTo>
                    <a:pt x="51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2"/>
                  </a:cubicBezTo>
                  <a:cubicBezTo>
                    <a:pt x="58" y="15"/>
                    <a:pt x="53" y="17"/>
                    <a:pt x="50" y="20"/>
                  </a:cubicBezTo>
                  <a:moveTo>
                    <a:pt x="47" y="25"/>
                  </a:moveTo>
                  <a:cubicBezTo>
                    <a:pt x="47" y="25"/>
                    <a:pt x="47" y="24"/>
                    <a:pt x="48" y="24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6" y="17"/>
                    <a:pt x="60" y="15"/>
                    <a:pt x="64" y="12"/>
                  </a:cubicBezTo>
                  <a:cubicBezTo>
                    <a:pt x="69" y="13"/>
                    <a:pt x="73" y="16"/>
                    <a:pt x="76" y="20"/>
                  </a:cubicBezTo>
                  <a:cubicBezTo>
                    <a:pt x="74" y="21"/>
                    <a:pt x="73" y="21"/>
                    <a:pt x="72" y="22"/>
                  </a:cubicBezTo>
                  <a:cubicBezTo>
                    <a:pt x="63" y="27"/>
                    <a:pt x="54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3" y="28"/>
                    <a:pt x="62" y="22"/>
                    <a:pt x="69" y="16"/>
                  </a:cubicBezTo>
                  <a:cubicBezTo>
                    <a:pt x="69" y="15"/>
                    <a:pt x="69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1" y="17"/>
                    <a:pt x="54" y="21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21" y="67"/>
                  </a:moveTo>
                  <a:cubicBezTo>
                    <a:pt x="34" y="59"/>
                    <a:pt x="49" y="51"/>
                    <a:pt x="62" y="43"/>
                  </a:cubicBezTo>
                  <a:cubicBezTo>
                    <a:pt x="78" y="33"/>
                    <a:pt x="96" y="24"/>
                    <a:pt x="109" y="12"/>
                  </a:cubicBezTo>
                  <a:cubicBezTo>
                    <a:pt x="110" y="13"/>
                    <a:pt x="111" y="15"/>
                    <a:pt x="112" y="16"/>
                  </a:cubicBezTo>
                  <a:cubicBezTo>
                    <a:pt x="104" y="20"/>
                    <a:pt x="97" y="25"/>
                    <a:pt x="90" y="29"/>
                  </a:cubicBezTo>
                  <a:cubicBezTo>
                    <a:pt x="81" y="34"/>
                    <a:pt x="71" y="39"/>
                    <a:pt x="62" y="44"/>
                  </a:cubicBezTo>
                  <a:cubicBezTo>
                    <a:pt x="53" y="49"/>
                    <a:pt x="44" y="54"/>
                    <a:pt x="35" y="59"/>
                  </a:cubicBezTo>
                  <a:cubicBezTo>
                    <a:pt x="31" y="61"/>
                    <a:pt x="26" y="64"/>
                    <a:pt x="22" y="66"/>
                  </a:cubicBezTo>
                  <a:cubicBezTo>
                    <a:pt x="22" y="67"/>
                    <a:pt x="21" y="67"/>
                    <a:pt x="21" y="67"/>
                  </a:cubicBezTo>
                  <a:moveTo>
                    <a:pt x="28" y="84"/>
                  </a:moveTo>
                  <a:cubicBezTo>
                    <a:pt x="41" y="75"/>
                    <a:pt x="55" y="66"/>
                    <a:pt x="69" y="58"/>
                  </a:cubicBezTo>
                  <a:cubicBezTo>
                    <a:pt x="83" y="50"/>
                    <a:pt x="98" y="42"/>
                    <a:pt x="113" y="33"/>
                  </a:cubicBezTo>
                  <a:cubicBezTo>
                    <a:pt x="125" y="27"/>
                    <a:pt x="138" y="20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0" y="12"/>
                    <a:pt x="151" y="14"/>
                    <a:pt x="151" y="17"/>
                  </a:cubicBezTo>
                  <a:cubicBezTo>
                    <a:pt x="141" y="18"/>
                    <a:pt x="131" y="27"/>
                    <a:pt x="123" y="32"/>
                  </a:cubicBezTo>
                  <a:cubicBezTo>
                    <a:pt x="112" y="38"/>
                    <a:pt x="101" y="44"/>
                    <a:pt x="90" y="50"/>
                  </a:cubicBezTo>
                  <a:cubicBezTo>
                    <a:pt x="81" y="54"/>
                    <a:pt x="73" y="58"/>
                    <a:pt x="64" y="63"/>
                  </a:cubicBezTo>
                  <a:cubicBezTo>
                    <a:pt x="52" y="69"/>
                    <a:pt x="40" y="76"/>
                    <a:pt x="28" y="84"/>
                  </a:cubicBezTo>
                  <a:moveTo>
                    <a:pt x="83" y="23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4" y="20"/>
                    <a:pt x="84" y="19"/>
                  </a:cubicBezTo>
                  <a:cubicBezTo>
                    <a:pt x="90" y="17"/>
                    <a:pt x="96" y="13"/>
                    <a:pt x="102" y="10"/>
                  </a:cubicBezTo>
                  <a:cubicBezTo>
                    <a:pt x="96" y="15"/>
                    <a:pt x="89" y="19"/>
                    <a:pt x="83" y="23"/>
                  </a:cubicBezTo>
                  <a:moveTo>
                    <a:pt x="7" y="75"/>
                  </a:moveTo>
                  <a:cubicBezTo>
                    <a:pt x="7" y="75"/>
                    <a:pt x="6" y="73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0" y="59"/>
                    <a:pt x="40" y="51"/>
                    <a:pt x="56" y="41"/>
                  </a:cubicBezTo>
                  <a:cubicBezTo>
                    <a:pt x="66" y="35"/>
                    <a:pt x="75" y="29"/>
                    <a:pt x="84" y="23"/>
                  </a:cubicBezTo>
                  <a:cubicBezTo>
                    <a:pt x="92" y="19"/>
                    <a:pt x="100" y="14"/>
                    <a:pt x="106" y="8"/>
                  </a:cubicBezTo>
                  <a:cubicBezTo>
                    <a:pt x="107" y="9"/>
                    <a:pt x="108" y="10"/>
                    <a:pt x="109" y="11"/>
                  </a:cubicBezTo>
                  <a:cubicBezTo>
                    <a:pt x="92" y="21"/>
                    <a:pt x="75" y="31"/>
                    <a:pt x="58" y="41"/>
                  </a:cubicBezTo>
                  <a:cubicBezTo>
                    <a:pt x="41" y="52"/>
                    <a:pt x="23" y="60"/>
                    <a:pt x="7" y="71"/>
                  </a:cubicBezTo>
                  <a:cubicBezTo>
                    <a:pt x="6" y="72"/>
                    <a:pt x="7" y="72"/>
                    <a:pt x="7" y="72"/>
                  </a:cubicBezTo>
                  <a:cubicBezTo>
                    <a:pt x="7" y="72"/>
                    <a:pt x="7" y="72"/>
                    <a:pt x="8" y="72"/>
                  </a:cubicBezTo>
                  <a:cubicBezTo>
                    <a:pt x="24" y="61"/>
                    <a:pt x="42" y="53"/>
                    <a:pt x="59" y="42"/>
                  </a:cubicBezTo>
                  <a:cubicBezTo>
                    <a:pt x="67" y="38"/>
                    <a:pt x="76" y="33"/>
                    <a:pt x="84" y="28"/>
                  </a:cubicBezTo>
                  <a:cubicBezTo>
                    <a:pt x="92" y="23"/>
                    <a:pt x="101" y="18"/>
                    <a:pt x="107" y="13"/>
                  </a:cubicBezTo>
                  <a:cubicBezTo>
                    <a:pt x="100" y="19"/>
                    <a:pt x="92" y="23"/>
                    <a:pt x="84" y="28"/>
                  </a:cubicBezTo>
                  <a:cubicBezTo>
                    <a:pt x="75" y="33"/>
                    <a:pt x="66" y="39"/>
                    <a:pt x="56" y="45"/>
                  </a:cubicBezTo>
                  <a:cubicBezTo>
                    <a:pt x="47" y="50"/>
                    <a:pt x="38" y="55"/>
                    <a:pt x="29" y="61"/>
                  </a:cubicBezTo>
                  <a:cubicBezTo>
                    <a:pt x="22" y="66"/>
                    <a:pt x="14" y="70"/>
                    <a:pt x="7" y="75"/>
                  </a:cubicBezTo>
                  <a:moveTo>
                    <a:pt x="15" y="82"/>
                  </a:moveTo>
                  <a:cubicBezTo>
                    <a:pt x="14" y="82"/>
                    <a:pt x="13" y="81"/>
                    <a:pt x="12" y="80"/>
                  </a:cubicBezTo>
                  <a:cubicBezTo>
                    <a:pt x="20" y="78"/>
                    <a:pt x="28" y="71"/>
                    <a:pt x="36" y="67"/>
                  </a:cubicBezTo>
                  <a:cubicBezTo>
                    <a:pt x="47" y="61"/>
                    <a:pt x="58" y="55"/>
                    <a:pt x="69" y="49"/>
                  </a:cubicBezTo>
                  <a:cubicBezTo>
                    <a:pt x="81" y="43"/>
                    <a:pt x="92" y="37"/>
                    <a:pt x="103" y="30"/>
                  </a:cubicBezTo>
                  <a:cubicBezTo>
                    <a:pt x="113" y="24"/>
                    <a:pt x="122" y="16"/>
                    <a:pt x="132" y="11"/>
                  </a:cubicBezTo>
                  <a:cubicBezTo>
                    <a:pt x="133" y="10"/>
                    <a:pt x="138" y="7"/>
                    <a:pt x="138" y="7"/>
                  </a:cubicBezTo>
                  <a:cubicBezTo>
                    <a:pt x="139" y="7"/>
                    <a:pt x="138" y="7"/>
                    <a:pt x="138" y="7"/>
                  </a:cubicBezTo>
                  <a:cubicBezTo>
                    <a:pt x="136" y="9"/>
                    <a:pt x="133" y="11"/>
                    <a:pt x="131" y="13"/>
                  </a:cubicBezTo>
                  <a:cubicBezTo>
                    <a:pt x="125" y="16"/>
                    <a:pt x="119" y="20"/>
                    <a:pt x="113" y="24"/>
                  </a:cubicBezTo>
                  <a:cubicBezTo>
                    <a:pt x="102" y="31"/>
                    <a:pt x="90" y="38"/>
                    <a:pt x="79" y="44"/>
                  </a:cubicBezTo>
                  <a:cubicBezTo>
                    <a:pt x="68" y="50"/>
                    <a:pt x="56" y="56"/>
                    <a:pt x="45" y="63"/>
                  </a:cubicBezTo>
                  <a:cubicBezTo>
                    <a:pt x="35" y="69"/>
                    <a:pt x="26" y="77"/>
                    <a:pt x="15" y="82"/>
                  </a:cubicBezTo>
                  <a:moveTo>
                    <a:pt x="25" y="77"/>
                  </a:moveTo>
                  <a:cubicBezTo>
                    <a:pt x="26" y="77"/>
                    <a:pt x="26" y="77"/>
                    <a:pt x="27" y="77"/>
                  </a:cubicBezTo>
                  <a:cubicBezTo>
                    <a:pt x="31" y="73"/>
                    <a:pt x="36" y="70"/>
                    <a:pt x="41" y="67"/>
                  </a:cubicBezTo>
                  <a:cubicBezTo>
                    <a:pt x="52" y="60"/>
                    <a:pt x="63" y="54"/>
                    <a:pt x="74" y="48"/>
                  </a:cubicBezTo>
                  <a:cubicBezTo>
                    <a:pt x="97" y="35"/>
                    <a:pt x="119" y="22"/>
                    <a:pt x="141" y="7"/>
                  </a:cubicBezTo>
                  <a:cubicBezTo>
                    <a:pt x="143" y="7"/>
                    <a:pt x="145" y="8"/>
                    <a:pt x="147" y="10"/>
                  </a:cubicBezTo>
                  <a:cubicBezTo>
                    <a:pt x="132" y="18"/>
                    <a:pt x="117" y="29"/>
                    <a:pt x="102" y="38"/>
                  </a:cubicBezTo>
                  <a:cubicBezTo>
                    <a:pt x="99" y="39"/>
                    <a:pt x="96" y="41"/>
                    <a:pt x="93" y="43"/>
                  </a:cubicBezTo>
                  <a:cubicBezTo>
                    <a:pt x="92" y="44"/>
                    <a:pt x="90" y="45"/>
                    <a:pt x="88" y="46"/>
                  </a:cubicBezTo>
                  <a:cubicBezTo>
                    <a:pt x="67" y="56"/>
                    <a:pt x="46" y="67"/>
                    <a:pt x="25" y="77"/>
                  </a:cubicBezTo>
                  <a:moveTo>
                    <a:pt x="119" y="18"/>
                  </a:moveTo>
                  <a:cubicBezTo>
                    <a:pt x="123" y="11"/>
                    <a:pt x="131" y="7"/>
                    <a:pt x="138" y="7"/>
                  </a:cubicBezTo>
                  <a:cubicBezTo>
                    <a:pt x="131" y="10"/>
                    <a:pt x="125" y="14"/>
                    <a:pt x="119" y="18"/>
                  </a:cubicBezTo>
                  <a:moveTo>
                    <a:pt x="84" y="18"/>
                  </a:moveTo>
                  <a:cubicBezTo>
                    <a:pt x="84" y="17"/>
                    <a:pt x="85" y="17"/>
                    <a:pt x="85" y="16"/>
                  </a:cubicBezTo>
                  <a:cubicBezTo>
                    <a:pt x="87" y="14"/>
                    <a:pt x="89" y="13"/>
                    <a:pt x="91" y="12"/>
                  </a:cubicBezTo>
                  <a:cubicBezTo>
                    <a:pt x="95" y="9"/>
                    <a:pt x="98" y="7"/>
                    <a:pt x="102" y="5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8" y="11"/>
                    <a:pt x="91" y="15"/>
                    <a:pt x="84" y="18"/>
                  </a:cubicBezTo>
                  <a:moveTo>
                    <a:pt x="86" y="14"/>
                  </a:moveTo>
                  <a:cubicBezTo>
                    <a:pt x="88" y="11"/>
                    <a:pt x="91" y="8"/>
                    <a:pt x="94" y="6"/>
                  </a:cubicBezTo>
                  <a:cubicBezTo>
                    <a:pt x="96" y="5"/>
                    <a:pt x="97" y="5"/>
                    <a:pt x="99" y="5"/>
                  </a:cubicBezTo>
                  <a:cubicBezTo>
                    <a:pt x="99" y="5"/>
                    <a:pt x="99" y="5"/>
                    <a:pt x="100" y="5"/>
                  </a:cubicBezTo>
                  <a:cubicBezTo>
                    <a:pt x="96" y="7"/>
                    <a:pt x="92" y="10"/>
                    <a:pt x="88" y="12"/>
                  </a:cubicBezTo>
                  <a:cubicBezTo>
                    <a:pt x="88" y="13"/>
                    <a:pt x="87" y="13"/>
                    <a:pt x="86" y="14"/>
                  </a:cubicBezTo>
                  <a:moveTo>
                    <a:pt x="99" y="0"/>
                  </a:moveTo>
                  <a:cubicBezTo>
                    <a:pt x="99" y="0"/>
                    <a:pt x="98" y="0"/>
                    <a:pt x="97" y="0"/>
                  </a:cubicBezTo>
                  <a:cubicBezTo>
                    <a:pt x="89" y="2"/>
                    <a:pt x="82" y="9"/>
                    <a:pt x="80" y="17"/>
                  </a:cubicBezTo>
                  <a:cubicBezTo>
                    <a:pt x="75" y="11"/>
                    <a:pt x="70" y="8"/>
                    <a:pt x="63" y="8"/>
                  </a:cubicBezTo>
                  <a:cubicBezTo>
                    <a:pt x="61" y="8"/>
                    <a:pt x="59" y="8"/>
                    <a:pt x="57" y="9"/>
                  </a:cubicBezTo>
                  <a:cubicBezTo>
                    <a:pt x="45" y="13"/>
                    <a:pt x="42" y="23"/>
                    <a:pt x="41" y="34"/>
                  </a:cubicBezTo>
                  <a:cubicBezTo>
                    <a:pt x="36" y="27"/>
                    <a:pt x="29" y="22"/>
                    <a:pt x="22" y="22"/>
                  </a:cubicBezTo>
                  <a:cubicBezTo>
                    <a:pt x="18" y="22"/>
                    <a:pt x="14" y="23"/>
                    <a:pt x="10" y="27"/>
                  </a:cubicBezTo>
                  <a:cubicBezTo>
                    <a:pt x="2" y="35"/>
                    <a:pt x="7" y="45"/>
                    <a:pt x="15" y="51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81"/>
                    <a:pt x="11" y="87"/>
                    <a:pt x="21" y="89"/>
                  </a:cubicBezTo>
                  <a:cubicBezTo>
                    <a:pt x="14" y="95"/>
                    <a:pt x="9" y="104"/>
                    <a:pt x="18" y="113"/>
                  </a:cubicBezTo>
                  <a:cubicBezTo>
                    <a:pt x="23" y="118"/>
                    <a:pt x="30" y="120"/>
                    <a:pt x="38" y="120"/>
                  </a:cubicBezTo>
                  <a:cubicBezTo>
                    <a:pt x="43" y="120"/>
                    <a:pt x="49" y="119"/>
                    <a:pt x="53" y="117"/>
                  </a:cubicBezTo>
                  <a:cubicBezTo>
                    <a:pt x="49" y="130"/>
                    <a:pt x="38" y="140"/>
                    <a:pt x="28" y="149"/>
                  </a:cubicBezTo>
                  <a:cubicBezTo>
                    <a:pt x="27" y="149"/>
                    <a:pt x="27" y="151"/>
                    <a:pt x="27" y="151"/>
                  </a:cubicBezTo>
                  <a:cubicBezTo>
                    <a:pt x="28" y="152"/>
                    <a:pt x="28" y="153"/>
                    <a:pt x="29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9" y="145"/>
                    <a:pt x="67" y="138"/>
                    <a:pt x="80" y="122"/>
                  </a:cubicBezTo>
                  <a:cubicBezTo>
                    <a:pt x="84" y="129"/>
                    <a:pt x="90" y="132"/>
                    <a:pt x="96" y="132"/>
                  </a:cubicBezTo>
                  <a:cubicBezTo>
                    <a:pt x="103" y="132"/>
                    <a:pt x="111" y="128"/>
                    <a:pt x="115" y="121"/>
                  </a:cubicBezTo>
                  <a:cubicBezTo>
                    <a:pt x="120" y="127"/>
                    <a:pt x="126" y="132"/>
                    <a:pt x="134" y="133"/>
                  </a:cubicBezTo>
                  <a:cubicBezTo>
                    <a:pt x="134" y="133"/>
                    <a:pt x="135" y="133"/>
                    <a:pt x="135" y="133"/>
                  </a:cubicBezTo>
                  <a:cubicBezTo>
                    <a:pt x="142" y="133"/>
                    <a:pt x="149" y="126"/>
                    <a:pt x="152" y="120"/>
                  </a:cubicBezTo>
                  <a:cubicBezTo>
                    <a:pt x="155" y="122"/>
                    <a:pt x="159" y="124"/>
                    <a:pt x="164" y="124"/>
                  </a:cubicBezTo>
                  <a:cubicBezTo>
                    <a:pt x="170" y="124"/>
                    <a:pt x="177" y="120"/>
                    <a:pt x="178" y="115"/>
                  </a:cubicBezTo>
                  <a:cubicBezTo>
                    <a:pt x="179" y="116"/>
                    <a:pt x="181" y="116"/>
                    <a:pt x="183" y="116"/>
                  </a:cubicBezTo>
                  <a:cubicBezTo>
                    <a:pt x="183" y="115"/>
                    <a:pt x="183" y="113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2" y="111"/>
                    <a:pt x="182" y="111"/>
                  </a:cubicBezTo>
                  <a:cubicBezTo>
                    <a:pt x="187" y="106"/>
                    <a:pt x="196" y="107"/>
                    <a:pt x="200" y="102"/>
                  </a:cubicBezTo>
                  <a:cubicBezTo>
                    <a:pt x="198" y="104"/>
                    <a:pt x="197" y="106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2" y="108"/>
                    <a:pt x="190" y="109"/>
                    <a:pt x="188" y="110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2" y="110"/>
                    <a:pt x="194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9"/>
                    <a:pt x="198" y="109"/>
                    <a:pt x="198" y="110"/>
                  </a:cubicBezTo>
                  <a:cubicBezTo>
                    <a:pt x="198" y="110"/>
                    <a:pt x="199" y="110"/>
                    <a:pt x="199" y="111"/>
                  </a:cubicBezTo>
                  <a:cubicBezTo>
                    <a:pt x="209" y="102"/>
                    <a:pt x="213" y="85"/>
                    <a:pt x="202" y="77"/>
                  </a:cubicBezTo>
                  <a:cubicBezTo>
                    <a:pt x="211" y="72"/>
                    <a:pt x="216" y="63"/>
                    <a:pt x="211" y="54"/>
                  </a:cubicBezTo>
                  <a:cubicBezTo>
                    <a:pt x="207" y="46"/>
                    <a:pt x="200" y="42"/>
                    <a:pt x="192" y="42"/>
                  </a:cubicBezTo>
                  <a:cubicBezTo>
                    <a:pt x="192" y="42"/>
                    <a:pt x="191" y="42"/>
                    <a:pt x="190" y="42"/>
                  </a:cubicBezTo>
                  <a:cubicBezTo>
                    <a:pt x="192" y="34"/>
                    <a:pt x="190" y="24"/>
                    <a:pt x="184" y="19"/>
                  </a:cubicBezTo>
                  <a:cubicBezTo>
                    <a:pt x="181" y="15"/>
                    <a:pt x="177" y="14"/>
                    <a:pt x="173" y="14"/>
                  </a:cubicBezTo>
                  <a:cubicBezTo>
                    <a:pt x="167" y="14"/>
                    <a:pt x="161" y="16"/>
                    <a:pt x="156" y="19"/>
                  </a:cubicBezTo>
                  <a:cubicBezTo>
                    <a:pt x="156" y="8"/>
                    <a:pt x="147" y="2"/>
                    <a:pt x="138" y="2"/>
                  </a:cubicBezTo>
                  <a:cubicBezTo>
                    <a:pt x="130" y="2"/>
                    <a:pt x="121" y="6"/>
                    <a:pt x="116" y="13"/>
                  </a:cubicBezTo>
                  <a:cubicBezTo>
                    <a:pt x="112" y="7"/>
                    <a:pt x="107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2538081" y="3452739"/>
              <a:ext cx="68263" cy="34925"/>
            </a:xfrm>
            <a:custGeom>
              <a:avLst/>
              <a:gdLst>
                <a:gd name="T0" fmla="*/ 2 w 16"/>
                <a:gd name="T1" fmla="*/ 3 h 8"/>
                <a:gd name="T2" fmla="*/ 9 w 16"/>
                <a:gd name="T3" fmla="*/ 1 h 8"/>
                <a:gd name="T4" fmla="*/ 2 w 16"/>
                <a:gd name="T5" fmla="*/ 3 h 8"/>
                <a:gd name="T6" fmla="*/ 14 w 16"/>
                <a:gd name="T7" fmla="*/ 0 h 8"/>
                <a:gd name="T8" fmla="*/ 14 w 16"/>
                <a:gd name="T9" fmla="*/ 0 h 8"/>
                <a:gd name="T10" fmla="*/ 6 w 16"/>
                <a:gd name="T11" fmla="*/ 1 h 8"/>
                <a:gd name="T12" fmla="*/ 5 w 16"/>
                <a:gd name="T13" fmla="*/ 1 h 8"/>
                <a:gd name="T14" fmla="*/ 0 w 16"/>
                <a:gd name="T15" fmla="*/ 2 h 8"/>
                <a:gd name="T16" fmla="*/ 0 w 16"/>
                <a:gd name="T17" fmla="*/ 2 h 8"/>
                <a:gd name="T18" fmla="*/ 0 w 16"/>
                <a:gd name="T19" fmla="*/ 7 h 8"/>
                <a:gd name="T20" fmla="*/ 2 w 16"/>
                <a:gd name="T21" fmla="*/ 8 h 8"/>
                <a:gd name="T22" fmla="*/ 3 w 16"/>
                <a:gd name="T23" fmla="*/ 8 h 8"/>
                <a:gd name="T24" fmla="*/ 3 w 16"/>
                <a:gd name="T25" fmla="*/ 3 h 8"/>
                <a:gd name="T26" fmla="*/ 6 w 16"/>
                <a:gd name="T27" fmla="*/ 3 h 8"/>
                <a:gd name="T28" fmla="*/ 13 w 16"/>
                <a:gd name="T29" fmla="*/ 3 h 8"/>
                <a:gd name="T30" fmla="*/ 14 w 16"/>
                <a:gd name="T31" fmla="*/ 3 h 8"/>
                <a:gd name="T32" fmla="*/ 16 w 16"/>
                <a:gd name="T33" fmla="*/ 2 h 8"/>
                <a:gd name="T34" fmla="*/ 15 w 16"/>
                <a:gd name="T35" fmla="*/ 1 h 8"/>
                <a:gd name="T36" fmla="*/ 14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4" y="2"/>
                    <a:pt x="7" y="1"/>
                    <a:pt x="9" y="1"/>
                  </a:cubicBezTo>
                  <a:cubicBezTo>
                    <a:pt x="7" y="2"/>
                    <a:pt x="4" y="3"/>
                    <a:pt x="2" y="3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620239" y="1481305"/>
              <a:ext cx="922338" cy="781050"/>
              <a:chOff x="9255125" y="7950201"/>
              <a:chExt cx="922338" cy="781050"/>
            </a:xfrm>
            <a:solidFill>
              <a:schemeClr val="bg1">
                <a:alpha val="20000"/>
              </a:schemeClr>
            </a:solidFill>
          </p:grpSpPr>
          <p:sp>
            <p:nvSpPr>
              <p:cNvPr id="81" name="Freeform 72"/>
              <p:cNvSpPr>
                <a:spLocks noEditPoints="1"/>
              </p:cNvSpPr>
              <p:nvPr/>
            </p:nvSpPr>
            <p:spPr bwMode="auto">
              <a:xfrm>
                <a:off x="9767888" y="7980363"/>
                <a:ext cx="406400" cy="700088"/>
              </a:xfrm>
              <a:custGeom>
                <a:avLst/>
                <a:gdLst>
                  <a:gd name="T0" fmla="*/ 53 w 96"/>
                  <a:gd name="T1" fmla="*/ 74 h 165"/>
                  <a:gd name="T2" fmla="*/ 0 w 96"/>
                  <a:gd name="T3" fmla="*/ 165 h 165"/>
                  <a:gd name="T4" fmla="*/ 53 w 96"/>
                  <a:gd name="T5" fmla="*/ 74 h 165"/>
                  <a:gd name="T6" fmla="*/ 96 w 96"/>
                  <a:gd name="T7" fmla="*/ 0 h 165"/>
                  <a:gd name="T8" fmla="*/ 53 w 96"/>
                  <a:gd name="T9" fmla="*/ 74 h 165"/>
                  <a:gd name="T10" fmla="*/ 96 w 96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65">
                    <a:moveTo>
                      <a:pt x="53" y="74"/>
                    </a:moveTo>
                    <a:cubicBezTo>
                      <a:pt x="33" y="103"/>
                      <a:pt x="12" y="132"/>
                      <a:pt x="0" y="165"/>
                    </a:cubicBezTo>
                    <a:cubicBezTo>
                      <a:pt x="53" y="74"/>
                      <a:pt x="53" y="74"/>
                      <a:pt x="53" y="74"/>
                    </a:cubicBezTo>
                    <a:moveTo>
                      <a:pt x="96" y="0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69" y="50"/>
                      <a:pt x="86" y="27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3"/>
              <p:cNvSpPr>
                <a:spLocks noEditPoints="1"/>
              </p:cNvSpPr>
              <p:nvPr/>
            </p:nvSpPr>
            <p:spPr bwMode="auto">
              <a:xfrm>
                <a:off x="9255125" y="7950201"/>
                <a:ext cx="922338" cy="268288"/>
              </a:xfrm>
              <a:custGeom>
                <a:avLst/>
                <a:gdLst>
                  <a:gd name="T0" fmla="*/ 162 w 218"/>
                  <a:gd name="T1" fmla="*/ 16 h 63"/>
                  <a:gd name="T2" fmla="*/ 0 w 218"/>
                  <a:gd name="T3" fmla="*/ 63 h 63"/>
                  <a:gd name="T4" fmla="*/ 162 w 218"/>
                  <a:gd name="T5" fmla="*/ 16 h 63"/>
                  <a:gd name="T6" fmla="*/ 218 w 218"/>
                  <a:gd name="T7" fmla="*/ 0 h 63"/>
                  <a:gd name="T8" fmla="*/ 162 w 218"/>
                  <a:gd name="T9" fmla="*/ 16 h 63"/>
                  <a:gd name="T10" fmla="*/ 174 w 218"/>
                  <a:gd name="T11" fmla="*/ 13 h 63"/>
                  <a:gd name="T12" fmla="*/ 218 w 21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63">
                    <a:moveTo>
                      <a:pt x="162" y="16"/>
                    </a:moveTo>
                    <a:cubicBezTo>
                      <a:pt x="107" y="31"/>
                      <a:pt x="52" y="44"/>
                      <a:pt x="0" y="63"/>
                    </a:cubicBezTo>
                    <a:cubicBezTo>
                      <a:pt x="162" y="16"/>
                      <a:pt x="162" y="16"/>
                      <a:pt x="162" y="16"/>
                    </a:cubicBezTo>
                    <a:moveTo>
                      <a:pt x="218" y="0"/>
                    </a:moveTo>
                    <a:cubicBezTo>
                      <a:pt x="162" y="16"/>
                      <a:pt x="162" y="16"/>
                      <a:pt x="162" y="16"/>
                    </a:cubicBezTo>
                    <a:cubicBezTo>
                      <a:pt x="166" y="15"/>
                      <a:pt x="170" y="14"/>
                      <a:pt x="174" y="13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74"/>
              <p:cNvSpPr>
                <a:spLocks noEditPoints="1"/>
              </p:cNvSpPr>
              <p:nvPr/>
            </p:nvSpPr>
            <p:spPr bwMode="auto">
              <a:xfrm>
                <a:off x="9410700" y="8323263"/>
                <a:ext cx="177800" cy="395288"/>
              </a:xfrm>
              <a:custGeom>
                <a:avLst/>
                <a:gdLst>
                  <a:gd name="T0" fmla="*/ 42 w 42"/>
                  <a:gd name="T1" fmla="*/ 29 h 93"/>
                  <a:gd name="T2" fmla="*/ 42 w 42"/>
                  <a:gd name="T3" fmla="*/ 29 h 93"/>
                  <a:gd name="T4" fmla="*/ 42 w 42"/>
                  <a:gd name="T5" fmla="*/ 29 h 93"/>
                  <a:gd name="T6" fmla="*/ 42 w 42"/>
                  <a:gd name="T7" fmla="*/ 29 h 93"/>
                  <a:gd name="T8" fmla="*/ 0 w 42"/>
                  <a:gd name="T9" fmla="*/ 0 h 93"/>
                  <a:gd name="T10" fmla="*/ 22 w 42"/>
                  <a:gd name="T11" fmla="*/ 93 h 93"/>
                  <a:gd name="T12" fmla="*/ 22 w 42"/>
                  <a:gd name="T13" fmla="*/ 93 h 93"/>
                  <a:gd name="T14" fmla="*/ 42 w 42"/>
                  <a:gd name="T15" fmla="*/ 30 h 93"/>
                  <a:gd name="T16" fmla="*/ 42 w 42"/>
                  <a:gd name="T17" fmla="*/ 29 h 93"/>
                  <a:gd name="T18" fmla="*/ 1 w 42"/>
                  <a:gd name="T19" fmla="*/ 1 h 93"/>
                  <a:gd name="T20" fmla="*/ 0 w 42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3"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moveTo>
                      <a:pt x="0" y="0"/>
                    </a:moveTo>
                    <a:cubicBezTo>
                      <a:pt x="7" y="28"/>
                      <a:pt x="18" y="64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4" y="93"/>
                      <a:pt x="41" y="33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75"/>
              <p:cNvSpPr>
                <a:spLocks/>
              </p:cNvSpPr>
              <p:nvPr/>
            </p:nvSpPr>
            <p:spPr bwMode="auto">
              <a:xfrm>
                <a:off x="9504363" y="8599488"/>
                <a:ext cx="200025" cy="131763"/>
              </a:xfrm>
              <a:custGeom>
                <a:avLst/>
                <a:gdLst>
                  <a:gd name="T0" fmla="*/ 47 w 47"/>
                  <a:gd name="T1" fmla="*/ 0 h 31"/>
                  <a:gd name="T2" fmla="*/ 1 w 47"/>
                  <a:gd name="T3" fmla="*/ 31 h 31"/>
                  <a:gd name="T4" fmla="*/ 47 w 47"/>
                  <a:gd name="T5" fmla="*/ 0 h 31"/>
                  <a:gd name="T6" fmla="*/ 47 w 4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1">
                    <a:moveTo>
                      <a:pt x="47" y="0"/>
                    </a:moveTo>
                    <a:cubicBezTo>
                      <a:pt x="28" y="8"/>
                      <a:pt x="0" y="31"/>
                      <a:pt x="1" y="3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76"/>
              <p:cNvSpPr>
                <a:spLocks/>
              </p:cNvSpPr>
              <p:nvPr/>
            </p:nvSpPr>
            <p:spPr bwMode="auto">
              <a:xfrm>
                <a:off x="9563100" y="8412163"/>
                <a:ext cx="204788" cy="268288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8 h 63"/>
                  <a:gd name="T4" fmla="*/ 6 w 48"/>
                  <a:gd name="T5" fmla="*/ 9 h 63"/>
                  <a:gd name="T6" fmla="*/ 33 w 48"/>
                  <a:gd name="T7" fmla="*/ 44 h 63"/>
                  <a:gd name="T8" fmla="*/ 33 w 48"/>
                  <a:gd name="T9" fmla="*/ 44 h 63"/>
                  <a:gd name="T10" fmla="*/ 48 w 48"/>
                  <a:gd name="T11" fmla="*/ 63 h 63"/>
                  <a:gd name="T12" fmla="*/ 6 w 48"/>
                  <a:gd name="T13" fmla="*/ 8 h 63"/>
                  <a:gd name="T14" fmla="*/ 6 w 48"/>
                  <a:gd name="T15" fmla="*/ 8 h 63"/>
                  <a:gd name="T16" fmla="*/ 0 w 4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3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31" y="41"/>
                      <a:pt x="15" y="2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77"/>
              <p:cNvSpPr>
                <a:spLocks/>
              </p:cNvSpPr>
              <p:nvPr/>
            </p:nvSpPr>
            <p:spPr bwMode="auto">
              <a:xfrm>
                <a:off x="9542463" y="7980363"/>
                <a:ext cx="631825" cy="431800"/>
              </a:xfrm>
              <a:custGeom>
                <a:avLst/>
                <a:gdLst>
                  <a:gd name="T0" fmla="*/ 149 w 149"/>
                  <a:gd name="T1" fmla="*/ 0 h 102"/>
                  <a:gd name="T2" fmla="*/ 0 w 149"/>
                  <a:gd name="T3" fmla="*/ 102 h 102"/>
                  <a:gd name="T4" fmla="*/ 149 w 149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02">
                    <a:moveTo>
                      <a:pt x="149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41" y="81"/>
                      <a:pt x="139" y="11"/>
                      <a:pt x="1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78"/>
              <p:cNvSpPr>
                <a:spLocks/>
              </p:cNvSpPr>
              <p:nvPr/>
            </p:nvSpPr>
            <p:spPr bwMode="auto">
              <a:xfrm>
                <a:off x="9267825" y="7950201"/>
                <a:ext cx="909638" cy="420688"/>
              </a:xfrm>
              <a:custGeom>
                <a:avLst/>
                <a:gdLst>
                  <a:gd name="T0" fmla="*/ 215 w 215"/>
                  <a:gd name="T1" fmla="*/ 0 h 99"/>
                  <a:gd name="T2" fmla="*/ 215 w 215"/>
                  <a:gd name="T3" fmla="*/ 0 h 99"/>
                  <a:gd name="T4" fmla="*/ 171 w 215"/>
                  <a:gd name="T5" fmla="*/ 13 h 99"/>
                  <a:gd name="T6" fmla="*/ 0 w 215"/>
                  <a:gd name="T7" fmla="*/ 63 h 99"/>
                  <a:gd name="T8" fmla="*/ 34 w 215"/>
                  <a:gd name="T9" fmla="*/ 88 h 99"/>
                  <a:gd name="T10" fmla="*/ 35 w 215"/>
                  <a:gd name="T11" fmla="*/ 89 h 99"/>
                  <a:gd name="T12" fmla="*/ 48 w 215"/>
                  <a:gd name="T13" fmla="*/ 96 h 99"/>
                  <a:gd name="T14" fmla="*/ 58 w 215"/>
                  <a:gd name="T15" fmla="*/ 99 h 99"/>
                  <a:gd name="T16" fmla="*/ 71 w 215"/>
                  <a:gd name="T17" fmla="*/ 90 h 99"/>
                  <a:gd name="T18" fmla="*/ 215 w 21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99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1" y="70"/>
                      <a:pt x="23" y="81"/>
                      <a:pt x="34" y="88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9" y="92"/>
                      <a:pt x="43" y="94"/>
                      <a:pt x="48" y="96"/>
                    </a:cubicBezTo>
                    <a:cubicBezTo>
                      <a:pt x="53" y="98"/>
                      <a:pt x="56" y="99"/>
                      <a:pt x="58" y="99"/>
                    </a:cubicBezTo>
                    <a:cubicBezTo>
                      <a:pt x="62" y="99"/>
                      <a:pt x="63" y="96"/>
                      <a:pt x="71" y="90"/>
                    </a:cubicBezTo>
                    <a:cubicBezTo>
                      <a:pt x="104" y="63"/>
                      <a:pt x="177" y="17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2" name="Freeform 79"/>
            <p:cNvSpPr>
              <a:spLocks noEditPoints="1"/>
            </p:cNvSpPr>
            <p:nvPr/>
          </p:nvSpPr>
          <p:spPr bwMode="auto">
            <a:xfrm>
              <a:off x="10826419" y="2965377"/>
              <a:ext cx="228600" cy="276225"/>
            </a:xfrm>
            <a:custGeom>
              <a:avLst/>
              <a:gdLst>
                <a:gd name="T0" fmla="*/ 16 w 54"/>
                <a:gd name="T1" fmla="*/ 45 h 65"/>
                <a:gd name="T2" fmla="*/ 0 w 54"/>
                <a:gd name="T3" fmla="*/ 65 h 65"/>
                <a:gd name="T4" fmla="*/ 16 w 54"/>
                <a:gd name="T5" fmla="*/ 45 h 65"/>
                <a:gd name="T6" fmla="*/ 54 w 54"/>
                <a:gd name="T7" fmla="*/ 0 h 65"/>
                <a:gd name="T8" fmla="*/ 16 w 54"/>
                <a:gd name="T9" fmla="*/ 45 h 65"/>
                <a:gd name="T10" fmla="*/ 54 w 5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16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58"/>
                    <a:pt x="11" y="52"/>
                    <a:pt x="16" y="45"/>
                  </a:cubicBezTo>
                  <a:moveTo>
                    <a:pt x="54" y="0"/>
                  </a:moveTo>
                  <a:cubicBezTo>
                    <a:pt x="39" y="13"/>
                    <a:pt x="28" y="29"/>
                    <a:pt x="16" y="4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80"/>
            <p:cNvSpPr>
              <a:spLocks noEditPoints="1"/>
            </p:cNvSpPr>
            <p:nvPr/>
          </p:nvSpPr>
          <p:spPr bwMode="auto">
            <a:xfrm>
              <a:off x="11191544" y="2863777"/>
              <a:ext cx="236538" cy="246063"/>
            </a:xfrm>
            <a:custGeom>
              <a:avLst/>
              <a:gdLst>
                <a:gd name="T0" fmla="*/ 0 w 56"/>
                <a:gd name="T1" fmla="*/ 58 h 58"/>
                <a:gd name="T2" fmla="*/ 0 w 56"/>
                <a:gd name="T3" fmla="*/ 58 h 58"/>
                <a:gd name="T4" fmla="*/ 0 w 56"/>
                <a:gd name="T5" fmla="*/ 58 h 58"/>
                <a:gd name="T6" fmla="*/ 0 w 56"/>
                <a:gd name="T7" fmla="*/ 58 h 58"/>
                <a:gd name="T8" fmla="*/ 38 w 56"/>
                <a:gd name="T9" fmla="*/ 19 h 58"/>
                <a:gd name="T10" fmla="*/ 1 w 56"/>
                <a:gd name="T11" fmla="*/ 58 h 58"/>
                <a:gd name="T12" fmla="*/ 1 w 56"/>
                <a:gd name="T13" fmla="*/ 58 h 58"/>
                <a:gd name="T14" fmla="*/ 41 w 56"/>
                <a:gd name="T15" fmla="*/ 21 h 58"/>
                <a:gd name="T16" fmla="*/ 38 w 56"/>
                <a:gd name="T17" fmla="*/ 19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8" y="19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3" y="46"/>
                    <a:pt x="29" y="34"/>
                    <a:pt x="41" y="21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1055019" y="2962202"/>
              <a:ext cx="139700" cy="147638"/>
            </a:xfrm>
            <a:custGeom>
              <a:avLst/>
              <a:gdLst>
                <a:gd name="T0" fmla="*/ 0 w 33"/>
                <a:gd name="T1" fmla="*/ 0 h 35"/>
                <a:gd name="T2" fmla="*/ 32 w 33"/>
                <a:gd name="T3" fmla="*/ 35 h 35"/>
                <a:gd name="T4" fmla="*/ 32 w 33"/>
                <a:gd name="T5" fmla="*/ 35 h 35"/>
                <a:gd name="T6" fmla="*/ 33 w 33"/>
                <a:gd name="T7" fmla="*/ 35 h 35"/>
                <a:gd name="T8" fmla="*/ 33 w 33"/>
                <a:gd name="T9" fmla="*/ 35 h 35"/>
                <a:gd name="T10" fmla="*/ 33 w 33"/>
                <a:gd name="T11" fmla="*/ 35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29"/>
                    <a:pt x="7" y="6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1288381" y="2863777"/>
              <a:ext cx="152400" cy="131763"/>
            </a:xfrm>
            <a:custGeom>
              <a:avLst/>
              <a:gdLst>
                <a:gd name="T0" fmla="*/ 33 w 36"/>
                <a:gd name="T1" fmla="*/ 0 h 31"/>
                <a:gd name="T2" fmla="*/ 33 w 36"/>
                <a:gd name="T3" fmla="*/ 0 h 31"/>
                <a:gd name="T4" fmla="*/ 33 w 36"/>
                <a:gd name="T5" fmla="*/ 0 h 31"/>
                <a:gd name="T6" fmla="*/ 0 w 36"/>
                <a:gd name="T7" fmla="*/ 10 h 31"/>
                <a:gd name="T8" fmla="*/ 15 w 36"/>
                <a:gd name="T9" fmla="*/ 19 h 31"/>
                <a:gd name="T10" fmla="*/ 18 w 36"/>
                <a:gd name="T11" fmla="*/ 21 h 31"/>
                <a:gd name="T12" fmla="*/ 35 w 36"/>
                <a:gd name="T13" fmla="*/ 31 h 31"/>
                <a:gd name="T14" fmla="*/ 33 w 3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1" y="6"/>
                    <a:pt x="0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3" y="21"/>
                    <a:pt x="36" y="9"/>
                    <a:pt x="3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780381" y="2693914"/>
              <a:ext cx="46038" cy="674688"/>
            </a:xfrm>
            <a:custGeom>
              <a:avLst/>
              <a:gdLst>
                <a:gd name="T0" fmla="*/ 0 w 11"/>
                <a:gd name="T1" fmla="*/ 0 h 159"/>
                <a:gd name="T2" fmla="*/ 5 w 11"/>
                <a:gd name="T3" fmla="*/ 159 h 159"/>
                <a:gd name="T4" fmla="*/ 0 w 11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9">
                  <a:moveTo>
                    <a:pt x="0" y="0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5" y="104"/>
                    <a:pt x="11" y="53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0805781" y="3363839"/>
              <a:ext cx="766763" cy="4763"/>
            </a:xfrm>
            <a:custGeom>
              <a:avLst/>
              <a:gdLst>
                <a:gd name="T0" fmla="*/ 181 w 181"/>
                <a:gd name="T1" fmla="*/ 0 h 1"/>
                <a:gd name="T2" fmla="*/ 0 w 181"/>
                <a:gd name="T3" fmla="*/ 1 h 1"/>
                <a:gd name="T4" fmla="*/ 113 w 181"/>
                <a:gd name="T5" fmla="*/ 1 h 1"/>
                <a:gd name="T6" fmla="*/ 181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18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5" y="1"/>
                    <a:pt x="74" y="1"/>
                    <a:pt x="113" y="1"/>
                  </a:cubicBezTo>
                  <a:cubicBezTo>
                    <a:pt x="137" y="1"/>
                    <a:pt x="160" y="1"/>
                    <a:pt x="18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85"/>
            <p:cNvSpPr>
              <a:spLocks noEditPoints="1"/>
            </p:cNvSpPr>
            <p:nvPr/>
          </p:nvSpPr>
          <p:spPr bwMode="auto">
            <a:xfrm>
              <a:off x="8983331" y="1658864"/>
              <a:ext cx="731838" cy="1063625"/>
            </a:xfrm>
            <a:custGeom>
              <a:avLst/>
              <a:gdLst>
                <a:gd name="T0" fmla="*/ 6 w 173"/>
                <a:gd name="T1" fmla="*/ 210 h 251"/>
                <a:gd name="T2" fmla="*/ 12 w 173"/>
                <a:gd name="T3" fmla="*/ 209 h 251"/>
                <a:gd name="T4" fmla="*/ 16 w 173"/>
                <a:gd name="T5" fmla="*/ 201 h 251"/>
                <a:gd name="T6" fmla="*/ 16 w 173"/>
                <a:gd name="T7" fmla="*/ 191 h 251"/>
                <a:gd name="T8" fmla="*/ 88 w 173"/>
                <a:gd name="T9" fmla="*/ 182 h 251"/>
                <a:gd name="T10" fmla="*/ 13 w 173"/>
                <a:gd name="T11" fmla="*/ 188 h 251"/>
                <a:gd name="T12" fmla="*/ 71 w 173"/>
                <a:gd name="T13" fmla="*/ 182 h 251"/>
                <a:gd name="T14" fmla="*/ 84 w 173"/>
                <a:gd name="T15" fmla="*/ 175 h 251"/>
                <a:gd name="T16" fmla="*/ 80 w 173"/>
                <a:gd name="T17" fmla="*/ 181 h 251"/>
                <a:gd name="T18" fmla="*/ 19 w 173"/>
                <a:gd name="T19" fmla="*/ 177 h 251"/>
                <a:gd name="T20" fmla="*/ 36 w 173"/>
                <a:gd name="T21" fmla="*/ 178 h 251"/>
                <a:gd name="T22" fmla="*/ 32 w 173"/>
                <a:gd name="T23" fmla="*/ 161 h 251"/>
                <a:gd name="T24" fmla="*/ 36 w 173"/>
                <a:gd name="T25" fmla="*/ 172 h 251"/>
                <a:gd name="T26" fmla="*/ 38 w 173"/>
                <a:gd name="T27" fmla="*/ 166 h 251"/>
                <a:gd name="T28" fmla="*/ 53 w 173"/>
                <a:gd name="T29" fmla="*/ 157 h 251"/>
                <a:gd name="T30" fmla="*/ 80 w 173"/>
                <a:gd name="T31" fmla="*/ 237 h 251"/>
                <a:gd name="T32" fmla="*/ 67 w 173"/>
                <a:gd name="T33" fmla="*/ 241 h 251"/>
                <a:gd name="T34" fmla="*/ 18 w 173"/>
                <a:gd name="T35" fmla="*/ 207 h 251"/>
                <a:gd name="T36" fmla="*/ 91 w 173"/>
                <a:gd name="T37" fmla="*/ 172 h 251"/>
                <a:gd name="T38" fmla="*/ 37 w 173"/>
                <a:gd name="T39" fmla="*/ 155 h 251"/>
                <a:gd name="T40" fmla="*/ 45 w 173"/>
                <a:gd name="T41" fmla="*/ 153 h 251"/>
                <a:gd name="T42" fmla="*/ 45 w 173"/>
                <a:gd name="T43" fmla="*/ 158 h 251"/>
                <a:gd name="T44" fmla="*/ 97 w 173"/>
                <a:gd name="T45" fmla="*/ 126 h 251"/>
                <a:gd name="T46" fmla="*/ 94 w 173"/>
                <a:gd name="T47" fmla="*/ 117 h 251"/>
                <a:gd name="T48" fmla="*/ 102 w 173"/>
                <a:gd name="T49" fmla="*/ 129 h 251"/>
                <a:gd name="T50" fmla="*/ 101 w 173"/>
                <a:gd name="T51" fmla="*/ 117 h 251"/>
                <a:gd name="T52" fmla="*/ 94 w 173"/>
                <a:gd name="T53" fmla="*/ 114 h 251"/>
                <a:gd name="T54" fmla="*/ 94 w 173"/>
                <a:gd name="T55" fmla="*/ 100 h 251"/>
                <a:gd name="T56" fmla="*/ 90 w 173"/>
                <a:gd name="T57" fmla="*/ 105 h 251"/>
                <a:gd name="T58" fmla="*/ 86 w 173"/>
                <a:gd name="T59" fmla="*/ 87 h 251"/>
                <a:gd name="T60" fmla="*/ 74 w 173"/>
                <a:gd name="T61" fmla="*/ 68 h 251"/>
                <a:gd name="T62" fmla="*/ 66 w 173"/>
                <a:gd name="T63" fmla="*/ 65 h 251"/>
                <a:gd name="T64" fmla="*/ 58 w 173"/>
                <a:gd name="T65" fmla="*/ 65 h 251"/>
                <a:gd name="T66" fmla="*/ 42 w 173"/>
                <a:gd name="T67" fmla="*/ 48 h 251"/>
                <a:gd name="T68" fmla="*/ 45 w 173"/>
                <a:gd name="T69" fmla="*/ 55 h 251"/>
                <a:gd name="T70" fmla="*/ 41 w 173"/>
                <a:gd name="T71" fmla="*/ 52 h 251"/>
                <a:gd name="T72" fmla="*/ 48 w 173"/>
                <a:gd name="T73" fmla="*/ 47 h 251"/>
                <a:gd name="T74" fmla="*/ 45 w 173"/>
                <a:gd name="T75" fmla="*/ 40 h 251"/>
                <a:gd name="T76" fmla="*/ 67 w 173"/>
                <a:gd name="T77" fmla="*/ 23 h 251"/>
                <a:gd name="T78" fmla="*/ 51 w 173"/>
                <a:gd name="T79" fmla="*/ 25 h 251"/>
                <a:gd name="T80" fmla="*/ 60 w 173"/>
                <a:gd name="T81" fmla="*/ 21 h 251"/>
                <a:gd name="T82" fmla="*/ 70 w 173"/>
                <a:gd name="T83" fmla="*/ 9 h 251"/>
                <a:gd name="T84" fmla="*/ 56 w 173"/>
                <a:gd name="T85" fmla="*/ 14 h 251"/>
                <a:gd name="T86" fmla="*/ 77 w 173"/>
                <a:gd name="T87" fmla="*/ 4 h 251"/>
                <a:gd name="T88" fmla="*/ 57 w 173"/>
                <a:gd name="T89" fmla="*/ 8 h 251"/>
                <a:gd name="T90" fmla="*/ 38 w 173"/>
                <a:gd name="T91" fmla="*/ 53 h 251"/>
                <a:gd name="T92" fmla="*/ 59 w 173"/>
                <a:gd name="T93" fmla="*/ 72 h 251"/>
                <a:gd name="T94" fmla="*/ 90 w 173"/>
                <a:gd name="T95" fmla="*/ 144 h 251"/>
                <a:gd name="T96" fmla="*/ 64 w 173"/>
                <a:gd name="T97" fmla="*/ 167 h 251"/>
                <a:gd name="T98" fmla="*/ 52 w 173"/>
                <a:gd name="T99" fmla="*/ 149 h 251"/>
                <a:gd name="T100" fmla="*/ 6 w 173"/>
                <a:gd name="T101" fmla="*/ 196 h 251"/>
                <a:gd name="T102" fmla="*/ 58 w 173"/>
                <a:gd name="T103" fmla="*/ 244 h 251"/>
                <a:gd name="T104" fmla="*/ 74 w 173"/>
                <a:gd name="T105" fmla="*/ 250 h 251"/>
                <a:gd name="T106" fmla="*/ 86 w 173"/>
                <a:gd name="T107" fmla="*/ 249 h 251"/>
                <a:gd name="T108" fmla="*/ 95 w 173"/>
                <a:gd name="T109" fmla="*/ 176 h 251"/>
                <a:gd name="T110" fmla="*/ 99 w 173"/>
                <a:gd name="T111" fmla="*/ 11 h 251"/>
                <a:gd name="T112" fmla="*/ 84 w 173"/>
                <a:gd name="T113" fmla="*/ 207 h 251"/>
                <a:gd name="T114" fmla="*/ 150 w 173"/>
                <a:gd name="T115" fmla="*/ 57 h 251"/>
                <a:gd name="T116" fmla="*/ 101 w 173"/>
                <a:gd name="T117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251">
                  <a:moveTo>
                    <a:pt x="6" y="210"/>
                  </a:moveTo>
                  <a:cubicBezTo>
                    <a:pt x="6" y="210"/>
                    <a:pt x="5" y="209"/>
                    <a:pt x="4" y="208"/>
                  </a:cubicBezTo>
                  <a:cubicBezTo>
                    <a:pt x="3" y="207"/>
                    <a:pt x="3" y="206"/>
                    <a:pt x="4" y="204"/>
                  </a:cubicBezTo>
                  <a:cubicBezTo>
                    <a:pt x="6" y="205"/>
                    <a:pt x="8" y="205"/>
                    <a:pt x="10" y="206"/>
                  </a:cubicBezTo>
                  <a:cubicBezTo>
                    <a:pt x="9" y="207"/>
                    <a:pt x="9" y="207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moveTo>
                    <a:pt x="12" y="20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3" y="207"/>
                    <a:pt x="15" y="206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5" y="206"/>
                    <a:pt x="14" y="208"/>
                    <a:pt x="12" y="209"/>
                  </a:cubicBezTo>
                  <a:moveTo>
                    <a:pt x="12" y="204"/>
                  </a:moveTo>
                  <a:cubicBezTo>
                    <a:pt x="10" y="203"/>
                    <a:pt x="8" y="203"/>
                    <a:pt x="6" y="202"/>
                  </a:cubicBezTo>
                  <a:cubicBezTo>
                    <a:pt x="6" y="201"/>
                    <a:pt x="7" y="200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9"/>
                    <a:pt x="14" y="200"/>
                    <a:pt x="16" y="201"/>
                  </a:cubicBezTo>
                  <a:cubicBezTo>
                    <a:pt x="15" y="202"/>
                    <a:pt x="13" y="203"/>
                    <a:pt x="12" y="204"/>
                  </a:cubicBezTo>
                  <a:moveTo>
                    <a:pt x="19" y="199"/>
                  </a:moveTo>
                  <a:cubicBezTo>
                    <a:pt x="15" y="198"/>
                    <a:pt x="12" y="197"/>
                    <a:pt x="9" y="196"/>
                  </a:cubicBezTo>
                  <a:cubicBezTo>
                    <a:pt x="10" y="195"/>
                    <a:pt x="10" y="193"/>
                    <a:pt x="11" y="191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3" y="191"/>
                    <a:pt x="14" y="191"/>
                    <a:pt x="16" y="191"/>
                  </a:cubicBezTo>
                  <a:cubicBezTo>
                    <a:pt x="18" y="192"/>
                    <a:pt x="20" y="193"/>
                    <a:pt x="22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5"/>
                    <a:pt x="22" y="196"/>
                    <a:pt x="21" y="197"/>
                  </a:cubicBezTo>
                  <a:cubicBezTo>
                    <a:pt x="20" y="197"/>
                    <a:pt x="19" y="198"/>
                    <a:pt x="19" y="199"/>
                  </a:cubicBezTo>
                  <a:moveTo>
                    <a:pt x="78" y="192"/>
                  </a:moveTo>
                  <a:cubicBezTo>
                    <a:pt x="80" y="188"/>
                    <a:pt x="84" y="185"/>
                    <a:pt x="88" y="182"/>
                  </a:cubicBezTo>
                  <a:cubicBezTo>
                    <a:pt x="87" y="182"/>
                    <a:pt x="87" y="183"/>
                    <a:pt x="87" y="183"/>
                  </a:cubicBezTo>
                  <a:cubicBezTo>
                    <a:pt x="85" y="187"/>
                    <a:pt x="81" y="189"/>
                    <a:pt x="78" y="192"/>
                  </a:cubicBezTo>
                  <a:moveTo>
                    <a:pt x="24" y="192"/>
                  </a:moveTo>
                  <a:cubicBezTo>
                    <a:pt x="24" y="192"/>
                    <a:pt x="24" y="192"/>
                    <a:pt x="23" y="191"/>
                  </a:cubicBezTo>
                  <a:cubicBezTo>
                    <a:pt x="21" y="191"/>
                    <a:pt x="20" y="190"/>
                    <a:pt x="18" y="189"/>
                  </a:cubicBezTo>
                  <a:cubicBezTo>
                    <a:pt x="16" y="189"/>
                    <a:pt x="15" y="188"/>
                    <a:pt x="13" y="188"/>
                  </a:cubicBezTo>
                  <a:cubicBezTo>
                    <a:pt x="14" y="186"/>
                    <a:pt x="15" y="184"/>
                    <a:pt x="16" y="182"/>
                  </a:cubicBezTo>
                  <a:cubicBezTo>
                    <a:pt x="16" y="181"/>
                    <a:pt x="17" y="180"/>
                    <a:pt x="17" y="180"/>
                  </a:cubicBezTo>
                  <a:cubicBezTo>
                    <a:pt x="21" y="182"/>
                    <a:pt x="25" y="183"/>
                    <a:pt x="29" y="185"/>
                  </a:cubicBezTo>
                  <a:cubicBezTo>
                    <a:pt x="28" y="186"/>
                    <a:pt x="27" y="188"/>
                    <a:pt x="27" y="189"/>
                  </a:cubicBezTo>
                  <a:cubicBezTo>
                    <a:pt x="26" y="190"/>
                    <a:pt x="25" y="191"/>
                    <a:pt x="24" y="192"/>
                  </a:cubicBezTo>
                  <a:moveTo>
                    <a:pt x="71" y="182"/>
                  </a:moveTo>
                  <a:cubicBezTo>
                    <a:pt x="71" y="181"/>
                    <a:pt x="71" y="181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79"/>
                    <a:pt x="74" y="179"/>
                    <a:pt x="74" y="178"/>
                  </a:cubicBezTo>
                  <a:cubicBezTo>
                    <a:pt x="74" y="179"/>
                    <a:pt x="73" y="180"/>
                    <a:pt x="72" y="181"/>
                  </a:cubicBezTo>
                  <a:cubicBezTo>
                    <a:pt x="72" y="182"/>
                    <a:pt x="71" y="182"/>
                    <a:pt x="71" y="182"/>
                  </a:cubicBezTo>
                  <a:moveTo>
                    <a:pt x="84" y="175"/>
                  </a:moveTo>
                  <a:cubicBezTo>
                    <a:pt x="84" y="175"/>
                    <a:pt x="85" y="175"/>
                    <a:pt x="85" y="175"/>
                  </a:cubicBezTo>
                  <a:cubicBezTo>
                    <a:pt x="86" y="174"/>
                    <a:pt x="86" y="173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5" y="175"/>
                    <a:pt x="84" y="177"/>
                  </a:cubicBezTo>
                  <a:cubicBezTo>
                    <a:pt x="84" y="178"/>
                    <a:pt x="83" y="179"/>
                    <a:pt x="82" y="179"/>
                  </a:cubicBezTo>
                  <a:cubicBezTo>
                    <a:pt x="82" y="180"/>
                    <a:pt x="81" y="181"/>
                    <a:pt x="80" y="181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79" y="182"/>
                    <a:pt x="80" y="180"/>
                    <a:pt x="81" y="178"/>
                  </a:cubicBezTo>
                  <a:cubicBezTo>
                    <a:pt x="82" y="177"/>
                    <a:pt x="83" y="176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moveTo>
                    <a:pt x="31" y="182"/>
                  </a:moveTo>
                  <a:cubicBezTo>
                    <a:pt x="27" y="181"/>
                    <a:pt x="22" y="180"/>
                    <a:pt x="19" y="177"/>
                  </a:cubicBezTo>
                  <a:cubicBezTo>
                    <a:pt x="20" y="175"/>
                    <a:pt x="22" y="173"/>
                    <a:pt x="24" y="171"/>
                  </a:cubicBezTo>
                  <a:cubicBezTo>
                    <a:pt x="27" y="172"/>
                    <a:pt x="29" y="173"/>
                    <a:pt x="31" y="174"/>
                  </a:cubicBezTo>
                  <a:cubicBezTo>
                    <a:pt x="32" y="175"/>
                    <a:pt x="33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3" y="178"/>
                    <a:pt x="32" y="180"/>
                    <a:pt x="31" y="182"/>
                  </a:cubicBezTo>
                  <a:moveTo>
                    <a:pt x="36" y="178"/>
                  </a:moveTo>
                  <a:cubicBezTo>
                    <a:pt x="38" y="175"/>
                    <a:pt x="39" y="172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8" y="175"/>
                    <a:pt x="37" y="177"/>
                    <a:pt x="36" y="178"/>
                  </a:cubicBezTo>
                  <a:moveTo>
                    <a:pt x="38" y="166"/>
                  </a:moveTo>
                  <a:cubicBezTo>
                    <a:pt x="40" y="166"/>
                    <a:pt x="40" y="164"/>
                    <a:pt x="38" y="164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0"/>
                    <a:pt x="34" y="158"/>
                    <a:pt x="35" y="157"/>
                  </a:cubicBezTo>
                  <a:cubicBezTo>
                    <a:pt x="35" y="157"/>
                    <a:pt x="35" y="158"/>
                    <a:pt x="36" y="158"/>
                  </a:cubicBezTo>
                  <a:cubicBezTo>
                    <a:pt x="38" y="159"/>
                    <a:pt x="41" y="160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1" y="164"/>
                    <a:pt x="38" y="168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3"/>
                    <a:pt x="35" y="173"/>
                    <a:pt x="35" y="173"/>
                  </a:cubicBezTo>
                  <a:cubicBezTo>
                    <a:pt x="34" y="173"/>
                    <a:pt x="32" y="171"/>
                    <a:pt x="31" y="171"/>
                  </a:cubicBezTo>
                  <a:cubicBezTo>
                    <a:pt x="29" y="170"/>
                    <a:pt x="28" y="169"/>
                    <a:pt x="26" y="169"/>
                  </a:cubicBezTo>
                  <a:cubicBezTo>
                    <a:pt x="27" y="167"/>
                    <a:pt x="29" y="165"/>
                    <a:pt x="30" y="163"/>
                  </a:cubicBezTo>
                  <a:cubicBezTo>
                    <a:pt x="32" y="165"/>
                    <a:pt x="35" y="166"/>
                    <a:pt x="38" y="166"/>
                  </a:cubicBezTo>
                  <a:cubicBezTo>
                    <a:pt x="38" y="166"/>
                    <a:pt x="38" y="166"/>
                    <a:pt x="38" y="166"/>
                  </a:cubicBezTo>
                  <a:moveTo>
                    <a:pt x="19" y="207"/>
                  </a:moveTo>
                  <a:cubicBezTo>
                    <a:pt x="20" y="207"/>
                    <a:pt x="21" y="207"/>
                    <a:pt x="22" y="206"/>
                  </a:cubicBezTo>
                  <a:cubicBezTo>
                    <a:pt x="26" y="195"/>
                    <a:pt x="36" y="188"/>
                    <a:pt x="42" y="178"/>
                  </a:cubicBezTo>
                  <a:cubicBezTo>
                    <a:pt x="46" y="171"/>
                    <a:pt x="48" y="163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64"/>
                    <a:pt x="55" y="170"/>
                    <a:pt x="58" y="176"/>
                  </a:cubicBezTo>
                  <a:cubicBezTo>
                    <a:pt x="59" y="180"/>
                    <a:pt x="60" y="183"/>
                    <a:pt x="61" y="186"/>
                  </a:cubicBezTo>
                  <a:cubicBezTo>
                    <a:pt x="62" y="190"/>
                    <a:pt x="63" y="194"/>
                    <a:pt x="64" y="197"/>
                  </a:cubicBezTo>
                  <a:cubicBezTo>
                    <a:pt x="70" y="209"/>
                    <a:pt x="72" y="223"/>
                    <a:pt x="78" y="235"/>
                  </a:cubicBezTo>
                  <a:cubicBezTo>
                    <a:pt x="78" y="235"/>
                    <a:pt x="79" y="235"/>
                    <a:pt x="79" y="236"/>
                  </a:cubicBezTo>
                  <a:cubicBezTo>
                    <a:pt x="79" y="236"/>
                    <a:pt x="79" y="237"/>
                    <a:pt x="80" y="237"/>
                  </a:cubicBezTo>
                  <a:cubicBezTo>
                    <a:pt x="80" y="241"/>
                    <a:pt x="81" y="244"/>
                    <a:pt x="83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0" y="248"/>
                    <a:pt x="77" y="247"/>
                    <a:pt x="75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72" y="244"/>
                    <a:pt x="69" y="242"/>
                    <a:pt x="67" y="241"/>
                  </a:cubicBezTo>
                  <a:cubicBezTo>
                    <a:pt x="64" y="239"/>
                    <a:pt x="60" y="237"/>
                    <a:pt x="57" y="235"/>
                  </a:cubicBezTo>
                  <a:cubicBezTo>
                    <a:pt x="56" y="235"/>
                    <a:pt x="54" y="234"/>
                    <a:pt x="53" y="234"/>
                  </a:cubicBezTo>
                  <a:cubicBezTo>
                    <a:pt x="46" y="230"/>
                    <a:pt x="39" y="225"/>
                    <a:pt x="32" y="221"/>
                  </a:cubicBezTo>
                  <a:cubicBezTo>
                    <a:pt x="27" y="216"/>
                    <a:pt x="22" y="212"/>
                    <a:pt x="16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6" y="209"/>
                    <a:pt x="17" y="208"/>
                    <a:pt x="18" y="207"/>
                  </a:cubicBezTo>
                  <a:cubicBezTo>
                    <a:pt x="18" y="207"/>
                    <a:pt x="19" y="207"/>
                    <a:pt x="19" y="207"/>
                  </a:cubicBezTo>
                  <a:moveTo>
                    <a:pt x="92" y="165"/>
                  </a:moveTo>
                  <a:cubicBezTo>
                    <a:pt x="94" y="160"/>
                    <a:pt x="96" y="155"/>
                    <a:pt x="98" y="150"/>
                  </a:cubicBezTo>
                  <a:cubicBezTo>
                    <a:pt x="98" y="151"/>
                    <a:pt x="98" y="152"/>
                    <a:pt x="98" y="153"/>
                  </a:cubicBezTo>
                  <a:cubicBezTo>
                    <a:pt x="96" y="160"/>
                    <a:pt x="95" y="167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2" y="170"/>
                    <a:pt x="93" y="169"/>
                    <a:pt x="93" y="167"/>
                  </a:cubicBezTo>
                  <a:cubicBezTo>
                    <a:pt x="94" y="166"/>
                    <a:pt x="93" y="165"/>
                    <a:pt x="92" y="165"/>
                  </a:cubicBezTo>
                  <a:cubicBezTo>
                    <a:pt x="92" y="165"/>
                    <a:pt x="92" y="165"/>
                    <a:pt x="92" y="165"/>
                  </a:cubicBezTo>
                  <a:moveTo>
                    <a:pt x="45" y="158"/>
                  </a:moveTo>
                  <a:cubicBezTo>
                    <a:pt x="45" y="158"/>
                    <a:pt x="45" y="158"/>
                    <a:pt x="44" y="158"/>
                  </a:cubicBezTo>
                  <a:cubicBezTo>
                    <a:pt x="42" y="157"/>
                    <a:pt x="39" y="157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4"/>
                    <a:pt x="38" y="153"/>
                    <a:pt x="39" y="152"/>
                  </a:cubicBezTo>
                  <a:cubicBezTo>
                    <a:pt x="40" y="150"/>
                    <a:pt x="41" y="150"/>
                    <a:pt x="43" y="150"/>
                  </a:cubicBezTo>
                  <a:cubicBezTo>
                    <a:pt x="45" y="150"/>
                    <a:pt x="47" y="151"/>
                    <a:pt x="50" y="152"/>
                  </a:cubicBezTo>
                  <a:cubicBezTo>
                    <a:pt x="49" y="152"/>
                    <a:pt x="49" y="153"/>
                    <a:pt x="48" y="154"/>
                  </a:cubicBezTo>
                  <a:cubicBezTo>
                    <a:pt x="47" y="153"/>
                    <a:pt x="46" y="153"/>
                    <a:pt x="45" y="153"/>
                  </a:cubicBezTo>
                  <a:cubicBezTo>
                    <a:pt x="44" y="153"/>
                    <a:pt x="43" y="153"/>
                    <a:pt x="42" y="152"/>
                  </a:cubicBezTo>
                  <a:cubicBezTo>
                    <a:pt x="42" y="151"/>
                    <a:pt x="41" y="151"/>
                    <a:pt x="41" y="151"/>
                  </a:cubicBezTo>
                  <a:cubicBezTo>
                    <a:pt x="40" y="151"/>
                    <a:pt x="39" y="153"/>
                    <a:pt x="40" y="154"/>
                  </a:cubicBezTo>
                  <a:cubicBezTo>
                    <a:pt x="42" y="156"/>
                    <a:pt x="44" y="155"/>
                    <a:pt x="47" y="156"/>
                  </a:cubicBezTo>
                  <a:cubicBezTo>
                    <a:pt x="46" y="157"/>
                    <a:pt x="46" y="158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moveTo>
                    <a:pt x="102" y="146"/>
                  </a:moveTo>
                  <a:cubicBezTo>
                    <a:pt x="102" y="146"/>
                    <a:pt x="102" y="146"/>
                    <a:pt x="102" y="146"/>
                  </a:cubicBezTo>
                  <a:cubicBezTo>
                    <a:pt x="102" y="141"/>
                    <a:pt x="102" y="136"/>
                    <a:pt x="103" y="132"/>
                  </a:cubicBezTo>
                  <a:cubicBezTo>
                    <a:pt x="103" y="136"/>
                    <a:pt x="103" y="141"/>
                    <a:pt x="102" y="146"/>
                  </a:cubicBezTo>
                  <a:moveTo>
                    <a:pt x="98" y="126"/>
                  </a:moveTo>
                  <a:cubicBezTo>
                    <a:pt x="97" y="126"/>
                    <a:pt x="97" y="126"/>
                    <a:pt x="97" y="126"/>
                  </a:cubicBezTo>
                  <a:cubicBezTo>
                    <a:pt x="97" y="124"/>
                    <a:pt x="97" y="123"/>
                    <a:pt x="97" y="122"/>
                  </a:cubicBezTo>
                  <a:cubicBezTo>
                    <a:pt x="98" y="123"/>
                    <a:pt x="98" y="124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moveTo>
                    <a:pt x="94" y="122"/>
                  </a:moveTo>
                  <a:cubicBezTo>
                    <a:pt x="94" y="121"/>
                    <a:pt x="94" y="121"/>
                    <a:pt x="94" y="120"/>
                  </a:cubicBezTo>
                  <a:cubicBezTo>
                    <a:pt x="94" y="119"/>
                    <a:pt x="94" y="118"/>
                    <a:pt x="94" y="117"/>
                  </a:cubicBezTo>
                  <a:cubicBezTo>
                    <a:pt x="95" y="118"/>
                    <a:pt x="95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4" y="120"/>
                    <a:pt x="94" y="121"/>
                  </a:cubicBezTo>
                  <a:cubicBezTo>
                    <a:pt x="94" y="121"/>
                    <a:pt x="94" y="121"/>
                    <a:pt x="94" y="122"/>
                  </a:cubicBezTo>
                  <a:moveTo>
                    <a:pt x="103" y="130"/>
                  </a:moveTo>
                  <a:cubicBezTo>
                    <a:pt x="103" y="130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8"/>
                    <a:pt x="101" y="128"/>
                    <a:pt x="101" y="128"/>
                  </a:cubicBezTo>
                  <a:cubicBezTo>
                    <a:pt x="101" y="127"/>
                    <a:pt x="101" y="125"/>
                    <a:pt x="101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2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6"/>
                    <a:pt x="101" y="116"/>
                  </a:cubicBezTo>
                  <a:cubicBezTo>
                    <a:pt x="101" y="115"/>
                    <a:pt x="101" y="114"/>
                    <a:pt x="101" y="113"/>
                  </a:cubicBezTo>
                  <a:cubicBezTo>
                    <a:pt x="101" y="115"/>
                    <a:pt x="102" y="116"/>
                    <a:pt x="102" y="118"/>
                  </a:cubicBezTo>
                  <a:cubicBezTo>
                    <a:pt x="102" y="122"/>
                    <a:pt x="103" y="126"/>
                    <a:pt x="103" y="130"/>
                  </a:cubicBezTo>
                  <a:moveTo>
                    <a:pt x="95" y="115"/>
                  </a:move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2"/>
                    <a:pt x="94" y="110"/>
                    <a:pt x="94" y="109"/>
                  </a:cubicBezTo>
                  <a:cubicBezTo>
                    <a:pt x="95" y="111"/>
                    <a:pt x="95" y="113"/>
                    <a:pt x="95" y="115"/>
                  </a:cubicBezTo>
                  <a:moveTo>
                    <a:pt x="96" y="107"/>
                  </a:moveTo>
                  <a:cubicBezTo>
                    <a:pt x="96" y="105"/>
                    <a:pt x="95" y="103"/>
                    <a:pt x="95" y="101"/>
                  </a:cubicBezTo>
                  <a:cubicBezTo>
                    <a:pt x="95" y="101"/>
                    <a:pt x="94" y="100"/>
                    <a:pt x="94" y="100"/>
                  </a:cubicBezTo>
                  <a:cubicBezTo>
                    <a:pt x="95" y="100"/>
                    <a:pt x="95" y="101"/>
                    <a:pt x="95" y="102"/>
                  </a:cubicBezTo>
                  <a:cubicBezTo>
                    <a:pt x="96" y="103"/>
                    <a:pt x="96" y="105"/>
                    <a:pt x="96" y="107"/>
                  </a:cubicBezTo>
                  <a:moveTo>
                    <a:pt x="92" y="111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1"/>
                    <a:pt x="90" y="99"/>
                    <a:pt x="90" y="97"/>
                  </a:cubicBezTo>
                  <a:cubicBezTo>
                    <a:pt x="91" y="99"/>
                    <a:pt x="92" y="101"/>
                    <a:pt x="92" y="103"/>
                  </a:cubicBezTo>
                  <a:cubicBezTo>
                    <a:pt x="92" y="105"/>
                    <a:pt x="92" y="108"/>
                    <a:pt x="92" y="111"/>
                  </a:cubicBezTo>
                  <a:moveTo>
                    <a:pt x="88" y="90"/>
                  </a:moveTo>
                  <a:cubicBezTo>
                    <a:pt x="87" y="89"/>
                    <a:pt x="86" y="88"/>
                    <a:pt x="86" y="87"/>
                  </a:cubicBezTo>
                  <a:cubicBezTo>
                    <a:pt x="86" y="86"/>
                    <a:pt x="87" y="86"/>
                    <a:pt x="86" y="85"/>
                  </a:cubicBezTo>
                  <a:cubicBezTo>
                    <a:pt x="87" y="87"/>
                    <a:pt x="88" y="88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moveTo>
                    <a:pt x="78" y="71"/>
                  </a:moveTo>
                  <a:cubicBezTo>
                    <a:pt x="77" y="70"/>
                    <a:pt x="75" y="70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6" y="69"/>
                    <a:pt x="77" y="70"/>
                    <a:pt x="78" y="71"/>
                  </a:cubicBezTo>
                  <a:moveTo>
                    <a:pt x="70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5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57" y="65"/>
                  </a:moveTo>
                  <a:cubicBezTo>
                    <a:pt x="55" y="65"/>
                    <a:pt x="54" y="65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6" y="64"/>
                    <a:pt x="57" y="65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moveTo>
                    <a:pt x="48" y="59"/>
                  </a:moveTo>
                  <a:cubicBezTo>
                    <a:pt x="48" y="59"/>
                    <a:pt x="47" y="58"/>
                    <a:pt x="46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49" y="59"/>
                    <a:pt x="48" y="59"/>
                  </a:cubicBezTo>
                  <a:moveTo>
                    <a:pt x="42" y="48"/>
                  </a:moveTo>
                  <a:cubicBezTo>
                    <a:pt x="43" y="46"/>
                    <a:pt x="43" y="44"/>
                    <a:pt x="44" y="43"/>
                  </a:cubicBezTo>
                  <a:cubicBezTo>
                    <a:pt x="50" y="42"/>
                    <a:pt x="55" y="41"/>
                    <a:pt x="61" y="40"/>
                  </a:cubicBezTo>
                  <a:cubicBezTo>
                    <a:pt x="59" y="45"/>
                    <a:pt x="57" y="49"/>
                    <a:pt x="54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4"/>
                    <a:pt x="42" y="54"/>
                  </a:cubicBezTo>
                  <a:cubicBezTo>
                    <a:pt x="42" y="54"/>
                    <a:pt x="42" y="54"/>
                    <a:pt x="42" y="55"/>
                  </a:cubicBezTo>
                  <a:cubicBezTo>
                    <a:pt x="41" y="54"/>
                    <a:pt x="41" y="53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4" y="50"/>
                    <a:pt x="48" y="50"/>
                    <a:pt x="51" y="49"/>
                  </a:cubicBezTo>
                  <a:cubicBezTo>
                    <a:pt x="53" y="49"/>
                    <a:pt x="56" y="49"/>
                    <a:pt x="58" y="47"/>
                  </a:cubicBezTo>
                  <a:cubicBezTo>
                    <a:pt x="58" y="46"/>
                    <a:pt x="57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4" y="47"/>
                    <a:pt x="50" y="47"/>
                    <a:pt x="48" y="47"/>
                  </a:cubicBezTo>
                  <a:cubicBezTo>
                    <a:pt x="46" y="47"/>
                    <a:pt x="44" y="48"/>
                    <a:pt x="42" y="48"/>
                  </a:cubicBezTo>
                  <a:moveTo>
                    <a:pt x="54" y="33"/>
                  </a:moveTo>
                  <a:cubicBezTo>
                    <a:pt x="56" y="33"/>
                    <a:pt x="57" y="33"/>
                    <a:pt x="59" y="32"/>
                  </a:cubicBezTo>
                  <a:cubicBezTo>
                    <a:pt x="61" y="32"/>
                    <a:pt x="62" y="32"/>
                    <a:pt x="64" y="31"/>
                  </a:cubicBezTo>
                  <a:cubicBezTo>
                    <a:pt x="63" y="33"/>
                    <a:pt x="63" y="35"/>
                    <a:pt x="62" y="37"/>
                  </a:cubicBezTo>
                  <a:cubicBezTo>
                    <a:pt x="57" y="38"/>
                    <a:pt x="51" y="39"/>
                    <a:pt x="45" y="40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2" y="33"/>
                    <a:pt x="54" y="33"/>
                  </a:cubicBezTo>
                  <a:moveTo>
                    <a:pt x="52" y="25"/>
                  </a:moveTo>
                  <a:cubicBezTo>
                    <a:pt x="56" y="24"/>
                    <a:pt x="60" y="24"/>
                    <a:pt x="63" y="24"/>
                  </a:cubicBezTo>
                  <a:cubicBezTo>
                    <a:pt x="65" y="24"/>
                    <a:pt x="66" y="23"/>
                    <a:pt x="67" y="23"/>
                  </a:cubicBezTo>
                  <a:cubicBezTo>
                    <a:pt x="66" y="25"/>
                    <a:pt x="66" y="27"/>
                    <a:pt x="65" y="28"/>
                  </a:cubicBezTo>
                  <a:cubicBezTo>
                    <a:pt x="63" y="29"/>
                    <a:pt x="60" y="30"/>
                    <a:pt x="58" y="30"/>
                  </a:cubicBezTo>
                  <a:cubicBezTo>
                    <a:pt x="57" y="30"/>
                    <a:pt x="55" y="30"/>
                    <a:pt x="54" y="30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50" y="28"/>
                    <a:pt x="50" y="27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moveTo>
                    <a:pt x="55" y="16"/>
                  </a:moveTo>
                  <a:cubicBezTo>
                    <a:pt x="59" y="16"/>
                    <a:pt x="63" y="16"/>
                    <a:pt x="67" y="16"/>
                  </a:cubicBezTo>
                  <a:cubicBezTo>
                    <a:pt x="68" y="15"/>
                    <a:pt x="70" y="15"/>
                    <a:pt x="71" y="15"/>
                  </a:cubicBezTo>
                  <a:cubicBezTo>
                    <a:pt x="70" y="17"/>
                    <a:pt x="69" y="18"/>
                    <a:pt x="68" y="20"/>
                  </a:cubicBezTo>
                  <a:cubicBezTo>
                    <a:pt x="65" y="21"/>
                    <a:pt x="62" y="21"/>
                    <a:pt x="60" y="21"/>
                  </a:cubicBezTo>
                  <a:cubicBezTo>
                    <a:pt x="57" y="22"/>
                    <a:pt x="54" y="22"/>
                    <a:pt x="52" y="23"/>
                  </a:cubicBezTo>
                  <a:cubicBezTo>
                    <a:pt x="53" y="21"/>
                    <a:pt x="53" y="18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6" y="14"/>
                  </a:moveTo>
                  <a:cubicBezTo>
                    <a:pt x="58" y="12"/>
                    <a:pt x="59" y="10"/>
                    <a:pt x="62" y="10"/>
                  </a:cubicBezTo>
                  <a:cubicBezTo>
                    <a:pt x="64" y="10"/>
                    <a:pt x="68" y="9"/>
                    <a:pt x="70" y="9"/>
                  </a:cubicBezTo>
                  <a:cubicBezTo>
                    <a:pt x="71" y="9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4" y="9"/>
                    <a:pt x="76" y="9"/>
                  </a:cubicBezTo>
                  <a:cubicBezTo>
                    <a:pt x="75" y="10"/>
                    <a:pt x="74" y="11"/>
                    <a:pt x="73" y="12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62" y="13"/>
                    <a:pt x="59" y="14"/>
                    <a:pt x="56" y="14"/>
                  </a:cubicBezTo>
                  <a:moveTo>
                    <a:pt x="61" y="7"/>
                  </a:moveTo>
                  <a:cubicBezTo>
                    <a:pt x="63" y="4"/>
                    <a:pt x="66" y="3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5" y="2"/>
                    <a:pt x="77" y="2"/>
                    <a:pt x="78" y="3"/>
                  </a:cubicBezTo>
                  <a:cubicBezTo>
                    <a:pt x="78" y="3"/>
                    <a:pt x="78" y="4"/>
                    <a:pt x="79" y="4"/>
                  </a:cubicBezTo>
                  <a:cubicBezTo>
                    <a:pt x="78" y="4"/>
                    <a:pt x="78" y="4"/>
                    <a:pt x="77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0" y="5"/>
                    <a:pt x="69" y="5"/>
                    <a:pt x="69" y="6"/>
                  </a:cubicBezTo>
                  <a:cubicBezTo>
                    <a:pt x="66" y="7"/>
                    <a:pt x="64" y="7"/>
                    <a:pt x="61" y="7"/>
                  </a:cubicBezTo>
                  <a:moveTo>
                    <a:pt x="73" y="0"/>
                  </a:moveTo>
                  <a:cubicBezTo>
                    <a:pt x="72" y="0"/>
                    <a:pt x="70" y="0"/>
                    <a:pt x="69" y="0"/>
                  </a:cubicBezTo>
                  <a:cubicBezTo>
                    <a:pt x="62" y="0"/>
                    <a:pt x="61" y="2"/>
                    <a:pt x="57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12"/>
                    <a:pt x="49" y="22"/>
                    <a:pt x="48" y="27"/>
                  </a:cubicBezTo>
                  <a:cubicBezTo>
                    <a:pt x="46" y="32"/>
                    <a:pt x="44" y="3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5"/>
                    <a:pt x="39" y="49"/>
                    <a:pt x="38" y="53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2" y="63"/>
                    <a:pt x="47" y="66"/>
                    <a:pt x="51" y="69"/>
                  </a:cubicBezTo>
                  <a:cubicBezTo>
                    <a:pt x="51" y="69"/>
                    <a:pt x="52" y="71"/>
                    <a:pt x="53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6" y="71"/>
                    <a:pt x="58" y="72"/>
                    <a:pt x="59" y="72"/>
                  </a:cubicBezTo>
                  <a:cubicBezTo>
                    <a:pt x="65" y="76"/>
                    <a:pt x="70" y="80"/>
                    <a:pt x="75" y="86"/>
                  </a:cubicBezTo>
                  <a:cubicBezTo>
                    <a:pt x="80" y="91"/>
                    <a:pt x="83" y="98"/>
                    <a:pt x="86" y="104"/>
                  </a:cubicBezTo>
                  <a:cubicBezTo>
                    <a:pt x="86" y="106"/>
                    <a:pt x="87" y="107"/>
                    <a:pt x="88" y="109"/>
                  </a:cubicBezTo>
                  <a:cubicBezTo>
                    <a:pt x="88" y="111"/>
                    <a:pt x="89" y="113"/>
                    <a:pt x="90" y="115"/>
                  </a:cubicBezTo>
                  <a:cubicBezTo>
                    <a:pt x="90" y="120"/>
                    <a:pt x="90" y="124"/>
                    <a:pt x="90" y="128"/>
                  </a:cubicBezTo>
                  <a:cubicBezTo>
                    <a:pt x="91" y="133"/>
                    <a:pt x="91" y="139"/>
                    <a:pt x="90" y="144"/>
                  </a:cubicBezTo>
                  <a:cubicBezTo>
                    <a:pt x="89" y="147"/>
                    <a:pt x="88" y="149"/>
                    <a:pt x="87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61"/>
                    <a:pt x="78" y="170"/>
                    <a:pt x="73" y="175"/>
                  </a:cubicBezTo>
                  <a:cubicBezTo>
                    <a:pt x="72" y="176"/>
                    <a:pt x="71" y="177"/>
                    <a:pt x="70" y="178"/>
                  </a:cubicBezTo>
                  <a:cubicBezTo>
                    <a:pt x="68" y="175"/>
                    <a:pt x="66" y="172"/>
                    <a:pt x="65" y="168"/>
                  </a:cubicBezTo>
                  <a:cubicBezTo>
                    <a:pt x="65" y="168"/>
                    <a:pt x="64" y="167"/>
                    <a:pt x="64" y="167"/>
                  </a:cubicBezTo>
                  <a:cubicBezTo>
                    <a:pt x="63" y="165"/>
                    <a:pt x="63" y="163"/>
                    <a:pt x="63" y="161"/>
                  </a:cubicBezTo>
                  <a:cubicBezTo>
                    <a:pt x="62" y="157"/>
                    <a:pt x="61" y="153"/>
                    <a:pt x="58" y="150"/>
                  </a:cubicBezTo>
                  <a:cubicBezTo>
                    <a:pt x="58" y="149"/>
                    <a:pt x="57" y="148"/>
                    <a:pt x="55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49"/>
                    <a:pt x="52" y="149"/>
                    <a:pt x="52" y="149"/>
                  </a:cubicBezTo>
                  <a:cubicBezTo>
                    <a:pt x="49" y="149"/>
                    <a:pt x="46" y="147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39" y="146"/>
                    <a:pt x="38" y="148"/>
                    <a:pt x="36" y="151"/>
                  </a:cubicBezTo>
                  <a:cubicBezTo>
                    <a:pt x="33" y="156"/>
                    <a:pt x="29" y="160"/>
                    <a:pt x="25" y="165"/>
                  </a:cubicBezTo>
                  <a:cubicBezTo>
                    <a:pt x="21" y="170"/>
                    <a:pt x="17" y="175"/>
                    <a:pt x="14" y="180"/>
                  </a:cubicBezTo>
                  <a:cubicBezTo>
                    <a:pt x="11" y="185"/>
                    <a:pt x="8" y="191"/>
                    <a:pt x="6" y="196"/>
                  </a:cubicBezTo>
                  <a:cubicBezTo>
                    <a:pt x="4" y="199"/>
                    <a:pt x="0" y="203"/>
                    <a:pt x="0" y="207"/>
                  </a:cubicBezTo>
                  <a:cubicBezTo>
                    <a:pt x="0" y="209"/>
                    <a:pt x="4" y="213"/>
                    <a:pt x="8" y="213"/>
                  </a:cubicBezTo>
                  <a:cubicBezTo>
                    <a:pt x="8" y="213"/>
                    <a:pt x="8" y="213"/>
                    <a:pt x="9" y="213"/>
                  </a:cubicBezTo>
                  <a:cubicBezTo>
                    <a:pt x="18" y="220"/>
                    <a:pt x="28" y="227"/>
                    <a:pt x="38" y="233"/>
                  </a:cubicBezTo>
                  <a:cubicBezTo>
                    <a:pt x="39" y="233"/>
                    <a:pt x="41" y="234"/>
                    <a:pt x="42" y="235"/>
                  </a:cubicBezTo>
                  <a:cubicBezTo>
                    <a:pt x="47" y="238"/>
                    <a:pt x="53" y="241"/>
                    <a:pt x="58" y="244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4"/>
                  </a:cubicBezTo>
                  <a:cubicBezTo>
                    <a:pt x="63" y="245"/>
                    <a:pt x="65" y="246"/>
                    <a:pt x="67" y="247"/>
                  </a:cubicBezTo>
                  <a:cubicBezTo>
                    <a:pt x="67" y="247"/>
                    <a:pt x="67" y="247"/>
                    <a:pt x="68" y="247"/>
                  </a:cubicBezTo>
                  <a:cubicBezTo>
                    <a:pt x="69" y="248"/>
                    <a:pt x="71" y="249"/>
                    <a:pt x="73" y="250"/>
                  </a:cubicBezTo>
                  <a:cubicBezTo>
                    <a:pt x="73" y="250"/>
                    <a:pt x="73" y="250"/>
                    <a:pt x="74" y="250"/>
                  </a:cubicBezTo>
                  <a:cubicBezTo>
                    <a:pt x="74" y="250"/>
                    <a:pt x="75" y="249"/>
                    <a:pt x="75" y="249"/>
                  </a:cubicBezTo>
                  <a:cubicBezTo>
                    <a:pt x="78" y="250"/>
                    <a:pt x="81" y="250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51"/>
                    <a:pt x="84" y="250"/>
                    <a:pt x="85" y="250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49"/>
                    <a:pt x="86" y="249"/>
                    <a:pt x="86" y="249"/>
                  </a:cubicBezTo>
                  <a:cubicBezTo>
                    <a:pt x="88" y="246"/>
                    <a:pt x="87" y="242"/>
                    <a:pt x="86" y="239"/>
                  </a:cubicBezTo>
                  <a:cubicBezTo>
                    <a:pt x="85" y="238"/>
                    <a:pt x="85" y="238"/>
                    <a:pt x="85" y="237"/>
                  </a:cubicBezTo>
                  <a:cubicBezTo>
                    <a:pt x="85" y="233"/>
                    <a:pt x="85" y="229"/>
                    <a:pt x="82" y="22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0" y="217"/>
                    <a:pt x="76" y="208"/>
                    <a:pt x="72" y="200"/>
                  </a:cubicBezTo>
                  <a:cubicBezTo>
                    <a:pt x="83" y="197"/>
                    <a:pt x="90" y="186"/>
                    <a:pt x="95" y="176"/>
                  </a:cubicBezTo>
                  <a:cubicBezTo>
                    <a:pt x="98" y="172"/>
                    <a:pt x="101" y="169"/>
                    <a:pt x="103" y="164"/>
                  </a:cubicBezTo>
                  <a:cubicBezTo>
                    <a:pt x="109" y="149"/>
                    <a:pt x="109" y="130"/>
                    <a:pt x="106" y="114"/>
                  </a:cubicBezTo>
                  <a:cubicBezTo>
                    <a:pt x="101" y="87"/>
                    <a:pt x="85" y="65"/>
                    <a:pt x="60" y="54"/>
                  </a:cubicBezTo>
                  <a:cubicBezTo>
                    <a:pt x="69" y="39"/>
                    <a:pt x="68" y="20"/>
                    <a:pt x="83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9" y="10"/>
                    <a:pt x="94" y="11"/>
                    <a:pt x="99" y="11"/>
                  </a:cubicBezTo>
                  <a:cubicBezTo>
                    <a:pt x="115" y="17"/>
                    <a:pt x="129" y="34"/>
                    <a:pt x="138" y="46"/>
                  </a:cubicBezTo>
                  <a:cubicBezTo>
                    <a:pt x="146" y="57"/>
                    <a:pt x="151" y="70"/>
                    <a:pt x="156" y="82"/>
                  </a:cubicBezTo>
                  <a:cubicBezTo>
                    <a:pt x="161" y="96"/>
                    <a:pt x="164" y="111"/>
                    <a:pt x="165" y="126"/>
                  </a:cubicBezTo>
                  <a:cubicBezTo>
                    <a:pt x="167" y="149"/>
                    <a:pt x="161" y="171"/>
                    <a:pt x="144" y="187"/>
                  </a:cubicBezTo>
                  <a:cubicBezTo>
                    <a:pt x="128" y="201"/>
                    <a:pt x="107" y="207"/>
                    <a:pt x="86" y="207"/>
                  </a:cubicBezTo>
                  <a:cubicBezTo>
                    <a:pt x="86" y="207"/>
                    <a:pt x="85" y="207"/>
                    <a:pt x="84" y="207"/>
                  </a:cubicBezTo>
                  <a:cubicBezTo>
                    <a:pt x="84" y="207"/>
                    <a:pt x="84" y="207"/>
                    <a:pt x="84" y="207"/>
                  </a:cubicBezTo>
                  <a:cubicBezTo>
                    <a:pt x="81" y="207"/>
                    <a:pt x="81" y="212"/>
                    <a:pt x="84" y="212"/>
                  </a:cubicBezTo>
                  <a:cubicBezTo>
                    <a:pt x="85" y="212"/>
                    <a:pt x="85" y="212"/>
                    <a:pt x="86" y="212"/>
                  </a:cubicBezTo>
                  <a:cubicBezTo>
                    <a:pt x="106" y="212"/>
                    <a:pt x="127" y="207"/>
                    <a:pt x="143" y="194"/>
                  </a:cubicBezTo>
                  <a:cubicBezTo>
                    <a:pt x="160" y="181"/>
                    <a:pt x="169" y="162"/>
                    <a:pt x="171" y="141"/>
                  </a:cubicBezTo>
                  <a:cubicBezTo>
                    <a:pt x="173" y="112"/>
                    <a:pt x="163" y="82"/>
                    <a:pt x="150" y="57"/>
                  </a:cubicBezTo>
                  <a:cubicBezTo>
                    <a:pt x="142" y="42"/>
                    <a:pt x="130" y="2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2"/>
                    <a:pt x="112" y="11"/>
                    <a:pt x="109" y="9"/>
                  </a:cubicBezTo>
                  <a:cubicBezTo>
                    <a:pt x="109" y="8"/>
                    <a:pt x="109" y="7"/>
                    <a:pt x="107" y="7"/>
                  </a:cubicBezTo>
                  <a:cubicBezTo>
                    <a:pt x="106" y="7"/>
                    <a:pt x="105" y="7"/>
                    <a:pt x="103" y="7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96" y="3"/>
                    <a:pt x="90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6" y="0"/>
                    <a:pt x="7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3010048" y="3885776"/>
              <a:ext cx="839788" cy="573088"/>
            </a:xfrm>
            <a:custGeom>
              <a:avLst/>
              <a:gdLst>
                <a:gd name="T0" fmla="*/ 98 w 198"/>
                <a:gd name="T1" fmla="*/ 79 h 135"/>
                <a:gd name="T2" fmla="*/ 107 w 198"/>
                <a:gd name="T3" fmla="*/ 80 h 135"/>
                <a:gd name="T4" fmla="*/ 97 w 198"/>
                <a:gd name="T5" fmla="*/ 79 h 135"/>
                <a:gd name="T6" fmla="*/ 99 w 198"/>
                <a:gd name="T7" fmla="*/ 77 h 135"/>
                <a:gd name="T8" fmla="*/ 101 w 198"/>
                <a:gd name="T9" fmla="*/ 74 h 135"/>
                <a:gd name="T10" fmla="*/ 107 w 198"/>
                <a:gd name="T11" fmla="*/ 75 h 135"/>
                <a:gd name="T12" fmla="*/ 62 w 198"/>
                <a:gd name="T13" fmla="*/ 72 h 135"/>
                <a:gd name="T14" fmla="*/ 79 w 198"/>
                <a:gd name="T15" fmla="*/ 77 h 135"/>
                <a:gd name="T16" fmla="*/ 114 w 198"/>
                <a:gd name="T17" fmla="*/ 73 h 135"/>
                <a:gd name="T18" fmla="*/ 127 w 198"/>
                <a:gd name="T19" fmla="*/ 70 h 135"/>
                <a:gd name="T20" fmla="*/ 62 w 198"/>
                <a:gd name="T21" fmla="*/ 69 h 135"/>
                <a:gd name="T22" fmla="*/ 60 w 198"/>
                <a:gd name="T23" fmla="*/ 66 h 135"/>
                <a:gd name="T24" fmla="*/ 47 w 198"/>
                <a:gd name="T25" fmla="*/ 61 h 135"/>
                <a:gd name="T26" fmla="*/ 57 w 198"/>
                <a:gd name="T27" fmla="*/ 59 h 135"/>
                <a:gd name="T28" fmla="*/ 145 w 198"/>
                <a:gd name="T29" fmla="*/ 55 h 135"/>
                <a:gd name="T30" fmla="*/ 194 w 198"/>
                <a:gd name="T31" fmla="*/ 62 h 135"/>
                <a:gd name="T32" fmla="*/ 195 w 198"/>
                <a:gd name="T33" fmla="*/ 62 h 135"/>
                <a:gd name="T34" fmla="*/ 189 w 198"/>
                <a:gd name="T35" fmla="*/ 49 h 135"/>
                <a:gd name="T36" fmla="*/ 147 w 198"/>
                <a:gd name="T37" fmla="*/ 44 h 135"/>
                <a:gd name="T38" fmla="*/ 185 w 198"/>
                <a:gd name="T39" fmla="*/ 43 h 135"/>
                <a:gd name="T40" fmla="*/ 174 w 198"/>
                <a:gd name="T41" fmla="*/ 39 h 135"/>
                <a:gd name="T42" fmla="*/ 152 w 198"/>
                <a:gd name="T43" fmla="*/ 41 h 135"/>
                <a:gd name="T44" fmla="*/ 166 w 198"/>
                <a:gd name="T45" fmla="*/ 36 h 135"/>
                <a:gd name="T46" fmla="*/ 154 w 198"/>
                <a:gd name="T47" fmla="*/ 36 h 135"/>
                <a:gd name="T48" fmla="*/ 157 w 198"/>
                <a:gd name="T49" fmla="*/ 33 h 135"/>
                <a:gd name="T50" fmla="*/ 160 w 198"/>
                <a:gd name="T51" fmla="*/ 33 h 135"/>
                <a:gd name="T52" fmla="*/ 64 w 198"/>
                <a:gd name="T53" fmla="*/ 32 h 135"/>
                <a:gd name="T54" fmla="*/ 73 w 198"/>
                <a:gd name="T55" fmla="*/ 36 h 135"/>
                <a:gd name="T56" fmla="*/ 76 w 198"/>
                <a:gd name="T57" fmla="*/ 38 h 135"/>
                <a:gd name="T58" fmla="*/ 71 w 198"/>
                <a:gd name="T59" fmla="*/ 35 h 135"/>
                <a:gd name="T60" fmla="*/ 67 w 198"/>
                <a:gd name="T61" fmla="*/ 30 h 135"/>
                <a:gd name="T62" fmla="*/ 73 w 198"/>
                <a:gd name="T63" fmla="*/ 28 h 135"/>
                <a:gd name="T64" fmla="*/ 58 w 198"/>
                <a:gd name="T65" fmla="*/ 15 h 135"/>
                <a:gd name="T66" fmla="*/ 5 w 198"/>
                <a:gd name="T67" fmla="*/ 59 h 135"/>
                <a:gd name="T68" fmla="*/ 24 w 198"/>
                <a:gd name="T69" fmla="*/ 26 h 135"/>
                <a:gd name="T70" fmla="*/ 74 w 198"/>
                <a:gd name="T71" fmla="*/ 42 h 135"/>
                <a:gd name="T72" fmla="*/ 12 w 198"/>
                <a:gd name="T73" fmla="*/ 63 h 135"/>
                <a:gd name="T74" fmla="*/ 47 w 198"/>
                <a:gd name="T75" fmla="*/ 18 h 135"/>
                <a:gd name="T76" fmla="*/ 37 w 198"/>
                <a:gd name="T77" fmla="*/ 14 h 135"/>
                <a:gd name="T78" fmla="*/ 45 w 198"/>
                <a:gd name="T79" fmla="*/ 18 h 135"/>
                <a:gd name="T80" fmla="*/ 47 w 198"/>
                <a:gd name="T81" fmla="*/ 13 h 135"/>
                <a:gd name="T82" fmla="*/ 41 w 198"/>
                <a:gd name="T83" fmla="*/ 6 h 135"/>
                <a:gd name="T84" fmla="*/ 34 w 198"/>
                <a:gd name="T85" fmla="*/ 3 h 135"/>
                <a:gd name="T86" fmla="*/ 15 w 198"/>
                <a:gd name="T87" fmla="*/ 30 h 135"/>
                <a:gd name="T88" fmla="*/ 1 w 198"/>
                <a:gd name="T89" fmla="*/ 57 h 135"/>
                <a:gd name="T90" fmla="*/ 5 w 198"/>
                <a:gd name="T91" fmla="*/ 69 h 135"/>
                <a:gd name="T92" fmla="*/ 59 w 198"/>
                <a:gd name="T93" fmla="*/ 75 h 135"/>
                <a:gd name="T94" fmla="*/ 190 w 198"/>
                <a:gd name="T95" fmla="*/ 66 h 135"/>
                <a:gd name="T96" fmla="*/ 50 w 198"/>
                <a:gd name="T97" fmla="*/ 113 h 135"/>
                <a:gd name="T98" fmla="*/ 92 w 198"/>
                <a:gd name="T99" fmla="*/ 135 h 135"/>
                <a:gd name="T100" fmla="*/ 192 w 198"/>
                <a:gd name="T101" fmla="*/ 84 h 135"/>
                <a:gd name="T102" fmla="*/ 191 w 198"/>
                <a:gd name="T103" fmla="*/ 45 h 135"/>
                <a:gd name="T104" fmla="*/ 156 w 198"/>
                <a:gd name="T105" fmla="*/ 30 h 135"/>
                <a:gd name="T106" fmla="*/ 142 w 198"/>
                <a:gd name="T107" fmla="*/ 42 h 135"/>
                <a:gd name="T108" fmla="*/ 107 w 198"/>
                <a:gd name="T109" fmla="*/ 71 h 135"/>
                <a:gd name="T110" fmla="*/ 59 w 198"/>
                <a:gd name="T111" fmla="*/ 58 h 135"/>
                <a:gd name="T112" fmla="*/ 81 w 198"/>
                <a:gd name="T113" fmla="*/ 43 h 135"/>
                <a:gd name="T114" fmla="*/ 43 w 198"/>
                <a:gd name="T11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35">
                  <a:moveTo>
                    <a:pt x="93" y="81"/>
                  </a:moveTo>
                  <a:cubicBezTo>
                    <a:pt x="89" y="81"/>
                    <a:pt x="86" y="81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90" y="81"/>
                    <a:pt x="94" y="81"/>
                  </a:cubicBezTo>
                  <a:cubicBezTo>
                    <a:pt x="94" y="81"/>
                    <a:pt x="93" y="81"/>
                    <a:pt x="93" y="81"/>
                  </a:cubicBezTo>
                  <a:moveTo>
                    <a:pt x="98" y="79"/>
                  </a:moveTo>
                  <a:cubicBezTo>
                    <a:pt x="99" y="79"/>
                    <a:pt x="99" y="79"/>
                    <a:pt x="100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6" y="80"/>
                    <a:pt x="105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5" y="81"/>
                    <a:pt x="96" y="81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7" y="80"/>
                    <a:pt x="97" y="79"/>
                  </a:cubicBezTo>
                  <a:cubicBezTo>
                    <a:pt x="97" y="79"/>
                    <a:pt x="98" y="79"/>
                    <a:pt x="98" y="79"/>
                  </a:cubicBezTo>
                  <a:moveTo>
                    <a:pt x="99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6"/>
                    <a:pt x="101" y="76"/>
                    <a:pt x="102" y="76"/>
                  </a:cubicBezTo>
                  <a:cubicBezTo>
                    <a:pt x="101" y="77"/>
                    <a:pt x="100" y="77"/>
                    <a:pt x="99" y="77"/>
                  </a:cubicBezTo>
                  <a:moveTo>
                    <a:pt x="113" y="76"/>
                  </a:moveTo>
                  <a:cubicBezTo>
                    <a:pt x="115" y="75"/>
                    <a:pt x="116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8" y="75"/>
                    <a:pt x="118" y="75"/>
                    <a:pt x="117" y="75"/>
                  </a:cubicBezTo>
                  <a:cubicBezTo>
                    <a:pt x="116" y="76"/>
                    <a:pt x="115" y="76"/>
                    <a:pt x="113" y="76"/>
                  </a:cubicBezTo>
                  <a:moveTo>
                    <a:pt x="101" y="74"/>
                  </a:moveTo>
                  <a:cubicBezTo>
                    <a:pt x="102" y="74"/>
                    <a:pt x="103" y="74"/>
                    <a:pt x="103" y="74"/>
                  </a:cubicBezTo>
                  <a:cubicBezTo>
                    <a:pt x="104" y="74"/>
                    <a:pt x="104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4" y="75"/>
                    <a:pt x="103" y="74"/>
                    <a:pt x="103" y="74"/>
                  </a:cubicBezTo>
                  <a:cubicBezTo>
                    <a:pt x="102" y="74"/>
                    <a:pt x="102" y="74"/>
                    <a:pt x="101" y="74"/>
                  </a:cubicBezTo>
                  <a:moveTo>
                    <a:pt x="107" y="75"/>
                  </a:move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9" y="74"/>
                    <a:pt x="110" y="74"/>
                    <a:pt x="112" y="74"/>
                  </a:cubicBezTo>
                  <a:cubicBezTo>
                    <a:pt x="110" y="75"/>
                    <a:pt x="109" y="75"/>
                    <a:pt x="107" y="75"/>
                  </a:cubicBezTo>
                  <a:moveTo>
                    <a:pt x="77" y="77"/>
                  </a:moveTo>
                  <a:cubicBezTo>
                    <a:pt x="72" y="76"/>
                    <a:pt x="66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5" y="73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4"/>
                    <a:pt x="68" y="73"/>
                    <a:pt x="67" y="72"/>
                  </a:cubicBezTo>
                  <a:cubicBezTo>
                    <a:pt x="71" y="74"/>
                    <a:pt x="75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moveTo>
                    <a:pt x="116" y="72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18" y="72"/>
                    <a:pt x="120" y="71"/>
                    <a:pt x="121" y="71"/>
                  </a:cubicBezTo>
                  <a:cubicBezTo>
                    <a:pt x="120" y="72"/>
                    <a:pt x="118" y="72"/>
                    <a:pt x="116" y="73"/>
                  </a:cubicBezTo>
                  <a:cubicBezTo>
                    <a:pt x="116" y="73"/>
                    <a:pt x="115" y="73"/>
                    <a:pt x="114" y="73"/>
                  </a:cubicBezTo>
                  <a:cubicBezTo>
                    <a:pt x="113" y="73"/>
                    <a:pt x="111" y="72"/>
                    <a:pt x="110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3" y="72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6" y="72"/>
                    <a:pt x="116" y="72"/>
                  </a:cubicBezTo>
                  <a:moveTo>
                    <a:pt x="127" y="70"/>
                  </a:moveTo>
                  <a:cubicBezTo>
                    <a:pt x="127" y="69"/>
                    <a:pt x="127" y="69"/>
                    <a:pt x="127" y="69"/>
                  </a:cubicBezTo>
                  <a:cubicBezTo>
                    <a:pt x="128" y="69"/>
                    <a:pt x="128" y="68"/>
                    <a:pt x="129" y="68"/>
                  </a:cubicBezTo>
                  <a:cubicBezTo>
                    <a:pt x="129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9" y="69"/>
                    <a:pt x="128" y="69"/>
                    <a:pt x="127" y="70"/>
                  </a:cubicBezTo>
                  <a:moveTo>
                    <a:pt x="62" y="69"/>
                  </a:moveTo>
                  <a:cubicBezTo>
                    <a:pt x="61" y="68"/>
                    <a:pt x="60" y="67"/>
                    <a:pt x="58" y="66"/>
                  </a:cubicBezTo>
                  <a:cubicBezTo>
                    <a:pt x="58" y="66"/>
                    <a:pt x="57" y="66"/>
                    <a:pt x="56" y="65"/>
                  </a:cubicBezTo>
                  <a:cubicBezTo>
                    <a:pt x="56" y="65"/>
                    <a:pt x="55" y="64"/>
                    <a:pt x="55" y="63"/>
                  </a:cubicBezTo>
                  <a:cubicBezTo>
                    <a:pt x="54" y="63"/>
                    <a:pt x="54" y="62"/>
                    <a:pt x="53" y="62"/>
                  </a:cubicBezTo>
                  <a:cubicBezTo>
                    <a:pt x="55" y="63"/>
                    <a:pt x="56" y="63"/>
                    <a:pt x="57" y="64"/>
                  </a:cubicBezTo>
                  <a:cubicBezTo>
                    <a:pt x="58" y="65"/>
                    <a:pt x="59" y="65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8"/>
                    <a:pt x="61" y="68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moveTo>
                    <a:pt x="54" y="69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1" y="67"/>
                    <a:pt x="49" y="64"/>
                    <a:pt x="47" y="61"/>
                  </a:cubicBezTo>
                  <a:cubicBezTo>
                    <a:pt x="50" y="63"/>
                    <a:pt x="52" y="66"/>
                    <a:pt x="54" y="69"/>
                  </a:cubicBezTo>
                  <a:moveTo>
                    <a:pt x="141" y="61"/>
                  </a:moveTo>
                  <a:cubicBezTo>
                    <a:pt x="142" y="60"/>
                    <a:pt x="142" y="59"/>
                    <a:pt x="143" y="5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0"/>
                    <a:pt x="142" y="61"/>
                    <a:pt x="141" y="61"/>
                  </a:cubicBezTo>
                  <a:moveTo>
                    <a:pt x="57" y="59"/>
                  </a:moveTo>
                  <a:cubicBezTo>
                    <a:pt x="56" y="58"/>
                    <a:pt x="56" y="58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6" y="58"/>
                    <a:pt x="57" y="58"/>
                    <a:pt x="57" y="59"/>
                  </a:cubicBezTo>
                  <a:moveTo>
                    <a:pt x="145" y="55"/>
                  </a:move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4"/>
                    <a:pt x="146" y="55"/>
                  </a:cubicBezTo>
                  <a:cubicBezTo>
                    <a:pt x="145" y="55"/>
                    <a:pt x="145" y="55"/>
                    <a:pt x="145" y="55"/>
                  </a:cubicBezTo>
                  <a:moveTo>
                    <a:pt x="194" y="62"/>
                  </a:moveTo>
                  <a:cubicBezTo>
                    <a:pt x="194" y="60"/>
                    <a:pt x="194" y="58"/>
                    <a:pt x="194" y="56"/>
                  </a:cubicBezTo>
                  <a:cubicBezTo>
                    <a:pt x="194" y="55"/>
                    <a:pt x="193" y="55"/>
                    <a:pt x="192" y="54"/>
                  </a:cubicBezTo>
                  <a:cubicBezTo>
                    <a:pt x="192" y="52"/>
                    <a:pt x="192" y="50"/>
                    <a:pt x="192" y="48"/>
                  </a:cubicBezTo>
                  <a:cubicBezTo>
                    <a:pt x="194" y="50"/>
                    <a:pt x="195" y="52"/>
                    <a:pt x="196" y="56"/>
                  </a:cubicBezTo>
                  <a:cubicBezTo>
                    <a:pt x="196" y="58"/>
                    <a:pt x="196" y="60"/>
                    <a:pt x="195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5" y="62"/>
                    <a:pt x="194" y="62"/>
                    <a:pt x="194" y="62"/>
                  </a:cubicBezTo>
                  <a:moveTo>
                    <a:pt x="190" y="60"/>
                  </a:moveTo>
                  <a:cubicBezTo>
                    <a:pt x="189" y="59"/>
                    <a:pt x="189" y="58"/>
                    <a:pt x="188" y="58"/>
                  </a:cubicBezTo>
                  <a:cubicBezTo>
                    <a:pt x="187" y="56"/>
                    <a:pt x="187" y="54"/>
                    <a:pt x="187" y="52"/>
                  </a:cubicBezTo>
                  <a:cubicBezTo>
                    <a:pt x="187" y="49"/>
                    <a:pt x="187" y="47"/>
                    <a:pt x="187" y="45"/>
                  </a:cubicBezTo>
                  <a:cubicBezTo>
                    <a:pt x="188" y="46"/>
                    <a:pt x="189" y="47"/>
                    <a:pt x="189" y="49"/>
                  </a:cubicBezTo>
                  <a:cubicBezTo>
                    <a:pt x="190" y="51"/>
                    <a:pt x="190" y="53"/>
                    <a:pt x="190" y="56"/>
                  </a:cubicBezTo>
                  <a:cubicBezTo>
                    <a:pt x="190" y="56"/>
                    <a:pt x="190" y="56"/>
                    <a:pt x="190" y="57"/>
                  </a:cubicBezTo>
                  <a:cubicBezTo>
                    <a:pt x="190" y="58"/>
                    <a:pt x="190" y="59"/>
                    <a:pt x="190" y="60"/>
                  </a:cubicBezTo>
                  <a:moveTo>
                    <a:pt x="146" y="46"/>
                  </a:moveTo>
                  <a:cubicBezTo>
                    <a:pt x="146" y="44"/>
                    <a:pt x="146" y="43"/>
                    <a:pt x="147" y="41"/>
                  </a:cubicBezTo>
                  <a:cubicBezTo>
                    <a:pt x="147" y="42"/>
                    <a:pt x="147" y="43"/>
                    <a:pt x="147" y="44"/>
                  </a:cubicBezTo>
                  <a:cubicBezTo>
                    <a:pt x="147" y="44"/>
                    <a:pt x="146" y="45"/>
                    <a:pt x="146" y="46"/>
                  </a:cubicBezTo>
                  <a:moveTo>
                    <a:pt x="185" y="56"/>
                  </a:moveTo>
                  <a:cubicBezTo>
                    <a:pt x="184" y="55"/>
                    <a:pt x="183" y="55"/>
                    <a:pt x="181" y="54"/>
                  </a:cubicBezTo>
                  <a:cubicBezTo>
                    <a:pt x="181" y="52"/>
                    <a:pt x="181" y="49"/>
                    <a:pt x="181" y="47"/>
                  </a:cubicBezTo>
                  <a:cubicBezTo>
                    <a:pt x="180" y="45"/>
                    <a:pt x="180" y="43"/>
                    <a:pt x="180" y="41"/>
                  </a:cubicBezTo>
                  <a:cubicBezTo>
                    <a:pt x="181" y="42"/>
                    <a:pt x="183" y="42"/>
                    <a:pt x="185" y="43"/>
                  </a:cubicBezTo>
                  <a:cubicBezTo>
                    <a:pt x="184" y="46"/>
                    <a:pt x="185" y="50"/>
                    <a:pt x="185" y="53"/>
                  </a:cubicBezTo>
                  <a:cubicBezTo>
                    <a:pt x="185" y="54"/>
                    <a:pt x="185" y="55"/>
                    <a:pt x="185" y="56"/>
                  </a:cubicBezTo>
                  <a:moveTo>
                    <a:pt x="179" y="53"/>
                  </a:moveTo>
                  <a:cubicBezTo>
                    <a:pt x="178" y="52"/>
                    <a:pt x="176" y="52"/>
                    <a:pt x="175" y="51"/>
                  </a:cubicBezTo>
                  <a:cubicBezTo>
                    <a:pt x="175" y="49"/>
                    <a:pt x="174" y="48"/>
                    <a:pt x="174" y="46"/>
                  </a:cubicBezTo>
                  <a:cubicBezTo>
                    <a:pt x="174" y="43"/>
                    <a:pt x="174" y="41"/>
                    <a:pt x="174" y="39"/>
                  </a:cubicBezTo>
                  <a:cubicBezTo>
                    <a:pt x="175" y="39"/>
                    <a:pt x="176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4"/>
                    <a:pt x="179" y="47"/>
                    <a:pt x="179" y="50"/>
                  </a:cubicBezTo>
                  <a:cubicBezTo>
                    <a:pt x="179" y="51"/>
                    <a:pt x="179" y="52"/>
                    <a:pt x="179" y="53"/>
                  </a:cubicBezTo>
                  <a:moveTo>
                    <a:pt x="152" y="41"/>
                  </a:moveTo>
                  <a:cubicBezTo>
                    <a:pt x="152" y="40"/>
                    <a:pt x="151" y="39"/>
                    <a:pt x="151" y="38"/>
                  </a:cubicBezTo>
                  <a:cubicBezTo>
                    <a:pt x="151" y="38"/>
                    <a:pt x="151" y="37"/>
                    <a:pt x="152" y="37"/>
                  </a:cubicBezTo>
                  <a:cubicBezTo>
                    <a:pt x="152" y="41"/>
                    <a:pt x="152" y="41"/>
                    <a:pt x="152" y="41"/>
                  </a:cubicBezTo>
                  <a:moveTo>
                    <a:pt x="173" y="51"/>
                  </a:moveTo>
                  <a:cubicBezTo>
                    <a:pt x="171" y="50"/>
                    <a:pt x="170" y="50"/>
                    <a:pt x="169" y="49"/>
                  </a:cubicBezTo>
                  <a:cubicBezTo>
                    <a:pt x="167" y="45"/>
                    <a:pt x="166" y="40"/>
                    <a:pt x="166" y="36"/>
                  </a:cubicBezTo>
                  <a:cubicBezTo>
                    <a:pt x="168" y="37"/>
                    <a:pt x="170" y="37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1"/>
                    <a:pt x="171" y="44"/>
                    <a:pt x="172" y="47"/>
                  </a:cubicBezTo>
                  <a:cubicBezTo>
                    <a:pt x="172" y="48"/>
                    <a:pt x="172" y="49"/>
                    <a:pt x="173" y="51"/>
                  </a:cubicBezTo>
                  <a:moveTo>
                    <a:pt x="154" y="42"/>
                  </a:move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5"/>
                    <a:pt x="158" y="38"/>
                    <a:pt x="158" y="40"/>
                  </a:cubicBezTo>
                  <a:cubicBezTo>
                    <a:pt x="159" y="42"/>
                    <a:pt x="159" y="44"/>
                    <a:pt x="161" y="45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2" y="46"/>
                    <a:pt x="163" y="44"/>
                    <a:pt x="162" y="44"/>
                  </a:cubicBezTo>
                  <a:cubicBezTo>
                    <a:pt x="161" y="43"/>
                    <a:pt x="161" y="40"/>
                    <a:pt x="160" y="38"/>
                  </a:cubicBezTo>
                  <a:cubicBezTo>
                    <a:pt x="160" y="37"/>
                    <a:pt x="160" y="35"/>
                    <a:pt x="160" y="33"/>
                  </a:cubicBezTo>
                  <a:cubicBezTo>
                    <a:pt x="161" y="34"/>
                    <a:pt x="162" y="34"/>
                    <a:pt x="164" y="35"/>
                  </a:cubicBezTo>
                  <a:cubicBezTo>
                    <a:pt x="164" y="39"/>
                    <a:pt x="165" y="44"/>
                    <a:pt x="166" y="48"/>
                  </a:cubicBezTo>
                  <a:cubicBezTo>
                    <a:pt x="162" y="47"/>
                    <a:pt x="159" y="45"/>
                    <a:pt x="155" y="43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moveTo>
                    <a:pt x="64" y="32"/>
                  </a:moveTo>
                  <a:cubicBezTo>
                    <a:pt x="63" y="32"/>
                    <a:pt x="62" y="31"/>
                    <a:pt x="61" y="31"/>
                  </a:cubicBezTo>
                  <a:cubicBezTo>
                    <a:pt x="59" y="30"/>
                    <a:pt x="58" y="29"/>
                    <a:pt x="57" y="29"/>
                  </a:cubicBezTo>
                  <a:cubicBezTo>
                    <a:pt x="60" y="30"/>
                    <a:pt x="62" y="31"/>
                    <a:pt x="64" y="32"/>
                  </a:cubicBezTo>
                  <a:moveTo>
                    <a:pt x="75" y="37"/>
                  </a:moveTo>
                  <a:cubicBezTo>
                    <a:pt x="74" y="37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3"/>
                    <a:pt x="74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30"/>
                    <a:pt x="78" y="31"/>
                  </a:cubicBezTo>
                  <a:cubicBezTo>
                    <a:pt x="81" y="33"/>
                    <a:pt x="79" y="36"/>
                    <a:pt x="78" y="39"/>
                  </a:cubicBezTo>
                  <a:cubicBezTo>
                    <a:pt x="78" y="39"/>
                    <a:pt x="77" y="39"/>
                    <a:pt x="76" y="38"/>
                  </a:cubicBezTo>
                  <a:cubicBezTo>
                    <a:pt x="77" y="37"/>
                    <a:pt x="77" y="37"/>
                    <a:pt x="77" y="36"/>
                  </a:cubicBezTo>
                  <a:cubicBezTo>
                    <a:pt x="77" y="35"/>
                    <a:pt x="77" y="34"/>
                    <a:pt x="78" y="33"/>
                  </a:cubicBezTo>
                  <a:cubicBezTo>
                    <a:pt x="79" y="32"/>
                    <a:pt x="78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5" y="33"/>
                    <a:pt x="76" y="35"/>
                    <a:pt x="75" y="37"/>
                  </a:cubicBezTo>
                  <a:moveTo>
                    <a:pt x="71" y="35"/>
                  </a:moveTo>
                  <a:cubicBezTo>
                    <a:pt x="68" y="32"/>
                    <a:pt x="65" y="30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7"/>
                    <a:pt x="63" y="25"/>
                    <a:pt x="63" y="24"/>
                  </a:cubicBezTo>
                  <a:cubicBezTo>
                    <a:pt x="64" y="23"/>
                    <a:pt x="64" y="22"/>
                    <a:pt x="65" y="21"/>
                  </a:cubicBezTo>
                  <a:cubicBezTo>
                    <a:pt x="66" y="22"/>
                    <a:pt x="68" y="23"/>
                    <a:pt x="69" y="24"/>
                  </a:cubicBezTo>
                  <a:cubicBezTo>
                    <a:pt x="68" y="26"/>
                    <a:pt x="67" y="28"/>
                    <a:pt x="67" y="30"/>
                  </a:cubicBezTo>
                  <a:cubicBezTo>
                    <a:pt x="66" y="31"/>
                    <a:pt x="67" y="31"/>
                    <a:pt x="68" y="31"/>
                  </a:cubicBezTo>
                  <a:cubicBezTo>
                    <a:pt x="68" y="31"/>
                    <a:pt x="68" y="31"/>
                    <a:pt x="69" y="30"/>
                  </a:cubicBezTo>
                  <a:cubicBezTo>
                    <a:pt x="69" y="29"/>
                    <a:pt x="70" y="27"/>
                    <a:pt x="71" y="2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3" y="27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moveTo>
                    <a:pt x="60" y="27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7" y="26"/>
                    <a:pt x="56" y="25"/>
                    <a:pt x="54" y="24"/>
                  </a:cubicBezTo>
                  <a:cubicBezTo>
                    <a:pt x="55" y="21"/>
                    <a:pt x="56" y="18"/>
                    <a:pt x="58" y="15"/>
                  </a:cubicBezTo>
                  <a:cubicBezTo>
                    <a:pt x="60" y="16"/>
                    <a:pt x="61" y="18"/>
                    <a:pt x="63" y="19"/>
                  </a:cubicBezTo>
                  <a:cubicBezTo>
                    <a:pt x="62" y="21"/>
                    <a:pt x="61" y="23"/>
                    <a:pt x="60" y="25"/>
                  </a:cubicBezTo>
                  <a:cubicBezTo>
                    <a:pt x="60" y="26"/>
                    <a:pt x="60" y="26"/>
                    <a:pt x="60" y="27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7"/>
                    <a:pt x="7" y="55"/>
                    <a:pt x="8" y="53"/>
                  </a:cubicBezTo>
                  <a:cubicBezTo>
                    <a:pt x="10" y="50"/>
                    <a:pt x="11" y="48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7" y="37"/>
                    <a:pt x="21" y="31"/>
                    <a:pt x="24" y="26"/>
                  </a:cubicBezTo>
                  <a:cubicBezTo>
                    <a:pt x="27" y="22"/>
                    <a:pt x="30" y="18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4" y="15"/>
                    <a:pt x="34" y="17"/>
                    <a:pt x="36" y="17"/>
                  </a:cubicBezTo>
                  <a:cubicBezTo>
                    <a:pt x="44" y="21"/>
                    <a:pt x="49" y="29"/>
                    <a:pt x="57" y="33"/>
                  </a:cubicBezTo>
                  <a:cubicBezTo>
                    <a:pt x="63" y="36"/>
                    <a:pt x="69" y="38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9" y="42"/>
                    <a:pt x="64" y="44"/>
                    <a:pt x="59" y="46"/>
                  </a:cubicBezTo>
                  <a:cubicBezTo>
                    <a:pt x="56" y="46"/>
                    <a:pt x="54" y="47"/>
                    <a:pt x="51" y="48"/>
                  </a:cubicBezTo>
                  <a:cubicBezTo>
                    <a:pt x="48" y="49"/>
                    <a:pt x="45" y="50"/>
                    <a:pt x="42" y="51"/>
                  </a:cubicBezTo>
                  <a:cubicBezTo>
                    <a:pt x="33" y="56"/>
                    <a:pt x="22" y="57"/>
                    <a:pt x="13" y="62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8" y="64"/>
                    <a:pt x="5" y="64"/>
                    <a:pt x="3" y="65"/>
                  </a:cubicBezTo>
                  <a:moveTo>
                    <a:pt x="52" y="23"/>
                  </a:moveTo>
                  <a:cubicBezTo>
                    <a:pt x="51" y="23"/>
                    <a:pt x="50" y="22"/>
                    <a:pt x="49" y="21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6" y="19"/>
                    <a:pt x="47" y="19"/>
                    <a:pt x="47" y="18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49" y="13"/>
                    <a:pt x="49" y="12"/>
                    <a:pt x="50" y="10"/>
                  </a:cubicBezTo>
                  <a:cubicBezTo>
                    <a:pt x="51" y="11"/>
                    <a:pt x="53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4" y="17"/>
                    <a:pt x="53" y="20"/>
                    <a:pt x="52" y="2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4" y="11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6" y="12"/>
                    <a:pt x="37" y="14"/>
                  </a:cubicBezTo>
                  <a:moveTo>
                    <a:pt x="45" y="18"/>
                  </a:moveTo>
                  <a:cubicBezTo>
                    <a:pt x="44" y="18"/>
                    <a:pt x="44" y="17"/>
                    <a:pt x="43" y="17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2"/>
                    <a:pt x="43" y="10"/>
                    <a:pt x="43" y="7"/>
                  </a:cubicBezTo>
                  <a:cubicBezTo>
                    <a:pt x="44" y="8"/>
                    <a:pt x="46" y="8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6" y="14"/>
                    <a:pt x="45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moveTo>
                    <a:pt x="39" y="13"/>
                  </a:moveTo>
                  <a:cubicBezTo>
                    <a:pt x="38" y="12"/>
                    <a:pt x="38" y="11"/>
                    <a:pt x="37" y="10"/>
                  </a:cubicBezTo>
                  <a:cubicBezTo>
                    <a:pt x="38" y="8"/>
                    <a:pt x="38" y="6"/>
                    <a:pt x="39" y="5"/>
                  </a:cubicBezTo>
                  <a:cubicBezTo>
                    <a:pt x="39" y="5"/>
                    <a:pt x="40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0" y="11"/>
                    <a:pt x="39" y="13"/>
                  </a:cubicBezTo>
                  <a:moveTo>
                    <a:pt x="35" y="8"/>
                  </a:moveTo>
                  <a:cubicBezTo>
                    <a:pt x="35" y="8"/>
                    <a:pt x="34" y="7"/>
                    <a:pt x="34" y="7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2" y="5"/>
                    <a:pt x="33" y="4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6" y="5"/>
                    <a:pt x="36" y="6"/>
                    <a:pt x="35" y="8"/>
                  </a:cubicBezTo>
                  <a:moveTo>
                    <a:pt x="35" y="0"/>
                  </a:moveTo>
                  <a:cubicBezTo>
                    <a:pt x="32" y="0"/>
                    <a:pt x="29" y="4"/>
                    <a:pt x="30" y="7"/>
                  </a:cubicBezTo>
                  <a:cubicBezTo>
                    <a:pt x="24" y="14"/>
                    <a:pt x="19" y="22"/>
                    <a:pt x="15" y="30"/>
                  </a:cubicBezTo>
                  <a:cubicBezTo>
                    <a:pt x="14" y="31"/>
                    <a:pt x="13" y="32"/>
                    <a:pt x="13" y="33"/>
                  </a:cubicBezTo>
                  <a:cubicBezTo>
                    <a:pt x="10" y="37"/>
                    <a:pt x="8" y="42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50"/>
                    <a:pt x="4" y="51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5"/>
                    <a:pt x="2" y="56"/>
                    <a:pt x="1" y="57"/>
                  </a:cubicBezTo>
                  <a:cubicBezTo>
                    <a:pt x="1" y="58"/>
                    <a:pt x="1" y="59"/>
                    <a:pt x="2" y="60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8" y="68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4" y="67"/>
                    <a:pt x="18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7" y="63"/>
                    <a:pt x="34" y="60"/>
                    <a:pt x="40" y="57"/>
                  </a:cubicBezTo>
                  <a:cubicBezTo>
                    <a:pt x="42" y="65"/>
                    <a:pt x="51" y="71"/>
                    <a:pt x="59" y="75"/>
                  </a:cubicBezTo>
                  <a:cubicBezTo>
                    <a:pt x="62" y="77"/>
                    <a:pt x="65" y="79"/>
                    <a:pt x="68" y="81"/>
                  </a:cubicBezTo>
                  <a:cubicBezTo>
                    <a:pt x="76" y="84"/>
                    <a:pt x="84" y="85"/>
                    <a:pt x="92" y="85"/>
                  </a:cubicBezTo>
                  <a:cubicBezTo>
                    <a:pt x="97" y="85"/>
                    <a:pt x="103" y="85"/>
                    <a:pt x="108" y="84"/>
                  </a:cubicBezTo>
                  <a:cubicBezTo>
                    <a:pt x="129" y="80"/>
                    <a:pt x="147" y="67"/>
                    <a:pt x="155" y="47"/>
                  </a:cubicBezTo>
                  <a:cubicBezTo>
                    <a:pt x="166" y="55"/>
                    <a:pt x="182" y="54"/>
                    <a:pt x="190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70"/>
                    <a:pt x="189" y="74"/>
                    <a:pt x="189" y="78"/>
                  </a:cubicBezTo>
                  <a:cubicBezTo>
                    <a:pt x="184" y="91"/>
                    <a:pt x="171" y="101"/>
                    <a:pt x="161" y="109"/>
                  </a:cubicBezTo>
                  <a:cubicBezTo>
                    <a:pt x="152" y="115"/>
                    <a:pt x="142" y="119"/>
                    <a:pt x="133" y="123"/>
                  </a:cubicBezTo>
                  <a:cubicBezTo>
                    <a:pt x="122" y="127"/>
                    <a:pt x="110" y="129"/>
                    <a:pt x="99" y="130"/>
                  </a:cubicBezTo>
                  <a:cubicBezTo>
                    <a:pt x="96" y="130"/>
                    <a:pt x="94" y="131"/>
                    <a:pt x="92" y="131"/>
                  </a:cubicBezTo>
                  <a:cubicBezTo>
                    <a:pt x="76" y="131"/>
                    <a:pt x="61" y="125"/>
                    <a:pt x="50" y="113"/>
                  </a:cubicBezTo>
                  <a:cubicBezTo>
                    <a:pt x="39" y="101"/>
                    <a:pt x="35" y="83"/>
                    <a:pt x="35" y="67"/>
                  </a:cubicBezTo>
                  <a:cubicBezTo>
                    <a:pt x="35" y="65"/>
                    <a:pt x="34" y="64"/>
                    <a:pt x="33" y="64"/>
                  </a:cubicBezTo>
                  <a:cubicBezTo>
                    <a:pt x="32" y="64"/>
                    <a:pt x="31" y="65"/>
                    <a:pt x="31" y="66"/>
                  </a:cubicBezTo>
                  <a:cubicBezTo>
                    <a:pt x="31" y="83"/>
                    <a:pt x="35" y="99"/>
                    <a:pt x="45" y="113"/>
                  </a:cubicBezTo>
                  <a:cubicBezTo>
                    <a:pt x="55" y="126"/>
                    <a:pt x="70" y="133"/>
                    <a:pt x="87" y="134"/>
                  </a:cubicBezTo>
                  <a:cubicBezTo>
                    <a:pt x="89" y="135"/>
                    <a:pt x="90" y="135"/>
                    <a:pt x="92" y="135"/>
                  </a:cubicBezTo>
                  <a:cubicBezTo>
                    <a:pt x="113" y="135"/>
                    <a:pt x="134" y="127"/>
                    <a:pt x="152" y="118"/>
                  </a:cubicBezTo>
                  <a:cubicBezTo>
                    <a:pt x="165" y="112"/>
                    <a:pt x="177" y="102"/>
                    <a:pt x="186" y="9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90"/>
                    <a:pt x="189" y="88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1" y="86"/>
                    <a:pt x="192" y="86"/>
                    <a:pt x="192" y="84"/>
                  </a:cubicBezTo>
                  <a:cubicBezTo>
                    <a:pt x="192" y="83"/>
                    <a:pt x="192" y="82"/>
                    <a:pt x="192" y="81"/>
                  </a:cubicBezTo>
                  <a:cubicBezTo>
                    <a:pt x="192" y="81"/>
                    <a:pt x="193" y="80"/>
                    <a:pt x="193" y="80"/>
                  </a:cubicBezTo>
                  <a:cubicBezTo>
                    <a:pt x="195" y="75"/>
                    <a:pt x="197" y="71"/>
                    <a:pt x="197" y="66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62"/>
                    <a:pt x="198" y="58"/>
                    <a:pt x="198" y="55"/>
                  </a:cubicBezTo>
                  <a:cubicBezTo>
                    <a:pt x="197" y="49"/>
                    <a:pt x="196" y="48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8" y="41"/>
                    <a:pt x="180" y="39"/>
                    <a:pt x="176" y="38"/>
                  </a:cubicBezTo>
                  <a:cubicBezTo>
                    <a:pt x="172" y="36"/>
                    <a:pt x="169" y="35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2" y="32"/>
                    <a:pt x="159" y="31"/>
                    <a:pt x="156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3" y="30"/>
                    <a:pt x="153" y="31"/>
                    <a:pt x="152" y="3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3"/>
                    <a:pt x="145" y="37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5"/>
                    <a:pt x="141" y="46"/>
                    <a:pt x="140" y="46"/>
                  </a:cubicBezTo>
                  <a:cubicBezTo>
                    <a:pt x="138" y="51"/>
                    <a:pt x="134" y="56"/>
                    <a:pt x="130" y="59"/>
                  </a:cubicBezTo>
                  <a:cubicBezTo>
                    <a:pt x="126" y="63"/>
                    <a:pt x="120" y="65"/>
                    <a:pt x="115" y="68"/>
                  </a:cubicBezTo>
                  <a:cubicBezTo>
                    <a:pt x="114" y="68"/>
                    <a:pt x="113" y="69"/>
                    <a:pt x="112" y="69"/>
                  </a:cubicBezTo>
                  <a:cubicBezTo>
                    <a:pt x="110" y="70"/>
                    <a:pt x="108" y="70"/>
                    <a:pt x="107" y="71"/>
                  </a:cubicBezTo>
                  <a:cubicBezTo>
                    <a:pt x="103" y="71"/>
                    <a:pt x="100" y="71"/>
                    <a:pt x="97" y="71"/>
                  </a:cubicBezTo>
                  <a:cubicBezTo>
                    <a:pt x="95" y="71"/>
                    <a:pt x="93" y="71"/>
                    <a:pt x="91" y="71"/>
                  </a:cubicBezTo>
                  <a:cubicBezTo>
                    <a:pt x="89" y="71"/>
                    <a:pt x="86" y="71"/>
                    <a:pt x="84" y="71"/>
                  </a:cubicBezTo>
                  <a:cubicBezTo>
                    <a:pt x="82" y="70"/>
                    <a:pt x="80" y="69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1" y="67"/>
                    <a:pt x="64" y="62"/>
                    <a:pt x="59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60" y="54"/>
                    <a:pt x="62" y="52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0"/>
                    <a:pt x="69" y="50"/>
                    <a:pt x="71" y="49"/>
                  </a:cubicBezTo>
                  <a:cubicBezTo>
                    <a:pt x="74" y="49"/>
                    <a:pt x="77" y="48"/>
                    <a:pt x="79" y="46"/>
                  </a:cubicBezTo>
                  <a:cubicBezTo>
                    <a:pt x="81" y="46"/>
                    <a:pt x="82" y="44"/>
                    <a:pt x="81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39"/>
                    <a:pt x="82" y="37"/>
                    <a:pt x="82" y="34"/>
                  </a:cubicBezTo>
                  <a:cubicBezTo>
                    <a:pt x="82" y="31"/>
                    <a:pt x="81" y="30"/>
                    <a:pt x="79" y="29"/>
                  </a:cubicBezTo>
                  <a:cubicBezTo>
                    <a:pt x="75" y="26"/>
                    <a:pt x="71" y="23"/>
                    <a:pt x="67" y="20"/>
                  </a:cubicBezTo>
                  <a:cubicBezTo>
                    <a:pt x="63" y="17"/>
                    <a:pt x="60" y="13"/>
                    <a:pt x="56" y="11"/>
                  </a:cubicBezTo>
                  <a:cubicBezTo>
                    <a:pt x="52" y="9"/>
                    <a:pt x="47" y="7"/>
                    <a:pt x="43" y="5"/>
                  </a:cubicBezTo>
                  <a:cubicBezTo>
                    <a:pt x="41" y="4"/>
                    <a:pt x="38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87"/>
            <p:cNvSpPr>
              <a:spLocks noEditPoints="1"/>
            </p:cNvSpPr>
            <p:nvPr/>
          </p:nvSpPr>
          <p:spPr bwMode="auto">
            <a:xfrm>
              <a:off x="10046956" y="507927"/>
              <a:ext cx="995363" cy="1160463"/>
            </a:xfrm>
            <a:custGeom>
              <a:avLst/>
              <a:gdLst>
                <a:gd name="T0" fmla="*/ 217 w 235"/>
                <a:gd name="T1" fmla="*/ 255 h 274"/>
                <a:gd name="T2" fmla="*/ 229 w 235"/>
                <a:gd name="T3" fmla="*/ 228 h 274"/>
                <a:gd name="T4" fmla="*/ 213 w 235"/>
                <a:gd name="T5" fmla="*/ 231 h 274"/>
                <a:gd name="T6" fmla="*/ 212 w 235"/>
                <a:gd name="T7" fmla="*/ 227 h 274"/>
                <a:gd name="T8" fmla="*/ 224 w 235"/>
                <a:gd name="T9" fmla="*/ 213 h 274"/>
                <a:gd name="T10" fmla="*/ 222 w 235"/>
                <a:gd name="T11" fmla="*/ 203 h 274"/>
                <a:gd name="T12" fmla="*/ 169 w 235"/>
                <a:gd name="T13" fmla="*/ 189 h 274"/>
                <a:gd name="T14" fmla="*/ 178 w 235"/>
                <a:gd name="T15" fmla="*/ 187 h 274"/>
                <a:gd name="T16" fmla="*/ 144 w 235"/>
                <a:gd name="T17" fmla="*/ 182 h 274"/>
                <a:gd name="T18" fmla="*/ 210 w 235"/>
                <a:gd name="T19" fmla="*/ 178 h 274"/>
                <a:gd name="T20" fmla="*/ 202 w 235"/>
                <a:gd name="T21" fmla="*/ 198 h 274"/>
                <a:gd name="T22" fmla="*/ 204 w 235"/>
                <a:gd name="T23" fmla="*/ 207 h 274"/>
                <a:gd name="T24" fmla="*/ 210 w 235"/>
                <a:gd name="T25" fmla="*/ 178 h 274"/>
                <a:gd name="T26" fmla="*/ 126 w 235"/>
                <a:gd name="T27" fmla="*/ 176 h 274"/>
                <a:gd name="T28" fmla="*/ 125 w 235"/>
                <a:gd name="T29" fmla="*/ 171 h 274"/>
                <a:gd name="T30" fmla="*/ 132 w 235"/>
                <a:gd name="T31" fmla="*/ 176 h 274"/>
                <a:gd name="T32" fmla="*/ 114 w 235"/>
                <a:gd name="T33" fmla="*/ 163 h 274"/>
                <a:gd name="T34" fmla="*/ 112 w 235"/>
                <a:gd name="T35" fmla="*/ 160 h 274"/>
                <a:gd name="T36" fmla="*/ 101 w 235"/>
                <a:gd name="T37" fmla="*/ 158 h 274"/>
                <a:gd name="T38" fmla="*/ 109 w 235"/>
                <a:gd name="T39" fmla="*/ 169 h 274"/>
                <a:gd name="T40" fmla="*/ 106 w 235"/>
                <a:gd name="T41" fmla="*/ 158 h 274"/>
                <a:gd name="T42" fmla="*/ 82 w 235"/>
                <a:gd name="T43" fmla="*/ 139 h 274"/>
                <a:gd name="T44" fmla="*/ 74 w 235"/>
                <a:gd name="T45" fmla="*/ 112 h 274"/>
                <a:gd name="T46" fmla="*/ 75 w 235"/>
                <a:gd name="T47" fmla="*/ 92 h 274"/>
                <a:gd name="T48" fmla="*/ 76 w 235"/>
                <a:gd name="T49" fmla="*/ 103 h 274"/>
                <a:gd name="T50" fmla="*/ 84 w 235"/>
                <a:gd name="T51" fmla="*/ 84 h 274"/>
                <a:gd name="T52" fmla="*/ 137 w 235"/>
                <a:gd name="T53" fmla="*/ 84 h 274"/>
                <a:gd name="T54" fmla="*/ 135 w 235"/>
                <a:gd name="T55" fmla="*/ 87 h 274"/>
                <a:gd name="T56" fmla="*/ 127 w 235"/>
                <a:gd name="T57" fmla="*/ 83 h 274"/>
                <a:gd name="T58" fmla="*/ 124 w 235"/>
                <a:gd name="T59" fmla="*/ 62 h 274"/>
                <a:gd name="T60" fmla="*/ 127 w 235"/>
                <a:gd name="T61" fmla="*/ 69 h 274"/>
                <a:gd name="T62" fmla="*/ 137 w 235"/>
                <a:gd name="T63" fmla="*/ 76 h 274"/>
                <a:gd name="T64" fmla="*/ 120 w 235"/>
                <a:gd name="T65" fmla="*/ 63 h 274"/>
                <a:gd name="T66" fmla="*/ 136 w 235"/>
                <a:gd name="T67" fmla="*/ 44 h 274"/>
                <a:gd name="T68" fmla="*/ 128 w 235"/>
                <a:gd name="T69" fmla="*/ 32 h 274"/>
                <a:gd name="T70" fmla="*/ 119 w 235"/>
                <a:gd name="T71" fmla="*/ 34 h 274"/>
                <a:gd name="T72" fmla="*/ 132 w 235"/>
                <a:gd name="T73" fmla="*/ 25 h 274"/>
                <a:gd name="T74" fmla="*/ 121 w 235"/>
                <a:gd name="T75" fmla="*/ 14 h 274"/>
                <a:gd name="T76" fmla="*/ 113 w 235"/>
                <a:gd name="T77" fmla="*/ 11 h 274"/>
                <a:gd name="T78" fmla="*/ 120 w 235"/>
                <a:gd name="T79" fmla="*/ 90 h 274"/>
                <a:gd name="T80" fmla="*/ 34 w 235"/>
                <a:gd name="T81" fmla="*/ 37 h 274"/>
                <a:gd name="T82" fmla="*/ 31 w 235"/>
                <a:gd name="T83" fmla="*/ 24 h 274"/>
                <a:gd name="T84" fmla="*/ 117 w 235"/>
                <a:gd name="T85" fmla="*/ 17 h 274"/>
                <a:gd name="T86" fmla="*/ 122 w 235"/>
                <a:gd name="T87" fmla="*/ 10 h 274"/>
                <a:gd name="T88" fmla="*/ 122 w 235"/>
                <a:gd name="T89" fmla="*/ 10 h 274"/>
                <a:gd name="T90" fmla="*/ 44 w 235"/>
                <a:gd name="T91" fmla="*/ 14 h 274"/>
                <a:gd name="T92" fmla="*/ 17 w 235"/>
                <a:gd name="T93" fmla="*/ 28 h 274"/>
                <a:gd name="T94" fmla="*/ 39 w 235"/>
                <a:gd name="T95" fmla="*/ 48 h 274"/>
                <a:gd name="T96" fmla="*/ 194 w 235"/>
                <a:gd name="T97" fmla="*/ 193 h 274"/>
                <a:gd name="T98" fmla="*/ 82 w 235"/>
                <a:gd name="T99" fmla="*/ 241 h 274"/>
                <a:gd name="T100" fmla="*/ 6 w 235"/>
                <a:gd name="T101" fmla="*/ 126 h 274"/>
                <a:gd name="T102" fmla="*/ 178 w 235"/>
                <a:gd name="T103" fmla="*/ 274 h 274"/>
                <a:gd name="T104" fmla="*/ 213 w 235"/>
                <a:gd name="T105" fmla="*/ 261 h 274"/>
                <a:gd name="T106" fmla="*/ 227 w 235"/>
                <a:gd name="T107" fmla="*/ 208 h 274"/>
                <a:gd name="T108" fmla="*/ 210 w 235"/>
                <a:gd name="T109" fmla="*/ 173 h 274"/>
                <a:gd name="T110" fmla="*/ 186 w 235"/>
                <a:gd name="T111" fmla="*/ 173 h 274"/>
                <a:gd name="T112" fmla="*/ 118 w 235"/>
                <a:gd name="T113" fmla="*/ 158 h 274"/>
                <a:gd name="T114" fmla="*/ 88 w 235"/>
                <a:gd name="T115" fmla="*/ 83 h 274"/>
                <a:gd name="T116" fmla="*/ 126 w 235"/>
                <a:gd name="T117" fmla="*/ 99 h 274"/>
                <a:gd name="T118" fmla="*/ 134 w 235"/>
                <a:gd name="T119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74">
                  <a:moveTo>
                    <a:pt x="215" y="254"/>
                  </a:moveTo>
                  <a:cubicBezTo>
                    <a:pt x="218" y="252"/>
                    <a:pt x="220" y="250"/>
                    <a:pt x="223" y="248"/>
                  </a:cubicBezTo>
                  <a:cubicBezTo>
                    <a:pt x="224" y="247"/>
                    <a:pt x="224" y="245"/>
                    <a:pt x="223" y="244"/>
                  </a:cubicBezTo>
                  <a:cubicBezTo>
                    <a:pt x="225" y="242"/>
                    <a:pt x="228" y="240"/>
                    <a:pt x="230" y="237"/>
                  </a:cubicBezTo>
                  <a:cubicBezTo>
                    <a:pt x="230" y="242"/>
                    <a:pt x="229" y="245"/>
                    <a:pt x="225" y="250"/>
                  </a:cubicBezTo>
                  <a:cubicBezTo>
                    <a:pt x="222" y="252"/>
                    <a:pt x="220" y="254"/>
                    <a:pt x="217" y="255"/>
                  </a:cubicBezTo>
                  <a:cubicBezTo>
                    <a:pt x="217" y="255"/>
                    <a:pt x="216" y="254"/>
                    <a:pt x="215" y="254"/>
                  </a:cubicBezTo>
                  <a:cubicBezTo>
                    <a:pt x="215" y="254"/>
                    <a:pt x="215" y="254"/>
                    <a:pt x="215" y="254"/>
                  </a:cubicBezTo>
                  <a:moveTo>
                    <a:pt x="214" y="247"/>
                  </a:moveTo>
                  <a:cubicBezTo>
                    <a:pt x="215" y="246"/>
                    <a:pt x="215" y="244"/>
                    <a:pt x="215" y="243"/>
                  </a:cubicBezTo>
                  <a:cubicBezTo>
                    <a:pt x="216" y="240"/>
                    <a:pt x="219" y="238"/>
                    <a:pt x="221" y="235"/>
                  </a:cubicBezTo>
                  <a:cubicBezTo>
                    <a:pt x="224" y="233"/>
                    <a:pt x="226" y="230"/>
                    <a:pt x="229" y="228"/>
                  </a:cubicBezTo>
                  <a:cubicBezTo>
                    <a:pt x="229" y="231"/>
                    <a:pt x="229" y="233"/>
                    <a:pt x="227" y="235"/>
                  </a:cubicBezTo>
                  <a:cubicBezTo>
                    <a:pt x="225" y="238"/>
                    <a:pt x="222" y="240"/>
                    <a:pt x="219" y="243"/>
                  </a:cubicBezTo>
                  <a:cubicBezTo>
                    <a:pt x="219" y="243"/>
                    <a:pt x="218" y="243"/>
                    <a:pt x="218" y="244"/>
                  </a:cubicBezTo>
                  <a:cubicBezTo>
                    <a:pt x="217" y="245"/>
                    <a:pt x="216" y="246"/>
                    <a:pt x="214" y="247"/>
                  </a:cubicBezTo>
                  <a:moveTo>
                    <a:pt x="214" y="238"/>
                  </a:moveTo>
                  <a:cubicBezTo>
                    <a:pt x="214" y="235"/>
                    <a:pt x="213" y="233"/>
                    <a:pt x="213" y="231"/>
                  </a:cubicBezTo>
                  <a:cubicBezTo>
                    <a:pt x="215" y="228"/>
                    <a:pt x="218" y="226"/>
                    <a:pt x="220" y="223"/>
                  </a:cubicBezTo>
                  <a:cubicBezTo>
                    <a:pt x="222" y="221"/>
                    <a:pt x="224" y="218"/>
                    <a:pt x="226" y="216"/>
                  </a:cubicBezTo>
                  <a:cubicBezTo>
                    <a:pt x="227" y="218"/>
                    <a:pt x="228" y="221"/>
                    <a:pt x="229" y="224"/>
                  </a:cubicBezTo>
                  <a:cubicBezTo>
                    <a:pt x="225" y="227"/>
                    <a:pt x="221" y="231"/>
                    <a:pt x="218" y="234"/>
                  </a:cubicBezTo>
                  <a:cubicBezTo>
                    <a:pt x="216" y="235"/>
                    <a:pt x="215" y="237"/>
                    <a:pt x="214" y="238"/>
                  </a:cubicBezTo>
                  <a:moveTo>
                    <a:pt x="212" y="227"/>
                  </a:moveTo>
                  <a:cubicBezTo>
                    <a:pt x="211" y="225"/>
                    <a:pt x="210" y="223"/>
                    <a:pt x="210" y="221"/>
                  </a:cubicBezTo>
                  <a:cubicBezTo>
                    <a:pt x="211" y="218"/>
                    <a:pt x="213" y="216"/>
                    <a:pt x="215" y="214"/>
                  </a:cubicBezTo>
                  <a:cubicBezTo>
                    <a:pt x="217" y="211"/>
                    <a:pt x="220" y="209"/>
                    <a:pt x="223" y="207"/>
                  </a:cubicBezTo>
                  <a:cubicBezTo>
                    <a:pt x="224" y="209"/>
                    <a:pt x="224" y="211"/>
                    <a:pt x="225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1" y="217"/>
                    <a:pt x="218" y="221"/>
                    <a:pt x="215" y="224"/>
                  </a:cubicBezTo>
                  <a:cubicBezTo>
                    <a:pt x="214" y="225"/>
                    <a:pt x="213" y="226"/>
                    <a:pt x="212" y="227"/>
                  </a:cubicBezTo>
                  <a:moveTo>
                    <a:pt x="208" y="217"/>
                  </a:moveTo>
                  <a:cubicBezTo>
                    <a:pt x="207" y="215"/>
                    <a:pt x="206" y="213"/>
                    <a:pt x="206" y="211"/>
                  </a:cubicBezTo>
                  <a:cubicBezTo>
                    <a:pt x="210" y="205"/>
                    <a:pt x="214" y="199"/>
                    <a:pt x="219" y="194"/>
                  </a:cubicBezTo>
                  <a:cubicBezTo>
                    <a:pt x="220" y="197"/>
                    <a:pt x="221" y="200"/>
                    <a:pt x="222" y="203"/>
                  </a:cubicBezTo>
                  <a:cubicBezTo>
                    <a:pt x="222" y="203"/>
                    <a:pt x="222" y="203"/>
                    <a:pt x="222" y="203"/>
                  </a:cubicBezTo>
                  <a:cubicBezTo>
                    <a:pt x="218" y="206"/>
                    <a:pt x="215" y="209"/>
                    <a:pt x="212" y="212"/>
                  </a:cubicBezTo>
                  <a:cubicBezTo>
                    <a:pt x="210" y="214"/>
                    <a:pt x="209" y="215"/>
                    <a:pt x="208" y="217"/>
                  </a:cubicBezTo>
                  <a:moveTo>
                    <a:pt x="167" y="191"/>
                  </a:moveTo>
                  <a:cubicBezTo>
                    <a:pt x="166" y="191"/>
                    <a:pt x="165" y="191"/>
                    <a:pt x="164" y="191"/>
                  </a:cubicBezTo>
                  <a:cubicBezTo>
                    <a:pt x="166" y="190"/>
                    <a:pt x="167" y="190"/>
                    <a:pt x="169" y="189"/>
                  </a:cubicBezTo>
                  <a:cubicBezTo>
                    <a:pt x="169" y="190"/>
                    <a:pt x="169" y="190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moveTo>
                    <a:pt x="176" y="189"/>
                  </a:moveTo>
                  <a:cubicBezTo>
                    <a:pt x="176" y="189"/>
                    <a:pt x="175" y="188"/>
                    <a:pt x="175" y="188"/>
                  </a:cubicBezTo>
                  <a:cubicBezTo>
                    <a:pt x="175" y="188"/>
                    <a:pt x="176" y="188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79" y="188"/>
                    <a:pt x="177" y="189"/>
                    <a:pt x="176" y="189"/>
                  </a:cubicBezTo>
                  <a:moveTo>
                    <a:pt x="145" y="184"/>
                  </a:moveTo>
                  <a:cubicBezTo>
                    <a:pt x="143" y="183"/>
                    <a:pt x="141" y="182"/>
                    <a:pt x="139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3" y="181"/>
                    <a:pt x="144" y="182"/>
                  </a:cubicBezTo>
                  <a:cubicBezTo>
                    <a:pt x="144" y="183"/>
                    <a:pt x="144" y="184"/>
                    <a:pt x="145" y="184"/>
                  </a:cubicBezTo>
                  <a:moveTo>
                    <a:pt x="199" y="182"/>
                  </a:moveTo>
                  <a:cubicBezTo>
                    <a:pt x="200" y="181"/>
                    <a:pt x="201" y="180"/>
                    <a:pt x="201" y="179"/>
                  </a:cubicBezTo>
                  <a:cubicBezTo>
                    <a:pt x="202" y="179"/>
                    <a:pt x="203" y="178"/>
                    <a:pt x="204" y="178"/>
                  </a:cubicBezTo>
                  <a:cubicBezTo>
                    <a:pt x="199" y="182"/>
                    <a:pt x="199" y="182"/>
                    <a:pt x="199" y="182"/>
                  </a:cubicBezTo>
                  <a:moveTo>
                    <a:pt x="210" y="178"/>
                  </a:moveTo>
                  <a:cubicBezTo>
                    <a:pt x="210" y="178"/>
                    <a:pt x="211" y="178"/>
                    <a:pt x="211" y="178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12" y="178"/>
                    <a:pt x="213" y="178"/>
                    <a:pt x="213" y="179"/>
                  </a:cubicBezTo>
                  <a:cubicBezTo>
                    <a:pt x="214" y="180"/>
                    <a:pt x="214" y="180"/>
                    <a:pt x="214" y="181"/>
                  </a:cubicBezTo>
                  <a:cubicBezTo>
                    <a:pt x="212" y="184"/>
                    <a:pt x="209" y="187"/>
                    <a:pt x="206" y="189"/>
                  </a:cubicBezTo>
                  <a:cubicBezTo>
                    <a:pt x="205" y="192"/>
                    <a:pt x="202" y="195"/>
                    <a:pt x="202" y="198"/>
                  </a:cubicBezTo>
                  <a:cubicBezTo>
                    <a:pt x="202" y="199"/>
                    <a:pt x="203" y="199"/>
                    <a:pt x="204" y="199"/>
                  </a:cubicBezTo>
                  <a:cubicBezTo>
                    <a:pt x="205" y="199"/>
                    <a:pt x="206" y="198"/>
                    <a:pt x="206" y="197"/>
                  </a:cubicBezTo>
                  <a:cubicBezTo>
                    <a:pt x="205" y="195"/>
                    <a:pt x="209" y="192"/>
                    <a:pt x="210" y="190"/>
                  </a:cubicBezTo>
                  <a:cubicBezTo>
                    <a:pt x="212" y="188"/>
                    <a:pt x="214" y="186"/>
                    <a:pt x="216" y="184"/>
                  </a:cubicBezTo>
                  <a:cubicBezTo>
                    <a:pt x="217" y="186"/>
                    <a:pt x="217" y="188"/>
                    <a:pt x="218" y="191"/>
                  </a:cubicBezTo>
                  <a:cubicBezTo>
                    <a:pt x="213" y="196"/>
                    <a:pt x="208" y="201"/>
                    <a:pt x="204" y="207"/>
                  </a:cubicBezTo>
                  <a:cubicBezTo>
                    <a:pt x="202" y="201"/>
                    <a:pt x="201" y="195"/>
                    <a:pt x="200" y="188"/>
                  </a:cubicBezTo>
                  <a:cubicBezTo>
                    <a:pt x="200" y="187"/>
                    <a:pt x="200" y="187"/>
                    <a:pt x="199" y="186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8" y="179"/>
                    <a:pt x="209" y="179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moveTo>
                    <a:pt x="187" y="180"/>
                  </a:moveTo>
                  <a:cubicBezTo>
                    <a:pt x="189" y="179"/>
                    <a:pt x="191" y="178"/>
                    <a:pt x="193" y="177"/>
                  </a:cubicBezTo>
                  <a:cubicBezTo>
                    <a:pt x="192" y="178"/>
                    <a:pt x="191" y="179"/>
                    <a:pt x="191" y="180"/>
                  </a:cubicBezTo>
                  <a:cubicBezTo>
                    <a:pt x="190" y="180"/>
                    <a:pt x="188" y="180"/>
                    <a:pt x="187" y="180"/>
                  </a:cubicBezTo>
                  <a:moveTo>
                    <a:pt x="126" y="176"/>
                  </a:moveTo>
                  <a:cubicBezTo>
                    <a:pt x="125" y="176"/>
                    <a:pt x="124" y="176"/>
                    <a:pt x="123" y="176"/>
                  </a:cubicBezTo>
                  <a:cubicBezTo>
                    <a:pt x="122" y="174"/>
                    <a:pt x="120" y="173"/>
                    <a:pt x="118" y="171"/>
                  </a:cubicBezTo>
                  <a:cubicBezTo>
                    <a:pt x="120" y="173"/>
                    <a:pt x="122" y="174"/>
                    <a:pt x="124" y="175"/>
                  </a:cubicBezTo>
                  <a:cubicBezTo>
                    <a:pt x="125" y="176"/>
                    <a:pt x="125" y="176"/>
                    <a:pt x="126" y="176"/>
                  </a:cubicBezTo>
                  <a:moveTo>
                    <a:pt x="132" y="176"/>
                  </a:moveTo>
                  <a:cubicBezTo>
                    <a:pt x="130" y="175"/>
                    <a:pt x="127" y="174"/>
                    <a:pt x="125" y="171"/>
                  </a:cubicBezTo>
                  <a:cubicBezTo>
                    <a:pt x="124" y="170"/>
                    <a:pt x="121" y="167"/>
                    <a:pt x="119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2" y="166"/>
                    <a:pt x="124" y="167"/>
                    <a:pt x="125" y="169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6" y="169"/>
                    <a:pt x="126" y="170"/>
                    <a:pt x="126" y="170"/>
                  </a:cubicBezTo>
                  <a:cubicBezTo>
                    <a:pt x="128" y="172"/>
                    <a:pt x="130" y="174"/>
                    <a:pt x="132" y="176"/>
                  </a:cubicBezTo>
                  <a:moveTo>
                    <a:pt x="114" y="163"/>
                  </a:move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5"/>
                    <a:pt x="118" y="166"/>
                    <a:pt x="119" y="168"/>
                  </a:cubicBezTo>
                  <a:cubicBezTo>
                    <a:pt x="117" y="166"/>
                    <a:pt x="115" y="165"/>
                    <a:pt x="113" y="163"/>
                  </a:cubicBezTo>
                  <a:cubicBezTo>
                    <a:pt x="114" y="163"/>
                    <a:pt x="114" y="163"/>
                    <a:pt x="114" y="163"/>
                  </a:cubicBezTo>
                  <a:moveTo>
                    <a:pt x="112" y="160"/>
                  </a:moveTo>
                  <a:cubicBezTo>
                    <a:pt x="111" y="160"/>
                    <a:pt x="110" y="159"/>
                    <a:pt x="109" y="159"/>
                  </a:cubicBezTo>
                  <a:cubicBezTo>
                    <a:pt x="110" y="159"/>
                    <a:pt x="110" y="158"/>
                    <a:pt x="110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10" y="157"/>
                    <a:pt x="110" y="157"/>
                  </a:cubicBezTo>
                  <a:cubicBezTo>
                    <a:pt x="111" y="158"/>
                    <a:pt x="112" y="159"/>
                    <a:pt x="112" y="160"/>
                  </a:cubicBezTo>
                  <a:moveTo>
                    <a:pt x="95" y="155"/>
                  </a:moveTo>
                  <a:cubicBezTo>
                    <a:pt x="95" y="155"/>
                    <a:pt x="95" y="155"/>
                    <a:pt x="96" y="154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8" y="155"/>
                    <a:pt x="98" y="155"/>
                  </a:cubicBezTo>
                  <a:cubicBezTo>
                    <a:pt x="99" y="156"/>
                    <a:pt x="100" y="157"/>
                    <a:pt x="101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60"/>
                    <a:pt x="101" y="161"/>
                    <a:pt x="102" y="161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8" y="167"/>
                    <a:pt x="108" y="168"/>
                    <a:pt x="109" y="169"/>
                  </a:cubicBezTo>
                  <a:cubicBezTo>
                    <a:pt x="107" y="168"/>
                    <a:pt x="106" y="166"/>
                    <a:pt x="105" y="165"/>
                  </a:cubicBezTo>
                  <a:cubicBezTo>
                    <a:pt x="101" y="162"/>
                    <a:pt x="97" y="158"/>
                    <a:pt x="94" y="154"/>
                  </a:cubicBezTo>
                  <a:cubicBezTo>
                    <a:pt x="94" y="155"/>
                    <a:pt x="94" y="155"/>
                    <a:pt x="95" y="155"/>
                  </a:cubicBezTo>
                  <a:moveTo>
                    <a:pt x="102" y="154"/>
                  </a:moveTo>
                  <a:cubicBezTo>
                    <a:pt x="102" y="154"/>
                    <a:pt x="103" y="154"/>
                    <a:pt x="103" y="154"/>
                  </a:cubicBezTo>
                  <a:cubicBezTo>
                    <a:pt x="104" y="155"/>
                    <a:pt x="105" y="157"/>
                    <a:pt x="106" y="158"/>
                  </a:cubicBezTo>
                  <a:cubicBezTo>
                    <a:pt x="105" y="157"/>
                    <a:pt x="103" y="156"/>
                    <a:pt x="102" y="155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moveTo>
                    <a:pt x="93" y="153"/>
                  </a:moveTo>
                  <a:cubicBezTo>
                    <a:pt x="89" y="149"/>
                    <a:pt x="85" y="144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44"/>
                    <a:pt x="90" y="148"/>
                    <a:pt x="93" y="153"/>
                  </a:cubicBezTo>
                  <a:moveTo>
                    <a:pt x="83" y="132"/>
                  </a:moveTo>
                  <a:cubicBezTo>
                    <a:pt x="82" y="131"/>
                    <a:pt x="82" y="130"/>
                    <a:pt x="81" y="130"/>
                  </a:cubicBezTo>
                  <a:cubicBezTo>
                    <a:pt x="77" y="122"/>
                    <a:pt x="73" y="114"/>
                    <a:pt x="72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8"/>
                    <a:pt x="73" y="110"/>
                    <a:pt x="74" y="112"/>
                  </a:cubicBezTo>
                  <a:cubicBezTo>
                    <a:pt x="74" y="113"/>
                    <a:pt x="75" y="114"/>
                    <a:pt x="76" y="114"/>
                  </a:cubicBezTo>
                  <a:cubicBezTo>
                    <a:pt x="76" y="114"/>
                    <a:pt x="77" y="113"/>
                    <a:pt x="77" y="113"/>
                  </a:cubicBezTo>
                  <a:cubicBezTo>
                    <a:pt x="79" y="119"/>
                    <a:pt x="81" y="126"/>
                    <a:pt x="83" y="132"/>
                  </a:cubicBezTo>
                  <a:moveTo>
                    <a:pt x="76" y="103"/>
                  </a:moveTo>
                  <a:cubicBezTo>
                    <a:pt x="75" y="100"/>
                    <a:pt x="75" y="98"/>
                    <a:pt x="75" y="96"/>
                  </a:cubicBezTo>
                  <a:cubicBezTo>
                    <a:pt x="75" y="95"/>
                    <a:pt x="75" y="93"/>
                    <a:pt x="75" y="92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7"/>
                    <a:pt x="75" y="86"/>
                    <a:pt x="76" y="85"/>
                  </a:cubicBezTo>
                  <a:cubicBezTo>
                    <a:pt x="76" y="88"/>
                    <a:pt x="76" y="90"/>
                    <a:pt x="76" y="92"/>
                  </a:cubicBezTo>
                  <a:cubicBezTo>
                    <a:pt x="77" y="94"/>
                    <a:pt x="77" y="96"/>
                    <a:pt x="77" y="97"/>
                  </a:cubicBezTo>
                  <a:cubicBezTo>
                    <a:pt x="76" y="98"/>
                    <a:pt x="76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moveTo>
                    <a:pt x="83" y="87"/>
                  </a:moveTo>
                  <a:cubicBezTo>
                    <a:pt x="83" y="85"/>
                    <a:pt x="83" y="84"/>
                    <a:pt x="83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2"/>
                    <a:pt x="84" y="83"/>
                    <a:pt x="84" y="84"/>
                  </a:cubicBezTo>
                  <a:cubicBezTo>
                    <a:pt x="83" y="85"/>
                    <a:pt x="83" y="86"/>
                    <a:pt x="83" y="87"/>
                  </a:cubicBezTo>
                  <a:moveTo>
                    <a:pt x="127" y="83"/>
                  </a:moveTo>
                  <a:cubicBezTo>
                    <a:pt x="127" y="83"/>
                    <a:pt x="127" y="83"/>
                    <a:pt x="128" y="83"/>
                  </a:cubicBezTo>
                  <a:cubicBezTo>
                    <a:pt x="130" y="81"/>
                    <a:pt x="133" y="80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80"/>
                    <a:pt x="137" y="82"/>
                    <a:pt x="137" y="84"/>
                  </a:cubicBezTo>
                  <a:cubicBezTo>
                    <a:pt x="138" y="91"/>
                    <a:pt x="132" y="91"/>
                    <a:pt x="127" y="93"/>
                  </a:cubicBezTo>
                  <a:cubicBezTo>
                    <a:pt x="127" y="92"/>
                    <a:pt x="127" y="90"/>
                    <a:pt x="127" y="89"/>
                  </a:cubicBezTo>
                  <a:cubicBezTo>
                    <a:pt x="128" y="89"/>
                    <a:pt x="129" y="89"/>
                    <a:pt x="130" y="88"/>
                  </a:cubicBezTo>
                  <a:cubicBezTo>
                    <a:pt x="132" y="87"/>
                    <a:pt x="133" y="86"/>
                    <a:pt x="134" y="86"/>
                  </a:cubicBezTo>
                  <a:cubicBezTo>
                    <a:pt x="134" y="86"/>
                    <a:pt x="135" y="86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7" y="87"/>
                    <a:pt x="137" y="83"/>
                    <a:pt x="135" y="83"/>
                  </a:cubicBezTo>
                  <a:cubicBezTo>
                    <a:pt x="135" y="83"/>
                    <a:pt x="135" y="83"/>
                    <a:pt x="134" y="83"/>
                  </a:cubicBezTo>
                  <a:cubicBezTo>
                    <a:pt x="131" y="83"/>
                    <a:pt x="129" y="86"/>
                    <a:pt x="127" y="86"/>
                  </a:cubicBezTo>
                  <a:cubicBezTo>
                    <a:pt x="126" y="85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moveTo>
                    <a:pt x="68" y="94"/>
                  </a:moveTo>
                  <a:cubicBezTo>
                    <a:pt x="68" y="93"/>
                    <a:pt x="68" y="93"/>
                    <a:pt x="67" y="92"/>
                  </a:cubicBezTo>
                  <a:cubicBezTo>
                    <a:pt x="67" y="87"/>
                    <a:pt x="68" y="82"/>
                    <a:pt x="69" y="77"/>
                  </a:cubicBezTo>
                  <a:cubicBezTo>
                    <a:pt x="70" y="82"/>
                    <a:pt x="69" y="88"/>
                    <a:pt x="68" y="94"/>
                  </a:cubicBezTo>
                  <a:moveTo>
                    <a:pt x="126" y="80"/>
                  </a:moveTo>
                  <a:cubicBezTo>
                    <a:pt x="126" y="74"/>
                    <a:pt x="125" y="68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0"/>
                    <a:pt x="129" y="60"/>
                    <a:pt x="130" y="60"/>
                  </a:cubicBezTo>
                  <a:cubicBezTo>
                    <a:pt x="132" y="59"/>
                    <a:pt x="134" y="59"/>
                    <a:pt x="136" y="58"/>
                  </a:cubicBezTo>
                  <a:cubicBezTo>
                    <a:pt x="136" y="61"/>
                    <a:pt x="136" y="64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3" y="67"/>
                    <a:pt x="129" y="68"/>
                    <a:pt x="127" y="69"/>
                  </a:cubicBezTo>
                  <a:cubicBezTo>
                    <a:pt x="125" y="70"/>
                    <a:pt x="126" y="73"/>
                    <a:pt x="127" y="73"/>
                  </a:cubicBezTo>
                  <a:cubicBezTo>
                    <a:pt x="128" y="73"/>
                    <a:pt x="128" y="73"/>
                    <a:pt x="128" y="72"/>
                  </a:cubicBezTo>
                  <a:cubicBezTo>
                    <a:pt x="130" y="71"/>
                    <a:pt x="133" y="70"/>
                    <a:pt x="136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2"/>
                    <a:pt x="137" y="74"/>
                    <a:pt x="137" y="76"/>
                  </a:cubicBezTo>
                  <a:cubicBezTo>
                    <a:pt x="137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5" y="76"/>
                  </a:cubicBezTo>
                  <a:cubicBezTo>
                    <a:pt x="132" y="77"/>
                    <a:pt x="129" y="7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moveTo>
                    <a:pt x="122" y="69"/>
                  </a:moveTo>
                  <a:cubicBezTo>
                    <a:pt x="121" y="67"/>
                    <a:pt x="121" y="65"/>
                    <a:pt x="120" y="63"/>
                  </a:cubicBezTo>
                  <a:cubicBezTo>
                    <a:pt x="120" y="61"/>
                    <a:pt x="119" y="59"/>
                    <a:pt x="119" y="57"/>
                  </a:cubicBezTo>
                  <a:cubicBezTo>
                    <a:pt x="120" y="61"/>
                    <a:pt x="121" y="65"/>
                    <a:pt x="122" y="69"/>
                  </a:cubicBezTo>
                  <a:moveTo>
                    <a:pt x="123" y="58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2" y="55"/>
                    <a:pt x="122" y="52"/>
                    <a:pt x="121" y="49"/>
                  </a:cubicBezTo>
                  <a:cubicBezTo>
                    <a:pt x="126" y="47"/>
                    <a:pt x="131" y="44"/>
                    <a:pt x="136" y="44"/>
                  </a:cubicBezTo>
                  <a:cubicBezTo>
                    <a:pt x="136" y="48"/>
                    <a:pt x="136" y="51"/>
                    <a:pt x="136" y="54"/>
                  </a:cubicBezTo>
                  <a:cubicBezTo>
                    <a:pt x="133" y="56"/>
                    <a:pt x="130" y="56"/>
                    <a:pt x="127" y="57"/>
                  </a:cubicBezTo>
                  <a:cubicBezTo>
                    <a:pt x="126" y="57"/>
                    <a:pt x="124" y="58"/>
                    <a:pt x="123" y="58"/>
                  </a:cubicBezTo>
                  <a:moveTo>
                    <a:pt x="120" y="35"/>
                  </a:moveTo>
                  <a:cubicBezTo>
                    <a:pt x="121" y="35"/>
                    <a:pt x="121" y="35"/>
                    <a:pt x="121" y="34"/>
                  </a:cubicBezTo>
                  <a:cubicBezTo>
                    <a:pt x="123" y="34"/>
                    <a:pt x="125" y="33"/>
                    <a:pt x="128" y="32"/>
                  </a:cubicBezTo>
                  <a:cubicBezTo>
                    <a:pt x="130" y="32"/>
                    <a:pt x="132" y="31"/>
                    <a:pt x="134" y="30"/>
                  </a:cubicBezTo>
                  <a:cubicBezTo>
                    <a:pt x="134" y="33"/>
                    <a:pt x="135" y="35"/>
                    <a:pt x="136" y="38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0" y="41"/>
                    <a:pt x="125" y="43"/>
                    <a:pt x="120" y="45"/>
                  </a:cubicBezTo>
                  <a:cubicBezTo>
                    <a:pt x="120" y="43"/>
                    <a:pt x="120" y="41"/>
                    <a:pt x="120" y="39"/>
                  </a:cubicBezTo>
                  <a:cubicBezTo>
                    <a:pt x="120" y="37"/>
                    <a:pt x="120" y="36"/>
                    <a:pt x="119" y="34"/>
                  </a:cubicBezTo>
                  <a:cubicBezTo>
                    <a:pt x="120" y="34"/>
                    <a:pt x="120" y="35"/>
                    <a:pt x="120" y="35"/>
                  </a:cubicBezTo>
                  <a:moveTo>
                    <a:pt x="119" y="32"/>
                  </a:moveTo>
                  <a:cubicBezTo>
                    <a:pt x="119" y="30"/>
                    <a:pt x="119" y="29"/>
                    <a:pt x="119" y="28"/>
                  </a:cubicBezTo>
                  <a:cubicBezTo>
                    <a:pt x="119" y="26"/>
                    <a:pt x="119" y="25"/>
                    <a:pt x="119" y="24"/>
                  </a:cubicBezTo>
                  <a:cubicBezTo>
                    <a:pt x="123" y="22"/>
                    <a:pt x="127" y="21"/>
                    <a:pt x="130" y="18"/>
                  </a:cubicBezTo>
                  <a:cubicBezTo>
                    <a:pt x="131" y="21"/>
                    <a:pt x="132" y="23"/>
                    <a:pt x="132" y="25"/>
                  </a:cubicBezTo>
                  <a:cubicBezTo>
                    <a:pt x="133" y="26"/>
                    <a:pt x="133" y="26"/>
                    <a:pt x="133" y="27"/>
                  </a:cubicBezTo>
                  <a:cubicBezTo>
                    <a:pt x="131" y="27"/>
                    <a:pt x="130" y="28"/>
                    <a:pt x="128" y="29"/>
                  </a:cubicBezTo>
                  <a:cubicBezTo>
                    <a:pt x="125" y="30"/>
                    <a:pt x="122" y="30"/>
                    <a:pt x="120" y="31"/>
                  </a:cubicBezTo>
                  <a:cubicBezTo>
                    <a:pt x="119" y="32"/>
                    <a:pt x="119" y="32"/>
                    <a:pt x="119" y="32"/>
                  </a:cubicBezTo>
                  <a:moveTo>
                    <a:pt x="120" y="20"/>
                  </a:moveTo>
                  <a:cubicBezTo>
                    <a:pt x="120" y="18"/>
                    <a:pt x="121" y="16"/>
                    <a:pt x="121" y="14"/>
                  </a:cubicBezTo>
                  <a:cubicBezTo>
                    <a:pt x="124" y="13"/>
                    <a:pt x="127" y="12"/>
                    <a:pt x="129" y="11"/>
                  </a:cubicBezTo>
                  <a:cubicBezTo>
                    <a:pt x="129" y="12"/>
                    <a:pt x="129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6" y="18"/>
                    <a:pt x="123" y="19"/>
                    <a:pt x="120" y="20"/>
                  </a:cubicBezTo>
                  <a:moveTo>
                    <a:pt x="92" y="14"/>
                  </a:moveTo>
                  <a:cubicBezTo>
                    <a:pt x="99" y="14"/>
                    <a:pt x="106" y="14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2"/>
                    <a:pt x="114" y="14"/>
                    <a:pt x="114" y="16"/>
                  </a:cubicBezTo>
                  <a:cubicBezTo>
                    <a:pt x="112" y="16"/>
                    <a:pt x="110" y="18"/>
                    <a:pt x="111" y="20"/>
                  </a:cubicBezTo>
                  <a:cubicBezTo>
                    <a:pt x="115" y="34"/>
                    <a:pt x="111" y="48"/>
                    <a:pt x="113" y="62"/>
                  </a:cubicBezTo>
                  <a:cubicBezTo>
                    <a:pt x="115" y="71"/>
                    <a:pt x="120" y="81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4" y="84"/>
                    <a:pt x="107" y="80"/>
                    <a:pt x="100" y="76"/>
                  </a:cubicBezTo>
                  <a:cubicBezTo>
                    <a:pt x="97" y="73"/>
                    <a:pt x="93" y="71"/>
                    <a:pt x="89" y="69"/>
                  </a:cubicBezTo>
                  <a:cubicBezTo>
                    <a:pt x="86" y="67"/>
                    <a:pt x="82" y="63"/>
                    <a:pt x="78" y="61"/>
                  </a:cubicBezTo>
                  <a:cubicBezTo>
                    <a:pt x="63" y="55"/>
                    <a:pt x="50" y="44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6"/>
                    <a:pt x="32" y="36"/>
                    <a:pt x="32" y="35"/>
                  </a:cubicBezTo>
                  <a:cubicBezTo>
                    <a:pt x="28" y="33"/>
                    <a:pt x="25" y="30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8" y="23"/>
                    <a:pt x="41" y="22"/>
                  </a:cubicBezTo>
                  <a:cubicBezTo>
                    <a:pt x="46" y="22"/>
                    <a:pt x="50" y="21"/>
                    <a:pt x="55" y="20"/>
                  </a:cubicBezTo>
                  <a:cubicBezTo>
                    <a:pt x="56" y="19"/>
                    <a:pt x="58" y="19"/>
                    <a:pt x="59" y="18"/>
                  </a:cubicBezTo>
                  <a:cubicBezTo>
                    <a:pt x="69" y="17"/>
                    <a:pt x="80" y="16"/>
                    <a:pt x="90" y="14"/>
                  </a:cubicBezTo>
                  <a:cubicBezTo>
                    <a:pt x="90" y="14"/>
                    <a:pt x="91" y="14"/>
                    <a:pt x="92" y="14"/>
                  </a:cubicBezTo>
                  <a:moveTo>
                    <a:pt x="117" y="17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4"/>
                    <a:pt x="117" y="11"/>
                    <a:pt x="118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2"/>
                    <a:pt x="118" y="15"/>
                    <a:pt x="117" y="17"/>
                  </a:cubicBezTo>
                  <a:moveTo>
                    <a:pt x="122" y="10"/>
                  </a:moveTo>
                  <a:cubicBezTo>
                    <a:pt x="122" y="9"/>
                    <a:pt x="122" y="8"/>
                    <a:pt x="122" y="7"/>
                  </a:cubicBezTo>
                  <a:cubicBezTo>
                    <a:pt x="123" y="6"/>
                    <a:pt x="123" y="5"/>
                    <a:pt x="122" y="4"/>
                  </a:cubicBezTo>
                  <a:cubicBezTo>
                    <a:pt x="123" y="3"/>
                    <a:pt x="123" y="3"/>
                    <a:pt x="124" y="3"/>
                  </a:cubicBezTo>
                  <a:cubicBezTo>
                    <a:pt x="125" y="3"/>
                    <a:pt x="125" y="3"/>
                    <a:pt x="126" y="4"/>
                  </a:cubicBezTo>
                  <a:cubicBezTo>
                    <a:pt x="128" y="4"/>
                    <a:pt x="129" y="5"/>
                    <a:pt x="129" y="7"/>
                  </a:cubicBezTo>
                  <a:cubicBezTo>
                    <a:pt x="127" y="8"/>
                    <a:pt x="124" y="9"/>
                    <a:pt x="122" y="10"/>
                  </a:cubicBezTo>
                  <a:moveTo>
                    <a:pt x="124" y="0"/>
                  </a:moveTo>
                  <a:cubicBezTo>
                    <a:pt x="122" y="0"/>
                    <a:pt x="119" y="1"/>
                    <a:pt x="117" y="2"/>
                  </a:cubicBezTo>
                  <a:cubicBezTo>
                    <a:pt x="103" y="3"/>
                    <a:pt x="89" y="5"/>
                    <a:pt x="75" y="8"/>
                  </a:cubicBezTo>
                  <a:cubicBezTo>
                    <a:pt x="73" y="8"/>
                    <a:pt x="71" y="8"/>
                    <a:pt x="70" y="8"/>
                  </a:cubicBezTo>
                  <a:cubicBezTo>
                    <a:pt x="62" y="9"/>
                    <a:pt x="54" y="11"/>
                    <a:pt x="47" y="12"/>
                  </a:cubicBezTo>
                  <a:cubicBezTo>
                    <a:pt x="45" y="12"/>
                    <a:pt x="44" y="13"/>
                    <a:pt x="44" y="14"/>
                  </a:cubicBezTo>
                  <a:cubicBezTo>
                    <a:pt x="41" y="15"/>
                    <a:pt x="39" y="15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3" y="17"/>
                    <a:pt x="31" y="18"/>
                    <a:pt x="29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4" y="22"/>
                    <a:pt x="21" y="24"/>
                    <a:pt x="18" y="26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8" y="34"/>
                    <a:pt x="21" y="37"/>
                    <a:pt x="25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30" y="44"/>
                    <a:pt x="34" y="48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5"/>
                    <a:pt x="58" y="60"/>
                    <a:pt x="68" y="65"/>
                  </a:cubicBezTo>
                  <a:cubicBezTo>
                    <a:pt x="60" y="75"/>
                    <a:pt x="63" y="92"/>
                    <a:pt x="66" y="105"/>
                  </a:cubicBezTo>
                  <a:cubicBezTo>
                    <a:pt x="66" y="111"/>
                    <a:pt x="66" y="116"/>
                    <a:pt x="68" y="122"/>
                  </a:cubicBezTo>
                  <a:cubicBezTo>
                    <a:pt x="74" y="142"/>
                    <a:pt x="88" y="159"/>
                    <a:pt x="103" y="172"/>
                  </a:cubicBezTo>
                  <a:cubicBezTo>
                    <a:pt x="122" y="188"/>
                    <a:pt x="144" y="197"/>
                    <a:pt x="168" y="197"/>
                  </a:cubicBezTo>
                  <a:cubicBezTo>
                    <a:pt x="176" y="197"/>
                    <a:pt x="185" y="196"/>
                    <a:pt x="194" y="193"/>
                  </a:cubicBezTo>
                  <a:cubicBezTo>
                    <a:pt x="197" y="213"/>
                    <a:pt x="213" y="231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2" y="257"/>
                    <a:pt x="196" y="260"/>
                    <a:pt x="191" y="264"/>
                  </a:cubicBezTo>
                  <a:cubicBezTo>
                    <a:pt x="184" y="266"/>
                    <a:pt x="176" y="267"/>
                    <a:pt x="168" y="267"/>
                  </a:cubicBezTo>
                  <a:cubicBezTo>
                    <a:pt x="154" y="267"/>
                    <a:pt x="139" y="264"/>
                    <a:pt x="127" y="261"/>
                  </a:cubicBezTo>
                  <a:cubicBezTo>
                    <a:pt x="111" y="257"/>
                    <a:pt x="96" y="249"/>
                    <a:pt x="82" y="241"/>
                  </a:cubicBezTo>
                  <a:cubicBezTo>
                    <a:pt x="66" y="232"/>
                    <a:pt x="52" y="221"/>
                    <a:pt x="39" y="208"/>
                  </a:cubicBezTo>
                  <a:cubicBezTo>
                    <a:pt x="19" y="188"/>
                    <a:pt x="7" y="162"/>
                    <a:pt x="11" y="133"/>
                  </a:cubicBezTo>
                  <a:cubicBezTo>
                    <a:pt x="15" y="107"/>
                    <a:pt x="31" y="84"/>
                    <a:pt x="51" y="68"/>
                  </a:cubicBezTo>
                  <a:cubicBezTo>
                    <a:pt x="54" y="66"/>
                    <a:pt x="52" y="62"/>
                    <a:pt x="50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28" y="79"/>
                    <a:pt x="12" y="101"/>
                    <a:pt x="6" y="126"/>
                  </a:cubicBezTo>
                  <a:cubicBezTo>
                    <a:pt x="0" y="151"/>
                    <a:pt x="7" y="177"/>
                    <a:pt x="22" y="198"/>
                  </a:cubicBezTo>
                  <a:cubicBezTo>
                    <a:pt x="42" y="226"/>
                    <a:pt x="75" y="247"/>
                    <a:pt x="107" y="260"/>
                  </a:cubicBezTo>
                  <a:cubicBezTo>
                    <a:pt x="124" y="268"/>
                    <a:pt x="145" y="273"/>
                    <a:pt x="165" y="273"/>
                  </a:cubicBezTo>
                  <a:cubicBezTo>
                    <a:pt x="168" y="273"/>
                    <a:pt x="170" y="273"/>
                    <a:pt x="173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5" y="274"/>
                    <a:pt x="176" y="274"/>
                    <a:pt x="178" y="274"/>
                  </a:cubicBezTo>
                  <a:cubicBezTo>
                    <a:pt x="179" y="274"/>
                    <a:pt x="181" y="274"/>
                    <a:pt x="183" y="273"/>
                  </a:cubicBezTo>
                  <a:cubicBezTo>
                    <a:pt x="183" y="274"/>
                    <a:pt x="184" y="274"/>
                    <a:pt x="185" y="274"/>
                  </a:cubicBezTo>
                  <a:cubicBezTo>
                    <a:pt x="186" y="274"/>
                    <a:pt x="186" y="274"/>
                    <a:pt x="187" y="274"/>
                  </a:cubicBezTo>
                  <a:cubicBezTo>
                    <a:pt x="188" y="273"/>
                    <a:pt x="189" y="272"/>
                    <a:pt x="191" y="271"/>
                  </a:cubicBezTo>
                  <a:cubicBezTo>
                    <a:pt x="192" y="271"/>
                    <a:pt x="192" y="271"/>
                    <a:pt x="193" y="271"/>
                  </a:cubicBezTo>
                  <a:cubicBezTo>
                    <a:pt x="201" y="269"/>
                    <a:pt x="207" y="266"/>
                    <a:pt x="213" y="261"/>
                  </a:cubicBezTo>
                  <a:cubicBezTo>
                    <a:pt x="214" y="260"/>
                    <a:pt x="214" y="260"/>
                    <a:pt x="214" y="260"/>
                  </a:cubicBezTo>
                  <a:cubicBezTo>
                    <a:pt x="219" y="258"/>
                    <a:pt x="224" y="255"/>
                    <a:pt x="228" y="251"/>
                  </a:cubicBezTo>
                  <a:cubicBezTo>
                    <a:pt x="234" y="245"/>
                    <a:pt x="234" y="242"/>
                    <a:pt x="233" y="234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5" y="226"/>
                    <a:pt x="229" y="214"/>
                    <a:pt x="227" y="208"/>
                  </a:cubicBezTo>
                  <a:cubicBezTo>
                    <a:pt x="225" y="203"/>
                    <a:pt x="223" y="197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0" y="186"/>
                    <a:pt x="218" y="181"/>
                    <a:pt x="216" y="176"/>
                  </a:cubicBezTo>
                  <a:cubicBezTo>
                    <a:pt x="215" y="174"/>
                    <a:pt x="213" y="173"/>
                    <a:pt x="212" y="173"/>
                  </a:cubicBezTo>
                  <a:cubicBezTo>
                    <a:pt x="212" y="173"/>
                    <a:pt x="211" y="174"/>
                    <a:pt x="211" y="174"/>
                  </a:cubicBezTo>
                  <a:cubicBezTo>
                    <a:pt x="210" y="174"/>
                    <a:pt x="210" y="173"/>
                    <a:pt x="210" y="173"/>
                  </a:cubicBezTo>
                  <a:cubicBezTo>
                    <a:pt x="210" y="173"/>
                    <a:pt x="209" y="174"/>
                    <a:pt x="209" y="174"/>
                  </a:cubicBezTo>
                  <a:cubicBezTo>
                    <a:pt x="206" y="172"/>
                    <a:pt x="203" y="171"/>
                    <a:pt x="199" y="171"/>
                  </a:cubicBezTo>
                  <a:cubicBezTo>
                    <a:pt x="196" y="171"/>
                    <a:pt x="193" y="171"/>
                    <a:pt x="191" y="172"/>
                  </a:cubicBezTo>
                  <a:cubicBezTo>
                    <a:pt x="190" y="171"/>
                    <a:pt x="190" y="171"/>
                    <a:pt x="189" y="171"/>
                  </a:cubicBezTo>
                  <a:cubicBezTo>
                    <a:pt x="189" y="171"/>
                    <a:pt x="188" y="171"/>
                    <a:pt x="188" y="171"/>
                  </a:cubicBezTo>
                  <a:cubicBezTo>
                    <a:pt x="187" y="172"/>
                    <a:pt x="187" y="173"/>
                    <a:pt x="186" y="173"/>
                  </a:cubicBezTo>
                  <a:cubicBezTo>
                    <a:pt x="184" y="174"/>
                    <a:pt x="182" y="174"/>
                    <a:pt x="181" y="174"/>
                  </a:cubicBezTo>
                  <a:cubicBezTo>
                    <a:pt x="176" y="175"/>
                    <a:pt x="172" y="176"/>
                    <a:pt x="167" y="176"/>
                  </a:cubicBezTo>
                  <a:cubicBezTo>
                    <a:pt x="163" y="176"/>
                    <a:pt x="159" y="175"/>
                    <a:pt x="155" y="175"/>
                  </a:cubicBezTo>
                  <a:cubicBezTo>
                    <a:pt x="147" y="174"/>
                    <a:pt x="138" y="169"/>
                    <a:pt x="130" y="165"/>
                  </a:cubicBezTo>
                  <a:cubicBezTo>
                    <a:pt x="129" y="164"/>
                    <a:pt x="127" y="164"/>
                    <a:pt x="125" y="163"/>
                  </a:cubicBezTo>
                  <a:cubicBezTo>
                    <a:pt x="123" y="161"/>
                    <a:pt x="121" y="159"/>
                    <a:pt x="118" y="158"/>
                  </a:cubicBezTo>
                  <a:cubicBezTo>
                    <a:pt x="114" y="154"/>
                    <a:pt x="111" y="150"/>
                    <a:pt x="108" y="147"/>
                  </a:cubicBezTo>
                  <a:cubicBezTo>
                    <a:pt x="104" y="143"/>
                    <a:pt x="99" y="137"/>
                    <a:pt x="95" y="131"/>
                  </a:cubicBezTo>
                  <a:cubicBezTo>
                    <a:pt x="94" y="128"/>
                    <a:pt x="93" y="124"/>
                    <a:pt x="92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7" y="111"/>
                    <a:pt x="86" y="98"/>
                    <a:pt x="87" y="88"/>
                  </a:cubicBezTo>
                  <a:cubicBezTo>
                    <a:pt x="87" y="87"/>
                    <a:pt x="87" y="85"/>
                    <a:pt x="88" y="83"/>
                  </a:cubicBezTo>
                  <a:cubicBezTo>
                    <a:pt x="92" y="85"/>
                    <a:pt x="96" y="87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4" y="91"/>
                    <a:pt x="106" y="92"/>
                    <a:pt x="108" y="94"/>
                  </a:cubicBezTo>
                  <a:cubicBezTo>
                    <a:pt x="112" y="98"/>
                    <a:pt x="116" y="101"/>
                    <a:pt x="120" y="101"/>
                  </a:cubicBezTo>
                  <a:cubicBezTo>
                    <a:pt x="121" y="101"/>
                    <a:pt x="122" y="101"/>
                    <a:pt x="122" y="101"/>
                  </a:cubicBezTo>
                  <a:cubicBezTo>
                    <a:pt x="124" y="101"/>
                    <a:pt x="125" y="101"/>
                    <a:pt x="126" y="99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3"/>
                    <a:pt x="134" y="95"/>
                    <a:pt x="138" y="92"/>
                  </a:cubicBezTo>
                  <a:cubicBezTo>
                    <a:pt x="141" y="90"/>
                    <a:pt x="141" y="87"/>
                    <a:pt x="141" y="83"/>
                  </a:cubicBezTo>
                  <a:cubicBezTo>
                    <a:pt x="140" y="76"/>
                    <a:pt x="140" y="68"/>
                    <a:pt x="140" y="61"/>
                  </a:cubicBezTo>
                  <a:cubicBezTo>
                    <a:pt x="139" y="53"/>
                    <a:pt x="140" y="45"/>
                    <a:pt x="139" y="37"/>
                  </a:cubicBezTo>
                  <a:cubicBezTo>
                    <a:pt x="138" y="30"/>
                    <a:pt x="135" y="23"/>
                    <a:pt x="134" y="17"/>
                  </a:cubicBezTo>
                  <a:cubicBezTo>
                    <a:pt x="132" y="12"/>
                    <a:pt x="134" y="5"/>
                    <a:pt x="131" y="2"/>
                  </a:cubicBezTo>
                  <a:cubicBezTo>
                    <a:pt x="130" y="1"/>
                    <a:pt x="127" y="0"/>
                    <a:pt x="12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1" name="文本框 36"/>
          <p:cNvSpPr txBox="1"/>
          <p:nvPr/>
        </p:nvSpPr>
        <p:spPr>
          <a:xfrm>
            <a:off x="5518645" y="3355128"/>
            <a:ext cx="287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 smtClean="0">
                <a:solidFill>
                  <a:srgbClr val="AEBD72"/>
                </a:solidFill>
                <a:cs typeface="+mn-ea"/>
                <a:sym typeface="+mn-lt"/>
              </a:rPr>
              <a:t>沉浸式教学方法</a:t>
            </a:r>
            <a:endParaRPr lang="zh-CN" altLang="en-US" sz="2400" b="1" spc="600" dirty="0">
              <a:solidFill>
                <a:srgbClr val="AEBD72"/>
              </a:solidFill>
              <a:cs typeface="+mn-ea"/>
              <a:sym typeface="+mn-lt"/>
            </a:endParaRPr>
          </a:p>
        </p:txBody>
      </p:sp>
      <p:sp>
        <p:nvSpPr>
          <p:cNvPr id="162" name="文本框 37"/>
          <p:cNvSpPr txBox="1"/>
          <p:nvPr/>
        </p:nvSpPr>
        <p:spPr>
          <a:xfrm>
            <a:off x="5450406" y="3763578"/>
            <a:ext cx="3397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FFFF"/>
                </a:solidFill>
                <a:cs typeface="+mn-ea"/>
                <a:sym typeface="+mn-lt"/>
              </a:rPr>
              <a:t>让学生脱离学生的身份，以案例中涉及到的参与方的身份对案例进行演绎，进行相关课程内容的操作。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345366" y="3492652"/>
            <a:ext cx="697810" cy="1108205"/>
            <a:chOff x="6711950" y="3167063"/>
            <a:chExt cx="801688" cy="1273176"/>
          </a:xfrm>
        </p:grpSpPr>
        <p:sp>
          <p:nvSpPr>
            <p:cNvPr id="164" name="Freeform 176"/>
            <p:cNvSpPr>
              <a:spLocks noEditPoints="1"/>
            </p:cNvSpPr>
            <p:nvPr/>
          </p:nvSpPr>
          <p:spPr bwMode="auto">
            <a:xfrm>
              <a:off x="6719888" y="3167063"/>
              <a:ext cx="793750" cy="1119188"/>
            </a:xfrm>
            <a:custGeom>
              <a:avLst/>
              <a:gdLst>
                <a:gd name="T0" fmla="*/ 303 w 464"/>
                <a:gd name="T1" fmla="*/ 330 h 655"/>
                <a:gd name="T2" fmla="*/ 435 w 464"/>
                <a:gd name="T3" fmla="*/ 61 h 655"/>
                <a:gd name="T4" fmla="*/ 307 w 464"/>
                <a:gd name="T5" fmla="*/ 42 h 655"/>
                <a:gd name="T6" fmla="*/ 411 w 464"/>
                <a:gd name="T7" fmla="*/ 108 h 655"/>
                <a:gd name="T8" fmla="*/ 273 w 464"/>
                <a:gd name="T9" fmla="*/ 329 h 655"/>
                <a:gd name="T10" fmla="*/ 198 w 464"/>
                <a:gd name="T11" fmla="*/ 275 h 655"/>
                <a:gd name="T12" fmla="*/ 280 w 464"/>
                <a:gd name="T13" fmla="*/ 39 h 655"/>
                <a:gd name="T14" fmla="*/ 207 w 464"/>
                <a:gd name="T15" fmla="*/ 168 h 655"/>
                <a:gd name="T16" fmla="*/ 3 w 464"/>
                <a:gd name="T17" fmla="*/ 609 h 655"/>
                <a:gd name="T18" fmla="*/ 170 w 464"/>
                <a:gd name="T19" fmla="*/ 357 h 655"/>
                <a:gd name="T20" fmla="*/ 205 w 464"/>
                <a:gd name="T21" fmla="*/ 366 h 655"/>
                <a:gd name="T22" fmla="*/ 237 w 464"/>
                <a:gd name="T23" fmla="*/ 398 h 655"/>
                <a:gd name="T24" fmla="*/ 228 w 464"/>
                <a:gd name="T25" fmla="*/ 430 h 655"/>
                <a:gd name="T26" fmla="*/ 192 w 464"/>
                <a:gd name="T27" fmla="*/ 649 h 655"/>
                <a:gd name="T28" fmla="*/ 260 w 464"/>
                <a:gd name="T29" fmla="*/ 646 h 655"/>
                <a:gd name="T30" fmla="*/ 259 w 464"/>
                <a:gd name="T31" fmla="*/ 511 h 655"/>
                <a:gd name="T32" fmla="*/ 286 w 464"/>
                <a:gd name="T33" fmla="*/ 585 h 655"/>
                <a:gd name="T34" fmla="*/ 286 w 464"/>
                <a:gd name="T35" fmla="*/ 472 h 655"/>
                <a:gd name="T36" fmla="*/ 372 w 464"/>
                <a:gd name="T37" fmla="*/ 539 h 655"/>
                <a:gd name="T38" fmla="*/ 329 w 464"/>
                <a:gd name="T39" fmla="*/ 385 h 655"/>
                <a:gd name="T40" fmla="*/ 437 w 464"/>
                <a:gd name="T41" fmla="*/ 366 h 655"/>
                <a:gd name="T42" fmla="*/ 193 w 464"/>
                <a:gd name="T43" fmla="*/ 288 h 655"/>
                <a:gd name="T44" fmla="*/ 249 w 464"/>
                <a:gd name="T45" fmla="*/ 333 h 655"/>
                <a:gd name="T46" fmla="*/ 193 w 464"/>
                <a:gd name="T47" fmla="*/ 288 h 655"/>
                <a:gd name="T48" fmla="*/ 177 w 464"/>
                <a:gd name="T49" fmla="*/ 336 h 655"/>
                <a:gd name="T50" fmla="*/ 182 w 464"/>
                <a:gd name="T51" fmla="*/ 326 h 655"/>
                <a:gd name="T52" fmla="*/ 256 w 464"/>
                <a:gd name="T53" fmla="*/ 365 h 655"/>
                <a:gd name="T54" fmla="*/ 219 w 464"/>
                <a:gd name="T55" fmla="*/ 352 h 655"/>
                <a:gd name="T56" fmla="*/ 315 w 464"/>
                <a:gd name="T57" fmla="*/ 454 h 655"/>
                <a:gd name="T58" fmla="*/ 302 w 464"/>
                <a:gd name="T59" fmla="*/ 392 h 655"/>
                <a:gd name="T60" fmla="*/ 403 w 464"/>
                <a:gd name="T61" fmla="*/ 360 h 655"/>
                <a:gd name="T62" fmla="*/ 383 w 464"/>
                <a:gd name="T63" fmla="*/ 329 h 655"/>
                <a:gd name="T64" fmla="*/ 403 w 464"/>
                <a:gd name="T65" fmla="*/ 36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" h="655">
                  <a:moveTo>
                    <a:pt x="389" y="305"/>
                  </a:moveTo>
                  <a:cubicBezTo>
                    <a:pt x="361" y="297"/>
                    <a:pt x="328" y="310"/>
                    <a:pt x="303" y="330"/>
                  </a:cubicBezTo>
                  <a:cubicBezTo>
                    <a:pt x="327" y="282"/>
                    <a:pt x="353" y="235"/>
                    <a:pt x="385" y="192"/>
                  </a:cubicBezTo>
                  <a:cubicBezTo>
                    <a:pt x="408" y="163"/>
                    <a:pt x="464" y="101"/>
                    <a:pt x="435" y="61"/>
                  </a:cubicBezTo>
                  <a:cubicBezTo>
                    <a:pt x="412" y="31"/>
                    <a:pt x="334" y="0"/>
                    <a:pt x="301" y="27"/>
                  </a:cubicBezTo>
                  <a:cubicBezTo>
                    <a:pt x="294" y="32"/>
                    <a:pt x="300" y="42"/>
                    <a:pt x="307" y="42"/>
                  </a:cubicBezTo>
                  <a:cubicBezTo>
                    <a:pt x="333" y="44"/>
                    <a:pt x="355" y="45"/>
                    <a:pt x="380" y="54"/>
                  </a:cubicBezTo>
                  <a:cubicBezTo>
                    <a:pt x="408" y="64"/>
                    <a:pt x="425" y="79"/>
                    <a:pt x="411" y="108"/>
                  </a:cubicBezTo>
                  <a:cubicBezTo>
                    <a:pt x="391" y="153"/>
                    <a:pt x="353" y="189"/>
                    <a:pt x="327" y="231"/>
                  </a:cubicBezTo>
                  <a:cubicBezTo>
                    <a:pt x="307" y="262"/>
                    <a:pt x="289" y="295"/>
                    <a:pt x="273" y="329"/>
                  </a:cubicBezTo>
                  <a:cubicBezTo>
                    <a:pt x="265" y="318"/>
                    <a:pt x="254" y="309"/>
                    <a:pt x="244" y="301"/>
                  </a:cubicBezTo>
                  <a:cubicBezTo>
                    <a:pt x="230" y="289"/>
                    <a:pt x="215" y="280"/>
                    <a:pt x="198" y="275"/>
                  </a:cubicBezTo>
                  <a:cubicBezTo>
                    <a:pt x="206" y="249"/>
                    <a:pt x="214" y="224"/>
                    <a:pt x="222" y="198"/>
                  </a:cubicBezTo>
                  <a:cubicBezTo>
                    <a:pt x="240" y="144"/>
                    <a:pt x="262" y="92"/>
                    <a:pt x="280" y="39"/>
                  </a:cubicBezTo>
                  <a:cubicBezTo>
                    <a:pt x="284" y="27"/>
                    <a:pt x="267" y="20"/>
                    <a:pt x="261" y="31"/>
                  </a:cubicBezTo>
                  <a:cubicBezTo>
                    <a:pt x="237" y="73"/>
                    <a:pt x="222" y="122"/>
                    <a:pt x="207" y="168"/>
                  </a:cubicBezTo>
                  <a:cubicBezTo>
                    <a:pt x="190" y="218"/>
                    <a:pt x="175" y="269"/>
                    <a:pt x="158" y="319"/>
                  </a:cubicBezTo>
                  <a:cubicBezTo>
                    <a:pt x="121" y="426"/>
                    <a:pt x="72" y="520"/>
                    <a:pt x="3" y="609"/>
                  </a:cubicBezTo>
                  <a:cubicBezTo>
                    <a:pt x="0" y="613"/>
                    <a:pt x="4" y="620"/>
                    <a:pt x="8" y="617"/>
                  </a:cubicBezTo>
                  <a:cubicBezTo>
                    <a:pt x="91" y="555"/>
                    <a:pt x="135" y="451"/>
                    <a:pt x="170" y="357"/>
                  </a:cubicBezTo>
                  <a:cubicBezTo>
                    <a:pt x="170" y="355"/>
                    <a:pt x="171" y="354"/>
                    <a:pt x="171" y="352"/>
                  </a:cubicBezTo>
                  <a:cubicBezTo>
                    <a:pt x="183" y="355"/>
                    <a:pt x="195" y="359"/>
                    <a:pt x="205" y="366"/>
                  </a:cubicBezTo>
                  <a:cubicBezTo>
                    <a:pt x="213" y="371"/>
                    <a:pt x="220" y="378"/>
                    <a:pt x="225" y="385"/>
                  </a:cubicBezTo>
                  <a:cubicBezTo>
                    <a:pt x="229" y="391"/>
                    <a:pt x="231" y="395"/>
                    <a:pt x="237" y="398"/>
                  </a:cubicBezTo>
                  <a:cubicBezTo>
                    <a:pt x="239" y="399"/>
                    <a:pt x="240" y="399"/>
                    <a:pt x="241" y="399"/>
                  </a:cubicBezTo>
                  <a:cubicBezTo>
                    <a:pt x="237" y="410"/>
                    <a:pt x="232" y="420"/>
                    <a:pt x="228" y="430"/>
                  </a:cubicBezTo>
                  <a:cubicBezTo>
                    <a:pt x="199" y="499"/>
                    <a:pt x="178" y="574"/>
                    <a:pt x="183" y="649"/>
                  </a:cubicBezTo>
                  <a:cubicBezTo>
                    <a:pt x="184" y="655"/>
                    <a:pt x="192" y="655"/>
                    <a:pt x="192" y="649"/>
                  </a:cubicBezTo>
                  <a:cubicBezTo>
                    <a:pt x="202" y="581"/>
                    <a:pt x="220" y="515"/>
                    <a:pt x="246" y="452"/>
                  </a:cubicBezTo>
                  <a:cubicBezTo>
                    <a:pt x="228" y="516"/>
                    <a:pt x="229" y="584"/>
                    <a:pt x="260" y="646"/>
                  </a:cubicBezTo>
                  <a:cubicBezTo>
                    <a:pt x="264" y="655"/>
                    <a:pt x="279" y="648"/>
                    <a:pt x="276" y="639"/>
                  </a:cubicBezTo>
                  <a:cubicBezTo>
                    <a:pt x="262" y="597"/>
                    <a:pt x="255" y="555"/>
                    <a:pt x="259" y="511"/>
                  </a:cubicBezTo>
                  <a:cubicBezTo>
                    <a:pt x="260" y="494"/>
                    <a:pt x="263" y="478"/>
                    <a:pt x="267" y="462"/>
                  </a:cubicBezTo>
                  <a:cubicBezTo>
                    <a:pt x="264" y="503"/>
                    <a:pt x="268" y="545"/>
                    <a:pt x="286" y="585"/>
                  </a:cubicBezTo>
                  <a:cubicBezTo>
                    <a:pt x="290" y="594"/>
                    <a:pt x="303" y="588"/>
                    <a:pt x="301" y="579"/>
                  </a:cubicBezTo>
                  <a:cubicBezTo>
                    <a:pt x="290" y="544"/>
                    <a:pt x="285" y="509"/>
                    <a:pt x="286" y="472"/>
                  </a:cubicBezTo>
                  <a:cubicBezTo>
                    <a:pt x="286" y="463"/>
                    <a:pt x="287" y="455"/>
                    <a:pt x="287" y="447"/>
                  </a:cubicBezTo>
                  <a:cubicBezTo>
                    <a:pt x="297" y="488"/>
                    <a:pt x="324" y="539"/>
                    <a:pt x="372" y="539"/>
                  </a:cubicBezTo>
                  <a:cubicBezTo>
                    <a:pt x="426" y="538"/>
                    <a:pt x="420" y="489"/>
                    <a:pt x="397" y="457"/>
                  </a:cubicBezTo>
                  <a:cubicBezTo>
                    <a:pt x="378" y="430"/>
                    <a:pt x="354" y="407"/>
                    <a:pt x="329" y="385"/>
                  </a:cubicBezTo>
                  <a:cubicBezTo>
                    <a:pt x="341" y="386"/>
                    <a:pt x="353" y="387"/>
                    <a:pt x="365" y="387"/>
                  </a:cubicBezTo>
                  <a:cubicBezTo>
                    <a:pt x="388" y="387"/>
                    <a:pt x="422" y="387"/>
                    <a:pt x="437" y="366"/>
                  </a:cubicBezTo>
                  <a:cubicBezTo>
                    <a:pt x="455" y="339"/>
                    <a:pt x="408" y="311"/>
                    <a:pt x="389" y="305"/>
                  </a:cubicBezTo>
                  <a:moveTo>
                    <a:pt x="193" y="288"/>
                  </a:moveTo>
                  <a:cubicBezTo>
                    <a:pt x="207" y="295"/>
                    <a:pt x="220" y="302"/>
                    <a:pt x="232" y="313"/>
                  </a:cubicBezTo>
                  <a:cubicBezTo>
                    <a:pt x="239" y="319"/>
                    <a:pt x="244" y="326"/>
                    <a:pt x="249" y="333"/>
                  </a:cubicBezTo>
                  <a:cubicBezTo>
                    <a:pt x="231" y="320"/>
                    <a:pt x="205" y="312"/>
                    <a:pt x="184" y="314"/>
                  </a:cubicBezTo>
                  <a:cubicBezTo>
                    <a:pt x="188" y="305"/>
                    <a:pt x="190" y="296"/>
                    <a:pt x="193" y="288"/>
                  </a:cubicBezTo>
                  <a:moveTo>
                    <a:pt x="219" y="352"/>
                  </a:moveTo>
                  <a:cubicBezTo>
                    <a:pt x="207" y="343"/>
                    <a:pt x="192" y="338"/>
                    <a:pt x="177" y="336"/>
                  </a:cubicBezTo>
                  <a:cubicBezTo>
                    <a:pt x="178" y="333"/>
                    <a:pt x="179" y="329"/>
                    <a:pt x="181" y="325"/>
                  </a:cubicBezTo>
                  <a:cubicBezTo>
                    <a:pt x="181" y="326"/>
                    <a:pt x="182" y="326"/>
                    <a:pt x="182" y="326"/>
                  </a:cubicBezTo>
                  <a:cubicBezTo>
                    <a:pt x="198" y="326"/>
                    <a:pt x="212" y="329"/>
                    <a:pt x="226" y="337"/>
                  </a:cubicBezTo>
                  <a:cubicBezTo>
                    <a:pt x="239" y="344"/>
                    <a:pt x="246" y="355"/>
                    <a:pt x="256" y="365"/>
                  </a:cubicBezTo>
                  <a:cubicBezTo>
                    <a:pt x="254" y="370"/>
                    <a:pt x="251" y="376"/>
                    <a:pt x="249" y="381"/>
                  </a:cubicBezTo>
                  <a:cubicBezTo>
                    <a:pt x="244" y="369"/>
                    <a:pt x="229" y="358"/>
                    <a:pt x="219" y="352"/>
                  </a:cubicBezTo>
                  <a:moveTo>
                    <a:pt x="386" y="510"/>
                  </a:moveTo>
                  <a:cubicBezTo>
                    <a:pt x="351" y="530"/>
                    <a:pt x="324" y="478"/>
                    <a:pt x="315" y="454"/>
                  </a:cubicBezTo>
                  <a:cubicBezTo>
                    <a:pt x="310" y="439"/>
                    <a:pt x="306" y="424"/>
                    <a:pt x="304" y="408"/>
                  </a:cubicBezTo>
                  <a:cubicBezTo>
                    <a:pt x="303" y="405"/>
                    <a:pt x="303" y="398"/>
                    <a:pt x="302" y="392"/>
                  </a:cubicBezTo>
                  <a:cubicBezTo>
                    <a:pt x="342" y="427"/>
                    <a:pt x="411" y="495"/>
                    <a:pt x="386" y="510"/>
                  </a:cubicBezTo>
                  <a:moveTo>
                    <a:pt x="403" y="360"/>
                  </a:moveTo>
                  <a:cubicBezTo>
                    <a:pt x="377" y="367"/>
                    <a:pt x="339" y="368"/>
                    <a:pt x="309" y="360"/>
                  </a:cubicBezTo>
                  <a:cubicBezTo>
                    <a:pt x="329" y="340"/>
                    <a:pt x="354" y="325"/>
                    <a:pt x="383" y="329"/>
                  </a:cubicBezTo>
                  <a:cubicBezTo>
                    <a:pt x="394" y="331"/>
                    <a:pt x="411" y="342"/>
                    <a:pt x="415" y="354"/>
                  </a:cubicBezTo>
                  <a:cubicBezTo>
                    <a:pt x="416" y="357"/>
                    <a:pt x="405" y="359"/>
                    <a:pt x="403" y="3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65" name="Freeform 177"/>
            <p:cNvSpPr>
              <a:spLocks/>
            </p:cNvSpPr>
            <p:nvPr/>
          </p:nvSpPr>
          <p:spPr bwMode="auto">
            <a:xfrm>
              <a:off x="6711950" y="4181476"/>
              <a:ext cx="334963" cy="258763"/>
            </a:xfrm>
            <a:custGeom>
              <a:avLst/>
              <a:gdLst>
                <a:gd name="T0" fmla="*/ 157 w 196"/>
                <a:gd name="T1" fmla="*/ 58 h 151"/>
                <a:gd name="T2" fmla="*/ 7 w 196"/>
                <a:gd name="T3" fmla="*/ 26 h 151"/>
                <a:gd name="T4" fmla="*/ 13 w 196"/>
                <a:gd name="T5" fmla="*/ 40 h 151"/>
                <a:gd name="T6" fmla="*/ 114 w 196"/>
                <a:gd name="T7" fmla="*/ 54 h 151"/>
                <a:gd name="T8" fmla="*/ 159 w 196"/>
                <a:gd name="T9" fmla="*/ 114 h 151"/>
                <a:gd name="T10" fmla="*/ 54 w 196"/>
                <a:gd name="T11" fmla="*/ 95 h 151"/>
                <a:gd name="T12" fmla="*/ 67 w 196"/>
                <a:gd name="T13" fmla="*/ 57 h 151"/>
                <a:gd name="T14" fmla="*/ 108 w 196"/>
                <a:gd name="T15" fmla="*/ 100 h 151"/>
                <a:gd name="T16" fmla="*/ 124 w 196"/>
                <a:gd name="T17" fmla="*/ 91 h 151"/>
                <a:gd name="T18" fmla="*/ 23 w 196"/>
                <a:gd name="T19" fmla="*/ 65 h 151"/>
                <a:gd name="T20" fmla="*/ 142 w 196"/>
                <a:gd name="T21" fmla="*/ 144 h 151"/>
                <a:gd name="T22" fmla="*/ 157 w 196"/>
                <a:gd name="T23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51">
                  <a:moveTo>
                    <a:pt x="157" y="58"/>
                  </a:moveTo>
                  <a:cubicBezTo>
                    <a:pt x="120" y="25"/>
                    <a:pt x="55" y="0"/>
                    <a:pt x="7" y="26"/>
                  </a:cubicBezTo>
                  <a:cubicBezTo>
                    <a:pt x="0" y="30"/>
                    <a:pt x="5" y="43"/>
                    <a:pt x="13" y="40"/>
                  </a:cubicBezTo>
                  <a:cubicBezTo>
                    <a:pt x="47" y="28"/>
                    <a:pt x="83" y="38"/>
                    <a:pt x="114" y="54"/>
                  </a:cubicBezTo>
                  <a:cubicBezTo>
                    <a:pt x="128" y="62"/>
                    <a:pt x="179" y="93"/>
                    <a:pt x="159" y="114"/>
                  </a:cubicBezTo>
                  <a:cubicBezTo>
                    <a:pt x="134" y="141"/>
                    <a:pt x="76" y="113"/>
                    <a:pt x="54" y="95"/>
                  </a:cubicBezTo>
                  <a:cubicBezTo>
                    <a:pt x="33" y="78"/>
                    <a:pt x="36" y="41"/>
                    <a:pt x="67" y="57"/>
                  </a:cubicBezTo>
                  <a:cubicBezTo>
                    <a:pt x="84" y="66"/>
                    <a:pt x="101" y="82"/>
                    <a:pt x="108" y="100"/>
                  </a:cubicBezTo>
                  <a:cubicBezTo>
                    <a:pt x="113" y="110"/>
                    <a:pt x="129" y="101"/>
                    <a:pt x="124" y="91"/>
                  </a:cubicBezTo>
                  <a:cubicBezTo>
                    <a:pt x="109" y="60"/>
                    <a:pt x="34" y="2"/>
                    <a:pt x="23" y="65"/>
                  </a:cubicBezTo>
                  <a:cubicBezTo>
                    <a:pt x="14" y="117"/>
                    <a:pt x="102" y="151"/>
                    <a:pt x="142" y="144"/>
                  </a:cubicBezTo>
                  <a:cubicBezTo>
                    <a:pt x="196" y="136"/>
                    <a:pt x="191" y="88"/>
                    <a:pt x="157" y="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4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"/>
    </mc:Choice>
    <mc:Fallback xmlns="">
      <p:transition spd="slow" advTm="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25"/>
          <p:cNvSpPr txBox="1"/>
          <p:nvPr/>
        </p:nvSpPr>
        <p:spPr>
          <a:xfrm>
            <a:off x="1024368" y="569718"/>
            <a:ext cx="29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创新实践介绍</a:t>
            </a:r>
            <a:endParaRPr lang="zh-CN" altLang="en-US" sz="2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5" name="文本框 26"/>
          <p:cNvSpPr txBox="1"/>
          <p:nvPr/>
        </p:nvSpPr>
        <p:spPr>
          <a:xfrm>
            <a:off x="460976" y="523551"/>
            <a:ext cx="63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</a:t>
            </a:r>
            <a:endParaRPr lang="zh-CN" altLang="en-US" sz="3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cxnSp>
        <p:nvCxnSpPr>
          <p:cNvPr id="36" name="直接连接符 35"/>
          <p:cNvCxnSpPr>
            <a:stCxn id="45" idx="3"/>
            <a:endCxn id="49" idx="7"/>
          </p:cNvCxnSpPr>
          <p:nvPr/>
        </p:nvCxnSpPr>
        <p:spPr>
          <a:xfrm flipH="1">
            <a:off x="2798874" y="2946502"/>
            <a:ext cx="2244546" cy="909262"/>
          </a:xfrm>
          <a:prstGeom prst="line">
            <a:avLst/>
          </a:prstGeom>
          <a:noFill/>
          <a:ln w="6350" cap="flat" cmpd="sng" algn="ctr">
            <a:solidFill>
              <a:srgbClr val="0F6FC6"/>
            </a:solidFill>
            <a:prstDash val="solid"/>
            <a:miter lim="800000"/>
          </a:ln>
          <a:effectLst/>
        </p:spPr>
      </p:cxnSp>
      <p:cxnSp>
        <p:nvCxnSpPr>
          <p:cNvPr id="37" name="直接连接符 36"/>
          <p:cNvCxnSpPr>
            <a:stCxn id="49" idx="6"/>
            <a:endCxn id="53" idx="2"/>
          </p:cNvCxnSpPr>
          <p:nvPr/>
        </p:nvCxnSpPr>
        <p:spPr>
          <a:xfrm>
            <a:off x="2832294" y="3936446"/>
            <a:ext cx="4863944" cy="432195"/>
          </a:xfrm>
          <a:prstGeom prst="line">
            <a:avLst/>
          </a:prstGeom>
          <a:noFill/>
          <a:ln w="6350" cap="flat" cmpd="sng" algn="ctr">
            <a:solidFill>
              <a:srgbClr val="0F6FC6"/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>
            <a:stCxn id="53" idx="4"/>
            <a:endCxn id="57" idx="6"/>
          </p:cNvCxnSpPr>
          <p:nvPr/>
        </p:nvCxnSpPr>
        <p:spPr>
          <a:xfrm flipH="1">
            <a:off x="5381078" y="4482742"/>
            <a:ext cx="2429262" cy="1653609"/>
          </a:xfrm>
          <a:prstGeom prst="line">
            <a:avLst/>
          </a:prstGeom>
          <a:noFill/>
          <a:ln w="6350" cap="flat" cmpd="sng" algn="ctr">
            <a:solidFill>
              <a:srgbClr val="0F6FC6"/>
            </a:solidFill>
            <a:prstDash val="solid"/>
            <a:miter lim="800000"/>
          </a:ln>
          <a:effectLst/>
        </p:spPr>
      </p:cxnSp>
      <p:sp>
        <p:nvSpPr>
          <p:cNvPr id="39" name="TextBox 80"/>
          <p:cNvSpPr txBox="1"/>
          <p:nvPr/>
        </p:nvSpPr>
        <p:spPr>
          <a:xfrm>
            <a:off x="5781174" y="1271288"/>
            <a:ext cx="333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600" b="1" dirty="0" smtClean="0">
                <a:solidFill>
                  <a:srgbClr val="FFFFFF"/>
                </a:solidFill>
                <a:cs typeface="+mn-ea"/>
                <a:sym typeface="+mn-lt"/>
              </a:rPr>
              <a:t>、设计案例</a:t>
            </a:r>
            <a:endParaRPr lang="en-US" altLang="zh-CN" sz="1600" b="1" dirty="0" smtClean="0">
              <a:solidFill>
                <a:srgbClr val="FFFF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教师根据相关课程内容设计案例</a:t>
            </a: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，对案例涉及到的课程内容进行讲解，并对案例进行流程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及节奏进行把控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092817" y="1472247"/>
            <a:ext cx="321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、学生演绎</a:t>
            </a:r>
            <a:endParaRPr lang="en-US" altLang="zh-CN" sz="16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学生以案例中参与方的身份进行演绎，完成整个案例流程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TextBox 89"/>
          <p:cNvSpPr txBox="1"/>
          <p:nvPr/>
        </p:nvSpPr>
        <p:spPr>
          <a:xfrm>
            <a:off x="8509223" y="2983203"/>
            <a:ext cx="328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 smtClean="0">
                <a:solidFill>
                  <a:srgbClr val="FFFFFF"/>
                </a:solidFill>
                <a:cs typeface="+mn-ea"/>
                <a:sym typeface="+mn-lt"/>
              </a:rPr>
              <a:t>、修正答疑</a:t>
            </a:r>
            <a:endParaRPr lang="en-US" altLang="zh-CN" sz="1600" b="1" dirty="0" smtClean="0">
              <a:solidFill>
                <a:srgbClr val="FFFFF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在学生案例演绎进行中，教师对学生出现的错误或者不明确的地方进行纠正和讲解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TextBox 91"/>
          <p:cNvSpPr txBox="1"/>
          <p:nvPr/>
        </p:nvSpPr>
        <p:spPr>
          <a:xfrm>
            <a:off x="1282890" y="4590393"/>
            <a:ext cx="3262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 smtClean="0">
                <a:solidFill>
                  <a:srgbClr val="FFFFFF"/>
                </a:solidFill>
                <a:cs typeface="+mn-ea"/>
                <a:sym typeface="+mn-lt"/>
              </a:rPr>
              <a:t>、复盘总结</a:t>
            </a:r>
            <a:endParaRPr lang="en-US" altLang="zh-CN" sz="1600" b="1" dirty="0" smtClean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整个案例演绎完毕后，教师和学生对演绎过程进行复盘和总结，对出现问题的知识点进行强化复习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659481" y="1588223"/>
            <a:ext cx="929242" cy="1391699"/>
            <a:chOff x="4655492" y="978821"/>
            <a:chExt cx="697113" cy="1044046"/>
          </a:xfrm>
        </p:grpSpPr>
        <p:sp>
          <p:nvSpPr>
            <p:cNvPr id="44" name="泪滴形 43"/>
            <p:cNvSpPr/>
            <p:nvPr/>
          </p:nvSpPr>
          <p:spPr>
            <a:xfrm rot="8100000">
              <a:off x="4655492" y="978821"/>
              <a:ext cx="697113" cy="697113"/>
            </a:xfrm>
            <a:prstGeom prst="teardrop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918450" y="1851670"/>
              <a:ext cx="171197" cy="171197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6" name="Picture 2" descr="E:\PPT\PPT_图标\095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651" y="1131590"/>
              <a:ext cx="370793" cy="35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组合 46"/>
          <p:cNvGrpSpPr/>
          <p:nvPr/>
        </p:nvGrpSpPr>
        <p:grpSpPr>
          <a:xfrm>
            <a:off x="2183533" y="2514231"/>
            <a:ext cx="1069320" cy="1536316"/>
            <a:chOff x="2649909" y="1878442"/>
            <a:chExt cx="802199" cy="1152537"/>
          </a:xfrm>
        </p:grpSpPr>
        <p:sp>
          <p:nvSpPr>
            <p:cNvPr id="48" name="泪滴形 47"/>
            <p:cNvSpPr/>
            <p:nvPr/>
          </p:nvSpPr>
          <p:spPr>
            <a:xfrm rot="8100000">
              <a:off x="2649909" y="1878442"/>
              <a:ext cx="802199" cy="802199"/>
            </a:xfrm>
            <a:prstGeom prst="teardrop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965410" y="2859782"/>
              <a:ext cx="171197" cy="171197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0" name="Picture 3" descr="E:\PPT\PPT_图标\044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007" y="2066159"/>
              <a:ext cx="489942" cy="3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组合 50"/>
          <p:cNvGrpSpPr/>
          <p:nvPr/>
        </p:nvGrpSpPr>
        <p:grpSpPr>
          <a:xfrm>
            <a:off x="7221381" y="2782436"/>
            <a:ext cx="1177915" cy="1700306"/>
            <a:chOff x="6470234" y="2403489"/>
            <a:chExt cx="883666" cy="1275562"/>
          </a:xfrm>
        </p:grpSpPr>
        <p:sp>
          <p:nvSpPr>
            <p:cNvPr id="52" name="泪滴形 51"/>
            <p:cNvSpPr/>
            <p:nvPr/>
          </p:nvSpPr>
          <p:spPr>
            <a:xfrm rot="8100000">
              <a:off x="6470234" y="2403489"/>
              <a:ext cx="883666" cy="883666"/>
            </a:xfrm>
            <a:prstGeom prst="teardrop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826469" y="3507854"/>
              <a:ext cx="171197" cy="171197"/>
            </a:xfrm>
            <a:prstGeom prst="ellipse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4" name="Picture 4" descr="E:\PPT\PPT_图标\220.png"/>
            <p:cNvPicPr>
              <a:picLocks noChangeAspect="1" noChangeArrowheads="1"/>
            </p:cNvPicPr>
            <p:nvPr/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111" y="2613742"/>
              <a:ext cx="494002" cy="49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4588256" y="4346745"/>
            <a:ext cx="1357442" cy="1903707"/>
            <a:chOff x="4494875" y="3519862"/>
            <a:chExt cx="1018347" cy="1428152"/>
          </a:xfrm>
        </p:grpSpPr>
        <p:sp>
          <p:nvSpPr>
            <p:cNvPr id="56" name="泪滴形 55"/>
            <p:cNvSpPr/>
            <p:nvPr/>
          </p:nvSpPr>
          <p:spPr>
            <a:xfrm rot="8100000">
              <a:off x="4494875" y="3519862"/>
              <a:ext cx="1018347" cy="1018347"/>
            </a:xfrm>
            <a:prstGeom prst="teardrop">
              <a:avLst/>
            </a:prstGeom>
            <a:blipFill dpi="0"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918450" y="4776817"/>
              <a:ext cx="171197" cy="171197"/>
            </a:xfrm>
            <a:prstGeom prst="ellipse">
              <a:avLst/>
            </a:pr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199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8" name="Picture 5" descr="E:\PPT\PPT_图标\448.png"/>
            <p:cNvPicPr>
              <a:picLocks noChangeAspect="1" noChangeArrowheads="1"/>
            </p:cNvPicPr>
            <p:nvPr/>
          </p:nvPicPr>
          <p:blipFill>
            <a:blip r:embed="rId1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433" y="3761641"/>
              <a:ext cx="677229" cy="62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2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0"/>
    </mc:Choice>
    <mc:Fallback xmlns="">
      <p:transition spd="slow" advTm="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2173059" y="1931648"/>
            <a:ext cx="1692234" cy="1773054"/>
          </a:xfrm>
          <a:prstGeom prst="flowChartOffpage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kern="0" noProof="0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68493" y="2781587"/>
            <a:ext cx="57531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4565519" y="19457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实施的难点</a:t>
            </a:r>
            <a:endParaRPr lang="zh-CN" altLang="en-US" sz="4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77231" y="1276849"/>
            <a:ext cx="10628096" cy="4491531"/>
            <a:chOff x="347230" y="355824"/>
            <a:chExt cx="11704319" cy="4946353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254919" y="3551164"/>
              <a:ext cx="1071563" cy="1546225"/>
            </a:xfrm>
            <a:custGeom>
              <a:avLst/>
              <a:gdLst>
                <a:gd name="T0" fmla="*/ 13 w 253"/>
                <a:gd name="T1" fmla="*/ 315 h 365"/>
                <a:gd name="T2" fmla="*/ 38 w 253"/>
                <a:gd name="T3" fmla="*/ 312 h 365"/>
                <a:gd name="T4" fmla="*/ 12 w 253"/>
                <a:gd name="T5" fmla="*/ 310 h 365"/>
                <a:gd name="T6" fmla="*/ 34 w 253"/>
                <a:gd name="T7" fmla="*/ 311 h 365"/>
                <a:gd name="T8" fmla="*/ 111 w 253"/>
                <a:gd name="T9" fmla="*/ 185 h 365"/>
                <a:gd name="T10" fmla="*/ 149 w 253"/>
                <a:gd name="T11" fmla="*/ 187 h 365"/>
                <a:gd name="T12" fmla="*/ 182 w 253"/>
                <a:gd name="T13" fmla="*/ 209 h 365"/>
                <a:gd name="T14" fmla="*/ 109 w 253"/>
                <a:gd name="T15" fmla="*/ 185 h 365"/>
                <a:gd name="T16" fmla="*/ 38 w 253"/>
                <a:gd name="T17" fmla="*/ 4 h 365"/>
                <a:gd name="T18" fmla="*/ 72 w 253"/>
                <a:gd name="T19" fmla="*/ 32 h 365"/>
                <a:gd name="T20" fmla="*/ 162 w 253"/>
                <a:gd name="T21" fmla="*/ 128 h 365"/>
                <a:gd name="T22" fmla="*/ 146 w 253"/>
                <a:gd name="T23" fmla="*/ 111 h 365"/>
                <a:gd name="T24" fmla="*/ 73 w 253"/>
                <a:gd name="T25" fmla="*/ 29 h 365"/>
                <a:gd name="T26" fmla="*/ 93 w 253"/>
                <a:gd name="T27" fmla="*/ 8 h 365"/>
                <a:gd name="T28" fmla="*/ 139 w 253"/>
                <a:gd name="T29" fmla="*/ 60 h 365"/>
                <a:gd name="T30" fmla="*/ 194 w 253"/>
                <a:gd name="T31" fmla="*/ 117 h 365"/>
                <a:gd name="T32" fmla="*/ 203 w 253"/>
                <a:gd name="T33" fmla="*/ 125 h 365"/>
                <a:gd name="T34" fmla="*/ 196 w 253"/>
                <a:gd name="T35" fmla="*/ 117 h 365"/>
                <a:gd name="T36" fmla="*/ 130 w 253"/>
                <a:gd name="T37" fmla="*/ 45 h 365"/>
                <a:gd name="T38" fmla="*/ 241 w 253"/>
                <a:gd name="T39" fmla="*/ 139 h 365"/>
                <a:gd name="T40" fmla="*/ 45 w 253"/>
                <a:gd name="T41" fmla="*/ 86 h 365"/>
                <a:gd name="T42" fmla="*/ 79 w 253"/>
                <a:gd name="T43" fmla="*/ 125 h 365"/>
                <a:gd name="T44" fmla="*/ 33 w 253"/>
                <a:gd name="T45" fmla="*/ 8 h 365"/>
                <a:gd name="T46" fmla="*/ 28 w 253"/>
                <a:gd name="T47" fmla="*/ 128 h 365"/>
                <a:gd name="T48" fmla="*/ 33 w 253"/>
                <a:gd name="T49" fmla="*/ 131 h 365"/>
                <a:gd name="T50" fmla="*/ 73 w 253"/>
                <a:gd name="T51" fmla="*/ 180 h 365"/>
                <a:gd name="T52" fmla="*/ 72 w 253"/>
                <a:gd name="T53" fmla="*/ 181 h 365"/>
                <a:gd name="T54" fmla="*/ 183 w 253"/>
                <a:gd name="T55" fmla="*/ 211 h 365"/>
                <a:gd name="T56" fmla="*/ 185 w 253"/>
                <a:gd name="T57" fmla="*/ 201 h 365"/>
                <a:gd name="T58" fmla="*/ 198 w 253"/>
                <a:gd name="T59" fmla="*/ 233 h 365"/>
                <a:gd name="T60" fmla="*/ 135 w 253"/>
                <a:gd name="T61" fmla="*/ 232 h 365"/>
                <a:gd name="T62" fmla="*/ 77 w 253"/>
                <a:gd name="T63" fmla="*/ 219 h 365"/>
                <a:gd name="T64" fmla="*/ 91 w 253"/>
                <a:gd name="T65" fmla="*/ 249 h 365"/>
                <a:gd name="T66" fmla="*/ 102 w 253"/>
                <a:gd name="T67" fmla="*/ 270 h 365"/>
                <a:gd name="T68" fmla="*/ 40 w 253"/>
                <a:gd name="T69" fmla="*/ 270 h 365"/>
                <a:gd name="T70" fmla="*/ 27 w 253"/>
                <a:gd name="T71" fmla="*/ 286 h 365"/>
                <a:gd name="T72" fmla="*/ 34 w 253"/>
                <a:gd name="T73" fmla="*/ 365 h 365"/>
                <a:gd name="T74" fmla="*/ 64 w 253"/>
                <a:gd name="T75" fmla="*/ 264 h 365"/>
                <a:gd name="T76" fmla="*/ 117 w 253"/>
                <a:gd name="T77" fmla="*/ 249 h 365"/>
                <a:gd name="T78" fmla="*/ 81 w 253"/>
                <a:gd name="T79" fmla="*/ 248 h 365"/>
                <a:gd name="T80" fmla="*/ 82 w 253"/>
                <a:gd name="T81" fmla="*/ 222 h 365"/>
                <a:gd name="T82" fmla="*/ 155 w 253"/>
                <a:gd name="T83" fmla="*/ 239 h 365"/>
                <a:gd name="T84" fmla="*/ 205 w 253"/>
                <a:gd name="T85" fmla="*/ 211 h 365"/>
                <a:gd name="T86" fmla="*/ 185 w 253"/>
                <a:gd name="T87" fmla="*/ 188 h 365"/>
                <a:gd name="T88" fmla="*/ 237 w 253"/>
                <a:gd name="T89" fmla="*/ 144 h 365"/>
                <a:gd name="T90" fmla="*/ 253 w 253"/>
                <a:gd name="T91" fmla="*/ 21 h 365"/>
                <a:gd name="T92" fmla="*/ 251 w 253"/>
                <a:gd name="T93" fmla="*/ 15 h 365"/>
                <a:gd name="T94" fmla="*/ 245 w 253"/>
                <a:gd name="T95" fmla="*/ 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365">
                  <a:moveTo>
                    <a:pt x="36" y="361"/>
                  </a:moveTo>
                  <a:cubicBezTo>
                    <a:pt x="33" y="361"/>
                    <a:pt x="30" y="361"/>
                    <a:pt x="27" y="359"/>
                  </a:cubicBezTo>
                  <a:cubicBezTo>
                    <a:pt x="9" y="351"/>
                    <a:pt x="3" y="333"/>
                    <a:pt x="10" y="315"/>
                  </a:cubicBezTo>
                  <a:cubicBezTo>
                    <a:pt x="11" y="315"/>
                    <a:pt x="12" y="315"/>
                    <a:pt x="13" y="315"/>
                  </a:cubicBezTo>
                  <a:cubicBezTo>
                    <a:pt x="29" y="315"/>
                    <a:pt x="45" y="318"/>
                    <a:pt x="60" y="319"/>
                  </a:cubicBezTo>
                  <a:cubicBezTo>
                    <a:pt x="62" y="339"/>
                    <a:pt x="53" y="361"/>
                    <a:pt x="36" y="361"/>
                  </a:cubicBezTo>
                  <a:moveTo>
                    <a:pt x="60" y="314"/>
                  </a:moveTo>
                  <a:cubicBezTo>
                    <a:pt x="53" y="314"/>
                    <a:pt x="46" y="313"/>
                    <a:pt x="38" y="312"/>
                  </a:cubicBezTo>
                  <a:cubicBezTo>
                    <a:pt x="39" y="308"/>
                    <a:pt x="39" y="303"/>
                    <a:pt x="39" y="299"/>
                  </a:cubicBezTo>
                  <a:cubicBezTo>
                    <a:pt x="39" y="297"/>
                    <a:pt x="40" y="294"/>
                    <a:pt x="40" y="291"/>
                  </a:cubicBezTo>
                  <a:cubicBezTo>
                    <a:pt x="51" y="294"/>
                    <a:pt x="58" y="303"/>
                    <a:pt x="60" y="314"/>
                  </a:cubicBezTo>
                  <a:moveTo>
                    <a:pt x="12" y="310"/>
                  </a:moveTo>
                  <a:cubicBezTo>
                    <a:pt x="15" y="305"/>
                    <a:pt x="19" y="300"/>
                    <a:pt x="23" y="295"/>
                  </a:cubicBezTo>
                  <a:cubicBezTo>
                    <a:pt x="26" y="291"/>
                    <a:pt x="30" y="290"/>
                    <a:pt x="35" y="290"/>
                  </a:cubicBezTo>
                  <a:cubicBezTo>
                    <a:pt x="35" y="293"/>
                    <a:pt x="34" y="297"/>
                    <a:pt x="34" y="300"/>
                  </a:cubicBezTo>
                  <a:cubicBezTo>
                    <a:pt x="34" y="304"/>
                    <a:pt x="34" y="308"/>
                    <a:pt x="34" y="311"/>
                  </a:cubicBezTo>
                  <a:cubicBezTo>
                    <a:pt x="27" y="311"/>
                    <a:pt x="20" y="310"/>
                    <a:pt x="13" y="310"/>
                  </a:cubicBezTo>
                  <a:cubicBezTo>
                    <a:pt x="13" y="310"/>
                    <a:pt x="12" y="310"/>
                    <a:pt x="12" y="310"/>
                  </a:cubicBezTo>
                  <a:moveTo>
                    <a:pt x="110" y="186"/>
                  </a:moveTo>
                  <a:cubicBezTo>
                    <a:pt x="110" y="186"/>
                    <a:pt x="111" y="186"/>
                    <a:pt x="111" y="18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6"/>
                    <a:pt x="109" y="186"/>
                    <a:pt x="110" y="186"/>
                  </a:cubicBezTo>
                  <a:moveTo>
                    <a:pt x="84" y="129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8" y="10"/>
                    <a:pt x="50" y="13"/>
                    <a:pt x="53" y="15"/>
                  </a:cubicBezTo>
                  <a:cubicBezTo>
                    <a:pt x="59" y="20"/>
                    <a:pt x="66" y="26"/>
                    <a:pt x="72" y="32"/>
                  </a:cubicBezTo>
                  <a:cubicBezTo>
                    <a:pt x="83" y="43"/>
                    <a:pt x="92" y="55"/>
                    <a:pt x="103" y="66"/>
                  </a:cubicBezTo>
                  <a:cubicBezTo>
                    <a:pt x="113" y="77"/>
                    <a:pt x="123" y="90"/>
                    <a:pt x="133" y="101"/>
                  </a:cubicBezTo>
                  <a:cubicBezTo>
                    <a:pt x="138" y="107"/>
                    <a:pt x="144" y="112"/>
                    <a:pt x="150" y="118"/>
                  </a:cubicBezTo>
                  <a:cubicBezTo>
                    <a:pt x="153" y="121"/>
                    <a:pt x="158" y="127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4" y="128"/>
                    <a:pt x="164" y="127"/>
                    <a:pt x="163" y="126"/>
                  </a:cubicBezTo>
                  <a:cubicBezTo>
                    <a:pt x="160" y="125"/>
                    <a:pt x="157" y="121"/>
                    <a:pt x="155" y="119"/>
                  </a:cubicBezTo>
                  <a:cubicBezTo>
                    <a:pt x="152" y="116"/>
                    <a:pt x="149" y="114"/>
                    <a:pt x="146" y="111"/>
                  </a:cubicBezTo>
                  <a:cubicBezTo>
                    <a:pt x="141" y="106"/>
                    <a:pt x="135" y="100"/>
                    <a:pt x="131" y="95"/>
                  </a:cubicBezTo>
                  <a:cubicBezTo>
                    <a:pt x="126" y="90"/>
                    <a:pt x="121" y="84"/>
                    <a:pt x="117" y="78"/>
                  </a:cubicBezTo>
                  <a:cubicBezTo>
                    <a:pt x="112" y="72"/>
                    <a:pt x="107" y="67"/>
                    <a:pt x="102" y="62"/>
                  </a:cubicBezTo>
                  <a:cubicBezTo>
                    <a:pt x="92" y="51"/>
                    <a:pt x="83" y="39"/>
                    <a:pt x="73" y="29"/>
                  </a:cubicBezTo>
                  <a:cubicBezTo>
                    <a:pt x="68" y="24"/>
                    <a:pt x="63" y="20"/>
                    <a:pt x="57" y="15"/>
                  </a:cubicBezTo>
                  <a:cubicBezTo>
                    <a:pt x="54" y="13"/>
                    <a:pt x="51" y="10"/>
                    <a:pt x="48" y="6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6" y="11"/>
                    <a:pt x="99" y="14"/>
                    <a:pt x="102" y="18"/>
                  </a:cubicBezTo>
                  <a:cubicBezTo>
                    <a:pt x="106" y="23"/>
                    <a:pt x="112" y="28"/>
                    <a:pt x="117" y="33"/>
                  </a:cubicBezTo>
                  <a:cubicBezTo>
                    <a:pt x="122" y="39"/>
                    <a:pt x="127" y="45"/>
                    <a:pt x="132" y="51"/>
                  </a:cubicBezTo>
                  <a:cubicBezTo>
                    <a:pt x="135" y="54"/>
                    <a:pt x="137" y="57"/>
                    <a:pt x="139" y="60"/>
                  </a:cubicBezTo>
                  <a:cubicBezTo>
                    <a:pt x="141" y="63"/>
                    <a:pt x="144" y="64"/>
                    <a:pt x="146" y="67"/>
                  </a:cubicBezTo>
                  <a:cubicBezTo>
                    <a:pt x="151" y="73"/>
                    <a:pt x="157" y="78"/>
                    <a:pt x="163" y="83"/>
                  </a:cubicBezTo>
                  <a:cubicBezTo>
                    <a:pt x="168" y="89"/>
                    <a:pt x="174" y="95"/>
                    <a:pt x="179" y="101"/>
                  </a:cubicBezTo>
                  <a:cubicBezTo>
                    <a:pt x="184" y="106"/>
                    <a:pt x="189" y="111"/>
                    <a:pt x="194" y="117"/>
                  </a:cubicBezTo>
                  <a:cubicBezTo>
                    <a:pt x="195" y="119"/>
                    <a:pt x="199" y="126"/>
                    <a:pt x="202" y="126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3" y="126"/>
                    <a:pt x="203" y="126"/>
                    <a:pt x="203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4" y="124"/>
                    <a:pt x="203" y="123"/>
                    <a:pt x="202" y="123"/>
                  </a:cubicBezTo>
                  <a:cubicBezTo>
                    <a:pt x="202" y="123"/>
                    <a:pt x="202" y="123"/>
                    <a:pt x="201" y="123"/>
                  </a:cubicBezTo>
                  <a:cubicBezTo>
                    <a:pt x="201" y="122"/>
                    <a:pt x="201" y="122"/>
                    <a:pt x="200" y="121"/>
                  </a:cubicBezTo>
                  <a:cubicBezTo>
                    <a:pt x="199" y="120"/>
                    <a:pt x="198" y="119"/>
                    <a:pt x="196" y="117"/>
                  </a:cubicBezTo>
                  <a:cubicBezTo>
                    <a:pt x="194" y="114"/>
                    <a:pt x="193" y="112"/>
                    <a:pt x="190" y="109"/>
                  </a:cubicBezTo>
                  <a:cubicBezTo>
                    <a:pt x="186" y="104"/>
                    <a:pt x="180" y="99"/>
                    <a:pt x="175" y="93"/>
                  </a:cubicBezTo>
                  <a:cubicBezTo>
                    <a:pt x="166" y="83"/>
                    <a:pt x="156" y="72"/>
                    <a:pt x="145" y="63"/>
                  </a:cubicBezTo>
                  <a:cubicBezTo>
                    <a:pt x="140" y="58"/>
                    <a:pt x="135" y="51"/>
                    <a:pt x="130" y="45"/>
                  </a:cubicBezTo>
                  <a:cubicBezTo>
                    <a:pt x="126" y="39"/>
                    <a:pt x="121" y="34"/>
                    <a:pt x="116" y="30"/>
                  </a:cubicBezTo>
                  <a:cubicBezTo>
                    <a:pt x="109" y="23"/>
                    <a:pt x="103" y="15"/>
                    <a:pt x="97" y="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6" y="128"/>
                    <a:pt x="84" y="126"/>
                    <a:pt x="83" y="125"/>
                  </a:cubicBezTo>
                  <a:cubicBezTo>
                    <a:pt x="78" y="121"/>
                    <a:pt x="74" y="116"/>
                    <a:pt x="70" y="111"/>
                  </a:cubicBezTo>
                  <a:cubicBezTo>
                    <a:pt x="61" y="103"/>
                    <a:pt x="53" y="95"/>
                    <a:pt x="45" y="86"/>
                  </a:cubicBezTo>
                  <a:cubicBezTo>
                    <a:pt x="45" y="86"/>
                    <a:pt x="44" y="86"/>
                    <a:pt x="44" y="86"/>
                  </a:cubicBezTo>
                  <a:cubicBezTo>
                    <a:pt x="43" y="86"/>
                    <a:pt x="42" y="87"/>
                    <a:pt x="43" y="88"/>
                  </a:cubicBezTo>
                  <a:cubicBezTo>
                    <a:pt x="50" y="96"/>
                    <a:pt x="58" y="104"/>
                    <a:pt x="66" y="112"/>
                  </a:cubicBezTo>
                  <a:cubicBezTo>
                    <a:pt x="71" y="116"/>
                    <a:pt x="75" y="121"/>
                    <a:pt x="79" y="125"/>
                  </a:cubicBezTo>
                  <a:cubicBezTo>
                    <a:pt x="81" y="126"/>
                    <a:pt x="83" y="128"/>
                    <a:pt x="84" y="129"/>
                  </a:cubicBezTo>
                  <a:moveTo>
                    <a:pt x="42" y="0"/>
                  </a:moveTo>
                  <a:cubicBezTo>
                    <a:pt x="41" y="0"/>
                    <a:pt x="39" y="0"/>
                    <a:pt x="38" y="1"/>
                  </a:cubicBezTo>
                  <a:cubicBezTo>
                    <a:pt x="36" y="2"/>
                    <a:pt x="34" y="4"/>
                    <a:pt x="33" y="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6"/>
                    <a:pt x="27" y="127"/>
                    <a:pt x="28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30"/>
                    <a:pt x="31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3"/>
                    <a:pt x="71" y="203"/>
                    <a:pt x="71" y="204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183" y="211"/>
                    <a:pt x="183" y="211"/>
                    <a:pt x="183" y="211"/>
                  </a:cubicBezTo>
                  <a:cubicBezTo>
                    <a:pt x="183" y="212"/>
                    <a:pt x="183" y="212"/>
                    <a:pt x="184" y="212"/>
                  </a:cubicBezTo>
                  <a:cubicBezTo>
                    <a:pt x="184" y="212"/>
                    <a:pt x="184" y="212"/>
                    <a:pt x="184" y="211"/>
                  </a:cubicBezTo>
                  <a:cubicBezTo>
                    <a:pt x="186" y="211"/>
                    <a:pt x="186" y="210"/>
                    <a:pt x="185" y="209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7" y="201"/>
                    <a:pt x="188" y="200"/>
                    <a:pt x="189" y="200"/>
                  </a:cubicBezTo>
                  <a:cubicBezTo>
                    <a:pt x="192" y="200"/>
                    <a:pt x="195" y="202"/>
                    <a:pt x="196" y="203"/>
                  </a:cubicBezTo>
                  <a:cubicBezTo>
                    <a:pt x="206" y="209"/>
                    <a:pt x="207" y="225"/>
                    <a:pt x="198" y="233"/>
                  </a:cubicBezTo>
                  <a:cubicBezTo>
                    <a:pt x="192" y="238"/>
                    <a:pt x="184" y="239"/>
                    <a:pt x="176" y="239"/>
                  </a:cubicBezTo>
                  <a:cubicBezTo>
                    <a:pt x="175" y="239"/>
                    <a:pt x="174" y="239"/>
                    <a:pt x="173" y="239"/>
                  </a:cubicBezTo>
                  <a:cubicBezTo>
                    <a:pt x="164" y="238"/>
                    <a:pt x="153" y="238"/>
                    <a:pt x="144" y="234"/>
                  </a:cubicBezTo>
                  <a:cubicBezTo>
                    <a:pt x="142" y="233"/>
                    <a:pt x="138" y="233"/>
                    <a:pt x="135" y="232"/>
                  </a:cubicBezTo>
                  <a:cubicBezTo>
                    <a:pt x="131" y="230"/>
                    <a:pt x="127" y="229"/>
                    <a:pt x="123" y="228"/>
                  </a:cubicBezTo>
                  <a:cubicBezTo>
                    <a:pt x="115" y="224"/>
                    <a:pt x="107" y="222"/>
                    <a:pt x="99" y="221"/>
                  </a:cubicBezTo>
                  <a:cubicBezTo>
                    <a:pt x="94" y="220"/>
                    <a:pt x="88" y="219"/>
                    <a:pt x="82" y="219"/>
                  </a:cubicBezTo>
                  <a:cubicBezTo>
                    <a:pt x="80" y="219"/>
                    <a:pt x="79" y="219"/>
                    <a:pt x="77" y="219"/>
                  </a:cubicBezTo>
                  <a:cubicBezTo>
                    <a:pt x="67" y="220"/>
                    <a:pt x="53" y="228"/>
                    <a:pt x="57" y="241"/>
                  </a:cubicBezTo>
                  <a:cubicBezTo>
                    <a:pt x="59" y="245"/>
                    <a:pt x="65" y="248"/>
                    <a:pt x="70" y="249"/>
                  </a:cubicBezTo>
                  <a:cubicBezTo>
                    <a:pt x="74" y="250"/>
                    <a:pt x="77" y="250"/>
                    <a:pt x="81" y="250"/>
                  </a:cubicBezTo>
                  <a:cubicBezTo>
                    <a:pt x="84" y="250"/>
                    <a:pt x="88" y="250"/>
                    <a:pt x="91" y="249"/>
                  </a:cubicBezTo>
                  <a:cubicBezTo>
                    <a:pt x="94" y="248"/>
                    <a:pt x="97" y="248"/>
                    <a:pt x="101" y="248"/>
                  </a:cubicBezTo>
                  <a:cubicBezTo>
                    <a:pt x="109" y="248"/>
                    <a:pt x="117" y="250"/>
                    <a:pt x="122" y="257"/>
                  </a:cubicBezTo>
                  <a:cubicBezTo>
                    <a:pt x="129" y="268"/>
                    <a:pt x="114" y="271"/>
                    <a:pt x="105" y="271"/>
                  </a:cubicBezTo>
                  <a:cubicBezTo>
                    <a:pt x="104" y="271"/>
                    <a:pt x="103" y="271"/>
                    <a:pt x="102" y="270"/>
                  </a:cubicBezTo>
                  <a:cubicBezTo>
                    <a:pt x="92" y="269"/>
                    <a:pt x="84" y="265"/>
                    <a:pt x="75" y="263"/>
                  </a:cubicBezTo>
                  <a:cubicBezTo>
                    <a:pt x="71" y="262"/>
                    <a:pt x="66" y="262"/>
                    <a:pt x="62" y="262"/>
                  </a:cubicBezTo>
                  <a:cubicBezTo>
                    <a:pt x="60" y="262"/>
                    <a:pt x="58" y="262"/>
                    <a:pt x="56" y="262"/>
                  </a:cubicBezTo>
                  <a:cubicBezTo>
                    <a:pt x="51" y="263"/>
                    <a:pt x="43" y="265"/>
                    <a:pt x="40" y="270"/>
                  </a:cubicBezTo>
                  <a:cubicBezTo>
                    <a:pt x="38" y="274"/>
                    <a:pt x="38" y="279"/>
                    <a:pt x="37" y="284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3" y="285"/>
                    <a:pt x="31" y="285"/>
                  </a:cubicBezTo>
                  <a:cubicBezTo>
                    <a:pt x="30" y="285"/>
                    <a:pt x="28" y="285"/>
                    <a:pt x="27" y="286"/>
                  </a:cubicBezTo>
                  <a:cubicBezTo>
                    <a:pt x="22" y="288"/>
                    <a:pt x="19" y="292"/>
                    <a:pt x="16" y="296"/>
                  </a:cubicBezTo>
                  <a:cubicBezTo>
                    <a:pt x="9" y="304"/>
                    <a:pt x="4" y="313"/>
                    <a:pt x="3" y="324"/>
                  </a:cubicBezTo>
                  <a:cubicBezTo>
                    <a:pt x="0" y="343"/>
                    <a:pt x="12" y="365"/>
                    <a:pt x="34" y="365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74" y="365"/>
                    <a:pt x="76" y="295"/>
                    <a:pt x="41" y="286"/>
                  </a:cubicBezTo>
                  <a:cubicBezTo>
                    <a:pt x="41" y="286"/>
                    <a:pt x="40" y="285"/>
                    <a:pt x="39" y="285"/>
                  </a:cubicBezTo>
                  <a:cubicBezTo>
                    <a:pt x="41" y="277"/>
                    <a:pt x="41" y="268"/>
                    <a:pt x="51" y="266"/>
                  </a:cubicBezTo>
                  <a:cubicBezTo>
                    <a:pt x="55" y="265"/>
                    <a:pt x="60" y="264"/>
                    <a:pt x="64" y="264"/>
                  </a:cubicBezTo>
                  <a:cubicBezTo>
                    <a:pt x="67" y="264"/>
                    <a:pt x="71" y="264"/>
                    <a:pt x="74" y="265"/>
                  </a:cubicBezTo>
                  <a:cubicBezTo>
                    <a:pt x="85" y="268"/>
                    <a:pt x="96" y="273"/>
                    <a:pt x="107" y="273"/>
                  </a:cubicBezTo>
                  <a:cubicBezTo>
                    <a:pt x="111" y="273"/>
                    <a:pt x="115" y="273"/>
                    <a:pt x="118" y="271"/>
                  </a:cubicBezTo>
                  <a:cubicBezTo>
                    <a:pt x="130" y="268"/>
                    <a:pt x="126" y="254"/>
                    <a:pt x="117" y="249"/>
                  </a:cubicBezTo>
                  <a:cubicBezTo>
                    <a:pt x="111" y="246"/>
                    <a:pt x="105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92" y="246"/>
                    <a:pt x="88" y="248"/>
                    <a:pt x="85" y="248"/>
                  </a:cubicBezTo>
                  <a:cubicBezTo>
                    <a:pt x="83" y="248"/>
                    <a:pt x="82" y="248"/>
                    <a:pt x="81" y="248"/>
                  </a:cubicBezTo>
                  <a:cubicBezTo>
                    <a:pt x="77" y="248"/>
                    <a:pt x="72" y="248"/>
                    <a:pt x="68" y="246"/>
                  </a:cubicBezTo>
                  <a:cubicBezTo>
                    <a:pt x="63" y="244"/>
                    <a:pt x="59" y="241"/>
                    <a:pt x="59" y="235"/>
                  </a:cubicBezTo>
                  <a:cubicBezTo>
                    <a:pt x="60" y="229"/>
                    <a:pt x="65" y="226"/>
                    <a:pt x="69" y="224"/>
                  </a:cubicBezTo>
                  <a:cubicBezTo>
                    <a:pt x="73" y="222"/>
                    <a:pt x="78" y="222"/>
                    <a:pt x="82" y="222"/>
                  </a:cubicBezTo>
                  <a:cubicBezTo>
                    <a:pt x="86" y="222"/>
                    <a:pt x="91" y="222"/>
                    <a:pt x="95" y="223"/>
                  </a:cubicBezTo>
                  <a:cubicBezTo>
                    <a:pt x="104" y="224"/>
                    <a:pt x="113" y="227"/>
                    <a:pt x="122" y="230"/>
                  </a:cubicBezTo>
                  <a:cubicBezTo>
                    <a:pt x="129" y="232"/>
                    <a:pt x="136" y="235"/>
                    <a:pt x="142" y="236"/>
                  </a:cubicBezTo>
                  <a:cubicBezTo>
                    <a:pt x="147" y="237"/>
                    <a:pt x="151" y="239"/>
                    <a:pt x="155" y="239"/>
                  </a:cubicBezTo>
                  <a:cubicBezTo>
                    <a:pt x="160" y="240"/>
                    <a:pt x="164" y="241"/>
                    <a:pt x="168" y="241"/>
                  </a:cubicBezTo>
                  <a:cubicBezTo>
                    <a:pt x="171" y="241"/>
                    <a:pt x="174" y="241"/>
                    <a:pt x="177" y="241"/>
                  </a:cubicBezTo>
                  <a:cubicBezTo>
                    <a:pt x="182" y="241"/>
                    <a:pt x="186" y="241"/>
                    <a:pt x="190" y="240"/>
                  </a:cubicBezTo>
                  <a:cubicBezTo>
                    <a:pt x="202" y="236"/>
                    <a:pt x="209" y="223"/>
                    <a:pt x="205" y="211"/>
                  </a:cubicBezTo>
                  <a:cubicBezTo>
                    <a:pt x="204" y="205"/>
                    <a:pt x="197" y="198"/>
                    <a:pt x="190" y="198"/>
                  </a:cubicBezTo>
                  <a:cubicBezTo>
                    <a:pt x="188" y="198"/>
                    <a:pt x="187" y="198"/>
                    <a:pt x="185" y="19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8"/>
                    <a:pt x="186" y="188"/>
                    <a:pt x="185" y="188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9" y="144"/>
                    <a:pt x="240" y="144"/>
                    <a:pt x="241" y="143"/>
                  </a:cubicBezTo>
                  <a:cubicBezTo>
                    <a:pt x="244" y="142"/>
                    <a:pt x="246" y="140"/>
                    <a:pt x="246" y="136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3" y="21"/>
                    <a:pt x="253" y="21"/>
                    <a:pt x="253" y="2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18"/>
                    <a:pt x="252" y="17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48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3"/>
                    <a:pt x="246" y="13"/>
                    <a:pt x="245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754231" y="842889"/>
              <a:ext cx="962025" cy="919163"/>
              <a:chOff x="4754231" y="842889"/>
              <a:chExt cx="962025" cy="919163"/>
            </a:xfrm>
          </p:grpSpPr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5005056" y="1104827"/>
                <a:ext cx="482600" cy="657225"/>
              </a:xfrm>
              <a:custGeom>
                <a:avLst/>
                <a:gdLst>
                  <a:gd name="T0" fmla="*/ 63 w 114"/>
                  <a:gd name="T1" fmla="*/ 129 h 155"/>
                  <a:gd name="T2" fmla="*/ 93 w 114"/>
                  <a:gd name="T3" fmla="*/ 122 h 155"/>
                  <a:gd name="T4" fmla="*/ 103 w 114"/>
                  <a:gd name="T5" fmla="*/ 130 h 155"/>
                  <a:gd name="T6" fmla="*/ 101 w 114"/>
                  <a:gd name="T7" fmla="*/ 131 h 155"/>
                  <a:gd name="T8" fmla="*/ 76 w 114"/>
                  <a:gd name="T9" fmla="*/ 141 h 155"/>
                  <a:gd name="T10" fmla="*/ 77 w 114"/>
                  <a:gd name="T11" fmla="*/ 144 h 155"/>
                  <a:gd name="T12" fmla="*/ 103 w 114"/>
                  <a:gd name="T13" fmla="*/ 136 h 155"/>
                  <a:gd name="T14" fmla="*/ 86 w 114"/>
                  <a:gd name="T15" fmla="*/ 152 h 155"/>
                  <a:gd name="T16" fmla="*/ 69 w 114"/>
                  <a:gd name="T17" fmla="*/ 140 h 155"/>
                  <a:gd name="T18" fmla="*/ 73 w 114"/>
                  <a:gd name="T19" fmla="*/ 135 h 155"/>
                  <a:gd name="T20" fmla="*/ 93 w 114"/>
                  <a:gd name="T21" fmla="*/ 126 h 155"/>
                  <a:gd name="T22" fmla="*/ 72 w 114"/>
                  <a:gd name="T23" fmla="*/ 132 h 155"/>
                  <a:gd name="T24" fmla="*/ 40 w 114"/>
                  <a:gd name="T25" fmla="*/ 59 h 155"/>
                  <a:gd name="T26" fmla="*/ 40 w 114"/>
                  <a:gd name="T27" fmla="*/ 62 h 155"/>
                  <a:gd name="T28" fmla="*/ 35 w 114"/>
                  <a:gd name="T29" fmla="*/ 55 h 155"/>
                  <a:gd name="T30" fmla="*/ 75 w 114"/>
                  <a:gd name="T31" fmla="*/ 54 h 155"/>
                  <a:gd name="T32" fmla="*/ 82 w 114"/>
                  <a:gd name="T33" fmla="*/ 50 h 155"/>
                  <a:gd name="T34" fmla="*/ 84 w 114"/>
                  <a:gd name="T35" fmla="*/ 81 h 155"/>
                  <a:gd name="T36" fmla="*/ 81 w 114"/>
                  <a:gd name="T37" fmla="*/ 123 h 155"/>
                  <a:gd name="T38" fmla="*/ 53 w 114"/>
                  <a:gd name="T39" fmla="*/ 74 h 155"/>
                  <a:gd name="T40" fmla="*/ 45 w 114"/>
                  <a:gd name="T41" fmla="*/ 60 h 155"/>
                  <a:gd name="T42" fmla="*/ 50 w 114"/>
                  <a:gd name="T43" fmla="*/ 58 h 155"/>
                  <a:gd name="T44" fmla="*/ 58 w 114"/>
                  <a:gd name="T45" fmla="*/ 56 h 155"/>
                  <a:gd name="T46" fmla="*/ 64 w 114"/>
                  <a:gd name="T47" fmla="*/ 55 h 155"/>
                  <a:gd name="T48" fmla="*/ 72 w 114"/>
                  <a:gd name="T49" fmla="*/ 51 h 155"/>
                  <a:gd name="T50" fmla="*/ 82 w 114"/>
                  <a:gd name="T51" fmla="*/ 43 h 155"/>
                  <a:gd name="T52" fmla="*/ 85 w 114"/>
                  <a:gd name="T53" fmla="*/ 45 h 155"/>
                  <a:gd name="T54" fmla="*/ 63 w 114"/>
                  <a:gd name="T55" fmla="*/ 126 h 155"/>
                  <a:gd name="T56" fmla="*/ 17 w 114"/>
                  <a:gd name="T57" fmla="*/ 87 h 155"/>
                  <a:gd name="T58" fmla="*/ 85 w 114"/>
                  <a:gd name="T59" fmla="*/ 13 h 155"/>
                  <a:gd name="T60" fmla="*/ 107 w 114"/>
                  <a:gd name="T61" fmla="*/ 72 h 155"/>
                  <a:gd name="T62" fmla="*/ 99 w 114"/>
                  <a:gd name="T63" fmla="*/ 114 h 155"/>
                  <a:gd name="T64" fmla="*/ 91 w 114"/>
                  <a:gd name="T65" fmla="*/ 119 h 155"/>
                  <a:gd name="T66" fmla="*/ 85 w 114"/>
                  <a:gd name="T67" fmla="*/ 50 h 155"/>
                  <a:gd name="T68" fmla="*/ 84 w 114"/>
                  <a:gd name="T69" fmla="*/ 37 h 155"/>
                  <a:gd name="T70" fmla="*/ 82 w 114"/>
                  <a:gd name="T71" fmla="*/ 38 h 155"/>
                  <a:gd name="T72" fmla="*/ 76 w 114"/>
                  <a:gd name="T73" fmla="*/ 44 h 155"/>
                  <a:gd name="T74" fmla="*/ 76 w 114"/>
                  <a:gd name="T75" fmla="*/ 46 h 155"/>
                  <a:gd name="T76" fmla="*/ 72 w 114"/>
                  <a:gd name="T77" fmla="*/ 44 h 155"/>
                  <a:gd name="T78" fmla="*/ 68 w 114"/>
                  <a:gd name="T79" fmla="*/ 51 h 155"/>
                  <a:gd name="T80" fmla="*/ 63 w 114"/>
                  <a:gd name="T81" fmla="*/ 43 h 155"/>
                  <a:gd name="T82" fmla="*/ 62 w 114"/>
                  <a:gd name="T83" fmla="*/ 52 h 155"/>
                  <a:gd name="T84" fmla="*/ 56 w 114"/>
                  <a:gd name="T85" fmla="*/ 45 h 155"/>
                  <a:gd name="T86" fmla="*/ 55 w 114"/>
                  <a:gd name="T87" fmla="*/ 55 h 155"/>
                  <a:gd name="T88" fmla="*/ 47 w 114"/>
                  <a:gd name="T89" fmla="*/ 48 h 155"/>
                  <a:gd name="T90" fmla="*/ 47 w 114"/>
                  <a:gd name="T91" fmla="*/ 58 h 155"/>
                  <a:gd name="T92" fmla="*/ 41 w 114"/>
                  <a:gd name="T93" fmla="*/ 52 h 155"/>
                  <a:gd name="T94" fmla="*/ 36 w 114"/>
                  <a:gd name="T95" fmla="*/ 50 h 155"/>
                  <a:gd name="T96" fmla="*/ 31 w 114"/>
                  <a:gd name="T97" fmla="*/ 57 h 155"/>
                  <a:gd name="T98" fmla="*/ 40 w 114"/>
                  <a:gd name="T99" fmla="*/ 65 h 155"/>
                  <a:gd name="T100" fmla="*/ 62 w 114"/>
                  <a:gd name="T101" fmla="*/ 91 h 155"/>
                  <a:gd name="T102" fmla="*/ 63 w 114"/>
                  <a:gd name="T103" fmla="*/ 126 h 155"/>
                  <a:gd name="T104" fmla="*/ 8 w 114"/>
                  <a:gd name="T105" fmla="*/ 71 h 155"/>
                  <a:gd name="T106" fmla="*/ 59 w 114"/>
                  <a:gd name="T107" fmla="*/ 120 h 155"/>
                  <a:gd name="T108" fmla="*/ 60 w 114"/>
                  <a:gd name="T109" fmla="*/ 128 h 155"/>
                  <a:gd name="T110" fmla="*/ 62 w 114"/>
                  <a:gd name="T111" fmla="*/ 138 h 155"/>
                  <a:gd name="T112" fmla="*/ 64 w 114"/>
                  <a:gd name="T113" fmla="*/ 143 h 155"/>
                  <a:gd name="T114" fmla="*/ 87 w 114"/>
                  <a:gd name="T115" fmla="*/ 155 h 155"/>
                  <a:gd name="T116" fmla="*/ 105 w 114"/>
                  <a:gd name="T117" fmla="*/ 134 h 155"/>
                  <a:gd name="T118" fmla="*/ 103 w 114"/>
                  <a:gd name="T119" fmla="*/ 119 h 155"/>
                  <a:gd name="T120" fmla="*/ 102 w 114"/>
                  <a:gd name="T121" fmla="*/ 114 h 155"/>
                  <a:gd name="T122" fmla="*/ 112 w 114"/>
                  <a:gd name="T123" fmla="*/ 58 h 155"/>
                  <a:gd name="T124" fmla="*/ 59 w 114"/>
                  <a:gd name="T1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55">
                    <a:moveTo>
                      <a:pt x="72" y="132"/>
                    </a:moveTo>
                    <a:cubicBezTo>
                      <a:pt x="70" y="132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3" y="129"/>
                    </a:cubicBezTo>
                    <a:cubicBezTo>
                      <a:pt x="66" y="129"/>
                      <a:pt x="70" y="129"/>
                      <a:pt x="74" y="128"/>
                    </a:cubicBezTo>
                    <a:cubicBezTo>
                      <a:pt x="77" y="127"/>
                      <a:pt x="80" y="126"/>
                      <a:pt x="84" y="125"/>
                    </a:cubicBezTo>
                    <a:cubicBezTo>
                      <a:pt x="87" y="124"/>
                      <a:pt x="90" y="123"/>
                      <a:pt x="93" y="122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100" y="120"/>
                      <a:pt x="100" y="120"/>
                      <a:pt x="99" y="122"/>
                    </a:cubicBezTo>
                    <a:cubicBezTo>
                      <a:pt x="98" y="126"/>
                      <a:pt x="104" y="128"/>
                      <a:pt x="103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1" y="131"/>
                      <a:pt x="101" y="131"/>
                    </a:cubicBezTo>
                    <a:cubicBezTo>
                      <a:pt x="99" y="135"/>
                      <a:pt x="92" y="137"/>
                      <a:pt x="88" y="138"/>
                    </a:cubicBezTo>
                    <a:cubicBezTo>
                      <a:pt x="87" y="138"/>
                      <a:pt x="78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5" y="141"/>
                      <a:pt x="75" y="141"/>
                    </a:cubicBezTo>
                    <a:cubicBezTo>
                      <a:pt x="74" y="141"/>
                      <a:pt x="73" y="142"/>
                      <a:pt x="74" y="143"/>
                    </a:cubicBezTo>
                    <a:cubicBezTo>
                      <a:pt x="74" y="144"/>
                      <a:pt x="75" y="144"/>
                      <a:pt x="77" y="144"/>
                    </a:cubicBezTo>
                    <a:cubicBezTo>
                      <a:pt x="81" y="144"/>
                      <a:pt x="86" y="142"/>
                      <a:pt x="89" y="141"/>
                    </a:cubicBezTo>
                    <a:cubicBezTo>
                      <a:pt x="92" y="140"/>
                      <a:pt x="99" y="138"/>
                      <a:pt x="102" y="135"/>
                    </a:cubicBezTo>
                    <a:cubicBezTo>
                      <a:pt x="102" y="135"/>
                      <a:pt x="102" y="135"/>
                      <a:pt x="103" y="136"/>
                    </a:cubicBezTo>
                    <a:cubicBezTo>
                      <a:pt x="104" y="136"/>
                      <a:pt x="101" y="140"/>
                      <a:pt x="100" y="140"/>
                    </a:cubicBezTo>
                    <a:cubicBezTo>
                      <a:pt x="100" y="144"/>
                      <a:pt x="99" y="147"/>
                      <a:pt x="96" y="149"/>
                    </a:cubicBezTo>
                    <a:cubicBezTo>
                      <a:pt x="93" y="151"/>
                      <a:pt x="90" y="152"/>
                      <a:pt x="86" y="152"/>
                    </a:cubicBezTo>
                    <a:cubicBezTo>
                      <a:pt x="81" y="152"/>
                      <a:pt x="76" y="149"/>
                      <a:pt x="72" y="144"/>
                    </a:cubicBezTo>
                    <a:cubicBezTo>
                      <a:pt x="71" y="143"/>
                      <a:pt x="70" y="143"/>
                      <a:pt x="69" y="142"/>
                    </a:cubicBezTo>
                    <a:cubicBezTo>
                      <a:pt x="67" y="142"/>
                      <a:pt x="68" y="141"/>
                      <a:pt x="69" y="140"/>
                    </a:cubicBezTo>
                    <a:cubicBezTo>
                      <a:pt x="69" y="137"/>
                      <a:pt x="63" y="139"/>
                      <a:pt x="66" y="134"/>
                    </a:cubicBezTo>
                    <a:cubicBezTo>
                      <a:pt x="66" y="134"/>
                      <a:pt x="67" y="134"/>
                      <a:pt x="67" y="135"/>
                    </a:cubicBezTo>
                    <a:cubicBezTo>
                      <a:pt x="69" y="135"/>
                      <a:pt x="71" y="135"/>
                      <a:pt x="73" y="135"/>
                    </a:cubicBezTo>
                    <a:cubicBezTo>
                      <a:pt x="75" y="135"/>
                      <a:pt x="76" y="135"/>
                      <a:pt x="77" y="135"/>
                    </a:cubicBezTo>
                    <a:cubicBezTo>
                      <a:pt x="81" y="134"/>
                      <a:pt x="92" y="132"/>
                      <a:pt x="95" y="128"/>
                    </a:cubicBezTo>
                    <a:cubicBezTo>
                      <a:pt x="95" y="127"/>
                      <a:pt x="94" y="126"/>
                      <a:pt x="93" y="126"/>
                    </a:cubicBezTo>
                    <a:cubicBezTo>
                      <a:pt x="93" y="126"/>
                      <a:pt x="92" y="126"/>
                      <a:pt x="92" y="126"/>
                    </a:cubicBezTo>
                    <a:cubicBezTo>
                      <a:pt x="91" y="129"/>
                      <a:pt x="78" y="132"/>
                      <a:pt x="75" y="132"/>
                    </a:cubicBezTo>
                    <a:cubicBezTo>
                      <a:pt x="74" y="132"/>
                      <a:pt x="73" y="132"/>
                      <a:pt x="72" y="132"/>
                    </a:cubicBezTo>
                    <a:moveTo>
                      <a:pt x="37" y="56"/>
                    </a:moveTo>
                    <a:cubicBezTo>
                      <a:pt x="37" y="56"/>
                      <a:pt x="38" y="56"/>
                      <a:pt x="38" y="55"/>
                    </a:cubicBezTo>
                    <a:cubicBezTo>
                      <a:pt x="39" y="56"/>
                      <a:pt x="41" y="58"/>
                      <a:pt x="40" y="59"/>
                    </a:cubicBezTo>
                    <a:cubicBezTo>
                      <a:pt x="40" y="60"/>
                      <a:pt x="40" y="61"/>
                      <a:pt x="41" y="61"/>
                    </a:cubicBezTo>
                    <a:cubicBezTo>
                      <a:pt x="41" y="61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2"/>
                      <a:pt x="35" y="60"/>
                      <a:pt x="35" y="58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moveTo>
                      <a:pt x="75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8" y="53"/>
                      <a:pt x="79" y="52"/>
                      <a:pt x="79" y="50"/>
                    </a:cubicBezTo>
                    <a:cubicBezTo>
                      <a:pt x="80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1" y="54"/>
                      <a:pt x="82" y="57"/>
                      <a:pt x="82" y="61"/>
                    </a:cubicBezTo>
                    <a:cubicBezTo>
                      <a:pt x="82" y="67"/>
                      <a:pt x="83" y="74"/>
                      <a:pt x="84" y="81"/>
                    </a:cubicBezTo>
                    <a:cubicBezTo>
                      <a:pt x="85" y="94"/>
                      <a:pt x="88" y="107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7" y="122"/>
                      <a:pt x="84" y="123"/>
                      <a:pt x="81" y="123"/>
                    </a:cubicBezTo>
                    <a:cubicBezTo>
                      <a:pt x="81" y="123"/>
                      <a:pt x="81" y="122"/>
                      <a:pt x="80" y="122"/>
                    </a:cubicBezTo>
                    <a:cubicBezTo>
                      <a:pt x="76" y="110"/>
                      <a:pt x="71" y="100"/>
                      <a:pt x="64" y="89"/>
                    </a:cubicBezTo>
                    <a:cubicBezTo>
                      <a:pt x="61" y="84"/>
                      <a:pt x="57" y="79"/>
                      <a:pt x="53" y="74"/>
                    </a:cubicBezTo>
                    <a:cubicBezTo>
                      <a:pt x="50" y="71"/>
                      <a:pt x="47" y="67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6" y="60"/>
                      <a:pt x="46" y="60"/>
                      <a:pt x="47" y="60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50" y="59"/>
                      <a:pt x="50" y="59"/>
                      <a:pt x="50" y="58"/>
                    </a:cubicBezTo>
                    <a:cubicBezTo>
                      <a:pt x="51" y="59"/>
                      <a:pt x="52" y="59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7" y="59"/>
                      <a:pt x="58" y="58"/>
                      <a:pt x="58" y="56"/>
                    </a:cubicBezTo>
                    <a:cubicBezTo>
                      <a:pt x="59" y="57"/>
                      <a:pt x="60" y="57"/>
                      <a:pt x="61" y="57"/>
                    </a:cubicBezTo>
                    <a:cubicBezTo>
                      <a:pt x="61" y="57"/>
                      <a:pt x="62" y="57"/>
                      <a:pt x="62" y="57"/>
                    </a:cubicBezTo>
                    <a:cubicBezTo>
                      <a:pt x="63" y="57"/>
                      <a:pt x="64" y="56"/>
                      <a:pt x="64" y="55"/>
                    </a:cubicBezTo>
                    <a:cubicBezTo>
                      <a:pt x="65" y="55"/>
                      <a:pt x="66" y="55"/>
                      <a:pt x="66" y="55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9" y="55"/>
                      <a:pt x="71" y="53"/>
                      <a:pt x="72" y="51"/>
                    </a:cubicBezTo>
                    <a:cubicBezTo>
                      <a:pt x="73" y="52"/>
                      <a:pt x="74" y="54"/>
                      <a:pt x="75" y="54"/>
                    </a:cubicBezTo>
                    <a:moveTo>
                      <a:pt x="84" y="46"/>
                    </a:moveTo>
                    <a:cubicBezTo>
                      <a:pt x="83" y="46"/>
                      <a:pt x="82" y="45"/>
                      <a:pt x="82" y="43"/>
                    </a:cubicBezTo>
                    <a:cubicBezTo>
                      <a:pt x="82" y="43"/>
                      <a:pt x="83" y="42"/>
                      <a:pt x="83" y="42"/>
                    </a:cubicBezTo>
                    <a:cubicBezTo>
                      <a:pt x="84" y="42"/>
                      <a:pt x="84" y="43"/>
                      <a:pt x="85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4" y="46"/>
                      <a:pt x="84" y="46"/>
                    </a:cubicBezTo>
                    <a:moveTo>
                      <a:pt x="63" y="126"/>
                    </a:moveTo>
                    <a:cubicBezTo>
                      <a:pt x="62" y="123"/>
                      <a:pt x="62" y="118"/>
                      <a:pt x="60" y="115"/>
                    </a:cubicBezTo>
                    <a:cubicBezTo>
                      <a:pt x="58" y="112"/>
                      <a:pt x="54" y="112"/>
                      <a:pt x="51" y="111"/>
                    </a:cubicBezTo>
                    <a:cubicBezTo>
                      <a:pt x="38" y="108"/>
                      <a:pt x="25" y="98"/>
                      <a:pt x="17" y="87"/>
                    </a:cubicBezTo>
                    <a:cubicBezTo>
                      <a:pt x="1" y="60"/>
                      <a:pt x="5" y="15"/>
                      <a:pt x="40" y="6"/>
                    </a:cubicBezTo>
                    <a:cubicBezTo>
                      <a:pt x="47" y="4"/>
                      <a:pt x="53" y="3"/>
                      <a:pt x="59" y="3"/>
                    </a:cubicBezTo>
                    <a:cubicBezTo>
                      <a:pt x="69" y="3"/>
                      <a:pt x="77" y="5"/>
                      <a:pt x="85" y="13"/>
                    </a:cubicBezTo>
                    <a:cubicBezTo>
                      <a:pt x="91" y="18"/>
                      <a:pt x="97" y="24"/>
                      <a:pt x="101" y="31"/>
                    </a:cubicBezTo>
                    <a:cubicBezTo>
                      <a:pt x="104" y="37"/>
                      <a:pt x="108" y="47"/>
                      <a:pt x="108" y="54"/>
                    </a:cubicBezTo>
                    <a:cubicBezTo>
                      <a:pt x="108" y="60"/>
                      <a:pt x="110" y="66"/>
                      <a:pt x="107" y="72"/>
                    </a:cubicBezTo>
                    <a:cubicBezTo>
                      <a:pt x="105" y="79"/>
                      <a:pt x="104" y="87"/>
                      <a:pt x="100" y="94"/>
                    </a:cubicBezTo>
                    <a:cubicBezTo>
                      <a:pt x="96" y="102"/>
                      <a:pt x="96" y="105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5"/>
                      <a:pt x="99" y="115"/>
                    </a:cubicBezTo>
                    <a:cubicBezTo>
                      <a:pt x="97" y="117"/>
                      <a:pt x="94" y="118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106"/>
                      <a:pt x="88" y="94"/>
                      <a:pt x="86" y="81"/>
                    </a:cubicBezTo>
                    <a:cubicBezTo>
                      <a:pt x="86" y="74"/>
                      <a:pt x="85" y="67"/>
                      <a:pt x="85" y="61"/>
                    </a:cubicBezTo>
                    <a:cubicBezTo>
                      <a:pt x="85" y="57"/>
                      <a:pt x="84" y="53"/>
                      <a:pt x="85" y="50"/>
                    </a:cubicBezTo>
                    <a:cubicBezTo>
                      <a:pt x="87" y="49"/>
                      <a:pt x="89" y="47"/>
                      <a:pt x="88" y="45"/>
                    </a:cubicBezTo>
                    <a:cubicBezTo>
                      <a:pt x="88" y="43"/>
                      <a:pt x="88" y="42"/>
                      <a:pt x="88" y="40"/>
                    </a:cubicBezTo>
                    <a:cubicBezTo>
                      <a:pt x="87" y="39"/>
                      <a:pt x="86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8" y="40"/>
                      <a:pt x="77" y="42"/>
                      <a:pt x="76" y="44"/>
                    </a:cubicBezTo>
                    <a:cubicBezTo>
                      <a:pt x="76" y="44"/>
                      <a:pt x="76" y="44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7" y="48"/>
                      <a:pt x="76" y="50"/>
                      <a:pt x="75" y="50"/>
                    </a:cubicBezTo>
                    <a:cubicBezTo>
                      <a:pt x="75" y="50"/>
                      <a:pt x="74" y="49"/>
                      <a:pt x="74" y="47"/>
                    </a:cubicBezTo>
                    <a:cubicBezTo>
                      <a:pt x="73" y="46"/>
                      <a:pt x="73" y="45"/>
                      <a:pt x="72" y="44"/>
                    </a:cubicBezTo>
                    <a:cubicBezTo>
                      <a:pt x="72" y="43"/>
                      <a:pt x="72" y="43"/>
                      <a:pt x="71" y="43"/>
                    </a:cubicBezTo>
                    <a:cubicBezTo>
                      <a:pt x="70" y="43"/>
                      <a:pt x="69" y="44"/>
                      <a:pt x="70" y="45"/>
                    </a:cubicBezTo>
                    <a:cubicBezTo>
                      <a:pt x="71" y="49"/>
                      <a:pt x="69" y="51"/>
                      <a:pt x="68" y="51"/>
                    </a:cubicBezTo>
                    <a:cubicBezTo>
                      <a:pt x="67" y="51"/>
                      <a:pt x="66" y="50"/>
                      <a:pt x="65" y="49"/>
                    </a:cubicBezTo>
                    <a:cubicBezTo>
                      <a:pt x="65" y="47"/>
                      <a:pt x="65" y="45"/>
                      <a:pt x="64" y="44"/>
                    </a:cubicBezTo>
                    <a:cubicBezTo>
                      <a:pt x="64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1" y="44"/>
                    </a:cubicBezTo>
                    <a:cubicBezTo>
                      <a:pt x="61" y="45"/>
                      <a:pt x="61" y="48"/>
                      <a:pt x="62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0" y="52"/>
                      <a:pt x="59" y="52"/>
                      <a:pt x="59" y="51"/>
                    </a:cubicBezTo>
                    <a:cubicBezTo>
                      <a:pt x="58" y="49"/>
                      <a:pt x="58" y="47"/>
                      <a:pt x="58" y="46"/>
                    </a:cubicBezTo>
                    <a:cubicBezTo>
                      <a:pt x="57" y="46"/>
                      <a:pt x="57" y="45"/>
                      <a:pt x="56" y="45"/>
                    </a:cubicBezTo>
                    <a:cubicBezTo>
                      <a:pt x="56" y="45"/>
                      <a:pt x="55" y="46"/>
                      <a:pt x="55" y="47"/>
                    </a:cubicBezTo>
                    <a:cubicBezTo>
                      <a:pt x="55" y="48"/>
                      <a:pt x="55" y="50"/>
                      <a:pt x="56" y="52"/>
                    </a:cubicBezTo>
                    <a:cubicBezTo>
                      <a:pt x="56" y="53"/>
                      <a:pt x="56" y="54"/>
                      <a:pt x="55" y="55"/>
                    </a:cubicBezTo>
                    <a:cubicBezTo>
                      <a:pt x="52" y="55"/>
                      <a:pt x="50" y="54"/>
                      <a:pt x="49" y="52"/>
                    </a:cubicBezTo>
                    <a:cubicBezTo>
                      <a:pt x="49" y="51"/>
                      <a:pt x="48" y="50"/>
                      <a:pt x="48" y="49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6" y="48"/>
                      <a:pt x="45" y="49"/>
                      <a:pt x="45" y="5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6"/>
                      <a:pt x="47" y="58"/>
                    </a:cubicBezTo>
                    <a:cubicBezTo>
                      <a:pt x="46" y="57"/>
                      <a:pt x="46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5"/>
                      <a:pt x="42" y="53"/>
                      <a:pt x="41" y="52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8" y="51"/>
                      <a:pt x="38" y="50"/>
                      <a:pt x="37" y="50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4" y="50"/>
                      <a:pt x="33" y="52"/>
                      <a:pt x="33" y="53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5"/>
                      <a:pt x="32" y="56"/>
                      <a:pt x="31" y="57"/>
                    </a:cubicBezTo>
                    <a:cubicBezTo>
                      <a:pt x="31" y="60"/>
                      <a:pt x="31" y="62"/>
                      <a:pt x="33" y="64"/>
                    </a:cubicBezTo>
                    <a:cubicBezTo>
                      <a:pt x="35" y="65"/>
                      <a:pt x="36" y="66"/>
                      <a:pt x="38" y="66"/>
                    </a:cubicBezTo>
                    <a:cubicBezTo>
                      <a:pt x="39" y="66"/>
                      <a:pt x="39" y="65"/>
                      <a:pt x="40" y="65"/>
                    </a:cubicBezTo>
                    <a:cubicBezTo>
                      <a:pt x="40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7" y="74"/>
                      <a:pt x="56" y="81"/>
                      <a:pt x="62" y="91"/>
                    </a:cubicBezTo>
                    <a:cubicBezTo>
                      <a:pt x="68" y="101"/>
                      <a:pt x="74" y="112"/>
                      <a:pt x="78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3" y="126"/>
                      <a:pt x="68" y="126"/>
                      <a:pt x="63" y="126"/>
                    </a:cubicBezTo>
                    <a:moveTo>
                      <a:pt x="59" y="0"/>
                    </a:moveTo>
                    <a:cubicBezTo>
                      <a:pt x="52" y="0"/>
                      <a:pt x="46" y="1"/>
                      <a:pt x="39" y="3"/>
                    </a:cubicBezTo>
                    <a:cubicBezTo>
                      <a:pt x="9" y="11"/>
                      <a:pt x="0" y="43"/>
                      <a:pt x="8" y="71"/>
                    </a:cubicBezTo>
                    <a:cubicBezTo>
                      <a:pt x="12" y="84"/>
                      <a:pt x="19" y="98"/>
                      <a:pt x="31" y="105"/>
                    </a:cubicBezTo>
                    <a:cubicBezTo>
                      <a:pt x="38" y="108"/>
                      <a:pt x="43" y="112"/>
                      <a:pt x="50" y="114"/>
                    </a:cubicBezTo>
                    <a:cubicBezTo>
                      <a:pt x="54" y="114"/>
                      <a:pt x="57" y="115"/>
                      <a:pt x="59" y="120"/>
                    </a:cubicBezTo>
                    <a:cubicBezTo>
                      <a:pt x="59" y="122"/>
                      <a:pt x="60" y="124"/>
                      <a:pt x="60" y="127"/>
                    </a:cubicBezTo>
                    <a:cubicBezTo>
                      <a:pt x="60" y="127"/>
                      <a:pt x="59" y="128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59" y="129"/>
                      <a:pt x="59" y="129"/>
                      <a:pt x="59" y="130"/>
                    </a:cubicBezTo>
                    <a:cubicBezTo>
                      <a:pt x="59" y="131"/>
                      <a:pt x="63" y="133"/>
                      <a:pt x="62" y="134"/>
                    </a:cubicBezTo>
                    <a:cubicBezTo>
                      <a:pt x="62" y="135"/>
                      <a:pt x="61" y="136"/>
                      <a:pt x="62" y="138"/>
                    </a:cubicBezTo>
                    <a:cubicBezTo>
                      <a:pt x="62" y="139"/>
                      <a:pt x="65" y="140"/>
                      <a:pt x="66" y="141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41"/>
                      <a:pt x="64" y="142"/>
                      <a:pt x="64" y="143"/>
                    </a:cubicBezTo>
                    <a:cubicBezTo>
                      <a:pt x="65" y="145"/>
                      <a:pt x="66" y="145"/>
                      <a:pt x="67" y="145"/>
                    </a:cubicBezTo>
                    <a:cubicBezTo>
                      <a:pt x="71" y="146"/>
                      <a:pt x="73" y="150"/>
                      <a:pt x="76" y="152"/>
                    </a:cubicBezTo>
                    <a:cubicBezTo>
                      <a:pt x="80" y="154"/>
                      <a:pt x="83" y="155"/>
                      <a:pt x="87" y="155"/>
                    </a:cubicBezTo>
                    <a:cubicBezTo>
                      <a:pt x="89" y="155"/>
                      <a:pt x="91" y="155"/>
                      <a:pt x="93" y="154"/>
                    </a:cubicBezTo>
                    <a:cubicBezTo>
                      <a:pt x="97" y="152"/>
                      <a:pt x="101" y="149"/>
                      <a:pt x="103" y="144"/>
                    </a:cubicBezTo>
                    <a:cubicBezTo>
                      <a:pt x="103" y="142"/>
                      <a:pt x="109" y="136"/>
                      <a:pt x="105" y="134"/>
                    </a:cubicBezTo>
                    <a:cubicBezTo>
                      <a:pt x="104" y="133"/>
                      <a:pt x="106" y="130"/>
                      <a:pt x="105" y="128"/>
                    </a:cubicBezTo>
                    <a:cubicBezTo>
                      <a:pt x="105" y="127"/>
                      <a:pt x="104" y="125"/>
                      <a:pt x="102" y="124"/>
                    </a:cubicBezTo>
                    <a:cubicBezTo>
                      <a:pt x="101" y="123"/>
                      <a:pt x="103" y="121"/>
                      <a:pt x="103" y="119"/>
                    </a:cubicBezTo>
                    <a:cubicBezTo>
                      <a:pt x="103" y="118"/>
                      <a:pt x="103" y="117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3" y="115"/>
                      <a:pt x="102" y="114"/>
                      <a:pt x="102" y="114"/>
                    </a:cubicBezTo>
                    <a:cubicBezTo>
                      <a:pt x="100" y="109"/>
                      <a:pt x="99" y="104"/>
                      <a:pt x="101" y="99"/>
                    </a:cubicBezTo>
                    <a:cubicBezTo>
                      <a:pt x="104" y="92"/>
                      <a:pt x="107" y="85"/>
                      <a:pt x="109" y="77"/>
                    </a:cubicBezTo>
                    <a:cubicBezTo>
                      <a:pt x="110" y="72"/>
                      <a:pt x="114" y="63"/>
                      <a:pt x="112" y="58"/>
                    </a:cubicBezTo>
                    <a:cubicBezTo>
                      <a:pt x="110" y="51"/>
                      <a:pt x="109" y="45"/>
                      <a:pt x="107" y="38"/>
                    </a:cubicBezTo>
                    <a:cubicBezTo>
                      <a:pt x="102" y="26"/>
                      <a:pt x="92" y="11"/>
                      <a:pt x="80" y="5"/>
                    </a:cubicBezTo>
                    <a:cubicBezTo>
                      <a:pt x="72" y="1"/>
                      <a:pt x="65" y="0"/>
                      <a:pt x="59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5487656" y="1122289"/>
                <a:ext cx="122238" cy="114300"/>
              </a:xfrm>
              <a:custGeom>
                <a:avLst/>
                <a:gdLst>
                  <a:gd name="T0" fmla="*/ 27 w 29"/>
                  <a:gd name="T1" fmla="*/ 0 h 27"/>
                  <a:gd name="T2" fmla="*/ 27 w 29"/>
                  <a:gd name="T3" fmla="*/ 0 h 27"/>
                  <a:gd name="T4" fmla="*/ 23 w 29"/>
                  <a:gd name="T5" fmla="*/ 3 h 27"/>
                  <a:gd name="T6" fmla="*/ 15 w 29"/>
                  <a:gd name="T7" fmla="*/ 11 h 27"/>
                  <a:gd name="T8" fmla="*/ 6 w 29"/>
                  <a:gd name="T9" fmla="*/ 20 h 27"/>
                  <a:gd name="T10" fmla="*/ 1 w 29"/>
                  <a:gd name="T11" fmla="*/ 24 h 27"/>
                  <a:gd name="T12" fmla="*/ 2 w 29"/>
                  <a:gd name="T13" fmla="*/ 27 h 27"/>
                  <a:gd name="T14" fmla="*/ 2 w 29"/>
                  <a:gd name="T15" fmla="*/ 27 h 27"/>
                  <a:gd name="T16" fmla="*/ 3 w 29"/>
                  <a:gd name="T17" fmla="*/ 26 h 27"/>
                  <a:gd name="T18" fmla="*/ 4 w 29"/>
                  <a:gd name="T19" fmla="*/ 25 h 27"/>
                  <a:gd name="T20" fmla="*/ 16 w 29"/>
                  <a:gd name="T21" fmla="*/ 15 h 27"/>
                  <a:gd name="T22" fmla="*/ 22 w 29"/>
                  <a:gd name="T23" fmla="*/ 8 h 27"/>
                  <a:gd name="T24" fmla="*/ 28 w 29"/>
                  <a:gd name="T25" fmla="*/ 2 h 27"/>
                  <a:gd name="T26" fmla="*/ 27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1"/>
                      <a:pt x="23" y="3"/>
                    </a:cubicBezTo>
                    <a:cubicBezTo>
                      <a:pt x="20" y="6"/>
                      <a:pt x="18" y="8"/>
                      <a:pt x="15" y="11"/>
                    </a:cubicBezTo>
                    <a:cubicBezTo>
                      <a:pt x="12" y="14"/>
                      <a:pt x="10" y="18"/>
                      <a:pt x="6" y="20"/>
                    </a:cubicBezTo>
                    <a:cubicBezTo>
                      <a:pt x="4" y="21"/>
                      <a:pt x="2" y="22"/>
                      <a:pt x="1" y="24"/>
                    </a:cubicBezTo>
                    <a:cubicBezTo>
                      <a:pt x="0" y="25"/>
                      <a:pt x="1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7" y="21"/>
                      <a:pt x="12" y="19"/>
                      <a:pt x="16" y="15"/>
                    </a:cubicBezTo>
                    <a:cubicBezTo>
                      <a:pt x="18" y="13"/>
                      <a:pt x="20" y="11"/>
                      <a:pt x="22" y="8"/>
                    </a:cubicBezTo>
                    <a:cubicBezTo>
                      <a:pt x="24" y="6"/>
                      <a:pt x="25" y="3"/>
                      <a:pt x="28" y="2"/>
                    </a:cubicBezTo>
                    <a:cubicBezTo>
                      <a:pt x="29" y="2"/>
                      <a:pt x="29" y="0"/>
                      <a:pt x="27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5411456" y="947664"/>
                <a:ext cx="114300" cy="136525"/>
              </a:xfrm>
              <a:custGeom>
                <a:avLst/>
                <a:gdLst>
                  <a:gd name="T0" fmla="*/ 25 w 27"/>
                  <a:gd name="T1" fmla="*/ 0 h 32"/>
                  <a:gd name="T2" fmla="*/ 25 w 27"/>
                  <a:gd name="T3" fmla="*/ 0 h 32"/>
                  <a:gd name="T4" fmla="*/ 11 w 27"/>
                  <a:gd name="T5" fmla="*/ 14 h 32"/>
                  <a:gd name="T6" fmla="*/ 0 w 27"/>
                  <a:gd name="T7" fmla="*/ 30 h 32"/>
                  <a:gd name="T8" fmla="*/ 2 w 27"/>
                  <a:gd name="T9" fmla="*/ 32 h 32"/>
                  <a:gd name="T10" fmla="*/ 3 w 27"/>
                  <a:gd name="T11" fmla="*/ 31 h 32"/>
                  <a:gd name="T12" fmla="*/ 4 w 27"/>
                  <a:gd name="T13" fmla="*/ 29 h 32"/>
                  <a:gd name="T14" fmla="*/ 4 w 27"/>
                  <a:gd name="T15" fmla="*/ 28 h 32"/>
                  <a:gd name="T16" fmla="*/ 8 w 27"/>
                  <a:gd name="T17" fmla="*/ 22 h 32"/>
                  <a:gd name="T18" fmla="*/ 14 w 27"/>
                  <a:gd name="T19" fmla="*/ 15 h 32"/>
                  <a:gd name="T20" fmla="*/ 24 w 27"/>
                  <a:gd name="T21" fmla="*/ 3 h 32"/>
                  <a:gd name="T22" fmla="*/ 25 w 27"/>
                  <a:gd name="T23" fmla="*/ 4 h 32"/>
                  <a:gd name="T24" fmla="*/ 27 w 27"/>
                  <a:gd name="T25" fmla="*/ 2 h 32"/>
                  <a:gd name="T26" fmla="*/ 26 w 27"/>
                  <a:gd name="T27" fmla="*/ 1 h 32"/>
                  <a:gd name="T28" fmla="*/ 25 w 2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3"/>
                      <a:pt x="15" y="9"/>
                      <a:pt x="11" y="14"/>
                    </a:cubicBezTo>
                    <a:cubicBezTo>
                      <a:pt x="7" y="19"/>
                      <a:pt x="2" y="24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2" y="32"/>
                      <a:pt x="3" y="31"/>
                      <a:pt x="3" y="31"/>
                    </a:cubicBezTo>
                    <a:cubicBezTo>
                      <a:pt x="4" y="30"/>
                      <a:pt x="4" y="30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6"/>
                      <a:pt x="7" y="24"/>
                      <a:pt x="8" y="22"/>
                    </a:cubicBezTo>
                    <a:cubicBezTo>
                      <a:pt x="10" y="20"/>
                      <a:pt x="12" y="17"/>
                      <a:pt x="14" y="15"/>
                    </a:cubicBezTo>
                    <a:cubicBezTo>
                      <a:pt x="17" y="11"/>
                      <a:pt x="20" y="6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5274931" y="876227"/>
                <a:ext cx="80963" cy="177800"/>
              </a:xfrm>
              <a:custGeom>
                <a:avLst/>
                <a:gdLst>
                  <a:gd name="T0" fmla="*/ 16 w 19"/>
                  <a:gd name="T1" fmla="*/ 0 h 42"/>
                  <a:gd name="T2" fmla="*/ 16 w 19"/>
                  <a:gd name="T3" fmla="*/ 0 h 42"/>
                  <a:gd name="T4" fmla="*/ 7 w 19"/>
                  <a:gd name="T5" fmla="*/ 15 h 42"/>
                  <a:gd name="T6" fmla="*/ 0 w 19"/>
                  <a:gd name="T7" fmla="*/ 38 h 42"/>
                  <a:gd name="T8" fmla="*/ 0 w 19"/>
                  <a:gd name="T9" fmla="*/ 38 h 42"/>
                  <a:gd name="T10" fmla="*/ 0 w 19"/>
                  <a:gd name="T11" fmla="*/ 41 h 42"/>
                  <a:gd name="T12" fmla="*/ 1 w 19"/>
                  <a:gd name="T13" fmla="*/ 42 h 42"/>
                  <a:gd name="T14" fmla="*/ 3 w 19"/>
                  <a:gd name="T15" fmla="*/ 41 h 42"/>
                  <a:gd name="T16" fmla="*/ 9 w 19"/>
                  <a:gd name="T17" fmla="*/ 20 h 42"/>
                  <a:gd name="T18" fmla="*/ 17 w 19"/>
                  <a:gd name="T19" fmla="*/ 2 h 42"/>
                  <a:gd name="T20" fmla="*/ 16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9" y="10"/>
                      <a:pt x="7" y="15"/>
                    </a:cubicBezTo>
                    <a:cubicBezTo>
                      <a:pt x="5" y="22"/>
                      <a:pt x="2" y="30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1"/>
                    </a:cubicBezTo>
                    <a:cubicBezTo>
                      <a:pt x="4" y="34"/>
                      <a:pt x="6" y="27"/>
                      <a:pt x="9" y="20"/>
                    </a:cubicBezTo>
                    <a:cubicBezTo>
                      <a:pt x="11" y="15"/>
                      <a:pt x="12" y="5"/>
                      <a:pt x="17" y="2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5109831" y="842889"/>
                <a:ext cx="42863" cy="215900"/>
              </a:xfrm>
              <a:custGeom>
                <a:avLst/>
                <a:gdLst>
                  <a:gd name="T0" fmla="*/ 4 w 10"/>
                  <a:gd name="T1" fmla="*/ 0 h 51"/>
                  <a:gd name="T2" fmla="*/ 3 w 10"/>
                  <a:gd name="T3" fmla="*/ 1 h 51"/>
                  <a:gd name="T4" fmla="*/ 2 w 10"/>
                  <a:gd name="T5" fmla="*/ 26 h 51"/>
                  <a:gd name="T6" fmla="*/ 6 w 10"/>
                  <a:gd name="T7" fmla="*/ 49 h 51"/>
                  <a:gd name="T8" fmla="*/ 7 w 10"/>
                  <a:gd name="T9" fmla="*/ 51 h 51"/>
                  <a:gd name="T10" fmla="*/ 7 w 10"/>
                  <a:gd name="T11" fmla="*/ 50 h 51"/>
                  <a:gd name="T12" fmla="*/ 9 w 10"/>
                  <a:gd name="T13" fmla="*/ 50 h 51"/>
                  <a:gd name="T14" fmla="*/ 8 w 10"/>
                  <a:gd name="T15" fmla="*/ 47 h 51"/>
                  <a:gd name="T16" fmla="*/ 8 w 10"/>
                  <a:gd name="T17" fmla="*/ 47 h 51"/>
                  <a:gd name="T18" fmla="*/ 5 w 10"/>
                  <a:gd name="T19" fmla="*/ 24 h 51"/>
                  <a:gd name="T20" fmla="*/ 5 w 10"/>
                  <a:gd name="T21" fmla="*/ 1 h 51"/>
                  <a:gd name="T22" fmla="*/ 4 w 1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4"/>
                      <a:pt x="4" y="42"/>
                      <a:pt x="6" y="49"/>
                    </a:cubicBezTo>
                    <a:cubicBezTo>
                      <a:pt x="6" y="50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0"/>
                      <a:pt x="6" y="32"/>
                      <a:pt x="5" y="24"/>
                    </a:cubicBezTo>
                    <a:cubicBezTo>
                      <a:pt x="4" y="16"/>
                      <a:pt x="3" y="8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4932031" y="939727"/>
                <a:ext cx="114300" cy="173038"/>
              </a:xfrm>
              <a:custGeom>
                <a:avLst/>
                <a:gdLst>
                  <a:gd name="T0" fmla="*/ 1 w 27"/>
                  <a:gd name="T1" fmla="*/ 0 h 41"/>
                  <a:gd name="T2" fmla="*/ 0 w 27"/>
                  <a:gd name="T3" fmla="*/ 2 h 41"/>
                  <a:gd name="T4" fmla="*/ 14 w 27"/>
                  <a:gd name="T5" fmla="*/ 30 h 41"/>
                  <a:gd name="T6" fmla="*/ 25 w 27"/>
                  <a:gd name="T7" fmla="*/ 41 h 41"/>
                  <a:gd name="T8" fmla="*/ 26 w 27"/>
                  <a:gd name="T9" fmla="*/ 41 h 41"/>
                  <a:gd name="T10" fmla="*/ 25 w 27"/>
                  <a:gd name="T11" fmla="*/ 38 h 41"/>
                  <a:gd name="T12" fmla="*/ 25 w 27"/>
                  <a:gd name="T13" fmla="*/ 39 h 41"/>
                  <a:gd name="T14" fmla="*/ 25 w 27"/>
                  <a:gd name="T15" fmla="*/ 39 h 41"/>
                  <a:gd name="T16" fmla="*/ 11 w 27"/>
                  <a:gd name="T17" fmla="*/ 21 h 41"/>
                  <a:gd name="T18" fmla="*/ 3 w 27"/>
                  <a:gd name="T19" fmla="*/ 1 h 41"/>
                  <a:gd name="T20" fmla="*/ 1 w 2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13"/>
                      <a:pt x="7" y="21"/>
                      <a:pt x="14" y="30"/>
                    </a:cubicBezTo>
                    <a:cubicBezTo>
                      <a:pt x="16" y="34"/>
                      <a:pt x="19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7" y="38"/>
                      <a:pt x="25" y="38"/>
                    </a:cubicBezTo>
                    <a:cubicBezTo>
                      <a:pt x="25" y="38"/>
                      <a:pt x="25" y="38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3" y="24"/>
                      <a:pt x="11" y="21"/>
                    </a:cubicBezTo>
                    <a:cubicBezTo>
                      <a:pt x="7" y="15"/>
                      <a:pt x="5" y="8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4754231" y="1152452"/>
                <a:ext cx="220663" cy="58738"/>
              </a:xfrm>
              <a:custGeom>
                <a:avLst/>
                <a:gdLst>
                  <a:gd name="T0" fmla="*/ 2 w 52"/>
                  <a:gd name="T1" fmla="*/ 0 h 14"/>
                  <a:gd name="T2" fmla="*/ 1 w 52"/>
                  <a:gd name="T3" fmla="*/ 2 h 14"/>
                  <a:gd name="T4" fmla="*/ 5 w 52"/>
                  <a:gd name="T5" fmla="*/ 4 h 14"/>
                  <a:gd name="T6" fmla="*/ 22 w 52"/>
                  <a:gd name="T7" fmla="*/ 9 h 14"/>
                  <a:gd name="T8" fmla="*/ 43 w 52"/>
                  <a:gd name="T9" fmla="*/ 14 h 14"/>
                  <a:gd name="T10" fmla="*/ 50 w 52"/>
                  <a:gd name="T11" fmla="*/ 13 h 14"/>
                  <a:gd name="T12" fmla="*/ 50 w 52"/>
                  <a:gd name="T13" fmla="*/ 10 h 14"/>
                  <a:gd name="T14" fmla="*/ 49 w 52"/>
                  <a:gd name="T15" fmla="*/ 10 h 14"/>
                  <a:gd name="T16" fmla="*/ 43 w 52"/>
                  <a:gd name="T17" fmla="*/ 11 h 14"/>
                  <a:gd name="T18" fmla="*/ 23 w 52"/>
                  <a:gd name="T19" fmla="*/ 6 h 14"/>
                  <a:gd name="T20" fmla="*/ 11 w 52"/>
                  <a:gd name="T21" fmla="*/ 2 h 14"/>
                  <a:gd name="T22" fmla="*/ 3 w 52"/>
                  <a:gd name="T23" fmla="*/ 0 h 14"/>
                  <a:gd name="T24" fmla="*/ 2 w 5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4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11" y="4"/>
                      <a:pt x="16" y="7"/>
                      <a:pt x="22" y="9"/>
                    </a:cubicBezTo>
                    <a:cubicBezTo>
                      <a:pt x="29" y="11"/>
                      <a:pt x="36" y="14"/>
                      <a:pt x="43" y="14"/>
                    </a:cubicBezTo>
                    <a:cubicBezTo>
                      <a:pt x="45" y="14"/>
                      <a:pt x="48" y="14"/>
                      <a:pt x="50" y="13"/>
                    </a:cubicBezTo>
                    <a:cubicBezTo>
                      <a:pt x="52" y="13"/>
                      <a:pt x="51" y="10"/>
                      <a:pt x="50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7" y="11"/>
                      <a:pt x="45" y="11"/>
                      <a:pt x="43" y="11"/>
                    </a:cubicBezTo>
                    <a:cubicBezTo>
                      <a:pt x="36" y="11"/>
                      <a:pt x="29" y="8"/>
                      <a:pt x="23" y="6"/>
                    </a:cubicBezTo>
                    <a:cubicBezTo>
                      <a:pt x="19" y="5"/>
                      <a:pt x="15" y="3"/>
                      <a:pt x="11" y="2"/>
                    </a:cubicBezTo>
                    <a:cubicBezTo>
                      <a:pt x="10" y="2"/>
                      <a:pt x="4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4766931" y="1312789"/>
                <a:ext cx="200025" cy="25400"/>
              </a:xfrm>
              <a:custGeom>
                <a:avLst/>
                <a:gdLst>
                  <a:gd name="T0" fmla="*/ 44 w 47"/>
                  <a:gd name="T1" fmla="*/ 0 h 6"/>
                  <a:gd name="T2" fmla="*/ 44 w 47"/>
                  <a:gd name="T3" fmla="*/ 0 h 6"/>
                  <a:gd name="T4" fmla="*/ 30 w 47"/>
                  <a:gd name="T5" fmla="*/ 1 h 6"/>
                  <a:gd name="T6" fmla="*/ 24 w 47"/>
                  <a:gd name="T7" fmla="*/ 1 h 6"/>
                  <a:gd name="T8" fmla="*/ 19 w 47"/>
                  <a:gd name="T9" fmla="*/ 1 h 6"/>
                  <a:gd name="T10" fmla="*/ 2 w 47"/>
                  <a:gd name="T11" fmla="*/ 3 h 6"/>
                  <a:gd name="T12" fmla="*/ 2 w 47"/>
                  <a:gd name="T13" fmla="*/ 6 h 6"/>
                  <a:gd name="T14" fmla="*/ 3 w 47"/>
                  <a:gd name="T15" fmla="*/ 6 h 6"/>
                  <a:gd name="T16" fmla="*/ 20 w 47"/>
                  <a:gd name="T17" fmla="*/ 4 h 6"/>
                  <a:gd name="T18" fmla="*/ 25 w 47"/>
                  <a:gd name="T19" fmla="*/ 4 h 6"/>
                  <a:gd name="T20" fmla="*/ 30 w 47"/>
                  <a:gd name="T21" fmla="*/ 4 h 6"/>
                  <a:gd name="T22" fmla="*/ 45 w 47"/>
                  <a:gd name="T23" fmla="*/ 3 h 6"/>
                  <a:gd name="T24" fmla="*/ 44 w 4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9" y="1"/>
                      <a:pt x="34" y="1"/>
                      <a:pt x="30" y="1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3" y="1"/>
                      <a:pt x="7" y="1"/>
                      <a:pt x="2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8" y="4"/>
                      <a:pt x="14" y="4"/>
                      <a:pt x="20" y="4"/>
                    </a:cubicBezTo>
                    <a:cubicBezTo>
                      <a:pt x="22" y="4"/>
                      <a:pt x="23" y="4"/>
                      <a:pt x="25" y="4"/>
                    </a:cubicBezTo>
                    <a:cubicBezTo>
                      <a:pt x="27" y="4"/>
                      <a:pt x="29" y="4"/>
                      <a:pt x="30" y="4"/>
                    </a:cubicBezTo>
                    <a:cubicBezTo>
                      <a:pt x="35" y="4"/>
                      <a:pt x="40" y="4"/>
                      <a:pt x="45" y="3"/>
                    </a:cubicBezTo>
                    <a:cubicBezTo>
                      <a:pt x="47" y="3"/>
                      <a:pt x="46" y="0"/>
                      <a:pt x="4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838369" y="1457252"/>
                <a:ext cx="169863" cy="144463"/>
              </a:xfrm>
              <a:custGeom>
                <a:avLst/>
                <a:gdLst>
                  <a:gd name="T0" fmla="*/ 38 w 40"/>
                  <a:gd name="T1" fmla="*/ 0 h 34"/>
                  <a:gd name="T2" fmla="*/ 38 w 40"/>
                  <a:gd name="T3" fmla="*/ 0 h 34"/>
                  <a:gd name="T4" fmla="*/ 1 w 40"/>
                  <a:gd name="T5" fmla="*/ 31 h 34"/>
                  <a:gd name="T6" fmla="*/ 2 w 40"/>
                  <a:gd name="T7" fmla="*/ 34 h 34"/>
                  <a:gd name="T8" fmla="*/ 3 w 40"/>
                  <a:gd name="T9" fmla="*/ 33 h 34"/>
                  <a:gd name="T10" fmla="*/ 39 w 40"/>
                  <a:gd name="T11" fmla="*/ 3 h 34"/>
                  <a:gd name="T12" fmla="*/ 38 w 4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4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3" y="5"/>
                      <a:pt x="9" y="18"/>
                      <a:pt x="1" y="31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11" y="20"/>
                      <a:pt x="24" y="7"/>
                      <a:pt x="39" y="3"/>
                    </a:cubicBezTo>
                    <a:cubicBezTo>
                      <a:pt x="40" y="2"/>
                      <a:pt x="40" y="0"/>
                      <a:pt x="38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5525756" y="1355652"/>
                <a:ext cx="190500" cy="28575"/>
              </a:xfrm>
              <a:custGeom>
                <a:avLst/>
                <a:gdLst>
                  <a:gd name="T0" fmla="*/ 1 w 45"/>
                  <a:gd name="T1" fmla="*/ 0 h 7"/>
                  <a:gd name="T2" fmla="*/ 1 w 45"/>
                  <a:gd name="T3" fmla="*/ 3 h 7"/>
                  <a:gd name="T4" fmla="*/ 20 w 45"/>
                  <a:gd name="T5" fmla="*/ 5 h 7"/>
                  <a:gd name="T6" fmla="*/ 40 w 45"/>
                  <a:gd name="T7" fmla="*/ 7 h 7"/>
                  <a:gd name="T8" fmla="*/ 41 w 45"/>
                  <a:gd name="T9" fmla="*/ 7 h 7"/>
                  <a:gd name="T10" fmla="*/ 42 w 45"/>
                  <a:gd name="T11" fmla="*/ 7 h 7"/>
                  <a:gd name="T12" fmla="*/ 43 w 45"/>
                  <a:gd name="T13" fmla="*/ 7 h 7"/>
                  <a:gd name="T14" fmla="*/ 43 w 45"/>
                  <a:gd name="T15" fmla="*/ 7 h 7"/>
                  <a:gd name="T16" fmla="*/ 43 w 45"/>
                  <a:gd name="T17" fmla="*/ 4 h 7"/>
                  <a:gd name="T18" fmla="*/ 43 w 45"/>
                  <a:gd name="T19" fmla="*/ 4 h 7"/>
                  <a:gd name="T20" fmla="*/ 40 w 45"/>
                  <a:gd name="T21" fmla="*/ 5 h 7"/>
                  <a:gd name="T22" fmla="*/ 21 w 45"/>
                  <a:gd name="T23" fmla="*/ 2 h 7"/>
                  <a:gd name="T24" fmla="*/ 2 w 45"/>
                  <a:gd name="T25" fmla="*/ 0 h 7"/>
                  <a:gd name="T26" fmla="*/ 1 w 4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8" y="5"/>
                      <a:pt x="13" y="4"/>
                      <a:pt x="20" y="5"/>
                    </a:cubicBezTo>
                    <a:cubicBezTo>
                      <a:pt x="26" y="6"/>
                      <a:pt x="33" y="7"/>
                      <a:pt x="40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0" y="5"/>
                    </a:cubicBezTo>
                    <a:cubicBezTo>
                      <a:pt x="34" y="5"/>
                      <a:pt x="28" y="3"/>
                      <a:pt x="21" y="2"/>
                    </a:cubicBezTo>
                    <a:cubicBezTo>
                      <a:pt x="15" y="2"/>
                      <a:pt x="8" y="2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08322" y="4703689"/>
              <a:ext cx="830263" cy="568325"/>
            </a:xfrm>
            <a:custGeom>
              <a:avLst/>
              <a:gdLst>
                <a:gd name="T0" fmla="*/ 104 w 196"/>
                <a:gd name="T1" fmla="*/ 83 h 134"/>
                <a:gd name="T2" fmla="*/ 125 w 196"/>
                <a:gd name="T3" fmla="*/ 64 h 134"/>
                <a:gd name="T4" fmla="*/ 101 w 196"/>
                <a:gd name="T5" fmla="*/ 128 h 134"/>
                <a:gd name="T6" fmla="*/ 17 w 196"/>
                <a:gd name="T7" fmla="*/ 124 h 134"/>
                <a:gd name="T8" fmla="*/ 80 w 196"/>
                <a:gd name="T9" fmla="*/ 69 h 134"/>
                <a:gd name="T10" fmla="*/ 98 w 196"/>
                <a:gd name="T11" fmla="*/ 85 h 134"/>
                <a:gd name="T12" fmla="*/ 102 w 196"/>
                <a:gd name="T13" fmla="*/ 84 h 134"/>
                <a:gd name="T14" fmla="*/ 189 w 196"/>
                <a:gd name="T15" fmla="*/ 125 h 134"/>
                <a:gd name="T16" fmla="*/ 144 w 196"/>
                <a:gd name="T17" fmla="*/ 48 h 134"/>
                <a:gd name="T18" fmla="*/ 190 w 196"/>
                <a:gd name="T19" fmla="*/ 40 h 134"/>
                <a:gd name="T20" fmla="*/ 189 w 196"/>
                <a:gd name="T21" fmla="*/ 125 h 134"/>
                <a:gd name="T22" fmla="*/ 10 w 196"/>
                <a:gd name="T23" fmla="*/ 123 h 134"/>
                <a:gd name="T24" fmla="*/ 5 w 196"/>
                <a:gd name="T25" fmla="*/ 23 h 134"/>
                <a:gd name="T26" fmla="*/ 45 w 196"/>
                <a:gd name="T27" fmla="*/ 37 h 134"/>
                <a:gd name="T28" fmla="*/ 76 w 196"/>
                <a:gd name="T29" fmla="*/ 66 h 134"/>
                <a:gd name="T30" fmla="*/ 12 w 196"/>
                <a:gd name="T31" fmla="*/ 123 h 134"/>
                <a:gd name="T32" fmla="*/ 27 w 196"/>
                <a:gd name="T33" fmla="*/ 4 h 134"/>
                <a:gd name="T34" fmla="*/ 46 w 196"/>
                <a:gd name="T35" fmla="*/ 4 h 134"/>
                <a:gd name="T36" fmla="*/ 149 w 196"/>
                <a:gd name="T37" fmla="*/ 7 h 134"/>
                <a:gd name="T38" fmla="*/ 190 w 196"/>
                <a:gd name="T39" fmla="*/ 6 h 134"/>
                <a:gd name="T40" fmla="*/ 116 w 196"/>
                <a:gd name="T41" fmla="*/ 67 h 134"/>
                <a:gd name="T42" fmla="*/ 100 w 196"/>
                <a:gd name="T43" fmla="*/ 81 h 134"/>
                <a:gd name="T44" fmla="*/ 11 w 196"/>
                <a:gd name="T45" fmla="*/ 4 h 134"/>
                <a:gd name="T46" fmla="*/ 43 w 196"/>
                <a:gd name="T47" fmla="*/ 0 h 134"/>
                <a:gd name="T48" fmla="*/ 16 w 196"/>
                <a:gd name="T49" fmla="*/ 0 h 134"/>
                <a:gd name="T50" fmla="*/ 3 w 196"/>
                <a:gd name="T51" fmla="*/ 0 h 134"/>
                <a:gd name="T52" fmla="*/ 2 w 196"/>
                <a:gd name="T53" fmla="*/ 1 h 134"/>
                <a:gd name="T54" fmla="*/ 2 w 196"/>
                <a:gd name="T55" fmla="*/ 49 h 134"/>
                <a:gd name="T56" fmla="*/ 9 w 196"/>
                <a:gd name="T57" fmla="*/ 127 h 134"/>
                <a:gd name="T58" fmla="*/ 10 w 196"/>
                <a:gd name="T59" fmla="*/ 127 h 134"/>
                <a:gd name="T60" fmla="*/ 98 w 196"/>
                <a:gd name="T61" fmla="*/ 132 h 134"/>
                <a:gd name="T62" fmla="*/ 192 w 196"/>
                <a:gd name="T63" fmla="*/ 134 h 134"/>
                <a:gd name="T64" fmla="*/ 193 w 196"/>
                <a:gd name="T65" fmla="*/ 134 h 134"/>
                <a:gd name="T66" fmla="*/ 194 w 196"/>
                <a:gd name="T67" fmla="*/ 132 h 134"/>
                <a:gd name="T68" fmla="*/ 195 w 196"/>
                <a:gd name="T69" fmla="*/ 37 h 134"/>
                <a:gd name="T70" fmla="*/ 192 w 196"/>
                <a:gd name="T71" fmla="*/ 2 h 134"/>
                <a:gd name="T72" fmla="*/ 165 w 196"/>
                <a:gd name="T73" fmla="*/ 3 h 134"/>
                <a:gd name="T74" fmla="*/ 97 w 196"/>
                <a:gd name="T75" fmla="*/ 2 h 134"/>
                <a:gd name="T76" fmla="*/ 43 w 196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4">
                  <a:moveTo>
                    <a:pt x="102" y="84"/>
                  </a:moveTo>
                  <a:cubicBezTo>
                    <a:pt x="103" y="84"/>
                    <a:pt x="103" y="84"/>
                    <a:pt x="104" y="83"/>
                  </a:cubicBezTo>
                  <a:cubicBezTo>
                    <a:pt x="108" y="78"/>
                    <a:pt x="113" y="74"/>
                    <a:pt x="118" y="70"/>
                  </a:cubicBezTo>
                  <a:cubicBezTo>
                    <a:pt x="120" y="68"/>
                    <a:pt x="122" y="66"/>
                    <a:pt x="125" y="64"/>
                  </a:cubicBezTo>
                  <a:cubicBezTo>
                    <a:pt x="148" y="83"/>
                    <a:pt x="168" y="107"/>
                    <a:pt x="188" y="130"/>
                  </a:cubicBezTo>
                  <a:cubicBezTo>
                    <a:pt x="159" y="130"/>
                    <a:pt x="130" y="129"/>
                    <a:pt x="101" y="128"/>
                  </a:cubicBezTo>
                  <a:cubicBezTo>
                    <a:pt x="86" y="127"/>
                    <a:pt x="70" y="127"/>
                    <a:pt x="54" y="126"/>
                  </a:cubicBezTo>
                  <a:cubicBezTo>
                    <a:pt x="42" y="126"/>
                    <a:pt x="29" y="125"/>
                    <a:pt x="17" y="124"/>
                  </a:cubicBezTo>
                  <a:cubicBezTo>
                    <a:pt x="25" y="116"/>
                    <a:pt x="34" y="110"/>
                    <a:pt x="42" y="104"/>
                  </a:cubicBezTo>
                  <a:cubicBezTo>
                    <a:pt x="55" y="93"/>
                    <a:pt x="69" y="82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6" y="74"/>
                    <a:pt x="92" y="79"/>
                    <a:pt x="98" y="85"/>
                  </a:cubicBezTo>
                  <a:cubicBezTo>
                    <a:pt x="99" y="85"/>
                    <a:pt x="99" y="85"/>
                    <a:pt x="100" y="85"/>
                  </a:cubicBezTo>
                  <a:cubicBezTo>
                    <a:pt x="101" y="85"/>
                    <a:pt x="102" y="85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moveTo>
                    <a:pt x="189" y="125"/>
                  </a:moveTo>
                  <a:cubicBezTo>
                    <a:pt x="170" y="103"/>
                    <a:pt x="151" y="80"/>
                    <a:pt x="128" y="62"/>
                  </a:cubicBezTo>
                  <a:cubicBezTo>
                    <a:pt x="134" y="57"/>
                    <a:pt x="139" y="53"/>
                    <a:pt x="144" y="48"/>
                  </a:cubicBezTo>
                  <a:cubicBezTo>
                    <a:pt x="160" y="36"/>
                    <a:pt x="175" y="23"/>
                    <a:pt x="191" y="11"/>
                  </a:cubicBezTo>
                  <a:cubicBezTo>
                    <a:pt x="192" y="20"/>
                    <a:pt x="191" y="30"/>
                    <a:pt x="190" y="40"/>
                  </a:cubicBezTo>
                  <a:cubicBezTo>
                    <a:pt x="190" y="51"/>
                    <a:pt x="190" y="62"/>
                    <a:pt x="189" y="74"/>
                  </a:cubicBezTo>
                  <a:cubicBezTo>
                    <a:pt x="189" y="91"/>
                    <a:pt x="189" y="108"/>
                    <a:pt x="189" y="125"/>
                  </a:cubicBezTo>
                  <a:moveTo>
                    <a:pt x="12" y="123"/>
                  </a:moveTo>
                  <a:cubicBezTo>
                    <a:pt x="11" y="123"/>
                    <a:pt x="11" y="123"/>
                    <a:pt x="10" y="123"/>
                  </a:cubicBezTo>
                  <a:cubicBezTo>
                    <a:pt x="8" y="99"/>
                    <a:pt x="7" y="75"/>
                    <a:pt x="6" y="51"/>
                  </a:cubicBezTo>
                  <a:cubicBezTo>
                    <a:pt x="6" y="42"/>
                    <a:pt x="5" y="32"/>
                    <a:pt x="5" y="23"/>
                  </a:cubicBezTo>
                  <a:cubicBezTo>
                    <a:pt x="5" y="17"/>
                    <a:pt x="4" y="11"/>
                    <a:pt x="5" y="5"/>
                  </a:cubicBezTo>
                  <a:cubicBezTo>
                    <a:pt x="18" y="16"/>
                    <a:pt x="31" y="26"/>
                    <a:pt x="45" y="37"/>
                  </a:cubicBezTo>
                  <a:cubicBezTo>
                    <a:pt x="56" y="46"/>
                    <a:pt x="66" y="56"/>
                    <a:pt x="77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66" y="79"/>
                    <a:pt x="53" y="89"/>
                    <a:pt x="40" y="100"/>
                  </a:cubicBezTo>
                  <a:cubicBezTo>
                    <a:pt x="31" y="107"/>
                    <a:pt x="20" y="114"/>
                    <a:pt x="12" y="123"/>
                  </a:cubicBezTo>
                  <a:moveTo>
                    <a:pt x="14" y="4"/>
                  </a:moveTo>
                  <a:cubicBezTo>
                    <a:pt x="19" y="4"/>
                    <a:pt x="23" y="4"/>
                    <a:pt x="27" y="4"/>
                  </a:cubicBezTo>
                  <a:cubicBezTo>
                    <a:pt x="32" y="4"/>
                    <a:pt x="36" y="4"/>
                    <a:pt x="41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63" y="5"/>
                    <a:pt x="80" y="5"/>
                    <a:pt x="97" y="6"/>
                  </a:cubicBezTo>
                  <a:cubicBezTo>
                    <a:pt x="114" y="7"/>
                    <a:pt x="131" y="7"/>
                    <a:pt x="149" y="7"/>
                  </a:cubicBezTo>
                  <a:cubicBezTo>
                    <a:pt x="154" y="7"/>
                    <a:pt x="159" y="8"/>
                    <a:pt x="164" y="8"/>
                  </a:cubicBezTo>
                  <a:cubicBezTo>
                    <a:pt x="172" y="8"/>
                    <a:pt x="181" y="7"/>
                    <a:pt x="190" y="6"/>
                  </a:cubicBezTo>
                  <a:cubicBezTo>
                    <a:pt x="174" y="19"/>
                    <a:pt x="158" y="32"/>
                    <a:pt x="143" y="44"/>
                  </a:cubicBezTo>
                  <a:cubicBezTo>
                    <a:pt x="134" y="52"/>
                    <a:pt x="125" y="59"/>
                    <a:pt x="116" y="67"/>
                  </a:cubicBezTo>
                  <a:cubicBezTo>
                    <a:pt x="111" y="71"/>
                    <a:pt x="105" y="75"/>
                    <a:pt x="101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82" y="65"/>
                    <a:pt x="66" y="49"/>
                    <a:pt x="48" y="34"/>
                  </a:cubicBezTo>
                  <a:cubicBezTo>
                    <a:pt x="36" y="24"/>
                    <a:pt x="23" y="14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moveTo>
                    <a:pt x="43" y="0"/>
                  </a:moveTo>
                  <a:cubicBezTo>
                    <a:pt x="39" y="0"/>
                    <a:pt x="34" y="0"/>
                    <a:pt x="30" y="0"/>
                  </a:cubicBezTo>
                  <a:cubicBezTo>
                    <a:pt x="25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7"/>
                    <a:pt x="1" y="14"/>
                    <a:pt x="1" y="20"/>
                  </a:cubicBezTo>
                  <a:cubicBezTo>
                    <a:pt x="1" y="30"/>
                    <a:pt x="1" y="40"/>
                    <a:pt x="2" y="49"/>
                  </a:cubicBezTo>
                  <a:cubicBezTo>
                    <a:pt x="3" y="75"/>
                    <a:pt x="4" y="100"/>
                    <a:pt x="6" y="125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24" y="129"/>
                    <a:pt x="38" y="130"/>
                    <a:pt x="52" y="130"/>
                  </a:cubicBezTo>
                  <a:cubicBezTo>
                    <a:pt x="67" y="131"/>
                    <a:pt x="83" y="132"/>
                    <a:pt x="98" y="132"/>
                  </a:cubicBezTo>
                  <a:cubicBezTo>
                    <a:pt x="129" y="133"/>
                    <a:pt x="160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3"/>
                    <a:pt x="194" y="133"/>
                    <a:pt x="194" y="132"/>
                  </a:cubicBezTo>
                  <a:cubicBezTo>
                    <a:pt x="194" y="113"/>
                    <a:pt x="193" y="93"/>
                    <a:pt x="194" y="74"/>
                  </a:cubicBezTo>
                  <a:cubicBezTo>
                    <a:pt x="194" y="62"/>
                    <a:pt x="194" y="49"/>
                    <a:pt x="195" y="37"/>
                  </a:cubicBezTo>
                  <a:cubicBezTo>
                    <a:pt x="196" y="26"/>
                    <a:pt x="196" y="15"/>
                    <a:pt x="195" y="4"/>
                  </a:cubicBezTo>
                  <a:cubicBezTo>
                    <a:pt x="195" y="3"/>
                    <a:pt x="194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83" y="3"/>
                    <a:pt x="174" y="3"/>
                    <a:pt x="165" y="3"/>
                  </a:cubicBezTo>
                  <a:cubicBezTo>
                    <a:pt x="159" y="3"/>
                    <a:pt x="152" y="3"/>
                    <a:pt x="146" y="3"/>
                  </a:cubicBezTo>
                  <a:cubicBezTo>
                    <a:pt x="130" y="2"/>
                    <a:pt x="113" y="2"/>
                    <a:pt x="97" y="2"/>
                  </a:cubicBezTo>
                  <a:cubicBezTo>
                    <a:pt x="81" y="1"/>
                    <a:pt x="65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992106" y="549202"/>
              <a:ext cx="630238" cy="1085850"/>
            </a:xfrm>
            <a:custGeom>
              <a:avLst/>
              <a:gdLst>
                <a:gd name="T0" fmla="*/ 79 w 149"/>
                <a:gd name="T1" fmla="*/ 242 h 256"/>
                <a:gd name="T2" fmla="*/ 77 w 149"/>
                <a:gd name="T3" fmla="*/ 251 h 256"/>
                <a:gd name="T4" fmla="*/ 67 w 149"/>
                <a:gd name="T5" fmla="*/ 243 h 256"/>
                <a:gd name="T6" fmla="*/ 88 w 149"/>
                <a:gd name="T7" fmla="*/ 232 h 256"/>
                <a:gd name="T8" fmla="*/ 87 w 149"/>
                <a:gd name="T9" fmla="*/ 239 h 256"/>
                <a:gd name="T10" fmla="*/ 68 w 149"/>
                <a:gd name="T11" fmla="*/ 239 h 256"/>
                <a:gd name="T12" fmla="*/ 62 w 149"/>
                <a:gd name="T13" fmla="*/ 239 h 256"/>
                <a:gd name="T14" fmla="*/ 89 w 149"/>
                <a:gd name="T15" fmla="*/ 229 h 256"/>
                <a:gd name="T16" fmla="*/ 60 w 149"/>
                <a:gd name="T17" fmla="*/ 219 h 256"/>
                <a:gd name="T18" fmla="*/ 103 w 149"/>
                <a:gd name="T19" fmla="*/ 101 h 256"/>
                <a:gd name="T20" fmla="*/ 69 w 149"/>
                <a:gd name="T21" fmla="*/ 215 h 256"/>
                <a:gd name="T22" fmla="*/ 53 w 149"/>
                <a:gd name="T23" fmla="*/ 98 h 256"/>
                <a:gd name="T24" fmla="*/ 71 w 149"/>
                <a:gd name="T25" fmla="*/ 95 h 256"/>
                <a:gd name="T26" fmla="*/ 91 w 149"/>
                <a:gd name="T27" fmla="*/ 99 h 256"/>
                <a:gd name="T28" fmla="*/ 86 w 149"/>
                <a:gd name="T29" fmla="*/ 148 h 256"/>
                <a:gd name="T30" fmla="*/ 45 w 149"/>
                <a:gd name="T31" fmla="*/ 93 h 256"/>
                <a:gd name="T32" fmla="*/ 37 w 149"/>
                <a:gd name="T33" fmla="*/ 90 h 256"/>
                <a:gd name="T34" fmla="*/ 96 w 149"/>
                <a:gd name="T35" fmla="*/ 92 h 256"/>
                <a:gd name="T36" fmla="*/ 103 w 149"/>
                <a:gd name="T37" fmla="*/ 86 h 256"/>
                <a:gd name="T38" fmla="*/ 57 w 149"/>
                <a:gd name="T39" fmla="*/ 80 h 256"/>
                <a:gd name="T40" fmla="*/ 59 w 149"/>
                <a:gd name="T41" fmla="*/ 79 h 256"/>
                <a:gd name="T42" fmla="*/ 81 w 149"/>
                <a:gd name="T43" fmla="*/ 82 h 256"/>
                <a:gd name="T44" fmla="*/ 84 w 149"/>
                <a:gd name="T45" fmla="*/ 77 h 256"/>
                <a:gd name="T46" fmla="*/ 65 w 149"/>
                <a:gd name="T47" fmla="*/ 215 h 256"/>
                <a:gd name="T48" fmla="*/ 13 w 149"/>
                <a:gd name="T49" fmla="*/ 118 h 256"/>
                <a:gd name="T50" fmla="*/ 111 w 149"/>
                <a:gd name="T51" fmla="*/ 13 h 256"/>
                <a:gd name="T52" fmla="*/ 90 w 149"/>
                <a:gd name="T53" fmla="*/ 212 h 256"/>
                <a:gd name="T54" fmla="*/ 86 w 149"/>
                <a:gd name="T55" fmla="*/ 214 h 256"/>
                <a:gd name="T56" fmla="*/ 98 w 149"/>
                <a:gd name="T57" fmla="*/ 106 h 256"/>
                <a:gd name="T58" fmla="*/ 106 w 149"/>
                <a:gd name="T59" fmla="*/ 96 h 256"/>
                <a:gd name="T60" fmla="*/ 95 w 149"/>
                <a:gd name="T61" fmla="*/ 97 h 256"/>
                <a:gd name="T62" fmla="*/ 104 w 149"/>
                <a:gd name="T63" fmla="*/ 77 h 256"/>
                <a:gd name="T64" fmla="*/ 89 w 149"/>
                <a:gd name="T65" fmla="*/ 75 h 256"/>
                <a:gd name="T66" fmla="*/ 77 w 149"/>
                <a:gd name="T67" fmla="*/ 75 h 256"/>
                <a:gd name="T68" fmla="*/ 73 w 149"/>
                <a:gd name="T69" fmla="*/ 91 h 256"/>
                <a:gd name="T70" fmla="*/ 59 w 149"/>
                <a:gd name="T71" fmla="*/ 70 h 256"/>
                <a:gd name="T72" fmla="*/ 55 w 149"/>
                <a:gd name="T73" fmla="*/ 84 h 256"/>
                <a:gd name="T74" fmla="*/ 51 w 149"/>
                <a:gd name="T75" fmla="*/ 94 h 256"/>
                <a:gd name="T76" fmla="*/ 31 w 149"/>
                <a:gd name="T77" fmla="*/ 89 h 256"/>
                <a:gd name="T78" fmla="*/ 49 w 149"/>
                <a:gd name="T79" fmla="*/ 101 h 256"/>
                <a:gd name="T80" fmla="*/ 65 w 149"/>
                <a:gd name="T81" fmla="*/ 215 h 256"/>
                <a:gd name="T82" fmla="*/ 2 w 149"/>
                <a:gd name="T83" fmla="*/ 74 h 256"/>
                <a:gd name="T84" fmla="*/ 57 w 149"/>
                <a:gd name="T85" fmla="*/ 215 h 256"/>
                <a:gd name="T86" fmla="*/ 76 w 149"/>
                <a:gd name="T87" fmla="*/ 256 h 256"/>
                <a:gd name="T88" fmla="*/ 111 w 149"/>
                <a:gd name="T89" fmla="*/ 154 h 256"/>
                <a:gd name="T90" fmla="*/ 78 w 149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56">
                  <a:moveTo>
                    <a:pt x="67" y="243"/>
                  </a:moveTo>
                  <a:cubicBezTo>
                    <a:pt x="69" y="243"/>
                    <a:pt x="71" y="243"/>
                    <a:pt x="73" y="242"/>
                  </a:cubicBezTo>
                  <a:cubicBezTo>
                    <a:pt x="75" y="242"/>
                    <a:pt x="77" y="242"/>
                    <a:pt x="79" y="242"/>
                  </a:cubicBezTo>
                  <a:cubicBezTo>
                    <a:pt x="82" y="242"/>
                    <a:pt x="84" y="242"/>
                    <a:pt x="86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5" y="248"/>
                    <a:pt x="82" y="251"/>
                    <a:pt x="77" y="251"/>
                  </a:cubicBezTo>
                  <a:cubicBezTo>
                    <a:pt x="76" y="252"/>
                    <a:pt x="75" y="252"/>
                    <a:pt x="75" y="252"/>
                  </a:cubicBezTo>
                  <a:cubicBezTo>
                    <a:pt x="69" y="252"/>
                    <a:pt x="65" y="248"/>
                    <a:pt x="63" y="243"/>
                  </a:cubicBezTo>
                  <a:cubicBezTo>
                    <a:pt x="65" y="243"/>
                    <a:pt x="66" y="243"/>
                    <a:pt x="67" y="243"/>
                  </a:cubicBezTo>
                  <a:moveTo>
                    <a:pt x="62" y="239"/>
                  </a:moveTo>
                  <a:cubicBezTo>
                    <a:pt x="61" y="236"/>
                    <a:pt x="61" y="234"/>
                    <a:pt x="60" y="231"/>
                  </a:cubicBezTo>
                  <a:cubicBezTo>
                    <a:pt x="70" y="231"/>
                    <a:pt x="79" y="232"/>
                    <a:pt x="88" y="232"/>
                  </a:cubicBezTo>
                  <a:cubicBezTo>
                    <a:pt x="88" y="232"/>
                    <a:pt x="89" y="232"/>
                    <a:pt x="89" y="232"/>
                  </a:cubicBezTo>
                  <a:cubicBezTo>
                    <a:pt x="89" y="235"/>
                    <a:pt x="88" y="237"/>
                    <a:pt x="88" y="239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5" y="238"/>
                    <a:pt x="83" y="238"/>
                    <a:pt x="81" y="238"/>
                  </a:cubicBezTo>
                  <a:cubicBezTo>
                    <a:pt x="79" y="238"/>
                    <a:pt x="77" y="238"/>
                    <a:pt x="74" y="238"/>
                  </a:cubicBezTo>
                  <a:cubicBezTo>
                    <a:pt x="72" y="239"/>
                    <a:pt x="70" y="239"/>
                    <a:pt x="68" y="239"/>
                  </a:cubicBezTo>
                  <a:cubicBezTo>
                    <a:pt x="67" y="239"/>
                    <a:pt x="65" y="239"/>
                    <a:pt x="63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8"/>
                    <a:pt x="62" y="238"/>
                    <a:pt x="62" y="239"/>
                  </a:cubicBezTo>
                  <a:moveTo>
                    <a:pt x="65" y="219"/>
                  </a:moveTo>
                  <a:cubicBezTo>
                    <a:pt x="73" y="219"/>
                    <a:pt x="81" y="219"/>
                    <a:pt x="89" y="219"/>
                  </a:cubicBezTo>
                  <a:cubicBezTo>
                    <a:pt x="89" y="222"/>
                    <a:pt x="89" y="225"/>
                    <a:pt x="89" y="229"/>
                  </a:cubicBezTo>
                  <a:cubicBezTo>
                    <a:pt x="89" y="228"/>
                    <a:pt x="88" y="228"/>
                    <a:pt x="88" y="228"/>
                  </a:cubicBezTo>
                  <a:cubicBezTo>
                    <a:pt x="79" y="228"/>
                    <a:pt x="69" y="227"/>
                    <a:pt x="60" y="227"/>
                  </a:cubicBezTo>
                  <a:cubicBezTo>
                    <a:pt x="60" y="224"/>
                    <a:pt x="60" y="221"/>
                    <a:pt x="60" y="219"/>
                  </a:cubicBezTo>
                  <a:cubicBezTo>
                    <a:pt x="62" y="219"/>
                    <a:pt x="63" y="219"/>
                    <a:pt x="65" y="219"/>
                  </a:cubicBezTo>
                  <a:moveTo>
                    <a:pt x="103" y="102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4" y="101"/>
                    <a:pt x="105" y="101"/>
                  </a:cubicBezTo>
                  <a:cubicBezTo>
                    <a:pt x="105" y="101"/>
                    <a:pt x="105" y="101"/>
                    <a:pt x="103" y="102"/>
                  </a:cubicBezTo>
                  <a:moveTo>
                    <a:pt x="69" y="215"/>
                  </a:moveTo>
                  <a:cubicBezTo>
                    <a:pt x="73" y="196"/>
                    <a:pt x="74" y="176"/>
                    <a:pt x="71" y="157"/>
                  </a:cubicBezTo>
                  <a:cubicBezTo>
                    <a:pt x="69" y="139"/>
                    <a:pt x="64" y="118"/>
                    <a:pt x="55" y="102"/>
                  </a:cubicBezTo>
                  <a:cubicBezTo>
                    <a:pt x="54" y="101"/>
                    <a:pt x="54" y="99"/>
                    <a:pt x="53" y="98"/>
                  </a:cubicBezTo>
                  <a:cubicBezTo>
                    <a:pt x="56" y="97"/>
                    <a:pt x="60" y="94"/>
                    <a:pt x="61" y="91"/>
                  </a:cubicBezTo>
                  <a:cubicBezTo>
                    <a:pt x="64" y="93"/>
                    <a:pt x="67" y="94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5" y="95"/>
                    <a:pt x="78" y="94"/>
                    <a:pt x="80" y="91"/>
                  </a:cubicBezTo>
                  <a:cubicBezTo>
                    <a:pt x="83" y="94"/>
                    <a:pt x="87" y="96"/>
                    <a:pt x="91" y="97"/>
                  </a:cubicBezTo>
                  <a:cubicBezTo>
                    <a:pt x="91" y="98"/>
                    <a:pt x="91" y="99"/>
                    <a:pt x="91" y="99"/>
                  </a:cubicBezTo>
                  <a:cubicBezTo>
                    <a:pt x="91" y="101"/>
                    <a:pt x="92" y="103"/>
                    <a:pt x="94" y="104"/>
                  </a:cubicBezTo>
                  <a:cubicBezTo>
                    <a:pt x="91" y="108"/>
                    <a:pt x="90" y="112"/>
                    <a:pt x="89" y="116"/>
                  </a:cubicBezTo>
                  <a:cubicBezTo>
                    <a:pt x="87" y="127"/>
                    <a:pt x="86" y="137"/>
                    <a:pt x="86" y="148"/>
                  </a:cubicBezTo>
                  <a:cubicBezTo>
                    <a:pt x="85" y="170"/>
                    <a:pt x="82" y="192"/>
                    <a:pt x="82" y="215"/>
                  </a:cubicBezTo>
                  <a:cubicBezTo>
                    <a:pt x="78" y="215"/>
                    <a:pt x="73" y="215"/>
                    <a:pt x="69" y="215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4" y="93"/>
                  </a:cubicBezTo>
                  <a:cubicBezTo>
                    <a:pt x="42" y="93"/>
                    <a:pt x="40" y="92"/>
                    <a:pt x="39" y="91"/>
                  </a:cubicBezTo>
                  <a:cubicBezTo>
                    <a:pt x="38" y="90"/>
                    <a:pt x="38" y="90"/>
                    <a:pt x="37" y="90"/>
                  </a:cubicBezTo>
                  <a:cubicBezTo>
                    <a:pt x="35" y="89"/>
                    <a:pt x="35" y="87"/>
                    <a:pt x="36" y="85"/>
                  </a:cubicBezTo>
                  <a:cubicBezTo>
                    <a:pt x="40" y="85"/>
                    <a:pt x="43" y="89"/>
                    <a:pt x="45" y="93"/>
                  </a:cubicBezTo>
                  <a:moveTo>
                    <a:pt x="96" y="92"/>
                  </a:moveTo>
                  <a:cubicBezTo>
                    <a:pt x="97" y="89"/>
                    <a:pt x="100" y="85"/>
                    <a:pt x="102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5" y="82"/>
                    <a:pt x="103" y="86"/>
                    <a:pt x="103" y="86"/>
                  </a:cubicBezTo>
                  <a:cubicBezTo>
                    <a:pt x="101" y="89"/>
                    <a:pt x="99" y="91"/>
                    <a:pt x="96" y="92"/>
                  </a:cubicBezTo>
                  <a:moveTo>
                    <a:pt x="59" y="83"/>
                  </a:moveTo>
                  <a:cubicBezTo>
                    <a:pt x="59" y="82"/>
                    <a:pt x="58" y="81"/>
                    <a:pt x="57" y="80"/>
                  </a:cubicBezTo>
                  <a:cubicBezTo>
                    <a:pt x="57" y="80"/>
                    <a:pt x="56" y="79"/>
                    <a:pt x="56" y="78"/>
                  </a:cubicBezTo>
                  <a:cubicBezTo>
                    <a:pt x="55" y="77"/>
                    <a:pt x="55" y="76"/>
                    <a:pt x="58" y="75"/>
                  </a:cubicBezTo>
                  <a:cubicBezTo>
                    <a:pt x="58" y="76"/>
                    <a:pt x="59" y="78"/>
                    <a:pt x="59" y="79"/>
                  </a:cubicBezTo>
                  <a:cubicBezTo>
                    <a:pt x="59" y="80"/>
                    <a:pt x="59" y="82"/>
                    <a:pt x="59" y="83"/>
                  </a:cubicBezTo>
                  <a:moveTo>
                    <a:pt x="81" y="84"/>
                  </a:moveTo>
                  <a:cubicBezTo>
                    <a:pt x="81" y="83"/>
                    <a:pt x="81" y="83"/>
                    <a:pt x="81" y="82"/>
                  </a:cubicBezTo>
                  <a:cubicBezTo>
                    <a:pt x="80" y="80"/>
                    <a:pt x="81" y="77"/>
                    <a:pt x="82" y="75"/>
                  </a:cubicBezTo>
                  <a:cubicBezTo>
                    <a:pt x="82" y="74"/>
                    <a:pt x="83" y="73"/>
                    <a:pt x="83" y="73"/>
                  </a:cubicBezTo>
                  <a:cubicBezTo>
                    <a:pt x="84" y="73"/>
                    <a:pt x="84" y="76"/>
                    <a:pt x="84" y="77"/>
                  </a:cubicBezTo>
                  <a:cubicBezTo>
                    <a:pt x="84" y="79"/>
                    <a:pt x="83" y="80"/>
                    <a:pt x="82" y="82"/>
                  </a:cubicBezTo>
                  <a:cubicBezTo>
                    <a:pt x="82" y="83"/>
                    <a:pt x="81" y="83"/>
                    <a:pt x="81" y="84"/>
                  </a:cubicBezTo>
                  <a:moveTo>
                    <a:pt x="65" y="215"/>
                  </a:moveTo>
                  <a:cubicBezTo>
                    <a:pt x="64" y="215"/>
                    <a:pt x="62" y="215"/>
                    <a:pt x="61" y="215"/>
                  </a:cubicBezTo>
                  <a:cubicBezTo>
                    <a:pt x="61" y="197"/>
                    <a:pt x="58" y="181"/>
                    <a:pt x="47" y="165"/>
                  </a:cubicBezTo>
                  <a:cubicBezTo>
                    <a:pt x="36" y="149"/>
                    <a:pt x="21" y="136"/>
                    <a:pt x="13" y="118"/>
                  </a:cubicBezTo>
                  <a:cubicBezTo>
                    <a:pt x="0" y="90"/>
                    <a:pt x="4" y="53"/>
                    <a:pt x="24" y="29"/>
                  </a:cubicBezTo>
                  <a:cubicBezTo>
                    <a:pt x="37" y="13"/>
                    <a:pt x="57" y="4"/>
                    <a:pt x="77" y="4"/>
                  </a:cubicBezTo>
                  <a:cubicBezTo>
                    <a:pt x="89" y="4"/>
                    <a:pt x="101" y="7"/>
                    <a:pt x="111" y="13"/>
                  </a:cubicBezTo>
                  <a:cubicBezTo>
                    <a:pt x="144" y="31"/>
                    <a:pt x="145" y="79"/>
                    <a:pt x="133" y="111"/>
                  </a:cubicBezTo>
                  <a:cubicBezTo>
                    <a:pt x="127" y="129"/>
                    <a:pt x="112" y="143"/>
                    <a:pt x="103" y="160"/>
                  </a:cubicBezTo>
                  <a:cubicBezTo>
                    <a:pt x="94" y="176"/>
                    <a:pt x="92" y="194"/>
                    <a:pt x="90" y="212"/>
                  </a:cubicBezTo>
                  <a:cubicBezTo>
                    <a:pt x="89" y="212"/>
                    <a:pt x="89" y="213"/>
                    <a:pt x="89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8" y="214"/>
                    <a:pt x="87" y="214"/>
                    <a:pt x="86" y="214"/>
                  </a:cubicBezTo>
                  <a:cubicBezTo>
                    <a:pt x="86" y="194"/>
                    <a:pt x="89" y="174"/>
                    <a:pt x="90" y="153"/>
                  </a:cubicBezTo>
                  <a:cubicBezTo>
                    <a:pt x="91" y="143"/>
                    <a:pt x="91" y="133"/>
                    <a:pt x="93" y="122"/>
                  </a:cubicBezTo>
                  <a:cubicBezTo>
                    <a:pt x="94" y="116"/>
                    <a:pt x="95" y="110"/>
                    <a:pt x="98" y="106"/>
                  </a:cubicBezTo>
                  <a:cubicBezTo>
                    <a:pt x="100" y="106"/>
                    <a:pt x="101" y="106"/>
                    <a:pt x="102" y="106"/>
                  </a:cubicBezTo>
                  <a:cubicBezTo>
                    <a:pt x="105" y="106"/>
                    <a:pt x="108" y="105"/>
                    <a:pt x="109" y="102"/>
                  </a:cubicBezTo>
                  <a:cubicBezTo>
                    <a:pt x="110" y="100"/>
                    <a:pt x="109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96"/>
                    <a:pt x="100" y="98"/>
                    <a:pt x="97" y="101"/>
                  </a:cubicBezTo>
                  <a:cubicBezTo>
                    <a:pt x="96" y="100"/>
                    <a:pt x="95" y="98"/>
                    <a:pt x="95" y="97"/>
                  </a:cubicBezTo>
                  <a:cubicBezTo>
                    <a:pt x="100" y="96"/>
                    <a:pt x="105" y="92"/>
                    <a:pt x="107" y="87"/>
                  </a:cubicBezTo>
                  <a:cubicBezTo>
                    <a:pt x="109" y="85"/>
                    <a:pt x="110" y="79"/>
                    <a:pt x="107" y="78"/>
                  </a:cubicBezTo>
                  <a:cubicBezTo>
                    <a:pt x="106" y="77"/>
                    <a:pt x="105" y="77"/>
                    <a:pt x="104" y="77"/>
                  </a:cubicBezTo>
                  <a:cubicBezTo>
                    <a:pt x="98" y="77"/>
                    <a:pt x="93" y="86"/>
                    <a:pt x="92" y="93"/>
                  </a:cubicBezTo>
                  <a:cubicBezTo>
                    <a:pt x="88" y="93"/>
                    <a:pt x="85" y="91"/>
                    <a:pt x="83" y="89"/>
                  </a:cubicBezTo>
                  <a:cubicBezTo>
                    <a:pt x="87" y="85"/>
                    <a:pt x="89" y="79"/>
                    <a:pt x="89" y="75"/>
                  </a:cubicBezTo>
                  <a:cubicBezTo>
                    <a:pt x="89" y="72"/>
                    <a:pt x="87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0" y="68"/>
                    <a:pt x="78" y="72"/>
                    <a:pt x="77" y="75"/>
                  </a:cubicBezTo>
                  <a:cubicBezTo>
                    <a:pt x="76" y="79"/>
                    <a:pt x="76" y="84"/>
                    <a:pt x="78" y="88"/>
                  </a:cubicBezTo>
                  <a:cubicBezTo>
                    <a:pt x="78" y="88"/>
                    <a:pt x="77" y="89"/>
                    <a:pt x="77" y="89"/>
                  </a:cubicBezTo>
                  <a:cubicBezTo>
                    <a:pt x="76" y="90"/>
                    <a:pt x="74" y="91"/>
                    <a:pt x="73" y="91"/>
                  </a:cubicBezTo>
                  <a:cubicBezTo>
                    <a:pt x="70" y="91"/>
                    <a:pt x="66" y="89"/>
                    <a:pt x="63" y="86"/>
                  </a:cubicBezTo>
                  <a:cubicBezTo>
                    <a:pt x="64" y="84"/>
                    <a:pt x="64" y="82"/>
                    <a:pt x="63" y="80"/>
                  </a:cubicBezTo>
                  <a:cubicBezTo>
                    <a:pt x="63" y="76"/>
                    <a:pt x="62" y="72"/>
                    <a:pt x="59" y="70"/>
                  </a:cubicBezTo>
                  <a:cubicBezTo>
                    <a:pt x="58" y="69"/>
                    <a:pt x="57" y="69"/>
                    <a:pt x="56" y="69"/>
                  </a:cubicBezTo>
                  <a:cubicBezTo>
                    <a:pt x="54" y="69"/>
                    <a:pt x="51" y="71"/>
                    <a:pt x="51" y="73"/>
                  </a:cubicBezTo>
                  <a:cubicBezTo>
                    <a:pt x="50" y="78"/>
                    <a:pt x="52" y="81"/>
                    <a:pt x="55" y="84"/>
                  </a:cubicBezTo>
                  <a:cubicBezTo>
                    <a:pt x="56" y="85"/>
                    <a:pt x="57" y="87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92"/>
                    <a:pt x="54" y="93"/>
                    <a:pt x="51" y="94"/>
                  </a:cubicBezTo>
                  <a:cubicBezTo>
                    <a:pt x="47" y="87"/>
                    <a:pt x="42" y="80"/>
                    <a:pt x="36" y="80"/>
                  </a:cubicBezTo>
                  <a:cubicBezTo>
                    <a:pt x="36" y="80"/>
                    <a:pt x="35" y="81"/>
                    <a:pt x="34" y="81"/>
                  </a:cubicBezTo>
                  <a:cubicBezTo>
                    <a:pt x="31" y="82"/>
                    <a:pt x="29" y="86"/>
                    <a:pt x="31" y="89"/>
                  </a:cubicBezTo>
                  <a:cubicBezTo>
                    <a:pt x="33" y="94"/>
                    <a:pt x="39" y="96"/>
                    <a:pt x="44" y="98"/>
                  </a:cubicBezTo>
                  <a:cubicBezTo>
                    <a:pt x="46" y="98"/>
                    <a:pt x="47" y="98"/>
                    <a:pt x="48" y="98"/>
                  </a:cubicBezTo>
                  <a:cubicBezTo>
                    <a:pt x="49" y="99"/>
                    <a:pt x="49" y="100"/>
                    <a:pt x="49" y="101"/>
                  </a:cubicBezTo>
                  <a:cubicBezTo>
                    <a:pt x="58" y="116"/>
                    <a:pt x="63" y="134"/>
                    <a:pt x="66" y="151"/>
                  </a:cubicBezTo>
                  <a:cubicBezTo>
                    <a:pt x="70" y="172"/>
                    <a:pt x="70" y="194"/>
                    <a:pt x="65" y="214"/>
                  </a:cubicBezTo>
                  <a:cubicBezTo>
                    <a:pt x="65" y="214"/>
                    <a:pt x="65" y="215"/>
                    <a:pt x="65" y="215"/>
                  </a:cubicBezTo>
                  <a:moveTo>
                    <a:pt x="78" y="0"/>
                  </a:moveTo>
                  <a:cubicBezTo>
                    <a:pt x="67" y="0"/>
                    <a:pt x="55" y="2"/>
                    <a:pt x="45" y="7"/>
                  </a:cubicBezTo>
                  <a:cubicBezTo>
                    <a:pt x="19" y="19"/>
                    <a:pt x="4" y="47"/>
                    <a:pt x="2" y="74"/>
                  </a:cubicBezTo>
                  <a:cubicBezTo>
                    <a:pt x="0" y="97"/>
                    <a:pt x="6" y="119"/>
                    <a:pt x="20" y="137"/>
                  </a:cubicBezTo>
                  <a:cubicBezTo>
                    <a:pt x="28" y="149"/>
                    <a:pt x="38" y="159"/>
                    <a:pt x="46" y="172"/>
                  </a:cubicBezTo>
                  <a:cubicBezTo>
                    <a:pt x="55" y="185"/>
                    <a:pt x="57" y="200"/>
                    <a:pt x="57" y="215"/>
                  </a:cubicBezTo>
                  <a:cubicBezTo>
                    <a:pt x="56" y="215"/>
                    <a:pt x="56" y="216"/>
                    <a:pt x="56" y="217"/>
                  </a:cubicBezTo>
                  <a:cubicBezTo>
                    <a:pt x="56" y="231"/>
                    <a:pt x="56" y="255"/>
                    <a:pt x="75" y="256"/>
                  </a:cubicBezTo>
                  <a:cubicBezTo>
                    <a:pt x="75" y="256"/>
                    <a:pt x="75" y="256"/>
                    <a:pt x="76" y="256"/>
                  </a:cubicBezTo>
                  <a:cubicBezTo>
                    <a:pt x="94" y="256"/>
                    <a:pt x="93" y="231"/>
                    <a:pt x="93" y="217"/>
                  </a:cubicBezTo>
                  <a:cubicBezTo>
                    <a:pt x="94" y="217"/>
                    <a:pt x="94" y="216"/>
                    <a:pt x="94" y="216"/>
                  </a:cubicBezTo>
                  <a:cubicBezTo>
                    <a:pt x="96" y="194"/>
                    <a:pt x="99" y="173"/>
                    <a:pt x="111" y="154"/>
                  </a:cubicBezTo>
                  <a:cubicBezTo>
                    <a:pt x="121" y="139"/>
                    <a:pt x="133" y="126"/>
                    <a:pt x="139" y="108"/>
                  </a:cubicBezTo>
                  <a:cubicBezTo>
                    <a:pt x="149" y="79"/>
                    <a:pt x="147" y="39"/>
                    <a:pt x="123" y="17"/>
                  </a:cubicBezTo>
                  <a:cubicBezTo>
                    <a:pt x="111" y="5"/>
                    <a:pt x="95" y="0"/>
                    <a:pt x="7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974769" y="3414639"/>
              <a:ext cx="533400" cy="768350"/>
            </a:xfrm>
            <a:custGeom>
              <a:avLst/>
              <a:gdLst>
                <a:gd name="T0" fmla="*/ 117 w 126"/>
                <a:gd name="T1" fmla="*/ 167 h 181"/>
                <a:gd name="T2" fmla="*/ 109 w 126"/>
                <a:gd name="T3" fmla="*/ 177 h 181"/>
                <a:gd name="T4" fmla="*/ 115 w 126"/>
                <a:gd name="T5" fmla="*/ 160 h 181"/>
                <a:gd name="T6" fmla="*/ 117 w 126"/>
                <a:gd name="T7" fmla="*/ 164 h 181"/>
                <a:gd name="T8" fmla="*/ 94 w 126"/>
                <a:gd name="T9" fmla="*/ 165 h 181"/>
                <a:gd name="T10" fmla="*/ 115 w 126"/>
                <a:gd name="T11" fmla="*/ 157 h 181"/>
                <a:gd name="T12" fmla="*/ 36 w 126"/>
                <a:gd name="T13" fmla="*/ 79 h 181"/>
                <a:gd name="T14" fmla="*/ 43 w 126"/>
                <a:gd name="T15" fmla="*/ 79 h 181"/>
                <a:gd name="T16" fmla="*/ 37 w 126"/>
                <a:gd name="T17" fmla="*/ 79 h 181"/>
                <a:gd name="T18" fmla="*/ 57 w 126"/>
                <a:gd name="T19" fmla="*/ 73 h 181"/>
                <a:gd name="T20" fmla="*/ 70 w 126"/>
                <a:gd name="T21" fmla="*/ 68 h 181"/>
                <a:gd name="T22" fmla="*/ 79 w 126"/>
                <a:gd name="T23" fmla="*/ 71 h 181"/>
                <a:gd name="T24" fmla="*/ 105 w 126"/>
                <a:gd name="T25" fmla="*/ 149 h 181"/>
                <a:gd name="T26" fmla="*/ 51 w 126"/>
                <a:gd name="T27" fmla="*/ 82 h 181"/>
                <a:gd name="T28" fmla="*/ 57 w 126"/>
                <a:gd name="T29" fmla="*/ 73 h 181"/>
                <a:gd name="T30" fmla="*/ 85 w 126"/>
                <a:gd name="T31" fmla="*/ 65 h 181"/>
                <a:gd name="T32" fmla="*/ 46 w 126"/>
                <a:gd name="T33" fmla="*/ 66 h 181"/>
                <a:gd name="T34" fmla="*/ 47 w 126"/>
                <a:gd name="T35" fmla="*/ 65 h 181"/>
                <a:gd name="T36" fmla="*/ 63 w 126"/>
                <a:gd name="T37" fmla="*/ 60 h 181"/>
                <a:gd name="T38" fmla="*/ 63 w 126"/>
                <a:gd name="T39" fmla="*/ 56 h 181"/>
                <a:gd name="T40" fmla="*/ 76 w 126"/>
                <a:gd name="T41" fmla="*/ 62 h 181"/>
                <a:gd name="T42" fmla="*/ 79 w 126"/>
                <a:gd name="T43" fmla="*/ 56 h 181"/>
                <a:gd name="T44" fmla="*/ 67 w 126"/>
                <a:gd name="T45" fmla="*/ 127 h 181"/>
                <a:gd name="T46" fmla="*/ 58 w 126"/>
                <a:gd name="T47" fmla="*/ 4 h 181"/>
                <a:gd name="T48" fmla="*/ 102 w 126"/>
                <a:gd name="T49" fmla="*/ 106 h 181"/>
                <a:gd name="T50" fmla="*/ 110 w 126"/>
                <a:gd name="T51" fmla="*/ 147 h 181"/>
                <a:gd name="T52" fmla="*/ 83 w 126"/>
                <a:gd name="T53" fmla="*/ 84 h 181"/>
                <a:gd name="T54" fmla="*/ 85 w 126"/>
                <a:gd name="T55" fmla="*/ 61 h 181"/>
                <a:gd name="T56" fmla="*/ 77 w 126"/>
                <a:gd name="T57" fmla="*/ 65 h 181"/>
                <a:gd name="T58" fmla="*/ 79 w 126"/>
                <a:gd name="T59" fmla="*/ 49 h 181"/>
                <a:gd name="T60" fmla="*/ 67 w 126"/>
                <a:gd name="T61" fmla="*/ 64 h 181"/>
                <a:gd name="T62" fmla="*/ 60 w 126"/>
                <a:gd name="T63" fmla="*/ 50 h 181"/>
                <a:gd name="T64" fmla="*/ 62 w 126"/>
                <a:gd name="T65" fmla="*/ 66 h 181"/>
                <a:gd name="T66" fmla="*/ 51 w 126"/>
                <a:gd name="T67" fmla="*/ 64 h 181"/>
                <a:gd name="T68" fmla="*/ 40 w 126"/>
                <a:gd name="T69" fmla="*/ 64 h 181"/>
                <a:gd name="T70" fmla="*/ 49 w 126"/>
                <a:gd name="T71" fmla="*/ 71 h 181"/>
                <a:gd name="T72" fmla="*/ 31 w 126"/>
                <a:gd name="T73" fmla="*/ 74 h 181"/>
                <a:gd name="T74" fmla="*/ 43 w 126"/>
                <a:gd name="T75" fmla="*/ 82 h 181"/>
                <a:gd name="T76" fmla="*/ 75 w 126"/>
                <a:gd name="T77" fmla="*/ 111 h 181"/>
                <a:gd name="T78" fmla="*/ 91 w 126"/>
                <a:gd name="T79" fmla="*/ 156 h 181"/>
                <a:gd name="T80" fmla="*/ 7 w 126"/>
                <a:gd name="T81" fmla="*/ 80 h 181"/>
                <a:gd name="T82" fmla="*/ 89 w 126"/>
                <a:gd name="T83" fmla="*/ 158 h 181"/>
                <a:gd name="T84" fmla="*/ 114 w 126"/>
                <a:gd name="T85" fmla="*/ 179 h 181"/>
                <a:gd name="T86" fmla="*/ 106 w 126"/>
                <a:gd name="T87" fmla="*/ 99 h 181"/>
                <a:gd name="T88" fmla="*/ 58 w 126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81">
                  <a:moveTo>
                    <a:pt x="109" y="177"/>
                  </a:moveTo>
                  <a:cubicBezTo>
                    <a:pt x="106" y="177"/>
                    <a:pt x="104" y="176"/>
                    <a:pt x="101" y="174"/>
                  </a:cubicBezTo>
                  <a:cubicBezTo>
                    <a:pt x="107" y="173"/>
                    <a:pt x="111" y="168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71"/>
                    <a:pt x="117" y="174"/>
                    <a:pt x="113" y="176"/>
                  </a:cubicBezTo>
                  <a:cubicBezTo>
                    <a:pt x="112" y="177"/>
                    <a:pt x="110" y="177"/>
                    <a:pt x="109" y="177"/>
                  </a:cubicBezTo>
                  <a:moveTo>
                    <a:pt x="99" y="172"/>
                  </a:moveTo>
                  <a:cubicBezTo>
                    <a:pt x="98" y="171"/>
                    <a:pt x="97" y="169"/>
                    <a:pt x="96" y="167"/>
                  </a:cubicBezTo>
                  <a:cubicBezTo>
                    <a:pt x="102" y="165"/>
                    <a:pt x="109" y="162"/>
                    <a:pt x="115" y="16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61"/>
                    <a:pt x="117" y="162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1" y="165"/>
                    <a:pt x="106" y="170"/>
                    <a:pt x="100" y="171"/>
                  </a:cubicBezTo>
                  <a:cubicBezTo>
                    <a:pt x="100" y="171"/>
                    <a:pt x="100" y="172"/>
                    <a:pt x="99" y="172"/>
                  </a:cubicBezTo>
                  <a:moveTo>
                    <a:pt x="94" y="165"/>
                  </a:moveTo>
                  <a:cubicBezTo>
                    <a:pt x="93" y="163"/>
                    <a:pt x="93" y="161"/>
                    <a:pt x="92" y="159"/>
                  </a:cubicBezTo>
                  <a:cubicBezTo>
                    <a:pt x="99" y="157"/>
                    <a:pt x="105" y="153"/>
                    <a:pt x="111" y="150"/>
                  </a:cubicBezTo>
                  <a:cubicBezTo>
                    <a:pt x="112" y="152"/>
                    <a:pt x="114" y="154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07" y="160"/>
                    <a:pt x="101" y="162"/>
                    <a:pt x="94" y="165"/>
                  </a:cubicBezTo>
                  <a:moveTo>
                    <a:pt x="36" y="79"/>
                  </a:moveTo>
                  <a:cubicBezTo>
                    <a:pt x="34" y="79"/>
                    <a:pt x="33" y="78"/>
                    <a:pt x="34" y="76"/>
                  </a:cubicBezTo>
                  <a:cubicBezTo>
                    <a:pt x="34" y="76"/>
                    <a:pt x="35" y="76"/>
                    <a:pt x="35" y="76"/>
                  </a:cubicBezTo>
                  <a:cubicBezTo>
                    <a:pt x="37" y="76"/>
                    <a:pt x="40" y="77"/>
                    <a:pt x="4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9"/>
                    <a:pt x="38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moveTo>
                    <a:pt x="57" y="73"/>
                  </a:moveTo>
                  <a:cubicBezTo>
                    <a:pt x="58" y="73"/>
                    <a:pt x="58" y="73"/>
                    <a:pt x="59" y="72"/>
                  </a:cubicBezTo>
                  <a:cubicBezTo>
                    <a:pt x="62" y="72"/>
                    <a:pt x="64" y="69"/>
                    <a:pt x="66" y="67"/>
                  </a:cubicBezTo>
                  <a:cubicBezTo>
                    <a:pt x="67" y="67"/>
                    <a:pt x="69" y="68"/>
                    <a:pt x="70" y="68"/>
                  </a:cubicBezTo>
                  <a:cubicBezTo>
                    <a:pt x="72" y="68"/>
                    <a:pt x="73" y="67"/>
                    <a:pt x="74" y="67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6" y="70"/>
                    <a:pt x="77" y="70"/>
                    <a:pt x="79" y="71"/>
                  </a:cubicBezTo>
                  <a:cubicBezTo>
                    <a:pt x="78" y="74"/>
                    <a:pt x="79" y="77"/>
                    <a:pt x="79" y="81"/>
                  </a:cubicBezTo>
                  <a:cubicBezTo>
                    <a:pt x="81" y="88"/>
                    <a:pt x="84" y="96"/>
                    <a:pt x="87" y="103"/>
                  </a:cubicBezTo>
                  <a:cubicBezTo>
                    <a:pt x="94" y="118"/>
                    <a:pt x="99" y="134"/>
                    <a:pt x="105" y="149"/>
                  </a:cubicBezTo>
                  <a:cubicBezTo>
                    <a:pt x="103" y="151"/>
                    <a:pt x="100" y="152"/>
                    <a:pt x="97" y="154"/>
                  </a:cubicBezTo>
                  <a:cubicBezTo>
                    <a:pt x="94" y="140"/>
                    <a:pt x="88" y="126"/>
                    <a:pt x="80" y="114"/>
                  </a:cubicBezTo>
                  <a:cubicBezTo>
                    <a:pt x="72" y="102"/>
                    <a:pt x="63" y="90"/>
                    <a:pt x="51" y="82"/>
                  </a:cubicBezTo>
                  <a:cubicBezTo>
                    <a:pt x="51" y="81"/>
                    <a:pt x="50" y="80"/>
                    <a:pt x="49" y="80"/>
                  </a:cubicBezTo>
                  <a:cubicBezTo>
                    <a:pt x="51" y="78"/>
                    <a:pt x="52" y="75"/>
                    <a:pt x="52" y="72"/>
                  </a:cubicBezTo>
                  <a:cubicBezTo>
                    <a:pt x="54" y="72"/>
                    <a:pt x="56" y="73"/>
                    <a:pt x="57" y="73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5"/>
                    <a:pt x="85" y="65"/>
                    <a:pt x="85" y="65"/>
                  </a:cubicBezTo>
                  <a:cubicBezTo>
                    <a:pt x="85" y="65"/>
                    <a:pt x="85" y="66"/>
                    <a:pt x="84" y="67"/>
                  </a:cubicBezTo>
                  <a:moveTo>
                    <a:pt x="49" y="67"/>
                  </a:moveTo>
                  <a:cubicBezTo>
                    <a:pt x="48" y="67"/>
                    <a:pt x="47" y="67"/>
                    <a:pt x="46" y="66"/>
                  </a:cubicBezTo>
                  <a:cubicBezTo>
                    <a:pt x="46" y="66"/>
                    <a:pt x="45" y="66"/>
                    <a:pt x="45" y="66"/>
                  </a:cubicBezTo>
                  <a:cubicBezTo>
                    <a:pt x="43" y="65"/>
                    <a:pt x="43" y="64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6"/>
                    <a:pt x="48" y="67"/>
                    <a:pt x="49" y="67"/>
                  </a:cubicBezTo>
                  <a:moveTo>
                    <a:pt x="63" y="61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1" y="57"/>
                    <a:pt x="61" y="55"/>
                  </a:cubicBezTo>
                  <a:cubicBezTo>
                    <a:pt x="61" y="54"/>
                    <a:pt x="61" y="53"/>
                    <a:pt x="62" y="53"/>
                  </a:cubicBezTo>
                  <a:cubicBezTo>
                    <a:pt x="62" y="53"/>
                    <a:pt x="63" y="55"/>
                    <a:pt x="63" y="56"/>
                  </a:cubicBezTo>
                  <a:cubicBezTo>
                    <a:pt x="64" y="57"/>
                    <a:pt x="64" y="58"/>
                    <a:pt x="64" y="60"/>
                  </a:cubicBezTo>
                  <a:cubicBezTo>
                    <a:pt x="64" y="60"/>
                    <a:pt x="63" y="61"/>
                    <a:pt x="63" y="61"/>
                  </a:cubicBezTo>
                  <a:moveTo>
                    <a:pt x="76" y="62"/>
                  </a:moveTo>
                  <a:cubicBezTo>
                    <a:pt x="76" y="59"/>
                    <a:pt x="77" y="57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8"/>
                    <a:pt x="78" y="60"/>
                    <a:pt x="76" y="62"/>
                  </a:cubicBezTo>
                  <a:moveTo>
                    <a:pt x="91" y="156"/>
                  </a:moveTo>
                  <a:cubicBezTo>
                    <a:pt x="86" y="144"/>
                    <a:pt x="79" y="134"/>
                    <a:pt x="67" y="127"/>
                  </a:cubicBezTo>
                  <a:cubicBezTo>
                    <a:pt x="54" y="120"/>
                    <a:pt x="40" y="115"/>
                    <a:pt x="28" y="106"/>
                  </a:cubicBezTo>
                  <a:cubicBezTo>
                    <a:pt x="11" y="91"/>
                    <a:pt x="2" y="65"/>
                    <a:pt x="8" y="42"/>
                  </a:cubicBezTo>
                  <a:cubicBezTo>
                    <a:pt x="13" y="20"/>
                    <a:pt x="35" y="4"/>
                    <a:pt x="58" y="4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90" y="6"/>
                    <a:pt x="105" y="38"/>
                    <a:pt x="107" y="63"/>
                  </a:cubicBezTo>
                  <a:cubicBezTo>
                    <a:pt x="109" y="78"/>
                    <a:pt x="103" y="91"/>
                    <a:pt x="102" y="106"/>
                  </a:cubicBezTo>
                  <a:cubicBezTo>
                    <a:pt x="101" y="119"/>
                    <a:pt x="106" y="133"/>
                    <a:pt x="110" y="145"/>
                  </a:cubicBezTo>
                  <a:cubicBezTo>
                    <a:pt x="110" y="146"/>
                    <a:pt x="110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8"/>
                    <a:pt x="108" y="148"/>
                  </a:cubicBezTo>
                  <a:cubicBezTo>
                    <a:pt x="102" y="134"/>
                    <a:pt x="97" y="120"/>
                    <a:pt x="91" y="105"/>
                  </a:cubicBezTo>
                  <a:cubicBezTo>
                    <a:pt x="89" y="98"/>
                    <a:pt x="86" y="91"/>
                    <a:pt x="83" y="84"/>
                  </a:cubicBezTo>
                  <a:cubicBezTo>
                    <a:pt x="82" y="79"/>
                    <a:pt x="81" y="75"/>
                    <a:pt x="82" y="71"/>
                  </a:cubicBezTo>
                  <a:cubicBezTo>
                    <a:pt x="86" y="70"/>
                    <a:pt x="89" y="68"/>
                    <a:pt x="88" y="65"/>
                  </a:cubicBezTo>
                  <a:cubicBezTo>
                    <a:pt x="88" y="63"/>
                    <a:pt x="87" y="61"/>
                    <a:pt x="85" y="61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2" y="62"/>
                    <a:pt x="81" y="65"/>
                    <a:pt x="80" y="68"/>
                  </a:cubicBezTo>
                  <a:cubicBezTo>
                    <a:pt x="79" y="67"/>
                    <a:pt x="78" y="67"/>
                    <a:pt x="77" y="65"/>
                  </a:cubicBezTo>
                  <a:cubicBezTo>
                    <a:pt x="80" y="63"/>
                    <a:pt x="82" y="59"/>
                    <a:pt x="82" y="55"/>
                  </a:cubicBezTo>
                  <a:cubicBezTo>
                    <a:pt x="82" y="53"/>
                    <a:pt x="82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3" y="50"/>
                    <a:pt x="72" y="58"/>
                    <a:pt x="73" y="64"/>
                  </a:cubicBezTo>
                  <a:cubicBezTo>
                    <a:pt x="72" y="64"/>
                    <a:pt x="71" y="65"/>
                    <a:pt x="70" y="65"/>
                  </a:cubicBezTo>
                  <a:cubicBezTo>
                    <a:pt x="69" y="65"/>
                    <a:pt x="68" y="64"/>
                    <a:pt x="67" y="64"/>
                  </a:cubicBezTo>
                  <a:cubicBezTo>
                    <a:pt x="68" y="60"/>
                    <a:pt x="67" y="56"/>
                    <a:pt x="66" y="53"/>
                  </a:cubicBezTo>
                  <a:cubicBezTo>
                    <a:pt x="65" y="51"/>
                    <a:pt x="64" y="49"/>
                    <a:pt x="62" y="49"/>
                  </a:cubicBezTo>
                  <a:cubicBezTo>
                    <a:pt x="61" y="49"/>
                    <a:pt x="61" y="50"/>
                    <a:pt x="60" y="50"/>
                  </a:cubicBezTo>
                  <a:cubicBezTo>
                    <a:pt x="58" y="51"/>
                    <a:pt x="58" y="54"/>
                    <a:pt x="58" y="56"/>
                  </a:cubicBezTo>
                  <a:cubicBezTo>
                    <a:pt x="59" y="60"/>
                    <a:pt x="60" y="63"/>
                    <a:pt x="63" y="65"/>
                  </a:cubicBezTo>
                  <a:cubicBezTo>
                    <a:pt x="63" y="65"/>
                    <a:pt x="63" y="66"/>
                    <a:pt x="62" y="66"/>
                  </a:cubicBezTo>
                  <a:cubicBezTo>
                    <a:pt x="62" y="68"/>
                    <a:pt x="60" y="69"/>
                    <a:pt x="57" y="69"/>
                  </a:cubicBezTo>
                  <a:cubicBezTo>
                    <a:pt x="56" y="69"/>
                    <a:pt x="54" y="69"/>
                    <a:pt x="52" y="69"/>
                  </a:cubicBezTo>
                  <a:cubicBezTo>
                    <a:pt x="52" y="67"/>
                    <a:pt x="51" y="66"/>
                    <a:pt x="51" y="64"/>
                  </a:cubicBezTo>
                  <a:cubicBezTo>
                    <a:pt x="49" y="62"/>
                    <a:pt x="47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cubicBezTo>
                    <a:pt x="41" y="59"/>
                    <a:pt x="39" y="62"/>
                    <a:pt x="40" y="64"/>
                  </a:cubicBezTo>
                  <a:cubicBezTo>
                    <a:pt x="41" y="67"/>
                    <a:pt x="43" y="69"/>
                    <a:pt x="46" y="70"/>
                  </a:cubicBezTo>
                  <a:cubicBezTo>
                    <a:pt x="47" y="70"/>
                    <a:pt x="48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4"/>
                    <a:pt x="48" y="76"/>
                    <a:pt x="46" y="78"/>
                  </a:cubicBezTo>
                  <a:cubicBezTo>
                    <a:pt x="43" y="75"/>
                    <a:pt x="38" y="73"/>
                    <a:pt x="35" y="73"/>
                  </a:cubicBezTo>
                  <a:cubicBezTo>
                    <a:pt x="33" y="73"/>
                    <a:pt x="32" y="73"/>
                    <a:pt x="31" y="74"/>
                  </a:cubicBezTo>
                  <a:cubicBezTo>
                    <a:pt x="29" y="75"/>
                    <a:pt x="29" y="79"/>
                    <a:pt x="31" y="81"/>
                  </a:cubicBezTo>
                  <a:cubicBezTo>
                    <a:pt x="33" y="82"/>
                    <a:pt x="36" y="83"/>
                    <a:pt x="38" y="83"/>
                  </a:cubicBezTo>
                  <a:cubicBezTo>
                    <a:pt x="40" y="83"/>
                    <a:pt x="42" y="82"/>
                    <a:pt x="43" y="82"/>
                  </a:cubicBezTo>
                  <a:cubicBezTo>
                    <a:pt x="44" y="82"/>
                    <a:pt x="45" y="82"/>
                    <a:pt x="46" y="81"/>
                  </a:cubicBezTo>
                  <a:cubicBezTo>
                    <a:pt x="46" y="82"/>
                    <a:pt x="47" y="82"/>
                    <a:pt x="47" y="83"/>
                  </a:cubicBezTo>
                  <a:cubicBezTo>
                    <a:pt x="58" y="90"/>
                    <a:pt x="67" y="101"/>
                    <a:pt x="75" y="111"/>
                  </a:cubicBezTo>
                  <a:cubicBezTo>
                    <a:pt x="84" y="124"/>
                    <a:pt x="90" y="139"/>
                    <a:pt x="94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3" y="155"/>
                    <a:pt x="92" y="156"/>
                    <a:pt x="91" y="156"/>
                  </a:cubicBezTo>
                  <a:moveTo>
                    <a:pt x="58" y="0"/>
                  </a:moveTo>
                  <a:cubicBezTo>
                    <a:pt x="41" y="0"/>
                    <a:pt x="25" y="9"/>
                    <a:pt x="15" y="21"/>
                  </a:cubicBezTo>
                  <a:cubicBezTo>
                    <a:pt x="1" y="37"/>
                    <a:pt x="0" y="60"/>
                    <a:pt x="7" y="80"/>
                  </a:cubicBezTo>
                  <a:cubicBezTo>
                    <a:pt x="13" y="96"/>
                    <a:pt x="24" y="108"/>
                    <a:pt x="39" y="117"/>
                  </a:cubicBezTo>
                  <a:cubicBezTo>
                    <a:pt x="48" y="122"/>
                    <a:pt x="59" y="126"/>
                    <a:pt x="68" y="131"/>
                  </a:cubicBezTo>
                  <a:cubicBezTo>
                    <a:pt x="78" y="138"/>
                    <a:pt x="84" y="147"/>
                    <a:pt x="89" y="158"/>
                  </a:cubicBezTo>
                  <a:cubicBezTo>
                    <a:pt x="88" y="158"/>
                    <a:pt x="88" y="159"/>
                    <a:pt x="88" y="159"/>
                  </a:cubicBezTo>
                  <a:cubicBezTo>
                    <a:pt x="92" y="167"/>
                    <a:pt x="99" y="181"/>
                    <a:pt x="109" y="181"/>
                  </a:cubicBezTo>
                  <a:cubicBezTo>
                    <a:pt x="110" y="181"/>
                    <a:pt x="112" y="180"/>
                    <a:pt x="114" y="179"/>
                  </a:cubicBezTo>
                  <a:cubicBezTo>
                    <a:pt x="126" y="174"/>
                    <a:pt x="118" y="157"/>
                    <a:pt x="114" y="148"/>
                  </a:cubicBezTo>
                  <a:cubicBezTo>
                    <a:pt x="114" y="147"/>
                    <a:pt x="114" y="147"/>
                    <a:pt x="114" y="146"/>
                  </a:cubicBezTo>
                  <a:cubicBezTo>
                    <a:pt x="108" y="131"/>
                    <a:pt x="104" y="116"/>
                    <a:pt x="106" y="99"/>
                  </a:cubicBezTo>
                  <a:cubicBezTo>
                    <a:pt x="108" y="86"/>
                    <a:pt x="112" y="73"/>
                    <a:pt x="110" y="59"/>
                  </a:cubicBezTo>
                  <a:cubicBezTo>
                    <a:pt x="108" y="37"/>
                    <a:pt x="94" y="10"/>
                    <a:pt x="71" y="2"/>
                  </a:cubicBezTo>
                  <a:cubicBezTo>
                    <a:pt x="67" y="1"/>
                    <a:pt x="62" y="0"/>
                    <a:pt x="5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0008856" y="2330377"/>
              <a:ext cx="322263" cy="457200"/>
            </a:xfrm>
            <a:custGeom>
              <a:avLst/>
              <a:gdLst>
                <a:gd name="T0" fmla="*/ 71 w 76"/>
                <a:gd name="T1" fmla="*/ 100 h 108"/>
                <a:gd name="T2" fmla="*/ 65 w 76"/>
                <a:gd name="T3" fmla="*/ 107 h 108"/>
                <a:gd name="T4" fmla="*/ 69 w 76"/>
                <a:gd name="T5" fmla="*/ 96 h 108"/>
                <a:gd name="T6" fmla="*/ 70 w 76"/>
                <a:gd name="T7" fmla="*/ 99 h 108"/>
                <a:gd name="T8" fmla="*/ 57 w 76"/>
                <a:gd name="T9" fmla="*/ 99 h 108"/>
                <a:gd name="T10" fmla="*/ 69 w 76"/>
                <a:gd name="T11" fmla="*/ 94 h 108"/>
                <a:gd name="T12" fmla="*/ 22 w 76"/>
                <a:gd name="T13" fmla="*/ 47 h 108"/>
                <a:gd name="T14" fmla="*/ 26 w 76"/>
                <a:gd name="T15" fmla="*/ 47 h 108"/>
                <a:gd name="T16" fmla="*/ 22 w 76"/>
                <a:gd name="T17" fmla="*/ 48 h 108"/>
                <a:gd name="T18" fmla="*/ 34 w 76"/>
                <a:gd name="T19" fmla="*/ 44 h 108"/>
                <a:gd name="T20" fmla="*/ 42 w 76"/>
                <a:gd name="T21" fmla="*/ 40 h 108"/>
                <a:gd name="T22" fmla="*/ 47 w 76"/>
                <a:gd name="T23" fmla="*/ 42 h 108"/>
                <a:gd name="T24" fmla="*/ 63 w 76"/>
                <a:gd name="T25" fmla="*/ 90 h 108"/>
                <a:gd name="T26" fmla="*/ 31 w 76"/>
                <a:gd name="T27" fmla="*/ 49 h 108"/>
                <a:gd name="T28" fmla="*/ 34 w 76"/>
                <a:gd name="T29" fmla="*/ 44 h 108"/>
                <a:gd name="T30" fmla="*/ 51 w 76"/>
                <a:gd name="T31" fmla="*/ 39 h 108"/>
                <a:gd name="T32" fmla="*/ 28 w 76"/>
                <a:gd name="T33" fmla="*/ 40 h 108"/>
                <a:gd name="T34" fmla="*/ 28 w 76"/>
                <a:gd name="T35" fmla="*/ 39 h 108"/>
                <a:gd name="T36" fmla="*/ 38 w 76"/>
                <a:gd name="T37" fmla="*/ 36 h 108"/>
                <a:gd name="T38" fmla="*/ 38 w 76"/>
                <a:gd name="T39" fmla="*/ 33 h 108"/>
                <a:gd name="T40" fmla="*/ 46 w 76"/>
                <a:gd name="T41" fmla="*/ 37 h 108"/>
                <a:gd name="T42" fmla="*/ 48 w 76"/>
                <a:gd name="T43" fmla="*/ 34 h 108"/>
                <a:gd name="T44" fmla="*/ 40 w 76"/>
                <a:gd name="T45" fmla="*/ 76 h 108"/>
                <a:gd name="T46" fmla="*/ 35 w 76"/>
                <a:gd name="T47" fmla="*/ 2 h 108"/>
                <a:gd name="T48" fmla="*/ 62 w 76"/>
                <a:gd name="T49" fmla="*/ 63 h 108"/>
                <a:gd name="T50" fmla="*/ 66 w 76"/>
                <a:gd name="T51" fmla="*/ 88 h 108"/>
                <a:gd name="T52" fmla="*/ 50 w 76"/>
                <a:gd name="T53" fmla="*/ 50 h 108"/>
                <a:gd name="T54" fmla="*/ 51 w 76"/>
                <a:gd name="T55" fmla="*/ 37 h 108"/>
                <a:gd name="T56" fmla="*/ 46 w 76"/>
                <a:gd name="T57" fmla="*/ 39 h 108"/>
                <a:gd name="T58" fmla="*/ 47 w 76"/>
                <a:gd name="T59" fmla="*/ 29 h 108"/>
                <a:gd name="T60" fmla="*/ 40 w 76"/>
                <a:gd name="T61" fmla="*/ 38 h 108"/>
                <a:gd name="T62" fmla="*/ 36 w 76"/>
                <a:gd name="T63" fmla="*/ 30 h 108"/>
                <a:gd name="T64" fmla="*/ 38 w 76"/>
                <a:gd name="T65" fmla="*/ 40 h 108"/>
                <a:gd name="T66" fmla="*/ 30 w 76"/>
                <a:gd name="T67" fmla="*/ 39 h 108"/>
                <a:gd name="T68" fmla="*/ 24 w 76"/>
                <a:gd name="T69" fmla="*/ 38 h 108"/>
                <a:gd name="T70" fmla="*/ 30 w 76"/>
                <a:gd name="T71" fmla="*/ 43 h 108"/>
                <a:gd name="T72" fmla="*/ 19 w 76"/>
                <a:gd name="T73" fmla="*/ 44 h 108"/>
                <a:gd name="T74" fmla="*/ 26 w 76"/>
                <a:gd name="T75" fmla="*/ 49 h 108"/>
                <a:gd name="T76" fmla="*/ 45 w 76"/>
                <a:gd name="T77" fmla="*/ 67 h 108"/>
                <a:gd name="T78" fmla="*/ 55 w 76"/>
                <a:gd name="T79" fmla="*/ 94 h 108"/>
                <a:gd name="T80" fmla="*/ 4 w 76"/>
                <a:gd name="T81" fmla="*/ 48 h 108"/>
                <a:gd name="T82" fmla="*/ 53 w 76"/>
                <a:gd name="T83" fmla="*/ 95 h 108"/>
                <a:gd name="T84" fmla="*/ 68 w 76"/>
                <a:gd name="T85" fmla="*/ 108 h 108"/>
                <a:gd name="T86" fmla="*/ 64 w 76"/>
                <a:gd name="T87" fmla="*/ 59 h 108"/>
                <a:gd name="T88" fmla="*/ 35 w 76"/>
                <a:gd name="T8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08">
                  <a:moveTo>
                    <a:pt x="65" y="107"/>
                  </a:moveTo>
                  <a:cubicBezTo>
                    <a:pt x="64" y="107"/>
                    <a:pt x="62" y="106"/>
                    <a:pt x="61" y="105"/>
                  </a:cubicBezTo>
                  <a:cubicBezTo>
                    <a:pt x="64" y="104"/>
                    <a:pt x="67" y="101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3"/>
                    <a:pt x="70" y="104"/>
                    <a:pt x="68" y="106"/>
                  </a:cubicBezTo>
                  <a:cubicBezTo>
                    <a:pt x="67" y="106"/>
                    <a:pt x="66" y="107"/>
                    <a:pt x="65" y="107"/>
                  </a:cubicBezTo>
                  <a:moveTo>
                    <a:pt x="60" y="103"/>
                  </a:moveTo>
                  <a:cubicBezTo>
                    <a:pt x="59" y="102"/>
                    <a:pt x="58" y="101"/>
                    <a:pt x="58" y="101"/>
                  </a:cubicBezTo>
                  <a:cubicBezTo>
                    <a:pt x="62" y="99"/>
                    <a:pt x="66" y="97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99"/>
                    <a:pt x="64" y="102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moveTo>
                    <a:pt x="57" y="99"/>
                  </a:moveTo>
                  <a:cubicBezTo>
                    <a:pt x="56" y="98"/>
                    <a:pt x="56" y="97"/>
                    <a:pt x="55" y="96"/>
                  </a:cubicBezTo>
                  <a:cubicBezTo>
                    <a:pt x="59" y="94"/>
                    <a:pt x="63" y="92"/>
                    <a:pt x="67" y="90"/>
                  </a:cubicBezTo>
                  <a:cubicBezTo>
                    <a:pt x="68" y="91"/>
                    <a:pt x="68" y="93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5" y="96"/>
                    <a:pt x="61" y="97"/>
                    <a:pt x="57" y="99"/>
                  </a:cubicBezTo>
                  <a:moveTo>
                    <a:pt x="22" y="47"/>
                  </a:moveTo>
                  <a:cubicBezTo>
                    <a:pt x="20" y="47"/>
                    <a:pt x="20" y="47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4" y="46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moveTo>
                    <a:pt x="34" y="44"/>
                  </a:moveTo>
                  <a:cubicBezTo>
                    <a:pt x="35" y="44"/>
                    <a:pt x="35" y="43"/>
                    <a:pt x="36" y="43"/>
                  </a:cubicBezTo>
                  <a:cubicBezTo>
                    <a:pt x="37" y="43"/>
                    <a:pt x="39" y="42"/>
                    <a:pt x="39" y="40"/>
                  </a:cubicBezTo>
                  <a:cubicBezTo>
                    <a:pt x="40" y="40"/>
                    <a:pt x="41" y="40"/>
                    <a:pt x="42" y="40"/>
                  </a:cubicBezTo>
                  <a:cubicBezTo>
                    <a:pt x="43" y="40"/>
                    <a:pt x="44" y="40"/>
                    <a:pt x="45" y="40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4"/>
                    <a:pt x="47" y="46"/>
                    <a:pt x="48" y="48"/>
                  </a:cubicBezTo>
                  <a:cubicBezTo>
                    <a:pt x="49" y="53"/>
                    <a:pt x="50" y="57"/>
                    <a:pt x="52" y="62"/>
                  </a:cubicBezTo>
                  <a:cubicBezTo>
                    <a:pt x="56" y="71"/>
                    <a:pt x="59" y="81"/>
                    <a:pt x="63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84"/>
                    <a:pt x="53" y="76"/>
                    <a:pt x="48" y="68"/>
                  </a:cubicBezTo>
                  <a:cubicBezTo>
                    <a:pt x="44" y="61"/>
                    <a:pt x="38" y="54"/>
                    <a:pt x="31" y="49"/>
                  </a:cubicBezTo>
                  <a:cubicBezTo>
                    <a:pt x="31" y="49"/>
                    <a:pt x="30" y="48"/>
                    <a:pt x="29" y="48"/>
                  </a:cubicBezTo>
                  <a:cubicBezTo>
                    <a:pt x="31" y="47"/>
                    <a:pt x="31" y="45"/>
                    <a:pt x="32" y="43"/>
                  </a:cubicBezTo>
                  <a:cubicBezTo>
                    <a:pt x="33" y="43"/>
                    <a:pt x="34" y="44"/>
                    <a:pt x="34" y="44"/>
                  </a:cubicBezTo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40"/>
                  </a:cubicBezTo>
                  <a:moveTo>
                    <a:pt x="29" y="40"/>
                  </a:moveTo>
                  <a:cubicBezTo>
                    <a:pt x="29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8"/>
                    <a:pt x="27" y="37"/>
                  </a:cubicBezTo>
                  <a:cubicBezTo>
                    <a:pt x="28" y="38"/>
                    <a:pt x="28" y="38"/>
                    <a:pt x="28" y="39"/>
                  </a:cubicBezTo>
                  <a:cubicBezTo>
                    <a:pt x="29" y="39"/>
                    <a:pt x="29" y="40"/>
                    <a:pt x="29" y="40"/>
                  </a:cubicBezTo>
                  <a:moveTo>
                    <a:pt x="38" y="37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46" y="37"/>
                  </a:moveTo>
                  <a:cubicBezTo>
                    <a:pt x="46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3"/>
                    <a:pt x="48" y="34"/>
                  </a:cubicBezTo>
                  <a:cubicBezTo>
                    <a:pt x="48" y="35"/>
                    <a:pt x="47" y="36"/>
                    <a:pt x="46" y="37"/>
                  </a:cubicBezTo>
                  <a:moveTo>
                    <a:pt x="55" y="94"/>
                  </a:moveTo>
                  <a:cubicBezTo>
                    <a:pt x="51" y="86"/>
                    <a:pt x="47" y="80"/>
                    <a:pt x="40" y="76"/>
                  </a:cubicBezTo>
                  <a:cubicBezTo>
                    <a:pt x="32" y="72"/>
                    <a:pt x="24" y="69"/>
                    <a:pt x="17" y="63"/>
                  </a:cubicBezTo>
                  <a:cubicBezTo>
                    <a:pt x="6" y="54"/>
                    <a:pt x="1" y="39"/>
                    <a:pt x="5" y="25"/>
                  </a:cubicBezTo>
                  <a:cubicBezTo>
                    <a:pt x="8" y="12"/>
                    <a:pt x="21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54" y="3"/>
                    <a:pt x="63" y="23"/>
                    <a:pt x="65" y="38"/>
                  </a:cubicBezTo>
                  <a:cubicBezTo>
                    <a:pt x="66" y="46"/>
                    <a:pt x="62" y="55"/>
                    <a:pt x="62" y="63"/>
                  </a:cubicBezTo>
                  <a:cubicBezTo>
                    <a:pt x="61" y="72"/>
                    <a:pt x="64" y="80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9"/>
                    <a:pt x="65" y="89"/>
                  </a:cubicBezTo>
                  <a:cubicBezTo>
                    <a:pt x="61" y="80"/>
                    <a:pt x="58" y="72"/>
                    <a:pt x="55" y="63"/>
                  </a:cubicBezTo>
                  <a:cubicBezTo>
                    <a:pt x="53" y="59"/>
                    <a:pt x="52" y="55"/>
                    <a:pt x="50" y="50"/>
                  </a:cubicBezTo>
                  <a:cubicBezTo>
                    <a:pt x="49" y="47"/>
                    <a:pt x="49" y="45"/>
                    <a:pt x="50" y="42"/>
                  </a:cubicBezTo>
                  <a:cubicBezTo>
                    <a:pt x="52" y="42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9" y="39"/>
                    <a:pt x="48" y="40"/>
                  </a:cubicBezTo>
                  <a:cubicBezTo>
                    <a:pt x="47" y="40"/>
                    <a:pt x="47" y="40"/>
                    <a:pt x="46" y="39"/>
                  </a:cubicBezTo>
                  <a:cubicBezTo>
                    <a:pt x="48" y="38"/>
                    <a:pt x="49" y="35"/>
                    <a:pt x="50" y="33"/>
                  </a:cubicBezTo>
                  <a:cubicBezTo>
                    <a:pt x="50" y="32"/>
                    <a:pt x="49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4" y="30"/>
                    <a:pt x="44" y="35"/>
                    <a:pt x="44" y="38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1" y="38"/>
                    <a:pt x="40" y="38"/>
                  </a:cubicBezTo>
                  <a:cubicBezTo>
                    <a:pt x="41" y="36"/>
                    <a:pt x="41" y="33"/>
                    <a:pt x="40" y="32"/>
                  </a:cubicBezTo>
                  <a:cubicBezTo>
                    <a:pt x="39" y="31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6"/>
                    <a:pt x="36" y="38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6" y="41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9"/>
                    <a:pt x="30" y="39"/>
                  </a:cubicBezTo>
                  <a:cubicBezTo>
                    <a:pt x="29" y="37"/>
                    <a:pt x="28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7"/>
                    <a:pt x="24" y="38"/>
                  </a:cubicBezTo>
                  <a:cubicBezTo>
                    <a:pt x="24" y="40"/>
                    <a:pt x="26" y="41"/>
                    <a:pt x="28" y="42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29" y="46"/>
                    <a:pt x="28" y="46"/>
                  </a:cubicBezTo>
                  <a:cubicBezTo>
                    <a:pt x="26" y="45"/>
                    <a:pt x="23" y="43"/>
                    <a:pt x="21" y="43"/>
                  </a:cubicBezTo>
                  <a:cubicBezTo>
                    <a:pt x="20" y="43"/>
                    <a:pt x="19" y="44"/>
                    <a:pt x="19" y="44"/>
                  </a:cubicBezTo>
                  <a:cubicBezTo>
                    <a:pt x="17" y="45"/>
                    <a:pt x="18" y="47"/>
                    <a:pt x="19" y="48"/>
                  </a:cubicBezTo>
                  <a:cubicBezTo>
                    <a:pt x="20" y="49"/>
                    <a:pt x="21" y="49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5" y="54"/>
                    <a:pt x="40" y="60"/>
                    <a:pt x="45" y="67"/>
                  </a:cubicBezTo>
                  <a:cubicBezTo>
                    <a:pt x="51" y="74"/>
                    <a:pt x="54" y="8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moveTo>
                    <a:pt x="35" y="0"/>
                  </a:moveTo>
                  <a:cubicBezTo>
                    <a:pt x="25" y="0"/>
                    <a:pt x="15" y="5"/>
                    <a:pt x="9" y="12"/>
                  </a:cubicBezTo>
                  <a:cubicBezTo>
                    <a:pt x="1" y="22"/>
                    <a:pt x="0" y="36"/>
                    <a:pt x="4" y="48"/>
                  </a:cubicBezTo>
                  <a:cubicBezTo>
                    <a:pt x="8" y="57"/>
                    <a:pt x="15" y="65"/>
                    <a:pt x="23" y="70"/>
                  </a:cubicBezTo>
                  <a:cubicBezTo>
                    <a:pt x="29" y="73"/>
                    <a:pt x="35" y="76"/>
                    <a:pt x="41" y="79"/>
                  </a:cubicBezTo>
                  <a:cubicBezTo>
                    <a:pt x="47" y="83"/>
                    <a:pt x="50" y="88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5" y="101"/>
                    <a:pt x="59" y="108"/>
                    <a:pt x="65" y="108"/>
                  </a:cubicBezTo>
                  <a:cubicBezTo>
                    <a:pt x="66" y="108"/>
                    <a:pt x="67" y="108"/>
                    <a:pt x="68" y="108"/>
                  </a:cubicBezTo>
                  <a:cubicBezTo>
                    <a:pt x="76" y="104"/>
                    <a:pt x="71" y="94"/>
                    <a:pt x="69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5" y="79"/>
                    <a:pt x="62" y="69"/>
                    <a:pt x="64" y="59"/>
                  </a:cubicBezTo>
                  <a:cubicBezTo>
                    <a:pt x="65" y="51"/>
                    <a:pt x="67" y="44"/>
                    <a:pt x="66" y="35"/>
                  </a:cubicBezTo>
                  <a:cubicBezTo>
                    <a:pt x="65" y="22"/>
                    <a:pt x="57" y="6"/>
                    <a:pt x="43" y="1"/>
                  </a:cubicBezTo>
                  <a:cubicBezTo>
                    <a:pt x="40" y="0"/>
                    <a:pt x="37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1358232" y="1328905"/>
              <a:ext cx="631825" cy="933450"/>
            </a:xfrm>
            <a:custGeom>
              <a:avLst/>
              <a:gdLst>
                <a:gd name="T0" fmla="*/ 10 w 149"/>
                <a:gd name="T1" fmla="*/ 204 h 220"/>
                <a:gd name="T2" fmla="*/ 21 w 149"/>
                <a:gd name="T3" fmla="*/ 216 h 220"/>
                <a:gd name="T4" fmla="*/ 34 w 149"/>
                <a:gd name="T5" fmla="*/ 204 h 220"/>
                <a:gd name="T6" fmla="*/ 31 w 149"/>
                <a:gd name="T7" fmla="*/ 209 h 220"/>
                <a:gd name="T8" fmla="*/ 10 w 149"/>
                <a:gd name="T9" fmla="*/ 200 h 220"/>
                <a:gd name="T10" fmla="*/ 12 w 149"/>
                <a:gd name="T11" fmla="*/ 190 h 220"/>
                <a:gd name="T12" fmla="*/ 36 w 149"/>
                <a:gd name="T13" fmla="*/ 201 h 220"/>
                <a:gd name="T14" fmla="*/ 91 w 149"/>
                <a:gd name="T15" fmla="*/ 99 h 220"/>
                <a:gd name="T16" fmla="*/ 91 w 149"/>
                <a:gd name="T17" fmla="*/ 99 h 220"/>
                <a:gd name="T18" fmla="*/ 96 w 149"/>
                <a:gd name="T19" fmla="*/ 83 h 220"/>
                <a:gd name="T20" fmla="*/ 88 w 149"/>
                <a:gd name="T21" fmla="*/ 88 h 220"/>
                <a:gd name="T22" fmla="*/ 64 w 149"/>
                <a:gd name="T23" fmla="*/ 82 h 220"/>
                <a:gd name="T24" fmla="*/ 82 w 149"/>
                <a:gd name="T25" fmla="*/ 90 h 220"/>
                <a:gd name="T26" fmla="*/ 74 w 149"/>
                <a:gd name="T27" fmla="*/ 107 h 220"/>
                <a:gd name="T28" fmla="*/ 24 w 149"/>
                <a:gd name="T29" fmla="*/ 183 h 220"/>
                <a:gd name="T30" fmla="*/ 49 w 149"/>
                <a:gd name="T31" fmla="*/ 79 h 220"/>
                <a:gd name="T32" fmla="*/ 78 w 149"/>
                <a:gd name="T33" fmla="*/ 75 h 220"/>
                <a:gd name="T34" fmla="*/ 83 w 149"/>
                <a:gd name="T35" fmla="*/ 72 h 220"/>
                <a:gd name="T36" fmla="*/ 45 w 149"/>
                <a:gd name="T37" fmla="*/ 73 h 220"/>
                <a:gd name="T38" fmla="*/ 39 w 149"/>
                <a:gd name="T39" fmla="*/ 67 h 220"/>
                <a:gd name="T40" fmla="*/ 60 w 149"/>
                <a:gd name="T41" fmla="*/ 68 h 220"/>
                <a:gd name="T42" fmla="*/ 61 w 149"/>
                <a:gd name="T43" fmla="*/ 61 h 220"/>
                <a:gd name="T44" fmla="*/ 60 w 149"/>
                <a:gd name="T45" fmla="*/ 68 h 220"/>
                <a:gd name="T46" fmla="*/ 22 w 149"/>
                <a:gd name="T47" fmla="*/ 134 h 220"/>
                <a:gd name="T48" fmla="*/ 78 w 149"/>
                <a:gd name="T49" fmla="*/ 4 h 220"/>
                <a:gd name="T50" fmla="*/ 71 w 149"/>
                <a:gd name="T51" fmla="*/ 148 h 220"/>
                <a:gd name="T52" fmla="*/ 41 w 149"/>
                <a:gd name="T53" fmla="*/ 189 h 220"/>
                <a:gd name="T54" fmla="*/ 75 w 149"/>
                <a:gd name="T55" fmla="*/ 113 h 220"/>
                <a:gd name="T56" fmla="*/ 96 w 149"/>
                <a:gd name="T57" fmla="*/ 101 h 220"/>
                <a:gd name="T58" fmla="*/ 86 w 149"/>
                <a:gd name="T59" fmla="*/ 96 h 220"/>
                <a:gd name="T60" fmla="*/ 99 w 149"/>
                <a:gd name="T61" fmla="*/ 88 h 220"/>
                <a:gd name="T62" fmla="*/ 84 w 149"/>
                <a:gd name="T63" fmla="*/ 87 h 220"/>
                <a:gd name="T64" fmla="*/ 86 w 149"/>
                <a:gd name="T65" fmla="*/ 64 h 220"/>
                <a:gd name="T66" fmla="*/ 74 w 149"/>
                <a:gd name="T67" fmla="*/ 79 h 220"/>
                <a:gd name="T68" fmla="*/ 62 w 149"/>
                <a:gd name="T69" fmla="*/ 72 h 220"/>
                <a:gd name="T70" fmla="*/ 60 w 149"/>
                <a:gd name="T71" fmla="*/ 55 h 220"/>
                <a:gd name="T72" fmla="*/ 58 w 149"/>
                <a:gd name="T73" fmla="*/ 72 h 220"/>
                <a:gd name="T74" fmla="*/ 49 w 149"/>
                <a:gd name="T75" fmla="*/ 74 h 220"/>
                <a:gd name="T76" fmla="*/ 34 w 149"/>
                <a:gd name="T77" fmla="*/ 64 h 220"/>
                <a:gd name="T78" fmla="*/ 46 w 149"/>
                <a:gd name="T79" fmla="*/ 80 h 220"/>
                <a:gd name="T80" fmla="*/ 21 w 149"/>
                <a:gd name="T81" fmla="*/ 182 h 220"/>
                <a:gd name="T82" fmla="*/ 15 w 149"/>
                <a:gd name="T83" fmla="*/ 42 h 220"/>
                <a:gd name="T84" fmla="*/ 13 w 149"/>
                <a:gd name="T85" fmla="*/ 179 h 220"/>
                <a:gd name="T86" fmla="*/ 15 w 149"/>
                <a:gd name="T87" fmla="*/ 219 h 220"/>
                <a:gd name="T88" fmla="*/ 44 w 149"/>
                <a:gd name="T89" fmla="*/ 192 h 220"/>
                <a:gd name="T90" fmla="*/ 136 w 149"/>
                <a:gd name="T91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20">
                  <a:moveTo>
                    <a:pt x="21" y="216"/>
                  </a:moveTo>
                  <a:cubicBezTo>
                    <a:pt x="20" y="216"/>
                    <a:pt x="19" y="216"/>
                    <a:pt x="18" y="216"/>
                  </a:cubicBezTo>
                  <a:cubicBezTo>
                    <a:pt x="12" y="214"/>
                    <a:pt x="10" y="210"/>
                    <a:pt x="10" y="204"/>
                  </a:cubicBezTo>
                  <a:cubicBezTo>
                    <a:pt x="16" y="208"/>
                    <a:pt x="23" y="208"/>
                    <a:pt x="29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7" y="215"/>
                    <a:pt x="24" y="216"/>
                    <a:pt x="21" y="216"/>
                  </a:cubicBezTo>
                  <a:moveTo>
                    <a:pt x="10" y="200"/>
                  </a:moveTo>
                  <a:cubicBezTo>
                    <a:pt x="10" y="198"/>
                    <a:pt x="11" y="196"/>
                    <a:pt x="11" y="194"/>
                  </a:cubicBezTo>
                  <a:cubicBezTo>
                    <a:pt x="19" y="197"/>
                    <a:pt x="26" y="201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6"/>
                    <a:pt x="33" y="208"/>
                    <a:pt x="31" y="210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25" y="204"/>
                    <a:pt x="17" y="205"/>
                    <a:pt x="11" y="201"/>
                  </a:cubicBezTo>
                  <a:cubicBezTo>
                    <a:pt x="11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moveTo>
                    <a:pt x="36" y="201"/>
                  </a:moveTo>
                  <a:cubicBezTo>
                    <a:pt x="36" y="201"/>
                    <a:pt x="36" y="200"/>
                    <a:pt x="35" y="200"/>
                  </a:cubicBezTo>
                  <a:cubicBezTo>
                    <a:pt x="27" y="197"/>
                    <a:pt x="20" y="193"/>
                    <a:pt x="12" y="190"/>
                  </a:cubicBezTo>
                  <a:cubicBezTo>
                    <a:pt x="13" y="187"/>
                    <a:pt x="14" y="185"/>
                    <a:pt x="15" y="183"/>
                  </a:cubicBezTo>
                  <a:cubicBezTo>
                    <a:pt x="23" y="187"/>
                    <a:pt x="31" y="189"/>
                    <a:pt x="39" y="193"/>
                  </a:cubicBezTo>
                  <a:cubicBezTo>
                    <a:pt x="39" y="195"/>
                    <a:pt x="37" y="198"/>
                    <a:pt x="36" y="201"/>
                  </a:cubicBezTo>
                  <a:moveTo>
                    <a:pt x="91" y="99"/>
                  </a:moveTo>
                  <a:cubicBezTo>
                    <a:pt x="91" y="99"/>
                    <a:pt x="91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2" y="98"/>
                    <a:pt x="93" y="98"/>
                    <a:pt x="92" y="99"/>
                  </a:cubicBezTo>
                  <a:cubicBezTo>
                    <a:pt x="92" y="99"/>
                    <a:pt x="92" y="99"/>
                    <a:pt x="91" y="99"/>
                  </a:cubicBezTo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90" y="86"/>
                    <a:pt x="93" y="84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9" y="83"/>
                    <a:pt x="96" y="85"/>
                    <a:pt x="96" y="86"/>
                  </a:cubicBezTo>
                  <a:cubicBezTo>
                    <a:pt x="94" y="88"/>
                    <a:pt x="91" y="88"/>
                    <a:pt x="88" y="88"/>
                  </a:cubicBezTo>
                  <a:moveTo>
                    <a:pt x="51" y="79"/>
                  </a:moveTo>
                  <a:cubicBezTo>
                    <a:pt x="54" y="79"/>
                    <a:pt x="57" y="77"/>
                    <a:pt x="59" y="75"/>
                  </a:cubicBezTo>
                  <a:cubicBezTo>
                    <a:pt x="61" y="78"/>
                    <a:pt x="62" y="80"/>
                    <a:pt x="64" y="82"/>
                  </a:cubicBezTo>
                  <a:cubicBezTo>
                    <a:pt x="66" y="83"/>
                    <a:pt x="68" y="83"/>
                    <a:pt x="70" y="83"/>
                  </a:cubicBezTo>
                  <a:cubicBezTo>
                    <a:pt x="72" y="83"/>
                    <a:pt x="73" y="83"/>
                    <a:pt x="75" y="83"/>
                  </a:cubicBezTo>
                  <a:cubicBezTo>
                    <a:pt x="76" y="86"/>
                    <a:pt x="78" y="89"/>
                    <a:pt x="82" y="90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4"/>
                    <a:pt x="81" y="96"/>
                    <a:pt x="82" y="98"/>
                  </a:cubicBezTo>
                  <a:cubicBezTo>
                    <a:pt x="79" y="100"/>
                    <a:pt x="76" y="103"/>
                    <a:pt x="74" y="107"/>
                  </a:cubicBezTo>
                  <a:cubicBezTo>
                    <a:pt x="69" y="115"/>
                    <a:pt x="64" y="123"/>
                    <a:pt x="61" y="132"/>
                  </a:cubicBezTo>
                  <a:cubicBezTo>
                    <a:pt x="53" y="150"/>
                    <a:pt x="43" y="168"/>
                    <a:pt x="35" y="187"/>
                  </a:cubicBezTo>
                  <a:cubicBezTo>
                    <a:pt x="31" y="186"/>
                    <a:pt x="28" y="184"/>
                    <a:pt x="24" y="183"/>
                  </a:cubicBezTo>
                  <a:cubicBezTo>
                    <a:pt x="34" y="168"/>
                    <a:pt x="41" y="152"/>
                    <a:pt x="45" y="135"/>
                  </a:cubicBezTo>
                  <a:cubicBezTo>
                    <a:pt x="49" y="118"/>
                    <a:pt x="52" y="100"/>
                    <a:pt x="50" y="83"/>
                  </a:cubicBezTo>
                  <a:cubicBezTo>
                    <a:pt x="50" y="82"/>
                    <a:pt x="50" y="80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moveTo>
                    <a:pt x="78" y="76"/>
                  </a:moveTo>
                  <a:cubicBezTo>
                    <a:pt x="78" y="76"/>
                    <a:pt x="78" y="75"/>
                    <a:pt x="78" y="75"/>
                  </a:cubicBezTo>
                  <a:cubicBezTo>
                    <a:pt x="79" y="73"/>
                    <a:pt x="80" y="71"/>
                    <a:pt x="82" y="69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4" y="68"/>
                    <a:pt x="84" y="71"/>
                    <a:pt x="83" y="72"/>
                  </a:cubicBezTo>
                  <a:cubicBezTo>
                    <a:pt x="82" y="73"/>
                    <a:pt x="81" y="74"/>
                    <a:pt x="79" y="75"/>
                  </a:cubicBezTo>
                  <a:cubicBezTo>
                    <a:pt x="79" y="76"/>
                    <a:pt x="78" y="76"/>
                    <a:pt x="78" y="76"/>
                  </a:cubicBezTo>
                  <a:moveTo>
                    <a:pt x="45" y="73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1" y="69"/>
                    <a:pt x="40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40" y="62"/>
                  </a:cubicBezTo>
                  <a:cubicBezTo>
                    <a:pt x="43" y="64"/>
                    <a:pt x="44" y="68"/>
                    <a:pt x="45" y="73"/>
                  </a:cubicBezTo>
                  <a:moveTo>
                    <a:pt x="60" y="68"/>
                  </a:moveTo>
                  <a:cubicBezTo>
                    <a:pt x="60" y="67"/>
                    <a:pt x="59" y="66"/>
                    <a:pt x="59" y="65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58" y="62"/>
                    <a:pt x="59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1" y="64"/>
                    <a:pt x="61" y="65"/>
                  </a:cubicBezTo>
                  <a:cubicBezTo>
                    <a:pt x="61" y="66"/>
                    <a:pt x="61" y="67"/>
                    <a:pt x="60" y="68"/>
                  </a:cubicBezTo>
                  <a:moveTo>
                    <a:pt x="21" y="182"/>
                  </a:moveTo>
                  <a:cubicBezTo>
                    <a:pt x="19" y="181"/>
                    <a:pt x="18" y="181"/>
                    <a:pt x="17" y="180"/>
                  </a:cubicBezTo>
                  <a:cubicBezTo>
                    <a:pt x="23" y="165"/>
                    <a:pt x="26" y="150"/>
                    <a:pt x="22" y="134"/>
                  </a:cubicBezTo>
                  <a:cubicBezTo>
                    <a:pt x="18" y="117"/>
                    <a:pt x="10" y="100"/>
                    <a:pt x="9" y="82"/>
                  </a:cubicBezTo>
                  <a:cubicBezTo>
                    <a:pt x="8" y="54"/>
                    <a:pt x="24" y="25"/>
                    <a:pt x="48" y="11"/>
                  </a:cubicBezTo>
                  <a:cubicBezTo>
                    <a:pt x="58" y="6"/>
                    <a:pt x="68" y="4"/>
                    <a:pt x="78" y="4"/>
                  </a:cubicBezTo>
                  <a:cubicBezTo>
                    <a:pt x="96" y="4"/>
                    <a:pt x="115" y="12"/>
                    <a:pt x="127" y="27"/>
                  </a:cubicBezTo>
                  <a:cubicBezTo>
                    <a:pt x="149" y="53"/>
                    <a:pt x="133" y="94"/>
                    <a:pt x="113" y="117"/>
                  </a:cubicBezTo>
                  <a:cubicBezTo>
                    <a:pt x="101" y="130"/>
                    <a:pt x="84" y="137"/>
                    <a:pt x="71" y="148"/>
                  </a:cubicBezTo>
                  <a:cubicBezTo>
                    <a:pt x="58" y="158"/>
                    <a:pt x="50" y="173"/>
                    <a:pt x="42" y="187"/>
                  </a:cubicBezTo>
                  <a:cubicBezTo>
                    <a:pt x="42" y="188"/>
                    <a:pt x="41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39" y="188"/>
                    <a:pt x="39" y="188"/>
                  </a:cubicBezTo>
                  <a:cubicBezTo>
                    <a:pt x="46" y="171"/>
                    <a:pt x="54" y="154"/>
                    <a:pt x="62" y="138"/>
                  </a:cubicBezTo>
                  <a:cubicBezTo>
                    <a:pt x="66" y="129"/>
                    <a:pt x="70" y="121"/>
                    <a:pt x="75" y="113"/>
                  </a:cubicBezTo>
                  <a:cubicBezTo>
                    <a:pt x="78" y="108"/>
                    <a:pt x="81" y="103"/>
                    <a:pt x="85" y="101"/>
                  </a:cubicBezTo>
                  <a:cubicBezTo>
                    <a:pt x="87" y="102"/>
                    <a:pt x="90" y="103"/>
                    <a:pt x="92" y="103"/>
                  </a:cubicBezTo>
                  <a:cubicBezTo>
                    <a:pt x="93" y="103"/>
                    <a:pt x="95" y="102"/>
                    <a:pt x="96" y="101"/>
                  </a:cubicBezTo>
                  <a:cubicBezTo>
                    <a:pt x="97" y="99"/>
                    <a:pt x="98" y="96"/>
                    <a:pt x="95" y="95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0" y="94"/>
                    <a:pt x="88" y="95"/>
                    <a:pt x="86" y="96"/>
                  </a:cubicBezTo>
                  <a:cubicBezTo>
                    <a:pt x="85" y="95"/>
                    <a:pt x="85" y="93"/>
                    <a:pt x="85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2" y="92"/>
                    <a:pt x="96" y="90"/>
                    <a:pt x="99" y="88"/>
                  </a:cubicBezTo>
                  <a:cubicBezTo>
                    <a:pt x="101" y="86"/>
                    <a:pt x="104" y="82"/>
                    <a:pt x="102" y="80"/>
                  </a:cubicBezTo>
                  <a:cubicBezTo>
                    <a:pt x="100" y="79"/>
                    <a:pt x="99" y="78"/>
                    <a:pt x="98" y="78"/>
                  </a:cubicBezTo>
                  <a:cubicBezTo>
                    <a:pt x="93" y="78"/>
                    <a:pt x="87" y="83"/>
                    <a:pt x="84" y="87"/>
                  </a:cubicBezTo>
                  <a:cubicBezTo>
                    <a:pt x="81" y="86"/>
                    <a:pt x="79" y="84"/>
                    <a:pt x="78" y="81"/>
                  </a:cubicBezTo>
                  <a:cubicBezTo>
                    <a:pt x="82" y="79"/>
                    <a:pt x="86" y="75"/>
                    <a:pt x="88" y="71"/>
                  </a:cubicBezTo>
                  <a:cubicBezTo>
                    <a:pt x="88" y="69"/>
                    <a:pt x="89" y="65"/>
                    <a:pt x="86" y="64"/>
                  </a:cubicBezTo>
                  <a:cubicBezTo>
                    <a:pt x="85" y="64"/>
                    <a:pt x="84" y="64"/>
                    <a:pt x="84" y="64"/>
                  </a:cubicBezTo>
                  <a:cubicBezTo>
                    <a:pt x="82" y="64"/>
                    <a:pt x="80" y="66"/>
                    <a:pt x="78" y="68"/>
                  </a:cubicBezTo>
                  <a:cubicBezTo>
                    <a:pt x="75" y="71"/>
                    <a:pt x="74" y="75"/>
                    <a:pt x="74" y="79"/>
                  </a:cubicBezTo>
                  <a:cubicBezTo>
                    <a:pt x="74" y="79"/>
                    <a:pt x="73" y="79"/>
                    <a:pt x="73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67" y="80"/>
                    <a:pt x="64" y="76"/>
                    <a:pt x="62" y="72"/>
                  </a:cubicBezTo>
                  <a:cubicBezTo>
                    <a:pt x="63" y="71"/>
                    <a:pt x="64" y="69"/>
                    <a:pt x="64" y="67"/>
                  </a:cubicBezTo>
                  <a:cubicBezTo>
                    <a:pt x="65" y="64"/>
                    <a:pt x="66" y="60"/>
                    <a:pt x="64" y="57"/>
                  </a:cubicBezTo>
                  <a:cubicBezTo>
                    <a:pt x="63" y="56"/>
                    <a:pt x="62" y="55"/>
                    <a:pt x="60" y="55"/>
                  </a:cubicBezTo>
                  <a:cubicBezTo>
                    <a:pt x="59" y="55"/>
                    <a:pt x="57" y="56"/>
                    <a:pt x="56" y="57"/>
                  </a:cubicBezTo>
                  <a:cubicBezTo>
                    <a:pt x="54" y="61"/>
                    <a:pt x="55" y="65"/>
                    <a:pt x="56" y="68"/>
                  </a:cubicBezTo>
                  <a:cubicBezTo>
                    <a:pt x="56" y="69"/>
                    <a:pt x="57" y="71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4"/>
                    <a:pt x="53" y="75"/>
                    <a:pt x="51" y="75"/>
                  </a:cubicBezTo>
                  <a:cubicBezTo>
                    <a:pt x="51" y="75"/>
                    <a:pt x="50" y="75"/>
                    <a:pt x="49" y="74"/>
                  </a:cubicBezTo>
                  <a:cubicBezTo>
                    <a:pt x="48" y="67"/>
                    <a:pt x="46" y="59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36" y="58"/>
                    <a:pt x="34" y="61"/>
                    <a:pt x="34" y="64"/>
                  </a:cubicBezTo>
                  <a:cubicBezTo>
                    <a:pt x="34" y="69"/>
                    <a:pt x="39" y="73"/>
                    <a:pt x="43" y="76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6" y="78"/>
                    <a:pt x="46" y="79"/>
                    <a:pt x="46" y="80"/>
                  </a:cubicBezTo>
                  <a:cubicBezTo>
                    <a:pt x="48" y="96"/>
                    <a:pt x="46" y="112"/>
                    <a:pt x="43" y="128"/>
                  </a:cubicBezTo>
                  <a:cubicBezTo>
                    <a:pt x="39" y="147"/>
                    <a:pt x="32" y="165"/>
                    <a:pt x="21" y="181"/>
                  </a:cubicBezTo>
                  <a:cubicBezTo>
                    <a:pt x="21" y="182"/>
                    <a:pt x="21" y="182"/>
                    <a:pt x="21" y="182"/>
                  </a:cubicBezTo>
                  <a:moveTo>
                    <a:pt x="77" y="0"/>
                  </a:moveTo>
                  <a:cubicBezTo>
                    <a:pt x="76" y="0"/>
                    <a:pt x="75" y="0"/>
                    <a:pt x="74" y="0"/>
                  </a:cubicBezTo>
                  <a:cubicBezTo>
                    <a:pt x="48" y="1"/>
                    <a:pt x="26" y="19"/>
                    <a:pt x="15" y="42"/>
                  </a:cubicBezTo>
                  <a:cubicBezTo>
                    <a:pt x="5" y="60"/>
                    <a:pt x="3" y="81"/>
                    <a:pt x="8" y="101"/>
                  </a:cubicBezTo>
                  <a:cubicBezTo>
                    <a:pt x="12" y="113"/>
                    <a:pt x="17" y="126"/>
                    <a:pt x="19" y="139"/>
                  </a:cubicBezTo>
                  <a:cubicBezTo>
                    <a:pt x="22" y="153"/>
                    <a:pt x="19" y="166"/>
                    <a:pt x="1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9"/>
                    <a:pt x="12" y="179"/>
                    <a:pt x="12" y="180"/>
                  </a:cubicBezTo>
                  <a:cubicBezTo>
                    <a:pt x="7" y="192"/>
                    <a:pt x="0" y="212"/>
                    <a:pt x="15" y="219"/>
                  </a:cubicBezTo>
                  <a:cubicBezTo>
                    <a:pt x="17" y="220"/>
                    <a:pt x="19" y="220"/>
                    <a:pt x="21" y="220"/>
                  </a:cubicBezTo>
                  <a:cubicBezTo>
                    <a:pt x="33" y="220"/>
                    <a:pt x="39" y="203"/>
                    <a:pt x="43" y="193"/>
                  </a:cubicBezTo>
                  <a:cubicBezTo>
                    <a:pt x="44" y="193"/>
                    <a:pt x="44" y="192"/>
                    <a:pt x="44" y="192"/>
                  </a:cubicBezTo>
                  <a:cubicBezTo>
                    <a:pt x="54" y="174"/>
                    <a:pt x="63" y="157"/>
                    <a:pt x="80" y="146"/>
                  </a:cubicBezTo>
                  <a:cubicBezTo>
                    <a:pt x="94" y="136"/>
                    <a:pt x="108" y="129"/>
                    <a:pt x="119" y="116"/>
                  </a:cubicBezTo>
                  <a:cubicBezTo>
                    <a:pt x="137" y="95"/>
                    <a:pt x="149" y="61"/>
                    <a:pt x="136" y="34"/>
                  </a:cubicBezTo>
                  <a:cubicBezTo>
                    <a:pt x="126" y="12"/>
                    <a:pt x="100" y="0"/>
                    <a:pt x="77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5268" y="3054277"/>
              <a:ext cx="984250" cy="1238250"/>
              <a:chOff x="312737" y="5584826"/>
              <a:chExt cx="984250" cy="1238250"/>
            </a:xfrm>
            <a:solidFill>
              <a:schemeClr val="bg1">
                <a:alpha val="20000"/>
              </a:schemeClr>
            </a:solidFill>
          </p:grpSpPr>
          <p:sp>
            <p:nvSpPr>
              <p:cNvPr id="90" name="Freeform 22"/>
              <p:cNvSpPr>
                <a:spLocks noEditPoints="1"/>
              </p:cNvSpPr>
              <p:nvPr/>
            </p:nvSpPr>
            <p:spPr bwMode="auto">
              <a:xfrm>
                <a:off x="312737" y="5584826"/>
                <a:ext cx="984250" cy="1238250"/>
              </a:xfrm>
              <a:custGeom>
                <a:avLst/>
                <a:gdLst>
                  <a:gd name="T0" fmla="*/ 11 w 232"/>
                  <a:gd name="T1" fmla="*/ 270 h 292"/>
                  <a:gd name="T2" fmla="*/ 11 w 232"/>
                  <a:gd name="T3" fmla="*/ 252 h 292"/>
                  <a:gd name="T4" fmla="*/ 8 w 232"/>
                  <a:gd name="T5" fmla="*/ 238 h 292"/>
                  <a:gd name="T6" fmla="*/ 8 w 232"/>
                  <a:gd name="T7" fmla="*/ 221 h 292"/>
                  <a:gd name="T8" fmla="*/ 10 w 232"/>
                  <a:gd name="T9" fmla="*/ 208 h 292"/>
                  <a:gd name="T10" fmla="*/ 9 w 232"/>
                  <a:gd name="T11" fmla="*/ 207 h 292"/>
                  <a:gd name="T12" fmla="*/ 9 w 232"/>
                  <a:gd name="T13" fmla="*/ 191 h 292"/>
                  <a:gd name="T14" fmla="*/ 9 w 232"/>
                  <a:gd name="T15" fmla="*/ 177 h 292"/>
                  <a:gd name="T16" fmla="*/ 10 w 232"/>
                  <a:gd name="T17" fmla="*/ 164 h 292"/>
                  <a:gd name="T18" fmla="*/ 9 w 232"/>
                  <a:gd name="T19" fmla="*/ 153 h 292"/>
                  <a:gd name="T20" fmla="*/ 10 w 232"/>
                  <a:gd name="T21" fmla="*/ 138 h 292"/>
                  <a:gd name="T22" fmla="*/ 8 w 232"/>
                  <a:gd name="T23" fmla="*/ 126 h 292"/>
                  <a:gd name="T24" fmla="*/ 11 w 232"/>
                  <a:gd name="T25" fmla="*/ 113 h 292"/>
                  <a:gd name="T26" fmla="*/ 11 w 232"/>
                  <a:gd name="T27" fmla="*/ 110 h 292"/>
                  <a:gd name="T28" fmla="*/ 11 w 232"/>
                  <a:gd name="T29" fmla="*/ 100 h 292"/>
                  <a:gd name="T30" fmla="*/ 8 w 232"/>
                  <a:gd name="T31" fmla="*/ 73 h 292"/>
                  <a:gd name="T32" fmla="*/ 11 w 232"/>
                  <a:gd name="T33" fmla="*/ 55 h 292"/>
                  <a:gd name="T34" fmla="*/ 11 w 232"/>
                  <a:gd name="T35" fmla="*/ 40 h 292"/>
                  <a:gd name="T36" fmla="*/ 9 w 232"/>
                  <a:gd name="T37" fmla="*/ 21 h 292"/>
                  <a:gd name="T38" fmla="*/ 80 w 232"/>
                  <a:gd name="T39" fmla="*/ 4 h 292"/>
                  <a:gd name="T40" fmla="*/ 227 w 232"/>
                  <a:gd name="T41" fmla="*/ 265 h 292"/>
                  <a:gd name="T42" fmla="*/ 31 w 232"/>
                  <a:gd name="T43" fmla="*/ 288 h 292"/>
                  <a:gd name="T44" fmla="*/ 18 w 232"/>
                  <a:gd name="T45" fmla="*/ 269 h 292"/>
                  <a:gd name="T46" fmla="*/ 19 w 232"/>
                  <a:gd name="T47" fmla="*/ 254 h 292"/>
                  <a:gd name="T48" fmla="*/ 19 w 232"/>
                  <a:gd name="T49" fmla="*/ 239 h 292"/>
                  <a:gd name="T50" fmla="*/ 19 w 232"/>
                  <a:gd name="T51" fmla="*/ 222 h 292"/>
                  <a:gd name="T52" fmla="*/ 19 w 232"/>
                  <a:gd name="T53" fmla="*/ 208 h 292"/>
                  <a:gd name="T54" fmla="*/ 19 w 232"/>
                  <a:gd name="T55" fmla="*/ 194 h 292"/>
                  <a:gd name="T56" fmla="*/ 18 w 232"/>
                  <a:gd name="T57" fmla="*/ 180 h 292"/>
                  <a:gd name="T58" fmla="*/ 19 w 232"/>
                  <a:gd name="T59" fmla="*/ 167 h 292"/>
                  <a:gd name="T60" fmla="*/ 18 w 232"/>
                  <a:gd name="T61" fmla="*/ 154 h 292"/>
                  <a:gd name="T62" fmla="*/ 19 w 232"/>
                  <a:gd name="T63" fmla="*/ 139 h 292"/>
                  <a:gd name="T64" fmla="*/ 18 w 232"/>
                  <a:gd name="T65" fmla="*/ 126 h 292"/>
                  <a:gd name="T66" fmla="*/ 17 w 232"/>
                  <a:gd name="T67" fmla="*/ 113 h 292"/>
                  <a:gd name="T68" fmla="*/ 18 w 232"/>
                  <a:gd name="T69" fmla="*/ 97 h 292"/>
                  <a:gd name="T70" fmla="*/ 18 w 232"/>
                  <a:gd name="T71" fmla="*/ 85 h 292"/>
                  <a:gd name="T72" fmla="*/ 18 w 232"/>
                  <a:gd name="T73" fmla="*/ 71 h 292"/>
                  <a:gd name="T74" fmla="*/ 19 w 232"/>
                  <a:gd name="T75" fmla="*/ 52 h 292"/>
                  <a:gd name="T76" fmla="*/ 19 w 232"/>
                  <a:gd name="T77" fmla="*/ 33 h 292"/>
                  <a:gd name="T78" fmla="*/ 19 w 232"/>
                  <a:gd name="T79" fmla="*/ 18 h 292"/>
                  <a:gd name="T80" fmla="*/ 29 w 232"/>
                  <a:gd name="T81" fmla="*/ 4 h 292"/>
                  <a:gd name="T82" fmla="*/ 34 w 232"/>
                  <a:gd name="T83" fmla="*/ 0 h 292"/>
                  <a:gd name="T84" fmla="*/ 11 w 232"/>
                  <a:gd name="T85" fmla="*/ 27 h 292"/>
                  <a:gd name="T86" fmla="*/ 11 w 232"/>
                  <a:gd name="T87" fmla="*/ 46 h 292"/>
                  <a:gd name="T88" fmla="*/ 4 w 232"/>
                  <a:gd name="T89" fmla="*/ 75 h 292"/>
                  <a:gd name="T90" fmla="*/ 11 w 232"/>
                  <a:gd name="T91" fmla="*/ 92 h 292"/>
                  <a:gd name="T92" fmla="*/ 4 w 232"/>
                  <a:gd name="T93" fmla="*/ 108 h 292"/>
                  <a:gd name="T94" fmla="*/ 4 w 232"/>
                  <a:gd name="T95" fmla="*/ 125 h 292"/>
                  <a:gd name="T96" fmla="*/ 11 w 232"/>
                  <a:gd name="T97" fmla="*/ 148 h 292"/>
                  <a:gd name="T98" fmla="*/ 10 w 232"/>
                  <a:gd name="T99" fmla="*/ 160 h 292"/>
                  <a:gd name="T100" fmla="*/ 5 w 232"/>
                  <a:gd name="T101" fmla="*/ 175 h 292"/>
                  <a:gd name="T102" fmla="*/ 11 w 232"/>
                  <a:gd name="T103" fmla="*/ 198 h 292"/>
                  <a:gd name="T104" fmla="*/ 11 w 232"/>
                  <a:gd name="T105" fmla="*/ 216 h 292"/>
                  <a:gd name="T106" fmla="*/ 5 w 232"/>
                  <a:gd name="T107" fmla="*/ 236 h 292"/>
                  <a:gd name="T108" fmla="*/ 11 w 232"/>
                  <a:gd name="T109" fmla="*/ 263 h 292"/>
                  <a:gd name="T110" fmla="*/ 31 w 232"/>
                  <a:gd name="T111" fmla="*/ 292 h 292"/>
                  <a:gd name="T112" fmla="*/ 231 w 232"/>
                  <a:gd name="T113" fmla="*/ 2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92">
                    <a:moveTo>
                      <a:pt x="11" y="270"/>
                    </a:moveTo>
                    <a:cubicBezTo>
                      <a:pt x="10" y="269"/>
                      <a:pt x="10" y="269"/>
                      <a:pt x="10" y="269"/>
                    </a:cubicBezTo>
                    <a:cubicBezTo>
                      <a:pt x="9" y="268"/>
                      <a:pt x="9" y="268"/>
                      <a:pt x="10" y="267"/>
                    </a:cubicBezTo>
                    <a:cubicBezTo>
                      <a:pt x="11" y="267"/>
                      <a:pt x="11" y="267"/>
                      <a:pt x="11" y="267"/>
                    </a:cubicBezTo>
                    <a:cubicBezTo>
                      <a:pt x="11" y="268"/>
                      <a:pt x="11" y="269"/>
                      <a:pt x="11" y="270"/>
                    </a:cubicBezTo>
                    <a:moveTo>
                      <a:pt x="11" y="255"/>
                    </a:move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1" y="252"/>
                      <a:pt x="11" y="252"/>
                    </a:cubicBezTo>
                    <a:cubicBezTo>
                      <a:pt x="11" y="253"/>
                      <a:pt x="11" y="254"/>
                      <a:pt x="11" y="255"/>
                    </a:cubicBezTo>
                    <a:moveTo>
                      <a:pt x="11" y="240"/>
                    </a:moveTo>
                    <a:cubicBezTo>
                      <a:pt x="11" y="240"/>
                      <a:pt x="10" y="239"/>
                      <a:pt x="10" y="239"/>
                    </a:cubicBezTo>
                    <a:cubicBezTo>
                      <a:pt x="9" y="239"/>
                      <a:pt x="9" y="239"/>
                      <a:pt x="8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9" y="237"/>
                      <a:pt x="9" y="237"/>
                      <a:pt x="9" y="237"/>
                    </a:cubicBezTo>
                    <a:cubicBezTo>
                      <a:pt x="10" y="237"/>
                      <a:pt x="10" y="237"/>
                      <a:pt x="11" y="237"/>
                    </a:cubicBezTo>
                    <a:cubicBezTo>
                      <a:pt x="11" y="238"/>
                      <a:pt x="11" y="239"/>
                      <a:pt x="11" y="240"/>
                    </a:cubicBezTo>
                    <a:moveTo>
                      <a:pt x="11" y="224"/>
                    </a:moveTo>
                    <a:cubicBezTo>
                      <a:pt x="9" y="224"/>
                      <a:pt x="7" y="223"/>
                      <a:pt x="8" y="221"/>
                    </a:cubicBezTo>
                    <a:cubicBezTo>
                      <a:pt x="9" y="220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3"/>
                      <a:pt x="11" y="224"/>
                    </a:cubicBezTo>
                    <a:moveTo>
                      <a:pt x="11" y="209"/>
                    </a:moveTo>
                    <a:cubicBezTo>
                      <a:pt x="11" y="209"/>
                      <a:pt x="10" y="208"/>
                      <a:pt x="10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6"/>
                      <a:pt x="10" y="206"/>
                    </a:cubicBezTo>
                    <a:cubicBezTo>
                      <a:pt x="10" y="206"/>
                      <a:pt x="11" y="206"/>
                      <a:pt x="11" y="206"/>
                    </a:cubicBezTo>
                    <a:cubicBezTo>
                      <a:pt x="11" y="207"/>
                      <a:pt x="11" y="208"/>
                      <a:pt x="11" y="209"/>
                    </a:cubicBezTo>
                    <a:moveTo>
                      <a:pt x="11" y="194"/>
                    </a:moveTo>
                    <a:cubicBezTo>
                      <a:pt x="9" y="193"/>
                      <a:pt x="6" y="192"/>
                      <a:pt x="9" y="191"/>
                    </a:cubicBezTo>
                    <a:cubicBezTo>
                      <a:pt x="10" y="191"/>
                      <a:pt x="10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92"/>
                      <a:pt x="11" y="193"/>
                      <a:pt x="11" y="194"/>
                    </a:cubicBezTo>
                    <a:moveTo>
                      <a:pt x="11" y="180"/>
                    </a:moveTo>
                    <a:cubicBezTo>
                      <a:pt x="9" y="179"/>
                      <a:pt x="7" y="178"/>
                      <a:pt x="9" y="177"/>
                    </a:cubicBezTo>
                    <a:cubicBezTo>
                      <a:pt x="9" y="177"/>
                      <a:pt x="10" y="177"/>
                      <a:pt x="10" y="177"/>
                    </a:cubicBezTo>
                    <a:cubicBezTo>
                      <a:pt x="10" y="177"/>
                      <a:pt x="11" y="177"/>
                      <a:pt x="11" y="177"/>
                    </a:cubicBezTo>
                    <a:cubicBezTo>
                      <a:pt x="11" y="178"/>
                      <a:pt x="11" y="179"/>
                      <a:pt x="11" y="180"/>
                    </a:cubicBezTo>
                    <a:moveTo>
                      <a:pt x="11" y="167"/>
                    </a:moveTo>
                    <a:cubicBezTo>
                      <a:pt x="10" y="166"/>
                      <a:pt x="8" y="165"/>
                      <a:pt x="10" y="164"/>
                    </a:cubicBezTo>
                    <a:cubicBezTo>
                      <a:pt x="10" y="164"/>
                      <a:pt x="10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5"/>
                      <a:pt x="11" y="166"/>
                      <a:pt x="11" y="167"/>
                    </a:cubicBezTo>
                    <a:moveTo>
                      <a:pt x="11" y="155"/>
                    </a:moveTo>
                    <a:cubicBezTo>
                      <a:pt x="10" y="154"/>
                      <a:pt x="9" y="153"/>
                      <a:pt x="9" y="153"/>
                    </a:cubicBezTo>
                    <a:cubicBezTo>
                      <a:pt x="9" y="152"/>
                      <a:pt x="10" y="152"/>
                      <a:pt x="11" y="152"/>
                    </a:cubicBezTo>
                    <a:cubicBezTo>
                      <a:pt x="11" y="153"/>
                      <a:pt x="11" y="154"/>
                      <a:pt x="11" y="155"/>
                    </a:cubicBezTo>
                    <a:moveTo>
                      <a:pt x="11" y="140"/>
                    </a:moveTo>
                    <a:cubicBezTo>
                      <a:pt x="11" y="140"/>
                      <a:pt x="10" y="140"/>
                      <a:pt x="9" y="140"/>
                    </a:cubicBezTo>
                    <a:cubicBezTo>
                      <a:pt x="8" y="139"/>
                      <a:pt x="8" y="139"/>
                      <a:pt x="10" y="138"/>
                    </a:cubicBezTo>
                    <a:cubicBezTo>
                      <a:pt x="10" y="138"/>
                      <a:pt x="11" y="138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moveTo>
                      <a:pt x="11" y="127"/>
                    </a:moveTo>
                    <a:cubicBezTo>
                      <a:pt x="11" y="127"/>
                      <a:pt x="10" y="127"/>
                      <a:pt x="9" y="127"/>
                    </a:cubicBezTo>
                    <a:cubicBezTo>
                      <a:pt x="9" y="126"/>
                      <a:pt x="9" y="126"/>
                      <a:pt x="8" y="126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5"/>
                      <a:pt x="10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6"/>
                      <a:pt x="11" y="127"/>
                    </a:cubicBezTo>
                    <a:moveTo>
                      <a:pt x="11" y="113"/>
                    </a:moveTo>
                    <a:cubicBezTo>
                      <a:pt x="10" y="112"/>
                      <a:pt x="10" y="112"/>
                      <a:pt x="9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0"/>
                      <a:pt x="9" y="110"/>
                      <a:pt x="10" y="110"/>
                    </a:cubicBezTo>
                    <a:cubicBezTo>
                      <a:pt x="10" y="110"/>
                      <a:pt x="11" y="110"/>
                      <a:pt x="11" y="110"/>
                    </a:cubicBezTo>
                    <a:cubicBezTo>
                      <a:pt x="11" y="111"/>
                      <a:pt x="11" y="112"/>
                      <a:pt x="11" y="113"/>
                    </a:cubicBezTo>
                    <a:moveTo>
                      <a:pt x="11" y="100"/>
                    </a:moveTo>
                    <a:cubicBezTo>
                      <a:pt x="9" y="100"/>
                      <a:pt x="6" y="98"/>
                      <a:pt x="9" y="96"/>
                    </a:cubicBezTo>
                    <a:cubicBezTo>
                      <a:pt x="10" y="96"/>
                      <a:pt x="10" y="96"/>
                      <a:pt x="11" y="95"/>
                    </a:cubicBezTo>
                    <a:cubicBezTo>
                      <a:pt x="11" y="97"/>
                      <a:pt x="11" y="99"/>
                      <a:pt x="11" y="100"/>
                    </a:cubicBezTo>
                    <a:moveTo>
                      <a:pt x="11" y="86"/>
                    </a:moveTo>
                    <a:cubicBezTo>
                      <a:pt x="10" y="85"/>
                      <a:pt x="9" y="84"/>
                      <a:pt x="11" y="83"/>
                    </a:cubicBezTo>
                    <a:cubicBezTo>
                      <a:pt x="11" y="84"/>
                      <a:pt x="11" y="85"/>
                      <a:pt x="11" y="86"/>
                    </a:cubicBezTo>
                    <a:moveTo>
                      <a:pt x="11" y="74"/>
                    </a:moveTo>
                    <a:cubicBezTo>
                      <a:pt x="10" y="74"/>
                      <a:pt x="9" y="74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1"/>
                      <a:pt x="8" y="71"/>
                      <a:pt x="9" y="71"/>
                    </a:cubicBezTo>
                    <a:cubicBezTo>
                      <a:pt x="9" y="70"/>
                      <a:pt x="10" y="69"/>
                      <a:pt x="11" y="69"/>
                    </a:cubicBezTo>
                    <a:cubicBezTo>
                      <a:pt x="11" y="71"/>
                      <a:pt x="11" y="73"/>
                      <a:pt x="11" y="74"/>
                    </a:cubicBezTo>
                    <a:moveTo>
                      <a:pt x="11" y="55"/>
                    </a:moveTo>
                    <a:cubicBezTo>
                      <a:pt x="10" y="55"/>
                      <a:pt x="10" y="54"/>
                      <a:pt x="9" y="54"/>
                    </a:cubicBezTo>
                    <a:cubicBezTo>
                      <a:pt x="7" y="53"/>
                      <a:pt x="7" y="52"/>
                      <a:pt x="9" y="51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11" y="52"/>
                      <a:pt x="11" y="53"/>
                      <a:pt x="11" y="55"/>
                    </a:cubicBezTo>
                    <a:moveTo>
                      <a:pt x="11" y="40"/>
                    </a:moveTo>
                    <a:cubicBezTo>
                      <a:pt x="9" y="38"/>
                      <a:pt x="6" y="35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5"/>
                      <a:pt x="11" y="38"/>
                      <a:pt x="11" y="40"/>
                    </a:cubicBezTo>
                    <a:moveTo>
                      <a:pt x="11" y="22"/>
                    </a:moveTo>
                    <a:cubicBezTo>
                      <a:pt x="10" y="22"/>
                      <a:pt x="9" y="21"/>
                      <a:pt x="9" y="21"/>
                    </a:cubicBezTo>
                    <a:cubicBezTo>
                      <a:pt x="9" y="20"/>
                      <a:pt x="9" y="19"/>
                      <a:pt x="10" y="19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9"/>
                      <a:pt x="11" y="21"/>
                      <a:pt x="11" y="22"/>
                    </a:cubicBezTo>
                    <a:moveTo>
                      <a:pt x="34" y="4"/>
                    </a:moveTo>
                    <a:cubicBezTo>
                      <a:pt x="49" y="4"/>
                      <a:pt x="65" y="4"/>
                      <a:pt x="80" y="4"/>
                    </a:cubicBezTo>
                    <a:cubicBezTo>
                      <a:pt x="120" y="4"/>
                      <a:pt x="160" y="4"/>
                      <a:pt x="200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8" y="4"/>
                      <a:pt x="227" y="5"/>
                      <a:pt x="227" y="16"/>
                    </a:cubicBezTo>
                    <a:cubicBezTo>
                      <a:pt x="227" y="24"/>
                      <a:pt x="227" y="32"/>
                      <a:pt x="227" y="40"/>
                    </a:cubicBezTo>
                    <a:cubicBezTo>
                      <a:pt x="227" y="115"/>
                      <a:pt x="227" y="190"/>
                      <a:pt x="227" y="265"/>
                    </a:cubicBezTo>
                    <a:cubicBezTo>
                      <a:pt x="227" y="269"/>
                      <a:pt x="227" y="273"/>
                      <a:pt x="227" y="277"/>
                    </a:cubicBezTo>
                    <a:cubicBezTo>
                      <a:pt x="226" y="287"/>
                      <a:pt x="217" y="288"/>
                      <a:pt x="207" y="288"/>
                    </a:cubicBezTo>
                    <a:cubicBezTo>
                      <a:pt x="203" y="288"/>
                      <a:pt x="198" y="288"/>
                      <a:pt x="195" y="288"/>
                    </a:cubicBezTo>
                    <a:cubicBezTo>
                      <a:pt x="176" y="288"/>
                      <a:pt x="157" y="288"/>
                      <a:pt x="138" y="288"/>
                    </a:cubicBezTo>
                    <a:cubicBezTo>
                      <a:pt x="102" y="288"/>
                      <a:pt x="66" y="288"/>
                      <a:pt x="31" y="288"/>
                    </a:cubicBezTo>
                    <a:cubicBezTo>
                      <a:pt x="23" y="288"/>
                      <a:pt x="16" y="286"/>
                      <a:pt x="15" y="277"/>
                    </a:cubicBezTo>
                    <a:cubicBezTo>
                      <a:pt x="15" y="275"/>
                      <a:pt x="15" y="273"/>
                      <a:pt x="15" y="271"/>
                    </a:cubicBezTo>
                    <a:cubicBezTo>
                      <a:pt x="15" y="270"/>
                      <a:pt x="15" y="269"/>
                      <a:pt x="15" y="267"/>
                    </a:cubicBezTo>
                    <a:cubicBezTo>
                      <a:pt x="16" y="268"/>
                      <a:pt x="17" y="268"/>
                      <a:pt x="17" y="269"/>
                    </a:cubicBezTo>
                    <a:cubicBezTo>
                      <a:pt x="18" y="269"/>
                      <a:pt x="18" y="269"/>
                      <a:pt x="18" y="269"/>
                    </a:cubicBezTo>
                    <a:cubicBezTo>
                      <a:pt x="20" y="269"/>
                      <a:pt x="21" y="266"/>
                      <a:pt x="19" y="265"/>
                    </a:cubicBezTo>
                    <a:cubicBezTo>
                      <a:pt x="18" y="264"/>
                      <a:pt x="17" y="263"/>
                      <a:pt x="15" y="263"/>
                    </a:cubicBezTo>
                    <a:cubicBezTo>
                      <a:pt x="15" y="260"/>
                      <a:pt x="15" y="256"/>
                      <a:pt x="15" y="253"/>
                    </a:cubicBezTo>
                    <a:cubicBezTo>
                      <a:pt x="16" y="253"/>
                      <a:pt x="18" y="254"/>
                      <a:pt x="19" y="254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21" y="254"/>
                      <a:pt x="22" y="251"/>
                      <a:pt x="20" y="250"/>
                    </a:cubicBezTo>
                    <a:cubicBezTo>
                      <a:pt x="18" y="250"/>
                      <a:pt x="17" y="249"/>
                      <a:pt x="15" y="249"/>
                    </a:cubicBezTo>
                    <a:cubicBezTo>
                      <a:pt x="15" y="245"/>
                      <a:pt x="15" y="242"/>
                      <a:pt x="15" y="238"/>
                    </a:cubicBezTo>
                    <a:cubicBezTo>
                      <a:pt x="16" y="238"/>
                      <a:pt x="17" y="239"/>
                      <a:pt x="18" y="239"/>
                    </a:cubicBezTo>
                    <a:cubicBezTo>
                      <a:pt x="18" y="239"/>
                      <a:pt x="18" y="239"/>
                      <a:pt x="19" y="239"/>
                    </a:cubicBezTo>
                    <a:cubicBezTo>
                      <a:pt x="20" y="239"/>
                      <a:pt x="21" y="236"/>
                      <a:pt x="19" y="235"/>
                    </a:cubicBezTo>
                    <a:cubicBezTo>
                      <a:pt x="18" y="235"/>
                      <a:pt x="16" y="234"/>
                      <a:pt x="15" y="234"/>
                    </a:cubicBezTo>
                    <a:cubicBezTo>
                      <a:pt x="15" y="229"/>
                      <a:pt x="15" y="225"/>
                      <a:pt x="15" y="220"/>
                    </a:cubicBezTo>
                    <a:cubicBezTo>
                      <a:pt x="17" y="221"/>
                      <a:pt x="18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2"/>
                      <a:pt x="22" y="219"/>
                      <a:pt x="20" y="218"/>
                    </a:cubicBezTo>
                    <a:cubicBezTo>
                      <a:pt x="18" y="218"/>
                      <a:pt x="17" y="217"/>
                      <a:pt x="15" y="216"/>
                    </a:cubicBezTo>
                    <a:cubicBezTo>
                      <a:pt x="15" y="213"/>
                      <a:pt x="15" y="209"/>
                      <a:pt x="15" y="206"/>
                    </a:cubicBezTo>
                    <a:cubicBezTo>
                      <a:pt x="16" y="206"/>
                      <a:pt x="17" y="207"/>
                      <a:pt x="18" y="207"/>
                    </a:cubicBezTo>
                    <a:cubicBezTo>
                      <a:pt x="18" y="208"/>
                      <a:pt x="19" y="208"/>
                      <a:pt x="19" y="208"/>
                    </a:cubicBezTo>
                    <a:cubicBezTo>
                      <a:pt x="21" y="208"/>
                      <a:pt x="22" y="207"/>
                      <a:pt x="21" y="205"/>
                    </a:cubicBezTo>
                    <a:cubicBezTo>
                      <a:pt x="20" y="203"/>
                      <a:pt x="17" y="202"/>
                      <a:pt x="15" y="201"/>
                    </a:cubicBezTo>
                    <a:cubicBezTo>
                      <a:pt x="15" y="198"/>
                      <a:pt x="15" y="195"/>
                      <a:pt x="15" y="192"/>
                    </a:cubicBezTo>
                    <a:cubicBezTo>
                      <a:pt x="16" y="192"/>
                      <a:pt x="17" y="193"/>
                      <a:pt x="18" y="193"/>
                    </a:cubicBezTo>
                    <a:cubicBezTo>
                      <a:pt x="18" y="194"/>
                      <a:pt x="19" y="194"/>
                      <a:pt x="19" y="194"/>
                    </a:cubicBezTo>
                    <a:cubicBezTo>
                      <a:pt x="20" y="194"/>
                      <a:pt x="22" y="191"/>
                      <a:pt x="20" y="190"/>
                    </a:cubicBezTo>
                    <a:cubicBezTo>
                      <a:pt x="19" y="189"/>
                      <a:pt x="17" y="188"/>
                      <a:pt x="15" y="188"/>
                    </a:cubicBezTo>
                    <a:cubicBezTo>
                      <a:pt x="15" y="185"/>
                      <a:pt x="15" y="182"/>
                      <a:pt x="15" y="178"/>
                    </a:cubicBezTo>
                    <a:cubicBezTo>
                      <a:pt x="16" y="179"/>
                      <a:pt x="17" y="179"/>
                      <a:pt x="17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0" y="180"/>
                      <a:pt x="21" y="177"/>
                      <a:pt x="19" y="176"/>
                    </a:cubicBezTo>
                    <a:cubicBezTo>
                      <a:pt x="18" y="175"/>
                      <a:pt x="17" y="175"/>
                      <a:pt x="15" y="174"/>
                    </a:cubicBezTo>
                    <a:cubicBezTo>
                      <a:pt x="15" y="171"/>
                      <a:pt x="15" y="168"/>
                      <a:pt x="15" y="165"/>
                    </a:cubicBezTo>
                    <a:cubicBezTo>
                      <a:pt x="16" y="166"/>
                      <a:pt x="17" y="166"/>
                      <a:pt x="18" y="167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67"/>
                      <a:pt x="22" y="163"/>
                      <a:pt x="19" y="163"/>
                    </a:cubicBezTo>
                    <a:cubicBezTo>
                      <a:pt x="18" y="162"/>
                      <a:pt x="17" y="162"/>
                      <a:pt x="15" y="161"/>
                    </a:cubicBezTo>
                    <a:cubicBezTo>
                      <a:pt x="15" y="158"/>
                      <a:pt x="15" y="156"/>
                      <a:pt x="15" y="153"/>
                    </a:cubicBezTo>
                    <a:cubicBezTo>
                      <a:pt x="16" y="153"/>
                      <a:pt x="17" y="153"/>
                      <a:pt x="17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20" y="154"/>
                      <a:pt x="21" y="151"/>
                      <a:pt x="19" y="150"/>
                    </a:cubicBezTo>
                    <a:cubicBezTo>
                      <a:pt x="17" y="149"/>
                      <a:pt x="16" y="149"/>
                      <a:pt x="15" y="149"/>
                    </a:cubicBezTo>
                    <a:cubicBezTo>
                      <a:pt x="15" y="145"/>
                      <a:pt x="15" y="142"/>
                      <a:pt x="15" y="138"/>
                    </a:cubicBezTo>
                    <a:cubicBezTo>
                      <a:pt x="16" y="138"/>
                      <a:pt x="17" y="139"/>
                      <a:pt x="18" y="139"/>
                    </a:cubicBezTo>
                    <a:cubicBezTo>
                      <a:pt x="18" y="139"/>
                      <a:pt x="18" y="139"/>
                      <a:pt x="19" y="139"/>
                    </a:cubicBezTo>
                    <a:cubicBezTo>
                      <a:pt x="20" y="139"/>
                      <a:pt x="21" y="136"/>
                      <a:pt x="19" y="135"/>
                    </a:cubicBezTo>
                    <a:cubicBezTo>
                      <a:pt x="18" y="135"/>
                      <a:pt x="16" y="134"/>
                      <a:pt x="15" y="134"/>
                    </a:cubicBezTo>
                    <a:cubicBezTo>
                      <a:pt x="15" y="131"/>
                      <a:pt x="15" y="128"/>
                      <a:pt x="15" y="125"/>
                    </a:cubicBezTo>
                    <a:cubicBezTo>
                      <a:pt x="16" y="125"/>
                      <a:pt x="16" y="125"/>
                      <a:pt x="17" y="126"/>
                    </a:cubicBezTo>
                    <a:cubicBezTo>
                      <a:pt x="17" y="126"/>
                      <a:pt x="17" y="126"/>
                      <a:pt x="18" y="126"/>
                    </a:cubicBezTo>
                    <a:cubicBezTo>
                      <a:pt x="20" y="126"/>
                      <a:pt x="20" y="123"/>
                      <a:pt x="18" y="122"/>
                    </a:cubicBezTo>
                    <a:cubicBezTo>
                      <a:pt x="17" y="122"/>
                      <a:pt x="16" y="121"/>
                      <a:pt x="15" y="121"/>
                    </a:cubicBezTo>
                    <a:cubicBezTo>
                      <a:pt x="15" y="118"/>
                      <a:pt x="15" y="115"/>
                      <a:pt x="15" y="111"/>
                    </a:cubicBezTo>
                    <a:cubicBezTo>
                      <a:pt x="15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3"/>
                      <a:pt x="20" y="111"/>
                      <a:pt x="19" y="109"/>
                    </a:cubicBezTo>
                    <a:cubicBezTo>
                      <a:pt x="18" y="109"/>
                      <a:pt x="17" y="108"/>
                      <a:pt x="15" y="107"/>
                    </a:cubicBezTo>
                    <a:cubicBezTo>
                      <a:pt x="15" y="103"/>
                      <a:pt x="15" y="100"/>
                      <a:pt x="15" y="96"/>
                    </a:cubicBezTo>
                    <a:cubicBezTo>
                      <a:pt x="16" y="96"/>
                      <a:pt x="17" y="97"/>
                      <a:pt x="17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20" y="97"/>
                      <a:pt x="21" y="95"/>
                      <a:pt x="19" y="94"/>
                    </a:cubicBezTo>
                    <a:cubicBezTo>
                      <a:pt x="18" y="93"/>
                      <a:pt x="17" y="92"/>
                      <a:pt x="15" y="92"/>
                    </a:cubicBezTo>
                    <a:cubicBezTo>
                      <a:pt x="15" y="89"/>
                      <a:pt x="15" y="86"/>
                      <a:pt x="15" y="84"/>
                    </a:cubicBezTo>
                    <a:cubicBezTo>
                      <a:pt x="16" y="84"/>
                      <a:pt x="16" y="84"/>
                      <a:pt x="17" y="85"/>
                    </a:cubicBezTo>
                    <a:cubicBezTo>
                      <a:pt x="17" y="85"/>
                      <a:pt x="18" y="85"/>
                      <a:pt x="18" y="85"/>
                    </a:cubicBezTo>
                    <a:cubicBezTo>
                      <a:pt x="20" y="85"/>
                      <a:pt x="21" y="82"/>
                      <a:pt x="19" y="81"/>
                    </a:cubicBezTo>
                    <a:cubicBezTo>
                      <a:pt x="18" y="80"/>
                      <a:pt x="17" y="80"/>
                      <a:pt x="15" y="79"/>
                    </a:cubicBezTo>
                    <a:cubicBezTo>
                      <a:pt x="15" y="76"/>
                      <a:pt x="15" y="73"/>
                      <a:pt x="15" y="69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1" y="68"/>
                      <a:pt x="19" y="67"/>
                    </a:cubicBezTo>
                    <a:cubicBezTo>
                      <a:pt x="18" y="66"/>
                      <a:pt x="17" y="65"/>
                      <a:pt x="15" y="65"/>
                    </a:cubicBezTo>
                    <a:cubicBezTo>
                      <a:pt x="15" y="60"/>
                      <a:pt x="15" y="55"/>
                      <a:pt x="15" y="50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1" y="52"/>
                      <a:pt x="22" y="49"/>
                      <a:pt x="20" y="48"/>
                    </a:cubicBezTo>
                    <a:cubicBezTo>
                      <a:pt x="19" y="47"/>
                      <a:pt x="17" y="47"/>
                      <a:pt x="15" y="46"/>
                    </a:cubicBezTo>
                    <a:cubicBezTo>
                      <a:pt x="15" y="42"/>
                      <a:pt x="15" y="37"/>
                      <a:pt x="15" y="33"/>
                    </a:cubicBezTo>
                    <a:cubicBezTo>
                      <a:pt x="16" y="33"/>
                      <a:pt x="17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0"/>
                      <a:pt x="20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5" y="25"/>
                      <a:pt x="15" y="22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2" y="18"/>
                      <a:pt x="23" y="15"/>
                      <a:pt x="21" y="14"/>
                    </a:cubicBezTo>
                    <a:cubicBezTo>
                      <a:pt x="19" y="14"/>
                      <a:pt x="17" y="13"/>
                      <a:pt x="16" y="13"/>
                    </a:cubicBezTo>
                    <a:cubicBezTo>
                      <a:pt x="17" y="8"/>
                      <a:pt x="20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2" y="4"/>
                      <a:pt x="34" y="4"/>
                    </a:cubicBezTo>
                    <a:moveTo>
                      <a:pt x="210" y="0"/>
                    </a:moveTo>
                    <a:cubicBezTo>
                      <a:pt x="206" y="0"/>
                      <a:pt x="203" y="0"/>
                      <a:pt x="200" y="0"/>
                    </a:cubicBezTo>
                    <a:cubicBezTo>
                      <a:pt x="182" y="0"/>
                      <a:pt x="163" y="0"/>
                      <a:pt x="145" y="0"/>
                    </a:cubicBezTo>
                    <a:cubicBezTo>
                      <a:pt x="108" y="0"/>
                      <a:pt x="71" y="0"/>
                      <a:pt x="34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19" y="0"/>
                      <a:pt x="12" y="6"/>
                      <a:pt x="11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5" y="18"/>
                      <a:pt x="4" y="20"/>
                      <a:pt x="5" y="22"/>
                    </a:cubicBezTo>
                    <a:cubicBezTo>
                      <a:pt x="6" y="25"/>
                      <a:pt x="9" y="26"/>
                      <a:pt x="11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9" y="29"/>
                      <a:pt x="7" y="30"/>
                      <a:pt x="6" y="31"/>
                    </a:cubicBezTo>
                    <a:cubicBezTo>
                      <a:pt x="4" y="33"/>
                      <a:pt x="3" y="37"/>
                      <a:pt x="5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8" y="46"/>
                      <a:pt x="6" y="47"/>
                      <a:pt x="4" y="50"/>
                    </a:cubicBezTo>
                    <a:cubicBezTo>
                      <a:pt x="1" y="55"/>
                      <a:pt x="7" y="58"/>
                      <a:pt x="11" y="59"/>
                    </a:cubicBezTo>
                    <a:cubicBezTo>
                      <a:pt x="11" y="61"/>
                      <a:pt x="11" y="63"/>
                      <a:pt x="11" y="65"/>
                    </a:cubicBezTo>
                    <a:cubicBezTo>
                      <a:pt x="9" y="65"/>
                      <a:pt x="7" y="66"/>
                      <a:pt x="5" y="68"/>
                    </a:cubicBezTo>
                    <a:cubicBezTo>
                      <a:pt x="4" y="70"/>
                      <a:pt x="3" y="72"/>
                      <a:pt x="4" y="75"/>
                    </a:cubicBezTo>
                    <a:cubicBezTo>
                      <a:pt x="6" y="77"/>
                      <a:pt x="9" y="78"/>
                      <a:pt x="11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9"/>
                      <a:pt x="9" y="80"/>
                      <a:pt x="8" y="80"/>
                    </a:cubicBezTo>
                    <a:cubicBezTo>
                      <a:pt x="4" y="84"/>
                      <a:pt x="7" y="89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9" y="92"/>
                      <a:pt x="7" y="92"/>
                      <a:pt x="5" y="94"/>
                    </a:cubicBezTo>
                    <a:cubicBezTo>
                      <a:pt x="2" y="99"/>
                      <a:pt x="6" y="104"/>
                      <a:pt x="11" y="104"/>
                    </a:cubicBezTo>
                    <a:cubicBezTo>
                      <a:pt x="11" y="105"/>
                      <a:pt x="11" y="105"/>
                      <a:pt x="11" y="106"/>
                    </a:cubicBezTo>
                    <a:cubicBezTo>
                      <a:pt x="11" y="106"/>
                      <a:pt x="10" y="106"/>
                      <a:pt x="10" y="106"/>
                    </a:cubicBezTo>
                    <a:cubicBezTo>
                      <a:pt x="7" y="106"/>
                      <a:pt x="5" y="106"/>
                      <a:pt x="4" y="108"/>
                    </a:cubicBezTo>
                    <a:cubicBezTo>
                      <a:pt x="1" y="112"/>
                      <a:pt x="7" y="116"/>
                      <a:pt x="11" y="117"/>
                    </a:cubicBezTo>
                    <a:cubicBezTo>
                      <a:pt x="11" y="118"/>
                      <a:pt x="11" y="11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0" y="120"/>
                      <a:pt x="9" y="120"/>
                      <a:pt x="9" y="121"/>
                    </a:cubicBezTo>
                    <a:cubicBezTo>
                      <a:pt x="7" y="121"/>
                      <a:pt x="5" y="123"/>
                      <a:pt x="4" y="125"/>
                    </a:cubicBezTo>
                    <a:cubicBezTo>
                      <a:pt x="4" y="128"/>
                      <a:pt x="8" y="131"/>
                      <a:pt x="11" y="131"/>
                    </a:cubicBezTo>
                    <a:cubicBezTo>
                      <a:pt x="11" y="132"/>
                      <a:pt x="11" y="133"/>
                      <a:pt x="11" y="134"/>
                    </a:cubicBezTo>
                    <a:cubicBezTo>
                      <a:pt x="9" y="134"/>
                      <a:pt x="7" y="135"/>
                      <a:pt x="5" y="137"/>
                    </a:cubicBezTo>
                    <a:cubicBezTo>
                      <a:pt x="2" y="141"/>
                      <a:pt x="8" y="143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0" y="148"/>
                      <a:pt x="9" y="148"/>
                    </a:cubicBezTo>
                    <a:cubicBezTo>
                      <a:pt x="7" y="149"/>
                      <a:pt x="5" y="150"/>
                      <a:pt x="5" y="152"/>
                    </a:cubicBezTo>
                    <a:cubicBezTo>
                      <a:pt x="4" y="155"/>
                      <a:pt x="8" y="158"/>
                      <a:pt x="11" y="159"/>
                    </a:cubicBezTo>
                    <a:cubicBezTo>
                      <a:pt x="11" y="159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0" y="160"/>
                    </a:cubicBezTo>
                    <a:cubicBezTo>
                      <a:pt x="9" y="160"/>
                      <a:pt x="7" y="160"/>
                      <a:pt x="6" y="162"/>
                    </a:cubicBezTo>
                    <a:cubicBezTo>
                      <a:pt x="3" y="166"/>
                      <a:pt x="7" y="170"/>
                      <a:pt x="11" y="171"/>
                    </a:cubicBezTo>
                    <a:cubicBezTo>
                      <a:pt x="11" y="172"/>
                      <a:pt x="11" y="173"/>
                      <a:pt x="11" y="173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8" y="173"/>
                      <a:pt x="7" y="174"/>
                      <a:pt x="5" y="175"/>
                    </a:cubicBezTo>
                    <a:cubicBezTo>
                      <a:pt x="0" y="179"/>
                      <a:pt x="7" y="184"/>
                      <a:pt x="11" y="185"/>
                    </a:cubicBezTo>
                    <a:cubicBezTo>
                      <a:pt x="11" y="185"/>
                      <a:pt x="11" y="186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87"/>
                      <a:pt x="7" y="188"/>
                      <a:pt x="5" y="189"/>
                    </a:cubicBezTo>
                    <a:cubicBezTo>
                      <a:pt x="1" y="193"/>
                      <a:pt x="7" y="197"/>
                      <a:pt x="11" y="198"/>
                    </a:cubicBezTo>
                    <a:cubicBezTo>
                      <a:pt x="11" y="199"/>
                      <a:pt x="11" y="200"/>
                      <a:pt x="11" y="201"/>
                    </a:cubicBezTo>
                    <a:cubicBezTo>
                      <a:pt x="10" y="202"/>
                      <a:pt x="9" y="202"/>
                      <a:pt x="8" y="203"/>
                    </a:cubicBezTo>
                    <a:cubicBezTo>
                      <a:pt x="6" y="204"/>
                      <a:pt x="4" y="206"/>
                      <a:pt x="5" y="208"/>
                    </a:cubicBezTo>
                    <a:cubicBezTo>
                      <a:pt x="6" y="211"/>
                      <a:pt x="9" y="212"/>
                      <a:pt x="11" y="213"/>
                    </a:cubicBezTo>
                    <a:cubicBezTo>
                      <a:pt x="11" y="214"/>
                      <a:pt x="11" y="215"/>
                      <a:pt x="11" y="216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8" y="216"/>
                      <a:pt x="6" y="217"/>
                      <a:pt x="4" y="219"/>
                    </a:cubicBezTo>
                    <a:cubicBezTo>
                      <a:pt x="1" y="224"/>
                      <a:pt x="7" y="227"/>
                      <a:pt x="11" y="228"/>
                    </a:cubicBezTo>
                    <a:cubicBezTo>
                      <a:pt x="11" y="230"/>
                      <a:pt x="11" y="231"/>
                      <a:pt x="11" y="233"/>
                    </a:cubicBezTo>
                    <a:cubicBezTo>
                      <a:pt x="9" y="233"/>
                      <a:pt x="6" y="234"/>
                      <a:pt x="5" y="236"/>
                    </a:cubicBezTo>
                    <a:cubicBezTo>
                      <a:pt x="2" y="240"/>
                      <a:pt x="8" y="243"/>
                      <a:pt x="11" y="244"/>
                    </a:cubicBezTo>
                    <a:cubicBezTo>
                      <a:pt x="11" y="245"/>
                      <a:pt x="11" y="247"/>
                      <a:pt x="11" y="248"/>
                    </a:cubicBezTo>
                    <a:cubicBezTo>
                      <a:pt x="9" y="249"/>
                      <a:pt x="8" y="249"/>
                      <a:pt x="6" y="251"/>
                    </a:cubicBezTo>
                    <a:cubicBezTo>
                      <a:pt x="4" y="254"/>
                      <a:pt x="8" y="258"/>
                      <a:pt x="11" y="259"/>
                    </a:cubicBezTo>
                    <a:cubicBezTo>
                      <a:pt x="11" y="260"/>
                      <a:pt x="11" y="262"/>
                      <a:pt x="11" y="263"/>
                    </a:cubicBezTo>
                    <a:cubicBezTo>
                      <a:pt x="10" y="263"/>
                      <a:pt x="8" y="264"/>
                      <a:pt x="7" y="265"/>
                    </a:cubicBezTo>
                    <a:cubicBezTo>
                      <a:pt x="3" y="268"/>
                      <a:pt x="7" y="273"/>
                      <a:pt x="11" y="274"/>
                    </a:cubicBezTo>
                    <a:cubicBezTo>
                      <a:pt x="11" y="281"/>
                      <a:pt x="13" y="287"/>
                      <a:pt x="20" y="291"/>
                    </a:cubicBezTo>
                    <a:cubicBezTo>
                      <a:pt x="23" y="292"/>
                      <a:pt x="25" y="292"/>
                      <a:pt x="28" y="292"/>
                    </a:cubicBezTo>
                    <a:cubicBezTo>
                      <a:pt x="29" y="292"/>
                      <a:pt x="30" y="292"/>
                      <a:pt x="31" y="292"/>
                    </a:cubicBezTo>
                    <a:cubicBezTo>
                      <a:pt x="37" y="292"/>
                      <a:pt x="42" y="292"/>
                      <a:pt x="48" y="292"/>
                    </a:cubicBezTo>
                    <a:cubicBezTo>
                      <a:pt x="89" y="292"/>
                      <a:pt x="129" y="292"/>
                      <a:pt x="170" y="292"/>
                    </a:cubicBezTo>
                    <a:cubicBezTo>
                      <a:pt x="183" y="292"/>
                      <a:pt x="196" y="292"/>
                      <a:pt x="208" y="292"/>
                    </a:cubicBezTo>
                    <a:cubicBezTo>
                      <a:pt x="219" y="292"/>
                      <a:pt x="230" y="290"/>
                      <a:pt x="231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31" y="211"/>
                      <a:pt x="231" y="144"/>
                      <a:pt x="231" y="78"/>
                    </a:cubicBezTo>
                    <a:cubicBezTo>
                      <a:pt x="231" y="63"/>
                      <a:pt x="231" y="47"/>
                      <a:pt x="231" y="31"/>
                    </a:cubicBezTo>
                    <a:cubicBezTo>
                      <a:pt x="231" y="24"/>
                      <a:pt x="232" y="14"/>
                      <a:pt x="229" y="8"/>
                    </a:cubicBezTo>
                    <a:cubicBezTo>
                      <a:pt x="225" y="1"/>
                      <a:pt x="218" y="0"/>
                      <a:pt x="2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3"/>
              <p:cNvSpPr>
                <a:spLocks noEditPoints="1"/>
              </p:cNvSpPr>
              <p:nvPr/>
            </p:nvSpPr>
            <p:spPr bwMode="auto">
              <a:xfrm>
                <a:off x="576263" y="5810251"/>
                <a:ext cx="495300" cy="160338"/>
              </a:xfrm>
              <a:custGeom>
                <a:avLst/>
                <a:gdLst>
                  <a:gd name="T0" fmla="*/ 11 w 117"/>
                  <a:gd name="T1" fmla="*/ 34 h 38"/>
                  <a:gd name="T2" fmla="*/ 11 w 117"/>
                  <a:gd name="T3" fmla="*/ 35 h 38"/>
                  <a:gd name="T4" fmla="*/ 44 w 117"/>
                  <a:gd name="T5" fmla="*/ 26 h 38"/>
                  <a:gd name="T6" fmla="*/ 49 w 117"/>
                  <a:gd name="T7" fmla="*/ 17 h 38"/>
                  <a:gd name="T8" fmla="*/ 53 w 117"/>
                  <a:gd name="T9" fmla="*/ 20 h 38"/>
                  <a:gd name="T10" fmla="*/ 53 w 117"/>
                  <a:gd name="T11" fmla="*/ 24 h 38"/>
                  <a:gd name="T12" fmla="*/ 84 w 117"/>
                  <a:gd name="T13" fmla="*/ 23 h 38"/>
                  <a:gd name="T14" fmla="*/ 85 w 117"/>
                  <a:gd name="T15" fmla="*/ 19 h 38"/>
                  <a:gd name="T16" fmla="*/ 87 w 117"/>
                  <a:gd name="T17" fmla="*/ 18 h 38"/>
                  <a:gd name="T18" fmla="*/ 84 w 117"/>
                  <a:gd name="T19" fmla="*/ 23 h 38"/>
                  <a:gd name="T20" fmla="*/ 19 w 117"/>
                  <a:gd name="T21" fmla="*/ 12 h 38"/>
                  <a:gd name="T22" fmla="*/ 14 w 117"/>
                  <a:gd name="T23" fmla="*/ 1 h 38"/>
                  <a:gd name="T24" fmla="*/ 2 w 117"/>
                  <a:gd name="T25" fmla="*/ 18 h 38"/>
                  <a:gd name="T26" fmla="*/ 14 w 117"/>
                  <a:gd name="T27" fmla="*/ 5 h 38"/>
                  <a:gd name="T28" fmla="*/ 15 w 117"/>
                  <a:gd name="T29" fmla="*/ 19 h 38"/>
                  <a:gd name="T30" fmla="*/ 10 w 117"/>
                  <a:gd name="T31" fmla="*/ 38 h 38"/>
                  <a:gd name="T32" fmla="*/ 18 w 117"/>
                  <a:gd name="T33" fmla="*/ 20 h 38"/>
                  <a:gd name="T34" fmla="*/ 26 w 117"/>
                  <a:gd name="T35" fmla="*/ 8 h 38"/>
                  <a:gd name="T36" fmla="*/ 31 w 117"/>
                  <a:gd name="T37" fmla="*/ 6 h 38"/>
                  <a:gd name="T38" fmla="*/ 30 w 117"/>
                  <a:gd name="T39" fmla="*/ 35 h 38"/>
                  <a:gd name="T40" fmla="*/ 40 w 117"/>
                  <a:gd name="T41" fmla="*/ 28 h 38"/>
                  <a:gd name="T42" fmla="*/ 46 w 117"/>
                  <a:gd name="T43" fmla="*/ 33 h 38"/>
                  <a:gd name="T44" fmla="*/ 64 w 117"/>
                  <a:gd name="T45" fmla="*/ 15 h 38"/>
                  <a:gd name="T46" fmla="*/ 69 w 117"/>
                  <a:gd name="T47" fmla="*/ 34 h 38"/>
                  <a:gd name="T48" fmla="*/ 82 w 117"/>
                  <a:gd name="T49" fmla="*/ 28 h 38"/>
                  <a:gd name="T50" fmla="*/ 91 w 117"/>
                  <a:gd name="T51" fmla="*/ 28 h 38"/>
                  <a:gd name="T52" fmla="*/ 110 w 117"/>
                  <a:gd name="T53" fmla="*/ 23 h 38"/>
                  <a:gd name="T54" fmla="*/ 108 w 117"/>
                  <a:gd name="T55" fmla="*/ 32 h 38"/>
                  <a:gd name="T56" fmla="*/ 97 w 117"/>
                  <a:gd name="T57" fmla="*/ 29 h 38"/>
                  <a:gd name="T58" fmla="*/ 96 w 117"/>
                  <a:gd name="T59" fmla="*/ 32 h 38"/>
                  <a:gd name="T60" fmla="*/ 113 w 117"/>
                  <a:gd name="T61" fmla="*/ 34 h 38"/>
                  <a:gd name="T62" fmla="*/ 105 w 117"/>
                  <a:gd name="T63" fmla="*/ 17 h 38"/>
                  <a:gd name="T64" fmla="*/ 106 w 117"/>
                  <a:gd name="T65" fmla="*/ 8 h 38"/>
                  <a:gd name="T66" fmla="*/ 101 w 117"/>
                  <a:gd name="T67" fmla="*/ 17 h 38"/>
                  <a:gd name="T68" fmla="*/ 92 w 117"/>
                  <a:gd name="T69" fmla="*/ 24 h 38"/>
                  <a:gd name="T70" fmla="*/ 84 w 117"/>
                  <a:gd name="T71" fmla="*/ 26 h 38"/>
                  <a:gd name="T72" fmla="*/ 87 w 117"/>
                  <a:gd name="T73" fmla="*/ 13 h 38"/>
                  <a:gd name="T74" fmla="*/ 81 w 117"/>
                  <a:gd name="T75" fmla="*/ 26 h 38"/>
                  <a:gd name="T76" fmla="*/ 66 w 117"/>
                  <a:gd name="T77" fmla="*/ 28 h 38"/>
                  <a:gd name="T78" fmla="*/ 70 w 117"/>
                  <a:gd name="T79" fmla="*/ 11 h 38"/>
                  <a:gd name="T80" fmla="*/ 83 w 117"/>
                  <a:gd name="T81" fmla="*/ 6 h 38"/>
                  <a:gd name="T82" fmla="*/ 73 w 117"/>
                  <a:gd name="T83" fmla="*/ 8 h 38"/>
                  <a:gd name="T84" fmla="*/ 71 w 117"/>
                  <a:gd name="T85" fmla="*/ 2 h 38"/>
                  <a:gd name="T86" fmla="*/ 66 w 117"/>
                  <a:gd name="T87" fmla="*/ 8 h 38"/>
                  <a:gd name="T88" fmla="*/ 59 w 117"/>
                  <a:gd name="T89" fmla="*/ 12 h 38"/>
                  <a:gd name="T90" fmla="*/ 64 w 117"/>
                  <a:gd name="T91" fmla="*/ 11 h 38"/>
                  <a:gd name="T92" fmla="*/ 58 w 117"/>
                  <a:gd name="T93" fmla="*/ 15 h 38"/>
                  <a:gd name="T94" fmla="*/ 50 w 117"/>
                  <a:gd name="T95" fmla="*/ 13 h 38"/>
                  <a:gd name="T96" fmla="*/ 48 w 117"/>
                  <a:gd name="T97" fmla="*/ 13 h 38"/>
                  <a:gd name="T98" fmla="*/ 38 w 117"/>
                  <a:gd name="T99" fmla="*/ 26 h 38"/>
                  <a:gd name="T100" fmla="*/ 30 w 117"/>
                  <a:gd name="T101" fmla="*/ 32 h 38"/>
                  <a:gd name="T102" fmla="*/ 32 w 117"/>
                  <a:gd name="T10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38">
                    <a:moveTo>
                      <a:pt x="11" y="35"/>
                    </a:move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2" y="31"/>
                      <a:pt x="11" y="35"/>
                      <a:pt x="11" y="35"/>
                    </a:cubicBezTo>
                    <a:moveTo>
                      <a:pt x="45" y="30"/>
                    </a:moveTo>
                    <a:cubicBezTo>
                      <a:pt x="44" y="30"/>
                      <a:pt x="43" y="29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6" y="22"/>
                      <a:pt x="48" y="20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1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1"/>
                      <a:pt x="53" y="23"/>
                      <a:pt x="53" y="24"/>
                    </a:cubicBezTo>
                    <a:cubicBezTo>
                      <a:pt x="51" y="25"/>
                      <a:pt x="47" y="30"/>
                      <a:pt x="45" y="30"/>
                    </a:cubicBezTo>
                    <a:moveTo>
                      <a:pt x="84" y="23"/>
                    </a:moveTo>
                    <a:cubicBezTo>
                      <a:pt x="84" y="23"/>
                      <a:pt x="84" y="22"/>
                      <a:pt x="84" y="22"/>
                    </a:cubicBezTo>
                    <a:cubicBezTo>
                      <a:pt x="84" y="21"/>
                      <a:pt x="84" y="20"/>
                      <a:pt x="85" y="19"/>
                    </a:cubicBezTo>
                    <a:cubicBezTo>
                      <a:pt x="85" y="18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7" y="18"/>
                    </a:cubicBezTo>
                    <a:cubicBezTo>
                      <a:pt x="86" y="19"/>
                      <a:pt x="85" y="21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31" y="0"/>
                    </a:moveTo>
                    <a:cubicBezTo>
                      <a:pt x="27" y="0"/>
                      <a:pt x="22" y="7"/>
                      <a:pt x="19" y="12"/>
                    </a:cubicBezTo>
                    <a:cubicBezTo>
                      <a:pt x="19" y="8"/>
                      <a:pt x="19" y="5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9" y="1"/>
                      <a:pt x="2" y="13"/>
                      <a:pt x="1" y="15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4" y="15"/>
                      <a:pt x="11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7" y="10"/>
                      <a:pt x="16" y="15"/>
                      <a:pt x="15" y="19"/>
                    </a:cubicBezTo>
                    <a:cubicBezTo>
                      <a:pt x="12" y="24"/>
                      <a:pt x="5" y="36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" y="34"/>
                      <a:pt x="17" y="26"/>
                      <a:pt x="18" y="20"/>
                    </a:cubicBezTo>
                    <a:cubicBezTo>
                      <a:pt x="19" y="19"/>
                      <a:pt x="20" y="17"/>
                      <a:pt x="20" y="16"/>
                    </a:cubicBezTo>
                    <a:cubicBezTo>
                      <a:pt x="22" y="13"/>
                      <a:pt x="24" y="10"/>
                      <a:pt x="26" y="8"/>
                    </a:cubicBezTo>
                    <a:cubicBezTo>
                      <a:pt x="26" y="7"/>
                      <a:pt x="29" y="4"/>
                      <a:pt x="30" y="4"/>
                    </a:cubicBezTo>
                    <a:cubicBezTo>
                      <a:pt x="31" y="4"/>
                      <a:pt x="31" y="4"/>
                      <a:pt x="31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29" y="16"/>
                      <a:pt x="21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4" y="35"/>
                      <a:pt x="38" y="30"/>
                      <a:pt x="40" y="28"/>
                    </a:cubicBezTo>
                    <a:cubicBezTo>
                      <a:pt x="41" y="30"/>
                      <a:pt x="41" y="31"/>
                      <a:pt x="43" y="32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52" y="33"/>
                      <a:pt x="56" y="24"/>
                      <a:pt x="58" y="19"/>
                    </a:cubicBezTo>
                    <a:cubicBezTo>
                      <a:pt x="60" y="18"/>
                      <a:pt x="62" y="17"/>
                      <a:pt x="64" y="15"/>
                    </a:cubicBezTo>
                    <a:cubicBezTo>
                      <a:pt x="62" y="22"/>
                      <a:pt x="61" y="29"/>
                      <a:pt x="67" y="33"/>
                    </a:cubicBezTo>
                    <a:cubicBezTo>
                      <a:pt x="67" y="33"/>
                      <a:pt x="68" y="34"/>
                      <a:pt x="69" y="34"/>
                    </a:cubicBezTo>
                    <a:cubicBezTo>
                      <a:pt x="73" y="34"/>
                      <a:pt x="77" y="31"/>
                      <a:pt x="79" y="30"/>
                    </a:cubicBezTo>
                    <a:cubicBezTo>
                      <a:pt x="80" y="29"/>
                      <a:pt x="81" y="29"/>
                      <a:pt x="82" y="28"/>
                    </a:cubicBezTo>
                    <a:cubicBezTo>
                      <a:pt x="83" y="29"/>
                      <a:pt x="84" y="30"/>
                      <a:pt x="85" y="30"/>
                    </a:cubicBezTo>
                    <a:cubicBezTo>
                      <a:pt x="87" y="30"/>
                      <a:pt x="89" y="29"/>
                      <a:pt x="91" y="28"/>
                    </a:cubicBezTo>
                    <a:cubicBezTo>
                      <a:pt x="95" y="26"/>
                      <a:pt x="99" y="23"/>
                      <a:pt x="103" y="19"/>
                    </a:cubicBezTo>
                    <a:cubicBezTo>
                      <a:pt x="104" y="21"/>
                      <a:pt x="107" y="22"/>
                      <a:pt x="110" y="23"/>
                    </a:cubicBezTo>
                    <a:cubicBezTo>
                      <a:pt x="113" y="25"/>
                      <a:pt x="114" y="31"/>
                      <a:pt x="110" y="32"/>
                    </a:cubicBezTo>
                    <a:cubicBezTo>
                      <a:pt x="109" y="32"/>
                      <a:pt x="109" y="32"/>
                      <a:pt x="108" y="32"/>
                    </a:cubicBezTo>
                    <a:cubicBezTo>
                      <a:pt x="107" y="32"/>
                      <a:pt x="106" y="32"/>
                      <a:pt x="104" y="32"/>
                    </a:cubicBezTo>
                    <a:cubicBezTo>
                      <a:pt x="102" y="31"/>
                      <a:pt x="100" y="30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29"/>
                      <a:pt x="95" y="31"/>
                      <a:pt x="96" y="32"/>
                    </a:cubicBezTo>
                    <a:cubicBezTo>
                      <a:pt x="100" y="33"/>
                      <a:pt x="104" y="35"/>
                      <a:pt x="108" y="35"/>
                    </a:cubicBezTo>
                    <a:cubicBezTo>
                      <a:pt x="110" y="35"/>
                      <a:pt x="111" y="35"/>
                      <a:pt x="113" y="34"/>
                    </a:cubicBezTo>
                    <a:cubicBezTo>
                      <a:pt x="117" y="31"/>
                      <a:pt x="116" y="24"/>
                      <a:pt x="112" y="21"/>
                    </a:cubicBezTo>
                    <a:cubicBezTo>
                      <a:pt x="110" y="20"/>
                      <a:pt x="106" y="19"/>
                      <a:pt x="105" y="17"/>
                    </a:cubicBezTo>
                    <a:cubicBezTo>
                      <a:pt x="106" y="15"/>
                      <a:pt x="107" y="13"/>
                      <a:pt x="108" y="11"/>
                    </a:cubicBezTo>
                    <a:cubicBezTo>
                      <a:pt x="109" y="9"/>
                      <a:pt x="108" y="8"/>
                      <a:pt x="106" y="8"/>
                    </a:cubicBezTo>
                    <a:cubicBezTo>
                      <a:pt x="104" y="8"/>
                      <a:pt x="99" y="12"/>
                      <a:pt x="100" y="16"/>
                    </a:cubicBezTo>
                    <a:cubicBezTo>
                      <a:pt x="100" y="16"/>
                      <a:pt x="100" y="16"/>
                      <a:pt x="101" y="1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20"/>
                      <a:pt x="95" y="22"/>
                      <a:pt x="92" y="24"/>
                    </a:cubicBezTo>
                    <a:cubicBezTo>
                      <a:pt x="90" y="25"/>
                      <a:pt x="87" y="27"/>
                      <a:pt x="86" y="27"/>
                    </a:cubicBezTo>
                    <a:cubicBezTo>
                      <a:pt x="85" y="27"/>
                      <a:pt x="85" y="27"/>
                      <a:pt x="84" y="26"/>
                    </a:cubicBezTo>
                    <a:cubicBezTo>
                      <a:pt x="87" y="24"/>
                      <a:pt x="88" y="21"/>
                      <a:pt x="90" y="18"/>
                    </a:cubicBezTo>
                    <a:cubicBezTo>
                      <a:pt x="91" y="15"/>
                      <a:pt x="90" y="13"/>
                      <a:pt x="87" y="13"/>
                    </a:cubicBezTo>
                    <a:cubicBezTo>
                      <a:pt x="83" y="13"/>
                      <a:pt x="81" y="19"/>
                      <a:pt x="81" y="22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8" y="28"/>
                      <a:pt x="73" y="30"/>
                      <a:pt x="70" y="30"/>
                    </a:cubicBezTo>
                    <a:cubicBezTo>
                      <a:pt x="68" y="30"/>
                      <a:pt x="67" y="30"/>
                      <a:pt x="66" y="28"/>
                    </a:cubicBezTo>
                    <a:cubicBezTo>
                      <a:pt x="65" y="24"/>
                      <a:pt x="66" y="18"/>
                      <a:pt x="68" y="12"/>
                    </a:cubicBezTo>
                    <a:cubicBezTo>
                      <a:pt x="68" y="12"/>
                      <a:pt x="69" y="11"/>
                      <a:pt x="70" y="11"/>
                    </a:cubicBezTo>
                    <a:cubicBezTo>
                      <a:pt x="74" y="11"/>
                      <a:pt x="79" y="10"/>
                      <a:pt x="83" y="9"/>
                    </a:cubicBezTo>
                    <a:cubicBezTo>
                      <a:pt x="85" y="9"/>
                      <a:pt x="84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9" y="7"/>
                      <a:pt x="76" y="7"/>
                      <a:pt x="73" y="8"/>
                    </a:cubicBezTo>
                    <a:cubicBezTo>
                      <a:pt x="74" y="6"/>
                      <a:pt x="74" y="3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69" y="2"/>
                      <a:pt x="67" y="6"/>
                      <a:pt x="66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4" y="8"/>
                      <a:pt x="61" y="9"/>
                      <a:pt x="59" y="9"/>
                    </a:cubicBezTo>
                    <a:cubicBezTo>
                      <a:pt x="57" y="9"/>
                      <a:pt x="58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3" y="11"/>
                      <a:pt x="64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0" y="14"/>
                      <a:pt x="59" y="15"/>
                      <a:pt x="58" y="15"/>
                    </a:cubicBezTo>
                    <a:cubicBezTo>
                      <a:pt x="57" y="13"/>
                      <a:pt x="55" y="12"/>
                      <a:pt x="53" y="12"/>
                    </a:cubicBezTo>
                    <a:cubicBezTo>
                      <a:pt x="52" y="12"/>
                      <a:pt x="51" y="12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5"/>
                      <a:pt x="43" y="18"/>
                      <a:pt x="42" y="22"/>
                    </a:cubicBezTo>
                    <a:cubicBezTo>
                      <a:pt x="40" y="24"/>
                      <a:pt x="39" y="25"/>
                      <a:pt x="38" y="26"/>
                    </a:cubicBezTo>
                    <a:cubicBezTo>
                      <a:pt x="36" y="28"/>
                      <a:pt x="34" y="30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28" y="32"/>
                      <a:pt x="29" y="26"/>
                      <a:pt x="30" y="24"/>
                    </a:cubicBezTo>
                    <a:cubicBezTo>
                      <a:pt x="31" y="19"/>
                      <a:pt x="38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170406" y="558727"/>
              <a:ext cx="850900" cy="923925"/>
            </a:xfrm>
            <a:custGeom>
              <a:avLst/>
              <a:gdLst>
                <a:gd name="T0" fmla="*/ 187 w 201"/>
                <a:gd name="T1" fmla="*/ 202 h 218"/>
                <a:gd name="T2" fmla="*/ 177 w 201"/>
                <a:gd name="T3" fmla="*/ 202 h 218"/>
                <a:gd name="T4" fmla="*/ 187 w 201"/>
                <a:gd name="T5" fmla="*/ 198 h 218"/>
                <a:gd name="T6" fmla="*/ 187 w 201"/>
                <a:gd name="T7" fmla="*/ 195 h 218"/>
                <a:gd name="T8" fmla="*/ 152 w 201"/>
                <a:gd name="T9" fmla="*/ 203 h 218"/>
                <a:gd name="T10" fmla="*/ 142 w 201"/>
                <a:gd name="T11" fmla="*/ 207 h 218"/>
                <a:gd name="T12" fmla="*/ 184 w 201"/>
                <a:gd name="T13" fmla="*/ 174 h 218"/>
                <a:gd name="T14" fmla="*/ 174 w 201"/>
                <a:gd name="T15" fmla="*/ 188 h 218"/>
                <a:gd name="T16" fmla="*/ 124 w 201"/>
                <a:gd name="T17" fmla="*/ 199 h 218"/>
                <a:gd name="T18" fmla="*/ 189 w 201"/>
                <a:gd name="T19" fmla="*/ 201 h 218"/>
                <a:gd name="T20" fmla="*/ 190 w 201"/>
                <a:gd name="T21" fmla="*/ 194 h 218"/>
                <a:gd name="T22" fmla="*/ 189 w 201"/>
                <a:gd name="T23" fmla="*/ 187 h 218"/>
                <a:gd name="T24" fmla="*/ 190 w 201"/>
                <a:gd name="T25" fmla="*/ 178 h 218"/>
                <a:gd name="T26" fmla="*/ 140 w 201"/>
                <a:gd name="T27" fmla="*/ 190 h 218"/>
                <a:gd name="T28" fmla="*/ 174 w 201"/>
                <a:gd name="T29" fmla="*/ 162 h 218"/>
                <a:gd name="T30" fmla="*/ 185 w 201"/>
                <a:gd name="T31" fmla="*/ 162 h 218"/>
                <a:gd name="T32" fmla="*/ 101 w 201"/>
                <a:gd name="T33" fmla="*/ 190 h 218"/>
                <a:gd name="T34" fmla="*/ 155 w 201"/>
                <a:gd name="T35" fmla="*/ 162 h 218"/>
                <a:gd name="T36" fmla="*/ 56 w 201"/>
                <a:gd name="T37" fmla="*/ 158 h 218"/>
                <a:gd name="T38" fmla="*/ 188 w 201"/>
                <a:gd name="T39" fmla="*/ 161 h 218"/>
                <a:gd name="T40" fmla="*/ 148 w 201"/>
                <a:gd name="T41" fmla="*/ 167 h 218"/>
                <a:gd name="T42" fmla="*/ 123 w 201"/>
                <a:gd name="T43" fmla="*/ 159 h 218"/>
                <a:gd name="T44" fmla="*/ 129 w 201"/>
                <a:gd name="T45" fmla="*/ 157 h 218"/>
                <a:gd name="T46" fmla="*/ 118 w 201"/>
                <a:gd name="T47" fmla="*/ 160 h 218"/>
                <a:gd name="T48" fmla="*/ 127 w 201"/>
                <a:gd name="T49" fmla="*/ 159 h 218"/>
                <a:gd name="T50" fmla="*/ 66 w 201"/>
                <a:gd name="T51" fmla="*/ 174 h 218"/>
                <a:gd name="T52" fmla="*/ 138 w 201"/>
                <a:gd name="T53" fmla="*/ 135 h 218"/>
                <a:gd name="T54" fmla="*/ 89 w 201"/>
                <a:gd name="T55" fmla="*/ 164 h 218"/>
                <a:gd name="T56" fmla="*/ 137 w 201"/>
                <a:gd name="T57" fmla="*/ 146 h 218"/>
                <a:gd name="T58" fmla="*/ 97 w 201"/>
                <a:gd name="T59" fmla="*/ 129 h 218"/>
                <a:gd name="T60" fmla="*/ 112 w 201"/>
                <a:gd name="T61" fmla="*/ 133 h 218"/>
                <a:gd name="T62" fmla="*/ 42 w 201"/>
                <a:gd name="T63" fmla="*/ 163 h 218"/>
                <a:gd name="T64" fmla="*/ 50 w 201"/>
                <a:gd name="T65" fmla="*/ 168 h 218"/>
                <a:gd name="T66" fmla="*/ 99 w 201"/>
                <a:gd name="T67" fmla="*/ 140 h 218"/>
                <a:gd name="T68" fmla="*/ 107 w 201"/>
                <a:gd name="T69" fmla="*/ 147 h 218"/>
                <a:gd name="T70" fmla="*/ 89 w 201"/>
                <a:gd name="T71" fmla="*/ 124 h 218"/>
                <a:gd name="T72" fmla="*/ 19 w 201"/>
                <a:gd name="T73" fmla="*/ 153 h 218"/>
                <a:gd name="T74" fmla="*/ 81 w 201"/>
                <a:gd name="T75" fmla="*/ 141 h 218"/>
                <a:gd name="T76" fmla="*/ 100 w 201"/>
                <a:gd name="T77" fmla="*/ 128 h 218"/>
                <a:gd name="T78" fmla="*/ 10 w 201"/>
                <a:gd name="T79" fmla="*/ 146 h 218"/>
                <a:gd name="T80" fmla="*/ 12 w 201"/>
                <a:gd name="T81" fmla="*/ 146 h 218"/>
                <a:gd name="T82" fmla="*/ 12 w 201"/>
                <a:gd name="T83" fmla="*/ 146 h 218"/>
                <a:gd name="T84" fmla="*/ 88 w 201"/>
                <a:gd name="T85" fmla="*/ 106 h 218"/>
                <a:gd name="T86" fmla="*/ 90 w 201"/>
                <a:gd name="T87" fmla="*/ 106 h 218"/>
                <a:gd name="T88" fmla="*/ 21 w 201"/>
                <a:gd name="T89" fmla="*/ 135 h 218"/>
                <a:gd name="T90" fmla="*/ 29 w 201"/>
                <a:gd name="T91" fmla="*/ 123 h 218"/>
                <a:gd name="T92" fmla="*/ 85 w 201"/>
                <a:gd name="T93" fmla="*/ 99 h 218"/>
                <a:gd name="T94" fmla="*/ 82 w 201"/>
                <a:gd name="T95" fmla="*/ 96 h 218"/>
                <a:gd name="T96" fmla="*/ 71 w 201"/>
                <a:gd name="T97" fmla="*/ 95 h 218"/>
                <a:gd name="T98" fmla="*/ 58 w 201"/>
                <a:gd name="T99" fmla="*/ 97 h 218"/>
                <a:gd name="T100" fmla="*/ 67 w 201"/>
                <a:gd name="T101" fmla="*/ 92 h 218"/>
                <a:gd name="T102" fmla="*/ 174 w 201"/>
                <a:gd name="T103" fmla="*/ 132 h 218"/>
                <a:gd name="T104" fmla="*/ 116 w 201"/>
                <a:gd name="T105" fmla="*/ 127 h 218"/>
                <a:gd name="T106" fmla="*/ 110 w 201"/>
                <a:gd name="T107" fmla="*/ 5 h 218"/>
                <a:gd name="T108" fmla="*/ 95 w 201"/>
                <a:gd name="T109" fmla="*/ 192 h 218"/>
                <a:gd name="T110" fmla="*/ 173 w 201"/>
                <a:gd name="T1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18">
                  <a:moveTo>
                    <a:pt x="168" y="213"/>
                  </a:moveTo>
                  <a:cubicBezTo>
                    <a:pt x="167" y="213"/>
                    <a:pt x="166" y="213"/>
                    <a:pt x="164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71" y="210"/>
                    <a:pt x="176" y="208"/>
                    <a:pt x="181" y="205"/>
                  </a:cubicBezTo>
                  <a:cubicBezTo>
                    <a:pt x="183" y="205"/>
                    <a:pt x="186" y="202"/>
                    <a:pt x="187" y="202"/>
                  </a:cubicBezTo>
                  <a:cubicBezTo>
                    <a:pt x="187" y="202"/>
                    <a:pt x="187" y="203"/>
                    <a:pt x="184" y="206"/>
                  </a:cubicBezTo>
                  <a:cubicBezTo>
                    <a:pt x="180" y="210"/>
                    <a:pt x="175" y="212"/>
                    <a:pt x="170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9" y="213"/>
                    <a:pt x="169" y="213"/>
                    <a:pt x="168" y="213"/>
                  </a:cubicBezTo>
                  <a:moveTo>
                    <a:pt x="159" y="211"/>
                  </a:moveTo>
                  <a:cubicBezTo>
                    <a:pt x="158" y="211"/>
                    <a:pt x="167" y="207"/>
                    <a:pt x="169" y="206"/>
                  </a:cubicBezTo>
                  <a:cubicBezTo>
                    <a:pt x="172" y="205"/>
                    <a:pt x="174" y="204"/>
                    <a:pt x="177" y="202"/>
                  </a:cubicBezTo>
                  <a:cubicBezTo>
                    <a:pt x="173" y="205"/>
                    <a:pt x="168" y="208"/>
                    <a:pt x="162" y="209"/>
                  </a:cubicBezTo>
                  <a:cubicBezTo>
                    <a:pt x="160" y="210"/>
                    <a:pt x="159" y="211"/>
                    <a:pt x="159" y="211"/>
                  </a:cubicBezTo>
                  <a:moveTo>
                    <a:pt x="162" y="213"/>
                  </a:moveTo>
                  <a:cubicBezTo>
                    <a:pt x="161" y="212"/>
                    <a:pt x="159" y="212"/>
                    <a:pt x="158" y="212"/>
                  </a:cubicBezTo>
                  <a:cubicBezTo>
                    <a:pt x="167" y="210"/>
                    <a:pt x="176" y="206"/>
                    <a:pt x="183" y="200"/>
                  </a:cubicBezTo>
                  <a:cubicBezTo>
                    <a:pt x="184" y="200"/>
                    <a:pt x="184" y="199"/>
                    <a:pt x="185" y="199"/>
                  </a:cubicBezTo>
                  <a:cubicBezTo>
                    <a:pt x="186" y="199"/>
                    <a:pt x="187" y="198"/>
                    <a:pt x="187" y="198"/>
                  </a:cubicBezTo>
                  <a:cubicBezTo>
                    <a:pt x="187" y="198"/>
                    <a:pt x="186" y="199"/>
                    <a:pt x="185" y="199"/>
                  </a:cubicBezTo>
                  <a:cubicBezTo>
                    <a:pt x="183" y="201"/>
                    <a:pt x="181" y="203"/>
                    <a:pt x="179" y="204"/>
                  </a:cubicBezTo>
                  <a:cubicBezTo>
                    <a:pt x="174" y="208"/>
                    <a:pt x="168" y="210"/>
                    <a:pt x="162" y="213"/>
                  </a:cubicBezTo>
                  <a:moveTo>
                    <a:pt x="156" y="212"/>
                  </a:moveTo>
                  <a:cubicBezTo>
                    <a:pt x="154" y="211"/>
                    <a:pt x="153" y="211"/>
                    <a:pt x="152" y="211"/>
                  </a:cubicBezTo>
                  <a:cubicBezTo>
                    <a:pt x="162" y="207"/>
                    <a:pt x="172" y="202"/>
                    <a:pt x="182" y="197"/>
                  </a:cubicBezTo>
                  <a:cubicBezTo>
                    <a:pt x="182" y="197"/>
                    <a:pt x="186" y="195"/>
                    <a:pt x="187" y="195"/>
                  </a:cubicBezTo>
                  <a:cubicBezTo>
                    <a:pt x="187" y="195"/>
                    <a:pt x="187" y="195"/>
                    <a:pt x="186" y="196"/>
                  </a:cubicBezTo>
                  <a:cubicBezTo>
                    <a:pt x="185" y="197"/>
                    <a:pt x="184" y="198"/>
                    <a:pt x="182" y="199"/>
                  </a:cubicBezTo>
                  <a:cubicBezTo>
                    <a:pt x="173" y="203"/>
                    <a:pt x="165" y="207"/>
                    <a:pt x="156" y="211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143" y="207"/>
                  </a:moveTo>
                  <a:cubicBezTo>
                    <a:pt x="143" y="207"/>
                    <a:pt x="144" y="207"/>
                    <a:pt x="145" y="206"/>
                  </a:cubicBezTo>
                  <a:cubicBezTo>
                    <a:pt x="147" y="205"/>
                    <a:pt x="150" y="204"/>
                    <a:pt x="152" y="203"/>
                  </a:cubicBezTo>
                  <a:cubicBezTo>
                    <a:pt x="160" y="199"/>
                    <a:pt x="168" y="195"/>
                    <a:pt x="176" y="192"/>
                  </a:cubicBezTo>
                  <a:cubicBezTo>
                    <a:pt x="178" y="191"/>
                    <a:pt x="185" y="188"/>
                    <a:pt x="186" y="188"/>
                  </a:cubicBezTo>
                  <a:cubicBezTo>
                    <a:pt x="187" y="188"/>
                    <a:pt x="187" y="188"/>
                    <a:pt x="185" y="189"/>
                  </a:cubicBezTo>
                  <a:cubicBezTo>
                    <a:pt x="181" y="192"/>
                    <a:pt x="176" y="194"/>
                    <a:pt x="172" y="196"/>
                  </a:cubicBezTo>
                  <a:cubicBezTo>
                    <a:pt x="164" y="200"/>
                    <a:pt x="157" y="206"/>
                    <a:pt x="150" y="210"/>
                  </a:cubicBezTo>
                  <a:cubicBezTo>
                    <a:pt x="147" y="209"/>
                    <a:pt x="144" y="208"/>
                    <a:pt x="141" y="207"/>
                  </a:cubicBezTo>
                  <a:cubicBezTo>
                    <a:pt x="141" y="207"/>
                    <a:pt x="142" y="207"/>
                    <a:pt x="142" y="207"/>
                  </a:cubicBezTo>
                  <a:cubicBezTo>
                    <a:pt x="142" y="207"/>
                    <a:pt x="142" y="207"/>
                    <a:pt x="143" y="207"/>
                  </a:cubicBezTo>
                  <a:moveTo>
                    <a:pt x="124" y="199"/>
                  </a:moveTo>
                  <a:cubicBezTo>
                    <a:pt x="129" y="196"/>
                    <a:pt x="135" y="194"/>
                    <a:pt x="141" y="191"/>
                  </a:cubicBezTo>
                  <a:cubicBezTo>
                    <a:pt x="152" y="186"/>
                    <a:pt x="163" y="183"/>
                    <a:pt x="174" y="177"/>
                  </a:cubicBezTo>
                  <a:cubicBezTo>
                    <a:pt x="177" y="176"/>
                    <a:pt x="179" y="175"/>
                    <a:pt x="182" y="174"/>
                  </a:cubicBezTo>
                  <a:cubicBezTo>
                    <a:pt x="182" y="173"/>
                    <a:pt x="186" y="172"/>
                    <a:pt x="186" y="172"/>
                  </a:cubicBezTo>
                  <a:cubicBezTo>
                    <a:pt x="186" y="172"/>
                    <a:pt x="186" y="172"/>
                    <a:pt x="184" y="174"/>
                  </a:cubicBezTo>
                  <a:cubicBezTo>
                    <a:pt x="179" y="178"/>
                    <a:pt x="173" y="181"/>
                    <a:pt x="167" y="184"/>
                  </a:cubicBezTo>
                  <a:cubicBezTo>
                    <a:pt x="156" y="190"/>
                    <a:pt x="145" y="195"/>
                    <a:pt x="134" y="201"/>
                  </a:cubicBezTo>
                  <a:cubicBezTo>
                    <a:pt x="133" y="201"/>
                    <a:pt x="134" y="202"/>
                    <a:pt x="134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50" y="198"/>
                    <a:pt x="165" y="190"/>
                    <a:pt x="181" y="183"/>
                  </a:cubicBezTo>
                  <a:cubicBezTo>
                    <a:pt x="183" y="182"/>
                    <a:pt x="187" y="181"/>
                    <a:pt x="188" y="180"/>
                  </a:cubicBezTo>
                  <a:cubicBezTo>
                    <a:pt x="184" y="183"/>
                    <a:pt x="179" y="186"/>
                    <a:pt x="174" y="188"/>
                  </a:cubicBezTo>
                  <a:cubicBezTo>
                    <a:pt x="166" y="193"/>
                    <a:pt x="159" y="198"/>
                    <a:pt x="151" y="202"/>
                  </a:cubicBezTo>
                  <a:cubicBezTo>
                    <a:pt x="150" y="202"/>
                    <a:pt x="149" y="203"/>
                    <a:pt x="148" y="203"/>
                  </a:cubicBezTo>
                  <a:cubicBezTo>
                    <a:pt x="145" y="205"/>
                    <a:pt x="142" y="206"/>
                    <a:pt x="139" y="207"/>
                  </a:cubicBezTo>
                  <a:cubicBezTo>
                    <a:pt x="135" y="205"/>
                    <a:pt x="131" y="204"/>
                    <a:pt x="128" y="202"/>
                  </a:cubicBezTo>
                  <a:cubicBezTo>
                    <a:pt x="126" y="201"/>
                    <a:pt x="125" y="201"/>
                    <a:pt x="123" y="200"/>
                  </a:cubicBezTo>
                  <a:cubicBezTo>
                    <a:pt x="123" y="199"/>
                    <a:pt x="123" y="199"/>
                    <a:pt x="124" y="199"/>
                  </a:cubicBezTo>
                  <a:cubicBezTo>
                    <a:pt x="124" y="199"/>
                    <a:pt x="124" y="199"/>
                    <a:pt x="124" y="199"/>
                  </a:cubicBezTo>
                  <a:moveTo>
                    <a:pt x="140" y="190"/>
                  </a:moveTo>
                  <a:cubicBezTo>
                    <a:pt x="156" y="181"/>
                    <a:pt x="172" y="171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2" y="174"/>
                    <a:pt x="195" y="186"/>
                    <a:pt x="191" y="197"/>
                  </a:cubicBezTo>
                  <a:cubicBezTo>
                    <a:pt x="189" y="206"/>
                    <a:pt x="183" y="210"/>
                    <a:pt x="177" y="212"/>
                  </a:cubicBezTo>
                  <a:cubicBezTo>
                    <a:pt x="182" y="210"/>
                    <a:pt x="186" y="206"/>
                    <a:pt x="189" y="202"/>
                  </a:cubicBezTo>
                  <a:cubicBezTo>
                    <a:pt x="190" y="201"/>
                    <a:pt x="189" y="201"/>
                    <a:pt x="189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86" y="202"/>
                    <a:pt x="184" y="203"/>
                    <a:pt x="181" y="204"/>
                  </a:cubicBezTo>
                  <a:cubicBezTo>
                    <a:pt x="184" y="202"/>
                    <a:pt x="187" y="199"/>
                    <a:pt x="190" y="197"/>
                  </a:cubicBezTo>
                  <a:cubicBezTo>
                    <a:pt x="191" y="196"/>
                    <a:pt x="190" y="196"/>
                    <a:pt x="190" y="196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89" y="196"/>
                    <a:pt x="188" y="197"/>
                    <a:pt x="186" y="197"/>
                  </a:cubicBezTo>
                  <a:cubicBezTo>
                    <a:pt x="188" y="196"/>
                    <a:pt x="189" y="195"/>
                    <a:pt x="190" y="194"/>
                  </a:cubicBezTo>
                  <a:cubicBezTo>
                    <a:pt x="190" y="193"/>
                    <a:pt x="190" y="193"/>
                    <a:pt x="189" y="19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2" y="196"/>
                    <a:pt x="175" y="199"/>
                    <a:pt x="168" y="202"/>
                  </a:cubicBezTo>
                  <a:cubicBezTo>
                    <a:pt x="164" y="204"/>
                    <a:pt x="161" y="206"/>
                    <a:pt x="157" y="207"/>
                  </a:cubicBezTo>
                  <a:cubicBezTo>
                    <a:pt x="157" y="208"/>
                    <a:pt x="156" y="208"/>
                    <a:pt x="155" y="209"/>
                  </a:cubicBezTo>
                  <a:cubicBezTo>
                    <a:pt x="161" y="205"/>
                    <a:pt x="166" y="201"/>
                    <a:pt x="173" y="198"/>
                  </a:cubicBezTo>
                  <a:cubicBezTo>
                    <a:pt x="179" y="195"/>
                    <a:pt x="184" y="192"/>
                    <a:pt x="189" y="187"/>
                  </a:cubicBezTo>
                  <a:cubicBezTo>
                    <a:pt x="190" y="187"/>
                    <a:pt x="190" y="186"/>
                    <a:pt x="189" y="186"/>
                  </a:cubicBezTo>
                  <a:cubicBezTo>
                    <a:pt x="189" y="186"/>
                    <a:pt x="189" y="186"/>
                    <a:pt x="189" y="186"/>
                  </a:cubicBezTo>
                  <a:cubicBezTo>
                    <a:pt x="179" y="189"/>
                    <a:pt x="170" y="193"/>
                    <a:pt x="161" y="198"/>
                  </a:cubicBezTo>
                  <a:cubicBezTo>
                    <a:pt x="161" y="197"/>
                    <a:pt x="162" y="197"/>
                    <a:pt x="163" y="196"/>
                  </a:cubicBezTo>
                  <a:cubicBezTo>
                    <a:pt x="172" y="190"/>
                    <a:pt x="182" y="186"/>
                    <a:pt x="191" y="179"/>
                  </a:cubicBezTo>
                  <a:cubicBezTo>
                    <a:pt x="191" y="179"/>
                    <a:pt x="191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2" y="181"/>
                    <a:pt x="173" y="185"/>
                    <a:pt x="165" y="189"/>
                  </a:cubicBezTo>
                  <a:cubicBezTo>
                    <a:pt x="156" y="193"/>
                    <a:pt x="146" y="196"/>
                    <a:pt x="137" y="201"/>
                  </a:cubicBezTo>
                  <a:cubicBezTo>
                    <a:pt x="155" y="192"/>
                    <a:pt x="173" y="183"/>
                    <a:pt x="189" y="171"/>
                  </a:cubicBezTo>
                  <a:cubicBezTo>
                    <a:pt x="190" y="171"/>
                    <a:pt x="190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78" y="173"/>
                    <a:pt x="168" y="179"/>
                    <a:pt x="158" y="183"/>
                  </a:cubicBezTo>
                  <a:cubicBezTo>
                    <a:pt x="152" y="185"/>
                    <a:pt x="146" y="187"/>
                    <a:pt x="140" y="190"/>
                  </a:cubicBezTo>
                  <a:moveTo>
                    <a:pt x="121" y="199"/>
                  </a:moveTo>
                  <a:cubicBezTo>
                    <a:pt x="115" y="196"/>
                    <a:pt x="109" y="193"/>
                    <a:pt x="103" y="190"/>
                  </a:cubicBezTo>
                  <a:cubicBezTo>
                    <a:pt x="112" y="186"/>
                    <a:pt x="122" y="181"/>
                    <a:pt x="132" y="176"/>
                  </a:cubicBezTo>
                  <a:cubicBezTo>
                    <a:pt x="144" y="171"/>
                    <a:pt x="157" y="166"/>
                    <a:pt x="170" y="162"/>
                  </a:cubicBezTo>
                  <a:cubicBezTo>
                    <a:pt x="172" y="161"/>
                    <a:pt x="175" y="160"/>
                    <a:pt x="178" y="160"/>
                  </a:cubicBezTo>
                  <a:cubicBezTo>
                    <a:pt x="179" y="159"/>
                    <a:pt x="180" y="159"/>
                    <a:pt x="180" y="159"/>
                  </a:cubicBezTo>
                  <a:cubicBezTo>
                    <a:pt x="181" y="159"/>
                    <a:pt x="176" y="161"/>
                    <a:pt x="174" y="162"/>
                  </a:cubicBezTo>
                  <a:cubicBezTo>
                    <a:pt x="167" y="165"/>
                    <a:pt x="159" y="169"/>
                    <a:pt x="152" y="173"/>
                  </a:cubicBezTo>
                  <a:cubicBezTo>
                    <a:pt x="146" y="176"/>
                    <a:pt x="141" y="179"/>
                    <a:pt x="135" y="182"/>
                  </a:cubicBezTo>
                  <a:cubicBezTo>
                    <a:pt x="128" y="187"/>
                    <a:pt x="121" y="189"/>
                    <a:pt x="113" y="193"/>
                  </a:cubicBezTo>
                  <a:cubicBezTo>
                    <a:pt x="112" y="193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33" y="189"/>
                    <a:pt x="152" y="177"/>
                    <a:pt x="171" y="169"/>
                  </a:cubicBezTo>
                  <a:cubicBezTo>
                    <a:pt x="176" y="167"/>
                    <a:pt x="180" y="165"/>
                    <a:pt x="185" y="162"/>
                  </a:cubicBezTo>
                  <a:cubicBezTo>
                    <a:pt x="180" y="165"/>
                    <a:pt x="175" y="168"/>
                    <a:pt x="169" y="171"/>
                  </a:cubicBezTo>
                  <a:cubicBezTo>
                    <a:pt x="158" y="177"/>
                    <a:pt x="147" y="184"/>
                    <a:pt x="136" y="191"/>
                  </a:cubicBezTo>
                  <a:cubicBezTo>
                    <a:pt x="134" y="192"/>
                    <a:pt x="131" y="194"/>
                    <a:pt x="128" y="195"/>
                  </a:cubicBezTo>
                  <a:cubicBezTo>
                    <a:pt x="127" y="196"/>
                    <a:pt x="127" y="196"/>
                    <a:pt x="126" y="197"/>
                  </a:cubicBezTo>
                  <a:cubicBezTo>
                    <a:pt x="124" y="197"/>
                    <a:pt x="123" y="197"/>
                    <a:pt x="123" y="198"/>
                  </a:cubicBezTo>
                  <a:cubicBezTo>
                    <a:pt x="122" y="198"/>
                    <a:pt x="122" y="199"/>
                    <a:pt x="121" y="199"/>
                  </a:cubicBezTo>
                  <a:moveTo>
                    <a:pt x="101" y="190"/>
                  </a:moveTo>
                  <a:cubicBezTo>
                    <a:pt x="97" y="188"/>
                    <a:pt x="93" y="186"/>
                    <a:pt x="90" y="184"/>
                  </a:cubicBezTo>
                  <a:cubicBezTo>
                    <a:pt x="102" y="181"/>
                    <a:pt x="113" y="175"/>
                    <a:pt x="125" y="171"/>
                  </a:cubicBezTo>
                  <a:cubicBezTo>
                    <a:pt x="138" y="166"/>
                    <a:pt x="152" y="160"/>
                    <a:pt x="165" y="155"/>
                  </a:cubicBezTo>
                  <a:cubicBezTo>
                    <a:pt x="168" y="154"/>
                    <a:pt x="171" y="153"/>
                    <a:pt x="173" y="152"/>
                  </a:cubicBezTo>
                  <a:cubicBezTo>
                    <a:pt x="175" y="151"/>
                    <a:pt x="177" y="150"/>
                    <a:pt x="178" y="150"/>
                  </a:cubicBezTo>
                  <a:cubicBezTo>
                    <a:pt x="177" y="151"/>
                    <a:pt x="175" y="152"/>
                    <a:pt x="173" y="153"/>
                  </a:cubicBezTo>
                  <a:cubicBezTo>
                    <a:pt x="167" y="156"/>
                    <a:pt x="161" y="159"/>
                    <a:pt x="155" y="162"/>
                  </a:cubicBezTo>
                  <a:cubicBezTo>
                    <a:pt x="144" y="167"/>
                    <a:pt x="134" y="173"/>
                    <a:pt x="123" y="179"/>
                  </a:cubicBezTo>
                  <a:cubicBezTo>
                    <a:pt x="116" y="182"/>
                    <a:pt x="109" y="186"/>
                    <a:pt x="101" y="190"/>
                  </a:cubicBezTo>
                  <a:moveTo>
                    <a:pt x="48" y="160"/>
                  </a:moveTo>
                  <a:cubicBezTo>
                    <a:pt x="49" y="160"/>
                    <a:pt x="49" y="160"/>
                    <a:pt x="50" y="159"/>
                  </a:cubicBezTo>
                  <a:cubicBezTo>
                    <a:pt x="58" y="156"/>
                    <a:pt x="66" y="153"/>
                    <a:pt x="74" y="150"/>
                  </a:cubicBezTo>
                  <a:cubicBezTo>
                    <a:pt x="76" y="150"/>
                    <a:pt x="77" y="149"/>
                    <a:pt x="79" y="149"/>
                  </a:cubicBezTo>
                  <a:cubicBezTo>
                    <a:pt x="72" y="152"/>
                    <a:pt x="64" y="155"/>
                    <a:pt x="56" y="158"/>
                  </a:cubicBezTo>
                  <a:cubicBezTo>
                    <a:pt x="53" y="159"/>
                    <a:pt x="51" y="159"/>
                    <a:pt x="48" y="160"/>
                  </a:cubicBezTo>
                  <a:moveTo>
                    <a:pt x="114" y="174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22" y="169"/>
                    <a:pt x="130" y="166"/>
                    <a:pt x="138" y="161"/>
                  </a:cubicBezTo>
                  <a:cubicBezTo>
                    <a:pt x="151" y="154"/>
                    <a:pt x="166" y="149"/>
                    <a:pt x="178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2" y="147"/>
                    <a:pt x="185" y="154"/>
                    <a:pt x="188" y="161"/>
                  </a:cubicBezTo>
                  <a:cubicBezTo>
                    <a:pt x="169" y="166"/>
                    <a:pt x="151" y="177"/>
                    <a:pt x="133" y="185"/>
                  </a:cubicBezTo>
                  <a:cubicBezTo>
                    <a:pt x="137" y="183"/>
                    <a:pt x="140" y="180"/>
                    <a:pt x="144" y="178"/>
                  </a:cubicBezTo>
                  <a:cubicBezTo>
                    <a:pt x="157" y="171"/>
                    <a:pt x="170" y="165"/>
                    <a:pt x="183" y="159"/>
                  </a:cubicBezTo>
                  <a:cubicBezTo>
                    <a:pt x="184" y="158"/>
                    <a:pt x="184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70" y="160"/>
                    <a:pt x="157" y="164"/>
                    <a:pt x="144" y="169"/>
                  </a:cubicBezTo>
                  <a:cubicBezTo>
                    <a:pt x="145" y="169"/>
                    <a:pt x="147" y="168"/>
                    <a:pt x="148" y="167"/>
                  </a:cubicBezTo>
                  <a:cubicBezTo>
                    <a:pt x="158" y="161"/>
                    <a:pt x="173" y="157"/>
                    <a:pt x="181" y="148"/>
                  </a:cubicBezTo>
                  <a:cubicBezTo>
                    <a:pt x="182" y="148"/>
                    <a:pt x="181" y="147"/>
                    <a:pt x="181" y="147"/>
                  </a:cubicBezTo>
                  <a:cubicBezTo>
                    <a:pt x="181" y="147"/>
                    <a:pt x="181" y="147"/>
                    <a:pt x="180" y="147"/>
                  </a:cubicBezTo>
                  <a:cubicBezTo>
                    <a:pt x="166" y="154"/>
                    <a:pt x="150" y="160"/>
                    <a:pt x="135" y="166"/>
                  </a:cubicBezTo>
                  <a:cubicBezTo>
                    <a:pt x="128" y="169"/>
                    <a:pt x="121" y="171"/>
                    <a:pt x="114" y="174"/>
                  </a:cubicBezTo>
                  <a:moveTo>
                    <a:pt x="104" y="167"/>
                  </a:moveTo>
                  <a:cubicBezTo>
                    <a:pt x="111" y="164"/>
                    <a:pt x="117" y="161"/>
                    <a:pt x="123" y="159"/>
                  </a:cubicBezTo>
                  <a:cubicBezTo>
                    <a:pt x="136" y="153"/>
                    <a:pt x="148" y="147"/>
                    <a:pt x="159" y="138"/>
                  </a:cubicBezTo>
                  <a:cubicBezTo>
                    <a:pt x="159" y="139"/>
                    <a:pt x="160" y="139"/>
                    <a:pt x="160" y="139"/>
                  </a:cubicBezTo>
                  <a:cubicBezTo>
                    <a:pt x="162" y="140"/>
                    <a:pt x="164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8" y="141"/>
                    <a:pt x="172" y="139"/>
                    <a:pt x="174" y="139"/>
                  </a:cubicBezTo>
                  <a:cubicBezTo>
                    <a:pt x="175" y="139"/>
                    <a:pt x="175" y="139"/>
                    <a:pt x="176" y="140"/>
                  </a:cubicBezTo>
                  <a:cubicBezTo>
                    <a:pt x="160" y="145"/>
                    <a:pt x="145" y="151"/>
                    <a:pt x="129" y="157"/>
                  </a:cubicBezTo>
                  <a:cubicBezTo>
                    <a:pt x="121" y="161"/>
                    <a:pt x="113" y="164"/>
                    <a:pt x="104" y="167"/>
                  </a:cubicBezTo>
                  <a:moveTo>
                    <a:pt x="66" y="174"/>
                  </a:moveTo>
                  <a:cubicBezTo>
                    <a:pt x="73" y="173"/>
                    <a:pt x="79" y="170"/>
                    <a:pt x="85" y="168"/>
                  </a:cubicBezTo>
                  <a:cubicBezTo>
                    <a:pt x="93" y="164"/>
                    <a:pt x="101" y="161"/>
                    <a:pt x="109" y="158"/>
                  </a:cubicBezTo>
                  <a:cubicBezTo>
                    <a:pt x="125" y="151"/>
                    <a:pt x="142" y="145"/>
                    <a:pt x="158" y="138"/>
                  </a:cubicBezTo>
                  <a:cubicBezTo>
                    <a:pt x="152" y="141"/>
                    <a:pt x="145" y="147"/>
                    <a:pt x="139" y="150"/>
                  </a:cubicBezTo>
                  <a:cubicBezTo>
                    <a:pt x="132" y="153"/>
                    <a:pt x="125" y="156"/>
                    <a:pt x="118" y="160"/>
                  </a:cubicBezTo>
                  <a:cubicBezTo>
                    <a:pt x="105" y="165"/>
                    <a:pt x="92" y="171"/>
                    <a:pt x="80" y="179"/>
                  </a:cubicBezTo>
                  <a:cubicBezTo>
                    <a:pt x="80" y="179"/>
                    <a:pt x="80" y="180"/>
                    <a:pt x="80" y="180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79"/>
                    <a:pt x="82" y="179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4" y="179"/>
                    <a:pt x="85" y="178"/>
                    <a:pt x="86" y="177"/>
                  </a:cubicBezTo>
                  <a:cubicBezTo>
                    <a:pt x="99" y="170"/>
                    <a:pt x="113" y="165"/>
                    <a:pt x="127" y="159"/>
                  </a:cubicBezTo>
                  <a:cubicBezTo>
                    <a:pt x="144" y="153"/>
                    <a:pt x="160" y="146"/>
                    <a:pt x="176" y="141"/>
                  </a:cubicBezTo>
                  <a:cubicBezTo>
                    <a:pt x="170" y="143"/>
                    <a:pt x="162" y="148"/>
                    <a:pt x="155" y="151"/>
                  </a:cubicBezTo>
                  <a:cubicBezTo>
                    <a:pt x="147" y="155"/>
                    <a:pt x="140" y="159"/>
                    <a:pt x="132" y="163"/>
                  </a:cubicBezTo>
                  <a:cubicBezTo>
                    <a:pt x="125" y="167"/>
                    <a:pt x="117" y="171"/>
                    <a:pt x="109" y="175"/>
                  </a:cubicBezTo>
                  <a:cubicBezTo>
                    <a:pt x="103" y="179"/>
                    <a:pt x="95" y="181"/>
                    <a:pt x="88" y="183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1" y="180"/>
                    <a:pt x="74" y="177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moveTo>
                    <a:pt x="66" y="174"/>
                  </a:moveTo>
                  <a:cubicBezTo>
                    <a:pt x="63" y="173"/>
                    <a:pt x="60" y="172"/>
                    <a:pt x="56" y="171"/>
                  </a:cubicBezTo>
                  <a:cubicBezTo>
                    <a:pt x="55" y="170"/>
                    <a:pt x="53" y="170"/>
                    <a:pt x="51" y="169"/>
                  </a:cubicBezTo>
                  <a:cubicBezTo>
                    <a:pt x="57" y="169"/>
                    <a:pt x="62" y="166"/>
                    <a:pt x="68" y="163"/>
                  </a:cubicBezTo>
                  <a:cubicBezTo>
                    <a:pt x="75" y="160"/>
                    <a:pt x="83" y="157"/>
                    <a:pt x="91" y="154"/>
                  </a:cubicBezTo>
                  <a:cubicBezTo>
                    <a:pt x="107" y="148"/>
                    <a:pt x="122" y="141"/>
                    <a:pt x="138" y="135"/>
                  </a:cubicBezTo>
                  <a:cubicBezTo>
                    <a:pt x="140" y="134"/>
                    <a:pt x="147" y="132"/>
                    <a:pt x="148" y="131"/>
                  </a:cubicBezTo>
                  <a:cubicBezTo>
                    <a:pt x="144" y="135"/>
                    <a:pt x="139" y="137"/>
                    <a:pt x="134" y="139"/>
                  </a:cubicBezTo>
                  <a:cubicBezTo>
                    <a:pt x="127" y="142"/>
                    <a:pt x="121" y="147"/>
                    <a:pt x="114" y="151"/>
                  </a:cubicBezTo>
                  <a:cubicBezTo>
                    <a:pt x="107" y="155"/>
                    <a:pt x="99" y="157"/>
                    <a:pt x="92" y="161"/>
                  </a:cubicBezTo>
                  <a:cubicBezTo>
                    <a:pt x="84" y="166"/>
                    <a:pt x="76" y="171"/>
                    <a:pt x="66" y="173"/>
                  </a:cubicBezTo>
                  <a:cubicBezTo>
                    <a:pt x="66" y="173"/>
                    <a:pt x="66" y="174"/>
                    <a:pt x="66" y="174"/>
                  </a:cubicBezTo>
                  <a:moveTo>
                    <a:pt x="89" y="164"/>
                  </a:moveTo>
                  <a:cubicBezTo>
                    <a:pt x="89" y="164"/>
                    <a:pt x="90" y="164"/>
                    <a:pt x="90" y="164"/>
                  </a:cubicBezTo>
                  <a:cubicBezTo>
                    <a:pt x="97" y="160"/>
                    <a:pt x="105" y="157"/>
                    <a:pt x="112" y="153"/>
                  </a:cubicBezTo>
                  <a:cubicBezTo>
                    <a:pt x="119" y="150"/>
                    <a:pt x="125" y="144"/>
                    <a:pt x="132" y="141"/>
                  </a:cubicBezTo>
                  <a:cubicBezTo>
                    <a:pt x="139" y="138"/>
                    <a:pt x="145" y="135"/>
                    <a:pt x="151" y="131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3" y="132"/>
                    <a:pt x="155" y="135"/>
                    <a:pt x="157" y="137"/>
                  </a:cubicBezTo>
                  <a:cubicBezTo>
                    <a:pt x="150" y="140"/>
                    <a:pt x="144" y="143"/>
                    <a:pt x="137" y="146"/>
                  </a:cubicBezTo>
                  <a:cubicBezTo>
                    <a:pt x="128" y="149"/>
                    <a:pt x="120" y="152"/>
                    <a:pt x="111" y="155"/>
                  </a:cubicBezTo>
                  <a:cubicBezTo>
                    <a:pt x="104" y="158"/>
                    <a:pt x="96" y="161"/>
                    <a:pt x="89" y="164"/>
                  </a:cubicBezTo>
                  <a:moveTo>
                    <a:pt x="50" y="169"/>
                  </a:moveTo>
                  <a:cubicBezTo>
                    <a:pt x="38" y="165"/>
                    <a:pt x="26" y="162"/>
                    <a:pt x="17" y="154"/>
                  </a:cubicBezTo>
                  <a:cubicBezTo>
                    <a:pt x="29" y="153"/>
                    <a:pt x="41" y="146"/>
                    <a:pt x="53" y="142"/>
                  </a:cubicBezTo>
                  <a:cubicBezTo>
                    <a:pt x="66" y="139"/>
                    <a:pt x="78" y="134"/>
                    <a:pt x="91" y="130"/>
                  </a:cubicBezTo>
                  <a:cubicBezTo>
                    <a:pt x="92" y="130"/>
                    <a:pt x="97" y="129"/>
                    <a:pt x="97" y="129"/>
                  </a:cubicBezTo>
                  <a:cubicBezTo>
                    <a:pt x="94" y="131"/>
                    <a:pt x="89" y="133"/>
                    <a:pt x="85" y="135"/>
                  </a:cubicBezTo>
                  <a:cubicBezTo>
                    <a:pt x="79" y="137"/>
                    <a:pt x="73" y="140"/>
                    <a:pt x="67" y="143"/>
                  </a:cubicBezTo>
                  <a:cubicBezTo>
                    <a:pt x="54" y="149"/>
                    <a:pt x="41" y="152"/>
                    <a:pt x="30" y="159"/>
                  </a:cubicBezTo>
                  <a:cubicBezTo>
                    <a:pt x="29" y="159"/>
                    <a:pt x="29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42" y="158"/>
                    <a:pt x="55" y="152"/>
                    <a:pt x="66" y="147"/>
                  </a:cubicBezTo>
                  <a:cubicBezTo>
                    <a:pt x="82" y="142"/>
                    <a:pt x="97" y="137"/>
                    <a:pt x="112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0" y="134"/>
                    <a:pt x="107" y="135"/>
                    <a:pt x="105" y="136"/>
                  </a:cubicBezTo>
                  <a:cubicBezTo>
                    <a:pt x="97" y="140"/>
                    <a:pt x="90" y="143"/>
                    <a:pt x="82" y="146"/>
                  </a:cubicBezTo>
                  <a:cubicBezTo>
                    <a:pt x="68" y="152"/>
                    <a:pt x="53" y="156"/>
                    <a:pt x="39" y="163"/>
                  </a:cubicBezTo>
                  <a:cubicBezTo>
                    <a:pt x="38" y="163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40" y="164"/>
                    <a:pt x="41" y="163"/>
                    <a:pt x="42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57" y="159"/>
                    <a:pt x="71" y="154"/>
                    <a:pt x="85" y="148"/>
                  </a:cubicBezTo>
                  <a:cubicBezTo>
                    <a:pt x="93" y="145"/>
                    <a:pt x="102" y="140"/>
                    <a:pt x="111" y="138"/>
                  </a:cubicBezTo>
                  <a:cubicBezTo>
                    <a:pt x="117" y="136"/>
                    <a:pt x="122" y="134"/>
                    <a:pt x="128" y="132"/>
                  </a:cubicBezTo>
                  <a:cubicBezTo>
                    <a:pt x="127" y="132"/>
                    <a:pt x="126" y="133"/>
                    <a:pt x="125" y="133"/>
                  </a:cubicBezTo>
                  <a:cubicBezTo>
                    <a:pt x="117" y="138"/>
                    <a:pt x="109" y="142"/>
                    <a:pt x="100" y="147"/>
                  </a:cubicBezTo>
                  <a:cubicBezTo>
                    <a:pt x="84" y="155"/>
                    <a:pt x="67" y="160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moveTo>
                    <a:pt x="99" y="140"/>
                  </a:moveTo>
                  <a:cubicBezTo>
                    <a:pt x="104" y="138"/>
                    <a:pt x="110" y="135"/>
                    <a:pt x="116" y="133"/>
                  </a:cubicBezTo>
                  <a:cubicBezTo>
                    <a:pt x="122" y="132"/>
                    <a:pt x="128" y="128"/>
                    <a:pt x="135" y="127"/>
                  </a:cubicBezTo>
                  <a:cubicBezTo>
                    <a:pt x="131" y="129"/>
                    <a:pt x="128" y="131"/>
                    <a:pt x="124" y="132"/>
                  </a:cubicBezTo>
                  <a:cubicBezTo>
                    <a:pt x="117" y="135"/>
                    <a:pt x="110" y="136"/>
                    <a:pt x="103" y="139"/>
                  </a:cubicBezTo>
                  <a:cubicBezTo>
                    <a:pt x="102" y="139"/>
                    <a:pt x="100" y="140"/>
                    <a:pt x="99" y="140"/>
                  </a:cubicBezTo>
                  <a:moveTo>
                    <a:pt x="54" y="168"/>
                  </a:moveTo>
                  <a:cubicBezTo>
                    <a:pt x="58" y="166"/>
                    <a:pt x="63" y="164"/>
                    <a:pt x="67" y="162"/>
                  </a:cubicBezTo>
                  <a:cubicBezTo>
                    <a:pt x="76" y="159"/>
                    <a:pt x="84" y="155"/>
                    <a:pt x="93" y="152"/>
                  </a:cubicBezTo>
                  <a:cubicBezTo>
                    <a:pt x="109" y="145"/>
                    <a:pt x="124" y="135"/>
                    <a:pt x="140" y="126"/>
                  </a:cubicBezTo>
                  <a:cubicBezTo>
                    <a:pt x="143" y="126"/>
                    <a:pt x="145" y="127"/>
                    <a:pt x="148" y="128"/>
                  </a:cubicBezTo>
                  <a:cubicBezTo>
                    <a:pt x="148" y="129"/>
                    <a:pt x="149" y="129"/>
                    <a:pt x="150" y="130"/>
                  </a:cubicBezTo>
                  <a:cubicBezTo>
                    <a:pt x="135" y="133"/>
                    <a:pt x="121" y="141"/>
                    <a:pt x="107" y="147"/>
                  </a:cubicBezTo>
                  <a:cubicBezTo>
                    <a:pt x="92" y="153"/>
                    <a:pt x="76" y="158"/>
                    <a:pt x="61" y="165"/>
                  </a:cubicBezTo>
                  <a:cubicBezTo>
                    <a:pt x="59" y="166"/>
                    <a:pt x="57" y="167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moveTo>
                    <a:pt x="16" y="153"/>
                  </a:moveTo>
                  <a:cubicBezTo>
                    <a:pt x="14" y="152"/>
                    <a:pt x="13" y="150"/>
                    <a:pt x="12" y="149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37" y="142"/>
                    <a:pt x="62" y="129"/>
                    <a:pt x="89" y="124"/>
                  </a:cubicBezTo>
                  <a:cubicBezTo>
                    <a:pt x="89" y="124"/>
                    <a:pt x="93" y="123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0" y="125"/>
                    <a:pt x="86" y="127"/>
                    <a:pt x="83" y="128"/>
                  </a:cubicBezTo>
                  <a:cubicBezTo>
                    <a:pt x="75" y="131"/>
                    <a:pt x="68" y="134"/>
                    <a:pt x="61" y="137"/>
                  </a:cubicBezTo>
                  <a:cubicBezTo>
                    <a:pt x="46" y="142"/>
                    <a:pt x="30" y="146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moveTo>
                    <a:pt x="19" y="153"/>
                  </a:moveTo>
                  <a:cubicBezTo>
                    <a:pt x="18" y="153"/>
                    <a:pt x="21" y="152"/>
                    <a:pt x="22" y="152"/>
                  </a:cubicBezTo>
                  <a:cubicBezTo>
                    <a:pt x="25" y="150"/>
                    <a:pt x="29" y="148"/>
                    <a:pt x="33" y="147"/>
                  </a:cubicBezTo>
                  <a:cubicBezTo>
                    <a:pt x="40" y="144"/>
                    <a:pt x="48" y="142"/>
                    <a:pt x="56" y="140"/>
                  </a:cubicBezTo>
                  <a:cubicBezTo>
                    <a:pt x="70" y="135"/>
                    <a:pt x="83" y="129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0" y="128"/>
                    <a:pt x="104" y="131"/>
                    <a:pt x="109" y="132"/>
                  </a:cubicBezTo>
                  <a:cubicBezTo>
                    <a:pt x="100" y="135"/>
                    <a:pt x="90" y="137"/>
                    <a:pt x="81" y="141"/>
                  </a:cubicBezTo>
                  <a:cubicBezTo>
                    <a:pt x="67" y="146"/>
                    <a:pt x="53" y="151"/>
                    <a:pt x="40" y="156"/>
                  </a:cubicBezTo>
                  <a:cubicBezTo>
                    <a:pt x="39" y="157"/>
                    <a:pt x="33" y="159"/>
                    <a:pt x="32" y="159"/>
                  </a:cubicBezTo>
                  <a:cubicBezTo>
                    <a:pt x="32" y="159"/>
                    <a:pt x="32" y="159"/>
                    <a:pt x="33" y="159"/>
                  </a:cubicBezTo>
                  <a:cubicBezTo>
                    <a:pt x="36" y="157"/>
                    <a:pt x="40" y="155"/>
                    <a:pt x="43" y="154"/>
                  </a:cubicBezTo>
                  <a:cubicBezTo>
                    <a:pt x="50" y="151"/>
                    <a:pt x="57" y="148"/>
                    <a:pt x="65" y="145"/>
                  </a:cubicBezTo>
                  <a:cubicBezTo>
                    <a:pt x="71" y="143"/>
                    <a:pt x="77" y="139"/>
                    <a:pt x="83" y="137"/>
                  </a:cubicBezTo>
                  <a:cubicBezTo>
                    <a:pt x="89" y="134"/>
                    <a:pt x="95" y="132"/>
                    <a:pt x="100" y="128"/>
                  </a:cubicBezTo>
                  <a:cubicBezTo>
                    <a:pt x="100" y="128"/>
                    <a:pt x="100" y="127"/>
                    <a:pt x="99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87" y="129"/>
                    <a:pt x="75" y="134"/>
                    <a:pt x="63" y="138"/>
                  </a:cubicBezTo>
                  <a:cubicBezTo>
                    <a:pt x="57" y="140"/>
                    <a:pt x="50" y="142"/>
                    <a:pt x="44" y="144"/>
                  </a:cubicBezTo>
                  <a:cubicBezTo>
                    <a:pt x="36" y="146"/>
                    <a:pt x="29" y="150"/>
                    <a:pt x="21" y="152"/>
                  </a:cubicBezTo>
                  <a:cubicBezTo>
                    <a:pt x="20" y="153"/>
                    <a:pt x="19" y="153"/>
                    <a:pt x="19" y="153"/>
                  </a:cubicBezTo>
                  <a:moveTo>
                    <a:pt x="10" y="146"/>
                  </a:moveTo>
                  <a:cubicBezTo>
                    <a:pt x="9" y="144"/>
                    <a:pt x="8" y="142"/>
                    <a:pt x="8" y="140"/>
                  </a:cubicBezTo>
                  <a:cubicBezTo>
                    <a:pt x="22" y="135"/>
                    <a:pt x="37" y="131"/>
                    <a:pt x="51" y="127"/>
                  </a:cubicBezTo>
                  <a:cubicBezTo>
                    <a:pt x="58" y="125"/>
                    <a:pt x="65" y="122"/>
                    <a:pt x="72" y="120"/>
                  </a:cubicBezTo>
                  <a:cubicBezTo>
                    <a:pt x="73" y="120"/>
                    <a:pt x="75" y="119"/>
                    <a:pt x="76" y="119"/>
                  </a:cubicBezTo>
                  <a:cubicBezTo>
                    <a:pt x="66" y="123"/>
                    <a:pt x="57" y="128"/>
                    <a:pt x="47" y="131"/>
                  </a:cubicBezTo>
                  <a:cubicBezTo>
                    <a:pt x="35" y="136"/>
                    <a:pt x="21" y="139"/>
                    <a:pt x="10" y="146"/>
                  </a:cubicBezTo>
                  <a:moveTo>
                    <a:pt x="12" y="146"/>
                  </a:moveTo>
                  <a:cubicBezTo>
                    <a:pt x="11" y="146"/>
                    <a:pt x="18" y="143"/>
                    <a:pt x="19" y="143"/>
                  </a:cubicBezTo>
                  <a:cubicBezTo>
                    <a:pt x="22" y="141"/>
                    <a:pt x="26" y="140"/>
                    <a:pt x="29" y="139"/>
                  </a:cubicBezTo>
                  <a:cubicBezTo>
                    <a:pt x="36" y="137"/>
                    <a:pt x="43" y="134"/>
                    <a:pt x="50" y="131"/>
                  </a:cubicBezTo>
                  <a:cubicBezTo>
                    <a:pt x="64" y="126"/>
                    <a:pt x="78" y="119"/>
                    <a:pt x="92" y="113"/>
                  </a:cubicBezTo>
                  <a:cubicBezTo>
                    <a:pt x="94" y="116"/>
                    <a:pt x="95" y="120"/>
                    <a:pt x="96" y="122"/>
                  </a:cubicBezTo>
                  <a:cubicBezTo>
                    <a:pt x="68" y="125"/>
                    <a:pt x="42" y="139"/>
                    <a:pt x="15" y="146"/>
                  </a:cubicBezTo>
                  <a:cubicBezTo>
                    <a:pt x="13" y="146"/>
                    <a:pt x="13" y="146"/>
                    <a:pt x="12" y="146"/>
                  </a:cubicBezTo>
                  <a:moveTo>
                    <a:pt x="8" y="138"/>
                  </a:moveTo>
                  <a:cubicBezTo>
                    <a:pt x="8" y="135"/>
                    <a:pt x="9" y="132"/>
                    <a:pt x="10" y="129"/>
                  </a:cubicBezTo>
                  <a:cubicBezTo>
                    <a:pt x="22" y="128"/>
                    <a:pt x="34" y="123"/>
                    <a:pt x="45" y="118"/>
                  </a:cubicBezTo>
                  <a:cubicBezTo>
                    <a:pt x="53" y="115"/>
                    <a:pt x="61" y="113"/>
                    <a:pt x="69" y="111"/>
                  </a:cubicBezTo>
                  <a:cubicBezTo>
                    <a:pt x="73" y="110"/>
                    <a:pt x="77" y="109"/>
                    <a:pt x="81" y="108"/>
                  </a:cubicBezTo>
                  <a:cubicBezTo>
                    <a:pt x="83" y="107"/>
                    <a:pt x="85" y="106"/>
                    <a:pt x="87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7" y="107"/>
                    <a:pt x="85" y="108"/>
                  </a:cubicBezTo>
                  <a:cubicBezTo>
                    <a:pt x="83" y="108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8" y="122"/>
                    <a:pt x="31" y="124"/>
                    <a:pt x="8" y="138"/>
                  </a:cubicBezTo>
                  <a:moveTo>
                    <a:pt x="9" y="138"/>
                  </a:moveTo>
                  <a:cubicBezTo>
                    <a:pt x="12" y="137"/>
                    <a:pt x="14" y="136"/>
                    <a:pt x="17" y="134"/>
                  </a:cubicBezTo>
                  <a:cubicBezTo>
                    <a:pt x="41" y="123"/>
                    <a:pt x="68" y="121"/>
                    <a:pt x="90" y="106"/>
                  </a:cubicBezTo>
                  <a:cubicBezTo>
                    <a:pt x="90" y="108"/>
                    <a:pt x="91" y="110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8" y="113"/>
                    <a:pt x="88" y="114"/>
                  </a:cubicBezTo>
                  <a:cubicBezTo>
                    <a:pt x="73" y="119"/>
                    <a:pt x="57" y="124"/>
                    <a:pt x="42" y="128"/>
                  </a:cubicBezTo>
                  <a:cubicBezTo>
                    <a:pt x="35" y="130"/>
                    <a:pt x="28" y="132"/>
                    <a:pt x="21" y="135"/>
                  </a:cubicBezTo>
                  <a:cubicBezTo>
                    <a:pt x="17" y="136"/>
                    <a:pt x="13" y="137"/>
                    <a:pt x="9" y="138"/>
                  </a:cubicBezTo>
                  <a:moveTo>
                    <a:pt x="11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35" y="117"/>
                    <a:pt x="62" y="112"/>
                    <a:pt x="87" y="100"/>
                  </a:cubicBezTo>
                  <a:cubicBezTo>
                    <a:pt x="88" y="102"/>
                    <a:pt x="88" y="103"/>
                    <a:pt x="89" y="104"/>
                  </a:cubicBezTo>
                  <a:cubicBezTo>
                    <a:pt x="76" y="108"/>
                    <a:pt x="62" y="111"/>
                    <a:pt x="49" y="116"/>
                  </a:cubicBezTo>
                  <a:cubicBezTo>
                    <a:pt x="42" y="118"/>
                    <a:pt x="36" y="120"/>
                    <a:pt x="29" y="123"/>
                  </a:cubicBezTo>
                  <a:cubicBezTo>
                    <a:pt x="24" y="125"/>
                    <a:pt x="15" y="126"/>
                    <a:pt x="11" y="128"/>
                  </a:cubicBezTo>
                  <a:moveTo>
                    <a:pt x="12" y="126"/>
                  </a:moveTo>
                  <a:cubicBezTo>
                    <a:pt x="14" y="124"/>
                    <a:pt x="16" y="122"/>
                    <a:pt x="18" y="119"/>
                  </a:cubicBezTo>
                  <a:cubicBezTo>
                    <a:pt x="30" y="115"/>
                    <a:pt x="43" y="111"/>
                    <a:pt x="55" y="107"/>
                  </a:cubicBezTo>
                  <a:cubicBezTo>
                    <a:pt x="62" y="105"/>
                    <a:pt x="68" y="103"/>
                    <a:pt x="75" y="101"/>
                  </a:cubicBezTo>
                  <a:cubicBezTo>
                    <a:pt x="77" y="100"/>
                    <a:pt x="80" y="100"/>
                    <a:pt x="83" y="99"/>
                  </a:cubicBezTo>
                  <a:cubicBezTo>
                    <a:pt x="84" y="99"/>
                    <a:pt x="84" y="99"/>
                    <a:pt x="8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5" y="100"/>
                    <a:pt x="84" y="101"/>
                    <a:pt x="82" y="101"/>
                  </a:cubicBezTo>
                  <a:cubicBezTo>
                    <a:pt x="60" y="112"/>
                    <a:pt x="35" y="117"/>
                    <a:pt x="12" y="126"/>
                  </a:cubicBezTo>
                  <a:moveTo>
                    <a:pt x="24" y="116"/>
                  </a:moveTo>
                  <a:cubicBezTo>
                    <a:pt x="25" y="115"/>
                    <a:pt x="25" y="115"/>
                    <a:pt x="26" y="115"/>
                  </a:cubicBezTo>
                  <a:cubicBezTo>
                    <a:pt x="32" y="111"/>
                    <a:pt x="39" y="109"/>
                    <a:pt x="46" y="107"/>
                  </a:cubicBezTo>
                  <a:cubicBezTo>
                    <a:pt x="58" y="104"/>
                    <a:pt x="70" y="101"/>
                    <a:pt x="82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77" y="99"/>
                    <a:pt x="69" y="101"/>
                    <a:pt x="62" y="103"/>
                  </a:cubicBezTo>
                  <a:cubicBezTo>
                    <a:pt x="49" y="107"/>
                    <a:pt x="37" y="111"/>
                    <a:pt x="24" y="116"/>
                  </a:cubicBezTo>
                  <a:moveTo>
                    <a:pt x="24" y="115"/>
                  </a:moveTo>
                  <a:cubicBezTo>
                    <a:pt x="29" y="111"/>
                    <a:pt x="34" y="107"/>
                    <a:pt x="38" y="104"/>
                  </a:cubicBezTo>
                  <a:cubicBezTo>
                    <a:pt x="45" y="102"/>
                    <a:pt x="51" y="100"/>
                    <a:pt x="58" y="98"/>
                  </a:cubicBezTo>
                  <a:cubicBezTo>
                    <a:pt x="63" y="97"/>
                    <a:pt x="67" y="96"/>
                    <a:pt x="71" y="95"/>
                  </a:cubicBezTo>
                  <a:cubicBezTo>
                    <a:pt x="73" y="95"/>
                    <a:pt x="75" y="95"/>
                    <a:pt x="77" y="95"/>
                  </a:cubicBezTo>
                  <a:cubicBezTo>
                    <a:pt x="78" y="95"/>
                    <a:pt x="79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6" y="97"/>
                    <a:pt x="75" y="97"/>
                  </a:cubicBezTo>
                  <a:cubicBezTo>
                    <a:pt x="64" y="102"/>
                    <a:pt x="52" y="105"/>
                    <a:pt x="40" y="108"/>
                  </a:cubicBezTo>
                  <a:cubicBezTo>
                    <a:pt x="34" y="109"/>
                    <a:pt x="29" y="112"/>
                    <a:pt x="24" y="115"/>
                  </a:cubicBezTo>
                  <a:moveTo>
                    <a:pt x="58" y="97"/>
                  </a:moveTo>
                  <a:cubicBezTo>
                    <a:pt x="62" y="95"/>
                    <a:pt x="67" y="94"/>
                    <a:pt x="71" y="93"/>
                  </a:cubicBezTo>
                  <a:cubicBezTo>
                    <a:pt x="73" y="93"/>
                    <a:pt x="75" y="93"/>
                    <a:pt x="77" y="94"/>
                  </a:cubicBezTo>
                  <a:cubicBezTo>
                    <a:pt x="71" y="94"/>
                    <a:pt x="64" y="95"/>
                    <a:pt x="58" y="97"/>
                  </a:cubicBezTo>
                  <a:moveTo>
                    <a:pt x="47" y="99"/>
                  </a:moveTo>
                  <a:cubicBezTo>
                    <a:pt x="49" y="97"/>
                    <a:pt x="52" y="96"/>
                    <a:pt x="54" y="94"/>
                  </a:cubicBezTo>
                  <a:cubicBezTo>
                    <a:pt x="55" y="94"/>
                    <a:pt x="56" y="93"/>
                    <a:pt x="57" y="93"/>
                  </a:cubicBezTo>
                  <a:cubicBezTo>
                    <a:pt x="60" y="93"/>
                    <a:pt x="64" y="92"/>
                    <a:pt x="67" y="92"/>
                  </a:cubicBezTo>
                  <a:cubicBezTo>
                    <a:pt x="60" y="95"/>
                    <a:pt x="53" y="97"/>
                    <a:pt x="47" y="99"/>
                  </a:cubicBezTo>
                  <a:moveTo>
                    <a:pt x="64" y="88"/>
                  </a:moveTo>
                  <a:cubicBezTo>
                    <a:pt x="75" y="81"/>
                    <a:pt x="86" y="74"/>
                    <a:pt x="97" y="66"/>
                  </a:cubicBezTo>
                  <a:cubicBezTo>
                    <a:pt x="117" y="51"/>
                    <a:pt x="119" y="28"/>
                    <a:pt x="115" y="6"/>
                  </a:cubicBezTo>
                  <a:cubicBezTo>
                    <a:pt x="133" y="9"/>
                    <a:pt x="150" y="18"/>
                    <a:pt x="168" y="24"/>
                  </a:cubicBezTo>
                  <a:cubicBezTo>
                    <a:pt x="153" y="36"/>
                    <a:pt x="143" y="50"/>
                    <a:pt x="146" y="69"/>
                  </a:cubicBezTo>
                  <a:cubicBezTo>
                    <a:pt x="148" y="91"/>
                    <a:pt x="164" y="113"/>
                    <a:pt x="174" y="132"/>
                  </a:cubicBezTo>
                  <a:cubicBezTo>
                    <a:pt x="175" y="133"/>
                    <a:pt x="175" y="133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3" y="134"/>
                    <a:pt x="171" y="134"/>
                    <a:pt x="169" y="135"/>
                  </a:cubicBezTo>
                  <a:cubicBezTo>
                    <a:pt x="169" y="135"/>
                    <a:pt x="168" y="136"/>
                    <a:pt x="167" y="136"/>
                  </a:cubicBezTo>
                  <a:cubicBezTo>
                    <a:pt x="161" y="136"/>
                    <a:pt x="155" y="127"/>
                    <a:pt x="151" y="124"/>
                  </a:cubicBezTo>
                  <a:cubicBezTo>
                    <a:pt x="147" y="122"/>
                    <a:pt x="144" y="121"/>
                    <a:pt x="140" y="121"/>
                  </a:cubicBezTo>
                  <a:cubicBezTo>
                    <a:pt x="132" y="121"/>
                    <a:pt x="125" y="126"/>
                    <a:pt x="116" y="127"/>
                  </a:cubicBezTo>
                  <a:cubicBezTo>
                    <a:pt x="115" y="128"/>
                    <a:pt x="114" y="128"/>
                    <a:pt x="113" y="128"/>
                  </a:cubicBezTo>
                  <a:cubicBezTo>
                    <a:pt x="99" y="128"/>
                    <a:pt x="98" y="108"/>
                    <a:pt x="92" y="99"/>
                  </a:cubicBezTo>
                  <a:cubicBezTo>
                    <a:pt x="85" y="90"/>
                    <a:pt x="77" y="88"/>
                    <a:pt x="67" y="88"/>
                  </a:cubicBezTo>
                  <a:cubicBezTo>
                    <a:pt x="66" y="88"/>
                    <a:pt x="65" y="88"/>
                    <a:pt x="64" y="88"/>
                  </a:cubicBezTo>
                  <a:moveTo>
                    <a:pt x="113" y="0"/>
                  </a:moveTo>
                  <a:cubicBezTo>
                    <a:pt x="111" y="0"/>
                    <a:pt x="111" y="2"/>
                    <a:pt x="111" y="3"/>
                  </a:cubicBezTo>
                  <a:cubicBezTo>
                    <a:pt x="110" y="3"/>
                    <a:pt x="110" y="4"/>
                    <a:pt x="110" y="5"/>
                  </a:cubicBezTo>
                  <a:cubicBezTo>
                    <a:pt x="112" y="17"/>
                    <a:pt x="113" y="29"/>
                    <a:pt x="110" y="41"/>
                  </a:cubicBezTo>
                  <a:cubicBezTo>
                    <a:pt x="105" y="55"/>
                    <a:pt x="93" y="63"/>
                    <a:pt x="81" y="70"/>
                  </a:cubicBezTo>
                  <a:cubicBezTo>
                    <a:pt x="63" y="82"/>
                    <a:pt x="45" y="93"/>
                    <a:pt x="27" y="106"/>
                  </a:cubicBezTo>
                  <a:cubicBezTo>
                    <a:pt x="15" y="114"/>
                    <a:pt x="0" y="127"/>
                    <a:pt x="3" y="143"/>
                  </a:cubicBezTo>
                  <a:cubicBezTo>
                    <a:pt x="6" y="157"/>
                    <a:pt x="22" y="164"/>
                    <a:pt x="34" y="169"/>
                  </a:cubicBezTo>
                  <a:cubicBezTo>
                    <a:pt x="42" y="172"/>
                    <a:pt x="50" y="174"/>
                    <a:pt x="58" y="176"/>
                  </a:cubicBezTo>
                  <a:cubicBezTo>
                    <a:pt x="70" y="181"/>
                    <a:pt x="83" y="187"/>
                    <a:pt x="95" y="192"/>
                  </a:cubicBezTo>
                  <a:cubicBezTo>
                    <a:pt x="115" y="202"/>
                    <a:pt x="136" y="214"/>
                    <a:pt x="158" y="217"/>
                  </a:cubicBezTo>
                  <a:cubicBezTo>
                    <a:pt x="160" y="218"/>
                    <a:pt x="163" y="218"/>
                    <a:pt x="165" y="218"/>
                  </a:cubicBezTo>
                  <a:cubicBezTo>
                    <a:pt x="180" y="218"/>
                    <a:pt x="193" y="211"/>
                    <a:pt x="197" y="196"/>
                  </a:cubicBezTo>
                  <a:cubicBezTo>
                    <a:pt x="201" y="177"/>
                    <a:pt x="192" y="157"/>
                    <a:pt x="184" y="140"/>
                  </a:cubicBezTo>
                  <a:cubicBezTo>
                    <a:pt x="175" y="121"/>
                    <a:pt x="164" y="104"/>
                    <a:pt x="156" y="85"/>
                  </a:cubicBezTo>
                  <a:cubicBezTo>
                    <a:pt x="151" y="74"/>
                    <a:pt x="148" y="62"/>
                    <a:pt x="152" y="50"/>
                  </a:cubicBezTo>
                  <a:cubicBezTo>
                    <a:pt x="156" y="40"/>
                    <a:pt x="165" y="32"/>
                    <a:pt x="173" y="26"/>
                  </a:cubicBezTo>
                  <a:cubicBezTo>
                    <a:pt x="175" y="25"/>
                    <a:pt x="174" y="23"/>
                    <a:pt x="173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52" y="14"/>
                    <a:pt x="134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7835569" y="4886252"/>
              <a:ext cx="482600" cy="127000"/>
            </a:xfrm>
            <a:custGeom>
              <a:avLst/>
              <a:gdLst>
                <a:gd name="T0" fmla="*/ 67 w 114"/>
                <a:gd name="T1" fmla="*/ 20 h 30"/>
                <a:gd name="T2" fmla="*/ 24 w 114"/>
                <a:gd name="T3" fmla="*/ 18 h 30"/>
                <a:gd name="T4" fmla="*/ 25 w 114"/>
                <a:gd name="T5" fmla="*/ 16 h 30"/>
                <a:gd name="T6" fmla="*/ 24 w 114"/>
                <a:gd name="T7" fmla="*/ 19 h 30"/>
                <a:gd name="T8" fmla="*/ 24 w 114"/>
                <a:gd name="T9" fmla="*/ 16 h 30"/>
                <a:gd name="T10" fmla="*/ 27 w 114"/>
                <a:gd name="T11" fmla="*/ 15 h 30"/>
                <a:gd name="T12" fmla="*/ 30 w 114"/>
                <a:gd name="T13" fmla="*/ 14 h 30"/>
                <a:gd name="T14" fmla="*/ 66 w 114"/>
                <a:gd name="T15" fmla="*/ 14 h 30"/>
                <a:gd name="T16" fmla="*/ 65 w 114"/>
                <a:gd name="T17" fmla="*/ 14 h 30"/>
                <a:gd name="T18" fmla="*/ 65 w 114"/>
                <a:gd name="T19" fmla="*/ 19 h 30"/>
                <a:gd name="T20" fmla="*/ 40 w 114"/>
                <a:gd name="T21" fmla="*/ 20 h 30"/>
                <a:gd name="T22" fmla="*/ 34 w 114"/>
                <a:gd name="T23" fmla="*/ 20 h 30"/>
                <a:gd name="T24" fmla="*/ 34 w 114"/>
                <a:gd name="T25" fmla="*/ 13 h 30"/>
                <a:gd name="T26" fmla="*/ 37 w 114"/>
                <a:gd name="T27" fmla="*/ 15 h 30"/>
                <a:gd name="T28" fmla="*/ 41 w 114"/>
                <a:gd name="T29" fmla="*/ 19 h 30"/>
                <a:gd name="T30" fmla="*/ 44 w 114"/>
                <a:gd name="T31" fmla="*/ 11 h 30"/>
                <a:gd name="T32" fmla="*/ 42 w 114"/>
                <a:gd name="T33" fmla="*/ 14 h 30"/>
                <a:gd name="T34" fmla="*/ 46 w 114"/>
                <a:gd name="T35" fmla="*/ 16 h 30"/>
                <a:gd name="T36" fmla="*/ 52 w 114"/>
                <a:gd name="T37" fmla="*/ 20 h 30"/>
                <a:gd name="T38" fmla="*/ 50 w 114"/>
                <a:gd name="T39" fmla="*/ 20 h 30"/>
                <a:gd name="T40" fmla="*/ 52 w 114"/>
                <a:gd name="T41" fmla="*/ 20 h 30"/>
                <a:gd name="T42" fmla="*/ 66 w 114"/>
                <a:gd name="T43" fmla="*/ 9 h 30"/>
                <a:gd name="T44" fmla="*/ 66 w 114"/>
                <a:gd name="T45" fmla="*/ 12 h 30"/>
                <a:gd name="T46" fmla="*/ 48 w 114"/>
                <a:gd name="T47" fmla="*/ 9 h 30"/>
                <a:gd name="T48" fmla="*/ 96 w 114"/>
                <a:gd name="T49" fmla="*/ 15 h 30"/>
                <a:gd name="T50" fmla="*/ 58 w 114"/>
                <a:gd name="T51" fmla="*/ 20 h 30"/>
                <a:gd name="T52" fmla="*/ 57 w 114"/>
                <a:gd name="T53" fmla="*/ 18 h 30"/>
                <a:gd name="T54" fmla="*/ 57 w 114"/>
                <a:gd name="T55" fmla="*/ 11 h 30"/>
                <a:gd name="T56" fmla="*/ 79 w 114"/>
                <a:gd name="T57" fmla="*/ 20 h 30"/>
                <a:gd name="T58" fmla="*/ 58 w 114"/>
                <a:gd name="T59" fmla="*/ 13 h 30"/>
                <a:gd name="T60" fmla="*/ 56 w 114"/>
                <a:gd name="T61" fmla="*/ 7 h 30"/>
                <a:gd name="T62" fmla="*/ 76 w 114"/>
                <a:gd name="T63" fmla="*/ 20 h 30"/>
                <a:gd name="T64" fmla="*/ 65 w 114"/>
                <a:gd name="T65" fmla="*/ 6 h 30"/>
                <a:gd name="T66" fmla="*/ 68 w 114"/>
                <a:gd name="T67" fmla="*/ 13 h 30"/>
                <a:gd name="T68" fmla="*/ 65 w 114"/>
                <a:gd name="T69" fmla="*/ 13 h 30"/>
                <a:gd name="T70" fmla="*/ 68 w 114"/>
                <a:gd name="T71" fmla="*/ 5 h 30"/>
                <a:gd name="T72" fmla="*/ 81 w 114"/>
                <a:gd name="T73" fmla="*/ 12 h 30"/>
                <a:gd name="T74" fmla="*/ 81 w 114"/>
                <a:gd name="T75" fmla="*/ 19 h 30"/>
                <a:gd name="T76" fmla="*/ 73 w 114"/>
                <a:gd name="T77" fmla="*/ 4 h 30"/>
                <a:gd name="T78" fmla="*/ 76 w 114"/>
                <a:gd name="T79" fmla="*/ 4 h 30"/>
                <a:gd name="T80" fmla="*/ 91 w 114"/>
                <a:gd name="T81" fmla="*/ 18 h 30"/>
                <a:gd name="T82" fmla="*/ 86 w 114"/>
                <a:gd name="T83" fmla="*/ 12 h 30"/>
                <a:gd name="T84" fmla="*/ 89 w 114"/>
                <a:gd name="T85" fmla="*/ 12 h 30"/>
                <a:gd name="T86" fmla="*/ 105 w 114"/>
                <a:gd name="T87" fmla="*/ 3 h 30"/>
                <a:gd name="T88" fmla="*/ 93 w 114"/>
                <a:gd name="T89" fmla="*/ 16 h 30"/>
                <a:gd name="T90" fmla="*/ 90 w 114"/>
                <a:gd name="T91" fmla="*/ 10 h 30"/>
                <a:gd name="T92" fmla="*/ 86 w 114"/>
                <a:gd name="T93" fmla="*/ 2 h 30"/>
                <a:gd name="T94" fmla="*/ 104 w 114"/>
                <a:gd name="T95" fmla="*/ 5 h 30"/>
                <a:gd name="T96" fmla="*/ 110 w 114"/>
                <a:gd name="T97" fmla="*/ 13 h 30"/>
                <a:gd name="T98" fmla="*/ 111 w 114"/>
                <a:gd name="T99" fmla="*/ 14 h 30"/>
                <a:gd name="T100" fmla="*/ 109 w 114"/>
                <a:gd name="T101" fmla="*/ 14 h 30"/>
                <a:gd name="T102" fmla="*/ 108 w 114"/>
                <a:gd name="T103" fmla="*/ 16 h 30"/>
                <a:gd name="T104" fmla="*/ 94 w 114"/>
                <a:gd name="T105" fmla="*/ 10 h 30"/>
                <a:gd name="T106" fmla="*/ 98 w 114"/>
                <a:gd name="T107" fmla="*/ 10 h 30"/>
                <a:gd name="T108" fmla="*/ 104 w 114"/>
                <a:gd name="T109" fmla="*/ 7 h 30"/>
                <a:gd name="T110" fmla="*/ 106 w 114"/>
                <a:gd name="T111" fmla="*/ 18 h 30"/>
                <a:gd name="T112" fmla="*/ 93 w 114"/>
                <a:gd name="T113" fmla="*/ 6 h 30"/>
                <a:gd name="T114" fmla="*/ 94 w 114"/>
                <a:gd name="T115" fmla="*/ 4 h 30"/>
                <a:gd name="T116" fmla="*/ 98 w 114"/>
                <a:gd name="T117" fmla="*/ 2 h 30"/>
                <a:gd name="T118" fmla="*/ 8 w 114"/>
                <a:gd name="T119" fmla="*/ 16 h 30"/>
                <a:gd name="T120" fmla="*/ 3 w 114"/>
                <a:gd name="T121" fmla="*/ 26 h 30"/>
                <a:gd name="T122" fmla="*/ 91 w 114"/>
                <a:gd name="T1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30">
                  <a:moveTo>
                    <a:pt x="10" y="28"/>
                  </a:moveTo>
                  <a:cubicBezTo>
                    <a:pt x="9" y="26"/>
                    <a:pt x="7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12" y="17"/>
                    <a:pt x="15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8"/>
                    <a:pt x="23" y="20"/>
                    <a:pt x="23" y="22"/>
                  </a:cubicBezTo>
                  <a:cubicBezTo>
                    <a:pt x="19" y="23"/>
                    <a:pt x="15" y="26"/>
                    <a:pt x="10" y="28"/>
                  </a:cubicBezTo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6" y="17"/>
                    <a:pt x="66" y="17"/>
                  </a:cubicBezTo>
                  <a:cubicBezTo>
                    <a:pt x="67" y="18"/>
                    <a:pt x="68" y="19"/>
                    <a:pt x="69" y="20"/>
                  </a:cubicBezTo>
                  <a:cubicBezTo>
                    <a:pt x="68" y="20"/>
                    <a:pt x="67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25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8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moveTo>
                    <a:pt x="27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9" y="18"/>
                    <a:pt x="29" y="19"/>
                    <a:pt x="31" y="21"/>
                  </a:cubicBezTo>
                  <a:cubicBezTo>
                    <a:pt x="29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0"/>
                    <a:pt x="25" y="17"/>
                    <a:pt x="24" y="17"/>
                  </a:cubicBezTo>
                  <a:cubicBezTo>
                    <a:pt x="25" y="18"/>
                    <a:pt x="26" y="19"/>
                    <a:pt x="27" y="21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19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6" y="18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7" y="19"/>
                    <a:pt x="27" y="17"/>
                    <a:pt x="26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7"/>
                    <a:pt x="30" y="18"/>
                    <a:pt x="31" y="20"/>
                  </a:cubicBezTo>
                  <a:cubicBezTo>
                    <a:pt x="30" y="19"/>
                    <a:pt x="28" y="1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8" y="19"/>
                    <a:pt x="29" y="20"/>
                  </a:cubicBezTo>
                  <a:moveTo>
                    <a:pt x="32" y="20"/>
                  </a:moveTo>
                  <a:cubicBezTo>
                    <a:pt x="32" y="19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1" y="16"/>
                    <a:pt x="31" y="18"/>
                    <a:pt x="32" y="20"/>
                  </a:cubicBezTo>
                  <a:moveTo>
                    <a:pt x="34" y="18"/>
                  </a:moveTo>
                  <a:cubicBezTo>
                    <a:pt x="33" y="17"/>
                    <a:pt x="32" y="15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3" y="16"/>
                  </a:cubicBezTo>
                  <a:cubicBezTo>
                    <a:pt x="33" y="17"/>
                    <a:pt x="33" y="18"/>
                    <a:pt x="34" y="18"/>
                  </a:cubicBezTo>
                  <a:moveTo>
                    <a:pt x="69" y="20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8" y="19"/>
                    <a:pt x="68" y="17"/>
                    <a:pt x="67" y="16"/>
                  </a:cubicBezTo>
                  <a:cubicBezTo>
                    <a:pt x="66" y="16"/>
                    <a:pt x="66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4"/>
                  </a:cubicBezTo>
                  <a:cubicBezTo>
                    <a:pt x="67" y="15"/>
                    <a:pt x="68" y="16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69" y="20"/>
                  </a:cubicBezTo>
                  <a:moveTo>
                    <a:pt x="63" y="20"/>
                  </a:moveTo>
                  <a:cubicBezTo>
                    <a:pt x="64" y="18"/>
                    <a:pt x="65" y="16"/>
                    <a:pt x="65" y="14"/>
                  </a:cubicBezTo>
                  <a:cubicBezTo>
                    <a:pt x="65" y="15"/>
                    <a:pt x="66" y="16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6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6" y="18"/>
                    <a:pt x="66" y="19"/>
                  </a:cubicBezTo>
                  <a:cubicBezTo>
                    <a:pt x="66" y="19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0"/>
                    <a:pt x="64" y="20"/>
                    <a:pt x="63" y="20"/>
                  </a:cubicBezTo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5" y="16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6" y="16"/>
                    <a:pt x="38" y="18"/>
                    <a:pt x="40" y="20"/>
                  </a:cubicBezTo>
                  <a:cubicBezTo>
                    <a:pt x="37" y="21"/>
                    <a:pt x="34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0" y="19"/>
                    <a:pt x="30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6"/>
                    <a:pt x="30" y="14"/>
                  </a:cubicBezTo>
                  <a:cubicBezTo>
                    <a:pt x="32" y="16"/>
                    <a:pt x="33" y="18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3" y="16"/>
                    <a:pt x="35" y="19"/>
                    <a:pt x="37" y="20"/>
                  </a:cubicBezTo>
                  <a:moveTo>
                    <a:pt x="36" y="20"/>
                  </a:moveTo>
                  <a:cubicBezTo>
                    <a:pt x="35" y="18"/>
                    <a:pt x="33" y="15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5"/>
                    <a:pt x="35" y="17"/>
                    <a:pt x="36" y="20"/>
                  </a:cubicBezTo>
                  <a:moveTo>
                    <a:pt x="40" y="20"/>
                  </a:moveTo>
                  <a:cubicBezTo>
                    <a:pt x="38" y="17"/>
                    <a:pt x="36" y="15"/>
                    <a:pt x="34" y="13"/>
                  </a:cubicBezTo>
                  <a:cubicBezTo>
                    <a:pt x="34" y="13"/>
                    <a:pt x="35" y="13"/>
                    <a:pt x="35" y="12"/>
                  </a:cubicBezTo>
                  <a:cubicBezTo>
                    <a:pt x="36" y="15"/>
                    <a:pt x="38" y="18"/>
                    <a:pt x="40" y="20"/>
                  </a:cubicBezTo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39" y="15"/>
                    <a:pt x="38" y="12"/>
                  </a:cubicBezTo>
                  <a:cubicBezTo>
                    <a:pt x="39" y="15"/>
                    <a:pt x="42" y="17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8"/>
                    <a:pt x="38" y="17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9"/>
                    <a:pt x="42" y="20"/>
                  </a:cubicBezTo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7"/>
                    <a:pt x="39" y="17"/>
                  </a:cubicBezTo>
                  <a:cubicBezTo>
                    <a:pt x="38" y="15"/>
                    <a:pt x="37" y="14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42" y="18"/>
                  </a:moveTo>
                  <a:cubicBezTo>
                    <a:pt x="41" y="16"/>
                    <a:pt x="39" y="14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17"/>
                    <a:pt x="45" y="14"/>
                    <a:pt x="44" y="11"/>
                  </a:cubicBezTo>
                  <a:cubicBezTo>
                    <a:pt x="45" y="13"/>
                    <a:pt x="48" y="16"/>
                    <a:pt x="49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0"/>
                    <a:pt x="46" y="20"/>
                    <a:pt x="44" y="20"/>
                  </a:cubicBezTo>
                  <a:cubicBezTo>
                    <a:pt x="43" y="18"/>
                    <a:pt x="42" y="14"/>
                    <a:pt x="40" y="12"/>
                  </a:cubicBezTo>
                  <a:cubicBezTo>
                    <a:pt x="42" y="15"/>
                    <a:pt x="43" y="18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7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5"/>
                    <a:pt x="45" y="18"/>
                    <a:pt x="48" y="20"/>
                  </a:cubicBezTo>
                  <a:moveTo>
                    <a:pt x="44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1" y="13"/>
                    <a:pt x="40" y="11"/>
                  </a:cubicBezTo>
                  <a:cubicBezTo>
                    <a:pt x="41" y="11"/>
                    <a:pt x="42" y="11"/>
                    <a:pt x="43" y="10"/>
                  </a:cubicBezTo>
                  <a:cubicBezTo>
                    <a:pt x="44" y="12"/>
                    <a:pt x="44" y="13"/>
                    <a:pt x="45" y="14"/>
                  </a:cubicBezTo>
                  <a:cubicBezTo>
                    <a:pt x="45" y="15"/>
                    <a:pt x="45" y="16"/>
                    <a:pt x="46" y="16"/>
                  </a:cubicBezTo>
                  <a:cubicBezTo>
                    <a:pt x="46" y="17"/>
                    <a:pt x="47" y="19"/>
                    <a:pt x="47" y="19"/>
                  </a:cubicBezTo>
                  <a:cubicBezTo>
                    <a:pt x="45" y="17"/>
                    <a:pt x="43" y="14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3"/>
                    <a:pt x="43" y="15"/>
                    <a:pt x="44" y="17"/>
                  </a:cubicBezTo>
                  <a:moveTo>
                    <a:pt x="48" y="16"/>
                  </a:moveTo>
                  <a:cubicBezTo>
                    <a:pt x="46" y="14"/>
                    <a:pt x="45" y="12"/>
                    <a:pt x="44" y="10"/>
                  </a:cubicBezTo>
                  <a:cubicBezTo>
                    <a:pt x="44" y="10"/>
                    <a:pt x="44" y="10"/>
                    <a:pt x="45" y="10"/>
                  </a:cubicBezTo>
                  <a:cubicBezTo>
                    <a:pt x="46" y="12"/>
                    <a:pt x="47" y="14"/>
                    <a:pt x="48" y="16"/>
                  </a:cubicBezTo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8"/>
                    <a:pt x="51" y="17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ubicBezTo>
                    <a:pt x="48" y="11"/>
                    <a:pt x="47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50" y="11"/>
                    <a:pt x="50" y="14"/>
                    <a:pt x="52" y="16"/>
                  </a:cubicBezTo>
                  <a:cubicBezTo>
                    <a:pt x="53" y="17"/>
                    <a:pt x="54" y="19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8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2"/>
                    <a:pt x="45" y="10"/>
                    <a:pt x="45" y="10"/>
                  </a:cubicBezTo>
                  <a:cubicBezTo>
                    <a:pt x="45" y="10"/>
                    <a:pt x="45" y="10"/>
                    <a:pt x="46" y="11"/>
                  </a:cubicBezTo>
                  <a:cubicBezTo>
                    <a:pt x="47" y="14"/>
                    <a:pt x="50" y="17"/>
                    <a:pt x="52" y="20"/>
                  </a:cubicBezTo>
                  <a:moveTo>
                    <a:pt x="52" y="19"/>
                  </a:moveTo>
                  <a:cubicBezTo>
                    <a:pt x="50" y="16"/>
                    <a:pt x="47" y="13"/>
                    <a:pt x="45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9" y="13"/>
                    <a:pt x="50" y="16"/>
                    <a:pt x="52" y="19"/>
                  </a:cubicBezTo>
                  <a:moveTo>
                    <a:pt x="74" y="20"/>
                  </a:moveTo>
                  <a:cubicBezTo>
                    <a:pt x="74" y="20"/>
                    <a:pt x="74" y="20"/>
                    <a:pt x="74" y="20"/>
                  </a:cubicBezTo>
                  <a:cubicBezTo>
                    <a:pt x="73" y="17"/>
                    <a:pt x="70" y="16"/>
                    <a:pt x="69" y="13"/>
                  </a:cubicBezTo>
                  <a:cubicBezTo>
                    <a:pt x="68" y="12"/>
                    <a:pt x="67" y="11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11"/>
                    <a:pt x="68" y="12"/>
                    <a:pt x="69" y="13"/>
                  </a:cubicBezTo>
                  <a:cubicBezTo>
                    <a:pt x="71" y="16"/>
                    <a:pt x="74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8" y="15"/>
                    <a:pt x="67" y="13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1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9" y="16"/>
                    <a:pt x="71" y="18"/>
                    <a:pt x="74" y="20"/>
                  </a:cubicBezTo>
                  <a:moveTo>
                    <a:pt x="55" y="20"/>
                  </a:moveTo>
                  <a:cubicBezTo>
                    <a:pt x="55" y="20"/>
                    <a:pt x="53" y="17"/>
                    <a:pt x="53" y="17"/>
                  </a:cubicBezTo>
                  <a:cubicBezTo>
                    <a:pt x="52" y="16"/>
                    <a:pt x="51" y="15"/>
                    <a:pt x="51" y="13"/>
                  </a:cubicBezTo>
                  <a:cubicBezTo>
                    <a:pt x="50" y="12"/>
                    <a:pt x="49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13"/>
                    <a:pt x="53" y="16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moveTo>
                    <a:pt x="98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7" y="17"/>
                    <a:pt x="94" y="14"/>
                    <a:pt x="92" y="12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90" y="9"/>
                    <a:pt x="91" y="9"/>
                    <a:pt x="91" y="10"/>
                  </a:cubicBezTo>
                  <a:cubicBezTo>
                    <a:pt x="93" y="11"/>
                    <a:pt x="94" y="13"/>
                    <a:pt x="96" y="15"/>
                  </a:cubicBezTo>
                  <a:cubicBezTo>
                    <a:pt x="97" y="16"/>
                    <a:pt x="99" y="18"/>
                    <a:pt x="100" y="20"/>
                  </a:cubicBezTo>
                  <a:cubicBezTo>
                    <a:pt x="100" y="20"/>
                    <a:pt x="99" y="20"/>
                    <a:pt x="98" y="20"/>
                  </a:cubicBezTo>
                  <a:moveTo>
                    <a:pt x="57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5"/>
                    <a:pt x="54" y="12"/>
                    <a:pt x="52" y="8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7" y="15"/>
                    <a:pt x="58" y="16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9"/>
                    <a:pt x="58" y="19"/>
                    <a:pt x="58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4" y="16"/>
                    <a:pt x="51" y="13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3" y="13"/>
                    <a:pt x="53" y="14"/>
                  </a:cubicBezTo>
                  <a:cubicBezTo>
                    <a:pt x="55" y="16"/>
                    <a:pt x="56" y="17"/>
                    <a:pt x="57" y="19"/>
                  </a:cubicBezTo>
                  <a:moveTo>
                    <a:pt x="57" y="18"/>
                  </a:moveTo>
                  <a:cubicBezTo>
                    <a:pt x="56" y="16"/>
                    <a:pt x="54" y="15"/>
                    <a:pt x="53" y="13"/>
                  </a:cubicBezTo>
                  <a:cubicBezTo>
                    <a:pt x="52" y="11"/>
                    <a:pt x="51" y="10"/>
                    <a:pt x="50" y="9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12"/>
                    <a:pt x="55" y="15"/>
                    <a:pt x="57" y="18"/>
                  </a:cubicBezTo>
                  <a:moveTo>
                    <a:pt x="59" y="18"/>
                  </a:moveTo>
                  <a:cubicBezTo>
                    <a:pt x="58" y="14"/>
                    <a:pt x="56" y="12"/>
                    <a:pt x="54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5" y="9"/>
                    <a:pt x="56" y="10"/>
                    <a:pt x="57" y="11"/>
                  </a:cubicBezTo>
                  <a:cubicBezTo>
                    <a:pt x="58" y="13"/>
                    <a:pt x="58" y="14"/>
                    <a:pt x="60" y="15"/>
                  </a:cubicBezTo>
                  <a:cubicBezTo>
                    <a:pt x="60" y="16"/>
                    <a:pt x="59" y="17"/>
                    <a:pt x="59" y="18"/>
                  </a:cubicBezTo>
                  <a:moveTo>
                    <a:pt x="59" y="17"/>
                  </a:moveTo>
                  <a:cubicBezTo>
                    <a:pt x="57" y="14"/>
                    <a:pt x="55" y="11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9"/>
                    <a:pt x="55" y="11"/>
                    <a:pt x="56" y="12"/>
                  </a:cubicBezTo>
                  <a:cubicBezTo>
                    <a:pt x="57" y="14"/>
                    <a:pt x="58" y="16"/>
                    <a:pt x="59" y="17"/>
                  </a:cubicBezTo>
                  <a:moveTo>
                    <a:pt x="81" y="20"/>
                  </a:move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7"/>
                    <a:pt x="75" y="15"/>
                    <a:pt x="74" y="13"/>
                  </a:cubicBezTo>
                  <a:cubicBezTo>
                    <a:pt x="73" y="12"/>
                    <a:pt x="72" y="10"/>
                    <a:pt x="71" y="9"/>
                  </a:cubicBezTo>
                  <a:cubicBezTo>
                    <a:pt x="70" y="8"/>
                    <a:pt x="70" y="8"/>
                    <a:pt x="70" y="7"/>
                  </a:cubicBezTo>
                  <a:cubicBezTo>
                    <a:pt x="71" y="9"/>
                    <a:pt x="73" y="11"/>
                    <a:pt x="75" y="13"/>
                  </a:cubicBezTo>
                  <a:cubicBezTo>
                    <a:pt x="77" y="16"/>
                    <a:pt x="79" y="18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moveTo>
                    <a:pt x="59" y="14"/>
                  </a:moveTo>
                  <a:cubicBezTo>
                    <a:pt x="59" y="14"/>
                    <a:pt x="59" y="14"/>
                    <a:pt x="58" y="13"/>
                  </a:cubicBezTo>
                  <a:cubicBezTo>
                    <a:pt x="58" y="12"/>
                    <a:pt x="57" y="11"/>
                    <a:pt x="57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9"/>
                    <a:pt x="57" y="10"/>
                    <a:pt x="58" y="12"/>
                  </a:cubicBezTo>
                  <a:cubicBezTo>
                    <a:pt x="58" y="12"/>
                    <a:pt x="60" y="14"/>
                    <a:pt x="59" y="14"/>
                  </a:cubicBezTo>
                  <a:moveTo>
                    <a:pt x="60" y="14"/>
                  </a:moveTo>
                  <a:cubicBezTo>
                    <a:pt x="59" y="12"/>
                    <a:pt x="57" y="9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9"/>
                    <a:pt x="59" y="12"/>
                    <a:pt x="60" y="14"/>
                  </a:cubicBezTo>
                  <a:moveTo>
                    <a:pt x="60" y="20"/>
                  </a:moveTo>
                  <a:cubicBezTo>
                    <a:pt x="62" y="16"/>
                    <a:pt x="61" y="11"/>
                    <a:pt x="59" y="7"/>
                  </a:cubicBezTo>
                  <a:cubicBezTo>
                    <a:pt x="59" y="7"/>
                    <a:pt x="60" y="6"/>
                    <a:pt x="61" y="6"/>
                  </a:cubicBezTo>
                  <a:cubicBezTo>
                    <a:pt x="63" y="10"/>
                    <a:pt x="64" y="16"/>
                    <a:pt x="62" y="20"/>
                  </a:cubicBezTo>
                  <a:cubicBezTo>
                    <a:pt x="61" y="20"/>
                    <a:pt x="60" y="20"/>
                    <a:pt x="60" y="20"/>
                  </a:cubicBezTo>
                  <a:moveTo>
                    <a:pt x="79" y="20"/>
                  </a:moveTo>
                  <a:cubicBezTo>
                    <a:pt x="78" y="20"/>
                    <a:pt x="77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5"/>
                    <a:pt x="69" y="11"/>
                    <a:pt x="65" y="6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9" y="10"/>
                    <a:pt x="70" y="11"/>
                    <a:pt x="72" y="13"/>
                  </a:cubicBezTo>
                  <a:cubicBezTo>
                    <a:pt x="74" y="15"/>
                    <a:pt x="76" y="18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moveTo>
                    <a:pt x="65" y="13"/>
                  </a:moveTo>
                  <a:cubicBezTo>
                    <a:pt x="64" y="10"/>
                    <a:pt x="64" y="8"/>
                    <a:pt x="62" y="6"/>
                  </a:cubicBezTo>
                  <a:cubicBezTo>
                    <a:pt x="63" y="6"/>
                    <a:pt x="64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8"/>
                    <a:pt x="68" y="10"/>
                    <a:pt x="70" y="12"/>
                  </a:cubicBezTo>
                  <a:cubicBezTo>
                    <a:pt x="72" y="14"/>
                    <a:pt x="74" y="17"/>
                    <a:pt x="76" y="19"/>
                  </a:cubicBezTo>
                  <a:cubicBezTo>
                    <a:pt x="74" y="17"/>
                    <a:pt x="72" y="15"/>
                    <a:pt x="70" y="13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9"/>
                    <a:pt x="67" y="11"/>
                    <a:pt x="68" y="13"/>
                  </a:cubicBezTo>
                  <a:cubicBezTo>
                    <a:pt x="70" y="15"/>
                    <a:pt x="71" y="17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8"/>
                    <a:pt x="72" y="18"/>
                  </a:cubicBezTo>
                  <a:cubicBezTo>
                    <a:pt x="71" y="17"/>
                    <a:pt x="69" y="16"/>
                    <a:pt x="68" y="14"/>
                  </a:cubicBezTo>
                  <a:cubicBezTo>
                    <a:pt x="67" y="13"/>
                    <a:pt x="66" y="11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67" y="15"/>
                    <a:pt x="66" y="14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77" y="18"/>
                  </a:moveTo>
                  <a:cubicBezTo>
                    <a:pt x="75" y="15"/>
                    <a:pt x="73" y="13"/>
                    <a:pt x="71" y="11"/>
                  </a:cubicBezTo>
                  <a:cubicBezTo>
                    <a:pt x="69" y="9"/>
                    <a:pt x="67" y="7"/>
                    <a:pt x="65" y="5"/>
                  </a:cubicBezTo>
                  <a:cubicBezTo>
                    <a:pt x="67" y="5"/>
                    <a:pt x="68" y="5"/>
                    <a:pt x="70" y="5"/>
                  </a:cubicBezTo>
                  <a:cubicBezTo>
                    <a:pt x="71" y="7"/>
                    <a:pt x="73" y="9"/>
                    <a:pt x="75" y="11"/>
                  </a:cubicBezTo>
                  <a:cubicBezTo>
                    <a:pt x="76" y="13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5"/>
                    <a:pt x="76" y="14"/>
                    <a:pt x="75" y="13"/>
                  </a:cubicBezTo>
                  <a:cubicBezTo>
                    <a:pt x="72" y="10"/>
                    <a:pt x="70" y="8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8"/>
                    <a:pt x="71" y="11"/>
                    <a:pt x="73" y="13"/>
                  </a:cubicBezTo>
                  <a:cubicBezTo>
                    <a:pt x="75" y="15"/>
                    <a:pt x="76" y="16"/>
                    <a:pt x="77" y="18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17"/>
                    <a:pt x="80" y="15"/>
                    <a:pt x="79" y="12"/>
                  </a:cubicBezTo>
                  <a:cubicBezTo>
                    <a:pt x="78" y="11"/>
                    <a:pt x="77" y="10"/>
                    <a:pt x="76" y="9"/>
                  </a:cubicBezTo>
                  <a:cubicBezTo>
                    <a:pt x="75" y="8"/>
                    <a:pt x="74" y="5"/>
                    <a:pt x="73" y="5"/>
                  </a:cubicBezTo>
                  <a:cubicBezTo>
                    <a:pt x="76" y="7"/>
                    <a:pt x="78" y="10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7"/>
                    <a:pt x="85" y="18"/>
                    <a:pt x="86" y="19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7" y="14"/>
                    <a:pt x="76" y="12"/>
                  </a:cubicBezTo>
                  <a:cubicBezTo>
                    <a:pt x="75" y="10"/>
                    <a:pt x="74" y="9"/>
                    <a:pt x="73" y="8"/>
                  </a:cubicBezTo>
                  <a:cubicBezTo>
                    <a:pt x="75" y="10"/>
                    <a:pt x="76" y="11"/>
                    <a:pt x="77" y="12"/>
                  </a:cubicBezTo>
                  <a:cubicBezTo>
                    <a:pt x="79" y="15"/>
                    <a:pt x="82" y="17"/>
                    <a:pt x="84" y="20"/>
                  </a:cubicBezTo>
                  <a:moveTo>
                    <a:pt x="80" y="15"/>
                  </a:moveTo>
                  <a:cubicBezTo>
                    <a:pt x="79" y="14"/>
                    <a:pt x="78" y="13"/>
                    <a:pt x="77" y="12"/>
                  </a:cubicBezTo>
                  <a:cubicBezTo>
                    <a:pt x="75" y="9"/>
                    <a:pt x="72" y="7"/>
                    <a:pt x="70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4" y="7"/>
                    <a:pt x="77" y="10"/>
                    <a:pt x="79" y="13"/>
                  </a:cubicBezTo>
                  <a:cubicBezTo>
                    <a:pt x="79" y="13"/>
                    <a:pt x="80" y="14"/>
                    <a:pt x="80" y="15"/>
                  </a:cubicBezTo>
                  <a:moveTo>
                    <a:pt x="92" y="21"/>
                  </a:moveTo>
                  <a:cubicBezTo>
                    <a:pt x="91" y="21"/>
                    <a:pt x="89" y="20"/>
                    <a:pt x="88" y="20"/>
                  </a:cubicBezTo>
                  <a:cubicBezTo>
                    <a:pt x="87" y="20"/>
                    <a:pt x="87" y="19"/>
                    <a:pt x="86" y="18"/>
                  </a:cubicBezTo>
                  <a:cubicBezTo>
                    <a:pt x="85" y="16"/>
                    <a:pt x="84" y="14"/>
                    <a:pt x="82" y="12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7" y="4"/>
                    <a:pt x="77" y="5"/>
                    <a:pt x="77" y="5"/>
                  </a:cubicBezTo>
                  <a:cubicBezTo>
                    <a:pt x="80" y="7"/>
                    <a:pt x="82" y="9"/>
                    <a:pt x="84" y="12"/>
                  </a:cubicBezTo>
                  <a:cubicBezTo>
                    <a:pt x="87" y="15"/>
                    <a:pt x="90" y="17"/>
                    <a:pt x="92" y="21"/>
                  </a:cubicBezTo>
                  <a:moveTo>
                    <a:pt x="84" y="16"/>
                  </a:moveTo>
                  <a:cubicBezTo>
                    <a:pt x="81" y="12"/>
                    <a:pt x="77" y="8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7" y="7"/>
                    <a:pt x="79" y="9"/>
                    <a:pt x="81" y="12"/>
                  </a:cubicBezTo>
                  <a:cubicBezTo>
                    <a:pt x="82" y="13"/>
                    <a:pt x="83" y="15"/>
                    <a:pt x="84" y="16"/>
                  </a:cubicBezTo>
                  <a:moveTo>
                    <a:pt x="91" y="18"/>
                  </a:moveTo>
                  <a:cubicBezTo>
                    <a:pt x="88" y="16"/>
                    <a:pt x="86" y="14"/>
                    <a:pt x="84" y="11"/>
                  </a:cubicBezTo>
                  <a:cubicBezTo>
                    <a:pt x="83" y="10"/>
                    <a:pt x="81" y="8"/>
                    <a:pt x="80" y="7"/>
                  </a:cubicBezTo>
                  <a:cubicBezTo>
                    <a:pt x="79" y="6"/>
                    <a:pt x="78" y="5"/>
                    <a:pt x="76" y="4"/>
                  </a:cubicBezTo>
                  <a:cubicBezTo>
                    <a:pt x="77" y="3"/>
                    <a:pt x="78" y="3"/>
                    <a:pt x="79" y="3"/>
                  </a:cubicBezTo>
                  <a:cubicBezTo>
                    <a:pt x="80" y="6"/>
                    <a:pt x="83" y="9"/>
                    <a:pt x="85" y="11"/>
                  </a:cubicBezTo>
                  <a:cubicBezTo>
                    <a:pt x="86" y="12"/>
                    <a:pt x="87" y="14"/>
                    <a:pt x="89" y="15"/>
                  </a:cubicBezTo>
                  <a:cubicBezTo>
                    <a:pt x="89" y="16"/>
                    <a:pt x="90" y="17"/>
                    <a:pt x="91" y="18"/>
                  </a:cubicBezTo>
                  <a:moveTo>
                    <a:pt x="93" y="21"/>
                  </a:moveTo>
                  <a:cubicBezTo>
                    <a:pt x="91" y="17"/>
                    <a:pt x="89" y="15"/>
                    <a:pt x="86" y="12"/>
                  </a:cubicBezTo>
                  <a:cubicBezTo>
                    <a:pt x="85" y="11"/>
                    <a:pt x="84" y="9"/>
                    <a:pt x="82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5" y="8"/>
                    <a:pt x="89" y="15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3" y="21"/>
                    <a:pt x="93" y="21"/>
                  </a:cubicBezTo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4" y="17"/>
                    <a:pt x="92" y="15"/>
                    <a:pt x="89" y="12"/>
                  </a:cubicBezTo>
                  <a:cubicBezTo>
                    <a:pt x="87" y="9"/>
                    <a:pt x="84" y="5"/>
                    <a:pt x="82" y="3"/>
                  </a:cubicBezTo>
                  <a:cubicBezTo>
                    <a:pt x="85" y="6"/>
                    <a:pt x="88" y="9"/>
                    <a:pt x="91" y="12"/>
                  </a:cubicBezTo>
                  <a:cubicBezTo>
                    <a:pt x="93" y="14"/>
                    <a:pt x="95" y="17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7" y="20"/>
                    <a:pt x="96" y="20"/>
                  </a:cubicBezTo>
                  <a:moveTo>
                    <a:pt x="111" y="10"/>
                  </a:moveTo>
                  <a:cubicBezTo>
                    <a:pt x="111" y="10"/>
                    <a:pt x="111" y="9"/>
                    <a:pt x="110" y="9"/>
                  </a:cubicBezTo>
                  <a:cubicBezTo>
                    <a:pt x="108" y="7"/>
                    <a:pt x="106" y="5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4"/>
                    <a:pt x="107" y="5"/>
                    <a:pt x="108" y="6"/>
                  </a:cubicBezTo>
                  <a:cubicBezTo>
                    <a:pt x="109" y="7"/>
                    <a:pt x="109" y="8"/>
                    <a:pt x="110" y="8"/>
                  </a:cubicBezTo>
                  <a:cubicBezTo>
                    <a:pt x="110" y="9"/>
                    <a:pt x="111" y="10"/>
                    <a:pt x="111" y="10"/>
                  </a:cubicBezTo>
                  <a:moveTo>
                    <a:pt x="95" y="20"/>
                  </a:moveTo>
                  <a:cubicBezTo>
                    <a:pt x="95" y="20"/>
                    <a:pt x="94" y="19"/>
                    <a:pt x="94" y="19"/>
                  </a:cubicBezTo>
                  <a:cubicBezTo>
                    <a:pt x="89" y="14"/>
                    <a:pt x="85" y="8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4" y="6"/>
                    <a:pt x="86" y="9"/>
                    <a:pt x="88" y="11"/>
                  </a:cubicBezTo>
                  <a:cubicBezTo>
                    <a:pt x="90" y="13"/>
                    <a:pt x="91" y="15"/>
                    <a:pt x="93" y="16"/>
                  </a:cubicBezTo>
                  <a:cubicBezTo>
                    <a:pt x="93" y="17"/>
                    <a:pt x="94" y="18"/>
                    <a:pt x="95" y="19"/>
                  </a:cubicBezTo>
                  <a:cubicBezTo>
                    <a:pt x="95" y="20"/>
                    <a:pt x="95" y="20"/>
                    <a:pt x="95" y="20"/>
                  </a:cubicBezTo>
                  <a:moveTo>
                    <a:pt x="98" y="19"/>
                  </a:moveTo>
                  <a:cubicBezTo>
                    <a:pt x="98" y="19"/>
                    <a:pt x="97" y="19"/>
                    <a:pt x="97" y="19"/>
                  </a:cubicBezTo>
                  <a:cubicBezTo>
                    <a:pt x="96" y="18"/>
                    <a:pt x="96" y="17"/>
                    <a:pt x="95" y="16"/>
                  </a:cubicBezTo>
                  <a:cubicBezTo>
                    <a:pt x="94" y="14"/>
                    <a:pt x="92" y="13"/>
                    <a:pt x="91" y="11"/>
                  </a:cubicBezTo>
                  <a:cubicBezTo>
                    <a:pt x="89" y="8"/>
                    <a:pt x="85" y="6"/>
                    <a:pt x="82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6" y="5"/>
                    <a:pt x="88" y="8"/>
                    <a:pt x="90" y="10"/>
                  </a:cubicBezTo>
                  <a:cubicBezTo>
                    <a:pt x="91" y="11"/>
                    <a:pt x="92" y="13"/>
                    <a:pt x="94" y="14"/>
                  </a:cubicBezTo>
                  <a:cubicBezTo>
                    <a:pt x="95" y="16"/>
                    <a:pt x="96" y="17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moveTo>
                    <a:pt x="100" y="19"/>
                  </a:moveTo>
                  <a:cubicBezTo>
                    <a:pt x="100" y="19"/>
                    <a:pt x="100" y="19"/>
                    <a:pt x="100" y="18"/>
                  </a:cubicBezTo>
                  <a:cubicBezTo>
                    <a:pt x="97" y="16"/>
                    <a:pt x="94" y="12"/>
                    <a:pt x="92" y="10"/>
                  </a:cubicBezTo>
                  <a:cubicBezTo>
                    <a:pt x="90" y="8"/>
                    <a:pt x="89" y="7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5" y="3"/>
                    <a:pt x="86" y="3"/>
                    <a:pt x="86" y="2"/>
                  </a:cubicBezTo>
                  <a:cubicBezTo>
                    <a:pt x="89" y="5"/>
                    <a:pt x="92" y="9"/>
                    <a:pt x="94" y="12"/>
                  </a:cubicBezTo>
                  <a:cubicBezTo>
                    <a:pt x="95" y="13"/>
                    <a:pt x="96" y="14"/>
                    <a:pt x="97" y="16"/>
                  </a:cubicBezTo>
                  <a:cubicBezTo>
                    <a:pt x="98" y="16"/>
                    <a:pt x="98" y="17"/>
                    <a:pt x="99" y="17"/>
                  </a:cubicBezTo>
                  <a:cubicBezTo>
                    <a:pt x="99" y="17"/>
                    <a:pt x="100" y="19"/>
                    <a:pt x="100" y="19"/>
                  </a:cubicBezTo>
                  <a:moveTo>
                    <a:pt x="104" y="5"/>
                  </a:moveTo>
                  <a:cubicBezTo>
                    <a:pt x="104" y="4"/>
                    <a:pt x="103" y="3"/>
                    <a:pt x="101" y="2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4" y="4"/>
                    <a:pt x="104" y="5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7" y="10"/>
                    <a:pt x="104" y="6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4"/>
                    <a:pt x="104" y="5"/>
                    <a:pt x="105" y="7"/>
                  </a:cubicBezTo>
                  <a:cubicBezTo>
                    <a:pt x="107" y="8"/>
                    <a:pt x="108" y="9"/>
                    <a:pt x="109" y="11"/>
                  </a:cubicBezTo>
                  <a:cubicBezTo>
                    <a:pt x="109" y="11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8" y="9"/>
                    <a:pt x="105" y="6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5" y="4"/>
                    <a:pt x="105" y="4"/>
                  </a:cubicBezTo>
                  <a:cubicBezTo>
                    <a:pt x="106" y="5"/>
                    <a:pt x="106" y="6"/>
                    <a:pt x="107" y="7"/>
                  </a:cubicBezTo>
                  <a:cubicBezTo>
                    <a:pt x="108" y="8"/>
                    <a:pt x="110" y="9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0" y="8"/>
                    <a:pt x="108" y="6"/>
                    <a:pt x="106" y="4"/>
                  </a:cubicBezTo>
                  <a:cubicBezTo>
                    <a:pt x="110" y="6"/>
                    <a:pt x="113" y="9"/>
                    <a:pt x="111" y="14"/>
                  </a:cubicBezTo>
                  <a:cubicBezTo>
                    <a:pt x="110" y="15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4"/>
                    <a:pt x="105" y="11"/>
                    <a:pt x="103" y="9"/>
                  </a:cubicBezTo>
                  <a:cubicBezTo>
                    <a:pt x="102" y="8"/>
                    <a:pt x="101" y="7"/>
                    <a:pt x="101" y="5"/>
                  </a:cubicBezTo>
                  <a:cubicBezTo>
                    <a:pt x="100" y="5"/>
                    <a:pt x="100" y="4"/>
                    <a:pt x="99" y="4"/>
                  </a:cubicBezTo>
                  <a:cubicBezTo>
                    <a:pt x="99" y="4"/>
                    <a:pt x="98" y="2"/>
                    <a:pt x="98" y="2"/>
                  </a:cubicBezTo>
                  <a:cubicBezTo>
                    <a:pt x="98" y="2"/>
                    <a:pt x="99" y="2"/>
                    <a:pt x="99" y="3"/>
                  </a:cubicBezTo>
                  <a:cubicBezTo>
                    <a:pt x="100" y="4"/>
                    <a:pt x="101" y="6"/>
                    <a:pt x="103" y="8"/>
                  </a:cubicBezTo>
                  <a:cubicBezTo>
                    <a:pt x="105" y="10"/>
                    <a:pt x="107" y="12"/>
                    <a:pt x="109" y="14"/>
                  </a:cubicBezTo>
                  <a:moveTo>
                    <a:pt x="107" y="18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100" y="8"/>
                    <a:pt x="99" y="7"/>
                    <a:pt x="97" y="5"/>
                  </a:cubicBezTo>
                  <a:cubicBezTo>
                    <a:pt x="97" y="5"/>
                    <a:pt x="96" y="4"/>
                    <a:pt x="96" y="3"/>
                  </a:cubicBezTo>
                  <a:cubicBezTo>
                    <a:pt x="96" y="3"/>
                    <a:pt x="95" y="2"/>
                    <a:pt x="95" y="2"/>
                  </a:cubicBezTo>
                  <a:cubicBezTo>
                    <a:pt x="95" y="2"/>
                    <a:pt x="95" y="2"/>
                    <a:pt x="96" y="3"/>
                  </a:cubicBezTo>
                  <a:cubicBezTo>
                    <a:pt x="100" y="6"/>
                    <a:pt x="103" y="11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7"/>
                    <a:pt x="107" y="17"/>
                    <a:pt x="107" y="18"/>
                  </a:cubicBezTo>
                  <a:moveTo>
                    <a:pt x="87" y="3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2"/>
                    <a:pt x="90" y="2"/>
                  </a:cubicBezTo>
                  <a:cubicBezTo>
                    <a:pt x="94" y="7"/>
                    <a:pt x="98" y="12"/>
                    <a:pt x="101" y="17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3"/>
                    <a:pt x="95" y="11"/>
                    <a:pt x="94" y="10"/>
                  </a:cubicBezTo>
                  <a:cubicBezTo>
                    <a:pt x="92" y="8"/>
                    <a:pt x="90" y="5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0" y="15"/>
                    <a:pt x="99" y="12"/>
                    <a:pt x="97" y="9"/>
                  </a:cubicBezTo>
                  <a:cubicBezTo>
                    <a:pt x="95" y="7"/>
                    <a:pt x="93" y="4"/>
                    <a:pt x="91" y="2"/>
                  </a:cubicBezTo>
                  <a:cubicBezTo>
                    <a:pt x="91" y="2"/>
                    <a:pt x="92" y="2"/>
                    <a:pt x="92" y="2"/>
                  </a:cubicBezTo>
                  <a:cubicBezTo>
                    <a:pt x="94" y="5"/>
                    <a:pt x="96" y="7"/>
                    <a:pt x="98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2" y="15"/>
                    <a:pt x="102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moveTo>
                    <a:pt x="109" y="13"/>
                  </a:moveTo>
                  <a:cubicBezTo>
                    <a:pt x="108" y="13"/>
                    <a:pt x="108" y="13"/>
                    <a:pt x="108" y="13"/>
                  </a:cubicBezTo>
                  <a:cubicBezTo>
                    <a:pt x="106" y="11"/>
                    <a:pt x="104" y="8"/>
                    <a:pt x="102" y="6"/>
                  </a:cubicBezTo>
                  <a:cubicBezTo>
                    <a:pt x="101" y="5"/>
                    <a:pt x="100" y="3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2" y="4"/>
                    <a:pt x="103" y="6"/>
                    <a:pt x="104" y="7"/>
                  </a:cubicBezTo>
                  <a:cubicBezTo>
                    <a:pt x="105" y="9"/>
                    <a:pt x="106" y="10"/>
                    <a:pt x="107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moveTo>
                    <a:pt x="94" y="4"/>
                  </a:moveTo>
                  <a:cubicBezTo>
                    <a:pt x="94" y="4"/>
                    <a:pt x="93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4"/>
                    <a:pt x="97" y="7"/>
                    <a:pt x="99" y="9"/>
                  </a:cubicBezTo>
                  <a:cubicBezTo>
                    <a:pt x="102" y="12"/>
                    <a:pt x="104" y="15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3" y="19"/>
                    <a:pt x="101" y="20"/>
                  </a:cubicBezTo>
                  <a:cubicBezTo>
                    <a:pt x="100" y="17"/>
                    <a:pt x="98" y="16"/>
                    <a:pt x="96" y="14"/>
                  </a:cubicBezTo>
                  <a:cubicBezTo>
                    <a:pt x="94" y="12"/>
                    <a:pt x="92" y="9"/>
                    <a:pt x="91" y="7"/>
                  </a:cubicBezTo>
                  <a:cubicBezTo>
                    <a:pt x="91" y="8"/>
                    <a:pt x="92" y="9"/>
                    <a:pt x="93" y="10"/>
                  </a:cubicBezTo>
                  <a:cubicBezTo>
                    <a:pt x="96" y="12"/>
                    <a:pt x="99" y="15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5"/>
                    <a:pt x="98" y="12"/>
                    <a:pt x="96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5"/>
                    <a:pt x="92" y="4"/>
                    <a:pt x="91" y="3"/>
                  </a:cubicBezTo>
                  <a:cubicBezTo>
                    <a:pt x="91" y="3"/>
                    <a:pt x="91" y="2"/>
                    <a:pt x="91" y="2"/>
                  </a:cubicBezTo>
                  <a:cubicBezTo>
                    <a:pt x="91" y="2"/>
                    <a:pt x="92" y="3"/>
                    <a:pt x="92" y="4"/>
                  </a:cubicBezTo>
                  <a:cubicBezTo>
                    <a:pt x="94" y="6"/>
                    <a:pt x="97" y="9"/>
                    <a:pt x="98" y="12"/>
                  </a:cubicBezTo>
                  <a:cubicBezTo>
                    <a:pt x="100" y="14"/>
                    <a:pt x="102" y="17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2" y="16"/>
                    <a:pt x="101" y="13"/>
                    <a:pt x="99" y="10"/>
                  </a:cubicBezTo>
                  <a:cubicBezTo>
                    <a:pt x="98" y="9"/>
                    <a:pt x="97" y="8"/>
                    <a:pt x="96" y="6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moveTo>
                    <a:pt x="100" y="9"/>
                  </a:moveTo>
                  <a:cubicBezTo>
                    <a:pt x="99" y="8"/>
                    <a:pt x="99" y="8"/>
                    <a:pt x="98" y="7"/>
                  </a:cubicBezTo>
                  <a:cubicBezTo>
                    <a:pt x="96" y="6"/>
                    <a:pt x="95" y="4"/>
                    <a:pt x="93" y="2"/>
                  </a:cubicBezTo>
                  <a:cubicBezTo>
                    <a:pt x="94" y="2"/>
                    <a:pt x="94" y="2"/>
                    <a:pt x="95" y="2"/>
                  </a:cubicBezTo>
                  <a:cubicBezTo>
                    <a:pt x="96" y="4"/>
                    <a:pt x="98" y="7"/>
                    <a:pt x="100" y="9"/>
                  </a:cubicBezTo>
                  <a:moveTo>
                    <a:pt x="105" y="12"/>
                  </a:moveTo>
                  <a:cubicBezTo>
                    <a:pt x="102" y="8"/>
                    <a:pt x="99" y="5"/>
                    <a:pt x="96" y="2"/>
                  </a:cubicBezTo>
                  <a:cubicBezTo>
                    <a:pt x="96" y="2"/>
                    <a:pt x="97" y="2"/>
                    <a:pt x="98" y="2"/>
                  </a:cubicBezTo>
                  <a:cubicBezTo>
                    <a:pt x="99" y="5"/>
                    <a:pt x="101" y="7"/>
                    <a:pt x="103" y="10"/>
                  </a:cubicBezTo>
                  <a:cubicBezTo>
                    <a:pt x="104" y="10"/>
                    <a:pt x="104" y="11"/>
                    <a:pt x="105" y="12"/>
                  </a:cubicBezTo>
                  <a:moveTo>
                    <a:pt x="96" y="0"/>
                  </a:moveTo>
                  <a:cubicBezTo>
                    <a:pt x="95" y="0"/>
                    <a:pt x="94" y="1"/>
                    <a:pt x="93" y="1"/>
                  </a:cubicBezTo>
                  <a:cubicBezTo>
                    <a:pt x="85" y="1"/>
                    <a:pt x="78" y="2"/>
                    <a:pt x="71" y="3"/>
                  </a:cubicBezTo>
                  <a:cubicBezTo>
                    <a:pt x="55" y="5"/>
                    <a:pt x="38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5" y="15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5" y="28"/>
                    <a:pt x="19" y="25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2" y="22"/>
                    <a:pt x="40" y="22"/>
                    <a:pt x="48" y="22"/>
                  </a:cubicBezTo>
                  <a:cubicBezTo>
                    <a:pt x="55" y="22"/>
                    <a:pt x="62" y="22"/>
                    <a:pt x="69" y="22"/>
                  </a:cubicBezTo>
                  <a:cubicBezTo>
                    <a:pt x="72" y="22"/>
                    <a:pt x="75" y="22"/>
                    <a:pt x="78" y="22"/>
                  </a:cubicBezTo>
                  <a:cubicBezTo>
                    <a:pt x="82" y="22"/>
                    <a:pt x="86" y="22"/>
                    <a:pt x="91" y="22"/>
                  </a:cubicBezTo>
                  <a:cubicBezTo>
                    <a:pt x="94" y="22"/>
                    <a:pt x="98" y="22"/>
                    <a:pt x="101" y="21"/>
                  </a:cubicBezTo>
                  <a:cubicBezTo>
                    <a:pt x="106" y="20"/>
                    <a:pt x="110" y="18"/>
                    <a:pt x="112" y="14"/>
                  </a:cubicBezTo>
                  <a:cubicBezTo>
                    <a:pt x="114" y="10"/>
                    <a:pt x="113" y="6"/>
                    <a:pt x="109" y="3"/>
                  </a:cubicBezTo>
                  <a:cubicBezTo>
                    <a:pt x="105" y="1"/>
                    <a:pt x="100" y="0"/>
                    <a:pt x="9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876844" y="4975152"/>
              <a:ext cx="22225" cy="1270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1 h 3"/>
                <a:gd name="T6" fmla="*/ 1 w 5"/>
                <a:gd name="T7" fmla="*/ 3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373356" y="4013127"/>
              <a:ext cx="76200" cy="55563"/>
            </a:xfrm>
            <a:custGeom>
              <a:avLst/>
              <a:gdLst>
                <a:gd name="T0" fmla="*/ 8 w 18"/>
                <a:gd name="T1" fmla="*/ 11 h 13"/>
                <a:gd name="T2" fmla="*/ 7 w 18"/>
                <a:gd name="T3" fmla="*/ 10 h 13"/>
                <a:gd name="T4" fmla="*/ 12 w 18"/>
                <a:gd name="T5" fmla="*/ 7 h 13"/>
                <a:gd name="T6" fmla="*/ 8 w 18"/>
                <a:gd name="T7" fmla="*/ 11 h 13"/>
                <a:gd name="T8" fmla="*/ 8 w 18"/>
                <a:gd name="T9" fmla="*/ 11 h 13"/>
                <a:gd name="T10" fmla="*/ 6 w 18"/>
                <a:gd name="T11" fmla="*/ 10 h 13"/>
                <a:gd name="T12" fmla="*/ 6 w 18"/>
                <a:gd name="T13" fmla="*/ 8 h 13"/>
                <a:gd name="T14" fmla="*/ 12 w 18"/>
                <a:gd name="T15" fmla="*/ 4 h 13"/>
                <a:gd name="T16" fmla="*/ 6 w 18"/>
                <a:gd name="T17" fmla="*/ 10 h 13"/>
                <a:gd name="T18" fmla="*/ 7 w 18"/>
                <a:gd name="T19" fmla="*/ 9 h 13"/>
                <a:gd name="T20" fmla="*/ 14 w 18"/>
                <a:gd name="T21" fmla="*/ 3 h 13"/>
                <a:gd name="T22" fmla="*/ 14 w 18"/>
                <a:gd name="T23" fmla="*/ 3 h 13"/>
                <a:gd name="T24" fmla="*/ 15 w 18"/>
                <a:gd name="T25" fmla="*/ 7 h 13"/>
                <a:gd name="T26" fmla="*/ 9 w 18"/>
                <a:gd name="T27" fmla="*/ 11 h 13"/>
                <a:gd name="T28" fmla="*/ 9 w 18"/>
                <a:gd name="T29" fmla="*/ 11 h 13"/>
                <a:gd name="T30" fmla="*/ 13 w 18"/>
                <a:gd name="T31" fmla="*/ 8 h 13"/>
                <a:gd name="T32" fmla="*/ 12 w 18"/>
                <a:gd name="T33" fmla="*/ 10 h 13"/>
                <a:gd name="T34" fmla="*/ 12 w 18"/>
                <a:gd name="T35" fmla="*/ 10 h 13"/>
                <a:gd name="T36" fmla="*/ 14 w 18"/>
                <a:gd name="T37" fmla="*/ 8 h 13"/>
                <a:gd name="T38" fmla="*/ 14 w 18"/>
                <a:gd name="T39" fmla="*/ 7 h 13"/>
                <a:gd name="T40" fmla="*/ 9 w 18"/>
                <a:gd name="T41" fmla="*/ 10 h 13"/>
                <a:gd name="T42" fmla="*/ 14 w 18"/>
                <a:gd name="T43" fmla="*/ 6 h 13"/>
                <a:gd name="T44" fmla="*/ 14 w 18"/>
                <a:gd name="T45" fmla="*/ 6 h 13"/>
                <a:gd name="T46" fmla="*/ 7 w 18"/>
                <a:gd name="T47" fmla="*/ 9 h 13"/>
                <a:gd name="T48" fmla="*/ 5 w 18"/>
                <a:gd name="T49" fmla="*/ 7 h 13"/>
                <a:gd name="T50" fmla="*/ 5 w 18"/>
                <a:gd name="T51" fmla="*/ 6 h 13"/>
                <a:gd name="T52" fmla="*/ 5 w 18"/>
                <a:gd name="T53" fmla="*/ 6 h 13"/>
                <a:gd name="T54" fmla="*/ 10 w 18"/>
                <a:gd name="T55" fmla="*/ 3 h 13"/>
                <a:gd name="T56" fmla="*/ 5 w 18"/>
                <a:gd name="T57" fmla="*/ 7 h 13"/>
                <a:gd name="T58" fmla="*/ 5 w 18"/>
                <a:gd name="T59" fmla="*/ 8 h 13"/>
                <a:gd name="T60" fmla="*/ 5 w 18"/>
                <a:gd name="T61" fmla="*/ 7 h 13"/>
                <a:gd name="T62" fmla="*/ 11 w 18"/>
                <a:gd name="T63" fmla="*/ 2 h 13"/>
                <a:gd name="T64" fmla="*/ 11 w 18"/>
                <a:gd name="T65" fmla="*/ 2 h 13"/>
                <a:gd name="T66" fmla="*/ 14 w 18"/>
                <a:gd name="T67" fmla="*/ 3 h 13"/>
                <a:gd name="T68" fmla="*/ 14 w 18"/>
                <a:gd name="T69" fmla="*/ 3 h 13"/>
                <a:gd name="T70" fmla="*/ 5 w 18"/>
                <a:gd name="T71" fmla="*/ 8 h 13"/>
                <a:gd name="T72" fmla="*/ 5 w 18"/>
                <a:gd name="T73" fmla="*/ 5 h 13"/>
                <a:gd name="T74" fmla="*/ 10 w 18"/>
                <a:gd name="T75" fmla="*/ 2 h 13"/>
                <a:gd name="T76" fmla="*/ 10 w 18"/>
                <a:gd name="T77" fmla="*/ 2 h 13"/>
                <a:gd name="T78" fmla="*/ 11 w 18"/>
                <a:gd name="T79" fmla="*/ 2 h 13"/>
                <a:gd name="T80" fmla="*/ 5 w 18"/>
                <a:gd name="T81" fmla="*/ 5 h 13"/>
                <a:gd name="T82" fmla="*/ 10 w 18"/>
                <a:gd name="T83" fmla="*/ 0 h 13"/>
                <a:gd name="T84" fmla="*/ 9 w 18"/>
                <a:gd name="T85" fmla="*/ 13 h 13"/>
                <a:gd name="T86" fmla="*/ 9 w 18"/>
                <a:gd name="T87" fmla="*/ 13 h 13"/>
                <a:gd name="T88" fmla="*/ 17 w 18"/>
                <a:gd name="T89" fmla="*/ 7 h 13"/>
                <a:gd name="T90" fmla="*/ 11 w 18"/>
                <a:gd name="T91" fmla="*/ 0 h 13"/>
                <a:gd name="T92" fmla="*/ 10 w 18"/>
                <a:gd name="T9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3">
                  <a:moveTo>
                    <a:pt x="8" y="11"/>
                  </a:moveTo>
                  <a:cubicBezTo>
                    <a:pt x="8" y="11"/>
                    <a:pt x="7" y="10"/>
                    <a:pt x="7" y="10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8" y="7"/>
                    <a:pt x="10" y="6"/>
                    <a:pt x="12" y="4"/>
                  </a:cubicBezTo>
                  <a:cubicBezTo>
                    <a:pt x="10" y="6"/>
                    <a:pt x="8" y="8"/>
                    <a:pt x="6" y="10"/>
                  </a:cubicBezTo>
                  <a:moveTo>
                    <a:pt x="7" y="9"/>
                  </a:moveTo>
                  <a:cubicBezTo>
                    <a:pt x="10" y="7"/>
                    <a:pt x="12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11" y="9"/>
                    <a:pt x="13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10" y="8"/>
                    <a:pt x="7" y="9"/>
                  </a:cubicBezTo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9" y="4"/>
                    <a:pt x="7" y="5"/>
                    <a:pt x="5" y="7"/>
                  </a:cubicBezTo>
                  <a:moveTo>
                    <a:pt x="5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5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4"/>
                    <a:pt x="8" y="7"/>
                    <a:pt x="5" y="8"/>
                  </a:cubicBezTo>
                  <a:moveTo>
                    <a:pt x="5" y="5"/>
                  </a:moveTo>
                  <a:cubicBezTo>
                    <a:pt x="6" y="3"/>
                    <a:pt x="7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7" y="4"/>
                    <a:pt x="5" y="5"/>
                  </a:cubicBezTo>
                  <a:moveTo>
                    <a:pt x="10" y="0"/>
                  </a:moveTo>
                  <a:cubicBezTo>
                    <a:pt x="2" y="0"/>
                    <a:pt x="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7" y="11"/>
                    <a:pt x="17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13031" y="4084564"/>
              <a:ext cx="207963" cy="55563"/>
            </a:xfrm>
            <a:custGeom>
              <a:avLst/>
              <a:gdLst>
                <a:gd name="T0" fmla="*/ 43 w 49"/>
                <a:gd name="T1" fmla="*/ 4 h 13"/>
                <a:gd name="T2" fmla="*/ 35 w 49"/>
                <a:gd name="T3" fmla="*/ 11 h 13"/>
                <a:gd name="T4" fmla="*/ 37 w 49"/>
                <a:gd name="T5" fmla="*/ 5 h 13"/>
                <a:gd name="T6" fmla="*/ 41 w 49"/>
                <a:gd name="T7" fmla="*/ 3 h 13"/>
                <a:gd name="T8" fmla="*/ 35 w 49"/>
                <a:gd name="T9" fmla="*/ 11 h 13"/>
                <a:gd name="T10" fmla="*/ 32 w 49"/>
                <a:gd name="T11" fmla="*/ 3 h 13"/>
                <a:gd name="T12" fmla="*/ 43 w 49"/>
                <a:gd name="T13" fmla="*/ 9 h 13"/>
                <a:gd name="T14" fmla="*/ 47 w 49"/>
                <a:gd name="T15" fmla="*/ 11 h 13"/>
                <a:gd name="T16" fmla="*/ 45 w 49"/>
                <a:gd name="T17" fmla="*/ 5 h 13"/>
                <a:gd name="T18" fmla="*/ 45 w 49"/>
                <a:gd name="T19" fmla="*/ 8 h 13"/>
                <a:gd name="T20" fmla="*/ 46 w 49"/>
                <a:gd name="T21" fmla="*/ 10 h 13"/>
                <a:gd name="T22" fmla="*/ 47 w 49"/>
                <a:gd name="T23" fmla="*/ 7 h 13"/>
                <a:gd name="T24" fmla="*/ 20 w 49"/>
                <a:gd name="T25" fmla="*/ 10 h 13"/>
                <a:gd name="T26" fmla="*/ 26 w 49"/>
                <a:gd name="T27" fmla="*/ 3 h 13"/>
                <a:gd name="T28" fmla="*/ 23 w 49"/>
                <a:gd name="T29" fmla="*/ 10 h 13"/>
                <a:gd name="T30" fmla="*/ 27 w 49"/>
                <a:gd name="T31" fmla="*/ 5 h 13"/>
                <a:gd name="T32" fmla="*/ 15 w 49"/>
                <a:gd name="T33" fmla="*/ 10 h 13"/>
                <a:gd name="T34" fmla="*/ 16 w 49"/>
                <a:gd name="T35" fmla="*/ 10 h 13"/>
                <a:gd name="T36" fmla="*/ 35 w 49"/>
                <a:gd name="T37" fmla="*/ 3 h 13"/>
                <a:gd name="T38" fmla="*/ 12 w 49"/>
                <a:gd name="T39" fmla="*/ 10 h 13"/>
                <a:gd name="T40" fmla="*/ 14 w 49"/>
                <a:gd name="T41" fmla="*/ 10 h 13"/>
                <a:gd name="T42" fmla="*/ 11 w 49"/>
                <a:gd name="T43" fmla="*/ 3 h 13"/>
                <a:gd name="T44" fmla="*/ 2 w 49"/>
                <a:gd name="T45" fmla="*/ 9 h 13"/>
                <a:gd name="T46" fmla="*/ 8 w 49"/>
                <a:gd name="T47" fmla="*/ 3 h 13"/>
                <a:gd name="T48" fmla="*/ 42 w 49"/>
                <a:gd name="T49" fmla="*/ 3 h 13"/>
                <a:gd name="T50" fmla="*/ 41 w 49"/>
                <a:gd name="T51" fmla="*/ 8 h 13"/>
                <a:gd name="T52" fmla="*/ 37 w 49"/>
                <a:gd name="T53" fmla="*/ 10 h 13"/>
                <a:gd name="T54" fmla="*/ 13 w 49"/>
                <a:gd name="T55" fmla="*/ 4 h 13"/>
                <a:gd name="T56" fmla="*/ 10 w 49"/>
                <a:gd name="T57" fmla="*/ 10 h 13"/>
                <a:gd name="T58" fmla="*/ 16 w 49"/>
                <a:gd name="T59" fmla="*/ 3 h 13"/>
                <a:gd name="T60" fmla="*/ 11 w 49"/>
                <a:gd name="T61" fmla="*/ 10 h 13"/>
                <a:gd name="T62" fmla="*/ 5 w 49"/>
                <a:gd name="T63" fmla="*/ 2 h 13"/>
                <a:gd name="T64" fmla="*/ 36 w 49"/>
                <a:gd name="T65" fmla="*/ 2 h 13"/>
                <a:gd name="T66" fmla="*/ 36 w 49"/>
                <a:gd name="T67" fmla="*/ 7 h 13"/>
                <a:gd name="T68" fmla="*/ 34 w 49"/>
                <a:gd name="T69" fmla="*/ 7 h 13"/>
                <a:gd name="T70" fmla="*/ 2 w 49"/>
                <a:gd name="T71" fmla="*/ 4 h 13"/>
                <a:gd name="T72" fmla="*/ 6 w 49"/>
                <a:gd name="T73" fmla="*/ 2 h 13"/>
                <a:gd name="T74" fmla="*/ 3 w 49"/>
                <a:gd name="T75" fmla="*/ 9 h 13"/>
                <a:gd name="T76" fmla="*/ 3 w 49"/>
                <a:gd name="T77" fmla="*/ 9 h 13"/>
                <a:gd name="T78" fmla="*/ 13 w 49"/>
                <a:gd name="T79" fmla="*/ 2 h 13"/>
                <a:gd name="T80" fmla="*/ 6 w 49"/>
                <a:gd name="T81" fmla="*/ 9 h 13"/>
                <a:gd name="T82" fmla="*/ 18 w 49"/>
                <a:gd name="T83" fmla="*/ 2 h 13"/>
                <a:gd name="T84" fmla="*/ 18 w 49"/>
                <a:gd name="T85" fmla="*/ 2 h 13"/>
                <a:gd name="T86" fmla="*/ 31 w 49"/>
                <a:gd name="T87" fmla="*/ 5 h 13"/>
                <a:gd name="T88" fmla="*/ 26 w 49"/>
                <a:gd name="T89" fmla="*/ 7 h 13"/>
                <a:gd name="T90" fmla="*/ 22 w 49"/>
                <a:gd name="T91" fmla="*/ 9 h 13"/>
                <a:gd name="T92" fmla="*/ 20 w 49"/>
                <a:gd name="T93" fmla="*/ 7 h 13"/>
                <a:gd name="T94" fmla="*/ 23 w 49"/>
                <a:gd name="T95" fmla="*/ 2 h 13"/>
                <a:gd name="T96" fmla="*/ 17 w 49"/>
                <a:gd name="T97" fmla="*/ 6 h 13"/>
                <a:gd name="T98" fmla="*/ 12 w 49"/>
                <a:gd name="T99" fmla="*/ 9 h 13"/>
                <a:gd name="T100" fmla="*/ 0 w 49"/>
                <a:gd name="T101" fmla="*/ 1 h 13"/>
                <a:gd name="T102" fmla="*/ 47 w 49"/>
                <a:gd name="T103" fmla="*/ 13 h 13"/>
                <a:gd name="T104" fmla="*/ 49 w 49"/>
                <a:gd name="T105" fmla="*/ 2 h 13"/>
                <a:gd name="T106" fmla="*/ 19 w 49"/>
                <a:gd name="T10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13"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8" y="9"/>
                    <a:pt x="40" y="7"/>
                    <a:pt x="41" y="5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5" y="11"/>
                  </a:moveTo>
                  <a:cubicBezTo>
                    <a:pt x="34" y="10"/>
                    <a:pt x="32" y="10"/>
                    <a:pt x="30" y="10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6" y="5"/>
                    <a:pt x="37" y="4"/>
                    <a:pt x="38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5" y="7"/>
                    <a:pt x="34" y="8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6"/>
                    <a:pt x="40" y="4"/>
                  </a:cubicBezTo>
                  <a:cubicBezTo>
                    <a:pt x="41" y="4"/>
                    <a:pt x="41" y="3"/>
                    <a:pt x="41" y="3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26" y="10"/>
                  </a:moveTo>
                  <a:cubicBezTo>
                    <a:pt x="25" y="10"/>
                    <a:pt x="24" y="10"/>
                    <a:pt x="24" y="10"/>
                  </a:cubicBezTo>
                  <a:cubicBezTo>
                    <a:pt x="26" y="9"/>
                    <a:pt x="28" y="7"/>
                    <a:pt x="30" y="5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8" y="7"/>
                    <a:pt x="27" y="9"/>
                    <a:pt x="26" y="10"/>
                  </a:cubicBezTo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5" y="7"/>
                    <a:pt x="46" y="5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6"/>
                    <a:pt x="47" y="8"/>
                    <a:pt x="47" y="11"/>
                  </a:cubicBezTo>
                  <a:cubicBezTo>
                    <a:pt x="44" y="11"/>
                    <a:pt x="41" y="11"/>
                    <a:pt x="39" y="11"/>
                  </a:cubicBezTo>
                  <a:cubicBezTo>
                    <a:pt x="41" y="9"/>
                    <a:pt x="42" y="7"/>
                    <a:pt x="44" y="5"/>
                  </a:cubicBezTo>
                  <a:cubicBezTo>
                    <a:pt x="44" y="5"/>
                    <a:pt x="45" y="4"/>
                    <a:pt x="45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4" y="7"/>
                    <a:pt x="43" y="9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5" y="9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6" y="7"/>
                    <a:pt x="45" y="8"/>
                  </a:cubicBezTo>
                  <a:cubicBezTo>
                    <a:pt x="44" y="8"/>
                    <a:pt x="43" y="10"/>
                    <a:pt x="43" y="10"/>
                  </a:cubicBezTo>
                  <a:moveTo>
                    <a:pt x="20" y="10"/>
                  </a:moveTo>
                  <a:cubicBezTo>
                    <a:pt x="19" y="10"/>
                    <a:pt x="18" y="10"/>
                    <a:pt x="17" y="10"/>
                  </a:cubicBezTo>
                  <a:cubicBezTo>
                    <a:pt x="19" y="9"/>
                    <a:pt x="21" y="7"/>
                    <a:pt x="23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3" y="6"/>
                    <a:pt x="22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3" y="10"/>
                  </a:moveTo>
                  <a:cubicBezTo>
                    <a:pt x="22" y="10"/>
                    <a:pt x="22" y="10"/>
                    <a:pt x="21" y="10"/>
                  </a:cubicBezTo>
                  <a:cubicBezTo>
                    <a:pt x="24" y="8"/>
                    <a:pt x="26" y="5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28" y="5"/>
                    <a:pt x="27" y="5"/>
                  </a:cubicBezTo>
                  <a:cubicBezTo>
                    <a:pt x="26" y="7"/>
                    <a:pt x="25" y="8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5" y="10"/>
                    <a:pt x="15" y="10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9" y="7"/>
                    <a:pt x="18" y="8"/>
                    <a:pt x="16" y="10"/>
                  </a:cubicBezTo>
                  <a:moveTo>
                    <a:pt x="30" y="10"/>
                  </a:moveTo>
                  <a:cubicBezTo>
                    <a:pt x="28" y="10"/>
                    <a:pt x="27" y="10"/>
                    <a:pt x="26" y="10"/>
                  </a:cubicBezTo>
                  <a:cubicBezTo>
                    <a:pt x="29" y="8"/>
                    <a:pt x="30" y="6"/>
                    <a:pt x="33" y="4"/>
                  </a:cubicBezTo>
                  <a:cubicBezTo>
                    <a:pt x="33" y="4"/>
                    <a:pt x="34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7"/>
                    <a:pt x="31" y="9"/>
                    <a:pt x="30" y="10"/>
                  </a:cubicBezTo>
                  <a:moveTo>
                    <a:pt x="14" y="10"/>
                  </a:moveTo>
                  <a:cubicBezTo>
                    <a:pt x="13" y="10"/>
                    <a:pt x="13" y="10"/>
                    <a:pt x="12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6" y="6"/>
                    <a:pt x="15" y="8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5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9" y="5"/>
                    <a:pt x="9" y="6"/>
                  </a:cubicBezTo>
                  <a:cubicBezTo>
                    <a:pt x="8" y="7"/>
                    <a:pt x="6" y="8"/>
                    <a:pt x="5" y="9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7"/>
                    <a:pt x="2" y="9"/>
                  </a:cubicBezTo>
                  <a:moveTo>
                    <a:pt x="37" y="10"/>
                  </a:moveTo>
                  <a:cubicBezTo>
                    <a:pt x="38" y="7"/>
                    <a:pt x="41" y="5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5"/>
                    <a:pt x="43" y="6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6"/>
                    <a:pt x="43" y="5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5"/>
                    <a:pt x="39" y="7"/>
                    <a:pt x="37" y="10"/>
                  </a:cubicBezTo>
                  <a:moveTo>
                    <a:pt x="10" y="10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8" y="8"/>
                    <a:pt x="10" y="7"/>
                    <a:pt x="11" y="6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4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3" y="5"/>
                    <a:pt x="11" y="7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1" y="10"/>
                  </a:moveTo>
                  <a:cubicBezTo>
                    <a:pt x="11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4" y="5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2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4" y="7"/>
                  </a:moveTo>
                  <a:cubicBezTo>
                    <a:pt x="35" y="5"/>
                    <a:pt x="35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9" y="4"/>
                    <a:pt x="37" y="6"/>
                    <a:pt x="35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4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9"/>
                  </a:moveTo>
                  <a:cubicBezTo>
                    <a:pt x="5" y="7"/>
                    <a:pt x="8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9" y="4"/>
                    <a:pt x="6" y="7"/>
                    <a:pt x="3" y="9"/>
                  </a:cubicBezTo>
                  <a:moveTo>
                    <a:pt x="6" y="9"/>
                  </a:move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1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2" y="4"/>
                    <a:pt x="10" y="6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moveTo>
                    <a:pt x="14" y="4"/>
                  </a:move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6" y="2"/>
                    <a:pt x="15" y="3"/>
                    <a:pt x="14" y="4"/>
                  </a:cubicBezTo>
                  <a:moveTo>
                    <a:pt x="12" y="9"/>
                  </a:moveTo>
                  <a:cubicBezTo>
                    <a:pt x="13" y="9"/>
                    <a:pt x="13" y="7"/>
                    <a:pt x="14" y="7"/>
                  </a:cubicBezTo>
                  <a:cubicBezTo>
                    <a:pt x="15" y="5"/>
                    <a:pt x="16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3" y="2"/>
                    <a:pt x="26" y="2"/>
                  </a:cubicBezTo>
                  <a:cubicBezTo>
                    <a:pt x="29" y="2"/>
                    <a:pt x="32" y="2"/>
                    <a:pt x="35" y="2"/>
                  </a:cubicBezTo>
                  <a:cubicBezTo>
                    <a:pt x="34" y="3"/>
                    <a:pt x="32" y="4"/>
                    <a:pt x="31" y="5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4"/>
                    <a:pt x="28" y="6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3"/>
                    <a:pt x="25" y="5"/>
                    <a:pt x="23" y="7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6"/>
                    <a:pt x="25" y="5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3"/>
                    <a:pt x="22" y="5"/>
                    <a:pt x="20" y="7"/>
                  </a:cubicBezTo>
                  <a:cubicBezTo>
                    <a:pt x="20" y="7"/>
                    <a:pt x="18" y="9"/>
                    <a:pt x="18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20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3"/>
                    <a:pt x="19" y="5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7" y="7"/>
                    <a:pt x="17" y="6"/>
                  </a:cubicBezTo>
                  <a:cubicBezTo>
                    <a:pt x="18" y="5"/>
                    <a:pt x="20" y="4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3"/>
                    <a:pt x="16" y="5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7" y="11"/>
                    <a:pt x="32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9" y="12"/>
                    <a:pt x="49" y="12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1" y="0"/>
                    <a:pt x="35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386056" y="4157589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6 w 12"/>
                <a:gd name="T3" fmla="*/ 3 h 11"/>
                <a:gd name="T4" fmla="*/ 3 w 12"/>
                <a:gd name="T5" fmla="*/ 7 h 11"/>
                <a:gd name="T6" fmla="*/ 3 w 12"/>
                <a:gd name="T7" fmla="*/ 7 h 11"/>
                <a:gd name="T8" fmla="*/ 7 w 12"/>
                <a:gd name="T9" fmla="*/ 5 h 11"/>
                <a:gd name="T10" fmla="*/ 4 w 12"/>
                <a:gd name="T11" fmla="*/ 8 h 11"/>
                <a:gd name="T12" fmla="*/ 5 w 12"/>
                <a:gd name="T13" fmla="*/ 8 h 11"/>
                <a:gd name="T14" fmla="*/ 9 w 12"/>
                <a:gd name="T15" fmla="*/ 6 h 11"/>
                <a:gd name="T16" fmla="*/ 7 w 12"/>
                <a:gd name="T17" fmla="*/ 8 h 11"/>
                <a:gd name="T18" fmla="*/ 7 w 12"/>
                <a:gd name="T19" fmla="*/ 9 h 11"/>
                <a:gd name="T20" fmla="*/ 7 w 12"/>
                <a:gd name="T21" fmla="*/ 9 h 11"/>
                <a:gd name="T22" fmla="*/ 6 w 12"/>
                <a:gd name="T23" fmla="*/ 9 h 11"/>
                <a:gd name="T24" fmla="*/ 2 w 12"/>
                <a:gd name="T25" fmla="*/ 5 h 11"/>
                <a:gd name="T26" fmla="*/ 2 w 12"/>
                <a:gd name="T27" fmla="*/ 5 h 11"/>
                <a:gd name="T28" fmla="*/ 3 w 12"/>
                <a:gd name="T29" fmla="*/ 3 h 11"/>
                <a:gd name="T30" fmla="*/ 4 w 12"/>
                <a:gd name="T31" fmla="*/ 2 h 11"/>
                <a:gd name="T32" fmla="*/ 3 w 12"/>
                <a:gd name="T33" fmla="*/ 3 h 11"/>
                <a:gd name="T34" fmla="*/ 3 w 12"/>
                <a:gd name="T35" fmla="*/ 3 h 11"/>
                <a:gd name="T36" fmla="*/ 6 w 12"/>
                <a:gd name="T37" fmla="*/ 2 h 11"/>
                <a:gd name="T38" fmla="*/ 2 w 12"/>
                <a:gd name="T39" fmla="*/ 5 h 11"/>
                <a:gd name="T40" fmla="*/ 2 w 12"/>
                <a:gd name="T41" fmla="*/ 5 h 11"/>
                <a:gd name="T42" fmla="*/ 2 w 12"/>
                <a:gd name="T43" fmla="*/ 3 h 11"/>
                <a:gd name="T44" fmla="*/ 3 w 12"/>
                <a:gd name="T45" fmla="*/ 3 h 11"/>
                <a:gd name="T46" fmla="*/ 4 w 12"/>
                <a:gd name="T47" fmla="*/ 4 h 11"/>
                <a:gd name="T48" fmla="*/ 6 w 12"/>
                <a:gd name="T49" fmla="*/ 2 h 11"/>
                <a:gd name="T50" fmla="*/ 8 w 12"/>
                <a:gd name="T51" fmla="*/ 8 h 11"/>
                <a:gd name="T52" fmla="*/ 9 w 12"/>
                <a:gd name="T53" fmla="*/ 6 h 11"/>
                <a:gd name="T54" fmla="*/ 9 w 12"/>
                <a:gd name="T55" fmla="*/ 6 h 11"/>
                <a:gd name="T56" fmla="*/ 5 w 12"/>
                <a:gd name="T57" fmla="*/ 7 h 11"/>
                <a:gd name="T58" fmla="*/ 8 w 12"/>
                <a:gd name="T59" fmla="*/ 4 h 11"/>
                <a:gd name="T60" fmla="*/ 8 w 12"/>
                <a:gd name="T61" fmla="*/ 4 h 11"/>
                <a:gd name="T62" fmla="*/ 5 w 12"/>
                <a:gd name="T63" fmla="*/ 5 h 11"/>
                <a:gd name="T64" fmla="*/ 8 w 12"/>
                <a:gd name="T65" fmla="*/ 3 h 11"/>
                <a:gd name="T66" fmla="*/ 7 w 12"/>
                <a:gd name="T67" fmla="*/ 2 h 11"/>
                <a:gd name="T68" fmla="*/ 4 w 12"/>
                <a:gd name="T69" fmla="*/ 4 h 11"/>
                <a:gd name="T70" fmla="*/ 6 w 12"/>
                <a:gd name="T71" fmla="*/ 0 h 11"/>
                <a:gd name="T72" fmla="*/ 5 w 12"/>
                <a:gd name="T73" fmla="*/ 0 h 11"/>
                <a:gd name="T74" fmla="*/ 5 w 12"/>
                <a:gd name="T75" fmla="*/ 0 h 11"/>
                <a:gd name="T76" fmla="*/ 5 w 12"/>
                <a:gd name="T77" fmla="*/ 0 h 11"/>
                <a:gd name="T78" fmla="*/ 0 w 12"/>
                <a:gd name="T79" fmla="*/ 5 h 11"/>
                <a:gd name="T80" fmla="*/ 6 w 12"/>
                <a:gd name="T81" fmla="*/ 11 h 11"/>
                <a:gd name="T82" fmla="*/ 7 w 12"/>
                <a:gd name="T83" fmla="*/ 11 h 11"/>
                <a:gd name="T84" fmla="*/ 12 w 12"/>
                <a:gd name="T85" fmla="*/ 4 h 11"/>
                <a:gd name="T86" fmla="*/ 6 w 12"/>
                <a:gd name="T8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5" y="4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3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moveTo>
                    <a:pt x="3" y="3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4"/>
                  </a:moveTo>
                  <a:cubicBezTo>
                    <a:pt x="5" y="3"/>
                    <a:pt x="6" y="2"/>
                    <a:pt x="6" y="2"/>
                  </a:cubicBezTo>
                  <a:cubicBezTo>
                    <a:pt x="10" y="2"/>
                    <a:pt x="11" y="7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5" y="7"/>
                  </a:cubicBezTo>
                  <a:cubicBezTo>
                    <a:pt x="6" y="6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0"/>
                    <a:pt x="12" y="7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875007" y="1355652"/>
              <a:ext cx="1266825" cy="1492250"/>
              <a:chOff x="4800600" y="566738"/>
              <a:chExt cx="1266825" cy="1492250"/>
            </a:xfrm>
            <a:solidFill>
              <a:schemeClr val="bg1">
                <a:alpha val="20000"/>
              </a:schemeClr>
            </a:solidFill>
          </p:grpSpPr>
          <p:sp>
            <p:nvSpPr>
              <p:cNvPr id="88" name="Freeform 30"/>
              <p:cNvSpPr>
                <a:spLocks noEditPoints="1"/>
              </p:cNvSpPr>
              <p:nvPr/>
            </p:nvSpPr>
            <p:spPr bwMode="auto">
              <a:xfrm>
                <a:off x="5546725" y="1435101"/>
                <a:ext cx="119063" cy="98425"/>
              </a:xfrm>
              <a:custGeom>
                <a:avLst/>
                <a:gdLst>
                  <a:gd name="T0" fmla="*/ 8 w 28"/>
                  <a:gd name="T1" fmla="*/ 20 h 23"/>
                  <a:gd name="T2" fmla="*/ 8 w 28"/>
                  <a:gd name="T3" fmla="*/ 15 h 23"/>
                  <a:gd name="T4" fmla="*/ 8 w 28"/>
                  <a:gd name="T5" fmla="*/ 15 h 23"/>
                  <a:gd name="T6" fmla="*/ 14 w 28"/>
                  <a:gd name="T7" fmla="*/ 16 h 23"/>
                  <a:gd name="T8" fmla="*/ 12 w 28"/>
                  <a:gd name="T9" fmla="*/ 18 h 23"/>
                  <a:gd name="T10" fmla="*/ 8 w 28"/>
                  <a:gd name="T11" fmla="*/ 20 h 23"/>
                  <a:gd name="T12" fmla="*/ 8 w 28"/>
                  <a:gd name="T13" fmla="*/ 20 h 23"/>
                  <a:gd name="T14" fmla="*/ 8 w 28"/>
                  <a:gd name="T15" fmla="*/ 20 h 23"/>
                  <a:gd name="T16" fmla="*/ 12 w 28"/>
                  <a:gd name="T17" fmla="*/ 11 h 23"/>
                  <a:gd name="T18" fmla="*/ 17 w 28"/>
                  <a:gd name="T19" fmla="*/ 11 h 23"/>
                  <a:gd name="T20" fmla="*/ 9 w 28"/>
                  <a:gd name="T21" fmla="*/ 14 h 23"/>
                  <a:gd name="T22" fmla="*/ 11 w 28"/>
                  <a:gd name="T23" fmla="*/ 11 h 23"/>
                  <a:gd name="T24" fmla="*/ 12 w 28"/>
                  <a:gd name="T25" fmla="*/ 11 h 23"/>
                  <a:gd name="T26" fmla="*/ 12 w 28"/>
                  <a:gd name="T27" fmla="*/ 10 h 23"/>
                  <a:gd name="T28" fmla="*/ 12 w 28"/>
                  <a:gd name="T29" fmla="*/ 10 h 23"/>
                  <a:gd name="T30" fmla="*/ 12 w 28"/>
                  <a:gd name="T31" fmla="*/ 10 h 23"/>
                  <a:gd name="T32" fmla="*/ 22 w 28"/>
                  <a:gd name="T33" fmla="*/ 7 h 23"/>
                  <a:gd name="T34" fmla="*/ 18 w 28"/>
                  <a:gd name="T35" fmla="*/ 12 h 23"/>
                  <a:gd name="T36" fmla="*/ 15 w 28"/>
                  <a:gd name="T37" fmla="*/ 15 h 23"/>
                  <a:gd name="T38" fmla="*/ 10 w 28"/>
                  <a:gd name="T39" fmla="*/ 15 h 23"/>
                  <a:gd name="T40" fmla="*/ 19 w 28"/>
                  <a:gd name="T41" fmla="*/ 11 h 23"/>
                  <a:gd name="T42" fmla="*/ 19 w 28"/>
                  <a:gd name="T43" fmla="*/ 10 h 23"/>
                  <a:gd name="T44" fmla="*/ 18 w 28"/>
                  <a:gd name="T45" fmla="*/ 10 h 23"/>
                  <a:gd name="T46" fmla="*/ 15 w 28"/>
                  <a:gd name="T47" fmla="*/ 10 h 23"/>
                  <a:gd name="T48" fmla="*/ 12 w 28"/>
                  <a:gd name="T49" fmla="*/ 10 h 23"/>
                  <a:gd name="T50" fmla="*/ 13 w 28"/>
                  <a:gd name="T51" fmla="*/ 9 h 23"/>
                  <a:gd name="T52" fmla="*/ 14 w 28"/>
                  <a:gd name="T53" fmla="*/ 8 h 23"/>
                  <a:gd name="T54" fmla="*/ 21 w 28"/>
                  <a:gd name="T55" fmla="*/ 7 h 23"/>
                  <a:gd name="T56" fmla="*/ 13 w 28"/>
                  <a:gd name="T57" fmla="*/ 9 h 23"/>
                  <a:gd name="T58" fmla="*/ 22 w 28"/>
                  <a:gd name="T59" fmla="*/ 5 h 23"/>
                  <a:gd name="T60" fmla="*/ 23 w 28"/>
                  <a:gd name="T61" fmla="*/ 5 h 23"/>
                  <a:gd name="T62" fmla="*/ 23 w 28"/>
                  <a:gd name="T63" fmla="*/ 5 h 23"/>
                  <a:gd name="T64" fmla="*/ 23 w 28"/>
                  <a:gd name="T65" fmla="*/ 5 h 23"/>
                  <a:gd name="T66" fmla="*/ 22 w 28"/>
                  <a:gd name="T67" fmla="*/ 5 h 23"/>
                  <a:gd name="T68" fmla="*/ 24 w 28"/>
                  <a:gd name="T69" fmla="*/ 0 h 23"/>
                  <a:gd name="T70" fmla="*/ 23 w 28"/>
                  <a:gd name="T71" fmla="*/ 1 h 23"/>
                  <a:gd name="T72" fmla="*/ 13 w 28"/>
                  <a:gd name="T73" fmla="*/ 3 h 23"/>
                  <a:gd name="T74" fmla="*/ 7 w 28"/>
                  <a:gd name="T75" fmla="*/ 11 h 23"/>
                  <a:gd name="T76" fmla="*/ 6 w 28"/>
                  <a:gd name="T77" fmla="*/ 23 h 23"/>
                  <a:gd name="T78" fmla="*/ 8 w 28"/>
                  <a:gd name="T79" fmla="*/ 23 h 23"/>
                  <a:gd name="T80" fmla="*/ 20 w 28"/>
                  <a:gd name="T81" fmla="*/ 16 h 23"/>
                  <a:gd name="T82" fmla="*/ 28 w 28"/>
                  <a:gd name="T83" fmla="*/ 2 h 23"/>
                  <a:gd name="T84" fmla="*/ 26 w 28"/>
                  <a:gd name="T85" fmla="*/ 1 h 23"/>
                  <a:gd name="T86" fmla="*/ 24 w 28"/>
                  <a:gd name="T8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8" y="20"/>
                    </a:moveTo>
                    <a:cubicBezTo>
                      <a:pt x="6" y="20"/>
                      <a:pt x="7" y="18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4" y="16"/>
                    </a:cubicBezTo>
                    <a:cubicBezTo>
                      <a:pt x="13" y="17"/>
                      <a:pt x="13" y="17"/>
                      <a:pt x="12" y="18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moveTo>
                      <a:pt x="12" y="11"/>
                    </a:moveTo>
                    <a:cubicBezTo>
                      <a:pt x="14" y="11"/>
                      <a:pt x="16" y="11"/>
                      <a:pt x="17" y="11"/>
                    </a:cubicBezTo>
                    <a:cubicBezTo>
                      <a:pt x="15" y="13"/>
                      <a:pt x="12" y="13"/>
                      <a:pt x="9" y="14"/>
                    </a:cubicBezTo>
                    <a:cubicBezTo>
                      <a:pt x="10" y="13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9"/>
                      <a:pt x="19" y="9"/>
                      <a:pt x="22" y="7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3" y="15"/>
                      <a:pt x="11" y="15"/>
                      <a:pt x="10" y="15"/>
                    </a:cubicBezTo>
                    <a:cubicBezTo>
                      <a:pt x="13" y="14"/>
                      <a:pt x="17" y="13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2" y="10"/>
                    </a:cubicBezTo>
                    <a:moveTo>
                      <a:pt x="13" y="9"/>
                    </a:moveTo>
                    <a:cubicBezTo>
                      <a:pt x="13" y="8"/>
                      <a:pt x="14" y="8"/>
                      <a:pt x="14" y="8"/>
                    </a:cubicBezTo>
                    <a:cubicBezTo>
                      <a:pt x="16" y="7"/>
                      <a:pt x="18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moveTo>
                      <a:pt x="22" y="5"/>
                    </a:move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3" y="1"/>
                    </a:cubicBezTo>
                    <a:cubicBezTo>
                      <a:pt x="20" y="3"/>
                      <a:pt x="16" y="2"/>
                      <a:pt x="13" y="3"/>
                    </a:cubicBezTo>
                    <a:cubicBezTo>
                      <a:pt x="10" y="5"/>
                      <a:pt x="9" y="8"/>
                      <a:pt x="7" y="11"/>
                    </a:cubicBezTo>
                    <a:cubicBezTo>
                      <a:pt x="4" y="14"/>
                      <a:pt x="0" y="21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2" y="23"/>
                      <a:pt x="17" y="18"/>
                      <a:pt x="20" y="16"/>
                    </a:cubicBezTo>
                    <a:cubicBezTo>
                      <a:pt x="23" y="12"/>
                      <a:pt x="27" y="7"/>
                      <a:pt x="28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31"/>
              <p:cNvSpPr>
                <a:spLocks noEditPoints="1"/>
              </p:cNvSpPr>
              <p:nvPr/>
            </p:nvSpPr>
            <p:spPr bwMode="auto">
              <a:xfrm>
                <a:off x="4800600" y="566738"/>
                <a:ext cx="1266825" cy="1492250"/>
              </a:xfrm>
              <a:custGeom>
                <a:avLst/>
                <a:gdLst>
                  <a:gd name="T0" fmla="*/ 217 w 299"/>
                  <a:gd name="T1" fmla="*/ 334 h 352"/>
                  <a:gd name="T2" fmla="*/ 217 w 299"/>
                  <a:gd name="T3" fmla="*/ 327 h 352"/>
                  <a:gd name="T4" fmla="*/ 161 w 299"/>
                  <a:gd name="T5" fmla="*/ 341 h 352"/>
                  <a:gd name="T6" fmla="*/ 125 w 299"/>
                  <a:gd name="T7" fmla="*/ 347 h 352"/>
                  <a:gd name="T8" fmla="*/ 149 w 299"/>
                  <a:gd name="T9" fmla="*/ 330 h 352"/>
                  <a:gd name="T10" fmla="*/ 92 w 299"/>
                  <a:gd name="T11" fmla="*/ 334 h 352"/>
                  <a:gd name="T12" fmla="*/ 104 w 299"/>
                  <a:gd name="T13" fmla="*/ 314 h 352"/>
                  <a:gd name="T14" fmla="*/ 130 w 299"/>
                  <a:gd name="T15" fmla="*/ 301 h 352"/>
                  <a:gd name="T16" fmla="*/ 131 w 299"/>
                  <a:gd name="T17" fmla="*/ 294 h 352"/>
                  <a:gd name="T18" fmla="*/ 136 w 299"/>
                  <a:gd name="T19" fmla="*/ 280 h 352"/>
                  <a:gd name="T20" fmla="*/ 184 w 299"/>
                  <a:gd name="T21" fmla="*/ 198 h 352"/>
                  <a:gd name="T22" fmla="*/ 130 w 299"/>
                  <a:gd name="T23" fmla="*/ 205 h 352"/>
                  <a:gd name="T24" fmla="*/ 162 w 299"/>
                  <a:gd name="T25" fmla="*/ 198 h 352"/>
                  <a:gd name="T26" fmla="*/ 18 w 299"/>
                  <a:gd name="T27" fmla="*/ 169 h 352"/>
                  <a:gd name="T28" fmla="*/ 141 w 299"/>
                  <a:gd name="T29" fmla="*/ 166 h 352"/>
                  <a:gd name="T30" fmla="*/ 21 w 299"/>
                  <a:gd name="T31" fmla="*/ 159 h 352"/>
                  <a:gd name="T32" fmla="*/ 227 w 299"/>
                  <a:gd name="T33" fmla="*/ 153 h 352"/>
                  <a:gd name="T34" fmla="*/ 134 w 299"/>
                  <a:gd name="T35" fmla="*/ 184 h 352"/>
                  <a:gd name="T36" fmla="*/ 188 w 299"/>
                  <a:gd name="T37" fmla="*/ 148 h 352"/>
                  <a:gd name="T38" fmla="*/ 14 w 299"/>
                  <a:gd name="T39" fmla="*/ 152 h 352"/>
                  <a:gd name="T40" fmla="*/ 37 w 299"/>
                  <a:gd name="T41" fmla="*/ 135 h 352"/>
                  <a:gd name="T42" fmla="*/ 208 w 299"/>
                  <a:gd name="T43" fmla="*/ 136 h 352"/>
                  <a:gd name="T44" fmla="*/ 15 w 299"/>
                  <a:gd name="T45" fmla="*/ 142 h 352"/>
                  <a:gd name="T46" fmla="*/ 219 w 299"/>
                  <a:gd name="T47" fmla="*/ 132 h 352"/>
                  <a:gd name="T48" fmla="*/ 216 w 299"/>
                  <a:gd name="T49" fmla="*/ 123 h 352"/>
                  <a:gd name="T50" fmla="*/ 243 w 299"/>
                  <a:gd name="T51" fmla="*/ 120 h 352"/>
                  <a:gd name="T52" fmla="*/ 259 w 299"/>
                  <a:gd name="T53" fmla="*/ 121 h 352"/>
                  <a:gd name="T54" fmla="*/ 227 w 299"/>
                  <a:gd name="T55" fmla="*/ 122 h 352"/>
                  <a:gd name="T56" fmla="*/ 256 w 299"/>
                  <a:gd name="T57" fmla="*/ 117 h 352"/>
                  <a:gd name="T58" fmla="*/ 269 w 299"/>
                  <a:gd name="T59" fmla="*/ 118 h 352"/>
                  <a:gd name="T60" fmla="*/ 233 w 299"/>
                  <a:gd name="T61" fmla="*/ 110 h 352"/>
                  <a:gd name="T62" fmla="*/ 214 w 299"/>
                  <a:gd name="T63" fmla="*/ 112 h 352"/>
                  <a:gd name="T64" fmla="*/ 41 w 299"/>
                  <a:gd name="T65" fmla="*/ 110 h 352"/>
                  <a:gd name="T66" fmla="*/ 209 w 299"/>
                  <a:gd name="T67" fmla="*/ 103 h 352"/>
                  <a:gd name="T68" fmla="*/ 248 w 299"/>
                  <a:gd name="T69" fmla="*/ 103 h 352"/>
                  <a:gd name="T70" fmla="*/ 175 w 299"/>
                  <a:gd name="T71" fmla="*/ 112 h 352"/>
                  <a:gd name="T72" fmla="*/ 236 w 299"/>
                  <a:gd name="T73" fmla="*/ 101 h 352"/>
                  <a:gd name="T74" fmla="*/ 241 w 299"/>
                  <a:gd name="T75" fmla="*/ 95 h 352"/>
                  <a:gd name="T76" fmla="*/ 132 w 299"/>
                  <a:gd name="T77" fmla="*/ 112 h 352"/>
                  <a:gd name="T78" fmla="*/ 203 w 299"/>
                  <a:gd name="T79" fmla="*/ 83 h 352"/>
                  <a:gd name="T80" fmla="*/ 116 w 299"/>
                  <a:gd name="T81" fmla="*/ 109 h 352"/>
                  <a:gd name="T82" fmla="*/ 219 w 299"/>
                  <a:gd name="T83" fmla="*/ 97 h 352"/>
                  <a:gd name="T84" fmla="*/ 220 w 299"/>
                  <a:gd name="T85" fmla="*/ 76 h 352"/>
                  <a:gd name="T86" fmla="*/ 30 w 299"/>
                  <a:gd name="T87" fmla="*/ 77 h 352"/>
                  <a:gd name="T88" fmla="*/ 219 w 299"/>
                  <a:gd name="T89" fmla="*/ 74 h 352"/>
                  <a:gd name="T90" fmla="*/ 215 w 299"/>
                  <a:gd name="T91" fmla="*/ 71 h 352"/>
                  <a:gd name="T92" fmla="*/ 250 w 299"/>
                  <a:gd name="T93" fmla="*/ 67 h 352"/>
                  <a:gd name="T94" fmla="*/ 230 w 299"/>
                  <a:gd name="T95" fmla="*/ 69 h 352"/>
                  <a:gd name="T96" fmla="*/ 169 w 299"/>
                  <a:gd name="T97" fmla="*/ 61 h 352"/>
                  <a:gd name="T98" fmla="*/ 114 w 299"/>
                  <a:gd name="T99" fmla="*/ 73 h 352"/>
                  <a:gd name="T100" fmla="*/ 156 w 299"/>
                  <a:gd name="T101" fmla="*/ 52 h 352"/>
                  <a:gd name="T102" fmla="*/ 224 w 299"/>
                  <a:gd name="T103" fmla="*/ 47 h 352"/>
                  <a:gd name="T104" fmla="*/ 232 w 299"/>
                  <a:gd name="T105" fmla="*/ 47 h 352"/>
                  <a:gd name="T106" fmla="*/ 208 w 299"/>
                  <a:gd name="T107" fmla="*/ 47 h 352"/>
                  <a:gd name="T108" fmla="*/ 210 w 299"/>
                  <a:gd name="T109" fmla="*/ 48 h 352"/>
                  <a:gd name="T110" fmla="*/ 184 w 299"/>
                  <a:gd name="T111" fmla="*/ 41 h 352"/>
                  <a:gd name="T112" fmla="*/ 175 w 299"/>
                  <a:gd name="T113" fmla="*/ 32 h 352"/>
                  <a:gd name="T114" fmla="*/ 217 w 299"/>
                  <a:gd name="T115" fmla="*/ 36 h 352"/>
                  <a:gd name="T116" fmla="*/ 201 w 299"/>
                  <a:gd name="T117" fmla="*/ 29 h 352"/>
                  <a:gd name="T118" fmla="*/ 158 w 299"/>
                  <a:gd name="T119" fmla="*/ 35 h 352"/>
                  <a:gd name="T120" fmla="*/ 138 w 299"/>
                  <a:gd name="T121" fmla="*/ 161 h 352"/>
                  <a:gd name="T122" fmla="*/ 271 w 299"/>
                  <a:gd name="T123" fmla="*/ 149 h 352"/>
                  <a:gd name="T124" fmla="*/ 187 w 299"/>
                  <a:gd name="T125" fmla="*/ 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52">
                    <a:moveTo>
                      <a:pt x="147" y="300"/>
                    </a:move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moveTo>
                      <a:pt x="217" y="343"/>
                    </a:moveTo>
                    <a:cubicBezTo>
                      <a:pt x="221" y="342"/>
                      <a:pt x="225" y="340"/>
                      <a:pt x="229" y="339"/>
                    </a:cubicBezTo>
                    <a:cubicBezTo>
                      <a:pt x="227" y="341"/>
                      <a:pt x="222" y="342"/>
                      <a:pt x="217" y="343"/>
                    </a:cubicBezTo>
                    <a:moveTo>
                      <a:pt x="181" y="347"/>
                    </a:moveTo>
                    <a:cubicBezTo>
                      <a:pt x="189" y="345"/>
                      <a:pt x="196" y="341"/>
                      <a:pt x="204" y="338"/>
                    </a:cubicBezTo>
                    <a:cubicBezTo>
                      <a:pt x="206" y="338"/>
                      <a:pt x="208" y="337"/>
                      <a:pt x="211" y="336"/>
                    </a:cubicBezTo>
                    <a:cubicBezTo>
                      <a:pt x="205" y="339"/>
                      <a:pt x="199" y="342"/>
                      <a:pt x="193" y="346"/>
                    </a:cubicBezTo>
                    <a:cubicBezTo>
                      <a:pt x="193" y="346"/>
                      <a:pt x="192" y="346"/>
                      <a:pt x="192" y="346"/>
                    </a:cubicBezTo>
                    <a:cubicBezTo>
                      <a:pt x="192" y="346"/>
                      <a:pt x="192" y="346"/>
                      <a:pt x="192" y="346"/>
                    </a:cubicBezTo>
                    <a:cubicBezTo>
                      <a:pt x="188" y="347"/>
                      <a:pt x="185" y="347"/>
                      <a:pt x="181" y="347"/>
                    </a:cubicBezTo>
                    <a:moveTo>
                      <a:pt x="195" y="346"/>
                    </a:moveTo>
                    <a:cubicBezTo>
                      <a:pt x="204" y="342"/>
                      <a:pt x="213" y="340"/>
                      <a:pt x="222" y="337"/>
                    </a:cubicBezTo>
                    <a:cubicBezTo>
                      <a:pt x="223" y="336"/>
                      <a:pt x="225" y="336"/>
                      <a:pt x="227" y="335"/>
                    </a:cubicBezTo>
                    <a:cubicBezTo>
                      <a:pt x="226" y="335"/>
                      <a:pt x="226" y="336"/>
                      <a:pt x="226" y="336"/>
                    </a:cubicBezTo>
                    <a:cubicBezTo>
                      <a:pt x="225" y="337"/>
                      <a:pt x="224" y="337"/>
                      <a:pt x="223" y="338"/>
                    </a:cubicBezTo>
                    <a:cubicBezTo>
                      <a:pt x="219" y="340"/>
                      <a:pt x="214" y="342"/>
                      <a:pt x="210" y="344"/>
                    </a:cubicBezTo>
                    <a:cubicBezTo>
                      <a:pt x="210" y="344"/>
                      <a:pt x="210" y="344"/>
                      <a:pt x="210" y="344"/>
                    </a:cubicBezTo>
                    <a:cubicBezTo>
                      <a:pt x="205" y="345"/>
                      <a:pt x="200" y="346"/>
                      <a:pt x="195" y="346"/>
                    </a:cubicBezTo>
                    <a:moveTo>
                      <a:pt x="214" y="343"/>
                    </a:moveTo>
                    <a:cubicBezTo>
                      <a:pt x="219" y="341"/>
                      <a:pt x="225" y="338"/>
                      <a:pt x="229" y="335"/>
                    </a:cubicBezTo>
                    <a:cubicBezTo>
                      <a:pt x="230" y="335"/>
                      <a:pt x="230" y="335"/>
                      <a:pt x="230" y="335"/>
                    </a:cubicBezTo>
                    <a:cubicBezTo>
                      <a:pt x="230" y="336"/>
                      <a:pt x="230" y="337"/>
                      <a:pt x="230" y="338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226" y="339"/>
                      <a:pt x="223" y="340"/>
                      <a:pt x="220" y="341"/>
                    </a:cubicBezTo>
                    <a:cubicBezTo>
                      <a:pt x="218" y="342"/>
                      <a:pt x="216" y="343"/>
                      <a:pt x="214" y="343"/>
                    </a:cubicBezTo>
                    <a:cubicBezTo>
                      <a:pt x="214" y="343"/>
                      <a:pt x="214" y="343"/>
                      <a:pt x="214" y="343"/>
                    </a:cubicBezTo>
                    <a:moveTo>
                      <a:pt x="197" y="344"/>
                    </a:moveTo>
                    <a:cubicBezTo>
                      <a:pt x="202" y="341"/>
                      <a:pt x="207" y="339"/>
                      <a:pt x="212" y="337"/>
                    </a:cubicBezTo>
                    <a:cubicBezTo>
                      <a:pt x="214" y="336"/>
                      <a:pt x="216" y="335"/>
                      <a:pt x="217" y="334"/>
                    </a:cubicBezTo>
                    <a:cubicBezTo>
                      <a:pt x="220" y="333"/>
                      <a:pt x="222" y="332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6" y="331"/>
                      <a:pt x="227" y="332"/>
                      <a:pt x="228" y="334"/>
                    </a:cubicBezTo>
                    <a:cubicBezTo>
                      <a:pt x="222" y="336"/>
                      <a:pt x="216" y="338"/>
                      <a:pt x="209" y="340"/>
                    </a:cubicBezTo>
                    <a:cubicBezTo>
                      <a:pt x="206" y="341"/>
                      <a:pt x="203" y="342"/>
                      <a:pt x="200" y="343"/>
                    </a:cubicBezTo>
                    <a:cubicBezTo>
                      <a:pt x="199" y="343"/>
                      <a:pt x="198" y="344"/>
                      <a:pt x="197" y="344"/>
                    </a:cubicBezTo>
                    <a:moveTo>
                      <a:pt x="113" y="347"/>
                    </a:moveTo>
                    <a:cubicBezTo>
                      <a:pt x="125" y="340"/>
                      <a:pt x="140" y="337"/>
                      <a:pt x="153" y="333"/>
                    </a:cubicBezTo>
                    <a:cubicBezTo>
                      <a:pt x="158" y="331"/>
                      <a:pt x="163" y="329"/>
                      <a:pt x="168" y="327"/>
                    </a:cubicBezTo>
                    <a:cubicBezTo>
                      <a:pt x="165" y="329"/>
                      <a:pt x="162" y="330"/>
                      <a:pt x="158" y="331"/>
                    </a:cubicBezTo>
                    <a:cubicBezTo>
                      <a:pt x="151" y="334"/>
                      <a:pt x="143" y="337"/>
                      <a:pt x="135" y="339"/>
                    </a:cubicBezTo>
                    <a:cubicBezTo>
                      <a:pt x="128" y="341"/>
                      <a:pt x="120" y="343"/>
                      <a:pt x="113" y="347"/>
                    </a:cubicBezTo>
                    <a:cubicBezTo>
                      <a:pt x="113" y="347"/>
                      <a:pt x="113" y="347"/>
                      <a:pt x="113" y="347"/>
                    </a:cubicBezTo>
                    <a:moveTo>
                      <a:pt x="151" y="348"/>
                    </a:moveTo>
                    <a:cubicBezTo>
                      <a:pt x="149" y="348"/>
                      <a:pt x="146" y="348"/>
                      <a:pt x="144" y="348"/>
                    </a:cubicBezTo>
                    <a:cubicBezTo>
                      <a:pt x="154" y="344"/>
                      <a:pt x="165" y="341"/>
                      <a:pt x="175" y="338"/>
                    </a:cubicBezTo>
                    <a:cubicBezTo>
                      <a:pt x="186" y="335"/>
                      <a:pt x="196" y="331"/>
                      <a:pt x="206" y="327"/>
                    </a:cubicBezTo>
                    <a:cubicBezTo>
                      <a:pt x="205" y="328"/>
                      <a:pt x="204" y="328"/>
                      <a:pt x="203" y="329"/>
                    </a:cubicBezTo>
                    <a:cubicBezTo>
                      <a:pt x="196" y="332"/>
                      <a:pt x="190" y="334"/>
                      <a:pt x="183" y="337"/>
                    </a:cubicBezTo>
                    <a:cubicBezTo>
                      <a:pt x="175" y="340"/>
                      <a:pt x="166" y="343"/>
                      <a:pt x="158" y="348"/>
                    </a:cubicBezTo>
                    <a:cubicBezTo>
                      <a:pt x="155" y="348"/>
                      <a:pt x="153" y="348"/>
                      <a:pt x="151" y="348"/>
                    </a:cubicBezTo>
                    <a:moveTo>
                      <a:pt x="163" y="348"/>
                    </a:moveTo>
                    <a:cubicBezTo>
                      <a:pt x="171" y="346"/>
                      <a:pt x="179" y="343"/>
                      <a:pt x="186" y="340"/>
                    </a:cubicBezTo>
                    <a:cubicBezTo>
                      <a:pt x="195" y="337"/>
                      <a:pt x="203" y="334"/>
                      <a:pt x="212" y="330"/>
                    </a:cubicBezTo>
                    <a:cubicBezTo>
                      <a:pt x="213" y="329"/>
                      <a:pt x="215" y="328"/>
                      <a:pt x="217" y="327"/>
                    </a:cubicBezTo>
                    <a:cubicBezTo>
                      <a:pt x="215" y="328"/>
                      <a:pt x="213" y="329"/>
                      <a:pt x="211" y="331"/>
                    </a:cubicBezTo>
                    <a:cubicBezTo>
                      <a:pt x="207" y="333"/>
                      <a:pt x="202" y="335"/>
                      <a:pt x="197" y="336"/>
                    </a:cubicBezTo>
                    <a:cubicBezTo>
                      <a:pt x="190" y="339"/>
                      <a:pt x="183" y="342"/>
                      <a:pt x="176" y="347"/>
                    </a:cubicBezTo>
                    <a:cubicBezTo>
                      <a:pt x="176" y="347"/>
                      <a:pt x="175" y="347"/>
                      <a:pt x="174" y="347"/>
                    </a:cubicBezTo>
                    <a:cubicBezTo>
                      <a:pt x="170" y="347"/>
                      <a:pt x="167" y="348"/>
                      <a:pt x="163" y="348"/>
                    </a:cubicBezTo>
                    <a:moveTo>
                      <a:pt x="217" y="327"/>
                    </a:moveTo>
                    <a:cubicBezTo>
                      <a:pt x="217" y="327"/>
                      <a:pt x="217" y="327"/>
                      <a:pt x="217" y="327"/>
                    </a:cubicBezTo>
                    <a:cubicBezTo>
                      <a:pt x="217" y="327"/>
                      <a:pt x="217" y="327"/>
                      <a:pt x="217" y="327"/>
                    </a:cubicBezTo>
                    <a:moveTo>
                      <a:pt x="178" y="347"/>
                    </a:moveTo>
                    <a:cubicBezTo>
                      <a:pt x="180" y="347"/>
                      <a:pt x="181" y="345"/>
                      <a:pt x="182" y="344"/>
                    </a:cubicBezTo>
                    <a:cubicBezTo>
                      <a:pt x="194" y="337"/>
                      <a:pt x="208" y="335"/>
                      <a:pt x="219" y="327"/>
                    </a:cubicBezTo>
                    <a:cubicBezTo>
                      <a:pt x="221" y="328"/>
                      <a:pt x="222" y="328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1" y="331"/>
                      <a:pt x="218" y="333"/>
                      <a:pt x="215" y="334"/>
                    </a:cubicBezTo>
                    <a:cubicBezTo>
                      <a:pt x="214" y="334"/>
                      <a:pt x="214" y="334"/>
                      <a:pt x="214" y="334"/>
                    </a:cubicBezTo>
                    <a:cubicBezTo>
                      <a:pt x="208" y="337"/>
                      <a:pt x="201" y="338"/>
                      <a:pt x="195" y="341"/>
                    </a:cubicBezTo>
                    <a:cubicBezTo>
                      <a:pt x="192" y="342"/>
                      <a:pt x="188" y="344"/>
                      <a:pt x="185" y="345"/>
                    </a:cubicBezTo>
                    <a:cubicBezTo>
                      <a:pt x="183" y="346"/>
                      <a:pt x="181" y="346"/>
                      <a:pt x="178" y="347"/>
                    </a:cubicBezTo>
                    <a:moveTo>
                      <a:pt x="141" y="348"/>
                    </a:moveTo>
                    <a:cubicBezTo>
                      <a:pt x="137" y="348"/>
                      <a:pt x="133" y="348"/>
                      <a:pt x="129" y="347"/>
                    </a:cubicBezTo>
                    <a:cubicBezTo>
                      <a:pt x="131" y="347"/>
                      <a:pt x="134" y="346"/>
                      <a:pt x="136" y="345"/>
                    </a:cubicBezTo>
                    <a:cubicBezTo>
                      <a:pt x="143" y="342"/>
                      <a:pt x="150" y="340"/>
                      <a:pt x="157" y="338"/>
                    </a:cubicBezTo>
                    <a:cubicBezTo>
                      <a:pt x="169" y="335"/>
                      <a:pt x="181" y="331"/>
                      <a:pt x="193" y="326"/>
                    </a:cubicBezTo>
                    <a:cubicBezTo>
                      <a:pt x="189" y="328"/>
                      <a:pt x="186" y="330"/>
                      <a:pt x="182" y="332"/>
                    </a:cubicBezTo>
                    <a:cubicBezTo>
                      <a:pt x="169" y="338"/>
                      <a:pt x="155" y="343"/>
                      <a:pt x="141" y="348"/>
                    </a:cubicBezTo>
                    <a:moveTo>
                      <a:pt x="63" y="336"/>
                    </a:moveTo>
                    <a:cubicBezTo>
                      <a:pt x="65" y="336"/>
                      <a:pt x="66" y="335"/>
                      <a:pt x="67" y="335"/>
                    </a:cubicBezTo>
                    <a:cubicBezTo>
                      <a:pt x="71" y="333"/>
                      <a:pt x="75" y="331"/>
                      <a:pt x="79" y="330"/>
                    </a:cubicBezTo>
                    <a:cubicBezTo>
                      <a:pt x="84" y="328"/>
                      <a:pt x="90" y="326"/>
                      <a:pt x="95" y="324"/>
                    </a:cubicBezTo>
                    <a:cubicBezTo>
                      <a:pt x="85" y="328"/>
                      <a:pt x="74" y="333"/>
                      <a:pt x="63" y="336"/>
                    </a:cubicBezTo>
                    <a:moveTo>
                      <a:pt x="159" y="348"/>
                    </a:moveTo>
                    <a:cubicBezTo>
                      <a:pt x="160" y="348"/>
                      <a:pt x="160" y="347"/>
                      <a:pt x="161" y="347"/>
                    </a:cubicBezTo>
                    <a:cubicBezTo>
                      <a:pt x="164" y="345"/>
                      <a:pt x="167" y="344"/>
                      <a:pt x="170" y="343"/>
                    </a:cubicBezTo>
                    <a:cubicBezTo>
                      <a:pt x="175" y="341"/>
                      <a:pt x="179" y="339"/>
                      <a:pt x="184" y="338"/>
                    </a:cubicBezTo>
                    <a:cubicBezTo>
                      <a:pt x="194" y="334"/>
                      <a:pt x="204" y="329"/>
                      <a:pt x="214" y="325"/>
                    </a:cubicBezTo>
                    <a:cubicBezTo>
                      <a:pt x="214" y="324"/>
                      <a:pt x="214" y="324"/>
                      <a:pt x="214" y="324"/>
                    </a:cubicBezTo>
                    <a:cubicBezTo>
                      <a:pt x="215" y="325"/>
                      <a:pt x="217" y="325"/>
                      <a:pt x="218" y="326"/>
                    </a:cubicBezTo>
                    <a:cubicBezTo>
                      <a:pt x="199" y="334"/>
                      <a:pt x="181" y="343"/>
                      <a:pt x="161" y="347"/>
                    </a:cubicBezTo>
                    <a:cubicBezTo>
                      <a:pt x="160" y="347"/>
                      <a:pt x="160" y="348"/>
                      <a:pt x="159" y="348"/>
                    </a:cubicBezTo>
                    <a:cubicBezTo>
                      <a:pt x="159" y="348"/>
                      <a:pt x="159" y="348"/>
                      <a:pt x="159" y="348"/>
                    </a:cubicBezTo>
                    <a:moveTo>
                      <a:pt x="161" y="341"/>
                    </a:moveTo>
                    <a:cubicBezTo>
                      <a:pt x="167" y="339"/>
                      <a:pt x="173" y="337"/>
                      <a:pt x="179" y="334"/>
                    </a:cubicBezTo>
                    <a:cubicBezTo>
                      <a:pt x="184" y="332"/>
                      <a:pt x="190" y="328"/>
                      <a:pt x="195" y="326"/>
                    </a:cubicBezTo>
                    <a:cubicBezTo>
                      <a:pt x="199" y="325"/>
                      <a:pt x="203" y="324"/>
                      <a:pt x="207" y="322"/>
                    </a:cubicBezTo>
                    <a:cubicBezTo>
                      <a:pt x="209" y="322"/>
                      <a:pt x="211" y="323"/>
                      <a:pt x="213" y="324"/>
                    </a:cubicBezTo>
                    <a:cubicBezTo>
                      <a:pt x="201" y="327"/>
                      <a:pt x="189" y="333"/>
                      <a:pt x="177" y="336"/>
                    </a:cubicBezTo>
                    <a:cubicBezTo>
                      <a:pt x="172" y="338"/>
                      <a:pt x="166" y="340"/>
                      <a:pt x="161" y="341"/>
                    </a:cubicBezTo>
                    <a:moveTo>
                      <a:pt x="81" y="344"/>
                    </a:moveTo>
                    <a:cubicBezTo>
                      <a:pt x="78" y="343"/>
                      <a:pt x="76" y="343"/>
                      <a:pt x="73" y="343"/>
                    </a:cubicBezTo>
                    <a:cubicBezTo>
                      <a:pt x="91" y="339"/>
                      <a:pt x="109" y="332"/>
                      <a:pt x="126" y="327"/>
                    </a:cubicBezTo>
                    <a:cubicBezTo>
                      <a:pt x="135" y="324"/>
                      <a:pt x="143" y="321"/>
                      <a:pt x="152" y="319"/>
                    </a:cubicBezTo>
                    <a:cubicBezTo>
                      <a:pt x="144" y="322"/>
                      <a:pt x="135" y="325"/>
                      <a:pt x="127" y="328"/>
                    </a:cubicBezTo>
                    <a:cubicBezTo>
                      <a:pt x="112" y="333"/>
                      <a:pt x="96" y="338"/>
                      <a:pt x="81" y="344"/>
                    </a:cubicBezTo>
                    <a:cubicBezTo>
                      <a:pt x="81" y="344"/>
                      <a:pt x="81" y="344"/>
                      <a:pt x="81" y="344"/>
                    </a:cubicBezTo>
                    <a:moveTo>
                      <a:pt x="121" y="347"/>
                    </a:moveTo>
                    <a:cubicBezTo>
                      <a:pt x="119" y="347"/>
                      <a:pt x="117" y="347"/>
                      <a:pt x="114" y="347"/>
                    </a:cubicBezTo>
                    <a:cubicBezTo>
                      <a:pt x="128" y="342"/>
                      <a:pt x="142" y="338"/>
                      <a:pt x="156" y="333"/>
                    </a:cubicBezTo>
                    <a:cubicBezTo>
                      <a:pt x="169" y="329"/>
                      <a:pt x="182" y="322"/>
                      <a:pt x="196" y="319"/>
                    </a:cubicBezTo>
                    <a:cubicBezTo>
                      <a:pt x="194" y="319"/>
                      <a:pt x="191" y="321"/>
                      <a:pt x="188" y="322"/>
                    </a:cubicBezTo>
                    <a:cubicBezTo>
                      <a:pt x="184" y="324"/>
                      <a:pt x="180" y="326"/>
                      <a:pt x="176" y="327"/>
                    </a:cubicBezTo>
                    <a:cubicBezTo>
                      <a:pt x="169" y="330"/>
                      <a:pt x="162" y="332"/>
                      <a:pt x="155" y="334"/>
                    </a:cubicBezTo>
                    <a:cubicBezTo>
                      <a:pt x="144" y="338"/>
                      <a:pt x="131" y="340"/>
                      <a:pt x="121" y="347"/>
                    </a:cubicBezTo>
                    <a:moveTo>
                      <a:pt x="125" y="347"/>
                    </a:moveTo>
                    <a:cubicBezTo>
                      <a:pt x="124" y="347"/>
                      <a:pt x="124" y="347"/>
                      <a:pt x="123" y="347"/>
                    </a:cubicBezTo>
                    <a:cubicBezTo>
                      <a:pt x="125" y="346"/>
                      <a:pt x="128" y="344"/>
                      <a:pt x="129" y="344"/>
                    </a:cubicBezTo>
                    <a:cubicBezTo>
                      <a:pt x="132" y="342"/>
                      <a:pt x="136" y="341"/>
                      <a:pt x="139" y="340"/>
                    </a:cubicBezTo>
                    <a:cubicBezTo>
                      <a:pt x="145" y="338"/>
                      <a:pt x="151" y="336"/>
                      <a:pt x="157" y="335"/>
                    </a:cubicBezTo>
                    <a:cubicBezTo>
                      <a:pt x="171" y="330"/>
                      <a:pt x="185" y="326"/>
                      <a:pt x="198" y="319"/>
                    </a:cubicBezTo>
                    <a:cubicBezTo>
                      <a:pt x="198" y="319"/>
                      <a:pt x="198" y="319"/>
                      <a:pt x="198" y="319"/>
                    </a:cubicBezTo>
                    <a:cubicBezTo>
                      <a:pt x="199" y="319"/>
                      <a:pt x="201" y="319"/>
                      <a:pt x="202" y="320"/>
                    </a:cubicBezTo>
                    <a:cubicBezTo>
                      <a:pt x="203" y="320"/>
                      <a:pt x="204" y="321"/>
                      <a:pt x="205" y="321"/>
                    </a:cubicBezTo>
                    <a:cubicBezTo>
                      <a:pt x="192" y="326"/>
                      <a:pt x="179" y="331"/>
                      <a:pt x="165" y="335"/>
                    </a:cubicBezTo>
                    <a:cubicBezTo>
                      <a:pt x="158" y="337"/>
                      <a:pt x="151" y="339"/>
                      <a:pt x="144" y="341"/>
                    </a:cubicBezTo>
                    <a:cubicBezTo>
                      <a:pt x="137" y="343"/>
                      <a:pt x="131" y="346"/>
                      <a:pt x="125" y="347"/>
                    </a:cubicBezTo>
                    <a:moveTo>
                      <a:pt x="111" y="346"/>
                    </a:moveTo>
                    <a:cubicBezTo>
                      <a:pt x="108" y="346"/>
                      <a:pt x="104" y="346"/>
                      <a:pt x="100" y="346"/>
                    </a:cubicBezTo>
                    <a:cubicBezTo>
                      <a:pt x="106" y="345"/>
                      <a:pt x="111" y="343"/>
                      <a:pt x="117" y="341"/>
                    </a:cubicBezTo>
                    <a:cubicBezTo>
                      <a:pt x="124" y="338"/>
                      <a:pt x="132" y="337"/>
                      <a:pt x="140" y="334"/>
                    </a:cubicBezTo>
                    <a:cubicBezTo>
                      <a:pt x="156" y="329"/>
                      <a:pt x="171" y="323"/>
                      <a:pt x="187" y="319"/>
                    </a:cubicBezTo>
                    <a:cubicBezTo>
                      <a:pt x="189" y="319"/>
                      <a:pt x="190" y="318"/>
                      <a:pt x="192" y="318"/>
                    </a:cubicBezTo>
                    <a:cubicBezTo>
                      <a:pt x="192" y="318"/>
                      <a:pt x="192" y="318"/>
                      <a:pt x="192" y="318"/>
                    </a:cubicBezTo>
                    <a:cubicBezTo>
                      <a:pt x="192" y="318"/>
                      <a:pt x="187" y="319"/>
                      <a:pt x="186" y="320"/>
                    </a:cubicBezTo>
                    <a:cubicBezTo>
                      <a:pt x="182" y="321"/>
                      <a:pt x="178" y="323"/>
                      <a:pt x="174" y="324"/>
                    </a:cubicBezTo>
                    <a:cubicBezTo>
                      <a:pt x="166" y="327"/>
                      <a:pt x="158" y="330"/>
                      <a:pt x="151" y="333"/>
                    </a:cubicBezTo>
                    <a:cubicBezTo>
                      <a:pt x="138" y="337"/>
                      <a:pt x="124" y="340"/>
                      <a:pt x="111" y="346"/>
                    </a:cubicBezTo>
                    <a:moveTo>
                      <a:pt x="97" y="345"/>
                    </a:moveTo>
                    <a:cubicBezTo>
                      <a:pt x="97" y="345"/>
                      <a:pt x="96" y="345"/>
                      <a:pt x="95" y="345"/>
                    </a:cubicBezTo>
                    <a:cubicBezTo>
                      <a:pt x="92" y="345"/>
                      <a:pt x="88" y="345"/>
                      <a:pt x="85" y="344"/>
                    </a:cubicBezTo>
                    <a:cubicBezTo>
                      <a:pt x="99" y="342"/>
                      <a:pt x="113" y="337"/>
                      <a:pt x="127" y="332"/>
                    </a:cubicBezTo>
                    <a:cubicBezTo>
                      <a:pt x="143" y="327"/>
                      <a:pt x="159" y="322"/>
                      <a:pt x="175" y="318"/>
                    </a:cubicBezTo>
                    <a:cubicBezTo>
                      <a:pt x="173" y="318"/>
                      <a:pt x="170" y="319"/>
                      <a:pt x="168" y="320"/>
                    </a:cubicBezTo>
                    <a:cubicBezTo>
                      <a:pt x="160" y="323"/>
                      <a:pt x="151" y="327"/>
                      <a:pt x="143" y="330"/>
                    </a:cubicBezTo>
                    <a:cubicBezTo>
                      <a:pt x="128" y="336"/>
                      <a:pt x="112" y="338"/>
                      <a:pt x="98" y="345"/>
                    </a:cubicBezTo>
                    <a:cubicBezTo>
                      <a:pt x="97" y="345"/>
                      <a:pt x="97" y="345"/>
                      <a:pt x="97" y="345"/>
                    </a:cubicBezTo>
                    <a:moveTo>
                      <a:pt x="189" y="320"/>
                    </a:moveTo>
                    <a:cubicBezTo>
                      <a:pt x="191" y="319"/>
                      <a:pt x="192" y="318"/>
                      <a:pt x="194" y="317"/>
                    </a:cubicBezTo>
                    <a:cubicBezTo>
                      <a:pt x="194" y="317"/>
                      <a:pt x="194" y="317"/>
                      <a:pt x="194" y="317"/>
                    </a:cubicBezTo>
                    <a:cubicBezTo>
                      <a:pt x="195" y="317"/>
                      <a:pt x="196" y="318"/>
                      <a:pt x="197" y="318"/>
                    </a:cubicBezTo>
                    <a:cubicBezTo>
                      <a:pt x="194" y="318"/>
                      <a:pt x="191" y="319"/>
                      <a:pt x="189" y="320"/>
                    </a:cubicBezTo>
                    <a:moveTo>
                      <a:pt x="102" y="344"/>
                    </a:moveTo>
                    <a:cubicBezTo>
                      <a:pt x="101" y="344"/>
                      <a:pt x="107" y="342"/>
                      <a:pt x="108" y="342"/>
                    </a:cubicBezTo>
                    <a:cubicBezTo>
                      <a:pt x="111" y="341"/>
                      <a:pt x="115" y="340"/>
                      <a:pt x="118" y="339"/>
                    </a:cubicBezTo>
                    <a:cubicBezTo>
                      <a:pt x="126" y="337"/>
                      <a:pt x="133" y="335"/>
                      <a:pt x="141" y="332"/>
                    </a:cubicBezTo>
                    <a:cubicBezTo>
                      <a:pt x="156" y="326"/>
                      <a:pt x="170" y="320"/>
                      <a:pt x="186" y="315"/>
                    </a:cubicBezTo>
                    <a:cubicBezTo>
                      <a:pt x="186" y="315"/>
                      <a:pt x="186" y="315"/>
                      <a:pt x="186" y="315"/>
                    </a:cubicBezTo>
                    <a:cubicBezTo>
                      <a:pt x="188" y="315"/>
                      <a:pt x="190" y="316"/>
                      <a:pt x="193" y="317"/>
                    </a:cubicBezTo>
                    <a:cubicBezTo>
                      <a:pt x="178" y="320"/>
                      <a:pt x="163" y="325"/>
                      <a:pt x="149" y="330"/>
                    </a:cubicBezTo>
                    <a:cubicBezTo>
                      <a:pt x="141" y="333"/>
                      <a:pt x="134" y="335"/>
                      <a:pt x="127" y="337"/>
                    </a:cubicBezTo>
                    <a:cubicBezTo>
                      <a:pt x="119" y="339"/>
                      <a:pt x="112" y="342"/>
                      <a:pt x="104" y="344"/>
                    </a:cubicBezTo>
                    <a:cubicBezTo>
                      <a:pt x="103" y="344"/>
                      <a:pt x="102" y="344"/>
                      <a:pt x="102" y="344"/>
                    </a:cubicBezTo>
                    <a:moveTo>
                      <a:pt x="63" y="340"/>
                    </a:moveTo>
                    <a:cubicBezTo>
                      <a:pt x="62" y="340"/>
                      <a:pt x="62" y="339"/>
                      <a:pt x="61" y="339"/>
                    </a:cubicBezTo>
                    <a:cubicBezTo>
                      <a:pt x="60" y="339"/>
                      <a:pt x="60" y="338"/>
                      <a:pt x="60" y="338"/>
                    </a:cubicBezTo>
                    <a:cubicBezTo>
                      <a:pt x="75" y="334"/>
                      <a:pt x="89" y="327"/>
                      <a:pt x="104" y="322"/>
                    </a:cubicBezTo>
                    <a:cubicBezTo>
                      <a:pt x="112" y="320"/>
                      <a:pt x="120" y="318"/>
                      <a:pt x="128" y="316"/>
                    </a:cubicBezTo>
                    <a:cubicBezTo>
                      <a:pt x="131" y="315"/>
                      <a:pt x="135" y="314"/>
                      <a:pt x="139" y="313"/>
                    </a:cubicBezTo>
                    <a:cubicBezTo>
                      <a:pt x="140" y="313"/>
                      <a:pt x="141" y="313"/>
                      <a:pt x="142" y="312"/>
                    </a:cubicBezTo>
                    <a:cubicBezTo>
                      <a:pt x="129" y="318"/>
                      <a:pt x="115" y="322"/>
                      <a:pt x="102" y="327"/>
                    </a:cubicBezTo>
                    <a:cubicBezTo>
                      <a:pt x="97" y="328"/>
                      <a:pt x="93" y="329"/>
                      <a:pt x="89" y="331"/>
                    </a:cubicBezTo>
                    <a:cubicBezTo>
                      <a:pt x="80" y="334"/>
                      <a:pt x="72" y="337"/>
                      <a:pt x="63" y="340"/>
                    </a:cubicBezTo>
                    <a:moveTo>
                      <a:pt x="83" y="344"/>
                    </a:moveTo>
                    <a:cubicBezTo>
                      <a:pt x="85" y="343"/>
                      <a:pt x="88" y="342"/>
                      <a:pt x="90" y="341"/>
                    </a:cubicBezTo>
                    <a:cubicBezTo>
                      <a:pt x="94" y="340"/>
                      <a:pt x="98" y="339"/>
                      <a:pt x="102" y="337"/>
                    </a:cubicBezTo>
                    <a:cubicBezTo>
                      <a:pt x="111" y="335"/>
                      <a:pt x="119" y="332"/>
                      <a:pt x="128" y="329"/>
                    </a:cubicBezTo>
                    <a:cubicBezTo>
                      <a:pt x="135" y="326"/>
                      <a:pt x="143" y="323"/>
                      <a:pt x="151" y="321"/>
                    </a:cubicBezTo>
                    <a:cubicBezTo>
                      <a:pt x="154" y="320"/>
                      <a:pt x="157" y="319"/>
                      <a:pt x="160" y="318"/>
                    </a:cubicBezTo>
                    <a:cubicBezTo>
                      <a:pt x="165" y="316"/>
                      <a:pt x="170" y="315"/>
                      <a:pt x="174" y="312"/>
                    </a:cubicBezTo>
                    <a:cubicBezTo>
                      <a:pt x="177" y="313"/>
                      <a:pt x="181" y="314"/>
                      <a:pt x="184" y="314"/>
                    </a:cubicBezTo>
                    <a:cubicBezTo>
                      <a:pt x="168" y="318"/>
                      <a:pt x="153" y="323"/>
                      <a:pt x="137" y="328"/>
                    </a:cubicBezTo>
                    <a:cubicBezTo>
                      <a:pt x="121" y="333"/>
                      <a:pt x="105" y="340"/>
                      <a:pt x="88" y="343"/>
                    </a:cubicBezTo>
                    <a:cubicBezTo>
                      <a:pt x="86" y="343"/>
                      <a:pt x="85" y="343"/>
                      <a:pt x="83" y="344"/>
                    </a:cubicBezTo>
                    <a:moveTo>
                      <a:pt x="70" y="342"/>
                    </a:moveTo>
                    <a:cubicBezTo>
                      <a:pt x="69" y="342"/>
                      <a:pt x="66" y="341"/>
                      <a:pt x="65" y="341"/>
                    </a:cubicBezTo>
                    <a:cubicBezTo>
                      <a:pt x="74" y="337"/>
                      <a:pt x="84" y="333"/>
                      <a:pt x="94" y="330"/>
                    </a:cubicBezTo>
                    <a:cubicBezTo>
                      <a:pt x="102" y="328"/>
                      <a:pt x="109" y="326"/>
                      <a:pt x="117" y="324"/>
                    </a:cubicBezTo>
                    <a:cubicBezTo>
                      <a:pt x="124" y="322"/>
                      <a:pt x="132" y="319"/>
                      <a:pt x="140" y="317"/>
                    </a:cubicBezTo>
                    <a:cubicBezTo>
                      <a:pt x="143" y="316"/>
                      <a:pt x="146" y="315"/>
                      <a:pt x="150" y="313"/>
                    </a:cubicBezTo>
                    <a:cubicBezTo>
                      <a:pt x="151" y="313"/>
                      <a:pt x="152" y="313"/>
                      <a:pt x="153" y="312"/>
                    </a:cubicBezTo>
                    <a:cubicBezTo>
                      <a:pt x="141" y="318"/>
                      <a:pt x="127" y="321"/>
                      <a:pt x="114" y="326"/>
                    </a:cubicBezTo>
                    <a:cubicBezTo>
                      <a:pt x="107" y="328"/>
                      <a:pt x="100" y="332"/>
                      <a:pt x="92" y="334"/>
                    </a:cubicBezTo>
                    <a:cubicBezTo>
                      <a:pt x="85" y="336"/>
                      <a:pt x="77" y="339"/>
                      <a:pt x="70" y="342"/>
                    </a:cubicBezTo>
                    <a:moveTo>
                      <a:pt x="72" y="342"/>
                    </a:moveTo>
                    <a:cubicBezTo>
                      <a:pt x="79" y="341"/>
                      <a:pt x="87" y="337"/>
                      <a:pt x="94" y="334"/>
                    </a:cubicBezTo>
                    <a:cubicBezTo>
                      <a:pt x="102" y="332"/>
                      <a:pt x="110" y="328"/>
                      <a:pt x="118" y="325"/>
                    </a:cubicBezTo>
                    <a:cubicBezTo>
                      <a:pt x="132" y="321"/>
                      <a:pt x="147" y="317"/>
                      <a:pt x="160" y="309"/>
                    </a:cubicBezTo>
                    <a:cubicBezTo>
                      <a:pt x="164" y="310"/>
                      <a:pt x="168" y="311"/>
                      <a:pt x="172" y="312"/>
                    </a:cubicBezTo>
                    <a:cubicBezTo>
                      <a:pt x="168" y="314"/>
                      <a:pt x="163" y="315"/>
                      <a:pt x="158" y="317"/>
                    </a:cubicBezTo>
                    <a:cubicBezTo>
                      <a:pt x="155" y="318"/>
                      <a:pt x="152" y="318"/>
                      <a:pt x="149" y="319"/>
                    </a:cubicBezTo>
                    <a:cubicBezTo>
                      <a:pt x="141" y="321"/>
                      <a:pt x="132" y="324"/>
                      <a:pt x="124" y="326"/>
                    </a:cubicBezTo>
                    <a:cubicBezTo>
                      <a:pt x="107" y="332"/>
                      <a:pt x="90" y="338"/>
                      <a:pt x="72" y="342"/>
                    </a:cubicBezTo>
                    <a:moveTo>
                      <a:pt x="113" y="319"/>
                    </a:moveTo>
                    <a:cubicBezTo>
                      <a:pt x="121" y="316"/>
                      <a:pt x="129" y="313"/>
                      <a:pt x="137" y="309"/>
                    </a:cubicBezTo>
                    <a:cubicBezTo>
                      <a:pt x="140" y="310"/>
                      <a:pt x="143" y="310"/>
                      <a:pt x="146" y="310"/>
                    </a:cubicBezTo>
                    <a:cubicBezTo>
                      <a:pt x="135" y="314"/>
                      <a:pt x="124" y="316"/>
                      <a:pt x="113" y="319"/>
                    </a:cubicBezTo>
                    <a:moveTo>
                      <a:pt x="71" y="328"/>
                    </a:moveTo>
                    <a:cubicBezTo>
                      <a:pt x="84" y="323"/>
                      <a:pt x="98" y="320"/>
                      <a:pt x="111" y="316"/>
                    </a:cubicBezTo>
                    <a:cubicBezTo>
                      <a:pt x="118" y="314"/>
                      <a:pt x="124" y="312"/>
                      <a:pt x="130" y="310"/>
                    </a:cubicBezTo>
                    <a:cubicBezTo>
                      <a:pt x="131" y="310"/>
                      <a:pt x="132" y="309"/>
                      <a:pt x="133" y="309"/>
                    </a:cubicBezTo>
                    <a:cubicBezTo>
                      <a:pt x="134" y="309"/>
                      <a:pt x="134" y="309"/>
                      <a:pt x="135" y="309"/>
                    </a:cubicBezTo>
                    <a:cubicBezTo>
                      <a:pt x="133" y="310"/>
                      <a:pt x="132" y="311"/>
                      <a:pt x="131" y="311"/>
                    </a:cubicBezTo>
                    <a:cubicBezTo>
                      <a:pt x="108" y="321"/>
                      <a:pt x="83" y="326"/>
                      <a:pt x="61" y="336"/>
                    </a:cubicBezTo>
                    <a:cubicBezTo>
                      <a:pt x="63" y="334"/>
                      <a:pt x="68" y="329"/>
                      <a:pt x="69" y="329"/>
                    </a:cubicBezTo>
                    <a:cubicBezTo>
                      <a:pt x="70" y="328"/>
                      <a:pt x="70" y="328"/>
                      <a:pt x="71" y="328"/>
                    </a:cubicBezTo>
                    <a:cubicBezTo>
                      <a:pt x="71" y="328"/>
                      <a:pt x="71" y="328"/>
                      <a:pt x="71" y="328"/>
                    </a:cubicBezTo>
                    <a:moveTo>
                      <a:pt x="115" y="323"/>
                    </a:moveTo>
                    <a:cubicBezTo>
                      <a:pt x="126" y="320"/>
                      <a:pt x="137" y="315"/>
                      <a:pt x="148" y="310"/>
                    </a:cubicBezTo>
                    <a:cubicBezTo>
                      <a:pt x="148" y="310"/>
                      <a:pt x="149" y="310"/>
                      <a:pt x="149" y="310"/>
                    </a:cubicBezTo>
                    <a:cubicBezTo>
                      <a:pt x="151" y="310"/>
                      <a:pt x="154" y="310"/>
                      <a:pt x="156" y="309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9"/>
                      <a:pt x="158" y="309"/>
                      <a:pt x="158" y="309"/>
                    </a:cubicBezTo>
                    <a:cubicBezTo>
                      <a:pt x="144" y="315"/>
                      <a:pt x="129" y="319"/>
                      <a:pt x="115" y="323"/>
                    </a:cubicBezTo>
                    <a:moveTo>
                      <a:pt x="72" y="327"/>
                    </a:moveTo>
                    <a:cubicBezTo>
                      <a:pt x="82" y="320"/>
                      <a:pt x="93" y="317"/>
                      <a:pt x="104" y="314"/>
                    </a:cubicBezTo>
                    <a:cubicBezTo>
                      <a:pt x="112" y="312"/>
                      <a:pt x="121" y="311"/>
                      <a:pt x="129" y="309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22" y="311"/>
                      <a:pt x="115" y="314"/>
                      <a:pt x="107" y="316"/>
                    </a:cubicBezTo>
                    <a:cubicBezTo>
                      <a:pt x="95" y="319"/>
                      <a:pt x="84" y="322"/>
                      <a:pt x="72" y="327"/>
                    </a:cubicBezTo>
                    <a:moveTo>
                      <a:pt x="148" y="305"/>
                    </a:moveTo>
                    <a:cubicBezTo>
                      <a:pt x="150" y="304"/>
                      <a:pt x="153" y="303"/>
                      <a:pt x="155" y="302"/>
                    </a:cubicBezTo>
                    <a:cubicBezTo>
                      <a:pt x="155" y="303"/>
                      <a:pt x="154" y="305"/>
                      <a:pt x="154" y="306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06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0" y="305"/>
                      <a:pt x="149" y="305"/>
                      <a:pt x="149" y="305"/>
                    </a:cubicBezTo>
                    <a:cubicBezTo>
                      <a:pt x="149" y="305"/>
                      <a:pt x="148" y="305"/>
                      <a:pt x="148" y="305"/>
                    </a:cubicBezTo>
                    <a:moveTo>
                      <a:pt x="146" y="306"/>
                    </a:moveTo>
                    <a:cubicBezTo>
                      <a:pt x="142" y="306"/>
                      <a:pt x="138" y="306"/>
                      <a:pt x="135" y="306"/>
                    </a:cubicBezTo>
                    <a:cubicBezTo>
                      <a:pt x="138" y="305"/>
                      <a:pt x="141" y="304"/>
                      <a:pt x="143" y="304"/>
                    </a:cubicBezTo>
                    <a:cubicBezTo>
                      <a:pt x="147" y="303"/>
                      <a:pt x="150" y="302"/>
                      <a:pt x="153" y="302"/>
                    </a:cubicBezTo>
                    <a:cubicBezTo>
                      <a:pt x="151" y="302"/>
                      <a:pt x="148" y="304"/>
                      <a:pt x="146" y="305"/>
                    </a:cubicBezTo>
                    <a:cubicBezTo>
                      <a:pt x="146" y="306"/>
                      <a:pt x="146" y="306"/>
                      <a:pt x="146" y="306"/>
                    </a:cubicBezTo>
                    <a:moveTo>
                      <a:pt x="131" y="305"/>
                    </a:move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0" y="303"/>
                    </a:cubicBezTo>
                    <a:cubicBezTo>
                      <a:pt x="137" y="303"/>
                      <a:pt x="143" y="300"/>
                      <a:pt x="150" y="299"/>
                    </a:cubicBezTo>
                    <a:cubicBezTo>
                      <a:pt x="151" y="299"/>
                      <a:pt x="151" y="298"/>
                      <a:pt x="151" y="298"/>
                    </a:cubicBezTo>
                    <a:cubicBezTo>
                      <a:pt x="152" y="298"/>
                      <a:pt x="151" y="299"/>
                      <a:pt x="150" y="299"/>
                    </a:cubicBezTo>
                    <a:cubicBezTo>
                      <a:pt x="148" y="300"/>
                      <a:pt x="147" y="300"/>
                      <a:pt x="147" y="300"/>
                    </a:cubicBezTo>
                    <a:cubicBezTo>
                      <a:pt x="145" y="301"/>
                      <a:pt x="143" y="301"/>
                      <a:pt x="141" y="302"/>
                    </a:cubicBezTo>
                    <a:cubicBezTo>
                      <a:pt x="137" y="303"/>
                      <a:pt x="134" y="304"/>
                      <a:pt x="131" y="305"/>
                    </a:cubicBezTo>
                    <a:moveTo>
                      <a:pt x="130" y="301"/>
                    </a:moveTo>
                    <a:cubicBezTo>
                      <a:pt x="130" y="301"/>
                      <a:pt x="130" y="300"/>
                      <a:pt x="130" y="299"/>
                    </a:cubicBezTo>
                    <a:cubicBezTo>
                      <a:pt x="133" y="299"/>
                      <a:pt x="137" y="299"/>
                      <a:pt x="140" y="298"/>
                    </a:cubicBezTo>
                    <a:cubicBezTo>
                      <a:pt x="137" y="299"/>
                      <a:pt x="133" y="300"/>
                      <a:pt x="130" y="301"/>
                    </a:cubicBezTo>
                    <a:moveTo>
                      <a:pt x="130" y="302"/>
                    </a:move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34" y="302"/>
                      <a:pt x="139" y="299"/>
                      <a:pt x="142" y="298"/>
                    </a:cubicBezTo>
                    <a:cubicBezTo>
                      <a:pt x="146" y="297"/>
                      <a:pt x="150" y="296"/>
                      <a:pt x="154" y="294"/>
                    </a:cubicBezTo>
                    <a:cubicBezTo>
                      <a:pt x="155" y="296"/>
                      <a:pt x="155" y="299"/>
                      <a:pt x="155" y="301"/>
                    </a:cubicBezTo>
                    <a:cubicBezTo>
                      <a:pt x="151" y="301"/>
                      <a:pt x="147" y="302"/>
                      <a:pt x="143" y="303"/>
                    </a:cubicBezTo>
                    <a:cubicBezTo>
                      <a:pt x="141" y="303"/>
                      <a:pt x="139" y="304"/>
                      <a:pt x="137" y="304"/>
                    </a:cubicBezTo>
                    <a:cubicBezTo>
                      <a:pt x="137" y="304"/>
                      <a:pt x="134" y="305"/>
                      <a:pt x="133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3" y="305"/>
                      <a:pt x="133" y="305"/>
                      <a:pt x="133" y="305"/>
                    </a:cubicBezTo>
                    <a:cubicBezTo>
                      <a:pt x="140" y="303"/>
                      <a:pt x="147" y="302"/>
                      <a:pt x="153" y="298"/>
                    </a:cubicBezTo>
                    <a:cubicBezTo>
                      <a:pt x="153" y="298"/>
                      <a:pt x="153" y="297"/>
                      <a:pt x="153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5" y="298"/>
                      <a:pt x="138" y="302"/>
                      <a:pt x="130" y="302"/>
                    </a:cubicBezTo>
                    <a:moveTo>
                      <a:pt x="130" y="297"/>
                    </a:moveTo>
                    <a:cubicBezTo>
                      <a:pt x="130" y="297"/>
                      <a:pt x="130" y="296"/>
                      <a:pt x="131" y="295"/>
                    </a:cubicBezTo>
                    <a:cubicBezTo>
                      <a:pt x="136" y="294"/>
                      <a:pt x="141" y="292"/>
                      <a:pt x="147" y="291"/>
                    </a:cubicBezTo>
                    <a:cubicBezTo>
                      <a:pt x="145" y="292"/>
                      <a:pt x="143" y="292"/>
                      <a:pt x="141" y="293"/>
                    </a:cubicBezTo>
                    <a:cubicBezTo>
                      <a:pt x="137" y="295"/>
                      <a:pt x="134" y="296"/>
                      <a:pt x="130" y="297"/>
                    </a:cubicBezTo>
                    <a:moveTo>
                      <a:pt x="130" y="299"/>
                    </a:moveTo>
                    <a:cubicBezTo>
                      <a:pt x="130" y="298"/>
                      <a:pt x="130" y="298"/>
                      <a:pt x="130" y="298"/>
                    </a:cubicBezTo>
                    <a:cubicBezTo>
                      <a:pt x="134" y="298"/>
                      <a:pt x="138" y="295"/>
                      <a:pt x="141" y="294"/>
                    </a:cubicBezTo>
                    <a:cubicBezTo>
                      <a:pt x="145" y="292"/>
                      <a:pt x="149" y="291"/>
                      <a:pt x="153" y="289"/>
                    </a:cubicBezTo>
                    <a:cubicBezTo>
                      <a:pt x="154" y="290"/>
                      <a:pt x="154" y="292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46" y="295"/>
                      <a:pt x="138" y="298"/>
                      <a:pt x="130" y="299"/>
                    </a:cubicBezTo>
                    <a:moveTo>
                      <a:pt x="131" y="294"/>
                    </a:moveTo>
                    <a:cubicBezTo>
                      <a:pt x="131" y="293"/>
                      <a:pt x="132" y="291"/>
                      <a:pt x="132" y="290"/>
                    </a:cubicBezTo>
                    <a:cubicBezTo>
                      <a:pt x="135" y="289"/>
                      <a:pt x="138" y="289"/>
                      <a:pt x="141" y="288"/>
                    </a:cubicBezTo>
                    <a:cubicBezTo>
                      <a:pt x="143" y="287"/>
                      <a:pt x="144" y="287"/>
                      <a:pt x="146" y="286"/>
                    </a:cubicBezTo>
                    <a:cubicBezTo>
                      <a:pt x="147" y="286"/>
                      <a:pt x="149" y="285"/>
                      <a:pt x="150" y="285"/>
                    </a:cubicBezTo>
                    <a:cubicBezTo>
                      <a:pt x="150" y="285"/>
                      <a:pt x="149" y="285"/>
                      <a:pt x="148" y="286"/>
                    </a:cubicBezTo>
                    <a:cubicBezTo>
                      <a:pt x="142" y="288"/>
                      <a:pt x="136" y="291"/>
                      <a:pt x="131" y="294"/>
                    </a:cubicBezTo>
                    <a:moveTo>
                      <a:pt x="132" y="294"/>
                    </a:moveTo>
                    <a:cubicBezTo>
                      <a:pt x="132" y="294"/>
                      <a:pt x="132" y="294"/>
                      <a:pt x="133" y="294"/>
                    </a:cubicBezTo>
                    <a:cubicBezTo>
                      <a:pt x="135" y="293"/>
                      <a:pt x="136" y="292"/>
                      <a:pt x="138" y="291"/>
                    </a:cubicBezTo>
                    <a:cubicBezTo>
                      <a:pt x="143" y="289"/>
                      <a:pt x="147" y="287"/>
                      <a:pt x="152" y="285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2" y="286"/>
                      <a:pt x="153" y="287"/>
                      <a:pt x="153" y="288"/>
                    </a:cubicBezTo>
                    <a:cubicBezTo>
                      <a:pt x="146" y="290"/>
                      <a:pt x="139" y="292"/>
                      <a:pt x="132" y="294"/>
                    </a:cubicBezTo>
                    <a:cubicBezTo>
                      <a:pt x="132" y="294"/>
                      <a:pt x="132" y="294"/>
                      <a:pt x="132" y="294"/>
                    </a:cubicBezTo>
                    <a:moveTo>
                      <a:pt x="133" y="288"/>
                    </a:moveTo>
                    <a:cubicBezTo>
                      <a:pt x="133" y="287"/>
                      <a:pt x="133" y="286"/>
                      <a:pt x="134" y="286"/>
                    </a:cubicBezTo>
                    <a:cubicBezTo>
                      <a:pt x="138" y="285"/>
                      <a:pt x="144" y="284"/>
                      <a:pt x="147" y="282"/>
                    </a:cubicBezTo>
                    <a:cubicBezTo>
                      <a:pt x="143" y="285"/>
                      <a:pt x="137" y="286"/>
                      <a:pt x="133" y="288"/>
                    </a:cubicBezTo>
                    <a:moveTo>
                      <a:pt x="135" y="283"/>
                    </a:moveTo>
                    <a:cubicBezTo>
                      <a:pt x="135" y="283"/>
                      <a:pt x="135" y="282"/>
                      <a:pt x="135" y="281"/>
                    </a:cubicBezTo>
                    <a:cubicBezTo>
                      <a:pt x="138" y="281"/>
                      <a:pt x="140" y="281"/>
                      <a:pt x="143" y="280"/>
                    </a:cubicBezTo>
                    <a:cubicBezTo>
                      <a:pt x="143" y="280"/>
                      <a:pt x="144" y="280"/>
                      <a:pt x="145" y="279"/>
                    </a:cubicBezTo>
                    <a:cubicBezTo>
                      <a:pt x="144" y="280"/>
                      <a:pt x="144" y="280"/>
                      <a:pt x="144" y="280"/>
                    </a:cubicBezTo>
                    <a:cubicBezTo>
                      <a:pt x="141" y="281"/>
                      <a:pt x="138" y="282"/>
                      <a:pt x="135" y="283"/>
                    </a:cubicBezTo>
                    <a:moveTo>
                      <a:pt x="134" y="285"/>
                    </a:move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9" y="282"/>
                      <a:pt x="145" y="281"/>
                      <a:pt x="149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80"/>
                      <a:pt x="151" y="282"/>
                      <a:pt x="152" y="284"/>
                    </a:cubicBezTo>
                    <a:cubicBezTo>
                      <a:pt x="152" y="284"/>
                      <a:pt x="152" y="284"/>
                      <a:pt x="152" y="284"/>
                    </a:cubicBezTo>
                    <a:cubicBezTo>
                      <a:pt x="145" y="285"/>
                      <a:pt x="139" y="287"/>
                      <a:pt x="133" y="289"/>
                    </a:cubicBezTo>
                    <a:cubicBezTo>
                      <a:pt x="135" y="288"/>
                      <a:pt x="139" y="286"/>
                      <a:pt x="141" y="285"/>
                    </a:cubicBezTo>
                    <a:cubicBezTo>
                      <a:pt x="144" y="284"/>
                      <a:pt x="147" y="283"/>
                      <a:pt x="149" y="282"/>
                    </a:cubicBezTo>
                    <a:cubicBezTo>
                      <a:pt x="150" y="282"/>
                      <a:pt x="150" y="281"/>
                      <a:pt x="149" y="281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6" y="282"/>
                      <a:pt x="144" y="282"/>
                      <a:pt x="141" y="283"/>
                    </a:cubicBezTo>
                    <a:cubicBezTo>
                      <a:pt x="139" y="283"/>
                      <a:pt x="136" y="284"/>
                      <a:pt x="134" y="285"/>
                    </a:cubicBezTo>
                    <a:moveTo>
                      <a:pt x="136" y="280"/>
                    </a:moveTo>
                    <a:cubicBezTo>
                      <a:pt x="136" y="280"/>
                      <a:pt x="136" y="279"/>
                      <a:pt x="136" y="278"/>
                    </a:cubicBezTo>
                    <a:cubicBezTo>
                      <a:pt x="137" y="278"/>
                      <a:pt x="137" y="278"/>
                      <a:pt x="138" y="278"/>
                    </a:cubicBezTo>
                    <a:cubicBezTo>
                      <a:pt x="140" y="278"/>
                      <a:pt x="142" y="278"/>
                      <a:pt x="145" y="278"/>
                    </a:cubicBezTo>
                    <a:cubicBezTo>
                      <a:pt x="146" y="278"/>
                      <a:pt x="147" y="278"/>
                      <a:pt x="148" y="278"/>
                    </a:cubicBezTo>
                    <a:cubicBezTo>
                      <a:pt x="144" y="279"/>
                      <a:pt x="140" y="280"/>
                      <a:pt x="136" y="280"/>
                    </a:cubicBezTo>
                    <a:moveTo>
                      <a:pt x="81" y="275"/>
                    </a:moveTo>
                    <a:cubicBezTo>
                      <a:pt x="81" y="275"/>
                      <a:pt x="80" y="275"/>
                      <a:pt x="79" y="274"/>
                    </a:cubicBezTo>
                    <a:cubicBezTo>
                      <a:pt x="77" y="271"/>
                      <a:pt x="83" y="264"/>
                      <a:pt x="84" y="262"/>
                    </a:cubicBezTo>
                    <a:cubicBezTo>
                      <a:pt x="86" y="260"/>
                      <a:pt x="88" y="257"/>
                      <a:pt x="89" y="254"/>
                    </a:cubicBezTo>
                    <a:cubicBezTo>
                      <a:pt x="91" y="255"/>
                      <a:pt x="92" y="255"/>
                      <a:pt x="94" y="256"/>
                    </a:cubicBezTo>
                    <a:cubicBezTo>
                      <a:pt x="92" y="261"/>
                      <a:pt x="86" y="275"/>
                      <a:pt x="81" y="275"/>
                    </a:cubicBezTo>
                    <a:moveTo>
                      <a:pt x="132" y="204"/>
                    </a:moveTo>
                    <a:cubicBezTo>
                      <a:pt x="133" y="203"/>
                      <a:pt x="133" y="203"/>
                      <a:pt x="133" y="203"/>
                    </a:cubicBezTo>
                    <a:cubicBezTo>
                      <a:pt x="132" y="204"/>
                      <a:pt x="132" y="204"/>
                      <a:pt x="132" y="204"/>
                    </a:cubicBezTo>
                    <a:moveTo>
                      <a:pt x="134" y="203"/>
                    </a:move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4" y="203"/>
                      <a:pt x="134" y="203"/>
                      <a:pt x="134" y="203"/>
                    </a:cubicBezTo>
                    <a:moveTo>
                      <a:pt x="139" y="218"/>
                    </a:moveTo>
                    <a:cubicBezTo>
                      <a:pt x="138" y="218"/>
                      <a:pt x="138" y="217"/>
                      <a:pt x="141" y="216"/>
                    </a:cubicBezTo>
                    <a:cubicBezTo>
                      <a:pt x="144" y="215"/>
                      <a:pt x="147" y="214"/>
                      <a:pt x="150" y="212"/>
                    </a:cubicBezTo>
                    <a:cubicBezTo>
                      <a:pt x="157" y="209"/>
                      <a:pt x="164" y="206"/>
                      <a:pt x="172" y="203"/>
                    </a:cubicBezTo>
                    <a:cubicBezTo>
                      <a:pt x="173" y="203"/>
                      <a:pt x="175" y="202"/>
                      <a:pt x="176" y="202"/>
                    </a:cubicBezTo>
                    <a:cubicBezTo>
                      <a:pt x="172" y="204"/>
                      <a:pt x="167" y="207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57" y="211"/>
                      <a:pt x="151" y="213"/>
                      <a:pt x="146" y="215"/>
                    </a:cubicBezTo>
                    <a:cubicBezTo>
                      <a:pt x="144" y="216"/>
                      <a:pt x="143" y="217"/>
                      <a:pt x="142" y="217"/>
                    </a:cubicBezTo>
                    <a:cubicBezTo>
                      <a:pt x="141" y="217"/>
                      <a:pt x="140" y="218"/>
                      <a:pt x="139" y="218"/>
                    </a:cubicBezTo>
                    <a:moveTo>
                      <a:pt x="141" y="220"/>
                    </a:moveTo>
                    <a:cubicBezTo>
                      <a:pt x="140" y="220"/>
                      <a:pt x="139" y="220"/>
                      <a:pt x="138" y="220"/>
                    </a:cubicBezTo>
                    <a:cubicBezTo>
                      <a:pt x="135" y="220"/>
                      <a:pt x="133" y="218"/>
                      <a:pt x="132" y="216"/>
                    </a:cubicBezTo>
                    <a:cubicBezTo>
                      <a:pt x="141" y="215"/>
                      <a:pt x="149" y="211"/>
                      <a:pt x="158" y="207"/>
                    </a:cubicBezTo>
                    <a:cubicBezTo>
                      <a:pt x="163" y="205"/>
                      <a:pt x="168" y="203"/>
                      <a:pt x="174" y="201"/>
                    </a:cubicBezTo>
                    <a:cubicBezTo>
                      <a:pt x="177" y="200"/>
                      <a:pt x="181" y="199"/>
                      <a:pt x="184" y="198"/>
                    </a:cubicBezTo>
                    <a:cubicBezTo>
                      <a:pt x="183" y="199"/>
                      <a:pt x="182" y="199"/>
                      <a:pt x="182" y="199"/>
                    </a:cubicBezTo>
                    <a:cubicBezTo>
                      <a:pt x="179" y="200"/>
                      <a:pt x="176" y="201"/>
                      <a:pt x="174" y="202"/>
                    </a:cubicBezTo>
                    <a:cubicBezTo>
                      <a:pt x="168" y="204"/>
                      <a:pt x="163" y="206"/>
                      <a:pt x="157" y="208"/>
                    </a:cubicBezTo>
                    <a:cubicBezTo>
                      <a:pt x="153" y="210"/>
                      <a:pt x="149" y="212"/>
                      <a:pt x="146" y="213"/>
                    </a:cubicBezTo>
                    <a:cubicBezTo>
                      <a:pt x="142" y="215"/>
                      <a:pt x="139" y="216"/>
                      <a:pt x="136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7" y="219"/>
                      <a:pt x="137" y="219"/>
                      <a:pt x="138" y="219"/>
                    </a:cubicBezTo>
                    <a:cubicBezTo>
                      <a:pt x="140" y="219"/>
                      <a:pt x="141" y="218"/>
                      <a:pt x="143" y="218"/>
                    </a:cubicBezTo>
                    <a:cubicBezTo>
                      <a:pt x="148" y="216"/>
                      <a:pt x="152" y="214"/>
                      <a:pt x="157" y="212"/>
                    </a:cubicBezTo>
                    <a:cubicBezTo>
                      <a:pt x="156" y="212"/>
                      <a:pt x="156" y="212"/>
                      <a:pt x="156" y="212"/>
                    </a:cubicBezTo>
                    <a:cubicBezTo>
                      <a:pt x="156" y="212"/>
                      <a:pt x="157" y="212"/>
                      <a:pt x="158" y="212"/>
                    </a:cubicBezTo>
                    <a:cubicBezTo>
                      <a:pt x="159" y="211"/>
                      <a:pt x="160" y="211"/>
                      <a:pt x="160" y="211"/>
                    </a:cubicBezTo>
                    <a:cubicBezTo>
                      <a:pt x="161" y="211"/>
                      <a:pt x="160" y="211"/>
                      <a:pt x="160" y="211"/>
                    </a:cubicBezTo>
                    <a:cubicBezTo>
                      <a:pt x="158" y="213"/>
                      <a:pt x="155" y="213"/>
                      <a:pt x="153" y="214"/>
                    </a:cubicBezTo>
                    <a:cubicBezTo>
                      <a:pt x="150" y="215"/>
                      <a:pt x="147" y="216"/>
                      <a:pt x="146" y="218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7" y="219"/>
                      <a:pt x="147" y="219"/>
                      <a:pt x="147" y="219"/>
                    </a:cubicBezTo>
                    <a:cubicBezTo>
                      <a:pt x="147" y="219"/>
                      <a:pt x="147" y="218"/>
                      <a:pt x="147" y="218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5"/>
                      <a:pt x="155" y="215"/>
                      <a:pt x="156" y="214"/>
                    </a:cubicBezTo>
                    <a:cubicBezTo>
                      <a:pt x="157" y="214"/>
                      <a:pt x="158" y="213"/>
                      <a:pt x="159" y="213"/>
                    </a:cubicBezTo>
                    <a:cubicBezTo>
                      <a:pt x="154" y="217"/>
                      <a:pt x="147" y="220"/>
                      <a:pt x="141" y="220"/>
                    </a:cubicBezTo>
                    <a:moveTo>
                      <a:pt x="131" y="214"/>
                    </a:moveTo>
                    <a:cubicBezTo>
                      <a:pt x="131" y="213"/>
                      <a:pt x="131" y="212"/>
                      <a:pt x="130" y="211"/>
                    </a:cubicBezTo>
                    <a:cubicBezTo>
                      <a:pt x="135" y="209"/>
                      <a:pt x="140" y="207"/>
                      <a:pt x="144" y="205"/>
                    </a:cubicBezTo>
                    <a:cubicBezTo>
                      <a:pt x="151" y="202"/>
                      <a:pt x="158" y="201"/>
                      <a:pt x="164" y="199"/>
                    </a:cubicBezTo>
                    <a:cubicBezTo>
                      <a:pt x="170" y="197"/>
                      <a:pt x="175" y="195"/>
                      <a:pt x="180" y="193"/>
                    </a:cubicBezTo>
                    <a:cubicBezTo>
                      <a:pt x="179" y="194"/>
                      <a:pt x="178" y="194"/>
                      <a:pt x="177" y="194"/>
                    </a:cubicBezTo>
                    <a:cubicBezTo>
                      <a:pt x="171" y="197"/>
                      <a:pt x="165" y="199"/>
                      <a:pt x="159" y="201"/>
                    </a:cubicBezTo>
                    <a:cubicBezTo>
                      <a:pt x="153" y="204"/>
                      <a:pt x="147" y="207"/>
                      <a:pt x="141" y="210"/>
                    </a:cubicBezTo>
                    <a:cubicBezTo>
                      <a:pt x="138" y="211"/>
                      <a:pt x="134" y="212"/>
                      <a:pt x="131" y="214"/>
                    </a:cubicBezTo>
                    <a:moveTo>
                      <a:pt x="130" y="209"/>
                    </a:moveTo>
                    <a:cubicBezTo>
                      <a:pt x="130" y="208"/>
                      <a:pt x="130" y="206"/>
                      <a:pt x="130" y="205"/>
                    </a:cubicBezTo>
                    <a:cubicBezTo>
                      <a:pt x="142" y="201"/>
                      <a:pt x="154" y="196"/>
                      <a:pt x="166" y="192"/>
                    </a:cubicBezTo>
                    <a:cubicBezTo>
                      <a:pt x="169" y="191"/>
                      <a:pt x="172" y="190"/>
                      <a:pt x="175" y="189"/>
                    </a:cubicBezTo>
                    <a:cubicBezTo>
                      <a:pt x="170" y="191"/>
                      <a:pt x="165" y="193"/>
                      <a:pt x="160" y="195"/>
                    </a:cubicBezTo>
                    <a:cubicBezTo>
                      <a:pt x="152" y="198"/>
                      <a:pt x="145" y="201"/>
                      <a:pt x="138" y="204"/>
                    </a:cubicBezTo>
                    <a:cubicBezTo>
                      <a:pt x="135" y="205"/>
                      <a:pt x="132" y="207"/>
                      <a:pt x="130" y="209"/>
                    </a:cubicBezTo>
                    <a:moveTo>
                      <a:pt x="135" y="215"/>
                    </a:moveTo>
                    <a:cubicBezTo>
                      <a:pt x="134" y="215"/>
                      <a:pt x="134" y="214"/>
                      <a:pt x="133" y="214"/>
                    </a:cubicBezTo>
                    <a:cubicBezTo>
                      <a:pt x="134" y="214"/>
                      <a:pt x="135" y="213"/>
                      <a:pt x="137" y="213"/>
                    </a:cubicBezTo>
                    <a:cubicBezTo>
                      <a:pt x="147" y="209"/>
                      <a:pt x="156" y="204"/>
                      <a:pt x="166" y="200"/>
                    </a:cubicBezTo>
                    <a:cubicBezTo>
                      <a:pt x="177" y="196"/>
                      <a:pt x="188" y="193"/>
                      <a:pt x="198" y="187"/>
                    </a:cubicBezTo>
                    <a:cubicBezTo>
                      <a:pt x="196" y="191"/>
                      <a:pt x="193" y="194"/>
                      <a:pt x="189" y="196"/>
                    </a:cubicBezTo>
                    <a:cubicBezTo>
                      <a:pt x="179" y="198"/>
                      <a:pt x="169" y="201"/>
                      <a:pt x="159" y="205"/>
                    </a:cubicBezTo>
                    <a:cubicBezTo>
                      <a:pt x="155" y="207"/>
                      <a:pt x="150" y="210"/>
                      <a:pt x="145" y="211"/>
                    </a:cubicBezTo>
                    <a:cubicBezTo>
                      <a:pt x="143" y="213"/>
                      <a:pt x="140" y="213"/>
                      <a:pt x="137" y="214"/>
                    </a:cubicBezTo>
                    <a:cubicBezTo>
                      <a:pt x="136" y="214"/>
                      <a:pt x="136" y="215"/>
                      <a:pt x="135" y="215"/>
                    </a:cubicBezTo>
                    <a:moveTo>
                      <a:pt x="130" y="204"/>
                    </a:moveTo>
                    <a:cubicBezTo>
                      <a:pt x="130" y="202"/>
                      <a:pt x="130" y="200"/>
                      <a:pt x="130" y="199"/>
                    </a:cubicBezTo>
                    <a:cubicBezTo>
                      <a:pt x="137" y="197"/>
                      <a:pt x="143" y="194"/>
                      <a:pt x="150" y="191"/>
                    </a:cubicBezTo>
                    <a:cubicBezTo>
                      <a:pt x="159" y="188"/>
                      <a:pt x="168" y="185"/>
                      <a:pt x="177" y="182"/>
                    </a:cubicBezTo>
                    <a:cubicBezTo>
                      <a:pt x="179" y="181"/>
                      <a:pt x="181" y="181"/>
                      <a:pt x="184" y="180"/>
                    </a:cubicBezTo>
                    <a:cubicBezTo>
                      <a:pt x="181" y="181"/>
                      <a:pt x="178" y="183"/>
                      <a:pt x="175" y="184"/>
                    </a:cubicBezTo>
                    <a:cubicBezTo>
                      <a:pt x="167" y="188"/>
                      <a:pt x="159" y="192"/>
                      <a:pt x="150" y="195"/>
                    </a:cubicBezTo>
                    <a:cubicBezTo>
                      <a:pt x="144" y="198"/>
                      <a:pt x="136" y="200"/>
                      <a:pt x="130" y="204"/>
                    </a:cubicBezTo>
                    <a:moveTo>
                      <a:pt x="131" y="210"/>
                    </a:moveTo>
                    <a:cubicBezTo>
                      <a:pt x="132" y="209"/>
                      <a:pt x="133" y="207"/>
                      <a:pt x="134" y="207"/>
                    </a:cubicBezTo>
                    <a:cubicBezTo>
                      <a:pt x="147" y="201"/>
                      <a:pt x="160" y="196"/>
                      <a:pt x="173" y="191"/>
                    </a:cubicBezTo>
                    <a:cubicBezTo>
                      <a:pt x="178" y="189"/>
                      <a:pt x="184" y="186"/>
                      <a:pt x="190" y="184"/>
                    </a:cubicBezTo>
                    <a:cubicBezTo>
                      <a:pt x="190" y="184"/>
                      <a:pt x="191" y="183"/>
                      <a:pt x="192" y="183"/>
                    </a:cubicBezTo>
                    <a:cubicBezTo>
                      <a:pt x="195" y="182"/>
                      <a:pt x="197" y="181"/>
                      <a:pt x="199" y="180"/>
                    </a:cubicBezTo>
                    <a:cubicBezTo>
                      <a:pt x="199" y="180"/>
                      <a:pt x="199" y="181"/>
                      <a:pt x="199" y="181"/>
                    </a:cubicBezTo>
                    <a:cubicBezTo>
                      <a:pt x="199" y="183"/>
                      <a:pt x="198" y="185"/>
                      <a:pt x="198" y="187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86" y="192"/>
                      <a:pt x="173" y="195"/>
                      <a:pt x="162" y="198"/>
                    </a:cubicBezTo>
                    <a:cubicBezTo>
                      <a:pt x="155" y="200"/>
                      <a:pt x="148" y="202"/>
                      <a:pt x="142" y="205"/>
                    </a:cubicBezTo>
                    <a:cubicBezTo>
                      <a:pt x="140" y="205"/>
                      <a:pt x="138" y="206"/>
                      <a:pt x="136" y="207"/>
                    </a:cubicBezTo>
                    <a:cubicBezTo>
                      <a:pt x="135" y="208"/>
                      <a:pt x="133" y="209"/>
                      <a:pt x="131" y="210"/>
                    </a:cubicBezTo>
                    <a:moveTo>
                      <a:pt x="149" y="197"/>
                    </a:moveTo>
                    <a:cubicBezTo>
                      <a:pt x="161" y="192"/>
                      <a:pt x="173" y="187"/>
                      <a:pt x="184" y="181"/>
                    </a:cubicBezTo>
                    <a:cubicBezTo>
                      <a:pt x="186" y="180"/>
                      <a:pt x="188" y="179"/>
                      <a:pt x="189" y="178"/>
                    </a:cubicBezTo>
                    <a:cubicBezTo>
                      <a:pt x="193" y="177"/>
                      <a:pt x="196" y="176"/>
                      <a:pt x="199" y="175"/>
                    </a:cubicBezTo>
                    <a:cubicBezTo>
                      <a:pt x="200" y="175"/>
                      <a:pt x="200" y="175"/>
                      <a:pt x="200" y="175"/>
                    </a:cubicBezTo>
                    <a:cubicBezTo>
                      <a:pt x="199" y="176"/>
                      <a:pt x="199" y="177"/>
                      <a:pt x="199" y="179"/>
                    </a:cubicBezTo>
                    <a:cubicBezTo>
                      <a:pt x="198" y="179"/>
                      <a:pt x="198" y="179"/>
                      <a:pt x="197" y="179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196" y="179"/>
                      <a:pt x="196" y="180"/>
                      <a:pt x="195" y="180"/>
                    </a:cubicBezTo>
                    <a:cubicBezTo>
                      <a:pt x="193" y="182"/>
                      <a:pt x="190" y="183"/>
                      <a:pt x="187" y="184"/>
                    </a:cubicBezTo>
                    <a:cubicBezTo>
                      <a:pt x="175" y="189"/>
                      <a:pt x="162" y="192"/>
                      <a:pt x="149" y="197"/>
                    </a:cubicBezTo>
                    <a:moveTo>
                      <a:pt x="19" y="174"/>
                    </a:move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moveTo>
                      <a:pt x="193" y="176"/>
                    </a:moveTo>
                    <a:cubicBezTo>
                      <a:pt x="196" y="175"/>
                      <a:pt x="198" y="174"/>
                      <a:pt x="201" y="172"/>
                    </a:cubicBezTo>
                    <a:cubicBezTo>
                      <a:pt x="201" y="173"/>
                      <a:pt x="200" y="173"/>
                      <a:pt x="200" y="174"/>
                    </a:cubicBezTo>
                    <a:cubicBezTo>
                      <a:pt x="198" y="175"/>
                      <a:pt x="195" y="176"/>
                      <a:pt x="193" y="176"/>
                    </a:cubicBezTo>
                    <a:moveTo>
                      <a:pt x="19" y="172"/>
                    </a:moveTo>
                    <a:cubicBezTo>
                      <a:pt x="18" y="170"/>
                      <a:pt x="20" y="169"/>
                      <a:pt x="21" y="168"/>
                    </a:cubicBezTo>
                    <a:cubicBezTo>
                      <a:pt x="21" y="168"/>
                      <a:pt x="20" y="169"/>
                      <a:pt x="20" y="169"/>
                    </a:cubicBezTo>
                    <a:cubicBezTo>
                      <a:pt x="20" y="170"/>
                      <a:pt x="19" y="171"/>
                      <a:pt x="19" y="172"/>
                    </a:cubicBezTo>
                    <a:moveTo>
                      <a:pt x="18" y="172"/>
                    </a:moveTo>
                    <a:cubicBezTo>
                      <a:pt x="17" y="170"/>
                      <a:pt x="17" y="168"/>
                      <a:pt x="17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7" y="167"/>
                      <a:pt x="19" y="165"/>
                      <a:pt x="20" y="165"/>
                    </a:cubicBezTo>
                    <a:cubicBezTo>
                      <a:pt x="21" y="165"/>
                      <a:pt x="21" y="166"/>
                      <a:pt x="20" y="167"/>
                    </a:cubicBezTo>
                    <a:cubicBezTo>
                      <a:pt x="20" y="168"/>
                      <a:pt x="19" y="168"/>
                      <a:pt x="18" y="169"/>
                    </a:cubicBezTo>
                    <a:cubicBezTo>
                      <a:pt x="18" y="170"/>
                      <a:pt x="18" y="171"/>
                      <a:pt x="18" y="172"/>
                    </a:cubicBezTo>
                    <a:moveTo>
                      <a:pt x="134" y="183"/>
                    </a:moveTo>
                    <a:cubicBezTo>
                      <a:pt x="135" y="181"/>
                      <a:pt x="135" y="179"/>
                      <a:pt x="136" y="178"/>
                    </a:cubicBezTo>
                    <a:cubicBezTo>
                      <a:pt x="142" y="177"/>
                      <a:pt x="148" y="175"/>
                      <a:pt x="155" y="173"/>
                    </a:cubicBezTo>
                    <a:cubicBezTo>
                      <a:pt x="162" y="170"/>
                      <a:pt x="170" y="168"/>
                      <a:pt x="178" y="165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67" y="169"/>
                      <a:pt x="159" y="173"/>
                      <a:pt x="151" y="176"/>
                    </a:cubicBezTo>
                    <a:cubicBezTo>
                      <a:pt x="145" y="178"/>
                      <a:pt x="139" y="180"/>
                      <a:pt x="134" y="183"/>
                    </a:cubicBezTo>
                    <a:moveTo>
                      <a:pt x="132" y="190"/>
                    </a:moveTo>
                    <a:cubicBezTo>
                      <a:pt x="132" y="188"/>
                      <a:pt x="133" y="186"/>
                      <a:pt x="133" y="185"/>
                    </a:cubicBezTo>
                    <a:cubicBezTo>
                      <a:pt x="135" y="184"/>
                      <a:pt x="137" y="183"/>
                      <a:pt x="139" y="182"/>
                    </a:cubicBezTo>
                    <a:cubicBezTo>
                      <a:pt x="143" y="180"/>
                      <a:pt x="148" y="179"/>
                      <a:pt x="152" y="177"/>
                    </a:cubicBezTo>
                    <a:cubicBezTo>
                      <a:pt x="161" y="175"/>
                      <a:pt x="169" y="172"/>
                      <a:pt x="178" y="169"/>
                    </a:cubicBezTo>
                    <a:cubicBezTo>
                      <a:pt x="183" y="167"/>
                      <a:pt x="189" y="165"/>
                      <a:pt x="194" y="164"/>
                    </a:cubicBezTo>
                    <a:cubicBezTo>
                      <a:pt x="188" y="166"/>
                      <a:pt x="183" y="168"/>
                      <a:pt x="177" y="170"/>
                    </a:cubicBezTo>
                    <a:cubicBezTo>
                      <a:pt x="162" y="176"/>
                      <a:pt x="146" y="182"/>
                      <a:pt x="132" y="190"/>
                    </a:cubicBezTo>
                    <a:moveTo>
                      <a:pt x="16" y="162"/>
                    </a:moveTo>
                    <a:cubicBezTo>
                      <a:pt x="17" y="162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19" y="162"/>
                    </a:cubicBezTo>
                    <a:cubicBezTo>
                      <a:pt x="18" y="164"/>
                      <a:pt x="17" y="165"/>
                      <a:pt x="16" y="166"/>
                    </a:cubicBezTo>
                    <a:cubicBezTo>
                      <a:pt x="16" y="165"/>
                      <a:pt x="16" y="163"/>
                      <a:pt x="15" y="162"/>
                    </a:cubicBezTo>
                    <a:cubicBezTo>
                      <a:pt x="16" y="162"/>
                      <a:pt x="16" y="162"/>
                      <a:pt x="16" y="162"/>
                    </a:cubicBezTo>
                    <a:moveTo>
                      <a:pt x="19" y="165"/>
                    </a:moveTo>
                    <a:cubicBezTo>
                      <a:pt x="18" y="165"/>
                      <a:pt x="18" y="165"/>
                      <a:pt x="19" y="164"/>
                    </a:cubicBezTo>
                    <a:cubicBezTo>
                      <a:pt x="20" y="163"/>
                      <a:pt x="21" y="162"/>
                      <a:pt x="22" y="161"/>
                    </a:cubicBezTo>
                    <a:cubicBezTo>
                      <a:pt x="22" y="162"/>
                      <a:pt x="22" y="163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19" y="165"/>
                      <a:pt x="19" y="165"/>
                    </a:cubicBezTo>
                    <a:moveTo>
                      <a:pt x="141" y="166"/>
                    </a:moveTo>
                    <a:cubicBezTo>
                      <a:pt x="141" y="165"/>
                      <a:pt x="142" y="164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5" y="162"/>
                      <a:pt x="149" y="161"/>
                      <a:pt x="152" y="160"/>
                    </a:cubicBezTo>
                    <a:cubicBezTo>
                      <a:pt x="148" y="161"/>
                      <a:pt x="145" y="163"/>
                      <a:pt x="141" y="166"/>
                    </a:cubicBezTo>
                    <a:moveTo>
                      <a:pt x="139" y="172"/>
                    </a:move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9" y="171"/>
                      <a:pt x="140" y="170"/>
                      <a:pt x="140" y="169"/>
                    </a:cubicBezTo>
                    <a:cubicBezTo>
                      <a:pt x="145" y="167"/>
                      <a:pt x="150" y="165"/>
                      <a:pt x="155" y="163"/>
                    </a:cubicBezTo>
                    <a:cubicBezTo>
                      <a:pt x="160" y="161"/>
                      <a:pt x="166" y="159"/>
                      <a:pt x="171" y="158"/>
                    </a:cubicBezTo>
                    <a:cubicBezTo>
                      <a:pt x="160" y="162"/>
                      <a:pt x="149" y="166"/>
                      <a:pt x="139" y="172"/>
                    </a:cubicBezTo>
                    <a:moveTo>
                      <a:pt x="131" y="198"/>
                    </a:moveTo>
                    <a:cubicBezTo>
                      <a:pt x="131" y="198"/>
                      <a:pt x="132" y="197"/>
                      <a:pt x="133" y="197"/>
                    </a:cubicBezTo>
                    <a:cubicBezTo>
                      <a:pt x="149" y="188"/>
                      <a:pt x="167" y="182"/>
                      <a:pt x="184" y="174"/>
                    </a:cubicBezTo>
                    <a:cubicBezTo>
                      <a:pt x="192" y="171"/>
                      <a:pt x="201" y="167"/>
                      <a:pt x="209" y="165"/>
                    </a:cubicBezTo>
                    <a:cubicBezTo>
                      <a:pt x="215" y="163"/>
                      <a:pt x="220" y="161"/>
                      <a:pt x="225" y="158"/>
                    </a:cubicBezTo>
                    <a:cubicBezTo>
                      <a:pt x="220" y="163"/>
                      <a:pt x="209" y="165"/>
                      <a:pt x="204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2" y="171"/>
                      <a:pt x="201" y="171"/>
                      <a:pt x="200" y="172"/>
                    </a:cubicBezTo>
                    <a:cubicBezTo>
                      <a:pt x="196" y="174"/>
                      <a:pt x="191" y="176"/>
                      <a:pt x="187" y="178"/>
                    </a:cubicBezTo>
                    <a:cubicBezTo>
                      <a:pt x="184" y="179"/>
                      <a:pt x="180" y="180"/>
                      <a:pt x="176" y="181"/>
                    </a:cubicBezTo>
                    <a:cubicBezTo>
                      <a:pt x="168" y="184"/>
                      <a:pt x="159" y="187"/>
                      <a:pt x="150" y="190"/>
                    </a:cubicBezTo>
                    <a:cubicBezTo>
                      <a:pt x="146" y="192"/>
                      <a:pt x="142" y="193"/>
                      <a:pt x="138" y="195"/>
                    </a:cubicBezTo>
                    <a:cubicBezTo>
                      <a:pt x="136" y="196"/>
                      <a:pt x="134" y="196"/>
                      <a:pt x="132" y="197"/>
                    </a:cubicBezTo>
                    <a:cubicBezTo>
                      <a:pt x="131" y="197"/>
                      <a:pt x="131" y="198"/>
                      <a:pt x="131" y="198"/>
                    </a:cubicBezTo>
                    <a:moveTo>
                      <a:pt x="137" y="175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3" y="173"/>
                      <a:pt x="147" y="171"/>
                      <a:pt x="152" y="168"/>
                    </a:cubicBezTo>
                    <a:cubicBezTo>
                      <a:pt x="161" y="164"/>
                      <a:pt x="170" y="162"/>
                      <a:pt x="180" y="159"/>
                    </a:cubicBezTo>
                    <a:cubicBezTo>
                      <a:pt x="182" y="158"/>
                      <a:pt x="184" y="158"/>
                      <a:pt x="187" y="157"/>
                    </a:cubicBezTo>
                    <a:cubicBezTo>
                      <a:pt x="183" y="159"/>
                      <a:pt x="179" y="160"/>
                      <a:pt x="175" y="161"/>
                    </a:cubicBezTo>
                    <a:cubicBezTo>
                      <a:pt x="167" y="164"/>
                      <a:pt x="160" y="167"/>
                      <a:pt x="153" y="170"/>
                    </a:cubicBezTo>
                    <a:cubicBezTo>
                      <a:pt x="148" y="172"/>
                      <a:pt x="142" y="173"/>
                      <a:pt x="137" y="175"/>
                    </a:cubicBezTo>
                    <a:moveTo>
                      <a:pt x="17" y="161"/>
                    </a:moveTo>
                    <a:cubicBezTo>
                      <a:pt x="16" y="161"/>
                      <a:pt x="18" y="159"/>
                      <a:pt x="19" y="159"/>
                    </a:cubicBezTo>
                    <a:cubicBezTo>
                      <a:pt x="20" y="158"/>
                      <a:pt x="21" y="157"/>
                      <a:pt x="21" y="156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1" y="158"/>
                      <a:pt x="21" y="159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0" y="160"/>
                      <a:pt x="20" y="160"/>
                      <a:pt x="19" y="160"/>
                    </a:cubicBezTo>
                    <a:cubicBezTo>
                      <a:pt x="18" y="161"/>
                      <a:pt x="17" y="161"/>
                      <a:pt x="17" y="161"/>
                    </a:cubicBezTo>
                    <a:moveTo>
                      <a:pt x="15" y="161"/>
                    </a:moveTo>
                    <a:cubicBezTo>
                      <a:pt x="15" y="160"/>
                      <a:pt x="15" y="159"/>
                      <a:pt x="15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8"/>
                      <a:pt x="16" y="157"/>
                      <a:pt x="17" y="157"/>
                    </a:cubicBezTo>
                    <a:cubicBezTo>
                      <a:pt x="18" y="156"/>
                      <a:pt x="18" y="156"/>
                      <a:pt x="19" y="156"/>
                    </a:cubicBezTo>
                    <a:cubicBezTo>
                      <a:pt x="19" y="156"/>
                      <a:pt x="20" y="156"/>
                      <a:pt x="20" y="156"/>
                    </a:cubicBezTo>
                    <a:cubicBezTo>
                      <a:pt x="19" y="158"/>
                      <a:pt x="17" y="159"/>
                      <a:pt x="15" y="161"/>
                    </a:cubicBezTo>
                    <a:cubicBezTo>
                      <a:pt x="15" y="161"/>
                      <a:pt x="15" y="161"/>
                      <a:pt x="15" y="161"/>
                    </a:cubicBezTo>
                    <a:moveTo>
                      <a:pt x="131" y="197"/>
                    </a:moveTo>
                    <a:cubicBezTo>
                      <a:pt x="131" y="196"/>
                      <a:pt x="131" y="194"/>
                      <a:pt x="131" y="193"/>
                    </a:cubicBezTo>
                    <a:cubicBezTo>
                      <a:pt x="139" y="189"/>
                      <a:pt x="146" y="187"/>
                      <a:pt x="154" y="184"/>
                    </a:cubicBezTo>
                    <a:cubicBezTo>
                      <a:pt x="163" y="181"/>
                      <a:pt x="171" y="177"/>
                      <a:pt x="180" y="174"/>
                    </a:cubicBezTo>
                    <a:cubicBezTo>
                      <a:pt x="188" y="170"/>
                      <a:pt x="197" y="167"/>
                      <a:pt x="206" y="164"/>
                    </a:cubicBezTo>
                    <a:cubicBezTo>
                      <a:pt x="210" y="163"/>
                      <a:pt x="214" y="161"/>
                      <a:pt x="219" y="160"/>
                    </a:cubicBezTo>
                    <a:cubicBezTo>
                      <a:pt x="220" y="159"/>
                      <a:pt x="226" y="156"/>
                      <a:pt x="226" y="156"/>
                    </a:cubicBezTo>
                    <a:cubicBezTo>
                      <a:pt x="226" y="156"/>
                      <a:pt x="226" y="156"/>
                      <a:pt x="225" y="157"/>
                    </a:cubicBezTo>
                    <a:cubicBezTo>
                      <a:pt x="218" y="162"/>
                      <a:pt x="209" y="164"/>
                      <a:pt x="201" y="167"/>
                    </a:cubicBezTo>
                    <a:cubicBezTo>
                      <a:pt x="192" y="170"/>
                      <a:pt x="184" y="174"/>
                      <a:pt x="175" y="177"/>
                    </a:cubicBezTo>
                    <a:cubicBezTo>
                      <a:pt x="160" y="183"/>
                      <a:pt x="145" y="189"/>
                      <a:pt x="131" y="197"/>
                    </a:cubicBezTo>
                    <a:moveTo>
                      <a:pt x="202" y="161"/>
                    </a:moveTo>
                    <a:cubicBezTo>
                      <a:pt x="203" y="161"/>
                      <a:pt x="203" y="161"/>
                      <a:pt x="204" y="160"/>
                    </a:cubicBezTo>
                    <a:cubicBezTo>
                      <a:pt x="208" y="159"/>
                      <a:pt x="212" y="157"/>
                      <a:pt x="216" y="156"/>
                    </a:cubicBezTo>
                    <a:cubicBezTo>
                      <a:pt x="212" y="158"/>
                      <a:pt x="207" y="160"/>
                      <a:pt x="203" y="161"/>
                    </a:cubicBezTo>
                    <a:cubicBezTo>
                      <a:pt x="202" y="161"/>
                      <a:pt x="202" y="161"/>
                      <a:pt x="202" y="161"/>
                    </a:cubicBezTo>
                    <a:moveTo>
                      <a:pt x="131" y="192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47" y="182"/>
                      <a:pt x="164" y="177"/>
                      <a:pt x="180" y="170"/>
                    </a:cubicBezTo>
                    <a:cubicBezTo>
                      <a:pt x="188" y="167"/>
                      <a:pt x="197" y="164"/>
                      <a:pt x="205" y="161"/>
                    </a:cubicBezTo>
                    <a:cubicBezTo>
                      <a:pt x="212" y="159"/>
                      <a:pt x="219" y="156"/>
                      <a:pt x="226" y="153"/>
                    </a:cubicBezTo>
                    <a:cubicBezTo>
                      <a:pt x="226" y="153"/>
                      <a:pt x="227" y="153"/>
                      <a:pt x="227" y="153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3"/>
                      <a:pt x="227" y="154"/>
                      <a:pt x="227" y="155"/>
                    </a:cubicBezTo>
                    <a:cubicBezTo>
                      <a:pt x="219" y="158"/>
                      <a:pt x="211" y="161"/>
                      <a:pt x="203" y="164"/>
                    </a:cubicBezTo>
                    <a:cubicBezTo>
                      <a:pt x="194" y="166"/>
                      <a:pt x="186" y="170"/>
                      <a:pt x="178" y="174"/>
                    </a:cubicBezTo>
                    <a:cubicBezTo>
                      <a:pt x="169" y="177"/>
                      <a:pt x="161" y="181"/>
                      <a:pt x="152" y="184"/>
                    </a:cubicBezTo>
                    <a:cubicBezTo>
                      <a:pt x="145" y="186"/>
                      <a:pt x="138" y="189"/>
                      <a:pt x="131" y="192"/>
                    </a:cubicBezTo>
                    <a:moveTo>
                      <a:pt x="15" y="157"/>
                    </a:moveTo>
                    <a:cubicBezTo>
                      <a:pt x="15" y="157"/>
                      <a:pt x="16" y="157"/>
                      <a:pt x="16" y="156"/>
                    </a:cubicBezTo>
                    <a:cubicBezTo>
                      <a:pt x="18" y="155"/>
                      <a:pt x="20" y="154"/>
                      <a:pt x="21" y="152"/>
                    </a:cubicBezTo>
                    <a:cubicBezTo>
                      <a:pt x="21" y="153"/>
                      <a:pt x="21" y="154"/>
                      <a:pt x="21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6" y="157"/>
                      <a:pt x="16" y="157"/>
                      <a:pt x="15" y="157"/>
                    </a:cubicBezTo>
                    <a:moveTo>
                      <a:pt x="15" y="157"/>
                    </a:moveTo>
                    <a:cubicBezTo>
                      <a:pt x="14" y="156"/>
                      <a:pt x="14" y="155"/>
                      <a:pt x="14" y="153"/>
                    </a:cubicBezTo>
                    <a:cubicBezTo>
                      <a:pt x="16" y="152"/>
                      <a:pt x="18" y="152"/>
                      <a:pt x="20" y="151"/>
                    </a:cubicBezTo>
                    <a:cubicBezTo>
                      <a:pt x="20" y="151"/>
                      <a:pt x="21" y="151"/>
                      <a:pt x="22" y="150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2"/>
                      <a:pt x="20" y="152"/>
                      <a:pt x="20" y="152"/>
                    </a:cubicBezTo>
                    <a:cubicBezTo>
                      <a:pt x="18" y="154"/>
                      <a:pt x="16" y="155"/>
                      <a:pt x="15" y="157"/>
                    </a:cubicBezTo>
                    <a:moveTo>
                      <a:pt x="134" y="184"/>
                    </a:moveTo>
                    <a:cubicBezTo>
                      <a:pt x="140" y="180"/>
                      <a:pt x="148" y="178"/>
                      <a:pt x="155" y="175"/>
                    </a:cubicBezTo>
                    <a:cubicBezTo>
                      <a:pt x="164" y="172"/>
                      <a:pt x="172" y="168"/>
                      <a:pt x="181" y="165"/>
                    </a:cubicBezTo>
                    <a:cubicBezTo>
                      <a:pt x="186" y="164"/>
                      <a:pt x="191" y="162"/>
                      <a:pt x="196" y="160"/>
                    </a:cubicBezTo>
                    <a:cubicBezTo>
                      <a:pt x="199" y="159"/>
                      <a:pt x="203" y="158"/>
                      <a:pt x="206" y="156"/>
                    </a:cubicBezTo>
                    <a:cubicBezTo>
                      <a:pt x="210" y="155"/>
                      <a:pt x="214" y="153"/>
                      <a:pt x="218" y="152"/>
                    </a:cubicBezTo>
                    <a:cubicBezTo>
                      <a:pt x="219" y="152"/>
                      <a:pt x="219" y="151"/>
                      <a:pt x="220" y="151"/>
                    </a:cubicBezTo>
                    <a:cubicBezTo>
                      <a:pt x="222" y="150"/>
                      <a:pt x="225" y="150"/>
                      <a:pt x="227" y="149"/>
                    </a:cubicBezTo>
                    <a:cubicBezTo>
                      <a:pt x="228" y="150"/>
                      <a:pt x="228" y="151"/>
                      <a:pt x="228" y="151"/>
                    </a:cubicBezTo>
                    <a:cubicBezTo>
                      <a:pt x="220" y="153"/>
                      <a:pt x="213" y="156"/>
                      <a:pt x="206" y="159"/>
                    </a:cubicBezTo>
                    <a:cubicBezTo>
                      <a:pt x="197" y="162"/>
                      <a:pt x="189" y="164"/>
                      <a:pt x="180" y="167"/>
                    </a:cubicBezTo>
                    <a:cubicBezTo>
                      <a:pt x="172" y="170"/>
                      <a:pt x="164" y="172"/>
                      <a:pt x="156" y="175"/>
                    </a:cubicBezTo>
                    <a:cubicBezTo>
                      <a:pt x="148" y="178"/>
                      <a:pt x="140" y="180"/>
                      <a:pt x="134" y="184"/>
                    </a:cubicBezTo>
                    <a:moveTo>
                      <a:pt x="33" y="149"/>
                    </a:moveTo>
                    <a:cubicBezTo>
                      <a:pt x="33" y="149"/>
                      <a:pt x="32" y="148"/>
                      <a:pt x="32" y="148"/>
                    </a:cubicBezTo>
                    <a:cubicBezTo>
                      <a:pt x="31" y="147"/>
                      <a:pt x="31" y="147"/>
                      <a:pt x="30" y="146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2" y="146"/>
                      <a:pt x="33" y="146"/>
                      <a:pt x="32" y="147"/>
                    </a:cubicBezTo>
                    <a:cubicBezTo>
                      <a:pt x="32" y="147"/>
                      <a:pt x="32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3" y="148"/>
                      <a:pt x="34" y="148"/>
                      <a:pt x="35" y="147"/>
                    </a:cubicBezTo>
                    <a:cubicBezTo>
                      <a:pt x="35" y="148"/>
                      <a:pt x="34" y="149"/>
                      <a:pt x="33" y="149"/>
                    </a:cubicBezTo>
                    <a:moveTo>
                      <a:pt x="138" y="177"/>
                    </a:moveTo>
                    <a:cubicBezTo>
                      <a:pt x="138" y="177"/>
                      <a:pt x="137" y="177"/>
                      <a:pt x="137" y="176"/>
                    </a:cubicBezTo>
                    <a:cubicBezTo>
                      <a:pt x="141" y="174"/>
                      <a:pt x="146" y="174"/>
                      <a:pt x="150" y="172"/>
                    </a:cubicBezTo>
                    <a:cubicBezTo>
                      <a:pt x="158" y="170"/>
                      <a:pt x="165" y="166"/>
                      <a:pt x="173" y="163"/>
                    </a:cubicBezTo>
                    <a:cubicBezTo>
                      <a:pt x="183" y="160"/>
                      <a:pt x="192" y="156"/>
                      <a:pt x="201" y="153"/>
                    </a:cubicBezTo>
                    <a:cubicBezTo>
                      <a:pt x="202" y="153"/>
                      <a:pt x="203" y="153"/>
                      <a:pt x="203" y="152"/>
                    </a:cubicBezTo>
                    <a:cubicBezTo>
                      <a:pt x="204" y="152"/>
                      <a:pt x="204" y="152"/>
                      <a:pt x="205" y="152"/>
                    </a:cubicBezTo>
                    <a:cubicBezTo>
                      <a:pt x="212" y="150"/>
                      <a:pt x="219" y="149"/>
                      <a:pt x="226" y="146"/>
                    </a:cubicBezTo>
                    <a:cubicBezTo>
                      <a:pt x="226" y="147"/>
                      <a:pt x="227" y="147"/>
                      <a:pt x="227" y="148"/>
                    </a:cubicBezTo>
                    <a:cubicBezTo>
                      <a:pt x="226" y="148"/>
                      <a:pt x="226" y="149"/>
                      <a:pt x="225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13" y="152"/>
                      <a:pt x="202" y="156"/>
                      <a:pt x="190" y="161"/>
                    </a:cubicBezTo>
                    <a:cubicBezTo>
                      <a:pt x="185" y="162"/>
                      <a:pt x="180" y="164"/>
                      <a:pt x="175" y="165"/>
                    </a:cubicBezTo>
                    <a:cubicBezTo>
                      <a:pt x="166" y="168"/>
                      <a:pt x="157" y="171"/>
                      <a:pt x="148" y="174"/>
                    </a:cubicBezTo>
                    <a:cubicBezTo>
                      <a:pt x="146" y="175"/>
                      <a:pt x="144" y="175"/>
                      <a:pt x="142" y="176"/>
                    </a:cubicBezTo>
                    <a:cubicBezTo>
                      <a:pt x="141" y="176"/>
                      <a:pt x="141" y="176"/>
                      <a:pt x="140" y="176"/>
                    </a:cubicBezTo>
                    <a:cubicBezTo>
                      <a:pt x="139" y="177"/>
                      <a:pt x="139" y="177"/>
                      <a:pt x="138" y="177"/>
                    </a:cubicBezTo>
                    <a:moveTo>
                      <a:pt x="210" y="150"/>
                    </a:moveTo>
                    <a:cubicBezTo>
                      <a:pt x="211" y="150"/>
                      <a:pt x="212" y="149"/>
                      <a:pt x="214" y="149"/>
                    </a:cubicBezTo>
                    <a:cubicBezTo>
                      <a:pt x="216" y="148"/>
                      <a:pt x="218" y="148"/>
                      <a:pt x="220" y="147"/>
                    </a:cubicBezTo>
                    <a:cubicBezTo>
                      <a:pt x="220" y="147"/>
                      <a:pt x="224" y="146"/>
                      <a:pt x="224" y="146"/>
                    </a:cubicBezTo>
                    <a:cubicBezTo>
                      <a:pt x="224" y="146"/>
                      <a:pt x="223" y="146"/>
                      <a:pt x="222" y="146"/>
                    </a:cubicBezTo>
                    <a:cubicBezTo>
                      <a:pt x="218" y="148"/>
                      <a:pt x="214" y="149"/>
                      <a:pt x="210" y="150"/>
                    </a:cubicBezTo>
                    <a:moveTo>
                      <a:pt x="188" y="148"/>
                    </a:moveTo>
                    <a:cubicBezTo>
                      <a:pt x="193" y="147"/>
                      <a:pt x="197" y="146"/>
                      <a:pt x="202" y="144"/>
                    </a:cubicBezTo>
                    <a:cubicBezTo>
                      <a:pt x="203" y="144"/>
                      <a:pt x="204" y="144"/>
                      <a:pt x="205" y="143"/>
                    </a:cubicBezTo>
                    <a:cubicBezTo>
                      <a:pt x="200" y="145"/>
                      <a:pt x="194" y="147"/>
                      <a:pt x="188" y="148"/>
                    </a:cubicBezTo>
                    <a:moveTo>
                      <a:pt x="215" y="145"/>
                    </a:moveTo>
                    <a:cubicBezTo>
                      <a:pt x="217" y="144"/>
                      <a:pt x="219" y="143"/>
                      <a:pt x="222" y="143"/>
                    </a:cubicBezTo>
                    <a:cubicBezTo>
                      <a:pt x="219" y="143"/>
                      <a:pt x="217" y="144"/>
                      <a:pt x="215" y="145"/>
                    </a:cubicBezTo>
                    <a:moveTo>
                      <a:pt x="222" y="143"/>
                    </a:move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moveTo>
                      <a:pt x="138" y="17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9" y="172"/>
                      <a:pt x="141" y="171"/>
                      <a:pt x="141" y="171"/>
                    </a:cubicBezTo>
                    <a:cubicBezTo>
                      <a:pt x="146" y="169"/>
                      <a:pt x="151" y="167"/>
                      <a:pt x="155" y="165"/>
                    </a:cubicBezTo>
                    <a:cubicBezTo>
                      <a:pt x="164" y="161"/>
                      <a:pt x="173" y="158"/>
                      <a:pt x="183" y="155"/>
                    </a:cubicBezTo>
                    <a:cubicBezTo>
                      <a:pt x="186" y="153"/>
                      <a:pt x="189" y="152"/>
                      <a:pt x="192" y="152"/>
                    </a:cubicBezTo>
                    <a:cubicBezTo>
                      <a:pt x="203" y="149"/>
                      <a:pt x="214" y="147"/>
                      <a:pt x="224" y="143"/>
                    </a:cubicBezTo>
                    <a:cubicBezTo>
                      <a:pt x="224" y="143"/>
                      <a:pt x="225" y="144"/>
                      <a:pt x="225" y="145"/>
                    </a:cubicBezTo>
                    <a:cubicBezTo>
                      <a:pt x="216" y="146"/>
                      <a:pt x="207" y="149"/>
                      <a:pt x="198" y="153"/>
                    </a:cubicBezTo>
                    <a:cubicBezTo>
                      <a:pt x="198" y="153"/>
                      <a:pt x="197" y="153"/>
                      <a:pt x="197" y="153"/>
                    </a:cubicBezTo>
                    <a:cubicBezTo>
                      <a:pt x="180" y="158"/>
                      <a:pt x="162" y="162"/>
                      <a:pt x="146" y="170"/>
                    </a:cubicBezTo>
                    <a:cubicBezTo>
                      <a:pt x="144" y="172"/>
                      <a:pt x="142" y="172"/>
                      <a:pt x="139" y="173"/>
                    </a:cubicBezTo>
                    <a:cubicBezTo>
                      <a:pt x="138" y="173"/>
                      <a:pt x="138" y="173"/>
                      <a:pt x="138" y="173"/>
                    </a:cubicBezTo>
                    <a:moveTo>
                      <a:pt x="30" y="145"/>
                    </a:moveTo>
                    <a:cubicBezTo>
                      <a:pt x="30" y="145"/>
                      <a:pt x="30" y="145"/>
                      <a:pt x="31" y="144"/>
                    </a:cubicBezTo>
                    <a:cubicBezTo>
                      <a:pt x="33" y="143"/>
                      <a:pt x="35" y="142"/>
                      <a:pt x="36" y="140"/>
                    </a:cubicBezTo>
                    <a:cubicBezTo>
                      <a:pt x="36" y="142"/>
                      <a:pt x="36" y="144"/>
                      <a:pt x="35" y="146"/>
                    </a:cubicBezTo>
                    <a:cubicBezTo>
                      <a:pt x="35" y="146"/>
                      <a:pt x="34" y="147"/>
                      <a:pt x="34" y="147"/>
                    </a:cubicBezTo>
                    <a:cubicBezTo>
                      <a:pt x="34" y="147"/>
                      <a:pt x="34" y="146"/>
                      <a:pt x="35" y="145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44"/>
                      <a:pt x="34" y="144"/>
                      <a:pt x="34" y="144"/>
                    </a:cubicBezTo>
                    <a:cubicBezTo>
                      <a:pt x="34" y="144"/>
                      <a:pt x="33" y="145"/>
                      <a:pt x="32" y="145"/>
                    </a:cubicBezTo>
                    <a:cubicBezTo>
                      <a:pt x="31" y="145"/>
                      <a:pt x="30" y="145"/>
                      <a:pt x="30" y="145"/>
                    </a:cubicBezTo>
                    <a:moveTo>
                      <a:pt x="14" y="152"/>
                    </a:moveTo>
                    <a:cubicBezTo>
                      <a:pt x="14" y="151"/>
                      <a:pt x="14" y="151"/>
                      <a:pt x="14" y="150"/>
                    </a:cubicBezTo>
                    <a:cubicBezTo>
                      <a:pt x="19" y="148"/>
                      <a:pt x="23" y="146"/>
                      <a:pt x="28" y="143"/>
                    </a:cubicBezTo>
                    <a:cubicBezTo>
                      <a:pt x="30" y="142"/>
                      <a:pt x="32" y="142"/>
                      <a:pt x="33" y="141"/>
                    </a:cubicBezTo>
                    <a:cubicBezTo>
                      <a:pt x="34" y="140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2" y="143"/>
                      <a:pt x="30" y="144"/>
                      <a:pt x="28" y="145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6" y="145"/>
                      <a:pt x="26" y="145"/>
                      <a:pt x="25" y="145"/>
                    </a:cubicBezTo>
                    <a:cubicBezTo>
                      <a:pt x="24" y="146"/>
                      <a:pt x="23" y="148"/>
                      <a:pt x="22" y="149"/>
                    </a:cubicBezTo>
                    <a:cubicBezTo>
                      <a:pt x="19" y="150"/>
                      <a:pt x="16" y="151"/>
                      <a:pt x="14" y="152"/>
                    </a:cubicBezTo>
                    <a:moveTo>
                      <a:pt x="140" y="168"/>
                    </a:moveTo>
                    <a:cubicBezTo>
                      <a:pt x="141" y="168"/>
                      <a:pt x="141" y="167"/>
                      <a:pt x="141" y="167"/>
                    </a:cubicBezTo>
                    <a:cubicBezTo>
                      <a:pt x="142" y="166"/>
                      <a:pt x="144" y="165"/>
                      <a:pt x="145" y="164"/>
                    </a:cubicBezTo>
                    <a:cubicBezTo>
                      <a:pt x="153" y="160"/>
                      <a:pt x="162" y="157"/>
                      <a:pt x="171" y="154"/>
                    </a:cubicBezTo>
                    <a:cubicBezTo>
                      <a:pt x="188" y="149"/>
                      <a:pt x="205" y="146"/>
                      <a:pt x="221" y="139"/>
                    </a:cubicBezTo>
                    <a:cubicBezTo>
                      <a:pt x="222" y="140"/>
                      <a:pt x="222" y="141"/>
                      <a:pt x="223" y="142"/>
                    </a:cubicBezTo>
                    <a:cubicBezTo>
                      <a:pt x="216" y="143"/>
                      <a:pt x="209" y="146"/>
                      <a:pt x="202" y="148"/>
                    </a:cubicBezTo>
                    <a:cubicBezTo>
                      <a:pt x="202" y="148"/>
                      <a:pt x="201" y="148"/>
                      <a:pt x="201" y="148"/>
                    </a:cubicBezTo>
                    <a:cubicBezTo>
                      <a:pt x="185" y="152"/>
                      <a:pt x="169" y="157"/>
                      <a:pt x="153" y="163"/>
                    </a:cubicBezTo>
                    <a:cubicBezTo>
                      <a:pt x="150" y="164"/>
                      <a:pt x="146" y="166"/>
                      <a:pt x="142" y="167"/>
                    </a:cubicBezTo>
                    <a:cubicBezTo>
                      <a:pt x="142" y="167"/>
                      <a:pt x="141" y="168"/>
                      <a:pt x="140" y="168"/>
                    </a:cubicBezTo>
                    <a:moveTo>
                      <a:pt x="143" y="161"/>
                    </a:moveTo>
                    <a:cubicBezTo>
                      <a:pt x="156" y="155"/>
                      <a:pt x="170" y="151"/>
                      <a:pt x="184" y="147"/>
                    </a:cubicBezTo>
                    <a:cubicBezTo>
                      <a:pt x="190" y="145"/>
                      <a:pt x="197" y="143"/>
                      <a:pt x="203" y="141"/>
                    </a:cubicBezTo>
                    <a:cubicBezTo>
                      <a:pt x="209" y="139"/>
                      <a:pt x="214" y="138"/>
                      <a:pt x="220" y="136"/>
                    </a:cubicBezTo>
                    <a:cubicBezTo>
                      <a:pt x="220" y="136"/>
                      <a:pt x="220" y="137"/>
                      <a:pt x="221" y="138"/>
                    </a:cubicBezTo>
                    <a:cubicBezTo>
                      <a:pt x="208" y="142"/>
                      <a:pt x="195" y="146"/>
                      <a:pt x="182" y="149"/>
                    </a:cubicBezTo>
                    <a:cubicBezTo>
                      <a:pt x="175" y="151"/>
                      <a:pt x="168" y="153"/>
                      <a:pt x="162" y="155"/>
                    </a:cubicBezTo>
                    <a:cubicBezTo>
                      <a:pt x="158" y="156"/>
                      <a:pt x="155" y="158"/>
                      <a:pt x="152" y="159"/>
                    </a:cubicBezTo>
                    <a:cubicBezTo>
                      <a:pt x="149" y="160"/>
                      <a:pt x="146" y="160"/>
                      <a:pt x="143" y="161"/>
                    </a:cubicBezTo>
                    <a:moveTo>
                      <a:pt x="15" y="149"/>
                    </a:moveTo>
                    <a:cubicBezTo>
                      <a:pt x="15" y="149"/>
                      <a:pt x="15" y="149"/>
                      <a:pt x="16" y="148"/>
                    </a:cubicBezTo>
                    <a:cubicBezTo>
                      <a:pt x="23" y="144"/>
                      <a:pt x="30" y="140"/>
                      <a:pt x="37" y="135"/>
                    </a:cubicBezTo>
                    <a:cubicBezTo>
                      <a:pt x="37" y="136"/>
                      <a:pt x="36" y="138"/>
                      <a:pt x="36" y="139"/>
                    </a:cubicBezTo>
                    <a:cubicBezTo>
                      <a:pt x="33" y="140"/>
                      <a:pt x="29" y="142"/>
                      <a:pt x="26" y="143"/>
                    </a:cubicBezTo>
                    <a:cubicBezTo>
                      <a:pt x="24" y="144"/>
                      <a:pt x="22" y="145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19" y="147"/>
                      <a:pt x="18" y="148"/>
                    </a:cubicBezTo>
                    <a:cubicBezTo>
                      <a:pt x="16" y="148"/>
                      <a:pt x="15" y="149"/>
                      <a:pt x="15" y="149"/>
                    </a:cubicBezTo>
                    <a:moveTo>
                      <a:pt x="273" y="139"/>
                    </a:moveTo>
                    <a:cubicBezTo>
                      <a:pt x="272" y="138"/>
                      <a:pt x="272" y="138"/>
                      <a:pt x="272" y="137"/>
                    </a:cubicBezTo>
                    <a:cubicBezTo>
                      <a:pt x="272" y="137"/>
                      <a:pt x="272" y="136"/>
                      <a:pt x="273" y="135"/>
                    </a:cubicBezTo>
                    <a:cubicBezTo>
                      <a:pt x="273" y="136"/>
                      <a:pt x="273" y="137"/>
                      <a:pt x="273" y="138"/>
                    </a:cubicBezTo>
                    <a:cubicBezTo>
                      <a:pt x="273" y="138"/>
                      <a:pt x="273" y="138"/>
                      <a:pt x="273" y="139"/>
                    </a:cubicBezTo>
                    <a:moveTo>
                      <a:pt x="13" y="144"/>
                    </a:moveTo>
                    <a:cubicBezTo>
                      <a:pt x="17" y="143"/>
                      <a:pt x="20" y="142"/>
                      <a:pt x="23" y="140"/>
                    </a:cubicBezTo>
                    <a:cubicBezTo>
                      <a:pt x="27" y="138"/>
                      <a:pt x="32" y="137"/>
                      <a:pt x="37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29" y="138"/>
                      <a:pt x="21" y="144"/>
                      <a:pt x="13" y="149"/>
                    </a:cubicBezTo>
                    <a:cubicBezTo>
                      <a:pt x="13" y="147"/>
                      <a:pt x="13" y="145"/>
                      <a:pt x="13" y="144"/>
                    </a:cubicBezTo>
                    <a:cubicBezTo>
                      <a:pt x="13" y="144"/>
                      <a:pt x="13" y="144"/>
                      <a:pt x="13" y="144"/>
                    </a:cubicBezTo>
                    <a:moveTo>
                      <a:pt x="141" y="155"/>
                    </a:moveTo>
                    <a:cubicBezTo>
                      <a:pt x="141" y="154"/>
                      <a:pt x="141" y="152"/>
                      <a:pt x="141" y="151"/>
                    </a:cubicBezTo>
                    <a:cubicBezTo>
                      <a:pt x="154" y="148"/>
                      <a:pt x="166" y="143"/>
                      <a:pt x="179" y="139"/>
                    </a:cubicBezTo>
                    <a:cubicBezTo>
                      <a:pt x="186" y="137"/>
                      <a:pt x="193" y="136"/>
                      <a:pt x="199" y="13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4"/>
                      <a:pt x="198" y="134"/>
                      <a:pt x="197" y="135"/>
                    </a:cubicBezTo>
                    <a:cubicBezTo>
                      <a:pt x="190" y="137"/>
                      <a:pt x="183" y="139"/>
                      <a:pt x="176" y="141"/>
                    </a:cubicBezTo>
                    <a:cubicBezTo>
                      <a:pt x="170" y="143"/>
                      <a:pt x="163" y="146"/>
                      <a:pt x="157" y="148"/>
                    </a:cubicBezTo>
                    <a:cubicBezTo>
                      <a:pt x="152" y="150"/>
                      <a:pt x="146" y="152"/>
                      <a:pt x="141" y="155"/>
                    </a:cubicBezTo>
                    <a:moveTo>
                      <a:pt x="142" y="161"/>
                    </a:moveTo>
                    <a:cubicBezTo>
                      <a:pt x="142" y="159"/>
                      <a:pt x="141" y="158"/>
                      <a:pt x="141" y="156"/>
                    </a:cubicBezTo>
                    <a:cubicBezTo>
                      <a:pt x="144" y="156"/>
                      <a:pt x="146" y="155"/>
                      <a:pt x="148" y="154"/>
                    </a:cubicBezTo>
                    <a:cubicBezTo>
                      <a:pt x="152" y="152"/>
                      <a:pt x="156" y="151"/>
                      <a:pt x="160" y="150"/>
                    </a:cubicBezTo>
                    <a:cubicBezTo>
                      <a:pt x="168" y="148"/>
                      <a:pt x="176" y="145"/>
                      <a:pt x="184" y="143"/>
                    </a:cubicBezTo>
                    <a:cubicBezTo>
                      <a:pt x="192" y="141"/>
                      <a:pt x="200" y="139"/>
                      <a:pt x="208" y="136"/>
                    </a:cubicBezTo>
                    <a:cubicBezTo>
                      <a:pt x="212" y="135"/>
                      <a:pt x="216" y="135"/>
                      <a:pt x="219" y="133"/>
                    </a:cubicBezTo>
                    <a:cubicBezTo>
                      <a:pt x="219" y="134"/>
                      <a:pt x="219" y="134"/>
                      <a:pt x="219" y="135"/>
                    </a:cubicBezTo>
                    <a:cubicBezTo>
                      <a:pt x="214" y="138"/>
                      <a:pt x="207" y="139"/>
                      <a:pt x="201" y="141"/>
                    </a:cubicBezTo>
                    <a:cubicBezTo>
                      <a:pt x="194" y="143"/>
                      <a:pt x="186" y="145"/>
                      <a:pt x="179" y="148"/>
                    </a:cubicBezTo>
                    <a:cubicBezTo>
                      <a:pt x="166" y="151"/>
                      <a:pt x="154" y="155"/>
                      <a:pt x="142" y="161"/>
                    </a:cubicBezTo>
                    <a:moveTo>
                      <a:pt x="271" y="136"/>
                    </a:moveTo>
                    <a:cubicBezTo>
                      <a:pt x="271" y="135"/>
                      <a:pt x="270" y="134"/>
                      <a:pt x="270" y="133"/>
                    </a:cubicBezTo>
                    <a:cubicBezTo>
                      <a:pt x="270" y="133"/>
                      <a:pt x="271" y="133"/>
                      <a:pt x="272" y="133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272" y="135"/>
                      <a:pt x="271" y="136"/>
                    </a:cubicBezTo>
                    <a:moveTo>
                      <a:pt x="229" y="133"/>
                    </a:moveTo>
                    <a:cubicBezTo>
                      <a:pt x="232" y="133"/>
                      <a:pt x="234" y="133"/>
                      <a:pt x="237" y="132"/>
                    </a:cubicBezTo>
                    <a:cubicBezTo>
                      <a:pt x="238" y="132"/>
                      <a:pt x="239" y="132"/>
                      <a:pt x="240" y="131"/>
                    </a:cubicBezTo>
                    <a:cubicBezTo>
                      <a:pt x="240" y="131"/>
                      <a:pt x="243" y="131"/>
                      <a:pt x="244" y="131"/>
                    </a:cubicBezTo>
                    <a:cubicBezTo>
                      <a:pt x="245" y="131"/>
                      <a:pt x="245" y="131"/>
                      <a:pt x="244" y="132"/>
                    </a:cubicBezTo>
                    <a:cubicBezTo>
                      <a:pt x="243" y="133"/>
                      <a:pt x="241" y="133"/>
                      <a:pt x="239" y="134"/>
                    </a:cubicBezTo>
                    <a:cubicBezTo>
                      <a:pt x="237" y="134"/>
                      <a:pt x="235" y="134"/>
                      <a:pt x="234" y="134"/>
                    </a:cubicBezTo>
                    <a:cubicBezTo>
                      <a:pt x="234" y="134"/>
                      <a:pt x="234" y="134"/>
                      <a:pt x="234" y="134"/>
                    </a:cubicBezTo>
                    <a:cubicBezTo>
                      <a:pt x="232" y="134"/>
                      <a:pt x="230" y="134"/>
                      <a:pt x="229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moveTo>
                      <a:pt x="269" y="132"/>
                    </a:moveTo>
                    <a:cubicBezTo>
                      <a:pt x="269" y="132"/>
                      <a:pt x="268" y="131"/>
                      <a:pt x="268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8" y="130"/>
                      <a:pt x="268" y="130"/>
                      <a:pt x="269" y="130"/>
                    </a:cubicBezTo>
                    <a:cubicBezTo>
                      <a:pt x="270" y="130"/>
                      <a:pt x="270" y="130"/>
                      <a:pt x="269" y="132"/>
                    </a:cubicBezTo>
                    <a:moveTo>
                      <a:pt x="144" y="139"/>
                    </a:moveTo>
                    <a:cubicBezTo>
                      <a:pt x="144" y="138"/>
                      <a:pt x="145" y="137"/>
                      <a:pt x="145" y="136"/>
                    </a:cubicBezTo>
                    <a:cubicBezTo>
                      <a:pt x="150" y="136"/>
                      <a:pt x="154" y="135"/>
                      <a:pt x="159" y="133"/>
                    </a:cubicBezTo>
                    <a:cubicBezTo>
                      <a:pt x="164" y="132"/>
                      <a:pt x="169" y="130"/>
                      <a:pt x="173" y="129"/>
                    </a:cubicBezTo>
                    <a:cubicBezTo>
                      <a:pt x="169" y="131"/>
                      <a:pt x="164" y="133"/>
                      <a:pt x="159" y="135"/>
                    </a:cubicBezTo>
                    <a:cubicBezTo>
                      <a:pt x="154" y="137"/>
                      <a:pt x="149" y="137"/>
                      <a:pt x="144" y="139"/>
                    </a:cubicBezTo>
                    <a:moveTo>
                      <a:pt x="15" y="142"/>
                    </a:moveTo>
                    <a:cubicBezTo>
                      <a:pt x="15" y="142"/>
                      <a:pt x="15" y="142"/>
                      <a:pt x="15" y="142"/>
                    </a:cubicBezTo>
                    <a:cubicBezTo>
                      <a:pt x="18" y="139"/>
                      <a:pt x="24" y="137"/>
                      <a:pt x="28" y="135"/>
                    </a:cubicBezTo>
                    <a:cubicBezTo>
                      <a:pt x="32" y="133"/>
                      <a:pt x="35" y="131"/>
                      <a:pt x="39" y="128"/>
                    </a:cubicBezTo>
                    <a:cubicBezTo>
                      <a:pt x="38" y="129"/>
                      <a:pt x="38" y="130"/>
                      <a:pt x="37" y="131"/>
                    </a:cubicBezTo>
                    <a:cubicBezTo>
                      <a:pt x="37" y="132"/>
                      <a:pt x="37" y="133"/>
                      <a:pt x="37" y="133"/>
                    </a:cubicBezTo>
                    <a:cubicBezTo>
                      <a:pt x="33" y="135"/>
                      <a:pt x="29" y="136"/>
                      <a:pt x="26" y="138"/>
                    </a:cubicBezTo>
                    <a:cubicBezTo>
                      <a:pt x="24" y="139"/>
                      <a:pt x="22" y="140"/>
                      <a:pt x="21" y="140"/>
                    </a:cubicBezTo>
                    <a:cubicBezTo>
                      <a:pt x="21" y="140"/>
                      <a:pt x="19" y="141"/>
                      <a:pt x="18" y="141"/>
                    </a:cubicBezTo>
                    <a:cubicBezTo>
                      <a:pt x="17" y="142"/>
                      <a:pt x="15" y="142"/>
                      <a:pt x="15" y="142"/>
                    </a:cubicBezTo>
                    <a:moveTo>
                      <a:pt x="13" y="139"/>
                    </a:moveTo>
                    <a:cubicBezTo>
                      <a:pt x="22" y="137"/>
                      <a:pt x="30" y="133"/>
                      <a:pt x="38" y="128"/>
                    </a:cubicBezTo>
                    <a:cubicBezTo>
                      <a:pt x="33" y="131"/>
                      <a:pt x="29" y="134"/>
                      <a:pt x="24" y="136"/>
                    </a:cubicBezTo>
                    <a:cubicBezTo>
                      <a:pt x="20" y="138"/>
                      <a:pt x="16" y="140"/>
                      <a:pt x="13" y="143"/>
                    </a:cubicBezTo>
                    <a:cubicBezTo>
                      <a:pt x="13" y="141"/>
                      <a:pt x="13" y="14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moveTo>
                      <a:pt x="141" y="149"/>
                    </a:moveTo>
                    <a:cubicBezTo>
                      <a:pt x="141" y="148"/>
                      <a:pt x="141" y="147"/>
                      <a:pt x="142" y="145"/>
                    </a:cubicBezTo>
                    <a:cubicBezTo>
                      <a:pt x="154" y="140"/>
                      <a:pt x="167" y="137"/>
                      <a:pt x="180" y="133"/>
                    </a:cubicBezTo>
                    <a:cubicBezTo>
                      <a:pt x="186" y="132"/>
                      <a:pt x="192" y="130"/>
                      <a:pt x="198" y="128"/>
                    </a:cubicBezTo>
                    <a:cubicBezTo>
                      <a:pt x="200" y="128"/>
                      <a:pt x="201" y="127"/>
                      <a:pt x="202" y="127"/>
                    </a:cubicBezTo>
                    <a:cubicBezTo>
                      <a:pt x="193" y="130"/>
                      <a:pt x="183" y="133"/>
                      <a:pt x="174" y="136"/>
                    </a:cubicBezTo>
                    <a:cubicBezTo>
                      <a:pt x="163" y="140"/>
                      <a:pt x="151" y="144"/>
                      <a:pt x="141" y="149"/>
                    </a:cubicBezTo>
                    <a:moveTo>
                      <a:pt x="40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moveTo>
                      <a:pt x="141" y="156"/>
                    </a:move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2" y="155"/>
                      <a:pt x="144" y="154"/>
                      <a:pt x="145" y="154"/>
                    </a:cubicBezTo>
                    <a:cubicBezTo>
                      <a:pt x="149" y="152"/>
                      <a:pt x="153" y="151"/>
                      <a:pt x="157" y="149"/>
                    </a:cubicBezTo>
                    <a:cubicBezTo>
                      <a:pt x="164" y="147"/>
                      <a:pt x="171" y="144"/>
                      <a:pt x="179" y="141"/>
                    </a:cubicBezTo>
                    <a:cubicBezTo>
                      <a:pt x="185" y="139"/>
                      <a:pt x="192" y="137"/>
                      <a:pt x="199" y="135"/>
                    </a:cubicBezTo>
                    <a:cubicBezTo>
                      <a:pt x="206" y="133"/>
                      <a:pt x="212" y="129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28"/>
                      <a:pt x="219" y="130"/>
                      <a:pt x="219" y="132"/>
                    </a:cubicBezTo>
                    <a:cubicBezTo>
                      <a:pt x="218" y="132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6" y="133"/>
                      <a:pt x="214" y="134"/>
                      <a:pt x="214" y="134"/>
                    </a:cubicBezTo>
                    <a:cubicBezTo>
                      <a:pt x="211" y="135"/>
                      <a:pt x="208" y="135"/>
                      <a:pt x="206" y="136"/>
                    </a:cubicBezTo>
                    <a:cubicBezTo>
                      <a:pt x="198" y="138"/>
                      <a:pt x="191" y="140"/>
                      <a:pt x="183" y="142"/>
                    </a:cubicBezTo>
                    <a:cubicBezTo>
                      <a:pt x="171" y="146"/>
                      <a:pt x="156" y="149"/>
                      <a:pt x="144" y="154"/>
                    </a:cubicBezTo>
                    <a:cubicBezTo>
                      <a:pt x="142" y="155"/>
                      <a:pt x="142" y="156"/>
                      <a:pt x="141" y="156"/>
                    </a:cubicBezTo>
                    <a:moveTo>
                      <a:pt x="266" y="129"/>
                    </a:moveTo>
                    <a:cubicBezTo>
                      <a:pt x="265" y="128"/>
                      <a:pt x="265" y="127"/>
                      <a:pt x="264" y="127"/>
                    </a:cubicBezTo>
                    <a:cubicBezTo>
                      <a:pt x="265" y="126"/>
                      <a:pt x="267" y="126"/>
                      <a:pt x="268" y="126"/>
                    </a:cubicBezTo>
                    <a:cubicBezTo>
                      <a:pt x="268" y="126"/>
                      <a:pt x="269" y="126"/>
                      <a:pt x="269" y="126"/>
                    </a:cubicBezTo>
                    <a:cubicBezTo>
                      <a:pt x="268" y="127"/>
                      <a:pt x="267" y="128"/>
                      <a:pt x="266" y="129"/>
                    </a:cubicBezTo>
                    <a:moveTo>
                      <a:pt x="229" y="128"/>
                    </a:moveTo>
                    <a:cubicBezTo>
                      <a:pt x="233" y="128"/>
                      <a:pt x="238" y="126"/>
                      <a:pt x="242" y="126"/>
                    </a:cubicBezTo>
                    <a:cubicBezTo>
                      <a:pt x="243" y="125"/>
                      <a:pt x="244" y="125"/>
                      <a:pt x="245" y="125"/>
                    </a:cubicBezTo>
                    <a:cubicBezTo>
                      <a:pt x="246" y="125"/>
                      <a:pt x="244" y="126"/>
                      <a:pt x="242" y="127"/>
                    </a:cubicBezTo>
                    <a:cubicBezTo>
                      <a:pt x="240" y="128"/>
                      <a:pt x="238" y="129"/>
                      <a:pt x="236" y="129"/>
                    </a:cubicBezTo>
                    <a:cubicBezTo>
                      <a:pt x="233" y="130"/>
                      <a:pt x="230" y="131"/>
                      <a:pt x="228" y="131"/>
                    </a:cubicBezTo>
                    <a:cubicBezTo>
                      <a:pt x="227" y="130"/>
                      <a:pt x="227" y="129"/>
                      <a:pt x="227" y="127"/>
                    </a:cubicBezTo>
                    <a:cubicBezTo>
                      <a:pt x="228" y="128"/>
                      <a:pt x="228" y="128"/>
                      <a:pt x="229" y="128"/>
                    </a:cubicBezTo>
                    <a:moveTo>
                      <a:pt x="228" y="132"/>
                    </a:move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29" y="132"/>
                      <a:pt x="231" y="131"/>
                      <a:pt x="231" y="131"/>
                    </a:cubicBezTo>
                    <a:cubicBezTo>
                      <a:pt x="236" y="130"/>
                      <a:pt x="242" y="129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8" y="128"/>
                      <a:pt x="248" y="129"/>
                      <a:pt x="247" y="130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3" y="130"/>
                      <a:pt x="239" y="131"/>
                      <a:pt x="235" y="131"/>
                    </a:cubicBezTo>
                    <a:cubicBezTo>
                      <a:pt x="233" y="132"/>
                      <a:pt x="231" y="132"/>
                      <a:pt x="229" y="132"/>
                    </a:cubicBezTo>
                    <a:cubicBezTo>
                      <a:pt x="228" y="132"/>
                      <a:pt x="228" y="132"/>
                      <a:pt x="228" y="132"/>
                    </a:cubicBezTo>
                    <a:moveTo>
                      <a:pt x="214" y="124"/>
                    </a:moveTo>
                    <a:cubicBezTo>
                      <a:pt x="215" y="124"/>
                      <a:pt x="216" y="124"/>
                      <a:pt x="216" y="123"/>
                    </a:cubicBezTo>
                    <a:cubicBezTo>
                      <a:pt x="217" y="123"/>
                      <a:pt x="217" y="123"/>
                      <a:pt x="218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9" y="124"/>
                      <a:pt x="219" y="125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3" y="128"/>
                      <a:pt x="207" y="130"/>
                      <a:pt x="201" y="132"/>
                    </a:cubicBezTo>
                    <a:cubicBezTo>
                      <a:pt x="195" y="135"/>
                      <a:pt x="188" y="136"/>
                      <a:pt x="181" y="138"/>
                    </a:cubicBezTo>
                    <a:cubicBezTo>
                      <a:pt x="168" y="141"/>
                      <a:pt x="156" y="146"/>
                      <a:pt x="143" y="149"/>
                    </a:cubicBezTo>
                    <a:cubicBezTo>
                      <a:pt x="142" y="150"/>
                      <a:pt x="142" y="150"/>
                      <a:pt x="141" y="150"/>
                    </a:cubicBezTo>
                    <a:cubicBezTo>
                      <a:pt x="141" y="150"/>
                      <a:pt x="144" y="148"/>
                      <a:pt x="145" y="148"/>
                    </a:cubicBezTo>
                    <a:cubicBezTo>
                      <a:pt x="149" y="146"/>
                      <a:pt x="153" y="144"/>
                      <a:pt x="157" y="143"/>
                    </a:cubicBezTo>
                    <a:cubicBezTo>
                      <a:pt x="164" y="140"/>
                      <a:pt x="170" y="138"/>
                      <a:pt x="177" y="136"/>
                    </a:cubicBezTo>
                    <a:cubicBezTo>
                      <a:pt x="189" y="132"/>
                      <a:pt x="202" y="128"/>
                      <a:pt x="214" y="124"/>
                    </a:cubicBezTo>
                    <a:cubicBezTo>
                      <a:pt x="214" y="124"/>
                      <a:pt x="214" y="124"/>
                      <a:pt x="214" y="124"/>
                    </a:cubicBezTo>
                    <a:moveTo>
                      <a:pt x="263" y="126"/>
                    </a:moveTo>
                    <a:cubicBezTo>
                      <a:pt x="262" y="125"/>
                      <a:pt x="261" y="124"/>
                      <a:pt x="261" y="124"/>
                    </a:cubicBezTo>
                    <a:cubicBezTo>
                      <a:pt x="263" y="123"/>
                      <a:pt x="264" y="123"/>
                      <a:pt x="266" y="123"/>
                    </a:cubicBezTo>
                    <a:cubicBezTo>
                      <a:pt x="268" y="123"/>
                      <a:pt x="268" y="124"/>
                      <a:pt x="266" y="124"/>
                    </a:cubicBezTo>
                    <a:cubicBezTo>
                      <a:pt x="265" y="125"/>
                      <a:pt x="264" y="125"/>
                      <a:pt x="263" y="126"/>
                    </a:cubicBezTo>
                    <a:moveTo>
                      <a:pt x="228" y="127"/>
                    </a:move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8" y="125"/>
                      <a:pt x="229" y="124"/>
                      <a:pt x="230" y="124"/>
                    </a:cubicBezTo>
                    <a:cubicBezTo>
                      <a:pt x="235" y="123"/>
                      <a:pt x="241" y="124"/>
                      <a:pt x="245" y="121"/>
                    </a:cubicBezTo>
                    <a:cubicBezTo>
                      <a:pt x="245" y="122"/>
                      <a:pt x="246" y="123"/>
                      <a:pt x="247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3" y="124"/>
                      <a:pt x="239" y="125"/>
                      <a:pt x="236" y="126"/>
                    </a:cubicBezTo>
                    <a:cubicBezTo>
                      <a:pt x="234" y="126"/>
                      <a:pt x="231" y="127"/>
                      <a:pt x="229" y="127"/>
                    </a:cubicBezTo>
                    <a:cubicBezTo>
                      <a:pt x="229" y="127"/>
                      <a:pt x="228" y="127"/>
                      <a:pt x="228" y="127"/>
                    </a:cubicBezTo>
                    <a:moveTo>
                      <a:pt x="228" y="123"/>
                    </a:moveTo>
                    <a:cubicBezTo>
                      <a:pt x="230" y="123"/>
                      <a:pt x="232" y="122"/>
                      <a:pt x="233" y="122"/>
                    </a:cubicBezTo>
                    <a:cubicBezTo>
                      <a:pt x="235" y="122"/>
                      <a:pt x="237" y="121"/>
                      <a:pt x="239" y="121"/>
                    </a:cubicBezTo>
                    <a:cubicBezTo>
                      <a:pt x="240" y="121"/>
                      <a:pt x="242" y="120"/>
                      <a:pt x="243" y="120"/>
                    </a:cubicBezTo>
                    <a:cubicBezTo>
                      <a:pt x="244" y="120"/>
                      <a:pt x="244" y="121"/>
                      <a:pt x="241" y="122"/>
                    </a:cubicBezTo>
                    <a:cubicBezTo>
                      <a:pt x="237" y="123"/>
                      <a:pt x="231" y="122"/>
                      <a:pt x="227" y="124"/>
                    </a:cubicBezTo>
                    <a:cubicBezTo>
                      <a:pt x="227" y="124"/>
                      <a:pt x="227" y="123"/>
                      <a:pt x="227" y="123"/>
                    </a:cubicBezTo>
                    <a:cubicBezTo>
                      <a:pt x="227" y="123"/>
                      <a:pt x="228" y="123"/>
                      <a:pt x="228" y="123"/>
                    </a:cubicBezTo>
                    <a:moveTo>
                      <a:pt x="13" y="138"/>
                    </a:moveTo>
                    <a:cubicBezTo>
                      <a:pt x="13" y="136"/>
                      <a:pt x="13" y="134"/>
                      <a:pt x="13" y="132"/>
                    </a:cubicBezTo>
                    <a:cubicBezTo>
                      <a:pt x="19" y="131"/>
                      <a:pt x="25" y="127"/>
                      <a:pt x="31" y="125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38" y="122"/>
                      <a:pt x="40" y="121"/>
                      <a:pt x="42" y="121"/>
                    </a:cubicBezTo>
                    <a:cubicBezTo>
                      <a:pt x="42" y="121"/>
                      <a:pt x="42" y="120"/>
                      <a:pt x="43" y="120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7" y="124"/>
                      <a:pt x="32" y="125"/>
                      <a:pt x="27" y="128"/>
                    </a:cubicBezTo>
                    <a:cubicBezTo>
                      <a:pt x="22" y="131"/>
                      <a:pt x="17" y="134"/>
                      <a:pt x="13" y="138"/>
                    </a:cubicBezTo>
                    <a:moveTo>
                      <a:pt x="142" y="144"/>
                    </a:moveTo>
                    <a:cubicBezTo>
                      <a:pt x="142" y="143"/>
                      <a:pt x="143" y="142"/>
                      <a:pt x="143" y="142"/>
                    </a:cubicBezTo>
                    <a:cubicBezTo>
                      <a:pt x="148" y="141"/>
                      <a:pt x="152" y="140"/>
                      <a:pt x="157" y="138"/>
                    </a:cubicBezTo>
                    <a:cubicBezTo>
                      <a:pt x="163" y="136"/>
                      <a:pt x="170" y="135"/>
                      <a:pt x="176" y="133"/>
                    </a:cubicBezTo>
                    <a:cubicBezTo>
                      <a:pt x="190" y="129"/>
                      <a:pt x="204" y="125"/>
                      <a:pt x="218" y="120"/>
                    </a:cubicBezTo>
                    <a:cubicBezTo>
                      <a:pt x="218" y="121"/>
                      <a:pt x="218" y="121"/>
                      <a:pt x="218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05" y="126"/>
                      <a:pt x="191" y="129"/>
                      <a:pt x="177" y="133"/>
                    </a:cubicBezTo>
                    <a:cubicBezTo>
                      <a:pt x="165" y="136"/>
                      <a:pt x="153" y="139"/>
                      <a:pt x="142" y="144"/>
                    </a:cubicBezTo>
                    <a:moveTo>
                      <a:pt x="15" y="138"/>
                    </a:moveTo>
                    <a:cubicBezTo>
                      <a:pt x="15" y="138"/>
                      <a:pt x="16" y="137"/>
                      <a:pt x="18" y="135"/>
                    </a:cubicBezTo>
                    <a:cubicBezTo>
                      <a:pt x="27" y="129"/>
                      <a:pt x="37" y="126"/>
                      <a:pt x="45" y="120"/>
                    </a:cubicBezTo>
                    <a:cubicBezTo>
                      <a:pt x="45" y="122"/>
                      <a:pt x="44" y="124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7" y="127"/>
                      <a:pt x="33" y="130"/>
                      <a:pt x="29" y="132"/>
                    </a:cubicBezTo>
                    <a:cubicBezTo>
                      <a:pt x="26" y="134"/>
                      <a:pt x="22" y="135"/>
                      <a:pt x="19" y="136"/>
                    </a:cubicBezTo>
                    <a:cubicBezTo>
                      <a:pt x="18" y="137"/>
                      <a:pt x="16" y="138"/>
                      <a:pt x="15" y="138"/>
                    </a:cubicBezTo>
                    <a:moveTo>
                      <a:pt x="260" y="123"/>
                    </a:moveTo>
                    <a:cubicBezTo>
                      <a:pt x="260" y="122"/>
                      <a:pt x="259" y="122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61" y="121"/>
                      <a:pt x="263" y="120"/>
                      <a:pt x="266" y="120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8" y="119"/>
                      <a:pt x="265" y="120"/>
                      <a:pt x="264" y="120"/>
                    </a:cubicBezTo>
                    <a:cubicBezTo>
                      <a:pt x="263" y="121"/>
                      <a:pt x="262" y="122"/>
                      <a:pt x="260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moveTo>
                      <a:pt x="147" y="130"/>
                    </a:moveTo>
                    <a:cubicBezTo>
                      <a:pt x="147" y="128"/>
                      <a:pt x="147" y="127"/>
                      <a:pt x="147" y="126"/>
                    </a:cubicBezTo>
                    <a:cubicBezTo>
                      <a:pt x="157" y="126"/>
                      <a:pt x="167" y="122"/>
                      <a:pt x="177" y="120"/>
                    </a:cubicBezTo>
                    <a:cubicBezTo>
                      <a:pt x="179" y="119"/>
                      <a:pt x="181" y="118"/>
                      <a:pt x="184" y="118"/>
                    </a:cubicBezTo>
                    <a:cubicBezTo>
                      <a:pt x="181" y="119"/>
                      <a:pt x="179" y="119"/>
                      <a:pt x="177" y="120"/>
                    </a:cubicBezTo>
                    <a:cubicBezTo>
                      <a:pt x="170" y="122"/>
                      <a:pt x="164" y="124"/>
                      <a:pt x="157" y="126"/>
                    </a:cubicBezTo>
                    <a:cubicBezTo>
                      <a:pt x="154" y="128"/>
                      <a:pt x="150" y="128"/>
                      <a:pt x="147" y="130"/>
                    </a:cubicBezTo>
                    <a:moveTo>
                      <a:pt x="147" y="132"/>
                    </a:moveTo>
                    <a:cubicBezTo>
                      <a:pt x="151" y="132"/>
                      <a:pt x="154" y="130"/>
                      <a:pt x="158" y="129"/>
                    </a:cubicBezTo>
                    <a:cubicBezTo>
                      <a:pt x="163" y="127"/>
                      <a:pt x="168" y="126"/>
                      <a:pt x="174" y="124"/>
                    </a:cubicBezTo>
                    <a:cubicBezTo>
                      <a:pt x="183" y="122"/>
                      <a:pt x="192" y="120"/>
                      <a:pt x="202" y="117"/>
                    </a:cubicBezTo>
                    <a:cubicBezTo>
                      <a:pt x="195" y="120"/>
                      <a:pt x="187" y="121"/>
                      <a:pt x="180" y="123"/>
                    </a:cubicBezTo>
                    <a:cubicBezTo>
                      <a:pt x="173" y="125"/>
                      <a:pt x="167" y="128"/>
                      <a:pt x="161" y="130"/>
                    </a:cubicBezTo>
                    <a:cubicBezTo>
                      <a:pt x="156" y="132"/>
                      <a:pt x="151" y="133"/>
                      <a:pt x="146" y="134"/>
                    </a:cubicBezTo>
                    <a:cubicBezTo>
                      <a:pt x="146" y="134"/>
                      <a:pt x="146" y="133"/>
                      <a:pt x="146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moveTo>
                      <a:pt x="144" y="140"/>
                    </a:moveTo>
                    <a:cubicBezTo>
                      <a:pt x="144" y="140"/>
                      <a:pt x="143" y="140"/>
                      <a:pt x="143" y="140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44" y="140"/>
                      <a:pt x="145" y="140"/>
                      <a:pt x="148" y="139"/>
                    </a:cubicBezTo>
                    <a:cubicBezTo>
                      <a:pt x="156" y="136"/>
                      <a:pt x="164" y="134"/>
                      <a:pt x="172" y="131"/>
                    </a:cubicBezTo>
                    <a:cubicBezTo>
                      <a:pt x="177" y="129"/>
                      <a:pt x="181" y="127"/>
                      <a:pt x="186" y="126"/>
                    </a:cubicBezTo>
                    <a:cubicBezTo>
                      <a:pt x="196" y="123"/>
                      <a:pt x="206" y="120"/>
                      <a:pt x="216" y="117"/>
                    </a:cubicBezTo>
                    <a:cubicBezTo>
                      <a:pt x="216" y="117"/>
                      <a:pt x="217" y="118"/>
                      <a:pt x="217" y="119"/>
                    </a:cubicBezTo>
                    <a:cubicBezTo>
                      <a:pt x="199" y="126"/>
                      <a:pt x="181" y="131"/>
                      <a:pt x="162" y="136"/>
                    </a:cubicBezTo>
                    <a:cubicBezTo>
                      <a:pt x="158" y="137"/>
                      <a:pt x="155" y="138"/>
                      <a:pt x="151" y="139"/>
                    </a:cubicBezTo>
                    <a:cubicBezTo>
                      <a:pt x="148" y="140"/>
                      <a:pt x="145" y="140"/>
                      <a:pt x="144" y="140"/>
                    </a:cubicBezTo>
                    <a:moveTo>
                      <a:pt x="227" y="122"/>
                    </a:moveTo>
                    <a:cubicBezTo>
                      <a:pt x="227" y="122"/>
                      <a:pt x="227" y="122"/>
                      <a:pt x="229" y="121"/>
                    </a:cubicBezTo>
                    <a:cubicBezTo>
                      <a:pt x="231" y="121"/>
                      <a:pt x="233" y="120"/>
                      <a:pt x="235" y="120"/>
                    </a:cubicBezTo>
                    <a:cubicBezTo>
                      <a:pt x="237" y="119"/>
                      <a:pt x="239" y="118"/>
                      <a:pt x="242" y="11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3" y="118"/>
                      <a:pt x="243" y="118"/>
                      <a:pt x="244" y="119"/>
                    </a:cubicBezTo>
                    <a:cubicBezTo>
                      <a:pt x="238" y="120"/>
                      <a:pt x="233" y="121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moveTo>
                      <a:pt x="207" y="119"/>
                    </a:moveTo>
                    <a:cubicBezTo>
                      <a:pt x="208" y="118"/>
                      <a:pt x="209" y="118"/>
                      <a:pt x="210" y="118"/>
                    </a:cubicBezTo>
                    <a:cubicBezTo>
                      <a:pt x="211" y="117"/>
                      <a:pt x="212" y="117"/>
                      <a:pt x="214" y="116"/>
                    </a:cubicBezTo>
                    <a:cubicBezTo>
                      <a:pt x="212" y="117"/>
                      <a:pt x="209" y="118"/>
                      <a:pt x="207" y="119"/>
                    </a:cubicBezTo>
                    <a:moveTo>
                      <a:pt x="227" y="121"/>
                    </a:move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28" y="119"/>
                      <a:pt x="230" y="118"/>
                      <a:pt x="232" y="118"/>
                    </a:cubicBezTo>
                    <a:cubicBezTo>
                      <a:pt x="234" y="117"/>
                      <a:pt x="238" y="117"/>
                      <a:pt x="240" y="116"/>
                    </a:cubicBezTo>
                    <a:cubicBezTo>
                      <a:pt x="236" y="119"/>
                      <a:pt x="231" y="120"/>
                      <a:pt x="227" y="121"/>
                    </a:cubicBezTo>
                    <a:moveTo>
                      <a:pt x="15" y="131"/>
                    </a:moveTo>
                    <a:cubicBezTo>
                      <a:pt x="17" y="130"/>
                      <a:pt x="19" y="128"/>
                      <a:pt x="21" y="127"/>
                    </a:cubicBezTo>
                    <a:cubicBezTo>
                      <a:pt x="24" y="125"/>
                      <a:pt x="26" y="124"/>
                      <a:pt x="29" y="123"/>
                    </a:cubicBezTo>
                    <a:cubicBezTo>
                      <a:pt x="33" y="121"/>
                      <a:pt x="38" y="118"/>
                      <a:pt x="43" y="115"/>
                    </a:cubicBezTo>
                    <a:cubicBezTo>
                      <a:pt x="43" y="116"/>
                      <a:pt x="44" y="117"/>
                      <a:pt x="44" y="117"/>
                    </a:cubicBezTo>
                    <a:cubicBezTo>
                      <a:pt x="45" y="118"/>
                      <a:pt x="45" y="118"/>
                      <a:pt x="45" y="119"/>
                    </a:cubicBezTo>
                    <a:cubicBezTo>
                      <a:pt x="35" y="122"/>
                      <a:pt x="25" y="128"/>
                      <a:pt x="15" y="131"/>
                    </a:cubicBezTo>
                    <a:moveTo>
                      <a:pt x="13" y="131"/>
                    </a:moveTo>
                    <a:cubicBezTo>
                      <a:pt x="13" y="129"/>
                      <a:pt x="14" y="128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9" y="124"/>
                      <a:pt x="24" y="122"/>
                      <a:pt x="29" y="120"/>
                    </a:cubicBezTo>
                    <a:cubicBezTo>
                      <a:pt x="31" y="119"/>
                      <a:pt x="34" y="118"/>
                      <a:pt x="36" y="117"/>
                    </a:cubicBezTo>
                    <a:cubicBezTo>
                      <a:pt x="37" y="117"/>
                      <a:pt x="41" y="115"/>
                      <a:pt x="41" y="115"/>
                    </a:cubicBezTo>
                    <a:cubicBezTo>
                      <a:pt x="41" y="115"/>
                      <a:pt x="41" y="115"/>
                      <a:pt x="39" y="116"/>
                    </a:cubicBezTo>
                    <a:cubicBezTo>
                      <a:pt x="31" y="121"/>
                      <a:pt x="21" y="125"/>
                      <a:pt x="13" y="131"/>
                    </a:cubicBezTo>
                    <a:moveTo>
                      <a:pt x="256" y="117"/>
                    </a:moveTo>
                    <a:cubicBezTo>
                      <a:pt x="260" y="117"/>
                      <a:pt x="263" y="115"/>
                      <a:pt x="267" y="114"/>
                    </a:cubicBezTo>
                    <a:cubicBezTo>
                      <a:pt x="267" y="114"/>
                      <a:pt x="268" y="114"/>
                      <a:pt x="268" y="114"/>
                    </a:cubicBezTo>
                    <a:cubicBezTo>
                      <a:pt x="269" y="114"/>
                      <a:pt x="265" y="116"/>
                      <a:pt x="264" y="117"/>
                    </a:cubicBezTo>
                    <a:cubicBezTo>
                      <a:pt x="262" y="118"/>
                      <a:pt x="260" y="119"/>
                      <a:pt x="258" y="120"/>
                    </a:cubicBezTo>
                    <a:cubicBezTo>
                      <a:pt x="257" y="119"/>
                      <a:pt x="257" y="118"/>
                      <a:pt x="256" y="117"/>
                    </a:cubicBezTo>
                    <a:cubicBezTo>
                      <a:pt x="256" y="117"/>
                      <a:pt x="256" y="117"/>
                      <a:pt x="256" y="117"/>
                    </a:cubicBezTo>
                    <a:moveTo>
                      <a:pt x="227" y="118"/>
                    </a:moveTo>
                    <a:cubicBezTo>
                      <a:pt x="227" y="118"/>
                      <a:pt x="230" y="117"/>
                      <a:pt x="231" y="116"/>
                    </a:cubicBezTo>
                    <a:cubicBezTo>
                      <a:pt x="234" y="115"/>
                      <a:pt x="236" y="114"/>
                      <a:pt x="239" y="113"/>
                    </a:cubicBezTo>
                    <a:cubicBezTo>
                      <a:pt x="240" y="114"/>
                      <a:pt x="240" y="115"/>
                      <a:pt x="241" y="115"/>
                    </a:cubicBezTo>
                    <a:cubicBezTo>
                      <a:pt x="237" y="116"/>
                      <a:pt x="233" y="117"/>
                      <a:pt x="229" y="118"/>
                    </a:cubicBezTo>
                    <a:cubicBezTo>
                      <a:pt x="228" y="118"/>
                      <a:pt x="228" y="118"/>
                      <a:pt x="227" y="118"/>
                    </a:cubicBezTo>
                    <a:moveTo>
                      <a:pt x="259" y="120"/>
                    </a:moveTo>
                    <a:cubicBezTo>
                      <a:pt x="259" y="120"/>
                      <a:pt x="259" y="120"/>
                      <a:pt x="261" y="119"/>
                    </a:cubicBezTo>
                    <a:cubicBezTo>
                      <a:pt x="264" y="118"/>
                      <a:pt x="267" y="116"/>
                      <a:pt x="270" y="113"/>
                    </a:cubicBezTo>
                    <a:cubicBezTo>
                      <a:pt x="270" y="113"/>
                      <a:pt x="270" y="113"/>
                      <a:pt x="270" y="113"/>
                    </a:cubicBezTo>
                    <a:cubicBezTo>
                      <a:pt x="271" y="119"/>
                      <a:pt x="272" y="125"/>
                      <a:pt x="272" y="132"/>
                    </a:cubicBezTo>
                    <a:cubicBezTo>
                      <a:pt x="272" y="132"/>
                      <a:pt x="272" y="132"/>
                      <a:pt x="271" y="132"/>
                    </a:cubicBezTo>
                    <a:cubicBezTo>
                      <a:pt x="270" y="132"/>
                      <a:pt x="271" y="131"/>
                      <a:pt x="272" y="129"/>
                    </a:cubicBezTo>
                    <a:cubicBezTo>
                      <a:pt x="272" y="128"/>
                      <a:pt x="271" y="128"/>
                      <a:pt x="271" y="128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1" y="128"/>
                      <a:pt x="269" y="129"/>
                      <a:pt x="268" y="129"/>
                    </a:cubicBezTo>
                    <a:cubicBezTo>
                      <a:pt x="268" y="129"/>
                      <a:pt x="268" y="129"/>
                      <a:pt x="268" y="128"/>
                    </a:cubicBezTo>
                    <a:cubicBezTo>
                      <a:pt x="270" y="127"/>
                      <a:pt x="270" y="126"/>
                      <a:pt x="271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8" y="125"/>
                      <a:pt x="269" y="124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8" y="124"/>
                      <a:pt x="269" y="124"/>
                      <a:pt x="270" y="122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6" y="121"/>
                      <a:pt x="263" y="122"/>
                      <a:pt x="262" y="123"/>
                    </a:cubicBezTo>
                    <a:cubicBezTo>
                      <a:pt x="264" y="121"/>
                      <a:pt x="267" y="121"/>
                      <a:pt x="269" y="119"/>
                    </a:cubicBezTo>
                    <a:cubicBezTo>
                      <a:pt x="269" y="119"/>
                      <a:pt x="269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7" y="118"/>
                      <a:pt x="265" y="119"/>
                      <a:pt x="264" y="119"/>
                    </a:cubicBezTo>
                    <a:cubicBezTo>
                      <a:pt x="263" y="120"/>
                      <a:pt x="260" y="120"/>
                      <a:pt x="259" y="120"/>
                    </a:cubicBezTo>
                    <a:moveTo>
                      <a:pt x="227" y="114"/>
                    </a:moveTo>
                    <a:cubicBezTo>
                      <a:pt x="231" y="114"/>
                      <a:pt x="235" y="114"/>
                      <a:pt x="238" y="113"/>
                    </a:cubicBezTo>
                    <a:cubicBezTo>
                      <a:pt x="234" y="114"/>
                      <a:pt x="230" y="116"/>
                      <a:pt x="227" y="118"/>
                    </a:cubicBezTo>
                    <a:cubicBezTo>
                      <a:pt x="227" y="117"/>
                      <a:pt x="227" y="115"/>
                      <a:pt x="227" y="114"/>
                    </a:cubicBezTo>
                    <a:cubicBezTo>
                      <a:pt x="227" y="114"/>
                      <a:pt x="227" y="114"/>
                      <a:pt x="227" y="114"/>
                    </a:cubicBezTo>
                    <a:moveTo>
                      <a:pt x="145" y="136"/>
                    </a:move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5"/>
                      <a:pt x="149" y="134"/>
                      <a:pt x="151" y="134"/>
                    </a:cubicBezTo>
                    <a:cubicBezTo>
                      <a:pt x="155" y="133"/>
                      <a:pt x="159" y="131"/>
                      <a:pt x="163" y="130"/>
                    </a:cubicBezTo>
                    <a:cubicBezTo>
                      <a:pt x="172" y="127"/>
                      <a:pt x="182" y="124"/>
                      <a:pt x="191" y="121"/>
                    </a:cubicBezTo>
                    <a:cubicBezTo>
                      <a:pt x="195" y="120"/>
                      <a:pt x="198" y="120"/>
                      <a:pt x="202" y="118"/>
                    </a:cubicBezTo>
                    <a:cubicBezTo>
                      <a:pt x="203" y="117"/>
                      <a:pt x="204" y="116"/>
                      <a:pt x="206" y="115"/>
                    </a:cubicBezTo>
                    <a:cubicBezTo>
                      <a:pt x="209" y="114"/>
                      <a:pt x="212" y="114"/>
                      <a:pt x="214" y="113"/>
                    </a:cubicBezTo>
                    <a:cubicBezTo>
                      <a:pt x="215" y="114"/>
                      <a:pt x="215" y="115"/>
                      <a:pt x="216" y="116"/>
                    </a:cubicBezTo>
                    <a:cubicBezTo>
                      <a:pt x="210" y="116"/>
                      <a:pt x="206" y="118"/>
                      <a:pt x="201" y="120"/>
                    </a:cubicBezTo>
                    <a:cubicBezTo>
                      <a:pt x="195" y="123"/>
                      <a:pt x="188" y="124"/>
                      <a:pt x="182" y="126"/>
                    </a:cubicBezTo>
                    <a:cubicBezTo>
                      <a:pt x="181" y="126"/>
                      <a:pt x="180" y="126"/>
                      <a:pt x="180" y="126"/>
                    </a:cubicBezTo>
                    <a:cubicBezTo>
                      <a:pt x="171" y="129"/>
                      <a:pt x="162" y="132"/>
                      <a:pt x="153" y="134"/>
                    </a:cubicBezTo>
                    <a:cubicBezTo>
                      <a:pt x="150" y="135"/>
                      <a:pt x="148" y="135"/>
                      <a:pt x="145" y="136"/>
                    </a:cubicBezTo>
                    <a:moveTo>
                      <a:pt x="14" y="125"/>
                    </a:moveTo>
                    <a:cubicBezTo>
                      <a:pt x="14" y="124"/>
                      <a:pt x="14" y="122"/>
                      <a:pt x="14" y="121"/>
                    </a:cubicBezTo>
                    <a:cubicBezTo>
                      <a:pt x="18" y="120"/>
                      <a:pt x="22" y="118"/>
                      <a:pt x="25" y="116"/>
                    </a:cubicBezTo>
                    <a:cubicBezTo>
                      <a:pt x="28" y="115"/>
                      <a:pt x="31" y="114"/>
                      <a:pt x="35" y="113"/>
                    </a:cubicBezTo>
                    <a:cubicBezTo>
                      <a:pt x="36" y="112"/>
                      <a:pt x="38" y="112"/>
                      <a:pt x="39" y="111"/>
                    </a:cubicBezTo>
                    <a:cubicBezTo>
                      <a:pt x="38" y="112"/>
                      <a:pt x="37" y="112"/>
                      <a:pt x="36" y="113"/>
                    </a:cubicBezTo>
                    <a:cubicBezTo>
                      <a:pt x="32" y="115"/>
                      <a:pt x="28" y="117"/>
                      <a:pt x="24" y="119"/>
                    </a:cubicBezTo>
                    <a:cubicBezTo>
                      <a:pt x="21" y="122"/>
                      <a:pt x="17" y="123"/>
                      <a:pt x="14" y="125"/>
                    </a:cubicBezTo>
                    <a:moveTo>
                      <a:pt x="230" y="110"/>
                    </a:moveTo>
                    <a:cubicBezTo>
                      <a:pt x="230" y="110"/>
                      <a:pt x="230" y="110"/>
                      <a:pt x="231" y="110"/>
                    </a:cubicBezTo>
                    <a:cubicBezTo>
                      <a:pt x="232" y="110"/>
                      <a:pt x="233" y="110"/>
                      <a:pt x="233" y="110"/>
                    </a:cubicBezTo>
                    <a:cubicBezTo>
                      <a:pt x="234" y="110"/>
                      <a:pt x="234" y="110"/>
                      <a:pt x="233" y="110"/>
                    </a:cubicBezTo>
                    <a:cubicBezTo>
                      <a:pt x="231" y="111"/>
                      <a:pt x="229" y="111"/>
                      <a:pt x="226" y="112"/>
                    </a:cubicBezTo>
                    <a:cubicBezTo>
                      <a:pt x="226" y="112"/>
                      <a:pt x="226" y="111"/>
                      <a:pt x="226" y="110"/>
                    </a:cubicBezTo>
                    <a:cubicBezTo>
                      <a:pt x="226" y="110"/>
                      <a:pt x="227" y="110"/>
                      <a:pt x="227" y="110"/>
                    </a:cubicBezTo>
                    <a:cubicBezTo>
                      <a:pt x="228" y="110"/>
                      <a:pt x="229" y="110"/>
                      <a:pt x="230" y="110"/>
                    </a:cubicBezTo>
                    <a:cubicBezTo>
                      <a:pt x="230" y="110"/>
                      <a:pt x="230" y="110"/>
                      <a:pt x="230" y="110"/>
                    </a:cubicBezTo>
                    <a:moveTo>
                      <a:pt x="228" y="113"/>
                    </a:moveTo>
                    <a:cubicBezTo>
                      <a:pt x="227" y="113"/>
                      <a:pt x="227" y="113"/>
                      <a:pt x="229" y="112"/>
                    </a:cubicBezTo>
                    <a:cubicBezTo>
                      <a:pt x="232" y="111"/>
                      <a:pt x="234" y="111"/>
                      <a:pt x="237" y="109"/>
                    </a:cubicBezTo>
                    <a:cubicBezTo>
                      <a:pt x="237" y="110"/>
                      <a:pt x="238" y="111"/>
                      <a:pt x="239" y="112"/>
                    </a:cubicBezTo>
                    <a:cubicBezTo>
                      <a:pt x="236" y="113"/>
                      <a:pt x="234" y="113"/>
                      <a:pt x="231" y="113"/>
                    </a:cubicBezTo>
                    <a:cubicBezTo>
                      <a:pt x="231" y="113"/>
                      <a:pt x="229" y="113"/>
                      <a:pt x="228" y="113"/>
                    </a:cubicBezTo>
                    <a:moveTo>
                      <a:pt x="255" y="116"/>
                    </a:moveTo>
                    <a:cubicBezTo>
                      <a:pt x="254" y="115"/>
                      <a:pt x="254" y="113"/>
                      <a:pt x="253" y="112"/>
                    </a:cubicBezTo>
                    <a:cubicBezTo>
                      <a:pt x="254" y="112"/>
                      <a:pt x="256" y="112"/>
                      <a:pt x="257" y="111"/>
                    </a:cubicBezTo>
                    <a:cubicBezTo>
                      <a:pt x="259" y="111"/>
                      <a:pt x="266" y="110"/>
                      <a:pt x="267" y="109"/>
                    </a:cubicBezTo>
                    <a:cubicBezTo>
                      <a:pt x="263" y="112"/>
                      <a:pt x="259" y="113"/>
                      <a:pt x="255" y="116"/>
                    </a:cubicBezTo>
                    <a:moveTo>
                      <a:pt x="257" y="116"/>
                    </a:moveTo>
                    <a:cubicBezTo>
                      <a:pt x="258" y="116"/>
                      <a:pt x="261" y="113"/>
                      <a:pt x="263" y="112"/>
                    </a:cubicBezTo>
                    <a:cubicBezTo>
                      <a:pt x="265" y="111"/>
                      <a:pt x="267" y="110"/>
                      <a:pt x="269" y="109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10"/>
                      <a:pt x="270" y="111"/>
                      <a:pt x="270" y="113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5" y="113"/>
                      <a:pt x="261" y="116"/>
                      <a:pt x="257" y="116"/>
                    </a:cubicBezTo>
                    <a:moveTo>
                      <a:pt x="147" y="131"/>
                    </a:move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9" y="129"/>
                      <a:pt x="152" y="129"/>
                      <a:pt x="154" y="128"/>
                    </a:cubicBezTo>
                    <a:cubicBezTo>
                      <a:pt x="166" y="125"/>
                      <a:pt x="178" y="120"/>
                      <a:pt x="190" y="116"/>
                    </a:cubicBezTo>
                    <a:cubicBezTo>
                      <a:pt x="197" y="114"/>
                      <a:pt x="205" y="112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10"/>
                      <a:pt x="213" y="110"/>
                    </a:cubicBezTo>
                    <a:cubicBezTo>
                      <a:pt x="214" y="111"/>
                      <a:pt x="214" y="111"/>
                      <a:pt x="214" y="112"/>
                    </a:cubicBezTo>
                    <a:cubicBezTo>
                      <a:pt x="211" y="112"/>
                      <a:pt x="209" y="113"/>
                      <a:pt x="206" y="114"/>
                    </a:cubicBezTo>
                    <a:cubicBezTo>
                      <a:pt x="199" y="117"/>
                      <a:pt x="192" y="119"/>
                      <a:pt x="185" y="121"/>
                    </a:cubicBezTo>
                    <a:cubicBezTo>
                      <a:pt x="177" y="123"/>
                      <a:pt x="168" y="124"/>
                      <a:pt x="161" y="127"/>
                    </a:cubicBezTo>
                    <a:cubicBezTo>
                      <a:pt x="157" y="128"/>
                      <a:pt x="154" y="130"/>
                      <a:pt x="151" y="130"/>
                    </a:cubicBezTo>
                    <a:cubicBezTo>
                      <a:pt x="151" y="131"/>
                      <a:pt x="148" y="131"/>
                      <a:pt x="147" y="131"/>
                    </a:cubicBezTo>
                    <a:moveTo>
                      <a:pt x="226" y="109"/>
                    </a:moveTo>
                    <a:cubicBezTo>
                      <a:pt x="229" y="109"/>
                      <a:pt x="233" y="107"/>
                      <a:pt x="235" y="106"/>
                    </a:cubicBezTo>
                    <a:cubicBezTo>
                      <a:pt x="236" y="107"/>
                      <a:pt x="236" y="107"/>
                      <a:pt x="236" y="108"/>
                    </a:cubicBezTo>
                    <a:cubicBezTo>
                      <a:pt x="233" y="109"/>
                      <a:pt x="229" y="109"/>
                      <a:pt x="226" y="109"/>
                    </a:cubicBezTo>
                    <a:moveTo>
                      <a:pt x="226" y="107"/>
                    </a:moveTo>
                    <a:cubicBezTo>
                      <a:pt x="227" y="107"/>
                      <a:pt x="229" y="106"/>
                      <a:pt x="231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106"/>
                      <a:pt x="229" y="107"/>
                      <a:pt x="229" y="107"/>
                    </a:cubicBezTo>
                    <a:cubicBezTo>
                      <a:pt x="228" y="108"/>
                      <a:pt x="227" y="108"/>
                      <a:pt x="226" y="108"/>
                    </a:cubicBezTo>
                    <a:cubicBezTo>
                      <a:pt x="226" y="108"/>
                      <a:pt x="226" y="107"/>
                      <a:pt x="225" y="107"/>
                    </a:cubicBezTo>
                    <a:cubicBezTo>
                      <a:pt x="225" y="107"/>
                      <a:pt x="226" y="107"/>
                      <a:pt x="226" y="107"/>
                    </a:cubicBezTo>
                    <a:moveTo>
                      <a:pt x="15" y="119"/>
                    </a:moveTo>
                    <a:cubicBezTo>
                      <a:pt x="15" y="118"/>
                      <a:pt x="15" y="116"/>
                      <a:pt x="15" y="115"/>
                    </a:cubicBezTo>
                    <a:cubicBezTo>
                      <a:pt x="20" y="114"/>
                      <a:pt x="24" y="112"/>
                      <a:pt x="28" y="110"/>
                    </a:cubicBezTo>
                    <a:cubicBezTo>
                      <a:pt x="31" y="109"/>
                      <a:pt x="34" y="107"/>
                      <a:pt x="38" y="106"/>
                    </a:cubicBezTo>
                    <a:cubicBezTo>
                      <a:pt x="39" y="106"/>
                      <a:pt x="40" y="105"/>
                      <a:pt x="40" y="105"/>
                    </a:cubicBezTo>
                    <a:cubicBezTo>
                      <a:pt x="40" y="105"/>
                      <a:pt x="37" y="107"/>
                      <a:pt x="36" y="108"/>
                    </a:cubicBezTo>
                    <a:cubicBezTo>
                      <a:pt x="29" y="112"/>
                      <a:pt x="21" y="114"/>
                      <a:pt x="15" y="119"/>
                    </a:cubicBezTo>
                    <a:moveTo>
                      <a:pt x="15" y="120"/>
                    </a:moveTo>
                    <a:cubicBezTo>
                      <a:pt x="15" y="120"/>
                      <a:pt x="16" y="119"/>
                      <a:pt x="18" y="118"/>
                    </a:cubicBezTo>
                    <a:cubicBezTo>
                      <a:pt x="26" y="112"/>
                      <a:pt x="35" y="110"/>
                      <a:pt x="42" y="105"/>
                    </a:cubicBezTo>
                    <a:cubicBezTo>
                      <a:pt x="42" y="107"/>
                      <a:pt x="42" y="108"/>
                      <a:pt x="42" y="110"/>
                    </a:cubicBezTo>
                    <a:cubicBezTo>
                      <a:pt x="41" y="112"/>
                      <a:pt x="41" y="113"/>
                      <a:pt x="42" y="114"/>
                    </a:cubicBezTo>
                    <a:cubicBezTo>
                      <a:pt x="38" y="115"/>
                      <a:pt x="34" y="117"/>
                      <a:pt x="30" y="119"/>
                    </a:cubicBezTo>
                    <a:cubicBezTo>
                      <a:pt x="27" y="120"/>
                      <a:pt x="23" y="122"/>
                      <a:pt x="20" y="123"/>
                    </a:cubicBezTo>
                    <a:cubicBezTo>
                      <a:pt x="20" y="123"/>
                      <a:pt x="16" y="125"/>
                      <a:pt x="16" y="125"/>
                    </a:cubicBezTo>
                    <a:cubicBezTo>
                      <a:pt x="16" y="125"/>
                      <a:pt x="16" y="125"/>
                      <a:pt x="17" y="124"/>
                    </a:cubicBezTo>
                    <a:cubicBezTo>
                      <a:pt x="24" y="119"/>
                      <a:pt x="34" y="116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37" y="111"/>
                      <a:pt x="32" y="112"/>
                      <a:pt x="28" y="114"/>
                    </a:cubicBezTo>
                    <a:cubicBezTo>
                      <a:pt x="26" y="115"/>
                      <a:pt x="23" y="116"/>
                      <a:pt x="21" y="117"/>
                    </a:cubicBezTo>
                    <a:cubicBezTo>
                      <a:pt x="20" y="118"/>
                      <a:pt x="16" y="120"/>
                      <a:pt x="15" y="120"/>
                    </a:cubicBezTo>
                    <a:moveTo>
                      <a:pt x="135" y="114"/>
                    </a:moveTo>
                    <a:cubicBezTo>
                      <a:pt x="134" y="114"/>
                      <a:pt x="133" y="113"/>
                      <a:pt x="132" y="113"/>
                    </a:cubicBezTo>
                    <a:cubicBezTo>
                      <a:pt x="142" y="110"/>
                      <a:pt x="153" y="107"/>
                      <a:pt x="163" y="104"/>
                    </a:cubicBezTo>
                    <a:cubicBezTo>
                      <a:pt x="157" y="106"/>
                      <a:pt x="151" y="108"/>
                      <a:pt x="145" y="110"/>
                    </a:cubicBezTo>
                    <a:cubicBezTo>
                      <a:pt x="142" y="111"/>
                      <a:pt x="138" y="112"/>
                      <a:pt x="135" y="114"/>
                    </a:cubicBezTo>
                    <a:moveTo>
                      <a:pt x="252" y="111"/>
                    </a:moveTo>
                    <a:cubicBezTo>
                      <a:pt x="252" y="110"/>
                      <a:pt x="252" y="109"/>
                      <a:pt x="251" y="109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5" y="107"/>
                      <a:pt x="259" y="106"/>
                      <a:pt x="263" y="105"/>
                    </a:cubicBezTo>
                    <a:cubicBezTo>
                      <a:pt x="265" y="104"/>
                      <a:pt x="265" y="104"/>
                      <a:pt x="265" y="104"/>
                    </a:cubicBezTo>
                    <a:cubicBezTo>
                      <a:pt x="266" y="104"/>
                      <a:pt x="262" y="106"/>
                      <a:pt x="261" y="106"/>
                    </a:cubicBezTo>
                    <a:cubicBezTo>
                      <a:pt x="258" y="108"/>
                      <a:pt x="255" y="109"/>
                      <a:pt x="252" y="111"/>
                    </a:cubicBezTo>
                    <a:moveTo>
                      <a:pt x="253" y="111"/>
                    </a:moveTo>
                    <a:cubicBezTo>
                      <a:pt x="255" y="111"/>
                      <a:pt x="258" y="109"/>
                      <a:pt x="259" y="108"/>
                    </a:cubicBezTo>
                    <a:cubicBezTo>
                      <a:pt x="262" y="107"/>
                      <a:pt x="265" y="105"/>
                      <a:pt x="268" y="104"/>
                    </a:cubicBezTo>
                    <a:cubicBezTo>
                      <a:pt x="268" y="105"/>
                      <a:pt x="268" y="107"/>
                      <a:pt x="269" y="108"/>
                    </a:cubicBezTo>
                    <a:cubicBezTo>
                      <a:pt x="269" y="108"/>
                      <a:pt x="269" y="108"/>
                      <a:pt x="269" y="108"/>
                    </a:cubicBezTo>
                    <a:cubicBezTo>
                      <a:pt x="263" y="108"/>
                      <a:pt x="259" y="110"/>
                      <a:pt x="253" y="111"/>
                    </a:cubicBezTo>
                    <a:moveTo>
                      <a:pt x="130" y="112"/>
                    </a:moveTo>
                    <a:cubicBezTo>
                      <a:pt x="129" y="112"/>
                      <a:pt x="128" y="112"/>
                      <a:pt x="126" y="112"/>
                    </a:cubicBezTo>
                    <a:cubicBezTo>
                      <a:pt x="131" y="111"/>
                      <a:pt x="136" y="108"/>
                      <a:pt x="141" y="107"/>
                    </a:cubicBezTo>
                    <a:cubicBezTo>
                      <a:pt x="145" y="106"/>
                      <a:pt x="149" y="104"/>
                      <a:pt x="154" y="103"/>
                    </a:cubicBezTo>
                    <a:cubicBezTo>
                      <a:pt x="150" y="104"/>
                      <a:pt x="146" y="106"/>
                      <a:pt x="143" y="107"/>
                    </a:cubicBezTo>
                    <a:cubicBezTo>
                      <a:pt x="139" y="109"/>
                      <a:pt x="134" y="110"/>
                      <a:pt x="130" y="112"/>
                    </a:cubicBezTo>
                    <a:moveTo>
                      <a:pt x="147" y="125"/>
                    </a:moveTo>
                    <a:cubicBezTo>
                      <a:pt x="146" y="124"/>
                      <a:pt x="146" y="123"/>
                      <a:pt x="145" y="122"/>
                    </a:cubicBezTo>
                    <a:cubicBezTo>
                      <a:pt x="155" y="117"/>
                      <a:pt x="167" y="115"/>
                      <a:pt x="178" y="113"/>
                    </a:cubicBezTo>
                    <a:cubicBezTo>
                      <a:pt x="188" y="110"/>
                      <a:pt x="201" y="108"/>
                      <a:pt x="209" y="103"/>
                    </a:cubicBezTo>
                    <a:cubicBezTo>
                      <a:pt x="199" y="110"/>
                      <a:pt x="186" y="112"/>
                      <a:pt x="174" y="116"/>
                    </a:cubicBezTo>
                    <a:cubicBezTo>
                      <a:pt x="168" y="119"/>
                      <a:pt x="162" y="121"/>
                      <a:pt x="156" y="122"/>
                    </a:cubicBezTo>
                    <a:cubicBezTo>
                      <a:pt x="153" y="123"/>
                      <a:pt x="150" y="123"/>
                      <a:pt x="147" y="125"/>
                    </a:cubicBezTo>
                    <a:moveTo>
                      <a:pt x="16" y="114"/>
                    </a:moveTo>
                    <a:cubicBezTo>
                      <a:pt x="16" y="112"/>
                      <a:pt x="16" y="111"/>
                      <a:pt x="17" y="109"/>
                    </a:cubicBezTo>
                    <a:cubicBezTo>
                      <a:pt x="20" y="108"/>
                      <a:pt x="22" y="107"/>
                      <a:pt x="25" y="106"/>
                    </a:cubicBezTo>
                    <a:cubicBezTo>
                      <a:pt x="27" y="105"/>
                      <a:pt x="30" y="104"/>
                      <a:pt x="32" y="103"/>
                    </a:cubicBezTo>
                    <a:cubicBezTo>
                      <a:pt x="33" y="103"/>
                      <a:pt x="35" y="102"/>
                      <a:pt x="36" y="102"/>
                    </a:cubicBezTo>
                    <a:cubicBezTo>
                      <a:pt x="36" y="102"/>
                      <a:pt x="36" y="102"/>
                      <a:pt x="35" y="103"/>
                    </a:cubicBezTo>
                    <a:cubicBezTo>
                      <a:pt x="29" y="107"/>
                      <a:pt x="21" y="109"/>
                      <a:pt x="16" y="114"/>
                    </a:cubicBezTo>
                    <a:moveTo>
                      <a:pt x="225" y="105"/>
                    </a:moveTo>
                    <a:cubicBezTo>
                      <a:pt x="225" y="104"/>
                      <a:pt x="225" y="104"/>
                      <a:pt x="224" y="103"/>
                    </a:cubicBezTo>
                    <a:cubicBezTo>
                      <a:pt x="226" y="103"/>
                      <a:pt x="231" y="102"/>
                      <a:pt x="232" y="102"/>
                    </a:cubicBez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29" y="103"/>
                      <a:pt x="227" y="104"/>
                      <a:pt x="225" y="105"/>
                    </a:cubicBezTo>
                    <a:moveTo>
                      <a:pt x="226" y="106"/>
                    </a:moveTo>
                    <a:cubicBezTo>
                      <a:pt x="224" y="106"/>
                      <a:pt x="229" y="104"/>
                      <a:pt x="230" y="104"/>
                    </a:cubicBezTo>
                    <a:cubicBezTo>
                      <a:pt x="232" y="103"/>
                      <a:pt x="234" y="103"/>
                      <a:pt x="236" y="102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35" y="102"/>
                      <a:pt x="235" y="103"/>
                      <a:pt x="235" y="104"/>
                    </a:cubicBezTo>
                    <a:cubicBezTo>
                      <a:pt x="235" y="104"/>
                      <a:pt x="235" y="105"/>
                      <a:pt x="235" y="105"/>
                    </a:cubicBezTo>
                    <a:cubicBezTo>
                      <a:pt x="235" y="105"/>
                      <a:pt x="234" y="105"/>
                      <a:pt x="233" y="105"/>
                    </a:cubicBezTo>
                    <a:cubicBezTo>
                      <a:pt x="232" y="105"/>
                      <a:pt x="230" y="105"/>
                      <a:pt x="228" y="106"/>
                    </a:cubicBezTo>
                    <a:cubicBezTo>
                      <a:pt x="227" y="106"/>
                      <a:pt x="226" y="106"/>
                      <a:pt x="226" y="106"/>
                    </a:cubicBezTo>
                    <a:moveTo>
                      <a:pt x="17" y="114"/>
                    </a:moveTo>
                    <a:cubicBezTo>
                      <a:pt x="16" y="114"/>
                      <a:pt x="17" y="114"/>
                      <a:pt x="19" y="112"/>
                    </a:cubicBezTo>
                    <a:cubicBezTo>
                      <a:pt x="26" y="108"/>
                      <a:pt x="33" y="106"/>
                      <a:pt x="39" y="101"/>
                    </a:cubicBezTo>
                    <a:cubicBezTo>
                      <a:pt x="40" y="102"/>
                      <a:pt x="41" y="103"/>
                      <a:pt x="41" y="104"/>
                    </a:cubicBezTo>
                    <a:cubicBezTo>
                      <a:pt x="37" y="105"/>
                      <a:pt x="33" y="107"/>
                      <a:pt x="29" y="109"/>
                    </a:cubicBezTo>
                    <a:cubicBezTo>
                      <a:pt x="26" y="110"/>
                      <a:pt x="24" y="111"/>
                      <a:pt x="21" y="112"/>
                    </a:cubicBezTo>
                    <a:cubicBezTo>
                      <a:pt x="20" y="113"/>
                      <a:pt x="17" y="114"/>
                      <a:pt x="17" y="114"/>
                    </a:cubicBezTo>
                    <a:moveTo>
                      <a:pt x="250" y="106"/>
                    </a:moveTo>
                    <a:cubicBezTo>
                      <a:pt x="249" y="105"/>
                      <a:pt x="248" y="104"/>
                      <a:pt x="248" y="103"/>
                    </a:cubicBezTo>
                    <a:cubicBezTo>
                      <a:pt x="252" y="102"/>
                      <a:pt x="257" y="100"/>
                      <a:pt x="261" y="99"/>
                    </a:cubicBezTo>
                    <a:cubicBezTo>
                      <a:pt x="262" y="99"/>
                      <a:pt x="262" y="99"/>
                      <a:pt x="262" y="99"/>
                    </a:cubicBezTo>
                    <a:cubicBezTo>
                      <a:pt x="264" y="99"/>
                      <a:pt x="258" y="102"/>
                      <a:pt x="258" y="102"/>
                    </a:cubicBezTo>
                    <a:cubicBezTo>
                      <a:pt x="255" y="104"/>
                      <a:pt x="252" y="105"/>
                      <a:pt x="250" y="106"/>
                    </a:cubicBezTo>
                    <a:moveTo>
                      <a:pt x="17" y="108"/>
                    </a:moveTo>
                    <a:cubicBezTo>
                      <a:pt x="17" y="108"/>
                      <a:pt x="20" y="106"/>
                      <a:pt x="21" y="106"/>
                    </a:cubicBezTo>
                    <a:cubicBezTo>
                      <a:pt x="22" y="105"/>
                      <a:pt x="24" y="104"/>
                      <a:pt x="26" y="103"/>
                    </a:cubicBezTo>
                    <a:cubicBezTo>
                      <a:pt x="29" y="102"/>
                      <a:pt x="31" y="100"/>
                      <a:pt x="34" y="98"/>
                    </a:cubicBezTo>
                    <a:cubicBezTo>
                      <a:pt x="35" y="99"/>
                      <a:pt x="36" y="100"/>
                      <a:pt x="37" y="100"/>
                    </a:cubicBezTo>
                    <a:cubicBezTo>
                      <a:pt x="37" y="100"/>
                      <a:pt x="37" y="100"/>
                      <a:pt x="38" y="101"/>
                    </a:cubicBezTo>
                    <a:cubicBezTo>
                      <a:pt x="31" y="102"/>
                      <a:pt x="26" y="105"/>
                      <a:pt x="19" y="107"/>
                    </a:cubicBezTo>
                    <a:cubicBezTo>
                      <a:pt x="18" y="108"/>
                      <a:pt x="18" y="108"/>
                      <a:pt x="17" y="108"/>
                    </a:cubicBezTo>
                    <a:moveTo>
                      <a:pt x="17" y="107"/>
                    </a:moveTo>
                    <a:cubicBezTo>
                      <a:pt x="18" y="106"/>
                      <a:pt x="18" y="105"/>
                      <a:pt x="18" y="104"/>
                    </a:cubicBezTo>
                    <a:cubicBezTo>
                      <a:pt x="20" y="103"/>
                      <a:pt x="22" y="102"/>
                      <a:pt x="24" y="101"/>
                    </a:cubicBezTo>
                    <a:cubicBezTo>
                      <a:pt x="27" y="100"/>
                      <a:pt x="29" y="99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3" y="98"/>
                      <a:pt x="32" y="99"/>
                    </a:cubicBezTo>
                    <a:cubicBezTo>
                      <a:pt x="27" y="102"/>
                      <a:pt x="22" y="104"/>
                      <a:pt x="17" y="107"/>
                    </a:cubicBezTo>
                    <a:moveTo>
                      <a:pt x="145" y="121"/>
                    </a:moveTo>
                    <a:cubicBezTo>
                      <a:pt x="144" y="120"/>
                      <a:pt x="144" y="119"/>
                      <a:pt x="143" y="118"/>
                    </a:cubicBezTo>
                    <a:cubicBezTo>
                      <a:pt x="163" y="113"/>
                      <a:pt x="184" y="106"/>
                      <a:pt x="204" y="100"/>
                    </a:cubicBezTo>
                    <a:cubicBezTo>
                      <a:pt x="207" y="99"/>
                      <a:pt x="211" y="98"/>
                      <a:pt x="214" y="97"/>
                    </a:cubicBezTo>
                    <a:cubicBezTo>
                      <a:pt x="211" y="100"/>
                      <a:pt x="212" y="104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07" y="109"/>
                      <a:pt x="201" y="111"/>
                      <a:pt x="195" y="113"/>
                    </a:cubicBezTo>
                    <a:cubicBezTo>
                      <a:pt x="191" y="115"/>
                      <a:pt x="187" y="116"/>
                      <a:pt x="183" y="117"/>
                    </a:cubicBezTo>
                    <a:cubicBezTo>
                      <a:pt x="172" y="120"/>
                      <a:pt x="159" y="124"/>
                      <a:pt x="147" y="125"/>
                    </a:cubicBezTo>
                    <a:cubicBezTo>
                      <a:pt x="158" y="125"/>
                      <a:pt x="169" y="119"/>
                      <a:pt x="179" y="116"/>
                    </a:cubicBezTo>
                    <a:cubicBezTo>
                      <a:pt x="190" y="112"/>
                      <a:pt x="202" y="109"/>
                      <a:pt x="212" y="103"/>
                    </a:cubicBezTo>
                    <a:cubicBezTo>
                      <a:pt x="212" y="102"/>
                      <a:pt x="212" y="102"/>
                      <a:pt x="211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00" y="106"/>
                      <a:pt x="187" y="110"/>
                      <a:pt x="175" y="112"/>
                    </a:cubicBezTo>
                    <a:cubicBezTo>
                      <a:pt x="165" y="115"/>
                      <a:pt x="154" y="117"/>
                      <a:pt x="145" y="121"/>
                    </a:cubicBezTo>
                    <a:moveTo>
                      <a:pt x="247" y="102"/>
                    </a:moveTo>
                    <a:cubicBezTo>
                      <a:pt x="246" y="101"/>
                      <a:pt x="245" y="100"/>
                      <a:pt x="245" y="100"/>
                    </a:cubicBezTo>
                    <a:cubicBezTo>
                      <a:pt x="250" y="99"/>
                      <a:pt x="254" y="98"/>
                      <a:pt x="259" y="97"/>
                    </a:cubicBezTo>
                    <a:cubicBezTo>
                      <a:pt x="260" y="96"/>
                      <a:pt x="261" y="96"/>
                      <a:pt x="261" y="96"/>
                    </a:cubicBezTo>
                    <a:cubicBezTo>
                      <a:pt x="262" y="96"/>
                      <a:pt x="255" y="99"/>
                      <a:pt x="254" y="99"/>
                    </a:cubicBezTo>
                    <a:cubicBezTo>
                      <a:pt x="252" y="100"/>
                      <a:pt x="249" y="101"/>
                      <a:pt x="247" y="102"/>
                    </a:cubicBezTo>
                    <a:moveTo>
                      <a:pt x="19" y="103"/>
                    </a:moveTo>
                    <a:cubicBezTo>
                      <a:pt x="19" y="103"/>
                      <a:pt x="19" y="103"/>
                      <a:pt x="20" y="102"/>
                    </a:cubicBezTo>
                    <a:cubicBezTo>
                      <a:pt x="24" y="99"/>
                      <a:pt x="29" y="98"/>
                      <a:pt x="33" y="94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1" y="98"/>
                      <a:pt x="29" y="98"/>
                      <a:pt x="28" y="99"/>
                    </a:cubicBezTo>
                    <a:cubicBezTo>
                      <a:pt x="26" y="99"/>
                      <a:pt x="25" y="100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100"/>
                      <a:pt x="23" y="101"/>
                      <a:pt x="22" y="102"/>
                    </a:cubicBezTo>
                    <a:cubicBezTo>
                      <a:pt x="21" y="102"/>
                      <a:pt x="19" y="103"/>
                      <a:pt x="19" y="103"/>
                    </a:cubicBezTo>
                    <a:moveTo>
                      <a:pt x="19" y="102"/>
                    </a:moveTo>
                    <a:cubicBezTo>
                      <a:pt x="19" y="100"/>
                      <a:pt x="20" y="99"/>
                      <a:pt x="20" y="98"/>
                    </a:cubicBezTo>
                    <a:cubicBezTo>
                      <a:pt x="22" y="97"/>
                      <a:pt x="24" y="97"/>
                      <a:pt x="25" y="96"/>
                    </a:cubicBezTo>
                    <a:cubicBezTo>
                      <a:pt x="26" y="96"/>
                      <a:pt x="30" y="94"/>
                      <a:pt x="31" y="94"/>
                    </a:cubicBezTo>
                    <a:cubicBezTo>
                      <a:pt x="31" y="94"/>
                      <a:pt x="31" y="95"/>
                      <a:pt x="29" y="96"/>
                    </a:cubicBezTo>
                    <a:cubicBezTo>
                      <a:pt x="26" y="98"/>
                      <a:pt x="22" y="99"/>
                      <a:pt x="19" y="102"/>
                    </a:cubicBezTo>
                    <a:moveTo>
                      <a:pt x="224" y="102"/>
                    </a:moveTo>
                    <a:cubicBezTo>
                      <a:pt x="224" y="102"/>
                      <a:pt x="224" y="102"/>
                      <a:pt x="224" y="102"/>
                    </a:cubicBezTo>
                    <a:cubicBezTo>
                      <a:pt x="223" y="101"/>
                      <a:pt x="223" y="101"/>
                      <a:pt x="223" y="100"/>
                    </a:cubicBezTo>
                    <a:cubicBezTo>
                      <a:pt x="233" y="100"/>
                      <a:pt x="242" y="96"/>
                      <a:pt x="252" y="95"/>
                    </a:cubicBezTo>
                    <a:cubicBezTo>
                      <a:pt x="253" y="95"/>
                      <a:pt x="255" y="95"/>
                      <a:pt x="257" y="94"/>
                    </a:cubicBezTo>
                    <a:cubicBezTo>
                      <a:pt x="258" y="94"/>
                      <a:pt x="261" y="93"/>
                      <a:pt x="261" y="93"/>
                    </a:cubicBezTo>
                    <a:cubicBezTo>
                      <a:pt x="261" y="93"/>
                      <a:pt x="261" y="93"/>
                      <a:pt x="259" y="94"/>
                    </a:cubicBezTo>
                    <a:cubicBezTo>
                      <a:pt x="254" y="96"/>
                      <a:pt x="249" y="97"/>
                      <a:pt x="243" y="99"/>
                    </a:cubicBezTo>
                    <a:cubicBezTo>
                      <a:pt x="243" y="99"/>
                      <a:pt x="242" y="98"/>
                      <a:pt x="242" y="98"/>
                    </a:cubicBezTo>
                    <a:cubicBezTo>
                      <a:pt x="241" y="98"/>
                      <a:pt x="240" y="98"/>
                      <a:pt x="240" y="98"/>
                    </a:cubicBezTo>
                    <a:cubicBezTo>
                      <a:pt x="238" y="98"/>
                      <a:pt x="236" y="99"/>
                      <a:pt x="236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2" y="101"/>
                      <a:pt x="228" y="102"/>
                      <a:pt x="224" y="102"/>
                    </a:cubicBezTo>
                    <a:cubicBezTo>
                      <a:pt x="224" y="102"/>
                      <a:pt x="224" y="102"/>
                      <a:pt x="224" y="102"/>
                    </a:cubicBezTo>
                    <a:moveTo>
                      <a:pt x="245" y="99"/>
                    </a:moveTo>
                    <a:cubicBezTo>
                      <a:pt x="251" y="97"/>
                      <a:pt x="257" y="96"/>
                      <a:pt x="263" y="93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5" y="96"/>
                      <a:pt x="266" y="99"/>
                      <a:pt x="267" y="103"/>
                    </a:cubicBezTo>
                    <a:cubicBezTo>
                      <a:pt x="264" y="104"/>
                      <a:pt x="262" y="104"/>
                      <a:pt x="259" y="105"/>
                    </a:cubicBezTo>
                    <a:cubicBezTo>
                      <a:pt x="257" y="106"/>
                      <a:pt x="252" y="106"/>
                      <a:pt x="251" y="107"/>
                    </a:cubicBezTo>
                    <a:cubicBezTo>
                      <a:pt x="256" y="104"/>
                      <a:pt x="261" y="102"/>
                      <a:pt x="265" y="99"/>
                    </a:cubicBezTo>
                    <a:cubicBezTo>
                      <a:pt x="266" y="99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5" y="98"/>
                    </a:cubicBezTo>
                    <a:cubicBezTo>
                      <a:pt x="260" y="98"/>
                      <a:pt x="255" y="100"/>
                      <a:pt x="250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8" y="102"/>
                      <a:pt x="255" y="100"/>
                      <a:pt x="256" y="99"/>
                    </a:cubicBezTo>
                    <a:cubicBezTo>
                      <a:pt x="259" y="98"/>
                      <a:pt x="261" y="97"/>
                      <a:pt x="264" y="96"/>
                    </a:cubicBezTo>
                    <a:cubicBezTo>
                      <a:pt x="264" y="96"/>
                      <a:pt x="264" y="95"/>
                      <a:pt x="263" y="95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57" y="96"/>
                      <a:pt x="251" y="97"/>
                      <a:pt x="245" y="99"/>
                    </a:cubicBezTo>
                    <a:moveTo>
                      <a:pt x="22" y="95"/>
                    </a:moveTo>
                    <a:cubicBezTo>
                      <a:pt x="22" y="94"/>
                      <a:pt x="22" y="93"/>
                      <a:pt x="22" y="93"/>
                    </a:cubicBezTo>
                    <a:cubicBezTo>
                      <a:pt x="24" y="93"/>
                      <a:pt x="25" y="92"/>
                      <a:pt x="26" y="91"/>
                    </a:cubicBezTo>
                    <a:cubicBezTo>
                      <a:pt x="27" y="91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29" y="90"/>
                    </a:cubicBezTo>
                    <a:cubicBezTo>
                      <a:pt x="26" y="92"/>
                      <a:pt x="24" y="93"/>
                      <a:pt x="22" y="95"/>
                    </a:cubicBezTo>
                    <a:moveTo>
                      <a:pt x="222" y="99"/>
                    </a:moveTo>
                    <a:cubicBezTo>
                      <a:pt x="222" y="99"/>
                      <a:pt x="221" y="98"/>
                      <a:pt x="221" y="98"/>
                    </a:cubicBezTo>
                    <a:cubicBezTo>
                      <a:pt x="226" y="96"/>
                      <a:pt x="232" y="95"/>
                      <a:pt x="238" y="94"/>
                    </a:cubicBezTo>
                    <a:cubicBezTo>
                      <a:pt x="245" y="93"/>
                      <a:pt x="251" y="90"/>
                      <a:pt x="257" y="89"/>
                    </a:cubicBezTo>
                    <a:cubicBezTo>
                      <a:pt x="258" y="88"/>
                      <a:pt x="259" y="88"/>
                      <a:pt x="259" y="88"/>
                    </a:cubicBezTo>
                    <a:cubicBezTo>
                      <a:pt x="259" y="88"/>
                      <a:pt x="258" y="88"/>
                      <a:pt x="257" y="89"/>
                    </a:cubicBezTo>
                    <a:cubicBezTo>
                      <a:pt x="255" y="90"/>
                      <a:pt x="253" y="91"/>
                      <a:pt x="251" y="91"/>
                    </a:cubicBezTo>
                    <a:cubicBezTo>
                      <a:pt x="248" y="93"/>
                      <a:pt x="245" y="94"/>
                      <a:pt x="241" y="95"/>
                    </a:cubicBezTo>
                    <a:cubicBezTo>
                      <a:pt x="235" y="96"/>
                      <a:pt x="229" y="98"/>
                      <a:pt x="222" y="99"/>
                    </a:cubicBezTo>
                    <a:moveTo>
                      <a:pt x="183" y="98"/>
                    </a:moveTo>
                    <a:cubicBezTo>
                      <a:pt x="188" y="96"/>
                      <a:pt x="193" y="95"/>
                      <a:pt x="197" y="93"/>
                    </a:cubicBezTo>
                    <a:cubicBezTo>
                      <a:pt x="200" y="92"/>
                      <a:pt x="203" y="91"/>
                      <a:pt x="206" y="90"/>
                    </a:cubicBezTo>
                    <a:cubicBezTo>
                      <a:pt x="208" y="89"/>
                      <a:pt x="210" y="88"/>
                      <a:pt x="212" y="88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04" y="92"/>
                      <a:pt x="193" y="95"/>
                      <a:pt x="183" y="98"/>
                    </a:cubicBezTo>
                    <a:moveTo>
                      <a:pt x="122" y="111"/>
                    </a:moveTo>
                    <a:cubicBezTo>
                      <a:pt x="120" y="110"/>
                      <a:pt x="119" y="110"/>
                      <a:pt x="117" y="109"/>
                    </a:cubicBezTo>
                    <a:cubicBezTo>
                      <a:pt x="120" y="108"/>
                      <a:pt x="123" y="107"/>
                      <a:pt x="126" y="106"/>
                    </a:cubicBezTo>
                    <a:cubicBezTo>
                      <a:pt x="129" y="105"/>
                      <a:pt x="132" y="104"/>
                      <a:pt x="135" y="103"/>
                    </a:cubicBezTo>
                    <a:cubicBezTo>
                      <a:pt x="146" y="100"/>
                      <a:pt x="157" y="96"/>
                      <a:pt x="168" y="93"/>
                    </a:cubicBezTo>
                    <a:cubicBezTo>
                      <a:pt x="175" y="91"/>
                      <a:pt x="182" y="88"/>
                      <a:pt x="189" y="86"/>
                    </a:cubicBezTo>
                    <a:cubicBezTo>
                      <a:pt x="188" y="87"/>
                      <a:pt x="187" y="87"/>
                      <a:pt x="186" y="87"/>
                    </a:cubicBezTo>
                    <a:cubicBezTo>
                      <a:pt x="178" y="90"/>
                      <a:pt x="170" y="94"/>
                      <a:pt x="163" y="96"/>
                    </a:cubicBezTo>
                    <a:cubicBezTo>
                      <a:pt x="155" y="99"/>
                      <a:pt x="147" y="101"/>
                      <a:pt x="139" y="104"/>
                    </a:cubicBezTo>
                    <a:cubicBezTo>
                      <a:pt x="134" y="107"/>
                      <a:pt x="128" y="108"/>
                      <a:pt x="122" y="111"/>
                    </a:cubicBezTo>
                    <a:moveTo>
                      <a:pt x="179" y="95"/>
                    </a:moveTo>
                    <a:cubicBezTo>
                      <a:pt x="184" y="93"/>
                      <a:pt x="189" y="92"/>
                      <a:pt x="194" y="90"/>
                    </a:cubicBezTo>
                    <a:cubicBezTo>
                      <a:pt x="198" y="88"/>
                      <a:pt x="202" y="87"/>
                      <a:pt x="206" y="86"/>
                    </a:cubicBezTo>
                    <a:cubicBezTo>
                      <a:pt x="202" y="87"/>
                      <a:pt x="198" y="89"/>
                      <a:pt x="194" y="90"/>
                    </a:cubicBezTo>
                    <a:cubicBezTo>
                      <a:pt x="189" y="92"/>
                      <a:pt x="184" y="94"/>
                      <a:pt x="179" y="95"/>
                    </a:cubicBezTo>
                    <a:moveTo>
                      <a:pt x="132" y="112"/>
                    </a:moveTo>
                    <a:cubicBezTo>
                      <a:pt x="136" y="110"/>
                      <a:pt x="141" y="109"/>
                      <a:pt x="145" y="107"/>
                    </a:cubicBezTo>
                    <a:cubicBezTo>
                      <a:pt x="152" y="105"/>
                      <a:pt x="158" y="102"/>
                      <a:pt x="165" y="100"/>
                    </a:cubicBezTo>
                    <a:cubicBezTo>
                      <a:pt x="180" y="96"/>
                      <a:pt x="194" y="91"/>
                      <a:pt x="209" y="86"/>
                    </a:cubicBezTo>
                    <a:cubicBezTo>
                      <a:pt x="209" y="86"/>
                      <a:pt x="209" y="86"/>
                      <a:pt x="209" y="86"/>
                    </a:cubicBezTo>
                    <a:cubicBezTo>
                      <a:pt x="210" y="86"/>
                      <a:pt x="211" y="87"/>
                      <a:pt x="212" y="87"/>
                    </a:cubicBezTo>
                    <a:cubicBezTo>
                      <a:pt x="207" y="88"/>
                      <a:pt x="202" y="90"/>
                      <a:pt x="197" y="92"/>
                    </a:cubicBezTo>
                    <a:cubicBezTo>
                      <a:pt x="188" y="96"/>
                      <a:pt x="179" y="98"/>
                      <a:pt x="171" y="101"/>
                    </a:cubicBezTo>
                    <a:cubicBezTo>
                      <a:pt x="162" y="104"/>
                      <a:pt x="152" y="107"/>
                      <a:pt x="143" y="109"/>
                    </a:cubicBezTo>
                    <a:cubicBezTo>
                      <a:pt x="140" y="110"/>
                      <a:pt x="135" y="111"/>
                      <a:pt x="132" y="112"/>
                    </a:cubicBezTo>
                    <a:moveTo>
                      <a:pt x="206" y="86"/>
                    </a:moveTo>
                    <a:cubicBezTo>
                      <a:pt x="206" y="86"/>
                      <a:pt x="206" y="86"/>
                      <a:pt x="206" y="86"/>
                    </a:cubicBezTo>
                    <a:cubicBezTo>
                      <a:pt x="206" y="86"/>
                      <a:pt x="206" y="86"/>
                      <a:pt x="206" y="86"/>
                    </a:cubicBezTo>
                    <a:moveTo>
                      <a:pt x="144" y="117"/>
                    </a:moveTo>
                    <a:cubicBezTo>
                      <a:pt x="149" y="113"/>
                      <a:pt x="156" y="113"/>
                      <a:pt x="162" y="111"/>
                    </a:cubicBezTo>
                    <a:cubicBezTo>
                      <a:pt x="173" y="109"/>
                      <a:pt x="183" y="105"/>
                      <a:pt x="193" y="102"/>
                    </a:cubicBezTo>
                    <a:cubicBezTo>
                      <a:pt x="213" y="95"/>
                      <a:pt x="234" y="86"/>
                      <a:pt x="255" y="84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60" y="84"/>
                      <a:pt x="250" y="87"/>
                      <a:pt x="249" y="87"/>
                    </a:cubicBezTo>
                    <a:cubicBezTo>
                      <a:pt x="244" y="88"/>
                      <a:pt x="239" y="90"/>
                      <a:pt x="235" y="91"/>
                    </a:cubicBezTo>
                    <a:cubicBezTo>
                      <a:pt x="224" y="94"/>
                      <a:pt x="214" y="96"/>
                      <a:pt x="204" y="99"/>
                    </a:cubicBezTo>
                    <a:cubicBezTo>
                      <a:pt x="184" y="105"/>
                      <a:pt x="164" y="112"/>
                      <a:pt x="144" y="117"/>
                    </a:cubicBezTo>
                    <a:moveTo>
                      <a:pt x="23" y="92"/>
                    </a:moveTo>
                    <a:cubicBezTo>
                      <a:pt x="23" y="91"/>
                      <a:pt x="23" y="91"/>
                      <a:pt x="23" y="90"/>
                    </a:cubicBezTo>
                    <a:cubicBezTo>
                      <a:pt x="25" y="89"/>
                      <a:pt x="26" y="89"/>
                      <a:pt x="27" y="88"/>
                    </a:cubicBezTo>
                    <a:cubicBezTo>
                      <a:pt x="30" y="86"/>
                      <a:pt x="33" y="85"/>
                      <a:pt x="35" y="84"/>
                    </a:cubicBezTo>
                    <a:cubicBezTo>
                      <a:pt x="35" y="85"/>
                      <a:pt x="34" y="87"/>
                      <a:pt x="33" y="89"/>
                    </a:cubicBezTo>
                    <a:cubicBezTo>
                      <a:pt x="33" y="90"/>
                      <a:pt x="32" y="91"/>
                      <a:pt x="32" y="93"/>
                    </a:cubicBezTo>
                    <a:cubicBezTo>
                      <a:pt x="28" y="94"/>
                      <a:pt x="25" y="95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5" y="95"/>
                      <a:pt x="29" y="91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29" y="89"/>
                      <a:pt x="27" y="90"/>
                    </a:cubicBezTo>
                    <a:cubicBezTo>
                      <a:pt x="26" y="91"/>
                      <a:pt x="24" y="91"/>
                      <a:pt x="23" y="92"/>
                    </a:cubicBezTo>
                    <a:moveTo>
                      <a:pt x="128" y="110"/>
                    </a:moveTo>
                    <a:cubicBezTo>
                      <a:pt x="130" y="109"/>
                      <a:pt x="132" y="109"/>
                      <a:pt x="134" y="108"/>
                    </a:cubicBezTo>
                    <a:cubicBezTo>
                      <a:pt x="151" y="102"/>
                      <a:pt x="169" y="95"/>
                      <a:pt x="186" y="88"/>
                    </a:cubicBezTo>
                    <a:cubicBezTo>
                      <a:pt x="190" y="87"/>
                      <a:pt x="193" y="86"/>
                      <a:pt x="197" y="84"/>
                    </a:cubicBezTo>
                    <a:cubicBezTo>
                      <a:pt x="197" y="84"/>
                      <a:pt x="197" y="84"/>
                      <a:pt x="198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1" y="84"/>
                      <a:pt x="202" y="83"/>
                      <a:pt x="203" y="83"/>
                    </a:cubicBezTo>
                    <a:cubicBezTo>
                      <a:pt x="205" y="84"/>
                      <a:pt x="206" y="84"/>
                      <a:pt x="207" y="85"/>
                    </a:cubicBezTo>
                    <a:cubicBezTo>
                      <a:pt x="200" y="86"/>
                      <a:pt x="194" y="89"/>
                      <a:pt x="188" y="91"/>
                    </a:cubicBezTo>
                    <a:cubicBezTo>
                      <a:pt x="181" y="94"/>
                      <a:pt x="173" y="96"/>
                      <a:pt x="165" y="99"/>
                    </a:cubicBezTo>
                    <a:cubicBezTo>
                      <a:pt x="164" y="99"/>
                      <a:pt x="164" y="99"/>
                      <a:pt x="163" y="99"/>
                    </a:cubicBezTo>
                    <a:cubicBezTo>
                      <a:pt x="155" y="102"/>
                      <a:pt x="147" y="104"/>
                      <a:pt x="138" y="107"/>
                    </a:cubicBezTo>
                    <a:cubicBezTo>
                      <a:pt x="134" y="108"/>
                      <a:pt x="130" y="109"/>
                      <a:pt x="125" y="111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1"/>
                      <a:pt x="126" y="111"/>
                      <a:pt x="126" y="110"/>
                    </a:cubicBezTo>
                    <a:cubicBezTo>
                      <a:pt x="127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moveTo>
                      <a:pt x="24" y="89"/>
                    </a:moveTo>
                    <a:cubicBezTo>
                      <a:pt x="24" y="88"/>
                      <a:pt x="24" y="88"/>
                      <a:pt x="25" y="87"/>
                    </a:cubicBezTo>
                    <a:cubicBezTo>
                      <a:pt x="26" y="87"/>
                      <a:pt x="28" y="86"/>
                      <a:pt x="29" y="86"/>
                    </a:cubicBezTo>
                    <a:cubicBezTo>
                      <a:pt x="31" y="85"/>
                      <a:pt x="33" y="84"/>
                      <a:pt x="36" y="83"/>
                    </a:cubicBezTo>
                    <a:cubicBezTo>
                      <a:pt x="34" y="83"/>
                      <a:pt x="33" y="84"/>
                      <a:pt x="32" y="85"/>
                    </a:cubicBezTo>
                    <a:cubicBezTo>
                      <a:pt x="29" y="86"/>
                      <a:pt x="26" y="87"/>
                      <a:pt x="24" y="89"/>
                    </a:cubicBezTo>
                    <a:moveTo>
                      <a:pt x="36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36" y="83"/>
                      <a:pt x="36" y="83"/>
                    </a:cubicBezTo>
                    <a:moveTo>
                      <a:pt x="116" y="109"/>
                    </a:moveTo>
                    <a:cubicBezTo>
                      <a:pt x="114" y="108"/>
                      <a:pt x="112" y="107"/>
                      <a:pt x="110" y="106"/>
                    </a:cubicBezTo>
                    <a:cubicBezTo>
                      <a:pt x="119" y="105"/>
                      <a:pt x="128" y="100"/>
                      <a:pt x="136" y="98"/>
                    </a:cubicBezTo>
                    <a:cubicBezTo>
                      <a:pt x="147" y="95"/>
                      <a:pt x="158" y="91"/>
                      <a:pt x="169" y="88"/>
                    </a:cubicBezTo>
                    <a:cubicBezTo>
                      <a:pt x="174" y="86"/>
                      <a:pt x="179" y="85"/>
                      <a:pt x="184" y="84"/>
                    </a:cubicBezTo>
                    <a:cubicBezTo>
                      <a:pt x="185" y="84"/>
                      <a:pt x="187" y="83"/>
                      <a:pt x="188" y="83"/>
                    </a:cubicBezTo>
                    <a:cubicBezTo>
                      <a:pt x="179" y="87"/>
                      <a:pt x="170" y="90"/>
                      <a:pt x="160" y="93"/>
                    </a:cubicBezTo>
                    <a:cubicBezTo>
                      <a:pt x="150" y="97"/>
                      <a:pt x="140" y="100"/>
                      <a:pt x="130" y="104"/>
                    </a:cubicBezTo>
                    <a:cubicBezTo>
                      <a:pt x="128" y="104"/>
                      <a:pt x="126" y="105"/>
                      <a:pt x="124" y="106"/>
                    </a:cubicBezTo>
                    <a:cubicBezTo>
                      <a:pt x="123" y="106"/>
                      <a:pt x="122" y="107"/>
                      <a:pt x="121" y="107"/>
                    </a:cubicBezTo>
                    <a:cubicBezTo>
                      <a:pt x="120" y="107"/>
                      <a:pt x="120" y="107"/>
                      <a:pt x="120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8"/>
                      <a:pt x="118" y="108"/>
                      <a:pt x="117" y="108"/>
                    </a:cubicBezTo>
                    <a:cubicBezTo>
                      <a:pt x="117" y="109"/>
                      <a:pt x="116" y="109"/>
                      <a:pt x="116" y="109"/>
                    </a:cubicBezTo>
                    <a:moveTo>
                      <a:pt x="109" y="105"/>
                    </a:moveTo>
                    <a:cubicBezTo>
                      <a:pt x="108" y="104"/>
                      <a:pt x="107" y="103"/>
                      <a:pt x="106" y="101"/>
                    </a:cubicBezTo>
                    <a:cubicBezTo>
                      <a:pt x="111" y="101"/>
                      <a:pt x="116" y="99"/>
                      <a:pt x="120" y="98"/>
                    </a:cubicBezTo>
                    <a:cubicBezTo>
                      <a:pt x="127" y="95"/>
                      <a:pt x="133" y="93"/>
                      <a:pt x="140" y="91"/>
                    </a:cubicBezTo>
                    <a:cubicBezTo>
                      <a:pt x="152" y="87"/>
                      <a:pt x="163" y="84"/>
                      <a:pt x="175" y="81"/>
                    </a:cubicBezTo>
                    <a:cubicBezTo>
                      <a:pt x="174" y="81"/>
                      <a:pt x="173" y="81"/>
                      <a:pt x="172" y="82"/>
                    </a:cubicBezTo>
                    <a:cubicBezTo>
                      <a:pt x="165" y="85"/>
                      <a:pt x="158" y="88"/>
                      <a:pt x="150" y="90"/>
                    </a:cubicBezTo>
                    <a:cubicBezTo>
                      <a:pt x="137" y="96"/>
                      <a:pt x="123" y="100"/>
                      <a:pt x="109" y="105"/>
                    </a:cubicBezTo>
                    <a:moveTo>
                      <a:pt x="148" y="98"/>
                    </a:moveTo>
                    <a:cubicBezTo>
                      <a:pt x="152" y="97"/>
                      <a:pt x="155" y="96"/>
                      <a:pt x="158" y="95"/>
                    </a:cubicBezTo>
                    <a:cubicBezTo>
                      <a:pt x="171" y="91"/>
                      <a:pt x="184" y="86"/>
                      <a:pt x="196" y="80"/>
                    </a:cubicBezTo>
                    <a:cubicBezTo>
                      <a:pt x="198" y="81"/>
                      <a:pt x="200" y="82"/>
                      <a:pt x="202" y="82"/>
                    </a:cubicBezTo>
                    <a:cubicBezTo>
                      <a:pt x="201" y="83"/>
                      <a:pt x="201" y="83"/>
                      <a:pt x="200" y="83"/>
                    </a:cubicBezTo>
                    <a:cubicBezTo>
                      <a:pt x="199" y="83"/>
                      <a:pt x="198" y="83"/>
                      <a:pt x="197" y="83"/>
                    </a:cubicBezTo>
                    <a:cubicBezTo>
                      <a:pt x="188" y="85"/>
                      <a:pt x="179" y="88"/>
                      <a:pt x="170" y="91"/>
                    </a:cubicBezTo>
                    <a:cubicBezTo>
                      <a:pt x="163" y="94"/>
                      <a:pt x="156" y="96"/>
                      <a:pt x="148" y="98"/>
                    </a:cubicBezTo>
                    <a:moveTo>
                      <a:pt x="142" y="117"/>
                    </a:moveTo>
                    <a:cubicBezTo>
                      <a:pt x="141" y="117"/>
                      <a:pt x="139" y="116"/>
                      <a:pt x="138" y="115"/>
                    </a:cubicBezTo>
                    <a:cubicBezTo>
                      <a:pt x="141" y="115"/>
                      <a:pt x="143" y="114"/>
                      <a:pt x="146" y="113"/>
                    </a:cubicBezTo>
                    <a:cubicBezTo>
                      <a:pt x="152" y="111"/>
                      <a:pt x="158" y="110"/>
                      <a:pt x="163" y="108"/>
                    </a:cubicBezTo>
                    <a:cubicBezTo>
                      <a:pt x="175" y="106"/>
                      <a:pt x="185" y="102"/>
                      <a:pt x="196" y="98"/>
                    </a:cubicBezTo>
                    <a:cubicBezTo>
                      <a:pt x="207" y="95"/>
                      <a:pt x="217" y="91"/>
                      <a:pt x="228" y="88"/>
                    </a:cubicBezTo>
                    <a:cubicBezTo>
                      <a:pt x="238" y="85"/>
                      <a:pt x="248" y="83"/>
                      <a:pt x="257" y="79"/>
                    </a:cubicBezTo>
                    <a:cubicBezTo>
                      <a:pt x="259" y="83"/>
                      <a:pt x="262" y="88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56" y="94"/>
                      <a:pt x="250" y="94"/>
                      <a:pt x="243" y="96"/>
                    </a:cubicBezTo>
                    <a:cubicBezTo>
                      <a:pt x="239" y="96"/>
                      <a:pt x="235" y="97"/>
                      <a:pt x="232" y="98"/>
                    </a:cubicBezTo>
                    <a:cubicBezTo>
                      <a:pt x="230" y="99"/>
                      <a:pt x="229" y="99"/>
                      <a:pt x="228" y="99"/>
                    </a:cubicBezTo>
                    <a:cubicBezTo>
                      <a:pt x="239" y="96"/>
                      <a:pt x="251" y="93"/>
                      <a:pt x="261" y="88"/>
                    </a:cubicBezTo>
                    <a:cubicBezTo>
                      <a:pt x="261" y="88"/>
                      <a:pt x="261" y="87"/>
                      <a:pt x="261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4" y="88"/>
                      <a:pt x="248" y="90"/>
                      <a:pt x="242" y="92"/>
                    </a:cubicBezTo>
                    <a:cubicBezTo>
                      <a:pt x="235" y="94"/>
                      <a:pt x="227" y="95"/>
                      <a:pt x="219" y="97"/>
                    </a:cubicBezTo>
                    <a:cubicBezTo>
                      <a:pt x="219" y="97"/>
                      <a:pt x="219" y="96"/>
                      <a:pt x="218" y="96"/>
                    </a:cubicBezTo>
                    <a:cubicBezTo>
                      <a:pt x="224" y="95"/>
                      <a:pt x="229" y="93"/>
                      <a:pt x="235" y="92"/>
                    </a:cubicBezTo>
                    <a:cubicBezTo>
                      <a:pt x="243" y="90"/>
                      <a:pt x="252" y="88"/>
                      <a:pt x="259" y="84"/>
                    </a:cubicBezTo>
                    <a:cubicBezTo>
                      <a:pt x="260" y="84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8" y="84"/>
                    </a:cubicBezTo>
                    <a:cubicBezTo>
                      <a:pt x="249" y="84"/>
                      <a:pt x="240" y="86"/>
                      <a:pt x="230" y="89"/>
                    </a:cubicBezTo>
                    <a:cubicBezTo>
                      <a:pt x="218" y="92"/>
                      <a:pt x="207" y="96"/>
                      <a:pt x="195" y="100"/>
                    </a:cubicBezTo>
                    <a:cubicBezTo>
                      <a:pt x="183" y="104"/>
                      <a:pt x="172" y="108"/>
                      <a:pt x="161" y="111"/>
                    </a:cubicBezTo>
                    <a:cubicBezTo>
                      <a:pt x="154" y="112"/>
                      <a:pt x="147" y="113"/>
                      <a:pt x="142" y="117"/>
                    </a:cubicBezTo>
                    <a:moveTo>
                      <a:pt x="26" y="84"/>
                    </a:moveTo>
                    <a:cubicBezTo>
                      <a:pt x="27" y="83"/>
                      <a:pt x="27" y="82"/>
                      <a:pt x="28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2" y="79"/>
                      <a:pt x="35" y="78"/>
                      <a:pt x="36" y="78"/>
                    </a:cubicBezTo>
                    <a:cubicBezTo>
                      <a:pt x="36" y="78"/>
                      <a:pt x="36" y="78"/>
                      <a:pt x="34" y="80"/>
                    </a:cubicBezTo>
                    <a:cubicBezTo>
                      <a:pt x="31" y="82"/>
                      <a:pt x="29" y="83"/>
                      <a:pt x="26" y="84"/>
                    </a:cubicBezTo>
                    <a:moveTo>
                      <a:pt x="27" y="85"/>
                    </a:moveTo>
                    <a:cubicBezTo>
                      <a:pt x="26" y="85"/>
                      <a:pt x="27" y="85"/>
                      <a:pt x="29" y="84"/>
                    </a:cubicBezTo>
                    <a:cubicBezTo>
                      <a:pt x="32" y="82"/>
                      <a:pt x="35" y="80"/>
                      <a:pt x="37" y="78"/>
                    </a:cubicBezTo>
                    <a:cubicBezTo>
                      <a:pt x="37" y="79"/>
                      <a:pt x="37" y="80"/>
                      <a:pt x="36" y="82"/>
                    </a:cubicBezTo>
                    <a:cubicBezTo>
                      <a:pt x="35" y="82"/>
                      <a:pt x="33" y="83"/>
                      <a:pt x="32" y="83"/>
                    </a:cubicBezTo>
                    <a:cubicBezTo>
                      <a:pt x="30" y="84"/>
                      <a:pt x="27" y="85"/>
                      <a:pt x="27" y="85"/>
                    </a:cubicBezTo>
                    <a:moveTo>
                      <a:pt x="110" y="106"/>
                    </a:moveTo>
                    <a:cubicBezTo>
                      <a:pt x="110" y="106"/>
                      <a:pt x="111" y="105"/>
                      <a:pt x="115" y="104"/>
                    </a:cubicBezTo>
                    <a:cubicBezTo>
                      <a:pt x="118" y="103"/>
                      <a:pt x="121" y="102"/>
                      <a:pt x="125" y="100"/>
                    </a:cubicBezTo>
                    <a:cubicBezTo>
                      <a:pt x="132" y="98"/>
                      <a:pt x="139" y="96"/>
                      <a:pt x="146" y="93"/>
                    </a:cubicBezTo>
                    <a:cubicBezTo>
                      <a:pt x="161" y="88"/>
                      <a:pt x="175" y="82"/>
                      <a:pt x="189" y="76"/>
                    </a:cubicBezTo>
                    <a:cubicBezTo>
                      <a:pt x="191" y="77"/>
                      <a:pt x="193" y="78"/>
                      <a:pt x="195" y="79"/>
                    </a:cubicBezTo>
                    <a:cubicBezTo>
                      <a:pt x="182" y="84"/>
                      <a:pt x="169" y="87"/>
                      <a:pt x="156" y="91"/>
                    </a:cubicBezTo>
                    <a:cubicBezTo>
                      <a:pt x="149" y="93"/>
                      <a:pt x="141" y="95"/>
                      <a:pt x="134" y="98"/>
                    </a:cubicBezTo>
                    <a:cubicBezTo>
                      <a:pt x="127" y="99"/>
                      <a:pt x="121" y="102"/>
                      <a:pt x="114" y="104"/>
                    </a:cubicBezTo>
                    <a:cubicBezTo>
                      <a:pt x="112" y="105"/>
                      <a:pt x="110" y="106"/>
                      <a:pt x="110" y="106"/>
                    </a:cubicBezTo>
                    <a:moveTo>
                      <a:pt x="221" y="76"/>
                    </a:moveTo>
                    <a:cubicBezTo>
                      <a:pt x="220" y="76"/>
                      <a:pt x="220" y="76"/>
                      <a:pt x="220" y="76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21" y="75"/>
                      <a:pt x="222" y="75"/>
                      <a:pt x="222" y="76"/>
                    </a:cubicBezTo>
                    <a:cubicBezTo>
                      <a:pt x="222" y="76"/>
                      <a:pt x="221" y="76"/>
                      <a:pt x="221" y="76"/>
                    </a:cubicBezTo>
                    <a:moveTo>
                      <a:pt x="216" y="89"/>
                    </a:moveTo>
                    <a:cubicBezTo>
                      <a:pt x="217" y="89"/>
                      <a:pt x="217" y="89"/>
                      <a:pt x="218" y="89"/>
                    </a:cubicBezTo>
                    <a:cubicBezTo>
                      <a:pt x="219" y="89"/>
                      <a:pt x="220" y="88"/>
                      <a:pt x="221" y="88"/>
                    </a:cubicBezTo>
                    <a:cubicBezTo>
                      <a:pt x="233" y="85"/>
                      <a:pt x="244" y="79"/>
                      <a:pt x="255" y="75"/>
                    </a:cubicBezTo>
                    <a:cubicBezTo>
                      <a:pt x="255" y="76"/>
                      <a:pt x="256" y="77"/>
                      <a:pt x="256" y="78"/>
                    </a:cubicBezTo>
                    <a:cubicBezTo>
                      <a:pt x="240" y="85"/>
                      <a:pt x="222" y="88"/>
                      <a:pt x="205" y="94"/>
                    </a:cubicBezTo>
                    <a:cubicBezTo>
                      <a:pt x="187" y="100"/>
                      <a:pt x="169" y="106"/>
                      <a:pt x="152" y="110"/>
                    </a:cubicBezTo>
                    <a:cubicBezTo>
                      <a:pt x="148" y="111"/>
                      <a:pt x="144" y="113"/>
                      <a:pt x="140" y="114"/>
                    </a:cubicBezTo>
                    <a:cubicBezTo>
                      <a:pt x="138" y="114"/>
                      <a:pt x="137" y="115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7" y="114"/>
                      <a:pt x="142" y="112"/>
                      <a:pt x="143" y="111"/>
                    </a:cubicBezTo>
                    <a:cubicBezTo>
                      <a:pt x="151" y="109"/>
                      <a:pt x="160" y="106"/>
                      <a:pt x="168" y="104"/>
                    </a:cubicBezTo>
                    <a:cubicBezTo>
                      <a:pt x="176" y="101"/>
                      <a:pt x="184" y="99"/>
                      <a:pt x="193" y="96"/>
                    </a:cubicBezTo>
                    <a:cubicBezTo>
                      <a:pt x="200" y="95"/>
                      <a:pt x="208" y="92"/>
                      <a:pt x="215" y="88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6" y="89"/>
                      <a:pt x="216" y="89"/>
                      <a:pt x="216" y="89"/>
                    </a:cubicBezTo>
                    <a:moveTo>
                      <a:pt x="219" y="76"/>
                    </a:moveTo>
                    <a:cubicBezTo>
                      <a:pt x="218" y="75"/>
                      <a:pt x="218" y="75"/>
                      <a:pt x="217" y="75"/>
                    </a:cubicBezTo>
                    <a:cubicBezTo>
                      <a:pt x="218" y="75"/>
                      <a:pt x="219" y="74"/>
                      <a:pt x="219" y="74"/>
                    </a:cubicBezTo>
                    <a:cubicBezTo>
                      <a:pt x="220" y="74"/>
                      <a:pt x="220" y="75"/>
                      <a:pt x="219" y="76"/>
                    </a:cubicBezTo>
                    <a:moveTo>
                      <a:pt x="106" y="100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8"/>
                      <a:pt x="105" y="98"/>
                      <a:pt x="105" y="97"/>
                    </a:cubicBezTo>
                    <a:cubicBezTo>
                      <a:pt x="117" y="93"/>
                      <a:pt x="130" y="89"/>
                      <a:pt x="143" y="85"/>
                    </a:cubicBezTo>
                    <a:cubicBezTo>
                      <a:pt x="150" y="84"/>
                      <a:pt x="156" y="82"/>
                      <a:pt x="163" y="80"/>
                    </a:cubicBezTo>
                    <a:cubicBezTo>
                      <a:pt x="169" y="78"/>
                      <a:pt x="177" y="76"/>
                      <a:pt x="182" y="74"/>
                    </a:cubicBezTo>
                    <a:cubicBezTo>
                      <a:pt x="169" y="80"/>
                      <a:pt x="155" y="84"/>
                      <a:pt x="141" y="88"/>
                    </a:cubicBezTo>
                    <a:cubicBezTo>
                      <a:pt x="135" y="90"/>
                      <a:pt x="129" y="93"/>
                      <a:pt x="123" y="95"/>
                    </a:cubicBezTo>
                    <a:cubicBezTo>
                      <a:pt x="117" y="96"/>
                      <a:pt x="111" y="98"/>
                      <a:pt x="106" y="100"/>
                    </a:cubicBezTo>
                    <a:moveTo>
                      <a:pt x="30" y="77"/>
                    </a:moveTo>
                    <a:cubicBezTo>
                      <a:pt x="30" y="76"/>
                      <a:pt x="31" y="76"/>
                      <a:pt x="31" y="75"/>
                    </a:cubicBezTo>
                    <a:cubicBezTo>
                      <a:pt x="33" y="74"/>
                      <a:pt x="34" y="74"/>
                      <a:pt x="36" y="73"/>
                    </a:cubicBezTo>
                    <a:cubicBezTo>
                      <a:pt x="35" y="74"/>
                      <a:pt x="33" y="75"/>
                      <a:pt x="32" y="76"/>
                    </a:cubicBezTo>
                    <a:cubicBezTo>
                      <a:pt x="31" y="76"/>
                      <a:pt x="31" y="76"/>
                      <a:pt x="30" y="77"/>
                    </a:cubicBezTo>
                    <a:moveTo>
                      <a:pt x="29" y="80"/>
                    </a:moveTo>
                    <a:cubicBezTo>
                      <a:pt x="29" y="79"/>
                      <a:pt x="29" y="79"/>
                      <a:pt x="29" y="78"/>
                    </a:cubicBezTo>
                    <a:cubicBezTo>
                      <a:pt x="32" y="77"/>
                      <a:pt x="35" y="75"/>
                      <a:pt x="38" y="73"/>
                    </a:cubicBezTo>
                    <a:cubicBezTo>
                      <a:pt x="38" y="74"/>
                      <a:pt x="38" y="74"/>
                      <a:pt x="38" y="75"/>
                    </a:cubicBezTo>
                    <a:cubicBezTo>
                      <a:pt x="38" y="75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7"/>
                      <a:pt x="34" y="77"/>
                    </a:cubicBezTo>
                    <a:cubicBezTo>
                      <a:pt x="32" y="78"/>
                      <a:pt x="30" y="79"/>
                      <a:pt x="29" y="80"/>
                    </a:cubicBezTo>
                    <a:moveTo>
                      <a:pt x="107" y="101"/>
                    </a:moveTo>
                    <a:cubicBezTo>
                      <a:pt x="106" y="101"/>
                      <a:pt x="114" y="98"/>
                      <a:pt x="115" y="98"/>
                    </a:cubicBezTo>
                    <a:cubicBezTo>
                      <a:pt x="118" y="97"/>
                      <a:pt x="122" y="96"/>
                      <a:pt x="125" y="95"/>
                    </a:cubicBezTo>
                    <a:cubicBezTo>
                      <a:pt x="132" y="93"/>
                      <a:pt x="139" y="90"/>
                      <a:pt x="145" y="88"/>
                    </a:cubicBezTo>
                    <a:cubicBezTo>
                      <a:pt x="159" y="84"/>
                      <a:pt x="172" y="80"/>
                      <a:pt x="185" y="74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6" y="74"/>
                      <a:pt x="187" y="74"/>
                      <a:pt x="187" y="75"/>
                    </a:cubicBezTo>
                    <a:cubicBezTo>
                      <a:pt x="188" y="76"/>
                      <a:pt x="188" y="76"/>
                      <a:pt x="188" y="76"/>
                    </a:cubicBezTo>
                    <a:cubicBezTo>
                      <a:pt x="175" y="80"/>
                      <a:pt x="162" y="83"/>
                      <a:pt x="149" y="87"/>
                    </a:cubicBezTo>
                    <a:cubicBezTo>
                      <a:pt x="136" y="91"/>
                      <a:pt x="123" y="97"/>
                      <a:pt x="110" y="100"/>
                    </a:cubicBezTo>
                    <a:cubicBezTo>
                      <a:pt x="108" y="100"/>
                      <a:pt x="107" y="101"/>
                      <a:pt x="107" y="101"/>
                    </a:cubicBezTo>
                    <a:moveTo>
                      <a:pt x="216" y="74"/>
                    </a:moveTo>
                    <a:cubicBezTo>
                      <a:pt x="216" y="74"/>
                      <a:pt x="216" y="74"/>
                      <a:pt x="216" y="74"/>
                    </a:cubicBezTo>
                    <a:cubicBezTo>
                      <a:pt x="215" y="74"/>
                      <a:pt x="214" y="74"/>
                      <a:pt x="213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6" y="73"/>
                      <a:pt x="217" y="73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moveTo>
                      <a:pt x="219" y="74"/>
                    </a:moveTo>
                    <a:cubicBezTo>
                      <a:pt x="218" y="74"/>
                      <a:pt x="218" y="74"/>
                      <a:pt x="218" y="73"/>
                    </a:cubicBezTo>
                    <a:cubicBezTo>
                      <a:pt x="219" y="74"/>
                      <a:pt x="219" y="74"/>
                      <a:pt x="219" y="74"/>
                    </a:cubicBezTo>
                    <a:cubicBezTo>
                      <a:pt x="219" y="74"/>
                      <a:pt x="219" y="74"/>
                      <a:pt x="219" y="74"/>
                    </a:cubicBezTo>
                    <a:moveTo>
                      <a:pt x="224" y="83"/>
                    </a:moveTo>
                    <a:cubicBezTo>
                      <a:pt x="224" y="83"/>
                      <a:pt x="224" y="83"/>
                      <a:pt x="224" y="83"/>
                    </a:cubicBezTo>
                    <a:cubicBezTo>
                      <a:pt x="224" y="83"/>
                      <a:pt x="224" y="82"/>
                      <a:pt x="224" y="81"/>
                    </a:cubicBezTo>
                    <a:cubicBezTo>
                      <a:pt x="229" y="79"/>
                      <a:pt x="234" y="77"/>
                      <a:pt x="240" y="75"/>
                    </a:cubicBezTo>
                    <a:cubicBezTo>
                      <a:pt x="243" y="74"/>
                      <a:pt x="245" y="73"/>
                      <a:pt x="248" y="72"/>
                    </a:cubicBezTo>
                    <a:cubicBezTo>
                      <a:pt x="246" y="72"/>
                      <a:pt x="243" y="75"/>
                      <a:pt x="241" y="76"/>
                    </a:cubicBezTo>
                    <a:cubicBezTo>
                      <a:pt x="236" y="78"/>
                      <a:pt x="231" y="81"/>
                      <a:pt x="226" y="83"/>
                    </a:cubicBezTo>
                    <a:cubicBezTo>
                      <a:pt x="225" y="83"/>
                      <a:pt x="224" y="83"/>
                      <a:pt x="224" y="83"/>
                    </a:cubicBezTo>
                    <a:moveTo>
                      <a:pt x="33" y="73"/>
                    </a:moveTo>
                    <a:cubicBezTo>
                      <a:pt x="33" y="72"/>
                      <a:pt x="33" y="72"/>
                      <a:pt x="33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4" y="72"/>
                      <a:pt x="33" y="73"/>
                    </a:cubicBezTo>
                    <a:moveTo>
                      <a:pt x="212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3" y="71"/>
                      <a:pt x="213" y="71"/>
                    </a:cubicBezTo>
                    <a:cubicBezTo>
                      <a:pt x="214" y="71"/>
                      <a:pt x="213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moveTo>
                      <a:pt x="104" y="96"/>
                    </a:moveTo>
                    <a:cubicBezTo>
                      <a:pt x="104" y="94"/>
                      <a:pt x="104" y="93"/>
                      <a:pt x="105" y="92"/>
                    </a:cubicBezTo>
                    <a:cubicBezTo>
                      <a:pt x="117" y="88"/>
                      <a:pt x="130" y="85"/>
                      <a:pt x="142" y="81"/>
                    </a:cubicBezTo>
                    <a:cubicBezTo>
                      <a:pt x="149" y="79"/>
                      <a:pt x="156" y="77"/>
                      <a:pt x="162" y="75"/>
                    </a:cubicBezTo>
                    <a:cubicBezTo>
                      <a:pt x="167" y="74"/>
                      <a:pt x="175" y="73"/>
                      <a:pt x="179" y="71"/>
                    </a:cubicBezTo>
                    <a:cubicBezTo>
                      <a:pt x="167" y="76"/>
                      <a:pt x="154" y="80"/>
                      <a:pt x="141" y="84"/>
                    </a:cubicBezTo>
                    <a:cubicBezTo>
                      <a:pt x="129" y="88"/>
                      <a:pt x="118" y="92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05" y="95"/>
                      <a:pt x="105" y="95"/>
                      <a:pt x="104" y="96"/>
                    </a:cubicBezTo>
                    <a:cubicBezTo>
                      <a:pt x="104" y="96"/>
                      <a:pt x="104" y="96"/>
                      <a:pt x="104" y="96"/>
                    </a:cubicBezTo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moveTo>
                      <a:pt x="215" y="73"/>
                    </a:moveTo>
                    <a:cubicBezTo>
                      <a:pt x="214" y="73"/>
                      <a:pt x="214" y="72"/>
                      <a:pt x="215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6" y="71"/>
                      <a:pt x="217" y="71"/>
                      <a:pt x="217" y="72"/>
                    </a:cubicBezTo>
                    <a:cubicBezTo>
                      <a:pt x="216" y="72"/>
                      <a:pt x="215" y="73"/>
                      <a:pt x="215" y="73"/>
                    </a:cubicBezTo>
                    <a:moveTo>
                      <a:pt x="139" y="86"/>
                    </a:moveTo>
                    <a:cubicBezTo>
                      <a:pt x="140" y="85"/>
                      <a:pt x="142" y="85"/>
                      <a:pt x="143" y="84"/>
                    </a:cubicBezTo>
                    <a:cubicBezTo>
                      <a:pt x="156" y="80"/>
                      <a:pt x="169" y="76"/>
                      <a:pt x="182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3" y="71"/>
                      <a:pt x="184" y="72"/>
                      <a:pt x="185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71" y="75"/>
                      <a:pt x="158" y="80"/>
                      <a:pt x="145" y="84"/>
                    </a:cubicBezTo>
                    <a:cubicBezTo>
                      <a:pt x="143" y="84"/>
                      <a:pt x="141" y="85"/>
                      <a:pt x="139" y="86"/>
                    </a:cubicBezTo>
                    <a:moveTo>
                      <a:pt x="105" y="90"/>
                    </a:moveTo>
                    <a:cubicBezTo>
                      <a:pt x="105" y="88"/>
                      <a:pt x="106" y="86"/>
                      <a:pt x="107" y="84"/>
                    </a:cubicBezTo>
                    <a:cubicBezTo>
                      <a:pt x="119" y="82"/>
                      <a:pt x="131" y="79"/>
                      <a:pt x="143" y="76"/>
                    </a:cubicBezTo>
                    <a:cubicBezTo>
                      <a:pt x="149" y="74"/>
                      <a:pt x="156" y="72"/>
                      <a:pt x="163" y="71"/>
                    </a:cubicBezTo>
                    <a:cubicBezTo>
                      <a:pt x="165" y="70"/>
                      <a:pt x="167" y="70"/>
                      <a:pt x="169" y="69"/>
                    </a:cubicBezTo>
                    <a:cubicBezTo>
                      <a:pt x="164" y="71"/>
                      <a:pt x="159" y="72"/>
                      <a:pt x="154" y="73"/>
                    </a:cubicBezTo>
                    <a:cubicBezTo>
                      <a:pt x="147" y="76"/>
                      <a:pt x="141" y="78"/>
                      <a:pt x="134" y="80"/>
                    </a:cubicBezTo>
                    <a:cubicBezTo>
                      <a:pt x="124" y="84"/>
                      <a:pt x="114" y="85"/>
                      <a:pt x="105" y="90"/>
                    </a:cubicBezTo>
                    <a:moveTo>
                      <a:pt x="212" y="71"/>
                    </a:moveTo>
                    <a:cubicBezTo>
                      <a:pt x="212" y="70"/>
                      <a:pt x="212" y="70"/>
                      <a:pt x="212" y="69"/>
                    </a:cubicBezTo>
                    <a:cubicBezTo>
                      <a:pt x="213" y="69"/>
                      <a:pt x="214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4" y="71"/>
                      <a:pt x="213" y="71"/>
                      <a:pt x="212" y="71"/>
                    </a:cubicBezTo>
                    <a:moveTo>
                      <a:pt x="223" y="80"/>
                    </a:moveTo>
                    <a:cubicBezTo>
                      <a:pt x="223" y="79"/>
                      <a:pt x="222" y="78"/>
                      <a:pt x="220" y="77"/>
                    </a:cubicBezTo>
                    <a:cubicBezTo>
                      <a:pt x="230" y="76"/>
                      <a:pt x="239" y="70"/>
                      <a:pt x="248" y="68"/>
                    </a:cubicBezTo>
                    <a:cubicBezTo>
                      <a:pt x="244" y="69"/>
                      <a:pt x="239" y="72"/>
                      <a:pt x="235" y="74"/>
                    </a:cubicBezTo>
                    <a:cubicBezTo>
                      <a:pt x="231" y="76"/>
                      <a:pt x="227" y="78"/>
                      <a:pt x="223" y="80"/>
                    </a:cubicBezTo>
                    <a:moveTo>
                      <a:pt x="225" y="80"/>
                    </a:moveTo>
                    <a:cubicBezTo>
                      <a:pt x="233" y="75"/>
                      <a:pt x="242" y="73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1" y="70"/>
                      <a:pt x="253" y="72"/>
                      <a:pt x="254" y="74"/>
                    </a:cubicBezTo>
                    <a:cubicBezTo>
                      <a:pt x="248" y="76"/>
                      <a:pt x="241" y="79"/>
                      <a:pt x="235" y="81"/>
                    </a:cubicBezTo>
                    <a:cubicBezTo>
                      <a:pt x="232" y="83"/>
                      <a:pt x="229" y="84"/>
                      <a:pt x="225" y="85"/>
                    </a:cubicBezTo>
                    <a:cubicBezTo>
                      <a:pt x="225" y="85"/>
                      <a:pt x="224" y="86"/>
                      <a:pt x="223" y="86"/>
                    </a:cubicBezTo>
                    <a:cubicBezTo>
                      <a:pt x="223" y="85"/>
                      <a:pt x="224" y="85"/>
                      <a:pt x="224" y="84"/>
                    </a:cubicBezTo>
                    <a:cubicBezTo>
                      <a:pt x="233" y="80"/>
                      <a:pt x="243" y="78"/>
                      <a:pt x="250" y="71"/>
                    </a:cubicBezTo>
                    <a:cubicBezTo>
                      <a:pt x="251" y="71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42" y="73"/>
                      <a:pt x="232" y="76"/>
                      <a:pt x="225" y="80"/>
                    </a:cubicBezTo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15" y="85"/>
                      <a:pt x="129" y="83"/>
                      <a:pt x="141" y="79"/>
                    </a:cubicBezTo>
                    <a:cubicBezTo>
                      <a:pt x="148" y="77"/>
                      <a:pt x="154" y="74"/>
                      <a:pt x="161" y="72"/>
                    </a:cubicBezTo>
                    <a:cubicBezTo>
                      <a:pt x="167" y="71"/>
                      <a:pt x="173" y="70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0" y="68"/>
                      <a:pt x="181" y="69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69" y="72"/>
                      <a:pt x="157" y="76"/>
                      <a:pt x="144" y="80"/>
                    </a:cubicBezTo>
                    <a:cubicBezTo>
                      <a:pt x="137" y="82"/>
                      <a:pt x="130" y="84"/>
                      <a:pt x="123" y="86"/>
                    </a:cubicBezTo>
                    <a:cubicBezTo>
                      <a:pt x="118" y="87"/>
                      <a:pt x="110" y="88"/>
                      <a:pt x="105" y="91"/>
                    </a:cubicBezTo>
                    <a:moveTo>
                      <a:pt x="34" y="71"/>
                    </a:moveTo>
                    <a:cubicBezTo>
                      <a:pt x="35" y="70"/>
                      <a:pt x="36" y="68"/>
                      <a:pt x="37" y="67"/>
                    </a:cubicBezTo>
                    <a:cubicBezTo>
                      <a:pt x="37" y="68"/>
                      <a:pt x="37" y="70"/>
                      <a:pt x="37" y="72"/>
                    </a:cubicBezTo>
                    <a:cubicBezTo>
                      <a:pt x="36" y="72"/>
                      <a:pt x="35" y="73"/>
                      <a:pt x="34" y="73"/>
                    </a:cubicBezTo>
                    <a:cubicBezTo>
                      <a:pt x="35" y="73"/>
                      <a:pt x="36" y="72"/>
                      <a:pt x="37" y="71"/>
                    </a:cubicBezTo>
                    <a:cubicBezTo>
                      <a:pt x="37" y="71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71"/>
                      <a:pt x="35" y="71"/>
                      <a:pt x="34" y="71"/>
                    </a:cubicBezTo>
                    <a:moveTo>
                      <a:pt x="230" y="69"/>
                    </a:moveTo>
                    <a:cubicBezTo>
                      <a:pt x="230" y="69"/>
                      <a:pt x="229" y="68"/>
                      <a:pt x="229" y="68"/>
                    </a:cubicBezTo>
                    <a:cubicBezTo>
                      <a:pt x="232" y="67"/>
                      <a:pt x="235" y="66"/>
                      <a:pt x="237" y="65"/>
                    </a:cubicBezTo>
                    <a:cubicBezTo>
                      <a:pt x="235" y="67"/>
                      <a:pt x="232" y="68"/>
                      <a:pt x="230" y="69"/>
                    </a:cubicBezTo>
                    <a:moveTo>
                      <a:pt x="107" y="83"/>
                    </a:moveTo>
                    <a:cubicBezTo>
                      <a:pt x="108" y="82"/>
                      <a:pt x="109" y="81"/>
                      <a:pt x="109" y="80"/>
                    </a:cubicBezTo>
                    <a:cubicBezTo>
                      <a:pt x="112" y="80"/>
                      <a:pt x="115" y="79"/>
                      <a:pt x="118" y="78"/>
                    </a:cubicBezTo>
                    <a:cubicBezTo>
                      <a:pt x="123" y="76"/>
                      <a:pt x="129" y="75"/>
                      <a:pt x="134" y="74"/>
                    </a:cubicBezTo>
                    <a:cubicBezTo>
                      <a:pt x="148" y="71"/>
                      <a:pt x="162" y="66"/>
                      <a:pt x="176" y="64"/>
                    </a:cubicBezTo>
                    <a:cubicBezTo>
                      <a:pt x="177" y="65"/>
                      <a:pt x="178" y="66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66" y="69"/>
                      <a:pt x="154" y="72"/>
                      <a:pt x="142" y="75"/>
                    </a:cubicBezTo>
                    <a:cubicBezTo>
                      <a:pt x="131" y="78"/>
                      <a:pt x="119" y="81"/>
                      <a:pt x="107" y="83"/>
                    </a:cubicBezTo>
                    <a:moveTo>
                      <a:pt x="228" y="74"/>
                    </a:moveTo>
                    <a:cubicBezTo>
                      <a:pt x="228" y="73"/>
                      <a:pt x="229" y="73"/>
                      <a:pt x="229" y="72"/>
                    </a:cubicBezTo>
                    <a:cubicBezTo>
                      <a:pt x="229" y="71"/>
                      <a:pt x="229" y="71"/>
                      <a:pt x="229" y="71"/>
                    </a:cubicBezTo>
                    <a:cubicBezTo>
                      <a:pt x="235" y="70"/>
                      <a:pt x="241" y="67"/>
                      <a:pt x="247" y="6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8" y="65"/>
                      <a:pt x="249" y="66"/>
                      <a:pt x="249" y="67"/>
                    </a:cubicBezTo>
                    <a:cubicBezTo>
                      <a:pt x="243" y="68"/>
                      <a:pt x="237" y="70"/>
                      <a:pt x="232" y="72"/>
                    </a:cubicBezTo>
                    <a:cubicBezTo>
                      <a:pt x="231" y="73"/>
                      <a:pt x="229" y="73"/>
                      <a:pt x="228" y="74"/>
                    </a:cubicBezTo>
                    <a:moveTo>
                      <a:pt x="230" y="70"/>
                    </a:moveTo>
                    <a:cubicBezTo>
                      <a:pt x="230" y="70"/>
                      <a:pt x="230" y="70"/>
                      <a:pt x="230" y="70"/>
                    </a:cubicBezTo>
                    <a:cubicBezTo>
                      <a:pt x="235" y="68"/>
                      <a:pt x="240" y="65"/>
                      <a:pt x="246" y="62"/>
                    </a:cubicBezTo>
                    <a:cubicBezTo>
                      <a:pt x="246" y="63"/>
                      <a:pt x="247" y="63"/>
                      <a:pt x="247" y="64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1" y="66"/>
                      <a:pt x="236" y="69"/>
                      <a:pt x="230" y="70"/>
                    </a:cubicBezTo>
                    <a:moveTo>
                      <a:pt x="112" y="77"/>
                    </a:move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5"/>
                      <a:pt x="113" y="75"/>
                      <a:pt x="114" y="74"/>
                    </a:cubicBezTo>
                    <a:cubicBezTo>
                      <a:pt x="116" y="74"/>
                      <a:pt x="118" y="74"/>
                      <a:pt x="120" y="73"/>
                    </a:cubicBezTo>
                    <a:cubicBezTo>
                      <a:pt x="125" y="71"/>
                      <a:pt x="131" y="70"/>
                      <a:pt x="136" y="69"/>
                    </a:cubicBezTo>
                    <a:cubicBezTo>
                      <a:pt x="142" y="67"/>
                      <a:pt x="148" y="66"/>
                      <a:pt x="154" y="64"/>
                    </a:cubicBezTo>
                    <a:cubicBezTo>
                      <a:pt x="159" y="63"/>
                      <a:pt x="165" y="63"/>
                      <a:pt x="169" y="61"/>
                    </a:cubicBezTo>
                    <a:cubicBezTo>
                      <a:pt x="151" y="69"/>
                      <a:pt x="130" y="69"/>
                      <a:pt x="112" y="77"/>
                    </a:cubicBezTo>
                    <a:moveTo>
                      <a:pt x="169" y="61"/>
                    </a:moveTo>
                    <a:cubicBezTo>
                      <a:pt x="169" y="61"/>
                      <a:pt x="169" y="61"/>
                      <a:pt x="169" y="61"/>
                    </a:cubicBezTo>
                    <a:cubicBezTo>
                      <a:pt x="169" y="61"/>
                      <a:pt x="169" y="61"/>
                      <a:pt x="169" y="61"/>
                    </a:cubicBezTo>
                    <a:moveTo>
                      <a:pt x="229" y="67"/>
                    </a:moveTo>
                    <a:cubicBezTo>
                      <a:pt x="229" y="66"/>
                      <a:pt x="228" y="66"/>
                      <a:pt x="228" y="65"/>
                    </a:cubicBezTo>
                    <a:cubicBezTo>
                      <a:pt x="233" y="64"/>
                      <a:pt x="238" y="61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4" y="60"/>
                      <a:pt x="244" y="61"/>
                      <a:pt x="245" y="61"/>
                    </a:cubicBezTo>
                    <a:cubicBezTo>
                      <a:pt x="240" y="64"/>
                      <a:pt x="235" y="65"/>
                      <a:pt x="229" y="67"/>
                    </a:cubicBezTo>
                    <a:moveTo>
                      <a:pt x="116" y="71"/>
                    </a:moveTo>
                    <a:cubicBezTo>
                      <a:pt x="117" y="70"/>
                      <a:pt x="118" y="69"/>
                      <a:pt x="119" y="69"/>
                    </a:cubicBezTo>
                    <a:cubicBezTo>
                      <a:pt x="128" y="67"/>
                      <a:pt x="136" y="64"/>
                      <a:pt x="144" y="62"/>
                    </a:cubicBezTo>
                    <a:cubicBezTo>
                      <a:pt x="149" y="61"/>
                      <a:pt x="153" y="60"/>
                      <a:pt x="158" y="59"/>
                    </a:cubicBezTo>
                    <a:cubicBezTo>
                      <a:pt x="159" y="59"/>
                      <a:pt x="160" y="59"/>
                      <a:pt x="161" y="59"/>
                    </a:cubicBezTo>
                    <a:cubicBezTo>
                      <a:pt x="153" y="61"/>
                      <a:pt x="145" y="62"/>
                      <a:pt x="138" y="64"/>
                    </a:cubicBezTo>
                    <a:cubicBezTo>
                      <a:pt x="131" y="66"/>
                      <a:pt x="124" y="69"/>
                      <a:pt x="116" y="71"/>
                    </a:cubicBezTo>
                    <a:moveTo>
                      <a:pt x="117" y="72"/>
                    </a:moveTo>
                    <a:cubicBezTo>
                      <a:pt x="120" y="71"/>
                      <a:pt x="122" y="70"/>
                      <a:pt x="125" y="69"/>
                    </a:cubicBezTo>
                    <a:cubicBezTo>
                      <a:pt x="130" y="67"/>
                      <a:pt x="135" y="66"/>
                      <a:pt x="140" y="64"/>
                    </a:cubicBezTo>
                    <a:cubicBezTo>
                      <a:pt x="150" y="62"/>
                      <a:pt x="160" y="61"/>
                      <a:pt x="169" y="57"/>
                    </a:cubicBezTo>
                    <a:cubicBezTo>
                      <a:pt x="171" y="59"/>
                      <a:pt x="173" y="61"/>
                      <a:pt x="175" y="64"/>
                    </a:cubicBezTo>
                    <a:cubicBezTo>
                      <a:pt x="165" y="65"/>
                      <a:pt x="154" y="68"/>
                      <a:pt x="143" y="71"/>
                    </a:cubicBezTo>
                    <a:cubicBezTo>
                      <a:pt x="137" y="72"/>
                      <a:pt x="131" y="73"/>
                      <a:pt x="125" y="74"/>
                    </a:cubicBezTo>
                    <a:cubicBezTo>
                      <a:pt x="120" y="75"/>
                      <a:pt x="116" y="78"/>
                      <a:pt x="111" y="79"/>
                    </a:cubicBezTo>
                    <a:cubicBezTo>
                      <a:pt x="111" y="79"/>
                      <a:pt x="110" y="79"/>
                      <a:pt x="110" y="79"/>
                    </a:cubicBezTo>
                    <a:cubicBezTo>
                      <a:pt x="110" y="79"/>
                      <a:pt x="110" y="78"/>
                      <a:pt x="111" y="78"/>
                    </a:cubicBezTo>
                    <a:cubicBezTo>
                      <a:pt x="112" y="77"/>
                      <a:pt x="114" y="76"/>
                      <a:pt x="114" y="76"/>
                    </a:cubicBezTo>
                    <a:cubicBezTo>
                      <a:pt x="117" y="75"/>
                      <a:pt x="119" y="75"/>
                      <a:pt x="122" y="74"/>
                    </a:cubicBezTo>
                    <a:cubicBezTo>
                      <a:pt x="128" y="72"/>
                      <a:pt x="134" y="71"/>
                      <a:pt x="140" y="70"/>
                    </a:cubicBezTo>
                    <a:cubicBezTo>
                      <a:pt x="151" y="68"/>
                      <a:pt x="162" y="65"/>
                      <a:pt x="172" y="60"/>
                    </a:cubicBezTo>
                    <a:cubicBezTo>
                      <a:pt x="172" y="60"/>
                      <a:pt x="172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62" y="61"/>
                      <a:pt x="152" y="64"/>
                      <a:pt x="143" y="66"/>
                    </a:cubicBezTo>
                    <a:cubicBezTo>
                      <a:pt x="137" y="67"/>
                      <a:pt x="132" y="69"/>
                      <a:pt x="127" y="70"/>
                    </a:cubicBezTo>
                    <a:cubicBezTo>
                      <a:pt x="122" y="71"/>
                      <a:pt x="119" y="73"/>
                      <a:pt x="114" y="73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6" y="72"/>
                      <a:pt x="117" y="72"/>
                      <a:pt x="117" y="72"/>
                    </a:cubicBezTo>
                    <a:cubicBezTo>
                      <a:pt x="117" y="72"/>
                      <a:pt x="117" y="72"/>
                      <a:pt x="117" y="72"/>
                    </a:cubicBezTo>
                    <a:moveTo>
                      <a:pt x="227" y="64"/>
                    </a:moveTo>
                    <a:cubicBezTo>
                      <a:pt x="226" y="63"/>
                      <a:pt x="225" y="62"/>
                      <a:pt x="224" y="62"/>
                    </a:cubicBezTo>
                    <a:cubicBezTo>
                      <a:pt x="228" y="61"/>
                      <a:pt x="234" y="59"/>
                      <a:pt x="237" y="57"/>
                    </a:cubicBezTo>
                    <a:cubicBezTo>
                      <a:pt x="234" y="59"/>
                      <a:pt x="230" y="61"/>
                      <a:pt x="227" y="64"/>
                    </a:cubicBezTo>
                    <a:moveTo>
                      <a:pt x="122" y="66"/>
                    </a:moveTo>
                    <a:cubicBezTo>
                      <a:pt x="125" y="64"/>
                      <a:pt x="128" y="62"/>
                      <a:pt x="131" y="60"/>
                    </a:cubicBezTo>
                    <a:cubicBezTo>
                      <a:pt x="137" y="59"/>
                      <a:pt x="142" y="58"/>
                      <a:pt x="148" y="57"/>
                    </a:cubicBezTo>
                    <a:cubicBezTo>
                      <a:pt x="151" y="56"/>
                      <a:pt x="154" y="56"/>
                      <a:pt x="156" y="55"/>
                    </a:cubicBezTo>
                    <a:cubicBezTo>
                      <a:pt x="158" y="55"/>
                      <a:pt x="159" y="55"/>
                      <a:pt x="160" y="54"/>
                    </a:cubicBezTo>
                    <a:cubicBezTo>
                      <a:pt x="158" y="55"/>
                      <a:pt x="156" y="56"/>
                      <a:pt x="154" y="56"/>
                    </a:cubicBezTo>
                    <a:cubicBezTo>
                      <a:pt x="147" y="58"/>
                      <a:pt x="141" y="59"/>
                      <a:pt x="135" y="61"/>
                    </a:cubicBezTo>
                    <a:cubicBezTo>
                      <a:pt x="130" y="62"/>
                      <a:pt x="126" y="64"/>
                      <a:pt x="122" y="66"/>
                    </a:cubicBezTo>
                    <a:moveTo>
                      <a:pt x="121" y="67"/>
                    </a:moveTo>
                    <a:cubicBezTo>
                      <a:pt x="119" y="67"/>
                      <a:pt x="128" y="64"/>
                      <a:pt x="129" y="64"/>
                    </a:cubicBezTo>
                    <a:cubicBezTo>
                      <a:pt x="132" y="63"/>
                      <a:pt x="135" y="62"/>
                      <a:pt x="139" y="61"/>
                    </a:cubicBezTo>
                    <a:cubicBezTo>
                      <a:pt x="147" y="58"/>
                      <a:pt x="155" y="57"/>
                      <a:pt x="162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4" y="54"/>
                      <a:pt x="166" y="55"/>
                      <a:pt x="168" y="56"/>
                    </a:cubicBezTo>
                    <a:cubicBezTo>
                      <a:pt x="160" y="58"/>
                      <a:pt x="153" y="59"/>
                      <a:pt x="146" y="61"/>
                    </a:cubicBezTo>
                    <a:cubicBezTo>
                      <a:pt x="138" y="62"/>
                      <a:pt x="130" y="65"/>
                      <a:pt x="122" y="67"/>
                    </a:cubicBezTo>
                    <a:cubicBezTo>
                      <a:pt x="122" y="67"/>
                      <a:pt x="121" y="67"/>
                      <a:pt x="121" y="67"/>
                    </a:cubicBezTo>
                    <a:moveTo>
                      <a:pt x="223" y="61"/>
                    </a:moveTo>
                    <a:cubicBezTo>
                      <a:pt x="222" y="60"/>
                      <a:pt x="221" y="60"/>
                      <a:pt x="220" y="59"/>
                    </a:cubicBezTo>
                    <a:cubicBezTo>
                      <a:pt x="224" y="58"/>
                      <a:pt x="227" y="56"/>
                      <a:pt x="231" y="54"/>
                    </a:cubicBezTo>
                    <a:cubicBezTo>
                      <a:pt x="232" y="54"/>
                      <a:pt x="233" y="53"/>
                      <a:pt x="233" y="53"/>
                    </a:cubicBezTo>
                    <a:cubicBezTo>
                      <a:pt x="234" y="53"/>
                      <a:pt x="231" y="56"/>
                      <a:pt x="230" y="57"/>
                    </a:cubicBezTo>
                    <a:cubicBezTo>
                      <a:pt x="227" y="58"/>
                      <a:pt x="225" y="59"/>
                      <a:pt x="223" y="61"/>
                    </a:cubicBezTo>
                    <a:moveTo>
                      <a:pt x="134" y="58"/>
                    </a:moveTo>
                    <a:cubicBezTo>
                      <a:pt x="140" y="55"/>
                      <a:pt x="147" y="53"/>
                      <a:pt x="153" y="52"/>
                    </a:cubicBezTo>
                    <a:cubicBezTo>
                      <a:pt x="154" y="52"/>
                      <a:pt x="155" y="52"/>
                      <a:pt x="156" y="52"/>
                    </a:cubicBezTo>
                    <a:cubicBezTo>
                      <a:pt x="158" y="52"/>
                      <a:pt x="160" y="53"/>
                      <a:pt x="162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3" y="54"/>
                      <a:pt x="143" y="56"/>
                      <a:pt x="134" y="58"/>
                    </a:cubicBezTo>
                    <a:moveTo>
                      <a:pt x="224" y="61"/>
                    </a:moveTo>
                    <a:cubicBezTo>
                      <a:pt x="224" y="61"/>
                      <a:pt x="224" y="61"/>
                      <a:pt x="225" y="60"/>
                    </a:cubicBezTo>
                    <a:cubicBezTo>
                      <a:pt x="229" y="58"/>
                      <a:pt x="233" y="56"/>
                      <a:pt x="236" y="52"/>
                    </a:cubicBezTo>
                    <a:cubicBezTo>
                      <a:pt x="238" y="54"/>
                      <a:pt x="240" y="56"/>
                      <a:pt x="242" y="58"/>
                    </a:cubicBezTo>
                    <a:cubicBezTo>
                      <a:pt x="237" y="60"/>
                      <a:pt x="233" y="63"/>
                      <a:pt x="228" y="64"/>
                    </a:cubicBezTo>
                    <a:cubicBezTo>
                      <a:pt x="231" y="63"/>
                      <a:pt x="236" y="59"/>
                      <a:pt x="239" y="56"/>
                    </a:cubicBezTo>
                    <a:cubicBezTo>
                      <a:pt x="239" y="56"/>
                      <a:pt x="239" y="55"/>
                      <a:pt x="239" y="55"/>
                    </a:cubicBezTo>
                    <a:cubicBezTo>
                      <a:pt x="239" y="55"/>
                      <a:pt x="239" y="55"/>
                      <a:pt x="238" y="55"/>
                    </a:cubicBezTo>
                    <a:cubicBezTo>
                      <a:pt x="236" y="56"/>
                      <a:pt x="234" y="57"/>
                      <a:pt x="232" y="58"/>
                    </a:cubicBezTo>
                    <a:cubicBezTo>
                      <a:pt x="230" y="59"/>
                      <a:pt x="228" y="59"/>
                      <a:pt x="226" y="60"/>
                    </a:cubicBezTo>
                    <a:cubicBezTo>
                      <a:pt x="226" y="60"/>
                      <a:pt x="224" y="61"/>
                      <a:pt x="224" y="61"/>
                    </a:cubicBezTo>
                    <a:moveTo>
                      <a:pt x="218" y="59"/>
                    </a:moveTo>
                    <a:cubicBezTo>
                      <a:pt x="216" y="58"/>
                      <a:pt x="214" y="57"/>
                      <a:pt x="213" y="57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4" y="56"/>
                      <a:pt x="216" y="55"/>
                      <a:pt x="217" y="55"/>
                    </a:cubicBezTo>
                    <a:cubicBezTo>
                      <a:pt x="219" y="54"/>
                      <a:pt x="221" y="53"/>
                      <a:pt x="224" y="51"/>
                    </a:cubicBezTo>
                    <a:cubicBezTo>
                      <a:pt x="224" y="51"/>
                      <a:pt x="229" y="49"/>
                      <a:pt x="230" y="49"/>
                    </a:cubicBezTo>
                    <a:cubicBezTo>
                      <a:pt x="231" y="49"/>
                      <a:pt x="231" y="49"/>
                      <a:pt x="229" y="51"/>
                    </a:cubicBezTo>
                    <a:cubicBezTo>
                      <a:pt x="226" y="54"/>
                      <a:pt x="222" y="56"/>
                      <a:pt x="218" y="59"/>
                    </a:cubicBezTo>
                    <a:moveTo>
                      <a:pt x="221" y="58"/>
                    </a:moveTo>
                    <a:cubicBezTo>
                      <a:pt x="225" y="55"/>
                      <a:pt x="230" y="52"/>
                      <a:pt x="232" y="48"/>
                    </a:cubicBezTo>
                    <a:cubicBezTo>
                      <a:pt x="234" y="49"/>
                      <a:pt x="235" y="50"/>
                      <a:pt x="236" y="51"/>
                    </a:cubicBezTo>
                    <a:cubicBezTo>
                      <a:pt x="233" y="52"/>
                      <a:pt x="229" y="54"/>
                      <a:pt x="226" y="55"/>
                    </a:cubicBezTo>
                    <a:cubicBezTo>
                      <a:pt x="225" y="56"/>
                      <a:pt x="223" y="57"/>
                      <a:pt x="221" y="58"/>
                    </a:cubicBezTo>
                    <a:moveTo>
                      <a:pt x="202" y="59"/>
                    </a:moveTo>
                    <a:cubicBezTo>
                      <a:pt x="202" y="59"/>
                      <a:pt x="202" y="58"/>
                      <a:pt x="203" y="58"/>
                    </a:cubicBezTo>
                    <a:cubicBezTo>
                      <a:pt x="204" y="57"/>
                      <a:pt x="206" y="56"/>
                      <a:pt x="207" y="55"/>
                    </a:cubicBezTo>
                    <a:cubicBezTo>
                      <a:pt x="210" y="54"/>
                      <a:pt x="213" y="52"/>
                      <a:pt x="216" y="51"/>
                    </a:cubicBezTo>
                    <a:cubicBezTo>
                      <a:pt x="219" y="49"/>
                      <a:pt x="221" y="48"/>
                      <a:pt x="224" y="47"/>
                    </a:cubicBezTo>
                    <a:cubicBezTo>
                      <a:pt x="224" y="47"/>
                      <a:pt x="225" y="46"/>
                      <a:pt x="225" y="46"/>
                    </a:cubicBezTo>
                    <a:cubicBezTo>
                      <a:pt x="225" y="46"/>
                      <a:pt x="225" y="47"/>
                      <a:pt x="223" y="48"/>
                    </a:cubicBezTo>
                    <a:cubicBezTo>
                      <a:pt x="222" y="49"/>
                      <a:pt x="220" y="50"/>
                      <a:pt x="218" y="52"/>
                    </a:cubicBezTo>
                    <a:cubicBezTo>
                      <a:pt x="217" y="53"/>
                      <a:pt x="215" y="54"/>
                      <a:pt x="214" y="55"/>
                    </a:cubicBezTo>
                    <a:cubicBezTo>
                      <a:pt x="213" y="56"/>
                      <a:pt x="212" y="56"/>
                      <a:pt x="211" y="57"/>
                    </a:cubicBezTo>
                    <a:cubicBezTo>
                      <a:pt x="210" y="57"/>
                      <a:pt x="209" y="57"/>
                      <a:pt x="209" y="57"/>
                    </a:cubicBezTo>
                    <a:cubicBezTo>
                      <a:pt x="206" y="58"/>
                      <a:pt x="205" y="60"/>
                      <a:pt x="203" y="60"/>
                    </a:cubicBezTo>
                    <a:cubicBezTo>
                      <a:pt x="202" y="60"/>
                      <a:pt x="202" y="60"/>
                      <a:pt x="201" y="59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9"/>
                      <a:pt x="202" y="59"/>
                      <a:pt x="202" y="59"/>
                    </a:cubicBezTo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4" y="53"/>
                      <a:pt x="209" y="50"/>
                      <a:pt x="215" y="47"/>
                    </a:cubicBezTo>
                    <a:cubicBezTo>
                      <a:pt x="217" y="46"/>
                      <a:pt x="220" y="44"/>
                      <a:pt x="223" y="43"/>
                    </a:cubicBezTo>
                    <a:cubicBezTo>
                      <a:pt x="221" y="44"/>
                      <a:pt x="218" y="47"/>
                      <a:pt x="216" y="48"/>
                    </a:cubicBezTo>
                    <a:cubicBezTo>
                      <a:pt x="213" y="51"/>
                      <a:pt x="210" y="53"/>
                      <a:pt x="206" y="55"/>
                    </a:cubicBezTo>
                    <a:cubicBezTo>
                      <a:pt x="204" y="56"/>
                      <a:pt x="202" y="57"/>
                      <a:pt x="200" y="58"/>
                    </a:cubicBezTo>
                    <a:moveTo>
                      <a:pt x="196" y="51"/>
                    </a:moveTo>
                    <a:cubicBezTo>
                      <a:pt x="196" y="50"/>
                      <a:pt x="196" y="49"/>
                      <a:pt x="195" y="49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9" y="47"/>
                      <a:pt x="203" y="45"/>
                      <a:pt x="206" y="43"/>
                    </a:cubicBezTo>
                    <a:cubicBezTo>
                      <a:pt x="203" y="45"/>
                      <a:pt x="199" y="48"/>
                      <a:pt x="196" y="51"/>
                    </a:cubicBezTo>
                    <a:moveTo>
                      <a:pt x="159" y="44"/>
                    </a:moveTo>
                    <a:cubicBezTo>
                      <a:pt x="159" y="43"/>
                      <a:pt x="158" y="43"/>
                      <a:pt x="158" y="43"/>
                    </a:cubicBezTo>
                    <a:cubicBezTo>
                      <a:pt x="159" y="43"/>
                      <a:pt x="160" y="42"/>
                      <a:pt x="160" y="42"/>
                    </a:cubicBezTo>
                    <a:cubicBezTo>
                      <a:pt x="160" y="42"/>
                      <a:pt x="160" y="43"/>
                      <a:pt x="159" y="44"/>
                    </a:cubicBezTo>
                    <a:moveTo>
                      <a:pt x="214" y="50"/>
                    </a:moveTo>
                    <a:cubicBezTo>
                      <a:pt x="218" y="48"/>
                      <a:pt x="222" y="45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6" y="42"/>
                      <a:pt x="227" y="43"/>
                      <a:pt x="227" y="44"/>
                    </a:cubicBezTo>
                    <a:cubicBezTo>
                      <a:pt x="229" y="45"/>
                      <a:pt x="230" y="46"/>
                      <a:pt x="232" y="47"/>
                    </a:cubicBezTo>
                    <a:cubicBezTo>
                      <a:pt x="228" y="49"/>
                      <a:pt x="224" y="50"/>
                      <a:pt x="220" y="52"/>
                    </a:cubicBezTo>
                    <a:cubicBezTo>
                      <a:pt x="222" y="50"/>
                      <a:pt x="225" y="48"/>
                      <a:pt x="227" y="46"/>
                    </a:cubicBezTo>
                    <a:cubicBezTo>
                      <a:pt x="228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3" y="47"/>
                      <a:pt x="218" y="48"/>
                      <a:pt x="214" y="50"/>
                    </a:cubicBezTo>
                    <a:moveTo>
                      <a:pt x="164" y="45"/>
                    </a:moveTo>
                    <a:cubicBezTo>
                      <a:pt x="163" y="44"/>
                      <a:pt x="162" y="44"/>
                      <a:pt x="161" y="44"/>
                    </a:cubicBezTo>
                    <a:cubicBezTo>
                      <a:pt x="163" y="43"/>
                      <a:pt x="165" y="43"/>
                      <a:pt x="167" y="42"/>
                    </a:cubicBezTo>
                    <a:cubicBezTo>
                      <a:pt x="167" y="42"/>
                      <a:pt x="165" y="44"/>
                      <a:pt x="164" y="45"/>
                    </a:cubicBezTo>
                    <a:moveTo>
                      <a:pt x="157" y="42"/>
                    </a:moveTo>
                    <a:cubicBezTo>
                      <a:pt x="156" y="42"/>
                      <a:pt x="156" y="42"/>
                      <a:pt x="156" y="42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7" y="41"/>
                      <a:pt x="157" y="42"/>
                    </a:cubicBezTo>
                    <a:moveTo>
                      <a:pt x="161" y="43"/>
                    </a:moveTo>
                    <a:cubicBezTo>
                      <a:pt x="162" y="43"/>
                      <a:pt x="163" y="41"/>
                      <a:pt x="164" y="41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5" y="40"/>
                      <a:pt x="166" y="41"/>
                      <a:pt x="167" y="41"/>
                    </a:cubicBezTo>
                    <a:cubicBezTo>
                      <a:pt x="165" y="42"/>
                      <a:pt x="163" y="42"/>
                      <a:pt x="161" y="43"/>
                    </a:cubicBezTo>
                    <a:moveTo>
                      <a:pt x="177" y="40"/>
                    </a:moveTo>
                    <a:cubicBezTo>
                      <a:pt x="177" y="40"/>
                      <a:pt x="177" y="40"/>
                      <a:pt x="178" y="40"/>
                    </a:cubicBezTo>
                    <a:cubicBezTo>
                      <a:pt x="177" y="41"/>
                      <a:pt x="175" y="42"/>
                      <a:pt x="175" y="42"/>
                    </a:cubicBezTo>
                    <a:cubicBezTo>
                      <a:pt x="173" y="43"/>
                      <a:pt x="172" y="44"/>
                      <a:pt x="170" y="45"/>
                    </a:cubicBezTo>
                    <a:cubicBezTo>
                      <a:pt x="170" y="45"/>
                      <a:pt x="169" y="45"/>
                      <a:pt x="169" y="45"/>
                    </a:cubicBezTo>
                    <a:cubicBezTo>
                      <a:pt x="168" y="45"/>
                      <a:pt x="167" y="45"/>
                      <a:pt x="167" y="45"/>
                    </a:cubicBezTo>
                    <a:cubicBezTo>
                      <a:pt x="170" y="44"/>
                      <a:pt x="173" y="42"/>
                      <a:pt x="177" y="40"/>
                    </a:cubicBezTo>
                    <a:cubicBezTo>
                      <a:pt x="177" y="40"/>
                      <a:pt x="177" y="40"/>
                      <a:pt x="177" y="40"/>
                    </a:cubicBezTo>
                    <a:moveTo>
                      <a:pt x="198" y="55"/>
                    </a:moveTo>
                    <a:cubicBezTo>
                      <a:pt x="198" y="54"/>
                      <a:pt x="197" y="53"/>
                      <a:pt x="197" y="51"/>
                    </a:cubicBezTo>
                    <a:cubicBezTo>
                      <a:pt x="200" y="49"/>
                      <a:pt x="204" y="47"/>
                      <a:pt x="207" y="45"/>
                    </a:cubicBezTo>
                    <a:cubicBezTo>
                      <a:pt x="209" y="44"/>
                      <a:pt x="211" y="43"/>
                      <a:pt x="213" y="42"/>
                    </a:cubicBezTo>
                    <a:cubicBezTo>
                      <a:pt x="213" y="42"/>
                      <a:pt x="217" y="40"/>
                      <a:pt x="218" y="40"/>
                    </a:cubicBezTo>
                    <a:cubicBezTo>
                      <a:pt x="219" y="40"/>
                      <a:pt x="218" y="40"/>
                      <a:pt x="218" y="41"/>
                    </a:cubicBezTo>
                    <a:cubicBezTo>
                      <a:pt x="215" y="43"/>
                      <a:pt x="211" y="45"/>
                      <a:pt x="208" y="47"/>
                    </a:cubicBezTo>
                    <a:cubicBezTo>
                      <a:pt x="205" y="49"/>
                      <a:pt x="201" y="52"/>
                      <a:pt x="198" y="55"/>
                    </a:cubicBezTo>
                    <a:moveTo>
                      <a:pt x="195" y="48"/>
                    </a:moveTo>
                    <a:cubicBezTo>
                      <a:pt x="195" y="47"/>
                      <a:pt x="195" y="47"/>
                      <a:pt x="194" y="47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8" y="44"/>
                      <a:pt x="202" y="42"/>
                      <a:pt x="206" y="39"/>
                    </a:cubicBezTo>
                    <a:cubicBezTo>
                      <a:pt x="205" y="40"/>
                      <a:pt x="205" y="40"/>
                      <a:pt x="204" y="41"/>
                    </a:cubicBezTo>
                    <a:cubicBezTo>
                      <a:pt x="201" y="43"/>
                      <a:pt x="198" y="45"/>
                      <a:pt x="195" y="48"/>
                    </a:cubicBezTo>
                    <a:cubicBezTo>
                      <a:pt x="195" y="48"/>
                      <a:pt x="195" y="48"/>
                      <a:pt x="195" y="48"/>
                    </a:cubicBezTo>
                    <a:moveTo>
                      <a:pt x="158" y="42"/>
                    </a:moveTo>
                    <a:cubicBezTo>
                      <a:pt x="157" y="42"/>
                      <a:pt x="159" y="41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1" y="40"/>
                      <a:pt x="162" y="40"/>
                      <a:pt x="163" y="40"/>
                    </a:cubicBezTo>
                    <a:cubicBezTo>
                      <a:pt x="161" y="41"/>
                      <a:pt x="161" y="41"/>
                      <a:pt x="159" y="42"/>
                    </a:cubicBezTo>
                    <a:cubicBezTo>
                      <a:pt x="159" y="42"/>
                      <a:pt x="158" y="42"/>
                      <a:pt x="158" y="42"/>
                    </a:cubicBezTo>
                    <a:moveTo>
                      <a:pt x="155" y="41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7" y="40"/>
                      <a:pt x="156" y="40"/>
                      <a:pt x="155" y="41"/>
                    </a:cubicBezTo>
                    <a:moveTo>
                      <a:pt x="191" y="43"/>
                    </a:moveTo>
                    <a:cubicBezTo>
                      <a:pt x="190" y="43"/>
                      <a:pt x="190" y="42"/>
                      <a:pt x="189" y="42"/>
                    </a:cubicBezTo>
                    <a:cubicBezTo>
                      <a:pt x="191" y="41"/>
                      <a:pt x="192" y="40"/>
                      <a:pt x="194" y="39"/>
                    </a:cubicBezTo>
                    <a:cubicBezTo>
                      <a:pt x="194" y="39"/>
                      <a:pt x="195" y="39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4" y="41"/>
                      <a:pt x="193" y="42"/>
                      <a:pt x="191" y="43"/>
                    </a:cubicBezTo>
                    <a:moveTo>
                      <a:pt x="201" y="54"/>
                    </a:moveTo>
                    <a:cubicBezTo>
                      <a:pt x="200" y="54"/>
                      <a:pt x="201" y="54"/>
                      <a:pt x="202" y="53"/>
                    </a:cubicBezTo>
                    <a:cubicBezTo>
                      <a:pt x="208" y="48"/>
                      <a:pt x="216" y="45"/>
                      <a:pt x="220" y="39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2" y="39"/>
                      <a:pt x="223" y="40"/>
                      <a:pt x="225" y="42"/>
                    </a:cubicBezTo>
                    <a:cubicBezTo>
                      <a:pt x="224" y="42"/>
                      <a:pt x="224" y="42"/>
                      <a:pt x="224" y="42"/>
                    </a:cubicBezTo>
                    <a:cubicBezTo>
                      <a:pt x="220" y="44"/>
                      <a:pt x="215" y="46"/>
                      <a:pt x="210" y="48"/>
                    </a:cubicBezTo>
                    <a:cubicBezTo>
                      <a:pt x="208" y="49"/>
                      <a:pt x="206" y="50"/>
                      <a:pt x="204" y="52"/>
                    </a:cubicBezTo>
                    <a:cubicBezTo>
                      <a:pt x="203" y="52"/>
                      <a:pt x="201" y="54"/>
                      <a:pt x="201" y="54"/>
                    </a:cubicBezTo>
                    <a:moveTo>
                      <a:pt x="179" y="38"/>
                    </a:moveTo>
                    <a:cubicBezTo>
                      <a:pt x="180" y="38"/>
                      <a:pt x="180" y="38"/>
                      <a:pt x="180" y="38"/>
                    </a:cubicBezTo>
                    <a:cubicBezTo>
                      <a:pt x="179" y="38"/>
                      <a:pt x="179" y="38"/>
                      <a:pt x="179" y="38"/>
                    </a:cubicBezTo>
                    <a:moveTo>
                      <a:pt x="187" y="41"/>
                    </a:moveTo>
                    <a:cubicBezTo>
                      <a:pt x="186" y="41"/>
                      <a:pt x="186" y="41"/>
                      <a:pt x="185" y="41"/>
                    </a:cubicBezTo>
                    <a:cubicBezTo>
                      <a:pt x="187" y="40"/>
                      <a:pt x="189" y="39"/>
                      <a:pt x="190" y="38"/>
                    </a:cubicBezTo>
                    <a:cubicBezTo>
                      <a:pt x="189" y="39"/>
                      <a:pt x="188" y="40"/>
                      <a:pt x="187" y="41"/>
                    </a:cubicBezTo>
                    <a:moveTo>
                      <a:pt x="190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moveTo>
                      <a:pt x="188" y="41"/>
                    </a:move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0"/>
                      <a:pt x="190" y="39"/>
                      <a:pt x="191" y="38"/>
                    </a:cubicBezTo>
                    <a:cubicBezTo>
                      <a:pt x="192" y="38"/>
                      <a:pt x="193" y="38"/>
                      <a:pt x="194" y="38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40"/>
                      <a:pt x="189" y="41"/>
                      <a:pt x="188" y="41"/>
                    </a:cubicBezTo>
                    <a:moveTo>
                      <a:pt x="174" y="44"/>
                    </a:moveTo>
                    <a:cubicBezTo>
                      <a:pt x="176" y="42"/>
                      <a:pt x="179" y="41"/>
                      <a:pt x="180" y="39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2" y="38"/>
                      <a:pt x="185" y="37"/>
                      <a:pt x="185" y="37"/>
                    </a:cubicBezTo>
                    <a:cubicBezTo>
                      <a:pt x="186" y="37"/>
                      <a:pt x="186" y="37"/>
                      <a:pt x="183" y="39"/>
                    </a:cubicBezTo>
                    <a:cubicBezTo>
                      <a:pt x="182" y="40"/>
                      <a:pt x="181" y="41"/>
                      <a:pt x="180" y="41"/>
                    </a:cubicBezTo>
                    <a:cubicBezTo>
                      <a:pt x="178" y="42"/>
                      <a:pt x="176" y="43"/>
                      <a:pt x="175" y="43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moveTo>
                      <a:pt x="183" y="41"/>
                    </a:moveTo>
                    <a:cubicBezTo>
                      <a:pt x="184" y="40"/>
                      <a:pt x="186" y="38"/>
                      <a:pt x="187" y="37"/>
                    </a:cubicBezTo>
                    <a:cubicBezTo>
                      <a:pt x="188" y="37"/>
                      <a:pt x="189" y="37"/>
                      <a:pt x="190" y="37"/>
                    </a:cubicBezTo>
                    <a:cubicBezTo>
                      <a:pt x="188" y="38"/>
                      <a:pt x="186" y="39"/>
                      <a:pt x="184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3" y="41"/>
                      <a:pt x="183" y="41"/>
                      <a:pt x="183" y="41"/>
                    </a:cubicBezTo>
                    <a:moveTo>
                      <a:pt x="209" y="43"/>
                    </a:moveTo>
                    <a:cubicBezTo>
                      <a:pt x="212" y="41"/>
                      <a:pt x="214" y="39"/>
                      <a:pt x="217" y="3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18" y="37"/>
                      <a:pt x="219" y="38"/>
                      <a:pt x="220" y="38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16" y="40"/>
                      <a:pt x="212" y="41"/>
                      <a:pt x="209" y="43"/>
                    </a:cubicBezTo>
                    <a:moveTo>
                      <a:pt x="169" y="41"/>
                    </a:moveTo>
                    <a:cubicBezTo>
                      <a:pt x="172" y="41"/>
                      <a:pt x="174" y="40"/>
                      <a:pt x="175" y="38"/>
                    </a:cubicBezTo>
                    <a:cubicBezTo>
                      <a:pt x="176" y="37"/>
                      <a:pt x="176" y="36"/>
                      <a:pt x="176" y="36"/>
                    </a:cubicBezTo>
                    <a:cubicBezTo>
                      <a:pt x="177" y="35"/>
                      <a:pt x="178" y="35"/>
                      <a:pt x="179" y="35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7" y="37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42"/>
                      <a:pt x="169" y="44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4"/>
                      <a:pt x="167" y="43"/>
                      <a:pt x="168" y="43"/>
                    </a:cubicBezTo>
                    <a:cubicBezTo>
                      <a:pt x="168" y="42"/>
                      <a:pt x="169" y="42"/>
                      <a:pt x="169" y="41"/>
                    </a:cubicBezTo>
                    <a:cubicBezTo>
                      <a:pt x="169" y="41"/>
                      <a:pt x="169" y="41"/>
                      <a:pt x="169" y="41"/>
                    </a:cubicBezTo>
                    <a:moveTo>
                      <a:pt x="178" y="38"/>
                    </a:move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6"/>
                      <a:pt x="180" y="35"/>
                      <a:pt x="181" y="34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2" y="34"/>
                      <a:pt x="184" y="35"/>
                      <a:pt x="185" y="35"/>
                    </a:cubicBezTo>
                    <a:cubicBezTo>
                      <a:pt x="184" y="36"/>
                      <a:pt x="184" y="36"/>
                      <a:pt x="183" y="36"/>
                    </a:cubicBezTo>
                    <a:cubicBezTo>
                      <a:pt x="182" y="36"/>
                      <a:pt x="182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7"/>
                      <a:pt x="182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0" y="37"/>
                      <a:pt x="179" y="37"/>
                      <a:pt x="178" y="38"/>
                    </a:cubicBezTo>
                    <a:moveTo>
                      <a:pt x="175" y="34"/>
                    </a:moveTo>
                    <a:cubicBezTo>
                      <a:pt x="175" y="33"/>
                      <a:pt x="175" y="33"/>
                      <a:pt x="175" y="32"/>
                    </a:cubicBezTo>
                    <a:cubicBezTo>
                      <a:pt x="175" y="32"/>
                      <a:pt x="175" y="32"/>
                      <a:pt x="176" y="32"/>
                    </a:cubicBezTo>
                    <a:cubicBezTo>
                      <a:pt x="176" y="32"/>
                      <a:pt x="176" y="33"/>
                      <a:pt x="175" y="34"/>
                    </a:cubicBezTo>
                    <a:moveTo>
                      <a:pt x="177" y="34"/>
                    </a:moveTo>
                    <a:cubicBezTo>
                      <a:pt x="176" y="34"/>
                      <a:pt x="178" y="33"/>
                      <a:pt x="179" y="32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80" y="32"/>
                      <a:pt x="180" y="32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78" y="34"/>
                      <a:pt x="177" y="34"/>
                      <a:pt x="177" y="34"/>
                    </a:cubicBezTo>
                    <a:moveTo>
                      <a:pt x="202" y="32"/>
                    </a:moveTo>
                    <a:cubicBezTo>
                      <a:pt x="201" y="31"/>
                      <a:pt x="201" y="31"/>
                      <a:pt x="201" y="31"/>
                    </a:cubicBezTo>
                    <a:cubicBezTo>
                      <a:pt x="202" y="31"/>
                      <a:pt x="203" y="31"/>
                      <a:pt x="204" y="30"/>
                    </a:cubicBezTo>
                    <a:cubicBezTo>
                      <a:pt x="203" y="31"/>
                      <a:pt x="203" y="31"/>
                      <a:pt x="202" y="32"/>
                    </a:cubicBezTo>
                    <a:moveTo>
                      <a:pt x="175" y="31"/>
                    </a:moveTo>
                    <a:cubicBezTo>
                      <a:pt x="175" y="30"/>
                      <a:pt x="175" y="30"/>
                      <a:pt x="176" y="30"/>
                    </a:cubicBezTo>
                    <a:cubicBezTo>
                      <a:pt x="176" y="30"/>
                      <a:pt x="177" y="30"/>
                      <a:pt x="177" y="30"/>
                    </a:cubicBezTo>
                    <a:cubicBezTo>
                      <a:pt x="177" y="30"/>
                      <a:pt x="178" y="30"/>
                      <a:pt x="179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7" y="31"/>
                      <a:pt x="176" y="31"/>
                      <a:pt x="175" y="31"/>
                    </a:cubicBezTo>
                    <a:moveTo>
                      <a:pt x="199" y="30"/>
                    </a:moveTo>
                    <a:cubicBezTo>
                      <a:pt x="198" y="29"/>
                      <a:pt x="198" y="29"/>
                      <a:pt x="198" y="29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9" y="30"/>
                      <a:pt x="199" y="30"/>
                      <a:pt x="199" y="30"/>
                    </a:cubicBezTo>
                    <a:moveTo>
                      <a:pt x="195" y="29"/>
                    </a:moveTo>
                    <a:cubicBezTo>
                      <a:pt x="193" y="29"/>
                      <a:pt x="192" y="29"/>
                      <a:pt x="192" y="29"/>
                    </a:cubicBezTo>
                    <a:cubicBezTo>
                      <a:pt x="194" y="28"/>
                      <a:pt x="196" y="27"/>
                      <a:pt x="199" y="27"/>
                    </a:cubicBezTo>
                    <a:cubicBezTo>
                      <a:pt x="197" y="28"/>
                      <a:pt x="196" y="28"/>
                      <a:pt x="195" y="29"/>
                    </a:cubicBezTo>
                    <a:moveTo>
                      <a:pt x="197" y="29"/>
                    </a:moveTo>
                    <a:cubicBezTo>
                      <a:pt x="198" y="28"/>
                      <a:pt x="199" y="28"/>
                      <a:pt x="200" y="28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6" y="29"/>
                      <a:pt x="212" y="33"/>
                      <a:pt x="217" y="36"/>
                    </a:cubicBezTo>
                    <a:cubicBezTo>
                      <a:pt x="217" y="36"/>
                      <a:pt x="217" y="36"/>
                      <a:pt x="217" y="36"/>
                    </a:cubicBezTo>
                    <a:cubicBezTo>
                      <a:pt x="210" y="40"/>
                      <a:pt x="204" y="44"/>
                      <a:pt x="197" y="47"/>
                    </a:cubicBezTo>
                    <a:cubicBezTo>
                      <a:pt x="202" y="44"/>
                      <a:pt x="208" y="39"/>
                      <a:pt x="214" y="35"/>
                    </a:cubicBezTo>
                    <a:cubicBezTo>
                      <a:pt x="214" y="35"/>
                      <a:pt x="214" y="34"/>
                      <a:pt x="213" y="34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2" y="35"/>
                      <a:pt x="212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8" y="37"/>
                      <a:pt x="207" y="38"/>
                      <a:pt x="205" y="39"/>
                    </a:cubicBezTo>
                    <a:cubicBezTo>
                      <a:pt x="201" y="41"/>
                      <a:pt x="197" y="43"/>
                      <a:pt x="194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5"/>
                      <a:pt x="193" y="45"/>
                      <a:pt x="192" y="44"/>
                    </a:cubicBezTo>
                    <a:cubicBezTo>
                      <a:pt x="199" y="42"/>
                      <a:pt x="205" y="36"/>
                      <a:pt x="212" y="34"/>
                    </a:cubicBezTo>
                    <a:cubicBezTo>
                      <a:pt x="212" y="34"/>
                      <a:pt x="212" y="33"/>
                      <a:pt x="211" y="33"/>
                    </a:cubicBezTo>
                    <a:cubicBezTo>
                      <a:pt x="211" y="33"/>
                      <a:pt x="211" y="33"/>
                      <a:pt x="211" y="33"/>
                    </a:cubicBezTo>
                    <a:cubicBezTo>
                      <a:pt x="206" y="35"/>
                      <a:pt x="202" y="38"/>
                      <a:pt x="197" y="41"/>
                    </a:cubicBezTo>
                    <a:cubicBezTo>
                      <a:pt x="196" y="42"/>
                      <a:pt x="194" y="43"/>
                      <a:pt x="193" y="43"/>
                    </a:cubicBezTo>
                    <a:cubicBezTo>
                      <a:pt x="192" y="43"/>
                      <a:pt x="192" y="44"/>
                      <a:pt x="192" y="44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44"/>
                      <a:pt x="192" y="43"/>
                      <a:pt x="193" y="43"/>
                    </a:cubicBezTo>
                    <a:cubicBezTo>
                      <a:pt x="194" y="42"/>
                      <a:pt x="196" y="40"/>
                      <a:pt x="197" y="39"/>
                    </a:cubicBezTo>
                    <a:cubicBezTo>
                      <a:pt x="198" y="39"/>
                      <a:pt x="198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202" y="39"/>
                      <a:pt x="203" y="37"/>
                      <a:pt x="203" y="34"/>
                    </a:cubicBezTo>
                    <a:cubicBezTo>
                      <a:pt x="205" y="33"/>
                      <a:pt x="206" y="33"/>
                      <a:pt x="208" y="32"/>
                    </a:cubicBezTo>
                    <a:cubicBezTo>
                      <a:pt x="208" y="32"/>
                      <a:pt x="208" y="31"/>
                      <a:pt x="208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6" y="32"/>
                      <a:pt x="204" y="32"/>
                      <a:pt x="203" y="32"/>
                    </a:cubicBezTo>
                    <a:cubicBezTo>
                      <a:pt x="204" y="32"/>
                      <a:pt x="205" y="31"/>
                      <a:pt x="206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0"/>
                      <a:pt x="202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1" y="29"/>
                      <a:pt x="201" y="29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8"/>
                      <a:pt x="198" y="29"/>
                      <a:pt x="197" y="29"/>
                    </a:cubicBezTo>
                    <a:moveTo>
                      <a:pt x="33" y="153"/>
                    </a:moveTo>
                    <a:cubicBezTo>
                      <a:pt x="36" y="153"/>
                      <a:pt x="38" y="151"/>
                      <a:pt x="39" y="149"/>
                    </a:cubicBezTo>
                    <a:cubicBezTo>
                      <a:pt x="40" y="146"/>
                      <a:pt x="40" y="144"/>
                      <a:pt x="40" y="141"/>
                    </a:cubicBezTo>
                    <a:cubicBezTo>
                      <a:pt x="40" y="136"/>
                      <a:pt x="41" y="132"/>
                      <a:pt x="45" y="128"/>
                    </a:cubicBezTo>
                    <a:cubicBezTo>
                      <a:pt x="48" y="125"/>
                      <a:pt x="51" y="120"/>
                      <a:pt x="48" y="116"/>
                    </a:cubicBezTo>
                    <a:cubicBezTo>
                      <a:pt x="47" y="114"/>
                      <a:pt x="45" y="113"/>
                      <a:pt x="45" y="110"/>
                    </a:cubicBezTo>
                    <a:cubicBezTo>
                      <a:pt x="46" y="108"/>
                      <a:pt x="47" y="106"/>
                      <a:pt x="46" y="104"/>
                    </a:cubicBezTo>
                    <a:cubicBezTo>
                      <a:pt x="45" y="101"/>
                      <a:pt x="44" y="100"/>
                      <a:pt x="42" y="98"/>
                    </a:cubicBezTo>
                    <a:cubicBezTo>
                      <a:pt x="41" y="98"/>
                      <a:pt x="41" y="97"/>
                      <a:pt x="40" y="97"/>
                    </a:cubicBezTo>
                    <a:cubicBezTo>
                      <a:pt x="35" y="95"/>
                      <a:pt x="37" y="89"/>
                      <a:pt x="38" y="86"/>
                    </a:cubicBezTo>
                    <a:cubicBezTo>
                      <a:pt x="40" y="83"/>
                      <a:pt x="41" y="80"/>
                      <a:pt x="41" y="77"/>
                    </a:cubicBezTo>
                    <a:cubicBezTo>
                      <a:pt x="41" y="72"/>
                      <a:pt x="40" y="67"/>
                      <a:pt x="40" y="62"/>
                    </a:cubicBezTo>
                    <a:cubicBezTo>
                      <a:pt x="47" y="53"/>
                      <a:pt x="55" y="46"/>
                      <a:pt x="64" y="39"/>
                    </a:cubicBezTo>
                    <a:cubicBezTo>
                      <a:pt x="87" y="22"/>
                      <a:pt x="115" y="14"/>
                      <a:pt x="142" y="14"/>
                    </a:cubicBezTo>
                    <a:cubicBezTo>
                      <a:pt x="160" y="14"/>
                      <a:pt x="178" y="17"/>
                      <a:pt x="194" y="24"/>
                    </a:cubicBezTo>
                    <a:cubicBezTo>
                      <a:pt x="192" y="25"/>
                      <a:pt x="190" y="25"/>
                      <a:pt x="189" y="27"/>
                    </a:cubicBezTo>
                    <a:cubicBezTo>
                      <a:pt x="186" y="29"/>
                      <a:pt x="189" y="32"/>
                      <a:pt x="191" y="33"/>
                    </a:cubicBezTo>
                    <a:cubicBezTo>
                      <a:pt x="192" y="33"/>
                      <a:pt x="192" y="33"/>
                      <a:pt x="193" y="33"/>
                    </a:cubicBezTo>
                    <a:cubicBezTo>
                      <a:pt x="193" y="33"/>
                      <a:pt x="194" y="33"/>
                      <a:pt x="194" y="33"/>
                    </a:cubicBezTo>
                    <a:cubicBezTo>
                      <a:pt x="195" y="33"/>
                      <a:pt x="195" y="33"/>
                      <a:pt x="196" y="33"/>
                    </a:cubicBezTo>
                    <a:cubicBezTo>
                      <a:pt x="196" y="33"/>
                      <a:pt x="196" y="33"/>
                      <a:pt x="197" y="33"/>
                    </a:cubicBezTo>
                    <a:cubicBezTo>
                      <a:pt x="197" y="33"/>
                      <a:pt x="198" y="34"/>
                      <a:pt x="198" y="35"/>
                    </a:cubicBezTo>
                    <a:cubicBezTo>
                      <a:pt x="198" y="35"/>
                      <a:pt x="197" y="35"/>
                      <a:pt x="197" y="35"/>
                    </a:cubicBezTo>
                    <a:cubicBezTo>
                      <a:pt x="193" y="35"/>
                      <a:pt x="188" y="33"/>
                      <a:pt x="185" y="31"/>
                    </a:cubicBezTo>
                    <a:cubicBezTo>
                      <a:pt x="183" y="30"/>
                      <a:pt x="179" y="25"/>
                      <a:pt x="176" y="25"/>
                    </a:cubicBezTo>
                    <a:cubicBezTo>
                      <a:pt x="175" y="25"/>
                      <a:pt x="174" y="26"/>
                      <a:pt x="173" y="26"/>
                    </a:cubicBezTo>
                    <a:cubicBezTo>
                      <a:pt x="172" y="28"/>
                      <a:pt x="171" y="29"/>
                      <a:pt x="171" y="31"/>
                    </a:cubicBezTo>
                    <a:cubicBezTo>
                      <a:pt x="171" y="33"/>
                      <a:pt x="174" y="37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5" y="38"/>
                      <a:pt x="161" y="36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0" y="35"/>
                      <a:pt x="150" y="43"/>
                      <a:pt x="156" y="46"/>
                    </a:cubicBezTo>
                    <a:cubicBezTo>
                      <a:pt x="160" y="48"/>
                      <a:pt x="165" y="49"/>
                      <a:pt x="170" y="50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0"/>
                      <a:pt x="174" y="48"/>
                      <a:pt x="175" y="47"/>
                    </a:cubicBezTo>
                    <a:cubicBezTo>
                      <a:pt x="178" y="46"/>
                      <a:pt x="181" y="45"/>
                      <a:pt x="184" y="45"/>
                    </a:cubicBezTo>
                    <a:cubicBezTo>
                      <a:pt x="186" y="45"/>
                      <a:pt x="188" y="45"/>
                      <a:pt x="191" y="48"/>
                    </a:cubicBezTo>
                    <a:cubicBezTo>
                      <a:pt x="196" y="52"/>
                      <a:pt x="195" y="59"/>
                      <a:pt x="201" y="64"/>
                    </a:cubicBezTo>
                    <a:cubicBezTo>
                      <a:pt x="201" y="64"/>
                      <a:pt x="202" y="65"/>
                      <a:pt x="203" y="65"/>
                    </a:cubicBezTo>
                    <a:cubicBezTo>
                      <a:pt x="205" y="65"/>
                      <a:pt x="206" y="64"/>
                      <a:pt x="208" y="63"/>
                    </a:cubicBezTo>
                    <a:cubicBezTo>
                      <a:pt x="209" y="62"/>
                      <a:pt x="211" y="61"/>
                      <a:pt x="212" y="61"/>
                    </a:cubicBezTo>
                    <a:cubicBezTo>
                      <a:pt x="212" y="61"/>
                      <a:pt x="212" y="61"/>
                      <a:pt x="213" y="61"/>
                    </a:cubicBezTo>
                    <a:cubicBezTo>
                      <a:pt x="215" y="61"/>
                      <a:pt x="218" y="62"/>
                      <a:pt x="221" y="64"/>
                    </a:cubicBezTo>
                    <a:cubicBezTo>
                      <a:pt x="222" y="65"/>
                      <a:pt x="223" y="66"/>
                      <a:pt x="224" y="67"/>
                    </a:cubicBezTo>
                    <a:cubicBezTo>
                      <a:pt x="225" y="67"/>
                      <a:pt x="227" y="72"/>
                      <a:pt x="225" y="72"/>
                    </a:cubicBezTo>
                    <a:cubicBezTo>
                      <a:pt x="224" y="72"/>
                      <a:pt x="224" y="72"/>
                      <a:pt x="223" y="72"/>
                    </a:cubicBezTo>
                    <a:cubicBezTo>
                      <a:pt x="219" y="70"/>
                      <a:pt x="217" y="65"/>
                      <a:pt x="212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7" y="67"/>
                      <a:pt x="207" y="70"/>
                    </a:cubicBezTo>
                    <a:cubicBezTo>
                      <a:pt x="207" y="75"/>
                      <a:pt x="213" y="77"/>
                      <a:pt x="216" y="78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20" y="80"/>
                      <a:pt x="220" y="82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09" y="82"/>
                      <a:pt x="202" y="79"/>
                      <a:pt x="196" y="76"/>
                    </a:cubicBezTo>
                    <a:cubicBezTo>
                      <a:pt x="188" y="72"/>
                      <a:pt x="183" y="67"/>
                      <a:pt x="178" y="60"/>
                    </a:cubicBezTo>
                    <a:cubicBezTo>
                      <a:pt x="174" y="56"/>
                      <a:pt x="170" y="52"/>
                      <a:pt x="165" y="50"/>
                    </a:cubicBezTo>
                    <a:cubicBezTo>
                      <a:pt x="162" y="49"/>
                      <a:pt x="159" y="49"/>
                      <a:pt x="156" y="49"/>
                    </a:cubicBezTo>
                    <a:cubicBezTo>
                      <a:pt x="153" y="49"/>
                      <a:pt x="149" y="49"/>
                      <a:pt x="146" y="50"/>
                    </a:cubicBezTo>
                    <a:cubicBezTo>
                      <a:pt x="126" y="54"/>
                      <a:pt x="91" y="79"/>
                      <a:pt x="103" y="104"/>
                    </a:cubicBezTo>
                    <a:cubicBezTo>
                      <a:pt x="109" y="116"/>
                      <a:pt x="128" y="113"/>
                      <a:pt x="138" y="119"/>
                    </a:cubicBezTo>
                    <a:cubicBezTo>
                      <a:pt x="146" y="124"/>
                      <a:pt x="142" y="133"/>
                      <a:pt x="140" y="140"/>
                    </a:cubicBezTo>
                    <a:cubicBezTo>
                      <a:pt x="139" y="143"/>
                      <a:pt x="138" y="146"/>
                      <a:pt x="137" y="149"/>
                    </a:cubicBezTo>
                    <a:cubicBezTo>
                      <a:pt x="137" y="153"/>
                      <a:pt x="138" y="157"/>
                      <a:pt x="138" y="161"/>
                    </a:cubicBezTo>
                    <a:cubicBezTo>
                      <a:pt x="139" y="167"/>
                      <a:pt x="134" y="173"/>
                      <a:pt x="132" y="178"/>
                    </a:cubicBezTo>
                    <a:cubicBezTo>
                      <a:pt x="130" y="183"/>
                      <a:pt x="129" y="187"/>
                      <a:pt x="128" y="191"/>
                    </a:cubicBezTo>
                    <a:cubicBezTo>
                      <a:pt x="126" y="199"/>
                      <a:pt x="125" y="208"/>
                      <a:pt x="128" y="216"/>
                    </a:cubicBezTo>
                    <a:cubicBezTo>
                      <a:pt x="130" y="222"/>
                      <a:pt x="135" y="224"/>
                      <a:pt x="141" y="224"/>
                    </a:cubicBezTo>
                    <a:cubicBezTo>
                      <a:pt x="142" y="224"/>
                      <a:pt x="144" y="224"/>
                      <a:pt x="145" y="223"/>
                    </a:cubicBezTo>
                    <a:cubicBezTo>
                      <a:pt x="152" y="222"/>
                      <a:pt x="157" y="219"/>
                      <a:pt x="163" y="215"/>
                    </a:cubicBezTo>
                    <a:cubicBezTo>
                      <a:pt x="170" y="209"/>
                      <a:pt x="178" y="205"/>
                      <a:pt x="186" y="201"/>
                    </a:cubicBezTo>
                    <a:cubicBezTo>
                      <a:pt x="192" y="199"/>
                      <a:pt x="197" y="196"/>
                      <a:pt x="200" y="191"/>
                    </a:cubicBezTo>
                    <a:cubicBezTo>
                      <a:pt x="205" y="185"/>
                      <a:pt x="200" y="177"/>
                      <a:pt x="207" y="172"/>
                    </a:cubicBezTo>
                    <a:cubicBezTo>
                      <a:pt x="214" y="167"/>
                      <a:pt x="226" y="166"/>
                      <a:pt x="230" y="157"/>
                    </a:cubicBezTo>
                    <a:cubicBezTo>
                      <a:pt x="232" y="153"/>
                      <a:pt x="232" y="148"/>
                      <a:pt x="230" y="145"/>
                    </a:cubicBezTo>
                    <a:cubicBezTo>
                      <a:pt x="228" y="141"/>
                      <a:pt x="225" y="139"/>
                      <a:pt x="223" y="135"/>
                    </a:cubicBezTo>
                    <a:cubicBezTo>
                      <a:pt x="221" y="131"/>
                      <a:pt x="223" y="126"/>
                      <a:pt x="222" y="122"/>
                    </a:cubicBezTo>
                    <a:cubicBezTo>
                      <a:pt x="222" y="119"/>
                      <a:pt x="220" y="116"/>
                      <a:pt x="219" y="114"/>
                    </a:cubicBezTo>
                    <a:cubicBezTo>
                      <a:pt x="218" y="112"/>
                      <a:pt x="217" y="110"/>
                      <a:pt x="216" y="108"/>
                    </a:cubicBezTo>
                    <a:cubicBezTo>
                      <a:pt x="216" y="107"/>
                      <a:pt x="216" y="107"/>
                      <a:pt x="216" y="106"/>
                    </a:cubicBezTo>
                    <a:cubicBezTo>
                      <a:pt x="215" y="104"/>
                      <a:pt x="216" y="102"/>
                      <a:pt x="220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24" y="108"/>
                      <a:pt x="223" y="117"/>
                      <a:pt x="223" y="124"/>
                    </a:cubicBezTo>
                    <a:cubicBezTo>
                      <a:pt x="223" y="128"/>
                      <a:pt x="223" y="132"/>
                      <a:pt x="226" y="136"/>
                    </a:cubicBezTo>
                    <a:cubicBezTo>
                      <a:pt x="228" y="138"/>
                      <a:pt x="230" y="138"/>
                      <a:pt x="233" y="138"/>
                    </a:cubicBezTo>
                    <a:cubicBezTo>
                      <a:pt x="235" y="138"/>
                      <a:pt x="237" y="138"/>
                      <a:pt x="239" y="138"/>
                    </a:cubicBezTo>
                    <a:cubicBezTo>
                      <a:pt x="243" y="137"/>
                      <a:pt x="249" y="135"/>
                      <a:pt x="251" y="131"/>
                    </a:cubicBezTo>
                    <a:cubicBezTo>
                      <a:pt x="252" y="125"/>
                      <a:pt x="248" y="120"/>
                      <a:pt x="245" y="115"/>
                    </a:cubicBezTo>
                    <a:cubicBezTo>
                      <a:pt x="244" y="114"/>
                      <a:pt x="243" y="112"/>
                      <a:pt x="242" y="111"/>
                    </a:cubicBezTo>
                    <a:cubicBezTo>
                      <a:pt x="241" y="110"/>
                      <a:pt x="241" y="109"/>
                      <a:pt x="240" y="108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40" y="108"/>
                      <a:pt x="240" y="106"/>
                      <a:pt x="239" y="105"/>
                    </a:cubicBezTo>
                    <a:cubicBezTo>
                      <a:pt x="239" y="103"/>
                      <a:pt x="239" y="102"/>
                      <a:pt x="240" y="102"/>
                    </a:cubicBezTo>
                    <a:cubicBezTo>
                      <a:pt x="240" y="102"/>
                      <a:pt x="241" y="102"/>
                      <a:pt x="241" y="102"/>
                    </a:cubicBezTo>
                    <a:cubicBezTo>
                      <a:pt x="247" y="105"/>
                      <a:pt x="249" y="113"/>
                      <a:pt x="252" y="118"/>
                    </a:cubicBezTo>
                    <a:cubicBezTo>
                      <a:pt x="255" y="123"/>
                      <a:pt x="258" y="127"/>
                      <a:pt x="262" y="130"/>
                    </a:cubicBezTo>
                    <a:cubicBezTo>
                      <a:pt x="268" y="136"/>
                      <a:pt x="270" y="142"/>
                      <a:pt x="271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6" y="203"/>
                      <a:pt x="224" y="246"/>
                      <a:pt x="172" y="258"/>
                    </a:cubicBezTo>
                    <a:cubicBezTo>
                      <a:pt x="162" y="260"/>
                      <a:pt x="153" y="261"/>
                      <a:pt x="143" y="261"/>
                    </a:cubicBezTo>
                    <a:cubicBezTo>
                      <a:pt x="95" y="261"/>
                      <a:pt x="48" y="235"/>
                      <a:pt x="25" y="191"/>
                    </a:cubicBezTo>
                    <a:cubicBezTo>
                      <a:pt x="24" y="187"/>
                      <a:pt x="22" y="184"/>
                      <a:pt x="21" y="180"/>
                    </a:cubicBezTo>
                    <a:cubicBezTo>
                      <a:pt x="21" y="180"/>
                      <a:pt x="21" y="179"/>
                      <a:pt x="21" y="179"/>
                    </a:cubicBezTo>
                    <a:cubicBezTo>
                      <a:pt x="22" y="175"/>
                      <a:pt x="24" y="171"/>
                      <a:pt x="25" y="167"/>
                    </a:cubicBezTo>
                    <a:cubicBezTo>
                      <a:pt x="26" y="164"/>
                      <a:pt x="25" y="160"/>
                      <a:pt x="25" y="157"/>
                    </a:cubicBezTo>
                    <a:cubicBezTo>
                      <a:pt x="25" y="155"/>
                      <a:pt x="25" y="149"/>
                      <a:pt x="27" y="149"/>
                    </a:cubicBezTo>
                    <a:cubicBezTo>
                      <a:pt x="27" y="149"/>
                      <a:pt x="28" y="149"/>
                      <a:pt x="29" y="150"/>
                    </a:cubicBezTo>
                    <a:cubicBezTo>
                      <a:pt x="30" y="151"/>
                      <a:pt x="31" y="152"/>
                      <a:pt x="32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144" y="265"/>
                    </a:moveTo>
                    <a:cubicBezTo>
                      <a:pt x="152" y="265"/>
                      <a:pt x="161" y="264"/>
                      <a:pt x="169" y="262"/>
                    </a:cubicBezTo>
                    <a:cubicBezTo>
                      <a:pt x="229" y="251"/>
                      <a:pt x="276" y="199"/>
                      <a:pt x="276" y="138"/>
                    </a:cubicBezTo>
                    <a:cubicBezTo>
                      <a:pt x="276" y="87"/>
                      <a:pt x="245" y="43"/>
                      <a:pt x="200" y="22"/>
                    </a:cubicBezTo>
                    <a:cubicBezTo>
                      <a:pt x="201" y="20"/>
                      <a:pt x="205" y="16"/>
                      <a:pt x="206" y="12"/>
                    </a:cubicBezTo>
                    <a:cubicBezTo>
                      <a:pt x="222" y="20"/>
                      <a:pt x="237" y="28"/>
                      <a:pt x="250" y="42"/>
                    </a:cubicBezTo>
                    <a:cubicBezTo>
                      <a:pt x="262" y="55"/>
                      <a:pt x="271" y="72"/>
                      <a:pt x="278" y="89"/>
                    </a:cubicBezTo>
                    <a:cubicBezTo>
                      <a:pt x="293" y="125"/>
                      <a:pt x="291" y="163"/>
                      <a:pt x="275" y="197"/>
                    </a:cubicBezTo>
                    <a:cubicBezTo>
                      <a:pt x="258" y="236"/>
                      <a:pt x="221" y="261"/>
                      <a:pt x="180" y="270"/>
                    </a:cubicBezTo>
                    <a:cubicBezTo>
                      <a:pt x="168" y="273"/>
                      <a:pt x="156" y="274"/>
                      <a:pt x="144" y="274"/>
                    </a:cubicBezTo>
                    <a:cubicBezTo>
                      <a:pt x="143" y="274"/>
                      <a:pt x="143" y="274"/>
                      <a:pt x="142" y="274"/>
                    </a:cubicBezTo>
                    <a:cubicBezTo>
                      <a:pt x="126" y="274"/>
                      <a:pt x="108" y="273"/>
                      <a:pt x="94" y="266"/>
                    </a:cubicBezTo>
                    <a:cubicBezTo>
                      <a:pt x="95" y="263"/>
                      <a:pt x="97" y="259"/>
                      <a:pt x="98" y="257"/>
                    </a:cubicBezTo>
                    <a:cubicBezTo>
                      <a:pt x="112" y="262"/>
                      <a:pt x="128" y="265"/>
                      <a:pt x="144" y="265"/>
                    </a:cubicBezTo>
                    <a:moveTo>
                      <a:pt x="196" y="21"/>
                    </a:moveTo>
                    <a:cubicBezTo>
                      <a:pt x="194" y="20"/>
                      <a:pt x="192" y="19"/>
                      <a:pt x="191" y="19"/>
                    </a:cubicBezTo>
                    <a:cubicBezTo>
                      <a:pt x="193" y="15"/>
                      <a:pt x="194" y="4"/>
                      <a:pt x="199" y="4"/>
                    </a:cubicBezTo>
                    <a:cubicBezTo>
                      <a:pt x="199" y="4"/>
                      <a:pt x="200" y="4"/>
                      <a:pt x="200" y="4"/>
                    </a:cubicBezTo>
                    <a:cubicBezTo>
                      <a:pt x="209" y="5"/>
                      <a:pt x="199" y="17"/>
                      <a:pt x="196" y="21"/>
                    </a:cubicBezTo>
                    <a:moveTo>
                      <a:pt x="199" y="0"/>
                    </a:moveTo>
                    <a:cubicBezTo>
                      <a:pt x="192" y="0"/>
                      <a:pt x="190" y="11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73" y="12"/>
                      <a:pt x="158" y="10"/>
                      <a:pt x="143" y="10"/>
                    </a:cubicBezTo>
                    <a:cubicBezTo>
                      <a:pt x="104" y="10"/>
                      <a:pt x="66" y="27"/>
                      <a:pt x="39" y="57"/>
                    </a:cubicBezTo>
                    <a:cubicBezTo>
                      <a:pt x="4" y="98"/>
                      <a:pt x="0" y="158"/>
                      <a:pt x="29" y="204"/>
                    </a:cubicBezTo>
                    <a:cubicBezTo>
                      <a:pt x="43" y="226"/>
                      <a:pt x="63" y="242"/>
                      <a:pt x="86" y="253"/>
                    </a:cubicBezTo>
                    <a:cubicBezTo>
                      <a:pt x="84" y="259"/>
                      <a:pt x="70" y="272"/>
                      <a:pt x="77" y="277"/>
                    </a:cubicBezTo>
                    <a:cubicBezTo>
                      <a:pt x="79" y="279"/>
                      <a:pt x="80" y="279"/>
                      <a:pt x="82" y="279"/>
                    </a:cubicBezTo>
                    <a:cubicBezTo>
                      <a:pt x="86" y="279"/>
                      <a:pt x="89" y="275"/>
                      <a:pt x="92" y="270"/>
                    </a:cubicBezTo>
                    <a:cubicBezTo>
                      <a:pt x="105" y="275"/>
                      <a:pt x="119" y="277"/>
                      <a:pt x="133" y="277"/>
                    </a:cubicBezTo>
                    <a:cubicBezTo>
                      <a:pt x="130" y="286"/>
                      <a:pt x="124" y="296"/>
                      <a:pt x="127" y="305"/>
                    </a:cubicBezTo>
                    <a:cubicBezTo>
                      <a:pt x="127" y="306"/>
                      <a:pt x="127" y="306"/>
                      <a:pt x="127" y="306"/>
                    </a:cubicBezTo>
                    <a:cubicBezTo>
                      <a:pt x="119" y="308"/>
                      <a:pt x="111" y="309"/>
                      <a:pt x="103" y="311"/>
                    </a:cubicBezTo>
                    <a:cubicBezTo>
                      <a:pt x="91" y="314"/>
                      <a:pt x="79" y="318"/>
                      <a:pt x="69" y="325"/>
                    </a:cubicBezTo>
                    <a:cubicBezTo>
                      <a:pt x="65" y="327"/>
                      <a:pt x="53" y="335"/>
                      <a:pt x="57" y="340"/>
                    </a:cubicBezTo>
                    <a:cubicBezTo>
                      <a:pt x="61" y="346"/>
                      <a:pt x="72" y="346"/>
                      <a:pt x="77" y="347"/>
                    </a:cubicBezTo>
                    <a:cubicBezTo>
                      <a:pt x="99" y="350"/>
                      <a:pt x="122" y="351"/>
                      <a:pt x="145" y="351"/>
                    </a:cubicBezTo>
                    <a:cubicBezTo>
                      <a:pt x="148" y="352"/>
                      <a:pt x="152" y="352"/>
                      <a:pt x="156" y="352"/>
                    </a:cubicBezTo>
                    <a:cubicBezTo>
                      <a:pt x="175" y="352"/>
                      <a:pt x="195" y="351"/>
                      <a:pt x="214" y="347"/>
                    </a:cubicBezTo>
                    <a:cubicBezTo>
                      <a:pt x="220" y="346"/>
                      <a:pt x="227" y="345"/>
                      <a:pt x="231" y="341"/>
                    </a:cubicBezTo>
                    <a:cubicBezTo>
                      <a:pt x="236" y="337"/>
                      <a:pt x="232" y="331"/>
                      <a:pt x="228" y="328"/>
                    </a:cubicBezTo>
                    <a:cubicBezTo>
                      <a:pt x="208" y="314"/>
                      <a:pt x="181" y="309"/>
                      <a:pt x="158" y="305"/>
                    </a:cubicBezTo>
                    <a:cubicBezTo>
                      <a:pt x="160" y="296"/>
                      <a:pt x="157" y="287"/>
                      <a:pt x="154" y="278"/>
                    </a:cubicBezTo>
                    <a:cubicBezTo>
                      <a:pt x="162" y="277"/>
                      <a:pt x="171" y="276"/>
                      <a:pt x="180" y="274"/>
                    </a:cubicBezTo>
                    <a:cubicBezTo>
                      <a:pt x="201" y="270"/>
                      <a:pt x="221" y="261"/>
                      <a:pt x="238" y="249"/>
                    </a:cubicBezTo>
                    <a:cubicBezTo>
                      <a:pt x="279" y="219"/>
                      <a:pt x="299" y="165"/>
                      <a:pt x="290" y="115"/>
                    </a:cubicBezTo>
                    <a:cubicBezTo>
                      <a:pt x="286" y="92"/>
                      <a:pt x="275" y="69"/>
                      <a:pt x="262" y="50"/>
                    </a:cubicBezTo>
                    <a:cubicBezTo>
                      <a:pt x="248" y="31"/>
                      <a:pt x="229" y="19"/>
                      <a:pt x="208" y="8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8" y="5"/>
                      <a:pt x="207" y="3"/>
                      <a:pt x="203" y="1"/>
                    </a:cubicBezTo>
                    <a:cubicBezTo>
                      <a:pt x="202" y="0"/>
                      <a:pt x="200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3812844" y="2571677"/>
              <a:ext cx="411163" cy="428625"/>
            </a:xfrm>
            <a:custGeom>
              <a:avLst/>
              <a:gdLst>
                <a:gd name="T0" fmla="*/ 72 w 97"/>
                <a:gd name="T1" fmla="*/ 95 h 101"/>
                <a:gd name="T2" fmla="*/ 75 w 97"/>
                <a:gd name="T3" fmla="*/ 90 h 101"/>
                <a:gd name="T4" fmla="*/ 84 w 97"/>
                <a:gd name="T5" fmla="*/ 86 h 101"/>
                <a:gd name="T6" fmla="*/ 26 w 97"/>
                <a:gd name="T7" fmla="*/ 92 h 101"/>
                <a:gd name="T8" fmla="*/ 27 w 97"/>
                <a:gd name="T9" fmla="*/ 93 h 101"/>
                <a:gd name="T10" fmla="*/ 85 w 97"/>
                <a:gd name="T11" fmla="*/ 80 h 101"/>
                <a:gd name="T12" fmla="*/ 88 w 97"/>
                <a:gd name="T13" fmla="*/ 78 h 101"/>
                <a:gd name="T14" fmla="*/ 17 w 97"/>
                <a:gd name="T15" fmla="*/ 84 h 101"/>
                <a:gd name="T16" fmla="*/ 91 w 97"/>
                <a:gd name="T17" fmla="*/ 71 h 101"/>
                <a:gd name="T18" fmla="*/ 48 w 97"/>
                <a:gd name="T19" fmla="*/ 92 h 101"/>
                <a:gd name="T20" fmla="*/ 91 w 97"/>
                <a:gd name="T21" fmla="*/ 69 h 101"/>
                <a:gd name="T22" fmla="*/ 32 w 97"/>
                <a:gd name="T23" fmla="*/ 75 h 101"/>
                <a:gd name="T24" fmla="*/ 90 w 97"/>
                <a:gd name="T25" fmla="*/ 69 h 101"/>
                <a:gd name="T26" fmla="*/ 33 w 97"/>
                <a:gd name="T27" fmla="*/ 94 h 101"/>
                <a:gd name="T28" fmla="*/ 29 w 97"/>
                <a:gd name="T29" fmla="*/ 90 h 101"/>
                <a:gd name="T30" fmla="*/ 38 w 97"/>
                <a:gd name="T31" fmla="*/ 87 h 101"/>
                <a:gd name="T32" fmla="*/ 25 w 97"/>
                <a:gd name="T33" fmla="*/ 67 h 101"/>
                <a:gd name="T34" fmla="*/ 77 w 97"/>
                <a:gd name="T35" fmla="*/ 64 h 101"/>
                <a:gd name="T36" fmla="*/ 48 w 97"/>
                <a:gd name="T37" fmla="*/ 79 h 101"/>
                <a:gd name="T38" fmla="*/ 50 w 97"/>
                <a:gd name="T39" fmla="*/ 53 h 101"/>
                <a:gd name="T40" fmla="*/ 56 w 97"/>
                <a:gd name="T41" fmla="*/ 68 h 101"/>
                <a:gd name="T42" fmla="*/ 23 w 97"/>
                <a:gd name="T43" fmla="*/ 85 h 101"/>
                <a:gd name="T44" fmla="*/ 57 w 97"/>
                <a:gd name="T45" fmla="*/ 63 h 101"/>
                <a:gd name="T46" fmla="*/ 7 w 97"/>
                <a:gd name="T47" fmla="*/ 67 h 101"/>
                <a:gd name="T48" fmla="*/ 73 w 97"/>
                <a:gd name="T49" fmla="*/ 52 h 101"/>
                <a:gd name="T50" fmla="*/ 66 w 97"/>
                <a:gd name="T51" fmla="*/ 56 h 101"/>
                <a:gd name="T52" fmla="*/ 14 w 97"/>
                <a:gd name="T53" fmla="*/ 80 h 101"/>
                <a:gd name="T54" fmla="*/ 88 w 97"/>
                <a:gd name="T55" fmla="*/ 46 h 101"/>
                <a:gd name="T56" fmla="*/ 46 w 97"/>
                <a:gd name="T57" fmla="*/ 41 h 101"/>
                <a:gd name="T58" fmla="*/ 48 w 97"/>
                <a:gd name="T59" fmla="*/ 52 h 101"/>
                <a:gd name="T60" fmla="*/ 5 w 97"/>
                <a:gd name="T61" fmla="*/ 58 h 101"/>
                <a:gd name="T62" fmla="*/ 91 w 97"/>
                <a:gd name="T63" fmla="*/ 43 h 101"/>
                <a:gd name="T64" fmla="*/ 85 w 97"/>
                <a:gd name="T65" fmla="*/ 36 h 101"/>
                <a:gd name="T66" fmla="*/ 89 w 97"/>
                <a:gd name="T67" fmla="*/ 34 h 101"/>
                <a:gd name="T68" fmla="*/ 68 w 97"/>
                <a:gd name="T69" fmla="*/ 39 h 101"/>
                <a:gd name="T70" fmla="*/ 85 w 97"/>
                <a:gd name="T71" fmla="*/ 32 h 101"/>
                <a:gd name="T72" fmla="*/ 6 w 97"/>
                <a:gd name="T73" fmla="*/ 64 h 101"/>
                <a:gd name="T74" fmla="*/ 5 w 97"/>
                <a:gd name="T75" fmla="*/ 51 h 101"/>
                <a:gd name="T76" fmla="*/ 19 w 97"/>
                <a:gd name="T77" fmla="*/ 54 h 101"/>
                <a:gd name="T78" fmla="*/ 23 w 97"/>
                <a:gd name="T79" fmla="*/ 39 h 101"/>
                <a:gd name="T80" fmla="*/ 34 w 97"/>
                <a:gd name="T81" fmla="*/ 33 h 101"/>
                <a:gd name="T82" fmla="*/ 72 w 97"/>
                <a:gd name="T83" fmla="*/ 31 h 101"/>
                <a:gd name="T84" fmla="*/ 35 w 97"/>
                <a:gd name="T85" fmla="*/ 30 h 101"/>
                <a:gd name="T86" fmla="*/ 52 w 97"/>
                <a:gd name="T87" fmla="*/ 22 h 101"/>
                <a:gd name="T88" fmla="*/ 81 w 97"/>
                <a:gd name="T89" fmla="*/ 24 h 101"/>
                <a:gd name="T90" fmla="*/ 76 w 97"/>
                <a:gd name="T91" fmla="*/ 21 h 101"/>
                <a:gd name="T92" fmla="*/ 10 w 97"/>
                <a:gd name="T93" fmla="*/ 37 h 101"/>
                <a:gd name="T94" fmla="*/ 45 w 97"/>
                <a:gd name="T95" fmla="*/ 23 h 101"/>
                <a:gd name="T96" fmla="*/ 12 w 97"/>
                <a:gd name="T97" fmla="*/ 47 h 101"/>
                <a:gd name="T98" fmla="*/ 42 w 97"/>
                <a:gd name="T99" fmla="*/ 17 h 101"/>
                <a:gd name="T100" fmla="*/ 64 w 97"/>
                <a:gd name="T101" fmla="*/ 21 h 101"/>
                <a:gd name="T102" fmla="*/ 16 w 97"/>
                <a:gd name="T103" fmla="*/ 26 h 101"/>
                <a:gd name="T104" fmla="*/ 32 w 97"/>
                <a:gd name="T105" fmla="*/ 19 h 101"/>
                <a:gd name="T106" fmla="*/ 15 w 97"/>
                <a:gd name="T107" fmla="*/ 35 h 101"/>
                <a:gd name="T108" fmla="*/ 21 w 97"/>
                <a:gd name="T109" fmla="*/ 32 h 101"/>
                <a:gd name="T110" fmla="*/ 43 w 97"/>
                <a:gd name="T111" fmla="*/ 15 h 101"/>
                <a:gd name="T112" fmla="*/ 52 w 97"/>
                <a:gd name="T113" fmla="*/ 15 h 101"/>
                <a:gd name="T114" fmla="*/ 23 w 97"/>
                <a:gd name="T115" fmla="*/ 92 h 101"/>
                <a:gd name="T116" fmla="*/ 50 w 97"/>
                <a:gd name="T1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4" y="95"/>
                  </a:moveTo>
                  <a:cubicBezTo>
                    <a:pt x="76" y="94"/>
                    <a:pt x="77" y="93"/>
                    <a:pt x="79" y="91"/>
                  </a:cubicBezTo>
                  <a:cubicBezTo>
                    <a:pt x="79" y="92"/>
                    <a:pt x="78" y="92"/>
                    <a:pt x="77" y="93"/>
                  </a:cubicBezTo>
                  <a:cubicBezTo>
                    <a:pt x="76" y="94"/>
                    <a:pt x="75" y="94"/>
                    <a:pt x="74" y="95"/>
                  </a:cubicBezTo>
                  <a:moveTo>
                    <a:pt x="66" y="97"/>
                  </a:moveTo>
                  <a:cubicBezTo>
                    <a:pt x="71" y="95"/>
                    <a:pt x="75" y="92"/>
                    <a:pt x="80" y="89"/>
                  </a:cubicBezTo>
                  <a:cubicBezTo>
                    <a:pt x="80" y="88"/>
                    <a:pt x="81" y="88"/>
                    <a:pt x="82" y="88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2" y="88"/>
                    <a:pt x="81" y="89"/>
                    <a:pt x="80" y="90"/>
                  </a:cubicBezTo>
                  <a:cubicBezTo>
                    <a:pt x="77" y="92"/>
                    <a:pt x="75" y="94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6"/>
                    <a:pt x="68" y="97"/>
                    <a:pt x="66" y="97"/>
                  </a:cubicBezTo>
                  <a:moveTo>
                    <a:pt x="54" y="94"/>
                  </a:moveTo>
                  <a:cubicBezTo>
                    <a:pt x="53" y="93"/>
                    <a:pt x="52" y="93"/>
                    <a:pt x="51" y="92"/>
                  </a:cubicBezTo>
                  <a:cubicBezTo>
                    <a:pt x="56" y="91"/>
                    <a:pt x="61" y="88"/>
                    <a:pt x="66" y="86"/>
                  </a:cubicBezTo>
                  <a:cubicBezTo>
                    <a:pt x="62" y="89"/>
                    <a:pt x="58" y="91"/>
                    <a:pt x="54" y="94"/>
                  </a:cubicBezTo>
                  <a:moveTo>
                    <a:pt x="64" y="97"/>
                  </a:moveTo>
                  <a:cubicBezTo>
                    <a:pt x="62" y="96"/>
                    <a:pt x="61" y="96"/>
                    <a:pt x="60" y="96"/>
                  </a:cubicBezTo>
                  <a:cubicBezTo>
                    <a:pt x="64" y="95"/>
                    <a:pt x="67" y="93"/>
                    <a:pt x="71" y="91"/>
                  </a:cubicBezTo>
                  <a:cubicBezTo>
                    <a:pt x="74" y="89"/>
                    <a:pt x="77" y="87"/>
                    <a:pt x="81" y="86"/>
                  </a:cubicBezTo>
                  <a:cubicBezTo>
                    <a:pt x="79" y="87"/>
                    <a:pt x="77" y="88"/>
                    <a:pt x="75" y="90"/>
                  </a:cubicBezTo>
                  <a:cubicBezTo>
                    <a:pt x="71" y="92"/>
                    <a:pt x="67" y="94"/>
                    <a:pt x="64" y="97"/>
                  </a:cubicBezTo>
                  <a:moveTo>
                    <a:pt x="58" y="96"/>
                  </a:moveTo>
                  <a:cubicBezTo>
                    <a:pt x="57" y="95"/>
                    <a:pt x="56" y="95"/>
                    <a:pt x="55" y="94"/>
                  </a:cubicBezTo>
                  <a:cubicBezTo>
                    <a:pt x="63" y="91"/>
                    <a:pt x="71" y="87"/>
                    <a:pt x="79" y="83"/>
                  </a:cubicBezTo>
                  <a:cubicBezTo>
                    <a:pt x="78" y="84"/>
                    <a:pt x="77" y="85"/>
                    <a:pt x="75" y="85"/>
                  </a:cubicBezTo>
                  <a:cubicBezTo>
                    <a:pt x="70" y="89"/>
                    <a:pt x="64" y="92"/>
                    <a:pt x="58" y="96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4" y="91"/>
                    <a:pt x="80" y="87"/>
                    <a:pt x="86" y="82"/>
                  </a:cubicBezTo>
                  <a:cubicBezTo>
                    <a:pt x="86" y="83"/>
                    <a:pt x="85" y="85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0" y="88"/>
                    <a:pt x="77" y="90"/>
                    <a:pt x="73" y="92"/>
                  </a:cubicBezTo>
                  <a:cubicBezTo>
                    <a:pt x="71" y="93"/>
                    <a:pt x="70" y="94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26" y="92"/>
                  </a:moveTo>
                  <a:cubicBezTo>
                    <a:pt x="25" y="91"/>
                    <a:pt x="24" y="91"/>
                    <a:pt x="23" y="90"/>
                  </a:cubicBezTo>
                  <a:cubicBezTo>
                    <a:pt x="30" y="87"/>
                    <a:pt x="37" y="84"/>
                    <a:pt x="44" y="81"/>
                  </a:cubicBezTo>
                  <a:cubicBezTo>
                    <a:pt x="43" y="82"/>
                    <a:pt x="41" y="83"/>
                    <a:pt x="40" y="83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29" y="88"/>
                    <a:pt x="28" y="90"/>
                    <a:pt x="26" y="92"/>
                  </a:cubicBezTo>
                  <a:moveTo>
                    <a:pt x="36" y="94"/>
                  </a:moveTo>
                  <a:cubicBezTo>
                    <a:pt x="35" y="94"/>
                    <a:pt x="34" y="94"/>
                    <a:pt x="33" y="94"/>
                  </a:cubicBezTo>
                  <a:cubicBezTo>
                    <a:pt x="39" y="93"/>
                    <a:pt x="44" y="90"/>
                    <a:pt x="50" y="87"/>
                  </a:cubicBezTo>
                  <a:cubicBezTo>
                    <a:pt x="55" y="85"/>
                    <a:pt x="60" y="83"/>
                    <a:pt x="64" y="81"/>
                  </a:cubicBezTo>
                  <a:cubicBezTo>
                    <a:pt x="60" y="83"/>
                    <a:pt x="57" y="85"/>
                    <a:pt x="53" y="87"/>
                  </a:cubicBezTo>
                  <a:cubicBezTo>
                    <a:pt x="51" y="89"/>
                    <a:pt x="49" y="90"/>
                    <a:pt x="47" y="91"/>
                  </a:cubicBezTo>
                  <a:cubicBezTo>
                    <a:pt x="46" y="92"/>
                    <a:pt x="45" y="93"/>
                    <a:pt x="43" y="93"/>
                  </a:cubicBezTo>
                  <a:cubicBezTo>
                    <a:pt x="41" y="94"/>
                    <a:pt x="38" y="94"/>
                    <a:pt x="36" y="94"/>
                  </a:cubicBezTo>
                  <a:moveTo>
                    <a:pt x="32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8" y="93"/>
                    <a:pt x="27" y="93"/>
                  </a:cubicBezTo>
                  <a:cubicBezTo>
                    <a:pt x="31" y="91"/>
                    <a:pt x="36" y="88"/>
                    <a:pt x="40" y="87"/>
                  </a:cubicBezTo>
                  <a:cubicBezTo>
                    <a:pt x="46" y="84"/>
                    <a:pt x="52" y="81"/>
                    <a:pt x="59" y="79"/>
                  </a:cubicBezTo>
                  <a:cubicBezTo>
                    <a:pt x="54" y="81"/>
                    <a:pt x="50" y="83"/>
                    <a:pt x="46" y="85"/>
                  </a:cubicBezTo>
                  <a:cubicBezTo>
                    <a:pt x="44" y="86"/>
                    <a:pt x="42" y="88"/>
                    <a:pt x="40" y="89"/>
                  </a:cubicBezTo>
                  <a:cubicBezTo>
                    <a:pt x="37" y="91"/>
                    <a:pt x="35" y="92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60" y="95"/>
                  </a:moveTo>
                  <a:cubicBezTo>
                    <a:pt x="63" y="93"/>
                    <a:pt x="67" y="91"/>
                    <a:pt x="71" y="89"/>
                  </a:cubicBezTo>
                  <a:cubicBezTo>
                    <a:pt x="74" y="87"/>
                    <a:pt x="77" y="85"/>
                    <a:pt x="80" y="83"/>
                  </a:cubicBezTo>
                  <a:cubicBezTo>
                    <a:pt x="82" y="82"/>
                    <a:pt x="83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8" y="80"/>
                    <a:pt x="87" y="81"/>
                    <a:pt x="87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1" y="86"/>
                    <a:pt x="74" y="88"/>
                    <a:pt x="68" y="92"/>
                  </a:cubicBezTo>
                  <a:cubicBezTo>
                    <a:pt x="66" y="93"/>
                    <a:pt x="61" y="95"/>
                    <a:pt x="60" y="95"/>
                  </a:cubicBezTo>
                  <a:moveTo>
                    <a:pt x="55" y="93"/>
                  </a:moveTo>
                  <a:cubicBezTo>
                    <a:pt x="55" y="93"/>
                    <a:pt x="58" y="92"/>
                    <a:pt x="58" y="92"/>
                  </a:cubicBezTo>
                  <a:cubicBezTo>
                    <a:pt x="60" y="91"/>
                    <a:pt x="61" y="90"/>
                    <a:pt x="63" y="89"/>
                  </a:cubicBezTo>
                  <a:cubicBezTo>
                    <a:pt x="67" y="87"/>
                    <a:pt x="71" y="84"/>
                    <a:pt x="76" y="82"/>
                  </a:cubicBezTo>
                  <a:cubicBezTo>
                    <a:pt x="81" y="80"/>
                    <a:pt x="85" y="78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7" y="78"/>
                    <a:pt x="85" y="79"/>
                    <a:pt x="83" y="80"/>
                  </a:cubicBezTo>
                  <a:cubicBezTo>
                    <a:pt x="78" y="83"/>
                    <a:pt x="72" y="85"/>
                    <a:pt x="66" y="88"/>
                  </a:cubicBezTo>
                  <a:cubicBezTo>
                    <a:pt x="63" y="90"/>
                    <a:pt x="60" y="91"/>
                    <a:pt x="56" y="93"/>
                  </a:cubicBezTo>
                  <a:cubicBezTo>
                    <a:pt x="56" y="93"/>
                    <a:pt x="55" y="93"/>
                    <a:pt x="55" y="93"/>
                  </a:cubicBezTo>
                  <a:moveTo>
                    <a:pt x="74" y="77"/>
                  </a:moveTo>
                  <a:cubicBezTo>
                    <a:pt x="76" y="76"/>
                    <a:pt x="78" y="75"/>
                    <a:pt x="79" y="74"/>
                  </a:cubicBezTo>
                  <a:cubicBezTo>
                    <a:pt x="81" y="73"/>
                    <a:pt x="82" y="73"/>
                    <a:pt x="84" y="72"/>
                  </a:cubicBezTo>
                  <a:cubicBezTo>
                    <a:pt x="81" y="74"/>
                    <a:pt x="77" y="75"/>
                    <a:pt x="74" y="77"/>
                  </a:cubicBezTo>
                  <a:moveTo>
                    <a:pt x="19" y="87"/>
                  </a:moveTo>
                  <a:cubicBezTo>
                    <a:pt x="18" y="86"/>
                    <a:pt x="18" y="85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3" y="82"/>
                    <a:pt x="29" y="79"/>
                    <a:pt x="35" y="76"/>
                  </a:cubicBezTo>
                  <a:cubicBezTo>
                    <a:pt x="39" y="74"/>
                    <a:pt x="44" y="73"/>
                    <a:pt x="48" y="71"/>
                  </a:cubicBezTo>
                  <a:cubicBezTo>
                    <a:pt x="44" y="73"/>
                    <a:pt x="39" y="75"/>
                    <a:pt x="35" y="77"/>
                  </a:cubicBezTo>
                  <a:cubicBezTo>
                    <a:pt x="30" y="80"/>
                    <a:pt x="24" y="83"/>
                    <a:pt x="19" y="87"/>
                  </a:cubicBezTo>
                  <a:moveTo>
                    <a:pt x="46" y="93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8" y="92"/>
                    <a:pt x="50" y="91"/>
                    <a:pt x="52" y="89"/>
                  </a:cubicBezTo>
                  <a:cubicBezTo>
                    <a:pt x="55" y="88"/>
                    <a:pt x="59" y="86"/>
                    <a:pt x="62" y="85"/>
                  </a:cubicBezTo>
                  <a:cubicBezTo>
                    <a:pt x="65" y="83"/>
                    <a:pt x="69" y="81"/>
                    <a:pt x="72" y="80"/>
                  </a:cubicBezTo>
                  <a:cubicBezTo>
                    <a:pt x="78" y="76"/>
                    <a:pt x="84" y="73"/>
                    <a:pt x="91" y="71"/>
                  </a:cubicBezTo>
                  <a:cubicBezTo>
                    <a:pt x="91" y="71"/>
                    <a:pt x="91" y="71"/>
                    <a:pt x="90" y="72"/>
                  </a:cubicBezTo>
                  <a:cubicBezTo>
                    <a:pt x="90" y="73"/>
                    <a:pt x="90" y="73"/>
                    <a:pt x="90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8"/>
                    <a:pt x="77" y="80"/>
                    <a:pt x="72" y="83"/>
                  </a:cubicBezTo>
                  <a:cubicBezTo>
                    <a:pt x="65" y="86"/>
                    <a:pt x="58" y="89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3"/>
                    <a:pt x="46" y="93"/>
                  </a:cubicBezTo>
                  <a:moveTo>
                    <a:pt x="51" y="89"/>
                  </a:moveTo>
                  <a:cubicBezTo>
                    <a:pt x="52" y="89"/>
                    <a:pt x="53" y="88"/>
                    <a:pt x="53" y="88"/>
                  </a:cubicBezTo>
                  <a:cubicBezTo>
                    <a:pt x="57" y="85"/>
                    <a:pt x="62" y="83"/>
                    <a:pt x="66" y="80"/>
                  </a:cubicBezTo>
                  <a:cubicBezTo>
                    <a:pt x="68" y="80"/>
                    <a:pt x="69" y="79"/>
                    <a:pt x="70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8" y="75"/>
                    <a:pt x="84" y="73"/>
                    <a:pt x="90" y="70"/>
                  </a:cubicBezTo>
                  <a:cubicBezTo>
                    <a:pt x="90" y="70"/>
                    <a:pt x="91" y="70"/>
                    <a:pt x="91" y="69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3" y="73"/>
                    <a:pt x="75" y="77"/>
                    <a:pt x="67" y="82"/>
                  </a:cubicBezTo>
                  <a:cubicBezTo>
                    <a:pt x="62" y="84"/>
                    <a:pt x="57" y="87"/>
                    <a:pt x="51" y="89"/>
                  </a:cubicBezTo>
                  <a:moveTo>
                    <a:pt x="71" y="70"/>
                  </a:moveTo>
                  <a:cubicBezTo>
                    <a:pt x="72" y="70"/>
                    <a:pt x="73" y="70"/>
                    <a:pt x="74" y="69"/>
                  </a:cubicBezTo>
                  <a:cubicBezTo>
                    <a:pt x="73" y="70"/>
                    <a:pt x="72" y="70"/>
                    <a:pt x="71" y="70"/>
                  </a:cubicBezTo>
                  <a:moveTo>
                    <a:pt x="16" y="84"/>
                  </a:moveTo>
                  <a:cubicBezTo>
                    <a:pt x="16" y="83"/>
                    <a:pt x="15" y="82"/>
                    <a:pt x="14" y="81"/>
                  </a:cubicBezTo>
                  <a:cubicBezTo>
                    <a:pt x="20" y="79"/>
                    <a:pt x="25" y="76"/>
                    <a:pt x="31" y="74"/>
                  </a:cubicBezTo>
                  <a:cubicBezTo>
                    <a:pt x="37" y="71"/>
                    <a:pt x="43" y="69"/>
                    <a:pt x="48" y="67"/>
                  </a:cubicBezTo>
                  <a:cubicBezTo>
                    <a:pt x="43" y="69"/>
                    <a:pt x="38" y="72"/>
                    <a:pt x="32" y="75"/>
                  </a:cubicBezTo>
                  <a:cubicBezTo>
                    <a:pt x="27" y="77"/>
                    <a:pt x="21" y="79"/>
                    <a:pt x="16" y="84"/>
                  </a:cubicBezTo>
                  <a:moveTo>
                    <a:pt x="33" y="94"/>
                  </a:moveTo>
                  <a:cubicBezTo>
                    <a:pt x="33" y="94"/>
                    <a:pt x="35" y="93"/>
                    <a:pt x="35" y="93"/>
                  </a:cubicBezTo>
                  <a:cubicBezTo>
                    <a:pt x="38" y="92"/>
                    <a:pt x="39" y="90"/>
                    <a:pt x="42" y="89"/>
                  </a:cubicBezTo>
                  <a:cubicBezTo>
                    <a:pt x="44" y="87"/>
                    <a:pt x="46" y="86"/>
                    <a:pt x="49" y="85"/>
                  </a:cubicBezTo>
                  <a:cubicBezTo>
                    <a:pt x="54" y="82"/>
                    <a:pt x="59" y="79"/>
                    <a:pt x="64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75" y="73"/>
                    <a:pt x="83" y="70"/>
                    <a:pt x="92" y="66"/>
                  </a:cubicBezTo>
                  <a:cubicBezTo>
                    <a:pt x="92" y="67"/>
                    <a:pt x="92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7" y="71"/>
                    <a:pt x="86" y="71"/>
                  </a:cubicBezTo>
                  <a:cubicBezTo>
                    <a:pt x="85" y="72"/>
                    <a:pt x="83" y="72"/>
                    <a:pt x="81" y="73"/>
                  </a:cubicBezTo>
                  <a:cubicBezTo>
                    <a:pt x="78" y="74"/>
                    <a:pt x="75" y="75"/>
                    <a:pt x="72" y="77"/>
                  </a:cubicBezTo>
                  <a:cubicBezTo>
                    <a:pt x="71" y="78"/>
                    <a:pt x="70" y="78"/>
                    <a:pt x="68" y="79"/>
                  </a:cubicBezTo>
                  <a:cubicBezTo>
                    <a:pt x="66" y="80"/>
                    <a:pt x="64" y="81"/>
                    <a:pt x="61" y="82"/>
                  </a:cubicBezTo>
                  <a:cubicBezTo>
                    <a:pt x="56" y="84"/>
                    <a:pt x="51" y="86"/>
                    <a:pt x="46" y="88"/>
                  </a:cubicBezTo>
                  <a:cubicBezTo>
                    <a:pt x="44" y="89"/>
                    <a:pt x="41" y="90"/>
                    <a:pt x="39" y="91"/>
                  </a:cubicBezTo>
                  <a:cubicBezTo>
                    <a:pt x="37" y="92"/>
                    <a:pt x="36" y="93"/>
                    <a:pt x="34" y="93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23" y="90"/>
                  </a:moveTo>
                  <a:cubicBezTo>
                    <a:pt x="22" y="89"/>
                    <a:pt x="21" y="88"/>
                    <a:pt x="20" y="87"/>
                  </a:cubicBezTo>
                  <a:cubicBezTo>
                    <a:pt x="25" y="86"/>
                    <a:pt x="30" y="82"/>
                    <a:pt x="35" y="80"/>
                  </a:cubicBezTo>
                  <a:cubicBezTo>
                    <a:pt x="42" y="77"/>
                    <a:pt x="49" y="74"/>
                    <a:pt x="56" y="72"/>
                  </a:cubicBezTo>
                  <a:cubicBezTo>
                    <a:pt x="62" y="69"/>
                    <a:pt x="69" y="67"/>
                    <a:pt x="75" y="64"/>
                  </a:cubicBezTo>
                  <a:cubicBezTo>
                    <a:pt x="72" y="66"/>
                    <a:pt x="70" y="67"/>
                    <a:pt x="67" y="68"/>
                  </a:cubicBezTo>
                  <a:cubicBezTo>
                    <a:pt x="63" y="70"/>
                    <a:pt x="59" y="71"/>
                    <a:pt x="54" y="73"/>
                  </a:cubicBezTo>
                  <a:cubicBezTo>
                    <a:pt x="48" y="75"/>
                    <a:pt x="42" y="78"/>
                    <a:pt x="36" y="81"/>
                  </a:cubicBezTo>
                  <a:cubicBezTo>
                    <a:pt x="32" y="84"/>
                    <a:pt x="26" y="86"/>
                    <a:pt x="23" y="90"/>
                  </a:cubicBezTo>
                  <a:moveTo>
                    <a:pt x="26" y="92"/>
                  </a:moveTo>
                  <a:cubicBezTo>
                    <a:pt x="27" y="92"/>
                    <a:pt x="28" y="90"/>
                    <a:pt x="29" y="90"/>
                  </a:cubicBezTo>
                  <a:cubicBezTo>
                    <a:pt x="33" y="86"/>
                    <a:pt x="39" y="85"/>
                    <a:pt x="44" y="82"/>
                  </a:cubicBezTo>
                  <a:cubicBezTo>
                    <a:pt x="45" y="81"/>
                    <a:pt x="47" y="80"/>
                    <a:pt x="49" y="79"/>
                  </a:cubicBezTo>
                  <a:cubicBezTo>
                    <a:pt x="53" y="78"/>
                    <a:pt x="57" y="76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9" y="72"/>
                    <a:pt x="75" y="69"/>
                    <a:pt x="82" y="66"/>
                  </a:cubicBezTo>
                  <a:cubicBezTo>
                    <a:pt x="84" y="65"/>
                    <a:pt x="86" y="64"/>
                    <a:pt x="88" y="64"/>
                  </a:cubicBezTo>
                  <a:cubicBezTo>
                    <a:pt x="90" y="63"/>
                    <a:pt x="91" y="62"/>
                    <a:pt x="93" y="61"/>
                  </a:cubicBezTo>
                  <a:cubicBezTo>
                    <a:pt x="92" y="63"/>
                    <a:pt x="92" y="64"/>
                    <a:pt x="92" y="65"/>
                  </a:cubicBezTo>
                  <a:cubicBezTo>
                    <a:pt x="84" y="68"/>
                    <a:pt x="76" y="71"/>
                    <a:pt x="68" y="75"/>
                  </a:cubicBezTo>
                  <a:cubicBezTo>
                    <a:pt x="63" y="77"/>
                    <a:pt x="58" y="79"/>
                    <a:pt x="52" y="81"/>
                  </a:cubicBezTo>
                  <a:cubicBezTo>
                    <a:pt x="48" y="82"/>
                    <a:pt x="43" y="85"/>
                    <a:pt x="38" y="87"/>
                  </a:cubicBezTo>
                  <a:cubicBezTo>
                    <a:pt x="36" y="88"/>
                    <a:pt x="33" y="89"/>
                    <a:pt x="31" y="90"/>
                  </a:cubicBezTo>
                  <a:cubicBezTo>
                    <a:pt x="29" y="91"/>
                    <a:pt x="28" y="92"/>
                    <a:pt x="26" y="92"/>
                  </a:cubicBezTo>
                  <a:moveTo>
                    <a:pt x="88" y="63"/>
                  </a:moveTo>
                  <a:cubicBezTo>
                    <a:pt x="89" y="63"/>
                    <a:pt x="89" y="62"/>
                    <a:pt x="90" y="62"/>
                  </a:cubicBezTo>
                  <a:cubicBezTo>
                    <a:pt x="91" y="61"/>
                    <a:pt x="92" y="61"/>
                    <a:pt x="92" y="61"/>
                  </a:cubicBezTo>
                  <a:cubicBezTo>
                    <a:pt x="92" y="61"/>
                    <a:pt x="90" y="62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1" y="76"/>
                  </a:moveTo>
                  <a:cubicBezTo>
                    <a:pt x="10" y="75"/>
                    <a:pt x="10" y="74"/>
                    <a:pt x="10" y="73"/>
                  </a:cubicBezTo>
                  <a:cubicBezTo>
                    <a:pt x="12" y="73"/>
                    <a:pt x="14" y="72"/>
                    <a:pt x="16" y="71"/>
                  </a:cubicBezTo>
                  <a:cubicBezTo>
                    <a:pt x="19" y="70"/>
                    <a:pt x="22" y="69"/>
                    <a:pt x="25" y="67"/>
                  </a:cubicBezTo>
                  <a:cubicBezTo>
                    <a:pt x="33" y="64"/>
                    <a:pt x="41" y="61"/>
                    <a:pt x="49" y="58"/>
                  </a:cubicBezTo>
                  <a:cubicBezTo>
                    <a:pt x="51" y="58"/>
                    <a:pt x="52" y="58"/>
                    <a:pt x="53" y="57"/>
                  </a:cubicBezTo>
                  <a:cubicBezTo>
                    <a:pt x="52" y="57"/>
                    <a:pt x="51" y="58"/>
                    <a:pt x="51" y="58"/>
                  </a:cubicBezTo>
                  <a:cubicBezTo>
                    <a:pt x="44" y="61"/>
                    <a:pt x="37" y="63"/>
                    <a:pt x="30" y="66"/>
                  </a:cubicBezTo>
                  <a:cubicBezTo>
                    <a:pt x="24" y="69"/>
                    <a:pt x="17" y="72"/>
                    <a:pt x="11" y="76"/>
                  </a:cubicBezTo>
                  <a:moveTo>
                    <a:pt x="24" y="89"/>
                  </a:moveTo>
                  <a:cubicBezTo>
                    <a:pt x="23" y="89"/>
                    <a:pt x="25" y="88"/>
                    <a:pt x="25" y="88"/>
                  </a:cubicBezTo>
                  <a:cubicBezTo>
                    <a:pt x="27" y="87"/>
                    <a:pt x="29" y="86"/>
                    <a:pt x="31" y="85"/>
                  </a:cubicBezTo>
                  <a:cubicBezTo>
                    <a:pt x="36" y="82"/>
                    <a:pt x="40" y="79"/>
                    <a:pt x="46" y="77"/>
                  </a:cubicBezTo>
                  <a:cubicBezTo>
                    <a:pt x="51" y="75"/>
                    <a:pt x="57" y="73"/>
                    <a:pt x="63" y="71"/>
                  </a:cubicBezTo>
                  <a:cubicBezTo>
                    <a:pt x="68" y="69"/>
                    <a:pt x="72" y="66"/>
                    <a:pt x="77" y="64"/>
                  </a:cubicBezTo>
                  <a:cubicBezTo>
                    <a:pt x="79" y="64"/>
                    <a:pt x="81" y="63"/>
                    <a:pt x="82" y="62"/>
                  </a:cubicBezTo>
                  <a:cubicBezTo>
                    <a:pt x="86" y="60"/>
                    <a:pt x="89" y="59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9"/>
                    <a:pt x="93" y="60"/>
                  </a:cubicBezTo>
                  <a:cubicBezTo>
                    <a:pt x="90" y="61"/>
                    <a:pt x="89" y="62"/>
                    <a:pt x="87" y="63"/>
                  </a:cubicBezTo>
                  <a:cubicBezTo>
                    <a:pt x="85" y="64"/>
                    <a:pt x="84" y="64"/>
                    <a:pt x="83" y="65"/>
                  </a:cubicBezTo>
                  <a:cubicBezTo>
                    <a:pt x="81" y="66"/>
                    <a:pt x="80" y="66"/>
                    <a:pt x="79" y="67"/>
                  </a:cubicBezTo>
                  <a:cubicBezTo>
                    <a:pt x="73" y="69"/>
                    <a:pt x="67" y="71"/>
                    <a:pt x="61" y="74"/>
                  </a:cubicBezTo>
                  <a:cubicBezTo>
                    <a:pt x="60" y="74"/>
                    <a:pt x="59" y="74"/>
                    <a:pt x="58" y="75"/>
                  </a:cubicBezTo>
                  <a:cubicBezTo>
                    <a:pt x="55" y="76"/>
                    <a:pt x="52" y="77"/>
                    <a:pt x="49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2" y="82"/>
                    <a:pt x="35" y="84"/>
                    <a:pt x="29" y="87"/>
                  </a:cubicBezTo>
                  <a:cubicBezTo>
                    <a:pt x="28" y="88"/>
                    <a:pt x="26" y="88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moveTo>
                    <a:pt x="73" y="60"/>
                  </a:moveTo>
                  <a:cubicBezTo>
                    <a:pt x="77" y="59"/>
                    <a:pt x="81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7"/>
                    <a:pt x="77" y="59"/>
                    <a:pt x="73" y="60"/>
                  </a:cubicBezTo>
                  <a:moveTo>
                    <a:pt x="8" y="70"/>
                  </a:moveTo>
                  <a:cubicBezTo>
                    <a:pt x="11" y="70"/>
                    <a:pt x="14" y="68"/>
                    <a:pt x="17" y="67"/>
                  </a:cubicBezTo>
                  <a:cubicBezTo>
                    <a:pt x="20" y="65"/>
                    <a:pt x="24" y="63"/>
                    <a:pt x="28" y="62"/>
                  </a:cubicBezTo>
                  <a:cubicBezTo>
                    <a:pt x="36" y="59"/>
                    <a:pt x="43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1" y="53"/>
                    <a:pt x="49" y="54"/>
                    <a:pt x="47" y="55"/>
                  </a:cubicBezTo>
                  <a:cubicBezTo>
                    <a:pt x="40" y="58"/>
                    <a:pt x="33" y="60"/>
                    <a:pt x="26" y="63"/>
                  </a:cubicBezTo>
                  <a:cubicBezTo>
                    <a:pt x="23" y="65"/>
                    <a:pt x="20" y="66"/>
                    <a:pt x="17" y="68"/>
                  </a:cubicBezTo>
                  <a:cubicBezTo>
                    <a:pt x="15" y="70"/>
                    <a:pt x="12" y="71"/>
                    <a:pt x="9" y="73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20" y="87"/>
                  </a:moveTo>
                  <a:cubicBezTo>
                    <a:pt x="20" y="87"/>
                    <a:pt x="20" y="86"/>
                    <a:pt x="21" y="86"/>
                  </a:cubicBezTo>
                  <a:cubicBezTo>
                    <a:pt x="22" y="85"/>
                    <a:pt x="24" y="84"/>
                    <a:pt x="25" y="84"/>
                  </a:cubicBezTo>
                  <a:cubicBezTo>
                    <a:pt x="35" y="78"/>
                    <a:pt x="45" y="73"/>
                    <a:pt x="56" y="68"/>
                  </a:cubicBezTo>
                  <a:cubicBezTo>
                    <a:pt x="58" y="67"/>
                    <a:pt x="60" y="67"/>
                    <a:pt x="62" y="66"/>
                  </a:cubicBezTo>
                  <a:cubicBezTo>
                    <a:pt x="66" y="64"/>
                    <a:pt x="70" y="62"/>
                    <a:pt x="74" y="60"/>
                  </a:cubicBezTo>
                  <a:cubicBezTo>
                    <a:pt x="81" y="58"/>
                    <a:pt x="87" y="56"/>
                    <a:pt x="93" y="52"/>
                  </a:cubicBezTo>
                  <a:cubicBezTo>
                    <a:pt x="93" y="53"/>
                    <a:pt x="93" y="55"/>
                    <a:pt x="93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57"/>
                    <a:pt x="88" y="58"/>
                    <a:pt x="85" y="60"/>
                  </a:cubicBezTo>
                  <a:cubicBezTo>
                    <a:pt x="85" y="60"/>
                    <a:pt x="84" y="60"/>
                    <a:pt x="83" y="61"/>
                  </a:cubicBezTo>
                  <a:cubicBezTo>
                    <a:pt x="81" y="62"/>
                    <a:pt x="79" y="62"/>
                    <a:pt x="77" y="63"/>
                  </a:cubicBezTo>
                  <a:cubicBezTo>
                    <a:pt x="66" y="67"/>
                    <a:pt x="55" y="72"/>
                    <a:pt x="44" y="76"/>
                  </a:cubicBezTo>
                  <a:cubicBezTo>
                    <a:pt x="39" y="78"/>
                    <a:pt x="35" y="80"/>
                    <a:pt x="30" y="82"/>
                  </a:cubicBezTo>
                  <a:cubicBezTo>
                    <a:pt x="28" y="83"/>
                    <a:pt x="25" y="84"/>
                    <a:pt x="23" y="85"/>
                  </a:cubicBezTo>
                  <a:cubicBezTo>
                    <a:pt x="23" y="85"/>
                    <a:pt x="20" y="87"/>
                    <a:pt x="20" y="87"/>
                  </a:cubicBezTo>
                  <a:moveTo>
                    <a:pt x="67" y="59"/>
                  </a:moveTo>
                  <a:cubicBezTo>
                    <a:pt x="70" y="58"/>
                    <a:pt x="72" y="57"/>
                    <a:pt x="74" y="56"/>
                  </a:cubicBezTo>
                  <a:cubicBezTo>
                    <a:pt x="77" y="54"/>
                    <a:pt x="80" y="53"/>
                    <a:pt x="83" y="52"/>
                  </a:cubicBezTo>
                  <a:cubicBezTo>
                    <a:pt x="85" y="51"/>
                    <a:pt x="86" y="51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1" y="53"/>
                    <a:pt x="74" y="56"/>
                    <a:pt x="67" y="59"/>
                  </a:cubicBezTo>
                  <a:moveTo>
                    <a:pt x="17" y="84"/>
                  </a:moveTo>
                  <a:cubicBezTo>
                    <a:pt x="18" y="83"/>
                    <a:pt x="19" y="82"/>
                    <a:pt x="21" y="81"/>
                  </a:cubicBezTo>
                  <a:cubicBezTo>
                    <a:pt x="23" y="80"/>
                    <a:pt x="25" y="79"/>
                    <a:pt x="28" y="78"/>
                  </a:cubicBezTo>
                  <a:cubicBezTo>
                    <a:pt x="38" y="73"/>
                    <a:pt x="47" y="68"/>
                    <a:pt x="57" y="63"/>
                  </a:cubicBezTo>
                  <a:cubicBezTo>
                    <a:pt x="69" y="59"/>
                    <a:pt x="80" y="55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3" y="49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7" y="54"/>
                    <a:pt x="81" y="56"/>
                    <a:pt x="75" y="59"/>
                  </a:cubicBezTo>
                  <a:cubicBezTo>
                    <a:pt x="69" y="61"/>
                    <a:pt x="64" y="64"/>
                    <a:pt x="59" y="66"/>
                  </a:cubicBezTo>
                  <a:cubicBezTo>
                    <a:pt x="51" y="69"/>
                    <a:pt x="43" y="72"/>
                    <a:pt x="35" y="76"/>
                  </a:cubicBezTo>
                  <a:cubicBezTo>
                    <a:pt x="30" y="78"/>
                    <a:pt x="25" y="80"/>
                    <a:pt x="20" y="82"/>
                  </a:cubicBezTo>
                  <a:cubicBezTo>
                    <a:pt x="19" y="83"/>
                    <a:pt x="18" y="83"/>
                    <a:pt x="17" y="84"/>
                  </a:cubicBezTo>
                  <a:moveTo>
                    <a:pt x="7" y="67"/>
                  </a:moveTo>
                  <a:cubicBezTo>
                    <a:pt x="7" y="66"/>
                    <a:pt x="6" y="65"/>
                    <a:pt x="6" y="64"/>
                  </a:cubicBezTo>
                  <a:cubicBezTo>
                    <a:pt x="15" y="59"/>
                    <a:pt x="25" y="57"/>
                    <a:pt x="34" y="53"/>
                  </a:cubicBezTo>
                  <a:cubicBezTo>
                    <a:pt x="38" y="51"/>
                    <a:pt x="42" y="49"/>
                    <a:pt x="47" y="48"/>
                  </a:cubicBezTo>
                  <a:cubicBezTo>
                    <a:pt x="36" y="53"/>
                    <a:pt x="26" y="58"/>
                    <a:pt x="16" y="63"/>
                  </a:cubicBezTo>
                  <a:cubicBezTo>
                    <a:pt x="15" y="63"/>
                    <a:pt x="14" y="63"/>
                    <a:pt x="14" y="64"/>
                  </a:cubicBezTo>
                  <a:cubicBezTo>
                    <a:pt x="11" y="65"/>
                    <a:pt x="9" y="66"/>
                    <a:pt x="7" y="67"/>
                  </a:cubicBezTo>
                  <a:moveTo>
                    <a:pt x="14" y="80"/>
                  </a:moveTo>
                  <a:cubicBezTo>
                    <a:pt x="13" y="79"/>
                    <a:pt x="12" y="78"/>
                    <a:pt x="11" y="77"/>
                  </a:cubicBezTo>
                  <a:cubicBezTo>
                    <a:pt x="17" y="76"/>
                    <a:pt x="24" y="72"/>
                    <a:pt x="29" y="70"/>
                  </a:cubicBezTo>
                  <a:cubicBezTo>
                    <a:pt x="36" y="67"/>
                    <a:pt x="43" y="64"/>
                    <a:pt x="50" y="61"/>
                  </a:cubicBezTo>
                  <a:cubicBezTo>
                    <a:pt x="57" y="58"/>
                    <a:pt x="65" y="55"/>
                    <a:pt x="73" y="52"/>
                  </a:cubicBezTo>
                  <a:cubicBezTo>
                    <a:pt x="76" y="50"/>
                    <a:pt x="81" y="49"/>
                    <a:pt x="8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0" y="49"/>
                    <a:pt x="76" y="51"/>
                    <a:pt x="73" y="53"/>
                  </a:cubicBezTo>
                  <a:cubicBezTo>
                    <a:pt x="66" y="55"/>
                    <a:pt x="59" y="58"/>
                    <a:pt x="53" y="60"/>
                  </a:cubicBezTo>
                  <a:cubicBezTo>
                    <a:pt x="46" y="63"/>
                    <a:pt x="39" y="66"/>
                    <a:pt x="32" y="70"/>
                  </a:cubicBezTo>
                  <a:cubicBezTo>
                    <a:pt x="29" y="71"/>
                    <a:pt x="26" y="73"/>
                    <a:pt x="23" y="75"/>
                  </a:cubicBezTo>
                  <a:cubicBezTo>
                    <a:pt x="20" y="77"/>
                    <a:pt x="17" y="78"/>
                    <a:pt x="14" y="80"/>
                  </a:cubicBezTo>
                  <a:moveTo>
                    <a:pt x="14" y="80"/>
                  </a:moveTo>
                  <a:cubicBezTo>
                    <a:pt x="15" y="80"/>
                    <a:pt x="16" y="79"/>
                    <a:pt x="18" y="78"/>
                  </a:cubicBezTo>
                  <a:cubicBezTo>
                    <a:pt x="23" y="76"/>
                    <a:pt x="28" y="73"/>
                    <a:pt x="33" y="70"/>
                  </a:cubicBezTo>
                  <a:cubicBezTo>
                    <a:pt x="43" y="65"/>
                    <a:pt x="55" y="60"/>
                    <a:pt x="66" y="56"/>
                  </a:cubicBezTo>
                  <a:cubicBezTo>
                    <a:pt x="71" y="54"/>
                    <a:pt x="76" y="52"/>
                    <a:pt x="81" y="50"/>
                  </a:cubicBezTo>
                  <a:cubicBezTo>
                    <a:pt x="83" y="49"/>
                    <a:pt x="86" y="48"/>
                    <a:pt x="88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80" y="52"/>
                    <a:pt x="69" y="57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6" y="67"/>
                    <a:pt x="36" y="71"/>
                    <a:pt x="25" y="76"/>
                  </a:cubicBezTo>
                  <a:cubicBezTo>
                    <a:pt x="23" y="77"/>
                    <a:pt x="20" y="78"/>
                    <a:pt x="17" y="79"/>
                  </a:cubicBezTo>
                  <a:cubicBezTo>
                    <a:pt x="16" y="79"/>
                    <a:pt x="15" y="80"/>
                    <a:pt x="14" y="80"/>
                  </a:cubicBezTo>
                  <a:moveTo>
                    <a:pt x="11" y="76"/>
                  </a:moveTo>
                  <a:cubicBezTo>
                    <a:pt x="12" y="75"/>
                    <a:pt x="13" y="75"/>
                    <a:pt x="14" y="74"/>
                  </a:cubicBezTo>
                  <a:cubicBezTo>
                    <a:pt x="20" y="71"/>
                    <a:pt x="25" y="69"/>
                    <a:pt x="31" y="67"/>
                  </a:cubicBezTo>
                  <a:cubicBezTo>
                    <a:pt x="42" y="62"/>
                    <a:pt x="54" y="57"/>
                    <a:pt x="66" y="53"/>
                  </a:cubicBezTo>
                  <a:cubicBezTo>
                    <a:pt x="71" y="51"/>
                    <a:pt x="76" y="49"/>
                    <a:pt x="81" y="47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88" y="45"/>
                    <a:pt x="89" y="44"/>
                    <a:pt x="90" y="44"/>
                  </a:cubicBezTo>
                  <a:cubicBezTo>
                    <a:pt x="90" y="43"/>
                    <a:pt x="91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0" y="45"/>
                    <a:pt x="88" y="46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75" y="50"/>
                    <a:pt x="64" y="54"/>
                    <a:pt x="54" y="59"/>
                  </a:cubicBezTo>
                  <a:cubicBezTo>
                    <a:pt x="44" y="63"/>
                    <a:pt x="33" y="67"/>
                    <a:pt x="23" y="72"/>
                  </a:cubicBezTo>
                  <a:cubicBezTo>
                    <a:pt x="20" y="73"/>
                    <a:pt x="17" y="74"/>
                    <a:pt x="14" y="75"/>
                  </a:cubicBezTo>
                  <a:cubicBezTo>
                    <a:pt x="14" y="76"/>
                    <a:pt x="12" y="76"/>
                    <a:pt x="11" y="76"/>
                  </a:cubicBezTo>
                  <a:moveTo>
                    <a:pt x="5" y="61"/>
                  </a:moveTo>
                  <a:cubicBezTo>
                    <a:pt x="5" y="60"/>
                    <a:pt x="5" y="60"/>
                    <a:pt x="5" y="59"/>
                  </a:cubicBezTo>
                  <a:cubicBezTo>
                    <a:pt x="7" y="58"/>
                    <a:pt x="9" y="57"/>
                    <a:pt x="11" y="56"/>
                  </a:cubicBezTo>
                  <a:cubicBezTo>
                    <a:pt x="14" y="54"/>
                    <a:pt x="17" y="53"/>
                    <a:pt x="20" y="51"/>
                  </a:cubicBezTo>
                  <a:cubicBezTo>
                    <a:pt x="28" y="48"/>
                    <a:pt x="35" y="45"/>
                    <a:pt x="43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5" y="42"/>
                    <a:pt x="44" y="42"/>
                    <a:pt x="43" y="43"/>
                  </a:cubicBezTo>
                  <a:cubicBezTo>
                    <a:pt x="36" y="46"/>
                    <a:pt x="29" y="49"/>
                    <a:pt x="22" y="53"/>
                  </a:cubicBezTo>
                  <a:cubicBezTo>
                    <a:pt x="16" y="55"/>
                    <a:pt x="10" y="58"/>
                    <a:pt x="5" y="61"/>
                  </a:cubicBezTo>
                  <a:moveTo>
                    <a:pt x="8" y="70"/>
                  </a:moveTo>
                  <a:cubicBezTo>
                    <a:pt x="8" y="69"/>
                    <a:pt x="7" y="69"/>
                    <a:pt x="7" y="68"/>
                  </a:cubicBezTo>
                  <a:cubicBezTo>
                    <a:pt x="10" y="67"/>
                    <a:pt x="12" y="65"/>
                    <a:pt x="14" y="64"/>
                  </a:cubicBezTo>
                  <a:cubicBezTo>
                    <a:pt x="19" y="62"/>
                    <a:pt x="23" y="61"/>
                    <a:pt x="28" y="59"/>
                  </a:cubicBezTo>
                  <a:cubicBezTo>
                    <a:pt x="39" y="55"/>
                    <a:pt x="50" y="50"/>
                    <a:pt x="61" y="45"/>
                  </a:cubicBezTo>
                  <a:cubicBezTo>
                    <a:pt x="66" y="44"/>
                    <a:pt x="70" y="42"/>
                    <a:pt x="75" y="41"/>
                  </a:cubicBezTo>
                  <a:cubicBezTo>
                    <a:pt x="73" y="41"/>
                    <a:pt x="72" y="42"/>
                    <a:pt x="71" y="42"/>
                  </a:cubicBezTo>
                  <a:cubicBezTo>
                    <a:pt x="63" y="46"/>
                    <a:pt x="55" y="49"/>
                    <a:pt x="48" y="52"/>
                  </a:cubicBezTo>
                  <a:cubicBezTo>
                    <a:pt x="41" y="55"/>
                    <a:pt x="35" y="57"/>
                    <a:pt x="28" y="61"/>
                  </a:cubicBezTo>
                  <a:cubicBezTo>
                    <a:pt x="25" y="62"/>
                    <a:pt x="22" y="63"/>
                    <a:pt x="19" y="64"/>
                  </a:cubicBezTo>
                  <a:cubicBezTo>
                    <a:pt x="15" y="66"/>
                    <a:pt x="12" y="68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5" y="58"/>
                  </a:moveTo>
                  <a:cubicBezTo>
                    <a:pt x="5" y="57"/>
                    <a:pt x="5" y="56"/>
                    <a:pt x="5" y="56"/>
                  </a:cubicBezTo>
                  <a:cubicBezTo>
                    <a:pt x="10" y="54"/>
                    <a:pt x="15" y="51"/>
                    <a:pt x="19" y="49"/>
                  </a:cubicBezTo>
                  <a:cubicBezTo>
                    <a:pt x="26" y="45"/>
                    <a:pt x="34" y="43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29" y="46"/>
                    <a:pt x="23" y="49"/>
                  </a:cubicBezTo>
                  <a:cubicBezTo>
                    <a:pt x="17" y="51"/>
                    <a:pt x="11" y="54"/>
                    <a:pt x="5" y="58"/>
                  </a:cubicBezTo>
                  <a:moveTo>
                    <a:pt x="11" y="72"/>
                  </a:moveTo>
                  <a:cubicBezTo>
                    <a:pt x="11" y="72"/>
                    <a:pt x="11" y="72"/>
                    <a:pt x="12" y="71"/>
                  </a:cubicBezTo>
                  <a:cubicBezTo>
                    <a:pt x="13" y="71"/>
                    <a:pt x="14" y="70"/>
                    <a:pt x="15" y="70"/>
                  </a:cubicBezTo>
                  <a:cubicBezTo>
                    <a:pt x="21" y="67"/>
                    <a:pt x="25" y="64"/>
                    <a:pt x="31" y="62"/>
                  </a:cubicBezTo>
                  <a:cubicBezTo>
                    <a:pt x="41" y="58"/>
                    <a:pt x="51" y="53"/>
                    <a:pt x="61" y="49"/>
                  </a:cubicBezTo>
                  <a:cubicBezTo>
                    <a:pt x="71" y="46"/>
                    <a:pt x="80" y="44"/>
                    <a:pt x="88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40"/>
                    <a:pt x="91" y="41"/>
                    <a:pt x="92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0" y="43"/>
                    <a:pt x="90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7" y="44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ubicBezTo>
                    <a:pt x="76" y="49"/>
                    <a:pt x="75" y="49"/>
                    <a:pt x="74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66" y="52"/>
                    <a:pt x="59" y="55"/>
                    <a:pt x="52" y="57"/>
                  </a:cubicBezTo>
                  <a:cubicBezTo>
                    <a:pt x="41" y="61"/>
                    <a:pt x="30" y="65"/>
                    <a:pt x="19" y="69"/>
                  </a:cubicBezTo>
                  <a:cubicBezTo>
                    <a:pt x="17" y="70"/>
                    <a:pt x="15" y="71"/>
                    <a:pt x="13" y="72"/>
                  </a:cubicBezTo>
                  <a:cubicBezTo>
                    <a:pt x="12" y="72"/>
                    <a:pt x="12" y="72"/>
                    <a:pt x="11" y="72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moveTo>
                    <a:pt x="9" y="69"/>
                  </a:moveTo>
                  <a:cubicBezTo>
                    <a:pt x="15" y="66"/>
                    <a:pt x="20" y="64"/>
                    <a:pt x="26" y="62"/>
                  </a:cubicBezTo>
                  <a:cubicBezTo>
                    <a:pt x="32" y="60"/>
                    <a:pt x="37" y="57"/>
                    <a:pt x="43" y="54"/>
                  </a:cubicBezTo>
                  <a:cubicBezTo>
                    <a:pt x="49" y="52"/>
                    <a:pt x="55" y="50"/>
                    <a:pt x="61" y="47"/>
                  </a:cubicBezTo>
                  <a:cubicBezTo>
                    <a:pt x="67" y="45"/>
                    <a:pt x="73" y="42"/>
                    <a:pt x="78" y="39"/>
                  </a:cubicBezTo>
                  <a:cubicBezTo>
                    <a:pt x="79" y="39"/>
                    <a:pt x="80" y="39"/>
                    <a:pt x="81" y="38"/>
                  </a:cubicBezTo>
                  <a:cubicBezTo>
                    <a:pt x="83" y="37"/>
                    <a:pt x="86" y="36"/>
                    <a:pt x="89" y="34"/>
                  </a:cubicBezTo>
                  <a:cubicBezTo>
                    <a:pt x="89" y="35"/>
                    <a:pt x="90" y="36"/>
                    <a:pt x="90" y="38"/>
                  </a:cubicBezTo>
                  <a:cubicBezTo>
                    <a:pt x="83" y="41"/>
                    <a:pt x="76" y="44"/>
                    <a:pt x="68" y="46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9"/>
                    <a:pt x="57" y="50"/>
                    <a:pt x="55" y="51"/>
                  </a:cubicBezTo>
                  <a:cubicBezTo>
                    <a:pt x="45" y="54"/>
                    <a:pt x="34" y="59"/>
                    <a:pt x="24" y="63"/>
                  </a:cubicBezTo>
                  <a:cubicBezTo>
                    <a:pt x="19" y="65"/>
                    <a:pt x="14" y="67"/>
                    <a:pt x="9" y="69"/>
                  </a:cubicBezTo>
                  <a:moveTo>
                    <a:pt x="68" y="39"/>
                  </a:moveTo>
                  <a:cubicBezTo>
                    <a:pt x="72" y="37"/>
                    <a:pt x="75" y="36"/>
                    <a:pt x="79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0" y="34"/>
                    <a:pt x="79" y="34"/>
                    <a:pt x="78" y="35"/>
                  </a:cubicBezTo>
                  <a:cubicBezTo>
                    <a:pt x="75" y="36"/>
                    <a:pt x="72" y="38"/>
                    <a:pt x="68" y="39"/>
                  </a:cubicBezTo>
                  <a:moveTo>
                    <a:pt x="5" y="55"/>
                  </a:moveTo>
                  <a:cubicBezTo>
                    <a:pt x="5" y="54"/>
                    <a:pt x="5" y="53"/>
                    <a:pt x="5" y="52"/>
                  </a:cubicBezTo>
                  <a:cubicBezTo>
                    <a:pt x="10" y="50"/>
                    <a:pt x="15" y="48"/>
                    <a:pt x="20" y="45"/>
                  </a:cubicBezTo>
                  <a:cubicBezTo>
                    <a:pt x="26" y="42"/>
                    <a:pt x="32" y="39"/>
                    <a:pt x="39" y="36"/>
                  </a:cubicBezTo>
                  <a:cubicBezTo>
                    <a:pt x="42" y="35"/>
                    <a:pt x="44" y="34"/>
                    <a:pt x="47" y="33"/>
                  </a:cubicBezTo>
                  <a:cubicBezTo>
                    <a:pt x="44" y="34"/>
                    <a:pt x="42" y="35"/>
                    <a:pt x="39" y="37"/>
                  </a:cubicBezTo>
                  <a:cubicBezTo>
                    <a:pt x="33" y="39"/>
                    <a:pt x="27" y="42"/>
                    <a:pt x="21" y="46"/>
                  </a:cubicBezTo>
                  <a:cubicBezTo>
                    <a:pt x="15" y="48"/>
                    <a:pt x="10" y="52"/>
                    <a:pt x="5" y="55"/>
                  </a:cubicBezTo>
                  <a:moveTo>
                    <a:pt x="19" y="62"/>
                  </a:moveTo>
                  <a:cubicBezTo>
                    <a:pt x="28" y="57"/>
                    <a:pt x="38" y="53"/>
                    <a:pt x="47" y="48"/>
                  </a:cubicBezTo>
                  <a:cubicBezTo>
                    <a:pt x="59" y="42"/>
                    <a:pt x="73" y="39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8" y="33"/>
                    <a:pt x="88" y="34"/>
                  </a:cubicBezTo>
                  <a:cubicBezTo>
                    <a:pt x="86" y="34"/>
                    <a:pt x="84" y="36"/>
                    <a:pt x="82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43"/>
                    <a:pt x="55" y="47"/>
                    <a:pt x="42" y="53"/>
                  </a:cubicBezTo>
                  <a:cubicBezTo>
                    <a:pt x="36" y="55"/>
                    <a:pt x="29" y="58"/>
                    <a:pt x="23" y="60"/>
                  </a:cubicBezTo>
                  <a:cubicBezTo>
                    <a:pt x="22" y="61"/>
                    <a:pt x="20" y="61"/>
                    <a:pt x="19" y="62"/>
                  </a:cubicBezTo>
                  <a:moveTo>
                    <a:pt x="6" y="64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6" y="58"/>
                    <a:pt x="20" y="56"/>
                  </a:cubicBezTo>
                  <a:cubicBezTo>
                    <a:pt x="27" y="53"/>
                    <a:pt x="35" y="50"/>
                    <a:pt x="42" y="47"/>
                  </a:cubicBezTo>
                  <a:cubicBezTo>
                    <a:pt x="56" y="41"/>
                    <a:pt x="71" y="35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2" y="37"/>
                    <a:pt x="58" y="43"/>
                    <a:pt x="43" y="48"/>
                  </a:cubicBezTo>
                  <a:cubicBezTo>
                    <a:pt x="40" y="49"/>
                    <a:pt x="38" y="51"/>
                    <a:pt x="35" y="52"/>
                  </a:cubicBezTo>
                  <a:cubicBezTo>
                    <a:pt x="31" y="54"/>
                    <a:pt x="28" y="55"/>
                    <a:pt x="24" y="56"/>
                  </a:cubicBezTo>
                  <a:cubicBezTo>
                    <a:pt x="18" y="58"/>
                    <a:pt x="12" y="60"/>
                    <a:pt x="6" y="64"/>
                  </a:cubicBezTo>
                  <a:moveTo>
                    <a:pt x="5" y="51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7" y="48"/>
                    <a:pt x="8" y="47"/>
                    <a:pt x="10" y="46"/>
                  </a:cubicBezTo>
                  <a:cubicBezTo>
                    <a:pt x="12" y="45"/>
                    <a:pt x="15" y="43"/>
                    <a:pt x="18" y="42"/>
                  </a:cubicBezTo>
                  <a:cubicBezTo>
                    <a:pt x="24" y="39"/>
                    <a:pt x="30" y="36"/>
                    <a:pt x="36" y="34"/>
                  </a:cubicBezTo>
                  <a:cubicBezTo>
                    <a:pt x="41" y="32"/>
                    <a:pt x="45" y="30"/>
                    <a:pt x="50" y="28"/>
                  </a:cubicBezTo>
                  <a:cubicBezTo>
                    <a:pt x="34" y="35"/>
                    <a:pt x="19" y="42"/>
                    <a:pt x="5" y="51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7" y="61"/>
                    <a:pt x="8" y="60"/>
                  </a:cubicBezTo>
                  <a:cubicBezTo>
                    <a:pt x="9" y="59"/>
                    <a:pt x="10" y="59"/>
                    <a:pt x="11" y="58"/>
                  </a:cubicBezTo>
                  <a:cubicBezTo>
                    <a:pt x="14" y="57"/>
                    <a:pt x="17" y="56"/>
                    <a:pt x="19" y="54"/>
                  </a:cubicBezTo>
                  <a:cubicBezTo>
                    <a:pt x="30" y="49"/>
                    <a:pt x="41" y="44"/>
                    <a:pt x="52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60" y="36"/>
                    <a:pt x="67" y="33"/>
                    <a:pt x="73" y="31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29"/>
                    <a:pt x="78" y="29"/>
                    <a:pt x="79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8"/>
                    <a:pt x="82" y="27"/>
                    <a:pt x="83" y="27"/>
                  </a:cubicBezTo>
                  <a:cubicBezTo>
                    <a:pt x="84" y="27"/>
                    <a:pt x="84" y="28"/>
                    <a:pt x="85" y="28"/>
                  </a:cubicBezTo>
                  <a:cubicBezTo>
                    <a:pt x="63" y="37"/>
                    <a:pt x="42" y="46"/>
                    <a:pt x="20" y="56"/>
                  </a:cubicBezTo>
                  <a:cubicBezTo>
                    <a:pt x="15" y="58"/>
                    <a:pt x="11" y="61"/>
                    <a:pt x="5" y="62"/>
                  </a:cubicBezTo>
                  <a:moveTo>
                    <a:pt x="23" y="39"/>
                  </a:moveTo>
                  <a:cubicBezTo>
                    <a:pt x="32" y="35"/>
                    <a:pt x="40" y="31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2" y="26"/>
                    <a:pt x="53" y="26"/>
                  </a:cubicBezTo>
                  <a:cubicBezTo>
                    <a:pt x="43" y="31"/>
                    <a:pt x="33" y="34"/>
                    <a:pt x="23" y="39"/>
                  </a:cubicBezTo>
                  <a:moveTo>
                    <a:pt x="5" y="48"/>
                  </a:moveTo>
                  <a:cubicBezTo>
                    <a:pt x="5" y="47"/>
                    <a:pt x="5" y="46"/>
                    <a:pt x="6" y="45"/>
                  </a:cubicBezTo>
                  <a:cubicBezTo>
                    <a:pt x="9" y="43"/>
                    <a:pt x="13" y="41"/>
                    <a:pt x="16" y="39"/>
                  </a:cubicBezTo>
                  <a:cubicBezTo>
                    <a:pt x="21" y="37"/>
                    <a:pt x="26" y="34"/>
                    <a:pt x="31" y="32"/>
                  </a:cubicBezTo>
                  <a:cubicBezTo>
                    <a:pt x="36" y="30"/>
                    <a:pt x="41" y="27"/>
                    <a:pt x="46" y="25"/>
                  </a:cubicBezTo>
                  <a:cubicBezTo>
                    <a:pt x="47" y="25"/>
                    <a:pt x="48" y="25"/>
                    <a:pt x="48" y="26"/>
                  </a:cubicBezTo>
                  <a:cubicBezTo>
                    <a:pt x="44" y="28"/>
                    <a:pt x="39" y="30"/>
                    <a:pt x="34" y="33"/>
                  </a:cubicBezTo>
                  <a:cubicBezTo>
                    <a:pt x="27" y="36"/>
                    <a:pt x="20" y="40"/>
                    <a:pt x="13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6" y="47"/>
                    <a:pt x="5" y="48"/>
                  </a:cubicBezTo>
                  <a:moveTo>
                    <a:pt x="14" y="54"/>
                  </a:moveTo>
                  <a:cubicBezTo>
                    <a:pt x="17" y="52"/>
                    <a:pt x="21" y="50"/>
                    <a:pt x="25" y="48"/>
                  </a:cubicBezTo>
                  <a:cubicBezTo>
                    <a:pt x="33" y="44"/>
                    <a:pt x="41" y="40"/>
                    <a:pt x="50" y="37"/>
                  </a:cubicBezTo>
                  <a:cubicBezTo>
                    <a:pt x="58" y="34"/>
                    <a:pt x="66" y="31"/>
                    <a:pt x="74" y="28"/>
                  </a:cubicBezTo>
                  <a:cubicBezTo>
                    <a:pt x="76" y="27"/>
                    <a:pt x="79" y="26"/>
                    <a:pt x="81" y="24"/>
                  </a:cubicBezTo>
                  <a:cubicBezTo>
                    <a:pt x="82" y="25"/>
                    <a:pt x="82" y="26"/>
                    <a:pt x="83" y="26"/>
                  </a:cubicBezTo>
                  <a:cubicBezTo>
                    <a:pt x="82" y="27"/>
                    <a:pt x="80" y="27"/>
                    <a:pt x="79" y="28"/>
                  </a:cubicBezTo>
                  <a:cubicBezTo>
                    <a:pt x="77" y="29"/>
                    <a:pt x="74" y="30"/>
                    <a:pt x="72" y="31"/>
                  </a:cubicBezTo>
                  <a:cubicBezTo>
                    <a:pt x="69" y="32"/>
                    <a:pt x="67" y="32"/>
                    <a:pt x="64" y="33"/>
                  </a:cubicBezTo>
                  <a:cubicBezTo>
                    <a:pt x="61" y="35"/>
                    <a:pt x="58" y="36"/>
                    <a:pt x="55" y="37"/>
                  </a:cubicBezTo>
                  <a:cubicBezTo>
                    <a:pt x="52" y="38"/>
                    <a:pt x="50" y="39"/>
                    <a:pt x="47" y="40"/>
                  </a:cubicBezTo>
                  <a:cubicBezTo>
                    <a:pt x="36" y="45"/>
                    <a:pt x="25" y="48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9" y="42"/>
                  </a:moveTo>
                  <a:cubicBezTo>
                    <a:pt x="11" y="41"/>
                    <a:pt x="14" y="40"/>
                    <a:pt x="16" y="38"/>
                  </a:cubicBezTo>
                  <a:cubicBezTo>
                    <a:pt x="21" y="36"/>
                    <a:pt x="26" y="33"/>
                    <a:pt x="31" y="31"/>
                  </a:cubicBezTo>
                  <a:cubicBezTo>
                    <a:pt x="35" y="29"/>
                    <a:pt x="39" y="26"/>
                    <a:pt x="43" y="24"/>
                  </a:cubicBezTo>
                  <a:cubicBezTo>
                    <a:pt x="44" y="24"/>
                    <a:pt x="45" y="25"/>
                    <a:pt x="45" y="25"/>
                  </a:cubicBezTo>
                  <a:cubicBezTo>
                    <a:pt x="42" y="27"/>
                    <a:pt x="38" y="28"/>
                    <a:pt x="35" y="30"/>
                  </a:cubicBezTo>
                  <a:cubicBezTo>
                    <a:pt x="26" y="34"/>
                    <a:pt x="17" y="38"/>
                    <a:pt x="9" y="42"/>
                  </a:cubicBezTo>
                  <a:moveTo>
                    <a:pt x="6" y="43"/>
                  </a:moveTo>
                  <a:cubicBezTo>
                    <a:pt x="7" y="42"/>
                    <a:pt x="7" y="40"/>
                    <a:pt x="8" y="38"/>
                  </a:cubicBezTo>
                  <a:cubicBezTo>
                    <a:pt x="11" y="38"/>
                    <a:pt x="13" y="37"/>
                    <a:pt x="15" y="35"/>
                  </a:cubicBezTo>
                  <a:cubicBezTo>
                    <a:pt x="20" y="33"/>
                    <a:pt x="25" y="31"/>
                    <a:pt x="29" y="29"/>
                  </a:cubicBezTo>
                  <a:cubicBezTo>
                    <a:pt x="33" y="27"/>
                    <a:pt x="38" y="25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1" y="30"/>
                    <a:pt x="18" y="37"/>
                    <a:pt x="6" y="43"/>
                  </a:cubicBezTo>
                  <a:moveTo>
                    <a:pt x="52" y="24"/>
                  </a:moveTo>
                  <a:cubicBezTo>
                    <a:pt x="51" y="24"/>
                    <a:pt x="50" y="24"/>
                    <a:pt x="49" y="24"/>
                  </a:cubicBezTo>
                  <a:cubicBezTo>
                    <a:pt x="50" y="23"/>
                    <a:pt x="51" y="23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" y="55"/>
                  </a:moveTo>
                  <a:cubicBezTo>
                    <a:pt x="5" y="55"/>
                    <a:pt x="8" y="54"/>
                    <a:pt x="9" y="53"/>
                  </a:cubicBezTo>
                  <a:cubicBezTo>
                    <a:pt x="10" y="52"/>
                    <a:pt x="12" y="51"/>
                    <a:pt x="14" y="50"/>
                  </a:cubicBezTo>
                  <a:cubicBezTo>
                    <a:pt x="18" y="47"/>
                    <a:pt x="23" y="45"/>
                    <a:pt x="27" y="43"/>
                  </a:cubicBezTo>
                  <a:cubicBezTo>
                    <a:pt x="36" y="39"/>
                    <a:pt x="44" y="35"/>
                    <a:pt x="53" y="31"/>
                  </a:cubicBezTo>
                  <a:cubicBezTo>
                    <a:pt x="57" y="29"/>
                    <a:pt x="62" y="27"/>
                    <a:pt x="67" y="26"/>
                  </a:cubicBezTo>
                  <a:cubicBezTo>
                    <a:pt x="70" y="24"/>
                    <a:pt x="73" y="23"/>
                    <a:pt x="77" y="21"/>
                  </a:cubicBezTo>
                  <a:cubicBezTo>
                    <a:pt x="77" y="21"/>
                    <a:pt x="78" y="22"/>
                    <a:pt x="78" y="22"/>
                  </a:cubicBezTo>
                  <a:cubicBezTo>
                    <a:pt x="79" y="23"/>
                    <a:pt x="80" y="23"/>
                    <a:pt x="81" y="24"/>
                  </a:cubicBezTo>
                  <a:cubicBezTo>
                    <a:pt x="78" y="25"/>
                    <a:pt x="75" y="26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65" y="30"/>
                    <a:pt x="61" y="31"/>
                    <a:pt x="57" y="33"/>
                  </a:cubicBezTo>
                  <a:cubicBezTo>
                    <a:pt x="48" y="36"/>
                    <a:pt x="38" y="40"/>
                    <a:pt x="29" y="44"/>
                  </a:cubicBezTo>
                  <a:cubicBezTo>
                    <a:pt x="25" y="45"/>
                    <a:pt x="22" y="47"/>
                    <a:pt x="18" y="49"/>
                  </a:cubicBezTo>
                  <a:cubicBezTo>
                    <a:pt x="14" y="51"/>
                    <a:pt x="10" y="53"/>
                    <a:pt x="6" y="55"/>
                  </a:cubicBezTo>
                  <a:cubicBezTo>
                    <a:pt x="5" y="55"/>
                    <a:pt x="5" y="55"/>
                    <a:pt x="5" y="55"/>
                  </a:cubicBezTo>
                  <a:moveTo>
                    <a:pt x="64" y="26"/>
                  </a:moveTo>
                  <a:cubicBezTo>
                    <a:pt x="65" y="26"/>
                    <a:pt x="67" y="25"/>
                    <a:pt x="68" y="24"/>
                  </a:cubicBezTo>
                  <a:cubicBezTo>
                    <a:pt x="70" y="24"/>
                    <a:pt x="72" y="23"/>
                    <a:pt x="73" y="22"/>
                  </a:cubicBezTo>
                  <a:cubicBezTo>
                    <a:pt x="74" y="22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2" y="24"/>
                    <a:pt x="68" y="25"/>
                    <a:pt x="64" y="26"/>
                  </a:cubicBezTo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4" y="34"/>
                    <a:pt x="16" y="33"/>
                  </a:cubicBezTo>
                  <a:cubicBezTo>
                    <a:pt x="20" y="30"/>
                    <a:pt x="24" y="29"/>
                    <a:pt x="28" y="27"/>
                  </a:cubicBezTo>
                  <a:cubicBezTo>
                    <a:pt x="32" y="25"/>
                    <a:pt x="36" y="22"/>
                    <a:pt x="41" y="20"/>
                  </a:cubicBezTo>
                  <a:cubicBezTo>
                    <a:pt x="37" y="22"/>
                    <a:pt x="33" y="24"/>
                    <a:pt x="29" y="26"/>
                  </a:cubicBezTo>
                  <a:cubicBezTo>
                    <a:pt x="25" y="29"/>
                    <a:pt x="21" y="31"/>
                    <a:pt x="17" y="33"/>
                  </a:cubicBezTo>
                  <a:cubicBezTo>
                    <a:pt x="15" y="34"/>
                    <a:pt x="12" y="36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49" y="23"/>
                  </a:moveTo>
                  <a:cubicBezTo>
                    <a:pt x="48" y="23"/>
                    <a:pt x="47" y="23"/>
                    <a:pt x="46" y="23"/>
                  </a:cubicBezTo>
                  <a:cubicBezTo>
                    <a:pt x="48" y="22"/>
                    <a:pt x="50" y="20"/>
                    <a:pt x="52" y="19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7" y="21"/>
                    <a:pt x="50" y="20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8" y="21"/>
                    <a:pt x="45" y="23"/>
                  </a:cubicBezTo>
                  <a:moveTo>
                    <a:pt x="63" y="22"/>
                  </a:moveTo>
                  <a:cubicBezTo>
                    <a:pt x="63" y="22"/>
                    <a:pt x="64" y="22"/>
                    <a:pt x="64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8" y="20"/>
                    <a:pt x="69" y="19"/>
                  </a:cubicBezTo>
                  <a:cubicBezTo>
                    <a:pt x="70" y="19"/>
                    <a:pt x="70" y="19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20"/>
                    <a:pt x="76" y="21"/>
                  </a:cubicBezTo>
                  <a:cubicBezTo>
                    <a:pt x="65" y="25"/>
                    <a:pt x="54" y="30"/>
                    <a:pt x="43" y="34"/>
                  </a:cubicBezTo>
                  <a:cubicBezTo>
                    <a:pt x="32" y="38"/>
                    <a:pt x="22" y="43"/>
                    <a:pt x="12" y="48"/>
                  </a:cubicBezTo>
                  <a:cubicBezTo>
                    <a:pt x="10" y="49"/>
                    <a:pt x="7" y="50"/>
                    <a:pt x="5" y="52"/>
                  </a:cubicBezTo>
                  <a:cubicBezTo>
                    <a:pt x="7" y="50"/>
                    <a:pt x="9" y="49"/>
                    <a:pt x="12" y="47"/>
                  </a:cubicBezTo>
                  <a:cubicBezTo>
                    <a:pt x="17" y="44"/>
                    <a:pt x="22" y="42"/>
                    <a:pt x="27" y="39"/>
                  </a:cubicBezTo>
                  <a:cubicBezTo>
                    <a:pt x="36" y="35"/>
                    <a:pt x="46" y="31"/>
                    <a:pt x="56" y="26"/>
                  </a:cubicBezTo>
                  <a:cubicBezTo>
                    <a:pt x="59" y="26"/>
                    <a:pt x="63" y="25"/>
                    <a:pt x="67" y="23"/>
                  </a:cubicBezTo>
                  <a:cubicBezTo>
                    <a:pt x="68" y="23"/>
                    <a:pt x="68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5" y="22"/>
                    <a:pt x="64" y="22"/>
                    <a:pt x="63" y="22"/>
                  </a:cubicBezTo>
                  <a:moveTo>
                    <a:pt x="9" y="35"/>
                  </a:moveTo>
                  <a:cubicBezTo>
                    <a:pt x="10" y="34"/>
                    <a:pt x="11" y="33"/>
                    <a:pt x="11" y="32"/>
                  </a:cubicBezTo>
                  <a:cubicBezTo>
                    <a:pt x="17" y="30"/>
                    <a:pt x="23" y="27"/>
                    <a:pt x="28" y="24"/>
                  </a:cubicBezTo>
                  <a:cubicBezTo>
                    <a:pt x="32" y="22"/>
                    <a:pt x="35" y="21"/>
                    <a:pt x="38" y="19"/>
                  </a:cubicBezTo>
                  <a:cubicBezTo>
                    <a:pt x="40" y="19"/>
                    <a:pt x="41" y="18"/>
                    <a:pt x="42" y="17"/>
                  </a:cubicBezTo>
                  <a:cubicBezTo>
                    <a:pt x="31" y="23"/>
                    <a:pt x="20" y="29"/>
                    <a:pt x="9" y="35"/>
                  </a:cubicBezTo>
                  <a:moveTo>
                    <a:pt x="55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8" y="20"/>
                    <a:pt x="60" y="19"/>
                    <a:pt x="63" y="17"/>
                  </a:cubicBezTo>
                  <a:cubicBezTo>
                    <a:pt x="60" y="19"/>
                    <a:pt x="58" y="20"/>
                    <a:pt x="55" y="22"/>
                  </a:cubicBezTo>
                  <a:moveTo>
                    <a:pt x="55" y="24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8" y="21"/>
                    <a:pt x="62" y="19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7"/>
                    <a:pt x="68" y="17"/>
                    <a:pt x="70" y="18"/>
                  </a:cubicBezTo>
                  <a:cubicBezTo>
                    <a:pt x="68" y="19"/>
                    <a:pt x="66" y="20"/>
                    <a:pt x="64" y="21"/>
                  </a:cubicBezTo>
                  <a:cubicBezTo>
                    <a:pt x="63" y="22"/>
                    <a:pt x="61" y="23"/>
                    <a:pt x="59" y="23"/>
                  </a:cubicBezTo>
                  <a:cubicBezTo>
                    <a:pt x="58" y="24"/>
                    <a:pt x="56" y="24"/>
                    <a:pt x="55" y="24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6"/>
                    <a:pt x="55" y="17"/>
                    <a:pt x="55" y="17"/>
                  </a:cubicBezTo>
                  <a:moveTo>
                    <a:pt x="16" y="26"/>
                  </a:moveTo>
                  <a:cubicBezTo>
                    <a:pt x="20" y="23"/>
                    <a:pt x="25" y="20"/>
                    <a:pt x="30" y="18"/>
                  </a:cubicBezTo>
                  <a:cubicBezTo>
                    <a:pt x="33" y="17"/>
                    <a:pt x="35" y="16"/>
                    <a:pt x="38" y="16"/>
                  </a:cubicBezTo>
                  <a:cubicBezTo>
                    <a:pt x="36" y="17"/>
                    <a:pt x="34" y="18"/>
                    <a:pt x="32" y="19"/>
                  </a:cubicBezTo>
                  <a:cubicBezTo>
                    <a:pt x="27" y="21"/>
                    <a:pt x="22" y="24"/>
                    <a:pt x="16" y="2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5" y="21"/>
                  </a:moveTo>
                  <a:cubicBezTo>
                    <a:pt x="55" y="20"/>
                    <a:pt x="55" y="19"/>
                    <a:pt x="55" y="18"/>
                  </a:cubicBezTo>
                  <a:cubicBezTo>
                    <a:pt x="56" y="17"/>
                    <a:pt x="58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3" y="16"/>
                    <a:pt x="64" y="16"/>
                  </a:cubicBezTo>
                  <a:cubicBezTo>
                    <a:pt x="61" y="18"/>
                    <a:pt x="58" y="19"/>
                    <a:pt x="55" y="21"/>
                  </a:cubicBezTo>
                  <a:moveTo>
                    <a:pt x="16" y="27"/>
                  </a:moveTo>
                  <a:cubicBezTo>
                    <a:pt x="21" y="24"/>
                    <a:pt x="27" y="22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39" y="16"/>
                    <a:pt x="38" y="17"/>
                  </a:cubicBezTo>
                  <a:cubicBezTo>
                    <a:pt x="29" y="21"/>
                    <a:pt x="21" y="24"/>
                    <a:pt x="14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9" y="32"/>
                    <a:pt x="24" y="30"/>
                    <a:pt x="28" y="28"/>
                  </a:cubicBezTo>
                  <a:cubicBezTo>
                    <a:pt x="37" y="23"/>
                    <a:pt x="45" y="19"/>
                    <a:pt x="53" y="15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1" y="18"/>
                    <a:pt x="49" y="19"/>
                    <a:pt x="48" y="20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43" y="22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4"/>
                    <a:pt x="37" y="25"/>
                    <a:pt x="34" y="26"/>
                  </a:cubicBezTo>
                  <a:cubicBezTo>
                    <a:pt x="30" y="28"/>
                    <a:pt x="26" y="30"/>
                    <a:pt x="21" y="32"/>
                  </a:cubicBezTo>
                  <a:cubicBezTo>
                    <a:pt x="17" y="34"/>
                    <a:pt x="13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55" y="16"/>
                  </a:moveTo>
                  <a:cubicBezTo>
                    <a:pt x="55" y="16"/>
                    <a:pt x="55" y="15"/>
                    <a:pt x="55" y="15"/>
                  </a:cubicBezTo>
                  <a:cubicBezTo>
                    <a:pt x="56" y="15"/>
                    <a:pt x="57" y="15"/>
                    <a:pt x="58" y="15"/>
                  </a:cubicBezTo>
                  <a:cubicBezTo>
                    <a:pt x="57" y="15"/>
                    <a:pt x="56" y="16"/>
                    <a:pt x="55" y="16"/>
                  </a:cubicBezTo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5" y="29"/>
                    <a:pt x="16" y="28"/>
                  </a:cubicBezTo>
                  <a:cubicBezTo>
                    <a:pt x="19" y="27"/>
                    <a:pt x="22" y="25"/>
                    <a:pt x="25" y="23"/>
                  </a:cubicBezTo>
                  <a:cubicBezTo>
                    <a:pt x="31" y="20"/>
                    <a:pt x="37" y="18"/>
                    <a:pt x="43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36" y="19"/>
                    <a:pt x="24" y="26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9" y="37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9"/>
                    <a:pt x="26" y="27"/>
                  </a:cubicBezTo>
                  <a:cubicBezTo>
                    <a:pt x="33" y="22"/>
                    <a:pt x="41" y="18"/>
                    <a:pt x="49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8" y="21"/>
                    <a:pt x="24" y="28"/>
                    <a:pt x="11" y="35"/>
                  </a:cubicBezTo>
                  <a:cubicBezTo>
                    <a:pt x="11" y="36"/>
                    <a:pt x="9" y="36"/>
                    <a:pt x="9" y="3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8" y="3"/>
                    <a:pt x="55" y="7"/>
                    <a:pt x="54" y="13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5" y="13"/>
                    <a:pt x="19" y="18"/>
                    <a:pt x="10" y="30"/>
                  </a:cubicBezTo>
                  <a:cubicBezTo>
                    <a:pt x="1" y="42"/>
                    <a:pt x="0" y="59"/>
                    <a:pt x="6" y="72"/>
                  </a:cubicBezTo>
                  <a:cubicBezTo>
                    <a:pt x="10" y="80"/>
                    <a:pt x="16" y="87"/>
                    <a:pt x="23" y="92"/>
                  </a:cubicBezTo>
                  <a:cubicBezTo>
                    <a:pt x="27" y="95"/>
                    <a:pt x="31" y="97"/>
                    <a:pt x="36" y="97"/>
                  </a:cubicBezTo>
                  <a:cubicBezTo>
                    <a:pt x="39" y="97"/>
                    <a:pt x="43" y="96"/>
                    <a:pt x="46" y="95"/>
                  </a:cubicBezTo>
                  <a:cubicBezTo>
                    <a:pt x="46" y="96"/>
                    <a:pt x="45" y="98"/>
                    <a:pt x="44" y="99"/>
                  </a:cubicBezTo>
                  <a:cubicBezTo>
                    <a:pt x="44" y="100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7" y="100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100"/>
                    <a:pt x="48" y="100"/>
                    <a:pt x="48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99"/>
                    <a:pt x="51" y="99"/>
                    <a:pt x="51" y="98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3" y="96"/>
                    <a:pt x="52" y="96"/>
                  </a:cubicBezTo>
                  <a:cubicBezTo>
                    <a:pt x="56" y="98"/>
                    <a:pt x="61" y="99"/>
                    <a:pt x="66" y="99"/>
                  </a:cubicBezTo>
                  <a:cubicBezTo>
                    <a:pt x="68" y="99"/>
                    <a:pt x="71" y="98"/>
                    <a:pt x="74" y="97"/>
                  </a:cubicBezTo>
                  <a:cubicBezTo>
                    <a:pt x="82" y="94"/>
                    <a:pt x="87" y="87"/>
                    <a:pt x="90" y="79"/>
                  </a:cubicBezTo>
                  <a:cubicBezTo>
                    <a:pt x="97" y="64"/>
                    <a:pt x="97" y="44"/>
                    <a:pt x="89" y="30"/>
                  </a:cubicBezTo>
                  <a:cubicBezTo>
                    <a:pt x="82" y="19"/>
                    <a:pt x="69" y="14"/>
                    <a:pt x="56" y="13"/>
                  </a:cubicBezTo>
                  <a:cubicBezTo>
                    <a:pt x="57" y="8"/>
                    <a:pt x="60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8427706" y="3338439"/>
              <a:ext cx="411163" cy="428625"/>
            </a:xfrm>
            <a:custGeom>
              <a:avLst/>
              <a:gdLst>
                <a:gd name="T0" fmla="*/ 71 w 97"/>
                <a:gd name="T1" fmla="*/ 96 h 101"/>
                <a:gd name="T2" fmla="*/ 74 w 97"/>
                <a:gd name="T3" fmla="*/ 90 h 101"/>
                <a:gd name="T4" fmla="*/ 83 w 97"/>
                <a:gd name="T5" fmla="*/ 87 h 101"/>
                <a:gd name="T6" fmla="*/ 25 w 97"/>
                <a:gd name="T7" fmla="*/ 92 h 101"/>
                <a:gd name="T8" fmla="*/ 26 w 97"/>
                <a:gd name="T9" fmla="*/ 93 h 101"/>
                <a:gd name="T10" fmla="*/ 84 w 97"/>
                <a:gd name="T11" fmla="*/ 81 h 101"/>
                <a:gd name="T12" fmla="*/ 88 w 97"/>
                <a:gd name="T13" fmla="*/ 78 h 101"/>
                <a:gd name="T14" fmla="*/ 16 w 97"/>
                <a:gd name="T15" fmla="*/ 85 h 101"/>
                <a:gd name="T16" fmla="*/ 90 w 97"/>
                <a:gd name="T17" fmla="*/ 71 h 101"/>
                <a:gd name="T18" fmla="*/ 48 w 97"/>
                <a:gd name="T19" fmla="*/ 92 h 101"/>
                <a:gd name="T20" fmla="*/ 90 w 97"/>
                <a:gd name="T21" fmla="*/ 70 h 101"/>
                <a:gd name="T22" fmla="*/ 31 w 97"/>
                <a:gd name="T23" fmla="*/ 75 h 101"/>
                <a:gd name="T24" fmla="*/ 90 w 97"/>
                <a:gd name="T25" fmla="*/ 69 h 101"/>
                <a:gd name="T26" fmla="*/ 32 w 97"/>
                <a:gd name="T27" fmla="*/ 94 h 101"/>
                <a:gd name="T28" fmla="*/ 28 w 97"/>
                <a:gd name="T29" fmla="*/ 90 h 101"/>
                <a:gd name="T30" fmla="*/ 37 w 97"/>
                <a:gd name="T31" fmla="*/ 87 h 101"/>
                <a:gd name="T32" fmla="*/ 25 w 97"/>
                <a:gd name="T33" fmla="*/ 68 h 101"/>
                <a:gd name="T34" fmla="*/ 76 w 97"/>
                <a:gd name="T35" fmla="*/ 65 h 101"/>
                <a:gd name="T36" fmla="*/ 47 w 97"/>
                <a:gd name="T37" fmla="*/ 79 h 101"/>
                <a:gd name="T38" fmla="*/ 49 w 97"/>
                <a:gd name="T39" fmla="*/ 54 h 101"/>
                <a:gd name="T40" fmla="*/ 55 w 97"/>
                <a:gd name="T41" fmla="*/ 69 h 101"/>
                <a:gd name="T42" fmla="*/ 22 w 97"/>
                <a:gd name="T43" fmla="*/ 86 h 101"/>
                <a:gd name="T44" fmla="*/ 57 w 97"/>
                <a:gd name="T45" fmla="*/ 64 h 101"/>
                <a:gd name="T46" fmla="*/ 6 w 97"/>
                <a:gd name="T47" fmla="*/ 68 h 101"/>
                <a:gd name="T48" fmla="*/ 72 w 97"/>
                <a:gd name="T49" fmla="*/ 52 h 101"/>
                <a:gd name="T50" fmla="*/ 65 w 97"/>
                <a:gd name="T51" fmla="*/ 56 h 101"/>
                <a:gd name="T52" fmla="*/ 13 w 97"/>
                <a:gd name="T53" fmla="*/ 81 h 101"/>
                <a:gd name="T54" fmla="*/ 88 w 97"/>
                <a:gd name="T55" fmla="*/ 46 h 101"/>
                <a:gd name="T56" fmla="*/ 45 w 97"/>
                <a:gd name="T57" fmla="*/ 42 h 101"/>
                <a:gd name="T58" fmla="*/ 47 w 97"/>
                <a:gd name="T59" fmla="*/ 52 h 101"/>
                <a:gd name="T60" fmla="*/ 4 w 97"/>
                <a:gd name="T61" fmla="*/ 58 h 101"/>
                <a:gd name="T62" fmla="*/ 90 w 97"/>
                <a:gd name="T63" fmla="*/ 43 h 101"/>
                <a:gd name="T64" fmla="*/ 84 w 97"/>
                <a:gd name="T65" fmla="*/ 37 h 101"/>
                <a:gd name="T66" fmla="*/ 88 w 97"/>
                <a:gd name="T67" fmla="*/ 35 h 101"/>
                <a:gd name="T68" fmla="*/ 67 w 97"/>
                <a:gd name="T69" fmla="*/ 39 h 101"/>
                <a:gd name="T70" fmla="*/ 84 w 97"/>
                <a:gd name="T71" fmla="*/ 32 h 101"/>
                <a:gd name="T72" fmla="*/ 5 w 97"/>
                <a:gd name="T73" fmla="*/ 64 h 101"/>
                <a:gd name="T74" fmla="*/ 4 w 97"/>
                <a:gd name="T75" fmla="*/ 52 h 101"/>
                <a:gd name="T76" fmla="*/ 18 w 97"/>
                <a:gd name="T77" fmla="*/ 55 h 101"/>
                <a:gd name="T78" fmla="*/ 23 w 97"/>
                <a:gd name="T79" fmla="*/ 39 h 101"/>
                <a:gd name="T80" fmla="*/ 33 w 97"/>
                <a:gd name="T81" fmla="*/ 33 h 101"/>
                <a:gd name="T82" fmla="*/ 71 w 97"/>
                <a:gd name="T83" fmla="*/ 31 h 101"/>
                <a:gd name="T84" fmla="*/ 45 w 97"/>
                <a:gd name="T85" fmla="*/ 25 h 101"/>
                <a:gd name="T86" fmla="*/ 49 w 97"/>
                <a:gd name="T87" fmla="*/ 24 h 101"/>
                <a:gd name="T88" fmla="*/ 77 w 97"/>
                <a:gd name="T89" fmla="*/ 23 h 101"/>
                <a:gd name="T90" fmla="*/ 73 w 97"/>
                <a:gd name="T91" fmla="*/ 23 h 101"/>
                <a:gd name="T92" fmla="*/ 16 w 97"/>
                <a:gd name="T93" fmla="*/ 33 h 101"/>
                <a:gd name="T94" fmla="*/ 52 w 97"/>
                <a:gd name="T95" fmla="*/ 19 h 101"/>
                <a:gd name="T96" fmla="*/ 4 w 97"/>
                <a:gd name="T97" fmla="*/ 52 h 101"/>
                <a:gd name="T98" fmla="*/ 38 w 97"/>
                <a:gd name="T99" fmla="*/ 20 h 101"/>
                <a:gd name="T100" fmla="*/ 69 w 97"/>
                <a:gd name="T101" fmla="*/ 18 h 101"/>
                <a:gd name="T102" fmla="*/ 57 w 97"/>
                <a:gd name="T103" fmla="*/ 16 h 101"/>
                <a:gd name="T104" fmla="*/ 41 w 97"/>
                <a:gd name="T105" fmla="*/ 16 h 101"/>
                <a:gd name="T106" fmla="*/ 52 w 97"/>
                <a:gd name="T107" fmla="*/ 15 h 101"/>
                <a:gd name="T108" fmla="*/ 7 w 97"/>
                <a:gd name="T109" fmla="*/ 38 h 101"/>
                <a:gd name="T110" fmla="*/ 12 w 97"/>
                <a:gd name="T111" fmla="*/ 31 h 101"/>
                <a:gd name="T112" fmla="*/ 10 w 97"/>
                <a:gd name="T113" fmla="*/ 36 h 101"/>
                <a:gd name="T114" fmla="*/ 45 w 97"/>
                <a:gd name="T115" fmla="*/ 96 h 101"/>
                <a:gd name="T116" fmla="*/ 50 w 97"/>
                <a:gd name="T11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3" y="95"/>
                  </a:moveTo>
                  <a:cubicBezTo>
                    <a:pt x="75" y="94"/>
                    <a:pt x="77" y="93"/>
                    <a:pt x="78" y="92"/>
                  </a:cubicBezTo>
                  <a:cubicBezTo>
                    <a:pt x="78" y="92"/>
                    <a:pt x="77" y="93"/>
                    <a:pt x="76" y="93"/>
                  </a:cubicBezTo>
                  <a:cubicBezTo>
                    <a:pt x="75" y="94"/>
                    <a:pt x="74" y="95"/>
                    <a:pt x="73" y="95"/>
                  </a:cubicBezTo>
                  <a:moveTo>
                    <a:pt x="65" y="97"/>
                  </a:moveTo>
                  <a:cubicBezTo>
                    <a:pt x="70" y="95"/>
                    <a:pt x="74" y="92"/>
                    <a:pt x="79" y="89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2" y="88"/>
                    <a:pt x="82" y="87"/>
                    <a:pt x="82" y="87"/>
                  </a:cubicBezTo>
                  <a:cubicBezTo>
                    <a:pt x="82" y="87"/>
                    <a:pt x="82" y="88"/>
                    <a:pt x="82" y="88"/>
                  </a:cubicBezTo>
                  <a:cubicBezTo>
                    <a:pt x="81" y="89"/>
                    <a:pt x="80" y="90"/>
                    <a:pt x="79" y="90"/>
                  </a:cubicBezTo>
                  <a:cubicBezTo>
                    <a:pt x="76" y="92"/>
                    <a:pt x="74" y="94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7"/>
                    <a:pt x="67" y="97"/>
                    <a:pt x="65" y="97"/>
                  </a:cubicBezTo>
                  <a:moveTo>
                    <a:pt x="53" y="94"/>
                  </a:moveTo>
                  <a:cubicBezTo>
                    <a:pt x="52" y="94"/>
                    <a:pt x="51" y="93"/>
                    <a:pt x="50" y="93"/>
                  </a:cubicBezTo>
                  <a:cubicBezTo>
                    <a:pt x="55" y="91"/>
                    <a:pt x="60" y="89"/>
                    <a:pt x="65" y="87"/>
                  </a:cubicBezTo>
                  <a:cubicBezTo>
                    <a:pt x="61" y="89"/>
                    <a:pt x="57" y="92"/>
                    <a:pt x="53" y="94"/>
                  </a:cubicBezTo>
                  <a:moveTo>
                    <a:pt x="63" y="97"/>
                  </a:moveTo>
                  <a:cubicBezTo>
                    <a:pt x="61" y="97"/>
                    <a:pt x="60" y="97"/>
                    <a:pt x="59" y="96"/>
                  </a:cubicBezTo>
                  <a:cubicBezTo>
                    <a:pt x="63" y="95"/>
                    <a:pt x="66" y="93"/>
                    <a:pt x="70" y="91"/>
                  </a:cubicBezTo>
                  <a:cubicBezTo>
                    <a:pt x="73" y="89"/>
                    <a:pt x="76" y="88"/>
                    <a:pt x="80" y="86"/>
                  </a:cubicBezTo>
                  <a:cubicBezTo>
                    <a:pt x="78" y="87"/>
                    <a:pt x="76" y="89"/>
                    <a:pt x="74" y="90"/>
                  </a:cubicBezTo>
                  <a:cubicBezTo>
                    <a:pt x="70" y="92"/>
                    <a:pt x="66" y="94"/>
                    <a:pt x="63" y="97"/>
                  </a:cubicBezTo>
                  <a:moveTo>
                    <a:pt x="57" y="96"/>
                  </a:moveTo>
                  <a:cubicBezTo>
                    <a:pt x="56" y="96"/>
                    <a:pt x="55" y="95"/>
                    <a:pt x="54" y="95"/>
                  </a:cubicBezTo>
                  <a:cubicBezTo>
                    <a:pt x="62" y="91"/>
                    <a:pt x="70" y="87"/>
                    <a:pt x="79" y="83"/>
                  </a:cubicBezTo>
                  <a:cubicBezTo>
                    <a:pt x="77" y="84"/>
                    <a:pt x="76" y="85"/>
                    <a:pt x="74" y="86"/>
                  </a:cubicBezTo>
                  <a:cubicBezTo>
                    <a:pt x="69" y="89"/>
                    <a:pt x="63" y="93"/>
                    <a:pt x="57" y="96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1"/>
                    <a:pt x="79" y="87"/>
                    <a:pt x="85" y="83"/>
                  </a:cubicBezTo>
                  <a:cubicBezTo>
                    <a:pt x="85" y="84"/>
                    <a:pt x="84" y="85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9" y="88"/>
                    <a:pt x="76" y="91"/>
                    <a:pt x="72" y="93"/>
                  </a:cubicBezTo>
                  <a:cubicBezTo>
                    <a:pt x="70" y="94"/>
                    <a:pt x="69" y="95"/>
                    <a:pt x="67" y="96"/>
                  </a:cubicBezTo>
                  <a:cubicBezTo>
                    <a:pt x="66" y="96"/>
                    <a:pt x="65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25" y="92"/>
                  </a:moveTo>
                  <a:cubicBezTo>
                    <a:pt x="24" y="92"/>
                    <a:pt x="23" y="91"/>
                    <a:pt x="22" y="91"/>
                  </a:cubicBezTo>
                  <a:cubicBezTo>
                    <a:pt x="29" y="88"/>
                    <a:pt x="36" y="85"/>
                    <a:pt x="43" y="82"/>
                  </a:cubicBezTo>
                  <a:cubicBezTo>
                    <a:pt x="42" y="82"/>
                    <a:pt x="40" y="83"/>
                    <a:pt x="39" y="84"/>
                  </a:cubicBezTo>
                  <a:cubicBezTo>
                    <a:pt x="37" y="85"/>
                    <a:pt x="34" y="86"/>
                    <a:pt x="31" y="88"/>
                  </a:cubicBezTo>
                  <a:cubicBezTo>
                    <a:pt x="29" y="89"/>
                    <a:pt x="27" y="91"/>
                    <a:pt x="25" y="92"/>
                  </a:cubicBezTo>
                  <a:moveTo>
                    <a:pt x="35" y="95"/>
                  </a:moveTo>
                  <a:cubicBezTo>
                    <a:pt x="34" y="95"/>
                    <a:pt x="33" y="95"/>
                    <a:pt x="32" y="95"/>
                  </a:cubicBezTo>
                  <a:cubicBezTo>
                    <a:pt x="38" y="93"/>
                    <a:pt x="43" y="90"/>
                    <a:pt x="49" y="87"/>
                  </a:cubicBezTo>
                  <a:cubicBezTo>
                    <a:pt x="54" y="85"/>
                    <a:pt x="59" y="83"/>
                    <a:pt x="63" y="81"/>
                  </a:cubicBezTo>
                  <a:cubicBezTo>
                    <a:pt x="60" y="84"/>
                    <a:pt x="56" y="86"/>
                    <a:pt x="52" y="88"/>
                  </a:cubicBezTo>
                  <a:cubicBezTo>
                    <a:pt x="50" y="89"/>
                    <a:pt x="48" y="90"/>
                    <a:pt x="46" y="92"/>
                  </a:cubicBezTo>
                  <a:cubicBezTo>
                    <a:pt x="45" y="92"/>
                    <a:pt x="44" y="93"/>
                    <a:pt x="43" y="94"/>
                  </a:cubicBezTo>
                  <a:cubicBezTo>
                    <a:pt x="40" y="94"/>
                    <a:pt x="37" y="95"/>
                    <a:pt x="35" y="95"/>
                  </a:cubicBezTo>
                  <a:moveTo>
                    <a:pt x="31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29" y="94"/>
                    <a:pt x="28" y="94"/>
                    <a:pt x="26" y="93"/>
                  </a:cubicBezTo>
                  <a:cubicBezTo>
                    <a:pt x="31" y="92"/>
                    <a:pt x="35" y="89"/>
                    <a:pt x="39" y="87"/>
                  </a:cubicBezTo>
                  <a:cubicBezTo>
                    <a:pt x="45" y="84"/>
                    <a:pt x="51" y="82"/>
                    <a:pt x="58" y="79"/>
                  </a:cubicBezTo>
                  <a:cubicBezTo>
                    <a:pt x="53" y="81"/>
                    <a:pt x="49" y="84"/>
                    <a:pt x="45" y="86"/>
                  </a:cubicBezTo>
                  <a:cubicBezTo>
                    <a:pt x="43" y="87"/>
                    <a:pt x="41" y="88"/>
                    <a:pt x="39" y="89"/>
                  </a:cubicBezTo>
                  <a:cubicBezTo>
                    <a:pt x="37" y="92"/>
                    <a:pt x="34" y="93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moveTo>
                    <a:pt x="59" y="96"/>
                  </a:moveTo>
                  <a:cubicBezTo>
                    <a:pt x="62" y="94"/>
                    <a:pt x="66" y="91"/>
                    <a:pt x="70" y="89"/>
                  </a:cubicBezTo>
                  <a:cubicBezTo>
                    <a:pt x="73" y="87"/>
                    <a:pt x="76" y="85"/>
                    <a:pt x="79" y="83"/>
                  </a:cubicBezTo>
                  <a:cubicBezTo>
                    <a:pt x="81" y="83"/>
                    <a:pt x="82" y="82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6" y="80"/>
                    <a:pt x="87" y="79"/>
                  </a:cubicBezTo>
                  <a:cubicBezTo>
                    <a:pt x="87" y="80"/>
                    <a:pt x="86" y="81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0" y="86"/>
                    <a:pt x="73" y="89"/>
                    <a:pt x="67" y="92"/>
                  </a:cubicBezTo>
                  <a:cubicBezTo>
                    <a:pt x="65" y="94"/>
                    <a:pt x="60" y="95"/>
                    <a:pt x="59" y="96"/>
                  </a:cubicBezTo>
                  <a:moveTo>
                    <a:pt x="54" y="94"/>
                  </a:moveTo>
                  <a:cubicBezTo>
                    <a:pt x="54" y="94"/>
                    <a:pt x="57" y="92"/>
                    <a:pt x="57" y="92"/>
                  </a:cubicBezTo>
                  <a:cubicBezTo>
                    <a:pt x="59" y="91"/>
                    <a:pt x="60" y="90"/>
                    <a:pt x="62" y="89"/>
                  </a:cubicBezTo>
                  <a:cubicBezTo>
                    <a:pt x="66" y="87"/>
                    <a:pt x="71" y="85"/>
                    <a:pt x="75" y="82"/>
                  </a:cubicBezTo>
                  <a:cubicBezTo>
                    <a:pt x="80" y="80"/>
                    <a:pt x="84" y="78"/>
                    <a:pt x="89" y="75"/>
                  </a:cubicBezTo>
                  <a:cubicBezTo>
                    <a:pt x="88" y="76"/>
                    <a:pt x="88" y="77"/>
                    <a:pt x="88" y="78"/>
                  </a:cubicBezTo>
                  <a:cubicBezTo>
                    <a:pt x="86" y="79"/>
                    <a:pt x="84" y="80"/>
                    <a:pt x="83" y="81"/>
                  </a:cubicBezTo>
                  <a:cubicBezTo>
                    <a:pt x="77" y="83"/>
                    <a:pt x="71" y="86"/>
                    <a:pt x="65" y="89"/>
                  </a:cubicBezTo>
                  <a:cubicBezTo>
                    <a:pt x="62" y="90"/>
                    <a:pt x="59" y="92"/>
                    <a:pt x="56" y="93"/>
                  </a:cubicBezTo>
                  <a:cubicBezTo>
                    <a:pt x="55" y="94"/>
                    <a:pt x="54" y="94"/>
                    <a:pt x="54" y="94"/>
                  </a:cubicBezTo>
                  <a:moveTo>
                    <a:pt x="73" y="77"/>
                  </a:moveTo>
                  <a:cubicBezTo>
                    <a:pt x="75" y="76"/>
                    <a:pt x="77" y="75"/>
                    <a:pt x="78" y="74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80" y="74"/>
                    <a:pt x="76" y="76"/>
                    <a:pt x="73" y="77"/>
                  </a:cubicBezTo>
                  <a:moveTo>
                    <a:pt x="18" y="87"/>
                  </a:moveTo>
                  <a:cubicBezTo>
                    <a:pt x="17" y="86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22" y="82"/>
                    <a:pt x="28" y="79"/>
                    <a:pt x="34" y="77"/>
                  </a:cubicBezTo>
                  <a:cubicBezTo>
                    <a:pt x="38" y="75"/>
                    <a:pt x="43" y="73"/>
                    <a:pt x="47" y="71"/>
                  </a:cubicBezTo>
                  <a:cubicBezTo>
                    <a:pt x="43" y="73"/>
                    <a:pt x="38" y="76"/>
                    <a:pt x="34" y="78"/>
                  </a:cubicBezTo>
                  <a:cubicBezTo>
                    <a:pt x="29" y="81"/>
                    <a:pt x="23" y="83"/>
                    <a:pt x="18" y="87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7" y="92"/>
                    <a:pt x="49" y="91"/>
                    <a:pt x="51" y="90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5" y="84"/>
                    <a:pt x="68" y="82"/>
                    <a:pt x="71" y="80"/>
                  </a:cubicBezTo>
                  <a:cubicBezTo>
                    <a:pt x="77" y="77"/>
                    <a:pt x="84" y="74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2" y="78"/>
                    <a:pt x="76" y="80"/>
                    <a:pt x="71" y="83"/>
                  </a:cubicBezTo>
                  <a:cubicBezTo>
                    <a:pt x="64" y="87"/>
                    <a:pt x="57" y="90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5" y="93"/>
                    <a:pt x="45" y="93"/>
                  </a:cubicBezTo>
                  <a:moveTo>
                    <a:pt x="50" y="90"/>
                  </a:moveTo>
                  <a:cubicBezTo>
                    <a:pt x="51" y="89"/>
                    <a:pt x="52" y="89"/>
                    <a:pt x="52" y="88"/>
                  </a:cubicBezTo>
                  <a:cubicBezTo>
                    <a:pt x="56" y="86"/>
                    <a:pt x="61" y="83"/>
                    <a:pt x="66" y="81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7" y="76"/>
                    <a:pt x="83" y="73"/>
                    <a:pt x="89" y="71"/>
                  </a:cubicBezTo>
                  <a:cubicBezTo>
                    <a:pt x="89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2" y="74"/>
                    <a:pt x="74" y="78"/>
                    <a:pt x="67" y="82"/>
                  </a:cubicBezTo>
                  <a:cubicBezTo>
                    <a:pt x="61" y="85"/>
                    <a:pt x="56" y="87"/>
                    <a:pt x="50" y="90"/>
                  </a:cubicBezTo>
                  <a:moveTo>
                    <a:pt x="70" y="71"/>
                  </a:moveTo>
                  <a:cubicBezTo>
                    <a:pt x="71" y="70"/>
                    <a:pt x="72" y="70"/>
                    <a:pt x="73" y="70"/>
                  </a:cubicBezTo>
                  <a:cubicBezTo>
                    <a:pt x="72" y="70"/>
                    <a:pt x="71" y="70"/>
                    <a:pt x="70" y="71"/>
                  </a:cubicBezTo>
                  <a:moveTo>
                    <a:pt x="16" y="84"/>
                  </a:moveTo>
                  <a:cubicBezTo>
                    <a:pt x="15" y="83"/>
                    <a:pt x="14" y="82"/>
                    <a:pt x="13" y="81"/>
                  </a:cubicBezTo>
                  <a:cubicBezTo>
                    <a:pt x="19" y="79"/>
                    <a:pt x="24" y="77"/>
                    <a:pt x="30" y="74"/>
                  </a:cubicBezTo>
                  <a:cubicBezTo>
                    <a:pt x="36" y="72"/>
                    <a:pt x="42" y="69"/>
                    <a:pt x="48" y="67"/>
                  </a:cubicBezTo>
                  <a:cubicBezTo>
                    <a:pt x="42" y="70"/>
                    <a:pt x="37" y="72"/>
                    <a:pt x="31" y="75"/>
                  </a:cubicBezTo>
                  <a:cubicBezTo>
                    <a:pt x="26" y="78"/>
                    <a:pt x="20" y="80"/>
                    <a:pt x="16" y="84"/>
                  </a:cubicBezTo>
                  <a:moveTo>
                    <a:pt x="32" y="94"/>
                  </a:moveTo>
                  <a:cubicBezTo>
                    <a:pt x="32" y="94"/>
                    <a:pt x="34" y="93"/>
                    <a:pt x="34" y="93"/>
                  </a:cubicBezTo>
                  <a:cubicBezTo>
                    <a:pt x="37" y="92"/>
                    <a:pt x="39" y="91"/>
                    <a:pt x="41" y="89"/>
                  </a:cubicBezTo>
                  <a:cubicBezTo>
                    <a:pt x="43" y="88"/>
                    <a:pt x="45" y="86"/>
                    <a:pt x="48" y="85"/>
                  </a:cubicBezTo>
                  <a:cubicBezTo>
                    <a:pt x="53" y="82"/>
                    <a:pt x="58" y="80"/>
                    <a:pt x="64" y="77"/>
                  </a:cubicBezTo>
                  <a:cubicBezTo>
                    <a:pt x="64" y="77"/>
                    <a:pt x="64" y="77"/>
                    <a:pt x="65" y="77"/>
                  </a:cubicBezTo>
                  <a:cubicBezTo>
                    <a:pt x="74" y="73"/>
                    <a:pt x="82" y="70"/>
                    <a:pt x="91" y="66"/>
                  </a:cubicBezTo>
                  <a:cubicBezTo>
                    <a:pt x="91" y="67"/>
                    <a:pt x="91" y="68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1"/>
                    <a:pt x="86" y="71"/>
                    <a:pt x="85" y="71"/>
                  </a:cubicBezTo>
                  <a:cubicBezTo>
                    <a:pt x="84" y="72"/>
                    <a:pt x="82" y="72"/>
                    <a:pt x="81" y="73"/>
                  </a:cubicBezTo>
                  <a:cubicBezTo>
                    <a:pt x="77" y="74"/>
                    <a:pt x="74" y="76"/>
                    <a:pt x="71" y="77"/>
                  </a:cubicBezTo>
                  <a:cubicBezTo>
                    <a:pt x="70" y="78"/>
                    <a:pt x="69" y="79"/>
                    <a:pt x="68" y="79"/>
                  </a:cubicBezTo>
                  <a:cubicBezTo>
                    <a:pt x="65" y="80"/>
                    <a:pt x="63" y="81"/>
                    <a:pt x="60" y="82"/>
                  </a:cubicBezTo>
                  <a:cubicBezTo>
                    <a:pt x="55" y="84"/>
                    <a:pt x="50" y="86"/>
                    <a:pt x="45" y="89"/>
                  </a:cubicBezTo>
                  <a:cubicBezTo>
                    <a:pt x="43" y="90"/>
                    <a:pt x="41" y="91"/>
                    <a:pt x="38" y="92"/>
                  </a:cubicBezTo>
                  <a:cubicBezTo>
                    <a:pt x="37" y="93"/>
                    <a:pt x="35" y="93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22" y="90"/>
                  </a:moveTo>
                  <a:cubicBezTo>
                    <a:pt x="21" y="89"/>
                    <a:pt x="20" y="88"/>
                    <a:pt x="19" y="88"/>
                  </a:cubicBezTo>
                  <a:cubicBezTo>
                    <a:pt x="24" y="86"/>
                    <a:pt x="29" y="83"/>
                    <a:pt x="34" y="80"/>
                  </a:cubicBezTo>
                  <a:cubicBezTo>
                    <a:pt x="41" y="77"/>
                    <a:pt x="48" y="75"/>
                    <a:pt x="55" y="72"/>
                  </a:cubicBezTo>
                  <a:cubicBezTo>
                    <a:pt x="61" y="70"/>
                    <a:pt x="68" y="67"/>
                    <a:pt x="74" y="65"/>
                  </a:cubicBezTo>
                  <a:cubicBezTo>
                    <a:pt x="72" y="66"/>
                    <a:pt x="69" y="67"/>
                    <a:pt x="66" y="68"/>
                  </a:cubicBezTo>
                  <a:cubicBezTo>
                    <a:pt x="62" y="70"/>
                    <a:pt x="58" y="72"/>
                    <a:pt x="54" y="73"/>
                  </a:cubicBezTo>
                  <a:cubicBezTo>
                    <a:pt x="47" y="76"/>
                    <a:pt x="41" y="78"/>
                    <a:pt x="35" y="82"/>
                  </a:cubicBezTo>
                  <a:cubicBezTo>
                    <a:pt x="31" y="84"/>
                    <a:pt x="25" y="86"/>
                    <a:pt x="22" y="90"/>
                  </a:cubicBezTo>
                  <a:moveTo>
                    <a:pt x="26" y="93"/>
                  </a:moveTo>
                  <a:cubicBezTo>
                    <a:pt x="26" y="92"/>
                    <a:pt x="28" y="91"/>
                    <a:pt x="28" y="90"/>
                  </a:cubicBezTo>
                  <a:cubicBezTo>
                    <a:pt x="32" y="87"/>
                    <a:pt x="38" y="85"/>
                    <a:pt x="43" y="82"/>
                  </a:cubicBezTo>
                  <a:cubicBezTo>
                    <a:pt x="44" y="81"/>
                    <a:pt x="46" y="81"/>
                    <a:pt x="48" y="80"/>
                  </a:cubicBezTo>
                  <a:cubicBezTo>
                    <a:pt x="52" y="78"/>
                    <a:pt x="56" y="77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8" y="72"/>
                    <a:pt x="75" y="69"/>
                    <a:pt x="81" y="66"/>
                  </a:cubicBezTo>
                  <a:cubicBezTo>
                    <a:pt x="83" y="66"/>
                    <a:pt x="85" y="65"/>
                    <a:pt x="87" y="64"/>
                  </a:cubicBezTo>
                  <a:cubicBezTo>
                    <a:pt x="89" y="63"/>
                    <a:pt x="90" y="63"/>
                    <a:pt x="92" y="62"/>
                  </a:cubicBezTo>
                  <a:cubicBezTo>
                    <a:pt x="91" y="63"/>
                    <a:pt x="91" y="64"/>
                    <a:pt x="91" y="66"/>
                  </a:cubicBezTo>
                  <a:cubicBezTo>
                    <a:pt x="83" y="69"/>
                    <a:pt x="75" y="72"/>
                    <a:pt x="68" y="75"/>
                  </a:cubicBezTo>
                  <a:cubicBezTo>
                    <a:pt x="62" y="77"/>
                    <a:pt x="57" y="79"/>
                    <a:pt x="51" y="81"/>
                  </a:cubicBezTo>
                  <a:cubicBezTo>
                    <a:pt x="47" y="83"/>
                    <a:pt x="42" y="85"/>
                    <a:pt x="37" y="87"/>
                  </a:cubicBezTo>
                  <a:cubicBezTo>
                    <a:pt x="35" y="88"/>
                    <a:pt x="33" y="89"/>
                    <a:pt x="30" y="90"/>
                  </a:cubicBezTo>
                  <a:cubicBezTo>
                    <a:pt x="29" y="91"/>
                    <a:pt x="27" y="92"/>
                    <a:pt x="26" y="93"/>
                  </a:cubicBezTo>
                  <a:moveTo>
                    <a:pt x="88" y="63"/>
                  </a:moveTo>
                  <a:cubicBezTo>
                    <a:pt x="88" y="63"/>
                    <a:pt x="89" y="63"/>
                    <a:pt x="89" y="62"/>
                  </a:cubicBezTo>
                  <a:cubicBezTo>
                    <a:pt x="91" y="62"/>
                    <a:pt x="91" y="61"/>
                    <a:pt x="91" y="61"/>
                  </a:cubicBezTo>
                  <a:cubicBezTo>
                    <a:pt x="91" y="61"/>
                    <a:pt x="89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0" y="76"/>
                  </a:moveTo>
                  <a:cubicBezTo>
                    <a:pt x="9" y="75"/>
                    <a:pt x="9" y="75"/>
                    <a:pt x="9" y="74"/>
                  </a:cubicBezTo>
                  <a:cubicBezTo>
                    <a:pt x="11" y="73"/>
                    <a:pt x="13" y="73"/>
                    <a:pt x="15" y="72"/>
                  </a:cubicBezTo>
                  <a:cubicBezTo>
                    <a:pt x="18" y="70"/>
                    <a:pt x="21" y="69"/>
                    <a:pt x="25" y="68"/>
                  </a:cubicBezTo>
                  <a:cubicBezTo>
                    <a:pt x="33" y="65"/>
                    <a:pt x="40" y="62"/>
                    <a:pt x="49" y="59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43" y="61"/>
                    <a:pt x="36" y="64"/>
                    <a:pt x="29" y="67"/>
                  </a:cubicBezTo>
                  <a:cubicBezTo>
                    <a:pt x="23" y="70"/>
                    <a:pt x="16" y="72"/>
                    <a:pt x="10" y="76"/>
                  </a:cubicBezTo>
                  <a:moveTo>
                    <a:pt x="23" y="90"/>
                  </a:moveTo>
                  <a:cubicBezTo>
                    <a:pt x="23" y="90"/>
                    <a:pt x="24" y="89"/>
                    <a:pt x="25" y="88"/>
                  </a:cubicBezTo>
                  <a:cubicBezTo>
                    <a:pt x="26" y="87"/>
                    <a:pt x="28" y="86"/>
                    <a:pt x="30" y="85"/>
                  </a:cubicBezTo>
                  <a:cubicBezTo>
                    <a:pt x="35" y="83"/>
                    <a:pt x="39" y="80"/>
                    <a:pt x="45" y="78"/>
                  </a:cubicBezTo>
                  <a:cubicBezTo>
                    <a:pt x="50" y="75"/>
                    <a:pt x="56" y="73"/>
                    <a:pt x="62" y="71"/>
                  </a:cubicBezTo>
                  <a:cubicBezTo>
                    <a:pt x="67" y="69"/>
                    <a:pt x="71" y="67"/>
                    <a:pt x="76" y="65"/>
                  </a:cubicBezTo>
                  <a:cubicBezTo>
                    <a:pt x="78" y="64"/>
                    <a:pt x="80" y="63"/>
                    <a:pt x="82" y="62"/>
                  </a:cubicBezTo>
                  <a:cubicBezTo>
                    <a:pt x="85" y="61"/>
                    <a:pt x="89" y="59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2" y="60"/>
                    <a:pt x="92" y="61"/>
                  </a:cubicBezTo>
                  <a:cubicBezTo>
                    <a:pt x="90" y="61"/>
                    <a:pt x="88" y="63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79" y="67"/>
                    <a:pt x="78" y="67"/>
                  </a:cubicBezTo>
                  <a:cubicBezTo>
                    <a:pt x="72" y="69"/>
                    <a:pt x="66" y="72"/>
                    <a:pt x="60" y="74"/>
                  </a:cubicBezTo>
                  <a:cubicBezTo>
                    <a:pt x="59" y="75"/>
                    <a:pt x="58" y="75"/>
                    <a:pt x="57" y="75"/>
                  </a:cubicBezTo>
                  <a:cubicBezTo>
                    <a:pt x="54" y="76"/>
                    <a:pt x="51" y="78"/>
                    <a:pt x="49" y="79"/>
                  </a:cubicBezTo>
                  <a:cubicBezTo>
                    <a:pt x="48" y="79"/>
                    <a:pt x="48" y="79"/>
                    <a:pt x="47" y="79"/>
                  </a:cubicBezTo>
                  <a:cubicBezTo>
                    <a:pt x="41" y="82"/>
                    <a:pt x="34" y="85"/>
                    <a:pt x="28" y="87"/>
                  </a:cubicBezTo>
                  <a:cubicBezTo>
                    <a:pt x="27" y="88"/>
                    <a:pt x="25" y="89"/>
                    <a:pt x="24" y="89"/>
                  </a:cubicBezTo>
                  <a:cubicBezTo>
                    <a:pt x="23" y="90"/>
                    <a:pt x="23" y="90"/>
                    <a:pt x="23" y="90"/>
                  </a:cubicBezTo>
                  <a:moveTo>
                    <a:pt x="72" y="61"/>
                  </a:moveTo>
                  <a:cubicBezTo>
                    <a:pt x="76" y="59"/>
                    <a:pt x="80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79" y="58"/>
                    <a:pt x="76" y="59"/>
                    <a:pt x="72" y="61"/>
                  </a:cubicBezTo>
                  <a:moveTo>
                    <a:pt x="7" y="71"/>
                  </a:moveTo>
                  <a:cubicBezTo>
                    <a:pt x="10" y="70"/>
                    <a:pt x="13" y="68"/>
                    <a:pt x="16" y="67"/>
                  </a:cubicBezTo>
                  <a:cubicBezTo>
                    <a:pt x="20" y="66"/>
                    <a:pt x="23" y="64"/>
                    <a:pt x="27" y="62"/>
                  </a:cubicBezTo>
                  <a:cubicBezTo>
                    <a:pt x="35" y="60"/>
                    <a:pt x="42" y="56"/>
                    <a:pt x="49" y="54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0" y="53"/>
                    <a:pt x="48" y="54"/>
                    <a:pt x="46" y="55"/>
                  </a:cubicBezTo>
                  <a:cubicBezTo>
                    <a:pt x="39" y="58"/>
                    <a:pt x="32" y="61"/>
                    <a:pt x="25" y="64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4" y="70"/>
                    <a:pt x="11" y="71"/>
                    <a:pt x="8" y="73"/>
                  </a:cubicBezTo>
                  <a:cubicBezTo>
                    <a:pt x="8" y="72"/>
                    <a:pt x="7" y="71"/>
                    <a:pt x="7" y="70"/>
                  </a:cubicBezTo>
                  <a:cubicBezTo>
                    <a:pt x="7" y="71"/>
                    <a:pt x="7" y="71"/>
                    <a:pt x="7" y="71"/>
                  </a:cubicBezTo>
                  <a:moveTo>
                    <a:pt x="19" y="87"/>
                  </a:moveTo>
                  <a:cubicBezTo>
                    <a:pt x="19" y="87"/>
                    <a:pt x="19" y="87"/>
                    <a:pt x="20" y="86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34" y="79"/>
                    <a:pt x="44" y="73"/>
                    <a:pt x="55" y="69"/>
                  </a:cubicBezTo>
                  <a:cubicBezTo>
                    <a:pt x="57" y="68"/>
                    <a:pt x="59" y="67"/>
                    <a:pt x="61" y="66"/>
                  </a:cubicBezTo>
                  <a:cubicBezTo>
                    <a:pt x="65" y="64"/>
                    <a:pt x="69" y="62"/>
                    <a:pt x="74" y="61"/>
                  </a:cubicBezTo>
                  <a:cubicBezTo>
                    <a:pt x="80" y="58"/>
                    <a:pt x="86" y="56"/>
                    <a:pt x="92" y="52"/>
                  </a:cubicBezTo>
                  <a:cubicBezTo>
                    <a:pt x="92" y="54"/>
                    <a:pt x="92" y="55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9" y="57"/>
                    <a:pt x="87" y="59"/>
                    <a:pt x="85" y="60"/>
                  </a:cubicBezTo>
                  <a:cubicBezTo>
                    <a:pt x="84" y="60"/>
                    <a:pt x="83" y="61"/>
                    <a:pt x="83" y="61"/>
                  </a:cubicBezTo>
                  <a:cubicBezTo>
                    <a:pt x="80" y="62"/>
                    <a:pt x="78" y="63"/>
                    <a:pt x="76" y="64"/>
                  </a:cubicBezTo>
                  <a:cubicBezTo>
                    <a:pt x="65" y="68"/>
                    <a:pt x="54" y="72"/>
                    <a:pt x="43" y="76"/>
                  </a:cubicBezTo>
                  <a:cubicBezTo>
                    <a:pt x="38" y="78"/>
                    <a:pt x="34" y="80"/>
                    <a:pt x="29" y="82"/>
                  </a:cubicBezTo>
                  <a:cubicBezTo>
                    <a:pt x="27" y="83"/>
                    <a:pt x="25" y="84"/>
                    <a:pt x="22" y="86"/>
                  </a:cubicBezTo>
                  <a:cubicBezTo>
                    <a:pt x="22" y="86"/>
                    <a:pt x="20" y="87"/>
                    <a:pt x="19" y="87"/>
                  </a:cubicBezTo>
                  <a:moveTo>
                    <a:pt x="66" y="59"/>
                  </a:moveTo>
                  <a:cubicBezTo>
                    <a:pt x="69" y="58"/>
                    <a:pt x="71" y="57"/>
                    <a:pt x="73" y="56"/>
                  </a:cubicBezTo>
                  <a:cubicBezTo>
                    <a:pt x="76" y="55"/>
                    <a:pt x="80" y="54"/>
                    <a:pt x="83" y="52"/>
                  </a:cubicBezTo>
                  <a:cubicBezTo>
                    <a:pt x="84" y="52"/>
                    <a:pt x="85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0" y="54"/>
                    <a:pt x="73" y="56"/>
                    <a:pt x="66" y="59"/>
                  </a:cubicBezTo>
                  <a:moveTo>
                    <a:pt x="16" y="84"/>
                  </a:moveTo>
                  <a:cubicBezTo>
                    <a:pt x="17" y="83"/>
                    <a:pt x="19" y="82"/>
                    <a:pt x="20" y="81"/>
                  </a:cubicBezTo>
                  <a:cubicBezTo>
                    <a:pt x="22" y="80"/>
                    <a:pt x="25" y="79"/>
                    <a:pt x="27" y="78"/>
                  </a:cubicBezTo>
                  <a:cubicBezTo>
                    <a:pt x="37" y="73"/>
                    <a:pt x="47" y="68"/>
                    <a:pt x="57" y="64"/>
                  </a:cubicBezTo>
                  <a:cubicBezTo>
                    <a:pt x="68" y="59"/>
                    <a:pt x="79" y="55"/>
                    <a:pt x="90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50"/>
                    <a:pt x="92" y="51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86" y="55"/>
                    <a:pt x="80" y="57"/>
                    <a:pt x="74" y="59"/>
                  </a:cubicBezTo>
                  <a:cubicBezTo>
                    <a:pt x="69" y="62"/>
                    <a:pt x="63" y="64"/>
                    <a:pt x="58" y="67"/>
                  </a:cubicBezTo>
                  <a:cubicBezTo>
                    <a:pt x="50" y="70"/>
                    <a:pt x="42" y="73"/>
                    <a:pt x="34" y="76"/>
                  </a:cubicBezTo>
                  <a:cubicBezTo>
                    <a:pt x="29" y="78"/>
                    <a:pt x="24" y="80"/>
                    <a:pt x="19" y="83"/>
                  </a:cubicBezTo>
                  <a:cubicBezTo>
                    <a:pt x="18" y="83"/>
                    <a:pt x="17" y="83"/>
                    <a:pt x="16" y="84"/>
                  </a:cubicBezTo>
                  <a:moveTo>
                    <a:pt x="6" y="68"/>
                  </a:moveTo>
                  <a:cubicBezTo>
                    <a:pt x="6" y="67"/>
                    <a:pt x="5" y="66"/>
                    <a:pt x="5" y="65"/>
                  </a:cubicBezTo>
                  <a:cubicBezTo>
                    <a:pt x="14" y="60"/>
                    <a:pt x="24" y="58"/>
                    <a:pt x="33" y="54"/>
                  </a:cubicBezTo>
                  <a:cubicBezTo>
                    <a:pt x="37" y="52"/>
                    <a:pt x="41" y="50"/>
                    <a:pt x="46" y="48"/>
                  </a:cubicBezTo>
                  <a:cubicBezTo>
                    <a:pt x="35" y="53"/>
                    <a:pt x="25" y="59"/>
                    <a:pt x="15" y="63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0" y="65"/>
                    <a:pt x="8" y="66"/>
                    <a:pt x="6" y="68"/>
                  </a:cubicBezTo>
                  <a:moveTo>
                    <a:pt x="13" y="80"/>
                  </a:moveTo>
                  <a:cubicBezTo>
                    <a:pt x="12" y="79"/>
                    <a:pt x="11" y="78"/>
                    <a:pt x="10" y="77"/>
                  </a:cubicBezTo>
                  <a:cubicBezTo>
                    <a:pt x="17" y="77"/>
                    <a:pt x="23" y="72"/>
                    <a:pt x="28" y="70"/>
                  </a:cubicBezTo>
                  <a:cubicBezTo>
                    <a:pt x="35" y="67"/>
                    <a:pt x="42" y="65"/>
                    <a:pt x="49" y="62"/>
                  </a:cubicBezTo>
                  <a:cubicBezTo>
                    <a:pt x="56" y="58"/>
                    <a:pt x="64" y="55"/>
                    <a:pt x="72" y="52"/>
                  </a:cubicBezTo>
                  <a:cubicBezTo>
                    <a:pt x="76" y="51"/>
                    <a:pt x="80" y="50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0" y="50"/>
                    <a:pt x="76" y="51"/>
                    <a:pt x="72" y="53"/>
                  </a:cubicBezTo>
                  <a:cubicBezTo>
                    <a:pt x="65" y="56"/>
                    <a:pt x="58" y="58"/>
                    <a:pt x="52" y="61"/>
                  </a:cubicBezTo>
                  <a:cubicBezTo>
                    <a:pt x="45" y="64"/>
                    <a:pt x="38" y="67"/>
                    <a:pt x="32" y="70"/>
                  </a:cubicBezTo>
                  <a:cubicBezTo>
                    <a:pt x="28" y="72"/>
                    <a:pt x="25" y="74"/>
                    <a:pt x="22" y="76"/>
                  </a:cubicBezTo>
                  <a:cubicBezTo>
                    <a:pt x="19" y="77"/>
                    <a:pt x="16" y="79"/>
                    <a:pt x="13" y="80"/>
                  </a:cubicBezTo>
                  <a:moveTo>
                    <a:pt x="13" y="81"/>
                  </a:moveTo>
                  <a:cubicBezTo>
                    <a:pt x="14" y="80"/>
                    <a:pt x="16" y="79"/>
                    <a:pt x="17" y="79"/>
                  </a:cubicBezTo>
                  <a:cubicBezTo>
                    <a:pt x="22" y="76"/>
                    <a:pt x="27" y="73"/>
                    <a:pt x="32" y="71"/>
                  </a:cubicBezTo>
                  <a:cubicBezTo>
                    <a:pt x="43" y="65"/>
                    <a:pt x="54" y="61"/>
                    <a:pt x="65" y="56"/>
                  </a:cubicBezTo>
                  <a:cubicBezTo>
                    <a:pt x="70" y="54"/>
                    <a:pt x="75" y="52"/>
                    <a:pt x="80" y="50"/>
                  </a:cubicBezTo>
                  <a:cubicBezTo>
                    <a:pt x="82" y="49"/>
                    <a:pt x="85" y="48"/>
                    <a:pt x="87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0" y="46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6"/>
                    <a:pt x="92" y="47"/>
                    <a:pt x="92" y="49"/>
                  </a:cubicBezTo>
                  <a:cubicBezTo>
                    <a:pt x="80" y="53"/>
                    <a:pt x="68" y="58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45" y="67"/>
                    <a:pt x="35" y="71"/>
                    <a:pt x="25" y="76"/>
                  </a:cubicBezTo>
                  <a:cubicBezTo>
                    <a:pt x="22" y="77"/>
                    <a:pt x="19" y="79"/>
                    <a:pt x="16" y="80"/>
                  </a:cubicBezTo>
                  <a:cubicBezTo>
                    <a:pt x="15" y="80"/>
                    <a:pt x="14" y="80"/>
                    <a:pt x="13" y="81"/>
                  </a:cubicBezTo>
                  <a:moveTo>
                    <a:pt x="10" y="76"/>
                  </a:moveTo>
                  <a:cubicBezTo>
                    <a:pt x="11" y="76"/>
                    <a:pt x="13" y="75"/>
                    <a:pt x="14" y="75"/>
                  </a:cubicBezTo>
                  <a:cubicBezTo>
                    <a:pt x="19" y="72"/>
                    <a:pt x="24" y="70"/>
                    <a:pt x="30" y="67"/>
                  </a:cubicBezTo>
                  <a:cubicBezTo>
                    <a:pt x="41" y="62"/>
                    <a:pt x="53" y="58"/>
                    <a:pt x="65" y="53"/>
                  </a:cubicBezTo>
                  <a:cubicBezTo>
                    <a:pt x="70" y="51"/>
                    <a:pt x="75" y="49"/>
                    <a:pt x="81" y="48"/>
                  </a:cubicBezTo>
                  <a:cubicBezTo>
                    <a:pt x="83" y="47"/>
                    <a:pt x="85" y="46"/>
                    <a:pt x="86" y="45"/>
                  </a:cubicBezTo>
                  <a:cubicBezTo>
                    <a:pt x="87" y="45"/>
                    <a:pt x="88" y="45"/>
                    <a:pt x="89" y="44"/>
                  </a:cubicBezTo>
                  <a:cubicBezTo>
                    <a:pt x="90" y="44"/>
                    <a:pt x="90" y="44"/>
                    <a:pt x="91" y="4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5"/>
                    <a:pt x="89" y="45"/>
                    <a:pt x="88" y="46"/>
                  </a:cubicBezTo>
                  <a:cubicBezTo>
                    <a:pt x="86" y="46"/>
                    <a:pt x="85" y="47"/>
                    <a:pt x="84" y="47"/>
                  </a:cubicBezTo>
                  <a:cubicBezTo>
                    <a:pt x="74" y="50"/>
                    <a:pt x="63" y="54"/>
                    <a:pt x="54" y="59"/>
                  </a:cubicBezTo>
                  <a:cubicBezTo>
                    <a:pt x="43" y="64"/>
                    <a:pt x="32" y="68"/>
                    <a:pt x="22" y="72"/>
                  </a:cubicBezTo>
                  <a:cubicBezTo>
                    <a:pt x="19" y="74"/>
                    <a:pt x="16" y="75"/>
                    <a:pt x="14" y="76"/>
                  </a:cubicBezTo>
                  <a:cubicBezTo>
                    <a:pt x="13" y="76"/>
                    <a:pt x="11" y="76"/>
                    <a:pt x="10" y="76"/>
                  </a:cubicBezTo>
                  <a:moveTo>
                    <a:pt x="4" y="62"/>
                  </a:moveTo>
                  <a:cubicBezTo>
                    <a:pt x="4" y="61"/>
                    <a:pt x="4" y="60"/>
                    <a:pt x="4" y="59"/>
                  </a:cubicBezTo>
                  <a:cubicBezTo>
                    <a:pt x="6" y="58"/>
                    <a:pt x="8" y="57"/>
                    <a:pt x="10" y="56"/>
                  </a:cubicBezTo>
                  <a:cubicBezTo>
                    <a:pt x="13" y="54"/>
                    <a:pt x="16" y="53"/>
                    <a:pt x="19" y="52"/>
                  </a:cubicBezTo>
                  <a:cubicBezTo>
                    <a:pt x="27" y="48"/>
                    <a:pt x="34" y="46"/>
                    <a:pt x="42" y="43"/>
                  </a:cubicBezTo>
                  <a:cubicBezTo>
                    <a:pt x="43" y="43"/>
                    <a:pt x="44" y="42"/>
                    <a:pt x="45" y="42"/>
                  </a:cubicBezTo>
                  <a:cubicBezTo>
                    <a:pt x="44" y="42"/>
                    <a:pt x="43" y="43"/>
                    <a:pt x="42" y="43"/>
                  </a:cubicBezTo>
                  <a:cubicBezTo>
                    <a:pt x="35" y="47"/>
                    <a:pt x="28" y="50"/>
                    <a:pt x="21" y="53"/>
                  </a:cubicBezTo>
                  <a:cubicBezTo>
                    <a:pt x="15" y="56"/>
                    <a:pt x="9" y="58"/>
                    <a:pt x="4" y="62"/>
                  </a:cubicBezTo>
                  <a:moveTo>
                    <a:pt x="7" y="70"/>
                  </a:moveTo>
                  <a:cubicBezTo>
                    <a:pt x="7" y="70"/>
                    <a:pt x="7" y="69"/>
                    <a:pt x="6" y="68"/>
                  </a:cubicBezTo>
                  <a:cubicBezTo>
                    <a:pt x="9" y="67"/>
                    <a:pt x="11" y="66"/>
                    <a:pt x="13" y="65"/>
                  </a:cubicBezTo>
                  <a:cubicBezTo>
                    <a:pt x="18" y="63"/>
                    <a:pt x="22" y="61"/>
                    <a:pt x="27" y="60"/>
                  </a:cubicBezTo>
                  <a:cubicBezTo>
                    <a:pt x="38" y="55"/>
                    <a:pt x="49" y="50"/>
                    <a:pt x="60" y="46"/>
                  </a:cubicBezTo>
                  <a:cubicBezTo>
                    <a:pt x="65" y="44"/>
                    <a:pt x="69" y="43"/>
                    <a:pt x="74" y="41"/>
                  </a:cubicBezTo>
                  <a:cubicBezTo>
                    <a:pt x="72" y="42"/>
                    <a:pt x="71" y="42"/>
                    <a:pt x="70" y="43"/>
                  </a:cubicBezTo>
                  <a:cubicBezTo>
                    <a:pt x="62" y="46"/>
                    <a:pt x="54" y="49"/>
                    <a:pt x="47" y="52"/>
                  </a:cubicBezTo>
                  <a:cubicBezTo>
                    <a:pt x="40" y="55"/>
                    <a:pt x="34" y="58"/>
                    <a:pt x="27" y="61"/>
                  </a:cubicBezTo>
                  <a:cubicBezTo>
                    <a:pt x="24" y="62"/>
                    <a:pt x="21" y="63"/>
                    <a:pt x="18" y="64"/>
                  </a:cubicBezTo>
                  <a:cubicBezTo>
                    <a:pt x="14" y="66"/>
                    <a:pt x="11" y="68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4" y="56"/>
                  </a:cubicBezTo>
                  <a:cubicBezTo>
                    <a:pt x="9" y="55"/>
                    <a:pt x="14" y="52"/>
                    <a:pt x="18" y="49"/>
                  </a:cubicBezTo>
                  <a:cubicBezTo>
                    <a:pt x="25" y="45"/>
                    <a:pt x="33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4" y="43"/>
                    <a:pt x="28" y="46"/>
                    <a:pt x="22" y="49"/>
                  </a:cubicBezTo>
                  <a:cubicBezTo>
                    <a:pt x="16" y="52"/>
                    <a:pt x="10" y="55"/>
                    <a:pt x="4" y="58"/>
                  </a:cubicBezTo>
                  <a:moveTo>
                    <a:pt x="10" y="73"/>
                  </a:moveTo>
                  <a:cubicBezTo>
                    <a:pt x="10" y="73"/>
                    <a:pt x="10" y="72"/>
                    <a:pt x="11" y="72"/>
                  </a:cubicBezTo>
                  <a:cubicBezTo>
                    <a:pt x="12" y="71"/>
                    <a:pt x="13" y="71"/>
                    <a:pt x="14" y="70"/>
                  </a:cubicBezTo>
                  <a:cubicBezTo>
                    <a:pt x="20" y="68"/>
                    <a:pt x="24" y="65"/>
                    <a:pt x="30" y="62"/>
                  </a:cubicBezTo>
                  <a:cubicBezTo>
                    <a:pt x="40" y="59"/>
                    <a:pt x="50" y="54"/>
                    <a:pt x="61" y="50"/>
                  </a:cubicBezTo>
                  <a:cubicBezTo>
                    <a:pt x="70" y="47"/>
                    <a:pt x="79" y="44"/>
                    <a:pt x="88" y="40"/>
                  </a:cubicBezTo>
                  <a:cubicBezTo>
                    <a:pt x="88" y="40"/>
                    <a:pt x="88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40"/>
                    <a:pt x="90" y="41"/>
                    <a:pt x="91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6" y="45"/>
                    <a:pt x="85" y="45"/>
                  </a:cubicBezTo>
                  <a:cubicBezTo>
                    <a:pt x="82" y="46"/>
                    <a:pt x="79" y="48"/>
                    <a:pt x="76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0"/>
                    <a:pt x="72" y="50"/>
                  </a:cubicBezTo>
                  <a:cubicBezTo>
                    <a:pt x="65" y="53"/>
                    <a:pt x="58" y="55"/>
                    <a:pt x="51" y="57"/>
                  </a:cubicBezTo>
                  <a:cubicBezTo>
                    <a:pt x="40" y="61"/>
                    <a:pt x="29" y="66"/>
                    <a:pt x="18" y="70"/>
                  </a:cubicBezTo>
                  <a:cubicBezTo>
                    <a:pt x="16" y="71"/>
                    <a:pt x="14" y="71"/>
                    <a:pt x="12" y="72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84" y="37"/>
                  </a:moveTo>
                  <a:cubicBezTo>
                    <a:pt x="84" y="36"/>
                    <a:pt x="85" y="36"/>
                    <a:pt x="85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4" y="36"/>
                    <a:pt x="84" y="36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9" y="70"/>
                  </a:moveTo>
                  <a:cubicBezTo>
                    <a:pt x="14" y="67"/>
                    <a:pt x="19" y="65"/>
                    <a:pt x="25" y="62"/>
                  </a:cubicBezTo>
                  <a:cubicBezTo>
                    <a:pt x="31" y="60"/>
                    <a:pt x="36" y="57"/>
                    <a:pt x="42" y="55"/>
                  </a:cubicBezTo>
                  <a:cubicBezTo>
                    <a:pt x="48" y="53"/>
                    <a:pt x="54" y="50"/>
                    <a:pt x="60" y="48"/>
                  </a:cubicBezTo>
                  <a:cubicBezTo>
                    <a:pt x="66" y="45"/>
                    <a:pt x="72" y="43"/>
                    <a:pt x="78" y="40"/>
                  </a:cubicBezTo>
                  <a:cubicBezTo>
                    <a:pt x="78" y="40"/>
                    <a:pt x="79" y="39"/>
                    <a:pt x="80" y="39"/>
                  </a:cubicBezTo>
                  <a:cubicBezTo>
                    <a:pt x="83" y="38"/>
                    <a:pt x="85" y="37"/>
                    <a:pt x="88" y="35"/>
                  </a:cubicBezTo>
                  <a:cubicBezTo>
                    <a:pt x="88" y="36"/>
                    <a:pt x="89" y="37"/>
                    <a:pt x="89" y="38"/>
                  </a:cubicBezTo>
                  <a:cubicBezTo>
                    <a:pt x="82" y="42"/>
                    <a:pt x="75" y="44"/>
                    <a:pt x="67" y="47"/>
                  </a:cubicBezTo>
                  <a:cubicBezTo>
                    <a:pt x="65" y="47"/>
                    <a:pt x="63" y="48"/>
                    <a:pt x="61" y="49"/>
                  </a:cubicBezTo>
                  <a:cubicBezTo>
                    <a:pt x="59" y="50"/>
                    <a:pt x="57" y="50"/>
                    <a:pt x="54" y="51"/>
                  </a:cubicBezTo>
                  <a:cubicBezTo>
                    <a:pt x="44" y="55"/>
                    <a:pt x="33" y="59"/>
                    <a:pt x="23" y="63"/>
                  </a:cubicBezTo>
                  <a:cubicBezTo>
                    <a:pt x="18" y="65"/>
                    <a:pt x="13" y="68"/>
                    <a:pt x="9" y="70"/>
                  </a:cubicBezTo>
                  <a:moveTo>
                    <a:pt x="67" y="39"/>
                  </a:moveTo>
                  <a:cubicBezTo>
                    <a:pt x="71" y="38"/>
                    <a:pt x="75" y="36"/>
                    <a:pt x="78" y="35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4" y="37"/>
                    <a:pt x="71" y="38"/>
                    <a:pt x="67" y="39"/>
                  </a:cubicBezTo>
                  <a:moveTo>
                    <a:pt x="4" y="55"/>
                  </a:moveTo>
                  <a:cubicBezTo>
                    <a:pt x="4" y="54"/>
                    <a:pt x="4" y="53"/>
                    <a:pt x="4" y="52"/>
                  </a:cubicBezTo>
                  <a:cubicBezTo>
                    <a:pt x="9" y="51"/>
                    <a:pt x="14" y="48"/>
                    <a:pt x="19" y="45"/>
                  </a:cubicBezTo>
                  <a:cubicBezTo>
                    <a:pt x="25" y="42"/>
                    <a:pt x="31" y="39"/>
                    <a:pt x="38" y="37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2" y="40"/>
                    <a:pt x="26" y="43"/>
                    <a:pt x="20" y="46"/>
                  </a:cubicBezTo>
                  <a:cubicBezTo>
                    <a:pt x="15" y="49"/>
                    <a:pt x="9" y="52"/>
                    <a:pt x="4" y="55"/>
                  </a:cubicBezTo>
                  <a:moveTo>
                    <a:pt x="18" y="62"/>
                  </a:moveTo>
                  <a:cubicBezTo>
                    <a:pt x="27" y="57"/>
                    <a:pt x="37" y="53"/>
                    <a:pt x="46" y="48"/>
                  </a:cubicBezTo>
                  <a:cubicBezTo>
                    <a:pt x="59" y="42"/>
                    <a:pt x="72" y="3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2"/>
                    <a:pt x="87" y="33"/>
                    <a:pt x="88" y="34"/>
                  </a:cubicBezTo>
                  <a:cubicBezTo>
                    <a:pt x="85" y="35"/>
                    <a:pt x="83" y="36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6" y="43"/>
                    <a:pt x="54" y="48"/>
                    <a:pt x="41" y="53"/>
                  </a:cubicBezTo>
                  <a:cubicBezTo>
                    <a:pt x="35" y="56"/>
                    <a:pt x="28" y="59"/>
                    <a:pt x="22" y="61"/>
                  </a:cubicBezTo>
                  <a:cubicBezTo>
                    <a:pt x="21" y="61"/>
                    <a:pt x="19" y="62"/>
                    <a:pt x="18" y="62"/>
                  </a:cubicBezTo>
                  <a:moveTo>
                    <a:pt x="5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0" y="62"/>
                    <a:pt x="15" y="59"/>
                    <a:pt x="20" y="57"/>
                  </a:cubicBezTo>
                  <a:cubicBezTo>
                    <a:pt x="27" y="54"/>
                    <a:pt x="34" y="50"/>
                    <a:pt x="41" y="47"/>
                  </a:cubicBezTo>
                  <a:cubicBezTo>
                    <a:pt x="55" y="41"/>
                    <a:pt x="70" y="35"/>
                    <a:pt x="84" y="29"/>
                  </a:cubicBezTo>
                  <a:cubicBezTo>
                    <a:pt x="85" y="30"/>
                    <a:pt x="85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1" y="37"/>
                    <a:pt x="57" y="43"/>
                    <a:pt x="42" y="49"/>
                  </a:cubicBezTo>
                  <a:cubicBezTo>
                    <a:pt x="40" y="50"/>
                    <a:pt x="37" y="51"/>
                    <a:pt x="34" y="53"/>
                  </a:cubicBezTo>
                  <a:cubicBezTo>
                    <a:pt x="30" y="54"/>
                    <a:pt x="27" y="55"/>
                    <a:pt x="23" y="57"/>
                  </a:cubicBezTo>
                  <a:cubicBezTo>
                    <a:pt x="17" y="59"/>
                    <a:pt x="11" y="61"/>
                    <a:pt x="5" y="64"/>
                  </a:cubicBezTo>
                  <a:moveTo>
                    <a:pt x="4" y="52"/>
                  </a:moveTo>
                  <a:cubicBezTo>
                    <a:pt x="4" y="51"/>
                    <a:pt x="4" y="50"/>
                    <a:pt x="4" y="49"/>
                  </a:cubicBezTo>
                  <a:cubicBezTo>
                    <a:pt x="6" y="49"/>
                    <a:pt x="7" y="48"/>
                    <a:pt x="9" y="47"/>
                  </a:cubicBezTo>
                  <a:cubicBezTo>
                    <a:pt x="12" y="45"/>
                    <a:pt x="14" y="44"/>
                    <a:pt x="17" y="42"/>
                  </a:cubicBezTo>
                  <a:cubicBezTo>
                    <a:pt x="23" y="40"/>
                    <a:pt x="29" y="37"/>
                    <a:pt x="36" y="34"/>
                  </a:cubicBezTo>
                  <a:cubicBezTo>
                    <a:pt x="40" y="32"/>
                    <a:pt x="44" y="30"/>
                    <a:pt x="49" y="29"/>
                  </a:cubicBezTo>
                  <a:cubicBezTo>
                    <a:pt x="33" y="36"/>
                    <a:pt x="18" y="42"/>
                    <a:pt x="4" y="52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7" y="61"/>
                    <a:pt x="7" y="61"/>
                  </a:cubicBezTo>
                  <a:cubicBezTo>
                    <a:pt x="8" y="60"/>
                    <a:pt x="9" y="59"/>
                    <a:pt x="11" y="59"/>
                  </a:cubicBezTo>
                  <a:cubicBezTo>
                    <a:pt x="13" y="57"/>
                    <a:pt x="16" y="56"/>
                    <a:pt x="18" y="55"/>
                  </a:cubicBezTo>
                  <a:cubicBezTo>
                    <a:pt x="29" y="50"/>
                    <a:pt x="40" y="44"/>
                    <a:pt x="51" y="40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9" y="36"/>
                    <a:pt x="66" y="34"/>
                    <a:pt x="73" y="31"/>
                  </a:cubicBezTo>
                  <a:cubicBezTo>
                    <a:pt x="74" y="31"/>
                    <a:pt x="75" y="30"/>
                    <a:pt x="76" y="30"/>
                  </a:cubicBezTo>
                  <a:cubicBezTo>
                    <a:pt x="77" y="30"/>
                    <a:pt x="77" y="29"/>
                    <a:pt x="78" y="29"/>
                  </a:cubicBezTo>
                  <a:cubicBezTo>
                    <a:pt x="78" y="29"/>
                    <a:pt x="79" y="29"/>
                    <a:pt x="79" y="28"/>
                  </a:cubicBezTo>
                  <a:cubicBezTo>
                    <a:pt x="80" y="28"/>
                    <a:pt x="81" y="27"/>
                    <a:pt x="83" y="27"/>
                  </a:cubicBezTo>
                  <a:cubicBezTo>
                    <a:pt x="83" y="28"/>
                    <a:pt x="84" y="28"/>
                    <a:pt x="84" y="29"/>
                  </a:cubicBezTo>
                  <a:cubicBezTo>
                    <a:pt x="62" y="37"/>
                    <a:pt x="41" y="47"/>
                    <a:pt x="19" y="56"/>
                  </a:cubicBezTo>
                  <a:cubicBezTo>
                    <a:pt x="14" y="58"/>
                    <a:pt x="10" y="61"/>
                    <a:pt x="5" y="62"/>
                  </a:cubicBezTo>
                  <a:moveTo>
                    <a:pt x="23" y="39"/>
                  </a:moveTo>
                  <a:cubicBezTo>
                    <a:pt x="31" y="35"/>
                    <a:pt x="39" y="31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1" y="27"/>
                    <a:pt x="52" y="27"/>
                  </a:cubicBezTo>
                  <a:cubicBezTo>
                    <a:pt x="42" y="31"/>
                    <a:pt x="32" y="35"/>
                    <a:pt x="23" y="39"/>
                  </a:cubicBezTo>
                  <a:moveTo>
                    <a:pt x="4" y="48"/>
                  </a:moveTo>
                  <a:cubicBezTo>
                    <a:pt x="4" y="47"/>
                    <a:pt x="5" y="46"/>
                    <a:pt x="5" y="45"/>
                  </a:cubicBezTo>
                  <a:cubicBezTo>
                    <a:pt x="8" y="44"/>
                    <a:pt x="12" y="41"/>
                    <a:pt x="15" y="40"/>
                  </a:cubicBezTo>
                  <a:cubicBezTo>
                    <a:pt x="20" y="37"/>
                    <a:pt x="25" y="35"/>
                    <a:pt x="30" y="33"/>
                  </a:cubicBezTo>
                  <a:cubicBezTo>
                    <a:pt x="35" y="30"/>
                    <a:pt x="40" y="28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3" y="28"/>
                    <a:pt x="38" y="31"/>
                    <a:pt x="33" y="33"/>
                  </a:cubicBezTo>
                  <a:cubicBezTo>
                    <a:pt x="26" y="36"/>
                    <a:pt x="19" y="40"/>
                    <a:pt x="12" y="44"/>
                  </a:cubicBezTo>
                  <a:cubicBezTo>
                    <a:pt x="11" y="45"/>
                    <a:pt x="9" y="46"/>
                    <a:pt x="8" y="46"/>
                  </a:cubicBezTo>
                  <a:cubicBezTo>
                    <a:pt x="7" y="47"/>
                    <a:pt x="5" y="48"/>
                    <a:pt x="4" y="48"/>
                  </a:cubicBezTo>
                  <a:moveTo>
                    <a:pt x="13" y="54"/>
                  </a:moveTo>
                  <a:cubicBezTo>
                    <a:pt x="16" y="52"/>
                    <a:pt x="20" y="51"/>
                    <a:pt x="24" y="49"/>
                  </a:cubicBezTo>
                  <a:cubicBezTo>
                    <a:pt x="32" y="45"/>
                    <a:pt x="40" y="41"/>
                    <a:pt x="49" y="37"/>
                  </a:cubicBezTo>
                  <a:cubicBezTo>
                    <a:pt x="57" y="34"/>
                    <a:pt x="65" y="31"/>
                    <a:pt x="73" y="28"/>
                  </a:cubicBezTo>
                  <a:cubicBezTo>
                    <a:pt x="75" y="27"/>
                    <a:pt x="78" y="26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1" y="27"/>
                    <a:pt x="79" y="28"/>
                    <a:pt x="78" y="28"/>
                  </a:cubicBezTo>
                  <a:cubicBezTo>
                    <a:pt x="76" y="29"/>
                    <a:pt x="73" y="30"/>
                    <a:pt x="71" y="31"/>
                  </a:cubicBezTo>
                  <a:cubicBezTo>
                    <a:pt x="68" y="32"/>
                    <a:pt x="66" y="33"/>
                    <a:pt x="63" y="34"/>
                  </a:cubicBezTo>
                  <a:cubicBezTo>
                    <a:pt x="60" y="35"/>
                    <a:pt x="57" y="36"/>
                    <a:pt x="54" y="38"/>
                  </a:cubicBezTo>
                  <a:cubicBezTo>
                    <a:pt x="51" y="39"/>
                    <a:pt x="49" y="40"/>
                    <a:pt x="46" y="41"/>
                  </a:cubicBezTo>
                  <a:cubicBezTo>
                    <a:pt x="35" y="45"/>
                    <a:pt x="25" y="49"/>
                    <a:pt x="14" y="54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3" y="40"/>
                    <a:pt x="15" y="39"/>
                  </a:cubicBezTo>
                  <a:cubicBezTo>
                    <a:pt x="20" y="36"/>
                    <a:pt x="25" y="34"/>
                    <a:pt x="30" y="31"/>
                  </a:cubicBezTo>
                  <a:cubicBezTo>
                    <a:pt x="34" y="29"/>
                    <a:pt x="38" y="27"/>
                    <a:pt x="43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1" y="27"/>
                    <a:pt x="37" y="29"/>
                    <a:pt x="34" y="30"/>
                  </a:cubicBezTo>
                  <a:cubicBezTo>
                    <a:pt x="25" y="34"/>
                    <a:pt x="16" y="38"/>
                    <a:pt x="8" y="43"/>
                  </a:cubicBezTo>
                  <a:moveTo>
                    <a:pt x="5" y="44"/>
                  </a:moveTo>
                  <a:cubicBezTo>
                    <a:pt x="6" y="42"/>
                    <a:pt x="6" y="41"/>
                    <a:pt x="7" y="39"/>
                  </a:cubicBezTo>
                  <a:cubicBezTo>
                    <a:pt x="10" y="38"/>
                    <a:pt x="12" y="37"/>
                    <a:pt x="15" y="36"/>
                  </a:cubicBezTo>
                  <a:cubicBezTo>
                    <a:pt x="19" y="34"/>
                    <a:pt x="24" y="32"/>
                    <a:pt x="29" y="29"/>
                  </a:cubicBezTo>
                  <a:cubicBezTo>
                    <a:pt x="33" y="28"/>
                    <a:pt x="37" y="26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31"/>
                    <a:pt x="17" y="37"/>
                    <a:pt x="5" y="44"/>
                  </a:cubicBezTo>
                  <a:moveTo>
                    <a:pt x="51" y="24"/>
                  </a:moveTo>
                  <a:cubicBezTo>
                    <a:pt x="50" y="24"/>
                    <a:pt x="49" y="24"/>
                    <a:pt x="49" y="24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2" y="23"/>
                    <a:pt x="52" y="23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moveTo>
                    <a:pt x="4" y="55"/>
                  </a:moveTo>
                  <a:cubicBezTo>
                    <a:pt x="4" y="55"/>
                    <a:pt x="7" y="54"/>
                    <a:pt x="8" y="54"/>
                  </a:cubicBezTo>
                  <a:cubicBezTo>
                    <a:pt x="10" y="53"/>
                    <a:pt x="11" y="52"/>
                    <a:pt x="13" y="50"/>
                  </a:cubicBezTo>
                  <a:cubicBezTo>
                    <a:pt x="18" y="48"/>
                    <a:pt x="22" y="46"/>
                    <a:pt x="26" y="43"/>
                  </a:cubicBezTo>
                  <a:cubicBezTo>
                    <a:pt x="35" y="39"/>
                    <a:pt x="43" y="35"/>
                    <a:pt x="52" y="32"/>
                  </a:cubicBezTo>
                  <a:cubicBezTo>
                    <a:pt x="57" y="30"/>
                    <a:pt x="61" y="28"/>
                    <a:pt x="66" y="26"/>
                  </a:cubicBezTo>
                  <a:cubicBezTo>
                    <a:pt x="69" y="25"/>
                    <a:pt x="73" y="24"/>
                    <a:pt x="76" y="22"/>
                  </a:cubicBezTo>
                  <a:cubicBezTo>
                    <a:pt x="76" y="22"/>
                    <a:pt x="77" y="22"/>
                    <a:pt x="77" y="23"/>
                  </a:cubicBezTo>
                  <a:cubicBezTo>
                    <a:pt x="78" y="23"/>
                    <a:pt x="79" y="24"/>
                    <a:pt x="80" y="24"/>
                  </a:cubicBezTo>
                  <a:cubicBezTo>
                    <a:pt x="77" y="26"/>
                    <a:pt x="74" y="27"/>
                    <a:pt x="71" y="28"/>
                  </a:cubicBezTo>
                  <a:cubicBezTo>
                    <a:pt x="71" y="28"/>
                    <a:pt x="70" y="28"/>
                    <a:pt x="69" y="29"/>
                  </a:cubicBezTo>
                  <a:cubicBezTo>
                    <a:pt x="65" y="30"/>
                    <a:pt x="60" y="32"/>
                    <a:pt x="56" y="33"/>
                  </a:cubicBezTo>
                  <a:cubicBezTo>
                    <a:pt x="47" y="37"/>
                    <a:pt x="38" y="41"/>
                    <a:pt x="28" y="44"/>
                  </a:cubicBezTo>
                  <a:cubicBezTo>
                    <a:pt x="25" y="46"/>
                    <a:pt x="21" y="47"/>
                    <a:pt x="17" y="49"/>
                  </a:cubicBezTo>
                  <a:cubicBezTo>
                    <a:pt x="13" y="51"/>
                    <a:pt x="9" y="54"/>
                    <a:pt x="5" y="55"/>
                  </a:cubicBezTo>
                  <a:cubicBezTo>
                    <a:pt x="4" y="55"/>
                    <a:pt x="4" y="55"/>
                    <a:pt x="4" y="55"/>
                  </a:cubicBezTo>
                  <a:moveTo>
                    <a:pt x="63" y="27"/>
                  </a:moveTo>
                  <a:cubicBezTo>
                    <a:pt x="64" y="26"/>
                    <a:pt x="66" y="25"/>
                    <a:pt x="67" y="25"/>
                  </a:cubicBezTo>
                  <a:cubicBezTo>
                    <a:pt x="69" y="24"/>
                    <a:pt x="71" y="23"/>
                    <a:pt x="73" y="23"/>
                  </a:cubicBezTo>
                  <a:cubicBezTo>
                    <a:pt x="73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1" y="24"/>
                    <a:pt x="67" y="25"/>
                    <a:pt x="63" y="27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1" y="36"/>
                    <a:pt x="13" y="35"/>
                    <a:pt x="16" y="33"/>
                  </a:cubicBezTo>
                  <a:cubicBezTo>
                    <a:pt x="19" y="31"/>
                    <a:pt x="23" y="29"/>
                    <a:pt x="27" y="27"/>
                  </a:cubicBezTo>
                  <a:cubicBezTo>
                    <a:pt x="31" y="25"/>
                    <a:pt x="35" y="23"/>
                    <a:pt x="40" y="21"/>
                  </a:cubicBezTo>
                  <a:cubicBezTo>
                    <a:pt x="36" y="23"/>
                    <a:pt x="32" y="25"/>
                    <a:pt x="28" y="27"/>
                  </a:cubicBezTo>
                  <a:cubicBezTo>
                    <a:pt x="24" y="29"/>
                    <a:pt x="20" y="31"/>
                    <a:pt x="16" y="33"/>
                  </a:cubicBezTo>
                  <a:cubicBezTo>
                    <a:pt x="14" y="35"/>
                    <a:pt x="11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48" y="24"/>
                  </a:moveTo>
                  <a:cubicBezTo>
                    <a:pt x="47" y="24"/>
                    <a:pt x="46" y="23"/>
                    <a:pt x="45" y="23"/>
                  </a:cubicBezTo>
                  <a:cubicBezTo>
                    <a:pt x="47" y="22"/>
                    <a:pt x="49" y="21"/>
                    <a:pt x="52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0" y="23"/>
                    <a:pt x="49" y="23"/>
                    <a:pt x="48" y="24"/>
                  </a:cubicBezTo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6" y="21"/>
                    <a:pt x="49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20"/>
                    <a:pt x="47" y="22"/>
                    <a:pt x="44" y="23"/>
                  </a:cubicBezTo>
                  <a:moveTo>
                    <a:pt x="62" y="23"/>
                  </a:moveTo>
                  <a:cubicBezTo>
                    <a:pt x="62" y="23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1"/>
                    <a:pt x="67" y="20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3" y="20"/>
                    <a:pt x="75" y="21"/>
                  </a:cubicBezTo>
                  <a:cubicBezTo>
                    <a:pt x="64" y="26"/>
                    <a:pt x="53" y="30"/>
                    <a:pt x="42" y="35"/>
                  </a:cubicBezTo>
                  <a:cubicBezTo>
                    <a:pt x="31" y="39"/>
                    <a:pt x="21" y="44"/>
                    <a:pt x="11" y="49"/>
                  </a:cubicBezTo>
                  <a:cubicBezTo>
                    <a:pt x="9" y="50"/>
                    <a:pt x="6" y="51"/>
                    <a:pt x="4" y="52"/>
                  </a:cubicBezTo>
                  <a:cubicBezTo>
                    <a:pt x="6" y="51"/>
                    <a:pt x="9" y="49"/>
                    <a:pt x="11" y="48"/>
                  </a:cubicBezTo>
                  <a:cubicBezTo>
                    <a:pt x="16" y="45"/>
                    <a:pt x="21" y="42"/>
                    <a:pt x="26" y="40"/>
                  </a:cubicBezTo>
                  <a:cubicBezTo>
                    <a:pt x="36" y="35"/>
                    <a:pt x="45" y="31"/>
                    <a:pt x="55" y="26"/>
                  </a:cubicBezTo>
                  <a:cubicBezTo>
                    <a:pt x="59" y="26"/>
                    <a:pt x="62" y="25"/>
                    <a:pt x="66" y="24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4" y="22"/>
                    <a:pt x="63" y="22"/>
                    <a:pt x="62" y="23"/>
                  </a:cubicBezTo>
                  <a:moveTo>
                    <a:pt x="9" y="36"/>
                  </a:moveTo>
                  <a:cubicBezTo>
                    <a:pt x="9" y="35"/>
                    <a:pt x="10" y="34"/>
                    <a:pt x="11" y="33"/>
                  </a:cubicBezTo>
                  <a:cubicBezTo>
                    <a:pt x="16" y="30"/>
                    <a:pt x="22" y="27"/>
                    <a:pt x="27" y="24"/>
                  </a:cubicBezTo>
                  <a:cubicBezTo>
                    <a:pt x="31" y="23"/>
                    <a:pt x="34" y="21"/>
                    <a:pt x="38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30" y="23"/>
                    <a:pt x="19" y="30"/>
                    <a:pt x="9" y="36"/>
                  </a:cubicBezTo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7" y="20"/>
                    <a:pt x="60" y="19"/>
                    <a:pt x="62" y="18"/>
                  </a:cubicBezTo>
                  <a:cubicBezTo>
                    <a:pt x="60" y="19"/>
                    <a:pt x="57" y="21"/>
                    <a:pt x="54" y="22"/>
                  </a:cubicBezTo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7" y="21"/>
                    <a:pt x="61" y="19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7"/>
                    <a:pt x="67" y="18"/>
                    <a:pt x="69" y="18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2" y="22"/>
                    <a:pt x="60" y="23"/>
                    <a:pt x="58" y="24"/>
                  </a:cubicBezTo>
                  <a:cubicBezTo>
                    <a:pt x="57" y="24"/>
                    <a:pt x="55" y="24"/>
                    <a:pt x="54" y="24"/>
                  </a:cubicBezTo>
                  <a:moveTo>
                    <a:pt x="16" y="27"/>
                  </a:moveTo>
                  <a:cubicBezTo>
                    <a:pt x="19" y="23"/>
                    <a:pt x="24" y="20"/>
                    <a:pt x="29" y="18"/>
                  </a:cubicBezTo>
                  <a:cubicBezTo>
                    <a:pt x="32" y="18"/>
                    <a:pt x="34" y="17"/>
                    <a:pt x="37" y="16"/>
                  </a:cubicBezTo>
                  <a:cubicBezTo>
                    <a:pt x="35" y="17"/>
                    <a:pt x="33" y="18"/>
                    <a:pt x="31" y="19"/>
                  </a:cubicBezTo>
                  <a:cubicBezTo>
                    <a:pt x="26" y="22"/>
                    <a:pt x="21" y="24"/>
                    <a:pt x="16" y="27"/>
                  </a:cubicBezTo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7"/>
                    <a:pt x="55" y="17"/>
                    <a:pt x="54" y="18"/>
                  </a:cubicBezTo>
                  <a:moveTo>
                    <a:pt x="54" y="21"/>
                  </a:moveTo>
                  <a:cubicBezTo>
                    <a:pt x="54" y="20"/>
                    <a:pt x="54" y="19"/>
                    <a:pt x="54" y="18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6"/>
                    <a:pt x="62" y="16"/>
                    <a:pt x="63" y="17"/>
                  </a:cubicBezTo>
                  <a:cubicBezTo>
                    <a:pt x="60" y="18"/>
                    <a:pt x="57" y="20"/>
                    <a:pt x="54" y="21"/>
                  </a:cubicBezTo>
                  <a:moveTo>
                    <a:pt x="15" y="28"/>
                  </a:moveTo>
                  <a:cubicBezTo>
                    <a:pt x="20" y="25"/>
                    <a:pt x="26" y="22"/>
                    <a:pt x="31" y="20"/>
                  </a:cubicBezTo>
                  <a:cubicBezTo>
                    <a:pt x="34" y="18"/>
                    <a:pt x="36" y="17"/>
                    <a:pt x="39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29" y="21"/>
                    <a:pt x="20" y="25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1" y="37"/>
                    <a:pt x="12" y="36"/>
                    <a:pt x="14" y="35"/>
                  </a:cubicBezTo>
                  <a:cubicBezTo>
                    <a:pt x="18" y="33"/>
                    <a:pt x="23" y="30"/>
                    <a:pt x="27" y="28"/>
                  </a:cubicBezTo>
                  <a:cubicBezTo>
                    <a:pt x="36" y="24"/>
                    <a:pt x="44" y="19"/>
                    <a:pt x="52" y="15"/>
                  </a:cubicBezTo>
                  <a:cubicBezTo>
                    <a:pt x="52" y="16"/>
                    <a:pt x="52" y="17"/>
                    <a:pt x="52" y="18"/>
                  </a:cubicBezTo>
                  <a:cubicBezTo>
                    <a:pt x="50" y="19"/>
                    <a:pt x="48" y="20"/>
                    <a:pt x="47" y="20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0" y="21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6" y="26"/>
                    <a:pt x="33" y="27"/>
                  </a:cubicBezTo>
                  <a:cubicBezTo>
                    <a:pt x="29" y="29"/>
                    <a:pt x="25" y="30"/>
                    <a:pt x="21" y="32"/>
                  </a:cubicBezTo>
                  <a:cubicBezTo>
                    <a:pt x="16" y="34"/>
                    <a:pt x="12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54" y="17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moveTo>
                    <a:pt x="11" y="32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8" y="27"/>
                    <a:pt x="21" y="25"/>
                    <a:pt x="24" y="24"/>
                  </a:cubicBezTo>
                  <a:cubicBezTo>
                    <a:pt x="30" y="21"/>
                    <a:pt x="37" y="18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35" y="20"/>
                    <a:pt x="24" y="26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5"/>
                    <a:pt x="12" y="34"/>
                    <a:pt x="14" y="33"/>
                  </a:cubicBezTo>
                  <a:cubicBezTo>
                    <a:pt x="18" y="31"/>
                    <a:pt x="21" y="29"/>
                    <a:pt x="25" y="27"/>
                  </a:cubicBezTo>
                  <a:cubicBezTo>
                    <a:pt x="32" y="23"/>
                    <a:pt x="40" y="19"/>
                    <a:pt x="48" y="15"/>
                  </a:cubicBezTo>
                  <a:cubicBezTo>
                    <a:pt x="49" y="15"/>
                    <a:pt x="49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21"/>
                    <a:pt x="23" y="28"/>
                    <a:pt x="10" y="36"/>
                  </a:cubicBezTo>
                  <a:cubicBezTo>
                    <a:pt x="10" y="36"/>
                    <a:pt x="9" y="37"/>
                    <a:pt x="8" y="37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7" y="3"/>
                    <a:pt x="54" y="8"/>
                    <a:pt x="53" y="13"/>
                  </a:cubicBezTo>
                  <a:cubicBezTo>
                    <a:pt x="52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4" y="13"/>
                    <a:pt x="18" y="18"/>
                    <a:pt x="9" y="31"/>
                  </a:cubicBezTo>
                  <a:cubicBezTo>
                    <a:pt x="0" y="43"/>
                    <a:pt x="0" y="59"/>
                    <a:pt x="6" y="73"/>
                  </a:cubicBezTo>
                  <a:cubicBezTo>
                    <a:pt x="9" y="80"/>
                    <a:pt x="15" y="88"/>
                    <a:pt x="22" y="93"/>
                  </a:cubicBezTo>
                  <a:cubicBezTo>
                    <a:pt x="26" y="96"/>
                    <a:pt x="30" y="97"/>
                    <a:pt x="35" y="97"/>
                  </a:cubicBezTo>
                  <a:cubicBezTo>
                    <a:pt x="38" y="97"/>
                    <a:pt x="42" y="96"/>
                    <a:pt x="45" y="96"/>
                  </a:cubicBezTo>
                  <a:cubicBezTo>
                    <a:pt x="45" y="97"/>
                    <a:pt x="44" y="98"/>
                    <a:pt x="43" y="100"/>
                  </a:cubicBezTo>
                  <a:cubicBezTo>
                    <a:pt x="43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7" y="100"/>
                    <a:pt x="47" y="100"/>
                  </a:cubicBezTo>
                  <a:cubicBezTo>
                    <a:pt x="48" y="100"/>
                    <a:pt x="48" y="100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100"/>
                    <a:pt x="49" y="100"/>
                  </a:cubicBezTo>
                  <a:cubicBezTo>
                    <a:pt x="50" y="100"/>
                    <a:pt x="50" y="9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2" y="97"/>
                    <a:pt x="51" y="96"/>
                  </a:cubicBezTo>
                  <a:cubicBezTo>
                    <a:pt x="56" y="98"/>
                    <a:pt x="60" y="99"/>
                    <a:pt x="65" y="99"/>
                  </a:cubicBezTo>
                  <a:cubicBezTo>
                    <a:pt x="67" y="99"/>
                    <a:pt x="70" y="99"/>
                    <a:pt x="73" y="98"/>
                  </a:cubicBezTo>
                  <a:cubicBezTo>
                    <a:pt x="81" y="94"/>
                    <a:pt x="86" y="87"/>
                    <a:pt x="89" y="79"/>
                  </a:cubicBezTo>
                  <a:cubicBezTo>
                    <a:pt x="96" y="64"/>
                    <a:pt x="97" y="45"/>
                    <a:pt x="88" y="30"/>
                  </a:cubicBezTo>
                  <a:cubicBezTo>
                    <a:pt x="81" y="19"/>
                    <a:pt x="68" y="14"/>
                    <a:pt x="55" y="13"/>
                  </a:cubicBezTo>
                  <a:cubicBezTo>
                    <a:pt x="56" y="9"/>
                    <a:pt x="59" y="5"/>
                    <a:pt x="63" y="2"/>
                  </a:cubicBezTo>
                  <a:cubicBezTo>
                    <a:pt x="64" y="2"/>
                    <a:pt x="63" y="0"/>
                    <a:pt x="6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076787" y="355824"/>
              <a:ext cx="969963" cy="822325"/>
            </a:xfrm>
            <a:custGeom>
              <a:avLst/>
              <a:gdLst>
                <a:gd name="T0" fmla="*/ 111 w 229"/>
                <a:gd name="T1" fmla="*/ 164 h 194"/>
                <a:gd name="T2" fmla="*/ 106 w 229"/>
                <a:gd name="T3" fmla="*/ 160 h 194"/>
                <a:gd name="T4" fmla="*/ 100 w 229"/>
                <a:gd name="T5" fmla="*/ 161 h 194"/>
                <a:gd name="T6" fmla="*/ 125 w 229"/>
                <a:gd name="T7" fmla="*/ 152 h 194"/>
                <a:gd name="T8" fmla="*/ 80 w 229"/>
                <a:gd name="T9" fmla="*/ 151 h 194"/>
                <a:gd name="T10" fmla="*/ 10 w 229"/>
                <a:gd name="T11" fmla="*/ 141 h 194"/>
                <a:gd name="T12" fmla="*/ 108 w 229"/>
                <a:gd name="T13" fmla="*/ 136 h 194"/>
                <a:gd name="T14" fmla="*/ 80 w 229"/>
                <a:gd name="T15" fmla="*/ 151 h 194"/>
                <a:gd name="T16" fmla="*/ 8 w 229"/>
                <a:gd name="T17" fmla="*/ 136 h 194"/>
                <a:gd name="T18" fmla="*/ 71 w 229"/>
                <a:gd name="T19" fmla="*/ 147 h 194"/>
                <a:gd name="T20" fmla="*/ 57 w 229"/>
                <a:gd name="T21" fmla="*/ 140 h 194"/>
                <a:gd name="T22" fmla="*/ 9 w 229"/>
                <a:gd name="T23" fmla="*/ 125 h 194"/>
                <a:gd name="T24" fmla="*/ 39 w 229"/>
                <a:gd name="T25" fmla="*/ 137 h 194"/>
                <a:gd name="T26" fmla="*/ 147 w 229"/>
                <a:gd name="T27" fmla="*/ 125 h 194"/>
                <a:gd name="T28" fmla="*/ 56 w 229"/>
                <a:gd name="T29" fmla="*/ 139 h 194"/>
                <a:gd name="T30" fmla="*/ 69 w 229"/>
                <a:gd name="T31" fmla="*/ 117 h 194"/>
                <a:gd name="T32" fmla="*/ 139 w 229"/>
                <a:gd name="T33" fmla="*/ 120 h 194"/>
                <a:gd name="T34" fmla="*/ 152 w 229"/>
                <a:gd name="T35" fmla="*/ 105 h 194"/>
                <a:gd name="T36" fmla="*/ 39 w 229"/>
                <a:gd name="T37" fmla="*/ 131 h 194"/>
                <a:gd name="T38" fmla="*/ 18 w 229"/>
                <a:gd name="T39" fmla="*/ 121 h 194"/>
                <a:gd name="T40" fmla="*/ 173 w 229"/>
                <a:gd name="T41" fmla="*/ 99 h 194"/>
                <a:gd name="T42" fmla="*/ 148 w 229"/>
                <a:gd name="T43" fmla="*/ 98 h 194"/>
                <a:gd name="T44" fmla="*/ 176 w 229"/>
                <a:gd name="T45" fmla="*/ 95 h 194"/>
                <a:gd name="T46" fmla="*/ 183 w 229"/>
                <a:gd name="T47" fmla="*/ 87 h 194"/>
                <a:gd name="T48" fmla="*/ 19 w 229"/>
                <a:gd name="T49" fmla="*/ 121 h 194"/>
                <a:gd name="T50" fmla="*/ 108 w 229"/>
                <a:gd name="T51" fmla="*/ 101 h 194"/>
                <a:gd name="T52" fmla="*/ 110 w 229"/>
                <a:gd name="T53" fmla="*/ 102 h 194"/>
                <a:gd name="T54" fmla="*/ 104 w 229"/>
                <a:gd name="T55" fmla="*/ 97 h 194"/>
                <a:gd name="T56" fmla="*/ 64 w 229"/>
                <a:gd name="T57" fmla="*/ 99 h 194"/>
                <a:gd name="T58" fmla="*/ 181 w 229"/>
                <a:gd name="T59" fmla="*/ 114 h 194"/>
                <a:gd name="T60" fmla="*/ 107 w 229"/>
                <a:gd name="T61" fmla="*/ 183 h 194"/>
                <a:gd name="T62" fmla="*/ 23 w 229"/>
                <a:gd name="T63" fmla="*/ 107 h 194"/>
                <a:gd name="T64" fmla="*/ 41 w 229"/>
                <a:gd name="T65" fmla="*/ 102 h 194"/>
                <a:gd name="T66" fmla="*/ 116 w 229"/>
                <a:gd name="T67" fmla="*/ 169 h 194"/>
                <a:gd name="T68" fmla="*/ 27 w 229"/>
                <a:gd name="T69" fmla="*/ 99 h 194"/>
                <a:gd name="T70" fmla="*/ 54 w 229"/>
                <a:gd name="T71" fmla="*/ 87 h 194"/>
                <a:gd name="T72" fmla="*/ 34 w 229"/>
                <a:gd name="T73" fmla="*/ 92 h 194"/>
                <a:gd name="T74" fmla="*/ 127 w 229"/>
                <a:gd name="T75" fmla="*/ 60 h 194"/>
                <a:gd name="T76" fmla="*/ 206 w 229"/>
                <a:gd name="T77" fmla="*/ 41 h 194"/>
                <a:gd name="T78" fmla="*/ 79 w 229"/>
                <a:gd name="T79" fmla="*/ 72 h 194"/>
                <a:gd name="T80" fmla="*/ 46 w 229"/>
                <a:gd name="T81" fmla="*/ 79 h 194"/>
                <a:gd name="T82" fmla="*/ 181 w 229"/>
                <a:gd name="T83" fmla="*/ 37 h 194"/>
                <a:gd name="T84" fmla="*/ 193 w 229"/>
                <a:gd name="T85" fmla="*/ 34 h 194"/>
                <a:gd name="T86" fmla="*/ 113 w 229"/>
                <a:gd name="T87" fmla="*/ 50 h 194"/>
                <a:gd name="T88" fmla="*/ 192 w 229"/>
                <a:gd name="T89" fmla="*/ 33 h 194"/>
                <a:gd name="T90" fmla="*/ 113 w 229"/>
                <a:gd name="T91" fmla="*/ 45 h 194"/>
                <a:gd name="T92" fmla="*/ 178 w 229"/>
                <a:gd name="T93" fmla="*/ 27 h 194"/>
                <a:gd name="T94" fmla="*/ 100 w 229"/>
                <a:gd name="T95" fmla="*/ 32 h 194"/>
                <a:gd name="T96" fmla="*/ 112 w 229"/>
                <a:gd name="T97" fmla="*/ 42 h 194"/>
                <a:gd name="T98" fmla="*/ 120 w 229"/>
                <a:gd name="T99" fmla="*/ 41 h 194"/>
                <a:gd name="T100" fmla="*/ 125 w 229"/>
                <a:gd name="T101" fmla="*/ 35 h 194"/>
                <a:gd name="T102" fmla="*/ 89 w 229"/>
                <a:gd name="T103" fmla="*/ 40 h 194"/>
                <a:gd name="T104" fmla="*/ 86 w 229"/>
                <a:gd name="T105" fmla="*/ 35 h 194"/>
                <a:gd name="T106" fmla="*/ 156 w 229"/>
                <a:gd name="T107" fmla="*/ 17 h 194"/>
                <a:gd name="T108" fmla="*/ 119 w 229"/>
                <a:gd name="T109" fmla="*/ 22 h 194"/>
                <a:gd name="T110" fmla="*/ 96 w 229"/>
                <a:gd name="T111" fmla="*/ 25 h 194"/>
                <a:gd name="T112" fmla="*/ 117 w 229"/>
                <a:gd name="T113" fmla="*/ 13 h 194"/>
                <a:gd name="T114" fmla="*/ 101 w 229"/>
                <a:gd name="T115" fmla="*/ 20 h 194"/>
                <a:gd name="T116" fmla="*/ 134 w 229"/>
                <a:gd name="T117" fmla="*/ 8 h 194"/>
                <a:gd name="T118" fmla="*/ 124 w 229"/>
                <a:gd name="T119" fmla="*/ 5 h 194"/>
                <a:gd name="T120" fmla="*/ 26 w 229"/>
                <a:gd name="T121" fmla="*/ 153 h 194"/>
                <a:gd name="T122" fmla="*/ 224 w 229"/>
                <a:gd name="T123" fmla="*/ 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194">
                  <a:moveTo>
                    <a:pt x="109" y="167"/>
                  </a:moveTo>
                  <a:cubicBezTo>
                    <a:pt x="108" y="166"/>
                    <a:pt x="107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7" y="165"/>
                  </a:cubicBezTo>
                  <a:cubicBezTo>
                    <a:pt x="108" y="165"/>
                    <a:pt x="111" y="165"/>
                    <a:pt x="111" y="165"/>
                  </a:cubicBezTo>
                  <a:cubicBezTo>
                    <a:pt x="110" y="166"/>
                    <a:pt x="110" y="166"/>
                    <a:pt x="109" y="167"/>
                  </a:cubicBezTo>
                  <a:moveTo>
                    <a:pt x="109" y="164"/>
                  </a:moveTo>
                  <a:cubicBezTo>
                    <a:pt x="106" y="164"/>
                    <a:pt x="111" y="162"/>
                    <a:pt x="112" y="161"/>
                  </a:cubicBezTo>
                  <a:cubicBezTo>
                    <a:pt x="113" y="161"/>
                    <a:pt x="115" y="160"/>
                    <a:pt x="117" y="160"/>
                  </a:cubicBezTo>
                  <a:cubicBezTo>
                    <a:pt x="115" y="161"/>
                    <a:pt x="114" y="162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0" y="164"/>
                    <a:pt x="110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moveTo>
                    <a:pt x="102" y="162"/>
                  </a:moveTo>
                  <a:cubicBezTo>
                    <a:pt x="104" y="162"/>
                    <a:pt x="106" y="162"/>
                    <a:pt x="108" y="161"/>
                  </a:cubicBezTo>
                  <a:cubicBezTo>
                    <a:pt x="109" y="161"/>
                    <a:pt x="111" y="160"/>
                    <a:pt x="112" y="160"/>
                  </a:cubicBezTo>
                  <a:cubicBezTo>
                    <a:pt x="113" y="160"/>
                    <a:pt x="116" y="159"/>
                    <a:pt x="117" y="159"/>
                  </a:cubicBezTo>
                  <a:cubicBezTo>
                    <a:pt x="117" y="159"/>
                    <a:pt x="117" y="159"/>
                    <a:pt x="116" y="159"/>
                  </a:cubicBezTo>
                  <a:cubicBezTo>
                    <a:pt x="113" y="160"/>
                    <a:pt x="108" y="161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164"/>
                    <a:pt x="103" y="163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moveTo>
                    <a:pt x="102" y="162"/>
                  </a:moveTo>
                  <a:cubicBezTo>
                    <a:pt x="101" y="162"/>
                    <a:pt x="104" y="160"/>
                    <a:pt x="106" y="160"/>
                  </a:cubicBezTo>
                  <a:cubicBezTo>
                    <a:pt x="111" y="158"/>
                    <a:pt x="117" y="156"/>
                    <a:pt x="123" y="153"/>
                  </a:cubicBezTo>
                  <a:cubicBezTo>
                    <a:pt x="121" y="155"/>
                    <a:pt x="120" y="157"/>
                    <a:pt x="118" y="158"/>
                  </a:cubicBezTo>
                  <a:cubicBezTo>
                    <a:pt x="115" y="158"/>
                    <a:pt x="112" y="159"/>
                    <a:pt x="109" y="160"/>
                  </a:cubicBezTo>
                  <a:cubicBezTo>
                    <a:pt x="108" y="160"/>
                    <a:pt x="106" y="161"/>
                    <a:pt x="105" y="161"/>
                  </a:cubicBezTo>
                  <a:cubicBezTo>
                    <a:pt x="103" y="161"/>
                    <a:pt x="102" y="162"/>
                    <a:pt x="102" y="162"/>
                  </a:cubicBezTo>
                  <a:moveTo>
                    <a:pt x="100" y="161"/>
                  </a:moveTo>
                  <a:cubicBezTo>
                    <a:pt x="99" y="161"/>
                    <a:pt x="97" y="160"/>
                    <a:pt x="96" y="159"/>
                  </a:cubicBezTo>
                  <a:cubicBezTo>
                    <a:pt x="100" y="159"/>
                    <a:pt x="103" y="158"/>
                    <a:pt x="107" y="157"/>
                  </a:cubicBezTo>
                  <a:cubicBezTo>
                    <a:pt x="112" y="155"/>
                    <a:pt x="117" y="154"/>
                    <a:pt x="122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4" y="153"/>
                    <a:pt x="119" y="154"/>
                    <a:pt x="119" y="154"/>
                  </a:cubicBezTo>
                  <a:cubicBezTo>
                    <a:pt x="116" y="155"/>
                    <a:pt x="114" y="156"/>
                    <a:pt x="111" y="157"/>
                  </a:cubicBezTo>
                  <a:cubicBezTo>
                    <a:pt x="107" y="158"/>
                    <a:pt x="103" y="159"/>
                    <a:pt x="100" y="161"/>
                  </a:cubicBezTo>
                  <a:cubicBezTo>
                    <a:pt x="100" y="161"/>
                    <a:pt x="100" y="161"/>
                    <a:pt x="100" y="161"/>
                  </a:cubicBezTo>
                  <a:moveTo>
                    <a:pt x="94" y="159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3" y="158"/>
                    <a:pt x="91" y="157"/>
                    <a:pt x="90" y="156"/>
                  </a:cubicBezTo>
                  <a:cubicBezTo>
                    <a:pt x="95" y="156"/>
                    <a:pt x="100" y="154"/>
                    <a:pt x="104" y="153"/>
                  </a:cubicBezTo>
                  <a:cubicBezTo>
                    <a:pt x="110" y="152"/>
                    <a:pt x="115" y="151"/>
                    <a:pt x="120" y="150"/>
                  </a:cubicBezTo>
                  <a:cubicBezTo>
                    <a:pt x="119" y="151"/>
                    <a:pt x="117" y="151"/>
                    <a:pt x="116" y="152"/>
                  </a:cubicBezTo>
                  <a:cubicBezTo>
                    <a:pt x="109" y="153"/>
                    <a:pt x="102" y="156"/>
                    <a:pt x="94" y="159"/>
                  </a:cubicBezTo>
                  <a:moveTo>
                    <a:pt x="95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7" y="159"/>
                    <a:pt x="97" y="158"/>
                  </a:cubicBezTo>
                  <a:cubicBezTo>
                    <a:pt x="107" y="155"/>
                    <a:pt x="117" y="152"/>
                    <a:pt x="127" y="149"/>
                  </a:cubicBezTo>
                  <a:cubicBezTo>
                    <a:pt x="126" y="150"/>
                    <a:pt x="125" y="151"/>
                    <a:pt x="125" y="152"/>
                  </a:cubicBezTo>
                  <a:cubicBezTo>
                    <a:pt x="120" y="152"/>
                    <a:pt x="115" y="154"/>
                    <a:pt x="110" y="155"/>
                  </a:cubicBezTo>
                  <a:cubicBezTo>
                    <a:pt x="107" y="156"/>
                    <a:pt x="104" y="157"/>
                    <a:pt x="102" y="157"/>
                  </a:cubicBezTo>
                  <a:cubicBezTo>
                    <a:pt x="101" y="158"/>
                    <a:pt x="100" y="158"/>
                    <a:pt x="99" y="158"/>
                  </a:cubicBezTo>
                  <a:cubicBezTo>
                    <a:pt x="96" y="159"/>
                    <a:pt x="95" y="159"/>
                    <a:pt x="95" y="159"/>
                  </a:cubicBezTo>
                  <a:moveTo>
                    <a:pt x="81" y="151"/>
                  </a:moveTo>
                  <a:cubicBezTo>
                    <a:pt x="88" y="151"/>
                    <a:pt x="96" y="149"/>
                    <a:pt x="102" y="148"/>
                  </a:cubicBezTo>
                  <a:cubicBezTo>
                    <a:pt x="112" y="146"/>
                    <a:pt x="121" y="143"/>
                    <a:pt x="131" y="141"/>
                  </a:cubicBezTo>
                  <a:cubicBezTo>
                    <a:pt x="131" y="141"/>
                    <a:pt x="132" y="141"/>
                    <a:pt x="132" y="141"/>
                  </a:cubicBezTo>
                  <a:cubicBezTo>
                    <a:pt x="131" y="141"/>
                    <a:pt x="130" y="142"/>
                    <a:pt x="129" y="142"/>
                  </a:cubicBezTo>
                  <a:cubicBezTo>
                    <a:pt x="125" y="144"/>
                    <a:pt x="120" y="146"/>
                    <a:pt x="115" y="147"/>
                  </a:cubicBezTo>
                  <a:cubicBezTo>
                    <a:pt x="110" y="149"/>
                    <a:pt x="105" y="150"/>
                    <a:pt x="101" y="151"/>
                  </a:cubicBezTo>
                  <a:cubicBezTo>
                    <a:pt x="96" y="153"/>
                    <a:pt x="92" y="154"/>
                    <a:pt x="88" y="155"/>
                  </a:cubicBezTo>
                  <a:cubicBezTo>
                    <a:pt x="85" y="154"/>
                    <a:pt x="83" y="153"/>
                    <a:pt x="80" y="151"/>
                  </a:cubicBezTo>
                  <a:cubicBezTo>
                    <a:pt x="80" y="151"/>
                    <a:pt x="81" y="151"/>
                    <a:pt x="81" y="151"/>
                  </a:cubicBezTo>
                  <a:moveTo>
                    <a:pt x="89" y="156"/>
                  </a:moveTo>
                  <a:cubicBezTo>
                    <a:pt x="89" y="156"/>
                    <a:pt x="89" y="156"/>
                    <a:pt x="91" y="155"/>
                  </a:cubicBezTo>
                  <a:cubicBezTo>
                    <a:pt x="105" y="150"/>
                    <a:pt x="120" y="146"/>
                    <a:pt x="135" y="141"/>
                  </a:cubicBezTo>
                  <a:cubicBezTo>
                    <a:pt x="133" y="143"/>
                    <a:pt x="130" y="146"/>
                    <a:pt x="128" y="148"/>
                  </a:cubicBezTo>
                  <a:cubicBezTo>
                    <a:pt x="122" y="149"/>
                    <a:pt x="116" y="150"/>
                    <a:pt x="110" y="152"/>
                  </a:cubicBezTo>
                  <a:cubicBezTo>
                    <a:pt x="106" y="152"/>
                    <a:pt x="102" y="153"/>
                    <a:pt x="99" y="153"/>
                  </a:cubicBezTo>
                  <a:cubicBezTo>
                    <a:pt x="97" y="154"/>
                    <a:pt x="96" y="154"/>
                    <a:pt x="94" y="155"/>
                  </a:cubicBezTo>
                  <a:cubicBezTo>
                    <a:pt x="94" y="155"/>
                    <a:pt x="90" y="156"/>
                    <a:pt x="89" y="156"/>
                  </a:cubicBezTo>
                  <a:moveTo>
                    <a:pt x="107" y="190"/>
                  </a:moveTo>
                  <a:cubicBezTo>
                    <a:pt x="90" y="183"/>
                    <a:pt x="75" y="174"/>
                    <a:pt x="59" y="167"/>
                  </a:cubicBezTo>
                  <a:cubicBezTo>
                    <a:pt x="48" y="161"/>
                    <a:pt x="38" y="156"/>
                    <a:pt x="27" y="151"/>
                  </a:cubicBezTo>
                  <a:cubicBezTo>
                    <a:pt x="22" y="148"/>
                    <a:pt x="15" y="145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2"/>
                    <a:pt x="18" y="144"/>
                    <a:pt x="22" y="146"/>
                  </a:cubicBezTo>
                  <a:cubicBezTo>
                    <a:pt x="33" y="151"/>
                    <a:pt x="44" y="156"/>
                    <a:pt x="54" y="162"/>
                  </a:cubicBezTo>
                  <a:cubicBezTo>
                    <a:pt x="66" y="167"/>
                    <a:pt x="77" y="172"/>
                    <a:pt x="88" y="178"/>
                  </a:cubicBezTo>
                  <a:cubicBezTo>
                    <a:pt x="93" y="180"/>
                    <a:pt x="100" y="182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6" y="189"/>
                    <a:pt x="107" y="190"/>
                  </a:cubicBezTo>
                  <a:moveTo>
                    <a:pt x="70" y="146"/>
                  </a:moveTo>
                  <a:cubicBezTo>
                    <a:pt x="68" y="145"/>
                    <a:pt x="66" y="145"/>
                    <a:pt x="65" y="144"/>
                  </a:cubicBezTo>
                  <a:cubicBezTo>
                    <a:pt x="79" y="141"/>
                    <a:pt x="93" y="139"/>
                    <a:pt x="107" y="136"/>
                  </a:cubicBezTo>
                  <a:cubicBezTo>
                    <a:pt x="109" y="136"/>
                    <a:pt x="111" y="135"/>
                    <a:pt x="113" y="135"/>
                  </a:cubicBezTo>
                  <a:cubicBezTo>
                    <a:pt x="111" y="135"/>
                    <a:pt x="110" y="136"/>
                    <a:pt x="108" y="136"/>
                  </a:cubicBezTo>
                  <a:cubicBezTo>
                    <a:pt x="100" y="138"/>
                    <a:pt x="93" y="140"/>
                    <a:pt x="85" y="142"/>
                  </a:cubicBezTo>
                  <a:cubicBezTo>
                    <a:pt x="82" y="143"/>
                    <a:pt x="79" y="144"/>
                    <a:pt x="76" y="144"/>
                  </a:cubicBezTo>
                  <a:cubicBezTo>
                    <a:pt x="74" y="145"/>
                    <a:pt x="72" y="145"/>
                    <a:pt x="70" y="146"/>
                  </a:cubicBezTo>
                  <a:moveTo>
                    <a:pt x="78" y="151"/>
                  </a:moveTo>
                  <a:cubicBezTo>
                    <a:pt x="76" y="149"/>
                    <a:pt x="74" y="148"/>
                    <a:pt x="71" y="147"/>
                  </a:cubicBezTo>
                  <a:cubicBezTo>
                    <a:pt x="83" y="146"/>
                    <a:pt x="94" y="144"/>
                    <a:pt x="105" y="141"/>
                  </a:cubicBezTo>
                  <a:cubicBezTo>
                    <a:pt x="117" y="139"/>
                    <a:pt x="128" y="137"/>
                    <a:pt x="139" y="134"/>
                  </a:cubicBezTo>
                  <a:cubicBezTo>
                    <a:pt x="138" y="134"/>
                    <a:pt x="136" y="135"/>
                    <a:pt x="134" y="136"/>
                  </a:cubicBezTo>
                  <a:cubicBezTo>
                    <a:pt x="132" y="136"/>
                    <a:pt x="129" y="137"/>
                    <a:pt x="127" y="137"/>
                  </a:cubicBezTo>
                  <a:cubicBezTo>
                    <a:pt x="121" y="139"/>
                    <a:pt x="116" y="140"/>
                    <a:pt x="110" y="141"/>
                  </a:cubicBezTo>
                  <a:cubicBezTo>
                    <a:pt x="104" y="142"/>
                    <a:pt x="99" y="144"/>
                    <a:pt x="93" y="146"/>
                  </a:cubicBezTo>
                  <a:cubicBezTo>
                    <a:pt x="88" y="148"/>
                    <a:pt x="83" y="148"/>
                    <a:pt x="78" y="151"/>
                  </a:cubicBezTo>
                  <a:moveTo>
                    <a:pt x="80" y="151"/>
                  </a:moveTo>
                  <a:cubicBezTo>
                    <a:pt x="78" y="151"/>
                    <a:pt x="85" y="149"/>
                    <a:pt x="85" y="149"/>
                  </a:cubicBezTo>
                  <a:cubicBezTo>
                    <a:pt x="96" y="147"/>
                    <a:pt x="105" y="143"/>
                    <a:pt x="116" y="141"/>
                  </a:cubicBezTo>
                  <a:cubicBezTo>
                    <a:pt x="124" y="139"/>
                    <a:pt x="134" y="138"/>
                    <a:pt x="142" y="133"/>
                  </a:cubicBezTo>
                  <a:cubicBezTo>
                    <a:pt x="140" y="135"/>
                    <a:pt x="138" y="137"/>
                    <a:pt x="136" y="139"/>
                  </a:cubicBezTo>
                  <a:cubicBezTo>
                    <a:pt x="126" y="142"/>
                    <a:pt x="116" y="144"/>
                    <a:pt x="105" y="146"/>
                  </a:cubicBezTo>
                  <a:cubicBezTo>
                    <a:pt x="100" y="148"/>
                    <a:pt x="95" y="148"/>
                    <a:pt x="90" y="149"/>
                  </a:cubicBezTo>
                  <a:cubicBezTo>
                    <a:pt x="87" y="150"/>
                    <a:pt x="84" y="150"/>
                    <a:pt x="81" y="151"/>
                  </a:cubicBezTo>
                  <a:cubicBezTo>
                    <a:pt x="81" y="151"/>
                    <a:pt x="81" y="151"/>
                    <a:pt x="80" y="151"/>
                  </a:cubicBezTo>
                  <a:moveTo>
                    <a:pt x="105" y="183"/>
                  </a:moveTo>
                  <a:cubicBezTo>
                    <a:pt x="100" y="180"/>
                    <a:pt x="95" y="178"/>
                    <a:pt x="90" y="176"/>
                  </a:cubicBezTo>
                  <a:cubicBezTo>
                    <a:pt x="79" y="171"/>
                    <a:pt x="69" y="166"/>
                    <a:pt x="58" y="160"/>
                  </a:cubicBezTo>
                  <a:cubicBezTo>
                    <a:pt x="47" y="155"/>
                    <a:pt x="36" y="150"/>
                    <a:pt x="25" y="144"/>
                  </a:cubicBezTo>
                  <a:cubicBezTo>
                    <a:pt x="20" y="142"/>
                    <a:pt x="12" y="139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4"/>
                    <a:pt x="8" y="133"/>
                    <a:pt x="8" y="131"/>
                  </a:cubicBezTo>
                  <a:cubicBezTo>
                    <a:pt x="22" y="140"/>
                    <a:pt x="38" y="147"/>
                    <a:pt x="53" y="154"/>
                  </a:cubicBezTo>
                  <a:cubicBezTo>
                    <a:pt x="70" y="163"/>
                    <a:pt x="88" y="170"/>
                    <a:pt x="105" y="179"/>
                  </a:cubicBezTo>
                  <a:cubicBezTo>
                    <a:pt x="105" y="180"/>
                    <a:pt x="105" y="182"/>
                    <a:pt x="105" y="183"/>
                  </a:cubicBezTo>
                  <a:moveTo>
                    <a:pt x="48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50" y="135"/>
                    <a:pt x="52" y="134"/>
                    <a:pt x="54" y="133"/>
                  </a:cubicBezTo>
                  <a:cubicBezTo>
                    <a:pt x="57" y="132"/>
                    <a:pt x="61" y="131"/>
                    <a:pt x="64" y="131"/>
                  </a:cubicBezTo>
                  <a:cubicBezTo>
                    <a:pt x="63" y="131"/>
                    <a:pt x="63" y="131"/>
                    <a:pt x="62" y="131"/>
                  </a:cubicBezTo>
                  <a:cubicBezTo>
                    <a:pt x="58" y="132"/>
                    <a:pt x="55" y="133"/>
                    <a:pt x="51" y="135"/>
                  </a:cubicBezTo>
                  <a:cubicBezTo>
                    <a:pt x="50" y="135"/>
                    <a:pt x="49" y="135"/>
                    <a:pt x="48" y="136"/>
                  </a:cubicBezTo>
                  <a:moveTo>
                    <a:pt x="71" y="147"/>
                  </a:moveTo>
                  <a:cubicBezTo>
                    <a:pt x="71" y="147"/>
                    <a:pt x="71" y="147"/>
                    <a:pt x="73" y="146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90" y="142"/>
                    <a:pt x="103" y="139"/>
                    <a:pt x="115" y="135"/>
                  </a:cubicBezTo>
                  <a:cubicBezTo>
                    <a:pt x="126" y="132"/>
                    <a:pt x="138" y="130"/>
                    <a:pt x="149" y="126"/>
                  </a:cubicBezTo>
                  <a:cubicBezTo>
                    <a:pt x="147" y="128"/>
                    <a:pt x="145" y="130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30" y="136"/>
                    <a:pt x="118" y="138"/>
                    <a:pt x="105" y="141"/>
                  </a:cubicBezTo>
                  <a:cubicBezTo>
                    <a:pt x="98" y="142"/>
                    <a:pt x="92" y="144"/>
                    <a:pt x="85" y="145"/>
                  </a:cubicBezTo>
                  <a:cubicBezTo>
                    <a:pt x="81" y="145"/>
                    <a:pt x="77" y="146"/>
                    <a:pt x="74" y="146"/>
                  </a:cubicBezTo>
                  <a:cubicBezTo>
                    <a:pt x="73" y="146"/>
                    <a:pt x="71" y="147"/>
                    <a:pt x="71" y="147"/>
                  </a:cubicBezTo>
                  <a:moveTo>
                    <a:pt x="63" y="143"/>
                  </a:moveTo>
                  <a:cubicBezTo>
                    <a:pt x="63" y="143"/>
                    <a:pt x="62" y="143"/>
                    <a:pt x="62" y="142"/>
                  </a:cubicBezTo>
                  <a:cubicBezTo>
                    <a:pt x="60" y="142"/>
                    <a:pt x="59" y="141"/>
                    <a:pt x="57" y="140"/>
                  </a:cubicBezTo>
                  <a:cubicBezTo>
                    <a:pt x="64" y="139"/>
                    <a:pt x="71" y="137"/>
                    <a:pt x="78" y="136"/>
                  </a:cubicBezTo>
                  <a:cubicBezTo>
                    <a:pt x="86" y="134"/>
                    <a:pt x="95" y="132"/>
                    <a:pt x="103" y="130"/>
                  </a:cubicBezTo>
                  <a:cubicBezTo>
                    <a:pt x="109" y="128"/>
                    <a:pt x="115" y="127"/>
                    <a:pt x="120" y="125"/>
                  </a:cubicBezTo>
                  <a:cubicBezTo>
                    <a:pt x="118" y="126"/>
                    <a:pt x="116" y="127"/>
                    <a:pt x="113" y="128"/>
                  </a:cubicBezTo>
                  <a:cubicBezTo>
                    <a:pt x="105" y="130"/>
                    <a:pt x="96" y="132"/>
                    <a:pt x="87" y="135"/>
                  </a:cubicBezTo>
                  <a:cubicBezTo>
                    <a:pt x="80" y="138"/>
                    <a:pt x="73" y="140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3" y="143"/>
                    <a:pt x="63" y="143"/>
                  </a:cubicBezTo>
                  <a:moveTo>
                    <a:pt x="106" y="176"/>
                  </a:moveTo>
                  <a:cubicBezTo>
                    <a:pt x="89" y="168"/>
                    <a:pt x="71" y="160"/>
                    <a:pt x="54" y="152"/>
                  </a:cubicBezTo>
                  <a:cubicBezTo>
                    <a:pt x="39" y="145"/>
                    <a:pt x="23" y="137"/>
                    <a:pt x="8" y="128"/>
                  </a:cubicBezTo>
                  <a:cubicBezTo>
                    <a:pt x="8" y="127"/>
                    <a:pt x="9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9" y="128"/>
                    <a:pt x="29" y="135"/>
                    <a:pt x="38" y="140"/>
                  </a:cubicBezTo>
                  <a:cubicBezTo>
                    <a:pt x="45" y="143"/>
                    <a:pt x="52" y="146"/>
                    <a:pt x="59" y="150"/>
                  </a:cubicBezTo>
                  <a:cubicBezTo>
                    <a:pt x="69" y="155"/>
                    <a:pt x="79" y="160"/>
                    <a:pt x="89" y="165"/>
                  </a:cubicBezTo>
                  <a:cubicBezTo>
                    <a:pt x="95" y="168"/>
                    <a:pt x="101" y="171"/>
                    <a:pt x="106" y="173"/>
                  </a:cubicBezTo>
                  <a:cubicBezTo>
                    <a:pt x="106" y="174"/>
                    <a:pt x="106" y="175"/>
                    <a:pt x="106" y="176"/>
                  </a:cubicBezTo>
                  <a:moveTo>
                    <a:pt x="5" y="134"/>
                  </a:moveTo>
                  <a:cubicBezTo>
                    <a:pt x="4" y="129"/>
                    <a:pt x="5" y="124"/>
                    <a:pt x="8" y="121"/>
                  </a:cubicBezTo>
                  <a:cubicBezTo>
                    <a:pt x="6" y="125"/>
                    <a:pt x="5" y="130"/>
                    <a:pt x="5" y="134"/>
                  </a:cubicBezTo>
                  <a:moveTo>
                    <a:pt x="107" y="171"/>
                  </a:moveTo>
                  <a:cubicBezTo>
                    <a:pt x="101" y="169"/>
                    <a:pt x="95" y="165"/>
                    <a:pt x="89" y="162"/>
                  </a:cubicBezTo>
                  <a:cubicBezTo>
                    <a:pt x="79" y="157"/>
                    <a:pt x="69" y="152"/>
                    <a:pt x="59" y="147"/>
                  </a:cubicBezTo>
                  <a:cubicBezTo>
                    <a:pt x="52" y="144"/>
                    <a:pt x="45" y="141"/>
                    <a:pt x="39" y="137"/>
                  </a:cubicBezTo>
                  <a:cubicBezTo>
                    <a:pt x="29" y="132"/>
                    <a:pt x="20" y="126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1" y="121"/>
                    <a:pt x="11" y="120"/>
                  </a:cubicBezTo>
                  <a:cubicBezTo>
                    <a:pt x="27" y="129"/>
                    <a:pt x="43" y="136"/>
                    <a:pt x="60" y="144"/>
                  </a:cubicBezTo>
                  <a:cubicBezTo>
                    <a:pt x="70" y="149"/>
                    <a:pt x="81" y="155"/>
                    <a:pt x="91" y="160"/>
                  </a:cubicBezTo>
                  <a:cubicBezTo>
                    <a:pt x="97" y="163"/>
                    <a:pt x="103" y="165"/>
                    <a:pt x="108" y="169"/>
                  </a:cubicBezTo>
                  <a:cubicBezTo>
                    <a:pt x="108" y="170"/>
                    <a:pt x="107" y="170"/>
                    <a:pt x="107" y="171"/>
                  </a:cubicBezTo>
                  <a:moveTo>
                    <a:pt x="157" y="116"/>
                  </a:moveTo>
                  <a:cubicBezTo>
                    <a:pt x="157" y="116"/>
                    <a:pt x="158" y="116"/>
                    <a:pt x="158" y="115"/>
                  </a:cubicBezTo>
                  <a:cubicBezTo>
                    <a:pt x="155" y="118"/>
                    <a:pt x="153" y="121"/>
                    <a:pt x="150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8" y="124"/>
                    <a:pt x="147" y="125"/>
                    <a:pt x="147" y="125"/>
                  </a:cubicBezTo>
                  <a:cubicBezTo>
                    <a:pt x="142" y="127"/>
                    <a:pt x="137" y="129"/>
                    <a:pt x="132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0" y="130"/>
                    <a:pt x="129" y="131"/>
                    <a:pt x="129" y="131"/>
                  </a:cubicBezTo>
                  <a:cubicBezTo>
                    <a:pt x="121" y="132"/>
                    <a:pt x="114" y="134"/>
                    <a:pt x="107" y="135"/>
                  </a:cubicBezTo>
                  <a:cubicBezTo>
                    <a:pt x="99" y="137"/>
                    <a:pt x="91" y="138"/>
                    <a:pt x="83" y="140"/>
                  </a:cubicBezTo>
                  <a:cubicBezTo>
                    <a:pt x="79" y="140"/>
                    <a:pt x="75" y="141"/>
                    <a:pt x="71" y="142"/>
                  </a:cubicBezTo>
                  <a:cubicBezTo>
                    <a:pt x="71" y="142"/>
                    <a:pt x="70" y="142"/>
                    <a:pt x="70" y="142"/>
                  </a:cubicBezTo>
                  <a:cubicBezTo>
                    <a:pt x="84" y="137"/>
                    <a:pt x="99" y="133"/>
                    <a:pt x="113" y="128"/>
                  </a:cubicBezTo>
                  <a:cubicBezTo>
                    <a:pt x="120" y="127"/>
                    <a:pt x="126" y="124"/>
                    <a:pt x="133" y="122"/>
                  </a:cubicBezTo>
                  <a:cubicBezTo>
                    <a:pt x="137" y="121"/>
                    <a:pt x="142" y="120"/>
                    <a:pt x="146" y="119"/>
                  </a:cubicBezTo>
                  <a:cubicBezTo>
                    <a:pt x="150" y="118"/>
                    <a:pt x="153" y="117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moveTo>
                    <a:pt x="56" y="139"/>
                  </a:moveTo>
                  <a:cubicBezTo>
                    <a:pt x="54" y="138"/>
                    <a:pt x="51" y="137"/>
                    <a:pt x="49" y="136"/>
                  </a:cubicBezTo>
                  <a:cubicBezTo>
                    <a:pt x="55" y="134"/>
                    <a:pt x="61" y="132"/>
                    <a:pt x="67" y="131"/>
                  </a:cubicBezTo>
                  <a:cubicBezTo>
                    <a:pt x="69" y="130"/>
                    <a:pt x="70" y="130"/>
                    <a:pt x="71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9" y="128"/>
                    <a:pt x="87" y="126"/>
                    <a:pt x="95" y="125"/>
                  </a:cubicBezTo>
                  <a:cubicBezTo>
                    <a:pt x="110" y="121"/>
                    <a:pt x="126" y="118"/>
                    <a:pt x="141" y="115"/>
                  </a:cubicBezTo>
                  <a:cubicBezTo>
                    <a:pt x="142" y="114"/>
                    <a:pt x="142" y="114"/>
                    <a:pt x="143" y="114"/>
                  </a:cubicBezTo>
                  <a:cubicBezTo>
                    <a:pt x="115" y="123"/>
                    <a:pt x="85" y="129"/>
                    <a:pt x="57" y="139"/>
                  </a:cubicBezTo>
                  <a:cubicBezTo>
                    <a:pt x="57" y="139"/>
                    <a:pt x="56" y="139"/>
                    <a:pt x="56" y="139"/>
                  </a:cubicBezTo>
                  <a:moveTo>
                    <a:pt x="32" y="128"/>
                  </a:moveTo>
                  <a:cubicBezTo>
                    <a:pt x="30" y="127"/>
                    <a:pt x="28" y="126"/>
                    <a:pt x="27" y="125"/>
                  </a:cubicBezTo>
                  <a:cubicBezTo>
                    <a:pt x="49" y="123"/>
                    <a:pt x="70" y="116"/>
                    <a:pt x="92" y="111"/>
                  </a:cubicBezTo>
                  <a:cubicBezTo>
                    <a:pt x="84" y="113"/>
                    <a:pt x="77" y="115"/>
                    <a:pt x="69" y="117"/>
                  </a:cubicBezTo>
                  <a:cubicBezTo>
                    <a:pt x="58" y="120"/>
                    <a:pt x="46" y="124"/>
                    <a:pt x="35" y="127"/>
                  </a:cubicBezTo>
                  <a:cubicBezTo>
                    <a:pt x="35" y="127"/>
                    <a:pt x="34" y="127"/>
                    <a:pt x="34" y="127"/>
                  </a:cubicBezTo>
                  <a:cubicBezTo>
                    <a:pt x="33" y="127"/>
                    <a:pt x="33" y="127"/>
                    <a:pt x="33" y="128"/>
                  </a:cubicBezTo>
                  <a:cubicBezTo>
                    <a:pt x="32" y="128"/>
                    <a:pt x="32" y="128"/>
                    <a:pt x="32" y="128"/>
                  </a:cubicBezTo>
                  <a:moveTo>
                    <a:pt x="58" y="139"/>
                  </a:moveTo>
                  <a:cubicBezTo>
                    <a:pt x="57" y="139"/>
                    <a:pt x="62" y="138"/>
                    <a:pt x="62" y="138"/>
                  </a:cubicBezTo>
                  <a:cubicBezTo>
                    <a:pt x="80" y="133"/>
                    <a:pt x="98" y="128"/>
                    <a:pt x="116" y="123"/>
                  </a:cubicBezTo>
                  <a:cubicBezTo>
                    <a:pt x="126" y="120"/>
                    <a:pt x="135" y="118"/>
                    <a:pt x="144" y="115"/>
                  </a:cubicBezTo>
                  <a:cubicBezTo>
                    <a:pt x="151" y="112"/>
                    <a:pt x="158" y="111"/>
                    <a:pt x="164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3" y="110"/>
                    <a:pt x="161" y="112"/>
                    <a:pt x="159" y="114"/>
                  </a:cubicBezTo>
                  <a:cubicBezTo>
                    <a:pt x="154" y="115"/>
                    <a:pt x="149" y="117"/>
                    <a:pt x="144" y="118"/>
                  </a:cubicBezTo>
                  <a:cubicBezTo>
                    <a:pt x="142" y="119"/>
                    <a:pt x="140" y="119"/>
                    <a:pt x="139" y="120"/>
                  </a:cubicBezTo>
                  <a:cubicBezTo>
                    <a:pt x="137" y="120"/>
                    <a:pt x="135" y="121"/>
                    <a:pt x="133" y="121"/>
                  </a:cubicBezTo>
                  <a:cubicBezTo>
                    <a:pt x="124" y="124"/>
                    <a:pt x="115" y="126"/>
                    <a:pt x="107" y="128"/>
                  </a:cubicBezTo>
                  <a:cubicBezTo>
                    <a:pt x="98" y="130"/>
                    <a:pt x="88" y="133"/>
                    <a:pt x="79" y="134"/>
                  </a:cubicBezTo>
                  <a:cubicBezTo>
                    <a:pt x="75" y="135"/>
                    <a:pt x="71" y="137"/>
                    <a:pt x="67" y="138"/>
                  </a:cubicBezTo>
                  <a:cubicBezTo>
                    <a:pt x="64" y="138"/>
                    <a:pt x="62" y="139"/>
                    <a:pt x="59" y="139"/>
                  </a:cubicBezTo>
                  <a:cubicBezTo>
                    <a:pt x="58" y="139"/>
                    <a:pt x="58" y="139"/>
                    <a:pt x="58" y="139"/>
                  </a:cubicBezTo>
                  <a:moveTo>
                    <a:pt x="47" y="135"/>
                  </a:moveTo>
                  <a:cubicBezTo>
                    <a:pt x="45" y="134"/>
                    <a:pt x="43" y="133"/>
                    <a:pt x="41" y="132"/>
                  </a:cubicBezTo>
                  <a:cubicBezTo>
                    <a:pt x="44" y="132"/>
                    <a:pt x="48" y="130"/>
                    <a:pt x="51" y="129"/>
                  </a:cubicBezTo>
                  <a:cubicBezTo>
                    <a:pt x="57" y="128"/>
                    <a:pt x="62" y="127"/>
                    <a:pt x="68" y="126"/>
                  </a:cubicBezTo>
                  <a:cubicBezTo>
                    <a:pt x="79" y="123"/>
                    <a:pt x="91" y="119"/>
                    <a:pt x="102" y="116"/>
                  </a:cubicBezTo>
                  <a:cubicBezTo>
                    <a:pt x="121" y="110"/>
                    <a:pt x="140" y="107"/>
                    <a:pt x="159" y="103"/>
                  </a:cubicBezTo>
                  <a:cubicBezTo>
                    <a:pt x="157" y="104"/>
                    <a:pt x="155" y="105"/>
                    <a:pt x="152" y="105"/>
                  </a:cubicBezTo>
                  <a:cubicBezTo>
                    <a:pt x="144" y="108"/>
                    <a:pt x="136" y="110"/>
                    <a:pt x="129" y="112"/>
                  </a:cubicBezTo>
                  <a:cubicBezTo>
                    <a:pt x="114" y="116"/>
                    <a:pt x="98" y="120"/>
                    <a:pt x="83" y="125"/>
                  </a:cubicBezTo>
                  <a:cubicBezTo>
                    <a:pt x="79" y="126"/>
                    <a:pt x="75" y="12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2" y="130"/>
                    <a:pt x="54" y="131"/>
                    <a:pt x="47" y="135"/>
                  </a:cubicBezTo>
                  <a:moveTo>
                    <a:pt x="39" y="131"/>
                  </a:moveTo>
                  <a:cubicBezTo>
                    <a:pt x="37" y="131"/>
                    <a:pt x="36" y="130"/>
                    <a:pt x="34" y="129"/>
                  </a:cubicBezTo>
                  <a:cubicBezTo>
                    <a:pt x="44" y="127"/>
                    <a:pt x="54" y="124"/>
                    <a:pt x="64" y="122"/>
                  </a:cubicBezTo>
                  <a:cubicBezTo>
                    <a:pt x="76" y="119"/>
                    <a:pt x="87" y="116"/>
                    <a:pt x="99" y="113"/>
                  </a:cubicBezTo>
                  <a:cubicBezTo>
                    <a:pt x="117" y="107"/>
                    <a:pt x="136" y="104"/>
                    <a:pt x="154" y="101"/>
                  </a:cubicBezTo>
                  <a:cubicBezTo>
                    <a:pt x="152" y="101"/>
                    <a:pt x="149" y="102"/>
                    <a:pt x="147" y="103"/>
                  </a:cubicBezTo>
                  <a:cubicBezTo>
                    <a:pt x="135" y="106"/>
                    <a:pt x="123" y="107"/>
                    <a:pt x="112" y="110"/>
                  </a:cubicBezTo>
                  <a:cubicBezTo>
                    <a:pt x="87" y="116"/>
                    <a:pt x="63" y="125"/>
                    <a:pt x="39" y="131"/>
                  </a:cubicBezTo>
                  <a:moveTo>
                    <a:pt x="170" y="100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0" y="102"/>
                    <a:pt x="168" y="104"/>
                    <a:pt x="166" y="106"/>
                  </a:cubicBezTo>
                  <a:cubicBezTo>
                    <a:pt x="146" y="114"/>
                    <a:pt x="123" y="117"/>
                    <a:pt x="102" y="122"/>
                  </a:cubicBezTo>
                  <a:cubicBezTo>
                    <a:pt x="94" y="124"/>
                    <a:pt x="85" y="126"/>
                    <a:pt x="77" y="128"/>
                  </a:cubicBezTo>
                  <a:cubicBezTo>
                    <a:pt x="82" y="126"/>
                    <a:pt x="86" y="125"/>
                    <a:pt x="91" y="123"/>
                  </a:cubicBezTo>
                  <a:cubicBezTo>
                    <a:pt x="106" y="119"/>
                    <a:pt x="121" y="114"/>
                    <a:pt x="136" y="111"/>
                  </a:cubicBezTo>
                  <a:cubicBezTo>
                    <a:pt x="143" y="109"/>
                    <a:pt x="151" y="107"/>
                    <a:pt x="158" y="105"/>
                  </a:cubicBezTo>
                  <a:cubicBezTo>
                    <a:pt x="161" y="104"/>
                    <a:pt x="164" y="102"/>
                    <a:pt x="167" y="101"/>
                  </a:cubicBezTo>
                  <a:cubicBezTo>
                    <a:pt x="168" y="101"/>
                    <a:pt x="169" y="101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moveTo>
                    <a:pt x="18" y="121"/>
                  </a:moveTo>
                  <a:cubicBezTo>
                    <a:pt x="16" y="120"/>
                    <a:pt x="14" y="119"/>
                    <a:pt x="12" y="118"/>
                  </a:cubicBezTo>
                  <a:cubicBezTo>
                    <a:pt x="18" y="117"/>
                    <a:pt x="23" y="115"/>
                    <a:pt x="29" y="113"/>
                  </a:cubicBezTo>
                  <a:cubicBezTo>
                    <a:pt x="37" y="111"/>
                    <a:pt x="44" y="109"/>
                    <a:pt x="52" y="107"/>
                  </a:cubicBezTo>
                  <a:cubicBezTo>
                    <a:pt x="67" y="104"/>
                    <a:pt x="81" y="102"/>
                    <a:pt x="96" y="99"/>
                  </a:cubicBezTo>
                  <a:cubicBezTo>
                    <a:pt x="85" y="102"/>
                    <a:pt x="74" y="106"/>
                    <a:pt x="62" y="109"/>
                  </a:cubicBezTo>
                  <a:cubicBezTo>
                    <a:pt x="55" y="111"/>
                    <a:pt x="48" y="112"/>
                    <a:pt x="41" y="115"/>
                  </a:cubicBezTo>
                  <a:cubicBezTo>
                    <a:pt x="34" y="117"/>
                    <a:pt x="26" y="117"/>
                    <a:pt x="20" y="120"/>
                  </a:cubicBezTo>
                  <a:cubicBezTo>
                    <a:pt x="19" y="121"/>
                    <a:pt x="19" y="121"/>
                    <a:pt x="18" y="121"/>
                  </a:cubicBezTo>
                  <a:moveTo>
                    <a:pt x="174" y="97"/>
                  </a:moveTo>
                  <a:cubicBezTo>
                    <a:pt x="174" y="97"/>
                    <a:pt x="175" y="96"/>
                    <a:pt x="175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5" y="97"/>
                    <a:pt x="174" y="98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1" y="99"/>
                    <a:pt x="169" y="100"/>
                    <a:pt x="167" y="101"/>
                  </a:cubicBezTo>
                  <a:cubicBezTo>
                    <a:pt x="166" y="101"/>
                    <a:pt x="165" y="101"/>
                    <a:pt x="164" y="101"/>
                  </a:cubicBezTo>
                  <a:cubicBezTo>
                    <a:pt x="148" y="105"/>
                    <a:pt x="132" y="107"/>
                    <a:pt x="117" y="111"/>
                  </a:cubicBezTo>
                  <a:cubicBezTo>
                    <a:pt x="101" y="115"/>
                    <a:pt x="86" y="120"/>
                    <a:pt x="71" y="124"/>
                  </a:cubicBezTo>
                  <a:cubicBezTo>
                    <a:pt x="66" y="126"/>
                    <a:pt x="61" y="127"/>
                    <a:pt x="56" y="128"/>
                  </a:cubicBezTo>
                  <a:cubicBezTo>
                    <a:pt x="71" y="123"/>
                    <a:pt x="86" y="119"/>
                    <a:pt x="101" y="114"/>
                  </a:cubicBezTo>
                  <a:cubicBezTo>
                    <a:pt x="116" y="110"/>
                    <a:pt x="132" y="107"/>
                    <a:pt x="147" y="103"/>
                  </a:cubicBezTo>
                  <a:cubicBezTo>
                    <a:pt x="156" y="101"/>
                    <a:pt x="164" y="99"/>
                    <a:pt x="173" y="97"/>
                  </a:cubicBezTo>
                  <a:cubicBezTo>
                    <a:pt x="173" y="97"/>
                    <a:pt x="174" y="97"/>
                    <a:pt x="174" y="97"/>
                  </a:cubicBezTo>
                  <a:moveTo>
                    <a:pt x="111" y="106"/>
                  </a:moveTo>
                  <a:cubicBezTo>
                    <a:pt x="122" y="103"/>
                    <a:pt x="133" y="100"/>
                    <a:pt x="144" y="98"/>
                  </a:cubicBezTo>
                  <a:cubicBezTo>
                    <a:pt x="149" y="97"/>
                    <a:pt x="153" y="97"/>
                    <a:pt x="158" y="95"/>
                  </a:cubicBezTo>
                  <a:cubicBezTo>
                    <a:pt x="155" y="96"/>
                    <a:pt x="151" y="97"/>
                    <a:pt x="148" y="98"/>
                  </a:cubicBezTo>
                  <a:cubicBezTo>
                    <a:pt x="135" y="101"/>
                    <a:pt x="123" y="103"/>
                    <a:pt x="111" y="106"/>
                  </a:cubicBezTo>
                  <a:moveTo>
                    <a:pt x="36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127"/>
                    <a:pt x="38" y="127"/>
                    <a:pt x="38" y="127"/>
                  </a:cubicBezTo>
                  <a:cubicBezTo>
                    <a:pt x="42" y="126"/>
                    <a:pt x="45" y="125"/>
                    <a:pt x="49" y="123"/>
                  </a:cubicBezTo>
                  <a:cubicBezTo>
                    <a:pt x="57" y="121"/>
                    <a:pt x="65" y="119"/>
                    <a:pt x="73" y="117"/>
                  </a:cubicBezTo>
                  <a:cubicBezTo>
                    <a:pt x="89" y="113"/>
                    <a:pt x="104" y="108"/>
                    <a:pt x="119" y="105"/>
                  </a:cubicBezTo>
                  <a:cubicBezTo>
                    <a:pt x="135" y="102"/>
                    <a:pt x="151" y="99"/>
                    <a:pt x="166" y="94"/>
                  </a:cubicBezTo>
                  <a:cubicBezTo>
                    <a:pt x="170" y="93"/>
                    <a:pt x="173" y="91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89"/>
                    <a:pt x="181" y="89"/>
                    <a:pt x="183" y="88"/>
                  </a:cubicBezTo>
                  <a:cubicBezTo>
                    <a:pt x="181" y="90"/>
                    <a:pt x="179" y="93"/>
                    <a:pt x="177" y="95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61" y="99"/>
                    <a:pt x="146" y="102"/>
                    <a:pt x="130" y="105"/>
                  </a:cubicBezTo>
                  <a:cubicBezTo>
                    <a:pt x="114" y="108"/>
                    <a:pt x="99" y="112"/>
                    <a:pt x="84" y="116"/>
                  </a:cubicBezTo>
                  <a:cubicBezTo>
                    <a:pt x="69" y="120"/>
                    <a:pt x="54" y="125"/>
                    <a:pt x="38" y="127"/>
                  </a:cubicBezTo>
                  <a:cubicBezTo>
                    <a:pt x="38" y="127"/>
                    <a:pt x="37" y="128"/>
                    <a:pt x="36" y="128"/>
                  </a:cubicBezTo>
                  <a:moveTo>
                    <a:pt x="27" y="125"/>
                  </a:moveTo>
                  <a:cubicBezTo>
                    <a:pt x="26" y="125"/>
                    <a:pt x="27" y="125"/>
                    <a:pt x="28" y="124"/>
                  </a:cubicBezTo>
                  <a:cubicBezTo>
                    <a:pt x="31" y="123"/>
                    <a:pt x="33" y="122"/>
                    <a:pt x="35" y="122"/>
                  </a:cubicBezTo>
                  <a:cubicBezTo>
                    <a:pt x="46" y="119"/>
                    <a:pt x="56" y="116"/>
                    <a:pt x="67" y="113"/>
                  </a:cubicBezTo>
                  <a:cubicBezTo>
                    <a:pt x="88" y="108"/>
                    <a:pt x="109" y="103"/>
                    <a:pt x="129" y="98"/>
                  </a:cubicBezTo>
                  <a:cubicBezTo>
                    <a:pt x="140" y="95"/>
                    <a:pt x="151" y="93"/>
                    <a:pt x="162" y="90"/>
                  </a:cubicBezTo>
                  <a:cubicBezTo>
                    <a:pt x="172" y="87"/>
                    <a:pt x="181" y="83"/>
                    <a:pt x="190" y="80"/>
                  </a:cubicBezTo>
                  <a:cubicBezTo>
                    <a:pt x="188" y="82"/>
                    <a:pt x="186" y="85"/>
                    <a:pt x="184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7"/>
                    <a:pt x="180" y="88"/>
                    <a:pt x="179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0" y="91"/>
                    <a:pt x="162" y="94"/>
                    <a:pt x="154" y="96"/>
                  </a:cubicBezTo>
                  <a:cubicBezTo>
                    <a:pt x="139" y="99"/>
                    <a:pt x="123" y="102"/>
                    <a:pt x="107" y="106"/>
                  </a:cubicBezTo>
                  <a:cubicBezTo>
                    <a:pt x="97" y="109"/>
                    <a:pt x="88" y="111"/>
                    <a:pt x="78" y="114"/>
                  </a:cubicBezTo>
                  <a:cubicBezTo>
                    <a:pt x="67" y="117"/>
                    <a:pt x="57" y="119"/>
                    <a:pt x="47" y="121"/>
                  </a:cubicBezTo>
                  <a:cubicBezTo>
                    <a:pt x="42" y="122"/>
                    <a:pt x="37" y="123"/>
                    <a:pt x="32" y="124"/>
                  </a:cubicBezTo>
                  <a:cubicBezTo>
                    <a:pt x="31" y="124"/>
                    <a:pt x="27" y="125"/>
                    <a:pt x="27" y="125"/>
                  </a:cubicBezTo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moveTo>
                    <a:pt x="25" y="125"/>
                  </a:moveTo>
                  <a:cubicBezTo>
                    <a:pt x="23" y="124"/>
                    <a:pt x="21" y="122"/>
                    <a:pt x="19" y="121"/>
                  </a:cubicBezTo>
                  <a:cubicBezTo>
                    <a:pt x="26" y="118"/>
                    <a:pt x="34" y="117"/>
                    <a:pt x="41" y="115"/>
                  </a:cubicBezTo>
                  <a:cubicBezTo>
                    <a:pt x="49" y="113"/>
                    <a:pt x="57" y="111"/>
                    <a:pt x="64" y="109"/>
                  </a:cubicBezTo>
                  <a:cubicBezTo>
                    <a:pt x="80" y="105"/>
                    <a:pt x="94" y="100"/>
                    <a:pt x="110" y="96"/>
                  </a:cubicBezTo>
                  <a:cubicBezTo>
                    <a:pt x="113" y="96"/>
                    <a:pt x="116" y="95"/>
                    <a:pt x="120" y="94"/>
                  </a:cubicBezTo>
                  <a:cubicBezTo>
                    <a:pt x="131" y="91"/>
                    <a:pt x="141" y="89"/>
                    <a:pt x="152" y="86"/>
                  </a:cubicBezTo>
                  <a:cubicBezTo>
                    <a:pt x="153" y="86"/>
                    <a:pt x="154" y="85"/>
                    <a:pt x="155" y="85"/>
                  </a:cubicBezTo>
                  <a:cubicBezTo>
                    <a:pt x="163" y="83"/>
                    <a:pt x="170" y="81"/>
                    <a:pt x="178" y="79"/>
                  </a:cubicBezTo>
                  <a:cubicBezTo>
                    <a:pt x="183" y="78"/>
                    <a:pt x="190" y="77"/>
                    <a:pt x="195" y="74"/>
                  </a:cubicBezTo>
                  <a:cubicBezTo>
                    <a:pt x="194" y="76"/>
                    <a:pt x="193" y="77"/>
                    <a:pt x="192" y="78"/>
                  </a:cubicBezTo>
                  <a:cubicBezTo>
                    <a:pt x="185" y="80"/>
                    <a:pt x="179" y="82"/>
                    <a:pt x="172" y="84"/>
                  </a:cubicBezTo>
                  <a:cubicBezTo>
                    <a:pt x="165" y="86"/>
                    <a:pt x="158" y="88"/>
                    <a:pt x="151" y="89"/>
                  </a:cubicBezTo>
                  <a:cubicBezTo>
                    <a:pt x="144" y="91"/>
                    <a:pt x="138" y="94"/>
                    <a:pt x="131" y="95"/>
                  </a:cubicBezTo>
                  <a:cubicBezTo>
                    <a:pt x="123" y="97"/>
                    <a:pt x="115" y="99"/>
                    <a:pt x="108" y="101"/>
                  </a:cubicBezTo>
                  <a:cubicBezTo>
                    <a:pt x="93" y="104"/>
                    <a:pt x="79" y="108"/>
                    <a:pt x="65" y="112"/>
                  </a:cubicBezTo>
                  <a:cubicBezTo>
                    <a:pt x="58" y="114"/>
                    <a:pt x="51" y="116"/>
                    <a:pt x="44" y="117"/>
                  </a:cubicBezTo>
                  <a:cubicBezTo>
                    <a:pt x="37" y="118"/>
                    <a:pt x="29" y="119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6" y="118"/>
                    <a:pt x="49" y="117"/>
                    <a:pt x="62" y="113"/>
                  </a:cubicBezTo>
                  <a:cubicBezTo>
                    <a:pt x="76" y="109"/>
                    <a:pt x="90" y="106"/>
                    <a:pt x="104" y="102"/>
                  </a:cubicBezTo>
                  <a:cubicBezTo>
                    <a:pt x="118" y="99"/>
                    <a:pt x="132" y="96"/>
                    <a:pt x="146" y="91"/>
                  </a:cubicBezTo>
                  <a:cubicBezTo>
                    <a:pt x="153" y="90"/>
                    <a:pt x="159" y="88"/>
                    <a:pt x="166" y="87"/>
                  </a:cubicBezTo>
                  <a:cubicBezTo>
                    <a:pt x="171" y="85"/>
                    <a:pt x="177" y="84"/>
                    <a:pt x="183" y="82"/>
                  </a:cubicBezTo>
                  <a:cubicBezTo>
                    <a:pt x="180" y="83"/>
                    <a:pt x="178" y="83"/>
                    <a:pt x="176" y="84"/>
                  </a:cubicBezTo>
                  <a:cubicBezTo>
                    <a:pt x="169" y="87"/>
                    <a:pt x="162" y="89"/>
                    <a:pt x="154" y="91"/>
                  </a:cubicBezTo>
                  <a:cubicBezTo>
                    <a:pt x="140" y="95"/>
                    <a:pt x="125" y="98"/>
                    <a:pt x="110" y="102"/>
                  </a:cubicBezTo>
                  <a:cubicBezTo>
                    <a:pt x="96" y="105"/>
                    <a:pt x="81" y="108"/>
                    <a:pt x="67" y="112"/>
                  </a:cubicBezTo>
                  <a:cubicBezTo>
                    <a:pt x="53" y="116"/>
                    <a:pt x="38" y="119"/>
                    <a:pt x="25" y="125"/>
                  </a:cubicBezTo>
                  <a:moveTo>
                    <a:pt x="12" y="117"/>
                  </a:moveTo>
                  <a:cubicBezTo>
                    <a:pt x="19" y="114"/>
                    <a:pt x="25" y="111"/>
                    <a:pt x="32" y="109"/>
                  </a:cubicBezTo>
                  <a:cubicBezTo>
                    <a:pt x="41" y="107"/>
                    <a:pt x="49" y="104"/>
                    <a:pt x="57" y="102"/>
                  </a:cubicBezTo>
                  <a:cubicBezTo>
                    <a:pt x="73" y="98"/>
                    <a:pt x="88" y="94"/>
                    <a:pt x="104" y="90"/>
                  </a:cubicBezTo>
                  <a:cubicBezTo>
                    <a:pt x="135" y="82"/>
                    <a:pt x="166" y="77"/>
                    <a:pt x="196" y="68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1" y="68"/>
                    <a:pt x="199" y="70"/>
                    <a:pt x="197" y="72"/>
                  </a:cubicBezTo>
                  <a:cubicBezTo>
                    <a:pt x="184" y="76"/>
                    <a:pt x="172" y="80"/>
                    <a:pt x="159" y="83"/>
                  </a:cubicBezTo>
                  <a:cubicBezTo>
                    <a:pt x="157" y="84"/>
                    <a:pt x="155" y="84"/>
                    <a:pt x="153" y="85"/>
                  </a:cubicBezTo>
                  <a:cubicBezTo>
                    <a:pt x="141" y="87"/>
                    <a:pt x="128" y="91"/>
                    <a:pt x="116" y="94"/>
                  </a:cubicBezTo>
                  <a:cubicBezTo>
                    <a:pt x="112" y="95"/>
                    <a:pt x="108" y="96"/>
                    <a:pt x="104" y="97"/>
                  </a:cubicBezTo>
                  <a:cubicBezTo>
                    <a:pt x="88" y="100"/>
                    <a:pt x="72" y="102"/>
                    <a:pt x="56" y="106"/>
                  </a:cubicBezTo>
                  <a:cubicBezTo>
                    <a:pt x="49" y="107"/>
                    <a:pt x="41" y="108"/>
                    <a:pt x="34" y="111"/>
                  </a:cubicBezTo>
                  <a:cubicBezTo>
                    <a:pt x="30" y="112"/>
                    <a:pt x="27" y="113"/>
                    <a:pt x="24" y="114"/>
                  </a:cubicBezTo>
                  <a:cubicBezTo>
                    <a:pt x="22" y="115"/>
                    <a:pt x="20" y="115"/>
                    <a:pt x="18" y="116"/>
                  </a:cubicBezTo>
                  <a:cubicBezTo>
                    <a:pt x="16" y="117"/>
                    <a:pt x="13" y="116"/>
                    <a:pt x="12" y="117"/>
                  </a:cubicBezTo>
                  <a:moveTo>
                    <a:pt x="13" y="116"/>
                  </a:moveTo>
                  <a:cubicBezTo>
                    <a:pt x="15" y="114"/>
                    <a:pt x="16" y="111"/>
                    <a:pt x="18" y="109"/>
                  </a:cubicBezTo>
                  <a:cubicBezTo>
                    <a:pt x="49" y="100"/>
                    <a:pt x="80" y="91"/>
                    <a:pt x="111" y="84"/>
                  </a:cubicBezTo>
                  <a:cubicBezTo>
                    <a:pt x="127" y="80"/>
                    <a:pt x="143" y="77"/>
                    <a:pt x="158" y="74"/>
                  </a:cubicBezTo>
                  <a:cubicBezTo>
                    <a:pt x="166" y="72"/>
                    <a:pt x="174" y="71"/>
                    <a:pt x="181" y="69"/>
                  </a:cubicBezTo>
                  <a:cubicBezTo>
                    <a:pt x="189" y="68"/>
                    <a:pt x="197" y="67"/>
                    <a:pt x="203" y="65"/>
                  </a:cubicBezTo>
                  <a:cubicBezTo>
                    <a:pt x="174" y="75"/>
                    <a:pt x="142" y="80"/>
                    <a:pt x="112" y="87"/>
                  </a:cubicBezTo>
                  <a:cubicBezTo>
                    <a:pt x="96" y="91"/>
                    <a:pt x="80" y="95"/>
                    <a:pt x="64" y="99"/>
                  </a:cubicBezTo>
                  <a:cubicBezTo>
                    <a:pt x="50" y="103"/>
                    <a:pt x="34" y="107"/>
                    <a:pt x="20" y="113"/>
                  </a:cubicBezTo>
                  <a:cubicBezTo>
                    <a:pt x="17" y="114"/>
                    <a:pt x="15" y="115"/>
                    <a:pt x="13" y="116"/>
                  </a:cubicBezTo>
                  <a:moveTo>
                    <a:pt x="110" y="190"/>
                  </a:moveTo>
                  <a:cubicBezTo>
                    <a:pt x="109" y="189"/>
                    <a:pt x="108" y="187"/>
                    <a:pt x="108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16" y="177"/>
                    <a:pt x="124" y="169"/>
                    <a:pt x="132" y="161"/>
                  </a:cubicBezTo>
                  <a:cubicBezTo>
                    <a:pt x="143" y="149"/>
                    <a:pt x="155" y="136"/>
                    <a:pt x="167" y="124"/>
                  </a:cubicBezTo>
                  <a:cubicBezTo>
                    <a:pt x="186" y="105"/>
                    <a:pt x="203" y="83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4" y="65"/>
                    <a:pt x="225" y="66"/>
                    <a:pt x="226" y="66"/>
                  </a:cubicBezTo>
                  <a:cubicBezTo>
                    <a:pt x="225" y="68"/>
                    <a:pt x="223" y="69"/>
                    <a:pt x="222" y="70"/>
                  </a:cubicBezTo>
                  <a:cubicBezTo>
                    <a:pt x="219" y="74"/>
                    <a:pt x="216" y="78"/>
                    <a:pt x="212" y="81"/>
                  </a:cubicBezTo>
                  <a:cubicBezTo>
                    <a:pt x="202" y="92"/>
                    <a:pt x="192" y="103"/>
                    <a:pt x="181" y="114"/>
                  </a:cubicBezTo>
                  <a:cubicBezTo>
                    <a:pt x="160" y="137"/>
                    <a:pt x="139" y="159"/>
                    <a:pt x="118" y="181"/>
                  </a:cubicBezTo>
                  <a:cubicBezTo>
                    <a:pt x="115" y="184"/>
                    <a:pt x="112" y="187"/>
                    <a:pt x="110" y="190"/>
                  </a:cubicBezTo>
                  <a:moveTo>
                    <a:pt x="107" y="183"/>
                  </a:moveTo>
                  <a:cubicBezTo>
                    <a:pt x="107" y="183"/>
                    <a:pt x="107" y="182"/>
                    <a:pt x="107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42" y="144"/>
                    <a:pt x="177" y="108"/>
                    <a:pt x="212" y="71"/>
                  </a:cubicBezTo>
                  <a:cubicBezTo>
                    <a:pt x="215" y="68"/>
                    <a:pt x="218" y="64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8" y="64"/>
                    <a:pt x="215" y="68"/>
                    <a:pt x="213" y="71"/>
                  </a:cubicBezTo>
                  <a:cubicBezTo>
                    <a:pt x="206" y="78"/>
                    <a:pt x="200" y="84"/>
                    <a:pt x="194" y="91"/>
                  </a:cubicBezTo>
                  <a:cubicBezTo>
                    <a:pt x="186" y="100"/>
                    <a:pt x="178" y="110"/>
                    <a:pt x="169" y="119"/>
                  </a:cubicBezTo>
                  <a:cubicBezTo>
                    <a:pt x="148" y="140"/>
                    <a:pt x="128" y="161"/>
                    <a:pt x="107" y="183"/>
                  </a:cubicBezTo>
                  <a:cubicBezTo>
                    <a:pt x="107" y="183"/>
                    <a:pt x="107" y="183"/>
                    <a:pt x="107" y="183"/>
                  </a:cubicBezTo>
                  <a:moveTo>
                    <a:pt x="20" y="108"/>
                  </a:moveTo>
                  <a:cubicBezTo>
                    <a:pt x="20" y="108"/>
                    <a:pt x="20" y="108"/>
                    <a:pt x="20" y="108"/>
                  </a:cubicBezTo>
                  <a:cubicBezTo>
                    <a:pt x="22" y="105"/>
                    <a:pt x="24" y="103"/>
                    <a:pt x="26" y="100"/>
                  </a:cubicBezTo>
                  <a:cubicBezTo>
                    <a:pt x="58" y="92"/>
                    <a:pt x="89" y="82"/>
                    <a:pt x="121" y="76"/>
                  </a:cubicBezTo>
                  <a:cubicBezTo>
                    <a:pt x="137" y="73"/>
                    <a:pt x="153" y="70"/>
                    <a:pt x="169" y="67"/>
                  </a:cubicBezTo>
                  <a:cubicBezTo>
                    <a:pt x="177" y="65"/>
                    <a:pt x="185" y="64"/>
                    <a:pt x="193" y="62"/>
                  </a:cubicBezTo>
                  <a:cubicBezTo>
                    <a:pt x="196" y="62"/>
                    <a:pt x="200" y="61"/>
                    <a:pt x="204" y="60"/>
                  </a:cubicBezTo>
                  <a:cubicBezTo>
                    <a:pt x="205" y="60"/>
                    <a:pt x="206" y="59"/>
                    <a:pt x="207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60"/>
                    <a:pt x="204" y="60"/>
                    <a:pt x="203" y="61"/>
                  </a:cubicBezTo>
                  <a:cubicBezTo>
                    <a:pt x="190" y="65"/>
                    <a:pt x="175" y="67"/>
                    <a:pt x="161" y="69"/>
                  </a:cubicBezTo>
                  <a:cubicBezTo>
                    <a:pt x="145" y="72"/>
                    <a:pt x="129" y="75"/>
                    <a:pt x="114" y="79"/>
                  </a:cubicBezTo>
                  <a:cubicBezTo>
                    <a:pt x="83" y="87"/>
                    <a:pt x="53" y="96"/>
                    <a:pt x="23" y="107"/>
                  </a:cubicBezTo>
                  <a:cubicBezTo>
                    <a:pt x="22" y="107"/>
                    <a:pt x="21" y="107"/>
                    <a:pt x="20" y="108"/>
                  </a:cubicBezTo>
                  <a:moveTo>
                    <a:pt x="33" y="104"/>
                  </a:moveTo>
                  <a:cubicBezTo>
                    <a:pt x="43" y="101"/>
                    <a:pt x="52" y="97"/>
                    <a:pt x="63" y="94"/>
                  </a:cubicBezTo>
                  <a:cubicBezTo>
                    <a:pt x="78" y="89"/>
                    <a:pt x="93" y="85"/>
                    <a:pt x="108" y="81"/>
                  </a:cubicBezTo>
                  <a:cubicBezTo>
                    <a:pt x="124" y="77"/>
                    <a:pt x="139" y="74"/>
                    <a:pt x="155" y="71"/>
                  </a:cubicBezTo>
                  <a:cubicBezTo>
                    <a:pt x="170" y="68"/>
                    <a:pt x="184" y="66"/>
                    <a:pt x="199" y="63"/>
                  </a:cubicBezTo>
                  <a:cubicBezTo>
                    <a:pt x="202" y="62"/>
                    <a:pt x="206" y="60"/>
                    <a:pt x="209" y="59"/>
                  </a:cubicBezTo>
                  <a:cubicBezTo>
                    <a:pt x="208" y="60"/>
                    <a:pt x="207" y="62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89" y="67"/>
                    <a:pt x="174" y="70"/>
                    <a:pt x="158" y="73"/>
                  </a:cubicBezTo>
                  <a:cubicBezTo>
                    <a:pt x="142" y="76"/>
                    <a:pt x="126" y="79"/>
                    <a:pt x="111" y="83"/>
                  </a:cubicBezTo>
                  <a:cubicBezTo>
                    <a:pt x="95" y="87"/>
                    <a:pt x="79" y="91"/>
                    <a:pt x="63" y="95"/>
                  </a:cubicBezTo>
                  <a:cubicBezTo>
                    <a:pt x="56" y="97"/>
                    <a:pt x="48" y="100"/>
                    <a:pt x="41" y="102"/>
                  </a:cubicBezTo>
                  <a:cubicBezTo>
                    <a:pt x="38" y="103"/>
                    <a:pt x="35" y="103"/>
                    <a:pt x="33" y="104"/>
                  </a:cubicBezTo>
                  <a:moveTo>
                    <a:pt x="108" y="177"/>
                  </a:moveTo>
                  <a:cubicBezTo>
                    <a:pt x="108" y="176"/>
                    <a:pt x="109" y="174"/>
                    <a:pt x="109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5" y="168"/>
                    <a:pt x="119" y="163"/>
                    <a:pt x="124" y="158"/>
                  </a:cubicBezTo>
                  <a:cubicBezTo>
                    <a:pt x="134" y="147"/>
                    <a:pt x="145" y="136"/>
                    <a:pt x="155" y="125"/>
                  </a:cubicBezTo>
                  <a:cubicBezTo>
                    <a:pt x="175" y="104"/>
                    <a:pt x="195" y="82"/>
                    <a:pt x="216" y="61"/>
                  </a:cubicBezTo>
                  <a:cubicBezTo>
                    <a:pt x="217" y="59"/>
                    <a:pt x="219" y="57"/>
                    <a:pt x="221" y="56"/>
                  </a:cubicBezTo>
                  <a:cubicBezTo>
                    <a:pt x="221" y="56"/>
                    <a:pt x="221" y="57"/>
                    <a:pt x="221" y="58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12" y="66"/>
                    <a:pt x="204" y="76"/>
                    <a:pt x="196" y="85"/>
                  </a:cubicBezTo>
                  <a:cubicBezTo>
                    <a:pt x="188" y="93"/>
                    <a:pt x="180" y="102"/>
                    <a:pt x="172" y="111"/>
                  </a:cubicBezTo>
                  <a:cubicBezTo>
                    <a:pt x="153" y="130"/>
                    <a:pt x="134" y="149"/>
                    <a:pt x="116" y="169"/>
                  </a:cubicBezTo>
                  <a:cubicBezTo>
                    <a:pt x="113" y="172"/>
                    <a:pt x="110" y="174"/>
                    <a:pt x="108" y="177"/>
                  </a:cubicBezTo>
                  <a:moveTo>
                    <a:pt x="30" y="96"/>
                  </a:moveTo>
                  <a:cubicBezTo>
                    <a:pt x="45" y="91"/>
                    <a:pt x="61" y="88"/>
                    <a:pt x="77" y="84"/>
                  </a:cubicBezTo>
                  <a:cubicBezTo>
                    <a:pt x="92" y="81"/>
                    <a:pt x="108" y="77"/>
                    <a:pt x="123" y="73"/>
                  </a:cubicBezTo>
                  <a:cubicBezTo>
                    <a:pt x="139" y="69"/>
                    <a:pt x="154" y="66"/>
                    <a:pt x="170" y="63"/>
                  </a:cubicBezTo>
                  <a:cubicBezTo>
                    <a:pt x="178" y="60"/>
                    <a:pt x="186" y="58"/>
                    <a:pt x="194" y="57"/>
                  </a:cubicBezTo>
                  <a:cubicBezTo>
                    <a:pt x="201" y="55"/>
                    <a:pt x="208" y="54"/>
                    <a:pt x="215" y="52"/>
                  </a:cubicBezTo>
                  <a:cubicBezTo>
                    <a:pt x="214" y="54"/>
                    <a:pt x="212" y="56"/>
                    <a:pt x="211" y="57"/>
                  </a:cubicBezTo>
                  <a:cubicBezTo>
                    <a:pt x="210" y="57"/>
                    <a:pt x="210" y="58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9" y="58"/>
                    <a:pt x="209" y="58"/>
                    <a:pt x="208" y="58"/>
                  </a:cubicBezTo>
                  <a:cubicBezTo>
                    <a:pt x="179" y="65"/>
                    <a:pt x="148" y="69"/>
                    <a:pt x="119" y="76"/>
                  </a:cubicBezTo>
                  <a:cubicBezTo>
                    <a:pt x="88" y="82"/>
                    <a:pt x="58" y="91"/>
                    <a:pt x="27" y="99"/>
                  </a:cubicBezTo>
                  <a:cubicBezTo>
                    <a:pt x="28" y="98"/>
                    <a:pt x="29" y="97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moveTo>
                    <a:pt x="173" y="103"/>
                  </a:moveTo>
                  <a:cubicBezTo>
                    <a:pt x="188" y="85"/>
                    <a:pt x="204" y="68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1"/>
                    <a:pt x="221" y="52"/>
                    <a:pt x="221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16" y="57"/>
                    <a:pt x="211" y="62"/>
                    <a:pt x="207" y="67"/>
                  </a:cubicBezTo>
                  <a:cubicBezTo>
                    <a:pt x="197" y="77"/>
                    <a:pt x="186" y="88"/>
                    <a:pt x="176" y="99"/>
                  </a:cubicBezTo>
                  <a:cubicBezTo>
                    <a:pt x="175" y="100"/>
                    <a:pt x="174" y="102"/>
                    <a:pt x="173" y="103"/>
                  </a:cubicBezTo>
                  <a:moveTo>
                    <a:pt x="31" y="95"/>
                  </a:moveTo>
                  <a:cubicBezTo>
                    <a:pt x="31" y="95"/>
                    <a:pt x="32" y="94"/>
                    <a:pt x="33" y="93"/>
                  </a:cubicBezTo>
                  <a:cubicBezTo>
                    <a:pt x="40" y="91"/>
                    <a:pt x="47" y="89"/>
                    <a:pt x="54" y="87"/>
                  </a:cubicBezTo>
                  <a:cubicBezTo>
                    <a:pt x="62" y="85"/>
                    <a:pt x="69" y="83"/>
                    <a:pt x="77" y="81"/>
                  </a:cubicBezTo>
                  <a:cubicBezTo>
                    <a:pt x="93" y="76"/>
                    <a:pt x="109" y="72"/>
                    <a:pt x="125" y="68"/>
                  </a:cubicBezTo>
                  <a:cubicBezTo>
                    <a:pt x="142" y="64"/>
                    <a:pt x="158" y="61"/>
                    <a:pt x="175" y="57"/>
                  </a:cubicBezTo>
                  <a:cubicBezTo>
                    <a:pt x="183" y="56"/>
                    <a:pt x="191" y="54"/>
                    <a:pt x="199" y="52"/>
                  </a:cubicBezTo>
                  <a:cubicBezTo>
                    <a:pt x="206" y="51"/>
                    <a:pt x="213" y="48"/>
                    <a:pt x="221" y="47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8"/>
                    <a:pt x="218" y="50"/>
                    <a:pt x="216" y="51"/>
                  </a:cubicBezTo>
                  <a:cubicBezTo>
                    <a:pt x="201" y="55"/>
                    <a:pt x="186" y="58"/>
                    <a:pt x="171" y="61"/>
                  </a:cubicBezTo>
                  <a:cubicBezTo>
                    <a:pt x="156" y="65"/>
                    <a:pt x="140" y="68"/>
                    <a:pt x="125" y="72"/>
                  </a:cubicBezTo>
                  <a:cubicBezTo>
                    <a:pt x="109" y="75"/>
                    <a:pt x="94" y="79"/>
                    <a:pt x="78" y="83"/>
                  </a:cubicBezTo>
                  <a:cubicBezTo>
                    <a:pt x="62" y="87"/>
                    <a:pt x="46" y="90"/>
                    <a:pt x="31" y="95"/>
                  </a:cubicBezTo>
                  <a:moveTo>
                    <a:pt x="34" y="92"/>
                  </a:moveTo>
                  <a:cubicBezTo>
                    <a:pt x="34" y="91"/>
                    <a:pt x="35" y="91"/>
                    <a:pt x="36" y="90"/>
                  </a:cubicBezTo>
                  <a:cubicBezTo>
                    <a:pt x="66" y="82"/>
                    <a:pt x="95" y="74"/>
                    <a:pt x="125" y="66"/>
                  </a:cubicBezTo>
                  <a:cubicBezTo>
                    <a:pt x="156" y="59"/>
                    <a:pt x="186" y="50"/>
                    <a:pt x="217" y="44"/>
                  </a:cubicBezTo>
                  <a:cubicBezTo>
                    <a:pt x="218" y="45"/>
                    <a:pt x="219" y="45"/>
                    <a:pt x="220" y="46"/>
                  </a:cubicBezTo>
                  <a:cubicBezTo>
                    <a:pt x="214" y="47"/>
                    <a:pt x="207" y="50"/>
                    <a:pt x="201" y="51"/>
                  </a:cubicBezTo>
                  <a:cubicBezTo>
                    <a:pt x="193" y="53"/>
                    <a:pt x="184" y="55"/>
                    <a:pt x="176" y="56"/>
                  </a:cubicBezTo>
                  <a:cubicBezTo>
                    <a:pt x="160" y="59"/>
                    <a:pt x="143" y="63"/>
                    <a:pt x="127" y="67"/>
                  </a:cubicBezTo>
                  <a:cubicBezTo>
                    <a:pt x="111" y="71"/>
                    <a:pt x="95" y="75"/>
                    <a:pt x="79" y="80"/>
                  </a:cubicBezTo>
                  <a:cubicBezTo>
                    <a:pt x="71" y="82"/>
                    <a:pt x="63" y="84"/>
                    <a:pt x="55" y="86"/>
                  </a:cubicBezTo>
                  <a:cubicBezTo>
                    <a:pt x="48" y="88"/>
                    <a:pt x="41" y="89"/>
                    <a:pt x="34" y="92"/>
                  </a:cubicBezTo>
                  <a:moveTo>
                    <a:pt x="37" y="88"/>
                  </a:moveTo>
                  <a:cubicBezTo>
                    <a:pt x="38" y="87"/>
                    <a:pt x="39" y="86"/>
                    <a:pt x="40" y="85"/>
                  </a:cubicBezTo>
                  <a:cubicBezTo>
                    <a:pt x="69" y="76"/>
                    <a:pt x="98" y="67"/>
                    <a:pt x="127" y="60"/>
                  </a:cubicBezTo>
                  <a:cubicBezTo>
                    <a:pt x="141" y="56"/>
                    <a:pt x="156" y="52"/>
                    <a:pt x="170" y="48"/>
                  </a:cubicBezTo>
                  <a:cubicBezTo>
                    <a:pt x="177" y="47"/>
                    <a:pt x="183" y="45"/>
                    <a:pt x="190" y="44"/>
                  </a:cubicBezTo>
                  <a:cubicBezTo>
                    <a:pt x="194" y="43"/>
                    <a:pt x="197" y="42"/>
                    <a:pt x="201" y="42"/>
                  </a:cubicBezTo>
                  <a:cubicBezTo>
                    <a:pt x="202" y="41"/>
                    <a:pt x="204" y="41"/>
                    <a:pt x="206" y="41"/>
                  </a:cubicBezTo>
                  <a:cubicBezTo>
                    <a:pt x="206" y="41"/>
                    <a:pt x="203" y="41"/>
                    <a:pt x="202" y="42"/>
                  </a:cubicBezTo>
                  <a:cubicBezTo>
                    <a:pt x="196" y="44"/>
                    <a:pt x="189" y="45"/>
                    <a:pt x="183" y="47"/>
                  </a:cubicBezTo>
                  <a:cubicBezTo>
                    <a:pt x="175" y="48"/>
                    <a:pt x="168" y="50"/>
                    <a:pt x="160" y="52"/>
                  </a:cubicBezTo>
                  <a:cubicBezTo>
                    <a:pt x="146" y="56"/>
                    <a:pt x="132" y="60"/>
                    <a:pt x="117" y="65"/>
                  </a:cubicBezTo>
                  <a:cubicBezTo>
                    <a:pt x="103" y="69"/>
                    <a:pt x="88" y="73"/>
                    <a:pt x="74" y="78"/>
                  </a:cubicBezTo>
                  <a:cubicBezTo>
                    <a:pt x="67" y="80"/>
                    <a:pt x="60" y="82"/>
                    <a:pt x="53" y="84"/>
                  </a:cubicBezTo>
                  <a:cubicBezTo>
                    <a:pt x="48" y="85"/>
                    <a:pt x="42" y="86"/>
                    <a:pt x="37" y="88"/>
                  </a:cubicBezTo>
                  <a:moveTo>
                    <a:pt x="206" y="41"/>
                  </a:move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6" y="41"/>
                    <a:pt x="206" y="41"/>
                  </a:cubicBezTo>
                  <a:moveTo>
                    <a:pt x="46" y="86"/>
                  </a:moveTo>
                  <a:cubicBezTo>
                    <a:pt x="48" y="86"/>
                    <a:pt x="50" y="85"/>
                    <a:pt x="51" y="85"/>
                  </a:cubicBezTo>
                  <a:cubicBezTo>
                    <a:pt x="59" y="83"/>
                    <a:pt x="66" y="81"/>
                    <a:pt x="74" y="78"/>
                  </a:cubicBezTo>
                  <a:cubicBezTo>
                    <a:pt x="89" y="74"/>
                    <a:pt x="104" y="69"/>
                    <a:pt x="119" y="65"/>
                  </a:cubicBezTo>
                  <a:cubicBezTo>
                    <a:pt x="134" y="60"/>
                    <a:pt x="149" y="56"/>
                    <a:pt x="164" y="52"/>
                  </a:cubicBezTo>
                  <a:cubicBezTo>
                    <a:pt x="179" y="48"/>
                    <a:pt x="194" y="46"/>
                    <a:pt x="208" y="40"/>
                  </a:cubicBezTo>
                  <a:cubicBezTo>
                    <a:pt x="210" y="42"/>
                    <a:pt x="213" y="43"/>
                    <a:pt x="215" y="44"/>
                  </a:cubicBezTo>
                  <a:cubicBezTo>
                    <a:pt x="186" y="49"/>
                    <a:pt x="158" y="58"/>
                    <a:pt x="129" y="65"/>
                  </a:cubicBezTo>
                  <a:cubicBezTo>
                    <a:pt x="101" y="72"/>
                    <a:pt x="74" y="79"/>
                    <a:pt x="46" y="86"/>
                  </a:cubicBezTo>
                  <a:moveTo>
                    <a:pt x="41" y="84"/>
                  </a:moveTo>
                  <a:cubicBezTo>
                    <a:pt x="42" y="84"/>
                    <a:pt x="42" y="83"/>
                    <a:pt x="42" y="83"/>
                  </a:cubicBezTo>
                  <a:cubicBezTo>
                    <a:pt x="54" y="78"/>
                    <a:pt x="67" y="76"/>
                    <a:pt x="79" y="72"/>
                  </a:cubicBezTo>
                  <a:cubicBezTo>
                    <a:pt x="93" y="68"/>
                    <a:pt x="107" y="64"/>
                    <a:pt x="121" y="60"/>
                  </a:cubicBezTo>
                  <a:cubicBezTo>
                    <a:pt x="148" y="52"/>
                    <a:pt x="175" y="44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4" y="39"/>
                    <a:pt x="205" y="39"/>
                    <a:pt x="206" y="40"/>
                  </a:cubicBezTo>
                  <a:cubicBezTo>
                    <a:pt x="193" y="42"/>
                    <a:pt x="181" y="45"/>
                    <a:pt x="168" y="48"/>
                  </a:cubicBezTo>
                  <a:cubicBezTo>
                    <a:pt x="154" y="52"/>
                    <a:pt x="139" y="56"/>
                    <a:pt x="125" y="60"/>
                  </a:cubicBezTo>
                  <a:cubicBezTo>
                    <a:pt x="97" y="67"/>
                    <a:pt x="69" y="75"/>
                    <a:pt x="41" y="84"/>
                  </a:cubicBezTo>
                  <a:moveTo>
                    <a:pt x="82" y="40"/>
                  </a:moveTo>
                  <a:cubicBezTo>
                    <a:pt x="83" y="39"/>
                    <a:pt x="83" y="39"/>
                    <a:pt x="84" y="38"/>
                  </a:cubicBezTo>
                  <a:cubicBezTo>
                    <a:pt x="86" y="38"/>
                    <a:pt x="88" y="37"/>
                    <a:pt x="91" y="36"/>
                  </a:cubicBezTo>
                  <a:cubicBezTo>
                    <a:pt x="88" y="37"/>
                    <a:pt x="85" y="39"/>
                    <a:pt x="82" y="40"/>
                  </a:cubicBezTo>
                  <a:moveTo>
                    <a:pt x="44" y="82"/>
                  </a:moveTo>
                  <a:cubicBezTo>
                    <a:pt x="44" y="81"/>
                    <a:pt x="45" y="80"/>
                    <a:pt x="46" y="79"/>
                  </a:cubicBezTo>
                  <a:cubicBezTo>
                    <a:pt x="58" y="75"/>
                    <a:pt x="69" y="73"/>
                    <a:pt x="81" y="69"/>
                  </a:cubicBezTo>
                  <a:cubicBezTo>
                    <a:pt x="94" y="65"/>
                    <a:pt x="106" y="61"/>
                    <a:pt x="119" y="57"/>
                  </a:cubicBezTo>
                  <a:cubicBezTo>
                    <a:pt x="145" y="50"/>
                    <a:pt x="171" y="42"/>
                    <a:pt x="196" y="35"/>
                  </a:cubicBezTo>
                  <a:cubicBezTo>
                    <a:pt x="198" y="36"/>
                    <a:pt x="200" y="37"/>
                    <a:pt x="202" y="38"/>
                  </a:cubicBezTo>
                  <a:cubicBezTo>
                    <a:pt x="174" y="44"/>
                    <a:pt x="147" y="51"/>
                    <a:pt x="120" y="59"/>
                  </a:cubicBezTo>
                  <a:cubicBezTo>
                    <a:pt x="107" y="63"/>
                    <a:pt x="94" y="67"/>
                    <a:pt x="80" y="71"/>
                  </a:cubicBezTo>
                  <a:cubicBezTo>
                    <a:pt x="68" y="75"/>
                    <a:pt x="55" y="77"/>
                    <a:pt x="44" y="82"/>
                  </a:cubicBezTo>
                  <a:moveTo>
                    <a:pt x="48" y="77"/>
                  </a:moveTo>
                  <a:cubicBezTo>
                    <a:pt x="50" y="75"/>
                    <a:pt x="52" y="73"/>
                    <a:pt x="54" y="71"/>
                  </a:cubicBezTo>
                  <a:cubicBezTo>
                    <a:pt x="65" y="69"/>
                    <a:pt x="76" y="64"/>
                    <a:pt x="87" y="61"/>
                  </a:cubicBezTo>
                  <a:cubicBezTo>
                    <a:pt x="100" y="58"/>
                    <a:pt x="112" y="54"/>
                    <a:pt x="125" y="51"/>
                  </a:cubicBezTo>
                  <a:cubicBezTo>
                    <a:pt x="137" y="47"/>
                    <a:pt x="150" y="44"/>
                    <a:pt x="162" y="41"/>
                  </a:cubicBezTo>
                  <a:cubicBezTo>
                    <a:pt x="168" y="39"/>
                    <a:pt x="175" y="38"/>
                    <a:pt x="181" y="37"/>
                  </a:cubicBezTo>
                  <a:cubicBezTo>
                    <a:pt x="183" y="36"/>
                    <a:pt x="185" y="36"/>
                    <a:pt x="188" y="35"/>
                  </a:cubicBezTo>
                  <a:cubicBezTo>
                    <a:pt x="187" y="35"/>
                    <a:pt x="186" y="36"/>
                    <a:pt x="185" y="36"/>
                  </a:cubicBezTo>
                  <a:cubicBezTo>
                    <a:pt x="173" y="39"/>
                    <a:pt x="162" y="41"/>
                    <a:pt x="150" y="44"/>
                  </a:cubicBezTo>
                  <a:cubicBezTo>
                    <a:pt x="138" y="48"/>
                    <a:pt x="126" y="51"/>
                    <a:pt x="113" y="55"/>
                  </a:cubicBezTo>
                  <a:cubicBezTo>
                    <a:pt x="101" y="58"/>
                    <a:pt x="89" y="62"/>
                    <a:pt x="77" y="66"/>
                  </a:cubicBezTo>
                  <a:cubicBezTo>
                    <a:pt x="71" y="68"/>
                    <a:pt x="65" y="71"/>
                    <a:pt x="59" y="73"/>
                  </a:cubicBezTo>
                  <a:cubicBezTo>
                    <a:pt x="55" y="75"/>
                    <a:pt x="51" y="76"/>
                    <a:pt x="48" y="77"/>
                  </a:cubicBezTo>
                  <a:moveTo>
                    <a:pt x="53" y="76"/>
                  </a:moveTo>
                  <a:cubicBezTo>
                    <a:pt x="56" y="75"/>
                    <a:pt x="58" y="74"/>
                    <a:pt x="61" y="73"/>
                  </a:cubicBezTo>
                  <a:cubicBezTo>
                    <a:pt x="68" y="71"/>
                    <a:pt x="74" y="68"/>
                    <a:pt x="81" y="66"/>
                  </a:cubicBezTo>
                  <a:cubicBezTo>
                    <a:pt x="93" y="61"/>
                    <a:pt x="106" y="58"/>
                    <a:pt x="119" y="54"/>
                  </a:cubicBezTo>
                  <a:cubicBezTo>
                    <a:pt x="132" y="50"/>
                    <a:pt x="145" y="46"/>
                    <a:pt x="158" y="43"/>
                  </a:cubicBezTo>
                  <a:cubicBezTo>
                    <a:pt x="169" y="40"/>
                    <a:pt x="182" y="39"/>
                    <a:pt x="193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5" y="34"/>
                    <a:pt x="195" y="35"/>
                  </a:cubicBezTo>
                  <a:cubicBezTo>
                    <a:pt x="170" y="42"/>
                    <a:pt x="146" y="48"/>
                    <a:pt x="121" y="56"/>
                  </a:cubicBezTo>
                  <a:cubicBezTo>
                    <a:pt x="108" y="60"/>
                    <a:pt x="95" y="64"/>
                    <a:pt x="82" y="68"/>
                  </a:cubicBezTo>
                  <a:cubicBezTo>
                    <a:pt x="73" y="71"/>
                    <a:pt x="63" y="73"/>
                    <a:pt x="53" y="76"/>
                  </a:cubicBezTo>
                  <a:moveTo>
                    <a:pt x="56" y="68"/>
                  </a:moveTo>
                  <a:cubicBezTo>
                    <a:pt x="57" y="67"/>
                    <a:pt x="59" y="65"/>
                    <a:pt x="60" y="64"/>
                  </a:cubicBezTo>
                  <a:cubicBezTo>
                    <a:pt x="70" y="61"/>
                    <a:pt x="80" y="58"/>
                    <a:pt x="90" y="55"/>
                  </a:cubicBezTo>
                  <a:cubicBezTo>
                    <a:pt x="101" y="52"/>
                    <a:pt x="112" y="49"/>
                    <a:pt x="123" y="47"/>
                  </a:cubicBezTo>
                  <a:cubicBezTo>
                    <a:pt x="134" y="44"/>
                    <a:pt x="145" y="41"/>
                    <a:pt x="156" y="39"/>
                  </a:cubicBezTo>
                  <a:cubicBezTo>
                    <a:pt x="162" y="37"/>
                    <a:pt x="167" y="36"/>
                    <a:pt x="173" y="35"/>
                  </a:cubicBezTo>
                  <a:cubicBezTo>
                    <a:pt x="174" y="34"/>
                    <a:pt x="176" y="34"/>
                    <a:pt x="177" y="34"/>
                  </a:cubicBezTo>
                  <a:cubicBezTo>
                    <a:pt x="156" y="40"/>
                    <a:pt x="134" y="44"/>
                    <a:pt x="113" y="50"/>
                  </a:cubicBezTo>
                  <a:cubicBezTo>
                    <a:pt x="102" y="54"/>
                    <a:pt x="91" y="58"/>
                    <a:pt x="80" y="61"/>
                  </a:cubicBezTo>
                  <a:cubicBezTo>
                    <a:pt x="75" y="63"/>
                    <a:pt x="70" y="64"/>
                    <a:pt x="64" y="66"/>
                  </a:cubicBezTo>
                  <a:cubicBezTo>
                    <a:pt x="61" y="66"/>
                    <a:pt x="59" y="67"/>
                    <a:pt x="56" y="68"/>
                  </a:cubicBezTo>
                  <a:moveTo>
                    <a:pt x="55" y="70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7" y="69"/>
                    <a:pt x="57" y="69"/>
                  </a:cubicBezTo>
                  <a:cubicBezTo>
                    <a:pt x="59" y="68"/>
                    <a:pt x="62" y="67"/>
                    <a:pt x="64" y="66"/>
                  </a:cubicBezTo>
                  <a:cubicBezTo>
                    <a:pt x="70" y="65"/>
                    <a:pt x="76" y="63"/>
                    <a:pt x="82" y="61"/>
                  </a:cubicBezTo>
                  <a:cubicBezTo>
                    <a:pt x="94" y="58"/>
                    <a:pt x="105" y="53"/>
                    <a:pt x="117" y="50"/>
                  </a:cubicBezTo>
                  <a:cubicBezTo>
                    <a:pt x="129" y="46"/>
                    <a:pt x="141" y="44"/>
                    <a:pt x="152" y="41"/>
                  </a:cubicBezTo>
                  <a:cubicBezTo>
                    <a:pt x="164" y="38"/>
                    <a:pt x="175" y="36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2"/>
                    <a:pt x="190" y="33"/>
                    <a:pt x="192" y="33"/>
                  </a:cubicBezTo>
                  <a:cubicBezTo>
                    <a:pt x="169" y="38"/>
                    <a:pt x="147" y="43"/>
                    <a:pt x="124" y="50"/>
                  </a:cubicBezTo>
                  <a:cubicBezTo>
                    <a:pt x="113" y="53"/>
                    <a:pt x="101" y="57"/>
                    <a:pt x="89" y="60"/>
                  </a:cubicBezTo>
                  <a:cubicBezTo>
                    <a:pt x="77" y="63"/>
                    <a:pt x="66" y="67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moveTo>
                    <a:pt x="68" y="56"/>
                  </a:moveTo>
                  <a:cubicBezTo>
                    <a:pt x="75" y="56"/>
                    <a:pt x="81" y="54"/>
                    <a:pt x="87" y="52"/>
                  </a:cubicBezTo>
                  <a:cubicBezTo>
                    <a:pt x="97" y="49"/>
                    <a:pt x="108" y="46"/>
                    <a:pt x="118" y="42"/>
                  </a:cubicBezTo>
                  <a:cubicBezTo>
                    <a:pt x="128" y="40"/>
                    <a:pt x="138" y="37"/>
                    <a:pt x="148" y="35"/>
                  </a:cubicBezTo>
                  <a:cubicBezTo>
                    <a:pt x="153" y="33"/>
                    <a:pt x="158" y="32"/>
                    <a:pt x="163" y="31"/>
                  </a:cubicBezTo>
                  <a:cubicBezTo>
                    <a:pt x="165" y="30"/>
                    <a:pt x="168" y="29"/>
                    <a:pt x="170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3" y="32"/>
                    <a:pt x="154" y="34"/>
                    <a:pt x="145" y="36"/>
                  </a:cubicBezTo>
                  <a:cubicBezTo>
                    <a:pt x="134" y="38"/>
                    <a:pt x="124" y="42"/>
                    <a:pt x="113" y="45"/>
                  </a:cubicBezTo>
                  <a:cubicBezTo>
                    <a:pt x="103" y="48"/>
                    <a:pt x="93" y="51"/>
                    <a:pt x="83" y="54"/>
                  </a:cubicBezTo>
                  <a:cubicBezTo>
                    <a:pt x="76" y="56"/>
                    <a:pt x="69" y="58"/>
                    <a:pt x="62" y="61"/>
                  </a:cubicBezTo>
                  <a:cubicBezTo>
                    <a:pt x="64" y="60"/>
                    <a:pt x="66" y="58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3" y="61"/>
                    <a:pt x="66" y="60"/>
                    <a:pt x="68" y="59"/>
                  </a:cubicBezTo>
                  <a:cubicBezTo>
                    <a:pt x="73" y="57"/>
                    <a:pt x="78" y="56"/>
                    <a:pt x="83" y="54"/>
                  </a:cubicBezTo>
                  <a:cubicBezTo>
                    <a:pt x="94" y="51"/>
                    <a:pt x="105" y="48"/>
                    <a:pt x="115" y="45"/>
                  </a:cubicBezTo>
                  <a:cubicBezTo>
                    <a:pt x="126" y="42"/>
                    <a:pt x="136" y="38"/>
                    <a:pt x="147" y="36"/>
                  </a:cubicBezTo>
                  <a:cubicBezTo>
                    <a:pt x="157" y="34"/>
                    <a:pt x="168" y="31"/>
                    <a:pt x="178" y="27"/>
                  </a:cubicBezTo>
                  <a:cubicBezTo>
                    <a:pt x="180" y="28"/>
                    <a:pt x="183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76" y="34"/>
                    <a:pt x="166" y="35"/>
                    <a:pt x="156" y="38"/>
                  </a:cubicBezTo>
                  <a:cubicBezTo>
                    <a:pt x="146" y="41"/>
                    <a:pt x="135" y="43"/>
                    <a:pt x="124" y="45"/>
                  </a:cubicBezTo>
                  <a:cubicBezTo>
                    <a:pt x="104" y="50"/>
                    <a:pt x="83" y="56"/>
                    <a:pt x="63" y="62"/>
                  </a:cubicBezTo>
                  <a:cubicBezTo>
                    <a:pt x="63" y="62"/>
                    <a:pt x="61" y="63"/>
                    <a:pt x="61" y="63"/>
                  </a:cubicBezTo>
                  <a:moveTo>
                    <a:pt x="84" y="37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90" y="34"/>
                    <a:pt x="95" y="33"/>
                    <a:pt x="100" y="32"/>
                  </a:cubicBezTo>
                  <a:cubicBezTo>
                    <a:pt x="106" y="30"/>
                    <a:pt x="112" y="28"/>
                    <a:pt x="118" y="26"/>
                  </a:cubicBezTo>
                  <a:cubicBezTo>
                    <a:pt x="119" y="26"/>
                    <a:pt x="120" y="26"/>
                    <a:pt x="121" y="25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2" y="28"/>
                    <a:pt x="106" y="31"/>
                    <a:pt x="100" y="32"/>
                  </a:cubicBezTo>
                  <a:cubicBezTo>
                    <a:pt x="97" y="33"/>
                    <a:pt x="95" y="34"/>
                    <a:pt x="92" y="35"/>
                  </a:cubicBezTo>
                  <a:cubicBezTo>
                    <a:pt x="90" y="36"/>
                    <a:pt x="88" y="36"/>
                    <a:pt x="87" y="37"/>
                  </a:cubicBezTo>
                  <a:cubicBezTo>
                    <a:pt x="86" y="37"/>
                    <a:pt x="85" y="37"/>
                    <a:pt x="84" y="37"/>
                  </a:cubicBezTo>
                  <a:moveTo>
                    <a:pt x="70" y="53"/>
                  </a:moveTo>
                  <a:cubicBezTo>
                    <a:pt x="71" y="52"/>
                    <a:pt x="73" y="50"/>
                    <a:pt x="74" y="48"/>
                  </a:cubicBezTo>
                  <a:cubicBezTo>
                    <a:pt x="82" y="46"/>
                    <a:pt x="91" y="45"/>
                    <a:pt x="99" y="43"/>
                  </a:cubicBezTo>
                  <a:cubicBezTo>
                    <a:pt x="108" y="41"/>
                    <a:pt x="117" y="38"/>
                    <a:pt x="127" y="35"/>
                  </a:cubicBezTo>
                  <a:cubicBezTo>
                    <a:pt x="135" y="33"/>
                    <a:pt x="144" y="31"/>
                    <a:pt x="152" y="29"/>
                  </a:cubicBezTo>
                  <a:cubicBezTo>
                    <a:pt x="156" y="28"/>
                    <a:pt x="160" y="26"/>
                    <a:pt x="164" y="25"/>
                  </a:cubicBezTo>
                  <a:cubicBezTo>
                    <a:pt x="165" y="25"/>
                    <a:pt x="169" y="25"/>
                    <a:pt x="169" y="25"/>
                  </a:cubicBezTo>
                  <a:cubicBezTo>
                    <a:pt x="167" y="26"/>
                    <a:pt x="165" y="27"/>
                    <a:pt x="162" y="27"/>
                  </a:cubicBezTo>
                  <a:cubicBezTo>
                    <a:pt x="155" y="30"/>
                    <a:pt x="147" y="31"/>
                    <a:pt x="140" y="34"/>
                  </a:cubicBezTo>
                  <a:cubicBezTo>
                    <a:pt x="130" y="37"/>
                    <a:pt x="121" y="40"/>
                    <a:pt x="112" y="42"/>
                  </a:cubicBezTo>
                  <a:cubicBezTo>
                    <a:pt x="103" y="45"/>
                    <a:pt x="94" y="47"/>
                    <a:pt x="85" y="49"/>
                  </a:cubicBezTo>
                  <a:cubicBezTo>
                    <a:pt x="80" y="51"/>
                    <a:pt x="75" y="51"/>
                    <a:pt x="70" y="53"/>
                  </a:cubicBezTo>
                  <a:moveTo>
                    <a:pt x="68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71" y="53"/>
                    <a:pt x="75" y="53"/>
                    <a:pt x="78" y="52"/>
                  </a:cubicBezTo>
                  <a:cubicBezTo>
                    <a:pt x="83" y="51"/>
                    <a:pt x="87" y="49"/>
                    <a:pt x="92" y="48"/>
                  </a:cubicBezTo>
                  <a:cubicBezTo>
                    <a:pt x="102" y="45"/>
                    <a:pt x="112" y="43"/>
                    <a:pt x="121" y="40"/>
                  </a:cubicBezTo>
                  <a:cubicBezTo>
                    <a:pt x="130" y="38"/>
                    <a:pt x="139" y="34"/>
                    <a:pt x="148" y="32"/>
                  </a:cubicBezTo>
                  <a:cubicBezTo>
                    <a:pt x="156" y="30"/>
                    <a:pt x="164" y="28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5"/>
                    <a:pt x="175" y="26"/>
                    <a:pt x="176" y="26"/>
                  </a:cubicBezTo>
                  <a:cubicBezTo>
                    <a:pt x="157" y="31"/>
                    <a:pt x="138" y="36"/>
                    <a:pt x="120" y="41"/>
                  </a:cubicBezTo>
                  <a:cubicBezTo>
                    <a:pt x="110" y="44"/>
                    <a:pt x="101" y="47"/>
                    <a:pt x="92" y="50"/>
                  </a:cubicBezTo>
                  <a:cubicBezTo>
                    <a:pt x="87" y="51"/>
                    <a:pt x="83" y="52"/>
                    <a:pt x="78" y="54"/>
                  </a:cubicBezTo>
                  <a:cubicBezTo>
                    <a:pt x="76" y="54"/>
                    <a:pt x="73" y="55"/>
                    <a:pt x="71" y="55"/>
                  </a:cubicBezTo>
                  <a:cubicBezTo>
                    <a:pt x="70" y="55"/>
                    <a:pt x="69" y="56"/>
                    <a:pt x="68" y="56"/>
                  </a:cubicBezTo>
                  <a:moveTo>
                    <a:pt x="75" y="47"/>
                  </a:moveTo>
                  <a:cubicBezTo>
                    <a:pt x="76" y="46"/>
                    <a:pt x="78" y="45"/>
                    <a:pt x="79" y="43"/>
                  </a:cubicBezTo>
                  <a:cubicBezTo>
                    <a:pt x="93" y="41"/>
                    <a:pt x="107" y="36"/>
                    <a:pt x="121" y="32"/>
                  </a:cubicBezTo>
                  <a:cubicBezTo>
                    <a:pt x="129" y="30"/>
                    <a:pt x="136" y="28"/>
                    <a:pt x="143" y="27"/>
                  </a:cubicBezTo>
                  <a:cubicBezTo>
                    <a:pt x="150" y="25"/>
                    <a:pt x="157" y="24"/>
                    <a:pt x="164" y="21"/>
                  </a:cubicBezTo>
                  <a:cubicBezTo>
                    <a:pt x="166" y="22"/>
                    <a:pt x="168" y="23"/>
                    <a:pt x="170" y="24"/>
                  </a:cubicBezTo>
                  <a:cubicBezTo>
                    <a:pt x="170" y="24"/>
                    <a:pt x="170" y="24"/>
                    <a:pt x="169" y="24"/>
                  </a:cubicBezTo>
                  <a:cubicBezTo>
                    <a:pt x="163" y="24"/>
                    <a:pt x="156" y="27"/>
                    <a:pt x="150" y="28"/>
                  </a:cubicBezTo>
                  <a:cubicBezTo>
                    <a:pt x="142" y="31"/>
                    <a:pt x="133" y="33"/>
                    <a:pt x="125" y="35"/>
                  </a:cubicBezTo>
                  <a:cubicBezTo>
                    <a:pt x="116" y="37"/>
                    <a:pt x="107" y="40"/>
                    <a:pt x="99" y="42"/>
                  </a:cubicBezTo>
                  <a:cubicBezTo>
                    <a:pt x="91" y="44"/>
                    <a:pt x="83" y="45"/>
                    <a:pt x="75" y="47"/>
                  </a:cubicBezTo>
                  <a:moveTo>
                    <a:pt x="80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6" y="39"/>
                    <a:pt x="92" y="37"/>
                    <a:pt x="97" y="35"/>
                  </a:cubicBezTo>
                  <a:cubicBezTo>
                    <a:pt x="104" y="34"/>
                    <a:pt x="111" y="32"/>
                    <a:pt x="118" y="30"/>
                  </a:cubicBezTo>
                  <a:cubicBezTo>
                    <a:pt x="125" y="28"/>
                    <a:pt x="133" y="26"/>
                    <a:pt x="140" y="24"/>
                  </a:cubicBezTo>
                  <a:cubicBezTo>
                    <a:pt x="146" y="22"/>
                    <a:pt x="152" y="21"/>
                    <a:pt x="158" y="18"/>
                  </a:cubicBezTo>
                  <a:cubicBezTo>
                    <a:pt x="159" y="19"/>
                    <a:pt x="161" y="20"/>
                    <a:pt x="163" y="21"/>
                  </a:cubicBezTo>
                  <a:cubicBezTo>
                    <a:pt x="157" y="23"/>
                    <a:pt x="151" y="24"/>
                    <a:pt x="144" y="26"/>
                  </a:cubicBezTo>
                  <a:cubicBezTo>
                    <a:pt x="137" y="27"/>
                    <a:pt x="129" y="30"/>
                    <a:pt x="121" y="32"/>
                  </a:cubicBezTo>
                  <a:cubicBezTo>
                    <a:pt x="114" y="33"/>
                    <a:pt x="107" y="35"/>
                    <a:pt x="99" y="37"/>
                  </a:cubicBezTo>
                  <a:cubicBezTo>
                    <a:pt x="96" y="38"/>
                    <a:pt x="92" y="39"/>
                    <a:pt x="89" y="40"/>
                  </a:cubicBezTo>
                  <a:cubicBezTo>
                    <a:pt x="87" y="41"/>
                    <a:pt x="83" y="41"/>
                    <a:pt x="80" y="42"/>
                  </a:cubicBezTo>
                  <a:moveTo>
                    <a:pt x="98" y="34"/>
                  </a:moveTo>
                  <a:cubicBezTo>
                    <a:pt x="106" y="32"/>
                    <a:pt x="113" y="29"/>
                    <a:pt x="120" y="27"/>
                  </a:cubicBezTo>
                  <a:cubicBezTo>
                    <a:pt x="127" y="24"/>
                    <a:pt x="134" y="23"/>
                    <a:pt x="141" y="22"/>
                  </a:cubicBezTo>
                  <a:cubicBezTo>
                    <a:pt x="145" y="21"/>
                    <a:pt x="148" y="20"/>
                    <a:pt x="152" y="19"/>
                  </a:cubicBezTo>
                  <a:cubicBezTo>
                    <a:pt x="154" y="19"/>
                    <a:pt x="155" y="19"/>
                    <a:pt x="156" y="18"/>
                  </a:cubicBezTo>
                  <a:cubicBezTo>
                    <a:pt x="154" y="19"/>
                    <a:pt x="152" y="20"/>
                    <a:pt x="150" y="20"/>
                  </a:cubicBezTo>
                  <a:cubicBezTo>
                    <a:pt x="137" y="24"/>
                    <a:pt x="124" y="27"/>
                    <a:pt x="111" y="31"/>
                  </a:cubicBezTo>
                  <a:cubicBezTo>
                    <a:pt x="106" y="32"/>
                    <a:pt x="102" y="33"/>
                    <a:pt x="98" y="34"/>
                  </a:cubicBezTo>
                  <a:moveTo>
                    <a:pt x="156" y="18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moveTo>
                    <a:pt x="86" y="35"/>
                  </a:moveTo>
                  <a:cubicBezTo>
                    <a:pt x="88" y="34"/>
                    <a:pt x="89" y="33"/>
                    <a:pt x="90" y="31"/>
                  </a:cubicBezTo>
                  <a:cubicBezTo>
                    <a:pt x="95" y="31"/>
                    <a:pt x="99" y="29"/>
                    <a:pt x="103" y="27"/>
                  </a:cubicBezTo>
                  <a:cubicBezTo>
                    <a:pt x="109" y="25"/>
                    <a:pt x="114" y="24"/>
                    <a:pt x="120" y="22"/>
                  </a:cubicBezTo>
                  <a:cubicBezTo>
                    <a:pt x="126" y="21"/>
                    <a:pt x="133" y="20"/>
                    <a:pt x="139" y="18"/>
                  </a:cubicBezTo>
                  <a:cubicBezTo>
                    <a:pt x="142" y="18"/>
                    <a:pt x="145" y="17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7" y="17"/>
                    <a:pt x="146" y="17"/>
                    <a:pt x="144" y="18"/>
                  </a:cubicBezTo>
                  <a:cubicBezTo>
                    <a:pt x="134" y="22"/>
                    <a:pt x="122" y="24"/>
                    <a:pt x="111" y="28"/>
                  </a:cubicBezTo>
                  <a:cubicBezTo>
                    <a:pt x="106" y="29"/>
                    <a:pt x="100" y="31"/>
                    <a:pt x="95" y="33"/>
                  </a:cubicBezTo>
                  <a:cubicBezTo>
                    <a:pt x="92" y="34"/>
                    <a:pt x="89" y="34"/>
                    <a:pt x="86" y="35"/>
                  </a:cubicBezTo>
                  <a:moveTo>
                    <a:pt x="130" y="23"/>
                  </a:moveTo>
                  <a:cubicBezTo>
                    <a:pt x="137" y="21"/>
                    <a:pt x="145" y="19"/>
                    <a:pt x="152" y="15"/>
                  </a:cubicBezTo>
                  <a:cubicBezTo>
                    <a:pt x="153" y="16"/>
                    <a:pt x="155" y="17"/>
                    <a:pt x="156" y="17"/>
                  </a:cubicBezTo>
                  <a:cubicBezTo>
                    <a:pt x="147" y="19"/>
                    <a:pt x="139" y="21"/>
                    <a:pt x="130" y="23"/>
                  </a:cubicBezTo>
                  <a:moveTo>
                    <a:pt x="92" y="29"/>
                  </a:moveTo>
                  <a:cubicBezTo>
                    <a:pt x="93" y="28"/>
                    <a:pt x="94" y="27"/>
                    <a:pt x="95" y="26"/>
                  </a:cubicBezTo>
                  <a:cubicBezTo>
                    <a:pt x="103" y="25"/>
                    <a:pt x="111" y="22"/>
                    <a:pt x="119" y="19"/>
                  </a:cubicBezTo>
                  <a:cubicBezTo>
                    <a:pt x="123" y="18"/>
                    <a:pt x="128" y="17"/>
                    <a:pt x="132" y="16"/>
                  </a:cubicBezTo>
                  <a:cubicBezTo>
                    <a:pt x="136" y="15"/>
                    <a:pt x="141" y="15"/>
                    <a:pt x="144" y="13"/>
                  </a:cubicBezTo>
                  <a:cubicBezTo>
                    <a:pt x="140" y="15"/>
                    <a:pt x="135" y="16"/>
                    <a:pt x="130" y="18"/>
                  </a:cubicBezTo>
                  <a:cubicBezTo>
                    <a:pt x="125" y="19"/>
                    <a:pt x="120" y="21"/>
                    <a:pt x="115" y="22"/>
                  </a:cubicBezTo>
                  <a:cubicBezTo>
                    <a:pt x="107" y="24"/>
                    <a:pt x="99" y="26"/>
                    <a:pt x="92" y="29"/>
                  </a:cubicBezTo>
                  <a:moveTo>
                    <a:pt x="91" y="31"/>
                  </a:moveTo>
                  <a:cubicBezTo>
                    <a:pt x="92" y="30"/>
                    <a:pt x="94" y="29"/>
                    <a:pt x="96" y="28"/>
                  </a:cubicBezTo>
                  <a:cubicBezTo>
                    <a:pt x="98" y="28"/>
                    <a:pt x="100" y="27"/>
                    <a:pt x="103" y="26"/>
                  </a:cubicBezTo>
                  <a:cubicBezTo>
                    <a:pt x="108" y="24"/>
                    <a:pt x="113" y="23"/>
                    <a:pt x="119" y="22"/>
                  </a:cubicBezTo>
                  <a:cubicBezTo>
                    <a:pt x="128" y="19"/>
                    <a:pt x="138" y="17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9" y="14"/>
                    <a:pt x="150" y="15"/>
                  </a:cubicBezTo>
                  <a:cubicBezTo>
                    <a:pt x="141" y="17"/>
                    <a:pt x="131" y="19"/>
                    <a:pt x="122" y="21"/>
                  </a:cubicBezTo>
                  <a:cubicBezTo>
                    <a:pt x="112" y="23"/>
                    <a:pt x="103" y="27"/>
                    <a:pt x="94" y="30"/>
                  </a:cubicBezTo>
                  <a:cubicBezTo>
                    <a:pt x="93" y="30"/>
                    <a:pt x="92" y="30"/>
                    <a:pt x="91" y="31"/>
                  </a:cubicBezTo>
                  <a:moveTo>
                    <a:pt x="96" y="25"/>
                  </a:moveTo>
                  <a:cubicBezTo>
                    <a:pt x="98" y="23"/>
                    <a:pt x="99" y="22"/>
                    <a:pt x="100" y="21"/>
                  </a:cubicBezTo>
                  <a:cubicBezTo>
                    <a:pt x="107" y="19"/>
                    <a:pt x="114" y="17"/>
                    <a:pt x="121" y="15"/>
                  </a:cubicBezTo>
                  <a:cubicBezTo>
                    <a:pt x="125" y="14"/>
                    <a:pt x="129" y="13"/>
                    <a:pt x="132" y="13"/>
                  </a:cubicBezTo>
                  <a:cubicBezTo>
                    <a:pt x="134" y="12"/>
                    <a:pt x="136" y="12"/>
                    <a:pt x="137" y="12"/>
                  </a:cubicBezTo>
                  <a:cubicBezTo>
                    <a:pt x="124" y="17"/>
                    <a:pt x="110" y="20"/>
                    <a:pt x="96" y="25"/>
                  </a:cubicBezTo>
                  <a:moveTo>
                    <a:pt x="96" y="2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7" y="25"/>
                    <a:pt x="99" y="24"/>
                    <a:pt x="100" y="24"/>
                  </a:cubicBezTo>
                  <a:cubicBezTo>
                    <a:pt x="105" y="22"/>
                    <a:pt x="110" y="21"/>
                    <a:pt x="115" y="19"/>
                  </a:cubicBezTo>
                  <a:cubicBezTo>
                    <a:pt x="124" y="16"/>
                    <a:pt x="133" y="14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2"/>
                    <a:pt x="144" y="12"/>
                    <a:pt x="145" y="12"/>
                  </a:cubicBezTo>
                  <a:cubicBezTo>
                    <a:pt x="142" y="13"/>
                    <a:pt x="140" y="14"/>
                    <a:pt x="137" y="14"/>
                  </a:cubicBezTo>
                  <a:cubicBezTo>
                    <a:pt x="133" y="15"/>
                    <a:pt x="129" y="16"/>
                    <a:pt x="125" y="17"/>
                  </a:cubicBezTo>
                  <a:cubicBezTo>
                    <a:pt x="117" y="19"/>
                    <a:pt x="109" y="22"/>
                    <a:pt x="100" y="24"/>
                  </a:cubicBezTo>
                  <a:cubicBezTo>
                    <a:pt x="99" y="25"/>
                    <a:pt x="97" y="25"/>
                    <a:pt x="96" y="25"/>
                  </a:cubicBezTo>
                  <a:moveTo>
                    <a:pt x="102" y="19"/>
                  </a:moveTo>
                  <a:cubicBezTo>
                    <a:pt x="103" y="18"/>
                    <a:pt x="104" y="17"/>
                    <a:pt x="105" y="16"/>
                  </a:cubicBezTo>
                  <a:cubicBezTo>
                    <a:pt x="109" y="15"/>
                    <a:pt x="113" y="14"/>
                    <a:pt x="117" y="13"/>
                  </a:cubicBezTo>
                  <a:cubicBezTo>
                    <a:pt x="120" y="12"/>
                    <a:pt x="123" y="12"/>
                    <a:pt x="125" y="11"/>
                  </a:cubicBezTo>
                  <a:cubicBezTo>
                    <a:pt x="127" y="10"/>
                    <a:pt x="129" y="10"/>
                    <a:pt x="130" y="9"/>
                  </a:cubicBezTo>
                  <a:cubicBezTo>
                    <a:pt x="130" y="9"/>
                    <a:pt x="133" y="8"/>
                    <a:pt x="133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27" y="12"/>
                    <a:pt x="121" y="13"/>
                    <a:pt x="115" y="14"/>
                  </a:cubicBezTo>
                  <a:cubicBezTo>
                    <a:pt x="111" y="15"/>
                    <a:pt x="106" y="17"/>
                    <a:pt x="102" y="19"/>
                  </a:cubicBezTo>
                  <a:moveTo>
                    <a:pt x="101" y="20"/>
                  </a:moveTo>
                  <a:cubicBezTo>
                    <a:pt x="107" y="17"/>
                    <a:pt x="113" y="15"/>
                    <a:pt x="120" y="14"/>
                  </a:cubicBezTo>
                  <a:cubicBezTo>
                    <a:pt x="125" y="13"/>
                    <a:pt x="130" y="12"/>
                    <a:pt x="135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9"/>
                    <a:pt x="138" y="10"/>
                    <a:pt x="140" y="11"/>
                  </a:cubicBezTo>
                  <a:cubicBezTo>
                    <a:pt x="134" y="12"/>
                    <a:pt x="127" y="13"/>
                    <a:pt x="121" y="14"/>
                  </a:cubicBezTo>
                  <a:cubicBezTo>
                    <a:pt x="115" y="16"/>
                    <a:pt x="107" y="17"/>
                    <a:pt x="101" y="20"/>
                  </a:cubicBezTo>
                  <a:moveTo>
                    <a:pt x="108" y="13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13" y="11"/>
                    <a:pt x="117" y="10"/>
                    <a:pt x="121" y="8"/>
                  </a:cubicBezTo>
                  <a:cubicBezTo>
                    <a:pt x="123" y="8"/>
                    <a:pt x="125" y="7"/>
                    <a:pt x="128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8"/>
                    <a:pt x="124" y="8"/>
                    <a:pt x="123" y="9"/>
                  </a:cubicBezTo>
                  <a:cubicBezTo>
                    <a:pt x="118" y="11"/>
                    <a:pt x="113" y="11"/>
                    <a:pt x="108" y="13"/>
                  </a:cubicBezTo>
                  <a:moveTo>
                    <a:pt x="106" y="15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3" y="12"/>
                    <a:pt x="115" y="12"/>
                    <a:pt x="118" y="11"/>
                  </a:cubicBezTo>
                  <a:cubicBezTo>
                    <a:pt x="122" y="10"/>
                    <a:pt x="126" y="9"/>
                    <a:pt x="130" y="6"/>
                  </a:cubicBezTo>
                  <a:cubicBezTo>
                    <a:pt x="131" y="7"/>
                    <a:pt x="132" y="7"/>
                    <a:pt x="134" y="8"/>
                  </a:cubicBezTo>
                  <a:cubicBezTo>
                    <a:pt x="130" y="9"/>
                    <a:pt x="126" y="10"/>
                    <a:pt x="122" y="11"/>
                  </a:cubicBezTo>
                  <a:cubicBezTo>
                    <a:pt x="117" y="13"/>
                    <a:pt x="111" y="14"/>
                    <a:pt x="106" y="15"/>
                  </a:cubicBezTo>
                  <a:moveTo>
                    <a:pt x="113" y="10"/>
                  </a:moveTo>
                  <a:cubicBezTo>
                    <a:pt x="114" y="9"/>
                    <a:pt x="115" y="9"/>
                    <a:pt x="117" y="8"/>
                  </a:cubicBezTo>
                  <a:cubicBezTo>
                    <a:pt x="120" y="7"/>
                    <a:pt x="123" y="6"/>
                    <a:pt x="125" y="5"/>
                  </a:cubicBezTo>
                  <a:cubicBezTo>
                    <a:pt x="126" y="5"/>
                    <a:pt x="127" y="5"/>
                    <a:pt x="128" y="6"/>
                  </a:cubicBezTo>
                  <a:cubicBezTo>
                    <a:pt x="125" y="7"/>
                    <a:pt x="122" y="7"/>
                    <a:pt x="119" y="8"/>
                  </a:cubicBezTo>
                  <a:cubicBezTo>
                    <a:pt x="117" y="9"/>
                    <a:pt x="115" y="9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moveTo>
                    <a:pt x="110" y="10"/>
                  </a:moveTo>
                  <a:cubicBezTo>
                    <a:pt x="111" y="9"/>
                    <a:pt x="113" y="8"/>
                    <a:pt x="114" y="7"/>
                  </a:cubicBezTo>
                  <a:cubicBezTo>
                    <a:pt x="116" y="6"/>
                    <a:pt x="117" y="6"/>
                    <a:pt x="119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0" y="6"/>
                    <a:pt x="120" y="6"/>
                  </a:cubicBezTo>
                  <a:cubicBezTo>
                    <a:pt x="116" y="8"/>
                    <a:pt x="113" y="9"/>
                    <a:pt x="110" y="10"/>
                  </a:cubicBezTo>
                  <a:moveTo>
                    <a:pt x="115" y="6"/>
                  </a:moveTo>
                  <a:cubicBezTo>
                    <a:pt x="116" y="5"/>
                    <a:pt x="117" y="3"/>
                    <a:pt x="119" y="2"/>
                  </a:cubicBezTo>
                  <a:cubicBezTo>
                    <a:pt x="120" y="3"/>
                    <a:pt x="122" y="3"/>
                    <a:pt x="123" y="4"/>
                  </a:cubicBezTo>
                  <a:cubicBezTo>
                    <a:pt x="120" y="4"/>
                    <a:pt x="118" y="5"/>
                    <a:pt x="115" y="6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7" y="0"/>
                  </a:cubicBezTo>
                  <a:cubicBezTo>
                    <a:pt x="97" y="19"/>
                    <a:pt x="78" y="40"/>
                    <a:pt x="60" y="61"/>
                  </a:cubicBezTo>
                  <a:cubicBezTo>
                    <a:pt x="42" y="79"/>
                    <a:pt x="24" y="98"/>
                    <a:pt x="8" y="117"/>
                  </a:cubicBezTo>
                  <a:cubicBezTo>
                    <a:pt x="1" y="122"/>
                    <a:pt x="0" y="139"/>
                    <a:pt x="8" y="143"/>
                  </a:cubicBezTo>
                  <a:cubicBezTo>
                    <a:pt x="14" y="147"/>
                    <a:pt x="20" y="150"/>
                    <a:pt x="26" y="153"/>
                  </a:cubicBezTo>
                  <a:cubicBezTo>
                    <a:pt x="37" y="158"/>
                    <a:pt x="47" y="164"/>
                    <a:pt x="58" y="169"/>
                  </a:cubicBezTo>
                  <a:cubicBezTo>
                    <a:pt x="75" y="177"/>
                    <a:pt x="91" y="187"/>
                    <a:pt x="109" y="193"/>
                  </a:cubicBezTo>
                  <a:cubicBezTo>
                    <a:pt x="109" y="193"/>
                    <a:pt x="109" y="194"/>
                    <a:pt x="109" y="194"/>
                  </a:cubicBezTo>
                  <a:cubicBezTo>
                    <a:pt x="110" y="194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26" y="175"/>
                    <a:pt x="143" y="159"/>
                    <a:pt x="159" y="142"/>
                  </a:cubicBezTo>
                  <a:cubicBezTo>
                    <a:pt x="180" y="120"/>
                    <a:pt x="201" y="98"/>
                    <a:pt x="221" y="75"/>
                  </a:cubicBezTo>
                  <a:cubicBezTo>
                    <a:pt x="223" y="73"/>
                    <a:pt x="228" y="69"/>
                    <a:pt x="229" y="66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5" y="64"/>
                    <a:pt x="224" y="60"/>
                    <a:pt x="224" y="59"/>
                  </a:cubicBezTo>
                  <a:cubicBezTo>
                    <a:pt x="223" y="55"/>
                    <a:pt x="223" y="51"/>
                    <a:pt x="225" y="47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5"/>
                    <a:pt x="224" y="45"/>
                  </a:cubicBezTo>
                  <a:cubicBezTo>
                    <a:pt x="209" y="38"/>
                    <a:pt x="193" y="31"/>
                    <a:pt x="177" y="24"/>
                  </a:cubicBezTo>
                  <a:cubicBezTo>
                    <a:pt x="158" y="16"/>
                    <a:pt x="139" y="6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37269" y="507927"/>
              <a:ext cx="885825" cy="923925"/>
            </a:xfrm>
            <a:custGeom>
              <a:avLst/>
              <a:gdLst>
                <a:gd name="T0" fmla="*/ 95 w 209"/>
                <a:gd name="T1" fmla="*/ 202 h 218"/>
                <a:gd name="T2" fmla="*/ 82 w 209"/>
                <a:gd name="T3" fmla="*/ 161 h 218"/>
                <a:gd name="T4" fmla="*/ 137 w 209"/>
                <a:gd name="T5" fmla="*/ 160 h 218"/>
                <a:gd name="T6" fmla="*/ 117 w 209"/>
                <a:gd name="T7" fmla="*/ 210 h 218"/>
                <a:gd name="T8" fmla="*/ 81 w 209"/>
                <a:gd name="T9" fmla="*/ 156 h 218"/>
                <a:gd name="T10" fmla="*/ 92 w 209"/>
                <a:gd name="T11" fmla="*/ 140 h 218"/>
                <a:gd name="T12" fmla="*/ 81 w 209"/>
                <a:gd name="T13" fmla="*/ 156 h 218"/>
                <a:gd name="T14" fmla="*/ 114 w 209"/>
                <a:gd name="T15" fmla="*/ 147 h 218"/>
                <a:gd name="T16" fmla="*/ 140 w 209"/>
                <a:gd name="T17" fmla="*/ 132 h 218"/>
                <a:gd name="T18" fmla="*/ 37 w 209"/>
                <a:gd name="T19" fmla="*/ 166 h 218"/>
                <a:gd name="T20" fmla="*/ 48 w 209"/>
                <a:gd name="T21" fmla="*/ 112 h 218"/>
                <a:gd name="T22" fmla="*/ 77 w 209"/>
                <a:gd name="T23" fmla="*/ 157 h 218"/>
                <a:gd name="T24" fmla="*/ 37 w 209"/>
                <a:gd name="T25" fmla="*/ 166 h 218"/>
                <a:gd name="T26" fmla="*/ 181 w 209"/>
                <a:gd name="T27" fmla="*/ 165 h 218"/>
                <a:gd name="T28" fmla="*/ 141 w 209"/>
                <a:gd name="T29" fmla="*/ 157 h 218"/>
                <a:gd name="T30" fmla="*/ 171 w 209"/>
                <a:gd name="T31" fmla="*/ 112 h 218"/>
                <a:gd name="T32" fmla="*/ 202 w 209"/>
                <a:gd name="T33" fmla="*/ 152 h 218"/>
                <a:gd name="T34" fmla="*/ 74 w 209"/>
                <a:gd name="T35" fmla="*/ 125 h 218"/>
                <a:gd name="T36" fmla="*/ 54 w 209"/>
                <a:gd name="T37" fmla="*/ 107 h 218"/>
                <a:gd name="T38" fmla="*/ 73 w 209"/>
                <a:gd name="T39" fmla="*/ 109 h 218"/>
                <a:gd name="T40" fmla="*/ 145 w 209"/>
                <a:gd name="T41" fmla="*/ 125 h 218"/>
                <a:gd name="T42" fmla="*/ 145 w 209"/>
                <a:gd name="T43" fmla="*/ 93 h 218"/>
                <a:gd name="T44" fmla="*/ 145 w 209"/>
                <a:gd name="T45" fmla="*/ 125 h 218"/>
                <a:gd name="T46" fmla="*/ 94 w 209"/>
                <a:gd name="T47" fmla="*/ 137 h 218"/>
                <a:gd name="T48" fmla="*/ 78 w 209"/>
                <a:gd name="T49" fmla="*/ 109 h 218"/>
                <a:gd name="T50" fmla="*/ 109 w 209"/>
                <a:gd name="T51" fmla="*/ 73 h 218"/>
                <a:gd name="T52" fmla="*/ 141 w 209"/>
                <a:gd name="T53" fmla="*/ 127 h 218"/>
                <a:gd name="T54" fmla="*/ 109 w 209"/>
                <a:gd name="T55" fmla="*/ 144 h 218"/>
                <a:gd name="T56" fmla="*/ 81 w 209"/>
                <a:gd name="T57" fmla="*/ 62 h 218"/>
                <a:gd name="T58" fmla="*/ 79 w 209"/>
                <a:gd name="T59" fmla="*/ 85 h 218"/>
                <a:gd name="T60" fmla="*/ 140 w 209"/>
                <a:gd name="T61" fmla="*/ 85 h 218"/>
                <a:gd name="T62" fmla="*/ 137 w 209"/>
                <a:gd name="T63" fmla="*/ 62 h 218"/>
                <a:gd name="T64" fmla="*/ 48 w 209"/>
                <a:gd name="T65" fmla="*/ 106 h 218"/>
                <a:gd name="T66" fmla="*/ 17 w 209"/>
                <a:gd name="T67" fmla="*/ 71 h 218"/>
                <a:gd name="T68" fmla="*/ 76 w 209"/>
                <a:gd name="T69" fmla="*/ 60 h 218"/>
                <a:gd name="T70" fmla="*/ 74 w 209"/>
                <a:gd name="T71" fmla="*/ 88 h 218"/>
                <a:gd name="T72" fmla="*/ 171 w 209"/>
                <a:gd name="T73" fmla="*/ 106 h 218"/>
                <a:gd name="T74" fmla="*/ 141 w 209"/>
                <a:gd name="T75" fmla="*/ 60 h 218"/>
                <a:gd name="T76" fmla="*/ 183 w 209"/>
                <a:gd name="T77" fmla="*/ 52 h 218"/>
                <a:gd name="T78" fmla="*/ 193 w 209"/>
                <a:gd name="T79" fmla="*/ 84 h 218"/>
                <a:gd name="T80" fmla="*/ 109 w 209"/>
                <a:gd name="T81" fmla="*/ 69 h 218"/>
                <a:gd name="T82" fmla="*/ 84 w 209"/>
                <a:gd name="T83" fmla="*/ 48 h 218"/>
                <a:gd name="T84" fmla="*/ 109 w 209"/>
                <a:gd name="T85" fmla="*/ 4 h 218"/>
                <a:gd name="T86" fmla="*/ 137 w 209"/>
                <a:gd name="T87" fmla="*/ 58 h 218"/>
                <a:gd name="T88" fmla="*/ 109 w 209"/>
                <a:gd name="T89" fmla="*/ 69 h 218"/>
                <a:gd name="T90" fmla="*/ 106 w 209"/>
                <a:gd name="T91" fmla="*/ 0 h 218"/>
                <a:gd name="T92" fmla="*/ 77 w 209"/>
                <a:gd name="T93" fmla="*/ 56 h 218"/>
                <a:gd name="T94" fmla="*/ 37 w 209"/>
                <a:gd name="T95" fmla="*/ 48 h 218"/>
                <a:gd name="T96" fmla="*/ 21 w 209"/>
                <a:gd name="T97" fmla="*/ 85 h 218"/>
                <a:gd name="T98" fmla="*/ 35 w 209"/>
                <a:gd name="T99" fmla="*/ 117 h 218"/>
                <a:gd name="T100" fmla="*/ 15 w 209"/>
                <a:gd name="T101" fmla="*/ 163 h 218"/>
                <a:gd name="T102" fmla="*/ 37 w 209"/>
                <a:gd name="T103" fmla="*/ 170 h 218"/>
                <a:gd name="T104" fmla="*/ 79 w 209"/>
                <a:gd name="T105" fmla="*/ 167 h 218"/>
                <a:gd name="T106" fmla="*/ 109 w 209"/>
                <a:gd name="T107" fmla="*/ 218 h 218"/>
                <a:gd name="T108" fmla="*/ 128 w 209"/>
                <a:gd name="T109" fmla="*/ 201 h 218"/>
                <a:gd name="T110" fmla="*/ 148 w 209"/>
                <a:gd name="T111" fmla="*/ 164 h 218"/>
                <a:gd name="T112" fmla="*/ 190 w 209"/>
                <a:gd name="T113" fmla="*/ 169 h 218"/>
                <a:gd name="T114" fmla="*/ 197 w 209"/>
                <a:gd name="T115" fmla="*/ 133 h 218"/>
                <a:gd name="T116" fmla="*/ 202 w 209"/>
                <a:gd name="T117" fmla="*/ 78 h 218"/>
                <a:gd name="T118" fmla="*/ 182 w 209"/>
                <a:gd name="T119" fmla="*/ 48 h 218"/>
                <a:gd name="T120" fmla="*/ 141 w 209"/>
                <a:gd name="T121" fmla="*/ 56 h 218"/>
                <a:gd name="T122" fmla="*/ 123 w 209"/>
                <a:gd name="T123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218">
                  <a:moveTo>
                    <a:pt x="110" y="213"/>
                  </a:moveTo>
                  <a:cubicBezTo>
                    <a:pt x="104" y="213"/>
                    <a:pt x="98" y="207"/>
                    <a:pt x="95" y="202"/>
                  </a:cubicBezTo>
                  <a:cubicBezTo>
                    <a:pt x="88" y="190"/>
                    <a:pt x="85" y="177"/>
                    <a:pt x="82" y="164"/>
                  </a:cubicBezTo>
                  <a:cubicBezTo>
                    <a:pt x="82" y="163"/>
                    <a:pt x="82" y="162"/>
                    <a:pt x="82" y="161"/>
                  </a:cubicBezTo>
                  <a:cubicBezTo>
                    <a:pt x="91" y="157"/>
                    <a:pt x="101" y="153"/>
                    <a:pt x="109" y="149"/>
                  </a:cubicBezTo>
                  <a:cubicBezTo>
                    <a:pt x="118" y="153"/>
                    <a:pt x="127" y="157"/>
                    <a:pt x="137" y="160"/>
                  </a:cubicBezTo>
                  <a:cubicBezTo>
                    <a:pt x="136" y="165"/>
                    <a:pt x="135" y="171"/>
                    <a:pt x="133" y="176"/>
                  </a:cubicBezTo>
                  <a:cubicBezTo>
                    <a:pt x="130" y="188"/>
                    <a:pt x="126" y="202"/>
                    <a:pt x="117" y="210"/>
                  </a:cubicBezTo>
                  <a:cubicBezTo>
                    <a:pt x="114" y="213"/>
                    <a:pt x="112" y="213"/>
                    <a:pt x="110" y="213"/>
                  </a:cubicBezTo>
                  <a:moveTo>
                    <a:pt x="81" y="156"/>
                  </a:moveTo>
                  <a:cubicBezTo>
                    <a:pt x="80" y="148"/>
                    <a:pt x="79" y="140"/>
                    <a:pt x="78" y="133"/>
                  </a:cubicBezTo>
                  <a:cubicBezTo>
                    <a:pt x="83" y="135"/>
                    <a:pt x="88" y="138"/>
                    <a:pt x="92" y="140"/>
                  </a:cubicBezTo>
                  <a:cubicBezTo>
                    <a:pt x="96" y="142"/>
                    <a:pt x="100" y="145"/>
                    <a:pt x="104" y="146"/>
                  </a:cubicBezTo>
                  <a:cubicBezTo>
                    <a:pt x="97" y="150"/>
                    <a:pt x="89" y="153"/>
                    <a:pt x="81" y="156"/>
                  </a:cubicBezTo>
                  <a:moveTo>
                    <a:pt x="137" y="156"/>
                  </a:moveTo>
                  <a:cubicBezTo>
                    <a:pt x="130" y="153"/>
                    <a:pt x="122" y="150"/>
                    <a:pt x="114" y="147"/>
                  </a:cubicBezTo>
                  <a:cubicBezTo>
                    <a:pt x="118" y="145"/>
                    <a:pt x="122" y="142"/>
                    <a:pt x="126" y="140"/>
                  </a:cubicBezTo>
                  <a:cubicBezTo>
                    <a:pt x="131" y="138"/>
                    <a:pt x="136" y="135"/>
                    <a:pt x="140" y="132"/>
                  </a:cubicBezTo>
                  <a:cubicBezTo>
                    <a:pt x="140" y="140"/>
                    <a:pt x="139" y="148"/>
                    <a:pt x="137" y="156"/>
                  </a:cubicBezTo>
                  <a:moveTo>
                    <a:pt x="37" y="166"/>
                  </a:moveTo>
                  <a:cubicBezTo>
                    <a:pt x="32" y="166"/>
                    <a:pt x="28" y="165"/>
                    <a:pt x="24" y="164"/>
                  </a:cubicBezTo>
                  <a:cubicBezTo>
                    <a:pt x="0" y="156"/>
                    <a:pt x="33" y="125"/>
                    <a:pt x="48" y="112"/>
                  </a:cubicBezTo>
                  <a:cubicBezTo>
                    <a:pt x="56" y="119"/>
                    <a:pt x="65" y="125"/>
                    <a:pt x="74" y="130"/>
                  </a:cubicBezTo>
                  <a:cubicBezTo>
                    <a:pt x="75" y="139"/>
                    <a:pt x="76" y="148"/>
                    <a:pt x="77" y="157"/>
                  </a:cubicBezTo>
                  <a:cubicBezTo>
                    <a:pt x="73" y="159"/>
                    <a:pt x="69" y="160"/>
                    <a:pt x="65" y="161"/>
                  </a:cubicBezTo>
                  <a:cubicBezTo>
                    <a:pt x="57" y="163"/>
                    <a:pt x="47" y="166"/>
                    <a:pt x="37" y="166"/>
                  </a:cubicBezTo>
                  <a:moveTo>
                    <a:pt x="182" y="165"/>
                  </a:moveTo>
                  <a:cubicBezTo>
                    <a:pt x="182" y="165"/>
                    <a:pt x="181" y="165"/>
                    <a:pt x="181" y="165"/>
                  </a:cubicBezTo>
                  <a:cubicBezTo>
                    <a:pt x="168" y="165"/>
                    <a:pt x="155" y="162"/>
                    <a:pt x="143" y="158"/>
                  </a:cubicBezTo>
                  <a:cubicBezTo>
                    <a:pt x="142" y="158"/>
                    <a:pt x="142" y="157"/>
                    <a:pt x="141" y="157"/>
                  </a:cubicBezTo>
                  <a:cubicBezTo>
                    <a:pt x="143" y="148"/>
                    <a:pt x="144" y="139"/>
                    <a:pt x="144" y="130"/>
                  </a:cubicBezTo>
                  <a:cubicBezTo>
                    <a:pt x="153" y="124"/>
                    <a:pt x="162" y="118"/>
                    <a:pt x="171" y="112"/>
                  </a:cubicBezTo>
                  <a:cubicBezTo>
                    <a:pt x="174" y="115"/>
                    <a:pt x="178" y="118"/>
                    <a:pt x="182" y="121"/>
                  </a:cubicBezTo>
                  <a:cubicBezTo>
                    <a:pt x="190" y="129"/>
                    <a:pt x="200" y="140"/>
                    <a:pt x="202" y="152"/>
                  </a:cubicBezTo>
                  <a:cubicBezTo>
                    <a:pt x="205" y="164"/>
                    <a:pt x="190" y="165"/>
                    <a:pt x="182" y="165"/>
                  </a:cubicBezTo>
                  <a:moveTo>
                    <a:pt x="74" y="125"/>
                  </a:moveTo>
                  <a:cubicBezTo>
                    <a:pt x="66" y="120"/>
                    <a:pt x="59" y="115"/>
                    <a:pt x="51" y="109"/>
                  </a:cubicBezTo>
                  <a:cubicBezTo>
                    <a:pt x="52" y="108"/>
                    <a:pt x="53" y="108"/>
                    <a:pt x="54" y="107"/>
                  </a:cubicBezTo>
                  <a:cubicBezTo>
                    <a:pt x="60" y="102"/>
                    <a:pt x="67" y="97"/>
                    <a:pt x="74" y="93"/>
                  </a:cubicBezTo>
                  <a:cubicBezTo>
                    <a:pt x="74" y="98"/>
                    <a:pt x="73" y="104"/>
                    <a:pt x="73" y="109"/>
                  </a:cubicBezTo>
                  <a:cubicBezTo>
                    <a:pt x="73" y="114"/>
                    <a:pt x="74" y="119"/>
                    <a:pt x="74" y="125"/>
                  </a:cubicBezTo>
                  <a:moveTo>
                    <a:pt x="145" y="125"/>
                  </a:moveTo>
                  <a:cubicBezTo>
                    <a:pt x="145" y="116"/>
                    <a:pt x="145" y="107"/>
                    <a:pt x="145" y="98"/>
                  </a:cubicBezTo>
                  <a:cubicBezTo>
                    <a:pt x="145" y="96"/>
                    <a:pt x="145" y="95"/>
                    <a:pt x="145" y="93"/>
                  </a:cubicBezTo>
                  <a:cubicBezTo>
                    <a:pt x="153" y="98"/>
                    <a:pt x="160" y="103"/>
                    <a:pt x="168" y="109"/>
                  </a:cubicBezTo>
                  <a:cubicBezTo>
                    <a:pt x="160" y="115"/>
                    <a:pt x="152" y="120"/>
                    <a:pt x="145" y="125"/>
                  </a:cubicBezTo>
                  <a:moveTo>
                    <a:pt x="109" y="144"/>
                  </a:moveTo>
                  <a:cubicBezTo>
                    <a:pt x="104" y="142"/>
                    <a:pt x="99" y="139"/>
                    <a:pt x="94" y="137"/>
                  </a:cubicBezTo>
                  <a:cubicBezTo>
                    <a:pt x="89" y="134"/>
                    <a:pt x="83" y="131"/>
                    <a:pt x="78" y="127"/>
                  </a:cubicBezTo>
                  <a:cubicBezTo>
                    <a:pt x="78" y="121"/>
                    <a:pt x="78" y="115"/>
                    <a:pt x="78" y="109"/>
                  </a:cubicBezTo>
                  <a:cubicBezTo>
                    <a:pt x="78" y="103"/>
                    <a:pt x="78" y="96"/>
                    <a:pt x="78" y="90"/>
                  </a:cubicBezTo>
                  <a:cubicBezTo>
                    <a:pt x="88" y="84"/>
                    <a:pt x="98" y="78"/>
                    <a:pt x="109" y="73"/>
                  </a:cubicBezTo>
                  <a:cubicBezTo>
                    <a:pt x="120" y="78"/>
                    <a:pt x="130" y="84"/>
                    <a:pt x="141" y="90"/>
                  </a:cubicBezTo>
                  <a:cubicBezTo>
                    <a:pt x="141" y="102"/>
                    <a:pt x="141" y="115"/>
                    <a:pt x="141" y="127"/>
                  </a:cubicBezTo>
                  <a:cubicBezTo>
                    <a:pt x="135" y="131"/>
                    <a:pt x="130" y="134"/>
                    <a:pt x="124" y="137"/>
                  </a:cubicBezTo>
                  <a:cubicBezTo>
                    <a:pt x="119" y="139"/>
                    <a:pt x="114" y="142"/>
                    <a:pt x="109" y="144"/>
                  </a:cubicBezTo>
                  <a:moveTo>
                    <a:pt x="79" y="85"/>
                  </a:moveTo>
                  <a:cubicBezTo>
                    <a:pt x="79" y="77"/>
                    <a:pt x="80" y="70"/>
                    <a:pt x="81" y="62"/>
                  </a:cubicBezTo>
                  <a:cubicBezTo>
                    <a:pt x="89" y="65"/>
                    <a:pt x="97" y="68"/>
                    <a:pt x="105" y="71"/>
                  </a:cubicBezTo>
                  <a:cubicBezTo>
                    <a:pt x="96" y="75"/>
                    <a:pt x="87" y="80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moveTo>
                    <a:pt x="140" y="85"/>
                  </a:moveTo>
                  <a:cubicBezTo>
                    <a:pt x="131" y="80"/>
                    <a:pt x="122" y="75"/>
                    <a:pt x="114" y="71"/>
                  </a:cubicBezTo>
                  <a:cubicBezTo>
                    <a:pt x="121" y="68"/>
                    <a:pt x="129" y="64"/>
                    <a:pt x="137" y="62"/>
                  </a:cubicBezTo>
                  <a:cubicBezTo>
                    <a:pt x="139" y="69"/>
                    <a:pt x="140" y="77"/>
                    <a:pt x="140" y="85"/>
                  </a:cubicBezTo>
                  <a:moveTo>
                    <a:pt x="48" y="106"/>
                  </a:moveTo>
                  <a:cubicBezTo>
                    <a:pt x="47" y="105"/>
                    <a:pt x="45" y="104"/>
                    <a:pt x="44" y="103"/>
                  </a:cubicBezTo>
                  <a:cubicBezTo>
                    <a:pt x="34" y="94"/>
                    <a:pt x="23" y="84"/>
                    <a:pt x="17" y="71"/>
                  </a:cubicBezTo>
                  <a:cubicBezTo>
                    <a:pt x="12" y="57"/>
                    <a:pt x="22" y="53"/>
                    <a:pt x="35" y="53"/>
                  </a:cubicBezTo>
                  <a:cubicBezTo>
                    <a:pt x="50" y="53"/>
                    <a:pt x="70" y="58"/>
                    <a:pt x="76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5" y="70"/>
                    <a:pt x="74" y="79"/>
                    <a:pt x="74" y="88"/>
                  </a:cubicBezTo>
                  <a:cubicBezTo>
                    <a:pt x="65" y="94"/>
                    <a:pt x="56" y="100"/>
                    <a:pt x="48" y="106"/>
                  </a:cubicBezTo>
                  <a:moveTo>
                    <a:pt x="171" y="106"/>
                  </a:moveTo>
                  <a:cubicBezTo>
                    <a:pt x="163" y="99"/>
                    <a:pt x="154" y="93"/>
                    <a:pt x="144" y="87"/>
                  </a:cubicBezTo>
                  <a:cubicBezTo>
                    <a:pt x="144" y="78"/>
                    <a:pt x="143" y="69"/>
                    <a:pt x="141" y="60"/>
                  </a:cubicBezTo>
                  <a:cubicBezTo>
                    <a:pt x="149" y="58"/>
                    <a:pt x="156" y="56"/>
                    <a:pt x="163" y="55"/>
                  </a:cubicBezTo>
                  <a:cubicBezTo>
                    <a:pt x="169" y="53"/>
                    <a:pt x="176" y="52"/>
                    <a:pt x="183" y="52"/>
                  </a:cubicBezTo>
                  <a:cubicBezTo>
                    <a:pt x="189" y="52"/>
                    <a:pt x="195" y="53"/>
                    <a:pt x="200" y="57"/>
                  </a:cubicBezTo>
                  <a:cubicBezTo>
                    <a:pt x="208" y="64"/>
                    <a:pt x="198" y="78"/>
                    <a:pt x="193" y="84"/>
                  </a:cubicBezTo>
                  <a:cubicBezTo>
                    <a:pt x="187" y="92"/>
                    <a:pt x="179" y="99"/>
                    <a:pt x="171" y="106"/>
                  </a:cubicBezTo>
                  <a:moveTo>
                    <a:pt x="109" y="69"/>
                  </a:moveTo>
                  <a:cubicBezTo>
                    <a:pt x="100" y="65"/>
                    <a:pt x="91" y="61"/>
                    <a:pt x="82" y="58"/>
                  </a:cubicBezTo>
                  <a:cubicBezTo>
                    <a:pt x="82" y="54"/>
                    <a:pt x="83" y="51"/>
                    <a:pt x="84" y="48"/>
                  </a:cubicBezTo>
                  <a:cubicBezTo>
                    <a:pt x="87" y="35"/>
                    <a:pt x="91" y="20"/>
                    <a:pt x="100" y="10"/>
                  </a:cubicBezTo>
                  <a:cubicBezTo>
                    <a:pt x="103" y="6"/>
                    <a:pt x="106" y="4"/>
                    <a:pt x="109" y="4"/>
                  </a:cubicBezTo>
                  <a:cubicBezTo>
                    <a:pt x="124" y="4"/>
                    <a:pt x="134" y="45"/>
                    <a:pt x="136" y="54"/>
                  </a:cubicBezTo>
                  <a:cubicBezTo>
                    <a:pt x="136" y="55"/>
                    <a:pt x="136" y="56"/>
                    <a:pt x="137" y="58"/>
                  </a:cubicBezTo>
                  <a:cubicBezTo>
                    <a:pt x="136" y="58"/>
                    <a:pt x="136" y="58"/>
                    <a:pt x="135" y="58"/>
                  </a:cubicBezTo>
                  <a:cubicBezTo>
                    <a:pt x="126" y="61"/>
                    <a:pt x="118" y="65"/>
                    <a:pt x="109" y="69"/>
                  </a:cubicBezTo>
                  <a:moveTo>
                    <a:pt x="109" y="0"/>
                  </a:moveTo>
                  <a:cubicBezTo>
                    <a:pt x="108" y="0"/>
                    <a:pt x="107" y="0"/>
                    <a:pt x="106" y="0"/>
                  </a:cubicBezTo>
                  <a:cubicBezTo>
                    <a:pt x="99" y="2"/>
                    <a:pt x="93" y="10"/>
                    <a:pt x="90" y="16"/>
                  </a:cubicBezTo>
                  <a:cubicBezTo>
                    <a:pt x="84" y="29"/>
                    <a:pt x="80" y="42"/>
                    <a:pt x="77" y="56"/>
                  </a:cubicBezTo>
                  <a:cubicBezTo>
                    <a:pt x="71" y="54"/>
                    <a:pt x="65" y="52"/>
                    <a:pt x="58" y="51"/>
                  </a:cubicBezTo>
                  <a:cubicBezTo>
                    <a:pt x="51" y="49"/>
                    <a:pt x="44" y="48"/>
                    <a:pt x="37" y="48"/>
                  </a:cubicBezTo>
                  <a:cubicBezTo>
                    <a:pt x="32" y="48"/>
                    <a:pt x="27" y="49"/>
                    <a:pt x="23" y="50"/>
                  </a:cubicBezTo>
                  <a:cubicBezTo>
                    <a:pt x="5" y="56"/>
                    <a:pt x="13" y="75"/>
                    <a:pt x="21" y="85"/>
                  </a:cubicBezTo>
                  <a:cubicBezTo>
                    <a:pt x="28" y="94"/>
                    <a:pt x="36" y="102"/>
                    <a:pt x="44" y="109"/>
                  </a:cubicBezTo>
                  <a:cubicBezTo>
                    <a:pt x="41" y="112"/>
                    <a:pt x="38" y="114"/>
                    <a:pt x="35" y="117"/>
                  </a:cubicBezTo>
                  <a:cubicBezTo>
                    <a:pt x="27" y="125"/>
                    <a:pt x="18" y="134"/>
                    <a:pt x="13" y="146"/>
                  </a:cubicBezTo>
                  <a:cubicBezTo>
                    <a:pt x="11" y="151"/>
                    <a:pt x="11" y="158"/>
                    <a:pt x="15" y="163"/>
                  </a:cubicBezTo>
                  <a:cubicBezTo>
                    <a:pt x="20" y="169"/>
                    <a:pt x="29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1" y="170"/>
                    <a:pt x="64" y="167"/>
                    <a:pt x="78" y="162"/>
                  </a:cubicBezTo>
                  <a:cubicBezTo>
                    <a:pt x="78" y="164"/>
                    <a:pt x="78" y="165"/>
                    <a:pt x="79" y="167"/>
                  </a:cubicBezTo>
                  <a:cubicBezTo>
                    <a:pt x="81" y="180"/>
                    <a:pt x="85" y="194"/>
                    <a:pt x="93" y="206"/>
                  </a:cubicBezTo>
                  <a:cubicBezTo>
                    <a:pt x="96" y="212"/>
                    <a:pt x="102" y="218"/>
                    <a:pt x="109" y="218"/>
                  </a:cubicBezTo>
                  <a:cubicBezTo>
                    <a:pt x="110" y="218"/>
                    <a:pt x="110" y="218"/>
                    <a:pt x="111" y="218"/>
                  </a:cubicBezTo>
                  <a:cubicBezTo>
                    <a:pt x="119" y="217"/>
                    <a:pt x="125" y="208"/>
                    <a:pt x="128" y="201"/>
                  </a:cubicBezTo>
                  <a:cubicBezTo>
                    <a:pt x="135" y="189"/>
                    <a:pt x="138" y="175"/>
                    <a:pt x="141" y="161"/>
                  </a:cubicBezTo>
                  <a:cubicBezTo>
                    <a:pt x="143" y="162"/>
                    <a:pt x="146" y="163"/>
                    <a:pt x="148" y="164"/>
                  </a:cubicBezTo>
                  <a:cubicBezTo>
                    <a:pt x="159" y="167"/>
                    <a:pt x="170" y="170"/>
                    <a:pt x="181" y="170"/>
                  </a:cubicBezTo>
                  <a:cubicBezTo>
                    <a:pt x="184" y="170"/>
                    <a:pt x="187" y="170"/>
                    <a:pt x="190" y="169"/>
                  </a:cubicBezTo>
                  <a:cubicBezTo>
                    <a:pt x="197" y="168"/>
                    <a:pt x="205" y="165"/>
                    <a:pt x="206" y="157"/>
                  </a:cubicBezTo>
                  <a:cubicBezTo>
                    <a:pt x="208" y="148"/>
                    <a:pt x="202" y="139"/>
                    <a:pt x="197" y="133"/>
                  </a:cubicBezTo>
                  <a:cubicBezTo>
                    <a:pt x="191" y="124"/>
                    <a:pt x="183" y="116"/>
                    <a:pt x="174" y="109"/>
                  </a:cubicBezTo>
                  <a:cubicBezTo>
                    <a:pt x="185" y="100"/>
                    <a:pt x="195" y="90"/>
                    <a:pt x="202" y="78"/>
                  </a:cubicBezTo>
                  <a:cubicBezTo>
                    <a:pt x="206" y="72"/>
                    <a:pt x="209" y="63"/>
                    <a:pt x="205" y="56"/>
                  </a:cubicBezTo>
                  <a:cubicBezTo>
                    <a:pt x="200" y="49"/>
                    <a:pt x="189" y="48"/>
                    <a:pt x="182" y="48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68" y="48"/>
                    <a:pt x="154" y="52"/>
                    <a:pt x="141" y="56"/>
                  </a:cubicBezTo>
                  <a:cubicBezTo>
                    <a:pt x="140" y="52"/>
                    <a:pt x="139" y="47"/>
                    <a:pt x="138" y="43"/>
                  </a:cubicBezTo>
                  <a:cubicBezTo>
                    <a:pt x="135" y="31"/>
                    <a:pt x="131" y="18"/>
                    <a:pt x="123" y="8"/>
                  </a:cubicBezTo>
                  <a:cubicBezTo>
                    <a:pt x="120" y="4"/>
                    <a:pt x="115" y="0"/>
                    <a:pt x="10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34031" y="4127427"/>
              <a:ext cx="749300" cy="546100"/>
            </a:xfrm>
            <a:custGeom>
              <a:avLst/>
              <a:gdLst>
                <a:gd name="T0" fmla="*/ 141 w 177"/>
                <a:gd name="T1" fmla="*/ 0 h 129"/>
                <a:gd name="T2" fmla="*/ 138 w 177"/>
                <a:gd name="T3" fmla="*/ 0 h 129"/>
                <a:gd name="T4" fmla="*/ 103 w 177"/>
                <a:gd name="T5" fmla="*/ 12 h 129"/>
                <a:gd name="T6" fmla="*/ 60 w 177"/>
                <a:gd name="T7" fmla="*/ 36 h 129"/>
                <a:gd name="T8" fmla="*/ 62 w 177"/>
                <a:gd name="T9" fmla="*/ 41 h 129"/>
                <a:gd name="T10" fmla="*/ 63 w 177"/>
                <a:gd name="T11" fmla="*/ 41 h 129"/>
                <a:gd name="T12" fmla="*/ 138 w 177"/>
                <a:gd name="T13" fmla="*/ 6 h 129"/>
                <a:gd name="T14" fmla="*/ 143 w 177"/>
                <a:gd name="T15" fmla="*/ 6 h 129"/>
                <a:gd name="T16" fmla="*/ 169 w 177"/>
                <a:gd name="T17" fmla="*/ 17 h 129"/>
                <a:gd name="T18" fmla="*/ 156 w 177"/>
                <a:gd name="T19" fmla="*/ 51 h 129"/>
                <a:gd name="T20" fmla="*/ 96 w 177"/>
                <a:gd name="T21" fmla="*/ 92 h 129"/>
                <a:gd name="T22" fmla="*/ 63 w 177"/>
                <a:gd name="T23" fmla="*/ 111 h 129"/>
                <a:gd name="T24" fmla="*/ 32 w 177"/>
                <a:gd name="T25" fmla="*/ 123 h 129"/>
                <a:gd name="T26" fmla="*/ 23 w 177"/>
                <a:gd name="T27" fmla="*/ 121 h 129"/>
                <a:gd name="T28" fmla="*/ 29 w 177"/>
                <a:gd name="T29" fmla="*/ 90 h 129"/>
                <a:gd name="T30" fmla="*/ 59 w 177"/>
                <a:gd name="T31" fmla="*/ 66 h 129"/>
                <a:gd name="T32" fmla="*/ 104 w 177"/>
                <a:gd name="T33" fmla="*/ 40 h 129"/>
                <a:gd name="T34" fmla="*/ 113 w 177"/>
                <a:gd name="T35" fmla="*/ 38 h 129"/>
                <a:gd name="T36" fmla="*/ 114 w 177"/>
                <a:gd name="T37" fmla="*/ 38 h 129"/>
                <a:gd name="T38" fmla="*/ 115 w 177"/>
                <a:gd name="T39" fmla="*/ 60 h 129"/>
                <a:gd name="T40" fmla="*/ 101 w 177"/>
                <a:gd name="T41" fmla="*/ 70 h 129"/>
                <a:gd name="T42" fmla="*/ 57 w 177"/>
                <a:gd name="T43" fmla="*/ 94 h 129"/>
                <a:gd name="T44" fmla="*/ 58 w 177"/>
                <a:gd name="T45" fmla="*/ 100 h 129"/>
                <a:gd name="T46" fmla="*/ 59 w 177"/>
                <a:gd name="T47" fmla="*/ 100 h 129"/>
                <a:gd name="T48" fmla="*/ 104 w 177"/>
                <a:gd name="T49" fmla="*/ 75 h 129"/>
                <a:gd name="T50" fmla="*/ 126 w 177"/>
                <a:gd name="T51" fmla="*/ 43 h 129"/>
                <a:gd name="T52" fmla="*/ 113 w 177"/>
                <a:gd name="T53" fmla="*/ 32 h 129"/>
                <a:gd name="T54" fmla="*/ 89 w 177"/>
                <a:gd name="T55" fmla="*/ 40 h 129"/>
                <a:gd name="T56" fmla="*/ 34 w 177"/>
                <a:gd name="T57" fmla="*/ 79 h 129"/>
                <a:gd name="T58" fmla="*/ 11 w 177"/>
                <a:gd name="T59" fmla="*/ 118 h 129"/>
                <a:gd name="T60" fmla="*/ 31 w 177"/>
                <a:gd name="T61" fmla="*/ 129 h 129"/>
                <a:gd name="T62" fmla="*/ 66 w 177"/>
                <a:gd name="T63" fmla="*/ 117 h 129"/>
                <a:gd name="T64" fmla="*/ 140 w 177"/>
                <a:gd name="T65" fmla="*/ 72 h 129"/>
                <a:gd name="T66" fmla="*/ 177 w 177"/>
                <a:gd name="T67" fmla="*/ 23 h 129"/>
                <a:gd name="T68" fmla="*/ 141 w 177"/>
                <a:gd name="T6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29">
                  <a:moveTo>
                    <a:pt x="141" y="0"/>
                  </a:moveTo>
                  <a:cubicBezTo>
                    <a:pt x="140" y="0"/>
                    <a:pt x="139" y="0"/>
                    <a:pt x="138" y="0"/>
                  </a:cubicBezTo>
                  <a:cubicBezTo>
                    <a:pt x="126" y="1"/>
                    <a:pt x="114" y="7"/>
                    <a:pt x="103" y="12"/>
                  </a:cubicBezTo>
                  <a:cubicBezTo>
                    <a:pt x="89" y="20"/>
                    <a:pt x="74" y="28"/>
                    <a:pt x="60" y="36"/>
                  </a:cubicBezTo>
                  <a:cubicBezTo>
                    <a:pt x="57" y="37"/>
                    <a:pt x="59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87" y="29"/>
                    <a:pt x="112" y="9"/>
                    <a:pt x="138" y="6"/>
                  </a:cubicBezTo>
                  <a:cubicBezTo>
                    <a:pt x="140" y="6"/>
                    <a:pt x="142" y="6"/>
                    <a:pt x="143" y="6"/>
                  </a:cubicBezTo>
                  <a:cubicBezTo>
                    <a:pt x="153" y="6"/>
                    <a:pt x="163" y="9"/>
                    <a:pt x="169" y="17"/>
                  </a:cubicBezTo>
                  <a:cubicBezTo>
                    <a:pt x="177" y="28"/>
                    <a:pt x="164" y="43"/>
                    <a:pt x="156" y="51"/>
                  </a:cubicBezTo>
                  <a:cubicBezTo>
                    <a:pt x="139" y="68"/>
                    <a:pt x="117" y="80"/>
                    <a:pt x="96" y="92"/>
                  </a:cubicBezTo>
                  <a:cubicBezTo>
                    <a:pt x="85" y="99"/>
                    <a:pt x="74" y="105"/>
                    <a:pt x="63" y="111"/>
                  </a:cubicBezTo>
                  <a:cubicBezTo>
                    <a:pt x="53" y="117"/>
                    <a:pt x="43" y="123"/>
                    <a:pt x="32" y="123"/>
                  </a:cubicBezTo>
                  <a:cubicBezTo>
                    <a:pt x="29" y="123"/>
                    <a:pt x="26" y="122"/>
                    <a:pt x="23" y="121"/>
                  </a:cubicBezTo>
                  <a:cubicBezTo>
                    <a:pt x="4" y="114"/>
                    <a:pt x="21" y="97"/>
                    <a:pt x="29" y="90"/>
                  </a:cubicBezTo>
                  <a:cubicBezTo>
                    <a:pt x="39" y="82"/>
                    <a:pt x="49" y="74"/>
                    <a:pt x="59" y="66"/>
                  </a:cubicBezTo>
                  <a:cubicBezTo>
                    <a:pt x="73" y="56"/>
                    <a:pt x="87" y="47"/>
                    <a:pt x="104" y="40"/>
                  </a:cubicBezTo>
                  <a:cubicBezTo>
                    <a:pt x="107" y="39"/>
                    <a:pt x="110" y="38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25" y="38"/>
                    <a:pt x="120" y="56"/>
                    <a:pt x="115" y="60"/>
                  </a:cubicBezTo>
                  <a:cubicBezTo>
                    <a:pt x="111" y="64"/>
                    <a:pt x="106" y="67"/>
                    <a:pt x="101" y="70"/>
                  </a:cubicBezTo>
                  <a:cubicBezTo>
                    <a:pt x="87" y="79"/>
                    <a:pt x="72" y="89"/>
                    <a:pt x="57" y="94"/>
                  </a:cubicBezTo>
                  <a:cubicBezTo>
                    <a:pt x="53" y="95"/>
                    <a:pt x="54" y="100"/>
                    <a:pt x="58" y="100"/>
                  </a:cubicBezTo>
                  <a:cubicBezTo>
                    <a:pt x="58" y="100"/>
                    <a:pt x="58" y="100"/>
                    <a:pt x="59" y="100"/>
                  </a:cubicBezTo>
                  <a:cubicBezTo>
                    <a:pt x="75" y="94"/>
                    <a:pt x="90" y="84"/>
                    <a:pt x="104" y="75"/>
                  </a:cubicBezTo>
                  <a:cubicBezTo>
                    <a:pt x="115" y="68"/>
                    <a:pt x="132" y="59"/>
                    <a:pt x="126" y="43"/>
                  </a:cubicBezTo>
                  <a:cubicBezTo>
                    <a:pt x="124" y="35"/>
                    <a:pt x="119" y="32"/>
                    <a:pt x="113" y="32"/>
                  </a:cubicBezTo>
                  <a:cubicBezTo>
                    <a:pt x="105" y="32"/>
                    <a:pt x="96" y="37"/>
                    <a:pt x="89" y="40"/>
                  </a:cubicBezTo>
                  <a:cubicBezTo>
                    <a:pt x="69" y="50"/>
                    <a:pt x="51" y="64"/>
                    <a:pt x="34" y="79"/>
                  </a:cubicBezTo>
                  <a:cubicBezTo>
                    <a:pt x="24" y="87"/>
                    <a:pt x="0" y="102"/>
                    <a:pt x="11" y="118"/>
                  </a:cubicBezTo>
                  <a:cubicBezTo>
                    <a:pt x="16" y="126"/>
                    <a:pt x="23" y="129"/>
                    <a:pt x="31" y="129"/>
                  </a:cubicBezTo>
                  <a:cubicBezTo>
                    <a:pt x="43" y="129"/>
                    <a:pt x="56" y="122"/>
                    <a:pt x="66" y="117"/>
                  </a:cubicBezTo>
                  <a:cubicBezTo>
                    <a:pt x="91" y="103"/>
                    <a:pt x="116" y="88"/>
                    <a:pt x="140" y="72"/>
                  </a:cubicBezTo>
                  <a:cubicBezTo>
                    <a:pt x="156" y="60"/>
                    <a:pt x="177" y="46"/>
                    <a:pt x="177" y="23"/>
                  </a:cubicBezTo>
                  <a:cubicBezTo>
                    <a:pt x="177" y="6"/>
                    <a:pt x="156" y="0"/>
                    <a:pt x="1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5546394" y="3178102"/>
              <a:ext cx="547688" cy="741363"/>
            </a:xfrm>
            <a:custGeom>
              <a:avLst/>
              <a:gdLst>
                <a:gd name="T0" fmla="*/ 26 w 129"/>
                <a:gd name="T1" fmla="*/ 118 h 175"/>
                <a:gd name="T2" fmla="*/ 99 w 129"/>
                <a:gd name="T3" fmla="*/ 2 h 175"/>
                <a:gd name="T4" fmla="*/ 124 w 129"/>
                <a:gd name="T5" fmla="*/ 23 h 175"/>
                <a:gd name="T6" fmla="*/ 113 w 129"/>
                <a:gd name="T7" fmla="*/ 19 h 175"/>
                <a:gd name="T8" fmla="*/ 122 w 129"/>
                <a:gd name="T9" fmla="*/ 27 h 175"/>
                <a:gd name="T10" fmla="*/ 106 w 129"/>
                <a:gd name="T11" fmla="*/ 21 h 175"/>
                <a:gd name="T12" fmla="*/ 119 w 129"/>
                <a:gd name="T13" fmla="*/ 31 h 175"/>
                <a:gd name="T14" fmla="*/ 106 w 129"/>
                <a:gd name="T15" fmla="*/ 28 h 175"/>
                <a:gd name="T16" fmla="*/ 116 w 129"/>
                <a:gd name="T17" fmla="*/ 38 h 175"/>
                <a:gd name="T18" fmla="*/ 99 w 129"/>
                <a:gd name="T19" fmla="*/ 33 h 175"/>
                <a:gd name="T20" fmla="*/ 111 w 129"/>
                <a:gd name="T21" fmla="*/ 45 h 175"/>
                <a:gd name="T22" fmla="*/ 93 w 129"/>
                <a:gd name="T23" fmla="*/ 43 h 175"/>
                <a:gd name="T24" fmla="*/ 105 w 129"/>
                <a:gd name="T25" fmla="*/ 54 h 175"/>
                <a:gd name="T26" fmla="*/ 102 w 129"/>
                <a:gd name="T27" fmla="*/ 59 h 175"/>
                <a:gd name="T28" fmla="*/ 91 w 129"/>
                <a:gd name="T29" fmla="*/ 55 h 175"/>
                <a:gd name="T30" fmla="*/ 99 w 129"/>
                <a:gd name="T31" fmla="*/ 64 h 175"/>
                <a:gd name="T32" fmla="*/ 83 w 129"/>
                <a:gd name="T33" fmla="*/ 55 h 175"/>
                <a:gd name="T34" fmla="*/ 98 w 129"/>
                <a:gd name="T35" fmla="*/ 66 h 175"/>
                <a:gd name="T36" fmla="*/ 81 w 129"/>
                <a:gd name="T37" fmla="*/ 63 h 175"/>
                <a:gd name="T38" fmla="*/ 92 w 129"/>
                <a:gd name="T39" fmla="*/ 76 h 175"/>
                <a:gd name="T40" fmla="*/ 76 w 129"/>
                <a:gd name="T41" fmla="*/ 67 h 175"/>
                <a:gd name="T42" fmla="*/ 83 w 129"/>
                <a:gd name="T43" fmla="*/ 74 h 175"/>
                <a:gd name="T44" fmla="*/ 88 w 129"/>
                <a:gd name="T45" fmla="*/ 82 h 175"/>
                <a:gd name="T46" fmla="*/ 75 w 129"/>
                <a:gd name="T47" fmla="*/ 77 h 175"/>
                <a:gd name="T48" fmla="*/ 78 w 129"/>
                <a:gd name="T49" fmla="*/ 84 h 175"/>
                <a:gd name="T50" fmla="*/ 69 w 129"/>
                <a:gd name="T51" fmla="*/ 81 h 175"/>
                <a:gd name="T52" fmla="*/ 78 w 129"/>
                <a:gd name="T53" fmla="*/ 98 h 175"/>
                <a:gd name="T54" fmla="*/ 66 w 129"/>
                <a:gd name="T55" fmla="*/ 88 h 175"/>
                <a:gd name="T56" fmla="*/ 77 w 129"/>
                <a:gd name="T57" fmla="*/ 99 h 175"/>
                <a:gd name="T58" fmla="*/ 74 w 129"/>
                <a:gd name="T59" fmla="*/ 103 h 175"/>
                <a:gd name="T60" fmla="*/ 58 w 129"/>
                <a:gd name="T61" fmla="*/ 95 h 175"/>
                <a:gd name="T62" fmla="*/ 71 w 129"/>
                <a:gd name="T63" fmla="*/ 109 h 175"/>
                <a:gd name="T64" fmla="*/ 58 w 129"/>
                <a:gd name="T65" fmla="*/ 101 h 175"/>
                <a:gd name="T66" fmla="*/ 70 w 129"/>
                <a:gd name="T67" fmla="*/ 111 h 175"/>
                <a:gd name="T68" fmla="*/ 53 w 129"/>
                <a:gd name="T69" fmla="*/ 107 h 175"/>
                <a:gd name="T70" fmla="*/ 65 w 129"/>
                <a:gd name="T71" fmla="*/ 118 h 175"/>
                <a:gd name="T72" fmla="*/ 63 w 129"/>
                <a:gd name="T73" fmla="*/ 121 h 175"/>
                <a:gd name="T74" fmla="*/ 49 w 129"/>
                <a:gd name="T75" fmla="*/ 115 h 175"/>
                <a:gd name="T76" fmla="*/ 58 w 129"/>
                <a:gd name="T77" fmla="*/ 129 h 175"/>
                <a:gd name="T78" fmla="*/ 46 w 129"/>
                <a:gd name="T79" fmla="*/ 120 h 175"/>
                <a:gd name="T80" fmla="*/ 57 w 129"/>
                <a:gd name="T81" fmla="*/ 130 h 175"/>
                <a:gd name="T82" fmla="*/ 54 w 129"/>
                <a:gd name="T83" fmla="*/ 135 h 175"/>
                <a:gd name="T84" fmla="*/ 38 w 129"/>
                <a:gd name="T85" fmla="*/ 127 h 175"/>
                <a:gd name="T86" fmla="*/ 37 w 129"/>
                <a:gd name="T87" fmla="*/ 135 h 175"/>
                <a:gd name="T88" fmla="*/ 48 w 129"/>
                <a:gd name="T89" fmla="*/ 144 h 175"/>
                <a:gd name="T90" fmla="*/ 32 w 129"/>
                <a:gd name="T91" fmla="*/ 142 h 175"/>
                <a:gd name="T92" fmla="*/ 43 w 129"/>
                <a:gd name="T93" fmla="*/ 152 h 175"/>
                <a:gd name="T94" fmla="*/ 28 w 129"/>
                <a:gd name="T95" fmla="*/ 150 h 175"/>
                <a:gd name="T96" fmla="*/ 35 w 129"/>
                <a:gd name="T97" fmla="*/ 164 h 175"/>
                <a:gd name="T98" fmla="*/ 21 w 129"/>
                <a:gd name="T99" fmla="*/ 160 h 175"/>
                <a:gd name="T100" fmla="*/ 99 w 129"/>
                <a:gd name="T101" fmla="*/ 0 h 175"/>
                <a:gd name="T102" fmla="*/ 50 w 129"/>
                <a:gd name="T103" fmla="*/ 77 h 175"/>
                <a:gd name="T104" fmla="*/ 0 w 129"/>
                <a:gd name="T105" fmla="*/ 157 h 175"/>
                <a:gd name="T106" fmla="*/ 31 w 129"/>
                <a:gd name="T107" fmla="*/ 175 h 175"/>
                <a:gd name="T108" fmla="*/ 33 w 129"/>
                <a:gd name="T109" fmla="*/ 174 h 175"/>
                <a:gd name="T110" fmla="*/ 112 w 129"/>
                <a:gd name="T111" fmla="*/ 48 h 175"/>
                <a:gd name="T112" fmla="*/ 128 w 129"/>
                <a:gd name="T113" fmla="*/ 19 h 175"/>
                <a:gd name="T114" fmla="*/ 100 w 129"/>
                <a:gd name="T1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75">
                  <a:moveTo>
                    <a:pt x="31" y="173"/>
                  </a:moveTo>
                  <a:cubicBezTo>
                    <a:pt x="22" y="167"/>
                    <a:pt x="12" y="162"/>
                    <a:pt x="3" y="156"/>
                  </a:cubicBezTo>
                  <a:cubicBezTo>
                    <a:pt x="11" y="144"/>
                    <a:pt x="18" y="131"/>
                    <a:pt x="26" y="118"/>
                  </a:cubicBezTo>
                  <a:cubicBezTo>
                    <a:pt x="34" y="105"/>
                    <a:pt x="43" y="93"/>
                    <a:pt x="51" y="80"/>
                  </a:cubicBezTo>
                  <a:cubicBezTo>
                    <a:pt x="60" y="68"/>
                    <a:pt x="67" y="54"/>
                    <a:pt x="75" y="41"/>
                  </a:cubicBezTo>
                  <a:cubicBezTo>
                    <a:pt x="83" y="28"/>
                    <a:pt x="91" y="15"/>
                    <a:pt x="99" y="2"/>
                  </a:cubicBezTo>
                  <a:cubicBezTo>
                    <a:pt x="108" y="8"/>
                    <a:pt x="116" y="15"/>
                    <a:pt x="125" y="20"/>
                  </a:cubicBezTo>
                  <a:cubicBezTo>
                    <a:pt x="125" y="21"/>
                    <a:pt x="124" y="22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1"/>
                    <a:pt x="117" y="18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1" y="18"/>
                    <a:pt x="113" y="19"/>
                  </a:cubicBezTo>
                  <a:cubicBezTo>
                    <a:pt x="116" y="21"/>
                    <a:pt x="119" y="23"/>
                    <a:pt x="122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22" y="26"/>
                    <a:pt x="122" y="27"/>
                  </a:cubicBezTo>
                  <a:cubicBezTo>
                    <a:pt x="121" y="28"/>
                    <a:pt x="121" y="28"/>
                    <a:pt x="12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6"/>
                    <a:pt x="111" y="23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4" y="23"/>
                    <a:pt x="106" y="23"/>
                  </a:cubicBezTo>
                  <a:cubicBezTo>
                    <a:pt x="110" y="25"/>
                    <a:pt x="115" y="28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2"/>
                    <a:pt x="118" y="34"/>
                    <a:pt x="117" y="36"/>
                  </a:cubicBezTo>
                  <a:cubicBezTo>
                    <a:pt x="113" y="33"/>
                    <a:pt x="110" y="29"/>
                    <a:pt x="106" y="28"/>
                  </a:cubicBezTo>
                  <a:cubicBezTo>
                    <a:pt x="106" y="28"/>
                    <a:pt x="106" y="28"/>
                    <a:pt x="105" y="28"/>
                  </a:cubicBezTo>
                  <a:cubicBezTo>
                    <a:pt x="104" y="28"/>
                    <a:pt x="104" y="30"/>
                    <a:pt x="105" y="30"/>
                  </a:cubicBezTo>
                  <a:cubicBezTo>
                    <a:pt x="109" y="31"/>
                    <a:pt x="112" y="35"/>
                    <a:pt x="116" y="38"/>
                  </a:cubicBezTo>
                  <a:cubicBezTo>
                    <a:pt x="115" y="39"/>
                    <a:pt x="114" y="40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09" y="38"/>
                    <a:pt x="104" y="36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6" y="35"/>
                    <a:pt x="98" y="35"/>
                  </a:cubicBezTo>
                  <a:cubicBezTo>
                    <a:pt x="102" y="38"/>
                    <a:pt x="108" y="40"/>
                    <a:pt x="111" y="45"/>
                  </a:cubicBezTo>
                  <a:cubicBezTo>
                    <a:pt x="110" y="47"/>
                    <a:pt x="108" y="50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49"/>
                    <a:pt x="97" y="46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5"/>
                    <a:pt x="91" y="45"/>
                  </a:cubicBezTo>
                  <a:cubicBezTo>
                    <a:pt x="96" y="48"/>
                    <a:pt x="100" y="51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6"/>
                    <a:pt x="103" y="5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98" y="57"/>
                    <a:pt x="95" y="54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89" y="54"/>
                    <a:pt x="91" y="55"/>
                  </a:cubicBezTo>
                  <a:cubicBezTo>
                    <a:pt x="94" y="56"/>
                    <a:pt x="97" y="59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3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4" y="61"/>
                    <a:pt x="89" y="57"/>
                    <a:pt x="84" y="55"/>
                  </a:cubicBezTo>
                  <a:cubicBezTo>
                    <a:pt x="84" y="55"/>
                    <a:pt x="83" y="55"/>
                    <a:pt x="83" y="55"/>
                  </a:cubicBezTo>
                  <a:cubicBezTo>
                    <a:pt x="82" y="55"/>
                    <a:pt x="82" y="57"/>
                    <a:pt x="83" y="57"/>
                  </a:cubicBezTo>
                  <a:cubicBezTo>
                    <a:pt x="88" y="60"/>
                    <a:pt x="93" y="63"/>
                    <a:pt x="98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7" y="68"/>
                    <a:pt x="96" y="70"/>
                    <a:pt x="94" y="72"/>
                  </a:cubicBezTo>
                  <a:cubicBezTo>
                    <a:pt x="90" y="69"/>
                    <a:pt x="87" y="65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80" y="63"/>
                    <a:pt x="80" y="65"/>
                    <a:pt x="81" y="66"/>
                  </a:cubicBezTo>
                  <a:cubicBezTo>
                    <a:pt x="86" y="68"/>
                    <a:pt x="89" y="71"/>
                    <a:pt x="93" y="74"/>
                  </a:cubicBezTo>
                  <a:cubicBezTo>
                    <a:pt x="93" y="75"/>
                    <a:pt x="92" y="75"/>
                    <a:pt x="92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8" y="75"/>
                    <a:pt x="86" y="73"/>
                    <a:pt x="84" y="72"/>
                  </a:cubicBezTo>
                  <a:cubicBezTo>
                    <a:pt x="82" y="70"/>
                    <a:pt x="79" y="69"/>
                    <a:pt x="76" y="67"/>
                  </a:cubicBezTo>
                  <a:cubicBezTo>
                    <a:pt x="76" y="67"/>
                    <a:pt x="76" y="67"/>
                    <a:pt x="75" y="67"/>
                  </a:cubicBezTo>
                  <a:cubicBezTo>
                    <a:pt x="74" y="67"/>
                    <a:pt x="74" y="68"/>
                    <a:pt x="75" y="69"/>
                  </a:cubicBezTo>
                  <a:cubicBezTo>
                    <a:pt x="77" y="71"/>
                    <a:pt x="80" y="72"/>
                    <a:pt x="83" y="74"/>
                  </a:cubicBezTo>
                  <a:cubicBezTo>
                    <a:pt x="85" y="75"/>
                    <a:pt x="87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9"/>
                    <a:pt x="89" y="81"/>
                    <a:pt x="88" y="82"/>
                  </a:cubicBezTo>
                  <a:cubicBezTo>
                    <a:pt x="84" y="80"/>
                    <a:pt x="80" y="77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4" y="76"/>
                    <a:pt x="75" y="77"/>
                  </a:cubicBezTo>
                  <a:cubicBezTo>
                    <a:pt x="79" y="79"/>
                    <a:pt x="82" y="82"/>
                    <a:pt x="86" y="85"/>
                  </a:cubicBezTo>
                  <a:cubicBezTo>
                    <a:pt x="85" y="86"/>
                    <a:pt x="85" y="87"/>
                    <a:pt x="84" y="88"/>
                  </a:cubicBezTo>
                  <a:cubicBezTo>
                    <a:pt x="82" y="87"/>
                    <a:pt x="80" y="85"/>
                    <a:pt x="78" y="84"/>
                  </a:cubicBezTo>
                  <a:cubicBezTo>
                    <a:pt x="76" y="82"/>
                    <a:pt x="73" y="81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8" y="81"/>
                    <a:pt x="69" y="81"/>
                  </a:cubicBezTo>
                  <a:cubicBezTo>
                    <a:pt x="71" y="83"/>
                    <a:pt x="73" y="84"/>
                    <a:pt x="76" y="85"/>
                  </a:cubicBezTo>
                  <a:cubicBezTo>
                    <a:pt x="78" y="87"/>
                    <a:pt x="80" y="89"/>
                    <a:pt x="83" y="90"/>
                  </a:cubicBezTo>
                  <a:cubicBezTo>
                    <a:pt x="81" y="93"/>
                    <a:pt x="80" y="95"/>
                    <a:pt x="78" y="98"/>
                  </a:cubicBezTo>
                  <a:cubicBezTo>
                    <a:pt x="78" y="97"/>
                    <a:pt x="78" y="97"/>
                    <a:pt x="77" y="97"/>
                  </a:cubicBezTo>
                  <a:cubicBezTo>
                    <a:pt x="74" y="94"/>
                    <a:pt x="70" y="91"/>
                    <a:pt x="67" y="88"/>
                  </a:cubicBezTo>
                  <a:cubicBezTo>
                    <a:pt x="67" y="88"/>
                    <a:pt x="66" y="88"/>
                    <a:pt x="66" y="88"/>
                  </a:cubicBezTo>
                  <a:cubicBezTo>
                    <a:pt x="65" y="88"/>
                    <a:pt x="64" y="89"/>
                    <a:pt x="65" y="90"/>
                  </a:cubicBezTo>
                  <a:cubicBezTo>
                    <a:pt x="69" y="93"/>
                    <a:pt x="72" y="96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100"/>
                    <a:pt x="75" y="102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9" y="100"/>
                    <a:pt x="64" y="97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8" y="92"/>
                    <a:pt x="57" y="94"/>
                    <a:pt x="58" y="95"/>
                  </a:cubicBezTo>
                  <a:cubicBezTo>
                    <a:pt x="63" y="99"/>
                    <a:pt x="68" y="102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2" y="107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7" y="106"/>
                    <a:pt x="63" y="103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1"/>
                    <a:pt x="56" y="103"/>
                    <a:pt x="58" y="103"/>
                  </a:cubicBezTo>
                  <a:cubicBezTo>
                    <a:pt x="62" y="105"/>
                    <a:pt x="66" y="108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2"/>
                    <a:pt x="67" y="114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3"/>
                    <a:pt x="57" y="110"/>
                    <a:pt x="53" y="107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1" y="107"/>
                    <a:pt x="52" y="108"/>
                  </a:cubicBezTo>
                  <a:cubicBezTo>
                    <a:pt x="56" y="112"/>
                    <a:pt x="60" y="115"/>
                    <a:pt x="65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19"/>
                    <a:pt x="64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9" y="118"/>
                    <a:pt x="55" y="116"/>
                    <a:pt x="51" y="113"/>
                  </a:cubicBezTo>
                  <a:cubicBezTo>
                    <a:pt x="51" y="113"/>
                    <a:pt x="50" y="113"/>
                    <a:pt x="50" y="113"/>
                  </a:cubicBezTo>
                  <a:cubicBezTo>
                    <a:pt x="49" y="113"/>
                    <a:pt x="48" y="114"/>
                    <a:pt x="49" y="115"/>
                  </a:cubicBezTo>
                  <a:cubicBezTo>
                    <a:pt x="53" y="118"/>
                    <a:pt x="57" y="120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59" y="127"/>
                    <a:pt x="58" y="129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4" y="125"/>
                    <a:pt x="50" y="123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4" y="122"/>
                    <a:pt x="45" y="122"/>
                  </a:cubicBezTo>
                  <a:cubicBezTo>
                    <a:pt x="49" y="125"/>
                    <a:pt x="53" y="127"/>
                    <a:pt x="56" y="130"/>
                  </a:cubicBezTo>
                  <a:cubicBezTo>
                    <a:pt x="56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6" y="132"/>
                    <a:pt x="55" y="134"/>
                  </a:cubicBezTo>
                  <a:cubicBezTo>
                    <a:pt x="55" y="134"/>
                    <a:pt x="54" y="135"/>
                    <a:pt x="54" y="135"/>
                  </a:cubicBezTo>
                  <a:cubicBezTo>
                    <a:pt x="49" y="132"/>
                    <a:pt x="45" y="128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5"/>
                    <a:pt x="37" y="126"/>
                    <a:pt x="38" y="127"/>
                  </a:cubicBezTo>
                  <a:cubicBezTo>
                    <a:pt x="43" y="130"/>
                    <a:pt x="48" y="134"/>
                    <a:pt x="53" y="137"/>
                  </a:cubicBezTo>
                  <a:cubicBezTo>
                    <a:pt x="52" y="139"/>
                    <a:pt x="50" y="141"/>
                    <a:pt x="49" y="142"/>
                  </a:cubicBezTo>
                  <a:cubicBezTo>
                    <a:pt x="45" y="140"/>
                    <a:pt x="42" y="136"/>
                    <a:pt x="37" y="135"/>
                  </a:cubicBezTo>
                  <a:cubicBezTo>
                    <a:pt x="37" y="134"/>
                    <a:pt x="37" y="134"/>
                    <a:pt x="36" y="134"/>
                  </a:cubicBezTo>
                  <a:cubicBezTo>
                    <a:pt x="35" y="134"/>
                    <a:pt x="35" y="136"/>
                    <a:pt x="36" y="137"/>
                  </a:cubicBezTo>
                  <a:cubicBezTo>
                    <a:pt x="41" y="138"/>
                    <a:pt x="44" y="142"/>
                    <a:pt x="48" y="144"/>
                  </a:cubicBezTo>
                  <a:cubicBezTo>
                    <a:pt x="47" y="146"/>
                    <a:pt x="46" y="148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48"/>
                    <a:pt x="36" y="145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ubicBezTo>
                    <a:pt x="30" y="142"/>
                    <a:pt x="29" y="143"/>
                    <a:pt x="30" y="144"/>
                  </a:cubicBezTo>
                  <a:cubicBezTo>
                    <a:pt x="34" y="147"/>
                    <a:pt x="38" y="150"/>
                    <a:pt x="43" y="152"/>
                  </a:cubicBezTo>
                  <a:cubicBezTo>
                    <a:pt x="42" y="154"/>
                    <a:pt x="41" y="156"/>
                    <a:pt x="40" y="157"/>
                  </a:cubicBezTo>
                  <a:cubicBezTo>
                    <a:pt x="36" y="155"/>
                    <a:pt x="32" y="153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0"/>
                    <a:pt x="26" y="152"/>
                    <a:pt x="27" y="152"/>
                  </a:cubicBezTo>
                  <a:cubicBezTo>
                    <a:pt x="31" y="155"/>
                    <a:pt x="35" y="157"/>
                    <a:pt x="39" y="159"/>
                  </a:cubicBezTo>
                  <a:cubicBezTo>
                    <a:pt x="38" y="161"/>
                    <a:pt x="36" y="163"/>
                    <a:pt x="35" y="164"/>
                  </a:cubicBezTo>
                  <a:cubicBezTo>
                    <a:pt x="31" y="162"/>
                    <a:pt x="27" y="159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0" y="157"/>
                    <a:pt x="20" y="159"/>
                    <a:pt x="21" y="160"/>
                  </a:cubicBezTo>
                  <a:cubicBezTo>
                    <a:pt x="26" y="161"/>
                    <a:pt x="30" y="164"/>
                    <a:pt x="34" y="166"/>
                  </a:cubicBezTo>
                  <a:cubicBezTo>
                    <a:pt x="33" y="168"/>
                    <a:pt x="32" y="170"/>
                    <a:pt x="31" y="173"/>
                  </a:cubicBezTo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13"/>
                    <a:pt x="81" y="26"/>
                    <a:pt x="73" y="39"/>
                  </a:cubicBezTo>
                  <a:cubicBezTo>
                    <a:pt x="66" y="52"/>
                    <a:pt x="59" y="65"/>
                    <a:pt x="50" y="77"/>
                  </a:cubicBezTo>
                  <a:cubicBezTo>
                    <a:pt x="42" y="90"/>
                    <a:pt x="33" y="102"/>
                    <a:pt x="25" y="115"/>
                  </a:cubicBezTo>
                  <a:cubicBezTo>
                    <a:pt x="16" y="129"/>
                    <a:pt x="8" y="143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8"/>
                  </a:cubicBezTo>
                  <a:cubicBezTo>
                    <a:pt x="10" y="163"/>
                    <a:pt x="20" y="169"/>
                    <a:pt x="30" y="175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3" y="174"/>
                  </a:cubicBezTo>
                  <a:cubicBezTo>
                    <a:pt x="38" y="163"/>
                    <a:pt x="46" y="152"/>
                    <a:pt x="53" y="142"/>
                  </a:cubicBezTo>
                  <a:cubicBezTo>
                    <a:pt x="60" y="130"/>
                    <a:pt x="67" y="119"/>
                    <a:pt x="75" y="107"/>
                  </a:cubicBezTo>
                  <a:cubicBezTo>
                    <a:pt x="87" y="88"/>
                    <a:pt x="100" y="68"/>
                    <a:pt x="112" y="48"/>
                  </a:cubicBezTo>
                  <a:cubicBezTo>
                    <a:pt x="116" y="42"/>
                    <a:pt x="120" y="36"/>
                    <a:pt x="123" y="30"/>
                  </a:cubicBezTo>
                  <a:cubicBezTo>
                    <a:pt x="125" y="27"/>
                    <a:pt x="127" y="24"/>
                    <a:pt x="128" y="21"/>
                  </a:cubicBezTo>
                  <a:cubicBezTo>
                    <a:pt x="128" y="21"/>
                    <a:pt x="129" y="20"/>
                    <a:pt x="128" y="19"/>
                  </a:cubicBezTo>
                  <a:cubicBezTo>
                    <a:pt x="118" y="13"/>
                    <a:pt x="110" y="6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2794" y="3347964"/>
              <a:ext cx="60325" cy="38100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11 w 14"/>
                <a:gd name="T5" fmla="*/ 9 h 9"/>
                <a:gd name="T6" fmla="*/ 12 w 14"/>
                <a:gd name="T7" fmla="*/ 9 h 9"/>
                <a:gd name="T8" fmla="*/ 12 w 14"/>
                <a:gd name="T9" fmla="*/ 7 h 9"/>
                <a:gd name="T10" fmla="*/ 2 w 14"/>
                <a:gd name="T11" fmla="*/ 0 h 9"/>
                <a:gd name="T12" fmla="*/ 1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4" y="4"/>
                    <a:pt x="8" y="7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4" y="8"/>
                    <a:pt x="12" y="7"/>
                  </a:cubicBezTo>
                  <a:cubicBezTo>
                    <a:pt x="9" y="5"/>
                    <a:pt x="6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112756" y="1781102"/>
              <a:ext cx="1085850" cy="728663"/>
            </a:xfrm>
            <a:custGeom>
              <a:avLst/>
              <a:gdLst>
                <a:gd name="T0" fmla="*/ 220 w 256"/>
                <a:gd name="T1" fmla="*/ 9 h 172"/>
                <a:gd name="T2" fmla="*/ 197 w 256"/>
                <a:gd name="T3" fmla="*/ 74 h 172"/>
                <a:gd name="T4" fmla="*/ 25 w 256"/>
                <a:gd name="T5" fmla="*/ 168 h 172"/>
                <a:gd name="T6" fmla="*/ 9 w 256"/>
                <a:gd name="T7" fmla="*/ 125 h 172"/>
                <a:gd name="T8" fmla="*/ 18 w 256"/>
                <a:gd name="T9" fmla="*/ 141 h 172"/>
                <a:gd name="T10" fmla="*/ 12 w 256"/>
                <a:gd name="T11" fmla="*/ 123 h 172"/>
                <a:gd name="T12" fmla="*/ 17 w 256"/>
                <a:gd name="T13" fmla="*/ 121 h 172"/>
                <a:gd name="T14" fmla="*/ 31 w 256"/>
                <a:gd name="T15" fmla="*/ 138 h 172"/>
                <a:gd name="T16" fmla="*/ 26 w 256"/>
                <a:gd name="T17" fmla="*/ 115 h 172"/>
                <a:gd name="T18" fmla="*/ 37 w 256"/>
                <a:gd name="T19" fmla="*/ 130 h 172"/>
                <a:gd name="T20" fmla="*/ 36 w 256"/>
                <a:gd name="T21" fmla="*/ 109 h 172"/>
                <a:gd name="T22" fmla="*/ 50 w 256"/>
                <a:gd name="T23" fmla="*/ 128 h 172"/>
                <a:gd name="T24" fmla="*/ 51 w 256"/>
                <a:gd name="T25" fmla="*/ 102 h 172"/>
                <a:gd name="T26" fmla="*/ 65 w 256"/>
                <a:gd name="T27" fmla="*/ 120 h 172"/>
                <a:gd name="T28" fmla="*/ 61 w 256"/>
                <a:gd name="T29" fmla="*/ 95 h 172"/>
                <a:gd name="T30" fmla="*/ 71 w 256"/>
                <a:gd name="T31" fmla="*/ 112 h 172"/>
                <a:gd name="T32" fmla="*/ 64 w 256"/>
                <a:gd name="T33" fmla="*/ 94 h 172"/>
                <a:gd name="T34" fmla="*/ 81 w 256"/>
                <a:gd name="T35" fmla="*/ 113 h 172"/>
                <a:gd name="T36" fmla="*/ 71 w 256"/>
                <a:gd name="T37" fmla="*/ 90 h 172"/>
                <a:gd name="T38" fmla="*/ 89 w 256"/>
                <a:gd name="T39" fmla="*/ 104 h 172"/>
                <a:gd name="T40" fmla="*/ 82 w 256"/>
                <a:gd name="T41" fmla="*/ 83 h 172"/>
                <a:gd name="T42" fmla="*/ 92 w 256"/>
                <a:gd name="T43" fmla="*/ 92 h 172"/>
                <a:gd name="T44" fmla="*/ 102 w 256"/>
                <a:gd name="T45" fmla="*/ 102 h 172"/>
                <a:gd name="T46" fmla="*/ 88 w 256"/>
                <a:gd name="T47" fmla="*/ 80 h 172"/>
                <a:gd name="T48" fmla="*/ 105 w 256"/>
                <a:gd name="T49" fmla="*/ 94 h 172"/>
                <a:gd name="T50" fmla="*/ 104 w 256"/>
                <a:gd name="T51" fmla="*/ 72 h 172"/>
                <a:gd name="T52" fmla="*/ 116 w 256"/>
                <a:gd name="T53" fmla="*/ 93 h 172"/>
                <a:gd name="T54" fmla="*/ 107 w 256"/>
                <a:gd name="T55" fmla="*/ 70 h 172"/>
                <a:gd name="T56" fmla="*/ 125 w 256"/>
                <a:gd name="T57" fmla="*/ 83 h 172"/>
                <a:gd name="T58" fmla="*/ 121 w 256"/>
                <a:gd name="T59" fmla="*/ 64 h 172"/>
                <a:gd name="T60" fmla="*/ 126 w 256"/>
                <a:gd name="T61" fmla="*/ 60 h 172"/>
                <a:gd name="T62" fmla="*/ 140 w 256"/>
                <a:gd name="T63" fmla="*/ 81 h 172"/>
                <a:gd name="T64" fmla="*/ 134 w 256"/>
                <a:gd name="T65" fmla="*/ 55 h 172"/>
                <a:gd name="T66" fmla="*/ 145 w 256"/>
                <a:gd name="T67" fmla="*/ 74 h 172"/>
                <a:gd name="T68" fmla="*/ 137 w 256"/>
                <a:gd name="T69" fmla="*/ 54 h 172"/>
                <a:gd name="T70" fmla="*/ 154 w 256"/>
                <a:gd name="T71" fmla="*/ 70 h 172"/>
                <a:gd name="T72" fmla="*/ 148 w 256"/>
                <a:gd name="T73" fmla="*/ 48 h 172"/>
                <a:gd name="T74" fmla="*/ 153 w 256"/>
                <a:gd name="T75" fmla="*/ 46 h 172"/>
                <a:gd name="T76" fmla="*/ 165 w 256"/>
                <a:gd name="T77" fmla="*/ 62 h 172"/>
                <a:gd name="T78" fmla="*/ 164 w 256"/>
                <a:gd name="T79" fmla="*/ 39 h 172"/>
                <a:gd name="T80" fmla="*/ 174 w 256"/>
                <a:gd name="T81" fmla="*/ 59 h 172"/>
                <a:gd name="T82" fmla="*/ 166 w 256"/>
                <a:gd name="T83" fmla="*/ 38 h 172"/>
                <a:gd name="T84" fmla="*/ 185 w 256"/>
                <a:gd name="T85" fmla="*/ 57 h 172"/>
                <a:gd name="T86" fmla="*/ 177 w 256"/>
                <a:gd name="T87" fmla="*/ 32 h 172"/>
                <a:gd name="T88" fmla="*/ 196 w 256"/>
                <a:gd name="T89" fmla="*/ 47 h 172"/>
                <a:gd name="T90" fmla="*/ 196 w 256"/>
                <a:gd name="T91" fmla="*/ 22 h 172"/>
                <a:gd name="T92" fmla="*/ 207 w 256"/>
                <a:gd name="T93" fmla="*/ 41 h 172"/>
                <a:gd name="T94" fmla="*/ 206 w 256"/>
                <a:gd name="T95" fmla="*/ 16 h 172"/>
                <a:gd name="T96" fmla="*/ 219 w 256"/>
                <a:gd name="T97" fmla="*/ 31 h 172"/>
                <a:gd name="T98" fmla="*/ 229 w 256"/>
                <a:gd name="T99" fmla="*/ 28 h 172"/>
                <a:gd name="T100" fmla="*/ 227 w 256"/>
                <a:gd name="T101" fmla="*/ 0 h 172"/>
                <a:gd name="T102" fmla="*/ 40 w 256"/>
                <a:gd name="T103" fmla="*/ 103 h 172"/>
                <a:gd name="T104" fmla="*/ 1 w 256"/>
                <a:gd name="T105" fmla="*/ 128 h 172"/>
                <a:gd name="T106" fmla="*/ 25 w 256"/>
                <a:gd name="T107" fmla="*/ 172 h 172"/>
                <a:gd name="T108" fmla="*/ 138 w 256"/>
                <a:gd name="T109" fmla="*/ 108 h 172"/>
                <a:gd name="T110" fmla="*/ 256 w 256"/>
                <a:gd name="T111" fmla="*/ 45 h 172"/>
                <a:gd name="T112" fmla="*/ 229 w 256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172">
                  <a:moveTo>
                    <a:pt x="230" y="29"/>
                  </a:moveTo>
                  <a:cubicBezTo>
                    <a:pt x="231" y="29"/>
                    <a:pt x="233" y="27"/>
                    <a:pt x="231" y="26"/>
                  </a:cubicBezTo>
                  <a:cubicBezTo>
                    <a:pt x="226" y="21"/>
                    <a:pt x="224" y="14"/>
                    <a:pt x="220" y="9"/>
                  </a:cubicBezTo>
                  <a:cubicBezTo>
                    <a:pt x="223" y="7"/>
                    <a:pt x="226" y="5"/>
                    <a:pt x="228" y="3"/>
                  </a:cubicBezTo>
                  <a:cubicBezTo>
                    <a:pt x="236" y="17"/>
                    <a:pt x="244" y="30"/>
                    <a:pt x="252" y="43"/>
                  </a:cubicBezTo>
                  <a:cubicBezTo>
                    <a:pt x="233" y="53"/>
                    <a:pt x="215" y="64"/>
                    <a:pt x="197" y="74"/>
                  </a:cubicBezTo>
                  <a:cubicBezTo>
                    <a:pt x="178" y="85"/>
                    <a:pt x="158" y="95"/>
                    <a:pt x="139" y="104"/>
                  </a:cubicBezTo>
                  <a:cubicBezTo>
                    <a:pt x="119" y="114"/>
                    <a:pt x="101" y="126"/>
                    <a:pt x="83" y="137"/>
                  </a:cubicBezTo>
                  <a:cubicBezTo>
                    <a:pt x="64" y="148"/>
                    <a:pt x="44" y="158"/>
                    <a:pt x="25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18" y="155"/>
                    <a:pt x="12" y="141"/>
                    <a:pt x="5" y="128"/>
                  </a:cubicBezTo>
                  <a:cubicBezTo>
                    <a:pt x="6" y="127"/>
                    <a:pt x="7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2" y="130"/>
                    <a:pt x="14" y="136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0" y="141"/>
                    <a:pt x="21" y="139"/>
                    <a:pt x="20" y="138"/>
                  </a:cubicBezTo>
                  <a:cubicBezTo>
                    <a:pt x="16" y="134"/>
                    <a:pt x="15" y="128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3" y="122"/>
                    <a:pt x="14" y="122"/>
                  </a:cubicBezTo>
                  <a:cubicBezTo>
                    <a:pt x="15" y="121"/>
                    <a:pt x="16" y="121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21" y="128"/>
                    <a:pt x="24" y="134"/>
                    <a:pt x="29" y="140"/>
                  </a:cubicBezTo>
                  <a:cubicBezTo>
                    <a:pt x="29" y="141"/>
                    <a:pt x="30" y="141"/>
                    <a:pt x="30" y="141"/>
                  </a:cubicBezTo>
                  <a:cubicBezTo>
                    <a:pt x="31" y="141"/>
                    <a:pt x="33" y="139"/>
                    <a:pt x="31" y="138"/>
                  </a:cubicBezTo>
                  <a:cubicBezTo>
                    <a:pt x="27" y="132"/>
                    <a:pt x="24" y="126"/>
                    <a:pt x="20" y="119"/>
                  </a:cubicBezTo>
                  <a:cubicBezTo>
                    <a:pt x="20" y="119"/>
                    <a:pt x="20" y="119"/>
                    <a:pt x="19" y="119"/>
                  </a:cubicBezTo>
                  <a:cubicBezTo>
                    <a:pt x="22" y="117"/>
                    <a:pt x="24" y="116"/>
                    <a:pt x="26" y="115"/>
                  </a:cubicBezTo>
                  <a:cubicBezTo>
                    <a:pt x="28" y="121"/>
                    <a:pt x="30" y="127"/>
                    <a:pt x="34" y="132"/>
                  </a:cubicBezTo>
                  <a:cubicBezTo>
                    <a:pt x="35" y="132"/>
                    <a:pt x="35" y="132"/>
                    <a:pt x="36" y="132"/>
                  </a:cubicBezTo>
                  <a:cubicBezTo>
                    <a:pt x="37" y="132"/>
                    <a:pt x="38" y="131"/>
                    <a:pt x="37" y="130"/>
                  </a:cubicBezTo>
                  <a:cubicBezTo>
                    <a:pt x="33" y="125"/>
                    <a:pt x="31" y="119"/>
                    <a:pt x="29" y="113"/>
                  </a:cubicBezTo>
                  <a:cubicBezTo>
                    <a:pt x="31" y="112"/>
                    <a:pt x="32" y="111"/>
                    <a:pt x="34" y="110"/>
                  </a:cubicBezTo>
                  <a:cubicBezTo>
                    <a:pt x="35" y="110"/>
                    <a:pt x="35" y="109"/>
                    <a:pt x="36" y="109"/>
                  </a:cubicBezTo>
                  <a:cubicBezTo>
                    <a:pt x="38" y="117"/>
                    <a:pt x="43" y="123"/>
                    <a:pt x="47" y="130"/>
                  </a:cubicBezTo>
                  <a:cubicBezTo>
                    <a:pt x="47" y="130"/>
                    <a:pt x="48" y="131"/>
                    <a:pt x="48" y="131"/>
                  </a:cubicBezTo>
                  <a:cubicBezTo>
                    <a:pt x="50" y="131"/>
                    <a:pt x="51" y="129"/>
                    <a:pt x="50" y="128"/>
                  </a:cubicBezTo>
                  <a:cubicBezTo>
                    <a:pt x="46" y="121"/>
                    <a:pt x="41" y="115"/>
                    <a:pt x="39" y="107"/>
                  </a:cubicBezTo>
                  <a:cubicBezTo>
                    <a:pt x="43" y="105"/>
                    <a:pt x="47" y="103"/>
                    <a:pt x="51" y="101"/>
                  </a:cubicBezTo>
                  <a:cubicBezTo>
                    <a:pt x="51" y="101"/>
                    <a:pt x="51" y="101"/>
                    <a:pt x="51" y="102"/>
                  </a:cubicBezTo>
                  <a:cubicBezTo>
                    <a:pt x="55" y="108"/>
                    <a:pt x="59" y="115"/>
                    <a:pt x="62" y="122"/>
                  </a:cubicBezTo>
                  <a:cubicBezTo>
                    <a:pt x="62" y="122"/>
                    <a:pt x="63" y="123"/>
                    <a:pt x="63" y="123"/>
                  </a:cubicBezTo>
                  <a:cubicBezTo>
                    <a:pt x="64" y="123"/>
                    <a:pt x="65" y="121"/>
                    <a:pt x="65" y="120"/>
                  </a:cubicBezTo>
                  <a:cubicBezTo>
                    <a:pt x="62" y="113"/>
                    <a:pt x="58" y="107"/>
                    <a:pt x="54" y="100"/>
                  </a:cubicBezTo>
                  <a:cubicBezTo>
                    <a:pt x="54" y="100"/>
                    <a:pt x="53" y="100"/>
                    <a:pt x="53" y="99"/>
                  </a:cubicBezTo>
                  <a:cubicBezTo>
                    <a:pt x="55" y="98"/>
                    <a:pt x="58" y="97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4" y="101"/>
                    <a:pt x="66" y="107"/>
                    <a:pt x="69" y="111"/>
                  </a:cubicBezTo>
                  <a:cubicBezTo>
                    <a:pt x="70" y="112"/>
                    <a:pt x="70" y="112"/>
                    <a:pt x="71" y="112"/>
                  </a:cubicBezTo>
                  <a:cubicBezTo>
                    <a:pt x="72" y="112"/>
                    <a:pt x="73" y="110"/>
                    <a:pt x="72" y="109"/>
                  </a:cubicBezTo>
                  <a:cubicBezTo>
                    <a:pt x="68" y="104"/>
                    <a:pt x="67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3"/>
                    <a:pt x="66" y="92"/>
                    <a:pt x="68" y="91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2" y="99"/>
                    <a:pt x="76" y="107"/>
                    <a:pt x="81" y="113"/>
                  </a:cubicBezTo>
                  <a:cubicBezTo>
                    <a:pt x="81" y="114"/>
                    <a:pt x="82" y="114"/>
                    <a:pt x="82" y="114"/>
                  </a:cubicBezTo>
                  <a:cubicBezTo>
                    <a:pt x="83" y="114"/>
                    <a:pt x="85" y="112"/>
                    <a:pt x="83" y="111"/>
                  </a:cubicBezTo>
                  <a:cubicBezTo>
                    <a:pt x="78" y="105"/>
                    <a:pt x="75" y="97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8"/>
                    <a:pt x="76" y="86"/>
                    <a:pt x="79" y="85"/>
                  </a:cubicBezTo>
                  <a:cubicBezTo>
                    <a:pt x="82" y="91"/>
                    <a:pt x="84" y="98"/>
                    <a:pt x="89" y="104"/>
                  </a:cubicBezTo>
                  <a:cubicBezTo>
                    <a:pt x="89" y="104"/>
                    <a:pt x="90" y="105"/>
                    <a:pt x="90" y="105"/>
                  </a:cubicBezTo>
                  <a:cubicBezTo>
                    <a:pt x="92" y="105"/>
                    <a:pt x="93" y="103"/>
                    <a:pt x="92" y="102"/>
                  </a:cubicBezTo>
                  <a:cubicBezTo>
                    <a:pt x="87" y="96"/>
                    <a:pt x="85" y="89"/>
                    <a:pt x="82" y="83"/>
                  </a:cubicBezTo>
                  <a:cubicBezTo>
                    <a:pt x="83" y="83"/>
                    <a:pt x="84" y="82"/>
                    <a:pt x="86" y="81"/>
                  </a:cubicBezTo>
                  <a:cubicBezTo>
                    <a:pt x="86" y="82"/>
                    <a:pt x="86" y="82"/>
                    <a:pt x="86" y="83"/>
                  </a:cubicBezTo>
                  <a:cubicBezTo>
                    <a:pt x="89" y="85"/>
                    <a:pt x="90" y="89"/>
                    <a:pt x="92" y="92"/>
                  </a:cubicBezTo>
                  <a:cubicBezTo>
                    <a:pt x="94" y="96"/>
                    <a:pt x="97" y="100"/>
                    <a:pt x="99" y="104"/>
                  </a:cubicBezTo>
                  <a:cubicBezTo>
                    <a:pt x="99" y="104"/>
                    <a:pt x="100" y="104"/>
                    <a:pt x="100" y="104"/>
                  </a:cubicBezTo>
                  <a:cubicBezTo>
                    <a:pt x="101" y="104"/>
                    <a:pt x="103" y="103"/>
                    <a:pt x="102" y="102"/>
                  </a:cubicBezTo>
                  <a:cubicBezTo>
                    <a:pt x="100" y="98"/>
                    <a:pt x="97" y="94"/>
                    <a:pt x="95" y="90"/>
                  </a:cubicBezTo>
                  <a:cubicBezTo>
                    <a:pt x="93" y="87"/>
                    <a:pt x="91" y="83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79"/>
                    <a:pt x="93" y="78"/>
                    <a:pt x="95" y="76"/>
                  </a:cubicBezTo>
                  <a:cubicBezTo>
                    <a:pt x="98" y="82"/>
                    <a:pt x="101" y="88"/>
                    <a:pt x="104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6" y="94"/>
                    <a:pt x="108" y="93"/>
                    <a:pt x="107" y="92"/>
                  </a:cubicBezTo>
                  <a:cubicBezTo>
                    <a:pt x="104" y="86"/>
                    <a:pt x="101" y="80"/>
                    <a:pt x="98" y="75"/>
                  </a:cubicBezTo>
                  <a:cubicBezTo>
                    <a:pt x="100" y="74"/>
                    <a:pt x="102" y="73"/>
                    <a:pt x="104" y="72"/>
                  </a:cubicBezTo>
                  <a:cubicBezTo>
                    <a:pt x="106" y="75"/>
                    <a:pt x="107" y="78"/>
                    <a:pt x="108" y="82"/>
                  </a:cubicBezTo>
                  <a:cubicBezTo>
                    <a:pt x="109" y="85"/>
                    <a:pt x="112" y="89"/>
                    <a:pt x="114" y="92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17" y="93"/>
                    <a:pt x="118" y="92"/>
                    <a:pt x="117" y="91"/>
                  </a:cubicBezTo>
                  <a:cubicBezTo>
                    <a:pt x="116" y="87"/>
                    <a:pt x="114" y="84"/>
                    <a:pt x="112" y="81"/>
                  </a:cubicBezTo>
                  <a:cubicBezTo>
                    <a:pt x="110" y="78"/>
                    <a:pt x="109" y="73"/>
                    <a:pt x="107" y="70"/>
                  </a:cubicBezTo>
                  <a:cubicBezTo>
                    <a:pt x="110" y="68"/>
                    <a:pt x="114" y="66"/>
                    <a:pt x="118" y="64"/>
                  </a:cubicBezTo>
                  <a:cubicBezTo>
                    <a:pt x="117" y="64"/>
                    <a:pt x="117" y="65"/>
                    <a:pt x="118" y="66"/>
                  </a:cubicBezTo>
                  <a:cubicBezTo>
                    <a:pt x="121" y="71"/>
                    <a:pt x="123" y="77"/>
                    <a:pt x="125" y="83"/>
                  </a:cubicBezTo>
                  <a:cubicBezTo>
                    <a:pt x="125" y="84"/>
                    <a:pt x="126" y="85"/>
                    <a:pt x="127" y="85"/>
                  </a:cubicBezTo>
                  <a:cubicBezTo>
                    <a:pt x="128" y="85"/>
                    <a:pt x="129" y="84"/>
                    <a:pt x="128" y="83"/>
                  </a:cubicBezTo>
                  <a:cubicBezTo>
                    <a:pt x="126" y="76"/>
                    <a:pt x="124" y="70"/>
                    <a:pt x="121" y="64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22" y="62"/>
                    <a:pt x="124" y="61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0" y="68"/>
                    <a:pt x="134" y="75"/>
                    <a:pt x="137" y="83"/>
                  </a:cubicBezTo>
                  <a:cubicBezTo>
                    <a:pt x="137" y="83"/>
                    <a:pt x="138" y="84"/>
                    <a:pt x="138" y="84"/>
                  </a:cubicBezTo>
                  <a:cubicBezTo>
                    <a:pt x="139" y="84"/>
                    <a:pt x="140" y="82"/>
                    <a:pt x="140" y="81"/>
                  </a:cubicBezTo>
                  <a:cubicBezTo>
                    <a:pt x="137" y="73"/>
                    <a:pt x="133" y="66"/>
                    <a:pt x="129" y="59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7" y="61"/>
                    <a:pt x="140" y="68"/>
                    <a:pt x="144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7" y="74"/>
                    <a:pt x="148" y="72"/>
                    <a:pt x="147" y="71"/>
                  </a:cubicBezTo>
                  <a:cubicBezTo>
                    <a:pt x="142" y="66"/>
                    <a:pt x="140" y="60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40" y="52"/>
                    <a:pt x="142" y="51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6"/>
                    <a:pt x="152" y="63"/>
                    <a:pt x="154" y="70"/>
                  </a:cubicBezTo>
                  <a:cubicBezTo>
                    <a:pt x="155" y="71"/>
                    <a:pt x="155" y="71"/>
                    <a:pt x="156" y="71"/>
                  </a:cubicBezTo>
                  <a:cubicBezTo>
                    <a:pt x="157" y="71"/>
                    <a:pt x="158" y="70"/>
                    <a:pt x="158" y="69"/>
                  </a:cubicBezTo>
                  <a:cubicBezTo>
                    <a:pt x="155" y="62"/>
                    <a:pt x="152" y="55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7"/>
                    <a:pt x="151" y="46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6" y="52"/>
                    <a:pt x="159" y="58"/>
                    <a:pt x="162" y="64"/>
                  </a:cubicBezTo>
                  <a:cubicBezTo>
                    <a:pt x="162" y="64"/>
                    <a:pt x="163" y="65"/>
                    <a:pt x="164" y="65"/>
                  </a:cubicBezTo>
                  <a:cubicBezTo>
                    <a:pt x="165" y="65"/>
                    <a:pt x="166" y="63"/>
                    <a:pt x="165" y="62"/>
                  </a:cubicBezTo>
                  <a:cubicBezTo>
                    <a:pt x="162" y="56"/>
                    <a:pt x="159" y="50"/>
                    <a:pt x="156" y="44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8" y="42"/>
                    <a:pt x="161" y="40"/>
                    <a:pt x="164" y="39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6"/>
                    <a:pt x="170" y="52"/>
                    <a:pt x="173" y="58"/>
                  </a:cubicBezTo>
                  <a:cubicBezTo>
                    <a:pt x="173" y="58"/>
                    <a:pt x="174" y="59"/>
                    <a:pt x="174" y="59"/>
                  </a:cubicBezTo>
                  <a:cubicBezTo>
                    <a:pt x="175" y="59"/>
                    <a:pt x="177" y="57"/>
                    <a:pt x="176" y="56"/>
                  </a:cubicBezTo>
                  <a:cubicBezTo>
                    <a:pt x="173" y="51"/>
                    <a:pt x="169" y="45"/>
                    <a:pt x="167" y="39"/>
                  </a:cubicBezTo>
                  <a:cubicBezTo>
                    <a:pt x="167" y="38"/>
                    <a:pt x="166" y="38"/>
                    <a:pt x="166" y="38"/>
                  </a:cubicBezTo>
                  <a:cubicBezTo>
                    <a:pt x="168" y="37"/>
                    <a:pt x="169" y="36"/>
                    <a:pt x="171" y="35"/>
                  </a:cubicBezTo>
                  <a:cubicBezTo>
                    <a:pt x="172" y="35"/>
                    <a:pt x="173" y="34"/>
                    <a:pt x="174" y="34"/>
                  </a:cubicBezTo>
                  <a:cubicBezTo>
                    <a:pt x="177" y="41"/>
                    <a:pt x="180" y="49"/>
                    <a:pt x="185" y="57"/>
                  </a:cubicBezTo>
                  <a:cubicBezTo>
                    <a:pt x="185" y="57"/>
                    <a:pt x="186" y="57"/>
                    <a:pt x="186" y="57"/>
                  </a:cubicBezTo>
                  <a:cubicBezTo>
                    <a:pt x="187" y="57"/>
                    <a:pt x="189" y="56"/>
                    <a:pt x="188" y="55"/>
                  </a:cubicBezTo>
                  <a:cubicBezTo>
                    <a:pt x="183" y="48"/>
                    <a:pt x="181" y="40"/>
                    <a:pt x="177" y="32"/>
                  </a:cubicBezTo>
                  <a:cubicBezTo>
                    <a:pt x="179" y="31"/>
                    <a:pt x="182" y="29"/>
                    <a:pt x="184" y="28"/>
                  </a:cubicBezTo>
                  <a:cubicBezTo>
                    <a:pt x="187" y="34"/>
                    <a:pt x="189" y="42"/>
                    <a:pt x="194" y="47"/>
                  </a:cubicBezTo>
                  <a:cubicBezTo>
                    <a:pt x="195" y="47"/>
                    <a:pt x="195" y="47"/>
                    <a:pt x="196" y="47"/>
                  </a:cubicBezTo>
                  <a:cubicBezTo>
                    <a:pt x="197" y="47"/>
                    <a:pt x="198" y="45"/>
                    <a:pt x="197" y="44"/>
                  </a:cubicBezTo>
                  <a:cubicBezTo>
                    <a:pt x="192" y="40"/>
                    <a:pt x="190" y="32"/>
                    <a:pt x="187" y="26"/>
                  </a:cubicBezTo>
                  <a:cubicBezTo>
                    <a:pt x="190" y="25"/>
                    <a:pt x="193" y="23"/>
                    <a:pt x="196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200" y="27"/>
                    <a:pt x="203" y="34"/>
                    <a:pt x="205" y="40"/>
                  </a:cubicBezTo>
                  <a:cubicBezTo>
                    <a:pt x="206" y="41"/>
                    <a:pt x="207" y="41"/>
                    <a:pt x="207" y="41"/>
                  </a:cubicBezTo>
                  <a:cubicBezTo>
                    <a:pt x="208" y="41"/>
                    <a:pt x="209" y="41"/>
                    <a:pt x="209" y="39"/>
                  </a:cubicBezTo>
                  <a:cubicBezTo>
                    <a:pt x="207" y="32"/>
                    <a:pt x="203" y="26"/>
                    <a:pt x="199" y="20"/>
                  </a:cubicBezTo>
                  <a:cubicBezTo>
                    <a:pt x="201" y="19"/>
                    <a:pt x="204" y="17"/>
                    <a:pt x="206" y="16"/>
                  </a:cubicBezTo>
                  <a:cubicBezTo>
                    <a:pt x="209" y="22"/>
                    <a:pt x="213" y="27"/>
                    <a:pt x="216" y="33"/>
                  </a:cubicBezTo>
                  <a:cubicBezTo>
                    <a:pt x="216" y="34"/>
                    <a:pt x="217" y="34"/>
                    <a:pt x="217" y="34"/>
                  </a:cubicBezTo>
                  <a:cubicBezTo>
                    <a:pt x="219" y="34"/>
                    <a:pt x="220" y="33"/>
                    <a:pt x="219" y="31"/>
                  </a:cubicBezTo>
                  <a:cubicBezTo>
                    <a:pt x="216" y="26"/>
                    <a:pt x="212" y="20"/>
                    <a:pt x="209" y="14"/>
                  </a:cubicBezTo>
                  <a:cubicBezTo>
                    <a:pt x="212" y="13"/>
                    <a:pt x="214" y="12"/>
                    <a:pt x="217" y="10"/>
                  </a:cubicBezTo>
                  <a:cubicBezTo>
                    <a:pt x="221" y="16"/>
                    <a:pt x="224" y="23"/>
                    <a:pt x="229" y="28"/>
                  </a:cubicBezTo>
                  <a:cubicBezTo>
                    <a:pt x="229" y="29"/>
                    <a:pt x="230" y="29"/>
                    <a:pt x="230" y="29"/>
                  </a:cubicBezTo>
                  <a:moveTo>
                    <a:pt x="228" y="0"/>
                  </a:moveTo>
                  <a:cubicBezTo>
                    <a:pt x="228" y="0"/>
                    <a:pt x="227" y="0"/>
                    <a:pt x="227" y="0"/>
                  </a:cubicBezTo>
                  <a:cubicBezTo>
                    <a:pt x="212" y="10"/>
                    <a:pt x="195" y="18"/>
                    <a:pt x="180" y="27"/>
                  </a:cubicBezTo>
                  <a:cubicBezTo>
                    <a:pt x="163" y="36"/>
                    <a:pt x="146" y="45"/>
                    <a:pt x="129" y="54"/>
                  </a:cubicBezTo>
                  <a:cubicBezTo>
                    <a:pt x="99" y="70"/>
                    <a:pt x="69" y="86"/>
                    <a:pt x="40" y="103"/>
                  </a:cubicBezTo>
                  <a:cubicBezTo>
                    <a:pt x="31" y="107"/>
                    <a:pt x="23" y="112"/>
                    <a:pt x="14" y="118"/>
                  </a:cubicBezTo>
                  <a:cubicBezTo>
                    <a:pt x="10" y="120"/>
                    <a:pt x="6" y="122"/>
                    <a:pt x="3" y="125"/>
                  </a:cubicBezTo>
                  <a:cubicBezTo>
                    <a:pt x="1" y="125"/>
                    <a:pt x="0" y="126"/>
                    <a:pt x="1" y="128"/>
                  </a:cubicBezTo>
                  <a:cubicBezTo>
                    <a:pt x="8" y="142"/>
                    <a:pt x="15" y="156"/>
                    <a:pt x="22" y="170"/>
                  </a:cubicBezTo>
                  <a:cubicBezTo>
                    <a:pt x="22" y="170"/>
                    <a:pt x="23" y="171"/>
                    <a:pt x="23" y="171"/>
                  </a:cubicBezTo>
                  <a:cubicBezTo>
                    <a:pt x="23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45" y="161"/>
                    <a:pt x="64" y="152"/>
                    <a:pt x="82" y="141"/>
                  </a:cubicBezTo>
                  <a:cubicBezTo>
                    <a:pt x="101" y="130"/>
                    <a:pt x="119" y="118"/>
                    <a:pt x="138" y="108"/>
                  </a:cubicBezTo>
                  <a:cubicBezTo>
                    <a:pt x="158" y="99"/>
                    <a:pt x="177" y="89"/>
                    <a:pt x="196" y="79"/>
                  </a:cubicBezTo>
                  <a:cubicBezTo>
                    <a:pt x="216" y="68"/>
                    <a:pt x="235" y="56"/>
                    <a:pt x="255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4"/>
                    <a:pt x="256" y="44"/>
                    <a:pt x="256" y="43"/>
                  </a:cubicBezTo>
                  <a:cubicBezTo>
                    <a:pt x="247" y="29"/>
                    <a:pt x="239" y="15"/>
                    <a:pt x="231" y="0"/>
                  </a:cubicBezTo>
                  <a:cubicBezTo>
                    <a:pt x="230" y="0"/>
                    <a:pt x="230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538206" y="2389114"/>
              <a:ext cx="50800" cy="85725"/>
            </a:xfrm>
            <a:custGeom>
              <a:avLst/>
              <a:gdLst>
                <a:gd name="T0" fmla="*/ 2 w 12"/>
                <a:gd name="T1" fmla="*/ 0 h 20"/>
                <a:gd name="T2" fmla="*/ 1 w 12"/>
                <a:gd name="T3" fmla="*/ 3 h 20"/>
                <a:gd name="T4" fmla="*/ 9 w 12"/>
                <a:gd name="T5" fmla="*/ 19 h 20"/>
                <a:gd name="T6" fmla="*/ 10 w 12"/>
                <a:gd name="T7" fmla="*/ 20 h 20"/>
                <a:gd name="T8" fmla="*/ 12 w 12"/>
                <a:gd name="T9" fmla="*/ 17 h 20"/>
                <a:gd name="T10" fmla="*/ 4 w 12"/>
                <a:gd name="T11" fmla="*/ 1 h 20"/>
                <a:gd name="T12" fmla="*/ 2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8"/>
                    <a:pt x="6" y="14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7"/>
                  </a:cubicBezTo>
                  <a:cubicBezTo>
                    <a:pt x="9" y="12"/>
                    <a:pt x="6" y="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821420" y="4269803"/>
              <a:ext cx="660400" cy="309563"/>
            </a:xfrm>
            <a:custGeom>
              <a:avLst/>
              <a:gdLst>
                <a:gd name="T0" fmla="*/ 6 w 156"/>
                <a:gd name="T1" fmla="*/ 66 h 73"/>
                <a:gd name="T2" fmla="*/ 18 w 156"/>
                <a:gd name="T3" fmla="*/ 67 h 73"/>
                <a:gd name="T4" fmla="*/ 25 w 156"/>
                <a:gd name="T5" fmla="*/ 62 h 73"/>
                <a:gd name="T6" fmla="*/ 7 w 156"/>
                <a:gd name="T7" fmla="*/ 63 h 73"/>
                <a:gd name="T8" fmla="*/ 10 w 156"/>
                <a:gd name="T9" fmla="*/ 61 h 73"/>
                <a:gd name="T10" fmla="*/ 10 w 156"/>
                <a:gd name="T11" fmla="*/ 59 h 73"/>
                <a:gd name="T12" fmla="*/ 16 w 156"/>
                <a:gd name="T13" fmla="*/ 61 h 73"/>
                <a:gd name="T14" fmla="*/ 29 w 156"/>
                <a:gd name="T15" fmla="*/ 57 h 73"/>
                <a:gd name="T16" fmla="*/ 66 w 156"/>
                <a:gd name="T17" fmla="*/ 55 h 73"/>
                <a:gd name="T18" fmla="*/ 92 w 156"/>
                <a:gd name="T19" fmla="*/ 31 h 73"/>
                <a:gd name="T20" fmla="*/ 89 w 156"/>
                <a:gd name="T21" fmla="*/ 33 h 73"/>
                <a:gd name="T22" fmla="*/ 83 w 156"/>
                <a:gd name="T23" fmla="*/ 36 h 73"/>
                <a:gd name="T24" fmla="*/ 86 w 156"/>
                <a:gd name="T25" fmla="*/ 42 h 73"/>
                <a:gd name="T26" fmla="*/ 83 w 156"/>
                <a:gd name="T27" fmla="*/ 45 h 73"/>
                <a:gd name="T28" fmla="*/ 65 w 156"/>
                <a:gd name="T29" fmla="*/ 42 h 73"/>
                <a:gd name="T30" fmla="*/ 58 w 156"/>
                <a:gd name="T31" fmla="*/ 42 h 73"/>
                <a:gd name="T32" fmla="*/ 47 w 156"/>
                <a:gd name="T33" fmla="*/ 43 h 73"/>
                <a:gd name="T34" fmla="*/ 40 w 156"/>
                <a:gd name="T35" fmla="*/ 45 h 73"/>
                <a:gd name="T36" fmla="*/ 33 w 156"/>
                <a:gd name="T37" fmla="*/ 51 h 73"/>
                <a:gd name="T38" fmla="*/ 25 w 156"/>
                <a:gd name="T39" fmla="*/ 54 h 73"/>
                <a:gd name="T40" fmla="*/ 17 w 156"/>
                <a:gd name="T41" fmla="*/ 58 h 73"/>
                <a:gd name="T42" fmla="*/ 9 w 156"/>
                <a:gd name="T43" fmla="*/ 59 h 73"/>
                <a:gd name="T44" fmla="*/ 10 w 156"/>
                <a:gd name="T45" fmla="*/ 67 h 73"/>
                <a:gd name="T46" fmla="*/ 106 w 156"/>
                <a:gd name="T47" fmla="*/ 34 h 73"/>
                <a:gd name="T48" fmla="*/ 113 w 156"/>
                <a:gd name="T49" fmla="*/ 29 h 73"/>
                <a:gd name="T50" fmla="*/ 23 w 156"/>
                <a:gd name="T51" fmla="*/ 57 h 73"/>
                <a:gd name="T52" fmla="*/ 21 w 156"/>
                <a:gd name="T53" fmla="*/ 53 h 73"/>
                <a:gd name="T54" fmla="*/ 24 w 156"/>
                <a:gd name="T55" fmla="*/ 52 h 73"/>
                <a:gd name="T56" fmla="*/ 43 w 156"/>
                <a:gd name="T57" fmla="*/ 62 h 73"/>
                <a:gd name="T58" fmla="*/ 50 w 156"/>
                <a:gd name="T59" fmla="*/ 62 h 73"/>
                <a:gd name="T60" fmla="*/ 48 w 156"/>
                <a:gd name="T61" fmla="*/ 58 h 73"/>
                <a:gd name="T62" fmla="*/ 39 w 156"/>
                <a:gd name="T63" fmla="*/ 49 h 73"/>
                <a:gd name="T64" fmla="*/ 58 w 156"/>
                <a:gd name="T65" fmla="*/ 58 h 73"/>
                <a:gd name="T66" fmla="*/ 45 w 156"/>
                <a:gd name="T67" fmla="*/ 44 h 73"/>
                <a:gd name="T68" fmla="*/ 49 w 156"/>
                <a:gd name="T69" fmla="*/ 44 h 73"/>
                <a:gd name="T70" fmla="*/ 65 w 156"/>
                <a:gd name="T71" fmla="*/ 50 h 73"/>
                <a:gd name="T72" fmla="*/ 61 w 156"/>
                <a:gd name="T73" fmla="*/ 42 h 73"/>
                <a:gd name="T74" fmla="*/ 67 w 156"/>
                <a:gd name="T75" fmla="*/ 42 h 73"/>
                <a:gd name="T76" fmla="*/ 86 w 156"/>
                <a:gd name="T77" fmla="*/ 47 h 73"/>
                <a:gd name="T78" fmla="*/ 90 w 156"/>
                <a:gd name="T79" fmla="*/ 45 h 73"/>
                <a:gd name="T80" fmla="*/ 100 w 156"/>
                <a:gd name="T81" fmla="*/ 43 h 73"/>
                <a:gd name="T82" fmla="*/ 101 w 156"/>
                <a:gd name="T83" fmla="*/ 40 h 73"/>
                <a:gd name="T84" fmla="*/ 106 w 156"/>
                <a:gd name="T85" fmla="*/ 36 h 73"/>
                <a:gd name="T86" fmla="*/ 110 w 156"/>
                <a:gd name="T87" fmla="*/ 34 h 73"/>
                <a:gd name="T88" fmla="*/ 109 w 156"/>
                <a:gd name="T89" fmla="*/ 33 h 73"/>
                <a:gd name="T90" fmla="*/ 111 w 156"/>
                <a:gd name="T91" fmla="*/ 29 h 73"/>
                <a:gd name="T92" fmla="*/ 106 w 156"/>
                <a:gd name="T93" fmla="*/ 28 h 73"/>
                <a:gd name="T94" fmla="*/ 109 w 156"/>
                <a:gd name="T95" fmla="*/ 33 h 73"/>
                <a:gd name="T96" fmla="*/ 117 w 156"/>
                <a:gd name="T97" fmla="*/ 30 h 73"/>
                <a:gd name="T98" fmla="*/ 133 w 156"/>
                <a:gd name="T99" fmla="*/ 28 h 73"/>
                <a:gd name="T100" fmla="*/ 120 w 156"/>
                <a:gd name="T101" fmla="*/ 24 h 73"/>
                <a:gd name="T102" fmla="*/ 129 w 156"/>
                <a:gd name="T103" fmla="*/ 23 h 73"/>
                <a:gd name="T104" fmla="*/ 127 w 156"/>
                <a:gd name="T105" fmla="*/ 5 h 73"/>
                <a:gd name="T106" fmla="*/ 141 w 156"/>
                <a:gd name="T107" fmla="*/ 1 h 73"/>
                <a:gd name="T108" fmla="*/ 2 w 156"/>
                <a:gd name="T109" fmla="*/ 64 h 73"/>
                <a:gd name="T110" fmla="*/ 147 w 156"/>
                <a:gd name="T111" fmla="*/ 25 h 73"/>
                <a:gd name="T112" fmla="*/ 154 w 156"/>
                <a:gd name="T1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73">
                  <a:moveTo>
                    <a:pt x="12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0" y="68"/>
                  </a:moveTo>
                  <a:cubicBezTo>
                    <a:pt x="9" y="68"/>
                    <a:pt x="9" y="68"/>
                    <a:pt x="8" y="68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6" y="66"/>
                    <a:pt x="8" y="67"/>
                    <a:pt x="10" y="68"/>
                  </a:cubicBezTo>
                  <a:moveTo>
                    <a:pt x="18" y="67"/>
                  </a:moveTo>
                  <a:cubicBezTo>
                    <a:pt x="16" y="66"/>
                    <a:pt x="15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6" y="65"/>
                    <a:pt x="17" y="66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28" y="67"/>
                    <a:pt x="25" y="65"/>
                    <a:pt x="23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9"/>
                    <a:pt x="23" y="61"/>
                    <a:pt x="25" y="62"/>
                  </a:cubicBezTo>
                  <a:cubicBezTo>
                    <a:pt x="28" y="64"/>
                    <a:pt x="31" y="67"/>
                    <a:pt x="34" y="69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29" y="70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5" y="69"/>
                    <a:pt x="15" y="69"/>
                    <a:pt x="14" y="69"/>
                  </a:cubicBezTo>
                  <a:cubicBezTo>
                    <a:pt x="13" y="68"/>
                    <a:pt x="11" y="67"/>
                    <a:pt x="10" y="66"/>
                  </a:cubicBezTo>
                  <a:cubicBezTo>
                    <a:pt x="9" y="66"/>
                    <a:pt x="7" y="63"/>
                    <a:pt x="7" y="63"/>
                  </a:cubicBezTo>
                  <a:cubicBezTo>
                    <a:pt x="10" y="64"/>
                    <a:pt x="13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3" y="66"/>
                    <a:pt x="12" y="65"/>
                  </a:cubicBezTo>
                  <a:cubicBezTo>
                    <a:pt x="11" y="64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1"/>
                    <a:pt x="11" y="62"/>
                  </a:cubicBezTo>
                  <a:cubicBezTo>
                    <a:pt x="14" y="65"/>
                    <a:pt x="17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1" y="69"/>
                  </a:cubicBezTo>
                  <a:cubicBezTo>
                    <a:pt x="18" y="66"/>
                    <a:pt x="15" y="63"/>
                    <a:pt x="11" y="61"/>
                  </a:cubicBezTo>
                  <a:cubicBezTo>
                    <a:pt x="11" y="61"/>
                    <a:pt x="10" y="60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3" y="61"/>
                    <a:pt x="13" y="61"/>
                  </a:cubicBezTo>
                  <a:cubicBezTo>
                    <a:pt x="15" y="62"/>
                    <a:pt x="17" y="63"/>
                    <a:pt x="19" y="65"/>
                  </a:cubicBezTo>
                  <a:cubicBezTo>
                    <a:pt x="21" y="66"/>
                    <a:pt x="23" y="67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3" y="67"/>
                    <a:pt x="21" y="65"/>
                    <a:pt x="19" y="64"/>
                  </a:cubicBezTo>
                  <a:cubicBezTo>
                    <a:pt x="18" y="63"/>
                    <a:pt x="17" y="62"/>
                    <a:pt x="16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0" y="62"/>
                    <a:pt x="20" y="63"/>
                  </a:cubicBezTo>
                  <a:cubicBezTo>
                    <a:pt x="21" y="63"/>
                    <a:pt x="22" y="63"/>
                    <a:pt x="22" y="64"/>
                  </a:cubicBezTo>
                  <a:cubicBezTo>
                    <a:pt x="25" y="66"/>
                    <a:pt x="27" y="68"/>
                    <a:pt x="30" y="69"/>
                  </a:cubicBezTo>
                  <a:moveTo>
                    <a:pt x="38" y="63"/>
                  </a:moveTo>
                  <a:cubicBezTo>
                    <a:pt x="38" y="63"/>
                    <a:pt x="37" y="62"/>
                    <a:pt x="37" y="62"/>
                  </a:cubicBezTo>
                  <a:cubicBezTo>
                    <a:pt x="34" y="61"/>
                    <a:pt x="31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3" y="59"/>
                    <a:pt x="35" y="61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moveTo>
                    <a:pt x="66" y="55"/>
                  </a:moveTo>
                  <a:cubicBezTo>
                    <a:pt x="63" y="54"/>
                    <a:pt x="60" y="52"/>
                    <a:pt x="58" y="51"/>
                  </a:cubicBezTo>
                  <a:cubicBezTo>
                    <a:pt x="61" y="52"/>
                    <a:pt x="64" y="54"/>
                    <a:pt x="66" y="55"/>
                  </a:cubicBezTo>
                  <a:moveTo>
                    <a:pt x="4" y="64"/>
                  </a:moveTo>
                  <a:cubicBezTo>
                    <a:pt x="2" y="57"/>
                    <a:pt x="15" y="52"/>
                    <a:pt x="20" y="50"/>
                  </a:cubicBezTo>
                  <a:cubicBezTo>
                    <a:pt x="28" y="47"/>
                    <a:pt x="36" y="45"/>
                    <a:pt x="44" y="43"/>
                  </a:cubicBezTo>
                  <a:cubicBezTo>
                    <a:pt x="61" y="37"/>
                    <a:pt x="78" y="34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8" y="32"/>
                    <a:pt x="101" y="35"/>
                    <a:pt x="104" y="35"/>
                  </a:cubicBezTo>
                  <a:cubicBezTo>
                    <a:pt x="100" y="35"/>
                    <a:pt x="97" y="32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4" y="33"/>
                    <a:pt x="95" y="34"/>
                    <a:pt x="97" y="35"/>
                  </a:cubicBezTo>
                  <a:cubicBezTo>
                    <a:pt x="98" y="36"/>
                    <a:pt x="101" y="37"/>
                    <a:pt x="101" y="37"/>
                  </a:cubicBezTo>
                  <a:cubicBezTo>
                    <a:pt x="100" y="37"/>
                    <a:pt x="100" y="37"/>
                    <a:pt x="98" y="36"/>
                  </a:cubicBezTo>
                  <a:cubicBezTo>
                    <a:pt x="95" y="35"/>
                    <a:pt x="92" y="34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90" y="34"/>
                    <a:pt x="92" y="35"/>
                    <a:pt x="93" y="36"/>
                  </a:cubicBezTo>
                  <a:cubicBezTo>
                    <a:pt x="91" y="35"/>
                    <a:pt x="88" y="34"/>
                    <a:pt x="85" y="33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9" y="37"/>
                    <a:pt x="94" y="39"/>
                    <a:pt x="98" y="42"/>
                  </a:cubicBezTo>
                  <a:cubicBezTo>
                    <a:pt x="94" y="39"/>
                    <a:pt x="88" y="37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5" y="38"/>
                    <a:pt x="87" y="39"/>
                    <a:pt x="89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39"/>
                    <a:pt x="82" y="37"/>
                    <a:pt x="77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8"/>
                    <a:pt x="80" y="39"/>
                    <a:pt x="82" y="40"/>
                  </a:cubicBezTo>
                  <a:cubicBezTo>
                    <a:pt x="84" y="41"/>
                    <a:pt x="85" y="42"/>
                    <a:pt x="86" y="42"/>
                  </a:cubicBezTo>
                  <a:cubicBezTo>
                    <a:pt x="86" y="42"/>
                    <a:pt x="89" y="44"/>
                    <a:pt x="89" y="44"/>
                  </a:cubicBezTo>
                  <a:cubicBezTo>
                    <a:pt x="89" y="44"/>
                    <a:pt x="88" y="44"/>
                    <a:pt x="88" y="44"/>
                  </a:cubicBezTo>
                  <a:cubicBezTo>
                    <a:pt x="82" y="41"/>
                    <a:pt x="77" y="38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4" y="41"/>
                    <a:pt x="79" y="42"/>
                    <a:pt x="84" y="45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5" y="46"/>
                    <a:pt x="83" y="45"/>
                    <a:pt x="83" y="45"/>
                  </a:cubicBezTo>
                  <a:cubicBezTo>
                    <a:pt x="81" y="44"/>
                    <a:pt x="79" y="43"/>
                    <a:pt x="78" y="42"/>
                  </a:cubicBezTo>
                  <a:cubicBezTo>
                    <a:pt x="75" y="41"/>
                    <a:pt x="72" y="39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41"/>
                    <a:pt x="73" y="43"/>
                    <a:pt x="76" y="45"/>
                  </a:cubicBezTo>
                  <a:cubicBezTo>
                    <a:pt x="72" y="43"/>
                    <a:pt x="69" y="42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8" y="44"/>
                    <a:pt x="72" y="46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9"/>
                    <a:pt x="75" y="48"/>
                    <a:pt x="74" y="48"/>
                  </a:cubicBezTo>
                  <a:cubicBezTo>
                    <a:pt x="69" y="45"/>
                    <a:pt x="64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4"/>
                    <a:pt x="62" y="45"/>
                    <a:pt x="64" y="47"/>
                  </a:cubicBezTo>
                  <a:cubicBezTo>
                    <a:pt x="61" y="45"/>
                    <a:pt x="58" y="43"/>
                    <a:pt x="54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6" y="45"/>
                    <a:pt x="58" y="47"/>
                    <a:pt x="61" y="48"/>
                  </a:cubicBezTo>
                  <a:cubicBezTo>
                    <a:pt x="59" y="48"/>
                    <a:pt x="58" y="47"/>
                    <a:pt x="57" y="47"/>
                  </a:cubicBezTo>
                  <a:cubicBezTo>
                    <a:pt x="54" y="45"/>
                    <a:pt x="51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5"/>
                    <a:pt x="49" y="46"/>
                    <a:pt x="51" y="47"/>
                  </a:cubicBezTo>
                  <a:cubicBezTo>
                    <a:pt x="49" y="45"/>
                    <a:pt x="47" y="44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0" y="50"/>
                    <a:pt x="58" y="53"/>
                    <a:pt x="65" y="58"/>
                  </a:cubicBezTo>
                  <a:cubicBezTo>
                    <a:pt x="63" y="57"/>
                    <a:pt x="61" y="56"/>
                    <a:pt x="59" y="55"/>
                  </a:cubicBezTo>
                  <a:cubicBezTo>
                    <a:pt x="57" y="54"/>
                    <a:pt x="55" y="53"/>
                    <a:pt x="53" y="52"/>
                  </a:cubicBezTo>
                  <a:cubicBezTo>
                    <a:pt x="48" y="50"/>
                    <a:pt x="44" y="47"/>
                    <a:pt x="40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7"/>
                    <a:pt x="42" y="49"/>
                    <a:pt x="43" y="50"/>
                  </a:cubicBezTo>
                  <a:cubicBezTo>
                    <a:pt x="41" y="49"/>
                    <a:pt x="38" y="48"/>
                    <a:pt x="36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50"/>
                    <a:pt x="38" y="51"/>
                    <a:pt x="39" y="52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3" y="52"/>
                    <a:pt x="31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29" y="53"/>
                    <a:pt x="26" y="52"/>
                    <a:pt x="24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3"/>
                    <a:pt x="25" y="54"/>
                  </a:cubicBezTo>
                  <a:cubicBezTo>
                    <a:pt x="23" y="53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3" y="56"/>
                    <a:pt x="25" y="58"/>
                  </a:cubicBezTo>
                  <a:cubicBezTo>
                    <a:pt x="24" y="57"/>
                    <a:pt x="22" y="56"/>
                    <a:pt x="20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7"/>
                    <a:pt x="22" y="59"/>
                    <a:pt x="23" y="60"/>
                  </a:cubicBezTo>
                  <a:cubicBezTo>
                    <a:pt x="21" y="59"/>
                    <a:pt x="19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9" y="61"/>
                    <a:pt x="20" y="62"/>
                  </a:cubicBezTo>
                  <a:cubicBezTo>
                    <a:pt x="18" y="61"/>
                    <a:pt x="16" y="60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4" y="60"/>
                    <a:pt x="12" y="59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9" y="60"/>
                    <a:pt x="8" y="60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10" y="63"/>
                  </a:cubicBezTo>
                  <a:cubicBezTo>
                    <a:pt x="8" y="63"/>
                    <a:pt x="7" y="62"/>
                    <a:pt x="6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4"/>
                    <a:pt x="8" y="66"/>
                    <a:pt x="10" y="67"/>
                  </a:cubicBezTo>
                  <a:cubicBezTo>
                    <a:pt x="8" y="66"/>
                    <a:pt x="6" y="65"/>
                    <a:pt x="5" y="63"/>
                  </a:cubicBezTo>
                  <a:cubicBezTo>
                    <a:pt x="4" y="64"/>
                    <a:pt x="4" y="64"/>
                    <a:pt x="4" y="64"/>
                  </a:cubicBezTo>
                  <a:moveTo>
                    <a:pt x="107" y="35"/>
                  </a:moveTo>
                  <a:cubicBezTo>
                    <a:pt x="107" y="35"/>
                    <a:pt x="103" y="33"/>
                    <a:pt x="102" y="33"/>
                  </a:cubicBezTo>
                  <a:cubicBezTo>
                    <a:pt x="100" y="32"/>
                    <a:pt x="98" y="31"/>
                    <a:pt x="96" y="30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32"/>
                    <a:pt x="104" y="33"/>
                    <a:pt x="106" y="34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1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9"/>
                    <a:pt x="111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30"/>
                    <a:pt x="115" y="31"/>
                    <a:pt x="116" y="32"/>
                  </a:cubicBezTo>
                  <a:cubicBezTo>
                    <a:pt x="102" y="45"/>
                    <a:pt x="85" y="54"/>
                    <a:pt x="67" y="61"/>
                  </a:cubicBezTo>
                  <a:cubicBezTo>
                    <a:pt x="56" y="64"/>
                    <a:pt x="46" y="67"/>
                    <a:pt x="35" y="69"/>
                  </a:cubicBezTo>
                  <a:cubicBezTo>
                    <a:pt x="31" y="65"/>
                    <a:pt x="26" y="62"/>
                    <a:pt x="22" y="58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28" y="60"/>
                    <a:pt x="29" y="61"/>
                  </a:cubicBezTo>
                  <a:cubicBezTo>
                    <a:pt x="32" y="62"/>
                    <a:pt x="34" y="64"/>
                    <a:pt x="36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3"/>
                    <a:pt x="31" y="61"/>
                    <a:pt x="28" y="59"/>
                  </a:cubicBezTo>
                  <a:cubicBezTo>
                    <a:pt x="27" y="58"/>
                    <a:pt x="25" y="57"/>
                    <a:pt x="24" y="56"/>
                  </a:cubicBezTo>
                  <a:cubicBezTo>
                    <a:pt x="23" y="55"/>
                    <a:pt x="20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30" y="59"/>
                    <a:pt x="35" y="63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6" y="60"/>
                    <a:pt x="32" y="57"/>
                    <a:pt x="27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3"/>
                    <a:pt x="24" y="52"/>
                    <a:pt x="24" y="52"/>
                  </a:cubicBezTo>
                  <a:cubicBezTo>
                    <a:pt x="24" y="52"/>
                    <a:pt x="25" y="52"/>
                    <a:pt x="26" y="53"/>
                  </a:cubicBezTo>
                  <a:cubicBezTo>
                    <a:pt x="29" y="54"/>
                    <a:pt x="32" y="56"/>
                    <a:pt x="35" y="58"/>
                  </a:cubicBezTo>
                  <a:cubicBezTo>
                    <a:pt x="36" y="58"/>
                    <a:pt x="37" y="59"/>
                    <a:pt x="38" y="60"/>
                  </a:cubicBezTo>
                  <a:cubicBezTo>
                    <a:pt x="41" y="61"/>
                    <a:pt x="43" y="62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59"/>
                    <a:pt x="34" y="57"/>
                    <a:pt x="31" y="53"/>
                  </a:cubicBezTo>
                  <a:cubicBezTo>
                    <a:pt x="30" y="53"/>
                    <a:pt x="30" y="52"/>
                    <a:pt x="31" y="52"/>
                  </a:cubicBezTo>
                  <a:cubicBezTo>
                    <a:pt x="32" y="52"/>
                    <a:pt x="34" y="53"/>
                    <a:pt x="34" y="53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40" y="57"/>
                    <a:pt x="45" y="60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5" y="59"/>
                    <a:pt x="41" y="55"/>
                    <a:pt x="36" y="53"/>
                  </a:cubicBezTo>
                  <a:cubicBezTo>
                    <a:pt x="35" y="52"/>
                    <a:pt x="35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7" y="52"/>
                    <a:pt x="38" y="52"/>
                  </a:cubicBezTo>
                  <a:cubicBezTo>
                    <a:pt x="39" y="53"/>
                    <a:pt x="41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6"/>
                    <a:pt x="46" y="57"/>
                    <a:pt x="48" y="58"/>
                  </a:cubicBezTo>
                  <a:cubicBezTo>
                    <a:pt x="50" y="59"/>
                    <a:pt x="51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0" y="58"/>
                    <a:pt x="47" y="56"/>
                    <a:pt x="44" y="55"/>
                  </a:cubicBezTo>
                  <a:cubicBezTo>
                    <a:pt x="42" y="54"/>
                    <a:pt x="40" y="52"/>
                    <a:pt x="39" y="51"/>
                  </a:cubicBezTo>
                  <a:cubicBezTo>
                    <a:pt x="37" y="50"/>
                    <a:pt x="36" y="49"/>
                    <a:pt x="37" y="49"/>
                  </a:cubicBezTo>
                  <a:cubicBezTo>
                    <a:pt x="37" y="49"/>
                    <a:pt x="38" y="49"/>
                    <a:pt x="39" y="49"/>
                  </a:cubicBezTo>
                  <a:cubicBezTo>
                    <a:pt x="42" y="50"/>
                    <a:pt x="44" y="51"/>
                    <a:pt x="45" y="52"/>
                  </a:cubicBezTo>
                  <a:cubicBezTo>
                    <a:pt x="49" y="54"/>
                    <a:pt x="52" y="56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4" y="56"/>
                    <a:pt x="50" y="54"/>
                    <a:pt x="47" y="52"/>
                  </a:cubicBezTo>
                  <a:cubicBezTo>
                    <a:pt x="46" y="51"/>
                    <a:pt x="45" y="51"/>
                    <a:pt x="44" y="50"/>
                  </a:cubicBezTo>
                  <a:cubicBezTo>
                    <a:pt x="43" y="49"/>
                    <a:pt x="42" y="48"/>
                    <a:pt x="40" y="46"/>
                  </a:cubicBezTo>
                  <a:cubicBezTo>
                    <a:pt x="41" y="47"/>
                    <a:pt x="44" y="48"/>
                    <a:pt x="45" y="48"/>
                  </a:cubicBezTo>
                  <a:cubicBezTo>
                    <a:pt x="52" y="52"/>
                    <a:pt x="58" y="56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3"/>
                    <a:pt x="51" y="50"/>
                    <a:pt x="45" y="44"/>
                  </a:cubicBezTo>
                  <a:cubicBezTo>
                    <a:pt x="47" y="46"/>
                    <a:pt x="49" y="46"/>
                    <a:pt x="51" y="47"/>
                  </a:cubicBezTo>
                  <a:cubicBezTo>
                    <a:pt x="53" y="48"/>
                    <a:pt x="55" y="50"/>
                    <a:pt x="57" y="51"/>
                  </a:cubicBezTo>
                  <a:cubicBezTo>
                    <a:pt x="60" y="53"/>
                    <a:pt x="64" y="55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1" y="52"/>
                    <a:pt x="55" y="49"/>
                    <a:pt x="49" y="45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9" y="44"/>
                    <a:pt x="51" y="44"/>
                    <a:pt x="52" y="44"/>
                  </a:cubicBezTo>
                  <a:cubicBezTo>
                    <a:pt x="53" y="45"/>
                    <a:pt x="55" y="46"/>
                    <a:pt x="56" y="47"/>
                  </a:cubicBezTo>
                  <a:cubicBezTo>
                    <a:pt x="59" y="48"/>
                    <a:pt x="62" y="50"/>
                    <a:pt x="66" y="51"/>
                  </a:cubicBezTo>
                  <a:cubicBezTo>
                    <a:pt x="67" y="52"/>
                    <a:pt x="69" y="53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2"/>
                    <a:pt x="68" y="52"/>
                    <a:pt x="66" y="51"/>
                  </a:cubicBezTo>
                  <a:cubicBezTo>
                    <a:pt x="66" y="51"/>
                    <a:pt x="65" y="51"/>
                    <a:pt x="65" y="50"/>
                  </a:cubicBezTo>
                  <a:cubicBezTo>
                    <a:pt x="63" y="49"/>
                    <a:pt x="61" y="48"/>
                    <a:pt x="59" y="46"/>
                  </a:cubicBezTo>
                  <a:cubicBezTo>
                    <a:pt x="58" y="46"/>
                    <a:pt x="56" y="44"/>
                    <a:pt x="55" y="43"/>
                  </a:cubicBezTo>
                  <a:cubicBezTo>
                    <a:pt x="63" y="45"/>
                    <a:pt x="69" y="50"/>
                    <a:pt x="76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1"/>
                    <a:pt x="71" y="50"/>
                    <a:pt x="68" y="48"/>
                  </a:cubicBezTo>
                  <a:cubicBezTo>
                    <a:pt x="66" y="47"/>
                    <a:pt x="64" y="45"/>
                    <a:pt x="62" y="44"/>
                  </a:cubicBezTo>
                  <a:cubicBezTo>
                    <a:pt x="61" y="43"/>
                    <a:pt x="59" y="42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8" y="44"/>
                    <a:pt x="74" y="49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1" y="51"/>
                    <a:pt x="80" y="51"/>
                  </a:cubicBezTo>
                  <a:cubicBezTo>
                    <a:pt x="78" y="49"/>
                    <a:pt x="75" y="47"/>
                    <a:pt x="72" y="45"/>
                  </a:cubicBezTo>
                  <a:cubicBezTo>
                    <a:pt x="71" y="44"/>
                    <a:pt x="70" y="44"/>
                    <a:pt x="68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74" y="44"/>
                    <a:pt x="79" y="48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46"/>
                    <a:pt x="74" y="44"/>
                    <a:pt x="69" y="39"/>
                  </a:cubicBezTo>
                  <a:cubicBezTo>
                    <a:pt x="70" y="40"/>
                    <a:pt x="72" y="40"/>
                    <a:pt x="73" y="41"/>
                  </a:cubicBezTo>
                  <a:cubicBezTo>
                    <a:pt x="75" y="42"/>
                    <a:pt x="77" y="42"/>
                    <a:pt x="79" y="43"/>
                  </a:cubicBezTo>
                  <a:cubicBezTo>
                    <a:pt x="81" y="45"/>
                    <a:pt x="84" y="46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3" y="43"/>
                    <a:pt x="77" y="41"/>
                    <a:pt x="73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3" y="38"/>
                    <a:pt x="73" y="38"/>
                  </a:cubicBezTo>
                  <a:cubicBezTo>
                    <a:pt x="76" y="38"/>
                    <a:pt x="78" y="39"/>
                    <a:pt x="80" y="41"/>
                  </a:cubicBezTo>
                  <a:cubicBezTo>
                    <a:pt x="83" y="42"/>
                    <a:pt x="86" y="44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3"/>
                    <a:pt x="87" y="42"/>
                    <a:pt x="85" y="41"/>
                  </a:cubicBezTo>
                  <a:cubicBezTo>
                    <a:pt x="84" y="40"/>
                    <a:pt x="80" y="37"/>
                    <a:pt x="78" y="37"/>
                  </a:cubicBezTo>
                  <a:cubicBezTo>
                    <a:pt x="84" y="38"/>
                    <a:pt x="90" y="41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2"/>
                    <a:pt x="91" y="41"/>
                    <a:pt x="89" y="39"/>
                  </a:cubicBezTo>
                  <a:cubicBezTo>
                    <a:pt x="88" y="39"/>
                    <a:pt x="86" y="37"/>
                    <a:pt x="84" y="37"/>
                  </a:cubicBezTo>
                  <a:cubicBezTo>
                    <a:pt x="90" y="38"/>
                    <a:pt x="95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2"/>
                    <a:pt x="100" y="42"/>
                  </a:cubicBezTo>
                  <a:cubicBezTo>
                    <a:pt x="95" y="39"/>
                    <a:pt x="90" y="37"/>
                    <a:pt x="86" y="34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6" y="38"/>
                    <a:pt x="98" y="39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1" y="40"/>
                  </a:cubicBezTo>
                  <a:cubicBezTo>
                    <a:pt x="98" y="38"/>
                    <a:pt x="94" y="36"/>
                    <a:pt x="90" y="34"/>
                  </a:cubicBezTo>
                  <a:cubicBezTo>
                    <a:pt x="93" y="35"/>
                    <a:pt x="98" y="37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6"/>
                    <a:pt x="96" y="32"/>
                    <a:pt x="93" y="32"/>
                  </a:cubicBezTo>
                  <a:cubicBezTo>
                    <a:pt x="97" y="33"/>
                    <a:pt x="101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5"/>
                    <a:pt x="102" y="34"/>
                    <a:pt x="101" y="33"/>
                  </a:cubicBezTo>
                  <a:cubicBezTo>
                    <a:pt x="100" y="33"/>
                    <a:pt x="97" y="31"/>
                    <a:pt x="97" y="31"/>
                  </a:cubicBezTo>
                  <a:cubicBezTo>
                    <a:pt x="97" y="31"/>
                    <a:pt x="97" y="31"/>
                    <a:pt x="98" y="31"/>
                  </a:cubicBezTo>
                  <a:cubicBezTo>
                    <a:pt x="101" y="33"/>
                    <a:pt x="105" y="35"/>
                    <a:pt x="108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4"/>
                    <a:pt x="105" y="33"/>
                    <a:pt x="103" y="32"/>
                  </a:cubicBezTo>
                  <a:cubicBezTo>
                    <a:pt x="105" y="33"/>
                    <a:pt x="107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2"/>
                    <a:pt x="107" y="31"/>
                    <a:pt x="105" y="30"/>
                  </a:cubicBezTo>
                  <a:cubicBezTo>
                    <a:pt x="107" y="31"/>
                    <a:pt x="109" y="32"/>
                    <a:pt x="111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moveTo>
                    <a:pt x="109" y="33"/>
                  </a:moveTo>
                  <a:cubicBezTo>
                    <a:pt x="109" y="33"/>
                    <a:pt x="108" y="33"/>
                    <a:pt x="107" y="33"/>
                  </a:cubicBezTo>
                  <a:cubicBezTo>
                    <a:pt x="105" y="32"/>
                    <a:pt x="102" y="30"/>
                    <a:pt x="100" y="29"/>
                  </a:cubicBezTo>
                  <a:cubicBezTo>
                    <a:pt x="104" y="28"/>
                    <a:pt x="108" y="27"/>
                    <a:pt x="112" y="26"/>
                  </a:cubicBezTo>
                  <a:cubicBezTo>
                    <a:pt x="112" y="27"/>
                    <a:pt x="112" y="28"/>
                    <a:pt x="113" y="28"/>
                  </a:cubicBezTo>
                  <a:cubicBezTo>
                    <a:pt x="112" y="28"/>
                    <a:pt x="112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9"/>
                    <a:pt x="110" y="28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10" y="30"/>
                    <a:pt x="111" y="31"/>
                  </a:cubicBezTo>
                  <a:cubicBezTo>
                    <a:pt x="110" y="30"/>
                    <a:pt x="109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9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7" y="29"/>
                    <a:pt x="110" y="32"/>
                    <a:pt x="110" y="32"/>
                  </a:cubicBezTo>
                  <a:cubicBezTo>
                    <a:pt x="110" y="32"/>
                    <a:pt x="110" y="31"/>
                    <a:pt x="109" y="31"/>
                  </a:cubicBezTo>
                  <a:cubicBezTo>
                    <a:pt x="108" y="30"/>
                    <a:pt x="106" y="30"/>
                    <a:pt x="104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1"/>
                    <a:pt x="106" y="31"/>
                    <a:pt x="107" y="32"/>
                  </a:cubicBezTo>
                  <a:cubicBezTo>
                    <a:pt x="107" y="32"/>
                    <a:pt x="109" y="33"/>
                    <a:pt x="109" y="33"/>
                  </a:cubicBezTo>
                  <a:moveTo>
                    <a:pt x="117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116" y="29"/>
                    <a:pt x="115" y="27"/>
                    <a:pt x="114" y="26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6"/>
                    <a:pt x="119" y="27"/>
                    <a:pt x="119" y="28"/>
                  </a:cubicBezTo>
                  <a:cubicBezTo>
                    <a:pt x="119" y="29"/>
                    <a:pt x="118" y="29"/>
                    <a:pt x="117" y="30"/>
                  </a:cubicBezTo>
                  <a:moveTo>
                    <a:pt x="130" y="25"/>
                  </a:moveTo>
                  <a:cubicBezTo>
                    <a:pt x="131" y="25"/>
                    <a:pt x="131" y="25"/>
                    <a:pt x="132" y="25"/>
                  </a:cubicBezTo>
                  <a:cubicBezTo>
                    <a:pt x="135" y="24"/>
                    <a:pt x="138" y="22"/>
                    <a:pt x="140" y="20"/>
                  </a:cubicBezTo>
                  <a:cubicBezTo>
                    <a:pt x="142" y="18"/>
                    <a:pt x="144" y="15"/>
                    <a:pt x="146" y="13"/>
                  </a:cubicBezTo>
                  <a:cubicBezTo>
                    <a:pt x="145" y="14"/>
                    <a:pt x="145" y="16"/>
                    <a:pt x="144" y="17"/>
                  </a:cubicBezTo>
                  <a:cubicBezTo>
                    <a:pt x="142" y="22"/>
                    <a:pt x="136" y="24"/>
                    <a:pt x="130" y="25"/>
                  </a:cubicBezTo>
                  <a:moveTo>
                    <a:pt x="133" y="28"/>
                  </a:moveTo>
                  <a:cubicBezTo>
                    <a:pt x="132" y="28"/>
                    <a:pt x="131" y="28"/>
                    <a:pt x="130" y="28"/>
                  </a:cubicBezTo>
                  <a:cubicBezTo>
                    <a:pt x="134" y="27"/>
                    <a:pt x="138" y="26"/>
                    <a:pt x="142" y="23"/>
                  </a:cubicBezTo>
                  <a:cubicBezTo>
                    <a:pt x="145" y="21"/>
                    <a:pt x="146" y="19"/>
                    <a:pt x="148" y="16"/>
                  </a:cubicBezTo>
                  <a:cubicBezTo>
                    <a:pt x="148" y="14"/>
                    <a:pt x="148" y="12"/>
                    <a:pt x="149" y="10"/>
                  </a:cubicBezTo>
                  <a:cubicBezTo>
                    <a:pt x="149" y="13"/>
                    <a:pt x="149" y="15"/>
                    <a:pt x="148" y="18"/>
                  </a:cubicBezTo>
                  <a:cubicBezTo>
                    <a:pt x="147" y="26"/>
                    <a:pt x="140" y="28"/>
                    <a:pt x="133" y="28"/>
                  </a:cubicBezTo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17"/>
                    <a:pt x="129" y="16"/>
                    <a:pt x="133" y="14"/>
                  </a:cubicBezTo>
                  <a:cubicBezTo>
                    <a:pt x="139" y="12"/>
                    <a:pt x="143" y="8"/>
                    <a:pt x="148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10"/>
                    <a:pt x="143" y="14"/>
                    <a:pt x="139" y="17"/>
                  </a:cubicBezTo>
                  <a:cubicBezTo>
                    <a:pt x="136" y="20"/>
                    <a:pt x="133" y="22"/>
                    <a:pt x="129" y="23"/>
                  </a:cubicBezTo>
                  <a:cubicBezTo>
                    <a:pt x="125" y="23"/>
                    <a:pt x="123" y="23"/>
                    <a:pt x="120" y="24"/>
                  </a:cubicBezTo>
                  <a:moveTo>
                    <a:pt x="120" y="17"/>
                  </a:moveTo>
                  <a:cubicBezTo>
                    <a:pt x="122" y="13"/>
                    <a:pt x="125" y="9"/>
                    <a:pt x="130" y="7"/>
                  </a:cubicBezTo>
                  <a:cubicBezTo>
                    <a:pt x="134" y="5"/>
                    <a:pt x="139" y="5"/>
                    <a:pt x="144" y="5"/>
                  </a:cubicBezTo>
                  <a:cubicBezTo>
                    <a:pt x="139" y="8"/>
                    <a:pt x="134" y="11"/>
                    <a:pt x="128" y="13"/>
                  </a:cubicBezTo>
                  <a:cubicBezTo>
                    <a:pt x="126" y="14"/>
                    <a:pt x="122" y="15"/>
                    <a:pt x="120" y="17"/>
                  </a:cubicBezTo>
                  <a:moveTo>
                    <a:pt x="127" y="5"/>
                  </a:moveTo>
                  <a:cubicBezTo>
                    <a:pt x="128" y="5"/>
                    <a:pt x="129" y="4"/>
                    <a:pt x="130" y="4"/>
                  </a:cubicBezTo>
                  <a:cubicBezTo>
                    <a:pt x="133" y="3"/>
                    <a:pt x="135" y="3"/>
                    <a:pt x="137" y="3"/>
                  </a:cubicBezTo>
                  <a:cubicBezTo>
                    <a:pt x="134" y="3"/>
                    <a:pt x="130" y="4"/>
                    <a:pt x="127" y="5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1" y="1"/>
                    <a:pt x="148" y="1"/>
                    <a:pt x="146" y="1"/>
                  </a:cubicBezTo>
                  <a:cubicBezTo>
                    <a:pt x="144" y="1"/>
                    <a:pt x="143" y="1"/>
                    <a:pt x="141" y="1"/>
                  </a:cubicBezTo>
                  <a:cubicBezTo>
                    <a:pt x="139" y="1"/>
                    <a:pt x="138" y="1"/>
                    <a:pt x="136" y="1"/>
                  </a:cubicBezTo>
                  <a:cubicBezTo>
                    <a:pt x="132" y="1"/>
                    <a:pt x="128" y="1"/>
                    <a:pt x="125" y="4"/>
                  </a:cubicBezTo>
                  <a:cubicBezTo>
                    <a:pt x="119" y="7"/>
                    <a:pt x="114" y="16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89" y="29"/>
                    <a:pt x="62" y="34"/>
                    <a:pt x="36" y="43"/>
                  </a:cubicBezTo>
                  <a:cubicBezTo>
                    <a:pt x="28" y="45"/>
                    <a:pt x="20" y="47"/>
                    <a:pt x="12" y="51"/>
                  </a:cubicBezTo>
                  <a:cubicBezTo>
                    <a:pt x="8" y="53"/>
                    <a:pt x="0" y="58"/>
                    <a:pt x="2" y="64"/>
                  </a:cubicBezTo>
                  <a:cubicBezTo>
                    <a:pt x="4" y="71"/>
                    <a:pt x="13" y="72"/>
                    <a:pt x="19" y="72"/>
                  </a:cubicBezTo>
                  <a:cubicBezTo>
                    <a:pt x="21" y="73"/>
                    <a:pt x="22" y="73"/>
                    <a:pt x="24" y="73"/>
                  </a:cubicBezTo>
                  <a:cubicBezTo>
                    <a:pt x="35" y="73"/>
                    <a:pt x="46" y="69"/>
                    <a:pt x="56" y="67"/>
                  </a:cubicBezTo>
                  <a:cubicBezTo>
                    <a:pt x="78" y="60"/>
                    <a:pt x="99" y="51"/>
                    <a:pt x="116" y="35"/>
                  </a:cubicBezTo>
                  <a:cubicBezTo>
                    <a:pt x="118" y="33"/>
                    <a:pt x="120" y="31"/>
                    <a:pt x="122" y="29"/>
                  </a:cubicBezTo>
                  <a:cubicBezTo>
                    <a:pt x="125" y="30"/>
                    <a:pt x="129" y="30"/>
                    <a:pt x="132" y="30"/>
                  </a:cubicBezTo>
                  <a:cubicBezTo>
                    <a:pt x="138" y="30"/>
                    <a:pt x="143" y="29"/>
                    <a:pt x="147" y="25"/>
                  </a:cubicBezTo>
                  <a:cubicBezTo>
                    <a:pt x="153" y="20"/>
                    <a:pt x="150" y="11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3"/>
                    <a:pt x="154" y="3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6" y="1"/>
                    <a:pt x="155" y="1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695869" y="3924227"/>
              <a:ext cx="436563" cy="114300"/>
            </a:xfrm>
            <a:custGeom>
              <a:avLst/>
              <a:gdLst>
                <a:gd name="T0" fmla="*/ 62 w 103"/>
                <a:gd name="T1" fmla="*/ 17 h 27"/>
                <a:gd name="T2" fmla="*/ 62 w 103"/>
                <a:gd name="T3" fmla="*/ 17 h 27"/>
                <a:gd name="T4" fmla="*/ 60 w 103"/>
                <a:gd name="T5" fmla="*/ 18 h 27"/>
                <a:gd name="T6" fmla="*/ 43 w 103"/>
                <a:gd name="T7" fmla="*/ 21 h 27"/>
                <a:gd name="T8" fmla="*/ 85 w 103"/>
                <a:gd name="T9" fmla="*/ 14 h 27"/>
                <a:gd name="T10" fmla="*/ 94 w 103"/>
                <a:gd name="T11" fmla="*/ 22 h 27"/>
                <a:gd name="T12" fmla="*/ 81 w 103"/>
                <a:gd name="T13" fmla="*/ 21 h 27"/>
                <a:gd name="T14" fmla="*/ 84 w 103"/>
                <a:gd name="T15" fmla="*/ 22 h 27"/>
                <a:gd name="T16" fmla="*/ 83 w 103"/>
                <a:gd name="T17" fmla="*/ 16 h 27"/>
                <a:gd name="T18" fmla="*/ 22 w 103"/>
                <a:gd name="T19" fmla="*/ 12 h 27"/>
                <a:gd name="T20" fmla="*/ 79 w 103"/>
                <a:gd name="T21" fmla="*/ 15 h 27"/>
                <a:gd name="T22" fmla="*/ 61 w 103"/>
                <a:gd name="T23" fmla="*/ 14 h 27"/>
                <a:gd name="T24" fmla="*/ 68 w 103"/>
                <a:gd name="T25" fmla="*/ 17 h 27"/>
                <a:gd name="T26" fmla="*/ 71 w 103"/>
                <a:gd name="T27" fmla="*/ 18 h 27"/>
                <a:gd name="T28" fmla="*/ 75 w 103"/>
                <a:gd name="T29" fmla="*/ 18 h 27"/>
                <a:gd name="T30" fmla="*/ 77 w 103"/>
                <a:gd name="T31" fmla="*/ 19 h 27"/>
                <a:gd name="T32" fmla="*/ 77 w 103"/>
                <a:gd name="T33" fmla="*/ 16 h 27"/>
                <a:gd name="T34" fmla="*/ 76 w 103"/>
                <a:gd name="T35" fmla="*/ 18 h 27"/>
                <a:gd name="T36" fmla="*/ 74 w 103"/>
                <a:gd name="T37" fmla="*/ 17 h 27"/>
                <a:gd name="T38" fmla="*/ 71 w 103"/>
                <a:gd name="T39" fmla="*/ 17 h 27"/>
                <a:gd name="T40" fmla="*/ 66 w 103"/>
                <a:gd name="T41" fmla="*/ 16 h 27"/>
                <a:gd name="T42" fmla="*/ 61 w 103"/>
                <a:gd name="T43" fmla="*/ 16 h 27"/>
                <a:gd name="T44" fmla="*/ 57 w 103"/>
                <a:gd name="T45" fmla="*/ 15 h 27"/>
                <a:gd name="T46" fmla="*/ 52 w 103"/>
                <a:gd name="T47" fmla="*/ 14 h 27"/>
                <a:gd name="T48" fmla="*/ 46 w 103"/>
                <a:gd name="T49" fmla="*/ 11 h 27"/>
                <a:gd name="T50" fmla="*/ 43 w 103"/>
                <a:gd name="T51" fmla="*/ 11 h 27"/>
                <a:gd name="T52" fmla="*/ 40 w 103"/>
                <a:gd name="T53" fmla="*/ 11 h 27"/>
                <a:gd name="T54" fmla="*/ 37 w 103"/>
                <a:gd name="T55" fmla="*/ 12 h 27"/>
                <a:gd name="T56" fmla="*/ 34 w 103"/>
                <a:gd name="T57" fmla="*/ 12 h 27"/>
                <a:gd name="T58" fmla="*/ 29 w 103"/>
                <a:gd name="T59" fmla="*/ 10 h 27"/>
                <a:gd name="T60" fmla="*/ 24 w 103"/>
                <a:gd name="T61" fmla="*/ 9 h 27"/>
                <a:gd name="T62" fmla="*/ 21 w 103"/>
                <a:gd name="T63" fmla="*/ 11 h 27"/>
                <a:gd name="T64" fmla="*/ 18 w 103"/>
                <a:gd name="T65" fmla="*/ 10 h 27"/>
                <a:gd name="T66" fmla="*/ 12 w 103"/>
                <a:gd name="T67" fmla="*/ 8 h 27"/>
                <a:gd name="T68" fmla="*/ 10 w 103"/>
                <a:gd name="T69" fmla="*/ 9 h 27"/>
                <a:gd name="T70" fmla="*/ 5 w 103"/>
                <a:gd name="T71" fmla="*/ 7 h 27"/>
                <a:gd name="T72" fmla="*/ 4 w 103"/>
                <a:gd name="T73" fmla="*/ 9 h 27"/>
                <a:gd name="T74" fmla="*/ 5 w 103"/>
                <a:gd name="T75" fmla="*/ 10 h 27"/>
                <a:gd name="T76" fmla="*/ 6 w 103"/>
                <a:gd name="T77" fmla="*/ 7 h 27"/>
                <a:gd name="T78" fmla="*/ 11 w 103"/>
                <a:gd name="T79" fmla="*/ 10 h 27"/>
                <a:gd name="T80" fmla="*/ 13 w 103"/>
                <a:gd name="T81" fmla="*/ 9 h 27"/>
                <a:gd name="T82" fmla="*/ 16 w 103"/>
                <a:gd name="T83" fmla="*/ 9 h 27"/>
                <a:gd name="T84" fmla="*/ 18 w 103"/>
                <a:gd name="T85" fmla="*/ 9 h 27"/>
                <a:gd name="T86" fmla="*/ 25 w 103"/>
                <a:gd name="T87" fmla="*/ 11 h 27"/>
                <a:gd name="T88" fmla="*/ 27 w 103"/>
                <a:gd name="T89" fmla="*/ 11 h 27"/>
                <a:gd name="T90" fmla="*/ 30 w 103"/>
                <a:gd name="T91" fmla="*/ 10 h 27"/>
                <a:gd name="T92" fmla="*/ 34 w 103"/>
                <a:gd name="T93" fmla="*/ 11 h 27"/>
                <a:gd name="T94" fmla="*/ 41 w 103"/>
                <a:gd name="T95" fmla="*/ 13 h 27"/>
                <a:gd name="T96" fmla="*/ 44 w 103"/>
                <a:gd name="T97" fmla="*/ 13 h 27"/>
                <a:gd name="T98" fmla="*/ 46 w 103"/>
                <a:gd name="T99" fmla="*/ 12 h 27"/>
                <a:gd name="T100" fmla="*/ 51 w 103"/>
                <a:gd name="T101" fmla="*/ 13 h 27"/>
                <a:gd name="T102" fmla="*/ 80 w 103"/>
                <a:gd name="T103" fmla="*/ 14 h 27"/>
                <a:gd name="T104" fmla="*/ 8 w 103"/>
                <a:gd name="T105" fmla="*/ 2 h 27"/>
                <a:gd name="T106" fmla="*/ 80 w 103"/>
                <a:gd name="T107" fmla="*/ 12 h 27"/>
                <a:gd name="T108" fmla="*/ 3 w 103"/>
                <a:gd name="T109" fmla="*/ 1 h 27"/>
                <a:gd name="T110" fmla="*/ 3 w 103"/>
                <a:gd name="T111" fmla="*/ 16 h 27"/>
                <a:gd name="T112" fmla="*/ 81 w 103"/>
                <a:gd name="T113" fmla="*/ 27 h 27"/>
                <a:gd name="T114" fmla="*/ 83 w 103"/>
                <a:gd name="T115" fmla="*/ 10 h 27"/>
                <a:gd name="T116" fmla="*/ 40 w 103"/>
                <a:gd name="T1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27">
                  <a:moveTo>
                    <a:pt x="96" y="21"/>
                  </a:moveTo>
                  <a:cubicBezTo>
                    <a:pt x="96" y="20"/>
                    <a:pt x="96" y="19"/>
                    <a:pt x="96" y="18"/>
                  </a:cubicBezTo>
                  <a:cubicBezTo>
                    <a:pt x="98" y="19"/>
                    <a:pt x="99" y="19"/>
                    <a:pt x="100" y="20"/>
                  </a:cubicBezTo>
                  <a:cubicBezTo>
                    <a:pt x="99" y="21"/>
                    <a:pt x="97" y="21"/>
                    <a:pt x="96" y="21"/>
                  </a:cubicBezTo>
                  <a:moveTo>
                    <a:pt x="62" y="17"/>
                  </a:moveTo>
                  <a:cubicBezTo>
                    <a:pt x="60" y="16"/>
                    <a:pt x="59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7" y="14"/>
                    <a:pt x="58" y="14"/>
                    <a:pt x="59" y="15"/>
                  </a:cubicBezTo>
                  <a:cubicBezTo>
                    <a:pt x="60" y="15"/>
                    <a:pt x="61" y="16"/>
                    <a:pt x="62" y="17"/>
                  </a:cubicBezTo>
                  <a:moveTo>
                    <a:pt x="3" y="15"/>
                  </a:moveTo>
                  <a:cubicBezTo>
                    <a:pt x="2" y="14"/>
                    <a:pt x="2" y="13"/>
                    <a:pt x="2" y="11"/>
                  </a:cubicBezTo>
                  <a:cubicBezTo>
                    <a:pt x="8" y="13"/>
                    <a:pt x="14" y="14"/>
                    <a:pt x="20" y="14"/>
                  </a:cubicBezTo>
                  <a:cubicBezTo>
                    <a:pt x="27" y="14"/>
                    <a:pt x="33" y="15"/>
                    <a:pt x="40" y="16"/>
                  </a:cubicBezTo>
                  <a:cubicBezTo>
                    <a:pt x="47" y="16"/>
                    <a:pt x="53" y="17"/>
                    <a:pt x="60" y="18"/>
                  </a:cubicBezTo>
                  <a:cubicBezTo>
                    <a:pt x="66" y="19"/>
                    <a:pt x="72" y="20"/>
                    <a:pt x="78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3"/>
                    <a:pt x="77" y="24"/>
                    <a:pt x="77" y="25"/>
                  </a:cubicBezTo>
                  <a:cubicBezTo>
                    <a:pt x="72" y="24"/>
                    <a:pt x="67" y="24"/>
                    <a:pt x="62" y="23"/>
                  </a:cubicBezTo>
                  <a:cubicBezTo>
                    <a:pt x="56" y="22"/>
                    <a:pt x="49" y="22"/>
                    <a:pt x="43" y="21"/>
                  </a:cubicBezTo>
                  <a:cubicBezTo>
                    <a:pt x="29" y="19"/>
                    <a:pt x="16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6" y="14"/>
                    <a:pt x="85" y="14"/>
                  </a:cubicBez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0" y="11"/>
                    <a:pt x="82" y="11"/>
                  </a:cubicBezTo>
                  <a:cubicBezTo>
                    <a:pt x="86" y="14"/>
                    <a:pt x="90" y="15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4" y="20"/>
                    <a:pt x="94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87" y="23"/>
                    <a:pt x="84" y="25"/>
                    <a:pt x="81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79" y="24"/>
                    <a:pt x="79" y="24"/>
                  </a:cubicBezTo>
                  <a:cubicBezTo>
                    <a:pt x="76" y="22"/>
                    <a:pt x="80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3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0"/>
                    <a:pt x="84" y="20"/>
                  </a:cubicBezTo>
                  <a:cubicBezTo>
                    <a:pt x="83" y="20"/>
                    <a:pt x="80" y="19"/>
                    <a:pt x="79" y="18"/>
                  </a:cubicBezTo>
                  <a:cubicBezTo>
                    <a:pt x="78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moveTo>
                    <a:pt x="58" y="16"/>
                  </a:moveTo>
                  <a:cubicBezTo>
                    <a:pt x="52" y="15"/>
                    <a:pt x="47" y="15"/>
                    <a:pt x="42" y="14"/>
                  </a:cubicBezTo>
                  <a:cubicBezTo>
                    <a:pt x="35" y="14"/>
                    <a:pt x="29" y="13"/>
                    <a:pt x="22" y="12"/>
                  </a:cubicBezTo>
                  <a:cubicBezTo>
                    <a:pt x="16" y="12"/>
                    <a:pt x="9" y="12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17" y="7"/>
                    <a:pt x="30" y="9"/>
                    <a:pt x="43" y="11"/>
                  </a:cubicBezTo>
                  <a:cubicBezTo>
                    <a:pt x="50" y="11"/>
                    <a:pt x="56" y="12"/>
                    <a:pt x="63" y="14"/>
                  </a:cubicBezTo>
                  <a:cubicBezTo>
                    <a:pt x="68" y="15"/>
                    <a:pt x="74" y="14"/>
                    <a:pt x="79" y="15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7" y="18"/>
                    <a:pt x="78" y="19"/>
                    <a:pt x="78" y="19"/>
                  </a:cubicBezTo>
                  <a:cubicBezTo>
                    <a:pt x="73" y="19"/>
                    <a:pt x="68" y="17"/>
                    <a:pt x="62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5"/>
                    <a:pt x="61" y="14"/>
                  </a:cubicBezTo>
                  <a:cubicBezTo>
                    <a:pt x="61" y="14"/>
                    <a:pt x="62" y="14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8" y="16"/>
                    <a:pt x="68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69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3" y="18"/>
                    <a:pt x="74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7"/>
                    <a:pt x="74" y="17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6" y="18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6" y="16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6"/>
                    <a:pt x="77" y="18"/>
                    <a:pt x="76" y="18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6"/>
                    <a:pt x="74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8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1" y="15"/>
                    <a:pt x="70" y="15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70" y="16"/>
                    <a:pt x="70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69" y="16"/>
                  </a:cubicBezTo>
                  <a:cubicBezTo>
                    <a:pt x="68" y="16"/>
                    <a:pt x="67" y="15"/>
                    <a:pt x="66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5" y="16"/>
                    <a:pt x="64" y="15"/>
                    <a:pt x="64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5"/>
                    <a:pt x="62" y="16"/>
                    <a:pt x="61" y="16"/>
                  </a:cubicBezTo>
                  <a:cubicBezTo>
                    <a:pt x="61" y="16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4"/>
                    <a:pt x="57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6" y="14"/>
                    <a:pt x="56" y="14"/>
                  </a:cubicBezTo>
                  <a:cubicBezTo>
                    <a:pt x="55" y="13"/>
                    <a:pt x="54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1" y="13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3"/>
                    <a:pt x="50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39" y="12"/>
                    <a:pt x="39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1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2"/>
                    <a:pt x="31" y="12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1"/>
                    <a:pt x="27" y="11"/>
                  </a:cubicBezTo>
                  <a:cubicBezTo>
                    <a:pt x="26" y="11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1"/>
                    <a:pt x="19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6" y="7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8"/>
                    <a:pt x="13" y="8"/>
                    <a:pt x="13" y="9"/>
                  </a:cubicBezTo>
                  <a:cubicBezTo>
                    <a:pt x="14" y="9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8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20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9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0" y="10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3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2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3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6" y="12"/>
                  </a:cubicBezTo>
                  <a:cubicBezTo>
                    <a:pt x="47" y="13"/>
                    <a:pt x="49" y="14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51" y="13"/>
                    <a:pt x="51" y="13"/>
                  </a:cubicBezTo>
                  <a:cubicBezTo>
                    <a:pt x="52" y="14"/>
                    <a:pt x="53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5" y="13"/>
                    <a:pt x="56" y="15"/>
                    <a:pt x="58" y="16"/>
                  </a:cubicBezTo>
                  <a:moveTo>
                    <a:pt x="80" y="14"/>
                  </a:moveTo>
                  <a:cubicBezTo>
                    <a:pt x="75" y="13"/>
                    <a:pt x="69" y="13"/>
                    <a:pt x="63" y="12"/>
                  </a:cubicBezTo>
                  <a:cubicBezTo>
                    <a:pt x="57" y="11"/>
                    <a:pt x="50" y="10"/>
                    <a:pt x="43" y="9"/>
                  </a:cubicBezTo>
                  <a:cubicBezTo>
                    <a:pt x="30" y="7"/>
                    <a:pt x="17" y="6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8" y="5"/>
                    <a:pt x="35" y="5"/>
                    <a:pt x="41" y="6"/>
                  </a:cubicBezTo>
                  <a:cubicBezTo>
                    <a:pt x="48" y="7"/>
                    <a:pt x="55" y="7"/>
                    <a:pt x="62" y="8"/>
                  </a:cubicBezTo>
                  <a:cubicBezTo>
                    <a:pt x="68" y="9"/>
                    <a:pt x="74" y="10"/>
                    <a:pt x="79" y="11"/>
                  </a:cubicBezTo>
                  <a:cubicBezTo>
                    <a:pt x="79" y="11"/>
                    <a:pt x="79" y="12"/>
                    <a:pt x="80" y="12"/>
                  </a:cubicBezTo>
                  <a:cubicBezTo>
                    <a:pt x="80" y="13"/>
                    <a:pt x="80" y="13"/>
                    <a:pt x="80" y="14"/>
                  </a:cubicBezTo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6"/>
                    <a:pt x="0" y="11"/>
                    <a:pt x="1" y="15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5" y="18"/>
                    <a:pt x="28" y="20"/>
                    <a:pt x="41" y="22"/>
                  </a:cubicBezTo>
                  <a:cubicBezTo>
                    <a:pt x="48" y="23"/>
                    <a:pt x="55" y="24"/>
                    <a:pt x="61" y="25"/>
                  </a:cubicBezTo>
                  <a:cubicBezTo>
                    <a:pt x="68" y="25"/>
                    <a:pt x="74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4" y="26"/>
                    <a:pt x="87" y="25"/>
                    <a:pt x="91" y="24"/>
                  </a:cubicBezTo>
                  <a:cubicBezTo>
                    <a:pt x="95" y="23"/>
                    <a:pt x="99" y="23"/>
                    <a:pt x="102" y="22"/>
                  </a:cubicBezTo>
                  <a:cubicBezTo>
                    <a:pt x="103" y="21"/>
                    <a:pt x="103" y="21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15"/>
                    <a:pt x="89" y="14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9"/>
                    <a:pt x="68" y="7"/>
                    <a:pt x="61" y="7"/>
                  </a:cubicBezTo>
                  <a:cubicBezTo>
                    <a:pt x="54" y="6"/>
                    <a:pt x="47" y="5"/>
                    <a:pt x="40" y="4"/>
                  </a:cubicBezTo>
                  <a:cubicBezTo>
                    <a:pt x="33" y="4"/>
                    <a:pt x="26" y="3"/>
                    <a:pt x="19" y="2"/>
                  </a:cubicBezTo>
                  <a:cubicBezTo>
                    <a:pt x="15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6503656" y="619641"/>
              <a:ext cx="334963" cy="317500"/>
            </a:xfrm>
            <a:custGeom>
              <a:avLst/>
              <a:gdLst>
                <a:gd name="T0" fmla="*/ 68 w 79"/>
                <a:gd name="T1" fmla="*/ 61 h 75"/>
                <a:gd name="T2" fmla="*/ 75 w 79"/>
                <a:gd name="T3" fmla="*/ 67 h 75"/>
                <a:gd name="T4" fmla="*/ 59 w 79"/>
                <a:gd name="T5" fmla="*/ 65 h 75"/>
                <a:gd name="T6" fmla="*/ 61 w 79"/>
                <a:gd name="T7" fmla="*/ 63 h 75"/>
                <a:gd name="T8" fmla="*/ 64 w 79"/>
                <a:gd name="T9" fmla="*/ 65 h 75"/>
                <a:gd name="T10" fmla="*/ 68 w 79"/>
                <a:gd name="T11" fmla="*/ 61 h 75"/>
                <a:gd name="T12" fmla="*/ 46 w 79"/>
                <a:gd name="T13" fmla="*/ 42 h 75"/>
                <a:gd name="T14" fmla="*/ 31 w 79"/>
                <a:gd name="T15" fmla="*/ 39 h 75"/>
                <a:gd name="T16" fmla="*/ 31 w 79"/>
                <a:gd name="T17" fmla="*/ 34 h 75"/>
                <a:gd name="T18" fmla="*/ 45 w 79"/>
                <a:gd name="T19" fmla="*/ 44 h 75"/>
                <a:gd name="T20" fmla="*/ 37 w 79"/>
                <a:gd name="T21" fmla="*/ 32 h 75"/>
                <a:gd name="T22" fmla="*/ 60 w 79"/>
                <a:gd name="T23" fmla="*/ 60 h 75"/>
                <a:gd name="T24" fmla="*/ 51 w 79"/>
                <a:gd name="T25" fmla="*/ 48 h 75"/>
                <a:gd name="T26" fmla="*/ 54 w 79"/>
                <a:gd name="T27" fmla="*/ 50 h 75"/>
                <a:gd name="T28" fmla="*/ 56 w 79"/>
                <a:gd name="T29" fmla="*/ 51 h 75"/>
                <a:gd name="T30" fmla="*/ 59 w 79"/>
                <a:gd name="T31" fmla="*/ 54 h 75"/>
                <a:gd name="T32" fmla="*/ 60 w 79"/>
                <a:gd name="T33" fmla="*/ 57 h 75"/>
                <a:gd name="T34" fmla="*/ 60 w 79"/>
                <a:gd name="T35" fmla="*/ 54 h 75"/>
                <a:gd name="T36" fmla="*/ 58 w 79"/>
                <a:gd name="T37" fmla="*/ 53 h 75"/>
                <a:gd name="T38" fmla="*/ 55 w 79"/>
                <a:gd name="T39" fmla="*/ 50 h 75"/>
                <a:gd name="T40" fmla="*/ 53 w 79"/>
                <a:gd name="T41" fmla="*/ 48 h 75"/>
                <a:gd name="T42" fmla="*/ 49 w 79"/>
                <a:gd name="T43" fmla="*/ 45 h 75"/>
                <a:gd name="T44" fmla="*/ 46 w 79"/>
                <a:gd name="T45" fmla="*/ 43 h 75"/>
                <a:gd name="T46" fmla="*/ 43 w 79"/>
                <a:gd name="T47" fmla="*/ 40 h 75"/>
                <a:gd name="T48" fmla="*/ 40 w 79"/>
                <a:gd name="T49" fmla="*/ 36 h 75"/>
                <a:gd name="T50" fmla="*/ 37 w 79"/>
                <a:gd name="T51" fmla="*/ 32 h 75"/>
                <a:gd name="T52" fmla="*/ 34 w 79"/>
                <a:gd name="T53" fmla="*/ 30 h 75"/>
                <a:gd name="T54" fmla="*/ 31 w 79"/>
                <a:gd name="T55" fmla="*/ 27 h 75"/>
                <a:gd name="T56" fmla="*/ 29 w 79"/>
                <a:gd name="T57" fmla="*/ 27 h 75"/>
                <a:gd name="T58" fmla="*/ 26 w 79"/>
                <a:gd name="T59" fmla="*/ 25 h 75"/>
                <a:gd name="T60" fmla="*/ 22 w 79"/>
                <a:gd name="T61" fmla="*/ 19 h 75"/>
                <a:gd name="T62" fmla="*/ 20 w 79"/>
                <a:gd name="T63" fmla="*/ 16 h 75"/>
                <a:gd name="T64" fmla="*/ 17 w 79"/>
                <a:gd name="T65" fmla="*/ 17 h 75"/>
                <a:gd name="T66" fmla="*/ 14 w 79"/>
                <a:gd name="T67" fmla="*/ 15 h 75"/>
                <a:gd name="T68" fmla="*/ 11 w 79"/>
                <a:gd name="T69" fmla="*/ 10 h 75"/>
                <a:gd name="T70" fmla="*/ 9 w 79"/>
                <a:gd name="T71" fmla="*/ 6 h 75"/>
                <a:gd name="T72" fmla="*/ 7 w 79"/>
                <a:gd name="T73" fmla="*/ 8 h 75"/>
                <a:gd name="T74" fmla="*/ 6 w 79"/>
                <a:gd name="T75" fmla="*/ 8 h 75"/>
                <a:gd name="T76" fmla="*/ 8 w 79"/>
                <a:gd name="T77" fmla="*/ 9 h 75"/>
                <a:gd name="T78" fmla="*/ 11 w 79"/>
                <a:gd name="T79" fmla="*/ 12 h 75"/>
                <a:gd name="T80" fmla="*/ 13 w 79"/>
                <a:gd name="T81" fmla="*/ 12 h 75"/>
                <a:gd name="T82" fmla="*/ 15 w 79"/>
                <a:gd name="T83" fmla="*/ 15 h 75"/>
                <a:gd name="T84" fmla="*/ 17 w 79"/>
                <a:gd name="T85" fmla="*/ 18 h 75"/>
                <a:gd name="T86" fmla="*/ 21 w 79"/>
                <a:gd name="T87" fmla="*/ 19 h 75"/>
                <a:gd name="T88" fmla="*/ 23 w 79"/>
                <a:gd name="T89" fmla="*/ 23 h 75"/>
                <a:gd name="T90" fmla="*/ 26 w 79"/>
                <a:gd name="T91" fmla="*/ 26 h 75"/>
                <a:gd name="T92" fmla="*/ 29 w 79"/>
                <a:gd name="T93" fmla="*/ 26 h 75"/>
                <a:gd name="T94" fmla="*/ 32 w 79"/>
                <a:gd name="T95" fmla="*/ 29 h 75"/>
                <a:gd name="T96" fmla="*/ 36 w 79"/>
                <a:gd name="T97" fmla="*/ 35 h 75"/>
                <a:gd name="T98" fmla="*/ 38 w 79"/>
                <a:gd name="T99" fmla="*/ 37 h 75"/>
                <a:gd name="T100" fmla="*/ 41 w 79"/>
                <a:gd name="T101" fmla="*/ 37 h 75"/>
                <a:gd name="T102" fmla="*/ 45 w 79"/>
                <a:gd name="T103" fmla="*/ 44 h 75"/>
                <a:gd name="T104" fmla="*/ 10 w 79"/>
                <a:gd name="T105" fmla="*/ 2 h 75"/>
                <a:gd name="T106" fmla="*/ 65 w 79"/>
                <a:gd name="T107" fmla="*/ 55 h 75"/>
                <a:gd name="T108" fmla="*/ 10 w 79"/>
                <a:gd name="T109" fmla="*/ 1 h 75"/>
                <a:gd name="T110" fmla="*/ 43 w 79"/>
                <a:gd name="T111" fmla="*/ 54 h 75"/>
                <a:gd name="T112" fmla="*/ 78 w 79"/>
                <a:gd name="T113" fmla="*/ 75 h 75"/>
                <a:gd name="T114" fmla="*/ 69 w 79"/>
                <a:gd name="T115" fmla="*/ 54 h 75"/>
                <a:gd name="T116" fmla="*/ 23 w 79"/>
                <a:gd name="T1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75">
                  <a:moveTo>
                    <a:pt x="77" y="73"/>
                  </a:moveTo>
                  <a:cubicBezTo>
                    <a:pt x="76" y="73"/>
                    <a:pt x="74" y="72"/>
                    <a:pt x="73" y="71"/>
                  </a:cubicBezTo>
                  <a:cubicBezTo>
                    <a:pt x="74" y="70"/>
                    <a:pt x="74" y="69"/>
                    <a:pt x="75" y="69"/>
                  </a:cubicBezTo>
                  <a:cubicBezTo>
                    <a:pt x="76" y="70"/>
                    <a:pt x="77" y="72"/>
                    <a:pt x="77" y="73"/>
                  </a:cubicBezTo>
                  <a:moveTo>
                    <a:pt x="68" y="61"/>
                  </a:moveTo>
                  <a:cubicBezTo>
                    <a:pt x="69" y="61"/>
                    <a:pt x="69" y="60"/>
                    <a:pt x="69" y="59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7" y="57"/>
                    <a:pt x="66" y="55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9" y="59"/>
                    <a:pt x="72" y="63"/>
                    <a:pt x="75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8"/>
                    <a:pt x="72" y="69"/>
                    <a:pt x="72" y="71"/>
                  </a:cubicBezTo>
                  <a:cubicBezTo>
                    <a:pt x="70" y="70"/>
                    <a:pt x="69" y="69"/>
                    <a:pt x="68" y="69"/>
                  </a:cubicBezTo>
                  <a:cubicBezTo>
                    <a:pt x="65" y="68"/>
                    <a:pt x="62" y="67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9" y="62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3" y="62"/>
                    <a:pt x="62" y="61"/>
                    <a:pt x="62" y="59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4" y="58"/>
                    <a:pt x="65" y="59"/>
                    <a:pt x="65" y="59"/>
                  </a:cubicBezTo>
                  <a:cubicBezTo>
                    <a:pt x="66" y="59"/>
                    <a:pt x="67" y="60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moveTo>
                    <a:pt x="48" y="47"/>
                  </a:moveTo>
                  <a:cubicBezTo>
                    <a:pt x="47" y="47"/>
                    <a:pt x="46" y="46"/>
                    <a:pt x="4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6" y="42"/>
                    <a:pt x="46" y="42"/>
                  </a:cubicBezTo>
                  <a:cubicBezTo>
                    <a:pt x="46" y="42"/>
                    <a:pt x="47" y="43"/>
                    <a:pt x="47" y="44"/>
                  </a:cubicBezTo>
                  <a:cubicBezTo>
                    <a:pt x="47" y="45"/>
                    <a:pt x="48" y="46"/>
                    <a:pt x="48" y="47"/>
                  </a:cubicBezTo>
                  <a:moveTo>
                    <a:pt x="56" y="63"/>
                  </a:moveTo>
                  <a:cubicBezTo>
                    <a:pt x="52" y="60"/>
                    <a:pt x="49" y="57"/>
                    <a:pt x="45" y="53"/>
                  </a:cubicBezTo>
                  <a:cubicBezTo>
                    <a:pt x="40" y="49"/>
                    <a:pt x="35" y="44"/>
                    <a:pt x="31" y="39"/>
                  </a:cubicBezTo>
                  <a:cubicBezTo>
                    <a:pt x="21" y="30"/>
                    <a:pt x="11" y="2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7" y="13"/>
                    <a:pt x="12" y="17"/>
                    <a:pt x="16" y="21"/>
                  </a:cubicBezTo>
                  <a:cubicBezTo>
                    <a:pt x="22" y="25"/>
                    <a:pt x="26" y="29"/>
                    <a:pt x="31" y="34"/>
                  </a:cubicBezTo>
                  <a:cubicBezTo>
                    <a:pt x="36" y="38"/>
                    <a:pt x="41" y="43"/>
                    <a:pt x="46" y="48"/>
                  </a:cubicBezTo>
                  <a:cubicBezTo>
                    <a:pt x="51" y="52"/>
                    <a:pt x="55" y="56"/>
                    <a:pt x="59" y="60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6" y="61"/>
                    <a:pt x="56" y="62"/>
                    <a:pt x="56" y="63"/>
                  </a:cubicBezTo>
                  <a:moveTo>
                    <a:pt x="45" y="44"/>
                  </a:moveTo>
                  <a:cubicBezTo>
                    <a:pt x="41" y="41"/>
                    <a:pt x="38" y="37"/>
                    <a:pt x="34" y="34"/>
                  </a:cubicBezTo>
                  <a:cubicBezTo>
                    <a:pt x="29" y="30"/>
                    <a:pt x="24" y="25"/>
                    <a:pt x="19" y="21"/>
                  </a:cubicBezTo>
                  <a:cubicBezTo>
                    <a:pt x="14" y="17"/>
                    <a:pt x="8" y="13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17" y="13"/>
                    <a:pt x="27" y="22"/>
                    <a:pt x="37" y="32"/>
                  </a:cubicBezTo>
                  <a:cubicBezTo>
                    <a:pt x="42" y="36"/>
                    <a:pt x="46" y="41"/>
                    <a:pt x="51" y="46"/>
                  </a:cubicBezTo>
                  <a:cubicBezTo>
                    <a:pt x="55" y="50"/>
                    <a:pt x="59" y="53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6"/>
                    <a:pt x="61" y="57"/>
                    <a:pt x="61" y="57"/>
                  </a:cubicBezTo>
                  <a:cubicBezTo>
                    <a:pt x="60" y="58"/>
                    <a:pt x="60" y="59"/>
                    <a:pt x="60" y="60"/>
                  </a:cubicBezTo>
                  <a:cubicBezTo>
                    <a:pt x="56" y="56"/>
                    <a:pt x="53" y="52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6"/>
                    <a:pt x="49" y="45"/>
                  </a:cubicBezTo>
                  <a:cubicBezTo>
                    <a:pt x="50" y="45"/>
                    <a:pt x="50" y="46"/>
                    <a:pt x="50" y="46"/>
                  </a:cubicBezTo>
                  <a:cubicBezTo>
                    <a:pt x="51" y="47"/>
                    <a:pt x="51" y="48"/>
                    <a:pt x="51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50"/>
                    <a:pt x="54" y="50"/>
                  </a:cubicBezTo>
                  <a:cubicBezTo>
                    <a:pt x="54" y="52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5"/>
                    <a:pt x="58" y="55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7"/>
                    <a:pt x="59" y="57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5"/>
                    <a:pt x="59" y="54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2"/>
                    <a:pt x="56" y="51"/>
                    <a:pt x="56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2"/>
                    <a:pt x="55" y="52"/>
                  </a:cubicBezTo>
                  <a:cubicBezTo>
                    <a:pt x="54" y="51"/>
                    <a:pt x="54" y="49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1" y="48"/>
                    <a:pt x="51" y="47"/>
                  </a:cubicBezTo>
                  <a:cubicBezTo>
                    <a:pt x="51" y="46"/>
                    <a:pt x="50" y="45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7"/>
                    <a:pt x="48" y="47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7" y="44"/>
                    <a:pt x="47" y="43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5" y="42"/>
                    <a:pt x="45" y="42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0"/>
                    <a:pt x="43" y="40"/>
                    <a:pt x="42" y="39"/>
                  </a:cubicBezTo>
                  <a:cubicBezTo>
                    <a:pt x="42" y="38"/>
                    <a:pt x="42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1"/>
                    <a:pt x="35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29"/>
                    <a:pt x="32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6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1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7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5" y="22"/>
                    <a:pt x="25" y="22"/>
                  </a:cubicBezTo>
                  <a:cubicBezTo>
                    <a:pt x="25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8"/>
                    <a:pt x="30" y="29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1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3"/>
                    <a:pt x="35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5"/>
                    <a:pt x="37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4" y="39"/>
                    <a:pt x="43" y="39"/>
                  </a:cubicBezTo>
                  <a:cubicBezTo>
                    <a:pt x="44" y="41"/>
                    <a:pt x="45" y="43"/>
                    <a:pt x="45" y="44"/>
                  </a:cubicBezTo>
                  <a:moveTo>
                    <a:pt x="65" y="56"/>
                  </a:moveTo>
                  <a:cubicBezTo>
                    <a:pt x="61" y="52"/>
                    <a:pt x="56" y="49"/>
                    <a:pt x="52" y="45"/>
                  </a:cubicBezTo>
                  <a:cubicBezTo>
                    <a:pt x="48" y="40"/>
                    <a:pt x="43" y="35"/>
                    <a:pt x="38" y="30"/>
                  </a:cubicBezTo>
                  <a:cubicBezTo>
                    <a:pt x="28" y="21"/>
                    <a:pt x="18" y="12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6" y="4"/>
                    <a:pt x="19" y="10"/>
                    <a:pt x="23" y="14"/>
                  </a:cubicBezTo>
                  <a:cubicBezTo>
                    <a:pt x="28" y="18"/>
                    <a:pt x="33" y="23"/>
                    <a:pt x="38" y="27"/>
                  </a:cubicBezTo>
                  <a:cubicBezTo>
                    <a:pt x="43" y="32"/>
                    <a:pt x="48" y="36"/>
                    <a:pt x="53" y="41"/>
                  </a:cubicBezTo>
                  <a:cubicBezTo>
                    <a:pt x="58" y="45"/>
                    <a:pt x="62" y="49"/>
                    <a:pt x="66" y="53"/>
                  </a:cubicBezTo>
                  <a:cubicBezTo>
                    <a:pt x="66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4"/>
                    <a:pt x="2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22"/>
                    <a:pt x="19" y="31"/>
                    <a:pt x="29" y="40"/>
                  </a:cubicBezTo>
                  <a:cubicBezTo>
                    <a:pt x="34" y="44"/>
                    <a:pt x="38" y="49"/>
                    <a:pt x="43" y="54"/>
                  </a:cubicBezTo>
                  <a:cubicBezTo>
                    <a:pt x="48" y="58"/>
                    <a:pt x="53" y="62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8"/>
                    <a:pt x="64" y="69"/>
                    <a:pt x="68" y="70"/>
                  </a:cubicBezTo>
                  <a:cubicBezTo>
                    <a:pt x="71" y="72"/>
                    <a:pt x="74" y="74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7" y="67"/>
                    <a:pt x="72" y="6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49"/>
                    <a:pt x="59" y="44"/>
                    <a:pt x="54" y="39"/>
                  </a:cubicBezTo>
                  <a:cubicBezTo>
                    <a:pt x="49" y="34"/>
                    <a:pt x="43" y="29"/>
                    <a:pt x="38" y="25"/>
                  </a:cubicBezTo>
                  <a:cubicBezTo>
                    <a:pt x="33" y="20"/>
                    <a:pt x="28" y="15"/>
                    <a:pt x="23" y="11"/>
                  </a:cubicBezTo>
                  <a:cubicBezTo>
                    <a:pt x="19" y="7"/>
                    <a:pt x="16" y="3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1195886" y="4451925"/>
              <a:ext cx="855663" cy="774700"/>
            </a:xfrm>
            <a:custGeom>
              <a:avLst/>
              <a:gdLst>
                <a:gd name="T0" fmla="*/ 173 w 202"/>
                <a:gd name="T1" fmla="*/ 172 h 183"/>
                <a:gd name="T2" fmla="*/ 193 w 202"/>
                <a:gd name="T3" fmla="*/ 158 h 183"/>
                <a:gd name="T4" fmla="*/ 190 w 202"/>
                <a:gd name="T5" fmla="*/ 155 h 183"/>
                <a:gd name="T6" fmla="*/ 186 w 202"/>
                <a:gd name="T7" fmla="*/ 155 h 183"/>
                <a:gd name="T8" fmla="*/ 54 w 202"/>
                <a:gd name="T9" fmla="*/ 167 h 183"/>
                <a:gd name="T10" fmla="*/ 156 w 202"/>
                <a:gd name="T11" fmla="*/ 175 h 183"/>
                <a:gd name="T12" fmla="*/ 153 w 202"/>
                <a:gd name="T13" fmla="*/ 178 h 183"/>
                <a:gd name="T14" fmla="*/ 147 w 202"/>
                <a:gd name="T15" fmla="*/ 163 h 183"/>
                <a:gd name="T16" fmla="*/ 145 w 202"/>
                <a:gd name="T17" fmla="*/ 175 h 183"/>
                <a:gd name="T18" fmla="*/ 151 w 202"/>
                <a:gd name="T19" fmla="*/ 178 h 183"/>
                <a:gd name="T20" fmla="*/ 170 w 202"/>
                <a:gd name="T21" fmla="*/ 122 h 183"/>
                <a:gd name="T22" fmla="*/ 124 w 202"/>
                <a:gd name="T23" fmla="*/ 175 h 183"/>
                <a:gd name="T24" fmla="*/ 134 w 202"/>
                <a:gd name="T25" fmla="*/ 175 h 183"/>
                <a:gd name="T26" fmla="*/ 43 w 202"/>
                <a:gd name="T27" fmla="*/ 142 h 183"/>
                <a:gd name="T28" fmla="*/ 194 w 202"/>
                <a:gd name="T29" fmla="*/ 156 h 183"/>
                <a:gd name="T30" fmla="*/ 190 w 202"/>
                <a:gd name="T31" fmla="*/ 153 h 183"/>
                <a:gd name="T32" fmla="*/ 178 w 202"/>
                <a:gd name="T33" fmla="*/ 158 h 183"/>
                <a:gd name="T34" fmla="*/ 187 w 202"/>
                <a:gd name="T35" fmla="*/ 134 h 183"/>
                <a:gd name="T36" fmla="*/ 160 w 202"/>
                <a:gd name="T37" fmla="*/ 150 h 183"/>
                <a:gd name="T38" fmla="*/ 82 w 202"/>
                <a:gd name="T39" fmla="*/ 119 h 183"/>
                <a:gd name="T40" fmla="*/ 36 w 202"/>
                <a:gd name="T41" fmla="*/ 161 h 183"/>
                <a:gd name="T42" fmla="*/ 45 w 202"/>
                <a:gd name="T43" fmla="*/ 167 h 183"/>
                <a:gd name="T44" fmla="*/ 89 w 202"/>
                <a:gd name="T45" fmla="*/ 120 h 183"/>
                <a:gd name="T46" fmla="*/ 48 w 202"/>
                <a:gd name="T47" fmla="*/ 174 h 183"/>
                <a:gd name="T48" fmla="*/ 96 w 202"/>
                <a:gd name="T49" fmla="*/ 137 h 183"/>
                <a:gd name="T50" fmla="*/ 87 w 202"/>
                <a:gd name="T51" fmla="*/ 122 h 183"/>
                <a:gd name="T52" fmla="*/ 102 w 202"/>
                <a:gd name="T53" fmla="*/ 121 h 183"/>
                <a:gd name="T54" fmla="*/ 100 w 202"/>
                <a:gd name="T55" fmla="*/ 175 h 183"/>
                <a:gd name="T56" fmla="*/ 128 w 202"/>
                <a:gd name="T57" fmla="*/ 158 h 183"/>
                <a:gd name="T58" fmla="*/ 84 w 202"/>
                <a:gd name="T59" fmla="*/ 117 h 183"/>
                <a:gd name="T60" fmla="*/ 96 w 202"/>
                <a:gd name="T61" fmla="*/ 130 h 183"/>
                <a:gd name="T62" fmla="*/ 124 w 202"/>
                <a:gd name="T63" fmla="*/ 119 h 183"/>
                <a:gd name="T64" fmla="*/ 60 w 202"/>
                <a:gd name="T65" fmla="*/ 174 h 183"/>
                <a:gd name="T66" fmla="*/ 114 w 202"/>
                <a:gd name="T67" fmla="*/ 160 h 183"/>
                <a:gd name="T68" fmla="*/ 145 w 202"/>
                <a:gd name="T69" fmla="*/ 110 h 183"/>
                <a:gd name="T70" fmla="*/ 92 w 202"/>
                <a:gd name="T71" fmla="*/ 172 h 183"/>
                <a:gd name="T72" fmla="*/ 144 w 202"/>
                <a:gd name="T73" fmla="*/ 109 h 183"/>
                <a:gd name="T74" fmla="*/ 161 w 202"/>
                <a:gd name="T75" fmla="*/ 105 h 183"/>
                <a:gd name="T76" fmla="*/ 11 w 202"/>
                <a:gd name="T77" fmla="*/ 162 h 183"/>
                <a:gd name="T78" fmla="*/ 69 w 202"/>
                <a:gd name="T79" fmla="*/ 108 h 183"/>
                <a:gd name="T80" fmla="*/ 163 w 202"/>
                <a:gd name="T81" fmla="*/ 105 h 183"/>
                <a:gd name="T82" fmla="*/ 174 w 202"/>
                <a:gd name="T83" fmla="*/ 119 h 183"/>
                <a:gd name="T84" fmla="*/ 118 w 202"/>
                <a:gd name="T85" fmla="*/ 157 h 183"/>
                <a:gd name="T86" fmla="*/ 134 w 202"/>
                <a:gd name="T87" fmla="*/ 105 h 183"/>
                <a:gd name="T88" fmla="*/ 73 w 202"/>
                <a:gd name="T89" fmla="*/ 105 h 183"/>
                <a:gd name="T90" fmla="*/ 21 w 202"/>
                <a:gd name="T91" fmla="*/ 154 h 183"/>
                <a:gd name="T92" fmla="*/ 25 w 202"/>
                <a:gd name="T93" fmla="*/ 141 h 183"/>
                <a:gd name="T94" fmla="*/ 11 w 202"/>
                <a:gd name="T95" fmla="*/ 150 h 183"/>
                <a:gd name="T96" fmla="*/ 65 w 202"/>
                <a:gd name="T97" fmla="*/ 103 h 183"/>
                <a:gd name="T98" fmla="*/ 47 w 202"/>
                <a:gd name="T99" fmla="*/ 112 h 183"/>
                <a:gd name="T100" fmla="*/ 61 w 202"/>
                <a:gd name="T101" fmla="*/ 98 h 183"/>
                <a:gd name="T102" fmla="*/ 41 w 202"/>
                <a:gd name="T103" fmla="*/ 108 h 183"/>
                <a:gd name="T104" fmla="*/ 114 w 202"/>
                <a:gd name="T105" fmla="*/ 5 h 183"/>
                <a:gd name="T106" fmla="*/ 129 w 202"/>
                <a:gd name="T107" fmla="*/ 100 h 183"/>
                <a:gd name="T108" fmla="*/ 58 w 202"/>
                <a:gd name="T109" fmla="*/ 2 h 183"/>
                <a:gd name="T110" fmla="*/ 45 w 202"/>
                <a:gd name="T111" fmla="*/ 180 h 183"/>
                <a:gd name="T112" fmla="*/ 199 w 202"/>
                <a:gd name="T113" fmla="*/ 149 h 183"/>
                <a:gd name="T114" fmla="*/ 117 w 202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183"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moveTo>
                    <a:pt x="170" y="175"/>
                  </a:moveTo>
                  <a:cubicBezTo>
                    <a:pt x="170" y="175"/>
                    <a:pt x="177" y="168"/>
                    <a:pt x="178" y="167"/>
                  </a:cubicBezTo>
                  <a:cubicBezTo>
                    <a:pt x="180" y="165"/>
                    <a:pt x="182" y="163"/>
                    <a:pt x="184" y="161"/>
                  </a:cubicBezTo>
                  <a:cubicBezTo>
                    <a:pt x="181" y="165"/>
                    <a:pt x="177" y="169"/>
                    <a:pt x="173" y="172"/>
                  </a:cubicBezTo>
                  <a:cubicBezTo>
                    <a:pt x="171" y="174"/>
                    <a:pt x="170" y="175"/>
                    <a:pt x="170" y="175"/>
                  </a:cubicBezTo>
                  <a:moveTo>
                    <a:pt x="176" y="175"/>
                  </a:move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81" y="170"/>
                    <a:pt x="185" y="166"/>
                    <a:pt x="189" y="162"/>
                  </a:cubicBezTo>
                  <a:cubicBezTo>
                    <a:pt x="190" y="161"/>
                    <a:pt x="192" y="158"/>
                    <a:pt x="193" y="158"/>
                  </a:cubicBezTo>
                  <a:cubicBezTo>
                    <a:pt x="193" y="158"/>
                    <a:pt x="193" y="159"/>
                    <a:pt x="191" y="161"/>
                  </a:cubicBezTo>
                  <a:cubicBezTo>
                    <a:pt x="189" y="166"/>
                    <a:pt x="185" y="170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79" y="174"/>
                    <a:pt x="178" y="174"/>
                    <a:pt x="176" y="175"/>
                  </a:cubicBezTo>
                  <a:moveTo>
                    <a:pt x="170" y="176"/>
                  </a:moveTo>
                  <a:cubicBezTo>
                    <a:pt x="177" y="171"/>
                    <a:pt x="184" y="164"/>
                    <a:pt x="188" y="157"/>
                  </a:cubicBezTo>
                  <a:cubicBezTo>
                    <a:pt x="189" y="156"/>
                    <a:pt x="189" y="156"/>
                    <a:pt x="190" y="155"/>
                  </a:cubicBezTo>
                  <a:cubicBezTo>
                    <a:pt x="191" y="154"/>
                    <a:pt x="191" y="154"/>
                    <a:pt x="191" y="153"/>
                  </a:cubicBezTo>
                  <a:cubicBezTo>
                    <a:pt x="191" y="154"/>
                    <a:pt x="191" y="154"/>
                    <a:pt x="190" y="155"/>
                  </a:cubicBezTo>
                  <a:cubicBezTo>
                    <a:pt x="189" y="157"/>
                    <a:pt x="188" y="160"/>
                    <a:pt x="186" y="162"/>
                  </a:cubicBezTo>
                  <a:cubicBezTo>
                    <a:pt x="182" y="167"/>
                    <a:pt x="178" y="171"/>
                    <a:pt x="174" y="175"/>
                  </a:cubicBezTo>
                  <a:cubicBezTo>
                    <a:pt x="172" y="175"/>
                    <a:pt x="171" y="176"/>
                    <a:pt x="170" y="176"/>
                  </a:cubicBezTo>
                  <a:moveTo>
                    <a:pt x="164" y="177"/>
                  </a:moveTo>
                  <a:cubicBezTo>
                    <a:pt x="172" y="170"/>
                    <a:pt x="179" y="162"/>
                    <a:pt x="186" y="155"/>
                  </a:cubicBezTo>
                  <a:cubicBezTo>
                    <a:pt x="186" y="154"/>
                    <a:pt x="189" y="151"/>
                    <a:pt x="190" y="151"/>
                  </a:cubicBezTo>
                  <a:cubicBezTo>
                    <a:pt x="190" y="151"/>
                    <a:pt x="190" y="151"/>
                    <a:pt x="189" y="152"/>
                  </a:cubicBezTo>
                  <a:cubicBezTo>
                    <a:pt x="189" y="153"/>
                    <a:pt x="188" y="155"/>
                    <a:pt x="187" y="156"/>
                  </a:cubicBezTo>
                  <a:cubicBezTo>
                    <a:pt x="181" y="162"/>
                    <a:pt x="174" y="169"/>
                    <a:pt x="168" y="176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7" y="177"/>
                    <a:pt x="165" y="177"/>
                    <a:pt x="164" y="177"/>
                  </a:cubicBezTo>
                  <a:moveTo>
                    <a:pt x="54" y="167"/>
                  </a:moveTo>
                  <a:cubicBezTo>
                    <a:pt x="55" y="167"/>
                    <a:pt x="55" y="167"/>
                    <a:pt x="55" y="166"/>
                  </a:cubicBezTo>
                  <a:cubicBezTo>
                    <a:pt x="61" y="160"/>
                    <a:pt x="68" y="155"/>
                    <a:pt x="74" y="150"/>
                  </a:cubicBezTo>
                  <a:cubicBezTo>
                    <a:pt x="75" y="149"/>
                    <a:pt x="77" y="148"/>
                    <a:pt x="78" y="146"/>
                  </a:cubicBezTo>
                  <a:cubicBezTo>
                    <a:pt x="72" y="152"/>
                    <a:pt x="67" y="157"/>
                    <a:pt x="60" y="163"/>
                  </a:cubicBezTo>
                  <a:cubicBezTo>
                    <a:pt x="58" y="164"/>
                    <a:pt x="56" y="166"/>
                    <a:pt x="54" y="167"/>
                  </a:cubicBezTo>
                  <a:moveTo>
                    <a:pt x="154" y="177"/>
                  </a:moveTo>
                  <a:cubicBezTo>
                    <a:pt x="155" y="177"/>
                    <a:pt x="155" y="176"/>
                    <a:pt x="156" y="175"/>
                  </a:cubicBezTo>
                  <a:cubicBezTo>
                    <a:pt x="158" y="174"/>
                    <a:pt x="160" y="172"/>
                    <a:pt x="162" y="170"/>
                  </a:cubicBezTo>
                  <a:cubicBezTo>
                    <a:pt x="168" y="164"/>
                    <a:pt x="173" y="157"/>
                    <a:pt x="180" y="151"/>
                  </a:cubicBezTo>
                  <a:cubicBezTo>
                    <a:pt x="181" y="151"/>
                    <a:pt x="186" y="145"/>
                    <a:pt x="187" y="145"/>
                  </a:cubicBezTo>
                  <a:cubicBezTo>
                    <a:pt x="187" y="145"/>
                    <a:pt x="187" y="145"/>
                    <a:pt x="186" y="147"/>
                  </a:cubicBezTo>
                  <a:cubicBezTo>
                    <a:pt x="184" y="150"/>
                    <a:pt x="180" y="154"/>
                    <a:pt x="177" y="157"/>
                  </a:cubicBezTo>
                  <a:cubicBezTo>
                    <a:pt x="172" y="163"/>
                    <a:pt x="167" y="171"/>
                    <a:pt x="162" y="177"/>
                  </a:cubicBezTo>
                  <a:cubicBezTo>
                    <a:pt x="159" y="177"/>
                    <a:pt x="156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moveTo>
                    <a:pt x="150" y="178"/>
                  </a:moveTo>
                  <a:cubicBezTo>
                    <a:pt x="146" y="178"/>
                    <a:pt x="143" y="177"/>
                    <a:pt x="140" y="177"/>
                  </a:cubicBezTo>
                  <a:cubicBezTo>
                    <a:pt x="138" y="177"/>
                    <a:pt x="136" y="177"/>
                    <a:pt x="134" y="177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139" y="172"/>
                    <a:pt x="143" y="167"/>
                    <a:pt x="147" y="163"/>
                  </a:cubicBezTo>
                  <a:cubicBezTo>
                    <a:pt x="156" y="155"/>
                    <a:pt x="165" y="148"/>
                    <a:pt x="173" y="139"/>
                  </a:cubicBezTo>
                  <a:cubicBezTo>
                    <a:pt x="174" y="137"/>
                    <a:pt x="176" y="136"/>
                    <a:pt x="178" y="134"/>
                  </a:cubicBezTo>
                  <a:cubicBezTo>
                    <a:pt x="179" y="133"/>
                    <a:pt x="181" y="130"/>
                    <a:pt x="181" y="130"/>
                  </a:cubicBezTo>
                  <a:cubicBezTo>
                    <a:pt x="182" y="130"/>
                    <a:pt x="181" y="131"/>
                    <a:pt x="180" y="133"/>
                  </a:cubicBezTo>
                  <a:cubicBezTo>
                    <a:pt x="177" y="138"/>
                    <a:pt x="173" y="143"/>
                    <a:pt x="168" y="148"/>
                  </a:cubicBezTo>
                  <a:cubicBezTo>
                    <a:pt x="161" y="157"/>
                    <a:pt x="153" y="166"/>
                    <a:pt x="145" y="174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5" y="175"/>
                    <a:pt x="145" y="175"/>
                    <a:pt x="146" y="175"/>
                  </a:cubicBezTo>
                  <a:cubicBezTo>
                    <a:pt x="158" y="166"/>
                    <a:pt x="169" y="153"/>
                    <a:pt x="180" y="142"/>
                  </a:cubicBezTo>
                  <a:cubicBezTo>
                    <a:pt x="182" y="141"/>
                    <a:pt x="185" y="139"/>
                    <a:pt x="186" y="137"/>
                  </a:cubicBezTo>
                  <a:cubicBezTo>
                    <a:pt x="183" y="141"/>
                    <a:pt x="180" y="145"/>
                    <a:pt x="176" y="149"/>
                  </a:cubicBezTo>
                  <a:cubicBezTo>
                    <a:pt x="171" y="156"/>
                    <a:pt x="166" y="163"/>
                    <a:pt x="160" y="169"/>
                  </a:cubicBezTo>
                  <a:cubicBezTo>
                    <a:pt x="159" y="170"/>
                    <a:pt x="159" y="171"/>
                    <a:pt x="158" y="172"/>
                  </a:cubicBezTo>
                  <a:cubicBezTo>
                    <a:pt x="156" y="174"/>
                    <a:pt x="154" y="176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8"/>
                    <a:pt x="150" y="178"/>
                  </a:cubicBezTo>
                  <a:moveTo>
                    <a:pt x="133" y="177"/>
                  </a:moveTo>
                  <a:cubicBezTo>
                    <a:pt x="126" y="177"/>
                    <a:pt x="120" y="176"/>
                    <a:pt x="113" y="176"/>
                  </a:cubicBezTo>
                  <a:cubicBezTo>
                    <a:pt x="120" y="168"/>
                    <a:pt x="127" y="161"/>
                    <a:pt x="134" y="153"/>
                  </a:cubicBezTo>
                  <a:cubicBezTo>
                    <a:pt x="143" y="144"/>
                    <a:pt x="153" y="135"/>
                    <a:pt x="163" y="127"/>
                  </a:cubicBezTo>
                  <a:cubicBezTo>
                    <a:pt x="165" y="126"/>
                    <a:pt x="168" y="124"/>
                    <a:pt x="170" y="122"/>
                  </a:cubicBezTo>
                  <a:cubicBezTo>
                    <a:pt x="171" y="122"/>
                    <a:pt x="172" y="121"/>
                    <a:pt x="172" y="121"/>
                  </a:cubicBezTo>
                  <a:cubicBezTo>
                    <a:pt x="172" y="121"/>
                    <a:pt x="168" y="124"/>
                    <a:pt x="167" y="125"/>
                  </a:cubicBezTo>
                  <a:cubicBezTo>
                    <a:pt x="162" y="131"/>
                    <a:pt x="156" y="137"/>
                    <a:pt x="151" y="143"/>
                  </a:cubicBezTo>
                  <a:cubicBezTo>
                    <a:pt x="147" y="148"/>
                    <a:pt x="143" y="152"/>
                    <a:pt x="140" y="157"/>
                  </a:cubicBezTo>
                  <a:cubicBezTo>
                    <a:pt x="135" y="164"/>
                    <a:pt x="129" y="168"/>
                    <a:pt x="123" y="174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40" y="164"/>
                    <a:pt x="153" y="147"/>
                    <a:pt x="167" y="133"/>
                  </a:cubicBezTo>
                  <a:cubicBezTo>
                    <a:pt x="170" y="129"/>
                    <a:pt x="174" y="126"/>
                    <a:pt x="177" y="122"/>
                  </a:cubicBezTo>
                  <a:cubicBezTo>
                    <a:pt x="173" y="127"/>
                    <a:pt x="170" y="131"/>
                    <a:pt x="166" y="135"/>
                  </a:cubicBezTo>
                  <a:cubicBezTo>
                    <a:pt x="158" y="145"/>
                    <a:pt x="151" y="155"/>
                    <a:pt x="143" y="165"/>
                  </a:cubicBezTo>
                  <a:cubicBezTo>
                    <a:pt x="141" y="167"/>
                    <a:pt x="140" y="169"/>
                    <a:pt x="138" y="171"/>
                  </a:cubicBezTo>
                  <a:cubicBezTo>
                    <a:pt x="137" y="172"/>
                    <a:pt x="137" y="173"/>
                    <a:pt x="136" y="173"/>
                  </a:cubicBezTo>
                  <a:cubicBezTo>
                    <a:pt x="134" y="174"/>
                    <a:pt x="134" y="175"/>
                    <a:pt x="134" y="175"/>
                  </a:cubicBezTo>
                  <a:cubicBezTo>
                    <a:pt x="134" y="176"/>
                    <a:pt x="133" y="176"/>
                    <a:pt x="133" y="177"/>
                  </a:cubicBezTo>
                  <a:moveTo>
                    <a:pt x="16" y="168"/>
                  </a:moveTo>
                  <a:cubicBezTo>
                    <a:pt x="14" y="167"/>
                    <a:pt x="12" y="165"/>
                    <a:pt x="11" y="163"/>
                  </a:cubicBezTo>
                  <a:cubicBezTo>
                    <a:pt x="23" y="154"/>
                    <a:pt x="34" y="145"/>
                    <a:pt x="46" y="136"/>
                  </a:cubicBezTo>
                  <a:cubicBezTo>
                    <a:pt x="51" y="132"/>
                    <a:pt x="57" y="128"/>
                    <a:pt x="62" y="123"/>
                  </a:cubicBezTo>
                  <a:cubicBezTo>
                    <a:pt x="63" y="123"/>
                    <a:pt x="64" y="122"/>
                    <a:pt x="65" y="121"/>
                  </a:cubicBezTo>
                  <a:cubicBezTo>
                    <a:pt x="58" y="128"/>
                    <a:pt x="51" y="135"/>
                    <a:pt x="43" y="142"/>
                  </a:cubicBezTo>
                  <a:cubicBezTo>
                    <a:pt x="34" y="150"/>
                    <a:pt x="23" y="158"/>
                    <a:pt x="16" y="168"/>
                  </a:cubicBezTo>
                  <a:moveTo>
                    <a:pt x="146" y="162"/>
                  </a:moveTo>
                  <a:cubicBezTo>
                    <a:pt x="158" y="149"/>
                    <a:pt x="168" y="134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8" y="130"/>
                    <a:pt x="194" y="140"/>
                    <a:pt x="195" y="151"/>
                  </a:cubicBezTo>
                  <a:cubicBezTo>
                    <a:pt x="195" y="160"/>
                    <a:pt x="192" y="166"/>
                    <a:pt x="187" y="170"/>
                  </a:cubicBezTo>
                  <a:cubicBezTo>
                    <a:pt x="190" y="166"/>
                    <a:pt x="193" y="161"/>
                    <a:pt x="194" y="156"/>
                  </a:cubicBezTo>
                  <a:cubicBezTo>
                    <a:pt x="195" y="155"/>
                    <a:pt x="194" y="155"/>
                    <a:pt x="194" y="155"/>
                  </a:cubicBezTo>
                  <a:cubicBezTo>
                    <a:pt x="194" y="155"/>
                    <a:pt x="194" y="155"/>
                    <a:pt x="193" y="155"/>
                  </a:cubicBezTo>
                  <a:cubicBezTo>
                    <a:pt x="192" y="157"/>
                    <a:pt x="190" y="159"/>
                    <a:pt x="188" y="161"/>
                  </a:cubicBezTo>
                  <a:cubicBezTo>
                    <a:pt x="190" y="158"/>
                    <a:pt x="192" y="155"/>
                    <a:pt x="194" y="151"/>
                  </a:cubicBezTo>
                  <a:cubicBezTo>
                    <a:pt x="194" y="151"/>
                    <a:pt x="193" y="150"/>
                    <a:pt x="193" y="150"/>
                  </a:cubicBezTo>
                  <a:cubicBezTo>
                    <a:pt x="193" y="150"/>
                    <a:pt x="193" y="150"/>
                    <a:pt x="193" y="151"/>
                  </a:cubicBezTo>
                  <a:cubicBezTo>
                    <a:pt x="192" y="151"/>
                    <a:pt x="191" y="152"/>
                    <a:pt x="190" y="153"/>
                  </a:cubicBezTo>
                  <a:cubicBezTo>
                    <a:pt x="191" y="152"/>
                    <a:pt x="192" y="150"/>
                    <a:pt x="192" y="149"/>
                  </a:cubicBezTo>
                  <a:cubicBezTo>
                    <a:pt x="192" y="148"/>
                    <a:pt x="192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86" y="153"/>
                    <a:pt x="181" y="159"/>
                    <a:pt x="176" y="164"/>
                  </a:cubicBezTo>
                  <a:cubicBezTo>
                    <a:pt x="173" y="167"/>
                    <a:pt x="170" y="169"/>
                    <a:pt x="168" y="172"/>
                  </a:cubicBezTo>
                  <a:cubicBezTo>
                    <a:pt x="167" y="172"/>
                    <a:pt x="167" y="173"/>
                    <a:pt x="166" y="174"/>
                  </a:cubicBezTo>
                  <a:cubicBezTo>
                    <a:pt x="170" y="169"/>
                    <a:pt x="174" y="163"/>
                    <a:pt x="178" y="158"/>
                  </a:cubicBezTo>
                  <a:cubicBezTo>
                    <a:pt x="182" y="153"/>
                    <a:pt x="187" y="149"/>
                    <a:pt x="190" y="143"/>
                  </a:cubicBezTo>
                  <a:cubicBezTo>
                    <a:pt x="190" y="143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1" y="148"/>
                    <a:pt x="174" y="155"/>
                    <a:pt x="167" y="162"/>
                  </a:cubicBezTo>
                  <a:cubicBezTo>
                    <a:pt x="168" y="162"/>
                    <a:pt x="168" y="161"/>
                    <a:pt x="169" y="160"/>
                  </a:cubicBezTo>
                  <a:cubicBezTo>
                    <a:pt x="175" y="152"/>
                    <a:pt x="183" y="145"/>
                    <a:pt x="188" y="135"/>
                  </a:cubicBezTo>
                  <a:cubicBezTo>
                    <a:pt x="188" y="135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5"/>
                  </a:cubicBezTo>
                  <a:cubicBezTo>
                    <a:pt x="180" y="140"/>
                    <a:pt x="174" y="147"/>
                    <a:pt x="168" y="153"/>
                  </a:cubicBezTo>
                  <a:cubicBezTo>
                    <a:pt x="161" y="160"/>
                    <a:pt x="154" y="166"/>
                    <a:pt x="147" y="173"/>
                  </a:cubicBezTo>
                  <a:cubicBezTo>
                    <a:pt x="160" y="159"/>
                    <a:pt x="174" y="145"/>
                    <a:pt x="184" y="129"/>
                  </a:cubicBezTo>
                  <a:cubicBezTo>
                    <a:pt x="184" y="129"/>
                    <a:pt x="184" y="128"/>
                    <a:pt x="184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74" y="134"/>
                    <a:pt x="168" y="143"/>
                    <a:pt x="160" y="150"/>
                  </a:cubicBezTo>
                  <a:cubicBezTo>
                    <a:pt x="155" y="154"/>
                    <a:pt x="151" y="158"/>
                    <a:pt x="146" y="162"/>
                  </a:cubicBezTo>
                  <a:moveTo>
                    <a:pt x="23" y="172"/>
                  </a:moveTo>
                  <a:cubicBezTo>
                    <a:pt x="21" y="171"/>
                    <a:pt x="19" y="171"/>
                    <a:pt x="18" y="170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38" y="155"/>
                    <a:pt x="56" y="135"/>
                    <a:pt x="78" y="122"/>
                  </a:cubicBezTo>
                  <a:cubicBezTo>
                    <a:pt x="78" y="122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0" y="122"/>
                    <a:pt x="77" y="124"/>
                    <a:pt x="74" y="127"/>
                  </a:cubicBezTo>
                  <a:cubicBezTo>
                    <a:pt x="69" y="132"/>
                    <a:pt x="63" y="137"/>
                    <a:pt x="57" y="142"/>
                  </a:cubicBezTo>
                  <a:cubicBezTo>
                    <a:pt x="46" y="152"/>
                    <a:pt x="34" y="161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moveTo>
                    <a:pt x="25" y="171"/>
                  </a:moveTo>
                  <a:cubicBezTo>
                    <a:pt x="25" y="171"/>
                    <a:pt x="27" y="170"/>
                    <a:pt x="28" y="169"/>
                  </a:cubicBezTo>
                  <a:cubicBezTo>
                    <a:pt x="30" y="166"/>
                    <a:pt x="33" y="163"/>
                    <a:pt x="36" y="161"/>
                  </a:cubicBezTo>
                  <a:cubicBezTo>
                    <a:pt x="42" y="156"/>
                    <a:pt x="48" y="151"/>
                    <a:pt x="54" y="147"/>
                  </a:cubicBezTo>
                  <a:cubicBezTo>
                    <a:pt x="65" y="138"/>
                    <a:pt x="75" y="128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9" y="120"/>
                    <a:pt x="92" y="122"/>
                    <a:pt x="97" y="122"/>
                  </a:cubicBezTo>
                  <a:cubicBezTo>
                    <a:pt x="97" y="122"/>
                    <a:pt x="98" y="122"/>
                    <a:pt x="99" y="121"/>
                  </a:cubicBezTo>
                  <a:cubicBezTo>
                    <a:pt x="92" y="127"/>
                    <a:pt x="84" y="133"/>
                    <a:pt x="77" y="139"/>
                  </a:cubicBezTo>
                  <a:cubicBezTo>
                    <a:pt x="66" y="148"/>
                    <a:pt x="56" y="157"/>
                    <a:pt x="45" y="167"/>
                  </a:cubicBezTo>
                  <a:cubicBezTo>
                    <a:pt x="45" y="167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2" y="169"/>
                    <a:pt x="45" y="166"/>
                    <a:pt x="48" y="163"/>
                  </a:cubicBezTo>
                  <a:cubicBezTo>
                    <a:pt x="53" y="158"/>
                    <a:pt x="58" y="153"/>
                    <a:pt x="64" y="148"/>
                  </a:cubicBezTo>
                  <a:cubicBezTo>
                    <a:pt x="69" y="144"/>
                    <a:pt x="73" y="139"/>
                    <a:pt x="77" y="134"/>
                  </a:cubicBezTo>
                  <a:cubicBezTo>
                    <a:pt x="82" y="130"/>
                    <a:pt x="86" y="126"/>
                    <a:pt x="89" y="121"/>
                  </a:cubicBezTo>
                  <a:cubicBezTo>
                    <a:pt x="89" y="121"/>
                    <a:pt x="89" y="120"/>
                    <a:pt x="89" y="120"/>
                  </a:cubicBezTo>
                  <a:cubicBezTo>
                    <a:pt x="89" y="120"/>
                    <a:pt x="89" y="120"/>
                    <a:pt x="88" y="120"/>
                  </a:cubicBezTo>
                  <a:cubicBezTo>
                    <a:pt x="78" y="126"/>
                    <a:pt x="69" y="135"/>
                    <a:pt x="60" y="143"/>
                  </a:cubicBezTo>
                  <a:cubicBezTo>
                    <a:pt x="55" y="147"/>
                    <a:pt x="50" y="150"/>
                    <a:pt x="45" y="154"/>
                  </a:cubicBezTo>
                  <a:cubicBezTo>
                    <a:pt x="39" y="159"/>
                    <a:pt x="34" y="165"/>
                    <a:pt x="28" y="170"/>
                  </a:cubicBezTo>
                  <a:cubicBezTo>
                    <a:pt x="26" y="171"/>
                    <a:pt x="26" y="171"/>
                    <a:pt x="25" y="171"/>
                  </a:cubicBezTo>
                  <a:moveTo>
                    <a:pt x="47" y="174"/>
                  </a:moveTo>
                  <a:cubicBezTo>
                    <a:pt x="47" y="174"/>
                    <a:pt x="48" y="174"/>
                    <a:pt x="48" y="174"/>
                  </a:cubicBezTo>
                  <a:cubicBezTo>
                    <a:pt x="48" y="173"/>
                    <a:pt x="49" y="173"/>
                    <a:pt x="50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62" y="163"/>
                    <a:pt x="72" y="154"/>
                    <a:pt x="83" y="144"/>
                  </a:cubicBezTo>
                  <a:cubicBezTo>
                    <a:pt x="89" y="138"/>
                    <a:pt x="95" y="131"/>
                    <a:pt x="103" y="126"/>
                  </a:cubicBezTo>
                  <a:cubicBezTo>
                    <a:pt x="107" y="122"/>
                    <a:pt x="111" y="119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08" y="124"/>
                    <a:pt x="102" y="131"/>
                    <a:pt x="96" y="137"/>
                  </a:cubicBezTo>
                  <a:cubicBezTo>
                    <a:pt x="85" y="150"/>
                    <a:pt x="71" y="161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3" y="175"/>
                    <a:pt x="48" y="175"/>
                    <a:pt x="43" y="175"/>
                  </a:cubicBezTo>
                  <a:cubicBezTo>
                    <a:pt x="36" y="175"/>
                    <a:pt x="30" y="175"/>
                    <a:pt x="24" y="173"/>
                  </a:cubicBezTo>
                  <a:cubicBezTo>
                    <a:pt x="35" y="168"/>
                    <a:pt x="43" y="157"/>
                    <a:pt x="52" y="150"/>
                  </a:cubicBezTo>
                  <a:cubicBezTo>
                    <a:pt x="63" y="142"/>
                    <a:pt x="72" y="134"/>
                    <a:pt x="82" y="126"/>
                  </a:cubicBezTo>
                  <a:cubicBezTo>
                    <a:pt x="83" y="125"/>
                    <a:pt x="87" y="123"/>
                    <a:pt x="87" y="122"/>
                  </a:cubicBezTo>
                  <a:cubicBezTo>
                    <a:pt x="85" y="126"/>
                    <a:pt x="82" y="129"/>
                    <a:pt x="79" y="132"/>
                  </a:cubicBezTo>
                  <a:cubicBezTo>
                    <a:pt x="74" y="136"/>
                    <a:pt x="69" y="141"/>
                    <a:pt x="65" y="146"/>
                  </a:cubicBezTo>
                  <a:cubicBezTo>
                    <a:pt x="56" y="155"/>
                    <a:pt x="46" y="163"/>
                    <a:pt x="37" y="173"/>
                  </a:cubicBezTo>
                  <a:cubicBezTo>
                    <a:pt x="37" y="173"/>
                    <a:pt x="37" y="174"/>
                    <a:pt x="38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8" y="167"/>
                    <a:pt x="57" y="158"/>
                    <a:pt x="66" y="150"/>
                  </a:cubicBezTo>
                  <a:cubicBezTo>
                    <a:pt x="78" y="140"/>
                    <a:pt x="90" y="13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0" y="123"/>
                    <a:pt x="98" y="125"/>
                    <a:pt x="97" y="127"/>
                  </a:cubicBezTo>
                  <a:cubicBezTo>
                    <a:pt x="91" y="132"/>
                    <a:pt x="86" y="138"/>
                    <a:pt x="80" y="143"/>
                  </a:cubicBezTo>
                  <a:cubicBezTo>
                    <a:pt x="69" y="153"/>
                    <a:pt x="57" y="162"/>
                    <a:pt x="47" y="173"/>
                  </a:cubicBezTo>
                  <a:cubicBezTo>
                    <a:pt x="47" y="173"/>
                    <a:pt x="47" y="174"/>
                    <a:pt x="47" y="174"/>
                  </a:cubicBezTo>
                  <a:moveTo>
                    <a:pt x="112" y="176"/>
                  </a:moveTo>
                  <a:cubicBezTo>
                    <a:pt x="108" y="175"/>
                    <a:pt x="104" y="175"/>
                    <a:pt x="100" y="175"/>
                  </a:cubicBezTo>
                  <a:cubicBezTo>
                    <a:pt x="109" y="168"/>
                    <a:pt x="117" y="159"/>
                    <a:pt x="126" y="151"/>
                  </a:cubicBezTo>
                  <a:cubicBezTo>
                    <a:pt x="137" y="142"/>
                    <a:pt x="147" y="132"/>
                    <a:pt x="157" y="123"/>
                  </a:cubicBezTo>
                  <a:cubicBezTo>
                    <a:pt x="159" y="121"/>
                    <a:pt x="161" y="119"/>
                    <a:pt x="163" y="117"/>
                  </a:cubicBezTo>
                  <a:cubicBezTo>
                    <a:pt x="164" y="116"/>
                    <a:pt x="166" y="115"/>
                    <a:pt x="167" y="113"/>
                  </a:cubicBezTo>
                  <a:cubicBezTo>
                    <a:pt x="166" y="115"/>
                    <a:pt x="165" y="117"/>
                    <a:pt x="163" y="118"/>
                  </a:cubicBezTo>
                  <a:cubicBezTo>
                    <a:pt x="159" y="123"/>
                    <a:pt x="154" y="127"/>
                    <a:pt x="150" y="132"/>
                  </a:cubicBezTo>
                  <a:cubicBezTo>
                    <a:pt x="142" y="141"/>
                    <a:pt x="135" y="150"/>
                    <a:pt x="128" y="158"/>
                  </a:cubicBezTo>
                  <a:cubicBezTo>
                    <a:pt x="122" y="164"/>
                    <a:pt x="117" y="170"/>
                    <a:pt x="112" y="176"/>
                  </a:cubicBezTo>
                  <a:moveTo>
                    <a:pt x="18" y="167"/>
                  </a:moveTo>
                  <a:cubicBezTo>
                    <a:pt x="17" y="167"/>
                    <a:pt x="22" y="163"/>
                    <a:pt x="23" y="162"/>
                  </a:cubicBezTo>
                  <a:cubicBezTo>
                    <a:pt x="25" y="159"/>
                    <a:pt x="28" y="157"/>
                    <a:pt x="30" y="155"/>
                  </a:cubicBezTo>
                  <a:cubicBezTo>
                    <a:pt x="36" y="151"/>
                    <a:pt x="41" y="146"/>
                    <a:pt x="46" y="141"/>
                  </a:cubicBezTo>
                  <a:cubicBezTo>
                    <a:pt x="57" y="131"/>
                    <a:pt x="67" y="120"/>
                    <a:pt x="78" y="110"/>
                  </a:cubicBezTo>
                  <a:cubicBezTo>
                    <a:pt x="80" y="113"/>
                    <a:pt x="82" y="115"/>
                    <a:pt x="84" y="117"/>
                  </a:cubicBezTo>
                  <a:cubicBezTo>
                    <a:pt x="60" y="129"/>
                    <a:pt x="42" y="150"/>
                    <a:pt x="19" y="166"/>
                  </a:cubicBezTo>
                  <a:cubicBezTo>
                    <a:pt x="18" y="167"/>
                    <a:pt x="18" y="167"/>
                    <a:pt x="18" y="167"/>
                  </a:cubicBezTo>
                  <a:moveTo>
                    <a:pt x="93" y="132"/>
                  </a:moveTo>
                  <a:cubicBezTo>
                    <a:pt x="97" y="128"/>
                    <a:pt x="101" y="124"/>
                    <a:pt x="105" y="120"/>
                  </a:cubicBezTo>
                  <a:cubicBezTo>
                    <a:pt x="111" y="117"/>
                    <a:pt x="115" y="111"/>
                    <a:pt x="120" y="108"/>
                  </a:cubicBezTo>
                  <a:cubicBezTo>
                    <a:pt x="118" y="111"/>
                    <a:pt x="115" y="114"/>
                    <a:pt x="112" y="116"/>
                  </a:cubicBezTo>
                  <a:cubicBezTo>
                    <a:pt x="107" y="121"/>
                    <a:pt x="101" y="125"/>
                    <a:pt x="96" y="130"/>
                  </a:cubicBezTo>
                  <a:cubicBezTo>
                    <a:pt x="95" y="131"/>
                    <a:pt x="94" y="131"/>
                    <a:pt x="93" y="132"/>
                  </a:cubicBezTo>
                  <a:moveTo>
                    <a:pt x="60" y="174"/>
                  </a:moveTo>
                  <a:cubicBezTo>
                    <a:pt x="65" y="172"/>
                    <a:pt x="69" y="168"/>
                    <a:pt x="73" y="163"/>
                  </a:cubicBezTo>
                  <a:cubicBezTo>
                    <a:pt x="78" y="158"/>
                    <a:pt x="85" y="153"/>
                    <a:pt x="90" y="148"/>
                  </a:cubicBezTo>
                  <a:cubicBezTo>
                    <a:pt x="103" y="137"/>
                    <a:pt x="114" y="125"/>
                    <a:pt x="125" y="114"/>
                  </a:cubicBezTo>
                  <a:cubicBezTo>
                    <a:pt x="127" y="112"/>
                    <a:pt x="133" y="109"/>
                    <a:pt x="133" y="107"/>
                  </a:cubicBezTo>
                  <a:cubicBezTo>
                    <a:pt x="131" y="112"/>
                    <a:pt x="127" y="115"/>
                    <a:pt x="124" y="119"/>
                  </a:cubicBezTo>
                  <a:cubicBezTo>
                    <a:pt x="118" y="124"/>
                    <a:pt x="114" y="130"/>
                    <a:pt x="110" y="137"/>
                  </a:cubicBezTo>
                  <a:cubicBezTo>
                    <a:pt x="105" y="143"/>
                    <a:pt x="99" y="147"/>
                    <a:pt x="94" y="153"/>
                  </a:cubicBezTo>
                  <a:cubicBezTo>
                    <a:pt x="88" y="160"/>
                    <a:pt x="82" y="167"/>
                    <a:pt x="75" y="173"/>
                  </a:cubicBezTo>
                  <a:cubicBezTo>
                    <a:pt x="74" y="173"/>
                    <a:pt x="75" y="174"/>
                    <a:pt x="75" y="174"/>
                  </a:cubicBezTo>
                  <a:cubicBezTo>
                    <a:pt x="75" y="174"/>
                    <a:pt x="75" y="174"/>
                    <a:pt x="74" y="174"/>
                  </a:cubicBezTo>
                  <a:cubicBezTo>
                    <a:pt x="71" y="174"/>
                    <a:pt x="68" y="174"/>
                    <a:pt x="65" y="174"/>
                  </a:cubicBezTo>
                  <a:cubicBezTo>
                    <a:pt x="64" y="174"/>
                    <a:pt x="62" y="174"/>
                    <a:pt x="60" y="174"/>
                  </a:cubicBezTo>
                  <a:moveTo>
                    <a:pt x="92" y="172"/>
                  </a:moveTo>
                  <a:cubicBezTo>
                    <a:pt x="93" y="172"/>
                    <a:pt x="93" y="171"/>
                    <a:pt x="94" y="169"/>
                  </a:cubicBezTo>
                  <a:cubicBezTo>
                    <a:pt x="103" y="158"/>
                    <a:pt x="114" y="149"/>
                    <a:pt x="125" y="140"/>
                  </a:cubicBezTo>
                  <a:cubicBezTo>
                    <a:pt x="137" y="129"/>
                    <a:pt x="149" y="117"/>
                    <a:pt x="162" y="106"/>
                  </a:cubicBezTo>
                  <a:cubicBezTo>
                    <a:pt x="157" y="110"/>
                    <a:pt x="151" y="117"/>
                    <a:pt x="146" y="123"/>
                  </a:cubicBezTo>
                  <a:cubicBezTo>
                    <a:pt x="141" y="129"/>
                    <a:pt x="136" y="135"/>
                    <a:pt x="130" y="141"/>
                  </a:cubicBezTo>
                  <a:cubicBezTo>
                    <a:pt x="125" y="147"/>
                    <a:pt x="119" y="153"/>
                    <a:pt x="114" y="160"/>
                  </a:cubicBezTo>
                  <a:cubicBezTo>
                    <a:pt x="109" y="165"/>
                    <a:pt x="103" y="169"/>
                    <a:pt x="98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74"/>
                    <a:pt x="83" y="174"/>
                    <a:pt x="75" y="174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81" y="171"/>
                    <a:pt x="85" y="166"/>
                    <a:pt x="90" y="161"/>
                  </a:cubicBezTo>
                  <a:cubicBezTo>
                    <a:pt x="95" y="155"/>
                    <a:pt x="102" y="150"/>
                    <a:pt x="108" y="144"/>
                  </a:cubicBezTo>
                  <a:cubicBezTo>
                    <a:pt x="120" y="133"/>
                    <a:pt x="133" y="122"/>
                    <a:pt x="145" y="110"/>
                  </a:cubicBezTo>
                  <a:cubicBezTo>
                    <a:pt x="141" y="114"/>
                    <a:pt x="136" y="122"/>
                    <a:pt x="132" y="127"/>
                  </a:cubicBezTo>
                  <a:cubicBezTo>
                    <a:pt x="127" y="133"/>
                    <a:pt x="122" y="138"/>
                    <a:pt x="117" y="143"/>
                  </a:cubicBezTo>
                  <a:cubicBezTo>
                    <a:pt x="107" y="152"/>
                    <a:pt x="97" y="162"/>
                    <a:pt x="89" y="173"/>
                  </a:cubicBezTo>
                  <a:cubicBezTo>
                    <a:pt x="89" y="173"/>
                    <a:pt x="89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moveTo>
                    <a:pt x="92" y="157"/>
                  </a:moveTo>
                  <a:cubicBezTo>
                    <a:pt x="92" y="157"/>
                    <a:pt x="93" y="156"/>
                    <a:pt x="93" y="156"/>
                  </a:cubicBezTo>
                  <a:cubicBezTo>
                    <a:pt x="98" y="150"/>
                    <a:pt x="104" y="145"/>
                    <a:pt x="109" y="139"/>
                  </a:cubicBezTo>
                  <a:cubicBezTo>
                    <a:pt x="114" y="134"/>
                    <a:pt x="118" y="127"/>
                    <a:pt x="123" y="121"/>
                  </a:cubicBezTo>
                  <a:cubicBezTo>
                    <a:pt x="128" y="116"/>
                    <a:pt x="132" y="112"/>
                    <a:pt x="135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8" y="107"/>
                    <a:pt x="141" y="108"/>
                    <a:pt x="144" y="109"/>
                  </a:cubicBezTo>
                  <a:cubicBezTo>
                    <a:pt x="138" y="114"/>
                    <a:pt x="134" y="120"/>
                    <a:pt x="128" y="124"/>
                  </a:cubicBezTo>
                  <a:cubicBezTo>
                    <a:pt x="121" y="130"/>
                    <a:pt x="115" y="136"/>
                    <a:pt x="109" y="142"/>
                  </a:cubicBezTo>
                  <a:cubicBezTo>
                    <a:pt x="103" y="147"/>
                    <a:pt x="97" y="152"/>
                    <a:pt x="92" y="157"/>
                  </a:cubicBezTo>
                  <a:moveTo>
                    <a:pt x="149" y="110"/>
                  </a:moveTo>
                  <a:cubicBezTo>
                    <a:pt x="150" y="110"/>
                    <a:pt x="152" y="110"/>
                    <a:pt x="153" y="110"/>
                  </a:cubicBezTo>
                  <a:cubicBezTo>
                    <a:pt x="155" y="109"/>
                    <a:pt x="158" y="105"/>
                    <a:pt x="160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49" y="116"/>
                    <a:pt x="138" y="126"/>
                    <a:pt x="126" y="137"/>
                  </a:cubicBezTo>
                  <a:cubicBezTo>
                    <a:pt x="119" y="143"/>
                    <a:pt x="113" y="148"/>
                    <a:pt x="107" y="154"/>
                  </a:cubicBezTo>
                  <a:cubicBezTo>
                    <a:pt x="111" y="149"/>
                    <a:pt x="116" y="145"/>
                    <a:pt x="121" y="140"/>
                  </a:cubicBezTo>
                  <a:cubicBezTo>
                    <a:pt x="130" y="131"/>
                    <a:pt x="139" y="121"/>
                    <a:pt x="146" y="110"/>
                  </a:cubicBezTo>
                  <a:cubicBezTo>
                    <a:pt x="146" y="110"/>
                    <a:pt x="147" y="110"/>
                    <a:pt x="147" y="110"/>
                  </a:cubicBezTo>
                  <a:cubicBezTo>
                    <a:pt x="148" y="110"/>
                    <a:pt x="148" y="110"/>
                    <a:pt x="149" y="110"/>
                  </a:cubicBezTo>
                  <a:moveTo>
                    <a:pt x="11" y="162"/>
                  </a:moveTo>
                  <a:cubicBezTo>
                    <a:pt x="10" y="159"/>
                    <a:pt x="9" y="156"/>
                    <a:pt x="10" y="153"/>
                  </a:cubicBezTo>
                  <a:cubicBezTo>
                    <a:pt x="20" y="147"/>
                    <a:pt x="28" y="139"/>
                    <a:pt x="37" y="131"/>
                  </a:cubicBezTo>
                  <a:cubicBezTo>
                    <a:pt x="43" y="126"/>
                    <a:pt x="50" y="121"/>
                    <a:pt x="56" y="116"/>
                  </a:cubicBezTo>
                  <a:cubicBezTo>
                    <a:pt x="60" y="114"/>
                    <a:pt x="63" y="111"/>
                    <a:pt x="66" y="109"/>
                  </a:cubicBezTo>
                  <a:cubicBezTo>
                    <a:pt x="68" y="108"/>
                    <a:pt x="69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0" y="107"/>
                    <a:pt x="69" y="108"/>
                  </a:cubicBezTo>
                  <a:cubicBezTo>
                    <a:pt x="68" y="109"/>
                    <a:pt x="67" y="111"/>
                    <a:pt x="67" y="111"/>
                  </a:cubicBezTo>
                  <a:cubicBezTo>
                    <a:pt x="67" y="111"/>
                    <a:pt x="67" y="110"/>
                    <a:pt x="67" y="110"/>
                  </a:cubicBezTo>
                  <a:cubicBezTo>
                    <a:pt x="51" y="130"/>
                    <a:pt x="26" y="141"/>
                    <a:pt x="11" y="162"/>
                  </a:cubicBezTo>
                  <a:moveTo>
                    <a:pt x="118" y="157"/>
                  </a:moveTo>
                  <a:cubicBezTo>
                    <a:pt x="118" y="156"/>
                    <a:pt x="118" y="156"/>
                    <a:pt x="118" y="156"/>
                  </a:cubicBezTo>
                  <a:cubicBezTo>
                    <a:pt x="123" y="150"/>
                    <a:pt x="129" y="144"/>
                    <a:pt x="135" y="138"/>
                  </a:cubicBezTo>
                  <a:cubicBezTo>
                    <a:pt x="144" y="127"/>
                    <a:pt x="156" y="117"/>
                    <a:pt x="163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9" y="110"/>
                    <a:pt x="174" y="115"/>
                    <a:pt x="179" y="120"/>
                  </a:cubicBezTo>
                  <a:cubicBezTo>
                    <a:pt x="164" y="131"/>
                    <a:pt x="152" y="147"/>
                    <a:pt x="139" y="161"/>
                  </a:cubicBezTo>
                  <a:cubicBezTo>
                    <a:pt x="141" y="157"/>
                    <a:pt x="143" y="154"/>
                    <a:pt x="146" y="151"/>
                  </a:cubicBezTo>
                  <a:cubicBezTo>
                    <a:pt x="155" y="140"/>
                    <a:pt x="165" y="130"/>
                    <a:pt x="174" y="120"/>
                  </a:cubicBezTo>
                  <a:cubicBezTo>
                    <a:pt x="175" y="119"/>
                    <a:pt x="174" y="118"/>
                    <a:pt x="174" y="118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63" y="126"/>
                    <a:pt x="152" y="134"/>
                    <a:pt x="143" y="143"/>
                  </a:cubicBezTo>
                  <a:cubicBezTo>
                    <a:pt x="144" y="142"/>
                    <a:pt x="145" y="141"/>
                    <a:pt x="146" y="139"/>
                  </a:cubicBezTo>
                  <a:cubicBezTo>
                    <a:pt x="153" y="130"/>
                    <a:pt x="164" y="122"/>
                    <a:pt x="169" y="111"/>
                  </a:cubicBezTo>
                  <a:cubicBezTo>
                    <a:pt x="169" y="111"/>
                    <a:pt x="169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57" y="122"/>
                    <a:pt x="145" y="132"/>
                    <a:pt x="134" y="143"/>
                  </a:cubicBezTo>
                  <a:cubicBezTo>
                    <a:pt x="128" y="148"/>
                    <a:pt x="123" y="152"/>
                    <a:pt x="118" y="157"/>
                  </a:cubicBezTo>
                  <a:moveTo>
                    <a:pt x="62" y="172"/>
                  </a:moveTo>
                  <a:cubicBezTo>
                    <a:pt x="65" y="169"/>
                    <a:pt x="69" y="166"/>
                    <a:pt x="72" y="162"/>
                  </a:cubicBezTo>
                  <a:cubicBezTo>
                    <a:pt x="78" y="156"/>
                    <a:pt x="85" y="151"/>
                    <a:pt x="91" y="145"/>
                  </a:cubicBezTo>
                  <a:cubicBezTo>
                    <a:pt x="103" y="133"/>
                    <a:pt x="114" y="119"/>
                    <a:pt x="125" y="106"/>
                  </a:cubicBezTo>
                  <a:cubicBezTo>
                    <a:pt x="126" y="105"/>
                    <a:pt x="128" y="105"/>
                    <a:pt x="130" y="105"/>
                  </a:cubicBezTo>
                  <a:cubicBezTo>
                    <a:pt x="131" y="105"/>
                    <a:pt x="131" y="105"/>
                    <a:pt x="132" y="105"/>
                  </a:cubicBezTo>
                  <a:cubicBezTo>
                    <a:pt x="133" y="105"/>
                    <a:pt x="134" y="105"/>
                    <a:pt x="134" y="105"/>
                  </a:cubicBezTo>
                  <a:cubicBezTo>
                    <a:pt x="122" y="113"/>
                    <a:pt x="112" y="125"/>
                    <a:pt x="102" y="135"/>
                  </a:cubicBezTo>
                  <a:cubicBezTo>
                    <a:pt x="91" y="146"/>
                    <a:pt x="78" y="156"/>
                    <a:pt x="67" y="167"/>
                  </a:cubicBezTo>
                  <a:cubicBezTo>
                    <a:pt x="66" y="169"/>
                    <a:pt x="64" y="170"/>
                    <a:pt x="63" y="172"/>
                  </a:cubicBezTo>
                  <a:cubicBezTo>
                    <a:pt x="62" y="172"/>
                    <a:pt x="62" y="172"/>
                    <a:pt x="62" y="172"/>
                  </a:cubicBezTo>
                  <a:moveTo>
                    <a:pt x="12" y="161"/>
                  </a:moveTo>
                  <a:cubicBezTo>
                    <a:pt x="14" y="160"/>
                    <a:pt x="16" y="157"/>
                    <a:pt x="18" y="155"/>
                  </a:cubicBezTo>
                  <a:cubicBezTo>
                    <a:pt x="35" y="137"/>
                    <a:pt x="58" y="125"/>
                    <a:pt x="73" y="105"/>
                  </a:cubicBezTo>
                  <a:cubicBezTo>
                    <a:pt x="74" y="106"/>
                    <a:pt x="75" y="108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6" y="110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62" y="122"/>
                    <a:pt x="50" y="132"/>
                    <a:pt x="38" y="141"/>
                  </a:cubicBezTo>
                  <a:cubicBezTo>
                    <a:pt x="32" y="145"/>
                    <a:pt x="27" y="150"/>
                    <a:pt x="21" y="154"/>
                  </a:cubicBezTo>
                  <a:cubicBezTo>
                    <a:pt x="18" y="156"/>
                    <a:pt x="15" y="159"/>
                    <a:pt x="12" y="161"/>
                  </a:cubicBezTo>
                  <a:moveTo>
                    <a:pt x="10" y="152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28" y="133"/>
                    <a:pt x="51" y="120"/>
                    <a:pt x="68" y="101"/>
                  </a:cubicBezTo>
                  <a:cubicBezTo>
                    <a:pt x="69" y="102"/>
                    <a:pt x="70" y="103"/>
                    <a:pt x="71" y="103"/>
                  </a:cubicBezTo>
                  <a:cubicBezTo>
                    <a:pt x="61" y="111"/>
                    <a:pt x="50" y="119"/>
                    <a:pt x="40" y="127"/>
                  </a:cubicBezTo>
                  <a:cubicBezTo>
                    <a:pt x="35" y="131"/>
                    <a:pt x="30" y="136"/>
                    <a:pt x="25" y="141"/>
                  </a:cubicBezTo>
                  <a:cubicBezTo>
                    <a:pt x="21" y="144"/>
                    <a:pt x="13" y="149"/>
                    <a:pt x="10" y="152"/>
                  </a:cubicBezTo>
                  <a:moveTo>
                    <a:pt x="32" y="113"/>
                  </a:moveTo>
                  <a:cubicBezTo>
                    <a:pt x="34" y="111"/>
                    <a:pt x="35" y="109"/>
                    <a:pt x="37" y="106"/>
                  </a:cubicBezTo>
                  <a:cubicBezTo>
                    <a:pt x="38" y="106"/>
                    <a:pt x="38" y="105"/>
                    <a:pt x="39" y="105"/>
                  </a:cubicBezTo>
                  <a:cubicBezTo>
                    <a:pt x="42" y="103"/>
                    <a:pt x="45" y="102"/>
                    <a:pt x="48" y="100"/>
                  </a:cubicBezTo>
                  <a:cubicBezTo>
                    <a:pt x="43" y="105"/>
                    <a:pt x="37" y="109"/>
                    <a:pt x="32" y="113"/>
                  </a:cubicBezTo>
                  <a:moveTo>
                    <a:pt x="11" y="150"/>
                  </a:moveTo>
                  <a:cubicBezTo>
                    <a:pt x="11" y="147"/>
                    <a:pt x="12" y="144"/>
                    <a:pt x="14" y="141"/>
                  </a:cubicBezTo>
                  <a:cubicBezTo>
                    <a:pt x="23" y="133"/>
                    <a:pt x="32" y="125"/>
                    <a:pt x="42" y="117"/>
                  </a:cubicBezTo>
                  <a:cubicBezTo>
                    <a:pt x="47" y="113"/>
                    <a:pt x="52" y="109"/>
                    <a:pt x="58" y="105"/>
                  </a:cubicBezTo>
                  <a:cubicBezTo>
                    <a:pt x="60" y="104"/>
                    <a:pt x="62" y="102"/>
                    <a:pt x="64" y="101"/>
                  </a:cubicBezTo>
                  <a:cubicBezTo>
                    <a:pt x="65" y="101"/>
                    <a:pt x="66" y="100"/>
                    <a:pt x="66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6" y="101"/>
                    <a:pt x="66" y="102"/>
                    <a:pt x="65" y="103"/>
                  </a:cubicBezTo>
                  <a:cubicBezTo>
                    <a:pt x="48" y="120"/>
                    <a:pt x="28" y="133"/>
                    <a:pt x="11" y="150"/>
                  </a:cubicBezTo>
                  <a:moveTo>
                    <a:pt x="18" y="136"/>
                  </a:moveTo>
                  <a:cubicBezTo>
                    <a:pt x="18" y="135"/>
                    <a:pt x="19" y="135"/>
                    <a:pt x="19" y="134"/>
                  </a:cubicBezTo>
                  <a:cubicBezTo>
                    <a:pt x="23" y="129"/>
                    <a:pt x="28" y="125"/>
                    <a:pt x="34" y="121"/>
                  </a:cubicBezTo>
                  <a:cubicBezTo>
                    <a:pt x="44" y="114"/>
                    <a:pt x="54" y="107"/>
                    <a:pt x="62" y="98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59" y="103"/>
                    <a:pt x="53" y="107"/>
                    <a:pt x="47" y="112"/>
                  </a:cubicBezTo>
                  <a:cubicBezTo>
                    <a:pt x="37" y="120"/>
                    <a:pt x="27" y="128"/>
                    <a:pt x="18" y="136"/>
                  </a:cubicBezTo>
                  <a:moveTo>
                    <a:pt x="17" y="135"/>
                  </a:moveTo>
                  <a:cubicBezTo>
                    <a:pt x="20" y="130"/>
                    <a:pt x="23" y="125"/>
                    <a:pt x="26" y="121"/>
                  </a:cubicBezTo>
                  <a:cubicBezTo>
                    <a:pt x="31" y="117"/>
                    <a:pt x="37" y="113"/>
                    <a:pt x="42" y="108"/>
                  </a:cubicBezTo>
                  <a:cubicBezTo>
                    <a:pt x="45" y="106"/>
                    <a:pt x="49" y="104"/>
                    <a:pt x="52" y="102"/>
                  </a:cubicBezTo>
                  <a:cubicBezTo>
                    <a:pt x="55" y="100"/>
                    <a:pt x="58" y="99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9"/>
                    <a:pt x="57" y="102"/>
                    <a:pt x="57" y="102"/>
                  </a:cubicBezTo>
                  <a:cubicBezTo>
                    <a:pt x="48" y="110"/>
                    <a:pt x="38" y="117"/>
                    <a:pt x="29" y="123"/>
                  </a:cubicBezTo>
                  <a:cubicBezTo>
                    <a:pt x="24" y="126"/>
                    <a:pt x="20" y="131"/>
                    <a:pt x="17" y="135"/>
                  </a:cubicBezTo>
                  <a:moveTo>
                    <a:pt x="41" y="108"/>
                  </a:moveTo>
                  <a:cubicBezTo>
                    <a:pt x="45" y="105"/>
                    <a:pt x="48" y="102"/>
                    <a:pt x="52" y="99"/>
                  </a:cubicBezTo>
                  <a:cubicBezTo>
                    <a:pt x="54" y="99"/>
                    <a:pt x="55" y="98"/>
                    <a:pt x="57" y="98"/>
                  </a:cubicBezTo>
                  <a:cubicBezTo>
                    <a:pt x="52" y="101"/>
                    <a:pt x="46" y="104"/>
                    <a:pt x="41" y="108"/>
                  </a:cubicBezTo>
                  <a:moveTo>
                    <a:pt x="44" y="97"/>
                  </a:moveTo>
                  <a:cubicBezTo>
                    <a:pt x="51" y="87"/>
                    <a:pt x="59" y="77"/>
                    <a:pt x="66" y="66"/>
                  </a:cubicBezTo>
                  <a:cubicBezTo>
                    <a:pt x="79" y="47"/>
                    <a:pt x="72" y="25"/>
                    <a:pt x="61" y="7"/>
                  </a:cubicBezTo>
                  <a:cubicBezTo>
                    <a:pt x="69" y="5"/>
                    <a:pt x="78" y="5"/>
                    <a:pt x="86" y="5"/>
                  </a:cubicBezTo>
                  <a:cubicBezTo>
                    <a:pt x="89" y="5"/>
                    <a:pt x="93" y="5"/>
                    <a:pt x="97" y="5"/>
                  </a:cubicBezTo>
                  <a:cubicBezTo>
                    <a:pt x="100" y="5"/>
                    <a:pt x="104" y="5"/>
                    <a:pt x="107" y="5"/>
                  </a:cubicBezTo>
                  <a:cubicBezTo>
                    <a:pt x="110" y="5"/>
                    <a:pt x="112" y="5"/>
                    <a:pt x="114" y="5"/>
                  </a:cubicBezTo>
                  <a:cubicBezTo>
                    <a:pt x="105" y="20"/>
                    <a:pt x="101" y="36"/>
                    <a:pt x="110" y="53"/>
                  </a:cubicBezTo>
                  <a:cubicBezTo>
                    <a:pt x="120" y="72"/>
                    <a:pt x="141" y="85"/>
                    <a:pt x="157" y="99"/>
                  </a:cubicBezTo>
                  <a:cubicBezTo>
                    <a:pt x="158" y="100"/>
                    <a:pt x="158" y="100"/>
                    <a:pt x="159" y="101"/>
                  </a:cubicBezTo>
                  <a:cubicBezTo>
                    <a:pt x="157" y="101"/>
                    <a:pt x="156" y="102"/>
                    <a:pt x="154" y="103"/>
                  </a:cubicBezTo>
                  <a:cubicBezTo>
                    <a:pt x="152" y="105"/>
                    <a:pt x="151" y="105"/>
                    <a:pt x="149" y="105"/>
                  </a:cubicBezTo>
                  <a:cubicBezTo>
                    <a:pt x="144" y="105"/>
                    <a:pt x="138" y="101"/>
                    <a:pt x="133" y="100"/>
                  </a:cubicBezTo>
                  <a:cubicBezTo>
                    <a:pt x="132" y="100"/>
                    <a:pt x="131" y="100"/>
                    <a:pt x="129" y="100"/>
                  </a:cubicBezTo>
                  <a:cubicBezTo>
                    <a:pt x="119" y="100"/>
                    <a:pt x="113" y="109"/>
                    <a:pt x="104" y="115"/>
                  </a:cubicBezTo>
                  <a:cubicBezTo>
                    <a:pt x="101" y="116"/>
                    <a:pt x="99" y="117"/>
                    <a:pt x="96" y="117"/>
                  </a:cubicBezTo>
                  <a:cubicBezTo>
                    <a:pt x="86" y="117"/>
                    <a:pt x="80" y="103"/>
                    <a:pt x="72" y="98"/>
                  </a:cubicBezTo>
                  <a:cubicBezTo>
                    <a:pt x="68" y="95"/>
                    <a:pt x="63" y="93"/>
                    <a:pt x="59" y="93"/>
                  </a:cubicBezTo>
                  <a:cubicBezTo>
                    <a:pt x="54" y="93"/>
                    <a:pt x="49" y="95"/>
                    <a:pt x="44" y="97"/>
                  </a:cubicBezTo>
                  <a:moveTo>
                    <a:pt x="86" y="0"/>
                  </a:moveTo>
                  <a:cubicBezTo>
                    <a:pt x="77" y="0"/>
                    <a:pt x="67" y="1"/>
                    <a:pt x="58" y="2"/>
                  </a:cubicBezTo>
                  <a:cubicBezTo>
                    <a:pt x="56" y="3"/>
                    <a:pt x="5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62" y="18"/>
                    <a:pt x="67" y="28"/>
                    <a:pt x="68" y="40"/>
                  </a:cubicBezTo>
                  <a:cubicBezTo>
                    <a:pt x="69" y="54"/>
                    <a:pt x="61" y="65"/>
                    <a:pt x="53" y="76"/>
                  </a:cubicBezTo>
                  <a:cubicBezTo>
                    <a:pt x="41" y="93"/>
                    <a:pt x="28" y="109"/>
                    <a:pt x="17" y="126"/>
                  </a:cubicBezTo>
                  <a:cubicBezTo>
                    <a:pt x="9" y="137"/>
                    <a:pt x="0" y="154"/>
                    <a:pt x="9" y="167"/>
                  </a:cubicBezTo>
                  <a:cubicBezTo>
                    <a:pt x="16" y="179"/>
                    <a:pt x="33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53" y="180"/>
                    <a:pt x="61" y="179"/>
                    <a:pt x="68" y="179"/>
                  </a:cubicBezTo>
                  <a:cubicBezTo>
                    <a:pt x="71" y="179"/>
                    <a:pt x="73" y="178"/>
                    <a:pt x="76" y="178"/>
                  </a:cubicBezTo>
                  <a:cubicBezTo>
                    <a:pt x="86" y="178"/>
                    <a:pt x="97" y="179"/>
                    <a:pt x="107" y="180"/>
                  </a:cubicBezTo>
                  <a:cubicBezTo>
                    <a:pt x="121" y="181"/>
                    <a:pt x="135" y="183"/>
                    <a:pt x="149" y="183"/>
                  </a:cubicBezTo>
                  <a:cubicBezTo>
                    <a:pt x="157" y="183"/>
                    <a:pt x="164" y="182"/>
                    <a:pt x="172" y="181"/>
                  </a:cubicBezTo>
                  <a:cubicBezTo>
                    <a:pt x="187" y="177"/>
                    <a:pt x="202" y="166"/>
                    <a:pt x="199" y="149"/>
                  </a:cubicBezTo>
                  <a:cubicBezTo>
                    <a:pt x="196" y="130"/>
                    <a:pt x="182" y="115"/>
                    <a:pt x="169" y="103"/>
                  </a:cubicBezTo>
                  <a:cubicBezTo>
                    <a:pt x="154" y="89"/>
                    <a:pt x="138" y="78"/>
                    <a:pt x="124" y="63"/>
                  </a:cubicBezTo>
                  <a:cubicBezTo>
                    <a:pt x="116" y="55"/>
                    <a:pt x="110" y="45"/>
                    <a:pt x="109" y="33"/>
                  </a:cubicBezTo>
                  <a:cubicBezTo>
                    <a:pt x="109" y="23"/>
                    <a:pt x="115" y="13"/>
                    <a:pt x="120" y="5"/>
                  </a:cubicBezTo>
                  <a:cubicBezTo>
                    <a:pt x="121" y="3"/>
                    <a:pt x="120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0"/>
                    <a:pt x="107" y="0"/>
                  </a:cubicBezTo>
                  <a:cubicBezTo>
                    <a:pt x="103" y="0"/>
                    <a:pt x="100" y="0"/>
                    <a:pt x="96" y="0"/>
                  </a:cubicBezTo>
                  <a:cubicBezTo>
                    <a:pt x="93" y="0"/>
                    <a:pt x="89" y="0"/>
                    <a:pt x="8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47230" y="1352255"/>
              <a:ext cx="839788" cy="758825"/>
            </a:xfrm>
            <a:custGeom>
              <a:avLst/>
              <a:gdLst>
                <a:gd name="T0" fmla="*/ 173 w 198"/>
                <a:gd name="T1" fmla="*/ 171 h 179"/>
                <a:gd name="T2" fmla="*/ 177 w 198"/>
                <a:gd name="T3" fmla="*/ 170 h 179"/>
                <a:gd name="T4" fmla="*/ 182 w 198"/>
                <a:gd name="T5" fmla="*/ 158 h 179"/>
                <a:gd name="T6" fmla="*/ 184 w 198"/>
                <a:gd name="T7" fmla="*/ 153 h 179"/>
                <a:gd name="T8" fmla="*/ 77 w 198"/>
                <a:gd name="T9" fmla="*/ 144 h 179"/>
                <a:gd name="T10" fmla="*/ 184 w 198"/>
                <a:gd name="T11" fmla="*/ 142 h 179"/>
                <a:gd name="T12" fmla="*/ 147 w 198"/>
                <a:gd name="T13" fmla="*/ 174 h 179"/>
                <a:gd name="T14" fmla="*/ 178 w 198"/>
                <a:gd name="T15" fmla="*/ 128 h 179"/>
                <a:gd name="T16" fmla="*/ 182 w 198"/>
                <a:gd name="T17" fmla="*/ 134 h 179"/>
                <a:gd name="T18" fmla="*/ 111 w 198"/>
                <a:gd name="T19" fmla="*/ 172 h 179"/>
                <a:gd name="T20" fmla="*/ 137 w 198"/>
                <a:gd name="T21" fmla="*/ 154 h 179"/>
                <a:gd name="T22" fmla="*/ 141 w 198"/>
                <a:gd name="T23" fmla="*/ 161 h 179"/>
                <a:gd name="T24" fmla="*/ 45 w 198"/>
                <a:gd name="T25" fmla="*/ 134 h 179"/>
                <a:gd name="T26" fmla="*/ 177 w 198"/>
                <a:gd name="T27" fmla="*/ 119 h 179"/>
                <a:gd name="T28" fmla="*/ 190 w 198"/>
                <a:gd name="T29" fmla="*/ 148 h 179"/>
                <a:gd name="T30" fmla="*/ 172 w 198"/>
                <a:gd name="T31" fmla="*/ 161 h 179"/>
                <a:gd name="T32" fmla="*/ 164 w 198"/>
                <a:gd name="T33" fmla="*/ 159 h 179"/>
                <a:gd name="T34" fmla="*/ 181 w 198"/>
                <a:gd name="T35" fmla="*/ 126 h 179"/>
                <a:gd name="T36" fmla="*/ 17 w 198"/>
                <a:gd name="T37" fmla="*/ 166 h 179"/>
                <a:gd name="T38" fmla="*/ 23 w 198"/>
                <a:gd name="T39" fmla="*/ 169 h 179"/>
                <a:gd name="T40" fmla="*/ 95 w 198"/>
                <a:gd name="T41" fmla="*/ 119 h 179"/>
                <a:gd name="T42" fmla="*/ 63 w 198"/>
                <a:gd name="T43" fmla="*/ 146 h 179"/>
                <a:gd name="T44" fmla="*/ 27 w 198"/>
                <a:gd name="T45" fmla="*/ 166 h 179"/>
                <a:gd name="T46" fmla="*/ 101 w 198"/>
                <a:gd name="T47" fmla="*/ 123 h 179"/>
                <a:gd name="T48" fmla="*/ 24 w 198"/>
                <a:gd name="T49" fmla="*/ 169 h 179"/>
                <a:gd name="T50" fmla="*/ 37 w 198"/>
                <a:gd name="T51" fmla="*/ 170 h 179"/>
                <a:gd name="T52" fmla="*/ 46 w 198"/>
                <a:gd name="T53" fmla="*/ 169 h 179"/>
                <a:gd name="T54" fmla="*/ 164 w 198"/>
                <a:gd name="T55" fmla="*/ 111 h 179"/>
                <a:gd name="T56" fmla="*/ 30 w 198"/>
                <a:gd name="T57" fmla="*/ 152 h 179"/>
                <a:gd name="T58" fmla="*/ 103 w 198"/>
                <a:gd name="T59" fmla="*/ 117 h 179"/>
                <a:gd name="T60" fmla="*/ 89 w 198"/>
                <a:gd name="T61" fmla="*/ 145 h 179"/>
                <a:gd name="T62" fmla="*/ 74 w 198"/>
                <a:gd name="T63" fmla="*/ 170 h 179"/>
                <a:gd name="T64" fmla="*/ 159 w 198"/>
                <a:gd name="T65" fmla="*/ 104 h 179"/>
                <a:gd name="T66" fmla="*/ 74 w 198"/>
                <a:gd name="T67" fmla="*/ 170 h 179"/>
                <a:gd name="T68" fmla="*/ 88 w 198"/>
                <a:gd name="T69" fmla="*/ 170 h 179"/>
                <a:gd name="T70" fmla="*/ 121 w 198"/>
                <a:gd name="T71" fmla="*/ 119 h 179"/>
                <a:gd name="T72" fmla="*/ 146 w 198"/>
                <a:gd name="T73" fmla="*/ 108 h 179"/>
                <a:gd name="T74" fmla="*/ 143 w 198"/>
                <a:gd name="T75" fmla="*/ 108 h 179"/>
                <a:gd name="T76" fmla="*/ 65 w 198"/>
                <a:gd name="T77" fmla="*/ 107 h 179"/>
                <a:gd name="T78" fmla="*/ 115 w 198"/>
                <a:gd name="T79" fmla="*/ 154 h 179"/>
                <a:gd name="T80" fmla="*/ 143 w 198"/>
                <a:gd name="T81" fmla="*/ 148 h 179"/>
                <a:gd name="T82" fmla="*/ 165 w 198"/>
                <a:gd name="T83" fmla="*/ 108 h 179"/>
                <a:gd name="T84" fmla="*/ 122 w 198"/>
                <a:gd name="T85" fmla="*/ 103 h 179"/>
                <a:gd name="T86" fmla="*/ 61 w 198"/>
                <a:gd name="T87" fmla="*/ 169 h 179"/>
                <a:gd name="T88" fmla="*/ 73 w 198"/>
                <a:gd name="T89" fmla="*/ 109 h 179"/>
                <a:gd name="T90" fmla="*/ 67 w 198"/>
                <a:gd name="T91" fmla="*/ 99 h 179"/>
                <a:gd name="T92" fmla="*/ 38 w 198"/>
                <a:gd name="T93" fmla="*/ 102 h 179"/>
                <a:gd name="T94" fmla="*/ 63 w 198"/>
                <a:gd name="T95" fmla="*/ 99 h 179"/>
                <a:gd name="T96" fmla="*/ 34 w 198"/>
                <a:gd name="T97" fmla="*/ 119 h 179"/>
                <a:gd name="T98" fmla="*/ 41 w 198"/>
                <a:gd name="T99" fmla="*/ 106 h 179"/>
                <a:gd name="T100" fmla="*/ 40 w 198"/>
                <a:gd name="T101" fmla="*/ 106 h 179"/>
                <a:gd name="T102" fmla="*/ 84 w 198"/>
                <a:gd name="T103" fmla="*/ 5 h 179"/>
                <a:gd name="T104" fmla="*/ 151 w 198"/>
                <a:gd name="T105" fmla="*/ 101 h 179"/>
                <a:gd name="T106" fmla="*/ 58 w 198"/>
                <a:gd name="T107" fmla="*/ 92 h 179"/>
                <a:gd name="T108" fmla="*/ 52 w 198"/>
                <a:gd name="T109" fmla="*/ 74 h 179"/>
                <a:gd name="T110" fmla="*/ 105 w 198"/>
                <a:gd name="T111" fmla="*/ 176 h 179"/>
                <a:gd name="T112" fmla="*/ 118 w 198"/>
                <a:gd name="T113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79">
                  <a:moveTo>
                    <a:pt x="167" y="171"/>
                  </a:moveTo>
                  <a:cubicBezTo>
                    <a:pt x="167" y="171"/>
                    <a:pt x="173" y="165"/>
                    <a:pt x="175" y="163"/>
                  </a:cubicBezTo>
                  <a:cubicBezTo>
                    <a:pt x="176" y="162"/>
                    <a:pt x="178" y="160"/>
                    <a:pt x="180" y="158"/>
                  </a:cubicBezTo>
                  <a:cubicBezTo>
                    <a:pt x="177" y="162"/>
                    <a:pt x="174" y="165"/>
                    <a:pt x="170" y="169"/>
                  </a:cubicBezTo>
                  <a:cubicBezTo>
                    <a:pt x="168" y="170"/>
                    <a:pt x="167" y="171"/>
                    <a:pt x="167" y="171"/>
                  </a:cubicBezTo>
                  <a:moveTo>
                    <a:pt x="173" y="171"/>
                  </a:moveTo>
                  <a:cubicBezTo>
                    <a:pt x="173" y="171"/>
                    <a:pt x="173" y="171"/>
                    <a:pt x="173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67"/>
                    <a:pt x="181" y="163"/>
                    <a:pt x="185" y="159"/>
                  </a:cubicBezTo>
                  <a:cubicBezTo>
                    <a:pt x="186" y="158"/>
                    <a:pt x="188" y="154"/>
                    <a:pt x="189" y="154"/>
                  </a:cubicBezTo>
                  <a:cubicBezTo>
                    <a:pt x="189" y="154"/>
                    <a:pt x="189" y="155"/>
                    <a:pt x="188" y="158"/>
                  </a:cubicBezTo>
                  <a:cubicBezTo>
                    <a:pt x="186" y="163"/>
                    <a:pt x="182" y="167"/>
                    <a:pt x="177" y="169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6" y="170"/>
                    <a:pt x="174" y="171"/>
                    <a:pt x="173" y="171"/>
                  </a:cubicBezTo>
                  <a:moveTo>
                    <a:pt x="167" y="173"/>
                  </a:moveTo>
                  <a:cubicBezTo>
                    <a:pt x="174" y="168"/>
                    <a:pt x="180" y="161"/>
                    <a:pt x="185" y="153"/>
                  </a:cubicBezTo>
                  <a:cubicBezTo>
                    <a:pt x="185" y="153"/>
                    <a:pt x="186" y="152"/>
                    <a:pt x="186" y="152"/>
                  </a:cubicBezTo>
                  <a:cubicBezTo>
                    <a:pt x="187" y="151"/>
                    <a:pt x="187" y="151"/>
                    <a:pt x="188" y="150"/>
                  </a:cubicBezTo>
                  <a:cubicBezTo>
                    <a:pt x="187" y="151"/>
                    <a:pt x="187" y="151"/>
                    <a:pt x="187" y="152"/>
                  </a:cubicBezTo>
                  <a:cubicBezTo>
                    <a:pt x="185" y="154"/>
                    <a:pt x="184" y="156"/>
                    <a:pt x="182" y="158"/>
                  </a:cubicBezTo>
                  <a:cubicBezTo>
                    <a:pt x="179" y="163"/>
                    <a:pt x="175" y="168"/>
                    <a:pt x="170" y="172"/>
                  </a:cubicBezTo>
                  <a:cubicBezTo>
                    <a:pt x="169" y="172"/>
                    <a:pt x="168" y="172"/>
                    <a:pt x="167" y="173"/>
                  </a:cubicBezTo>
                  <a:moveTo>
                    <a:pt x="161" y="173"/>
                  </a:moveTo>
                  <a:cubicBezTo>
                    <a:pt x="169" y="167"/>
                    <a:pt x="176" y="159"/>
                    <a:pt x="183" y="152"/>
                  </a:cubicBezTo>
                  <a:cubicBezTo>
                    <a:pt x="183" y="151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9"/>
                  </a:cubicBezTo>
                  <a:cubicBezTo>
                    <a:pt x="185" y="150"/>
                    <a:pt x="184" y="152"/>
                    <a:pt x="184" y="153"/>
                  </a:cubicBezTo>
                  <a:cubicBezTo>
                    <a:pt x="177" y="159"/>
                    <a:pt x="171" y="166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3" y="173"/>
                    <a:pt x="162" y="173"/>
                    <a:pt x="161" y="173"/>
                  </a:cubicBezTo>
                  <a:moveTo>
                    <a:pt x="53" y="164"/>
                  </a:moveTo>
                  <a:cubicBezTo>
                    <a:pt x="54" y="164"/>
                    <a:pt x="54" y="163"/>
                    <a:pt x="54" y="163"/>
                  </a:cubicBezTo>
                  <a:cubicBezTo>
                    <a:pt x="60" y="157"/>
                    <a:pt x="66" y="152"/>
                    <a:pt x="73" y="147"/>
                  </a:cubicBezTo>
                  <a:cubicBezTo>
                    <a:pt x="74" y="146"/>
                    <a:pt x="75" y="145"/>
                    <a:pt x="77" y="144"/>
                  </a:cubicBezTo>
                  <a:cubicBezTo>
                    <a:pt x="71" y="149"/>
                    <a:pt x="65" y="154"/>
                    <a:pt x="59" y="159"/>
                  </a:cubicBezTo>
                  <a:cubicBezTo>
                    <a:pt x="57" y="161"/>
                    <a:pt x="55" y="163"/>
                    <a:pt x="53" y="164"/>
                  </a:cubicBezTo>
                  <a:moveTo>
                    <a:pt x="151" y="173"/>
                  </a:moveTo>
                  <a:cubicBezTo>
                    <a:pt x="152" y="173"/>
                    <a:pt x="153" y="173"/>
                    <a:pt x="153" y="172"/>
                  </a:cubicBezTo>
                  <a:cubicBezTo>
                    <a:pt x="155" y="170"/>
                    <a:pt x="157" y="168"/>
                    <a:pt x="159" y="167"/>
                  </a:cubicBezTo>
                  <a:cubicBezTo>
                    <a:pt x="165" y="161"/>
                    <a:pt x="170" y="154"/>
                    <a:pt x="176" y="148"/>
                  </a:cubicBezTo>
                  <a:cubicBezTo>
                    <a:pt x="177" y="148"/>
                    <a:pt x="183" y="142"/>
                    <a:pt x="184" y="142"/>
                  </a:cubicBezTo>
                  <a:cubicBezTo>
                    <a:pt x="184" y="142"/>
                    <a:pt x="184" y="142"/>
                    <a:pt x="183" y="144"/>
                  </a:cubicBezTo>
                  <a:cubicBezTo>
                    <a:pt x="180" y="147"/>
                    <a:pt x="177" y="151"/>
                    <a:pt x="174" y="154"/>
                  </a:cubicBezTo>
                  <a:cubicBezTo>
                    <a:pt x="168" y="160"/>
                    <a:pt x="164" y="167"/>
                    <a:pt x="159" y="174"/>
                  </a:cubicBezTo>
                  <a:cubicBezTo>
                    <a:pt x="156" y="174"/>
                    <a:pt x="153" y="174"/>
                    <a:pt x="150" y="174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1" y="173"/>
                  </a:cubicBezTo>
                  <a:moveTo>
                    <a:pt x="147" y="174"/>
                  </a:moveTo>
                  <a:cubicBezTo>
                    <a:pt x="143" y="174"/>
                    <a:pt x="140" y="174"/>
                    <a:pt x="138" y="174"/>
                  </a:cubicBezTo>
                  <a:cubicBezTo>
                    <a:pt x="136" y="174"/>
                    <a:pt x="134" y="174"/>
                    <a:pt x="132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6" y="168"/>
                    <a:pt x="140" y="164"/>
                    <a:pt x="145" y="160"/>
                  </a:cubicBezTo>
                  <a:cubicBezTo>
                    <a:pt x="153" y="152"/>
                    <a:pt x="162" y="145"/>
                    <a:pt x="169" y="137"/>
                  </a:cubicBezTo>
                  <a:cubicBezTo>
                    <a:pt x="171" y="135"/>
                    <a:pt x="173" y="133"/>
                    <a:pt x="175" y="131"/>
                  </a:cubicBezTo>
                  <a:cubicBezTo>
                    <a:pt x="175" y="130"/>
                    <a:pt x="178" y="128"/>
                    <a:pt x="178" y="128"/>
                  </a:cubicBezTo>
                  <a:cubicBezTo>
                    <a:pt x="178" y="128"/>
                    <a:pt x="178" y="128"/>
                    <a:pt x="177" y="130"/>
                  </a:cubicBezTo>
                  <a:cubicBezTo>
                    <a:pt x="173" y="135"/>
                    <a:pt x="169" y="140"/>
                    <a:pt x="165" y="145"/>
                  </a:cubicBezTo>
                  <a:cubicBezTo>
                    <a:pt x="158" y="154"/>
                    <a:pt x="150" y="162"/>
                    <a:pt x="142" y="171"/>
                  </a:cubicBezTo>
                  <a:cubicBezTo>
                    <a:pt x="142" y="171"/>
                    <a:pt x="142" y="172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55" y="162"/>
                    <a:pt x="166" y="150"/>
                    <a:pt x="177" y="140"/>
                  </a:cubicBezTo>
                  <a:cubicBezTo>
                    <a:pt x="178" y="138"/>
                    <a:pt x="181" y="136"/>
                    <a:pt x="182" y="134"/>
                  </a:cubicBezTo>
                  <a:cubicBezTo>
                    <a:pt x="180" y="139"/>
                    <a:pt x="176" y="142"/>
                    <a:pt x="173" y="146"/>
                  </a:cubicBezTo>
                  <a:cubicBezTo>
                    <a:pt x="168" y="153"/>
                    <a:pt x="163" y="160"/>
                    <a:pt x="157" y="166"/>
                  </a:cubicBezTo>
                  <a:cubicBezTo>
                    <a:pt x="156" y="167"/>
                    <a:pt x="156" y="168"/>
                    <a:pt x="155" y="168"/>
                  </a:cubicBezTo>
                  <a:cubicBezTo>
                    <a:pt x="153" y="170"/>
                    <a:pt x="151" y="172"/>
                    <a:pt x="148" y="174"/>
                  </a:cubicBezTo>
                  <a:cubicBezTo>
                    <a:pt x="148" y="174"/>
                    <a:pt x="147" y="174"/>
                    <a:pt x="147" y="174"/>
                  </a:cubicBezTo>
                  <a:moveTo>
                    <a:pt x="130" y="174"/>
                  </a:moveTo>
                  <a:cubicBezTo>
                    <a:pt x="124" y="173"/>
                    <a:pt x="118" y="173"/>
                    <a:pt x="111" y="172"/>
                  </a:cubicBezTo>
                  <a:cubicBezTo>
                    <a:pt x="118" y="165"/>
                    <a:pt x="125" y="158"/>
                    <a:pt x="132" y="150"/>
                  </a:cubicBezTo>
                  <a:cubicBezTo>
                    <a:pt x="141" y="141"/>
                    <a:pt x="150" y="132"/>
                    <a:pt x="160" y="125"/>
                  </a:cubicBezTo>
                  <a:cubicBezTo>
                    <a:pt x="162" y="123"/>
                    <a:pt x="164" y="122"/>
                    <a:pt x="167" y="120"/>
                  </a:cubicBezTo>
                  <a:cubicBezTo>
                    <a:pt x="168" y="119"/>
                    <a:pt x="169" y="119"/>
                    <a:pt x="169" y="119"/>
                  </a:cubicBezTo>
                  <a:cubicBezTo>
                    <a:pt x="169" y="119"/>
                    <a:pt x="165" y="122"/>
                    <a:pt x="164" y="123"/>
                  </a:cubicBezTo>
                  <a:cubicBezTo>
                    <a:pt x="159" y="129"/>
                    <a:pt x="153" y="134"/>
                    <a:pt x="148" y="140"/>
                  </a:cubicBezTo>
                  <a:cubicBezTo>
                    <a:pt x="144" y="145"/>
                    <a:pt x="140" y="149"/>
                    <a:pt x="137" y="154"/>
                  </a:cubicBezTo>
                  <a:cubicBezTo>
                    <a:pt x="132" y="161"/>
                    <a:pt x="126" y="165"/>
                    <a:pt x="121" y="171"/>
                  </a:cubicBezTo>
                  <a:cubicBezTo>
                    <a:pt x="121" y="171"/>
                    <a:pt x="121" y="172"/>
                    <a:pt x="121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8" y="161"/>
                    <a:pt x="150" y="144"/>
                    <a:pt x="163" y="130"/>
                  </a:cubicBezTo>
                  <a:cubicBezTo>
                    <a:pt x="167" y="127"/>
                    <a:pt x="171" y="124"/>
                    <a:pt x="174" y="120"/>
                  </a:cubicBezTo>
                  <a:cubicBezTo>
                    <a:pt x="170" y="124"/>
                    <a:pt x="167" y="128"/>
                    <a:pt x="163" y="133"/>
                  </a:cubicBezTo>
                  <a:cubicBezTo>
                    <a:pt x="155" y="142"/>
                    <a:pt x="148" y="152"/>
                    <a:pt x="141" y="161"/>
                  </a:cubicBezTo>
                  <a:cubicBezTo>
                    <a:pt x="139" y="164"/>
                    <a:pt x="137" y="166"/>
                    <a:pt x="135" y="168"/>
                  </a:cubicBezTo>
                  <a:cubicBezTo>
                    <a:pt x="135" y="169"/>
                    <a:pt x="134" y="169"/>
                    <a:pt x="133" y="170"/>
                  </a:cubicBezTo>
                  <a:cubicBezTo>
                    <a:pt x="132" y="171"/>
                    <a:pt x="131" y="171"/>
                    <a:pt x="132" y="172"/>
                  </a:cubicBezTo>
                  <a:cubicBezTo>
                    <a:pt x="131" y="173"/>
                    <a:pt x="131" y="173"/>
                    <a:pt x="130" y="174"/>
                  </a:cubicBezTo>
                  <a:moveTo>
                    <a:pt x="15" y="165"/>
                  </a:moveTo>
                  <a:cubicBezTo>
                    <a:pt x="14" y="163"/>
                    <a:pt x="12" y="162"/>
                    <a:pt x="11" y="160"/>
                  </a:cubicBezTo>
                  <a:cubicBezTo>
                    <a:pt x="22" y="151"/>
                    <a:pt x="34" y="142"/>
                    <a:pt x="45" y="134"/>
                  </a:cubicBezTo>
                  <a:cubicBezTo>
                    <a:pt x="50" y="130"/>
                    <a:pt x="56" y="125"/>
                    <a:pt x="61" y="121"/>
                  </a:cubicBezTo>
                  <a:cubicBezTo>
                    <a:pt x="62" y="120"/>
                    <a:pt x="63" y="119"/>
                    <a:pt x="64" y="119"/>
                  </a:cubicBezTo>
                  <a:cubicBezTo>
                    <a:pt x="57" y="126"/>
                    <a:pt x="50" y="133"/>
                    <a:pt x="42" y="139"/>
                  </a:cubicBezTo>
                  <a:cubicBezTo>
                    <a:pt x="33" y="147"/>
                    <a:pt x="23" y="155"/>
                    <a:pt x="15" y="165"/>
                  </a:cubicBezTo>
                  <a:moveTo>
                    <a:pt x="144" y="159"/>
                  </a:moveTo>
                  <a:cubicBezTo>
                    <a:pt x="155" y="146"/>
                    <a:pt x="165" y="132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84" y="128"/>
                    <a:pt x="190" y="138"/>
                    <a:pt x="191" y="148"/>
                  </a:cubicBezTo>
                  <a:cubicBezTo>
                    <a:pt x="192" y="157"/>
                    <a:pt x="188" y="162"/>
                    <a:pt x="183" y="166"/>
                  </a:cubicBezTo>
                  <a:cubicBezTo>
                    <a:pt x="187" y="163"/>
                    <a:pt x="190" y="158"/>
                    <a:pt x="191" y="153"/>
                  </a:cubicBezTo>
                  <a:cubicBezTo>
                    <a:pt x="191" y="152"/>
                    <a:pt x="191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88" y="154"/>
                    <a:pt x="186" y="156"/>
                    <a:pt x="184" y="158"/>
                  </a:cubicBezTo>
                  <a:cubicBezTo>
                    <a:pt x="186" y="155"/>
                    <a:pt x="188" y="152"/>
                    <a:pt x="190" y="148"/>
                  </a:cubicBezTo>
                  <a:cubicBezTo>
                    <a:pt x="190" y="148"/>
                    <a:pt x="190" y="147"/>
                    <a:pt x="189" y="147"/>
                  </a:cubicBezTo>
                  <a:cubicBezTo>
                    <a:pt x="189" y="147"/>
                    <a:pt x="189" y="147"/>
                    <a:pt x="189" y="148"/>
                  </a:cubicBezTo>
                  <a:cubicBezTo>
                    <a:pt x="188" y="148"/>
                    <a:pt x="187" y="149"/>
                    <a:pt x="187" y="150"/>
                  </a:cubicBezTo>
                  <a:cubicBezTo>
                    <a:pt x="187" y="149"/>
                    <a:pt x="188" y="147"/>
                    <a:pt x="188" y="146"/>
                  </a:cubicBezTo>
                  <a:cubicBezTo>
                    <a:pt x="189" y="145"/>
                    <a:pt x="188" y="145"/>
                    <a:pt x="188" y="145"/>
                  </a:cubicBezTo>
                  <a:cubicBezTo>
                    <a:pt x="188" y="145"/>
                    <a:pt x="188" y="145"/>
                    <a:pt x="187" y="145"/>
                  </a:cubicBezTo>
                  <a:cubicBezTo>
                    <a:pt x="182" y="150"/>
                    <a:pt x="177" y="155"/>
                    <a:pt x="172" y="161"/>
                  </a:cubicBezTo>
                  <a:cubicBezTo>
                    <a:pt x="170" y="163"/>
                    <a:pt x="167" y="166"/>
                    <a:pt x="165" y="169"/>
                  </a:cubicBezTo>
                  <a:cubicBezTo>
                    <a:pt x="164" y="169"/>
                    <a:pt x="163" y="170"/>
                    <a:pt x="163" y="171"/>
                  </a:cubicBezTo>
                  <a:cubicBezTo>
                    <a:pt x="167" y="165"/>
                    <a:pt x="170" y="160"/>
                    <a:pt x="175" y="155"/>
                  </a:cubicBezTo>
                  <a:cubicBezTo>
                    <a:pt x="179" y="150"/>
                    <a:pt x="183" y="146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7" y="145"/>
                    <a:pt x="171" y="152"/>
                    <a:pt x="164" y="159"/>
                  </a:cubicBezTo>
                  <a:cubicBezTo>
                    <a:pt x="165" y="158"/>
                    <a:pt x="165" y="158"/>
                    <a:pt x="166" y="157"/>
                  </a:cubicBezTo>
                  <a:cubicBezTo>
                    <a:pt x="172" y="149"/>
                    <a:pt x="179" y="142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77" y="138"/>
                    <a:pt x="171" y="144"/>
                    <a:pt x="165" y="150"/>
                  </a:cubicBezTo>
                  <a:cubicBezTo>
                    <a:pt x="158" y="157"/>
                    <a:pt x="151" y="163"/>
                    <a:pt x="145" y="170"/>
                  </a:cubicBezTo>
                  <a:cubicBezTo>
                    <a:pt x="157" y="156"/>
                    <a:pt x="170" y="142"/>
                    <a:pt x="181" y="126"/>
                  </a:cubicBezTo>
                  <a:cubicBezTo>
                    <a:pt x="181" y="126"/>
                    <a:pt x="180" y="125"/>
                    <a:pt x="180" y="125"/>
                  </a:cubicBezTo>
                  <a:cubicBezTo>
                    <a:pt x="180" y="125"/>
                    <a:pt x="180" y="126"/>
                    <a:pt x="180" y="126"/>
                  </a:cubicBezTo>
                  <a:cubicBezTo>
                    <a:pt x="171" y="131"/>
                    <a:pt x="164" y="140"/>
                    <a:pt x="157" y="147"/>
                  </a:cubicBezTo>
                  <a:cubicBezTo>
                    <a:pt x="152" y="151"/>
                    <a:pt x="148" y="155"/>
                    <a:pt x="144" y="159"/>
                  </a:cubicBezTo>
                  <a:moveTo>
                    <a:pt x="23" y="169"/>
                  </a:moveTo>
                  <a:cubicBezTo>
                    <a:pt x="21" y="168"/>
                    <a:pt x="19" y="167"/>
                    <a:pt x="18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38" y="152"/>
                    <a:pt x="55" y="132"/>
                    <a:pt x="77" y="119"/>
                  </a:cubicBezTo>
                  <a:cubicBezTo>
                    <a:pt x="77" y="119"/>
                    <a:pt x="81" y="117"/>
                    <a:pt x="8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8" y="119"/>
                    <a:pt x="75" y="122"/>
                    <a:pt x="73" y="124"/>
                  </a:cubicBezTo>
                  <a:cubicBezTo>
                    <a:pt x="67" y="130"/>
                    <a:pt x="62" y="135"/>
                    <a:pt x="56" y="139"/>
                  </a:cubicBezTo>
                  <a:cubicBezTo>
                    <a:pt x="45" y="149"/>
                    <a:pt x="33" y="158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moveTo>
                    <a:pt x="25" y="168"/>
                  </a:moveTo>
                  <a:cubicBezTo>
                    <a:pt x="25" y="168"/>
                    <a:pt x="27" y="166"/>
                    <a:pt x="27" y="166"/>
                  </a:cubicBezTo>
                  <a:cubicBezTo>
                    <a:pt x="30" y="163"/>
                    <a:pt x="33" y="160"/>
                    <a:pt x="35" y="158"/>
                  </a:cubicBezTo>
                  <a:cubicBezTo>
                    <a:pt x="41" y="153"/>
                    <a:pt x="47" y="148"/>
                    <a:pt x="53" y="144"/>
                  </a:cubicBezTo>
                  <a:cubicBezTo>
                    <a:pt x="64" y="135"/>
                    <a:pt x="74" y="125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7" y="118"/>
                    <a:pt x="91" y="119"/>
                    <a:pt x="95" y="119"/>
                  </a:cubicBezTo>
                  <a:cubicBezTo>
                    <a:pt x="96" y="119"/>
                    <a:pt x="97" y="119"/>
                    <a:pt x="97" y="119"/>
                  </a:cubicBezTo>
                  <a:cubicBezTo>
                    <a:pt x="90" y="125"/>
                    <a:pt x="82" y="130"/>
                    <a:pt x="75" y="136"/>
                  </a:cubicBezTo>
                  <a:cubicBezTo>
                    <a:pt x="65" y="145"/>
                    <a:pt x="55" y="154"/>
                    <a:pt x="45" y="164"/>
                  </a:cubicBezTo>
                  <a:cubicBezTo>
                    <a:pt x="44" y="164"/>
                    <a:pt x="39" y="168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2" y="165"/>
                    <a:pt x="44" y="163"/>
                    <a:pt x="47" y="160"/>
                  </a:cubicBezTo>
                  <a:cubicBezTo>
                    <a:pt x="52" y="155"/>
                    <a:pt x="57" y="150"/>
                    <a:pt x="63" y="146"/>
                  </a:cubicBezTo>
                  <a:cubicBezTo>
                    <a:pt x="67" y="141"/>
                    <a:pt x="71" y="136"/>
                    <a:pt x="76" y="132"/>
                  </a:cubicBezTo>
                  <a:cubicBezTo>
                    <a:pt x="80" y="128"/>
                    <a:pt x="85" y="124"/>
                    <a:pt x="88" y="119"/>
                  </a:cubicBezTo>
                  <a:cubicBezTo>
                    <a:pt x="88" y="118"/>
                    <a:pt x="88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77" y="124"/>
                    <a:pt x="68" y="132"/>
                    <a:pt x="59" y="140"/>
                  </a:cubicBezTo>
                  <a:cubicBezTo>
                    <a:pt x="54" y="144"/>
                    <a:pt x="49" y="147"/>
                    <a:pt x="44" y="151"/>
                  </a:cubicBezTo>
                  <a:cubicBezTo>
                    <a:pt x="38" y="156"/>
                    <a:pt x="33" y="162"/>
                    <a:pt x="27" y="166"/>
                  </a:cubicBezTo>
                  <a:cubicBezTo>
                    <a:pt x="26" y="167"/>
                    <a:pt x="25" y="168"/>
                    <a:pt x="25" y="168"/>
                  </a:cubicBezTo>
                  <a:moveTo>
                    <a:pt x="46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69"/>
                    <a:pt x="49" y="169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61" y="160"/>
                    <a:pt x="71" y="151"/>
                    <a:pt x="81" y="142"/>
                  </a:cubicBezTo>
                  <a:cubicBezTo>
                    <a:pt x="88" y="135"/>
                    <a:pt x="94" y="129"/>
                    <a:pt x="101" y="123"/>
                  </a:cubicBezTo>
                  <a:cubicBezTo>
                    <a:pt x="105" y="120"/>
                    <a:pt x="109" y="116"/>
                    <a:pt x="113" y="112"/>
                  </a:cubicBezTo>
                  <a:cubicBezTo>
                    <a:pt x="113" y="113"/>
                    <a:pt x="112" y="114"/>
                    <a:pt x="111" y="115"/>
                  </a:cubicBezTo>
                  <a:cubicBezTo>
                    <a:pt x="106" y="122"/>
                    <a:pt x="100" y="128"/>
                    <a:pt x="94" y="135"/>
                  </a:cubicBezTo>
                  <a:cubicBezTo>
                    <a:pt x="83" y="147"/>
                    <a:pt x="69" y="158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3" y="171"/>
                    <a:pt x="47" y="172"/>
                    <a:pt x="42" y="172"/>
                  </a:cubicBezTo>
                  <a:cubicBezTo>
                    <a:pt x="36" y="172"/>
                    <a:pt x="30" y="171"/>
                    <a:pt x="24" y="169"/>
                  </a:cubicBezTo>
                  <a:cubicBezTo>
                    <a:pt x="35" y="164"/>
                    <a:pt x="42" y="154"/>
                    <a:pt x="51" y="147"/>
                  </a:cubicBezTo>
                  <a:cubicBezTo>
                    <a:pt x="62" y="140"/>
                    <a:pt x="71" y="131"/>
                    <a:pt x="81" y="123"/>
                  </a:cubicBezTo>
                  <a:cubicBezTo>
                    <a:pt x="81" y="123"/>
                    <a:pt x="85" y="121"/>
                    <a:pt x="86" y="120"/>
                  </a:cubicBezTo>
                  <a:cubicBezTo>
                    <a:pt x="84" y="124"/>
                    <a:pt x="80" y="126"/>
                    <a:pt x="77" y="129"/>
                  </a:cubicBezTo>
                  <a:cubicBezTo>
                    <a:pt x="72" y="134"/>
                    <a:pt x="68" y="138"/>
                    <a:pt x="64" y="143"/>
                  </a:cubicBezTo>
                  <a:cubicBezTo>
                    <a:pt x="55" y="152"/>
                    <a:pt x="45" y="16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48" y="164"/>
                    <a:pt x="56" y="155"/>
                    <a:pt x="65" y="147"/>
                  </a:cubicBezTo>
                  <a:cubicBezTo>
                    <a:pt x="76" y="137"/>
                    <a:pt x="88" y="12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8" y="120"/>
                    <a:pt x="97" y="122"/>
                    <a:pt x="95" y="124"/>
                  </a:cubicBezTo>
                  <a:cubicBezTo>
                    <a:pt x="89" y="129"/>
                    <a:pt x="84" y="135"/>
                    <a:pt x="78" y="140"/>
                  </a:cubicBezTo>
                  <a:cubicBezTo>
                    <a:pt x="68" y="150"/>
                    <a:pt x="56" y="159"/>
                    <a:pt x="46" y="169"/>
                  </a:cubicBezTo>
                  <a:cubicBezTo>
                    <a:pt x="46" y="170"/>
                    <a:pt x="46" y="170"/>
                    <a:pt x="46" y="170"/>
                  </a:cubicBezTo>
                  <a:moveTo>
                    <a:pt x="110" y="172"/>
                  </a:moveTo>
                  <a:cubicBezTo>
                    <a:pt x="106" y="172"/>
                    <a:pt x="102" y="172"/>
                    <a:pt x="98" y="171"/>
                  </a:cubicBezTo>
                  <a:cubicBezTo>
                    <a:pt x="107" y="165"/>
                    <a:pt x="115" y="155"/>
                    <a:pt x="124" y="148"/>
                  </a:cubicBezTo>
                  <a:cubicBezTo>
                    <a:pt x="134" y="139"/>
                    <a:pt x="144" y="129"/>
                    <a:pt x="154" y="120"/>
                  </a:cubicBezTo>
                  <a:cubicBezTo>
                    <a:pt x="156" y="118"/>
                    <a:pt x="158" y="117"/>
                    <a:pt x="160" y="115"/>
                  </a:cubicBezTo>
                  <a:cubicBezTo>
                    <a:pt x="161" y="114"/>
                    <a:pt x="162" y="112"/>
                    <a:pt x="164" y="111"/>
                  </a:cubicBezTo>
                  <a:cubicBezTo>
                    <a:pt x="163" y="113"/>
                    <a:pt x="161" y="114"/>
                    <a:pt x="160" y="116"/>
                  </a:cubicBezTo>
                  <a:cubicBezTo>
                    <a:pt x="156" y="121"/>
                    <a:pt x="151" y="125"/>
                    <a:pt x="147" y="130"/>
                  </a:cubicBezTo>
                  <a:cubicBezTo>
                    <a:pt x="140" y="138"/>
                    <a:pt x="133" y="147"/>
                    <a:pt x="125" y="155"/>
                  </a:cubicBezTo>
                  <a:cubicBezTo>
                    <a:pt x="120" y="161"/>
                    <a:pt x="115" y="166"/>
                    <a:pt x="110" y="172"/>
                  </a:cubicBezTo>
                  <a:moveTo>
                    <a:pt x="17" y="164"/>
                  </a:moveTo>
                  <a:cubicBezTo>
                    <a:pt x="17" y="164"/>
                    <a:pt x="21" y="159"/>
                    <a:pt x="22" y="159"/>
                  </a:cubicBezTo>
                  <a:cubicBezTo>
                    <a:pt x="24" y="156"/>
                    <a:pt x="27" y="154"/>
                    <a:pt x="30" y="152"/>
                  </a:cubicBezTo>
                  <a:cubicBezTo>
                    <a:pt x="35" y="148"/>
                    <a:pt x="40" y="143"/>
                    <a:pt x="45" y="138"/>
                  </a:cubicBezTo>
                  <a:cubicBezTo>
                    <a:pt x="56" y="129"/>
                    <a:pt x="66" y="118"/>
                    <a:pt x="76" y="108"/>
                  </a:cubicBezTo>
                  <a:cubicBezTo>
                    <a:pt x="78" y="111"/>
                    <a:pt x="81" y="113"/>
                    <a:pt x="83" y="115"/>
                  </a:cubicBezTo>
                  <a:cubicBezTo>
                    <a:pt x="59" y="127"/>
                    <a:pt x="41" y="147"/>
                    <a:pt x="19" y="163"/>
                  </a:cubicBezTo>
                  <a:cubicBezTo>
                    <a:pt x="18" y="163"/>
                    <a:pt x="17" y="164"/>
                    <a:pt x="17" y="164"/>
                  </a:cubicBezTo>
                  <a:moveTo>
                    <a:pt x="91" y="130"/>
                  </a:moveTo>
                  <a:cubicBezTo>
                    <a:pt x="95" y="126"/>
                    <a:pt x="99" y="121"/>
                    <a:pt x="103" y="117"/>
                  </a:cubicBezTo>
                  <a:cubicBezTo>
                    <a:pt x="109" y="115"/>
                    <a:pt x="113" y="109"/>
                    <a:pt x="118" y="106"/>
                  </a:cubicBezTo>
                  <a:cubicBezTo>
                    <a:pt x="115" y="109"/>
                    <a:pt x="113" y="111"/>
                    <a:pt x="110" y="114"/>
                  </a:cubicBezTo>
                  <a:cubicBezTo>
                    <a:pt x="105" y="119"/>
                    <a:pt x="99" y="123"/>
                    <a:pt x="94" y="127"/>
                  </a:cubicBezTo>
                  <a:cubicBezTo>
                    <a:pt x="93" y="128"/>
                    <a:pt x="92" y="129"/>
                    <a:pt x="91" y="130"/>
                  </a:cubicBezTo>
                  <a:moveTo>
                    <a:pt x="59" y="171"/>
                  </a:moveTo>
                  <a:cubicBezTo>
                    <a:pt x="64" y="168"/>
                    <a:pt x="68" y="164"/>
                    <a:pt x="71" y="160"/>
                  </a:cubicBezTo>
                  <a:cubicBezTo>
                    <a:pt x="77" y="155"/>
                    <a:pt x="83" y="150"/>
                    <a:pt x="89" y="145"/>
                  </a:cubicBezTo>
                  <a:cubicBezTo>
                    <a:pt x="101" y="134"/>
                    <a:pt x="112" y="123"/>
                    <a:pt x="123" y="112"/>
                  </a:cubicBezTo>
                  <a:cubicBezTo>
                    <a:pt x="125" y="110"/>
                    <a:pt x="130" y="107"/>
                    <a:pt x="131" y="105"/>
                  </a:cubicBezTo>
                  <a:cubicBezTo>
                    <a:pt x="129" y="109"/>
                    <a:pt x="125" y="113"/>
                    <a:pt x="122" y="116"/>
                  </a:cubicBezTo>
                  <a:cubicBezTo>
                    <a:pt x="116" y="122"/>
                    <a:pt x="112" y="128"/>
                    <a:pt x="108" y="134"/>
                  </a:cubicBezTo>
                  <a:cubicBezTo>
                    <a:pt x="103" y="140"/>
                    <a:pt x="97" y="145"/>
                    <a:pt x="92" y="150"/>
                  </a:cubicBezTo>
                  <a:cubicBezTo>
                    <a:pt x="86" y="157"/>
                    <a:pt x="81" y="164"/>
                    <a:pt x="74" y="169"/>
                  </a:cubicBezTo>
                  <a:cubicBezTo>
                    <a:pt x="73" y="170"/>
                    <a:pt x="73" y="170"/>
                    <a:pt x="74" y="170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70" y="170"/>
                    <a:pt x="67" y="170"/>
                    <a:pt x="64" y="171"/>
                  </a:cubicBezTo>
                  <a:cubicBezTo>
                    <a:pt x="62" y="171"/>
                    <a:pt x="61" y="171"/>
                    <a:pt x="59" y="171"/>
                  </a:cubicBezTo>
                  <a:moveTo>
                    <a:pt x="90" y="168"/>
                  </a:moveTo>
                  <a:cubicBezTo>
                    <a:pt x="91" y="168"/>
                    <a:pt x="91" y="168"/>
                    <a:pt x="92" y="166"/>
                  </a:cubicBezTo>
                  <a:cubicBezTo>
                    <a:pt x="101" y="155"/>
                    <a:pt x="112" y="146"/>
                    <a:pt x="122" y="137"/>
                  </a:cubicBezTo>
                  <a:cubicBezTo>
                    <a:pt x="135" y="126"/>
                    <a:pt x="146" y="114"/>
                    <a:pt x="159" y="104"/>
                  </a:cubicBezTo>
                  <a:cubicBezTo>
                    <a:pt x="154" y="108"/>
                    <a:pt x="148" y="115"/>
                    <a:pt x="144" y="120"/>
                  </a:cubicBezTo>
                  <a:cubicBezTo>
                    <a:pt x="138" y="126"/>
                    <a:pt x="133" y="132"/>
                    <a:pt x="128" y="138"/>
                  </a:cubicBezTo>
                  <a:cubicBezTo>
                    <a:pt x="122" y="144"/>
                    <a:pt x="117" y="150"/>
                    <a:pt x="112" y="156"/>
                  </a:cubicBezTo>
                  <a:cubicBezTo>
                    <a:pt x="107" y="162"/>
                    <a:pt x="101" y="166"/>
                    <a:pt x="96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89" y="171"/>
                    <a:pt x="81" y="170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0" y="167"/>
                    <a:pt x="84" y="163"/>
                    <a:pt x="88" y="158"/>
                  </a:cubicBezTo>
                  <a:cubicBezTo>
                    <a:pt x="94" y="152"/>
                    <a:pt x="100" y="147"/>
                    <a:pt x="106" y="141"/>
                  </a:cubicBezTo>
                  <a:cubicBezTo>
                    <a:pt x="118" y="130"/>
                    <a:pt x="130" y="120"/>
                    <a:pt x="142" y="108"/>
                  </a:cubicBezTo>
                  <a:cubicBezTo>
                    <a:pt x="138" y="112"/>
                    <a:pt x="134" y="120"/>
                    <a:pt x="129" y="125"/>
                  </a:cubicBezTo>
                  <a:cubicBezTo>
                    <a:pt x="125" y="130"/>
                    <a:pt x="119" y="135"/>
                    <a:pt x="114" y="140"/>
                  </a:cubicBezTo>
                  <a:cubicBezTo>
                    <a:pt x="105" y="149"/>
                    <a:pt x="95" y="159"/>
                    <a:pt x="87" y="170"/>
                  </a:cubicBezTo>
                  <a:cubicBezTo>
                    <a:pt x="87" y="170"/>
                    <a:pt x="88" y="170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0"/>
                    <a:pt x="89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moveTo>
                    <a:pt x="90" y="154"/>
                  </a:moveTo>
                  <a:cubicBezTo>
                    <a:pt x="91" y="154"/>
                    <a:pt x="91" y="153"/>
                    <a:pt x="91" y="153"/>
                  </a:cubicBezTo>
                  <a:cubicBezTo>
                    <a:pt x="96" y="147"/>
                    <a:pt x="102" y="142"/>
                    <a:pt x="107" y="137"/>
                  </a:cubicBezTo>
                  <a:cubicBezTo>
                    <a:pt x="112" y="131"/>
                    <a:pt x="115" y="124"/>
                    <a:pt x="121" y="119"/>
                  </a:cubicBezTo>
                  <a:cubicBezTo>
                    <a:pt x="125" y="114"/>
                    <a:pt x="130" y="110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6" y="105"/>
                    <a:pt x="138" y="106"/>
                    <a:pt x="141" y="107"/>
                  </a:cubicBezTo>
                  <a:cubicBezTo>
                    <a:pt x="136" y="112"/>
                    <a:pt x="131" y="117"/>
                    <a:pt x="126" y="122"/>
                  </a:cubicBezTo>
                  <a:cubicBezTo>
                    <a:pt x="119" y="127"/>
                    <a:pt x="113" y="133"/>
                    <a:pt x="107" y="139"/>
                  </a:cubicBezTo>
                  <a:cubicBezTo>
                    <a:pt x="101" y="144"/>
                    <a:pt x="96" y="149"/>
                    <a:pt x="90" y="154"/>
                  </a:cubicBezTo>
                  <a:moveTo>
                    <a:pt x="146" y="108"/>
                  </a:moveTo>
                  <a:cubicBezTo>
                    <a:pt x="147" y="108"/>
                    <a:pt x="149" y="108"/>
                    <a:pt x="150" y="108"/>
                  </a:cubicBezTo>
                  <a:cubicBezTo>
                    <a:pt x="152" y="107"/>
                    <a:pt x="155" y="103"/>
                    <a:pt x="157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46" y="113"/>
                    <a:pt x="135" y="124"/>
                    <a:pt x="123" y="134"/>
                  </a:cubicBezTo>
                  <a:cubicBezTo>
                    <a:pt x="117" y="140"/>
                    <a:pt x="111" y="145"/>
                    <a:pt x="105" y="151"/>
                  </a:cubicBezTo>
                  <a:cubicBezTo>
                    <a:pt x="109" y="146"/>
                    <a:pt x="114" y="142"/>
                    <a:pt x="119" y="137"/>
                  </a:cubicBezTo>
                  <a:cubicBezTo>
                    <a:pt x="128" y="128"/>
                    <a:pt x="136" y="119"/>
                    <a:pt x="143" y="108"/>
                  </a:cubicBezTo>
                  <a:cubicBezTo>
                    <a:pt x="143" y="108"/>
                    <a:pt x="144" y="108"/>
                    <a:pt x="145" y="108"/>
                  </a:cubicBezTo>
                  <a:cubicBezTo>
                    <a:pt x="145" y="108"/>
                    <a:pt x="145" y="108"/>
                    <a:pt x="146" y="108"/>
                  </a:cubicBezTo>
                  <a:moveTo>
                    <a:pt x="11" y="159"/>
                  </a:moveTo>
                  <a:cubicBezTo>
                    <a:pt x="9" y="156"/>
                    <a:pt x="9" y="153"/>
                    <a:pt x="10" y="150"/>
                  </a:cubicBezTo>
                  <a:cubicBezTo>
                    <a:pt x="20" y="144"/>
                    <a:pt x="28" y="136"/>
                    <a:pt x="36" y="129"/>
                  </a:cubicBezTo>
                  <a:cubicBezTo>
                    <a:pt x="42" y="123"/>
                    <a:pt x="49" y="119"/>
                    <a:pt x="55" y="114"/>
                  </a:cubicBezTo>
                  <a:cubicBezTo>
                    <a:pt x="58" y="112"/>
                    <a:pt x="62" y="109"/>
                    <a:pt x="65" y="107"/>
                  </a:cubicBezTo>
                  <a:cubicBezTo>
                    <a:pt x="66" y="106"/>
                    <a:pt x="68" y="105"/>
                    <a:pt x="6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69" y="104"/>
                    <a:pt x="68" y="106"/>
                  </a:cubicBezTo>
                  <a:cubicBezTo>
                    <a:pt x="67" y="107"/>
                    <a:pt x="65" y="108"/>
                    <a:pt x="65" y="108"/>
                  </a:cubicBezTo>
                  <a:cubicBezTo>
                    <a:pt x="65" y="108"/>
                    <a:pt x="65" y="108"/>
                    <a:pt x="66" y="108"/>
                  </a:cubicBezTo>
                  <a:cubicBezTo>
                    <a:pt x="50" y="128"/>
                    <a:pt x="26" y="139"/>
                    <a:pt x="11" y="159"/>
                  </a:cubicBezTo>
                  <a:moveTo>
                    <a:pt x="115" y="154"/>
                  </a:moveTo>
                  <a:cubicBezTo>
                    <a:pt x="116" y="153"/>
                    <a:pt x="116" y="153"/>
                    <a:pt x="116" y="153"/>
                  </a:cubicBezTo>
                  <a:cubicBezTo>
                    <a:pt x="121" y="147"/>
                    <a:pt x="127" y="141"/>
                    <a:pt x="132" y="135"/>
                  </a:cubicBezTo>
                  <a:cubicBezTo>
                    <a:pt x="141" y="125"/>
                    <a:pt x="153" y="115"/>
                    <a:pt x="160" y="103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6" y="107"/>
                    <a:pt x="171" y="112"/>
                    <a:pt x="176" y="118"/>
                  </a:cubicBezTo>
                  <a:cubicBezTo>
                    <a:pt x="161" y="129"/>
                    <a:pt x="149" y="144"/>
                    <a:pt x="136" y="157"/>
                  </a:cubicBezTo>
                  <a:cubicBezTo>
                    <a:pt x="139" y="154"/>
                    <a:pt x="141" y="151"/>
                    <a:pt x="143" y="148"/>
                  </a:cubicBezTo>
                  <a:cubicBezTo>
                    <a:pt x="152" y="137"/>
                    <a:pt x="162" y="127"/>
                    <a:pt x="171" y="117"/>
                  </a:cubicBezTo>
                  <a:cubicBezTo>
                    <a:pt x="171" y="117"/>
                    <a:pt x="171" y="116"/>
                    <a:pt x="171" y="116"/>
                  </a:cubicBezTo>
                  <a:cubicBezTo>
                    <a:pt x="171" y="116"/>
                    <a:pt x="170" y="116"/>
                    <a:pt x="170" y="116"/>
                  </a:cubicBezTo>
                  <a:cubicBezTo>
                    <a:pt x="159" y="123"/>
                    <a:pt x="150" y="131"/>
                    <a:pt x="140" y="140"/>
                  </a:cubicBezTo>
                  <a:cubicBezTo>
                    <a:pt x="141" y="139"/>
                    <a:pt x="142" y="138"/>
                    <a:pt x="143" y="137"/>
                  </a:cubicBezTo>
                  <a:cubicBezTo>
                    <a:pt x="150" y="128"/>
                    <a:pt x="161" y="120"/>
                    <a:pt x="166" y="109"/>
                  </a:cubicBezTo>
                  <a:cubicBezTo>
                    <a:pt x="166" y="109"/>
                    <a:pt x="166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54" y="119"/>
                    <a:pt x="143" y="130"/>
                    <a:pt x="131" y="140"/>
                  </a:cubicBezTo>
                  <a:cubicBezTo>
                    <a:pt x="126" y="145"/>
                    <a:pt x="120" y="149"/>
                    <a:pt x="115" y="154"/>
                  </a:cubicBezTo>
                  <a:moveTo>
                    <a:pt x="61" y="169"/>
                  </a:moveTo>
                  <a:cubicBezTo>
                    <a:pt x="64" y="165"/>
                    <a:pt x="67" y="162"/>
                    <a:pt x="71" y="159"/>
                  </a:cubicBezTo>
                  <a:cubicBezTo>
                    <a:pt x="77" y="153"/>
                    <a:pt x="83" y="148"/>
                    <a:pt x="89" y="142"/>
                  </a:cubicBezTo>
                  <a:cubicBezTo>
                    <a:pt x="101" y="130"/>
                    <a:pt x="112" y="116"/>
                    <a:pt x="122" y="103"/>
                  </a:cubicBezTo>
                  <a:cubicBezTo>
                    <a:pt x="124" y="103"/>
                    <a:pt x="126" y="103"/>
                    <a:pt x="128" y="103"/>
                  </a:cubicBezTo>
                  <a:cubicBezTo>
                    <a:pt x="128" y="103"/>
                    <a:pt x="129" y="103"/>
                    <a:pt x="130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20" y="111"/>
                    <a:pt x="110" y="122"/>
                    <a:pt x="100" y="132"/>
                  </a:cubicBezTo>
                  <a:cubicBezTo>
                    <a:pt x="89" y="143"/>
                    <a:pt x="77" y="153"/>
                    <a:pt x="66" y="164"/>
                  </a:cubicBezTo>
                  <a:cubicBezTo>
                    <a:pt x="65" y="166"/>
                    <a:pt x="63" y="167"/>
                    <a:pt x="62" y="168"/>
                  </a:cubicBezTo>
                  <a:cubicBezTo>
                    <a:pt x="61" y="169"/>
                    <a:pt x="61" y="169"/>
                    <a:pt x="61" y="169"/>
                  </a:cubicBezTo>
                  <a:moveTo>
                    <a:pt x="12" y="158"/>
                  </a:moveTo>
                  <a:cubicBezTo>
                    <a:pt x="14" y="156"/>
                    <a:pt x="16" y="154"/>
                    <a:pt x="18" y="152"/>
                  </a:cubicBezTo>
                  <a:cubicBezTo>
                    <a:pt x="34" y="134"/>
                    <a:pt x="57" y="123"/>
                    <a:pt x="71" y="102"/>
                  </a:cubicBezTo>
                  <a:cubicBezTo>
                    <a:pt x="73" y="104"/>
                    <a:pt x="74" y="105"/>
                    <a:pt x="75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3" y="109"/>
                    <a:pt x="73" y="109"/>
                    <a:pt x="72" y="110"/>
                  </a:cubicBezTo>
                  <a:cubicBezTo>
                    <a:pt x="61" y="120"/>
                    <a:pt x="49" y="129"/>
                    <a:pt x="37" y="138"/>
                  </a:cubicBezTo>
                  <a:cubicBezTo>
                    <a:pt x="32" y="142"/>
                    <a:pt x="26" y="147"/>
                    <a:pt x="21" y="151"/>
                  </a:cubicBezTo>
                  <a:cubicBezTo>
                    <a:pt x="18" y="153"/>
                    <a:pt x="15" y="156"/>
                    <a:pt x="12" y="158"/>
                  </a:cubicBezTo>
                  <a:moveTo>
                    <a:pt x="10" y="149"/>
                  </a:moveTo>
                  <a:cubicBezTo>
                    <a:pt x="10" y="149"/>
                    <a:pt x="10" y="149"/>
                    <a:pt x="10" y="149"/>
                  </a:cubicBezTo>
                  <a:cubicBezTo>
                    <a:pt x="28" y="131"/>
                    <a:pt x="50" y="117"/>
                    <a:pt x="67" y="99"/>
                  </a:cubicBezTo>
                  <a:cubicBezTo>
                    <a:pt x="68" y="100"/>
                    <a:pt x="69" y="100"/>
                    <a:pt x="70" y="101"/>
                  </a:cubicBezTo>
                  <a:cubicBezTo>
                    <a:pt x="60" y="109"/>
                    <a:pt x="49" y="117"/>
                    <a:pt x="39" y="125"/>
                  </a:cubicBezTo>
                  <a:cubicBezTo>
                    <a:pt x="34" y="129"/>
                    <a:pt x="29" y="133"/>
                    <a:pt x="24" y="138"/>
                  </a:cubicBezTo>
                  <a:cubicBezTo>
                    <a:pt x="20" y="141"/>
                    <a:pt x="13" y="146"/>
                    <a:pt x="10" y="149"/>
                  </a:cubicBezTo>
                  <a:moveTo>
                    <a:pt x="31" y="111"/>
                  </a:moveTo>
                  <a:cubicBezTo>
                    <a:pt x="33" y="109"/>
                    <a:pt x="35" y="106"/>
                    <a:pt x="36" y="104"/>
                  </a:cubicBezTo>
                  <a:cubicBezTo>
                    <a:pt x="37" y="104"/>
                    <a:pt x="38" y="103"/>
                    <a:pt x="38" y="102"/>
                  </a:cubicBezTo>
                  <a:cubicBezTo>
                    <a:pt x="41" y="101"/>
                    <a:pt x="44" y="100"/>
                    <a:pt x="47" y="98"/>
                  </a:cubicBezTo>
                  <a:cubicBezTo>
                    <a:pt x="42" y="103"/>
                    <a:pt x="36" y="107"/>
                    <a:pt x="31" y="111"/>
                  </a:cubicBezTo>
                  <a:moveTo>
                    <a:pt x="10" y="147"/>
                  </a:moveTo>
                  <a:cubicBezTo>
                    <a:pt x="11" y="144"/>
                    <a:pt x="12" y="141"/>
                    <a:pt x="13" y="138"/>
                  </a:cubicBezTo>
                  <a:cubicBezTo>
                    <a:pt x="22" y="130"/>
                    <a:pt x="32" y="123"/>
                    <a:pt x="41" y="115"/>
                  </a:cubicBezTo>
                  <a:cubicBezTo>
                    <a:pt x="46" y="111"/>
                    <a:pt x="51" y="107"/>
                    <a:pt x="57" y="103"/>
                  </a:cubicBezTo>
                  <a:cubicBezTo>
                    <a:pt x="59" y="102"/>
                    <a:pt x="61" y="100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9"/>
                    <a:pt x="64" y="100"/>
                    <a:pt x="63" y="101"/>
                  </a:cubicBezTo>
                  <a:cubicBezTo>
                    <a:pt x="47" y="118"/>
                    <a:pt x="27" y="130"/>
                    <a:pt x="10" y="147"/>
                  </a:cubicBezTo>
                  <a:moveTo>
                    <a:pt x="17" y="133"/>
                  </a:moveTo>
                  <a:cubicBezTo>
                    <a:pt x="18" y="133"/>
                    <a:pt x="18" y="132"/>
                    <a:pt x="19" y="132"/>
                  </a:cubicBezTo>
                  <a:cubicBezTo>
                    <a:pt x="23" y="127"/>
                    <a:pt x="28" y="123"/>
                    <a:pt x="34" y="119"/>
                  </a:cubicBezTo>
                  <a:cubicBezTo>
                    <a:pt x="43" y="112"/>
                    <a:pt x="53" y="105"/>
                    <a:pt x="61" y="96"/>
                  </a:cubicBezTo>
                  <a:cubicBezTo>
                    <a:pt x="62" y="97"/>
                    <a:pt x="63" y="97"/>
                    <a:pt x="64" y="97"/>
                  </a:cubicBezTo>
                  <a:cubicBezTo>
                    <a:pt x="58" y="101"/>
                    <a:pt x="52" y="105"/>
                    <a:pt x="46" y="110"/>
                  </a:cubicBezTo>
                  <a:cubicBezTo>
                    <a:pt x="37" y="118"/>
                    <a:pt x="27" y="125"/>
                    <a:pt x="17" y="133"/>
                  </a:cubicBezTo>
                  <a:moveTo>
                    <a:pt x="17" y="132"/>
                  </a:moveTo>
                  <a:cubicBezTo>
                    <a:pt x="19" y="127"/>
                    <a:pt x="23" y="122"/>
                    <a:pt x="26" y="119"/>
                  </a:cubicBezTo>
                  <a:cubicBezTo>
                    <a:pt x="31" y="115"/>
                    <a:pt x="36" y="110"/>
                    <a:pt x="41" y="106"/>
                  </a:cubicBezTo>
                  <a:cubicBezTo>
                    <a:pt x="45" y="104"/>
                    <a:pt x="48" y="102"/>
                    <a:pt x="51" y="100"/>
                  </a:cubicBezTo>
                  <a:cubicBezTo>
                    <a:pt x="54" y="98"/>
                    <a:pt x="57" y="97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7"/>
                    <a:pt x="56" y="100"/>
                    <a:pt x="56" y="100"/>
                  </a:cubicBezTo>
                  <a:cubicBezTo>
                    <a:pt x="47" y="108"/>
                    <a:pt x="38" y="114"/>
                    <a:pt x="28" y="121"/>
                  </a:cubicBezTo>
                  <a:cubicBezTo>
                    <a:pt x="24" y="124"/>
                    <a:pt x="20" y="128"/>
                    <a:pt x="17" y="132"/>
                  </a:cubicBezTo>
                  <a:moveTo>
                    <a:pt x="40" y="106"/>
                  </a:moveTo>
                  <a:cubicBezTo>
                    <a:pt x="44" y="103"/>
                    <a:pt x="47" y="100"/>
                    <a:pt x="51" y="97"/>
                  </a:cubicBezTo>
                  <a:cubicBezTo>
                    <a:pt x="53" y="97"/>
                    <a:pt x="54" y="96"/>
                    <a:pt x="56" y="96"/>
                  </a:cubicBezTo>
                  <a:cubicBezTo>
                    <a:pt x="51" y="99"/>
                    <a:pt x="45" y="102"/>
                    <a:pt x="40" y="106"/>
                  </a:cubicBezTo>
                  <a:moveTo>
                    <a:pt x="43" y="95"/>
                  </a:moveTo>
                  <a:cubicBezTo>
                    <a:pt x="50" y="85"/>
                    <a:pt x="58" y="75"/>
                    <a:pt x="64" y="65"/>
                  </a:cubicBezTo>
                  <a:cubicBezTo>
                    <a:pt x="77" y="46"/>
                    <a:pt x="71" y="25"/>
                    <a:pt x="60" y="6"/>
                  </a:cubicBezTo>
                  <a:cubicBezTo>
                    <a:pt x="68" y="5"/>
                    <a:pt x="76" y="5"/>
                    <a:pt x="84" y="5"/>
                  </a:cubicBezTo>
                  <a:cubicBezTo>
                    <a:pt x="88" y="5"/>
                    <a:pt x="91" y="5"/>
                    <a:pt x="95" y="5"/>
                  </a:cubicBezTo>
                  <a:cubicBezTo>
                    <a:pt x="98" y="5"/>
                    <a:pt x="102" y="5"/>
                    <a:pt x="105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03" y="20"/>
                    <a:pt x="99" y="35"/>
                    <a:pt x="108" y="52"/>
                  </a:cubicBezTo>
                  <a:cubicBezTo>
                    <a:pt x="118" y="70"/>
                    <a:pt x="139" y="84"/>
                    <a:pt x="154" y="97"/>
                  </a:cubicBezTo>
                  <a:cubicBezTo>
                    <a:pt x="155" y="98"/>
                    <a:pt x="155" y="98"/>
                    <a:pt x="156" y="99"/>
                  </a:cubicBezTo>
                  <a:cubicBezTo>
                    <a:pt x="154" y="99"/>
                    <a:pt x="153" y="100"/>
                    <a:pt x="151" y="101"/>
                  </a:cubicBezTo>
                  <a:cubicBezTo>
                    <a:pt x="150" y="103"/>
                    <a:pt x="148" y="103"/>
                    <a:pt x="146" y="103"/>
                  </a:cubicBezTo>
                  <a:cubicBezTo>
                    <a:pt x="141" y="103"/>
                    <a:pt x="135" y="99"/>
                    <a:pt x="131" y="98"/>
                  </a:cubicBezTo>
                  <a:cubicBezTo>
                    <a:pt x="130" y="98"/>
                    <a:pt x="128" y="98"/>
                    <a:pt x="127" y="98"/>
                  </a:cubicBezTo>
                  <a:cubicBezTo>
                    <a:pt x="117" y="98"/>
                    <a:pt x="110" y="107"/>
                    <a:pt x="102" y="112"/>
                  </a:cubicBezTo>
                  <a:cubicBezTo>
                    <a:pt x="99" y="114"/>
                    <a:pt x="97" y="115"/>
                    <a:pt x="95" y="115"/>
                  </a:cubicBezTo>
                  <a:cubicBezTo>
                    <a:pt x="85" y="115"/>
                    <a:pt x="78" y="101"/>
                    <a:pt x="71" y="96"/>
                  </a:cubicBezTo>
                  <a:cubicBezTo>
                    <a:pt x="66" y="93"/>
                    <a:pt x="62" y="92"/>
                    <a:pt x="58" y="92"/>
                  </a:cubicBezTo>
                  <a:cubicBezTo>
                    <a:pt x="53" y="92"/>
                    <a:pt x="48" y="93"/>
                    <a:pt x="43" y="95"/>
                  </a:cubicBezTo>
                  <a:moveTo>
                    <a:pt x="84" y="0"/>
                  </a:moveTo>
                  <a:cubicBezTo>
                    <a:pt x="75" y="0"/>
                    <a:pt x="66" y="0"/>
                    <a:pt x="57" y="2"/>
                  </a:cubicBezTo>
                  <a:cubicBezTo>
                    <a:pt x="55" y="3"/>
                    <a:pt x="55" y="4"/>
                    <a:pt x="55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61" y="18"/>
                    <a:pt x="66" y="28"/>
                    <a:pt x="67" y="39"/>
                  </a:cubicBezTo>
                  <a:cubicBezTo>
                    <a:pt x="68" y="53"/>
                    <a:pt x="60" y="64"/>
                    <a:pt x="52" y="74"/>
                  </a:cubicBezTo>
                  <a:cubicBezTo>
                    <a:pt x="40" y="91"/>
                    <a:pt x="28" y="107"/>
                    <a:pt x="17" y="123"/>
                  </a:cubicBezTo>
                  <a:cubicBezTo>
                    <a:pt x="9" y="135"/>
                    <a:pt x="0" y="151"/>
                    <a:pt x="9" y="164"/>
                  </a:cubicBezTo>
                  <a:cubicBezTo>
                    <a:pt x="16" y="175"/>
                    <a:pt x="32" y="176"/>
                    <a:pt x="44" y="17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52" y="176"/>
                    <a:pt x="59" y="175"/>
                    <a:pt x="67" y="175"/>
                  </a:cubicBezTo>
                  <a:cubicBezTo>
                    <a:pt x="70" y="175"/>
                    <a:pt x="72" y="175"/>
                    <a:pt x="75" y="175"/>
                  </a:cubicBezTo>
                  <a:cubicBezTo>
                    <a:pt x="85" y="175"/>
                    <a:pt x="95" y="176"/>
                    <a:pt x="105" y="176"/>
                  </a:cubicBezTo>
                  <a:cubicBezTo>
                    <a:pt x="119" y="177"/>
                    <a:pt x="133" y="179"/>
                    <a:pt x="146" y="179"/>
                  </a:cubicBezTo>
                  <a:cubicBezTo>
                    <a:pt x="154" y="179"/>
                    <a:pt x="161" y="179"/>
                    <a:pt x="168" y="177"/>
                  </a:cubicBezTo>
                  <a:cubicBezTo>
                    <a:pt x="184" y="174"/>
                    <a:pt x="198" y="163"/>
                    <a:pt x="195" y="146"/>
                  </a:cubicBezTo>
                  <a:cubicBezTo>
                    <a:pt x="193" y="128"/>
                    <a:pt x="178" y="113"/>
                    <a:pt x="165" y="101"/>
                  </a:cubicBezTo>
                  <a:cubicBezTo>
                    <a:pt x="151" y="87"/>
                    <a:pt x="135" y="76"/>
                    <a:pt x="122" y="62"/>
                  </a:cubicBezTo>
                  <a:cubicBezTo>
                    <a:pt x="114" y="54"/>
                    <a:pt x="108" y="44"/>
                    <a:pt x="107" y="33"/>
                  </a:cubicBezTo>
                  <a:cubicBezTo>
                    <a:pt x="107" y="23"/>
                    <a:pt x="112" y="13"/>
                    <a:pt x="118" y="5"/>
                  </a:cubicBezTo>
                  <a:cubicBezTo>
                    <a:pt x="118" y="3"/>
                    <a:pt x="118" y="2"/>
                    <a:pt x="117" y="2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08" y="0"/>
                    <a:pt x="105" y="0"/>
                  </a:cubicBezTo>
                  <a:cubicBezTo>
                    <a:pt x="101" y="0"/>
                    <a:pt x="98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2415844" y="3452739"/>
              <a:ext cx="312738" cy="360363"/>
            </a:xfrm>
            <a:custGeom>
              <a:avLst/>
              <a:gdLst>
                <a:gd name="T0" fmla="*/ 34 w 74"/>
                <a:gd name="T1" fmla="*/ 75 h 85"/>
                <a:gd name="T2" fmla="*/ 48 w 74"/>
                <a:gd name="T3" fmla="*/ 63 h 85"/>
                <a:gd name="T4" fmla="*/ 48 w 74"/>
                <a:gd name="T5" fmla="*/ 60 h 85"/>
                <a:gd name="T6" fmla="*/ 32 w 74"/>
                <a:gd name="T7" fmla="*/ 76 h 85"/>
                <a:gd name="T8" fmla="*/ 28 w 74"/>
                <a:gd name="T9" fmla="*/ 80 h 85"/>
                <a:gd name="T10" fmla="*/ 60 w 74"/>
                <a:gd name="T11" fmla="*/ 54 h 85"/>
                <a:gd name="T12" fmla="*/ 59 w 74"/>
                <a:gd name="T13" fmla="*/ 59 h 85"/>
                <a:gd name="T14" fmla="*/ 64 w 74"/>
                <a:gd name="T15" fmla="*/ 59 h 85"/>
                <a:gd name="T16" fmla="*/ 67 w 74"/>
                <a:gd name="T17" fmla="*/ 60 h 85"/>
                <a:gd name="T18" fmla="*/ 64 w 74"/>
                <a:gd name="T19" fmla="*/ 67 h 85"/>
                <a:gd name="T20" fmla="*/ 54 w 74"/>
                <a:gd name="T21" fmla="*/ 78 h 85"/>
                <a:gd name="T22" fmla="*/ 27 w 74"/>
                <a:gd name="T23" fmla="*/ 81 h 85"/>
                <a:gd name="T24" fmla="*/ 29 w 74"/>
                <a:gd name="T25" fmla="*/ 52 h 85"/>
                <a:gd name="T26" fmla="*/ 7 w 74"/>
                <a:gd name="T27" fmla="*/ 68 h 85"/>
                <a:gd name="T28" fmla="*/ 20 w 74"/>
                <a:gd name="T29" fmla="*/ 54 h 85"/>
                <a:gd name="T30" fmla="*/ 49 w 74"/>
                <a:gd name="T31" fmla="*/ 66 h 85"/>
                <a:gd name="T32" fmla="*/ 69 w 74"/>
                <a:gd name="T33" fmla="*/ 54 h 85"/>
                <a:gd name="T34" fmla="*/ 50 w 74"/>
                <a:gd name="T35" fmla="*/ 77 h 85"/>
                <a:gd name="T36" fmla="*/ 49 w 74"/>
                <a:gd name="T37" fmla="*/ 75 h 85"/>
                <a:gd name="T38" fmla="*/ 69 w 74"/>
                <a:gd name="T39" fmla="*/ 54 h 85"/>
                <a:gd name="T40" fmla="*/ 67 w 74"/>
                <a:gd name="T41" fmla="*/ 53 h 85"/>
                <a:gd name="T42" fmla="*/ 32 w 74"/>
                <a:gd name="T43" fmla="*/ 81 h 85"/>
                <a:gd name="T44" fmla="*/ 24 w 74"/>
                <a:gd name="T45" fmla="*/ 51 h 85"/>
                <a:gd name="T46" fmla="*/ 12 w 74"/>
                <a:gd name="T47" fmla="*/ 75 h 85"/>
                <a:gd name="T48" fmla="*/ 38 w 74"/>
                <a:gd name="T49" fmla="*/ 51 h 85"/>
                <a:gd name="T50" fmla="*/ 15 w 74"/>
                <a:gd name="T51" fmla="*/ 77 h 85"/>
                <a:gd name="T52" fmla="*/ 30 w 74"/>
                <a:gd name="T53" fmla="*/ 65 h 85"/>
                <a:gd name="T54" fmla="*/ 43 w 74"/>
                <a:gd name="T55" fmla="*/ 59 h 85"/>
                <a:gd name="T56" fmla="*/ 47 w 74"/>
                <a:gd name="T57" fmla="*/ 50 h 85"/>
                <a:gd name="T58" fmla="*/ 12 w 74"/>
                <a:gd name="T59" fmla="*/ 54 h 85"/>
                <a:gd name="T60" fmla="*/ 16 w 74"/>
                <a:gd name="T61" fmla="*/ 53 h 85"/>
                <a:gd name="T62" fmla="*/ 13 w 74"/>
                <a:gd name="T63" fmla="*/ 76 h 85"/>
                <a:gd name="T64" fmla="*/ 42 w 74"/>
                <a:gd name="T65" fmla="*/ 52 h 85"/>
                <a:gd name="T66" fmla="*/ 14 w 74"/>
                <a:gd name="T67" fmla="*/ 58 h 85"/>
                <a:gd name="T68" fmla="*/ 6 w 74"/>
                <a:gd name="T69" fmla="*/ 66 h 85"/>
                <a:gd name="T70" fmla="*/ 49 w 74"/>
                <a:gd name="T71" fmla="*/ 50 h 85"/>
                <a:gd name="T72" fmla="*/ 34 w 74"/>
                <a:gd name="T73" fmla="*/ 67 h 85"/>
                <a:gd name="T74" fmla="*/ 18 w 74"/>
                <a:gd name="T75" fmla="*/ 77 h 85"/>
                <a:gd name="T76" fmla="*/ 11 w 74"/>
                <a:gd name="T77" fmla="*/ 49 h 85"/>
                <a:gd name="T78" fmla="*/ 46 w 74"/>
                <a:gd name="T79" fmla="*/ 49 h 85"/>
                <a:gd name="T80" fmla="*/ 10 w 74"/>
                <a:gd name="T81" fmla="*/ 72 h 85"/>
                <a:gd name="T82" fmla="*/ 44 w 74"/>
                <a:gd name="T83" fmla="*/ 49 h 85"/>
                <a:gd name="T84" fmla="*/ 24 w 74"/>
                <a:gd name="T85" fmla="*/ 64 h 85"/>
                <a:gd name="T86" fmla="*/ 3 w 74"/>
                <a:gd name="T87" fmla="*/ 53 h 85"/>
                <a:gd name="T88" fmla="*/ 3 w 74"/>
                <a:gd name="T89" fmla="*/ 55 h 85"/>
                <a:gd name="T90" fmla="*/ 3 w 74"/>
                <a:gd name="T91" fmla="*/ 53 h 85"/>
                <a:gd name="T92" fmla="*/ 12 w 74"/>
                <a:gd name="T93" fmla="*/ 48 h 85"/>
                <a:gd name="T94" fmla="*/ 6 w 74"/>
                <a:gd name="T95" fmla="*/ 62 h 85"/>
                <a:gd name="T96" fmla="*/ 4 w 74"/>
                <a:gd name="T97" fmla="*/ 58 h 85"/>
                <a:gd name="T98" fmla="*/ 12 w 74"/>
                <a:gd name="T99" fmla="*/ 48 h 85"/>
                <a:gd name="T100" fmla="*/ 43 w 74"/>
                <a:gd name="T101" fmla="*/ 23 h 85"/>
                <a:gd name="T102" fmla="*/ 68 w 74"/>
                <a:gd name="T103" fmla="*/ 49 h 85"/>
                <a:gd name="T104" fmla="*/ 34 w 74"/>
                <a:gd name="T105" fmla="*/ 48 h 85"/>
                <a:gd name="T106" fmla="*/ 3 w 74"/>
                <a:gd name="T107" fmla="*/ 47 h 85"/>
                <a:gd name="T108" fmla="*/ 32 w 74"/>
                <a:gd name="T109" fmla="*/ 23 h 85"/>
                <a:gd name="T110" fmla="*/ 28 w 74"/>
                <a:gd name="T111" fmla="*/ 21 h 85"/>
                <a:gd name="T112" fmla="*/ 37 w 74"/>
                <a:gd name="T113" fmla="*/ 85 h 85"/>
                <a:gd name="T114" fmla="*/ 45 w 74"/>
                <a:gd name="T115" fmla="*/ 2 h 85"/>
                <a:gd name="T116" fmla="*/ 31 w 74"/>
                <a:gd name="T117" fmla="*/ 0 h 85"/>
                <a:gd name="T118" fmla="*/ 31 w 74"/>
                <a:gd name="T1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85">
                  <a:moveTo>
                    <a:pt x="56" y="77"/>
                  </a:moveTo>
                  <a:cubicBezTo>
                    <a:pt x="58" y="75"/>
                    <a:pt x="60" y="73"/>
                    <a:pt x="62" y="70"/>
                  </a:cubicBezTo>
                  <a:cubicBezTo>
                    <a:pt x="63" y="69"/>
                    <a:pt x="64" y="68"/>
                    <a:pt x="66" y="67"/>
                  </a:cubicBezTo>
                  <a:cubicBezTo>
                    <a:pt x="63" y="71"/>
                    <a:pt x="60" y="74"/>
                    <a:pt x="56" y="77"/>
                  </a:cubicBezTo>
                  <a:moveTo>
                    <a:pt x="34" y="75"/>
                  </a:moveTo>
                  <a:cubicBezTo>
                    <a:pt x="36" y="72"/>
                    <a:pt x="39" y="69"/>
                    <a:pt x="42" y="67"/>
                  </a:cubicBezTo>
                  <a:cubicBezTo>
                    <a:pt x="47" y="63"/>
                    <a:pt x="53" y="59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57"/>
                    <a:pt x="52" y="60"/>
                    <a:pt x="48" y="63"/>
                  </a:cubicBezTo>
                  <a:cubicBezTo>
                    <a:pt x="43" y="67"/>
                    <a:pt x="39" y="71"/>
                    <a:pt x="34" y="75"/>
                  </a:cubicBezTo>
                  <a:moveTo>
                    <a:pt x="25" y="81"/>
                  </a:moveTo>
                  <a:cubicBezTo>
                    <a:pt x="24" y="81"/>
                    <a:pt x="22" y="80"/>
                    <a:pt x="20" y="80"/>
                  </a:cubicBezTo>
                  <a:cubicBezTo>
                    <a:pt x="27" y="75"/>
                    <a:pt x="34" y="70"/>
                    <a:pt x="41" y="65"/>
                  </a:cubicBezTo>
                  <a:cubicBezTo>
                    <a:pt x="43" y="63"/>
                    <a:pt x="46" y="62"/>
                    <a:pt x="48" y="60"/>
                  </a:cubicBezTo>
                  <a:cubicBezTo>
                    <a:pt x="50" y="58"/>
                    <a:pt x="52" y="57"/>
                    <a:pt x="54" y="55"/>
                  </a:cubicBezTo>
                  <a:cubicBezTo>
                    <a:pt x="55" y="54"/>
                    <a:pt x="56" y="54"/>
                    <a:pt x="56" y="54"/>
                  </a:cubicBezTo>
                  <a:cubicBezTo>
                    <a:pt x="56" y="54"/>
                    <a:pt x="56" y="54"/>
                    <a:pt x="55" y="55"/>
                  </a:cubicBezTo>
                  <a:cubicBezTo>
                    <a:pt x="51" y="60"/>
                    <a:pt x="45" y="64"/>
                    <a:pt x="40" y="68"/>
                  </a:cubicBezTo>
                  <a:cubicBezTo>
                    <a:pt x="37" y="70"/>
                    <a:pt x="34" y="73"/>
                    <a:pt x="32" y="76"/>
                  </a:cubicBezTo>
                  <a:cubicBezTo>
                    <a:pt x="30" y="77"/>
                    <a:pt x="29" y="78"/>
                    <a:pt x="28" y="79"/>
                  </a:cubicBezTo>
                  <a:cubicBezTo>
                    <a:pt x="27" y="80"/>
                    <a:pt x="26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moveTo>
                    <a:pt x="27" y="81"/>
                  </a:moveTo>
                  <a:cubicBezTo>
                    <a:pt x="27" y="81"/>
                    <a:pt x="28" y="81"/>
                    <a:pt x="28" y="80"/>
                  </a:cubicBezTo>
                  <a:cubicBezTo>
                    <a:pt x="29" y="79"/>
                    <a:pt x="30" y="79"/>
                    <a:pt x="30" y="78"/>
                  </a:cubicBezTo>
                  <a:cubicBezTo>
                    <a:pt x="36" y="74"/>
                    <a:pt x="41" y="69"/>
                    <a:pt x="46" y="65"/>
                  </a:cubicBezTo>
                  <a:cubicBezTo>
                    <a:pt x="49" y="63"/>
                    <a:pt x="52" y="61"/>
                    <a:pt x="54" y="58"/>
                  </a:cubicBezTo>
                  <a:cubicBezTo>
                    <a:pt x="55" y="57"/>
                    <a:pt x="57" y="56"/>
                    <a:pt x="58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53" y="64"/>
                    <a:pt x="40" y="71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1" y="74"/>
                    <a:pt x="52" y="66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ubicBezTo>
                    <a:pt x="57" y="62"/>
                    <a:pt x="54" y="65"/>
                    <a:pt x="51" y="67"/>
                  </a:cubicBezTo>
                  <a:cubicBezTo>
                    <a:pt x="46" y="72"/>
                    <a:pt x="40" y="77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46" y="75"/>
                    <a:pt x="55" y="67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1"/>
                    <a:pt x="59" y="64"/>
                    <a:pt x="56" y="67"/>
                  </a:cubicBezTo>
                  <a:cubicBezTo>
                    <a:pt x="51" y="72"/>
                    <a:pt x="46" y="76"/>
                    <a:pt x="41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50" y="76"/>
                    <a:pt x="57" y="68"/>
                    <a:pt x="65" y="61"/>
                  </a:cubicBezTo>
                  <a:cubicBezTo>
                    <a:pt x="66" y="61"/>
                    <a:pt x="67" y="60"/>
                    <a:pt x="67" y="60"/>
                  </a:cubicBezTo>
                  <a:cubicBezTo>
                    <a:pt x="67" y="60"/>
                    <a:pt x="66" y="62"/>
                    <a:pt x="65" y="62"/>
                  </a:cubicBezTo>
                  <a:cubicBezTo>
                    <a:pt x="64" y="64"/>
                    <a:pt x="62" y="65"/>
                    <a:pt x="60" y="67"/>
                  </a:cubicBezTo>
                  <a:cubicBezTo>
                    <a:pt x="56" y="70"/>
                    <a:pt x="52" y="75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4" y="77"/>
                    <a:pt x="59" y="72"/>
                    <a:pt x="64" y="67"/>
                  </a:cubicBezTo>
                  <a:cubicBezTo>
                    <a:pt x="64" y="67"/>
                    <a:pt x="66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7"/>
                    <a:pt x="64" y="68"/>
                    <a:pt x="62" y="69"/>
                  </a:cubicBezTo>
                  <a:cubicBezTo>
                    <a:pt x="59" y="72"/>
                    <a:pt x="57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81"/>
                    <a:pt x="43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2" y="82"/>
                    <a:pt x="29" y="82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9" y="72"/>
                  </a:moveTo>
                  <a:cubicBezTo>
                    <a:pt x="8" y="71"/>
                    <a:pt x="8" y="70"/>
                    <a:pt x="7" y="69"/>
                  </a:cubicBezTo>
                  <a:cubicBezTo>
                    <a:pt x="11" y="67"/>
                    <a:pt x="15" y="64"/>
                    <a:pt x="18" y="61"/>
                  </a:cubicBezTo>
                  <a:cubicBezTo>
                    <a:pt x="20" y="59"/>
                    <a:pt x="22" y="57"/>
                    <a:pt x="24" y="55"/>
                  </a:cubicBezTo>
                  <a:cubicBezTo>
                    <a:pt x="26" y="54"/>
                    <a:pt x="27" y="53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3" y="59"/>
                    <a:pt x="14" y="63"/>
                    <a:pt x="9" y="72"/>
                  </a:cubicBezTo>
                  <a:moveTo>
                    <a:pt x="7" y="68"/>
                  </a:moveTo>
                  <a:cubicBezTo>
                    <a:pt x="6" y="68"/>
                    <a:pt x="6" y="67"/>
                    <a:pt x="6" y="67"/>
                  </a:cubicBezTo>
                  <a:cubicBezTo>
                    <a:pt x="9" y="64"/>
                    <a:pt x="11" y="62"/>
                    <a:pt x="14" y="60"/>
                  </a:cubicBezTo>
                  <a:cubicBezTo>
                    <a:pt x="15" y="58"/>
                    <a:pt x="16" y="57"/>
                    <a:pt x="18" y="56"/>
                  </a:cubicBezTo>
                  <a:cubicBezTo>
                    <a:pt x="19" y="55"/>
                    <a:pt x="22" y="52"/>
                    <a:pt x="22" y="52"/>
                  </a:cubicBezTo>
                  <a:cubicBezTo>
                    <a:pt x="22" y="52"/>
                    <a:pt x="22" y="53"/>
                    <a:pt x="20" y="54"/>
                  </a:cubicBezTo>
                  <a:cubicBezTo>
                    <a:pt x="18" y="57"/>
                    <a:pt x="16" y="60"/>
                    <a:pt x="13" y="63"/>
                  </a:cubicBezTo>
                  <a:cubicBezTo>
                    <a:pt x="11" y="64"/>
                    <a:pt x="8" y="66"/>
                    <a:pt x="7" y="68"/>
                  </a:cubicBezTo>
                  <a:moveTo>
                    <a:pt x="32" y="8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38" y="75"/>
                    <a:pt x="44" y="71"/>
                    <a:pt x="49" y="66"/>
                  </a:cubicBezTo>
                  <a:cubicBezTo>
                    <a:pt x="54" y="61"/>
                    <a:pt x="59" y="57"/>
                    <a:pt x="63" y="53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68" y="51"/>
                    <a:pt x="69" y="51"/>
                    <a:pt x="69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9" y="58"/>
                    <a:pt x="68" y="61"/>
                    <a:pt x="67" y="64"/>
                  </a:cubicBezTo>
                  <a:cubicBezTo>
                    <a:pt x="64" y="66"/>
                    <a:pt x="62" y="68"/>
                    <a:pt x="59" y="71"/>
                  </a:cubicBezTo>
                  <a:cubicBezTo>
                    <a:pt x="57" y="73"/>
                    <a:pt x="55" y="74"/>
                    <a:pt x="53" y="76"/>
                  </a:cubicBezTo>
                  <a:cubicBezTo>
                    <a:pt x="53" y="76"/>
                    <a:pt x="50" y="78"/>
                    <a:pt x="49" y="78"/>
                  </a:cubicBezTo>
                  <a:cubicBezTo>
                    <a:pt x="49" y="78"/>
                    <a:pt x="49" y="78"/>
                    <a:pt x="50" y="77"/>
                  </a:cubicBezTo>
                  <a:cubicBezTo>
                    <a:pt x="54" y="74"/>
                    <a:pt x="57" y="70"/>
                    <a:pt x="61" y="67"/>
                  </a:cubicBezTo>
                  <a:cubicBezTo>
                    <a:pt x="64" y="64"/>
                    <a:pt x="67" y="62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4" y="62"/>
                    <a:pt x="60" y="65"/>
                    <a:pt x="56" y="68"/>
                  </a:cubicBezTo>
                  <a:cubicBezTo>
                    <a:pt x="54" y="71"/>
                    <a:pt x="52" y="73"/>
                    <a:pt x="49" y="75"/>
                  </a:cubicBezTo>
                  <a:cubicBezTo>
                    <a:pt x="48" y="76"/>
                    <a:pt x="44" y="79"/>
                    <a:pt x="43" y="80"/>
                  </a:cubicBezTo>
                  <a:cubicBezTo>
                    <a:pt x="51" y="73"/>
                    <a:pt x="59" y="6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3" y="59"/>
                    <a:pt x="57" y="64"/>
                    <a:pt x="52" y="69"/>
                  </a:cubicBezTo>
                  <a:cubicBezTo>
                    <a:pt x="49" y="71"/>
                    <a:pt x="46" y="73"/>
                    <a:pt x="44" y="75"/>
                  </a:cubicBezTo>
                  <a:cubicBezTo>
                    <a:pt x="42" y="77"/>
                    <a:pt x="41" y="78"/>
                    <a:pt x="39" y="79"/>
                  </a:cubicBezTo>
                  <a:cubicBezTo>
                    <a:pt x="43" y="75"/>
                    <a:pt x="48" y="71"/>
                    <a:pt x="52" y="67"/>
                  </a:cubicBezTo>
                  <a:cubicBezTo>
                    <a:pt x="57" y="62"/>
                    <a:pt x="63" y="58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1" y="57"/>
                    <a:pt x="55" y="62"/>
                    <a:pt x="50" y="67"/>
                  </a:cubicBezTo>
                  <a:cubicBezTo>
                    <a:pt x="46" y="69"/>
                    <a:pt x="43" y="72"/>
                    <a:pt x="39" y="75"/>
                  </a:cubicBezTo>
                  <a:cubicBezTo>
                    <a:pt x="38" y="76"/>
                    <a:pt x="36" y="77"/>
                    <a:pt x="34" y="79"/>
                  </a:cubicBezTo>
                  <a:cubicBezTo>
                    <a:pt x="34" y="79"/>
                    <a:pt x="33" y="80"/>
                    <a:pt x="32" y="81"/>
                  </a:cubicBezTo>
                  <a:moveTo>
                    <a:pt x="8" y="68"/>
                  </a:moveTo>
                  <a:cubicBezTo>
                    <a:pt x="8" y="68"/>
                    <a:pt x="9" y="66"/>
                    <a:pt x="10" y="66"/>
                  </a:cubicBezTo>
                  <a:cubicBezTo>
                    <a:pt x="11" y="65"/>
                    <a:pt x="13" y="64"/>
                    <a:pt x="14" y="62"/>
                  </a:cubicBezTo>
                  <a:cubicBezTo>
                    <a:pt x="18" y="59"/>
                    <a:pt x="21" y="55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7"/>
                    <a:pt x="16" y="62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moveTo>
                    <a:pt x="12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9" y="67"/>
                    <a:pt x="26" y="57"/>
                    <a:pt x="35" y="52"/>
                  </a:cubicBezTo>
                  <a:cubicBezTo>
                    <a:pt x="35" y="52"/>
                    <a:pt x="38" y="50"/>
                    <a:pt x="38" y="50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2" y="56"/>
                    <a:pt x="29" y="58"/>
                    <a:pt x="27" y="60"/>
                  </a:cubicBezTo>
                  <a:cubicBezTo>
                    <a:pt x="21" y="65"/>
                    <a:pt x="17" y="70"/>
                    <a:pt x="12" y="75"/>
                  </a:cubicBezTo>
                  <a:moveTo>
                    <a:pt x="20" y="80"/>
                  </a:moveTo>
                  <a:cubicBezTo>
                    <a:pt x="18" y="79"/>
                    <a:pt x="16" y="78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20" y="72"/>
                    <a:pt x="25" y="67"/>
                    <a:pt x="30" y="63"/>
                  </a:cubicBezTo>
                  <a:cubicBezTo>
                    <a:pt x="33" y="60"/>
                    <a:pt x="37" y="58"/>
                    <a:pt x="40" y="55"/>
                  </a:cubicBezTo>
                  <a:cubicBezTo>
                    <a:pt x="42" y="54"/>
                    <a:pt x="46" y="52"/>
                    <a:pt x="47" y="50"/>
                  </a:cubicBezTo>
                  <a:cubicBezTo>
                    <a:pt x="41" y="55"/>
                    <a:pt x="35" y="60"/>
                    <a:pt x="30" y="65"/>
                  </a:cubicBezTo>
                  <a:cubicBezTo>
                    <a:pt x="25" y="69"/>
                    <a:pt x="20" y="73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3" y="74"/>
                    <a:pt x="28" y="70"/>
                    <a:pt x="33" y="66"/>
                  </a:cubicBezTo>
                  <a:cubicBezTo>
                    <a:pt x="39" y="62"/>
                    <a:pt x="45" y="56"/>
                    <a:pt x="51" y="53"/>
                  </a:cubicBezTo>
                  <a:cubicBezTo>
                    <a:pt x="49" y="54"/>
                    <a:pt x="46" y="57"/>
                    <a:pt x="43" y="59"/>
                  </a:cubicBezTo>
                  <a:cubicBezTo>
                    <a:pt x="40" y="62"/>
                    <a:pt x="37" y="64"/>
                    <a:pt x="34" y="67"/>
                  </a:cubicBezTo>
                  <a:cubicBezTo>
                    <a:pt x="31" y="70"/>
                    <a:pt x="28" y="73"/>
                    <a:pt x="25" y="75"/>
                  </a:cubicBezTo>
                  <a:cubicBezTo>
                    <a:pt x="23" y="77"/>
                    <a:pt x="21" y="78"/>
                    <a:pt x="20" y="80"/>
                  </a:cubicBezTo>
                  <a:moveTo>
                    <a:pt x="47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moveTo>
                    <a:pt x="6" y="66"/>
                  </a:moveTo>
                  <a:cubicBezTo>
                    <a:pt x="5" y="64"/>
                    <a:pt x="4" y="62"/>
                    <a:pt x="4" y="60"/>
                  </a:cubicBezTo>
                  <a:cubicBezTo>
                    <a:pt x="8" y="57"/>
                    <a:pt x="11" y="53"/>
                    <a:pt x="15" y="50"/>
                  </a:cubicBezTo>
                  <a:cubicBezTo>
                    <a:pt x="15" y="50"/>
                    <a:pt x="13" y="53"/>
                    <a:pt x="12" y="54"/>
                  </a:cubicBezTo>
                  <a:cubicBezTo>
                    <a:pt x="11" y="55"/>
                    <a:pt x="10" y="56"/>
                    <a:pt x="9" y="57"/>
                  </a:cubicBezTo>
                  <a:cubicBezTo>
                    <a:pt x="7" y="59"/>
                    <a:pt x="6" y="61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8" y="62"/>
                    <a:pt x="10" y="59"/>
                    <a:pt x="12" y="57"/>
                  </a:cubicBezTo>
                  <a:cubicBezTo>
                    <a:pt x="13" y="56"/>
                    <a:pt x="15" y="55"/>
                    <a:pt x="16" y="53"/>
                  </a:cubicBezTo>
                  <a:cubicBezTo>
                    <a:pt x="16" y="53"/>
                    <a:pt x="18" y="51"/>
                    <a:pt x="19" y="51"/>
                  </a:cubicBezTo>
                  <a:cubicBezTo>
                    <a:pt x="19" y="51"/>
                    <a:pt x="19" y="51"/>
                    <a:pt x="18" y="52"/>
                  </a:cubicBezTo>
                  <a:cubicBezTo>
                    <a:pt x="15" y="57"/>
                    <a:pt x="9" y="61"/>
                    <a:pt x="6" y="66"/>
                  </a:cubicBezTo>
                  <a:moveTo>
                    <a:pt x="14" y="77"/>
                  </a:moveTo>
                  <a:cubicBezTo>
                    <a:pt x="14" y="77"/>
                    <a:pt x="13" y="76"/>
                    <a:pt x="13" y="76"/>
                  </a:cubicBezTo>
                  <a:cubicBezTo>
                    <a:pt x="18" y="71"/>
                    <a:pt x="23" y="66"/>
                    <a:pt x="29" y="62"/>
                  </a:cubicBezTo>
                  <a:cubicBezTo>
                    <a:pt x="32" y="59"/>
                    <a:pt x="35" y="57"/>
                    <a:pt x="38" y="54"/>
                  </a:cubicBezTo>
                  <a:cubicBezTo>
                    <a:pt x="40" y="53"/>
                    <a:pt x="41" y="52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2" y="52"/>
                    <a:pt x="42" y="52"/>
                  </a:cubicBezTo>
                  <a:cubicBezTo>
                    <a:pt x="37" y="56"/>
                    <a:pt x="33" y="59"/>
                    <a:pt x="28" y="63"/>
                  </a:cubicBezTo>
                  <a:cubicBezTo>
                    <a:pt x="24" y="68"/>
                    <a:pt x="19" y="72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moveTo>
                    <a:pt x="6" y="66"/>
                  </a:moveTo>
                  <a:cubicBezTo>
                    <a:pt x="8" y="64"/>
                    <a:pt x="11" y="60"/>
                    <a:pt x="14" y="58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7" y="55"/>
                    <a:pt x="12" y="61"/>
                    <a:pt x="6" y="66"/>
                  </a:cubicBezTo>
                  <a:moveTo>
                    <a:pt x="18" y="77"/>
                  </a:moveTo>
                  <a:cubicBezTo>
                    <a:pt x="18" y="77"/>
                    <a:pt x="19" y="75"/>
                    <a:pt x="20" y="75"/>
                  </a:cubicBezTo>
                  <a:cubicBezTo>
                    <a:pt x="21" y="74"/>
                    <a:pt x="22" y="72"/>
                    <a:pt x="24" y="71"/>
                  </a:cubicBezTo>
                  <a:cubicBezTo>
                    <a:pt x="26" y="69"/>
                    <a:pt x="29" y="67"/>
                    <a:pt x="31" y="65"/>
                  </a:cubicBezTo>
                  <a:cubicBezTo>
                    <a:pt x="37" y="60"/>
                    <a:pt x="43" y="55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0"/>
                    <a:pt x="53" y="52"/>
                    <a:pt x="55" y="53"/>
                  </a:cubicBezTo>
                  <a:cubicBezTo>
                    <a:pt x="50" y="57"/>
                    <a:pt x="46" y="61"/>
                    <a:pt x="40" y="65"/>
                  </a:cubicBezTo>
                  <a:cubicBezTo>
                    <a:pt x="37" y="67"/>
                    <a:pt x="33" y="70"/>
                    <a:pt x="29" y="73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40" y="62"/>
                    <a:pt x="46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7" y="54"/>
                    <a:pt x="42" y="58"/>
                    <a:pt x="38" y="62"/>
                  </a:cubicBezTo>
                  <a:cubicBezTo>
                    <a:pt x="32" y="67"/>
                    <a:pt x="26" y="71"/>
                    <a:pt x="19" y="76"/>
                  </a:cubicBezTo>
                  <a:cubicBezTo>
                    <a:pt x="18" y="76"/>
                    <a:pt x="18" y="77"/>
                    <a:pt x="18" y="77"/>
                  </a:cubicBezTo>
                  <a:moveTo>
                    <a:pt x="3" y="58"/>
                  </a:moveTo>
                  <a:cubicBezTo>
                    <a:pt x="3" y="57"/>
                    <a:pt x="3" y="57"/>
                    <a:pt x="3" y="56"/>
                  </a:cubicBezTo>
                  <a:cubicBezTo>
                    <a:pt x="4" y="55"/>
                    <a:pt x="5" y="54"/>
                    <a:pt x="7" y="53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0" y="51"/>
                    <a:pt x="10" y="51"/>
                  </a:cubicBezTo>
                  <a:cubicBezTo>
                    <a:pt x="8" y="53"/>
                    <a:pt x="5" y="55"/>
                    <a:pt x="3" y="58"/>
                  </a:cubicBezTo>
                  <a:moveTo>
                    <a:pt x="35" y="58"/>
                  </a:moveTo>
                  <a:cubicBezTo>
                    <a:pt x="36" y="57"/>
                    <a:pt x="37" y="56"/>
                    <a:pt x="39" y="55"/>
                  </a:cubicBezTo>
                  <a:cubicBezTo>
                    <a:pt x="41" y="53"/>
                    <a:pt x="44" y="52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49"/>
                    <a:pt x="48" y="49"/>
                  </a:cubicBezTo>
                  <a:cubicBezTo>
                    <a:pt x="43" y="52"/>
                    <a:pt x="39" y="55"/>
                    <a:pt x="35" y="58"/>
                  </a:cubicBezTo>
                  <a:moveTo>
                    <a:pt x="10" y="72"/>
                  </a:moveTo>
                  <a:cubicBezTo>
                    <a:pt x="10" y="70"/>
                    <a:pt x="12" y="69"/>
                    <a:pt x="13" y="67"/>
                  </a:cubicBezTo>
                  <a:cubicBezTo>
                    <a:pt x="15" y="65"/>
                    <a:pt x="18" y="63"/>
                    <a:pt x="20" y="61"/>
                  </a:cubicBezTo>
                  <a:cubicBezTo>
                    <a:pt x="24" y="58"/>
                    <a:pt x="28" y="55"/>
                    <a:pt x="31" y="52"/>
                  </a:cubicBezTo>
                  <a:cubicBezTo>
                    <a:pt x="32" y="52"/>
                    <a:pt x="33" y="51"/>
                    <a:pt x="35" y="51"/>
                  </a:cubicBezTo>
                  <a:cubicBezTo>
                    <a:pt x="38" y="50"/>
                    <a:pt x="41" y="49"/>
                    <a:pt x="44" y="49"/>
                  </a:cubicBezTo>
                  <a:cubicBezTo>
                    <a:pt x="44" y="49"/>
                    <a:pt x="45" y="49"/>
                    <a:pt x="45" y="49"/>
                  </a:cubicBezTo>
                  <a:cubicBezTo>
                    <a:pt x="34" y="56"/>
                    <a:pt x="25" y="64"/>
                    <a:pt x="15" y="73"/>
                  </a:cubicBezTo>
                  <a:cubicBezTo>
                    <a:pt x="15" y="73"/>
                    <a:pt x="15" y="73"/>
                    <a:pt x="14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9" y="69"/>
                    <a:pt x="21" y="66"/>
                    <a:pt x="24" y="64"/>
                  </a:cubicBezTo>
                  <a:cubicBezTo>
                    <a:pt x="29" y="59"/>
                    <a:pt x="34" y="54"/>
                    <a:pt x="40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8" y="53"/>
                    <a:pt x="21" y="64"/>
                    <a:pt x="12" y="70"/>
                  </a:cubicBezTo>
                  <a:cubicBezTo>
                    <a:pt x="10" y="72"/>
                    <a:pt x="10" y="72"/>
                    <a:pt x="10" y="72"/>
                  </a:cubicBezTo>
                  <a:moveTo>
                    <a:pt x="3" y="53"/>
                  </a:moveTo>
                  <a:cubicBezTo>
                    <a:pt x="4" y="52"/>
                    <a:pt x="5" y="51"/>
                    <a:pt x="7" y="50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5" y="52"/>
                    <a:pt x="4" y="54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5" y="50"/>
                    <a:pt x="4" y="51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9"/>
                    <a:pt x="17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7" y="51"/>
                    <a:pt x="16" y="53"/>
                    <a:pt x="14" y="55"/>
                  </a:cubicBezTo>
                  <a:cubicBezTo>
                    <a:pt x="12" y="56"/>
                    <a:pt x="11" y="57"/>
                    <a:pt x="10" y="59"/>
                  </a:cubicBezTo>
                  <a:cubicBezTo>
                    <a:pt x="9" y="60"/>
                    <a:pt x="7" y="61"/>
                    <a:pt x="6" y="62"/>
                  </a:cubicBezTo>
                  <a:cubicBezTo>
                    <a:pt x="8" y="59"/>
                    <a:pt x="10" y="57"/>
                    <a:pt x="12" y="55"/>
                  </a:cubicBezTo>
                  <a:cubicBezTo>
                    <a:pt x="14" y="53"/>
                    <a:pt x="15" y="52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51"/>
                    <a:pt x="9" y="54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moveTo>
                    <a:pt x="4" y="54"/>
                  </a:moveTo>
                  <a:cubicBezTo>
                    <a:pt x="5" y="53"/>
                    <a:pt x="6" y="53"/>
                    <a:pt x="6" y="52"/>
                  </a:cubicBezTo>
                  <a:cubicBezTo>
                    <a:pt x="7" y="51"/>
                    <a:pt x="8" y="50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9" y="50"/>
                    <a:pt x="7" y="52"/>
                    <a:pt x="4" y="54"/>
                  </a:cubicBezTo>
                  <a:moveTo>
                    <a:pt x="45" y="2"/>
                  </a:moveTo>
                  <a:cubicBezTo>
                    <a:pt x="44" y="2"/>
                    <a:pt x="43" y="3"/>
                    <a:pt x="43" y="3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60" y="24"/>
                    <a:pt x="68" y="36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7" y="49"/>
                    <a:pt x="65" y="49"/>
                    <a:pt x="64" y="50"/>
                  </a:cubicBezTo>
                  <a:cubicBezTo>
                    <a:pt x="62" y="51"/>
                    <a:pt x="60" y="51"/>
                    <a:pt x="59" y="51"/>
                  </a:cubicBezTo>
                  <a:cubicBezTo>
                    <a:pt x="57" y="51"/>
                    <a:pt x="55" y="50"/>
                    <a:pt x="53" y="49"/>
                  </a:cubicBezTo>
                  <a:cubicBezTo>
                    <a:pt x="50" y="47"/>
                    <a:pt x="47" y="46"/>
                    <a:pt x="44" y="46"/>
                  </a:cubicBezTo>
                  <a:cubicBezTo>
                    <a:pt x="41" y="46"/>
                    <a:pt x="37" y="47"/>
                    <a:pt x="34" y="48"/>
                  </a:cubicBezTo>
                  <a:cubicBezTo>
                    <a:pt x="32" y="49"/>
                    <a:pt x="30" y="49"/>
                    <a:pt x="29" y="49"/>
                  </a:cubicBezTo>
                  <a:cubicBezTo>
                    <a:pt x="27" y="49"/>
                    <a:pt x="25" y="49"/>
                    <a:pt x="22" y="48"/>
                  </a:cubicBezTo>
                  <a:cubicBezTo>
                    <a:pt x="20" y="47"/>
                    <a:pt x="17" y="46"/>
                    <a:pt x="15" y="46"/>
                  </a:cubicBezTo>
                  <a:cubicBezTo>
                    <a:pt x="13" y="46"/>
                    <a:pt x="12" y="46"/>
                    <a:pt x="11" y="46"/>
                  </a:cubicBezTo>
                  <a:cubicBezTo>
                    <a:pt x="8" y="46"/>
                    <a:pt x="6" y="46"/>
                    <a:pt x="3" y="47"/>
                  </a:cubicBezTo>
                  <a:cubicBezTo>
                    <a:pt x="6" y="35"/>
                    <a:pt x="16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2" y="23"/>
                    <a:pt x="32" y="23"/>
                  </a:cubicBezTo>
                  <a:cubicBezTo>
                    <a:pt x="33" y="18"/>
                    <a:pt x="32" y="13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30" y="8"/>
                    <a:pt x="29" y="7"/>
                  </a:cubicBezTo>
                  <a:cubicBezTo>
                    <a:pt x="30" y="12"/>
                    <a:pt x="30" y="17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4" y="21"/>
                    <a:pt x="2" y="3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1"/>
                    <a:pt x="3" y="70"/>
                    <a:pt x="9" y="76"/>
                  </a:cubicBezTo>
                  <a:cubicBezTo>
                    <a:pt x="16" y="83"/>
                    <a:pt x="28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6" y="85"/>
                    <a:pt x="56" y="81"/>
                    <a:pt x="63" y="75"/>
                  </a:cubicBezTo>
                  <a:cubicBezTo>
                    <a:pt x="68" y="70"/>
                    <a:pt x="71" y="63"/>
                    <a:pt x="72" y="55"/>
                  </a:cubicBezTo>
                  <a:cubicBezTo>
                    <a:pt x="74" y="39"/>
                    <a:pt x="63" y="21"/>
                    <a:pt x="45" y="21"/>
                  </a:cubicBezTo>
                  <a:cubicBezTo>
                    <a:pt x="46" y="15"/>
                    <a:pt x="46" y="8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38" y="1"/>
                  </a:moveTo>
                  <a:cubicBezTo>
                    <a:pt x="36" y="1"/>
                    <a:pt x="33" y="2"/>
                    <a:pt x="31" y="3"/>
                  </a:cubicBezTo>
                  <a:cubicBezTo>
                    <a:pt x="33" y="3"/>
                    <a:pt x="36" y="2"/>
                    <a:pt x="38" y="1"/>
                  </a:cubicBezTo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7178344" y="3220964"/>
              <a:ext cx="474663" cy="546100"/>
            </a:xfrm>
            <a:custGeom>
              <a:avLst/>
              <a:gdLst>
                <a:gd name="T0" fmla="*/ 51 w 112"/>
                <a:gd name="T1" fmla="*/ 114 h 129"/>
                <a:gd name="T2" fmla="*/ 73 w 112"/>
                <a:gd name="T3" fmla="*/ 95 h 129"/>
                <a:gd name="T4" fmla="*/ 73 w 112"/>
                <a:gd name="T5" fmla="*/ 91 h 129"/>
                <a:gd name="T6" fmla="*/ 48 w 112"/>
                <a:gd name="T7" fmla="*/ 115 h 129"/>
                <a:gd name="T8" fmla="*/ 42 w 112"/>
                <a:gd name="T9" fmla="*/ 122 h 129"/>
                <a:gd name="T10" fmla="*/ 92 w 112"/>
                <a:gd name="T11" fmla="*/ 81 h 129"/>
                <a:gd name="T12" fmla="*/ 94 w 112"/>
                <a:gd name="T13" fmla="*/ 87 h 129"/>
                <a:gd name="T14" fmla="*/ 53 w 112"/>
                <a:gd name="T15" fmla="*/ 125 h 129"/>
                <a:gd name="T16" fmla="*/ 63 w 112"/>
                <a:gd name="T17" fmla="*/ 124 h 129"/>
                <a:gd name="T18" fmla="*/ 91 w 112"/>
                <a:gd name="T19" fmla="*/ 102 h 129"/>
                <a:gd name="T20" fmla="*/ 101 w 112"/>
                <a:gd name="T21" fmla="*/ 98 h 129"/>
                <a:gd name="T22" fmla="*/ 56 w 112"/>
                <a:gd name="T23" fmla="*/ 126 h 129"/>
                <a:gd name="T24" fmla="*/ 13 w 112"/>
                <a:gd name="T25" fmla="*/ 109 h 129"/>
                <a:gd name="T26" fmla="*/ 43 w 112"/>
                <a:gd name="T27" fmla="*/ 79 h 129"/>
                <a:gd name="T28" fmla="*/ 9 w 112"/>
                <a:gd name="T29" fmla="*/ 102 h 129"/>
                <a:gd name="T30" fmla="*/ 19 w 112"/>
                <a:gd name="T31" fmla="*/ 95 h 129"/>
                <a:gd name="T32" fmla="*/ 95 w 112"/>
                <a:gd name="T33" fmla="*/ 80 h 129"/>
                <a:gd name="T34" fmla="*/ 102 w 112"/>
                <a:gd name="T35" fmla="*/ 97 h 129"/>
                <a:gd name="T36" fmla="*/ 93 w 112"/>
                <a:gd name="T37" fmla="*/ 101 h 129"/>
                <a:gd name="T38" fmla="*/ 75 w 112"/>
                <a:gd name="T39" fmla="*/ 114 h 129"/>
                <a:gd name="T40" fmla="*/ 105 w 112"/>
                <a:gd name="T41" fmla="*/ 82 h 129"/>
                <a:gd name="T42" fmla="*/ 79 w 112"/>
                <a:gd name="T43" fmla="*/ 102 h 129"/>
                <a:gd name="T44" fmla="*/ 59 w 112"/>
                <a:gd name="T45" fmla="*/ 114 h 129"/>
                <a:gd name="T46" fmla="*/ 21 w 112"/>
                <a:gd name="T47" fmla="*/ 95 h 129"/>
                <a:gd name="T48" fmla="*/ 14 w 112"/>
                <a:gd name="T49" fmla="*/ 101 h 129"/>
                <a:gd name="T50" fmla="*/ 53 w 112"/>
                <a:gd name="T51" fmla="*/ 79 h 129"/>
                <a:gd name="T52" fmla="*/ 18 w 112"/>
                <a:gd name="T53" fmla="*/ 115 h 129"/>
                <a:gd name="T54" fmla="*/ 60 w 112"/>
                <a:gd name="T55" fmla="*/ 84 h 129"/>
                <a:gd name="T56" fmla="*/ 25 w 112"/>
                <a:gd name="T57" fmla="*/ 119 h 129"/>
                <a:gd name="T58" fmla="*/ 38 w 112"/>
                <a:gd name="T59" fmla="*/ 115 h 129"/>
                <a:gd name="T60" fmla="*/ 8 w 112"/>
                <a:gd name="T61" fmla="*/ 100 h 129"/>
                <a:gd name="T62" fmla="*/ 7 w 112"/>
                <a:gd name="T63" fmla="*/ 96 h 129"/>
                <a:gd name="T64" fmla="*/ 28 w 112"/>
                <a:gd name="T65" fmla="*/ 77 h 129"/>
                <a:gd name="T66" fmla="*/ 22 w 112"/>
                <a:gd name="T67" fmla="*/ 76 h 129"/>
                <a:gd name="T68" fmla="*/ 65 w 112"/>
                <a:gd name="T69" fmla="*/ 77 h 129"/>
                <a:gd name="T70" fmla="*/ 21 w 112"/>
                <a:gd name="T71" fmla="*/ 117 h 129"/>
                <a:gd name="T72" fmla="*/ 35 w 112"/>
                <a:gd name="T73" fmla="*/ 77 h 129"/>
                <a:gd name="T74" fmla="*/ 36 w 112"/>
                <a:gd name="T75" fmla="*/ 108 h 129"/>
                <a:gd name="T76" fmla="*/ 61 w 112"/>
                <a:gd name="T77" fmla="*/ 98 h 129"/>
                <a:gd name="T78" fmla="*/ 79 w 112"/>
                <a:gd name="T79" fmla="*/ 78 h 129"/>
                <a:gd name="T80" fmla="*/ 4 w 112"/>
                <a:gd name="T81" fmla="*/ 86 h 129"/>
                <a:gd name="T82" fmla="*/ 5 w 112"/>
                <a:gd name="T83" fmla="*/ 88 h 129"/>
                <a:gd name="T84" fmla="*/ 71 w 112"/>
                <a:gd name="T85" fmla="*/ 74 h 129"/>
                <a:gd name="T86" fmla="*/ 30 w 112"/>
                <a:gd name="T87" fmla="*/ 93 h 129"/>
                <a:gd name="T88" fmla="*/ 23 w 112"/>
                <a:gd name="T89" fmla="*/ 110 h 129"/>
                <a:gd name="T90" fmla="*/ 60 w 112"/>
                <a:gd name="T91" fmla="*/ 75 h 129"/>
                <a:gd name="T92" fmla="*/ 5 w 112"/>
                <a:gd name="T93" fmla="*/ 80 h 129"/>
                <a:gd name="T94" fmla="*/ 4 w 112"/>
                <a:gd name="T95" fmla="*/ 84 h 129"/>
                <a:gd name="T96" fmla="*/ 4 w 112"/>
                <a:gd name="T97" fmla="*/ 80 h 129"/>
                <a:gd name="T98" fmla="*/ 18 w 112"/>
                <a:gd name="T99" fmla="*/ 73 h 129"/>
                <a:gd name="T100" fmla="*/ 8 w 112"/>
                <a:gd name="T101" fmla="*/ 95 h 129"/>
                <a:gd name="T102" fmla="*/ 7 w 112"/>
                <a:gd name="T103" fmla="*/ 87 h 129"/>
                <a:gd name="T104" fmla="*/ 16 w 112"/>
                <a:gd name="T105" fmla="*/ 73 h 129"/>
                <a:gd name="T106" fmla="*/ 65 w 112"/>
                <a:gd name="T107" fmla="*/ 34 h 129"/>
                <a:gd name="T108" fmla="*/ 105 w 112"/>
                <a:gd name="T109" fmla="*/ 74 h 129"/>
                <a:gd name="T110" fmla="*/ 67 w 112"/>
                <a:gd name="T111" fmla="*/ 70 h 129"/>
                <a:gd name="T112" fmla="*/ 16 w 112"/>
                <a:gd name="T113" fmla="*/ 70 h 129"/>
                <a:gd name="T114" fmla="*/ 46 w 112"/>
                <a:gd name="T115" fmla="*/ 36 h 129"/>
                <a:gd name="T116" fmla="*/ 65 w 112"/>
                <a:gd name="T117" fmla="*/ 0 h 129"/>
                <a:gd name="T118" fmla="*/ 44 w 112"/>
                <a:gd name="T119" fmla="*/ 3 h 129"/>
                <a:gd name="T120" fmla="*/ 0 w 112"/>
                <a:gd name="T121" fmla="*/ 80 h 129"/>
                <a:gd name="T122" fmla="*/ 109 w 112"/>
                <a:gd name="T123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29">
                  <a:moveTo>
                    <a:pt x="85" y="117"/>
                  </a:moveTo>
                  <a:cubicBezTo>
                    <a:pt x="88" y="114"/>
                    <a:pt x="91" y="111"/>
                    <a:pt x="94" y="107"/>
                  </a:cubicBezTo>
                  <a:cubicBezTo>
                    <a:pt x="96" y="105"/>
                    <a:pt x="98" y="103"/>
                    <a:pt x="100" y="102"/>
                  </a:cubicBezTo>
                  <a:cubicBezTo>
                    <a:pt x="96" y="108"/>
                    <a:pt x="91" y="113"/>
                    <a:pt x="85" y="117"/>
                  </a:cubicBezTo>
                  <a:moveTo>
                    <a:pt x="51" y="114"/>
                  </a:moveTo>
                  <a:cubicBezTo>
                    <a:pt x="55" y="110"/>
                    <a:pt x="59" y="105"/>
                    <a:pt x="64" y="102"/>
                  </a:cubicBezTo>
                  <a:cubicBezTo>
                    <a:pt x="72" y="95"/>
                    <a:pt x="80" y="89"/>
                    <a:pt x="86" y="82"/>
                  </a:cubicBezTo>
                  <a:cubicBezTo>
                    <a:pt x="87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3" y="86"/>
                    <a:pt x="78" y="91"/>
                    <a:pt x="73" y="95"/>
                  </a:cubicBezTo>
                  <a:cubicBezTo>
                    <a:pt x="65" y="101"/>
                    <a:pt x="58" y="108"/>
                    <a:pt x="51" y="114"/>
                  </a:cubicBezTo>
                  <a:moveTo>
                    <a:pt x="38" y="124"/>
                  </a:moveTo>
                  <a:cubicBezTo>
                    <a:pt x="35" y="123"/>
                    <a:pt x="33" y="123"/>
                    <a:pt x="31" y="122"/>
                  </a:cubicBezTo>
                  <a:cubicBezTo>
                    <a:pt x="41" y="114"/>
                    <a:pt x="51" y="106"/>
                    <a:pt x="62" y="99"/>
                  </a:cubicBezTo>
                  <a:cubicBezTo>
                    <a:pt x="66" y="96"/>
                    <a:pt x="69" y="94"/>
                    <a:pt x="73" y="91"/>
                  </a:cubicBezTo>
                  <a:cubicBezTo>
                    <a:pt x="76" y="88"/>
                    <a:pt x="79" y="86"/>
                    <a:pt x="82" y="84"/>
                  </a:cubicBezTo>
                  <a:cubicBezTo>
                    <a:pt x="83" y="83"/>
                    <a:pt x="84" y="81"/>
                    <a:pt x="85" y="81"/>
                  </a:cubicBezTo>
                  <a:cubicBezTo>
                    <a:pt x="85" y="81"/>
                    <a:pt x="85" y="82"/>
                    <a:pt x="83" y="84"/>
                  </a:cubicBezTo>
                  <a:cubicBezTo>
                    <a:pt x="77" y="91"/>
                    <a:pt x="68" y="97"/>
                    <a:pt x="60" y="103"/>
                  </a:cubicBezTo>
                  <a:cubicBezTo>
                    <a:pt x="56" y="107"/>
                    <a:pt x="52" y="111"/>
                    <a:pt x="48" y="115"/>
                  </a:cubicBezTo>
                  <a:cubicBezTo>
                    <a:pt x="46" y="117"/>
                    <a:pt x="44" y="119"/>
                    <a:pt x="41" y="121"/>
                  </a:cubicBezTo>
                  <a:cubicBezTo>
                    <a:pt x="40" y="122"/>
                    <a:pt x="39" y="123"/>
                    <a:pt x="38" y="123"/>
                  </a:cubicBezTo>
                  <a:cubicBezTo>
                    <a:pt x="38" y="124"/>
                    <a:pt x="38" y="124"/>
                    <a:pt x="38" y="124"/>
                  </a:cubicBezTo>
                  <a:moveTo>
                    <a:pt x="41" y="123"/>
                  </a:moveTo>
                  <a:cubicBezTo>
                    <a:pt x="41" y="123"/>
                    <a:pt x="42" y="123"/>
                    <a:pt x="42" y="122"/>
                  </a:cubicBezTo>
                  <a:cubicBezTo>
                    <a:pt x="43" y="121"/>
                    <a:pt x="45" y="120"/>
                    <a:pt x="46" y="119"/>
                  </a:cubicBezTo>
                  <a:cubicBezTo>
                    <a:pt x="54" y="113"/>
                    <a:pt x="62" y="106"/>
                    <a:pt x="70" y="99"/>
                  </a:cubicBezTo>
                  <a:cubicBezTo>
                    <a:pt x="74" y="96"/>
                    <a:pt x="78" y="92"/>
                    <a:pt x="82" y="89"/>
                  </a:cubicBezTo>
                  <a:cubicBezTo>
                    <a:pt x="84" y="87"/>
                    <a:pt x="86" y="85"/>
                    <a:pt x="88" y="83"/>
                  </a:cubicBezTo>
                  <a:cubicBezTo>
                    <a:pt x="89" y="83"/>
                    <a:pt x="90" y="82"/>
                    <a:pt x="92" y="81"/>
                  </a:cubicBezTo>
                  <a:cubicBezTo>
                    <a:pt x="92" y="81"/>
                    <a:pt x="93" y="81"/>
                    <a:pt x="94" y="81"/>
                  </a:cubicBezTo>
                  <a:cubicBezTo>
                    <a:pt x="80" y="97"/>
                    <a:pt x="60" y="109"/>
                    <a:pt x="46" y="124"/>
                  </a:cubicBezTo>
                  <a:cubicBezTo>
                    <a:pt x="45" y="124"/>
                    <a:pt x="46" y="125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13"/>
                    <a:pt x="79" y="100"/>
                    <a:pt x="94" y="87"/>
                  </a:cubicBezTo>
                  <a:cubicBezTo>
                    <a:pt x="93" y="88"/>
                    <a:pt x="91" y="89"/>
                    <a:pt x="90" y="90"/>
                  </a:cubicBezTo>
                  <a:cubicBezTo>
                    <a:pt x="86" y="94"/>
                    <a:pt x="81" y="98"/>
                    <a:pt x="77" y="102"/>
                  </a:cubicBezTo>
                  <a:cubicBezTo>
                    <a:pt x="69" y="110"/>
                    <a:pt x="61" y="117"/>
                    <a:pt x="53" y="125"/>
                  </a:cubicBezTo>
                  <a:cubicBezTo>
                    <a:pt x="52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5"/>
                  </a:cubicBezTo>
                  <a:cubicBezTo>
                    <a:pt x="69" y="115"/>
                    <a:pt x="83" y="102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3" y="94"/>
                    <a:pt x="89" y="97"/>
                    <a:pt x="85" y="101"/>
                  </a:cubicBezTo>
                  <a:cubicBezTo>
                    <a:pt x="78" y="109"/>
                    <a:pt x="70" y="116"/>
                    <a:pt x="63" y="123"/>
                  </a:cubicBezTo>
                  <a:cubicBezTo>
                    <a:pt x="62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76" y="116"/>
                    <a:pt x="87" y="103"/>
                    <a:pt x="99" y="93"/>
                  </a:cubicBezTo>
                  <a:cubicBezTo>
                    <a:pt x="100" y="92"/>
                    <a:pt x="101" y="92"/>
                    <a:pt x="102" y="91"/>
                  </a:cubicBezTo>
                  <a:cubicBezTo>
                    <a:pt x="101" y="92"/>
                    <a:pt x="100" y="94"/>
                    <a:pt x="99" y="95"/>
                  </a:cubicBezTo>
                  <a:cubicBezTo>
                    <a:pt x="97" y="98"/>
                    <a:pt x="94" y="100"/>
                    <a:pt x="91" y="102"/>
                  </a:cubicBezTo>
                  <a:cubicBezTo>
                    <a:pt x="84" y="107"/>
                    <a:pt x="78" y="114"/>
                    <a:pt x="72" y="120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83" y="117"/>
                    <a:pt x="90" y="109"/>
                    <a:pt x="97" y="102"/>
                  </a:cubicBezTo>
                  <a:cubicBezTo>
                    <a:pt x="98" y="102"/>
                    <a:pt x="100" y="100"/>
                    <a:pt x="101" y="98"/>
                  </a:cubicBezTo>
                  <a:cubicBezTo>
                    <a:pt x="101" y="99"/>
                    <a:pt x="101" y="99"/>
                    <a:pt x="101" y="100"/>
                  </a:cubicBezTo>
                  <a:cubicBezTo>
                    <a:pt x="99" y="102"/>
                    <a:pt x="96" y="103"/>
                    <a:pt x="94" y="105"/>
                  </a:cubicBezTo>
                  <a:cubicBezTo>
                    <a:pt x="90" y="109"/>
                    <a:pt x="86" y="115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4" y="123"/>
                    <a:pt x="65" y="125"/>
                    <a:pt x="56" y="126"/>
                  </a:cubicBezTo>
                  <a:cubicBezTo>
                    <a:pt x="56" y="126"/>
                    <a:pt x="55" y="126"/>
                    <a:pt x="54" y="126"/>
                  </a:cubicBezTo>
                  <a:cubicBezTo>
                    <a:pt x="49" y="126"/>
                    <a:pt x="44" y="125"/>
                    <a:pt x="39" y="124"/>
                  </a:cubicBezTo>
                  <a:cubicBezTo>
                    <a:pt x="39" y="124"/>
                    <a:pt x="40" y="123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moveTo>
                    <a:pt x="13" y="109"/>
                  </a:moveTo>
                  <a:cubicBezTo>
                    <a:pt x="12" y="108"/>
                    <a:pt x="11" y="107"/>
                    <a:pt x="10" y="105"/>
                  </a:cubicBezTo>
                  <a:cubicBezTo>
                    <a:pt x="17" y="102"/>
                    <a:pt x="22" y="97"/>
                    <a:pt x="28" y="92"/>
                  </a:cubicBezTo>
                  <a:cubicBezTo>
                    <a:pt x="31" y="89"/>
                    <a:pt x="34" y="87"/>
                    <a:pt x="37" y="84"/>
                  </a:cubicBezTo>
                  <a:cubicBezTo>
                    <a:pt x="39" y="82"/>
                    <a:pt x="41" y="81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9"/>
                    <a:pt x="44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5" y="90"/>
                    <a:pt x="21" y="96"/>
                    <a:pt x="13" y="109"/>
                  </a:cubicBezTo>
                  <a:moveTo>
                    <a:pt x="10" y="104"/>
                  </a:moveTo>
                  <a:cubicBezTo>
                    <a:pt x="9" y="103"/>
                    <a:pt x="9" y="102"/>
                    <a:pt x="9" y="102"/>
                  </a:cubicBezTo>
                  <a:cubicBezTo>
                    <a:pt x="13" y="98"/>
                    <a:pt x="16" y="94"/>
                    <a:pt x="20" y="91"/>
                  </a:cubicBezTo>
                  <a:cubicBezTo>
                    <a:pt x="22" y="88"/>
                    <a:pt x="24" y="86"/>
                    <a:pt x="27" y="84"/>
                  </a:cubicBezTo>
                  <a:cubicBezTo>
                    <a:pt x="28" y="83"/>
                    <a:pt x="32" y="79"/>
                    <a:pt x="33" y="79"/>
                  </a:cubicBezTo>
                  <a:cubicBezTo>
                    <a:pt x="33" y="79"/>
                    <a:pt x="33" y="80"/>
                    <a:pt x="30" y="83"/>
                  </a:cubicBezTo>
                  <a:cubicBezTo>
                    <a:pt x="27" y="87"/>
                    <a:pt x="23" y="91"/>
                    <a:pt x="19" y="95"/>
                  </a:cubicBezTo>
                  <a:cubicBezTo>
                    <a:pt x="16" y="98"/>
                    <a:pt x="12" y="100"/>
                    <a:pt x="10" y="104"/>
                  </a:cubicBezTo>
                  <a:moveTo>
                    <a:pt x="48" y="123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57" y="114"/>
                    <a:pt x="66" y="107"/>
                    <a:pt x="74" y="100"/>
                  </a:cubicBezTo>
                  <a:cubicBezTo>
                    <a:pt x="82" y="93"/>
                    <a:pt x="89" y="87"/>
                    <a:pt x="95" y="80"/>
                  </a:cubicBezTo>
                  <a:cubicBezTo>
                    <a:pt x="98" y="79"/>
                    <a:pt x="100" y="78"/>
                    <a:pt x="103" y="78"/>
                  </a:cubicBezTo>
                  <a:cubicBezTo>
                    <a:pt x="104" y="78"/>
                    <a:pt x="104" y="78"/>
                    <a:pt x="105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80"/>
                    <a:pt x="106" y="81"/>
                    <a:pt x="105" y="83"/>
                  </a:cubicBezTo>
                  <a:cubicBezTo>
                    <a:pt x="105" y="88"/>
                    <a:pt x="104" y="93"/>
                    <a:pt x="102" y="97"/>
                  </a:cubicBezTo>
                  <a:cubicBezTo>
                    <a:pt x="98" y="100"/>
                    <a:pt x="94" y="104"/>
                    <a:pt x="89" y="108"/>
                  </a:cubicBezTo>
                  <a:cubicBezTo>
                    <a:pt x="87" y="110"/>
                    <a:pt x="84" y="113"/>
                    <a:pt x="81" y="115"/>
                  </a:cubicBezTo>
                  <a:cubicBezTo>
                    <a:pt x="80" y="116"/>
                    <a:pt x="75" y="119"/>
                    <a:pt x="75" y="119"/>
                  </a:cubicBezTo>
                  <a:cubicBezTo>
                    <a:pt x="75" y="119"/>
                    <a:pt x="75" y="119"/>
                    <a:pt x="76" y="117"/>
                  </a:cubicBezTo>
                  <a:cubicBezTo>
                    <a:pt x="82" y="112"/>
                    <a:pt x="87" y="106"/>
                    <a:pt x="93" y="101"/>
                  </a:cubicBezTo>
                  <a:cubicBezTo>
                    <a:pt x="97" y="98"/>
                    <a:pt x="102" y="94"/>
                    <a:pt x="104" y="89"/>
                  </a:cubicBezTo>
                  <a:cubicBezTo>
                    <a:pt x="105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8" y="94"/>
                    <a:pt x="91" y="99"/>
                    <a:pt x="85" y="104"/>
                  </a:cubicBezTo>
                  <a:cubicBezTo>
                    <a:pt x="82" y="107"/>
                    <a:pt x="78" y="111"/>
                    <a:pt x="75" y="114"/>
                  </a:cubicBezTo>
                  <a:cubicBezTo>
                    <a:pt x="72" y="116"/>
                    <a:pt x="67" y="121"/>
                    <a:pt x="65" y="122"/>
                  </a:cubicBezTo>
                  <a:cubicBezTo>
                    <a:pt x="78" y="110"/>
                    <a:pt x="90" y="98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9"/>
                    <a:pt x="87" y="97"/>
                    <a:pt x="79" y="104"/>
                  </a:cubicBezTo>
                  <a:cubicBezTo>
                    <a:pt x="75" y="108"/>
                    <a:pt x="70" y="111"/>
                    <a:pt x="66" y="115"/>
                  </a:cubicBezTo>
                  <a:cubicBezTo>
                    <a:pt x="64" y="117"/>
                    <a:pt x="61" y="119"/>
                    <a:pt x="59" y="120"/>
                  </a:cubicBezTo>
                  <a:cubicBezTo>
                    <a:pt x="66" y="114"/>
                    <a:pt x="73" y="108"/>
                    <a:pt x="79" y="102"/>
                  </a:cubicBezTo>
                  <a:cubicBezTo>
                    <a:pt x="87" y="94"/>
                    <a:pt x="95" y="88"/>
                    <a:pt x="102" y="80"/>
                  </a:cubicBezTo>
                  <a:cubicBezTo>
                    <a:pt x="102" y="79"/>
                    <a:pt x="102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3" y="87"/>
                    <a:pt x="84" y="94"/>
                    <a:pt x="75" y="102"/>
                  </a:cubicBezTo>
                  <a:cubicBezTo>
                    <a:pt x="70" y="106"/>
                    <a:pt x="65" y="110"/>
                    <a:pt x="59" y="114"/>
                  </a:cubicBezTo>
                  <a:cubicBezTo>
                    <a:pt x="57" y="116"/>
                    <a:pt x="54" y="118"/>
                    <a:pt x="52" y="120"/>
                  </a:cubicBezTo>
                  <a:cubicBezTo>
                    <a:pt x="51" y="120"/>
                    <a:pt x="49" y="122"/>
                    <a:pt x="48" y="123"/>
                  </a:cubicBezTo>
                  <a:moveTo>
                    <a:pt x="11" y="104"/>
                  </a:moveTo>
                  <a:cubicBezTo>
                    <a:pt x="12" y="103"/>
                    <a:pt x="13" y="101"/>
                    <a:pt x="14" y="100"/>
                  </a:cubicBezTo>
                  <a:cubicBezTo>
                    <a:pt x="17" y="98"/>
                    <a:pt x="19" y="97"/>
                    <a:pt x="21" y="95"/>
                  </a:cubicBezTo>
                  <a:cubicBezTo>
                    <a:pt x="27" y="90"/>
                    <a:pt x="31" y="84"/>
                    <a:pt x="35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8"/>
                    <a:pt x="39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2" y="86"/>
                    <a:pt x="24" y="95"/>
                    <a:pt x="14" y="101"/>
                  </a:cubicBezTo>
                  <a:cubicBezTo>
                    <a:pt x="13" y="102"/>
                    <a:pt x="12" y="103"/>
                    <a:pt x="11" y="104"/>
                  </a:cubicBezTo>
                  <a:moveTo>
                    <a:pt x="18" y="115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6" y="113"/>
                    <a:pt x="15" y="112"/>
                    <a:pt x="14" y="111"/>
                  </a:cubicBezTo>
                  <a:cubicBezTo>
                    <a:pt x="28" y="101"/>
                    <a:pt x="38" y="87"/>
                    <a:pt x="53" y="79"/>
                  </a:cubicBezTo>
                  <a:cubicBezTo>
                    <a:pt x="54" y="79"/>
                    <a:pt x="57" y="76"/>
                    <a:pt x="58" y="76"/>
                  </a:cubicBezTo>
                  <a:cubicBezTo>
                    <a:pt x="58" y="76"/>
                    <a:pt x="58" y="76"/>
                    <a:pt x="58" y="77"/>
                  </a:cubicBezTo>
                  <a:cubicBezTo>
                    <a:pt x="56" y="78"/>
                    <a:pt x="54" y="80"/>
                    <a:pt x="52" y="81"/>
                  </a:cubicBezTo>
                  <a:cubicBezTo>
                    <a:pt x="48" y="85"/>
                    <a:pt x="44" y="88"/>
                    <a:pt x="40" y="92"/>
                  </a:cubicBezTo>
                  <a:cubicBezTo>
                    <a:pt x="32" y="99"/>
                    <a:pt x="25" y="106"/>
                    <a:pt x="18" y="115"/>
                  </a:cubicBezTo>
                  <a:moveTo>
                    <a:pt x="30" y="121"/>
                  </a:moveTo>
                  <a:cubicBezTo>
                    <a:pt x="27" y="120"/>
                    <a:pt x="25" y="119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0" y="110"/>
                    <a:pt x="38" y="102"/>
                    <a:pt x="46" y="95"/>
                  </a:cubicBezTo>
                  <a:cubicBezTo>
                    <a:pt x="50" y="91"/>
                    <a:pt x="55" y="87"/>
                    <a:pt x="60" y="84"/>
                  </a:cubicBezTo>
                  <a:cubicBezTo>
                    <a:pt x="64" y="81"/>
                    <a:pt x="69" y="78"/>
                    <a:pt x="71" y="76"/>
                  </a:cubicBezTo>
                  <a:cubicBezTo>
                    <a:pt x="63" y="84"/>
                    <a:pt x="53" y="92"/>
                    <a:pt x="45" y="99"/>
                  </a:cubicBezTo>
                  <a:cubicBezTo>
                    <a:pt x="38" y="106"/>
                    <a:pt x="30" y="111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4" y="113"/>
                    <a:pt x="42" y="107"/>
                    <a:pt x="50" y="101"/>
                  </a:cubicBezTo>
                  <a:cubicBezTo>
                    <a:pt x="59" y="94"/>
                    <a:pt x="68" y="85"/>
                    <a:pt x="78" y="80"/>
                  </a:cubicBezTo>
                  <a:cubicBezTo>
                    <a:pt x="73" y="82"/>
                    <a:pt x="70" y="86"/>
                    <a:pt x="66" y="89"/>
                  </a:cubicBezTo>
                  <a:cubicBezTo>
                    <a:pt x="61" y="94"/>
                    <a:pt x="56" y="98"/>
                    <a:pt x="51" y="102"/>
                  </a:cubicBezTo>
                  <a:cubicBezTo>
                    <a:pt x="46" y="106"/>
                    <a:pt x="43" y="111"/>
                    <a:pt x="38" y="115"/>
                  </a:cubicBezTo>
                  <a:cubicBezTo>
                    <a:pt x="35" y="117"/>
                    <a:pt x="32" y="118"/>
                    <a:pt x="30" y="121"/>
                  </a:cubicBezTo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moveTo>
                    <a:pt x="8" y="100"/>
                  </a:moveTo>
                  <a:cubicBezTo>
                    <a:pt x="7" y="97"/>
                    <a:pt x="6" y="94"/>
                    <a:pt x="5" y="91"/>
                  </a:cubicBezTo>
                  <a:cubicBezTo>
                    <a:pt x="11" y="86"/>
                    <a:pt x="16" y="80"/>
                    <a:pt x="22" y="76"/>
                  </a:cubicBezTo>
                  <a:cubicBezTo>
                    <a:pt x="22" y="77"/>
                    <a:pt x="19" y="81"/>
                    <a:pt x="18" y="81"/>
                  </a:cubicBezTo>
                  <a:cubicBezTo>
                    <a:pt x="16" y="83"/>
                    <a:pt x="15" y="85"/>
                    <a:pt x="13" y="86"/>
                  </a:cubicBezTo>
                  <a:cubicBezTo>
                    <a:pt x="11" y="89"/>
                    <a:pt x="9" y="92"/>
                    <a:pt x="7" y="96"/>
                  </a:cubicBezTo>
                  <a:cubicBezTo>
                    <a:pt x="6" y="96"/>
                    <a:pt x="7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1" y="94"/>
                    <a:pt x="15" y="90"/>
                    <a:pt x="18" y="87"/>
                  </a:cubicBezTo>
                  <a:cubicBezTo>
                    <a:pt x="20" y="85"/>
                    <a:pt x="22" y="83"/>
                    <a:pt x="24" y="81"/>
                  </a:cubicBezTo>
                  <a:cubicBezTo>
                    <a:pt x="24" y="81"/>
                    <a:pt x="28" y="77"/>
                    <a:pt x="28" y="77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2" y="87"/>
                    <a:pt x="14" y="92"/>
                    <a:pt x="8" y="100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1" y="117"/>
                  </a:moveTo>
                  <a:cubicBezTo>
                    <a:pt x="21" y="117"/>
                    <a:pt x="20" y="116"/>
                    <a:pt x="19" y="115"/>
                  </a:cubicBezTo>
                  <a:cubicBezTo>
                    <a:pt x="27" y="108"/>
                    <a:pt x="35" y="101"/>
                    <a:pt x="43" y="94"/>
                  </a:cubicBezTo>
                  <a:cubicBezTo>
                    <a:pt x="48" y="90"/>
                    <a:pt x="52" y="86"/>
                    <a:pt x="57" y="83"/>
                  </a:cubicBezTo>
                  <a:cubicBezTo>
                    <a:pt x="60" y="81"/>
                    <a:pt x="62" y="79"/>
                    <a:pt x="65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4" y="78"/>
                    <a:pt x="63" y="79"/>
                  </a:cubicBezTo>
                  <a:cubicBezTo>
                    <a:pt x="56" y="84"/>
                    <a:pt x="49" y="90"/>
                    <a:pt x="43" y="96"/>
                  </a:cubicBezTo>
                  <a:cubicBezTo>
                    <a:pt x="36" y="103"/>
                    <a:pt x="28" y="10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8" y="100"/>
                  </a:moveTo>
                  <a:cubicBezTo>
                    <a:pt x="12" y="98"/>
                    <a:pt x="16" y="92"/>
                    <a:pt x="20" y="88"/>
                  </a:cubicBezTo>
                  <a:cubicBezTo>
                    <a:pt x="24" y="84"/>
                    <a:pt x="27" y="80"/>
                    <a:pt x="30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5" y="84"/>
                    <a:pt x="17" y="93"/>
                    <a:pt x="8" y="100"/>
                  </a:cubicBezTo>
                  <a:moveTo>
                    <a:pt x="27" y="117"/>
                  </a:moveTo>
                  <a:cubicBezTo>
                    <a:pt x="26" y="117"/>
                    <a:pt x="29" y="115"/>
                    <a:pt x="29" y="114"/>
                  </a:cubicBezTo>
                  <a:cubicBezTo>
                    <a:pt x="31" y="112"/>
                    <a:pt x="33" y="110"/>
                    <a:pt x="36" y="108"/>
                  </a:cubicBezTo>
                  <a:cubicBezTo>
                    <a:pt x="39" y="105"/>
                    <a:pt x="43" y="102"/>
                    <a:pt x="47" y="99"/>
                  </a:cubicBezTo>
                  <a:cubicBezTo>
                    <a:pt x="56" y="91"/>
                    <a:pt x="65" y="83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7"/>
                    <a:pt x="81" y="79"/>
                    <a:pt x="84" y="81"/>
                  </a:cubicBezTo>
                  <a:cubicBezTo>
                    <a:pt x="76" y="86"/>
                    <a:pt x="69" y="93"/>
                    <a:pt x="61" y="98"/>
                  </a:cubicBezTo>
                  <a:cubicBezTo>
                    <a:pt x="55" y="102"/>
                    <a:pt x="49" y="106"/>
                    <a:pt x="44" y="110"/>
                  </a:cubicBezTo>
                  <a:cubicBezTo>
                    <a:pt x="46" y="108"/>
                    <a:pt x="49" y="105"/>
                    <a:pt x="52" y="103"/>
                  </a:cubicBezTo>
                  <a:cubicBezTo>
                    <a:pt x="60" y="94"/>
                    <a:pt x="70" y="87"/>
                    <a:pt x="80" y="79"/>
                  </a:cubicBezTo>
                  <a:cubicBezTo>
                    <a:pt x="80" y="79"/>
                    <a:pt x="80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1" y="82"/>
                    <a:pt x="64" y="89"/>
                    <a:pt x="57" y="94"/>
                  </a:cubicBezTo>
                  <a:cubicBezTo>
                    <a:pt x="48" y="101"/>
                    <a:pt x="38" y="109"/>
                    <a:pt x="29" y="115"/>
                  </a:cubicBezTo>
                  <a:cubicBezTo>
                    <a:pt x="27" y="116"/>
                    <a:pt x="27" y="117"/>
                    <a:pt x="27" y="117"/>
                  </a:cubicBezTo>
                  <a:moveTo>
                    <a:pt x="5" y="88"/>
                  </a:moveTo>
                  <a:cubicBezTo>
                    <a:pt x="4" y="87"/>
                    <a:pt x="4" y="86"/>
                    <a:pt x="4" y="86"/>
                  </a:cubicBezTo>
                  <a:cubicBezTo>
                    <a:pt x="6" y="84"/>
                    <a:pt x="8" y="82"/>
                    <a:pt x="9" y="80"/>
                  </a:cubicBezTo>
                  <a:cubicBezTo>
                    <a:pt x="11" y="79"/>
                    <a:pt x="13" y="77"/>
                    <a:pt x="15" y="76"/>
                  </a:cubicBezTo>
                  <a:cubicBezTo>
                    <a:pt x="16" y="75"/>
                    <a:pt x="16" y="75"/>
                    <a:pt x="17" y="75"/>
                  </a:cubicBezTo>
                  <a:cubicBezTo>
                    <a:pt x="17" y="75"/>
                    <a:pt x="15" y="77"/>
                    <a:pt x="14" y="77"/>
                  </a:cubicBezTo>
                  <a:cubicBezTo>
                    <a:pt x="11" y="81"/>
                    <a:pt x="7" y="84"/>
                    <a:pt x="5" y="88"/>
                  </a:cubicBezTo>
                  <a:moveTo>
                    <a:pt x="53" y="88"/>
                  </a:moveTo>
                  <a:cubicBezTo>
                    <a:pt x="55" y="86"/>
                    <a:pt x="57" y="85"/>
                    <a:pt x="59" y="83"/>
                  </a:cubicBezTo>
                  <a:cubicBezTo>
                    <a:pt x="62" y="81"/>
                    <a:pt x="66" y="78"/>
                    <a:pt x="69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4"/>
                    <a:pt x="72" y="75"/>
                    <a:pt x="73" y="75"/>
                  </a:cubicBezTo>
                  <a:cubicBezTo>
                    <a:pt x="66" y="79"/>
                    <a:pt x="59" y="83"/>
                    <a:pt x="53" y="88"/>
                  </a:cubicBezTo>
                  <a:moveTo>
                    <a:pt x="14" y="109"/>
                  </a:moveTo>
                  <a:cubicBezTo>
                    <a:pt x="15" y="107"/>
                    <a:pt x="17" y="105"/>
                    <a:pt x="19" y="103"/>
                  </a:cubicBezTo>
                  <a:cubicBezTo>
                    <a:pt x="22" y="99"/>
                    <a:pt x="26" y="96"/>
                    <a:pt x="30" y="93"/>
                  </a:cubicBezTo>
                  <a:cubicBezTo>
                    <a:pt x="36" y="89"/>
                    <a:pt x="42" y="84"/>
                    <a:pt x="46" y="79"/>
                  </a:cubicBezTo>
                  <a:cubicBezTo>
                    <a:pt x="48" y="78"/>
                    <a:pt x="50" y="78"/>
                    <a:pt x="53" y="77"/>
                  </a:cubicBezTo>
                  <a:cubicBezTo>
                    <a:pt x="57" y="75"/>
                    <a:pt x="62" y="74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52" y="84"/>
                    <a:pt x="38" y="98"/>
                    <a:pt x="23" y="110"/>
                  </a:cubicBezTo>
                  <a:cubicBezTo>
                    <a:pt x="23" y="111"/>
                    <a:pt x="22" y="112"/>
                    <a:pt x="21" y="112"/>
                  </a:cubicBezTo>
                  <a:cubicBezTo>
                    <a:pt x="22" y="111"/>
                    <a:pt x="23" y="110"/>
                    <a:pt x="24" y="109"/>
                  </a:cubicBezTo>
                  <a:cubicBezTo>
                    <a:pt x="28" y="105"/>
                    <a:pt x="32" y="101"/>
                    <a:pt x="36" y="97"/>
                  </a:cubicBezTo>
                  <a:cubicBezTo>
                    <a:pt x="43" y="90"/>
                    <a:pt x="52" y="83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42" y="81"/>
                    <a:pt x="31" y="97"/>
                    <a:pt x="17" y="107"/>
                  </a:cubicBezTo>
                  <a:cubicBezTo>
                    <a:pt x="17" y="108"/>
                    <a:pt x="14" y="109"/>
                    <a:pt x="14" y="109"/>
                  </a:cubicBezTo>
                  <a:moveTo>
                    <a:pt x="4" y="80"/>
                  </a:moveTo>
                  <a:cubicBezTo>
                    <a:pt x="4" y="80"/>
                    <a:pt x="5" y="80"/>
                    <a:pt x="5" y="80"/>
                  </a:cubicBezTo>
                  <a:cubicBezTo>
                    <a:pt x="6" y="78"/>
                    <a:pt x="8" y="77"/>
                    <a:pt x="9" y="75"/>
                  </a:cubicBezTo>
                  <a:cubicBezTo>
                    <a:pt x="10" y="75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5"/>
                    <a:pt x="10" y="76"/>
                    <a:pt x="9" y="77"/>
                  </a:cubicBezTo>
                  <a:cubicBezTo>
                    <a:pt x="8" y="79"/>
                    <a:pt x="6" y="81"/>
                    <a:pt x="4" y="84"/>
                  </a:cubicBezTo>
                  <a:cubicBezTo>
                    <a:pt x="4" y="83"/>
                    <a:pt x="4" y="82"/>
                    <a:pt x="4" y="82"/>
                  </a:cubicBezTo>
                  <a:cubicBezTo>
                    <a:pt x="4" y="80"/>
                    <a:pt x="4" y="79"/>
                    <a:pt x="4" y="77"/>
                  </a:cubicBezTo>
                  <a:cubicBezTo>
                    <a:pt x="5" y="76"/>
                    <a:pt x="7" y="75"/>
                    <a:pt x="9" y="74"/>
                  </a:cubicBezTo>
                  <a:cubicBezTo>
                    <a:pt x="8" y="76"/>
                    <a:pt x="6" y="77"/>
                    <a:pt x="4" y="79"/>
                  </a:cubicBezTo>
                  <a:cubicBezTo>
                    <a:pt x="4" y="79"/>
                    <a:pt x="4" y="80"/>
                    <a:pt x="4" y="80"/>
                  </a:cubicBezTo>
                  <a:moveTo>
                    <a:pt x="6" y="89"/>
                  </a:moveTo>
                  <a:cubicBezTo>
                    <a:pt x="5" y="89"/>
                    <a:pt x="6" y="87"/>
                    <a:pt x="7" y="86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4" y="79"/>
                    <a:pt x="16" y="77"/>
                    <a:pt x="18" y="74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4"/>
                    <a:pt x="26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6" y="78"/>
                    <a:pt x="23" y="80"/>
                    <a:pt x="20" y="83"/>
                  </a:cubicBezTo>
                  <a:cubicBezTo>
                    <a:pt x="18" y="85"/>
                    <a:pt x="16" y="87"/>
                    <a:pt x="14" y="89"/>
                  </a:cubicBezTo>
                  <a:cubicBezTo>
                    <a:pt x="13" y="91"/>
                    <a:pt x="9" y="93"/>
                    <a:pt x="8" y="95"/>
                  </a:cubicBezTo>
                  <a:cubicBezTo>
                    <a:pt x="11" y="90"/>
                    <a:pt x="14" y="87"/>
                    <a:pt x="17" y="83"/>
                  </a:cubicBezTo>
                  <a:cubicBezTo>
                    <a:pt x="20" y="81"/>
                    <a:pt x="23" y="79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17" y="78"/>
                    <a:pt x="13" y="83"/>
                    <a:pt x="7" y="87"/>
                  </a:cubicBezTo>
                  <a:cubicBezTo>
                    <a:pt x="7" y="88"/>
                    <a:pt x="6" y="89"/>
                    <a:pt x="6" y="89"/>
                  </a:cubicBezTo>
                  <a:moveTo>
                    <a:pt x="6" y="82"/>
                  </a:moveTo>
                  <a:cubicBezTo>
                    <a:pt x="7" y="81"/>
                    <a:pt x="8" y="80"/>
                    <a:pt x="9" y="79"/>
                  </a:cubicBezTo>
                  <a:cubicBezTo>
                    <a:pt x="10" y="77"/>
                    <a:pt x="12" y="75"/>
                    <a:pt x="13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3" y="76"/>
                    <a:pt x="10" y="79"/>
                    <a:pt x="6" y="82"/>
                  </a:cubicBezTo>
                  <a:moveTo>
                    <a:pt x="53" y="4"/>
                  </a:moveTo>
                  <a:cubicBezTo>
                    <a:pt x="57" y="4"/>
                    <a:pt x="60" y="4"/>
                    <a:pt x="64" y="4"/>
                  </a:cubicBezTo>
                  <a:cubicBezTo>
                    <a:pt x="66" y="14"/>
                    <a:pt x="65" y="24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6" y="35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90" y="36"/>
                    <a:pt x="104" y="54"/>
                    <a:pt x="105" y="74"/>
                  </a:cubicBezTo>
                  <a:cubicBezTo>
                    <a:pt x="104" y="74"/>
                    <a:pt x="104" y="74"/>
                    <a:pt x="103" y="74"/>
                  </a:cubicBezTo>
                  <a:cubicBezTo>
                    <a:pt x="101" y="74"/>
                    <a:pt x="99" y="74"/>
                    <a:pt x="97" y="75"/>
                  </a:cubicBezTo>
                  <a:cubicBezTo>
                    <a:pt x="94" y="77"/>
                    <a:pt x="92" y="77"/>
                    <a:pt x="89" y="77"/>
                  </a:cubicBezTo>
                  <a:cubicBezTo>
                    <a:pt x="86" y="77"/>
                    <a:pt x="84" y="76"/>
                    <a:pt x="80" y="74"/>
                  </a:cubicBezTo>
                  <a:cubicBezTo>
                    <a:pt x="76" y="71"/>
                    <a:pt x="71" y="70"/>
                    <a:pt x="67" y="70"/>
                  </a:cubicBezTo>
                  <a:cubicBezTo>
                    <a:pt x="62" y="70"/>
                    <a:pt x="56" y="71"/>
                    <a:pt x="52" y="73"/>
                  </a:cubicBezTo>
                  <a:cubicBezTo>
                    <a:pt x="48" y="74"/>
                    <a:pt x="46" y="75"/>
                    <a:pt x="43" y="75"/>
                  </a:cubicBezTo>
                  <a:cubicBezTo>
                    <a:pt x="40" y="75"/>
                    <a:pt x="37" y="74"/>
                    <a:pt x="33" y="72"/>
                  </a:cubicBezTo>
                  <a:cubicBezTo>
                    <a:pt x="30" y="71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2" y="70"/>
                    <a:pt x="8" y="70"/>
                    <a:pt x="4" y="72"/>
                  </a:cubicBezTo>
                  <a:cubicBezTo>
                    <a:pt x="8" y="54"/>
                    <a:pt x="24" y="36"/>
                    <a:pt x="43" y="36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5"/>
                    <a:pt x="48" y="34"/>
                  </a:cubicBezTo>
                  <a:cubicBezTo>
                    <a:pt x="50" y="24"/>
                    <a:pt x="48" y="14"/>
                    <a:pt x="48" y="4"/>
                  </a:cubicBezTo>
                  <a:cubicBezTo>
                    <a:pt x="50" y="4"/>
                    <a:pt x="51" y="4"/>
                    <a:pt x="53" y="4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7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1"/>
                    <a:pt x="44" y="2"/>
                    <a:pt x="44" y="3"/>
                  </a:cubicBezTo>
                  <a:cubicBezTo>
                    <a:pt x="43" y="12"/>
                    <a:pt x="46" y="22"/>
                    <a:pt x="44" y="32"/>
                  </a:cubicBezTo>
                  <a:cubicBezTo>
                    <a:pt x="44" y="32"/>
                    <a:pt x="43" y="32"/>
                    <a:pt x="42" y="32"/>
                  </a:cubicBezTo>
                  <a:cubicBezTo>
                    <a:pt x="20" y="32"/>
                    <a:pt x="2" y="54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0" y="93"/>
                    <a:pt x="5" y="106"/>
                    <a:pt x="14" y="116"/>
                  </a:cubicBezTo>
                  <a:cubicBezTo>
                    <a:pt x="24" y="127"/>
                    <a:pt x="41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70" y="129"/>
                    <a:pt x="84" y="124"/>
                    <a:pt x="95" y="115"/>
                  </a:cubicBezTo>
                  <a:cubicBezTo>
                    <a:pt x="104" y="107"/>
                    <a:pt x="108" y="96"/>
                    <a:pt x="109" y="84"/>
                  </a:cubicBezTo>
                  <a:cubicBezTo>
                    <a:pt x="112" y="59"/>
                    <a:pt x="96" y="32"/>
                    <a:pt x="69" y="32"/>
                  </a:cubicBezTo>
                  <a:cubicBezTo>
                    <a:pt x="69" y="22"/>
                    <a:pt x="70" y="12"/>
                    <a:pt x="68" y="2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9254794" y="4597327"/>
              <a:ext cx="431800" cy="644525"/>
            </a:xfrm>
            <a:custGeom>
              <a:avLst/>
              <a:gdLst>
                <a:gd name="T0" fmla="*/ 36 w 102"/>
                <a:gd name="T1" fmla="*/ 148 h 152"/>
                <a:gd name="T2" fmla="*/ 44 w 102"/>
                <a:gd name="T3" fmla="*/ 145 h 152"/>
                <a:gd name="T4" fmla="*/ 39 w 102"/>
                <a:gd name="T5" fmla="*/ 147 h 152"/>
                <a:gd name="T6" fmla="*/ 34 w 102"/>
                <a:gd name="T7" fmla="*/ 148 h 152"/>
                <a:gd name="T8" fmla="*/ 54 w 102"/>
                <a:gd name="T9" fmla="*/ 139 h 152"/>
                <a:gd name="T10" fmla="*/ 54 w 102"/>
                <a:gd name="T11" fmla="*/ 133 h 152"/>
                <a:gd name="T12" fmla="*/ 52 w 102"/>
                <a:gd name="T13" fmla="*/ 131 h 152"/>
                <a:gd name="T14" fmla="*/ 35 w 102"/>
                <a:gd name="T15" fmla="*/ 148 h 152"/>
                <a:gd name="T16" fmla="*/ 54 w 102"/>
                <a:gd name="T17" fmla="*/ 123 h 152"/>
                <a:gd name="T18" fmla="*/ 37 w 102"/>
                <a:gd name="T19" fmla="*/ 133 h 152"/>
                <a:gd name="T20" fmla="*/ 39 w 102"/>
                <a:gd name="T21" fmla="*/ 131 h 152"/>
                <a:gd name="T22" fmla="*/ 21 w 102"/>
                <a:gd name="T23" fmla="*/ 116 h 152"/>
                <a:gd name="T24" fmla="*/ 42 w 102"/>
                <a:gd name="T25" fmla="*/ 115 h 152"/>
                <a:gd name="T26" fmla="*/ 28 w 102"/>
                <a:gd name="T27" fmla="*/ 147 h 152"/>
                <a:gd name="T28" fmla="*/ 28 w 102"/>
                <a:gd name="T29" fmla="*/ 116 h 152"/>
                <a:gd name="T30" fmla="*/ 11 w 102"/>
                <a:gd name="T31" fmla="*/ 140 h 152"/>
                <a:gd name="T32" fmla="*/ 21 w 102"/>
                <a:gd name="T33" fmla="*/ 129 h 152"/>
                <a:gd name="T34" fmla="*/ 37 w 102"/>
                <a:gd name="T35" fmla="*/ 119 h 152"/>
                <a:gd name="T36" fmla="*/ 19 w 102"/>
                <a:gd name="T37" fmla="*/ 144 h 152"/>
                <a:gd name="T38" fmla="*/ 37 w 102"/>
                <a:gd name="T39" fmla="*/ 130 h 152"/>
                <a:gd name="T40" fmla="*/ 49 w 102"/>
                <a:gd name="T41" fmla="*/ 120 h 152"/>
                <a:gd name="T42" fmla="*/ 21 w 102"/>
                <a:gd name="T43" fmla="*/ 117 h 152"/>
                <a:gd name="T44" fmla="*/ 14 w 102"/>
                <a:gd name="T45" fmla="*/ 123 h 152"/>
                <a:gd name="T46" fmla="*/ 29 w 102"/>
                <a:gd name="T47" fmla="*/ 114 h 152"/>
                <a:gd name="T48" fmla="*/ 35 w 102"/>
                <a:gd name="T49" fmla="*/ 115 h 152"/>
                <a:gd name="T50" fmla="*/ 24 w 102"/>
                <a:gd name="T51" fmla="*/ 124 h 152"/>
                <a:gd name="T52" fmla="*/ 24 w 102"/>
                <a:gd name="T53" fmla="*/ 124 h 152"/>
                <a:gd name="T54" fmla="*/ 87 w 102"/>
                <a:gd name="T55" fmla="*/ 27 h 152"/>
                <a:gd name="T56" fmla="*/ 87 w 102"/>
                <a:gd name="T57" fmla="*/ 27 h 152"/>
                <a:gd name="T58" fmla="*/ 81 w 102"/>
                <a:gd name="T59" fmla="*/ 26 h 152"/>
                <a:gd name="T60" fmla="*/ 80 w 102"/>
                <a:gd name="T61" fmla="*/ 11 h 152"/>
                <a:gd name="T62" fmla="*/ 61 w 102"/>
                <a:gd name="T63" fmla="*/ 11 h 152"/>
                <a:gd name="T64" fmla="*/ 89 w 102"/>
                <a:gd name="T65" fmla="*/ 8 h 152"/>
                <a:gd name="T66" fmla="*/ 58 w 102"/>
                <a:gd name="T67" fmla="*/ 25 h 152"/>
                <a:gd name="T68" fmla="*/ 62 w 102"/>
                <a:gd name="T69" fmla="*/ 26 h 152"/>
                <a:gd name="T70" fmla="*/ 94 w 102"/>
                <a:gd name="T71" fmla="*/ 25 h 152"/>
                <a:gd name="T72" fmla="*/ 89 w 102"/>
                <a:gd name="T73" fmla="*/ 25 h 152"/>
                <a:gd name="T74" fmla="*/ 58 w 102"/>
                <a:gd name="T75" fmla="*/ 9 h 152"/>
                <a:gd name="T76" fmla="*/ 58 w 102"/>
                <a:gd name="T77" fmla="*/ 19 h 152"/>
                <a:gd name="T78" fmla="*/ 58 w 102"/>
                <a:gd name="T79" fmla="*/ 23 h 152"/>
                <a:gd name="T80" fmla="*/ 58 w 102"/>
                <a:gd name="T81" fmla="*/ 12 h 152"/>
                <a:gd name="T82" fmla="*/ 75 w 102"/>
                <a:gd name="T83" fmla="*/ 4 h 152"/>
                <a:gd name="T84" fmla="*/ 90 w 102"/>
                <a:gd name="T85" fmla="*/ 6 h 152"/>
                <a:gd name="T86" fmla="*/ 85 w 102"/>
                <a:gd name="T87" fmla="*/ 6 h 152"/>
                <a:gd name="T88" fmla="*/ 79 w 102"/>
                <a:gd name="T89" fmla="*/ 5 h 152"/>
                <a:gd name="T90" fmla="*/ 73 w 102"/>
                <a:gd name="T91" fmla="*/ 4 h 152"/>
                <a:gd name="T92" fmla="*/ 60 w 102"/>
                <a:gd name="T93" fmla="*/ 15 h 152"/>
                <a:gd name="T94" fmla="*/ 58 w 102"/>
                <a:gd name="T95" fmla="*/ 12 h 152"/>
                <a:gd name="T96" fmla="*/ 54 w 102"/>
                <a:gd name="T97" fmla="*/ 27 h 152"/>
                <a:gd name="T98" fmla="*/ 9 w 102"/>
                <a:gd name="T99" fmla="*/ 119 h 152"/>
                <a:gd name="T100" fmla="*/ 58 w 102"/>
                <a:gd name="T101" fmla="*/ 122 h 152"/>
                <a:gd name="T102" fmla="*/ 95 w 102"/>
                <a:gd name="T103" fmla="*/ 32 h 152"/>
                <a:gd name="T104" fmla="*/ 100 w 102"/>
                <a:gd name="T10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36" y="148"/>
                  </a:moveTo>
                  <a:cubicBezTo>
                    <a:pt x="37" y="147"/>
                    <a:pt x="38" y="146"/>
                    <a:pt x="39" y="145"/>
                  </a:cubicBezTo>
                  <a:cubicBezTo>
                    <a:pt x="39" y="145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7" y="148"/>
                    <a:pt x="37" y="148"/>
                    <a:pt x="36" y="148"/>
                  </a:cubicBezTo>
                  <a:moveTo>
                    <a:pt x="39" y="147"/>
                  </a:moveTo>
                  <a:cubicBezTo>
                    <a:pt x="42" y="144"/>
                    <a:pt x="46" y="141"/>
                    <a:pt x="49" y="138"/>
                  </a:cubicBezTo>
                  <a:cubicBezTo>
                    <a:pt x="50" y="137"/>
                    <a:pt x="52" y="135"/>
                    <a:pt x="53" y="135"/>
                  </a:cubicBezTo>
                  <a:cubicBezTo>
                    <a:pt x="53" y="135"/>
                    <a:pt x="52" y="136"/>
                    <a:pt x="50" y="138"/>
                  </a:cubicBezTo>
                  <a:cubicBezTo>
                    <a:pt x="48" y="141"/>
                    <a:pt x="46" y="142"/>
                    <a:pt x="44" y="145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8" y="143"/>
                    <a:pt x="51" y="141"/>
                    <a:pt x="54" y="139"/>
                  </a:cubicBezTo>
                  <a:cubicBezTo>
                    <a:pt x="51" y="143"/>
                    <a:pt x="46" y="146"/>
                    <a:pt x="41" y="147"/>
                  </a:cubicBezTo>
                  <a:cubicBezTo>
                    <a:pt x="41" y="147"/>
                    <a:pt x="40" y="147"/>
                    <a:pt x="39" y="147"/>
                  </a:cubicBezTo>
                  <a:moveTo>
                    <a:pt x="33" y="148"/>
                  </a:moveTo>
                  <a:cubicBezTo>
                    <a:pt x="32" y="148"/>
                    <a:pt x="30" y="148"/>
                    <a:pt x="28" y="147"/>
                  </a:cubicBezTo>
                  <a:cubicBezTo>
                    <a:pt x="34" y="143"/>
                    <a:pt x="39" y="139"/>
                    <a:pt x="44" y="134"/>
                  </a:cubicBezTo>
                  <a:cubicBezTo>
                    <a:pt x="44" y="134"/>
                    <a:pt x="43" y="135"/>
                    <a:pt x="43" y="135"/>
                  </a:cubicBezTo>
                  <a:cubicBezTo>
                    <a:pt x="39" y="139"/>
                    <a:pt x="36" y="143"/>
                    <a:pt x="34" y="148"/>
                  </a:cubicBezTo>
                  <a:cubicBezTo>
                    <a:pt x="34" y="148"/>
                    <a:pt x="33" y="148"/>
                    <a:pt x="33" y="148"/>
                  </a:cubicBezTo>
                  <a:moveTo>
                    <a:pt x="35" y="148"/>
                  </a:moveTo>
                  <a:cubicBezTo>
                    <a:pt x="41" y="139"/>
                    <a:pt x="47" y="131"/>
                    <a:pt x="54" y="124"/>
                  </a:cubicBezTo>
                  <a:cubicBezTo>
                    <a:pt x="56" y="127"/>
                    <a:pt x="57" y="131"/>
                    <a:pt x="56" y="135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2" y="139"/>
                    <a:pt x="50" y="141"/>
                    <a:pt x="48" y="142"/>
                  </a:cubicBezTo>
                  <a:cubicBezTo>
                    <a:pt x="51" y="139"/>
                    <a:pt x="53" y="137"/>
                    <a:pt x="54" y="134"/>
                  </a:cubicBezTo>
                  <a:cubicBezTo>
                    <a:pt x="54" y="134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49" y="137"/>
                    <a:pt x="44" y="141"/>
                    <a:pt x="40" y="145"/>
                  </a:cubicBezTo>
                  <a:cubicBezTo>
                    <a:pt x="44" y="142"/>
                    <a:pt x="49" y="136"/>
                    <a:pt x="53" y="131"/>
                  </a:cubicBezTo>
                  <a:cubicBezTo>
                    <a:pt x="53" y="131"/>
                    <a:pt x="53" y="130"/>
                    <a:pt x="52" y="130"/>
                  </a:cubicBezTo>
                  <a:cubicBezTo>
                    <a:pt x="52" y="130"/>
                    <a:pt x="52" y="130"/>
                    <a:pt x="52" y="131"/>
                  </a:cubicBezTo>
                  <a:cubicBezTo>
                    <a:pt x="52" y="131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49" y="133"/>
                  </a:cubicBezTo>
                  <a:cubicBezTo>
                    <a:pt x="44" y="138"/>
                    <a:pt x="38" y="144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moveTo>
                    <a:pt x="30" y="145"/>
                  </a:moveTo>
                  <a:cubicBezTo>
                    <a:pt x="30" y="145"/>
                    <a:pt x="30" y="145"/>
                    <a:pt x="31" y="144"/>
                  </a:cubicBezTo>
                  <a:cubicBezTo>
                    <a:pt x="38" y="135"/>
                    <a:pt x="46" y="129"/>
                    <a:pt x="51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20"/>
                    <a:pt x="53" y="121"/>
                    <a:pt x="54" y="123"/>
                  </a:cubicBezTo>
                  <a:cubicBezTo>
                    <a:pt x="50" y="126"/>
                    <a:pt x="47" y="130"/>
                    <a:pt x="43" y="133"/>
                  </a:cubicBezTo>
                  <a:cubicBezTo>
                    <a:pt x="41" y="135"/>
                    <a:pt x="39" y="138"/>
                    <a:pt x="36" y="140"/>
                  </a:cubicBezTo>
                  <a:cubicBezTo>
                    <a:pt x="36" y="140"/>
                    <a:pt x="31" y="145"/>
                    <a:pt x="30" y="145"/>
                  </a:cubicBezTo>
                  <a:moveTo>
                    <a:pt x="25" y="144"/>
                  </a:moveTo>
                  <a:cubicBezTo>
                    <a:pt x="28" y="140"/>
                    <a:pt x="33" y="137"/>
                    <a:pt x="37" y="133"/>
                  </a:cubicBezTo>
                  <a:cubicBezTo>
                    <a:pt x="41" y="128"/>
                    <a:pt x="45" y="122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6" y="122"/>
                    <a:pt x="43" y="127"/>
                    <a:pt x="39" y="131"/>
                  </a:cubicBezTo>
                  <a:cubicBezTo>
                    <a:pt x="37" y="133"/>
                    <a:pt x="35" y="135"/>
                    <a:pt x="33" y="137"/>
                  </a:cubicBezTo>
                  <a:cubicBezTo>
                    <a:pt x="30" y="140"/>
                    <a:pt x="27" y="142"/>
                    <a:pt x="25" y="144"/>
                  </a:cubicBezTo>
                  <a:moveTo>
                    <a:pt x="9" y="127"/>
                  </a:moveTo>
                  <a:cubicBezTo>
                    <a:pt x="10" y="124"/>
                    <a:pt x="12" y="121"/>
                    <a:pt x="16" y="119"/>
                  </a:cubicBezTo>
                  <a:cubicBezTo>
                    <a:pt x="17" y="118"/>
                    <a:pt x="19" y="117"/>
                    <a:pt x="21" y="116"/>
                  </a:cubicBezTo>
                  <a:cubicBezTo>
                    <a:pt x="16" y="119"/>
                    <a:pt x="12" y="123"/>
                    <a:pt x="9" y="127"/>
                  </a:cubicBezTo>
                  <a:moveTo>
                    <a:pt x="20" y="142"/>
                  </a:moveTo>
                  <a:cubicBezTo>
                    <a:pt x="20" y="142"/>
                    <a:pt x="20" y="142"/>
                    <a:pt x="21" y="142"/>
                  </a:cubicBezTo>
                  <a:cubicBezTo>
                    <a:pt x="23" y="138"/>
                    <a:pt x="26" y="135"/>
                    <a:pt x="29" y="131"/>
                  </a:cubicBezTo>
                  <a:cubicBezTo>
                    <a:pt x="33" y="126"/>
                    <a:pt x="38" y="121"/>
                    <a:pt x="42" y="115"/>
                  </a:cubicBezTo>
                  <a:cubicBezTo>
                    <a:pt x="43" y="115"/>
                    <a:pt x="45" y="116"/>
                    <a:pt x="47" y="116"/>
                  </a:cubicBezTo>
                  <a:cubicBezTo>
                    <a:pt x="39" y="122"/>
                    <a:pt x="33" y="131"/>
                    <a:pt x="26" y="138"/>
                  </a:cubicBezTo>
                  <a:cubicBezTo>
                    <a:pt x="25" y="139"/>
                    <a:pt x="23" y="140"/>
                    <a:pt x="22" y="141"/>
                  </a:cubicBezTo>
                  <a:cubicBezTo>
                    <a:pt x="21" y="142"/>
                    <a:pt x="20" y="142"/>
                    <a:pt x="20" y="142"/>
                  </a:cubicBezTo>
                  <a:moveTo>
                    <a:pt x="28" y="147"/>
                  </a:moveTo>
                  <a:cubicBezTo>
                    <a:pt x="23" y="147"/>
                    <a:pt x="18" y="145"/>
                    <a:pt x="14" y="143"/>
                  </a:cubicBezTo>
                  <a:cubicBezTo>
                    <a:pt x="10" y="141"/>
                    <a:pt x="8" y="138"/>
                    <a:pt x="8" y="136"/>
                  </a:cubicBezTo>
                  <a:cubicBezTo>
                    <a:pt x="15" y="130"/>
                    <a:pt x="21" y="122"/>
                    <a:pt x="28" y="116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9" y="115"/>
                    <a:pt x="29" y="116"/>
                    <a:pt x="28" y="116"/>
                  </a:cubicBezTo>
                  <a:cubicBezTo>
                    <a:pt x="27" y="118"/>
                    <a:pt x="26" y="120"/>
                    <a:pt x="24" y="122"/>
                  </a:cubicBezTo>
                  <a:cubicBezTo>
                    <a:pt x="22" y="125"/>
                    <a:pt x="19" y="129"/>
                    <a:pt x="16" y="133"/>
                  </a:cubicBezTo>
                  <a:cubicBezTo>
                    <a:pt x="14" y="135"/>
                    <a:pt x="13" y="137"/>
                    <a:pt x="11" y="139"/>
                  </a:cubicBezTo>
                  <a:cubicBezTo>
                    <a:pt x="10" y="139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2" y="139"/>
                    <a:pt x="12" y="139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37"/>
                    <a:pt x="16" y="135"/>
                    <a:pt x="17" y="134"/>
                  </a:cubicBezTo>
                  <a:cubicBezTo>
                    <a:pt x="18" y="132"/>
                    <a:pt x="20" y="130"/>
                    <a:pt x="21" y="129"/>
                  </a:cubicBezTo>
                  <a:cubicBezTo>
                    <a:pt x="25" y="124"/>
                    <a:pt x="30" y="120"/>
                    <a:pt x="33" y="116"/>
                  </a:cubicBezTo>
                  <a:cubicBezTo>
                    <a:pt x="26" y="125"/>
                    <a:pt x="19" y="132"/>
                    <a:pt x="13" y="141"/>
                  </a:cubicBezTo>
                  <a:cubicBezTo>
                    <a:pt x="13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3" y="135"/>
                    <a:pt x="29" y="126"/>
                    <a:pt x="37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4" y="123"/>
                    <a:pt x="32" y="126"/>
                    <a:pt x="30" y="128"/>
                  </a:cubicBezTo>
                  <a:cubicBezTo>
                    <a:pt x="26" y="133"/>
                    <a:pt x="22" y="138"/>
                    <a:pt x="18" y="143"/>
                  </a:cubicBezTo>
                  <a:cubicBezTo>
                    <a:pt x="18" y="144"/>
                    <a:pt x="18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9" y="138"/>
                    <a:pt x="35" y="128"/>
                    <a:pt x="43" y="120"/>
                  </a:cubicBezTo>
                  <a:cubicBezTo>
                    <a:pt x="44" y="119"/>
                    <a:pt x="46" y="118"/>
                    <a:pt x="46" y="118"/>
                  </a:cubicBezTo>
                  <a:cubicBezTo>
                    <a:pt x="46" y="118"/>
                    <a:pt x="46" y="118"/>
                    <a:pt x="45" y="120"/>
                  </a:cubicBezTo>
                  <a:cubicBezTo>
                    <a:pt x="42" y="124"/>
                    <a:pt x="40" y="127"/>
                    <a:pt x="37" y="130"/>
                  </a:cubicBezTo>
                  <a:cubicBezTo>
                    <a:pt x="33" y="136"/>
                    <a:pt x="27" y="140"/>
                    <a:pt x="23" y="145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33" y="140"/>
                    <a:pt x="40" y="131"/>
                    <a:pt x="48" y="122"/>
                  </a:cubicBezTo>
                  <a:cubicBezTo>
                    <a:pt x="49" y="121"/>
                    <a:pt x="49" y="120"/>
                    <a:pt x="49" y="120"/>
                  </a:cubicBezTo>
                  <a:cubicBezTo>
                    <a:pt x="49" y="120"/>
                    <a:pt x="47" y="123"/>
                    <a:pt x="47" y="124"/>
                  </a:cubicBezTo>
                  <a:cubicBezTo>
                    <a:pt x="45" y="127"/>
                    <a:pt x="42" y="130"/>
                    <a:pt x="39" y="134"/>
                  </a:cubicBezTo>
                  <a:cubicBezTo>
                    <a:pt x="35" y="138"/>
                    <a:pt x="31" y="142"/>
                    <a:pt x="27" y="147"/>
                  </a:cubicBezTo>
                  <a:cubicBezTo>
                    <a:pt x="28" y="147"/>
                    <a:pt x="28" y="147"/>
                    <a:pt x="28" y="147"/>
                  </a:cubicBezTo>
                  <a:moveTo>
                    <a:pt x="21" y="117"/>
                  </a:moveTo>
                  <a:cubicBezTo>
                    <a:pt x="21" y="117"/>
                    <a:pt x="23" y="116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0" y="122"/>
                    <a:pt x="14" y="128"/>
                    <a:pt x="7" y="134"/>
                  </a:cubicBezTo>
                  <a:cubicBezTo>
                    <a:pt x="7" y="133"/>
                    <a:pt x="7" y="131"/>
                    <a:pt x="8" y="129"/>
                  </a:cubicBezTo>
                  <a:cubicBezTo>
                    <a:pt x="10" y="127"/>
                    <a:pt x="12" y="125"/>
                    <a:pt x="14" y="123"/>
                  </a:cubicBezTo>
                  <a:cubicBezTo>
                    <a:pt x="16" y="121"/>
                    <a:pt x="19" y="11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23" y="119"/>
                  </a:moveTo>
                  <a:cubicBezTo>
                    <a:pt x="24" y="118"/>
                    <a:pt x="25" y="116"/>
                    <a:pt x="26" y="115"/>
                  </a:cubicBezTo>
                  <a:cubicBezTo>
                    <a:pt x="27" y="115"/>
                    <a:pt x="28" y="114"/>
                    <a:pt x="29" y="114"/>
                  </a:cubicBezTo>
                  <a:cubicBezTo>
                    <a:pt x="27" y="116"/>
                    <a:pt x="25" y="118"/>
                    <a:pt x="23" y="119"/>
                  </a:cubicBezTo>
                  <a:moveTo>
                    <a:pt x="16" y="140"/>
                  </a:moveTo>
                  <a:cubicBezTo>
                    <a:pt x="16" y="140"/>
                    <a:pt x="16" y="139"/>
                    <a:pt x="17" y="138"/>
                  </a:cubicBezTo>
                  <a:cubicBezTo>
                    <a:pt x="18" y="135"/>
                    <a:pt x="21" y="132"/>
                    <a:pt x="23" y="129"/>
                  </a:cubicBezTo>
                  <a:cubicBezTo>
                    <a:pt x="27" y="124"/>
                    <a:pt x="31" y="120"/>
                    <a:pt x="35" y="11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4"/>
                    <a:pt x="39" y="115"/>
                    <a:pt x="40" y="115"/>
                  </a:cubicBezTo>
                  <a:cubicBezTo>
                    <a:pt x="33" y="121"/>
                    <a:pt x="27" y="129"/>
                    <a:pt x="20" y="135"/>
                  </a:cubicBezTo>
                  <a:cubicBezTo>
                    <a:pt x="19" y="136"/>
                    <a:pt x="16" y="140"/>
                    <a:pt x="16" y="140"/>
                  </a:cubicBezTo>
                  <a:moveTo>
                    <a:pt x="24" y="124"/>
                  </a:moveTo>
                  <a:cubicBezTo>
                    <a:pt x="27" y="120"/>
                    <a:pt x="29" y="117"/>
                    <a:pt x="31" y="114"/>
                  </a:cubicBezTo>
                  <a:cubicBezTo>
                    <a:pt x="32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1" y="117"/>
                    <a:pt x="27" y="120"/>
                    <a:pt x="24" y="124"/>
                  </a:cubicBezTo>
                  <a:moveTo>
                    <a:pt x="92" y="27"/>
                  </a:moveTo>
                  <a:cubicBezTo>
                    <a:pt x="91" y="27"/>
                    <a:pt x="90" y="27"/>
                    <a:pt x="90" y="27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7"/>
                  </a:cubicBezTo>
                  <a:moveTo>
                    <a:pt x="87" y="27"/>
                  </a:moveTo>
                  <a:cubicBezTo>
                    <a:pt x="85" y="27"/>
                    <a:pt x="84" y="27"/>
                    <a:pt x="83" y="26"/>
                  </a:cubicBezTo>
                  <a:cubicBezTo>
                    <a:pt x="86" y="24"/>
                    <a:pt x="89" y="21"/>
                    <a:pt x="93" y="18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0" y="22"/>
                    <a:pt x="89" y="23"/>
                  </a:cubicBezTo>
                  <a:cubicBezTo>
                    <a:pt x="88" y="24"/>
                    <a:pt x="87" y="25"/>
                    <a:pt x="87" y="27"/>
                  </a:cubicBezTo>
                  <a:moveTo>
                    <a:pt x="77" y="26"/>
                  </a:moveTo>
                  <a:cubicBezTo>
                    <a:pt x="82" y="22"/>
                    <a:pt x="87" y="16"/>
                    <a:pt x="92" y="11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6" y="18"/>
                    <a:pt x="84" y="22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6"/>
                    <a:pt x="77" y="26"/>
                    <a:pt x="77" y="26"/>
                  </a:cubicBezTo>
                  <a:moveTo>
                    <a:pt x="67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9" y="21"/>
                    <a:pt x="75" y="16"/>
                    <a:pt x="80" y="11"/>
                  </a:cubicBezTo>
                  <a:cubicBezTo>
                    <a:pt x="79" y="13"/>
                    <a:pt x="77" y="15"/>
                    <a:pt x="76" y="16"/>
                  </a:cubicBezTo>
                  <a:cubicBezTo>
                    <a:pt x="73" y="20"/>
                    <a:pt x="70" y="23"/>
                    <a:pt x="67" y="26"/>
                  </a:cubicBezTo>
                  <a:moveTo>
                    <a:pt x="58" y="16"/>
                  </a:moveTo>
                  <a:cubicBezTo>
                    <a:pt x="58" y="15"/>
                    <a:pt x="58" y="14"/>
                    <a:pt x="58" y="13"/>
                  </a:cubicBezTo>
                  <a:cubicBezTo>
                    <a:pt x="59" y="13"/>
                    <a:pt x="60" y="12"/>
                    <a:pt x="61" y="11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1" y="11"/>
                    <a:pt x="60" y="13"/>
                    <a:pt x="58" y="16"/>
                  </a:cubicBezTo>
                  <a:moveTo>
                    <a:pt x="74" y="26"/>
                  </a:moveTo>
                  <a:cubicBezTo>
                    <a:pt x="72" y="26"/>
                    <a:pt x="71" y="26"/>
                    <a:pt x="69" y="26"/>
                  </a:cubicBezTo>
                  <a:cubicBezTo>
                    <a:pt x="76" y="21"/>
                    <a:pt x="82" y="14"/>
                    <a:pt x="89" y="8"/>
                  </a:cubicBezTo>
                  <a:cubicBezTo>
                    <a:pt x="84" y="12"/>
                    <a:pt x="80" y="21"/>
                    <a:pt x="75" y="26"/>
                  </a:cubicBezTo>
                  <a:cubicBezTo>
                    <a:pt x="75" y="26"/>
                    <a:pt x="74" y="26"/>
                    <a:pt x="74" y="26"/>
                  </a:cubicBezTo>
                  <a:moveTo>
                    <a:pt x="62" y="26"/>
                  </a:moveTo>
                  <a:cubicBezTo>
                    <a:pt x="61" y="26"/>
                    <a:pt x="60" y="26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4" y="21"/>
                    <a:pt x="69" y="16"/>
                    <a:pt x="74" y="11"/>
                  </a:cubicBezTo>
                  <a:cubicBezTo>
                    <a:pt x="74" y="11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10"/>
                    <a:pt x="74" y="13"/>
                    <a:pt x="71" y="16"/>
                  </a:cubicBezTo>
                  <a:cubicBezTo>
                    <a:pt x="68" y="19"/>
                    <a:pt x="65" y="23"/>
                    <a:pt x="62" y="26"/>
                  </a:cubicBezTo>
                  <a:moveTo>
                    <a:pt x="83" y="25"/>
                  </a:moveTo>
                  <a:cubicBezTo>
                    <a:pt x="87" y="18"/>
                    <a:pt x="92" y="12"/>
                    <a:pt x="98" y="6"/>
                  </a:cubicBezTo>
                  <a:cubicBezTo>
                    <a:pt x="97" y="13"/>
                    <a:pt x="95" y="20"/>
                    <a:pt x="94" y="27"/>
                  </a:cubicBezTo>
                  <a:cubicBezTo>
                    <a:pt x="94" y="27"/>
                    <a:pt x="93" y="27"/>
                    <a:pt x="93" y="27"/>
                  </a:cubicBezTo>
                  <a:cubicBezTo>
                    <a:pt x="93" y="27"/>
                    <a:pt x="93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5"/>
                    <a:pt x="90" y="26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1" y="22"/>
                    <a:pt x="94" y="19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2" y="17"/>
                    <a:pt x="86" y="21"/>
                    <a:pt x="83" y="25"/>
                  </a:cubicBezTo>
                  <a:moveTo>
                    <a:pt x="58" y="9"/>
                  </a:moveTo>
                  <a:cubicBezTo>
                    <a:pt x="58" y="9"/>
                    <a:pt x="58" y="8"/>
                    <a:pt x="58" y="7"/>
                  </a:cubicBezTo>
                  <a:cubicBezTo>
                    <a:pt x="59" y="7"/>
                    <a:pt x="60" y="7"/>
                    <a:pt x="60" y="6"/>
                  </a:cubicBezTo>
                  <a:cubicBezTo>
                    <a:pt x="60" y="7"/>
                    <a:pt x="59" y="8"/>
                    <a:pt x="58" y="9"/>
                  </a:cubicBezTo>
                  <a:moveTo>
                    <a:pt x="58" y="23"/>
                  </a:moveTo>
                  <a:cubicBezTo>
                    <a:pt x="58" y="22"/>
                    <a:pt x="58" y="21"/>
                    <a:pt x="58" y="19"/>
                  </a:cubicBezTo>
                  <a:cubicBezTo>
                    <a:pt x="60" y="17"/>
                    <a:pt x="62" y="15"/>
                    <a:pt x="64" y="14"/>
                  </a:cubicBezTo>
                  <a:cubicBezTo>
                    <a:pt x="65" y="13"/>
                    <a:pt x="66" y="12"/>
                    <a:pt x="67" y="11"/>
                  </a:cubicBezTo>
                  <a:cubicBezTo>
                    <a:pt x="68" y="10"/>
                    <a:pt x="71" y="6"/>
                    <a:pt x="72" y="6"/>
                  </a:cubicBezTo>
                  <a:cubicBezTo>
                    <a:pt x="72" y="6"/>
                    <a:pt x="71" y="7"/>
                    <a:pt x="70" y="8"/>
                  </a:cubicBezTo>
                  <a:cubicBezTo>
                    <a:pt x="66" y="13"/>
                    <a:pt x="62" y="18"/>
                    <a:pt x="58" y="23"/>
                  </a:cubicBezTo>
                  <a:moveTo>
                    <a:pt x="58" y="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4"/>
                    <a:pt x="63" y="4"/>
                  </a:cubicBezTo>
                  <a:cubicBezTo>
                    <a:pt x="62" y="5"/>
                    <a:pt x="60" y="5"/>
                    <a:pt x="58" y="6"/>
                  </a:cubicBezTo>
                  <a:moveTo>
                    <a:pt x="58" y="12"/>
                  </a:moveTo>
                  <a:cubicBezTo>
                    <a:pt x="58" y="12"/>
                    <a:pt x="58" y="11"/>
                    <a:pt x="58" y="11"/>
                  </a:cubicBezTo>
                  <a:cubicBezTo>
                    <a:pt x="60" y="9"/>
                    <a:pt x="62" y="7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8" y="4"/>
                    <a:pt x="72" y="4"/>
                    <a:pt x="75" y="4"/>
                  </a:cubicBezTo>
                  <a:cubicBezTo>
                    <a:pt x="82" y="5"/>
                    <a:pt x="90" y="5"/>
                    <a:pt x="98" y="5"/>
                  </a:cubicBezTo>
                  <a:cubicBezTo>
                    <a:pt x="92" y="10"/>
                    <a:pt x="87" y="15"/>
                    <a:pt x="82" y="20"/>
                  </a:cubicBezTo>
                  <a:cubicBezTo>
                    <a:pt x="85" y="16"/>
                    <a:pt x="88" y="11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4" y="11"/>
                    <a:pt x="79" y="16"/>
                    <a:pt x="73" y="21"/>
                  </a:cubicBezTo>
                  <a:cubicBezTo>
                    <a:pt x="74" y="20"/>
                    <a:pt x="75" y="19"/>
                    <a:pt x="77" y="17"/>
                  </a:cubicBezTo>
                  <a:cubicBezTo>
                    <a:pt x="80" y="14"/>
                    <a:pt x="82" y="10"/>
                    <a:pt x="86" y="7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0" y="10"/>
                    <a:pt x="75" y="14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4" y="14"/>
                    <a:pt x="77" y="10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3" y="9"/>
                    <a:pt x="68" y="15"/>
                    <a:pt x="63" y="20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65" y="16"/>
                    <a:pt x="67" y="14"/>
                  </a:cubicBezTo>
                  <a:cubicBezTo>
                    <a:pt x="69" y="11"/>
                    <a:pt x="72" y="8"/>
                    <a:pt x="74" y="5"/>
                  </a:cubicBezTo>
                  <a:cubicBezTo>
                    <a:pt x="74" y="5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8"/>
                    <a:pt x="64" y="12"/>
                    <a:pt x="60" y="16"/>
                  </a:cubicBezTo>
                  <a:cubicBezTo>
                    <a:pt x="59" y="17"/>
                    <a:pt x="59" y="17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6"/>
                    <a:pt x="60" y="15"/>
                  </a:cubicBezTo>
                  <a:cubicBezTo>
                    <a:pt x="62" y="12"/>
                    <a:pt x="65" y="8"/>
                    <a:pt x="68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6"/>
                    <a:pt x="62" y="8"/>
                    <a:pt x="60" y="10"/>
                  </a:cubicBezTo>
                  <a:cubicBezTo>
                    <a:pt x="60" y="10"/>
                    <a:pt x="59" y="12"/>
                    <a:pt x="58" y="12"/>
                  </a:cubicBezTo>
                  <a:moveTo>
                    <a:pt x="65" y="0"/>
                  </a:moveTo>
                  <a:cubicBezTo>
                    <a:pt x="61" y="0"/>
                    <a:pt x="58" y="0"/>
                    <a:pt x="55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2"/>
                    <a:pt x="54" y="19"/>
                    <a:pt x="54" y="27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5" y="58"/>
                    <a:pt x="57" y="87"/>
                    <a:pt x="55" y="116"/>
                  </a:cubicBezTo>
                  <a:cubicBezTo>
                    <a:pt x="54" y="115"/>
                    <a:pt x="54" y="114"/>
                    <a:pt x="53" y="114"/>
                  </a:cubicBezTo>
                  <a:cubicBezTo>
                    <a:pt x="47" y="112"/>
                    <a:pt x="40" y="110"/>
                    <a:pt x="33" y="110"/>
                  </a:cubicBezTo>
                  <a:cubicBezTo>
                    <a:pt x="24" y="110"/>
                    <a:pt x="16" y="113"/>
                    <a:pt x="9" y="119"/>
                  </a:cubicBezTo>
                  <a:cubicBezTo>
                    <a:pt x="0" y="127"/>
                    <a:pt x="1" y="140"/>
                    <a:pt x="12" y="146"/>
                  </a:cubicBezTo>
                  <a:cubicBezTo>
                    <a:pt x="18" y="150"/>
                    <a:pt x="25" y="152"/>
                    <a:pt x="33" y="152"/>
                  </a:cubicBezTo>
                  <a:cubicBezTo>
                    <a:pt x="38" y="152"/>
                    <a:pt x="43" y="151"/>
                    <a:pt x="47" y="150"/>
                  </a:cubicBezTo>
                  <a:cubicBezTo>
                    <a:pt x="60" y="145"/>
                    <a:pt x="63" y="133"/>
                    <a:pt x="58" y="123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1" y="92"/>
                    <a:pt x="59" y="61"/>
                    <a:pt x="59" y="30"/>
                  </a:cubicBezTo>
                  <a:cubicBezTo>
                    <a:pt x="63" y="30"/>
                    <a:pt x="67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83" y="30"/>
                    <a:pt x="89" y="31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7" y="32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0"/>
                    <a:pt x="102" y="12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0" y="1"/>
                    <a:pt x="82" y="1"/>
                    <a:pt x="73" y="0"/>
                  </a:cubicBezTo>
                  <a:cubicBezTo>
                    <a:pt x="70" y="0"/>
                    <a:pt x="67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687557" y="2290893"/>
              <a:ext cx="863600" cy="1319213"/>
              <a:chOff x="3784269" y="6437239"/>
              <a:chExt cx="863600" cy="1319213"/>
            </a:xfrm>
            <a:solidFill>
              <a:schemeClr val="bg1">
                <a:alpha val="20000"/>
              </a:schemeClr>
            </a:solidFill>
          </p:grpSpPr>
          <p:sp>
            <p:nvSpPr>
              <p:cNvPr id="83" name="Freeform 41"/>
              <p:cNvSpPr>
                <a:spLocks noEditPoints="1"/>
              </p:cNvSpPr>
              <p:nvPr/>
            </p:nvSpPr>
            <p:spPr bwMode="auto">
              <a:xfrm>
                <a:off x="3784269" y="6437239"/>
                <a:ext cx="863600" cy="585788"/>
              </a:xfrm>
              <a:custGeom>
                <a:avLst/>
                <a:gdLst>
                  <a:gd name="T0" fmla="*/ 95 w 204"/>
                  <a:gd name="T1" fmla="*/ 137 h 138"/>
                  <a:gd name="T2" fmla="*/ 96 w 204"/>
                  <a:gd name="T3" fmla="*/ 137 h 138"/>
                  <a:gd name="T4" fmla="*/ 96 w 204"/>
                  <a:gd name="T5" fmla="*/ 132 h 138"/>
                  <a:gd name="T6" fmla="*/ 97 w 204"/>
                  <a:gd name="T7" fmla="*/ 135 h 138"/>
                  <a:gd name="T8" fmla="*/ 95 w 204"/>
                  <a:gd name="T9" fmla="*/ 132 h 138"/>
                  <a:gd name="T10" fmla="*/ 95 w 204"/>
                  <a:gd name="T11" fmla="*/ 132 h 138"/>
                  <a:gd name="T12" fmla="*/ 86 w 204"/>
                  <a:gd name="T13" fmla="*/ 136 h 138"/>
                  <a:gd name="T14" fmla="*/ 90 w 204"/>
                  <a:gd name="T15" fmla="*/ 132 h 138"/>
                  <a:gd name="T16" fmla="*/ 81 w 204"/>
                  <a:gd name="T17" fmla="*/ 136 h 138"/>
                  <a:gd name="T18" fmla="*/ 88 w 204"/>
                  <a:gd name="T19" fmla="*/ 132 h 138"/>
                  <a:gd name="T20" fmla="*/ 83 w 204"/>
                  <a:gd name="T21" fmla="*/ 134 h 138"/>
                  <a:gd name="T22" fmla="*/ 81 w 204"/>
                  <a:gd name="T23" fmla="*/ 132 h 138"/>
                  <a:gd name="T24" fmla="*/ 81 w 204"/>
                  <a:gd name="T25" fmla="*/ 132 h 138"/>
                  <a:gd name="T26" fmla="*/ 62 w 204"/>
                  <a:gd name="T27" fmla="*/ 87 h 138"/>
                  <a:gd name="T28" fmla="*/ 62 w 204"/>
                  <a:gd name="T29" fmla="*/ 91 h 138"/>
                  <a:gd name="T30" fmla="*/ 72 w 204"/>
                  <a:gd name="T31" fmla="*/ 81 h 138"/>
                  <a:gd name="T32" fmla="*/ 133 w 204"/>
                  <a:gd name="T33" fmla="*/ 64 h 138"/>
                  <a:gd name="T34" fmla="*/ 198 w 204"/>
                  <a:gd name="T35" fmla="*/ 40 h 138"/>
                  <a:gd name="T36" fmla="*/ 14 w 204"/>
                  <a:gd name="T37" fmla="*/ 5 h 138"/>
                  <a:gd name="T38" fmla="*/ 48 w 204"/>
                  <a:gd name="T39" fmla="*/ 4 h 138"/>
                  <a:gd name="T40" fmla="*/ 168 w 204"/>
                  <a:gd name="T41" fmla="*/ 7 h 138"/>
                  <a:gd name="T42" fmla="*/ 120 w 204"/>
                  <a:gd name="T43" fmla="*/ 69 h 138"/>
                  <a:gd name="T44" fmla="*/ 50 w 204"/>
                  <a:gd name="T45" fmla="*/ 35 h 138"/>
                  <a:gd name="T46" fmla="*/ 46 w 204"/>
                  <a:gd name="T47" fmla="*/ 0 h 138"/>
                  <a:gd name="T48" fmla="*/ 4 w 204"/>
                  <a:gd name="T49" fmla="*/ 0 h 138"/>
                  <a:gd name="T50" fmla="*/ 1 w 204"/>
                  <a:gd name="T51" fmla="*/ 2 h 138"/>
                  <a:gd name="T52" fmla="*/ 7 w 204"/>
                  <a:gd name="T53" fmla="*/ 130 h 138"/>
                  <a:gd name="T54" fmla="*/ 11 w 204"/>
                  <a:gd name="T55" fmla="*/ 133 h 138"/>
                  <a:gd name="T56" fmla="*/ 77 w 204"/>
                  <a:gd name="T57" fmla="*/ 132 h 138"/>
                  <a:gd name="T58" fmla="*/ 44 w 204"/>
                  <a:gd name="T59" fmla="*/ 108 h 138"/>
                  <a:gd name="T60" fmla="*/ 58 w 204"/>
                  <a:gd name="T61" fmla="*/ 90 h 138"/>
                  <a:gd name="T62" fmla="*/ 11 w 204"/>
                  <a:gd name="T63" fmla="*/ 128 h 138"/>
                  <a:gd name="T64" fmla="*/ 5 w 204"/>
                  <a:gd name="T65" fmla="*/ 5 h 138"/>
                  <a:gd name="T66" fmla="*/ 80 w 204"/>
                  <a:gd name="T67" fmla="*/ 68 h 138"/>
                  <a:gd name="T68" fmla="*/ 75 w 204"/>
                  <a:gd name="T69" fmla="*/ 80 h 138"/>
                  <a:gd name="T70" fmla="*/ 103 w 204"/>
                  <a:gd name="T71" fmla="*/ 87 h 138"/>
                  <a:gd name="T72" fmla="*/ 107 w 204"/>
                  <a:gd name="T73" fmla="*/ 87 h 138"/>
                  <a:gd name="T74" fmla="*/ 130 w 204"/>
                  <a:gd name="T75" fmla="*/ 66 h 138"/>
                  <a:gd name="T76" fmla="*/ 100 w 204"/>
                  <a:gd name="T77" fmla="*/ 132 h 138"/>
                  <a:gd name="T78" fmla="*/ 200 w 204"/>
                  <a:gd name="T79" fmla="*/ 138 h 138"/>
                  <a:gd name="T80" fmla="*/ 202 w 204"/>
                  <a:gd name="T81" fmla="*/ 136 h 138"/>
                  <a:gd name="T82" fmla="*/ 202 w 204"/>
                  <a:gd name="T83" fmla="*/ 3 h 138"/>
                  <a:gd name="T84" fmla="*/ 169 w 204"/>
                  <a:gd name="T85" fmla="*/ 3 h 138"/>
                  <a:gd name="T86" fmla="*/ 50 w 204"/>
                  <a:gd name="T8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4" h="138">
                    <a:moveTo>
                      <a:pt x="96" y="136"/>
                    </a:moveTo>
                    <a:cubicBezTo>
                      <a:pt x="96" y="136"/>
                      <a:pt x="96" y="137"/>
                      <a:pt x="95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6" y="137"/>
                      <a:pt x="96" y="136"/>
                      <a:pt x="96" y="136"/>
                    </a:cubicBezTo>
                    <a:moveTo>
                      <a:pt x="97" y="135"/>
                    </a:moveTo>
                    <a:cubicBezTo>
                      <a:pt x="97" y="136"/>
                      <a:pt x="96" y="136"/>
                      <a:pt x="96" y="137"/>
                    </a:cubicBezTo>
                    <a:cubicBezTo>
                      <a:pt x="97" y="137"/>
                      <a:pt x="97" y="137"/>
                      <a:pt x="98" y="137"/>
                    </a:cubicBezTo>
                    <a:cubicBezTo>
                      <a:pt x="98" y="136"/>
                      <a:pt x="97" y="136"/>
                      <a:pt x="97" y="135"/>
                    </a:cubicBezTo>
                    <a:moveTo>
                      <a:pt x="96" y="132"/>
                    </a:moveTo>
                    <a:cubicBezTo>
                      <a:pt x="95" y="134"/>
                      <a:pt x="93" y="135"/>
                      <a:pt x="92" y="137"/>
                    </a:cubicBezTo>
                    <a:cubicBezTo>
                      <a:pt x="92" y="137"/>
                      <a:pt x="93" y="137"/>
                      <a:pt x="94" y="137"/>
                    </a:cubicBezTo>
                    <a:cubicBezTo>
                      <a:pt x="95" y="136"/>
                      <a:pt x="96" y="135"/>
                      <a:pt x="97" y="135"/>
                    </a:cubicBezTo>
                    <a:cubicBezTo>
                      <a:pt x="97" y="134"/>
                      <a:pt x="96" y="133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moveTo>
                      <a:pt x="95" y="132"/>
                    </a:moveTo>
                    <a:cubicBezTo>
                      <a:pt x="94" y="134"/>
                      <a:pt x="91" y="135"/>
                      <a:pt x="89" y="137"/>
                    </a:cubicBezTo>
                    <a:cubicBezTo>
                      <a:pt x="89" y="137"/>
                      <a:pt x="90" y="137"/>
                      <a:pt x="91" y="137"/>
                    </a:cubicBezTo>
                    <a:cubicBezTo>
                      <a:pt x="92" y="135"/>
                      <a:pt x="94" y="134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moveTo>
                      <a:pt x="90" y="132"/>
                    </a:moveTo>
                    <a:cubicBezTo>
                      <a:pt x="88" y="134"/>
                      <a:pt x="87" y="135"/>
                      <a:pt x="86" y="136"/>
                    </a:cubicBezTo>
                    <a:cubicBezTo>
                      <a:pt x="86" y="136"/>
                      <a:pt x="86" y="136"/>
                      <a:pt x="86" y="137"/>
                    </a:cubicBezTo>
                    <a:cubicBezTo>
                      <a:pt x="89" y="135"/>
                      <a:pt x="91" y="134"/>
                      <a:pt x="94" y="132"/>
                    </a:cubicBezTo>
                    <a:cubicBezTo>
                      <a:pt x="92" y="132"/>
                      <a:pt x="91" y="132"/>
                      <a:pt x="90" y="132"/>
                    </a:cubicBezTo>
                    <a:moveTo>
                      <a:pt x="87" y="132"/>
                    </a:moveTo>
                    <a:cubicBezTo>
                      <a:pt x="85" y="133"/>
                      <a:pt x="83" y="135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2" y="136"/>
                      <a:pt x="83" y="136"/>
                      <a:pt x="84" y="136"/>
                    </a:cubicBezTo>
                    <a:cubicBezTo>
                      <a:pt x="86" y="135"/>
                      <a:pt x="87" y="134"/>
                      <a:pt x="88" y="132"/>
                    </a:cubicBezTo>
                    <a:cubicBezTo>
                      <a:pt x="88" y="132"/>
                      <a:pt x="87" y="132"/>
                      <a:pt x="87" y="132"/>
                    </a:cubicBezTo>
                    <a:moveTo>
                      <a:pt x="85" y="132"/>
                    </a:moveTo>
                    <a:cubicBezTo>
                      <a:pt x="84" y="133"/>
                      <a:pt x="83" y="134"/>
                      <a:pt x="83" y="134"/>
                    </a:cubicBezTo>
                    <a:cubicBezTo>
                      <a:pt x="84" y="133"/>
                      <a:pt x="85" y="133"/>
                      <a:pt x="86" y="132"/>
                    </a:cubicBezTo>
                    <a:cubicBezTo>
                      <a:pt x="86" y="132"/>
                      <a:pt x="85" y="132"/>
                      <a:pt x="85" y="132"/>
                    </a:cubicBezTo>
                    <a:moveTo>
                      <a:pt x="81" y="132"/>
                    </a:moveTo>
                    <a:cubicBezTo>
                      <a:pt x="81" y="133"/>
                      <a:pt x="81" y="134"/>
                      <a:pt x="81" y="135"/>
                    </a:cubicBezTo>
                    <a:cubicBezTo>
                      <a:pt x="82" y="134"/>
                      <a:pt x="83" y="133"/>
                      <a:pt x="84" y="132"/>
                    </a:cubicBezTo>
                    <a:cubicBezTo>
                      <a:pt x="83" y="132"/>
                      <a:pt x="82" y="132"/>
                      <a:pt x="81" y="132"/>
                    </a:cubicBezTo>
                    <a:moveTo>
                      <a:pt x="62" y="87"/>
                    </a:moveTo>
                    <a:cubicBezTo>
                      <a:pt x="61" y="87"/>
                      <a:pt x="60" y="88"/>
                      <a:pt x="59" y="89"/>
                    </a:cubicBezTo>
                    <a:cubicBezTo>
                      <a:pt x="60" y="88"/>
                      <a:pt x="61" y="88"/>
                      <a:pt x="62" y="87"/>
                    </a:cubicBezTo>
                    <a:moveTo>
                      <a:pt x="69" y="80"/>
                    </a:moveTo>
                    <a:cubicBezTo>
                      <a:pt x="69" y="80"/>
                      <a:pt x="68" y="81"/>
                      <a:pt x="67" y="82"/>
                    </a:cubicBezTo>
                    <a:cubicBezTo>
                      <a:pt x="67" y="86"/>
                      <a:pt x="65" y="89"/>
                      <a:pt x="62" y="91"/>
                    </a:cubicBezTo>
                    <a:cubicBezTo>
                      <a:pt x="62" y="91"/>
                      <a:pt x="62" y="92"/>
                      <a:pt x="63" y="92"/>
                    </a:cubicBezTo>
                    <a:cubicBezTo>
                      <a:pt x="66" y="89"/>
                      <a:pt x="70" y="86"/>
                      <a:pt x="73" y="82"/>
                    </a:cubicBezTo>
                    <a:cubicBezTo>
                      <a:pt x="73" y="82"/>
                      <a:pt x="72" y="82"/>
                      <a:pt x="72" y="81"/>
                    </a:cubicBezTo>
                    <a:cubicBezTo>
                      <a:pt x="71" y="81"/>
                      <a:pt x="70" y="80"/>
                      <a:pt x="69" y="80"/>
                    </a:cubicBezTo>
                    <a:moveTo>
                      <a:pt x="198" y="129"/>
                    </a:moveTo>
                    <a:cubicBezTo>
                      <a:pt x="178" y="106"/>
                      <a:pt x="157" y="83"/>
                      <a:pt x="133" y="64"/>
                    </a:cubicBezTo>
                    <a:cubicBezTo>
                      <a:pt x="139" y="59"/>
                      <a:pt x="145" y="54"/>
                      <a:pt x="150" y="50"/>
                    </a:cubicBezTo>
                    <a:cubicBezTo>
                      <a:pt x="166" y="36"/>
                      <a:pt x="182" y="23"/>
                      <a:pt x="198" y="10"/>
                    </a:cubicBezTo>
                    <a:cubicBezTo>
                      <a:pt x="199" y="20"/>
                      <a:pt x="199" y="30"/>
                      <a:pt x="198" y="40"/>
                    </a:cubicBezTo>
                    <a:cubicBezTo>
                      <a:pt x="197" y="52"/>
                      <a:pt x="197" y="64"/>
                      <a:pt x="197" y="76"/>
                    </a:cubicBezTo>
                    <a:cubicBezTo>
                      <a:pt x="197" y="94"/>
                      <a:pt x="197" y="111"/>
                      <a:pt x="198" y="129"/>
                    </a:cubicBezTo>
                    <a:moveTo>
                      <a:pt x="14" y="5"/>
                    </a:moveTo>
                    <a:cubicBezTo>
                      <a:pt x="19" y="5"/>
                      <a:pt x="23" y="5"/>
                      <a:pt x="28" y="4"/>
                    </a:cubicBezTo>
                    <a:cubicBezTo>
                      <a:pt x="33" y="4"/>
                      <a:pt x="38" y="4"/>
                      <a:pt x="43" y="4"/>
                    </a:cubicBezTo>
                    <a:cubicBezTo>
                      <a:pt x="44" y="4"/>
                      <a:pt x="46" y="4"/>
                      <a:pt x="48" y="4"/>
                    </a:cubicBezTo>
                    <a:cubicBezTo>
                      <a:pt x="65" y="5"/>
                      <a:pt x="83" y="5"/>
                      <a:pt x="101" y="6"/>
                    </a:cubicBezTo>
                    <a:cubicBezTo>
                      <a:pt x="119" y="6"/>
                      <a:pt x="136" y="6"/>
                      <a:pt x="154" y="7"/>
                    </a:cubicBezTo>
                    <a:cubicBezTo>
                      <a:pt x="159" y="7"/>
                      <a:pt x="164" y="7"/>
                      <a:pt x="168" y="7"/>
                    </a:cubicBezTo>
                    <a:cubicBezTo>
                      <a:pt x="178" y="7"/>
                      <a:pt x="187" y="7"/>
                      <a:pt x="197" y="6"/>
                    </a:cubicBezTo>
                    <a:cubicBezTo>
                      <a:pt x="181" y="19"/>
                      <a:pt x="164" y="32"/>
                      <a:pt x="148" y="45"/>
                    </a:cubicBezTo>
                    <a:cubicBezTo>
                      <a:pt x="139" y="53"/>
                      <a:pt x="130" y="61"/>
                      <a:pt x="120" y="69"/>
                    </a:cubicBezTo>
                    <a:cubicBezTo>
                      <a:pt x="115" y="73"/>
                      <a:pt x="109" y="78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86" y="68"/>
                      <a:pt x="69" y="51"/>
                      <a:pt x="50" y="35"/>
                    </a:cubicBezTo>
                    <a:cubicBezTo>
                      <a:pt x="37" y="25"/>
                      <a:pt x="24" y="1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moveTo>
                      <a:pt x="46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5" y="0"/>
                      <a:pt x="20" y="1"/>
                      <a:pt x="15" y="1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8"/>
                      <a:pt x="1" y="15"/>
                      <a:pt x="1" y="21"/>
                    </a:cubicBezTo>
                    <a:cubicBezTo>
                      <a:pt x="1" y="31"/>
                      <a:pt x="1" y="41"/>
                      <a:pt x="2" y="52"/>
                    </a:cubicBezTo>
                    <a:cubicBezTo>
                      <a:pt x="3" y="78"/>
                      <a:pt x="4" y="104"/>
                      <a:pt x="7" y="130"/>
                    </a:cubicBezTo>
                    <a:cubicBezTo>
                      <a:pt x="7" y="132"/>
                      <a:pt x="9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25" y="134"/>
                      <a:pt x="40" y="135"/>
                      <a:pt x="54" y="135"/>
                    </a:cubicBezTo>
                    <a:cubicBezTo>
                      <a:pt x="62" y="136"/>
                      <a:pt x="70" y="136"/>
                      <a:pt x="78" y="136"/>
                    </a:cubicBezTo>
                    <a:cubicBezTo>
                      <a:pt x="78" y="135"/>
                      <a:pt x="77" y="133"/>
                      <a:pt x="77" y="132"/>
                    </a:cubicBezTo>
                    <a:cubicBezTo>
                      <a:pt x="71" y="132"/>
                      <a:pt x="64" y="131"/>
                      <a:pt x="57" y="131"/>
                    </a:cubicBezTo>
                    <a:cubicBezTo>
                      <a:pt x="44" y="131"/>
                      <a:pt x="31" y="130"/>
                      <a:pt x="18" y="129"/>
                    </a:cubicBezTo>
                    <a:cubicBezTo>
                      <a:pt x="26" y="121"/>
                      <a:pt x="35" y="115"/>
                      <a:pt x="44" y="108"/>
                    </a:cubicBezTo>
                    <a:cubicBezTo>
                      <a:pt x="49" y="103"/>
                      <a:pt x="55" y="99"/>
                      <a:pt x="60" y="94"/>
                    </a:cubicBezTo>
                    <a:cubicBezTo>
                      <a:pt x="60" y="94"/>
                      <a:pt x="59" y="93"/>
                      <a:pt x="59" y="92"/>
                    </a:cubicBezTo>
                    <a:cubicBezTo>
                      <a:pt x="58" y="91"/>
                      <a:pt x="58" y="91"/>
                      <a:pt x="58" y="90"/>
                    </a:cubicBezTo>
                    <a:cubicBezTo>
                      <a:pt x="53" y="95"/>
                      <a:pt x="47" y="99"/>
                      <a:pt x="42" y="104"/>
                    </a:cubicBezTo>
                    <a:cubicBezTo>
                      <a:pt x="32" y="112"/>
                      <a:pt x="21" y="119"/>
                      <a:pt x="13" y="128"/>
                    </a:cubicBezTo>
                    <a:cubicBezTo>
                      <a:pt x="12" y="128"/>
                      <a:pt x="12" y="128"/>
                      <a:pt x="11" y="128"/>
                    </a:cubicBezTo>
                    <a:cubicBezTo>
                      <a:pt x="9" y="103"/>
                      <a:pt x="8" y="78"/>
                      <a:pt x="7" y="53"/>
                    </a:cubicBezTo>
                    <a:cubicBezTo>
                      <a:pt x="6" y="43"/>
                      <a:pt x="6" y="34"/>
                      <a:pt x="5" y="24"/>
                    </a:cubicBezTo>
                    <a:cubicBezTo>
                      <a:pt x="5" y="18"/>
                      <a:pt x="4" y="11"/>
                      <a:pt x="5" y="5"/>
                    </a:cubicBezTo>
                    <a:cubicBezTo>
                      <a:pt x="19" y="16"/>
                      <a:pt x="33" y="28"/>
                      <a:pt x="47" y="39"/>
                    </a:cubicBezTo>
                    <a:cubicBezTo>
                      <a:pt x="58" y="48"/>
                      <a:pt x="69" y="58"/>
                      <a:pt x="80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7" y="71"/>
                      <a:pt x="75" y="74"/>
                      <a:pt x="72" y="77"/>
                    </a:cubicBezTo>
                    <a:cubicBezTo>
                      <a:pt x="73" y="78"/>
                      <a:pt x="74" y="79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8" y="77"/>
                      <a:pt x="81" y="74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90" y="76"/>
                      <a:pt x="96" y="82"/>
                      <a:pt x="103" y="87"/>
                    </a:cubicBezTo>
                    <a:cubicBezTo>
                      <a:pt x="103" y="88"/>
                      <a:pt x="104" y="88"/>
                      <a:pt x="104" y="88"/>
                    </a:cubicBezTo>
                    <a:cubicBezTo>
                      <a:pt x="105" y="88"/>
                      <a:pt x="106" y="87"/>
                      <a:pt x="106" y="87"/>
                    </a:cubicBezTo>
                    <a:cubicBezTo>
                      <a:pt x="106" y="87"/>
                      <a:pt x="107" y="87"/>
                      <a:pt x="107" y="87"/>
                    </a:cubicBezTo>
                    <a:cubicBezTo>
                      <a:pt x="107" y="87"/>
                      <a:pt x="108" y="87"/>
                      <a:pt x="108" y="86"/>
                    </a:cubicBezTo>
                    <a:cubicBezTo>
                      <a:pt x="112" y="81"/>
                      <a:pt x="118" y="77"/>
                      <a:pt x="123" y="73"/>
                    </a:cubicBezTo>
                    <a:cubicBezTo>
                      <a:pt x="125" y="71"/>
                      <a:pt x="128" y="69"/>
                      <a:pt x="130" y="66"/>
                    </a:cubicBezTo>
                    <a:cubicBezTo>
                      <a:pt x="154" y="86"/>
                      <a:pt x="175" y="111"/>
                      <a:pt x="196" y="134"/>
                    </a:cubicBezTo>
                    <a:cubicBezTo>
                      <a:pt x="166" y="134"/>
                      <a:pt x="136" y="133"/>
                      <a:pt x="106" y="133"/>
                    </a:cubicBezTo>
                    <a:cubicBezTo>
                      <a:pt x="104" y="133"/>
                      <a:pt x="102" y="132"/>
                      <a:pt x="100" y="132"/>
                    </a:cubicBezTo>
                    <a:cubicBezTo>
                      <a:pt x="100" y="134"/>
                      <a:pt x="101" y="135"/>
                      <a:pt x="102" y="137"/>
                    </a:cubicBezTo>
                    <a:cubicBezTo>
                      <a:pt x="102" y="137"/>
                      <a:pt x="102" y="137"/>
                      <a:pt x="103" y="137"/>
                    </a:cubicBezTo>
                    <a:cubicBezTo>
                      <a:pt x="135" y="138"/>
                      <a:pt x="167" y="138"/>
                      <a:pt x="200" y="138"/>
                    </a:cubicBezTo>
                    <a:cubicBezTo>
                      <a:pt x="200" y="138"/>
                      <a:pt x="201" y="138"/>
                      <a:pt x="201" y="138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2" y="137"/>
                      <a:pt x="202" y="137"/>
                      <a:pt x="202" y="136"/>
                    </a:cubicBezTo>
                    <a:cubicBezTo>
                      <a:pt x="202" y="116"/>
                      <a:pt x="201" y="96"/>
                      <a:pt x="202" y="76"/>
                    </a:cubicBezTo>
                    <a:cubicBezTo>
                      <a:pt x="202" y="63"/>
                      <a:pt x="202" y="50"/>
                      <a:pt x="203" y="38"/>
                    </a:cubicBezTo>
                    <a:cubicBezTo>
                      <a:pt x="203" y="26"/>
                      <a:pt x="204" y="15"/>
                      <a:pt x="202" y="3"/>
                    </a:cubicBezTo>
                    <a:cubicBezTo>
                      <a:pt x="202" y="2"/>
                      <a:pt x="201" y="1"/>
                      <a:pt x="200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9" y="2"/>
                      <a:pt x="179" y="3"/>
                      <a:pt x="169" y="3"/>
                    </a:cubicBezTo>
                    <a:cubicBezTo>
                      <a:pt x="163" y="3"/>
                      <a:pt x="157" y="3"/>
                      <a:pt x="152" y="2"/>
                    </a:cubicBezTo>
                    <a:cubicBezTo>
                      <a:pt x="135" y="2"/>
                      <a:pt x="118" y="2"/>
                      <a:pt x="101" y="1"/>
                    </a:cubicBezTo>
                    <a:cubicBezTo>
                      <a:pt x="84" y="1"/>
                      <a:pt x="67" y="0"/>
                      <a:pt x="50" y="0"/>
                    </a:cubicBezTo>
                    <a:cubicBezTo>
                      <a:pt x="49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51"/>
              <p:cNvSpPr>
                <a:spLocks noEditPoints="1"/>
              </p:cNvSpPr>
              <p:nvPr/>
            </p:nvSpPr>
            <p:spPr bwMode="auto">
              <a:xfrm>
                <a:off x="4030331" y="6729339"/>
                <a:ext cx="346075" cy="1027113"/>
              </a:xfrm>
              <a:custGeom>
                <a:avLst/>
                <a:gdLst>
                  <a:gd name="T0" fmla="*/ 33 w 82"/>
                  <a:gd name="T1" fmla="*/ 68 h 242"/>
                  <a:gd name="T2" fmla="*/ 63 w 82"/>
                  <a:gd name="T3" fmla="*/ 237 h 242"/>
                  <a:gd name="T4" fmla="*/ 76 w 82"/>
                  <a:gd name="T5" fmla="*/ 218 h 242"/>
                  <a:gd name="T6" fmla="*/ 55 w 82"/>
                  <a:gd name="T7" fmla="*/ 233 h 242"/>
                  <a:gd name="T8" fmla="*/ 66 w 82"/>
                  <a:gd name="T9" fmla="*/ 219 h 242"/>
                  <a:gd name="T10" fmla="*/ 57 w 82"/>
                  <a:gd name="T11" fmla="*/ 237 h 242"/>
                  <a:gd name="T12" fmla="*/ 57 w 82"/>
                  <a:gd name="T13" fmla="*/ 224 h 242"/>
                  <a:gd name="T14" fmla="*/ 75 w 82"/>
                  <a:gd name="T15" fmla="*/ 203 h 242"/>
                  <a:gd name="T16" fmla="*/ 76 w 82"/>
                  <a:gd name="T17" fmla="*/ 201 h 242"/>
                  <a:gd name="T18" fmla="*/ 45 w 82"/>
                  <a:gd name="T19" fmla="*/ 221 h 242"/>
                  <a:gd name="T20" fmla="*/ 44 w 82"/>
                  <a:gd name="T21" fmla="*/ 224 h 242"/>
                  <a:gd name="T22" fmla="*/ 45 w 82"/>
                  <a:gd name="T23" fmla="*/ 229 h 242"/>
                  <a:gd name="T24" fmla="*/ 61 w 82"/>
                  <a:gd name="T25" fmla="*/ 190 h 242"/>
                  <a:gd name="T26" fmla="*/ 73 w 82"/>
                  <a:gd name="T27" fmla="*/ 185 h 242"/>
                  <a:gd name="T28" fmla="*/ 55 w 82"/>
                  <a:gd name="T29" fmla="*/ 201 h 242"/>
                  <a:gd name="T30" fmla="*/ 58 w 82"/>
                  <a:gd name="T31" fmla="*/ 192 h 242"/>
                  <a:gd name="T32" fmla="*/ 38 w 82"/>
                  <a:gd name="T33" fmla="*/ 212 h 242"/>
                  <a:gd name="T34" fmla="*/ 37 w 82"/>
                  <a:gd name="T35" fmla="*/ 206 h 242"/>
                  <a:gd name="T36" fmla="*/ 63 w 82"/>
                  <a:gd name="T37" fmla="*/ 169 h 242"/>
                  <a:gd name="T38" fmla="*/ 60 w 82"/>
                  <a:gd name="T39" fmla="*/ 168 h 242"/>
                  <a:gd name="T40" fmla="*/ 50 w 82"/>
                  <a:gd name="T41" fmla="*/ 165 h 242"/>
                  <a:gd name="T42" fmla="*/ 58 w 82"/>
                  <a:gd name="T43" fmla="*/ 161 h 242"/>
                  <a:gd name="T44" fmla="*/ 35 w 82"/>
                  <a:gd name="T45" fmla="*/ 182 h 242"/>
                  <a:gd name="T46" fmla="*/ 50 w 82"/>
                  <a:gd name="T47" fmla="*/ 168 h 242"/>
                  <a:gd name="T48" fmla="*/ 34 w 82"/>
                  <a:gd name="T49" fmla="*/ 170 h 242"/>
                  <a:gd name="T50" fmla="*/ 33 w 82"/>
                  <a:gd name="T51" fmla="*/ 153 h 242"/>
                  <a:gd name="T52" fmla="*/ 33 w 82"/>
                  <a:gd name="T53" fmla="*/ 152 h 242"/>
                  <a:gd name="T54" fmla="*/ 50 w 82"/>
                  <a:gd name="T55" fmla="*/ 140 h 242"/>
                  <a:gd name="T56" fmla="*/ 55 w 82"/>
                  <a:gd name="T57" fmla="*/ 140 h 242"/>
                  <a:gd name="T58" fmla="*/ 39 w 82"/>
                  <a:gd name="T59" fmla="*/ 165 h 242"/>
                  <a:gd name="T60" fmla="*/ 63 w 82"/>
                  <a:gd name="T61" fmla="*/ 142 h 242"/>
                  <a:gd name="T62" fmla="*/ 41 w 82"/>
                  <a:gd name="T63" fmla="*/ 139 h 242"/>
                  <a:gd name="T64" fmla="*/ 32 w 82"/>
                  <a:gd name="T65" fmla="*/ 137 h 242"/>
                  <a:gd name="T66" fmla="*/ 47 w 82"/>
                  <a:gd name="T67" fmla="*/ 148 h 242"/>
                  <a:gd name="T68" fmla="*/ 44 w 82"/>
                  <a:gd name="T69" fmla="*/ 146 h 242"/>
                  <a:gd name="T70" fmla="*/ 39 w 82"/>
                  <a:gd name="T71" fmla="*/ 130 h 242"/>
                  <a:gd name="T72" fmla="*/ 57 w 82"/>
                  <a:gd name="T73" fmla="*/ 116 h 242"/>
                  <a:gd name="T74" fmla="*/ 41 w 82"/>
                  <a:gd name="T75" fmla="*/ 127 h 242"/>
                  <a:gd name="T76" fmla="*/ 54 w 82"/>
                  <a:gd name="T77" fmla="*/ 108 h 242"/>
                  <a:gd name="T78" fmla="*/ 43 w 82"/>
                  <a:gd name="T79" fmla="*/ 113 h 242"/>
                  <a:gd name="T80" fmla="*/ 43 w 82"/>
                  <a:gd name="T81" fmla="*/ 107 h 242"/>
                  <a:gd name="T82" fmla="*/ 34 w 82"/>
                  <a:gd name="T83" fmla="*/ 104 h 242"/>
                  <a:gd name="T84" fmla="*/ 51 w 82"/>
                  <a:gd name="T85" fmla="*/ 100 h 242"/>
                  <a:gd name="T86" fmla="*/ 49 w 82"/>
                  <a:gd name="T87" fmla="*/ 91 h 242"/>
                  <a:gd name="T88" fmla="*/ 41 w 82"/>
                  <a:gd name="T89" fmla="*/ 90 h 242"/>
                  <a:gd name="T90" fmla="*/ 28 w 82"/>
                  <a:gd name="T91" fmla="*/ 107 h 242"/>
                  <a:gd name="T92" fmla="*/ 47 w 82"/>
                  <a:gd name="T93" fmla="*/ 86 h 242"/>
                  <a:gd name="T94" fmla="*/ 26 w 82"/>
                  <a:gd name="T95" fmla="*/ 93 h 242"/>
                  <a:gd name="T96" fmla="*/ 29 w 82"/>
                  <a:gd name="T97" fmla="*/ 88 h 242"/>
                  <a:gd name="T98" fmla="*/ 27 w 82"/>
                  <a:gd name="T99" fmla="*/ 84 h 242"/>
                  <a:gd name="T100" fmla="*/ 44 w 82"/>
                  <a:gd name="T101" fmla="*/ 68 h 242"/>
                  <a:gd name="T102" fmla="*/ 40 w 82"/>
                  <a:gd name="T103" fmla="*/ 70 h 242"/>
                  <a:gd name="T104" fmla="*/ 32 w 82"/>
                  <a:gd name="T105" fmla="*/ 50 h 242"/>
                  <a:gd name="T106" fmla="*/ 24 w 82"/>
                  <a:gd name="T107" fmla="*/ 53 h 242"/>
                  <a:gd name="T108" fmla="*/ 19 w 82"/>
                  <a:gd name="T109" fmla="*/ 63 h 242"/>
                  <a:gd name="T110" fmla="*/ 22 w 82"/>
                  <a:gd name="T111" fmla="*/ 55 h 242"/>
                  <a:gd name="T112" fmla="*/ 23 w 82"/>
                  <a:gd name="T113" fmla="*/ 62 h 242"/>
                  <a:gd name="T114" fmla="*/ 36 w 82"/>
                  <a:gd name="T115" fmla="*/ 58 h 242"/>
                  <a:gd name="T116" fmla="*/ 36 w 82"/>
                  <a:gd name="T117" fmla="*/ 59 h 242"/>
                  <a:gd name="T118" fmla="*/ 33 w 82"/>
                  <a:gd name="T119" fmla="*/ 46 h 242"/>
                  <a:gd name="T120" fmla="*/ 9 w 82"/>
                  <a:gd name="T121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242">
                    <a:moveTo>
                      <a:pt x="33" y="68"/>
                    </a:moveTo>
                    <a:cubicBezTo>
                      <a:pt x="30" y="70"/>
                      <a:pt x="28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72"/>
                      <a:pt x="34" y="70"/>
                      <a:pt x="37" y="68"/>
                    </a:cubicBezTo>
                    <a:cubicBezTo>
                      <a:pt x="37" y="68"/>
                      <a:pt x="36" y="68"/>
                      <a:pt x="36" y="68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0" y="71"/>
                      <a:pt x="29" y="71"/>
                    </a:cubicBezTo>
                    <a:cubicBezTo>
                      <a:pt x="31" y="70"/>
                      <a:pt x="32" y="69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moveTo>
                      <a:pt x="26" y="67"/>
                    </a:moveTo>
                    <a:cubicBezTo>
                      <a:pt x="26" y="68"/>
                      <a:pt x="25" y="69"/>
                      <a:pt x="24" y="70"/>
                    </a:cubicBezTo>
                    <a:cubicBezTo>
                      <a:pt x="24" y="70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8"/>
                    </a:cubicBezTo>
                    <a:cubicBezTo>
                      <a:pt x="30" y="68"/>
                      <a:pt x="29" y="68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6" y="69"/>
                      <a:pt x="27" y="68"/>
                      <a:pt x="28" y="67"/>
                    </a:cubicBezTo>
                    <a:cubicBezTo>
                      <a:pt x="27" y="67"/>
                      <a:pt x="27" y="67"/>
                      <a:pt x="26" y="67"/>
                    </a:cubicBezTo>
                    <a:moveTo>
                      <a:pt x="63" y="237"/>
                    </a:moveTo>
                    <a:cubicBezTo>
                      <a:pt x="63" y="237"/>
                      <a:pt x="64" y="236"/>
                      <a:pt x="65" y="234"/>
                    </a:cubicBezTo>
                    <a:cubicBezTo>
                      <a:pt x="68" y="230"/>
                      <a:pt x="72" y="226"/>
                      <a:pt x="76" y="221"/>
                    </a:cubicBezTo>
                    <a:cubicBezTo>
                      <a:pt x="76" y="222"/>
                      <a:pt x="76" y="223"/>
                      <a:pt x="75" y="224"/>
                    </a:cubicBezTo>
                    <a:cubicBezTo>
                      <a:pt x="73" y="226"/>
                      <a:pt x="71" y="229"/>
                      <a:pt x="69" y="231"/>
                    </a:cubicBezTo>
                    <a:cubicBezTo>
                      <a:pt x="68" y="232"/>
                      <a:pt x="67" y="233"/>
                      <a:pt x="65" y="234"/>
                    </a:cubicBezTo>
                    <a:cubicBezTo>
                      <a:pt x="64" y="235"/>
                      <a:pt x="63" y="237"/>
                      <a:pt x="63" y="237"/>
                    </a:cubicBezTo>
                    <a:moveTo>
                      <a:pt x="71" y="222"/>
                    </a:moveTo>
                    <a:cubicBezTo>
                      <a:pt x="73" y="220"/>
                      <a:pt x="75" y="218"/>
                      <a:pt x="77" y="215"/>
                    </a:cubicBezTo>
                    <a:cubicBezTo>
                      <a:pt x="77" y="216"/>
                      <a:pt x="77" y="216"/>
                      <a:pt x="77" y="217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9"/>
                      <a:pt x="73" y="221"/>
                      <a:pt x="71" y="222"/>
                    </a:cubicBezTo>
                    <a:moveTo>
                      <a:pt x="55" y="233"/>
                    </a:moveTo>
                    <a:cubicBezTo>
                      <a:pt x="55" y="232"/>
                      <a:pt x="55" y="232"/>
                      <a:pt x="56" y="232"/>
                    </a:cubicBezTo>
                    <a:cubicBezTo>
                      <a:pt x="60" y="227"/>
                      <a:pt x="64" y="222"/>
                      <a:pt x="68" y="218"/>
                    </a:cubicBezTo>
                    <a:cubicBezTo>
                      <a:pt x="71" y="215"/>
                      <a:pt x="74" y="212"/>
                      <a:pt x="77" y="209"/>
                    </a:cubicBezTo>
                    <a:cubicBezTo>
                      <a:pt x="77" y="210"/>
                      <a:pt x="77" y="212"/>
                      <a:pt x="77" y="213"/>
                    </a:cubicBezTo>
                    <a:cubicBezTo>
                      <a:pt x="73" y="216"/>
                      <a:pt x="70" y="219"/>
                      <a:pt x="66" y="223"/>
                    </a:cubicBezTo>
                    <a:cubicBezTo>
                      <a:pt x="64" y="225"/>
                      <a:pt x="61" y="228"/>
                      <a:pt x="58" y="230"/>
                    </a:cubicBezTo>
                    <a:cubicBezTo>
                      <a:pt x="57" y="231"/>
                      <a:pt x="56" y="231"/>
                      <a:pt x="55" y="232"/>
                    </a:cubicBezTo>
                    <a:cubicBezTo>
                      <a:pt x="55" y="233"/>
                      <a:pt x="55" y="233"/>
                      <a:pt x="55" y="233"/>
                    </a:cubicBezTo>
                    <a:moveTo>
                      <a:pt x="61" y="239"/>
                    </a:moveTo>
                    <a:cubicBezTo>
                      <a:pt x="59" y="239"/>
                      <a:pt x="56" y="238"/>
                      <a:pt x="53" y="237"/>
                    </a:cubicBezTo>
                    <a:cubicBezTo>
                      <a:pt x="51" y="236"/>
                      <a:pt x="50" y="235"/>
                      <a:pt x="48" y="23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53" y="229"/>
                      <a:pt x="58" y="224"/>
                      <a:pt x="63" y="219"/>
                    </a:cubicBezTo>
                    <a:cubicBezTo>
                      <a:pt x="66" y="218"/>
                      <a:pt x="68" y="216"/>
                      <a:pt x="70" y="214"/>
                    </a:cubicBezTo>
                    <a:cubicBezTo>
                      <a:pt x="71" y="213"/>
                      <a:pt x="72" y="212"/>
                      <a:pt x="73" y="211"/>
                    </a:cubicBezTo>
                    <a:cubicBezTo>
                      <a:pt x="73" y="211"/>
                      <a:pt x="76" y="209"/>
                      <a:pt x="76" y="209"/>
                    </a:cubicBezTo>
                    <a:cubicBezTo>
                      <a:pt x="76" y="209"/>
                      <a:pt x="76" y="209"/>
                      <a:pt x="76" y="209"/>
                    </a:cubicBezTo>
                    <a:cubicBezTo>
                      <a:pt x="73" y="213"/>
                      <a:pt x="69" y="216"/>
                      <a:pt x="66" y="219"/>
                    </a:cubicBezTo>
                    <a:cubicBezTo>
                      <a:pt x="62" y="225"/>
                      <a:pt x="57" y="229"/>
                      <a:pt x="52" y="234"/>
                    </a:cubicBezTo>
                    <a:cubicBezTo>
                      <a:pt x="52" y="235"/>
                      <a:pt x="52" y="235"/>
                      <a:pt x="53" y="235"/>
                    </a:cubicBezTo>
                    <a:cubicBezTo>
                      <a:pt x="53" y="235"/>
                      <a:pt x="53" y="235"/>
                      <a:pt x="53" y="235"/>
                    </a:cubicBezTo>
                    <a:cubicBezTo>
                      <a:pt x="62" y="229"/>
                      <a:pt x="69" y="221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4" y="217"/>
                      <a:pt x="71" y="221"/>
                      <a:pt x="68" y="225"/>
                    </a:cubicBezTo>
                    <a:cubicBezTo>
                      <a:pt x="65" y="227"/>
                      <a:pt x="63" y="230"/>
                      <a:pt x="60" y="233"/>
                    </a:cubicBezTo>
                    <a:cubicBezTo>
                      <a:pt x="58" y="233"/>
                      <a:pt x="58" y="234"/>
                      <a:pt x="58" y="235"/>
                    </a:cubicBezTo>
                    <a:cubicBezTo>
                      <a:pt x="57" y="235"/>
                      <a:pt x="57" y="236"/>
                      <a:pt x="56" y="236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64" y="231"/>
                      <a:pt x="69" y="225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5" y="221"/>
                      <a:pt x="74" y="222"/>
                      <a:pt x="73" y="223"/>
                    </a:cubicBezTo>
                    <a:cubicBezTo>
                      <a:pt x="72" y="225"/>
                      <a:pt x="70" y="227"/>
                      <a:pt x="69" y="228"/>
                    </a:cubicBezTo>
                    <a:cubicBezTo>
                      <a:pt x="66" y="231"/>
                      <a:pt x="64" y="235"/>
                      <a:pt x="61" y="238"/>
                    </a:cubicBezTo>
                    <a:cubicBezTo>
                      <a:pt x="61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6" y="234"/>
                      <a:pt x="71" y="231"/>
                      <a:pt x="75" y="226"/>
                    </a:cubicBezTo>
                    <a:cubicBezTo>
                      <a:pt x="72" y="233"/>
                      <a:pt x="68" y="239"/>
                      <a:pt x="61" y="239"/>
                    </a:cubicBezTo>
                    <a:moveTo>
                      <a:pt x="57" y="224"/>
                    </a:moveTo>
                    <a:cubicBezTo>
                      <a:pt x="64" y="217"/>
                      <a:pt x="71" y="211"/>
                      <a:pt x="76" y="203"/>
                    </a:cubicBezTo>
                    <a:cubicBezTo>
                      <a:pt x="77" y="204"/>
                      <a:pt x="77" y="206"/>
                      <a:pt x="77" y="207"/>
                    </a:cubicBezTo>
                    <a:cubicBezTo>
                      <a:pt x="71" y="211"/>
                      <a:pt x="66" y="216"/>
                      <a:pt x="61" y="220"/>
                    </a:cubicBezTo>
                    <a:cubicBezTo>
                      <a:pt x="60" y="221"/>
                      <a:pt x="59" y="222"/>
                      <a:pt x="57" y="224"/>
                    </a:cubicBezTo>
                    <a:moveTo>
                      <a:pt x="45" y="229"/>
                    </a:moveTo>
                    <a:cubicBezTo>
                      <a:pt x="51" y="225"/>
                      <a:pt x="56" y="220"/>
                      <a:pt x="61" y="215"/>
                    </a:cubicBezTo>
                    <a:cubicBezTo>
                      <a:pt x="64" y="213"/>
                      <a:pt x="67" y="210"/>
                      <a:pt x="70" y="207"/>
                    </a:cubicBezTo>
                    <a:cubicBezTo>
                      <a:pt x="71" y="206"/>
                      <a:pt x="73" y="205"/>
                      <a:pt x="74" y="203"/>
                    </a:cubicBezTo>
                    <a:cubicBezTo>
                      <a:pt x="75" y="203"/>
                      <a:pt x="76" y="202"/>
                      <a:pt x="76" y="202"/>
                    </a:cubicBezTo>
                    <a:cubicBezTo>
                      <a:pt x="76" y="202"/>
                      <a:pt x="76" y="202"/>
                      <a:pt x="75" y="203"/>
                    </a:cubicBezTo>
                    <a:cubicBezTo>
                      <a:pt x="69" y="214"/>
                      <a:pt x="58" y="221"/>
                      <a:pt x="50" y="230"/>
                    </a:cubicBezTo>
                    <a:cubicBezTo>
                      <a:pt x="50" y="231"/>
                      <a:pt x="49" y="231"/>
                      <a:pt x="49" y="231"/>
                    </a:cubicBezTo>
                    <a:cubicBezTo>
                      <a:pt x="49" y="232"/>
                      <a:pt x="48" y="232"/>
                      <a:pt x="48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7" y="232"/>
                      <a:pt x="46" y="231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moveTo>
                      <a:pt x="62" y="213"/>
                    </a:moveTo>
                    <a:cubicBezTo>
                      <a:pt x="63" y="212"/>
                      <a:pt x="64" y="210"/>
                      <a:pt x="66" y="209"/>
                    </a:cubicBezTo>
                    <a:cubicBezTo>
                      <a:pt x="69" y="205"/>
                      <a:pt x="73" y="201"/>
                      <a:pt x="76" y="197"/>
                    </a:cubicBezTo>
                    <a:cubicBezTo>
                      <a:pt x="76" y="198"/>
                      <a:pt x="76" y="199"/>
                      <a:pt x="76" y="201"/>
                    </a:cubicBezTo>
                    <a:cubicBezTo>
                      <a:pt x="71" y="205"/>
                      <a:pt x="67" y="209"/>
                      <a:pt x="62" y="213"/>
                    </a:cubicBezTo>
                    <a:moveTo>
                      <a:pt x="45" y="221"/>
                    </a:moveTo>
                    <a:cubicBezTo>
                      <a:pt x="46" y="221"/>
                      <a:pt x="46" y="221"/>
                      <a:pt x="46" y="221"/>
                    </a:cubicBezTo>
                    <a:cubicBezTo>
                      <a:pt x="50" y="215"/>
                      <a:pt x="56" y="212"/>
                      <a:pt x="61" y="207"/>
                    </a:cubicBezTo>
                    <a:cubicBezTo>
                      <a:pt x="66" y="203"/>
                      <a:pt x="71" y="198"/>
                      <a:pt x="75" y="193"/>
                    </a:cubicBezTo>
                    <a:cubicBezTo>
                      <a:pt x="75" y="193"/>
                      <a:pt x="75" y="194"/>
                      <a:pt x="76" y="195"/>
                    </a:cubicBezTo>
                    <a:cubicBezTo>
                      <a:pt x="70" y="200"/>
                      <a:pt x="65" y="205"/>
                      <a:pt x="60" y="210"/>
                    </a:cubicBezTo>
                    <a:cubicBezTo>
                      <a:pt x="57" y="213"/>
                      <a:pt x="54" y="215"/>
                      <a:pt x="50" y="218"/>
                    </a:cubicBezTo>
                    <a:cubicBezTo>
                      <a:pt x="49" y="219"/>
                      <a:pt x="47" y="220"/>
                      <a:pt x="46" y="221"/>
                    </a:cubicBezTo>
                    <a:cubicBezTo>
                      <a:pt x="45" y="221"/>
                      <a:pt x="45" y="221"/>
                      <a:pt x="45" y="221"/>
                    </a:cubicBezTo>
                    <a:moveTo>
                      <a:pt x="44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50" y="215"/>
                      <a:pt x="55" y="210"/>
                      <a:pt x="60" y="205"/>
                    </a:cubicBezTo>
                    <a:cubicBezTo>
                      <a:pt x="63" y="203"/>
                      <a:pt x="65" y="200"/>
                      <a:pt x="68" y="198"/>
                    </a:cubicBezTo>
                    <a:cubicBezTo>
                      <a:pt x="70" y="196"/>
                      <a:pt x="72" y="195"/>
                      <a:pt x="73" y="193"/>
                    </a:cubicBezTo>
                    <a:cubicBezTo>
                      <a:pt x="74" y="193"/>
                      <a:pt x="75" y="192"/>
                      <a:pt x="75" y="192"/>
                    </a:cubicBezTo>
                    <a:cubicBezTo>
                      <a:pt x="75" y="192"/>
                      <a:pt x="73" y="194"/>
                      <a:pt x="72" y="195"/>
                    </a:cubicBezTo>
                    <a:cubicBezTo>
                      <a:pt x="67" y="200"/>
                      <a:pt x="62" y="206"/>
                      <a:pt x="56" y="211"/>
                    </a:cubicBezTo>
                    <a:cubicBezTo>
                      <a:pt x="51" y="215"/>
                      <a:pt x="46" y="218"/>
                      <a:pt x="43" y="224"/>
                    </a:cubicBezTo>
                    <a:cubicBezTo>
                      <a:pt x="43" y="224"/>
                      <a:pt x="43" y="224"/>
                      <a:pt x="44" y="224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8" y="219"/>
                      <a:pt x="54" y="216"/>
                      <a:pt x="59" y="212"/>
                    </a:cubicBezTo>
                    <a:cubicBezTo>
                      <a:pt x="62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5" y="196"/>
                      <a:pt x="76" y="196"/>
                    </a:cubicBezTo>
                    <a:cubicBezTo>
                      <a:pt x="76" y="196"/>
                      <a:pt x="76" y="196"/>
                      <a:pt x="76" y="196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1" y="202"/>
                      <a:pt x="66" y="207"/>
                      <a:pt x="62" y="212"/>
                    </a:cubicBezTo>
                    <a:cubicBezTo>
                      <a:pt x="56" y="218"/>
                      <a:pt x="50" y="223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2" y="225"/>
                      <a:pt x="41" y="221"/>
                      <a:pt x="39" y="217"/>
                    </a:cubicBezTo>
                    <a:cubicBezTo>
                      <a:pt x="44" y="214"/>
                      <a:pt x="47" y="210"/>
                      <a:pt x="51" y="206"/>
                    </a:cubicBezTo>
                    <a:cubicBezTo>
                      <a:pt x="55" y="201"/>
                      <a:pt x="60" y="197"/>
                      <a:pt x="65" y="193"/>
                    </a:cubicBezTo>
                    <a:cubicBezTo>
                      <a:pt x="63" y="195"/>
                      <a:pt x="61" y="197"/>
                      <a:pt x="60" y="199"/>
                    </a:cubicBezTo>
                    <a:cubicBezTo>
                      <a:pt x="54" y="205"/>
                      <a:pt x="48" y="212"/>
                      <a:pt x="43" y="219"/>
                    </a:cubicBezTo>
                    <a:cubicBezTo>
                      <a:pt x="43" y="219"/>
                      <a:pt x="43" y="219"/>
                      <a:pt x="44" y="219"/>
                    </a:cubicBezTo>
                    <a:moveTo>
                      <a:pt x="38" y="212"/>
                    </a:moveTo>
                    <a:cubicBezTo>
                      <a:pt x="45" y="208"/>
                      <a:pt x="49" y="202"/>
                      <a:pt x="55" y="197"/>
                    </a:cubicBezTo>
                    <a:cubicBezTo>
                      <a:pt x="57" y="195"/>
                      <a:pt x="59" y="193"/>
                      <a:pt x="61" y="190"/>
                    </a:cubicBezTo>
                    <a:cubicBezTo>
                      <a:pt x="60" y="192"/>
                      <a:pt x="59" y="193"/>
                      <a:pt x="58" y="195"/>
                    </a:cubicBezTo>
                    <a:cubicBezTo>
                      <a:pt x="56" y="199"/>
                      <a:pt x="52" y="202"/>
                      <a:pt x="49" y="205"/>
                    </a:cubicBezTo>
                    <a:cubicBezTo>
                      <a:pt x="45" y="209"/>
                      <a:pt x="42" y="212"/>
                      <a:pt x="39" y="216"/>
                    </a:cubicBezTo>
                    <a:cubicBezTo>
                      <a:pt x="39" y="215"/>
                      <a:pt x="38" y="213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45" y="218"/>
                    </a:moveTo>
                    <a:cubicBezTo>
                      <a:pt x="47" y="216"/>
                      <a:pt x="49" y="212"/>
                      <a:pt x="51" y="210"/>
                    </a:cubicBezTo>
                    <a:cubicBezTo>
                      <a:pt x="54" y="207"/>
                      <a:pt x="56" y="204"/>
                      <a:pt x="59" y="201"/>
                    </a:cubicBezTo>
                    <a:cubicBezTo>
                      <a:pt x="63" y="196"/>
                      <a:pt x="68" y="191"/>
                      <a:pt x="72" y="186"/>
                    </a:cubicBezTo>
                    <a:cubicBezTo>
                      <a:pt x="73" y="186"/>
                      <a:pt x="73" y="185"/>
                      <a:pt x="73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6"/>
                      <a:pt x="75" y="189"/>
                      <a:pt x="75" y="191"/>
                    </a:cubicBezTo>
                    <a:cubicBezTo>
                      <a:pt x="64" y="199"/>
                      <a:pt x="56" y="210"/>
                      <a:pt x="45" y="218"/>
                    </a:cubicBezTo>
                    <a:moveTo>
                      <a:pt x="40" y="216"/>
                    </a:moveTo>
                    <a:cubicBezTo>
                      <a:pt x="40" y="216"/>
                      <a:pt x="41" y="215"/>
                      <a:pt x="42" y="214"/>
                    </a:cubicBezTo>
                    <a:cubicBezTo>
                      <a:pt x="47" y="208"/>
                      <a:pt x="53" y="202"/>
                      <a:pt x="59" y="195"/>
                    </a:cubicBezTo>
                    <a:cubicBezTo>
                      <a:pt x="62" y="192"/>
                      <a:pt x="64" y="188"/>
                      <a:pt x="66" y="185"/>
                    </a:cubicBezTo>
                    <a:cubicBezTo>
                      <a:pt x="68" y="183"/>
                      <a:pt x="71" y="181"/>
                      <a:pt x="73" y="179"/>
                    </a:cubicBezTo>
                    <a:cubicBezTo>
                      <a:pt x="73" y="180"/>
                      <a:pt x="73" y="182"/>
                      <a:pt x="74" y="183"/>
                    </a:cubicBezTo>
                    <a:cubicBezTo>
                      <a:pt x="68" y="189"/>
                      <a:pt x="61" y="195"/>
                      <a:pt x="55" y="201"/>
                    </a:cubicBezTo>
                    <a:cubicBezTo>
                      <a:pt x="52" y="203"/>
                      <a:pt x="50" y="206"/>
                      <a:pt x="47" y="209"/>
                    </a:cubicBezTo>
                    <a:cubicBezTo>
                      <a:pt x="46" y="210"/>
                      <a:pt x="45" y="211"/>
                      <a:pt x="44" y="212"/>
                    </a:cubicBezTo>
                    <a:cubicBezTo>
                      <a:pt x="44" y="213"/>
                      <a:pt x="41" y="216"/>
                      <a:pt x="40" y="216"/>
                    </a:cubicBezTo>
                    <a:moveTo>
                      <a:pt x="39" y="211"/>
                    </a:moveTo>
                    <a:cubicBezTo>
                      <a:pt x="39" y="211"/>
                      <a:pt x="41" y="210"/>
                      <a:pt x="41" y="209"/>
                    </a:cubicBezTo>
                    <a:cubicBezTo>
                      <a:pt x="42" y="207"/>
                      <a:pt x="44" y="206"/>
                      <a:pt x="46" y="204"/>
                    </a:cubicBezTo>
                    <a:cubicBezTo>
                      <a:pt x="49" y="201"/>
                      <a:pt x="52" y="198"/>
                      <a:pt x="55" y="195"/>
                    </a:cubicBezTo>
                    <a:cubicBezTo>
                      <a:pt x="62" y="188"/>
                      <a:pt x="67" y="181"/>
                      <a:pt x="72" y="174"/>
                    </a:cubicBezTo>
                    <a:cubicBezTo>
                      <a:pt x="72" y="175"/>
                      <a:pt x="72" y="176"/>
                      <a:pt x="73" y="178"/>
                    </a:cubicBezTo>
                    <a:cubicBezTo>
                      <a:pt x="67" y="182"/>
                      <a:pt x="63" y="187"/>
                      <a:pt x="58" y="192"/>
                    </a:cubicBezTo>
                    <a:cubicBezTo>
                      <a:pt x="56" y="195"/>
                      <a:pt x="52" y="198"/>
                      <a:pt x="50" y="201"/>
                    </a:cubicBezTo>
                    <a:cubicBezTo>
                      <a:pt x="47" y="204"/>
                      <a:pt x="44" y="207"/>
                      <a:pt x="41" y="210"/>
                    </a:cubicBezTo>
                    <a:cubicBezTo>
                      <a:pt x="40" y="211"/>
                      <a:pt x="39" y="211"/>
                      <a:pt x="39" y="211"/>
                    </a:cubicBezTo>
                    <a:moveTo>
                      <a:pt x="38" y="212"/>
                    </a:moveTo>
                    <a:cubicBezTo>
                      <a:pt x="37" y="210"/>
                      <a:pt x="37" y="209"/>
                      <a:pt x="37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43" y="202"/>
                      <a:pt x="49" y="196"/>
                      <a:pt x="54" y="191"/>
                    </a:cubicBezTo>
                    <a:cubicBezTo>
                      <a:pt x="59" y="185"/>
                      <a:pt x="67" y="179"/>
                      <a:pt x="71" y="173"/>
                    </a:cubicBezTo>
                    <a:cubicBezTo>
                      <a:pt x="66" y="180"/>
                      <a:pt x="61" y="188"/>
                      <a:pt x="55" y="194"/>
                    </a:cubicBezTo>
                    <a:cubicBezTo>
                      <a:pt x="49" y="200"/>
                      <a:pt x="43" y="205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38" y="205"/>
                    </a:moveTo>
                    <a:cubicBezTo>
                      <a:pt x="38" y="205"/>
                      <a:pt x="40" y="203"/>
                      <a:pt x="40" y="202"/>
                    </a:cubicBezTo>
                    <a:cubicBezTo>
                      <a:pt x="49" y="190"/>
                      <a:pt x="62" y="181"/>
                      <a:pt x="71" y="168"/>
                    </a:cubicBezTo>
                    <a:cubicBezTo>
                      <a:pt x="71" y="170"/>
                      <a:pt x="71" y="171"/>
                      <a:pt x="72" y="172"/>
                    </a:cubicBezTo>
                    <a:cubicBezTo>
                      <a:pt x="66" y="177"/>
                      <a:pt x="60" y="183"/>
                      <a:pt x="55" y="189"/>
                    </a:cubicBezTo>
                    <a:cubicBezTo>
                      <a:pt x="51" y="192"/>
                      <a:pt x="48" y="195"/>
                      <a:pt x="45" y="199"/>
                    </a:cubicBezTo>
                    <a:cubicBezTo>
                      <a:pt x="43" y="200"/>
                      <a:pt x="41" y="202"/>
                      <a:pt x="40" y="204"/>
                    </a:cubicBezTo>
                    <a:cubicBezTo>
                      <a:pt x="38" y="205"/>
                      <a:pt x="38" y="205"/>
                      <a:pt x="38" y="205"/>
                    </a:cubicBezTo>
                    <a:moveTo>
                      <a:pt x="37" y="206"/>
                    </a:moveTo>
                    <a:cubicBezTo>
                      <a:pt x="36" y="205"/>
                      <a:pt x="36" y="205"/>
                      <a:pt x="36" y="205"/>
                    </a:cubicBezTo>
                    <a:cubicBezTo>
                      <a:pt x="36" y="203"/>
                      <a:pt x="36" y="201"/>
                      <a:pt x="36" y="199"/>
                    </a:cubicBezTo>
                    <a:cubicBezTo>
                      <a:pt x="42" y="195"/>
                      <a:pt x="48" y="190"/>
                      <a:pt x="53" y="184"/>
                    </a:cubicBezTo>
                    <a:cubicBezTo>
                      <a:pt x="56" y="181"/>
                      <a:pt x="59" y="178"/>
                      <a:pt x="62" y="175"/>
                    </a:cubicBezTo>
                    <a:cubicBezTo>
                      <a:pt x="64" y="172"/>
                      <a:pt x="68" y="170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61" y="182"/>
                      <a:pt x="46" y="192"/>
                      <a:pt x="37" y="206"/>
                    </a:cubicBezTo>
                    <a:moveTo>
                      <a:pt x="40" y="195"/>
                    </a:moveTo>
                    <a:cubicBezTo>
                      <a:pt x="45" y="190"/>
                      <a:pt x="49" y="184"/>
                      <a:pt x="54" y="179"/>
                    </a:cubicBezTo>
                    <a:cubicBezTo>
                      <a:pt x="57" y="176"/>
                      <a:pt x="60" y="173"/>
                      <a:pt x="63" y="169"/>
                    </a:cubicBezTo>
                    <a:cubicBezTo>
                      <a:pt x="65" y="166"/>
                      <a:pt x="67" y="164"/>
                      <a:pt x="69" y="161"/>
                    </a:cubicBezTo>
                    <a:cubicBezTo>
                      <a:pt x="70" y="163"/>
                      <a:pt x="70" y="164"/>
                      <a:pt x="70" y="166"/>
                    </a:cubicBezTo>
                    <a:cubicBezTo>
                      <a:pt x="65" y="171"/>
                      <a:pt x="60" y="176"/>
                      <a:pt x="55" y="181"/>
                    </a:cubicBezTo>
                    <a:cubicBezTo>
                      <a:pt x="52" y="184"/>
                      <a:pt x="49" y="187"/>
                      <a:pt x="46" y="190"/>
                    </a:cubicBezTo>
                    <a:cubicBezTo>
                      <a:pt x="44" y="192"/>
                      <a:pt x="42" y="193"/>
                      <a:pt x="40" y="195"/>
                    </a:cubicBezTo>
                    <a:moveTo>
                      <a:pt x="36" y="198"/>
                    </a:moveTo>
                    <a:cubicBezTo>
                      <a:pt x="35" y="195"/>
                      <a:pt x="35" y="192"/>
                      <a:pt x="35" y="190"/>
                    </a:cubicBezTo>
                    <a:cubicBezTo>
                      <a:pt x="36" y="188"/>
                      <a:pt x="38" y="187"/>
                      <a:pt x="39" y="186"/>
                    </a:cubicBezTo>
                    <a:cubicBezTo>
                      <a:pt x="43" y="182"/>
                      <a:pt x="48" y="179"/>
                      <a:pt x="52" y="175"/>
                    </a:cubicBezTo>
                    <a:cubicBezTo>
                      <a:pt x="55" y="173"/>
                      <a:pt x="58" y="170"/>
                      <a:pt x="60" y="168"/>
                    </a:cubicBezTo>
                    <a:cubicBezTo>
                      <a:pt x="62" y="166"/>
                      <a:pt x="64" y="165"/>
                      <a:pt x="66" y="163"/>
                    </a:cubicBezTo>
                    <a:cubicBezTo>
                      <a:pt x="67" y="162"/>
                      <a:pt x="68" y="162"/>
                      <a:pt x="69" y="161"/>
                    </a:cubicBezTo>
                    <a:cubicBezTo>
                      <a:pt x="68" y="162"/>
                      <a:pt x="67" y="162"/>
                      <a:pt x="66" y="163"/>
                    </a:cubicBezTo>
                    <a:cubicBezTo>
                      <a:pt x="61" y="169"/>
                      <a:pt x="58" y="175"/>
                      <a:pt x="52" y="180"/>
                    </a:cubicBezTo>
                    <a:cubicBezTo>
                      <a:pt x="46" y="186"/>
                      <a:pt x="42" y="193"/>
                      <a:pt x="36" y="198"/>
                    </a:cubicBezTo>
                    <a:moveTo>
                      <a:pt x="37" y="174"/>
                    </a:moveTo>
                    <a:cubicBezTo>
                      <a:pt x="37" y="174"/>
                      <a:pt x="37" y="174"/>
                      <a:pt x="37" y="174"/>
                    </a:cubicBezTo>
                    <a:cubicBezTo>
                      <a:pt x="42" y="169"/>
                      <a:pt x="46" y="164"/>
                      <a:pt x="52" y="161"/>
                    </a:cubicBezTo>
                    <a:cubicBezTo>
                      <a:pt x="54" y="159"/>
                      <a:pt x="56" y="157"/>
                      <a:pt x="59" y="156"/>
                    </a:cubicBezTo>
                    <a:cubicBezTo>
                      <a:pt x="56" y="159"/>
                      <a:pt x="53" y="162"/>
                      <a:pt x="50" y="165"/>
                    </a:cubicBezTo>
                    <a:cubicBezTo>
                      <a:pt x="45" y="170"/>
                      <a:pt x="41" y="17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79"/>
                      <a:pt x="34" y="177"/>
                      <a:pt x="34" y="176"/>
                    </a:cubicBezTo>
                    <a:cubicBezTo>
                      <a:pt x="35" y="176"/>
                      <a:pt x="35" y="176"/>
                      <a:pt x="35" y="176"/>
                    </a:cubicBezTo>
                    <a:cubicBezTo>
                      <a:pt x="35" y="175"/>
                      <a:pt x="36" y="175"/>
                      <a:pt x="36" y="174"/>
                    </a:cubicBezTo>
                    <a:cubicBezTo>
                      <a:pt x="36" y="174"/>
                      <a:pt x="36" y="174"/>
                      <a:pt x="37" y="174"/>
                    </a:cubicBezTo>
                    <a:moveTo>
                      <a:pt x="35" y="182"/>
                    </a:moveTo>
                    <a:cubicBezTo>
                      <a:pt x="35" y="182"/>
                      <a:pt x="35" y="182"/>
                      <a:pt x="35" y="182"/>
                    </a:cubicBezTo>
                    <a:cubicBezTo>
                      <a:pt x="41" y="178"/>
                      <a:pt x="46" y="172"/>
                      <a:pt x="51" y="167"/>
                    </a:cubicBezTo>
                    <a:cubicBezTo>
                      <a:pt x="54" y="166"/>
                      <a:pt x="56" y="163"/>
                      <a:pt x="58" y="161"/>
                    </a:cubicBezTo>
                    <a:cubicBezTo>
                      <a:pt x="60" y="159"/>
                      <a:pt x="65" y="156"/>
                      <a:pt x="66" y="155"/>
                    </a:cubicBezTo>
                    <a:cubicBezTo>
                      <a:pt x="62" y="161"/>
                      <a:pt x="57" y="167"/>
                      <a:pt x="51" y="172"/>
                    </a:cubicBezTo>
                    <a:cubicBezTo>
                      <a:pt x="48" y="175"/>
                      <a:pt x="46" y="178"/>
                      <a:pt x="43" y="181"/>
                    </a:cubicBezTo>
                    <a:cubicBezTo>
                      <a:pt x="41" y="182"/>
                      <a:pt x="40" y="184"/>
                      <a:pt x="39" y="185"/>
                    </a:cubicBezTo>
                    <a:cubicBezTo>
                      <a:pt x="38" y="186"/>
                      <a:pt x="37" y="186"/>
                      <a:pt x="36" y="18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86"/>
                      <a:pt x="35" y="185"/>
                      <a:pt x="35" y="183"/>
                    </a:cubicBezTo>
                    <a:cubicBezTo>
                      <a:pt x="35" y="182"/>
                      <a:pt x="35" y="182"/>
                      <a:pt x="35" y="181"/>
                    </a:cubicBezTo>
                    <a:cubicBezTo>
                      <a:pt x="35" y="182"/>
                      <a:pt x="35" y="182"/>
                      <a:pt x="35" y="182"/>
                    </a:cubicBezTo>
                    <a:moveTo>
                      <a:pt x="44" y="181"/>
                    </a:moveTo>
                    <a:cubicBezTo>
                      <a:pt x="52" y="173"/>
                      <a:pt x="61" y="164"/>
                      <a:pt x="68" y="154"/>
                    </a:cubicBezTo>
                    <a:cubicBezTo>
                      <a:pt x="68" y="156"/>
                      <a:pt x="69" y="158"/>
                      <a:pt x="69" y="160"/>
                    </a:cubicBezTo>
                    <a:cubicBezTo>
                      <a:pt x="63" y="164"/>
                      <a:pt x="58" y="169"/>
                      <a:pt x="53" y="174"/>
                    </a:cubicBezTo>
                    <a:cubicBezTo>
                      <a:pt x="50" y="176"/>
                      <a:pt x="47" y="178"/>
                      <a:pt x="44" y="181"/>
                    </a:cubicBezTo>
                    <a:moveTo>
                      <a:pt x="46" y="171"/>
                    </a:moveTo>
                    <a:cubicBezTo>
                      <a:pt x="48" y="169"/>
                      <a:pt x="50" y="166"/>
                      <a:pt x="52" y="164"/>
                    </a:cubicBezTo>
                    <a:cubicBezTo>
                      <a:pt x="57" y="160"/>
                      <a:pt x="61" y="153"/>
                      <a:pt x="66" y="148"/>
                    </a:cubicBezTo>
                    <a:cubicBezTo>
                      <a:pt x="67" y="150"/>
                      <a:pt x="67" y="152"/>
                      <a:pt x="67" y="153"/>
                    </a:cubicBezTo>
                    <a:cubicBezTo>
                      <a:pt x="61" y="157"/>
                      <a:pt x="56" y="163"/>
                      <a:pt x="50" y="168"/>
                    </a:cubicBezTo>
                    <a:cubicBezTo>
                      <a:pt x="48" y="169"/>
                      <a:pt x="47" y="170"/>
                      <a:pt x="46" y="171"/>
                    </a:cubicBezTo>
                    <a:moveTo>
                      <a:pt x="34" y="170"/>
                    </a:moveTo>
                    <a:cubicBezTo>
                      <a:pt x="39" y="165"/>
                      <a:pt x="44" y="161"/>
                      <a:pt x="49" y="157"/>
                    </a:cubicBezTo>
                    <a:cubicBezTo>
                      <a:pt x="51" y="155"/>
                      <a:pt x="54" y="152"/>
                      <a:pt x="57" y="150"/>
                    </a:cubicBezTo>
                    <a:cubicBezTo>
                      <a:pt x="58" y="149"/>
                      <a:pt x="59" y="148"/>
                      <a:pt x="60" y="147"/>
                    </a:cubicBezTo>
                    <a:cubicBezTo>
                      <a:pt x="56" y="151"/>
                      <a:pt x="52" y="155"/>
                      <a:pt x="48" y="159"/>
                    </a:cubicBezTo>
                    <a:cubicBezTo>
                      <a:pt x="43" y="164"/>
                      <a:pt x="39" y="170"/>
                      <a:pt x="34" y="175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3"/>
                      <a:pt x="34" y="171"/>
                      <a:pt x="34" y="169"/>
                    </a:cubicBezTo>
                    <a:cubicBezTo>
                      <a:pt x="34" y="170"/>
                      <a:pt x="34" y="170"/>
                      <a:pt x="34" y="170"/>
                    </a:cubicBezTo>
                    <a:moveTo>
                      <a:pt x="32" y="141"/>
                    </a:moveTo>
                    <a:cubicBezTo>
                      <a:pt x="34" y="140"/>
                      <a:pt x="33" y="140"/>
                      <a:pt x="35" y="139"/>
                    </a:cubicBezTo>
                    <a:cubicBezTo>
                      <a:pt x="34" y="140"/>
                      <a:pt x="33" y="143"/>
                      <a:pt x="32" y="143"/>
                    </a:cubicBezTo>
                    <a:cubicBezTo>
                      <a:pt x="32" y="144"/>
                      <a:pt x="32" y="144"/>
                      <a:pt x="33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43"/>
                      <a:pt x="38" y="141"/>
                      <a:pt x="39" y="140"/>
                    </a:cubicBezTo>
                    <a:cubicBezTo>
                      <a:pt x="37" y="143"/>
                      <a:pt x="34" y="145"/>
                      <a:pt x="32" y="148"/>
                    </a:cubicBezTo>
                    <a:cubicBezTo>
                      <a:pt x="32" y="145"/>
                      <a:pt x="32" y="143"/>
                      <a:pt x="31" y="141"/>
                    </a:cubicBezTo>
                    <a:cubicBezTo>
                      <a:pt x="32" y="141"/>
                      <a:pt x="32" y="141"/>
                      <a:pt x="32" y="141"/>
                    </a:cubicBezTo>
                    <a:moveTo>
                      <a:pt x="33" y="153"/>
                    </a:moveTo>
                    <a:cubicBezTo>
                      <a:pt x="33" y="152"/>
                      <a:pt x="32" y="150"/>
                      <a:pt x="32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5" y="147"/>
                      <a:pt x="38" y="145"/>
                      <a:pt x="40" y="143"/>
                    </a:cubicBezTo>
                    <a:cubicBezTo>
                      <a:pt x="41" y="142"/>
                      <a:pt x="43" y="141"/>
                      <a:pt x="44" y="139"/>
                    </a:cubicBezTo>
                    <a:cubicBezTo>
                      <a:pt x="45" y="139"/>
                      <a:pt x="45" y="138"/>
                      <a:pt x="45" y="138"/>
                    </a:cubicBezTo>
                    <a:cubicBezTo>
                      <a:pt x="46" y="138"/>
                      <a:pt x="45" y="139"/>
                      <a:pt x="45" y="140"/>
                    </a:cubicBezTo>
                    <a:cubicBezTo>
                      <a:pt x="43" y="143"/>
                      <a:pt x="40" y="146"/>
                      <a:pt x="37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1"/>
                      <a:pt x="33" y="152"/>
                      <a:pt x="33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34" y="164"/>
                    </a:moveTo>
                    <a:cubicBezTo>
                      <a:pt x="44" y="157"/>
                      <a:pt x="53" y="147"/>
                      <a:pt x="62" y="138"/>
                    </a:cubicBezTo>
                    <a:cubicBezTo>
                      <a:pt x="60" y="140"/>
                      <a:pt x="58" y="143"/>
                      <a:pt x="56" y="145"/>
                    </a:cubicBezTo>
                    <a:cubicBezTo>
                      <a:pt x="54" y="147"/>
                      <a:pt x="51" y="150"/>
                      <a:pt x="49" y="152"/>
                    </a:cubicBezTo>
                    <a:cubicBezTo>
                      <a:pt x="43" y="158"/>
                      <a:pt x="39" y="164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7"/>
                      <a:pt x="34" y="166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moveTo>
                      <a:pt x="50" y="140"/>
                    </a:moveTo>
                    <a:cubicBezTo>
                      <a:pt x="50" y="140"/>
                      <a:pt x="50" y="140"/>
                      <a:pt x="51" y="139"/>
                    </a:cubicBezTo>
                    <a:cubicBezTo>
                      <a:pt x="52" y="138"/>
                      <a:pt x="52" y="137"/>
                      <a:pt x="52" y="137"/>
                    </a:cubicBezTo>
                    <a:cubicBezTo>
                      <a:pt x="52" y="137"/>
                      <a:pt x="52" y="138"/>
                      <a:pt x="52" y="138"/>
                    </a:cubicBezTo>
                    <a:cubicBezTo>
                      <a:pt x="51" y="140"/>
                      <a:pt x="49" y="141"/>
                      <a:pt x="47" y="142"/>
                    </a:cubicBezTo>
                    <a:cubicBezTo>
                      <a:pt x="42" y="147"/>
                      <a:pt x="38" y="153"/>
                      <a:pt x="33" y="158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56"/>
                      <a:pt x="42" y="151"/>
                      <a:pt x="47" y="147"/>
                    </a:cubicBezTo>
                    <a:cubicBezTo>
                      <a:pt x="50" y="144"/>
                      <a:pt x="52" y="142"/>
                      <a:pt x="55" y="139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2" y="143"/>
                      <a:pt x="50" y="145"/>
                      <a:pt x="47" y="148"/>
                    </a:cubicBezTo>
                    <a:cubicBezTo>
                      <a:pt x="42" y="153"/>
                      <a:pt x="38" y="158"/>
                      <a:pt x="34" y="163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0"/>
                      <a:pt x="33" y="157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3"/>
                      <a:pt x="36" y="151"/>
                      <a:pt x="37" y="150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3" y="145"/>
                      <a:pt x="46" y="143"/>
                      <a:pt x="50" y="140"/>
                    </a:cubicBezTo>
                    <a:cubicBezTo>
                      <a:pt x="50" y="140"/>
                      <a:pt x="50" y="140"/>
                      <a:pt x="50" y="140"/>
                    </a:cubicBezTo>
                    <a:moveTo>
                      <a:pt x="39" y="165"/>
                    </a:moveTo>
                    <a:cubicBezTo>
                      <a:pt x="43" y="160"/>
                      <a:pt x="47" y="155"/>
                      <a:pt x="52" y="150"/>
                    </a:cubicBezTo>
                    <a:cubicBezTo>
                      <a:pt x="56" y="146"/>
                      <a:pt x="60" y="142"/>
                      <a:pt x="63" y="137"/>
                    </a:cubicBezTo>
                    <a:cubicBezTo>
                      <a:pt x="64" y="140"/>
                      <a:pt x="65" y="144"/>
                      <a:pt x="66" y="147"/>
                    </a:cubicBezTo>
                    <a:cubicBezTo>
                      <a:pt x="61" y="151"/>
                      <a:pt x="58" y="156"/>
                      <a:pt x="53" y="159"/>
                    </a:cubicBezTo>
                    <a:cubicBezTo>
                      <a:pt x="48" y="162"/>
                      <a:pt x="44" y="166"/>
                      <a:pt x="40" y="170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4" y="166"/>
                      <a:pt x="46" y="163"/>
                      <a:pt x="49" y="160"/>
                    </a:cubicBezTo>
                    <a:cubicBezTo>
                      <a:pt x="54" y="154"/>
                      <a:pt x="59" y="149"/>
                      <a:pt x="64" y="143"/>
                    </a:cubicBezTo>
                    <a:cubicBezTo>
                      <a:pt x="64" y="143"/>
                      <a:pt x="64" y="142"/>
                      <a:pt x="64" y="142"/>
                    </a:cubicBezTo>
                    <a:cubicBezTo>
                      <a:pt x="64" y="142"/>
                      <a:pt x="64" y="142"/>
                      <a:pt x="63" y="142"/>
                    </a:cubicBezTo>
                    <a:cubicBezTo>
                      <a:pt x="58" y="147"/>
                      <a:pt x="53" y="152"/>
                      <a:pt x="48" y="157"/>
                    </a:cubicBezTo>
                    <a:cubicBezTo>
                      <a:pt x="45" y="159"/>
                      <a:pt x="42" y="162"/>
                      <a:pt x="39" y="165"/>
                    </a:cubicBezTo>
                    <a:moveTo>
                      <a:pt x="31" y="140"/>
                    </a:moveTo>
                    <a:cubicBezTo>
                      <a:pt x="31" y="139"/>
                      <a:pt x="31" y="137"/>
                      <a:pt x="31" y="136"/>
                    </a:cubicBezTo>
                    <a:cubicBezTo>
                      <a:pt x="34" y="137"/>
                      <a:pt x="38" y="138"/>
                      <a:pt x="42" y="138"/>
                    </a:cubicBezTo>
                    <a:cubicBezTo>
                      <a:pt x="43" y="138"/>
                      <a:pt x="44" y="137"/>
                      <a:pt x="46" y="137"/>
                    </a:cubicBezTo>
                    <a:cubicBezTo>
                      <a:pt x="42" y="140"/>
                      <a:pt x="40" y="142"/>
                      <a:pt x="37" y="145"/>
                    </a:cubicBezTo>
                    <a:cubicBezTo>
                      <a:pt x="36" y="145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5" y="145"/>
                    </a:cubicBezTo>
                    <a:cubicBezTo>
                      <a:pt x="37" y="143"/>
                      <a:pt x="39" y="141"/>
                      <a:pt x="41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0" y="139"/>
                      <a:pt x="40" y="139"/>
                    </a:cubicBezTo>
                    <a:cubicBezTo>
                      <a:pt x="38" y="140"/>
                      <a:pt x="36" y="141"/>
                      <a:pt x="34" y="142"/>
                    </a:cubicBezTo>
                    <a:cubicBezTo>
                      <a:pt x="35" y="142"/>
                      <a:pt x="36" y="140"/>
                      <a:pt x="36" y="138"/>
                    </a:cubicBezTo>
                    <a:cubicBezTo>
                      <a:pt x="37" y="138"/>
                      <a:pt x="36" y="138"/>
                      <a:pt x="36" y="138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5" y="139"/>
                      <a:pt x="33" y="140"/>
                      <a:pt x="33" y="140"/>
                    </a:cubicBezTo>
                    <a:cubicBezTo>
                      <a:pt x="33" y="140"/>
                      <a:pt x="32" y="139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2" y="137"/>
                      <a:pt x="32" y="137"/>
                    </a:cubicBezTo>
                    <a:cubicBezTo>
                      <a:pt x="32" y="138"/>
                      <a:pt x="32" y="139"/>
                      <a:pt x="31" y="140"/>
                    </a:cubicBezTo>
                    <a:moveTo>
                      <a:pt x="41" y="146"/>
                    </a:moveTo>
                    <a:cubicBezTo>
                      <a:pt x="43" y="143"/>
                      <a:pt x="45" y="140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36"/>
                      <a:pt x="57" y="134"/>
                      <a:pt x="61" y="131"/>
                    </a:cubicBezTo>
                    <a:cubicBezTo>
                      <a:pt x="62" y="133"/>
                      <a:pt x="62" y="135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58" y="140"/>
                      <a:pt x="54" y="145"/>
                      <a:pt x="49" y="149"/>
                    </a:cubicBezTo>
                    <a:cubicBezTo>
                      <a:pt x="45" y="154"/>
                      <a:pt x="39" y="159"/>
                      <a:pt x="35" y="163"/>
                    </a:cubicBezTo>
                    <a:cubicBezTo>
                      <a:pt x="40" y="158"/>
                      <a:pt x="43" y="153"/>
                      <a:pt x="47" y="148"/>
                    </a:cubicBezTo>
                    <a:cubicBezTo>
                      <a:pt x="52" y="143"/>
                      <a:pt x="57" y="139"/>
                      <a:pt x="61" y="133"/>
                    </a:cubicBezTo>
                    <a:cubicBezTo>
                      <a:pt x="61" y="133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0" y="133"/>
                      <a:pt x="60" y="133"/>
                      <a:pt x="59" y="134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8"/>
                      <a:pt x="52" y="142"/>
                      <a:pt x="48" y="145"/>
                    </a:cubicBezTo>
                    <a:cubicBezTo>
                      <a:pt x="44" y="149"/>
                      <a:pt x="40" y="153"/>
                      <a:pt x="36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7" y="155"/>
                      <a:pt x="38" y="154"/>
                    </a:cubicBezTo>
                    <a:cubicBezTo>
                      <a:pt x="40" y="151"/>
                      <a:pt x="42" y="149"/>
                      <a:pt x="44" y="146"/>
                    </a:cubicBezTo>
                    <a:cubicBezTo>
                      <a:pt x="47" y="142"/>
                      <a:pt x="52" y="141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0" y="139"/>
                      <a:pt x="45" y="142"/>
                      <a:pt x="41" y="146"/>
                    </a:cubicBezTo>
                    <a:moveTo>
                      <a:pt x="39" y="130"/>
                    </a:moveTo>
                    <a:cubicBezTo>
                      <a:pt x="46" y="130"/>
                      <a:pt x="53" y="127"/>
                      <a:pt x="59" y="124"/>
                    </a:cubicBezTo>
                    <a:cubicBezTo>
                      <a:pt x="60" y="125"/>
                      <a:pt x="60" y="126"/>
                      <a:pt x="60" y="128"/>
                    </a:cubicBezTo>
                    <a:cubicBezTo>
                      <a:pt x="55" y="132"/>
                      <a:pt x="48" y="134"/>
                      <a:pt x="41" y="134"/>
                    </a:cubicBezTo>
                    <a:cubicBezTo>
                      <a:pt x="38" y="134"/>
                      <a:pt x="34" y="134"/>
                      <a:pt x="31" y="132"/>
                    </a:cubicBezTo>
                    <a:cubicBezTo>
                      <a:pt x="31" y="131"/>
                      <a:pt x="30" y="130"/>
                      <a:pt x="30" y="128"/>
                    </a:cubicBezTo>
                    <a:cubicBezTo>
                      <a:pt x="33" y="130"/>
                      <a:pt x="36" y="130"/>
                      <a:pt x="39" y="130"/>
                    </a:cubicBezTo>
                    <a:moveTo>
                      <a:pt x="43" y="127"/>
                    </a:moveTo>
                    <a:cubicBezTo>
                      <a:pt x="49" y="124"/>
                      <a:pt x="53" y="120"/>
                      <a:pt x="57" y="117"/>
                    </a:cubicBezTo>
                    <a:cubicBezTo>
                      <a:pt x="57" y="117"/>
                      <a:pt x="57" y="118"/>
                      <a:pt x="58" y="118"/>
                    </a:cubicBezTo>
                    <a:cubicBezTo>
                      <a:pt x="58" y="119"/>
                      <a:pt x="58" y="120"/>
                      <a:pt x="58" y="120"/>
                    </a:cubicBezTo>
                    <a:cubicBezTo>
                      <a:pt x="54" y="123"/>
                      <a:pt x="49" y="126"/>
                      <a:pt x="43" y="127"/>
                    </a:cubicBezTo>
                    <a:moveTo>
                      <a:pt x="43" y="126"/>
                    </a:moveTo>
                    <a:cubicBezTo>
                      <a:pt x="42" y="126"/>
                      <a:pt x="43" y="126"/>
                      <a:pt x="45" y="124"/>
                    </a:cubicBezTo>
                    <a:cubicBezTo>
                      <a:pt x="47" y="122"/>
                      <a:pt x="49" y="122"/>
                      <a:pt x="51" y="120"/>
                    </a:cubicBezTo>
                    <a:cubicBezTo>
                      <a:pt x="53" y="118"/>
                      <a:pt x="54" y="115"/>
                      <a:pt x="56" y="113"/>
                    </a:cubicBezTo>
                    <a:cubicBezTo>
                      <a:pt x="56" y="114"/>
                      <a:pt x="57" y="115"/>
                      <a:pt x="57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4" y="118"/>
                      <a:pt x="51" y="121"/>
                      <a:pt x="48" y="123"/>
                    </a:cubicBezTo>
                    <a:cubicBezTo>
                      <a:pt x="47" y="124"/>
                      <a:pt x="43" y="126"/>
                      <a:pt x="43" y="126"/>
                    </a:cubicBezTo>
                    <a:moveTo>
                      <a:pt x="39" y="127"/>
                    </a:moveTo>
                    <a:cubicBezTo>
                      <a:pt x="38" y="127"/>
                      <a:pt x="37" y="127"/>
                      <a:pt x="36" y="127"/>
                    </a:cubicBezTo>
                    <a:cubicBezTo>
                      <a:pt x="42" y="123"/>
                      <a:pt x="48" y="119"/>
                      <a:pt x="54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4" y="114"/>
                    </a:cubicBezTo>
                    <a:cubicBezTo>
                      <a:pt x="53" y="116"/>
                      <a:pt x="51" y="118"/>
                      <a:pt x="49" y="120"/>
                    </a:cubicBezTo>
                    <a:cubicBezTo>
                      <a:pt x="46" y="123"/>
                      <a:pt x="43" y="124"/>
                      <a:pt x="41" y="127"/>
                    </a:cubicBezTo>
                    <a:cubicBezTo>
                      <a:pt x="40" y="127"/>
                      <a:pt x="40" y="127"/>
                      <a:pt x="39" y="127"/>
                    </a:cubicBezTo>
                    <a:moveTo>
                      <a:pt x="36" y="125"/>
                    </a:moveTo>
                    <a:cubicBezTo>
                      <a:pt x="42" y="122"/>
                      <a:pt x="49" y="116"/>
                      <a:pt x="55" y="110"/>
                    </a:cubicBezTo>
                    <a:cubicBezTo>
                      <a:pt x="55" y="111"/>
                      <a:pt x="55" y="111"/>
                      <a:pt x="56" y="112"/>
                    </a:cubicBezTo>
                    <a:cubicBezTo>
                      <a:pt x="52" y="114"/>
                      <a:pt x="50" y="117"/>
                      <a:pt x="47" y="119"/>
                    </a:cubicBezTo>
                    <a:cubicBezTo>
                      <a:pt x="44" y="121"/>
                      <a:pt x="40" y="123"/>
                      <a:pt x="36" y="125"/>
                    </a:cubicBezTo>
                    <a:moveTo>
                      <a:pt x="34" y="122"/>
                    </a:moveTo>
                    <a:cubicBezTo>
                      <a:pt x="37" y="120"/>
                      <a:pt x="41" y="115"/>
                      <a:pt x="45" y="112"/>
                    </a:cubicBezTo>
                    <a:cubicBezTo>
                      <a:pt x="48" y="110"/>
                      <a:pt x="51" y="107"/>
                      <a:pt x="53" y="105"/>
                    </a:cubicBezTo>
                    <a:cubicBezTo>
                      <a:pt x="54" y="106"/>
                      <a:pt x="54" y="107"/>
                      <a:pt x="54" y="108"/>
                    </a:cubicBezTo>
                    <a:cubicBezTo>
                      <a:pt x="47" y="112"/>
                      <a:pt x="41" y="118"/>
                      <a:pt x="34" y="122"/>
                    </a:cubicBezTo>
                    <a:moveTo>
                      <a:pt x="34" y="126"/>
                    </a:moveTo>
                    <a:cubicBezTo>
                      <a:pt x="33" y="126"/>
                      <a:pt x="31" y="125"/>
                      <a:pt x="30" y="124"/>
                    </a:cubicBezTo>
                    <a:cubicBezTo>
                      <a:pt x="30" y="123"/>
                      <a:pt x="29" y="121"/>
                      <a:pt x="29" y="119"/>
                    </a:cubicBezTo>
                    <a:cubicBezTo>
                      <a:pt x="37" y="115"/>
                      <a:pt x="43" y="109"/>
                      <a:pt x="51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2" y="106"/>
                      <a:pt x="51" y="106"/>
                    </a:cubicBezTo>
                    <a:cubicBezTo>
                      <a:pt x="50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6" y="110"/>
                      <a:pt x="45" y="111"/>
                      <a:pt x="43" y="113"/>
                    </a:cubicBezTo>
                    <a:cubicBezTo>
                      <a:pt x="39" y="116"/>
                      <a:pt x="35" y="119"/>
                      <a:pt x="32" y="123"/>
                    </a:cubicBezTo>
                    <a:cubicBezTo>
                      <a:pt x="32" y="123"/>
                      <a:pt x="32" y="124"/>
                      <a:pt x="32" y="124"/>
                    </a:cubicBezTo>
                    <a:cubicBezTo>
                      <a:pt x="32" y="124"/>
                      <a:pt x="32" y="124"/>
                      <a:pt x="33" y="124"/>
                    </a:cubicBezTo>
                    <a:cubicBezTo>
                      <a:pt x="40" y="119"/>
                      <a:pt x="46" y="113"/>
                      <a:pt x="54" y="109"/>
                    </a:cubicBezTo>
                    <a:cubicBezTo>
                      <a:pt x="51" y="111"/>
                      <a:pt x="48" y="115"/>
                      <a:pt x="45" y="117"/>
                    </a:cubicBezTo>
                    <a:cubicBezTo>
                      <a:pt x="41" y="120"/>
                      <a:pt x="38" y="123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moveTo>
                      <a:pt x="30" y="118"/>
                    </a:moveTo>
                    <a:cubicBezTo>
                      <a:pt x="29" y="118"/>
                      <a:pt x="35" y="113"/>
                      <a:pt x="36" y="113"/>
                    </a:cubicBezTo>
                    <a:cubicBezTo>
                      <a:pt x="38" y="111"/>
                      <a:pt x="41" y="109"/>
                      <a:pt x="43" y="107"/>
                    </a:cubicBezTo>
                    <a:cubicBezTo>
                      <a:pt x="47" y="105"/>
                      <a:pt x="50" y="103"/>
                      <a:pt x="52" y="101"/>
                    </a:cubicBezTo>
                    <a:cubicBezTo>
                      <a:pt x="52" y="102"/>
                      <a:pt x="53" y="103"/>
                      <a:pt x="53" y="103"/>
                    </a:cubicBezTo>
                    <a:cubicBezTo>
                      <a:pt x="45" y="107"/>
                      <a:pt x="38" y="113"/>
                      <a:pt x="31" y="117"/>
                    </a:cubicBezTo>
                    <a:cubicBezTo>
                      <a:pt x="30" y="118"/>
                      <a:pt x="30" y="118"/>
                      <a:pt x="30" y="118"/>
                    </a:cubicBezTo>
                    <a:moveTo>
                      <a:pt x="31" y="111"/>
                    </a:moveTo>
                    <a:cubicBezTo>
                      <a:pt x="38" y="106"/>
                      <a:pt x="43" y="100"/>
                      <a:pt x="50" y="95"/>
                    </a:cubicBezTo>
                    <a:cubicBezTo>
                      <a:pt x="50" y="96"/>
                      <a:pt x="51" y="98"/>
                      <a:pt x="51" y="99"/>
                    </a:cubicBezTo>
                    <a:cubicBezTo>
                      <a:pt x="44" y="102"/>
                      <a:pt x="37" y="107"/>
                      <a:pt x="31" y="111"/>
                    </a:cubicBezTo>
                    <a:moveTo>
                      <a:pt x="30" y="106"/>
                    </a:moveTo>
                    <a:cubicBezTo>
                      <a:pt x="31" y="106"/>
                      <a:pt x="32" y="105"/>
                      <a:pt x="34" y="104"/>
                    </a:cubicBezTo>
                    <a:cubicBezTo>
                      <a:pt x="35" y="103"/>
                      <a:pt x="37" y="102"/>
                      <a:pt x="39" y="101"/>
                    </a:cubicBezTo>
                    <a:cubicBezTo>
                      <a:pt x="40" y="100"/>
                      <a:pt x="42" y="99"/>
                      <a:pt x="44" y="98"/>
                    </a:cubicBezTo>
                    <a:cubicBezTo>
                      <a:pt x="45" y="97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6"/>
                    </a:cubicBezTo>
                    <a:cubicBezTo>
                      <a:pt x="41" y="100"/>
                      <a:pt x="36" y="106"/>
                      <a:pt x="29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3" y="110"/>
                      <a:pt x="36" y="108"/>
                      <a:pt x="40" y="106"/>
                    </a:cubicBezTo>
                    <a:cubicBezTo>
                      <a:pt x="42" y="105"/>
                      <a:pt x="44" y="104"/>
                      <a:pt x="46" y="103"/>
                    </a:cubicBezTo>
                    <a:cubicBezTo>
                      <a:pt x="47" y="102"/>
                      <a:pt x="51" y="100"/>
                      <a:pt x="51" y="100"/>
                    </a:cubicBezTo>
                    <a:cubicBezTo>
                      <a:pt x="52" y="100"/>
                      <a:pt x="51" y="100"/>
                      <a:pt x="51" y="101"/>
                    </a:cubicBezTo>
                    <a:cubicBezTo>
                      <a:pt x="47" y="105"/>
                      <a:pt x="42" y="107"/>
                      <a:pt x="38" y="110"/>
                    </a:cubicBezTo>
                    <a:cubicBezTo>
                      <a:pt x="35" y="112"/>
                      <a:pt x="32" y="115"/>
                      <a:pt x="29" y="118"/>
                    </a:cubicBezTo>
                    <a:cubicBezTo>
                      <a:pt x="29" y="116"/>
                      <a:pt x="29" y="115"/>
                      <a:pt x="29" y="113"/>
                    </a:cubicBezTo>
                    <a:cubicBezTo>
                      <a:pt x="28" y="111"/>
                      <a:pt x="28" y="109"/>
                      <a:pt x="2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7"/>
                      <a:pt x="30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moveTo>
                      <a:pt x="37" y="101"/>
                    </a:moveTo>
                    <a:cubicBezTo>
                      <a:pt x="41" y="98"/>
                      <a:pt x="45" y="94"/>
                      <a:pt x="49" y="91"/>
                    </a:cubicBezTo>
                    <a:cubicBezTo>
                      <a:pt x="49" y="92"/>
                      <a:pt x="49" y="93"/>
                      <a:pt x="50" y="94"/>
                    </a:cubicBezTo>
                    <a:cubicBezTo>
                      <a:pt x="45" y="96"/>
                      <a:pt x="41" y="98"/>
                      <a:pt x="37" y="101"/>
                    </a:cubicBezTo>
                    <a:moveTo>
                      <a:pt x="28" y="107"/>
                    </a:moveTo>
                    <a:cubicBezTo>
                      <a:pt x="28" y="102"/>
                      <a:pt x="27" y="98"/>
                      <a:pt x="27" y="93"/>
                    </a:cubicBezTo>
                    <a:cubicBezTo>
                      <a:pt x="32" y="91"/>
                      <a:pt x="40" y="88"/>
                      <a:pt x="44" y="84"/>
                    </a:cubicBezTo>
                    <a:cubicBezTo>
                      <a:pt x="39" y="89"/>
                      <a:pt x="33" y="93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1" y="96"/>
                      <a:pt x="34" y="94"/>
                      <a:pt x="36" y="92"/>
                    </a:cubicBezTo>
                    <a:cubicBezTo>
                      <a:pt x="38" y="91"/>
                      <a:pt x="39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3" y="88"/>
                    </a:cubicBezTo>
                    <a:cubicBezTo>
                      <a:pt x="44" y="88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4" y="88"/>
                    </a:cubicBezTo>
                    <a:cubicBezTo>
                      <a:pt x="38" y="92"/>
                      <a:pt x="32" y="96"/>
                      <a:pt x="28" y="102"/>
                    </a:cubicBezTo>
                    <a:cubicBezTo>
                      <a:pt x="28" y="102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5" y="100"/>
                      <a:pt x="41" y="95"/>
                      <a:pt x="47" y="92"/>
                    </a:cubicBezTo>
                    <a:cubicBezTo>
                      <a:pt x="42" y="94"/>
                      <a:pt x="36" y="101"/>
                      <a:pt x="30" y="105"/>
                    </a:cubicBezTo>
                    <a:cubicBezTo>
                      <a:pt x="29" y="106"/>
                      <a:pt x="29" y="106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moveTo>
                      <a:pt x="34" y="93"/>
                    </a:moveTo>
                    <a:cubicBezTo>
                      <a:pt x="35" y="92"/>
                      <a:pt x="36" y="91"/>
                      <a:pt x="37" y="91"/>
                    </a:cubicBezTo>
                    <a:cubicBezTo>
                      <a:pt x="40" y="89"/>
                      <a:pt x="43" y="86"/>
                      <a:pt x="46" y="84"/>
                    </a:cubicBezTo>
                    <a:cubicBezTo>
                      <a:pt x="47" y="86"/>
                      <a:pt x="48" y="88"/>
                      <a:pt x="48" y="90"/>
                    </a:cubicBezTo>
                    <a:cubicBezTo>
                      <a:pt x="46" y="91"/>
                      <a:pt x="43" y="93"/>
                      <a:pt x="41" y="94"/>
                    </a:cubicBezTo>
                    <a:cubicBezTo>
                      <a:pt x="39" y="95"/>
                      <a:pt x="37" y="96"/>
                      <a:pt x="36" y="97"/>
                    </a:cubicBezTo>
                    <a:cubicBezTo>
                      <a:pt x="34" y="99"/>
                      <a:pt x="30" y="100"/>
                      <a:pt x="29" y="101"/>
                    </a:cubicBezTo>
                    <a:cubicBezTo>
                      <a:pt x="34" y="95"/>
                      <a:pt x="41" y="91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2" y="88"/>
                      <a:pt x="38" y="90"/>
                      <a:pt x="34" y="93"/>
                    </a:cubicBezTo>
                    <a:moveTo>
                      <a:pt x="32" y="90"/>
                    </a:moveTo>
                    <a:cubicBezTo>
                      <a:pt x="36" y="87"/>
                      <a:pt x="40" y="82"/>
                      <a:pt x="44" y="79"/>
                    </a:cubicBezTo>
                    <a:cubicBezTo>
                      <a:pt x="45" y="80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3" y="84"/>
                      <a:pt x="40" y="86"/>
                      <a:pt x="38" y="87"/>
                    </a:cubicBezTo>
                    <a:cubicBezTo>
                      <a:pt x="36" y="88"/>
                      <a:pt x="34" y="89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moveTo>
                      <a:pt x="26" y="93"/>
                    </a:moveTo>
                    <a:cubicBezTo>
                      <a:pt x="26" y="90"/>
                      <a:pt x="26" y="88"/>
                      <a:pt x="26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30" y="84"/>
                      <a:pt x="33" y="81"/>
                      <a:pt x="37" y="78"/>
                    </a:cubicBezTo>
                    <a:cubicBezTo>
                      <a:pt x="37" y="79"/>
                      <a:pt x="36" y="79"/>
                      <a:pt x="36" y="79"/>
                    </a:cubicBezTo>
                    <a:cubicBezTo>
                      <a:pt x="33" y="82"/>
                      <a:pt x="30" y="85"/>
                      <a:pt x="27" y="89"/>
                    </a:cubicBezTo>
                    <a:cubicBezTo>
                      <a:pt x="27" y="89"/>
                      <a:pt x="27" y="90"/>
                      <a:pt x="27" y="90"/>
                    </a:cubicBezTo>
                    <a:cubicBezTo>
                      <a:pt x="27" y="90"/>
                      <a:pt x="27" y="89"/>
                      <a:pt x="27" y="89"/>
                    </a:cubicBezTo>
                    <a:cubicBezTo>
                      <a:pt x="33" y="86"/>
                      <a:pt x="38" y="82"/>
                      <a:pt x="43" y="79"/>
                    </a:cubicBezTo>
                    <a:cubicBezTo>
                      <a:pt x="37" y="83"/>
                      <a:pt x="33" y="89"/>
                      <a:pt x="26" y="93"/>
                    </a:cubicBezTo>
                    <a:moveTo>
                      <a:pt x="29" y="88"/>
                    </a:moveTo>
                    <a:cubicBezTo>
                      <a:pt x="29" y="88"/>
                      <a:pt x="29" y="88"/>
                      <a:pt x="30" y="87"/>
                    </a:cubicBezTo>
                    <a:cubicBezTo>
                      <a:pt x="31" y="85"/>
                      <a:pt x="32" y="84"/>
                      <a:pt x="34" y="83"/>
                    </a:cubicBezTo>
                    <a:cubicBezTo>
                      <a:pt x="36" y="80"/>
                      <a:pt x="39" y="77"/>
                      <a:pt x="42" y="74"/>
                    </a:cubicBezTo>
                    <a:cubicBezTo>
                      <a:pt x="43" y="76"/>
                      <a:pt x="43" y="77"/>
                      <a:pt x="44" y="78"/>
                    </a:cubicBezTo>
                    <a:cubicBezTo>
                      <a:pt x="39" y="80"/>
                      <a:pt x="35" y="84"/>
                      <a:pt x="30" y="87"/>
                    </a:cubicBezTo>
                    <a:cubicBezTo>
                      <a:pt x="29" y="88"/>
                      <a:pt x="29" y="88"/>
                      <a:pt x="29" y="88"/>
                    </a:cubicBezTo>
                    <a:moveTo>
                      <a:pt x="27" y="84"/>
                    </a:moveTo>
                    <a:cubicBezTo>
                      <a:pt x="32" y="80"/>
                      <a:pt x="37" y="75"/>
                      <a:pt x="41" y="70"/>
                    </a:cubicBezTo>
                    <a:cubicBezTo>
                      <a:pt x="41" y="71"/>
                      <a:pt x="42" y="72"/>
                      <a:pt x="42" y="74"/>
                    </a:cubicBezTo>
                    <a:cubicBezTo>
                      <a:pt x="37" y="76"/>
                      <a:pt x="31" y="80"/>
                      <a:pt x="27" y="84"/>
                    </a:cubicBezTo>
                    <a:moveTo>
                      <a:pt x="20" y="67"/>
                    </a:moveTo>
                    <a:cubicBezTo>
                      <a:pt x="22" y="79"/>
                      <a:pt x="23" y="91"/>
                      <a:pt x="24" y="103"/>
                    </a:cubicBezTo>
                    <a:cubicBezTo>
                      <a:pt x="27" y="124"/>
                      <a:pt x="29" y="146"/>
                      <a:pt x="30" y="168"/>
                    </a:cubicBezTo>
                    <a:cubicBezTo>
                      <a:pt x="32" y="185"/>
                      <a:pt x="31" y="202"/>
                      <a:pt x="36" y="218"/>
                    </a:cubicBezTo>
                    <a:cubicBezTo>
                      <a:pt x="39" y="228"/>
                      <a:pt x="45" y="237"/>
                      <a:pt x="54" y="241"/>
                    </a:cubicBezTo>
                    <a:cubicBezTo>
                      <a:pt x="56" y="242"/>
                      <a:pt x="59" y="242"/>
                      <a:pt x="61" y="242"/>
                    </a:cubicBezTo>
                    <a:cubicBezTo>
                      <a:pt x="67" y="242"/>
                      <a:pt x="73" y="238"/>
                      <a:pt x="76" y="232"/>
                    </a:cubicBezTo>
                    <a:cubicBezTo>
                      <a:pt x="82" y="221"/>
                      <a:pt x="80" y="207"/>
                      <a:pt x="79" y="196"/>
                    </a:cubicBezTo>
                    <a:cubicBezTo>
                      <a:pt x="77" y="180"/>
                      <a:pt x="74" y="165"/>
                      <a:pt x="70" y="150"/>
                    </a:cubicBezTo>
                    <a:cubicBezTo>
                      <a:pt x="63" y="122"/>
                      <a:pt x="55" y="94"/>
                      <a:pt x="44" y="68"/>
                    </a:cubicBezTo>
                    <a:cubicBezTo>
                      <a:pt x="42" y="68"/>
                      <a:pt x="41" y="68"/>
                      <a:pt x="40" y="68"/>
                    </a:cubicBezTo>
                    <a:cubicBezTo>
                      <a:pt x="40" y="68"/>
                      <a:pt x="40" y="69"/>
                      <a:pt x="40" y="69"/>
                    </a:cubicBezTo>
                    <a:cubicBezTo>
                      <a:pt x="36" y="72"/>
                      <a:pt x="31" y="75"/>
                      <a:pt x="27" y="77"/>
                    </a:cubicBezTo>
                    <a:cubicBezTo>
                      <a:pt x="30" y="75"/>
                      <a:pt x="35" y="71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3" y="71"/>
                      <a:pt x="29" y="74"/>
                      <a:pt x="25" y="7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8" y="78"/>
                      <a:pt x="31" y="76"/>
                      <a:pt x="33" y="74"/>
                    </a:cubicBezTo>
                    <a:cubicBezTo>
                      <a:pt x="35" y="73"/>
                      <a:pt x="39" y="72"/>
                      <a:pt x="40" y="70"/>
                    </a:cubicBezTo>
                    <a:cubicBezTo>
                      <a:pt x="36" y="76"/>
                      <a:pt x="30" y="80"/>
                      <a:pt x="26" y="85"/>
                    </a:cubicBezTo>
                    <a:cubicBezTo>
                      <a:pt x="25" y="79"/>
                      <a:pt x="24" y="73"/>
                      <a:pt x="23" y="67"/>
                    </a:cubicBezTo>
                    <a:cubicBezTo>
                      <a:pt x="22" y="67"/>
                      <a:pt x="21" y="67"/>
                      <a:pt x="20" y="67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6" y="56"/>
                    </a:cubicBezTo>
                    <a:cubicBezTo>
                      <a:pt x="28" y="54"/>
                      <a:pt x="30" y="53"/>
                      <a:pt x="32" y="50"/>
                    </a:cubicBezTo>
                    <a:cubicBezTo>
                      <a:pt x="32" y="51"/>
                      <a:pt x="33" y="52"/>
                      <a:pt x="33" y="52"/>
                    </a:cubicBezTo>
                    <a:cubicBezTo>
                      <a:pt x="31" y="53"/>
                      <a:pt x="30" y="54"/>
                      <a:pt x="28" y="55"/>
                    </a:cubicBezTo>
                    <a:cubicBezTo>
                      <a:pt x="27" y="55"/>
                      <a:pt x="25" y="57"/>
                      <a:pt x="25" y="57"/>
                    </a:cubicBezTo>
                    <a:moveTo>
                      <a:pt x="24" y="53"/>
                    </a:moveTo>
                    <a:cubicBezTo>
                      <a:pt x="23" y="53"/>
                      <a:pt x="27" y="51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9"/>
                      <a:pt x="30" y="48"/>
                      <a:pt x="31" y="48"/>
                    </a:cubicBezTo>
                    <a:cubicBezTo>
                      <a:pt x="31" y="48"/>
                      <a:pt x="31" y="49"/>
                      <a:pt x="31" y="49"/>
                    </a:cubicBezTo>
                    <a:cubicBezTo>
                      <a:pt x="30" y="50"/>
                      <a:pt x="28" y="51"/>
                      <a:pt x="27" y="52"/>
                    </a:cubicBezTo>
                    <a:cubicBezTo>
                      <a:pt x="25" y="53"/>
                      <a:pt x="24" y="53"/>
                      <a:pt x="24" y="53"/>
                    </a:cubicBezTo>
                    <a:moveTo>
                      <a:pt x="17" y="11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9" y="15"/>
                      <a:pt x="22" y="15"/>
                      <a:pt x="26" y="16"/>
                    </a:cubicBezTo>
                    <a:cubicBezTo>
                      <a:pt x="27" y="25"/>
                      <a:pt x="29" y="35"/>
                      <a:pt x="30" y="45"/>
                    </a:cubicBezTo>
                    <a:cubicBezTo>
                      <a:pt x="27" y="46"/>
                      <a:pt x="23" y="48"/>
                      <a:pt x="20" y="49"/>
                    </a:cubicBezTo>
                    <a:cubicBezTo>
                      <a:pt x="16" y="40"/>
                      <a:pt x="9" y="32"/>
                      <a:pt x="5" y="23"/>
                    </a:cubicBezTo>
                    <a:cubicBezTo>
                      <a:pt x="4" y="24"/>
                      <a:pt x="3" y="25"/>
                      <a:pt x="2" y="25"/>
                    </a:cubicBezTo>
                    <a:cubicBezTo>
                      <a:pt x="7" y="34"/>
                      <a:pt x="13" y="41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5"/>
                      <a:pt x="19" y="59"/>
                      <a:pt x="19" y="63"/>
                    </a:cubicBezTo>
                    <a:cubicBezTo>
                      <a:pt x="20" y="63"/>
                      <a:pt x="21" y="63"/>
                      <a:pt x="23" y="63"/>
                    </a:cubicBezTo>
                    <a:cubicBezTo>
                      <a:pt x="22" y="59"/>
                      <a:pt x="21" y="56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4" y="51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51"/>
                      <a:pt x="25" y="51"/>
                    </a:cubicBezTo>
                    <a:cubicBezTo>
                      <a:pt x="24" y="52"/>
                      <a:pt x="23" y="53"/>
                      <a:pt x="22" y="54"/>
                    </a:cubicBezTo>
                    <a:cubicBezTo>
                      <a:pt x="22" y="54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5" y="54"/>
                      <a:pt x="30" y="52"/>
                      <a:pt x="31" y="50"/>
                    </a:cubicBezTo>
                    <a:cubicBezTo>
                      <a:pt x="29" y="53"/>
                      <a:pt x="25" y="55"/>
                      <a:pt x="23" y="58"/>
                    </a:cubicBezTo>
                    <a:cubicBezTo>
                      <a:pt x="22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7"/>
                      <a:pt x="27" y="57"/>
                      <a:pt x="28" y="56"/>
                    </a:cubicBezTo>
                    <a:cubicBezTo>
                      <a:pt x="29" y="55"/>
                      <a:pt x="32" y="53"/>
                      <a:pt x="32" y="53"/>
                    </a:cubicBezTo>
                    <a:cubicBezTo>
                      <a:pt x="32" y="53"/>
                      <a:pt x="32" y="54"/>
                      <a:pt x="30" y="55"/>
                    </a:cubicBezTo>
                    <a:cubicBezTo>
                      <a:pt x="27" y="57"/>
                      <a:pt x="25" y="59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6" y="61"/>
                      <a:pt x="30" y="59"/>
                      <a:pt x="33" y="57"/>
                    </a:cubicBezTo>
                    <a:cubicBezTo>
                      <a:pt x="30" y="59"/>
                      <a:pt x="28" y="61"/>
                      <a:pt x="26" y="63"/>
                    </a:cubicBezTo>
                    <a:cubicBezTo>
                      <a:pt x="26" y="63"/>
                      <a:pt x="27" y="63"/>
                      <a:pt x="27" y="63"/>
                    </a:cubicBezTo>
                    <a:cubicBezTo>
                      <a:pt x="30" y="61"/>
                      <a:pt x="32" y="59"/>
                      <a:pt x="34" y="57"/>
                    </a:cubicBezTo>
                    <a:cubicBezTo>
                      <a:pt x="35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1" y="57"/>
                      <a:pt x="26" y="59"/>
                      <a:pt x="24" y="61"/>
                    </a:cubicBezTo>
                    <a:cubicBezTo>
                      <a:pt x="27" y="58"/>
                      <a:pt x="31" y="56"/>
                      <a:pt x="33" y="53"/>
                    </a:cubicBezTo>
                    <a:cubicBezTo>
                      <a:pt x="34" y="55"/>
                      <a:pt x="35" y="57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0"/>
                      <a:pt x="30" y="61"/>
                      <a:pt x="28" y="63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30" y="63"/>
                    </a:cubicBezTo>
                    <a:cubicBezTo>
                      <a:pt x="31" y="62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3" y="61"/>
                    </a:cubicBezTo>
                    <a:cubicBezTo>
                      <a:pt x="32" y="62"/>
                      <a:pt x="31" y="62"/>
                      <a:pt x="30" y="63"/>
                    </a:cubicBezTo>
                    <a:cubicBezTo>
                      <a:pt x="31" y="63"/>
                      <a:pt x="31" y="63"/>
                      <a:pt x="32" y="63"/>
                    </a:cubicBezTo>
                    <a:cubicBezTo>
                      <a:pt x="33" y="62"/>
                      <a:pt x="35" y="60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0"/>
                      <a:pt x="37" y="61"/>
                      <a:pt x="37" y="62"/>
                    </a:cubicBezTo>
                    <a:cubicBezTo>
                      <a:pt x="37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9" y="63"/>
                      <a:pt x="40" y="63"/>
                      <a:pt x="42" y="63"/>
                    </a:cubicBezTo>
                    <a:cubicBezTo>
                      <a:pt x="39" y="57"/>
                      <a:pt x="36" y="51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35"/>
                      <a:pt x="31" y="2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4" y="12"/>
                      <a:pt x="21" y="12"/>
                      <a:pt x="17" y="11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7"/>
                      <a:pt x="7" y="13"/>
                      <a:pt x="4" y="18"/>
                    </a:cubicBezTo>
                    <a:cubicBezTo>
                      <a:pt x="6" y="16"/>
                      <a:pt x="7" y="14"/>
                      <a:pt x="9" y="13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1" y="7"/>
                      <a:pt x="10" y="4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52"/>
              <p:cNvSpPr>
                <a:spLocks noEditPoints="1"/>
              </p:cNvSpPr>
              <p:nvPr/>
            </p:nvSpPr>
            <p:spPr bwMode="auto">
              <a:xfrm>
                <a:off x="4030331" y="6764264"/>
                <a:ext cx="185738" cy="254000"/>
              </a:xfrm>
              <a:custGeom>
                <a:avLst/>
                <a:gdLst>
                  <a:gd name="T0" fmla="*/ 38 w 44"/>
                  <a:gd name="T1" fmla="*/ 55 h 60"/>
                  <a:gd name="T2" fmla="*/ 39 w 44"/>
                  <a:gd name="T3" fmla="*/ 58 h 60"/>
                  <a:gd name="T4" fmla="*/ 36 w 44"/>
                  <a:gd name="T5" fmla="*/ 60 h 60"/>
                  <a:gd name="T6" fmla="*/ 37 w 44"/>
                  <a:gd name="T7" fmla="*/ 60 h 60"/>
                  <a:gd name="T8" fmla="*/ 38 w 44"/>
                  <a:gd name="T9" fmla="*/ 59 h 60"/>
                  <a:gd name="T10" fmla="*/ 37 w 44"/>
                  <a:gd name="T11" fmla="*/ 60 h 60"/>
                  <a:gd name="T12" fmla="*/ 38 w 44"/>
                  <a:gd name="T13" fmla="*/ 60 h 60"/>
                  <a:gd name="T14" fmla="*/ 39 w 44"/>
                  <a:gd name="T15" fmla="*/ 58 h 60"/>
                  <a:gd name="T16" fmla="*/ 40 w 44"/>
                  <a:gd name="T17" fmla="*/ 60 h 60"/>
                  <a:gd name="T18" fmla="*/ 44 w 44"/>
                  <a:gd name="T19" fmla="*/ 60 h 60"/>
                  <a:gd name="T20" fmla="*/ 42 w 44"/>
                  <a:gd name="T21" fmla="*/ 55 h 60"/>
                  <a:gd name="T22" fmla="*/ 38 w 44"/>
                  <a:gd name="T23" fmla="*/ 55 h 60"/>
                  <a:gd name="T24" fmla="*/ 37 w 44"/>
                  <a:gd name="T25" fmla="*/ 55 h 60"/>
                  <a:gd name="T26" fmla="*/ 33 w 44"/>
                  <a:gd name="T27" fmla="*/ 60 h 60"/>
                  <a:gd name="T28" fmla="*/ 34 w 44"/>
                  <a:gd name="T29" fmla="*/ 60 h 60"/>
                  <a:gd name="T30" fmla="*/ 38 w 44"/>
                  <a:gd name="T31" fmla="*/ 55 h 60"/>
                  <a:gd name="T32" fmla="*/ 37 w 44"/>
                  <a:gd name="T33" fmla="*/ 55 h 60"/>
                  <a:gd name="T34" fmla="*/ 36 w 44"/>
                  <a:gd name="T35" fmla="*/ 55 h 60"/>
                  <a:gd name="T36" fmla="*/ 28 w 44"/>
                  <a:gd name="T37" fmla="*/ 60 h 60"/>
                  <a:gd name="T38" fmla="*/ 31 w 44"/>
                  <a:gd name="T39" fmla="*/ 60 h 60"/>
                  <a:gd name="T40" fmla="*/ 37 w 44"/>
                  <a:gd name="T41" fmla="*/ 55 h 60"/>
                  <a:gd name="T42" fmla="*/ 36 w 44"/>
                  <a:gd name="T43" fmla="*/ 55 h 60"/>
                  <a:gd name="T44" fmla="*/ 30 w 44"/>
                  <a:gd name="T45" fmla="*/ 55 h 60"/>
                  <a:gd name="T46" fmla="*/ 26 w 44"/>
                  <a:gd name="T47" fmla="*/ 59 h 60"/>
                  <a:gd name="T48" fmla="*/ 28 w 44"/>
                  <a:gd name="T49" fmla="*/ 59 h 60"/>
                  <a:gd name="T50" fmla="*/ 32 w 44"/>
                  <a:gd name="T51" fmla="*/ 55 h 60"/>
                  <a:gd name="T52" fmla="*/ 30 w 44"/>
                  <a:gd name="T53" fmla="*/ 55 h 60"/>
                  <a:gd name="T54" fmla="*/ 19 w 44"/>
                  <a:gd name="T55" fmla="*/ 55 h 60"/>
                  <a:gd name="T56" fmla="*/ 20 w 44"/>
                  <a:gd name="T57" fmla="*/ 59 h 60"/>
                  <a:gd name="T58" fmla="*/ 23 w 44"/>
                  <a:gd name="T59" fmla="*/ 59 h 60"/>
                  <a:gd name="T60" fmla="*/ 23 w 44"/>
                  <a:gd name="T61" fmla="*/ 59 h 60"/>
                  <a:gd name="T62" fmla="*/ 24 w 44"/>
                  <a:gd name="T63" fmla="*/ 59 h 60"/>
                  <a:gd name="T64" fmla="*/ 29 w 44"/>
                  <a:gd name="T65" fmla="*/ 55 h 60"/>
                  <a:gd name="T66" fmla="*/ 28 w 44"/>
                  <a:gd name="T67" fmla="*/ 55 h 60"/>
                  <a:gd name="T68" fmla="*/ 25 w 44"/>
                  <a:gd name="T69" fmla="*/ 57 h 60"/>
                  <a:gd name="T70" fmla="*/ 27 w 44"/>
                  <a:gd name="T71" fmla="*/ 55 h 60"/>
                  <a:gd name="T72" fmla="*/ 26 w 44"/>
                  <a:gd name="T73" fmla="*/ 55 h 60"/>
                  <a:gd name="T74" fmla="*/ 23 w 44"/>
                  <a:gd name="T75" fmla="*/ 58 h 60"/>
                  <a:gd name="T76" fmla="*/ 23 w 44"/>
                  <a:gd name="T77" fmla="*/ 55 h 60"/>
                  <a:gd name="T78" fmla="*/ 19 w 44"/>
                  <a:gd name="T79" fmla="*/ 55 h 60"/>
                  <a:gd name="T80" fmla="*/ 9 w 44"/>
                  <a:gd name="T81" fmla="*/ 5 h 60"/>
                  <a:gd name="T82" fmla="*/ 4 w 44"/>
                  <a:gd name="T83" fmla="*/ 10 h 60"/>
                  <a:gd name="T84" fmla="*/ 1 w 44"/>
                  <a:gd name="T85" fmla="*/ 12 h 60"/>
                  <a:gd name="T86" fmla="*/ 0 w 44"/>
                  <a:gd name="T87" fmla="*/ 13 h 60"/>
                  <a:gd name="T88" fmla="*/ 1 w 44"/>
                  <a:gd name="T89" fmla="*/ 15 h 60"/>
                  <a:gd name="T90" fmla="*/ 2 w 44"/>
                  <a:gd name="T91" fmla="*/ 17 h 60"/>
                  <a:gd name="T92" fmla="*/ 5 w 44"/>
                  <a:gd name="T93" fmla="*/ 15 h 60"/>
                  <a:gd name="T94" fmla="*/ 4 w 44"/>
                  <a:gd name="T95" fmla="*/ 14 h 60"/>
                  <a:gd name="T96" fmla="*/ 9 w 44"/>
                  <a:gd name="T97" fmla="*/ 5 h 60"/>
                  <a:gd name="T98" fmla="*/ 14 w 44"/>
                  <a:gd name="T99" fmla="*/ 0 h 60"/>
                  <a:gd name="T100" fmla="*/ 11 w 44"/>
                  <a:gd name="T101" fmla="*/ 3 h 60"/>
                  <a:gd name="T102" fmla="*/ 14 w 44"/>
                  <a:gd name="T103" fmla="*/ 4 h 60"/>
                  <a:gd name="T104" fmla="*/ 15 w 44"/>
                  <a:gd name="T105" fmla="*/ 5 h 60"/>
                  <a:gd name="T106" fmla="*/ 17 w 44"/>
                  <a:gd name="T107" fmla="*/ 3 h 60"/>
                  <a:gd name="T108" fmla="*/ 17 w 44"/>
                  <a:gd name="T109" fmla="*/ 3 h 60"/>
                  <a:gd name="T110" fmla="*/ 14 w 44"/>
                  <a:gd name="T1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60">
                    <a:moveTo>
                      <a:pt x="38" y="55"/>
                    </a:moveTo>
                    <a:cubicBezTo>
                      <a:pt x="38" y="56"/>
                      <a:pt x="39" y="57"/>
                      <a:pt x="39" y="58"/>
                    </a:cubicBezTo>
                    <a:cubicBezTo>
                      <a:pt x="38" y="58"/>
                      <a:pt x="37" y="59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8" y="59"/>
                    </a:cubicBezTo>
                    <a:cubicBezTo>
                      <a:pt x="38" y="59"/>
                      <a:pt x="38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9" y="59"/>
                      <a:pt x="39" y="58"/>
                    </a:cubicBezTo>
                    <a:cubicBezTo>
                      <a:pt x="39" y="59"/>
                      <a:pt x="40" y="59"/>
                      <a:pt x="40" y="60"/>
                    </a:cubicBezTo>
                    <a:cubicBezTo>
                      <a:pt x="41" y="60"/>
                      <a:pt x="42" y="60"/>
                      <a:pt x="44" y="60"/>
                    </a:cubicBezTo>
                    <a:cubicBezTo>
                      <a:pt x="43" y="58"/>
                      <a:pt x="42" y="57"/>
                      <a:pt x="42" y="55"/>
                    </a:cubicBezTo>
                    <a:cubicBezTo>
                      <a:pt x="40" y="55"/>
                      <a:pt x="39" y="55"/>
                      <a:pt x="38" y="55"/>
                    </a:cubicBezTo>
                    <a:moveTo>
                      <a:pt x="37" y="55"/>
                    </a:moveTo>
                    <a:cubicBezTo>
                      <a:pt x="36" y="57"/>
                      <a:pt x="34" y="58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5" y="58"/>
                      <a:pt x="37" y="57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moveTo>
                      <a:pt x="36" y="55"/>
                    </a:moveTo>
                    <a:cubicBezTo>
                      <a:pt x="33" y="57"/>
                      <a:pt x="31" y="58"/>
                      <a:pt x="28" y="60"/>
                    </a:cubicBezTo>
                    <a:cubicBezTo>
                      <a:pt x="29" y="60"/>
                      <a:pt x="30" y="60"/>
                      <a:pt x="31" y="60"/>
                    </a:cubicBezTo>
                    <a:cubicBezTo>
                      <a:pt x="33" y="58"/>
                      <a:pt x="36" y="57"/>
                      <a:pt x="37" y="55"/>
                    </a:cubicBezTo>
                    <a:cubicBezTo>
                      <a:pt x="36" y="55"/>
                      <a:pt x="36" y="55"/>
                      <a:pt x="36" y="55"/>
                    </a:cubicBezTo>
                    <a:moveTo>
                      <a:pt x="30" y="55"/>
                    </a:moveTo>
                    <a:cubicBezTo>
                      <a:pt x="29" y="57"/>
                      <a:pt x="28" y="58"/>
                      <a:pt x="26" y="59"/>
                    </a:cubicBezTo>
                    <a:cubicBezTo>
                      <a:pt x="27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moveTo>
                      <a:pt x="19" y="55"/>
                    </a:moveTo>
                    <a:cubicBezTo>
                      <a:pt x="19" y="56"/>
                      <a:pt x="20" y="58"/>
                      <a:pt x="20" y="59"/>
                    </a:cubicBezTo>
                    <a:cubicBezTo>
                      <a:pt x="21" y="59"/>
                      <a:pt x="22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8"/>
                      <a:pt x="27" y="56"/>
                      <a:pt x="29" y="55"/>
                    </a:cubicBezTo>
                    <a:cubicBezTo>
                      <a:pt x="29" y="55"/>
                      <a:pt x="28" y="55"/>
                      <a:pt x="28" y="55"/>
                    </a:cubicBezTo>
                    <a:cubicBezTo>
                      <a:pt x="27" y="56"/>
                      <a:pt x="26" y="56"/>
                      <a:pt x="25" y="57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8"/>
                    </a:cubicBezTo>
                    <a:cubicBezTo>
                      <a:pt x="23" y="57"/>
                      <a:pt x="23" y="56"/>
                      <a:pt x="23" y="55"/>
                    </a:cubicBezTo>
                    <a:cubicBezTo>
                      <a:pt x="21" y="55"/>
                      <a:pt x="20" y="55"/>
                      <a:pt x="19" y="55"/>
                    </a:cubicBezTo>
                    <a:moveTo>
                      <a:pt x="9" y="5"/>
                    </a:moveTo>
                    <a:cubicBezTo>
                      <a:pt x="7" y="6"/>
                      <a:pt x="6" y="8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7" y="12"/>
                      <a:pt x="9" y="9"/>
                      <a:pt x="9" y="5"/>
                    </a:cubicBezTo>
                    <a:moveTo>
                      <a:pt x="14" y="0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53"/>
              <p:cNvSpPr>
                <a:spLocks noEditPoints="1"/>
              </p:cNvSpPr>
              <p:nvPr/>
            </p:nvSpPr>
            <p:spPr bwMode="auto">
              <a:xfrm>
                <a:off x="4233531" y="7188127"/>
                <a:ext cx="101600" cy="388938"/>
              </a:xfrm>
              <a:custGeom>
                <a:avLst/>
                <a:gdLst>
                  <a:gd name="T0" fmla="*/ 24 w 24"/>
                  <a:gd name="T1" fmla="*/ 92 h 92"/>
                  <a:gd name="T2" fmla="*/ 24 w 24"/>
                  <a:gd name="T3" fmla="*/ 92 h 92"/>
                  <a:gd name="T4" fmla="*/ 24 w 24"/>
                  <a:gd name="T5" fmla="*/ 92 h 92"/>
                  <a:gd name="T6" fmla="*/ 2 w 24"/>
                  <a:gd name="T7" fmla="*/ 32 h 92"/>
                  <a:gd name="T8" fmla="*/ 2 w 24"/>
                  <a:gd name="T9" fmla="*/ 32 h 92"/>
                  <a:gd name="T10" fmla="*/ 2 w 24"/>
                  <a:gd name="T11" fmla="*/ 32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2">
                    <a:moveTo>
                      <a:pt x="24" y="92"/>
                    </a:move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2"/>
                      <a:pt x="24" y="92"/>
                      <a:pt x="24" y="9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4081131" y="6819827"/>
                <a:ext cx="28575" cy="41275"/>
              </a:xfrm>
              <a:custGeom>
                <a:avLst/>
                <a:gdLst>
                  <a:gd name="T0" fmla="*/ 3 w 7"/>
                  <a:gd name="T1" fmla="*/ 0 h 10"/>
                  <a:gd name="T2" fmla="*/ 1 w 7"/>
                  <a:gd name="T3" fmla="*/ 2 h 10"/>
                  <a:gd name="T4" fmla="*/ 4 w 7"/>
                  <a:gd name="T5" fmla="*/ 9 h 10"/>
                  <a:gd name="T6" fmla="*/ 5 w 7"/>
                  <a:gd name="T7" fmla="*/ 10 h 10"/>
                  <a:gd name="T8" fmla="*/ 7 w 7"/>
                  <a:gd name="T9" fmla="*/ 8 h 10"/>
                  <a:gd name="T10" fmla="*/ 4 w 7"/>
                  <a:gd name="T11" fmla="*/ 0 h 10"/>
                  <a:gd name="T12" fmla="*/ 3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3" y="7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6975144" y="3860727"/>
              <a:ext cx="122238" cy="139700"/>
            </a:xfrm>
            <a:custGeom>
              <a:avLst/>
              <a:gdLst>
                <a:gd name="T0" fmla="*/ 14 w 29"/>
                <a:gd name="T1" fmla="*/ 31 h 33"/>
                <a:gd name="T2" fmla="*/ 16 w 29"/>
                <a:gd name="T3" fmla="*/ 26 h 33"/>
                <a:gd name="T4" fmla="*/ 13 w 29"/>
                <a:gd name="T5" fmla="*/ 30 h 33"/>
                <a:gd name="T6" fmla="*/ 11 w 29"/>
                <a:gd name="T7" fmla="*/ 27 h 33"/>
                <a:gd name="T8" fmla="*/ 18 w 29"/>
                <a:gd name="T9" fmla="*/ 24 h 33"/>
                <a:gd name="T10" fmla="*/ 12 w 29"/>
                <a:gd name="T11" fmla="*/ 28 h 33"/>
                <a:gd name="T12" fmla="*/ 12 w 29"/>
                <a:gd name="T13" fmla="*/ 28 h 33"/>
                <a:gd name="T14" fmla="*/ 21 w 29"/>
                <a:gd name="T15" fmla="*/ 20 h 33"/>
                <a:gd name="T16" fmla="*/ 10 w 29"/>
                <a:gd name="T17" fmla="*/ 25 h 33"/>
                <a:gd name="T18" fmla="*/ 11 w 29"/>
                <a:gd name="T19" fmla="*/ 26 h 33"/>
                <a:gd name="T20" fmla="*/ 6 w 29"/>
                <a:gd name="T21" fmla="*/ 18 h 33"/>
                <a:gd name="T22" fmla="*/ 23 w 29"/>
                <a:gd name="T23" fmla="*/ 17 h 33"/>
                <a:gd name="T24" fmla="*/ 14 w 29"/>
                <a:gd name="T25" fmla="*/ 24 h 33"/>
                <a:gd name="T26" fmla="*/ 19 w 29"/>
                <a:gd name="T27" fmla="*/ 18 h 33"/>
                <a:gd name="T28" fmla="*/ 18 w 29"/>
                <a:gd name="T29" fmla="*/ 15 h 33"/>
                <a:gd name="T30" fmla="*/ 8 w 29"/>
                <a:gd name="T31" fmla="*/ 21 h 33"/>
                <a:gd name="T32" fmla="*/ 24 w 29"/>
                <a:gd name="T33" fmla="*/ 15 h 33"/>
                <a:gd name="T34" fmla="*/ 10 w 29"/>
                <a:gd name="T35" fmla="*/ 24 h 33"/>
                <a:gd name="T36" fmla="*/ 18 w 29"/>
                <a:gd name="T37" fmla="*/ 13 h 33"/>
                <a:gd name="T38" fmla="*/ 6 w 29"/>
                <a:gd name="T39" fmla="*/ 18 h 33"/>
                <a:gd name="T40" fmla="*/ 14 w 29"/>
                <a:gd name="T41" fmla="*/ 11 h 33"/>
                <a:gd name="T42" fmla="*/ 6 w 29"/>
                <a:gd name="T43" fmla="*/ 17 h 33"/>
                <a:gd name="T44" fmla="*/ 14 w 29"/>
                <a:gd name="T45" fmla="*/ 10 h 33"/>
                <a:gd name="T46" fmla="*/ 8 w 29"/>
                <a:gd name="T47" fmla="*/ 15 h 33"/>
                <a:gd name="T48" fmla="*/ 5 w 29"/>
                <a:gd name="T49" fmla="*/ 15 h 33"/>
                <a:gd name="T50" fmla="*/ 13 w 29"/>
                <a:gd name="T51" fmla="*/ 9 h 33"/>
                <a:gd name="T52" fmla="*/ 18 w 29"/>
                <a:gd name="T53" fmla="*/ 16 h 33"/>
                <a:gd name="T54" fmla="*/ 13 w 29"/>
                <a:gd name="T55" fmla="*/ 20 h 33"/>
                <a:gd name="T56" fmla="*/ 10 w 29"/>
                <a:gd name="T57" fmla="*/ 9 h 33"/>
                <a:gd name="T58" fmla="*/ 5 w 29"/>
                <a:gd name="T59" fmla="*/ 15 h 33"/>
                <a:gd name="T60" fmla="*/ 5 w 29"/>
                <a:gd name="T61" fmla="*/ 14 h 33"/>
                <a:gd name="T62" fmla="*/ 11 w 29"/>
                <a:gd name="T63" fmla="*/ 6 h 33"/>
                <a:gd name="T64" fmla="*/ 9 w 29"/>
                <a:gd name="T65" fmla="*/ 20 h 33"/>
                <a:gd name="T66" fmla="*/ 26 w 29"/>
                <a:gd name="T67" fmla="*/ 7 h 33"/>
                <a:gd name="T68" fmla="*/ 27 w 29"/>
                <a:gd name="T69" fmla="*/ 8 h 33"/>
                <a:gd name="T70" fmla="*/ 9 w 29"/>
                <a:gd name="T71" fmla="*/ 20 h 33"/>
                <a:gd name="T72" fmla="*/ 12 w 29"/>
                <a:gd name="T73" fmla="*/ 6 h 33"/>
                <a:gd name="T74" fmla="*/ 16 w 29"/>
                <a:gd name="T75" fmla="*/ 8 h 33"/>
                <a:gd name="T76" fmla="*/ 16 w 29"/>
                <a:gd name="T77" fmla="*/ 8 h 33"/>
                <a:gd name="T78" fmla="*/ 8 w 29"/>
                <a:gd name="T79" fmla="*/ 5 h 33"/>
                <a:gd name="T80" fmla="*/ 3 w 29"/>
                <a:gd name="T81" fmla="*/ 11 h 33"/>
                <a:gd name="T82" fmla="*/ 7 w 29"/>
                <a:gd name="T83" fmla="*/ 8 h 33"/>
                <a:gd name="T84" fmla="*/ 2 w 29"/>
                <a:gd name="T85" fmla="*/ 8 h 33"/>
                <a:gd name="T86" fmla="*/ 2 w 29"/>
                <a:gd name="T87" fmla="*/ 9 h 33"/>
                <a:gd name="T88" fmla="*/ 16 w 29"/>
                <a:gd name="T89" fmla="*/ 12 h 33"/>
                <a:gd name="T90" fmla="*/ 27 w 29"/>
                <a:gd name="T91" fmla="*/ 6 h 33"/>
                <a:gd name="T92" fmla="*/ 9 w 29"/>
                <a:gd name="T93" fmla="*/ 18 h 33"/>
                <a:gd name="T94" fmla="*/ 3 w 29"/>
                <a:gd name="T95" fmla="*/ 9 h 33"/>
                <a:gd name="T96" fmla="*/ 7 w 29"/>
                <a:gd name="T97" fmla="*/ 2 h 33"/>
                <a:gd name="T98" fmla="*/ 21 w 29"/>
                <a:gd name="T99" fmla="*/ 2 h 33"/>
                <a:gd name="T100" fmla="*/ 19 w 29"/>
                <a:gd name="T101" fmla="*/ 7 h 33"/>
                <a:gd name="T102" fmla="*/ 24 w 29"/>
                <a:gd name="T103" fmla="*/ 3 h 33"/>
                <a:gd name="T104" fmla="*/ 6 w 29"/>
                <a:gd name="T105" fmla="*/ 18 h 33"/>
                <a:gd name="T106" fmla="*/ 19 w 29"/>
                <a:gd name="T107" fmla="*/ 8 h 33"/>
                <a:gd name="T108" fmla="*/ 9 w 29"/>
                <a:gd name="T109" fmla="*/ 16 h 33"/>
                <a:gd name="T110" fmla="*/ 8 w 29"/>
                <a:gd name="T111" fmla="*/ 2 h 33"/>
                <a:gd name="T112" fmla="*/ 17 w 29"/>
                <a:gd name="T113" fmla="*/ 7 h 33"/>
                <a:gd name="T114" fmla="*/ 24 w 29"/>
                <a:gd name="T115" fmla="*/ 2 h 33"/>
                <a:gd name="T116" fmla="*/ 2 w 29"/>
                <a:gd name="T117" fmla="*/ 5 h 33"/>
                <a:gd name="T118" fmla="*/ 6 w 29"/>
                <a:gd name="T119" fmla="*/ 0 h 33"/>
                <a:gd name="T120" fmla="*/ 13 w 29"/>
                <a:gd name="T121" fmla="*/ 32 h 33"/>
                <a:gd name="T122" fmla="*/ 25 w 29"/>
                <a:gd name="T123" fmla="*/ 15 h 33"/>
                <a:gd name="T124" fmla="*/ 14 w 29"/>
                <a:gd name="T1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3">
                  <a:moveTo>
                    <a:pt x="14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9"/>
                    <a:pt x="14" y="30"/>
                    <a:pt x="14" y="31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6" y="26"/>
                    <a:pt x="18" y="24"/>
                  </a:cubicBezTo>
                  <a:cubicBezTo>
                    <a:pt x="16" y="26"/>
                    <a:pt x="15" y="28"/>
                    <a:pt x="13" y="30"/>
                  </a:cubicBezTo>
                  <a:moveTo>
                    <a:pt x="11" y="27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4" y="25"/>
                    <a:pt x="13" y="26"/>
                    <a:pt x="11" y="27"/>
                  </a:cubicBezTo>
                  <a:moveTo>
                    <a:pt x="18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5" y="25"/>
                    <a:pt x="18" y="2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3"/>
                    <a:pt x="15" y="26"/>
                    <a:pt x="12" y="28"/>
                  </a:cubicBezTo>
                  <a:moveTo>
                    <a:pt x="14" y="25"/>
                  </a:moveTo>
                  <a:cubicBezTo>
                    <a:pt x="16" y="24"/>
                    <a:pt x="17" y="23"/>
                    <a:pt x="18" y="22"/>
                  </a:cubicBezTo>
                  <a:cubicBezTo>
                    <a:pt x="19" y="21"/>
                    <a:pt x="21" y="20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4"/>
                    <a:pt x="15" y="25"/>
                    <a:pt x="14" y="25"/>
                  </a:cubicBezTo>
                  <a:moveTo>
                    <a:pt x="11" y="26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5" y="23"/>
                    <a:pt x="18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19" y="19"/>
                    <a:pt x="18" y="21"/>
                  </a:cubicBezTo>
                  <a:cubicBezTo>
                    <a:pt x="15" y="22"/>
                    <a:pt x="13" y="24"/>
                    <a:pt x="11" y="26"/>
                  </a:cubicBezTo>
                  <a:moveTo>
                    <a:pt x="6" y="1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26"/>
                  </a:moveTo>
                  <a:cubicBezTo>
                    <a:pt x="12" y="25"/>
                    <a:pt x="13" y="25"/>
                    <a:pt x="14" y="24"/>
                  </a:cubicBezTo>
                  <a:cubicBezTo>
                    <a:pt x="17" y="22"/>
                    <a:pt x="21" y="19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7" y="22"/>
                    <a:pt x="15" y="23"/>
                    <a:pt x="14" y="24"/>
                  </a:cubicBezTo>
                  <a:cubicBezTo>
                    <a:pt x="13" y="25"/>
                    <a:pt x="12" y="25"/>
                    <a:pt x="11" y="26"/>
                  </a:cubicBezTo>
                  <a:moveTo>
                    <a:pt x="10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2"/>
                    <a:pt x="16" y="20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18" y="19"/>
                    <a:pt x="13" y="21"/>
                    <a:pt x="10" y="24"/>
                  </a:cubicBezTo>
                  <a:moveTo>
                    <a:pt x="8" y="21"/>
                  </a:moveTo>
                  <a:cubicBezTo>
                    <a:pt x="11" y="19"/>
                    <a:pt x="15" y="17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8"/>
                    <a:pt x="12" y="20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0" y="24"/>
                  </a:moveTo>
                  <a:cubicBezTo>
                    <a:pt x="10" y="24"/>
                    <a:pt x="11" y="23"/>
                    <a:pt x="12" y="22"/>
                  </a:cubicBezTo>
                  <a:cubicBezTo>
                    <a:pt x="16" y="19"/>
                    <a:pt x="21" y="17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7"/>
                    <a:pt x="19" y="19"/>
                    <a:pt x="16" y="21"/>
                  </a:cubicBezTo>
                  <a:cubicBezTo>
                    <a:pt x="15" y="22"/>
                    <a:pt x="14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moveTo>
                    <a:pt x="7" y="19"/>
                  </a:moveTo>
                  <a:cubicBezTo>
                    <a:pt x="11" y="17"/>
                    <a:pt x="14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6"/>
                    <a:pt x="11" y="18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9" y="14"/>
                    <a:pt x="11" y="12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4"/>
                    <a:pt x="9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5" y="16"/>
                    <a:pt x="5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1"/>
                    <a:pt x="13" y="10"/>
                  </a:cubicBezTo>
                  <a:cubicBezTo>
                    <a:pt x="10" y="12"/>
                    <a:pt x="8" y="14"/>
                    <a:pt x="6" y="17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0" y="23"/>
                  </a:moveTo>
                  <a:cubicBezTo>
                    <a:pt x="12" y="20"/>
                    <a:pt x="15" y="18"/>
                    <a:pt x="18" y="16"/>
                  </a:cubicBezTo>
                  <a:cubicBezTo>
                    <a:pt x="21" y="14"/>
                    <a:pt x="24" y="11"/>
                    <a:pt x="27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3" y="15"/>
                    <a:pt x="20" y="16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2" y="21"/>
                    <a:pt x="10" y="22"/>
                    <a:pt x="10" y="23"/>
                  </a:cubicBezTo>
                  <a:moveTo>
                    <a:pt x="5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6" y="12"/>
                    <a:pt x="8" y="10"/>
                    <a:pt x="10" y="9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2"/>
                    <a:pt x="6" y="13"/>
                    <a:pt x="5" y="15"/>
                  </a:cubicBezTo>
                  <a:moveTo>
                    <a:pt x="5" y="14"/>
                  </a:moveTo>
                  <a:cubicBezTo>
                    <a:pt x="8" y="13"/>
                    <a:pt x="10" y="10"/>
                    <a:pt x="12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0" y="11"/>
                    <a:pt x="8" y="13"/>
                    <a:pt x="5" y="14"/>
                  </a:cubicBezTo>
                  <a:moveTo>
                    <a:pt x="4" y="13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6" y="10"/>
                    <a:pt x="8" y="8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6" y="10"/>
                    <a:pt x="5" y="12"/>
                    <a:pt x="4" y="13"/>
                  </a:cubicBezTo>
                  <a:moveTo>
                    <a:pt x="9" y="20"/>
                  </a:moveTo>
                  <a:cubicBezTo>
                    <a:pt x="8" y="20"/>
                    <a:pt x="10" y="20"/>
                    <a:pt x="10" y="19"/>
                  </a:cubicBezTo>
                  <a:cubicBezTo>
                    <a:pt x="13" y="17"/>
                    <a:pt x="16" y="15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10"/>
                    <a:pt x="21" y="13"/>
                    <a:pt x="18" y="15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5" y="12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9" y="9"/>
                    <a:pt x="10" y="8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8"/>
                    <a:pt x="8" y="11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0" y="5"/>
                    <a:pt x="19" y="6"/>
                    <a:pt x="18" y="7"/>
                  </a:cubicBezTo>
                  <a:cubicBezTo>
                    <a:pt x="17" y="7"/>
                    <a:pt x="17" y="8"/>
                    <a:pt x="16" y="8"/>
                  </a:cubicBezTo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7" y="8"/>
                    <a:pt x="5" y="9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6" y="9"/>
                    <a:pt x="4" y="10"/>
                    <a:pt x="3" y="11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6" y="5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5" y="7"/>
                    <a:pt x="4" y="8"/>
                    <a:pt x="2" y="9"/>
                  </a:cubicBezTo>
                  <a:moveTo>
                    <a:pt x="16" y="12"/>
                  </a:moveTo>
                  <a:cubicBezTo>
                    <a:pt x="18" y="10"/>
                    <a:pt x="20" y="9"/>
                    <a:pt x="21" y="7"/>
                  </a:cubicBezTo>
                  <a:cubicBezTo>
                    <a:pt x="23" y="6"/>
                    <a:pt x="25" y="5"/>
                    <a:pt x="26" y="3"/>
                  </a:cubicBezTo>
                  <a:cubicBezTo>
                    <a:pt x="23" y="7"/>
                    <a:pt x="20" y="9"/>
                    <a:pt x="16" y="12"/>
                  </a:cubicBezTo>
                  <a:moveTo>
                    <a:pt x="9" y="18"/>
                  </a:moveTo>
                  <a:cubicBezTo>
                    <a:pt x="10" y="17"/>
                    <a:pt x="10" y="17"/>
                    <a:pt x="11" y="16"/>
                  </a:cubicBezTo>
                  <a:cubicBezTo>
                    <a:pt x="16" y="12"/>
                    <a:pt x="22" y="9"/>
                    <a:pt x="26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3" y="8"/>
                    <a:pt x="21" y="10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12" y="16"/>
                    <a:pt x="11" y="17"/>
                    <a:pt x="9" y="18"/>
                  </a:cubicBezTo>
                  <a:moveTo>
                    <a:pt x="3" y="9"/>
                  </a:moveTo>
                  <a:cubicBezTo>
                    <a:pt x="5" y="7"/>
                    <a:pt x="8" y="5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8" y="5"/>
                    <a:pt x="5" y="7"/>
                    <a:pt x="3" y="9"/>
                  </a:cubicBezTo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6"/>
                    <a:pt x="2" y="7"/>
                  </a:cubicBezTo>
                  <a:moveTo>
                    <a:pt x="18" y="5"/>
                  </a:moveTo>
                  <a:cubicBezTo>
                    <a:pt x="18" y="4"/>
                    <a:pt x="20" y="3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moveTo>
                    <a:pt x="15" y="1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0" y="6"/>
                    <a:pt x="21" y="6"/>
                    <a:pt x="22" y="4"/>
                  </a:cubicBezTo>
                  <a:cubicBezTo>
                    <a:pt x="22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2" y="5"/>
                  </a:cubicBezTo>
                  <a:cubicBezTo>
                    <a:pt x="21" y="6"/>
                    <a:pt x="20" y="7"/>
                    <a:pt x="18" y="8"/>
                  </a:cubicBezTo>
                  <a:cubicBezTo>
                    <a:pt x="17" y="8"/>
                    <a:pt x="16" y="9"/>
                    <a:pt x="15" y="10"/>
                  </a:cubicBezTo>
                  <a:moveTo>
                    <a:pt x="6" y="18"/>
                  </a:moveTo>
                  <a:cubicBezTo>
                    <a:pt x="7" y="17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4" y="11"/>
                    <a:pt x="16" y="10"/>
                    <a:pt x="19" y="8"/>
                  </a:cubicBezTo>
                  <a:cubicBezTo>
                    <a:pt x="21" y="6"/>
                    <a:pt x="24" y="5"/>
                    <a:pt x="25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3" y="6"/>
                    <a:pt x="19" y="9"/>
                    <a:pt x="16" y="12"/>
                  </a:cubicBezTo>
                  <a:cubicBezTo>
                    <a:pt x="14" y="13"/>
                    <a:pt x="12" y="15"/>
                    <a:pt x="9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6" y="4"/>
                    <a:pt x="5" y="6"/>
                    <a:pt x="2" y="7"/>
                  </a:cubicBezTo>
                  <a:moveTo>
                    <a:pt x="17" y="7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1" y="4"/>
                    <a:pt x="20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moveTo>
                    <a:pt x="2" y="5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2"/>
                    <a:pt x="4" y="4"/>
                    <a:pt x="2" y="5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6" y="21"/>
                    <a:pt x="9" y="27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8" y="27"/>
                    <a:pt x="22" y="21"/>
                    <a:pt x="25" y="15"/>
                  </a:cubicBezTo>
                  <a:cubicBezTo>
                    <a:pt x="27" y="12"/>
                    <a:pt x="29" y="8"/>
                    <a:pt x="29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1"/>
                    <a:pt x="16" y="5"/>
                    <a:pt x="14" y="8"/>
                  </a:cubicBezTo>
                  <a:cubicBezTo>
                    <a:pt x="13" y="5"/>
                    <a:pt x="11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/>
          </p:nvSpPr>
          <p:spPr bwMode="auto">
            <a:xfrm>
              <a:off x="7367256" y="2145432"/>
              <a:ext cx="520700" cy="487363"/>
            </a:xfrm>
            <a:custGeom>
              <a:avLst/>
              <a:gdLst>
                <a:gd name="T0" fmla="*/ 12 w 123"/>
                <a:gd name="T1" fmla="*/ 84 h 115"/>
                <a:gd name="T2" fmla="*/ 11 w 123"/>
                <a:gd name="T3" fmla="*/ 84 h 115"/>
                <a:gd name="T4" fmla="*/ 21 w 123"/>
                <a:gd name="T5" fmla="*/ 93 h 115"/>
                <a:gd name="T6" fmla="*/ 14 w 123"/>
                <a:gd name="T7" fmla="*/ 85 h 115"/>
                <a:gd name="T8" fmla="*/ 18 w 123"/>
                <a:gd name="T9" fmla="*/ 79 h 115"/>
                <a:gd name="T10" fmla="*/ 26 w 123"/>
                <a:gd name="T11" fmla="*/ 72 h 115"/>
                <a:gd name="T12" fmla="*/ 29 w 123"/>
                <a:gd name="T13" fmla="*/ 72 h 115"/>
                <a:gd name="T14" fmla="*/ 32 w 123"/>
                <a:gd name="T15" fmla="*/ 66 h 115"/>
                <a:gd name="T16" fmla="*/ 54 w 123"/>
                <a:gd name="T17" fmla="*/ 63 h 115"/>
                <a:gd name="T18" fmla="*/ 34 w 123"/>
                <a:gd name="T19" fmla="*/ 68 h 115"/>
                <a:gd name="T20" fmla="*/ 27 w 123"/>
                <a:gd name="T21" fmla="*/ 98 h 115"/>
                <a:gd name="T22" fmla="*/ 72 w 123"/>
                <a:gd name="T23" fmla="*/ 73 h 115"/>
                <a:gd name="T24" fmla="*/ 50 w 123"/>
                <a:gd name="T25" fmla="*/ 59 h 115"/>
                <a:gd name="T26" fmla="*/ 41 w 123"/>
                <a:gd name="T27" fmla="*/ 58 h 115"/>
                <a:gd name="T28" fmla="*/ 44 w 123"/>
                <a:gd name="T29" fmla="*/ 56 h 115"/>
                <a:gd name="T30" fmla="*/ 47 w 123"/>
                <a:gd name="T31" fmla="*/ 52 h 115"/>
                <a:gd name="T32" fmla="*/ 87 w 123"/>
                <a:gd name="T33" fmla="*/ 58 h 115"/>
                <a:gd name="T34" fmla="*/ 40 w 123"/>
                <a:gd name="T35" fmla="*/ 84 h 115"/>
                <a:gd name="T36" fmla="*/ 61 w 123"/>
                <a:gd name="T37" fmla="*/ 38 h 115"/>
                <a:gd name="T38" fmla="*/ 103 w 123"/>
                <a:gd name="T39" fmla="*/ 46 h 115"/>
                <a:gd name="T40" fmla="*/ 93 w 123"/>
                <a:gd name="T41" fmla="*/ 53 h 115"/>
                <a:gd name="T42" fmla="*/ 85 w 123"/>
                <a:gd name="T43" fmla="*/ 53 h 115"/>
                <a:gd name="T44" fmla="*/ 47 w 123"/>
                <a:gd name="T45" fmla="*/ 94 h 115"/>
                <a:gd name="T46" fmla="*/ 56 w 123"/>
                <a:gd name="T47" fmla="*/ 70 h 115"/>
                <a:gd name="T48" fmla="*/ 72 w 123"/>
                <a:gd name="T49" fmla="*/ 29 h 115"/>
                <a:gd name="T50" fmla="*/ 77 w 123"/>
                <a:gd name="T51" fmla="*/ 27 h 115"/>
                <a:gd name="T52" fmla="*/ 55 w 123"/>
                <a:gd name="T53" fmla="*/ 92 h 115"/>
                <a:gd name="T54" fmla="*/ 115 w 123"/>
                <a:gd name="T55" fmla="*/ 39 h 115"/>
                <a:gd name="T56" fmla="*/ 75 w 123"/>
                <a:gd name="T57" fmla="*/ 21 h 115"/>
                <a:gd name="T58" fmla="*/ 82 w 123"/>
                <a:gd name="T59" fmla="*/ 63 h 115"/>
                <a:gd name="T60" fmla="*/ 108 w 123"/>
                <a:gd name="T61" fmla="*/ 51 h 115"/>
                <a:gd name="T62" fmla="*/ 100 w 123"/>
                <a:gd name="T63" fmla="*/ 46 h 115"/>
                <a:gd name="T64" fmla="*/ 68 w 123"/>
                <a:gd name="T65" fmla="*/ 12 h 115"/>
                <a:gd name="T66" fmla="*/ 65 w 123"/>
                <a:gd name="T67" fmla="*/ 8 h 115"/>
                <a:gd name="T68" fmla="*/ 98 w 123"/>
                <a:gd name="T69" fmla="*/ 25 h 115"/>
                <a:gd name="T70" fmla="*/ 79 w 123"/>
                <a:gd name="T71" fmla="*/ 40 h 115"/>
                <a:gd name="T72" fmla="*/ 80 w 123"/>
                <a:gd name="T73" fmla="*/ 18 h 115"/>
                <a:gd name="T74" fmla="*/ 74 w 123"/>
                <a:gd name="T75" fmla="*/ 26 h 115"/>
                <a:gd name="T76" fmla="*/ 77 w 123"/>
                <a:gd name="T77" fmla="*/ 23 h 115"/>
                <a:gd name="T78" fmla="*/ 84 w 123"/>
                <a:gd name="T79" fmla="*/ 15 h 115"/>
                <a:gd name="T80" fmla="*/ 98 w 123"/>
                <a:gd name="T81" fmla="*/ 6 h 115"/>
                <a:gd name="T82" fmla="*/ 66 w 123"/>
                <a:gd name="T83" fmla="*/ 8 h 115"/>
                <a:gd name="T84" fmla="*/ 78 w 123"/>
                <a:gd name="T85" fmla="*/ 20 h 115"/>
                <a:gd name="T86" fmla="*/ 76 w 123"/>
                <a:gd name="T87" fmla="*/ 16 h 115"/>
                <a:gd name="T88" fmla="*/ 73 w 123"/>
                <a:gd name="T89" fmla="*/ 10 h 115"/>
                <a:gd name="T90" fmla="*/ 69 w 123"/>
                <a:gd name="T91" fmla="*/ 68 h 115"/>
                <a:gd name="T92" fmla="*/ 73 w 123"/>
                <a:gd name="T93" fmla="*/ 71 h 115"/>
                <a:gd name="T94" fmla="*/ 95 w 123"/>
                <a:gd name="T95" fmla="*/ 5 h 115"/>
                <a:gd name="T96" fmla="*/ 81 w 123"/>
                <a:gd name="T97" fmla="*/ 44 h 115"/>
                <a:gd name="T98" fmla="*/ 94 w 123"/>
                <a:gd name="T99" fmla="*/ 38 h 115"/>
                <a:gd name="T100" fmla="*/ 102 w 123"/>
                <a:gd name="T101" fmla="*/ 7 h 115"/>
                <a:gd name="T102" fmla="*/ 96 w 123"/>
                <a:gd name="T103" fmla="*/ 33 h 115"/>
                <a:gd name="T104" fmla="*/ 97 w 123"/>
                <a:gd name="T105" fmla="*/ 49 h 115"/>
                <a:gd name="T106" fmla="*/ 118 w 123"/>
                <a:gd name="T107" fmla="*/ 9 h 115"/>
                <a:gd name="T108" fmla="*/ 114 w 123"/>
                <a:gd name="T109" fmla="*/ 25 h 115"/>
                <a:gd name="T110" fmla="*/ 106 w 123"/>
                <a:gd name="T111" fmla="*/ 45 h 115"/>
                <a:gd name="T112" fmla="*/ 116 w 123"/>
                <a:gd name="T113" fmla="*/ 5 h 115"/>
                <a:gd name="T114" fmla="*/ 104 w 123"/>
                <a:gd name="T115" fmla="*/ 37 h 115"/>
                <a:gd name="T116" fmla="*/ 97 w 123"/>
                <a:gd name="T117" fmla="*/ 49 h 115"/>
                <a:gd name="T118" fmla="*/ 1 w 123"/>
                <a:gd name="T119" fmla="*/ 86 h 115"/>
                <a:gd name="T120" fmla="*/ 37 w 123"/>
                <a:gd name="T121" fmla="*/ 115 h 115"/>
                <a:gd name="T122" fmla="*/ 122 w 123"/>
                <a:gd name="T12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15">
                  <a:moveTo>
                    <a:pt x="33" y="105"/>
                  </a:moveTo>
                  <a:cubicBezTo>
                    <a:pt x="32" y="104"/>
                    <a:pt x="31" y="103"/>
                    <a:pt x="31" y="102"/>
                  </a:cubicBezTo>
                  <a:cubicBezTo>
                    <a:pt x="32" y="99"/>
                    <a:pt x="33" y="97"/>
                    <a:pt x="35" y="94"/>
                  </a:cubicBezTo>
                  <a:cubicBezTo>
                    <a:pt x="34" y="97"/>
                    <a:pt x="33" y="101"/>
                    <a:pt x="33" y="105"/>
                  </a:cubicBezTo>
                  <a:moveTo>
                    <a:pt x="10" y="88"/>
                  </a:moveTo>
                  <a:cubicBezTo>
                    <a:pt x="10" y="88"/>
                    <a:pt x="10" y="88"/>
                    <a:pt x="10" y="87"/>
                  </a:cubicBezTo>
                  <a:cubicBezTo>
                    <a:pt x="10" y="87"/>
                    <a:pt x="12" y="84"/>
                    <a:pt x="12" y="84"/>
                  </a:cubicBezTo>
                  <a:cubicBezTo>
                    <a:pt x="12" y="84"/>
                    <a:pt x="13" y="84"/>
                    <a:pt x="13" y="85"/>
                  </a:cubicBezTo>
                  <a:cubicBezTo>
                    <a:pt x="13" y="86"/>
                    <a:pt x="12" y="87"/>
                    <a:pt x="12" y="89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moveTo>
                    <a:pt x="10" y="88"/>
                  </a:moveTo>
                  <a:cubicBezTo>
                    <a:pt x="9" y="87"/>
                    <a:pt x="8" y="87"/>
                    <a:pt x="7" y="87"/>
                  </a:cubicBezTo>
                  <a:cubicBezTo>
                    <a:pt x="8" y="86"/>
                    <a:pt x="10" y="85"/>
                    <a:pt x="11" y="84"/>
                  </a:cubicBezTo>
                  <a:cubicBezTo>
                    <a:pt x="11" y="85"/>
                    <a:pt x="10" y="86"/>
                    <a:pt x="9" y="87"/>
                  </a:cubicBezTo>
                  <a:cubicBezTo>
                    <a:pt x="9" y="87"/>
                    <a:pt x="9" y="88"/>
                    <a:pt x="10" y="88"/>
                  </a:cubicBezTo>
                  <a:moveTo>
                    <a:pt x="17" y="91"/>
                  </a:moveTo>
                  <a:cubicBezTo>
                    <a:pt x="16" y="90"/>
                    <a:pt x="15" y="90"/>
                    <a:pt x="13" y="89"/>
                  </a:cubicBezTo>
                  <a:cubicBezTo>
                    <a:pt x="15" y="86"/>
                    <a:pt x="16" y="84"/>
                    <a:pt x="18" y="81"/>
                  </a:cubicBezTo>
                  <a:cubicBezTo>
                    <a:pt x="17" y="83"/>
                    <a:pt x="17" y="88"/>
                    <a:pt x="17" y="91"/>
                  </a:cubicBezTo>
                  <a:moveTo>
                    <a:pt x="21" y="93"/>
                  </a:moveTo>
                  <a:cubicBezTo>
                    <a:pt x="20" y="93"/>
                    <a:pt x="19" y="92"/>
                    <a:pt x="19" y="92"/>
                  </a:cubicBezTo>
                  <a:cubicBezTo>
                    <a:pt x="22" y="88"/>
                    <a:pt x="22" y="82"/>
                    <a:pt x="24" y="77"/>
                  </a:cubicBezTo>
                  <a:cubicBezTo>
                    <a:pt x="24" y="76"/>
                    <a:pt x="24" y="75"/>
                    <a:pt x="24" y="74"/>
                  </a:cubicBezTo>
                  <a:cubicBezTo>
                    <a:pt x="24" y="77"/>
                    <a:pt x="24" y="80"/>
                    <a:pt x="23" y="82"/>
                  </a:cubicBezTo>
                  <a:cubicBezTo>
                    <a:pt x="22" y="86"/>
                    <a:pt x="22" y="90"/>
                    <a:pt x="21" y="93"/>
                  </a:cubicBezTo>
                  <a:moveTo>
                    <a:pt x="13" y="88"/>
                  </a:moveTo>
                  <a:cubicBezTo>
                    <a:pt x="13" y="88"/>
                    <a:pt x="14" y="85"/>
                    <a:pt x="14" y="85"/>
                  </a:cubicBezTo>
                  <a:cubicBezTo>
                    <a:pt x="14" y="84"/>
                    <a:pt x="14" y="83"/>
                    <a:pt x="13" y="82"/>
                  </a:cubicBezTo>
                  <a:cubicBezTo>
                    <a:pt x="17" y="79"/>
                    <a:pt x="20" y="77"/>
                    <a:pt x="24" y="74"/>
                  </a:cubicBezTo>
                  <a:cubicBezTo>
                    <a:pt x="22" y="77"/>
                    <a:pt x="22" y="81"/>
                    <a:pt x="21" y="84"/>
                  </a:cubicBezTo>
                  <a:cubicBezTo>
                    <a:pt x="21" y="85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6"/>
                    <a:pt x="19" y="83"/>
                    <a:pt x="19" y="79"/>
                  </a:cubicBezTo>
                  <a:cubicBezTo>
                    <a:pt x="19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2"/>
                    <a:pt x="15" y="85"/>
                    <a:pt x="13" y="88"/>
                  </a:cubicBezTo>
                  <a:cubicBezTo>
                    <a:pt x="13" y="88"/>
                    <a:pt x="13" y="88"/>
                    <a:pt x="13" y="88"/>
                  </a:cubicBezTo>
                  <a:moveTo>
                    <a:pt x="22" y="93"/>
                  </a:moveTo>
                  <a:cubicBezTo>
                    <a:pt x="21" y="93"/>
                    <a:pt x="23" y="86"/>
                    <a:pt x="24" y="85"/>
                  </a:cubicBezTo>
                  <a:cubicBezTo>
                    <a:pt x="24" y="81"/>
                    <a:pt x="25" y="76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8" y="70"/>
                    <a:pt x="30" y="69"/>
                  </a:cubicBezTo>
                  <a:cubicBezTo>
                    <a:pt x="27" y="75"/>
                    <a:pt x="26" y="82"/>
                    <a:pt x="23" y="89"/>
                  </a:cubicBezTo>
                  <a:cubicBezTo>
                    <a:pt x="22" y="92"/>
                    <a:pt x="22" y="93"/>
                    <a:pt x="22" y="93"/>
                  </a:cubicBezTo>
                  <a:moveTo>
                    <a:pt x="23" y="95"/>
                  </a:moveTo>
                  <a:cubicBezTo>
                    <a:pt x="23" y="95"/>
                    <a:pt x="22" y="94"/>
                    <a:pt x="22" y="94"/>
                  </a:cubicBezTo>
                  <a:cubicBezTo>
                    <a:pt x="24" y="90"/>
                    <a:pt x="26" y="86"/>
                    <a:pt x="27" y="81"/>
                  </a:cubicBezTo>
                  <a:cubicBezTo>
                    <a:pt x="28" y="78"/>
                    <a:pt x="28" y="75"/>
                    <a:pt x="29" y="72"/>
                  </a:cubicBezTo>
                  <a:cubicBezTo>
                    <a:pt x="30" y="71"/>
                    <a:pt x="31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77"/>
                    <a:pt x="25" y="86"/>
                    <a:pt x="23" y="95"/>
                  </a:cubicBezTo>
                  <a:moveTo>
                    <a:pt x="24" y="94"/>
                  </a:moveTo>
                  <a:cubicBezTo>
                    <a:pt x="24" y="94"/>
                    <a:pt x="25" y="91"/>
                    <a:pt x="26" y="89"/>
                  </a:cubicBezTo>
                  <a:cubicBezTo>
                    <a:pt x="27" y="86"/>
                    <a:pt x="28" y="83"/>
                    <a:pt x="29" y="80"/>
                  </a:cubicBezTo>
                  <a:cubicBezTo>
                    <a:pt x="31" y="76"/>
                    <a:pt x="32" y="71"/>
                    <a:pt x="32" y="66"/>
                  </a:cubicBezTo>
                  <a:cubicBezTo>
                    <a:pt x="33" y="66"/>
                    <a:pt x="33" y="65"/>
                    <a:pt x="34" y="65"/>
                  </a:cubicBezTo>
                  <a:cubicBezTo>
                    <a:pt x="30" y="73"/>
                    <a:pt x="30" y="84"/>
                    <a:pt x="26" y="92"/>
                  </a:cubicBezTo>
                  <a:cubicBezTo>
                    <a:pt x="25" y="93"/>
                    <a:pt x="25" y="94"/>
                    <a:pt x="24" y="94"/>
                  </a:cubicBezTo>
                  <a:moveTo>
                    <a:pt x="37" y="110"/>
                  </a:moveTo>
                  <a:cubicBezTo>
                    <a:pt x="40" y="106"/>
                    <a:pt x="41" y="101"/>
                    <a:pt x="42" y="96"/>
                  </a:cubicBezTo>
                  <a:cubicBezTo>
                    <a:pt x="45" y="89"/>
                    <a:pt x="47" y="83"/>
                    <a:pt x="49" y="76"/>
                  </a:cubicBezTo>
                  <a:cubicBezTo>
                    <a:pt x="51" y="72"/>
                    <a:pt x="53" y="68"/>
                    <a:pt x="54" y="63"/>
                  </a:cubicBezTo>
                  <a:cubicBezTo>
                    <a:pt x="54" y="64"/>
                    <a:pt x="54" y="65"/>
                    <a:pt x="54" y="66"/>
                  </a:cubicBezTo>
                  <a:cubicBezTo>
                    <a:pt x="51" y="78"/>
                    <a:pt x="48" y="90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1" y="105"/>
                    <a:pt x="39" y="107"/>
                    <a:pt x="37" y="110"/>
                  </a:cubicBezTo>
                  <a:moveTo>
                    <a:pt x="26" y="97"/>
                  </a:moveTo>
                  <a:cubicBezTo>
                    <a:pt x="25" y="97"/>
                    <a:pt x="25" y="96"/>
                    <a:pt x="24" y="96"/>
                  </a:cubicBezTo>
                  <a:cubicBezTo>
                    <a:pt x="31" y="88"/>
                    <a:pt x="31" y="77"/>
                    <a:pt x="34" y="68"/>
                  </a:cubicBezTo>
                  <a:cubicBezTo>
                    <a:pt x="34" y="67"/>
                    <a:pt x="35" y="65"/>
                    <a:pt x="35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5"/>
                    <a:pt x="36" y="67"/>
                  </a:cubicBezTo>
                  <a:cubicBezTo>
                    <a:pt x="35" y="70"/>
                    <a:pt x="34" y="74"/>
                    <a:pt x="33" y="77"/>
                  </a:cubicBezTo>
                  <a:cubicBezTo>
                    <a:pt x="31" y="84"/>
                    <a:pt x="28" y="91"/>
                    <a:pt x="26" y="97"/>
                  </a:cubicBezTo>
                  <a:moveTo>
                    <a:pt x="29" y="101"/>
                  </a:moveTo>
                  <a:cubicBezTo>
                    <a:pt x="29" y="100"/>
                    <a:pt x="28" y="99"/>
                    <a:pt x="27" y="98"/>
                  </a:cubicBezTo>
                  <a:cubicBezTo>
                    <a:pt x="34" y="87"/>
                    <a:pt x="35" y="73"/>
                    <a:pt x="41" y="61"/>
                  </a:cubicBezTo>
                  <a:cubicBezTo>
                    <a:pt x="41" y="62"/>
                    <a:pt x="40" y="63"/>
                    <a:pt x="40" y="64"/>
                  </a:cubicBezTo>
                  <a:cubicBezTo>
                    <a:pt x="39" y="68"/>
                    <a:pt x="38" y="73"/>
                    <a:pt x="36" y="77"/>
                  </a:cubicBezTo>
                  <a:cubicBezTo>
                    <a:pt x="34" y="85"/>
                    <a:pt x="31" y="93"/>
                    <a:pt x="29" y="101"/>
                  </a:cubicBezTo>
                  <a:moveTo>
                    <a:pt x="68" y="78"/>
                  </a:moveTo>
                  <a:cubicBezTo>
                    <a:pt x="70" y="72"/>
                    <a:pt x="72" y="65"/>
                    <a:pt x="75" y="59"/>
                  </a:cubicBezTo>
                  <a:cubicBezTo>
                    <a:pt x="74" y="64"/>
                    <a:pt x="73" y="68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0" y="76"/>
                    <a:pt x="68" y="78"/>
                  </a:cubicBezTo>
                  <a:moveTo>
                    <a:pt x="36" y="109"/>
                  </a:moveTo>
                  <a:cubicBezTo>
                    <a:pt x="35" y="108"/>
                    <a:pt x="34" y="107"/>
                    <a:pt x="34" y="106"/>
                  </a:cubicBezTo>
                  <a:cubicBezTo>
                    <a:pt x="35" y="103"/>
                    <a:pt x="36" y="100"/>
                    <a:pt x="37" y="96"/>
                  </a:cubicBezTo>
                  <a:cubicBezTo>
                    <a:pt x="38" y="91"/>
                    <a:pt x="41" y="85"/>
                    <a:pt x="43" y="80"/>
                  </a:cubicBezTo>
                  <a:cubicBezTo>
                    <a:pt x="46" y="73"/>
                    <a:pt x="48" y="66"/>
                    <a:pt x="50" y="59"/>
                  </a:cubicBezTo>
                  <a:cubicBezTo>
                    <a:pt x="48" y="64"/>
                    <a:pt x="47" y="70"/>
                    <a:pt x="45" y="75"/>
                  </a:cubicBezTo>
                  <a:cubicBezTo>
                    <a:pt x="42" y="86"/>
                    <a:pt x="40" y="98"/>
                    <a:pt x="36" y="109"/>
                  </a:cubicBezTo>
                  <a:moveTo>
                    <a:pt x="27" y="97"/>
                  </a:moveTo>
                  <a:cubicBezTo>
                    <a:pt x="27" y="97"/>
                    <a:pt x="27" y="96"/>
                    <a:pt x="28" y="94"/>
                  </a:cubicBezTo>
                  <a:cubicBezTo>
                    <a:pt x="30" y="90"/>
                    <a:pt x="31" y="86"/>
                    <a:pt x="32" y="81"/>
                  </a:cubicBezTo>
                  <a:cubicBezTo>
                    <a:pt x="35" y="75"/>
                    <a:pt x="36" y="68"/>
                    <a:pt x="37" y="62"/>
                  </a:cubicBezTo>
                  <a:cubicBezTo>
                    <a:pt x="39" y="60"/>
                    <a:pt x="40" y="59"/>
                    <a:pt x="41" y="58"/>
                  </a:cubicBezTo>
                  <a:cubicBezTo>
                    <a:pt x="35" y="69"/>
                    <a:pt x="34" y="82"/>
                    <a:pt x="28" y="94"/>
                  </a:cubicBezTo>
                  <a:cubicBezTo>
                    <a:pt x="27" y="96"/>
                    <a:pt x="27" y="97"/>
                    <a:pt x="27" y="97"/>
                  </a:cubicBezTo>
                  <a:moveTo>
                    <a:pt x="30" y="101"/>
                  </a:moveTo>
                  <a:cubicBezTo>
                    <a:pt x="30" y="101"/>
                    <a:pt x="31" y="97"/>
                    <a:pt x="32" y="95"/>
                  </a:cubicBezTo>
                  <a:cubicBezTo>
                    <a:pt x="33" y="90"/>
                    <a:pt x="34" y="86"/>
                    <a:pt x="36" y="81"/>
                  </a:cubicBezTo>
                  <a:cubicBezTo>
                    <a:pt x="39" y="73"/>
                    <a:pt x="41" y="6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6" y="54"/>
                    <a:pt x="47" y="53"/>
                  </a:cubicBezTo>
                  <a:cubicBezTo>
                    <a:pt x="41" y="67"/>
                    <a:pt x="38" y="83"/>
                    <a:pt x="32" y="98"/>
                  </a:cubicBezTo>
                  <a:cubicBezTo>
                    <a:pt x="31" y="100"/>
                    <a:pt x="30" y="101"/>
                    <a:pt x="30" y="101"/>
                  </a:cubicBezTo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4" y="63"/>
                    <a:pt x="45" y="61"/>
                    <a:pt x="45" y="59"/>
                  </a:cubicBezTo>
                  <a:cubicBezTo>
                    <a:pt x="46" y="58"/>
                    <a:pt x="47" y="52"/>
                    <a:pt x="47" y="52"/>
                  </a:cubicBezTo>
                  <a:cubicBezTo>
                    <a:pt x="47" y="52"/>
                    <a:pt x="47" y="52"/>
                    <a:pt x="47" y="54"/>
                  </a:cubicBezTo>
                  <a:cubicBezTo>
                    <a:pt x="46" y="58"/>
                    <a:pt x="45" y="62"/>
                    <a:pt x="43" y="66"/>
                  </a:cubicBezTo>
                  <a:moveTo>
                    <a:pt x="87" y="58"/>
                  </a:moveTo>
                  <a:cubicBezTo>
                    <a:pt x="89" y="55"/>
                    <a:pt x="90" y="51"/>
                    <a:pt x="92" y="47"/>
                  </a:cubicBezTo>
                  <a:cubicBezTo>
                    <a:pt x="91" y="50"/>
                    <a:pt x="91" y="52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6"/>
                    <a:pt x="88" y="57"/>
                    <a:pt x="87" y="58"/>
                  </a:cubicBezTo>
                  <a:moveTo>
                    <a:pt x="33" y="105"/>
                  </a:moveTo>
                  <a:cubicBezTo>
                    <a:pt x="34" y="102"/>
                    <a:pt x="34" y="99"/>
                    <a:pt x="35" y="95"/>
                  </a:cubicBezTo>
                  <a:cubicBezTo>
                    <a:pt x="36" y="90"/>
                    <a:pt x="38" y="85"/>
                    <a:pt x="40" y="80"/>
                  </a:cubicBezTo>
                  <a:cubicBezTo>
                    <a:pt x="43" y="70"/>
                    <a:pt x="46" y="60"/>
                    <a:pt x="49" y="51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0" y="53"/>
                    <a:pt x="49" y="62"/>
                    <a:pt x="46" y="70"/>
                  </a:cubicBezTo>
                  <a:cubicBezTo>
                    <a:pt x="44" y="74"/>
                    <a:pt x="42" y="79"/>
                    <a:pt x="40" y="84"/>
                  </a:cubicBezTo>
                  <a:cubicBezTo>
                    <a:pt x="38" y="89"/>
                    <a:pt x="37" y="94"/>
                    <a:pt x="35" y="100"/>
                  </a:cubicBezTo>
                  <a:cubicBezTo>
                    <a:pt x="35" y="102"/>
                    <a:pt x="34" y="103"/>
                    <a:pt x="33" y="105"/>
                  </a:cubicBezTo>
                  <a:moveTo>
                    <a:pt x="38" y="105"/>
                  </a:moveTo>
                  <a:cubicBezTo>
                    <a:pt x="39" y="103"/>
                    <a:pt x="39" y="102"/>
                    <a:pt x="40" y="100"/>
                  </a:cubicBezTo>
                  <a:cubicBezTo>
                    <a:pt x="42" y="93"/>
                    <a:pt x="43" y="86"/>
                    <a:pt x="45" y="80"/>
                  </a:cubicBezTo>
                  <a:cubicBezTo>
                    <a:pt x="48" y="68"/>
                    <a:pt x="51" y="55"/>
                    <a:pt x="56" y="43"/>
                  </a:cubicBezTo>
                  <a:cubicBezTo>
                    <a:pt x="58" y="42"/>
                    <a:pt x="60" y="40"/>
                    <a:pt x="61" y="38"/>
                  </a:cubicBezTo>
                  <a:cubicBezTo>
                    <a:pt x="59" y="43"/>
                    <a:pt x="58" y="49"/>
                    <a:pt x="57" y="55"/>
                  </a:cubicBezTo>
                  <a:cubicBezTo>
                    <a:pt x="55" y="59"/>
                    <a:pt x="54" y="63"/>
                    <a:pt x="52" y="67"/>
                  </a:cubicBezTo>
                  <a:cubicBezTo>
                    <a:pt x="47" y="78"/>
                    <a:pt x="44" y="90"/>
                    <a:pt x="40" y="102"/>
                  </a:cubicBezTo>
                  <a:cubicBezTo>
                    <a:pt x="39" y="103"/>
                    <a:pt x="39" y="104"/>
                    <a:pt x="38" y="105"/>
                  </a:cubicBezTo>
                  <a:moveTo>
                    <a:pt x="104" y="47"/>
                  </a:moveTo>
                  <a:cubicBezTo>
                    <a:pt x="104" y="47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3"/>
                    <a:pt x="105" y="39"/>
                    <a:pt x="106" y="36"/>
                  </a:cubicBezTo>
                  <a:cubicBezTo>
                    <a:pt x="105" y="40"/>
                    <a:pt x="105" y="43"/>
                    <a:pt x="104" y="47"/>
                  </a:cubicBezTo>
                  <a:moveTo>
                    <a:pt x="93" y="53"/>
                  </a:moveTo>
                  <a:cubicBezTo>
                    <a:pt x="96" y="47"/>
                    <a:pt x="97" y="40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9"/>
                    <a:pt x="97" y="44"/>
                    <a:pt x="96" y="50"/>
                  </a:cubicBezTo>
                  <a:cubicBezTo>
                    <a:pt x="95" y="51"/>
                    <a:pt x="94" y="52"/>
                    <a:pt x="93" y="53"/>
                  </a:cubicBezTo>
                  <a:moveTo>
                    <a:pt x="85" y="53"/>
                  </a:moveTo>
                  <a:cubicBezTo>
                    <a:pt x="86" y="51"/>
                    <a:pt x="86" y="49"/>
                    <a:pt x="86" y="47"/>
                  </a:cubicBezTo>
                  <a:cubicBezTo>
                    <a:pt x="88" y="42"/>
                    <a:pt x="90" y="37"/>
                    <a:pt x="91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5"/>
                    <a:pt x="90" y="36"/>
                  </a:cubicBezTo>
                  <a:cubicBezTo>
                    <a:pt x="88" y="41"/>
                    <a:pt x="87" y="47"/>
                    <a:pt x="86" y="52"/>
                  </a:cubicBezTo>
                  <a:cubicBezTo>
                    <a:pt x="85" y="52"/>
                    <a:pt x="85" y="52"/>
                    <a:pt x="85" y="53"/>
                  </a:cubicBezTo>
                  <a:moveTo>
                    <a:pt x="112" y="55"/>
                  </a:moveTo>
                  <a:cubicBezTo>
                    <a:pt x="111" y="54"/>
                    <a:pt x="110" y="53"/>
                    <a:pt x="109" y="52"/>
                  </a:cubicBezTo>
                  <a:cubicBezTo>
                    <a:pt x="111" y="45"/>
                    <a:pt x="113" y="38"/>
                    <a:pt x="115" y="31"/>
                  </a:cubicBezTo>
                  <a:cubicBezTo>
                    <a:pt x="115" y="33"/>
                    <a:pt x="115" y="35"/>
                    <a:pt x="114" y="37"/>
                  </a:cubicBezTo>
                  <a:cubicBezTo>
                    <a:pt x="113" y="43"/>
                    <a:pt x="111" y="49"/>
                    <a:pt x="112" y="55"/>
                  </a:cubicBezTo>
                  <a:moveTo>
                    <a:pt x="45" y="100"/>
                  </a:moveTo>
                  <a:cubicBezTo>
                    <a:pt x="45" y="99"/>
                    <a:pt x="47" y="96"/>
                    <a:pt x="47" y="94"/>
                  </a:cubicBezTo>
                  <a:cubicBezTo>
                    <a:pt x="49" y="87"/>
                    <a:pt x="50" y="80"/>
                    <a:pt x="52" y="74"/>
                  </a:cubicBezTo>
                  <a:cubicBezTo>
                    <a:pt x="54" y="69"/>
                    <a:pt x="55" y="63"/>
                    <a:pt x="57" y="58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9" y="50"/>
                    <a:pt x="61" y="43"/>
                    <a:pt x="63" y="36"/>
                  </a:cubicBezTo>
                  <a:cubicBezTo>
                    <a:pt x="66" y="34"/>
                    <a:pt x="69" y="31"/>
                    <a:pt x="71" y="29"/>
                  </a:cubicBezTo>
                  <a:cubicBezTo>
                    <a:pt x="67" y="37"/>
                    <a:pt x="65" y="46"/>
                    <a:pt x="62" y="54"/>
                  </a:cubicBezTo>
                  <a:cubicBezTo>
                    <a:pt x="60" y="60"/>
                    <a:pt x="58" y="65"/>
                    <a:pt x="56" y="70"/>
                  </a:cubicBezTo>
                  <a:cubicBezTo>
                    <a:pt x="54" y="77"/>
                    <a:pt x="52" y="83"/>
                    <a:pt x="49" y="90"/>
                  </a:cubicBezTo>
                  <a:cubicBezTo>
                    <a:pt x="48" y="93"/>
                    <a:pt x="46" y="97"/>
                    <a:pt x="45" y="100"/>
                  </a:cubicBezTo>
                  <a:moveTo>
                    <a:pt x="45" y="102"/>
                  </a:moveTo>
                  <a:cubicBezTo>
                    <a:pt x="50" y="92"/>
                    <a:pt x="53" y="81"/>
                    <a:pt x="57" y="71"/>
                  </a:cubicBezTo>
                  <a:cubicBezTo>
                    <a:pt x="59" y="65"/>
                    <a:pt x="61" y="60"/>
                    <a:pt x="63" y="54"/>
                  </a:cubicBezTo>
                  <a:cubicBezTo>
                    <a:pt x="66" y="48"/>
                    <a:pt x="67" y="42"/>
                    <a:pt x="69" y="36"/>
                  </a:cubicBezTo>
                  <a:cubicBezTo>
                    <a:pt x="70" y="34"/>
                    <a:pt x="71" y="31"/>
                    <a:pt x="72" y="29"/>
                  </a:cubicBezTo>
                  <a:cubicBezTo>
                    <a:pt x="71" y="30"/>
                    <a:pt x="71" y="32"/>
                    <a:pt x="70" y="34"/>
                  </a:cubicBezTo>
                  <a:cubicBezTo>
                    <a:pt x="68" y="40"/>
                    <a:pt x="66" y="47"/>
                    <a:pt x="64" y="54"/>
                  </a:cubicBezTo>
                  <a:cubicBezTo>
                    <a:pt x="60" y="66"/>
                    <a:pt x="57" y="79"/>
                    <a:pt x="54" y="9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1" y="96"/>
                    <a:pt x="48" y="99"/>
                    <a:pt x="45" y="102"/>
                  </a:cubicBezTo>
                  <a:moveTo>
                    <a:pt x="55" y="92"/>
                  </a:moveTo>
                  <a:cubicBezTo>
                    <a:pt x="64" y="71"/>
                    <a:pt x="69" y="48"/>
                    <a:pt x="77" y="27"/>
                  </a:cubicBezTo>
                  <a:cubicBezTo>
                    <a:pt x="78" y="25"/>
                    <a:pt x="79" y="23"/>
                    <a:pt x="79" y="21"/>
                  </a:cubicBezTo>
                  <a:cubicBezTo>
                    <a:pt x="79" y="24"/>
                    <a:pt x="78" y="27"/>
                    <a:pt x="77" y="30"/>
                  </a:cubicBezTo>
                  <a:cubicBezTo>
                    <a:pt x="75" y="36"/>
                    <a:pt x="73" y="43"/>
                    <a:pt x="71" y="49"/>
                  </a:cubicBezTo>
                  <a:cubicBezTo>
                    <a:pt x="67" y="61"/>
                    <a:pt x="64" y="73"/>
                    <a:pt x="60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7" y="90"/>
                    <a:pt x="55" y="92"/>
                  </a:cubicBezTo>
                  <a:moveTo>
                    <a:pt x="107" y="31"/>
                  </a:moveTo>
                  <a:cubicBezTo>
                    <a:pt x="108" y="27"/>
                    <a:pt x="109" y="24"/>
                    <a:pt x="110" y="21"/>
                  </a:cubicBezTo>
                  <a:cubicBezTo>
                    <a:pt x="109" y="23"/>
                    <a:pt x="109" y="24"/>
                    <a:pt x="108" y="26"/>
                  </a:cubicBezTo>
                  <a:cubicBezTo>
                    <a:pt x="108" y="28"/>
                    <a:pt x="107" y="29"/>
                    <a:pt x="107" y="31"/>
                  </a:cubicBezTo>
                  <a:moveTo>
                    <a:pt x="114" y="57"/>
                  </a:moveTo>
                  <a:cubicBezTo>
                    <a:pt x="113" y="56"/>
                    <a:pt x="113" y="56"/>
                    <a:pt x="113" y="56"/>
                  </a:cubicBezTo>
                  <a:cubicBezTo>
                    <a:pt x="112" y="51"/>
                    <a:pt x="113" y="45"/>
                    <a:pt x="115" y="39"/>
                  </a:cubicBezTo>
                  <a:cubicBezTo>
                    <a:pt x="116" y="34"/>
                    <a:pt x="116" y="29"/>
                    <a:pt x="117" y="24"/>
                  </a:cubicBezTo>
                  <a:cubicBezTo>
                    <a:pt x="117" y="23"/>
                    <a:pt x="117" y="22"/>
                    <a:pt x="117" y="21"/>
                  </a:cubicBezTo>
                  <a:cubicBezTo>
                    <a:pt x="116" y="33"/>
                    <a:pt x="114" y="45"/>
                    <a:pt x="114" y="57"/>
                  </a:cubicBezTo>
                  <a:moveTo>
                    <a:pt x="75" y="21"/>
                  </a:move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8"/>
                    <a:pt x="75" y="18"/>
                  </a:cubicBezTo>
                  <a:cubicBezTo>
                    <a:pt x="74" y="19"/>
                    <a:pt x="74" y="20"/>
                    <a:pt x="75" y="21"/>
                  </a:cubicBezTo>
                  <a:moveTo>
                    <a:pt x="82" y="63"/>
                  </a:moveTo>
                  <a:cubicBezTo>
                    <a:pt x="85" y="56"/>
                    <a:pt x="87" y="49"/>
                    <a:pt x="90" y="41"/>
                  </a:cubicBezTo>
                  <a:cubicBezTo>
                    <a:pt x="92" y="33"/>
                    <a:pt x="95" y="25"/>
                    <a:pt x="98" y="17"/>
                  </a:cubicBezTo>
                  <a:cubicBezTo>
                    <a:pt x="97" y="22"/>
                    <a:pt x="96" y="27"/>
                    <a:pt x="94" y="31"/>
                  </a:cubicBezTo>
                  <a:cubicBezTo>
                    <a:pt x="91" y="41"/>
                    <a:pt x="88" y="5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1"/>
                    <a:pt x="84" y="62"/>
                    <a:pt x="82" y="63"/>
                  </a:cubicBezTo>
                  <a:moveTo>
                    <a:pt x="108" y="51"/>
                  </a:moveTo>
                  <a:cubicBezTo>
                    <a:pt x="107" y="50"/>
                    <a:pt x="106" y="49"/>
                    <a:pt x="105" y="48"/>
                  </a:cubicBezTo>
                  <a:cubicBezTo>
                    <a:pt x="109" y="43"/>
                    <a:pt x="110" y="37"/>
                    <a:pt x="111" y="31"/>
                  </a:cubicBezTo>
                  <a:cubicBezTo>
                    <a:pt x="112" y="27"/>
                    <a:pt x="112" y="23"/>
                    <a:pt x="114" y="19"/>
                  </a:cubicBezTo>
                  <a:cubicBezTo>
                    <a:pt x="114" y="18"/>
                    <a:pt x="114" y="18"/>
                    <a:pt x="114" y="17"/>
                  </a:cubicBezTo>
                  <a:cubicBezTo>
                    <a:pt x="113" y="22"/>
                    <a:pt x="112" y="27"/>
                    <a:pt x="112" y="31"/>
                  </a:cubicBezTo>
                  <a:cubicBezTo>
                    <a:pt x="112" y="38"/>
                    <a:pt x="109" y="44"/>
                    <a:pt x="108" y="51"/>
                  </a:cubicBezTo>
                  <a:moveTo>
                    <a:pt x="99" y="47"/>
                  </a:moveTo>
                  <a:cubicBezTo>
                    <a:pt x="100" y="43"/>
                    <a:pt x="102" y="38"/>
                    <a:pt x="103" y="34"/>
                  </a:cubicBezTo>
                  <a:cubicBezTo>
                    <a:pt x="105" y="27"/>
                    <a:pt x="107" y="20"/>
                    <a:pt x="110" y="13"/>
                  </a:cubicBezTo>
                  <a:cubicBezTo>
                    <a:pt x="110" y="14"/>
                    <a:pt x="109" y="15"/>
                    <a:pt x="109" y="16"/>
                  </a:cubicBezTo>
                  <a:cubicBezTo>
                    <a:pt x="108" y="19"/>
                    <a:pt x="106" y="23"/>
                    <a:pt x="105" y="26"/>
                  </a:cubicBezTo>
                  <a:cubicBezTo>
                    <a:pt x="104" y="32"/>
                    <a:pt x="102" y="39"/>
                    <a:pt x="101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99" y="47"/>
                    <a:pt x="99" y="47"/>
                  </a:cubicBezTo>
                  <a:moveTo>
                    <a:pt x="73" y="18"/>
                  </a:moveTo>
                  <a:cubicBezTo>
                    <a:pt x="72" y="18"/>
                    <a:pt x="72" y="17"/>
                    <a:pt x="71" y="16"/>
                  </a:cubicBezTo>
                  <a:cubicBezTo>
                    <a:pt x="72" y="15"/>
                    <a:pt x="73" y="14"/>
                    <a:pt x="73" y="12"/>
                  </a:cubicBezTo>
                  <a:cubicBezTo>
                    <a:pt x="73" y="14"/>
                    <a:pt x="72" y="16"/>
                    <a:pt x="73" y="18"/>
                  </a:cubicBezTo>
                  <a:moveTo>
                    <a:pt x="70" y="14"/>
                  </a:move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9" y="10"/>
                    <a:pt x="69" y="10"/>
                  </a:cubicBezTo>
                  <a:cubicBezTo>
                    <a:pt x="69" y="11"/>
                    <a:pt x="69" y="13"/>
                    <a:pt x="70" y="14"/>
                  </a:cubicBezTo>
                  <a:moveTo>
                    <a:pt x="65" y="9"/>
                  </a:moveTo>
                  <a:cubicBezTo>
                    <a:pt x="65" y="9"/>
                    <a:pt x="65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98" y="25"/>
                  </a:moveTo>
                  <a:cubicBezTo>
                    <a:pt x="100" y="20"/>
                    <a:pt x="102" y="14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100" y="20"/>
                    <a:pt x="99" y="23"/>
                    <a:pt x="98" y="25"/>
                  </a:cubicBezTo>
                  <a:moveTo>
                    <a:pt x="80" y="25"/>
                  </a:moveTo>
                  <a:cubicBezTo>
                    <a:pt x="80" y="25"/>
                    <a:pt x="81" y="25"/>
                    <a:pt x="81" y="24"/>
                  </a:cubicBezTo>
                  <a:cubicBezTo>
                    <a:pt x="83" y="20"/>
                    <a:pt x="85" y="15"/>
                    <a:pt x="87" y="10"/>
                  </a:cubicBezTo>
                  <a:cubicBezTo>
                    <a:pt x="88" y="9"/>
                    <a:pt x="89" y="8"/>
                    <a:pt x="90" y="6"/>
                  </a:cubicBezTo>
                  <a:cubicBezTo>
                    <a:pt x="89" y="8"/>
                    <a:pt x="88" y="11"/>
                    <a:pt x="88" y="13"/>
                  </a:cubicBezTo>
                  <a:cubicBezTo>
                    <a:pt x="86" y="15"/>
                    <a:pt x="85" y="17"/>
                    <a:pt x="84" y="20"/>
                  </a:cubicBezTo>
                  <a:cubicBezTo>
                    <a:pt x="82" y="27"/>
                    <a:pt x="81" y="34"/>
                    <a:pt x="79" y="40"/>
                  </a:cubicBezTo>
                  <a:cubicBezTo>
                    <a:pt x="76" y="48"/>
                    <a:pt x="73" y="55"/>
                    <a:pt x="70" y="62"/>
                  </a:cubicBezTo>
                  <a:cubicBezTo>
                    <a:pt x="67" y="69"/>
                    <a:pt x="66" y="76"/>
                    <a:pt x="62" y="82"/>
                  </a:cubicBezTo>
                  <a:cubicBezTo>
                    <a:pt x="62" y="83"/>
                    <a:pt x="61" y="83"/>
                    <a:pt x="61" y="83"/>
                  </a:cubicBezTo>
                  <a:cubicBezTo>
                    <a:pt x="61" y="83"/>
                    <a:pt x="63" y="78"/>
                    <a:pt x="64" y="77"/>
                  </a:cubicBezTo>
                  <a:cubicBezTo>
                    <a:pt x="65" y="73"/>
                    <a:pt x="66" y="69"/>
                    <a:pt x="67" y="65"/>
                  </a:cubicBezTo>
                  <a:cubicBezTo>
                    <a:pt x="71" y="49"/>
                    <a:pt x="77" y="34"/>
                    <a:pt x="81" y="19"/>
                  </a:cubicBezTo>
                  <a:cubicBezTo>
                    <a:pt x="81" y="18"/>
                    <a:pt x="81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0" y="39"/>
                    <a:pt x="66" y="62"/>
                    <a:pt x="57" y="84"/>
                  </a:cubicBezTo>
                  <a:cubicBezTo>
                    <a:pt x="57" y="85"/>
                    <a:pt x="55" y="90"/>
                    <a:pt x="55" y="90"/>
                  </a:cubicBezTo>
                  <a:cubicBezTo>
                    <a:pt x="55" y="90"/>
                    <a:pt x="55" y="89"/>
                    <a:pt x="56" y="88"/>
                  </a:cubicBezTo>
                  <a:cubicBezTo>
                    <a:pt x="56" y="85"/>
                    <a:pt x="57" y="82"/>
                    <a:pt x="58" y="79"/>
                  </a:cubicBezTo>
                  <a:cubicBezTo>
                    <a:pt x="59" y="73"/>
                    <a:pt x="61" y="66"/>
                    <a:pt x="63" y="61"/>
                  </a:cubicBezTo>
                  <a:cubicBezTo>
                    <a:pt x="67" y="49"/>
                    <a:pt x="69" y="38"/>
                    <a:pt x="74" y="26"/>
                  </a:cubicBezTo>
                  <a:cubicBezTo>
                    <a:pt x="74" y="26"/>
                    <a:pt x="75" y="25"/>
                    <a:pt x="76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1"/>
                    <a:pt x="76" y="20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76" y="22"/>
                    <a:pt x="76" y="23"/>
                    <a:pt x="77" y="23"/>
                  </a:cubicBezTo>
                  <a:cubicBezTo>
                    <a:pt x="77" y="23"/>
                    <a:pt x="77" y="23"/>
                    <a:pt x="77" y="22"/>
                  </a:cubicBezTo>
                  <a:cubicBezTo>
                    <a:pt x="79" y="20"/>
                    <a:pt x="80" y="18"/>
                    <a:pt x="81" y="16"/>
                  </a:cubicBezTo>
                  <a:cubicBezTo>
                    <a:pt x="81" y="15"/>
                    <a:pt x="82" y="14"/>
                    <a:pt x="83" y="13"/>
                  </a:cubicBezTo>
                  <a:cubicBezTo>
                    <a:pt x="83" y="12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10"/>
                    <a:pt x="85" y="12"/>
                    <a:pt x="84" y="14"/>
                  </a:cubicBezTo>
                  <a:cubicBezTo>
                    <a:pt x="84" y="14"/>
                    <a:pt x="84" y="14"/>
                    <a:pt x="84" y="15"/>
                  </a:cubicBezTo>
                  <a:cubicBezTo>
                    <a:pt x="83" y="17"/>
                    <a:pt x="82" y="18"/>
                    <a:pt x="81" y="20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0" y="23"/>
                    <a:pt x="80" y="23"/>
                    <a:pt x="80" y="24"/>
                  </a:cubicBezTo>
                  <a:cubicBezTo>
                    <a:pt x="80" y="24"/>
                    <a:pt x="80" y="25"/>
                    <a:pt x="80" y="25"/>
                  </a:cubicBezTo>
                  <a:moveTo>
                    <a:pt x="74" y="72"/>
                  </a:moveTo>
                  <a:cubicBezTo>
                    <a:pt x="83" y="53"/>
                    <a:pt x="89" y="32"/>
                    <a:pt x="96" y="12"/>
                  </a:cubicBezTo>
                  <a:cubicBezTo>
                    <a:pt x="96" y="11"/>
                    <a:pt x="98" y="6"/>
                    <a:pt x="98" y="6"/>
                  </a:cubicBezTo>
                  <a:cubicBezTo>
                    <a:pt x="98" y="6"/>
                    <a:pt x="98" y="7"/>
                    <a:pt x="98" y="9"/>
                  </a:cubicBezTo>
                  <a:cubicBezTo>
                    <a:pt x="97" y="12"/>
                    <a:pt x="96" y="15"/>
                    <a:pt x="96" y="17"/>
                  </a:cubicBezTo>
                  <a:cubicBezTo>
                    <a:pt x="94" y="23"/>
                    <a:pt x="92" y="29"/>
                    <a:pt x="90" y="34"/>
                  </a:cubicBezTo>
                  <a:cubicBezTo>
                    <a:pt x="86" y="44"/>
                    <a:pt x="85" y="55"/>
                    <a:pt x="81" y="65"/>
                  </a:cubicBezTo>
                  <a:cubicBezTo>
                    <a:pt x="78" y="68"/>
                    <a:pt x="76" y="70"/>
                    <a:pt x="74" y="72"/>
                  </a:cubicBezTo>
                  <a:moveTo>
                    <a:pt x="68" y="10"/>
                  </a:moveTo>
                  <a:cubicBezTo>
                    <a:pt x="67" y="10"/>
                    <a:pt x="66" y="9"/>
                    <a:pt x="66" y="8"/>
                  </a:cubicBezTo>
                  <a:cubicBezTo>
                    <a:pt x="74" y="7"/>
                    <a:pt x="82" y="6"/>
                    <a:pt x="90" y="6"/>
                  </a:cubicBezTo>
                  <a:cubicBezTo>
                    <a:pt x="89" y="7"/>
                    <a:pt x="88" y="8"/>
                    <a:pt x="87" y="9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4" y="9"/>
                    <a:pt x="82" y="12"/>
                    <a:pt x="80" y="16"/>
                  </a:cubicBezTo>
                  <a:cubicBezTo>
                    <a:pt x="80" y="16"/>
                    <a:pt x="78" y="20"/>
                    <a:pt x="78" y="20"/>
                  </a:cubicBezTo>
                  <a:cubicBezTo>
                    <a:pt x="77" y="20"/>
                    <a:pt x="77" y="20"/>
                    <a:pt x="78" y="19"/>
                  </a:cubicBezTo>
                  <a:cubicBezTo>
                    <a:pt x="78" y="16"/>
                    <a:pt x="80" y="14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3"/>
                    <a:pt x="77" y="15"/>
                    <a:pt x="76" y="18"/>
                  </a:cubicBezTo>
                  <a:cubicBezTo>
                    <a:pt x="76" y="19"/>
                    <a:pt x="75" y="20"/>
                    <a:pt x="75" y="20"/>
                  </a:cubicBezTo>
                  <a:cubicBezTo>
                    <a:pt x="75" y="20"/>
                    <a:pt x="76" y="16"/>
                    <a:pt x="76" y="16"/>
                  </a:cubicBezTo>
                  <a:cubicBezTo>
                    <a:pt x="76" y="14"/>
                    <a:pt x="77" y="12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3" y="16"/>
                    <a:pt x="73" y="18"/>
                  </a:cubicBezTo>
                  <a:cubicBezTo>
                    <a:pt x="73" y="15"/>
                    <a:pt x="74" y="13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2"/>
                    <a:pt x="72" y="13"/>
                    <a:pt x="71" y="13"/>
                  </a:cubicBezTo>
                  <a:cubicBezTo>
                    <a:pt x="71" y="13"/>
                    <a:pt x="70" y="10"/>
                    <a:pt x="70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1" y="85"/>
                  </a:moveTo>
                  <a:cubicBezTo>
                    <a:pt x="65" y="80"/>
                    <a:pt x="67" y="74"/>
                    <a:pt x="69" y="68"/>
                  </a:cubicBezTo>
                  <a:cubicBezTo>
                    <a:pt x="71" y="61"/>
                    <a:pt x="74" y="54"/>
                    <a:pt x="77" y="47"/>
                  </a:cubicBezTo>
                  <a:cubicBezTo>
                    <a:pt x="80" y="40"/>
                    <a:pt x="82" y="33"/>
                    <a:pt x="84" y="26"/>
                  </a:cubicBezTo>
                  <a:cubicBezTo>
                    <a:pt x="85" y="19"/>
                    <a:pt x="89" y="13"/>
                    <a:pt x="91" y="6"/>
                  </a:cubicBezTo>
                  <a:cubicBezTo>
                    <a:pt x="94" y="5"/>
                    <a:pt x="96" y="5"/>
                    <a:pt x="98" y="5"/>
                  </a:cubicBezTo>
                  <a:cubicBezTo>
                    <a:pt x="93" y="13"/>
                    <a:pt x="92" y="23"/>
                    <a:pt x="89" y="32"/>
                  </a:cubicBezTo>
                  <a:cubicBezTo>
                    <a:pt x="84" y="43"/>
                    <a:pt x="80" y="55"/>
                    <a:pt x="75" y="67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3" y="70"/>
                    <a:pt x="74" y="68"/>
                    <a:pt x="74" y="66"/>
                  </a:cubicBezTo>
                  <a:cubicBezTo>
                    <a:pt x="75" y="63"/>
                    <a:pt x="75" y="61"/>
                    <a:pt x="76" y="58"/>
                  </a:cubicBezTo>
                  <a:cubicBezTo>
                    <a:pt x="78" y="53"/>
                    <a:pt x="80" y="49"/>
                    <a:pt x="81" y="45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7"/>
                    <a:pt x="87" y="30"/>
                    <a:pt x="89" y="22"/>
                  </a:cubicBezTo>
                  <a:cubicBezTo>
                    <a:pt x="91" y="17"/>
                    <a:pt x="93" y="11"/>
                    <a:pt x="96" y="6"/>
                  </a:cubicBezTo>
                  <a:cubicBezTo>
                    <a:pt x="96" y="6"/>
                    <a:pt x="95" y="5"/>
                    <a:pt x="95" y="5"/>
                  </a:cubicBezTo>
                  <a:cubicBezTo>
                    <a:pt x="95" y="5"/>
                    <a:pt x="95" y="5"/>
                    <a:pt x="95" y="6"/>
                  </a:cubicBezTo>
                  <a:cubicBezTo>
                    <a:pt x="94" y="6"/>
                    <a:pt x="94" y="7"/>
                    <a:pt x="94" y="8"/>
                  </a:cubicBezTo>
                  <a:cubicBezTo>
                    <a:pt x="94" y="8"/>
                    <a:pt x="93" y="8"/>
                    <a:pt x="93" y="9"/>
                  </a:cubicBezTo>
                  <a:cubicBezTo>
                    <a:pt x="92" y="12"/>
                    <a:pt x="91" y="15"/>
                    <a:pt x="90" y="18"/>
                  </a:cubicBezTo>
                  <a:cubicBezTo>
                    <a:pt x="89" y="20"/>
                    <a:pt x="88" y="22"/>
                    <a:pt x="88" y="24"/>
                  </a:cubicBezTo>
                  <a:cubicBezTo>
                    <a:pt x="86" y="30"/>
                    <a:pt x="83" y="36"/>
                    <a:pt x="81" y="42"/>
                  </a:cubicBezTo>
                  <a:cubicBezTo>
                    <a:pt x="81" y="43"/>
                    <a:pt x="81" y="43"/>
                    <a:pt x="81" y="44"/>
                  </a:cubicBezTo>
                  <a:cubicBezTo>
                    <a:pt x="75" y="55"/>
                    <a:pt x="70" y="67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5" y="81"/>
                    <a:pt x="63" y="83"/>
                    <a:pt x="61" y="85"/>
                  </a:cubicBezTo>
                  <a:moveTo>
                    <a:pt x="94" y="25"/>
                  </a:moveTo>
                  <a:cubicBezTo>
                    <a:pt x="96" y="19"/>
                    <a:pt x="98" y="12"/>
                    <a:pt x="99" y="5"/>
                  </a:cubicBezTo>
                  <a:cubicBezTo>
                    <a:pt x="101" y="5"/>
                    <a:pt x="103" y="4"/>
                    <a:pt x="105" y="4"/>
                  </a:cubicBezTo>
                  <a:cubicBezTo>
                    <a:pt x="100" y="15"/>
                    <a:pt x="97" y="26"/>
                    <a:pt x="94" y="38"/>
                  </a:cubicBezTo>
                  <a:cubicBezTo>
                    <a:pt x="92" y="43"/>
                    <a:pt x="90" y="49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8"/>
                    <a:pt x="91" y="45"/>
                  </a:cubicBezTo>
                  <a:cubicBezTo>
                    <a:pt x="94" y="33"/>
                    <a:pt x="98" y="22"/>
                    <a:pt x="101" y="10"/>
                  </a:cubicBezTo>
                  <a:cubicBezTo>
                    <a:pt x="101" y="10"/>
                    <a:pt x="101" y="10"/>
                    <a:pt x="101" y="9"/>
                  </a:cubicBezTo>
                  <a:cubicBezTo>
                    <a:pt x="101" y="8"/>
                    <a:pt x="101" y="8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9" y="13"/>
                    <a:pt x="96" y="19"/>
                    <a:pt x="94" y="25"/>
                  </a:cubicBezTo>
                  <a:moveTo>
                    <a:pt x="92" y="52"/>
                  </a:moveTo>
                  <a:cubicBezTo>
                    <a:pt x="92" y="52"/>
                    <a:pt x="93" y="46"/>
                    <a:pt x="93" y="44"/>
                  </a:cubicBezTo>
                  <a:cubicBezTo>
                    <a:pt x="94" y="42"/>
                    <a:pt x="94" y="41"/>
                    <a:pt x="94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100" y="23"/>
                    <a:pt x="104" y="14"/>
                    <a:pt x="107" y="4"/>
                  </a:cubicBezTo>
                  <a:cubicBezTo>
                    <a:pt x="107" y="4"/>
                    <a:pt x="108" y="4"/>
                    <a:pt x="109" y="4"/>
                  </a:cubicBezTo>
                  <a:cubicBezTo>
                    <a:pt x="106" y="11"/>
                    <a:pt x="103" y="19"/>
                    <a:pt x="101" y="26"/>
                  </a:cubicBezTo>
                  <a:cubicBezTo>
                    <a:pt x="99" y="31"/>
                    <a:pt x="97" y="36"/>
                    <a:pt x="96" y="41"/>
                  </a:cubicBezTo>
                  <a:cubicBezTo>
                    <a:pt x="95" y="43"/>
                    <a:pt x="95" y="46"/>
                    <a:pt x="94" y="49"/>
                  </a:cubicBezTo>
                  <a:cubicBezTo>
                    <a:pt x="93" y="51"/>
                    <a:pt x="93" y="52"/>
                    <a:pt x="92" y="52"/>
                  </a:cubicBezTo>
                  <a:moveTo>
                    <a:pt x="97" y="49"/>
                  </a:moveTo>
                  <a:cubicBezTo>
                    <a:pt x="97" y="49"/>
                    <a:pt x="98" y="45"/>
                    <a:pt x="98" y="44"/>
                  </a:cubicBezTo>
                  <a:cubicBezTo>
                    <a:pt x="99" y="39"/>
                    <a:pt x="100" y="33"/>
                    <a:pt x="101" y="28"/>
                  </a:cubicBezTo>
                  <a:cubicBezTo>
                    <a:pt x="104" y="20"/>
                    <a:pt x="108" y="12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6" y="4"/>
                    <a:pt x="117" y="4"/>
                    <a:pt x="119" y="4"/>
                  </a:cubicBezTo>
                  <a:cubicBezTo>
                    <a:pt x="119" y="6"/>
                    <a:pt x="119" y="7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13"/>
                    <a:pt x="117" y="18"/>
                    <a:pt x="116" y="22"/>
                  </a:cubicBezTo>
                  <a:cubicBezTo>
                    <a:pt x="115" y="27"/>
                    <a:pt x="114" y="32"/>
                    <a:pt x="113" y="36"/>
                  </a:cubicBezTo>
                  <a:cubicBezTo>
                    <a:pt x="112" y="41"/>
                    <a:pt x="110" y="45"/>
                    <a:pt x="109" y="50"/>
                  </a:cubicBezTo>
                  <a:cubicBezTo>
                    <a:pt x="109" y="48"/>
                    <a:pt x="109" y="46"/>
                    <a:pt x="110" y="45"/>
                  </a:cubicBezTo>
                  <a:cubicBezTo>
                    <a:pt x="110" y="42"/>
                    <a:pt x="111" y="40"/>
                    <a:pt x="112" y="37"/>
                  </a:cubicBezTo>
                  <a:cubicBezTo>
                    <a:pt x="113" y="33"/>
                    <a:pt x="113" y="29"/>
                    <a:pt x="114" y="25"/>
                  </a:cubicBezTo>
                  <a:cubicBezTo>
                    <a:pt x="114" y="20"/>
                    <a:pt x="116" y="15"/>
                    <a:pt x="117" y="10"/>
                  </a:cubicBezTo>
                  <a:cubicBezTo>
                    <a:pt x="118" y="9"/>
                    <a:pt x="118" y="8"/>
                    <a:pt x="117" y="8"/>
                  </a:cubicBezTo>
                  <a:cubicBezTo>
                    <a:pt x="118" y="7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5" y="12"/>
                    <a:pt x="113" y="18"/>
                    <a:pt x="111" y="25"/>
                  </a:cubicBezTo>
                  <a:cubicBezTo>
                    <a:pt x="109" y="32"/>
                    <a:pt x="109" y="39"/>
                    <a:pt x="106" y="45"/>
                  </a:cubicBezTo>
                  <a:cubicBezTo>
                    <a:pt x="105" y="46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3"/>
                    <a:pt x="106" y="40"/>
                    <a:pt x="107" y="38"/>
                  </a:cubicBezTo>
                  <a:cubicBezTo>
                    <a:pt x="107" y="34"/>
                    <a:pt x="108" y="30"/>
                    <a:pt x="109" y="27"/>
                  </a:cubicBezTo>
                  <a:cubicBezTo>
                    <a:pt x="111" y="21"/>
                    <a:pt x="113" y="15"/>
                    <a:pt x="115" y="9"/>
                  </a:cubicBezTo>
                  <a:cubicBezTo>
                    <a:pt x="115" y="8"/>
                    <a:pt x="115" y="8"/>
                    <a:pt x="115" y="7"/>
                  </a:cubicBezTo>
                  <a:cubicBezTo>
                    <a:pt x="115" y="6"/>
                    <a:pt x="116" y="6"/>
                    <a:pt x="116" y="5"/>
                  </a:cubicBezTo>
                  <a:cubicBezTo>
                    <a:pt x="116" y="5"/>
                    <a:pt x="116" y="4"/>
                    <a:pt x="115" y="4"/>
                  </a:cubicBezTo>
                  <a:cubicBezTo>
                    <a:pt x="115" y="4"/>
                    <a:pt x="115" y="5"/>
                    <a:pt x="115" y="5"/>
                  </a:cubicBezTo>
                  <a:cubicBezTo>
                    <a:pt x="113" y="11"/>
                    <a:pt x="109" y="16"/>
                    <a:pt x="108" y="23"/>
                  </a:cubicBezTo>
                  <a:cubicBezTo>
                    <a:pt x="106" y="29"/>
                    <a:pt x="105" y="36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3"/>
                    <a:pt x="103" y="40"/>
                    <a:pt x="104" y="37"/>
                  </a:cubicBezTo>
                  <a:cubicBezTo>
                    <a:pt x="104" y="33"/>
                    <a:pt x="105" y="30"/>
                    <a:pt x="106" y="26"/>
                  </a:cubicBezTo>
                  <a:cubicBezTo>
                    <a:pt x="108" y="20"/>
                    <a:pt x="111" y="13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7" y="16"/>
                    <a:pt x="104" y="27"/>
                    <a:pt x="101" y="37"/>
                  </a:cubicBezTo>
                  <a:cubicBezTo>
                    <a:pt x="100" y="40"/>
                    <a:pt x="99" y="43"/>
                    <a:pt x="98" y="45"/>
                  </a:cubicBezTo>
                  <a:cubicBezTo>
                    <a:pt x="98" y="48"/>
                    <a:pt x="97" y="49"/>
                    <a:pt x="97" y="49"/>
                  </a:cubicBezTo>
                  <a:moveTo>
                    <a:pt x="115" y="0"/>
                  </a:moveTo>
                  <a:cubicBezTo>
                    <a:pt x="106" y="0"/>
                    <a:pt x="97" y="1"/>
                    <a:pt x="89" y="2"/>
                  </a:cubicBezTo>
                  <a:cubicBezTo>
                    <a:pt x="79" y="3"/>
                    <a:pt x="70" y="4"/>
                    <a:pt x="60" y="5"/>
                  </a:cubicBezTo>
                  <a:cubicBezTo>
                    <a:pt x="60" y="5"/>
                    <a:pt x="59" y="5"/>
                    <a:pt x="59" y="6"/>
                  </a:cubicBezTo>
                  <a:cubicBezTo>
                    <a:pt x="58" y="6"/>
                    <a:pt x="58" y="8"/>
                    <a:pt x="59" y="9"/>
                  </a:cubicBezTo>
                  <a:cubicBezTo>
                    <a:pt x="64" y="12"/>
                    <a:pt x="68" y="18"/>
                    <a:pt x="72" y="23"/>
                  </a:cubicBezTo>
                  <a:cubicBezTo>
                    <a:pt x="49" y="45"/>
                    <a:pt x="28" y="69"/>
                    <a:pt x="1" y="86"/>
                  </a:cubicBezTo>
                  <a:cubicBezTo>
                    <a:pt x="0" y="87"/>
                    <a:pt x="0" y="88"/>
                    <a:pt x="1" y="89"/>
                  </a:cubicBezTo>
                  <a:cubicBezTo>
                    <a:pt x="1" y="90"/>
                    <a:pt x="1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6" y="91"/>
                    <a:pt x="28" y="102"/>
                    <a:pt x="34" y="114"/>
                  </a:cubicBezTo>
                  <a:cubicBezTo>
                    <a:pt x="34" y="115"/>
                    <a:pt x="35" y="115"/>
                    <a:pt x="35" y="115"/>
                  </a:cubicBezTo>
                  <a:cubicBezTo>
                    <a:pt x="35" y="115"/>
                    <a:pt x="36" y="115"/>
                    <a:pt x="36" y="115"/>
                  </a:cubicBezTo>
                  <a:cubicBezTo>
                    <a:pt x="36" y="115"/>
                    <a:pt x="37" y="115"/>
                    <a:pt x="37" y="115"/>
                  </a:cubicBezTo>
                  <a:cubicBezTo>
                    <a:pt x="59" y="94"/>
                    <a:pt x="79" y="71"/>
                    <a:pt x="102" y="50"/>
                  </a:cubicBezTo>
                  <a:cubicBezTo>
                    <a:pt x="105" y="54"/>
                    <a:pt x="109" y="58"/>
                    <a:pt x="113" y="62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5" y="63"/>
                    <a:pt x="116" y="63"/>
                    <a:pt x="116" y="62"/>
                  </a:cubicBezTo>
                  <a:cubicBezTo>
                    <a:pt x="117" y="62"/>
                    <a:pt x="117" y="61"/>
                    <a:pt x="117" y="60"/>
                  </a:cubicBezTo>
                  <a:cubicBezTo>
                    <a:pt x="118" y="41"/>
                    <a:pt x="122" y="2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9" y="0"/>
                    <a:pt x="117" y="0"/>
                    <a:pt x="11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4106531" y="4646539"/>
              <a:ext cx="352425" cy="185738"/>
            </a:xfrm>
            <a:custGeom>
              <a:avLst/>
              <a:gdLst>
                <a:gd name="T0" fmla="*/ 59 w 83"/>
                <a:gd name="T1" fmla="*/ 33 h 44"/>
                <a:gd name="T2" fmla="*/ 50 w 83"/>
                <a:gd name="T3" fmla="*/ 32 h 44"/>
                <a:gd name="T4" fmla="*/ 8 w 83"/>
                <a:gd name="T5" fmla="*/ 32 h 44"/>
                <a:gd name="T6" fmla="*/ 72 w 83"/>
                <a:gd name="T7" fmla="*/ 29 h 44"/>
                <a:gd name="T8" fmla="*/ 52 w 83"/>
                <a:gd name="T9" fmla="*/ 32 h 44"/>
                <a:gd name="T10" fmla="*/ 59 w 83"/>
                <a:gd name="T11" fmla="*/ 37 h 44"/>
                <a:gd name="T12" fmla="*/ 26 w 83"/>
                <a:gd name="T13" fmla="*/ 26 h 44"/>
                <a:gd name="T14" fmla="*/ 51 w 83"/>
                <a:gd name="T15" fmla="*/ 27 h 44"/>
                <a:gd name="T16" fmla="*/ 63 w 83"/>
                <a:gd name="T17" fmla="*/ 28 h 44"/>
                <a:gd name="T18" fmla="*/ 8 w 83"/>
                <a:gd name="T19" fmla="*/ 35 h 44"/>
                <a:gd name="T20" fmla="*/ 44 w 83"/>
                <a:gd name="T21" fmla="*/ 33 h 44"/>
                <a:gd name="T22" fmla="*/ 55 w 83"/>
                <a:gd name="T23" fmla="*/ 32 h 44"/>
                <a:gd name="T24" fmla="*/ 78 w 83"/>
                <a:gd name="T25" fmla="*/ 23 h 44"/>
                <a:gd name="T26" fmla="*/ 78 w 83"/>
                <a:gd name="T27" fmla="*/ 23 h 44"/>
                <a:gd name="T28" fmla="*/ 60 w 83"/>
                <a:gd name="T29" fmla="*/ 34 h 44"/>
                <a:gd name="T30" fmla="*/ 69 w 83"/>
                <a:gd name="T31" fmla="*/ 25 h 44"/>
                <a:gd name="T32" fmla="*/ 77 w 83"/>
                <a:gd name="T33" fmla="*/ 20 h 44"/>
                <a:gd name="T34" fmla="*/ 73 w 83"/>
                <a:gd name="T35" fmla="*/ 18 h 44"/>
                <a:gd name="T36" fmla="*/ 8 w 83"/>
                <a:gd name="T37" fmla="*/ 30 h 44"/>
                <a:gd name="T38" fmla="*/ 56 w 83"/>
                <a:gd name="T39" fmla="*/ 29 h 44"/>
                <a:gd name="T40" fmla="*/ 54 w 83"/>
                <a:gd name="T41" fmla="*/ 31 h 44"/>
                <a:gd name="T42" fmla="*/ 8 w 83"/>
                <a:gd name="T43" fmla="*/ 23 h 44"/>
                <a:gd name="T44" fmla="*/ 8 w 83"/>
                <a:gd name="T45" fmla="*/ 23 h 44"/>
                <a:gd name="T46" fmla="*/ 8 w 83"/>
                <a:gd name="T47" fmla="*/ 25 h 44"/>
                <a:gd name="T48" fmla="*/ 9 w 83"/>
                <a:gd name="T49" fmla="*/ 25 h 44"/>
                <a:gd name="T50" fmla="*/ 8 w 83"/>
                <a:gd name="T51" fmla="*/ 21 h 44"/>
                <a:gd name="T52" fmla="*/ 22 w 83"/>
                <a:gd name="T53" fmla="*/ 17 h 44"/>
                <a:gd name="T54" fmla="*/ 11 w 83"/>
                <a:gd name="T55" fmla="*/ 26 h 44"/>
                <a:gd name="T56" fmla="*/ 4 w 83"/>
                <a:gd name="T57" fmla="*/ 16 h 44"/>
                <a:gd name="T58" fmla="*/ 9 w 83"/>
                <a:gd name="T59" fmla="*/ 30 h 44"/>
                <a:gd name="T60" fmla="*/ 9 w 83"/>
                <a:gd name="T61" fmla="*/ 30 h 44"/>
                <a:gd name="T62" fmla="*/ 9 w 83"/>
                <a:gd name="T63" fmla="*/ 33 h 44"/>
                <a:gd name="T64" fmla="*/ 11 w 83"/>
                <a:gd name="T65" fmla="*/ 31 h 44"/>
                <a:gd name="T66" fmla="*/ 36 w 83"/>
                <a:gd name="T67" fmla="*/ 20 h 44"/>
                <a:gd name="T68" fmla="*/ 48 w 83"/>
                <a:gd name="T69" fmla="*/ 17 h 44"/>
                <a:gd name="T70" fmla="*/ 37 w 83"/>
                <a:gd name="T71" fmla="*/ 33 h 44"/>
                <a:gd name="T72" fmla="*/ 37 w 83"/>
                <a:gd name="T73" fmla="*/ 33 h 44"/>
                <a:gd name="T74" fmla="*/ 52 w 83"/>
                <a:gd name="T75" fmla="*/ 14 h 44"/>
                <a:gd name="T76" fmla="*/ 75 w 83"/>
                <a:gd name="T77" fmla="*/ 16 h 44"/>
                <a:gd name="T78" fmla="*/ 71 w 83"/>
                <a:gd name="T79" fmla="*/ 17 h 44"/>
                <a:gd name="T80" fmla="*/ 53 w 83"/>
                <a:gd name="T81" fmla="*/ 17 h 44"/>
                <a:gd name="T82" fmla="*/ 47 w 83"/>
                <a:gd name="T83" fmla="*/ 24 h 44"/>
                <a:gd name="T84" fmla="*/ 40 w 83"/>
                <a:gd name="T85" fmla="*/ 31 h 44"/>
                <a:gd name="T86" fmla="*/ 68 w 83"/>
                <a:gd name="T87" fmla="*/ 14 h 44"/>
                <a:gd name="T88" fmla="*/ 32 w 83"/>
                <a:gd name="T89" fmla="*/ 34 h 44"/>
                <a:gd name="T90" fmla="*/ 65 w 83"/>
                <a:gd name="T91" fmla="*/ 11 h 44"/>
                <a:gd name="T92" fmla="*/ 65 w 83"/>
                <a:gd name="T93" fmla="*/ 12 h 44"/>
                <a:gd name="T94" fmla="*/ 28 w 83"/>
                <a:gd name="T95" fmla="*/ 34 h 44"/>
                <a:gd name="T96" fmla="*/ 24 w 83"/>
                <a:gd name="T97" fmla="*/ 33 h 44"/>
                <a:gd name="T98" fmla="*/ 56 w 83"/>
                <a:gd name="T99" fmla="*/ 13 h 44"/>
                <a:gd name="T100" fmla="*/ 56 w 83"/>
                <a:gd name="T101" fmla="*/ 12 h 44"/>
                <a:gd name="T102" fmla="*/ 56 w 83"/>
                <a:gd name="T103" fmla="*/ 8 h 44"/>
                <a:gd name="T104" fmla="*/ 66 w 83"/>
                <a:gd name="T105" fmla="*/ 11 h 44"/>
                <a:gd name="T106" fmla="*/ 58 w 83"/>
                <a:gd name="T107" fmla="*/ 11 h 44"/>
                <a:gd name="T108" fmla="*/ 59 w 83"/>
                <a:gd name="T109" fmla="*/ 7 h 44"/>
                <a:gd name="T110" fmla="*/ 56 w 83"/>
                <a:gd name="T111" fmla="*/ 3 h 44"/>
                <a:gd name="T112" fmla="*/ 2 w 83"/>
                <a:gd name="T113" fmla="*/ 13 h 44"/>
                <a:gd name="T114" fmla="*/ 7 w 83"/>
                <a:gd name="T115" fmla="*/ 38 h 44"/>
                <a:gd name="T116" fmla="*/ 83 w 83"/>
                <a:gd name="T1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44">
                  <a:moveTo>
                    <a:pt x="59" y="40"/>
                  </a:moveTo>
                  <a:cubicBezTo>
                    <a:pt x="59" y="39"/>
                    <a:pt x="59" y="38"/>
                    <a:pt x="59" y="38"/>
                  </a:cubicBezTo>
                  <a:cubicBezTo>
                    <a:pt x="63" y="35"/>
                    <a:pt x="66" y="33"/>
                    <a:pt x="69" y="31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64" y="35"/>
                    <a:pt x="61" y="37"/>
                    <a:pt x="59" y="40"/>
                  </a:cubicBezTo>
                  <a:moveTo>
                    <a:pt x="59" y="3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2"/>
                    <a:pt x="62" y="31"/>
                    <a:pt x="64" y="30"/>
                  </a:cubicBezTo>
                  <a:cubicBezTo>
                    <a:pt x="62" y="31"/>
                    <a:pt x="60" y="32"/>
                    <a:pt x="59" y="34"/>
                  </a:cubicBezTo>
                  <a:moveTo>
                    <a:pt x="48" y="32"/>
                  </a:moveTo>
                  <a:cubicBezTo>
                    <a:pt x="50" y="31"/>
                    <a:pt x="52" y="30"/>
                    <a:pt x="54" y="29"/>
                  </a:cubicBezTo>
                  <a:cubicBezTo>
                    <a:pt x="53" y="30"/>
                    <a:pt x="51" y="31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8" y="32"/>
                  </a:cubicBezTo>
                  <a:moveTo>
                    <a:pt x="33" y="34"/>
                  </a:moveTo>
                  <a:cubicBezTo>
                    <a:pt x="36" y="32"/>
                    <a:pt x="39" y="30"/>
                    <a:pt x="42" y="28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4"/>
                    <a:pt x="33" y="34"/>
                  </a:cubicBezTo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10" y="30"/>
                    <a:pt x="12" y="29"/>
                    <a:pt x="13" y="28"/>
                  </a:cubicBezTo>
                  <a:cubicBezTo>
                    <a:pt x="12" y="30"/>
                    <a:pt x="10" y="31"/>
                    <a:pt x="8" y="32"/>
                  </a:cubicBezTo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1" y="38"/>
                    <a:pt x="64" y="36"/>
                    <a:pt x="66" y="34"/>
                  </a:cubicBezTo>
                  <a:cubicBezTo>
                    <a:pt x="68" y="33"/>
                    <a:pt x="70" y="30"/>
                    <a:pt x="72" y="29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69" y="32"/>
                    <a:pt x="64" y="36"/>
                    <a:pt x="59" y="41"/>
                  </a:cubicBezTo>
                  <a:moveTo>
                    <a:pt x="52" y="32"/>
                  </a:moveTo>
                  <a:cubicBezTo>
                    <a:pt x="55" y="31"/>
                    <a:pt x="58" y="28"/>
                    <a:pt x="61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8"/>
                    <a:pt x="57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moveTo>
                    <a:pt x="59" y="37"/>
                  </a:moveTo>
                  <a:cubicBezTo>
                    <a:pt x="59" y="36"/>
                    <a:pt x="59" y="35"/>
                    <a:pt x="59" y="35"/>
                  </a:cubicBezTo>
                  <a:cubicBezTo>
                    <a:pt x="62" y="34"/>
                    <a:pt x="65" y="31"/>
                    <a:pt x="68" y="29"/>
                  </a:cubicBezTo>
                  <a:cubicBezTo>
                    <a:pt x="69" y="28"/>
                    <a:pt x="71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8"/>
                    <a:pt x="68" y="30"/>
                  </a:cubicBezTo>
                  <a:cubicBezTo>
                    <a:pt x="65" y="33"/>
                    <a:pt x="62" y="34"/>
                    <a:pt x="59" y="37"/>
                  </a:cubicBezTo>
                  <a:moveTo>
                    <a:pt x="66" y="28"/>
                  </a:moveTo>
                  <a:cubicBezTo>
                    <a:pt x="68" y="27"/>
                    <a:pt x="69" y="26"/>
                    <a:pt x="71" y="25"/>
                  </a:cubicBezTo>
                  <a:cubicBezTo>
                    <a:pt x="70" y="25"/>
                    <a:pt x="69" y="26"/>
                    <a:pt x="68" y="26"/>
                  </a:cubicBezTo>
                  <a:cubicBezTo>
                    <a:pt x="67" y="27"/>
                    <a:pt x="67" y="27"/>
                    <a:pt x="66" y="28"/>
                  </a:cubicBezTo>
                  <a:moveTo>
                    <a:pt x="8" y="36"/>
                  </a:moveTo>
                  <a:cubicBezTo>
                    <a:pt x="11" y="35"/>
                    <a:pt x="13" y="34"/>
                    <a:pt x="16" y="32"/>
                  </a:cubicBezTo>
                  <a:cubicBezTo>
                    <a:pt x="19" y="30"/>
                    <a:pt x="22" y="28"/>
                    <a:pt x="26" y="26"/>
                  </a:cubicBezTo>
                  <a:cubicBezTo>
                    <a:pt x="28" y="25"/>
                    <a:pt x="30" y="24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8"/>
                    <a:pt x="20" y="32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0" y="36"/>
                    <a:pt x="8" y="36"/>
                  </a:cubicBezTo>
                  <a:moveTo>
                    <a:pt x="49" y="29"/>
                  </a:moveTo>
                  <a:cubicBezTo>
                    <a:pt x="50" y="29"/>
                    <a:pt x="51" y="28"/>
                    <a:pt x="51" y="27"/>
                  </a:cubicBezTo>
                  <a:cubicBezTo>
                    <a:pt x="54" y="26"/>
                    <a:pt x="56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4"/>
                    <a:pt x="57" y="24"/>
                  </a:cubicBezTo>
                  <a:cubicBezTo>
                    <a:pt x="54" y="26"/>
                    <a:pt x="52" y="27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moveTo>
                    <a:pt x="56" y="32"/>
                  </a:moveTo>
                  <a:cubicBezTo>
                    <a:pt x="59" y="31"/>
                    <a:pt x="61" y="29"/>
                    <a:pt x="63" y="28"/>
                  </a:cubicBezTo>
                  <a:cubicBezTo>
                    <a:pt x="66" y="25"/>
                    <a:pt x="70" y="23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0" y="23"/>
                    <a:pt x="69" y="24"/>
                    <a:pt x="67" y="25"/>
                  </a:cubicBezTo>
                  <a:cubicBezTo>
                    <a:pt x="64" y="27"/>
                    <a:pt x="61" y="30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moveTo>
                    <a:pt x="8" y="35"/>
                  </a:moveTo>
                  <a:cubicBezTo>
                    <a:pt x="8" y="35"/>
                    <a:pt x="8" y="34"/>
                    <a:pt x="8" y="33"/>
                  </a:cubicBezTo>
                  <a:cubicBezTo>
                    <a:pt x="10" y="33"/>
                    <a:pt x="12" y="32"/>
                    <a:pt x="13" y="30"/>
                  </a:cubicBezTo>
                  <a:cubicBezTo>
                    <a:pt x="16" y="29"/>
                    <a:pt x="19" y="27"/>
                    <a:pt x="22" y="26"/>
                  </a:cubicBezTo>
                  <a:cubicBezTo>
                    <a:pt x="25" y="24"/>
                    <a:pt x="29" y="21"/>
                    <a:pt x="32" y="19"/>
                  </a:cubicBezTo>
                  <a:cubicBezTo>
                    <a:pt x="29" y="21"/>
                    <a:pt x="27" y="23"/>
                    <a:pt x="24" y="24"/>
                  </a:cubicBezTo>
                  <a:cubicBezTo>
                    <a:pt x="19" y="28"/>
                    <a:pt x="14" y="32"/>
                    <a:pt x="8" y="35"/>
                  </a:cubicBezTo>
                  <a:moveTo>
                    <a:pt x="44" y="33"/>
                  </a:moveTo>
                  <a:cubicBezTo>
                    <a:pt x="48" y="31"/>
                    <a:pt x="51" y="28"/>
                    <a:pt x="55" y="26"/>
                  </a:cubicBezTo>
                  <a:cubicBezTo>
                    <a:pt x="59" y="24"/>
                    <a:pt x="63" y="22"/>
                    <a:pt x="67" y="19"/>
                  </a:cubicBezTo>
                  <a:cubicBezTo>
                    <a:pt x="65" y="21"/>
                    <a:pt x="63" y="22"/>
                    <a:pt x="60" y="23"/>
                  </a:cubicBezTo>
                  <a:cubicBezTo>
                    <a:pt x="56" y="26"/>
                    <a:pt x="51" y="29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moveTo>
                    <a:pt x="55" y="32"/>
                  </a:moveTo>
                  <a:cubicBezTo>
                    <a:pt x="55" y="32"/>
                    <a:pt x="57" y="31"/>
                    <a:pt x="57" y="30"/>
                  </a:cubicBezTo>
                  <a:cubicBezTo>
                    <a:pt x="60" y="28"/>
                    <a:pt x="62" y="26"/>
                    <a:pt x="65" y="25"/>
                  </a:cubicBezTo>
                  <a:cubicBezTo>
                    <a:pt x="69" y="23"/>
                    <a:pt x="73" y="20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9"/>
                    <a:pt x="79" y="20"/>
                    <a:pt x="80" y="21"/>
                  </a:cubicBezTo>
                  <a:cubicBezTo>
                    <a:pt x="80" y="22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6" y="24"/>
                    <a:pt x="75" y="26"/>
                    <a:pt x="73" y="28"/>
                  </a:cubicBezTo>
                  <a:cubicBezTo>
                    <a:pt x="71" y="29"/>
                    <a:pt x="69" y="31"/>
                    <a:pt x="66" y="32"/>
                  </a:cubicBezTo>
                  <a:cubicBezTo>
                    <a:pt x="64" y="34"/>
                    <a:pt x="62" y="35"/>
                    <a:pt x="60" y="37"/>
                  </a:cubicBezTo>
                  <a:cubicBezTo>
                    <a:pt x="60" y="36"/>
                    <a:pt x="61" y="35"/>
                    <a:pt x="62" y="35"/>
                  </a:cubicBezTo>
                  <a:cubicBezTo>
                    <a:pt x="63" y="34"/>
                    <a:pt x="64" y="33"/>
                    <a:pt x="66" y="32"/>
                  </a:cubicBezTo>
                  <a:cubicBezTo>
                    <a:pt x="68" y="31"/>
                    <a:pt x="69" y="29"/>
                    <a:pt x="71" y="28"/>
                  </a:cubicBezTo>
                  <a:cubicBezTo>
                    <a:pt x="73" y="26"/>
                    <a:pt x="75" y="24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5"/>
                    <a:pt x="70" y="27"/>
                  </a:cubicBezTo>
                  <a:cubicBezTo>
                    <a:pt x="67" y="29"/>
                    <a:pt x="64" y="32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4"/>
                    <a:pt x="59" y="34"/>
                    <a:pt x="60" y="34"/>
                  </a:cubicBezTo>
                  <a:cubicBezTo>
                    <a:pt x="61" y="33"/>
                    <a:pt x="62" y="32"/>
                    <a:pt x="63" y="31"/>
                  </a:cubicBezTo>
                  <a:cubicBezTo>
                    <a:pt x="65" y="29"/>
                    <a:pt x="67" y="28"/>
                    <a:pt x="68" y="27"/>
                  </a:cubicBezTo>
                  <a:cubicBezTo>
                    <a:pt x="71" y="25"/>
                    <a:pt x="74" y="23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0"/>
                    <a:pt x="7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2"/>
                    <a:pt x="72" y="23"/>
                    <a:pt x="69" y="25"/>
                  </a:cubicBezTo>
                  <a:cubicBezTo>
                    <a:pt x="66" y="27"/>
                    <a:pt x="63" y="30"/>
                    <a:pt x="60" y="31"/>
                  </a:cubicBezTo>
                  <a:cubicBezTo>
                    <a:pt x="60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70" y="24"/>
                    <a:pt x="74" y="22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1" y="22"/>
                    <a:pt x="66" y="25"/>
                    <a:pt x="61" y="28"/>
                  </a:cubicBezTo>
                  <a:cubicBezTo>
                    <a:pt x="60" y="29"/>
                    <a:pt x="58" y="30"/>
                    <a:pt x="57" y="31"/>
                  </a:cubicBezTo>
                  <a:cubicBezTo>
                    <a:pt x="56" y="32"/>
                    <a:pt x="55" y="32"/>
                    <a:pt x="55" y="32"/>
                  </a:cubicBezTo>
                  <a:moveTo>
                    <a:pt x="64" y="22"/>
                  </a:moveTo>
                  <a:cubicBezTo>
                    <a:pt x="67" y="21"/>
                    <a:pt x="70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9"/>
                    <a:pt x="70" y="20"/>
                    <a:pt x="68" y="20"/>
                  </a:cubicBezTo>
                  <a:cubicBezTo>
                    <a:pt x="67" y="21"/>
                    <a:pt x="66" y="22"/>
                    <a:pt x="64" y="22"/>
                  </a:cubicBezTo>
                  <a:moveTo>
                    <a:pt x="7" y="21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8" y="18"/>
                    <a:pt x="9" y="18"/>
                    <a:pt x="11" y="17"/>
                  </a:cubicBezTo>
                  <a:cubicBezTo>
                    <a:pt x="10" y="17"/>
                    <a:pt x="8" y="20"/>
                    <a:pt x="7" y="21"/>
                  </a:cubicBezTo>
                  <a:moveTo>
                    <a:pt x="8" y="30"/>
                  </a:moveTo>
                  <a:cubicBezTo>
                    <a:pt x="8" y="29"/>
                    <a:pt x="8" y="28"/>
                    <a:pt x="8" y="28"/>
                  </a:cubicBezTo>
                  <a:cubicBezTo>
                    <a:pt x="15" y="25"/>
                    <a:pt x="21" y="20"/>
                    <a:pt x="28" y="17"/>
                  </a:cubicBezTo>
                  <a:cubicBezTo>
                    <a:pt x="27" y="17"/>
                    <a:pt x="27" y="18"/>
                    <a:pt x="26" y="18"/>
                  </a:cubicBezTo>
                  <a:cubicBezTo>
                    <a:pt x="24" y="19"/>
                    <a:pt x="22" y="21"/>
                    <a:pt x="20" y="22"/>
                  </a:cubicBezTo>
                  <a:cubicBezTo>
                    <a:pt x="16" y="25"/>
                    <a:pt x="12" y="27"/>
                    <a:pt x="8" y="30"/>
                  </a:cubicBezTo>
                  <a:moveTo>
                    <a:pt x="52" y="32"/>
                  </a:moveTo>
                  <a:cubicBezTo>
                    <a:pt x="52" y="32"/>
                    <a:pt x="55" y="29"/>
                    <a:pt x="56" y="29"/>
                  </a:cubicBezTo>
                  <a:cubicBezTo>
                    <a:pt x="56" y="28"/>
                    <a:pt x="57" y="27"/>
                    <a:pt x="58" y="27"/>
                  </a:cubicBezTo>
                  <a:cubicBezTo>
                    <a:pt x="59" y="26"/>
                    <a:pt x="60" y="26"/>
                    <a:pt x="61" y="25"/>
                  </a:cubicBezTo>
                  <a:cubicBezTo>
                    <a:pt x="66" y="22"/>
                    <a:pt x="71" y="20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2" y="19"/>
                    <a:pt x="68" y="21"/>
                    <a:pt x="65" y="24"/>
                  </a:cubicBezTo>
                  <a:cubicBezTo>
                    <a:pt x="62" y="25"/>
                    <a:pt x="60" y="26"/>
                    <a:pt x="58" y="28"/>
                  </a:cubicBezTo>
                  <a:cubicBezTo>
                    <a:pt x="57" y="29"/>
                    <a:pt x="55" y="30"/>
                    <a:pt x="54" y="31"/>
                  </a:cubicBezTo>
                  <a:cubicBezTo>
                    <a:pt x="53" y="31"/>
                    <a:pt x="52" y="32"/>
                    <a:pt x="52" y="32"/>
                  </a:cubicBezTo>
                  <a:moveTo>
                    <a:pt x="8" y="23"/>
                  </a:moveTo>
                  <a:cubicBezTo>
                    <a:pt x="7" y="23"/>
                    <a:pt x="7" y="22"/>
                    <a:pt x="7" y="22"/>
                  </a:cubicBezTo>
                  <a:cubicBezTo>
                    <a:pt x="10" y="21"/>
                    <a:pt x="12" y="19"/>
                    <a:pt x="14" y="18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5" y="18"/>
                    <a:pt x="14" y="19"/>
                    <a:pt x="12" y="20"/>
                  </a:cubicBezTo>
                  <a:cubicBezTo>
                    <a:pt x="11" y="21"/>
                    <a:pt x="9" y="22"/>
                    <a:pt x="8" y="23"/>
                  </a:cubicBezTo>
                  <a:moveTo>
                    <a:pt x="8" y="23"/>
                  </a:moveTo>
                  <a:cubicBezTo>
                    <a:pt x="8" y="23"/>
                    <a:pt x="11" y="21"/>
                    <a:pt x="12" y="21"/>
                  </a:cubicBezTo>
                  <a:cubicBezTo>
                    <a:pt x="14" y="19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17" y="18"/>
                    <a:pt x="14" y="21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moveTo>
                    <a:pt x="8" y="25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0" y="23"/>
                    <a:pt x="12" y="22"/>
                    <a:pt x="15" y="20"/>
                  </a:cubicBezTo>
                  <a:cubicBezTo>
                    <a:pt x="16" y="19"/>
                    <a:pt x="17" y="19"/>
                    <a:pt x="19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0"/>
                    <a:pt x="12" y="22"/>
                    <a:pt x="8" y="25"/>
                  </a:cubicBezTo>
                  <a:moveTo>
                    <a:pt x="9" y="25"/>
                  </a:moveTo>
                  <a:cubicBezTo>
                    <a:pt x="8" y="25"/>
                    <a:pt x="10" y="24"/>
                    <a:pt x="11" y="23"/>
                  </a:cubicBezTo>
                  <a:cubicBezTo>
                    <a:pt x="13" y="23"/>
                    <a:pt x="14" y="22"/>
                    <a:pt x="16" y="21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19" y="18"/>
                    <a:pt x="15" y="23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6" y="18"/>
                  </a:move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11" y="16"/>
                    <a:pt x="13" y="16"/>
                    <a:pt x="16" y="16"/>
                  </a:cubicBezTo>
                  <a:cubicBezTo>
                    <a:pt x="14" y="17"/>
                    <a:pt x="12" y="18"/>
                    <a:pt x="11" y="20"/>
                  </a:cubicBezTo>
                  <a:cubicBezTo>
                    <a:pt x="11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11" y="18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8" y="27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4" y="25"/>
                    <a:pt x="18" y="20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5" y="23"/>
                    <a:pt x="12" y="25"/>
                    <a:pt x="8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11" y="26"/>
                  </a:cubicBezTo>
                  <a:cubicBezTo>
                    <a:pt x="13" y="25"/>
                    <a:pt x="15" y="24"/>
                    <a:pt x="17" y="23"/>
                  </a:cubicBezTo>
                  <a:cubicBezTo>
                    <a:pt x="20" y="21"/>
                    <a:pt x="23" y="18"/>
                    <a:pt x="26" y="16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22" y="18"/>
                    <a:pt x="17" y="23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6" y="18"/>
                  </a:moveTo>
                  <a:cubicBezTo>
                    <a:pt x="5" y="17"/>
                    <a:pt x="5" y="17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moveTo>
                    <a:pt x="9" y="30"/>
                  </a:moveTo>
                  <a:cubicBezTo>
                    <a:pt x="8" y="30"/>
                    <a:pt x="10" y="29"/>
                    <a:pt x="12" y="28"/>
                  </a:cubicBezTo>
                  <a:cubicBezTo>
                    <a:pt x="14" y="26"/>
                    <a:pt x="16" y="25"/>
                    <a:pt x="18" y="24"/>
                  </a:cubicBezTo>
                  <a:cubicBezTo>
                    <a:pt x="22" y="21"/>
                    <a:pt x="26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25" y="20"/>
                    <a:pt x="18" y="25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9" y="18"/>
                    <a:pt x="30" y="18"/>
                  </a:cubicBezTo>
                  <a:cubicBezTo>
                    <a:pt x="31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29" y="19"/>
                    <a:pt x="27" y="20"/>
                  </a:cubicBezTo>
                  <a:moveTo>
                    <a:pt x="9" y="33"/>
                  </a:moveTo>
                  <a:cubicBezTo>
                    <a:pt x="10" y="32"/>
                    <a:pt x="11" y="30"/>
                    <a:pt x="13" y="29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5" y="21"/>
                    <a:pt x="30" y="19"/>
                    <a:pt x="34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34" y="17"/>
                    <a:pt x="30" y="20"/>
                    <a:pt x="27" y="22"/>
                  </a:cubicBezTo>
                  <a:cubicBezTo>
                    <a:pt x="24" y="24"/>
                    <a:pt x="22" y="25"/>
                    <a:pt x="19" y="26"/>
                  </a:cubicBezTo>
                  <a:cubicBezTo>
                    <a:pt x="16" y="28"/>
                    <a:pt x="14" y="29"/>
                    <a:pt x="11" y="31"/>
                  </a:cubicBezTo>
                  <a:cubicBezTo>
                    <a:pt x="11" y="32"/>
                    <a:pt x="9" y="32"/>
                    <a:pt x="9" y="33"/>
                  </a:cubicBezTo>
                  <a:moveTo>
                    <a:pt x="11" y="35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6" y="31"/>
                    <a:pt x="19" y="28"/>
                    <a:pt x="22" y="26"/>
                  </a:cubicBezTo>
                  <a:cubicBezTo>
                    <a:pt x="28" y="22"/>
                    <a:pt x="34" y="18"/>
                    <a:pt x="40" y="15"/>
                  </a:cubicBezTo>
                  <a:cubicBezTo>
                    <a:pt x="41" y="15"/>
                    <a:pt x="43" y="15"/>
                    <a:pt x="44" y="15"/>
                  </a:cubicBezTo>
                  <a:cubicBezTo>
                    <a:pt x="41" y="16"/>
                    <a:pt x="39" y="18"/>
                    <a:pt x="36" y="20"/>
                  </a:cubicBezTo>
                  <a:cubicBezTo>
                    <a:pt x="34" y="21"/>
                    <a:pt x="32" y="22"/>
                    <a:pt x="30" y="23"/>
                  </a:cubicBezTo>
                  <a:cubicBezTo>
                    <a:pt x="24" y="27"/>
                    <a:pt x="18" y="30"/>
                    <a:pt x="13" y="34"/>
                  </a:cubicBezTo>
                  <a:cubicBezTo>
                    <a:pt x="12" y="34"/>
                    <a:pt x="11" y="34"/>
                    <a:pt x="11" y="35"/>
                  </a:cubicBezTo>
                  <a:moveTo>
                    <a:pt x="15" y="35"/>
                  </a:moveTo>
                  <a:cubicBezTo>
                    <a:pt x="20" y="33"/>
                    <a:pt x="25" y="30"/>
                    <a:pt x="31" y="27"/>
                  </a:cubicBezTo>
                  <a:cubicBezTo>
                    <a:pt x="34" y="25"/>
                    <a:pt x="36" y="24"/>
                    <a:pt x="39" y="22"/>
                  </a:cubicBezTo>
                  <a:cubicBezTo>
                    <a:pt x="42" y="21"/>
                    <a:pt x="45" y="18"/>
                    <a:pt x="48" y="17"/>
                  </a:cubicBezTo>
                  <a:cubicBezTo>
                    <a:pt x="49" y="16"/>
                    <a:pt x="51" y="15"/>
                    <a:pt x="52" y="15"/>
                  </a:cubicBezTo>
                  <a:cubicBezTo>
                    <a:pt x="51" y="15"/>
                    <a:pt x="50" y="15"/>
                    <a:pt x="49" y="16"/>
                  </a:cubicBezTo>
                  <a:cubicBezTo>
                    <a:pt x="46" y="18"/>
                    <a:pt x="43" y="20"/>
                    <a:pt x="40" y="22"/>
                  </a:cubicBezTo>
                  <a:cubicBezTo>
                    <a:pt x="34" y="26"/>
                    <a:pt x="28" y="3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5"/>
                    <a:pt x="17" y="35"/>
                    <a:pt x="15" y="35"/>
                  </a:cubicBezTo>
                  <a:moveTo>
                    <a:pt x="37" y="33"/>
                  </a:moveTo>
                  <a:cubicBezTo>
                    <a:pt x="48" y="28"/>
                    <a:pt x="58" y="22"/>
                    <a:pt x="68" y="16"/>
                  </a:cubicBezTo>
                  <a:cubicBezTo>
                    <a:pt x="69" y="16"/>
                    <a:pt x="71" y="14"/>
                    <a:pt x="71" y="14"/>
                  </a:cubicBezTo>
                  <a:cubicBezTo>
                    <a:pt x="71" y="14"/>
                    <a:pt x="71" y="15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3" y="20"/>
                    <a:pt x="60" y="22"/>
                    <a:pt x="57" y="23"/>
                  </a:cubicBezTo>
                  <a:cubicBezTo>
                    <a:pt x="52" y="26"/>
                    <a:pt x="48" y="30"/>
                    <a:pt x="43" y="33"/>
                  </a:cubicBezTo>
                  <a:cubicBezTo>
                    <a:pt x="41" y="33"/>
                    <a:pt x="39" y="33"/>
                    <a:pt x="37" y="33"/>
                  </a:cubicBezTo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22" y="31"/>
                    <a:pt x="25" y="28"/>
                    <a:pt x="28" y="26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9" y="19"/>
                    <a:pt x="42" y="17"/>
                    <a:pt x="46" y="15"/>
                  </a:cubicBezTo>
                  <a:cubicBezTo>
                    <a:pt x="48" y="14"/>
                    <a:pt x="50" y="14"/>
                    <a:pt x="52" y="14"/>
                  </a:cubicBezTo>
                  <a:cubicBezTo>
                    <a:pt x="47" y="16"/>
                    <a:pt x="43" y="19"/>
                    <a:pt x="39" y="22"/>
                  </a:cubicBezTo>
                  <a:cubicBezTo>
                    <a:pt x="36" y="23"/>
                    <a:pt x="33" y="25"/>
                    <a:pt x="30" y="26"/>
                  </a:cubicBezTo>
                  <a:cubicBezTo>
                    <a:pt x="27" y="28"/>
                    <a:pt x="24" y="30"/>
                    <a:pt x="21" y="32"/>
                  </a:cubicBezTo>
                  <a:cubicBezTo>
                    <a:pt x="19" y="33"/>
                    <a:pt x="17" y="34"/>
                    <a:pt x="15" y="35"/>
                  </a:cubicBezTo>
                  <a:moveTo>
                    <a:pt x="62" y="21"/>
                  </a:moveTo>
                  <a:cubicBezTo>
                    <a:pt x="66" y="19"/>
                    <a:pt x="69" y="17"/>
                    <a:pt x="72" y="14"/>
                  </a:cubicBezTo>
                  <a:cubicBezTo>
                    <a:pt x="73" y="15"/>
                    <a:pt x="74" y="16"/>
                    <a:pt x="75" y="16"/>
                  </a:cubicBezTo>
                  <a:cubicBezTo>
                    <a:pt x="69" y="19"/>
                    <a:pt x="63" y="22"/>
                    <a:pt x="58" y="26"/>
                  </a:cubicBezTo>
                  <a:cubicBezTo>
                    <a:pt x="55" y="28"/>
                    <a:pt x="53" y="29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29"/>
                    <a:pt x="54" y="28"/>
                  </a:cubicBezTo>
                  <a:cubicBezTo>
                    <a:pt x="60" y="24"/>
                    <a:pt x="65" y="21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7"/>
                    <a:pt x="66" y="19"/>
                    <a:pt x="62" y="21"/>
                  </a:cubicBezTo>
                  <a:moveTo>
                    <a:pt x="22" y="35"/>
                  </a:moveTo>
                  <a:cubicBezTo>
                    <a:pt x="34" y="30"/>
                    <a:pt x="44" y="22"/>
                    <a:pt x="55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6" y="15"/>
                    <a:pt x="55" y="16"/>
                    <a:pt x="53" y="17"/>
                  </a:cubicBezTo>
                  <a:cubicBezTo>
                    <a:pt x="50" y="19"/>
                    <a:pt x="47" y="21"/>
                    <a:pt x="44" y="22"/>
                  </a:cubicBezTo>
                  <a:cubicBezTo>
                    <a:pt x="38" y="26"/>
                    <a:pt x="33" y="30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5"/>
                    <a:pt x="24" y="35"/>
                    <a:pt x="22" y="35"/>
                  </a:cubicBezTo>
                  <a:moveTo>
                    <a:pt x="27" y="34"/>
                  </a:moveTo>
                  <a:cubicBezTo>
                    <a:pt x="31" y="34"/>
                    <a:pt x="34" y="32"/>
                    <a:pt x="37" y="30"/>
                  </a:cubicBezTo>
                  <a:cubicBezTo>
                    <a:pt x="40" y="28"/>
                    <a:pt x="44" y="26"/>
                    <a:pt x="47" y="24"/>
                  </a:cubicBezTo>
                  <a:cubicBezTo>
                    <a:pt x="51" y="22"/>
                    <a:pt x="55" y="20"/>
                    <a:pt x="58" y="18"/>
                  </a:cubicBezTo>
                  <a:cubicBezTo>
                    <a:pt x="61" y="15"/>
                    <a:pt x="65" y="14"/>
                    <a:pt x="68" y="12"/>
                  </a:cubicBezTo>
                  <a:cubicBezTo>
                    <a:pt x="69" y="13"/>
                    <a:pt x="70" y="13"/>
                    <a:pt x="71" y="14"/>
                  </a:cubicBezTo>
                  <a:cubicBezTo>
                    <a:pt x="66" y="16"/>
                    <a:pt x="62" y="19"/>
                    <a:pt x="58" y="22"/>
                  </a:cubicBezTo>
                  <a:cubicBezTo>
                    <a:pt x="52" y="25"/>
                    <a:pt x="46" y="29"/>
                    <a:pt x="40" y="32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6" y="27"/>
                    <a:pt x="48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3"/>
                    <a:pt x="58" y="20"/>
                    <a:pt x="62" y="18"/>
                  </a:cubicBezTo>
                  <a:cubicBezTo>
                    <a:pt x="64" y="16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5"/>
                    <a:pt x="65" y="16"/>
                    <a:pt x="63" y="17"/>
                  </a:cubicBezTo>
                  <a:cubicBezTo>
                    <a:pt x="62" y="17"/>
                    <a:pt x="61" y="18"/>
                    <a:pt x="60" y="18"/>
                  </a:cubicBezTo>
                  <a:cubicBezTo>
                    <a:pt x="57" y="20"/>
                    <a:pt x="54" y="22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4" y="27"/>
                    <a:pt x="38" y="30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moveTo>
                    <a:pt x="56" y="14"/>
                  </a:moveTo>
                  <a:cubicBezTo>
                    <a:pt x="58" y="13"/>
                    <a:pt x="59" y="13"/>
                    <a:pt x="60" y="12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3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0" y="14"/>
                    <a:pt x="59" y="14"/>
                  </a:cubicBezTo>
                  <a:cubicBezTo>
                    <a:pt x="58" y="14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0" y="15"/>
                    <a:pt x="62" y="13"/>
                    <a:pt x="65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7" y="12"/>
                    <a:pt x="65" y="13"/>
                    <a:pt x="64" y="13"/>
                  </a:cubicBezTo>
                  <a:cubicBezTo>
                    <a:pt x="63" y="14"/>
                    <a:pt x="61" y="14"/>
                    <a:pt x="60" y="15"/>
                  </a:cubicBezTo>
                  <a:cubicBezTo>
                    <a:pt x="57" y="17"/>
                    <a:pt x="54" y="20"/>
                    <a:pt x="51" y="22"/>
                  </a:cubicBezTo>
                  <a:cubicBezTo>
                    <a:pt x="47" y="24"/>
                    <a:pt x="43" y="26"/>
                    <a:pt x="39" y="28"/>
                  </a:cubicBezTo>
                  <a:cubicBezTo>
                    <a:pt x="36" y="30"/>
                    <a:pt x="33" y="32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31" y="32"/>
                    <a:pt x="31" y="32"/>
                  </a:cubicBezTo>
                  <a:cubicBezTo>
                    <a:pt x="33" y="30"/>
                    <a:pt x="35" y="29"/>
                    <a:pt x="37" y="28"/>
                  </a:cubicBezTo>
                  <a:cubicBezTo>
                    <a:pt x="44" y="23"/>
                    <a:pt x="52" y="19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8" y="18"/>
                    <a:pt x="37" y="26"/>
                    <a:pt x="26" y="32"/>
                  </a:cubicBezTo>
                  <a:cubicBezTo>
                    <a:pt x="26" y="33"/>
                    <a:pt x="23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5" y="32"/>
                    <a:pt x="27" y="31"/>
                    <a:pt x="28" y="30"/>
                  </a:cubicBezTo>
                  <a:cubicBezTo>
                    <a:pt x="31" y="28"/>
                    <a:pt x="34" y="26"/>
                    <a:pt x="37" y="25"/>
                  </a:cubicBezTo>
                  <a:cubicBezTo>
                    <a:pt x="43" y="21"/>
                    <a:pt x="48" y="17"/>
                    <a:pt x="54" y="14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56" y="12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2"/>
                    <a:pt x="56" y="12"/>
                  </a:cubicBezTo>
                  <a:moveTo>
                    <a:pt x="56" y="10"/>
                  </a:moveTo>
                  <a:cubicBezTo>
                    <a:pt x="56" y="10"/>
                    <a:pt x="56" y="9"/>
                    <a:pt x="56" y="9"/>
                  </a:cubicBezTo>
                  <a:cubicBezTo>
                    <a:pt x="57" y="9"/>
                    <a:pt x="58" y="9"/>
                    <a:pt x="58" y="8"/>
                  </a:cubicBezTo>
                  <a:cubicBezTo>
                    <a:pt x="58" y="9"/>
                    <a:pt x="57" y="9"/>
                    <a:pt x="56" y="10"/>
                  </a:cubicBezTo>
                  <a:moveTo>
                    <a:pt x="56" y="6"/>
                  </a:moveTo>
                  <a:cubicBezTo>
                    <a:pt x="57" y="6"/>
                    <a:pt x="57" y="6"/>
                    <a:pt x="58" y="6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moveTo>
                    <a:pt x="57" y="5"/>
                  </a:moveTo>
                  <a:cubicBezTo>
                    <a:pt x="56" y="5"/>
                    <a:pt x="57" y="5"/>
                    <a:pt x="57" y="4"/>
                  </a:cubicBezTo>
                  <a:cubicBezTo>
                    <a:pt x="60" y="6"/>
                    <a:pt x="64" y="9"/>
                    <a:pt x="68" y="11"/>
                  </a:cubicBezTo>
                  <a:cubicBezTo>
                    <a:pt x="67" y="11"/>
                    <a:pt x="66" y="11"/>
                    <a:pt x="65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59" y="12"/>
                    <a:pt x="61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59" y="11"/>
                    <a:pt x="58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8" y="11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57" y="10"/>
                    <a:pt x="57" y="10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8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moveTo>
                    <a:pt x="56" y="4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5" y="0"/>
                  </a:moveTo>
                  <a:cubicBezTo>
                    <a:pt x="54" y="0"/>
                    <a:pt x="54" y="1"/>
                    <a:pt x="54" y="2"/>
                  </a:cubicBezTo>
                  <a:cubicBezTo>
                    <a:pt x="55" y="5"/>
                    <a:pt x="54" y="9"/>
                    <a:pt x="54" y="12"/>
                  </a:cubicBezTo>
                  <a:cubicBezTo>
                    <a:pt x="41" y="13"/>
                    <a:pt x="29" y="14"/>
                    <a:pt x="16" y="14"/>
                  </a:cubicBezTo>
                  <a:cubicBezTo>
                    <a:pt x="11" y="14"/>
                    <a:pt x="7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6" y="21"/>
                    <a:pt x="7" y="30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3" y="37"/>
                    <a:pt x="40" y="35"/>
                    <a:pt x="57" y="34"/>
                  </a:cubicBezTo>
                  <a:cubicBezTo>
                    <a:pt x="57" y="37"/>
                    <a:pt x="57" y="40"/>
                    <a:pt x="57" y="43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36"/>
                    <a:pt x="75" y="29"/>
                    <a:pt x="83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8" y="9"/>
                  </a:cubicBezTo>
                  <a:cubicBezTo>
                    <a:pt x="64" y="6"/>
                    <a:pt x="60" y="3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4873294" y="4880454"/>
              <a:ext cx="433388" cy="230188"/>
            </a:xfrm>
            <a:custGeom>
              <a:avLst/>
              <a:gdLst>
                <a:gd name="T0" fmla="*/ 72 w 102"/>
                <a:gd name="T1" fmla="*/ 40 h 54"/>
                <a:gd name="T2" fmla="*/ 62 w 102"/>
                <a:gd name="T3" fmla="*/ 39 h 54"/>
                <a:gd name="T4" fmla="*/ 10 w 102"/>
                <a:gd name="T5" fmla="*/ 40 h 54"/>
                <a:gd name="T6" fmla="*/ 89 w 102"/>
                <a:gd name="T7" fmla="*/ 35 h 54"/>
                <a:gd name="T8" fmla="*/ 64 w 102"/>
                <a:gd name="T9" fmla="*/ 39 h 54"/>
                <a:gd name="T10" fmla="*/ 72 w 102"/>
                <a:gd name="T11" fmla="*/ 45 h 54"/>
                <a:gd name="T12" fmla="*/ 31 w 102"/>
                <a:gd name="T13" fmla="*/ 32 h 54"/>
                <a:gd name="T14" fmla="*/ 63 w 102"/>
                <a:gd name="T15" fmla="*/ 34 h 54"/>
                <a:gd name="T16" fmla="*/ 77 w 102"/>
                <a:gd name="T17" fmla="*/ 34 h 54"/>
                <a:gd name="T18" fmla="*/ 10 w 102"/>
                <a:gd name="T19" fmla="*/ 43 h 54"/>
                <a:gd name="T20" fmla="*/ 54 w 102"/>
                <a:gd name="T21" fmla="*/ 40 h 54"/>
                <a:gd name="T22" fmla="*/ 68 w 102"/>
                <a:gd name="T23" fmla="*/ 39 h 54"/>
                <a:gd name="T24" fmla="*/ 96 w 102"/>
                <a:gd name="T25" fmla="*/ 28 h 54"/>
                <a:gd name="T26" fmla="*/ 95 w 102"/>
                <a:gd name="T27" fmla="*/ 28 h 54"/>
                <a:gd name="T28" fmla="*/ 73 w 102"/>
                <a:gd name="T29" fmla="*/ 42 h 54"/>
                <a:gd name="T30" fmla="*/ 97 w 102"/>
                <a:gd name="T31" fmla="*/ 24 h 54"/>
                <a:gd name="T32" fmla="*/ 83 w 102"/>
                <a:gd name="T33" fmla="*/ 31 h 54"/>
                <a:gd name="T34" fmla="*/ 79 w 102"/>
                <a:gd name="T35" fmla="*/ 27 h 54"/>
                <a:gd name="T36" fmla="*/ 7 w 102"/>
                <a:gd name="T37" fmla="*/ 23 h 54"/>
                <a:gd name="T38" fmla="*/ 24 w 102"/>
                <a:gd name="T39" fmla="*/ 27 h 54"/>
                <a:gd name="T40" fmla="*/ 94 w 102"/>
                <a:gd name="T41" fmla="*/ 21 h 54"/>
                <a:gd name="T42" fmla="*/ 18 w 102"/>
                <a:gd name="T43" fmla="*/ 21 h 54"/>
                <a:gd name="T44" fmla="*/ 8 w 102"/>
                <a:gd name="T45" fmla="*/ 21 h 54"/>
                <a:gd name="T46" fmla="*/ 21 w 102"/>
                <a:gd name="T47" fmla="*/ 20 h 54"/>
                <a:gd name="T48" fmla="*/ 23 w 102"/>
                <a:gd name="T49" fmla="*/ 21 h 54"/>
                <a:gd name="T50" fmla="*/ 27 w 102"/>
                <a:gd name="T51" fmla="*/ 20 h 54"/>
                <a:gd name="T52" fmla="*/ 19 w 102"/>
                <a:gd name="T53" fmla="*/ 20 h 54"/>
                <a:gd name="T54" fmla="*/ 7 w 102"/>
                <a:gd name="T55" fmla="*/ 22 h 54"/>
                <a:gd name="T56" fmla="*/ 22 w 102"/>
                <a:gd name="T57" fmla="*/ 25 h 54"/>
                <a:gd name="T58" fmla="*/ 13 w 102"/>
                <a:gd name="T59" fmla="*/ 32 h 54"/>
                <a:gd name="T60" fmla="*/ 10 w 102"/>
                <a:gd name="T61" fmla="*/ 37 h 54"/>
                <a:gd name="T62" fmla="*/ 10 w 102"/>
                <a:gd name="T63" fmla="*/ 37 h 54"/>
                <a:gd name="T64" fmla="*/ 10 w 102"/>
                <a:gd name="T65" fmla="*/ 40 h 54"/>
                <a:gd name="T66" fmla="*/ 14 w 102"/>
                <a:gd name="T67" fmla="*/ 38 h 54"/>
                <a:gd name="T68" fmla="*/ 44 w 102"/>
                <a:gd name="T69" fmla="*/ 24 h 54"/>
                <a:gd name="T70" fmla="*/ 59 w 102"/>
                <a:gd name="T71" fmla="*/ 20 h 54"/>
                <a:gd name="T72" fmla="*/ 46 w 102"/>
                <a:gd name="T73" fmla="*/ 41 h 54"/>
                <a:gd name="T74" fmla="*/ 46 w 102"/>
                <a:gd name="T75" fmla="*/ 41 h 54"/>
                <a:gd name="T76" fmla="*/ 61 w 102"/>
                <a:gd name="T77" fmla="*/ 38 h 54"/>
                <a:gd name="T78" fmla="*/ 77 w 102"/>
                <a:gd name="T79" fmla="*/ 26 h 54"/>
                <a:gd name="T80" fmla="*/ 63 w 102"/>
                <a:gd name="T81" fmla="*/ 17 h 54"/>
                <a:gd name="T82" fmla="*/ 71 w 102"/>
                <a:gd name="T83" fmla="*/ 17 h 54"/>
                <a:gd name="T84" fmla="*/ 45 w 102"/>
                <a:gd name="T85" fmla="*/ 37 h 54"/>
                <a:gd name="T86" fmla="*/ 46 w 102"/>
                <a:gd name="T87" fmla="*/ 40 h 54"/>
                <a:gd name="T88" fmla="*/ 86 w 102"/>
                <a:gd name="T89" fmla="*/ 16 h 54"/>
                <a:gd name="T90" fmla="*/ 62 w 102"/>
                <a:gd name="T91" fmla="*/ 29 h 54"/>
                <a:gd name="T92" fmla="*/ 80 w 102"/>
                <a:gd name="T93" fmla="*/ 13 h 54"/>
                <a:gd name="T94" fmla="*/ 70 w 102"/>
                <a:gd name="T95" fmla="*/ 19 h 54"/>
                <a:gd name="T96" fmla="*/ 35 w 102"/>
                <a:gd name="T97" fmla="*/ 41 h 54"/>
                <a:gd name="T98" fmla="*/ 28 w 102"/>
                <a:gd name="T99" fmla="*/ 42 h 54"/>
                <a:gd name="T100" fmla="*/ 69 w 102"/>
                <a:gd name="T101" fmla="*/ 16 h 54"/>
                <a:gd name="T102" fmla="*/ 70 w 102"/>
                <a:gd name="T103" fmla="*/ 13 h 54"/>
                <a:gd name="T104" fmla="*/ 71 w 102"/>
                <a:gd name="T105" fmla="*/ 7 h 54"/>
                <a:gd name="T106" fmla="*/ 80 w 102"/>
                <a:gd name="T107" fmla="*/ 14 h 54"/>
                <a:gd name="T108" fmla="*/ 76 w 102"/>
                <a:gd name="T109" fmla="*/ 12 h 54"/>
                <a:gd name="T110" fmla="*/ 74 w 102"/>
                <a:gd name="T111" fmla="*/ 10 h 54"/>
                <a:gd name="T112" fmla="*/ 70 w 102"/>
                <a:gd name="T113" fmla="*/ 6 h 54"/>
                <a:gd name="T114" fmla="*/ 67 w 102"/>
                <a:gd name="T115" fmla="*/ 0 h 54"/>
                <a:gd name="T116" fmla="*/ 1 w 102"/>
                <a:gd name="T117" fmla="*/ 19 h 54"/>
                <a:gd name="T118" fmla="*/ 71 w 102"/>
                <a:gd name="T119" fmla="*/ 54 h 54"/>
                <a:gd name="T120" fmla="*/ 84 w 102"/>
                <a:gd name="T121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54">
                  <a:moveTo>
                    <a:pt x="73" y="49"/>
                  </a:moveTo>
                  <a:cubicBezTo>
                    <a:pt x="73" y="48"/>
                    <a:pt x="73" y="47"/>
                    <a:pt x="73" y="46"/>
                  </a:cubicBezTo>
                  <a:cubicBezTo>
                    <a:pt x="77" y="43"/>
                    <a:pt x="81" y="41"/>
                    <a:pt x="85" y="38"/>
                  </a:cubicBezTo>
                  <a:cubicBezTo>
                    <a:pt x="84" y="39"/>
                    <a:pt x="83" y="40"/>
                    <a:pt x="82" y="40"/>
                  </a:cubicBezTo>
                  <a:cubicBezTo>
                    <a:pt x="79" y="43"/>
                    <a:pt x="75" y="45"/>
                    <a:pt x="73" y="49"/>
                  </a:cubicBezTo>
                  <a:moveTo>
                    <a:pt x="72" y="41"/>
                  </a:move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39"/>
                    <a:pt x="76" y="38"/>
                    <a:pt x="78" y="36"/>
                  </a:cubicBezTo>
                  <a:cubicBezTo>
                    <a:pt x="76" y="38"/>
                    <a:pt x="74" y="40"/>
                    <a:pt x="72" y="41"/>
                  </a:cubicBezTo>
                  <a:moveTo>
                    <a:pt x="59" y="40"/>
                  </a:moveTo>
                  <a:cubicBezTo>
                    <a:pt x="61" y="38"/>
                    <a:pt x="64" y="37"/>
                    <a:pt x="66" y="36"/>
                  </a:cubicBezTo>
                  <a:cubicBezTo>
                    <a:pt x="65" y="37"/>
                    <a:pt x="63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40"/>
                    <a:pt x="60" y="40"/>
                    <a:pt x="59" y="40"/>
                  </a:cubicBezTo>
                  <a:moveTo>
                    <a:pt x="40" y="41"/>
                  </a:moveTo>
                  <a:cubicBezTo>
                    <a:pt x="44" y="39"/>
                    <a:pt x="48" y="37"/>
                    <a:pt x="52" y="35"/>
                  </a:cubicBezTo>
                  <a:cubicBezTo>
                    <a:pt x="49" y="37"/>
                    <a:pt x="47" y="3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2" y="41"/>
                    <a:pt x="40" y="41"/>
                  </a:cubicBezTo>
                  <a:moveTo>
                    <a:pt x="10" y="40"/>
                  </a:moveTo>
                  <a:cubicBezTo>
                    <a:pt x="10" y="39"/>
                    <a:pt x="10" y="38"/>
                    <a:pt x="10" y="37"/>
                  </a:cubicBezTo>
                  <a:cubicBezTo>
                    <a:pt x="12" y="37"/>
                    <a:pt x="14" y="36"/>
                    <a:pt x="16" y="35"/>
                  </a:cubicBezTo>
                  <a:cubicBezTo>
                    <a:pt x="14" y="36"/>
                    <a:pt x="12" y="38"/>
                    <a:pt x="10" y="40"/>
                  </a:cubicBezTo>
                  <a:moveTo>
                    <a:pt x="73" y="51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5" y="47"/>
                    <a:pt x="78" y="44"/>
                    <a:pt x="81" y="42"/>
                  </a:cubicBezTo>
                  <a:cubicBezTo>
                    <a:pt x="84" y="40"/>
                    <a:pt x="86" y="37"/>
                    <a:pt x="89" y="35"/>
                  </a:cubicBezTo>
                  <a:cubicBezTo>
                    <a:pt x="89" y="34"/>
                    <a:pt x="90" y="34"/>
                    <a:pt x="91" y="33"/>
                  </a:cubicBezTo>
                  <a:cubicBezTo>
                    <a:pt x="85" y="39"/>
                    <a:pt x="78" y="45"/>
                    <a:pt x="73" y="51"/>
                  </a:cubicBezTo>
                  <a:moveTo>
                    <a:pt x="64" y="39"/>
                  </a:moveTo>
                  <a:cubicBezTo>
                    <a:pt x="68" y="38"/>
                    <a:pt x="71" y="3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4"/>
                    <a:pt x="70" y="37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moveTo>
                    <a:pt x="72" y="45"/>
                  </a:moveTo>
                  <a:cubicBezTo>
                    <a:pt x="72" y="44"/>
                    <a:pt x="72" y="43"/>
                    <a:pt x="72" y="42"/>
                  </a:cubicBezTo>
                  <a:cubicBezTo>
                    <a:pt x="77" y="41"/>
                    <a:pt x="80" y="38"/>
                    <a:pt x="83" y="36"/>
                  </a:cubicBezTo>
                  <a:cubicBezTo>
                    <a:pt x="85" y="34"/>
                    <a:pt x="87" y="32"/>
                    <a:pt x="90" y="3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8" y="32"/>
                    <a:pt x="86" y="34"/>
                    <a:pt x="83" y="37"/>
                  </a:cubicBezTo>
                  <a:cubicBezTo>
                    <a:pt x="80" y="40"/>
                    <a:pt x="76" y="42"/>
                    <a:pt x="72" y="45"/>
                  </a:cubicBezTo>
                  <a:moveTo>
                    <a:pt x="81" y="34"/>
                  </a:moveTo>
                  <a:cubicBezTo>
                    <a:pt x="83" y="33"/>
                    <a:pt x="85" y="31"/>
                    <a:pt x="87" y="30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3" y="33"/>
                    <a:pt x="82" y="33"/>
                    <a:pt x="81" y="34"/>
                  </a:cubicBezTo>
                  <a:moveTo>
                    <a:pt x="10" y="44"/>
                  </a:moveTo>
                  <a:cubicBezTo>
                    <a:pt x="13" y="43"/>
                    <a:pt x="16" y="41"/>
                    <a:pt x="19" y="40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4" y="31"/>
                    <a:pt x="37" y="29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1" y="34"/>
                    <a:pt x="24" y="39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4"/>
                    <a:pt x="12" y="44"/>
                    <a:pt x="10" y="44"/>
                  </a:cubicBezTo>
                  <a:moveTo>
                    <a:pt x="60" y="36"/>
                  </a:moveTo>
                  <a:cubicBezTo>
                    <a:pt x="61" y="35"/>
                    <a:pt x="62" y="34"/>
                    <a:pt x="63" y="34"/>
                  </a:cubicBezTo>
                  <a:cubicBezTo>
                    <a:pt x="66" y="31"/>
                    <a:pt x="69" y="30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1" y="29"/>
                    <a:pt x="70" y="30"/>
                  </a:cubicBezTo>
                  <a:cubicBezTo>
                    <a:pt x="67" y="31"/>
                    <a:pt x="64" y="33"/>
                    <a:pt x="61" y="35"/>
                  </a:cubicBezTo>
                  <a:cubicBezTo>
                    <a:pt x="60" y="36"/>
                    <a:pt x="60" y="36"/>
                    <a:pt x="60" y="36"/>
                  </a:cubicBezTo>
                  <a:moveTo>
                    <a:pt x="69" y="39"/>
                  </a:moveTo>
                  <a:cubicBezTo>
                    <a:pt x="72" y="38"/>
                    <a:pt x="75" y="36"/>
                    <a:pt x="77" y="34"/>
                  </a:cubicBezTo>
                  <a:cubicBezTo>
                    <a:pt x="82" y="31"/>
                    <a:pt x="86" y="28"/>
                    <a:pt x="90" y="26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6" y="28"/>
                    <a:pt x="84" y="30"/>
                    <a:pt x="82" y="31"/>
                  </a:cubicBezTo>
                  <a:cubicBezTo>
                    <a:pt x="79" y="33"/>
                    <a:pt x="75" y="36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9"/>
                    <a:pt x="70" y="39"/>
                    <a:pt x="69" y="39"/>
                  </a:cubicBezTo>
                  <a:moveTo>
                    <a:pt x="10" y="43"/>
                  </a:moveTo>
                  <a:cubicBezTo>
                    <a:pt x="10" y="42"/>
                    <a:pt x="10" y="42"/>
                    <a:pt x="10" y="41"/>
                  </a:cubicBezTo>
                  <a:cubicBezTo>
                    <a:pt x="12" y="40"/>
                    <a:pt x="14" y="39"/>
                    <a:pt x="16" y="37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1" y="29"/>
                    <a:pt x="35" y="26"/>
                    <a:pt x="39" y="23"/>
                  </a:cubicBezTo>
                  <a:cubicBezTo>
                    <a:pt x="36" y="26"/>
                    <a:pt x="33" y="28"/>
                    <a:pt x="30" y="30"/>
                  </a:cubicBezTo>
                  <a:cubicBezTo>
                    <a:pt x="23" y="34"/>
                    <a:pt x="17" y="40"/>
                    <a:pt x="10" y="43"/>
                  </a:cubicBezTo>
                  <a:moveTo>
                    <a:pt x="54" y="40"/>
                  </a:moveTo>
                  <a:cubicBezTo>
                    <a:pt x="59" y="38"/>
                    <a:pt x="63" y="35"/>
                    <a:pt x="67" y="32"/>
                  </a:cubicBezTo>
                  <a:cubicBezTo>
                    <a:pt x="72" y="29"/>
                    <a:pt x="77" y="26"/>
                    <a:pt x="82" y="23"/>
                  </a:cubicBezTo>
                  <a:cubicBezTo>
                    <a:pt x="80" y="25"/>
                    <a:pt x="77" y="27"/>
                    <a:pt x="74" y="29"/>
                  </a:cubicBezTo>
                  <a:cubicBezTo>
                    <a:pt x="68" y="32"/>
                    <a:pt x="63" y="36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moveTo>
                    <a:pt x="68" y="39"/>
                  </a:moveTo>
                  <a:cubicBezTo>
                    <a:pt x="68" y="39"/>
                    <a:pt x="70" y="38"/>
                    <a:pt x="71" y="37"/>
                  </a:cubicBezTo>
                  <a:cubicBezTo>
                    <a:pt x="73" y="34"/>
                    <a:pt x="76" y="32"/>
                    <a:pt x="79" y="30"/>
                  </a:cubicBezTo>
                  <a:cubicBezTo>
                    <a:pt x="84" y="27"/>
                    <a:pt x="89" y="25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6" y="23"/>
                    <a:pt x="97" y="24"/>
                    <a:pt x="99" y="25"/>
                  </a:cubicBezTo>
                  <a:cubicBezTo>
                    <a:pt x="98" y="26"/>
                    <a:pt x="97" y="27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2"/>
                    <a:pt x="89" y="34"/>
                  </a:cubicBezTo>
                  <a:cubicBezTo>
                    <a:pt x="87" y="36"/>
                    <a:pt x="84" y="38"/>
                    <a:pt x="82" y="39"/>
                  </a:cubicBezTo>
                  <a:cubicBezTo>
                    <a:pt x="79" y="41"/>
                    <a:pt x="76" y="43"/>
                    <a:pt x="73" y="45"/>
                  </a:cubicBezTo>
                  <a:cubicBezTo>
                    <a:pt x="74" y="44"/>
                    <a:pt x="75" y="43"/>
                    <a:pt x="76" y="42"/>
                  </a:cubicBezTo>
                  <a:cubicBezTo>
                    <a:pt x="78" y="41"/>
                    <a:pt x="79" y="41"/>
                    <a:pt x="81" y="40"/>
                  </a:cubicBezTo>
                  <a:cubicBezTo>
                    <a:pt x="83" y="38"/>
                    <a:pt x="85" y="36"/>
                    <a:pt x="87" y="34"/>
                  </a:cubicBezTo>
                  <a:cubicBezTo>
                    <a:pt x="90" y="32"/>
                    <a:pt x="93" y="30"/>
                    <a:pt x="95" y="2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6"/>
                    <a:pt x="98" y="26"/>
                  </a:cubicBezTo>
                  <a:cubicBezTo>
                    <a:pt x="98" y="26"/>
                    <a:pt x="98" y="25"/>
                    <a:pt x="98" y="25"/>
                  </a:cubicBezTo>
                  <a:cubicBezTo>
                    <a:pt x="98" y="25"/>
                    <a:pt x="97" y="25"/>
                    <a:pt x="97" y="25"/>
                  </a:cubicBezTo>
                  <a:cubicBezTo>
                    <a:pt x="94" y="28"/>
                    <a:pt x="89" y="30"/>
                    <a:pt x="86" y="33"/>
                  </a:cubicBezTo>
                  <a:cubicBezTo>
                    <a:pt x="82" y="36"/>
                    <a:pt x="79" y="39"/>
                    <a:pt x="74" y="41"/>
                  </a:cubicBezTo>
                  <a:cubicBezTo>
                    <a:pt x="73" y="41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5" y="40"/>
                    <a:pt x="76" y="39"/>
                    <a:pt x="78" y="37"/>
                  </a:cubicBezTo>
                  <a:cubicBezTo>
                    <a:pt x="80" y="36"/>
                    <a:pt x="82" y="34"/>
                    <a:pt x="84" y="33"/>
                  </a:cubicBezTo>
                  <a:cubicBezTo>
                    <a:pt x="87" y="30"/>
                    <a:pt x="91" y="28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7" y="25"/>
                    <a:pt x="97" y="24"/>
                    <a:pt x="97" y="24"/>
                  </a:cubicBezTo>
                  <a:cubicBezTo>
                    <a:pt x="97" y="24"/>
                    <a:pt x="97" y="24"/>
                    <a:pt x="96" y="24"/>
                  </a:cubicBezTo>
                  <a:cubicBezTo>
                    <a:pt x="93" y="26"/>
                    <a:pt x="89" y="28"/>
                    <a:pt x="85" y="30"/>
                  </a:cubicBezTo>
                  <a:cubicBezTo>
                    <a:pt x="81" y="33"/>
                    <a:pt x="78" y="36"/>
                    <a:pt x="74" y="38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8" y="34"/>
                    <a:pt x="80" y="33"/>
                    <a:pt x="83" y="31"/>
                  </a:cubicBezTo>
                  <a:cubicBezTo>
                    <a:pt x="86" y="29"/>
                    <a:pt x="91" y="27"/>
                    <a:pt x="95" y="24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7"/>
                    <a:pt x="81" y="30"/>
                    <a:pt x="75" y="35"/>
                  </a:cubicBezTo>
                  <a:cubicBezTo>
                    <a:pt x="73" y="36"/>
                    <a:pt x="72" y="37"/>
                    <a:pt x="70" y="38"/>
                  </a:cubicBezTo>
                  <a:cubicBezTo>
                    <a:pt x="69" y="39"/>
                    <a:pt x="68" y="39"/>
                    <a:pt x="68" y="39"/>
                  </a:cubicBezTo>
                  <a:moveTo>
                    <a:pt x="79" y="27"/>
                  </a:moveTo>
                  <a:cubicBezTo>
                    <a:pt x="82" y="25"/>
                    <a:pt x="86" y="23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7" y="23"/>
                    <a:pt x="86" y="24"/>
                    <a:pt x="84" y="25"/>
                  </a:cubicBezTo>
                  <a:cubicBezTo>
                    <a:pt x="82" y="26"/>
                    <a:pt x="81" y="27"/>
                    <a:pt x="79" y="27"/>
                  </a:cubicBezTo>
                  <a:moveTo>
                    <a:pt x="8" y="26"/>
                  </a:moveTo>
                  <a:cubicBezTo>
                    <a:pt x="8" y="25"/>
                    <a:pt x="8" y="24"/>
                    <a:pt x="7" y="23"/>
                  </a:cubicBezTo>
                  <a:cubicBezTo>
                    <a:pt x="9" y="22"/>
                    <a:pt x="11" y="22"/>
                    <a:pt x="13" y="21"/>
                  </a:cubicBezTo>
                  <a:cubicBezTo>
                    <a:pt x="12" y="21"/>
                    <a:pt x="9" y="24"/>
                    <a:pt x="8" y="26"/>
                  </a:cubicBezTo>
                  <a:moveTo>
                    <a:pt x="10" y="36"/>
                  </a:moveTo>
                  <a:cubicBezTo>
                    <a:pt x="10" y="35"/>
                    <a:pt x="10" y="35"/>
                    <a:pt x="10" y="34"/>
                  </a:cubicBezTo>
                  <a:cubicBezTo>
                    <a:pt x="19" y="31"/>
                    <a:pt x="25" y="24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19" y="30"/>
                    <a:pt x="15" y="33"/>
                    <a:pt x="10" y="36"/>
                  </a:cubicBezTo>
                  <a:moveTo>
                    <a:pt x="64" y="39"/>
                  </a:moveTo>
                  <a:cubicBezTo>
                    <a:pt x="63" y="39"/>
                    <a:pt x="67" y="36"/>
                    <a:pt x="68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2" y="32"/>
                    <a:pt x="73" y="31"/>
                    <a:pt x="75" y="30"/>
                  </a:cubicBezTo>
                  <a:cubicBezTo>
                    <a:pt x="81" y="27"/>
                    <a:pt x="87" y="24"/>
                    <a:pt x="93" y="20"/>
                  </a:cubicBezTo>
                  <a:cubicBezTo>
                    <a:pt x="93" y="21"/>
                    <a:pt x="93" y="21"/>
                    <a:pt x="94" y="21"/>
                  </a:cubicBezTo>
                  <a:cubicBezTo>
                    <a:pt x="89" y="23"/>
                    <a:pt x="84" y="26"/>
                    <a:pt x="80" y="29"/>
                  </a:cubicBezTo>
                  <a:cubicBezTo>
                    <a:pt x="77" y="31"/>
                    <a:pt x="73" y="32"/>
                    <a:pt x="71" y="34"/>
                  </a:cubicBezTo>
                  <a:cubicBezTo>
                    <a:pt x="69" y="35"/>
                    <a:pt x="68" y="36"/>
                    <a:pt x="66" y="37"/>
                  </a:cubicBezTo>
                  <a:cubicBezTo>
                    <a:pt x="65" y="38"/>
                    <a:pt x="64" y="39"/>
                    <a:pt x="64" y="39"/>
                  </a:cubicBezTo>
                  <a:moveTo>
                    <a:pt x="9" y="28"/>
                  </a:moveTo>
                  <a:cubicBezTo>
                    <a:pt x="9" y="28"/>
                    <a:pt x="9" y="27"/>
                    <a:pt x="9" y="27"/>
                  </a:cubicBezTo>
                  <a:cubicBezTo>
                    <a:pt x="12" y="26"/>
                    <a:pt x="15" y="23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3" y="25"/>
                    <a:pt x="11" y="27"/>
                    <a:pt x="9" y="28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8" y="20"/>
                    <a:pt x="9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10" y="29"/>
                  </a:moveTo>
                  <a:cubicBezTo>
                    <a:pt x="10" y="29"/>
                    <a:pt x="13" y="26"/>
                    <a:pt x="14" y="25"/>
                  </a:cubicBezTo>
                  <a:cubicBezTo>
                    <a:pt x="17" y="24"/>
                    <a:pt x="19" y="22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0" y="22"/>
                    <a:pt x="16" y="25"/>
                    <a:pt x="12" y="27"/>
                  </a:cubicBezTo>
                  <a:cubicBezTo>
                    <a:pt x="11" y="28"/>
                    <a:pt x="10" y="29"/>
                    <a:pt x="10" y="29"/>
                  </a:cubicBezTo>
                  <a:moveTo>
                    <a:pt x="10" y="30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8"/>
                    <a:pt x="15" y="27"/>
                    <a:pt x="18" y="25"/>
                  </a:cubicBezTo>
                  <a:cubicBezTo>
                    <a:pt x="19" y="24"/>
                    <a:pt x="21" y="23"/>
                    <a:pt x="23" y="21"/>
                  </a:cubicBezTo>
                  <a:cubicBezTo>
                    <a:pt x="24" y="21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24"/>
                    <a:pt x="15" y="27"/>
                    <a:pt x="10" y="30"/>
                  </a:cubicBezTo>
                  <a:moveTo>
                    <a:pt x="11" y="30"/>
                  </a:moveTo>
                  <a:cubicBezTo>
                    <a:pt x="10" y="30"/>
                    <a:pt x="12" y="29"/>
                    <a:pt x="13" y="29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2" y="24"/>
                    <a:pt x="25" y="22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3" y="22"/>
                    <a:pt x="18" y="28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moveTo>
                    <a:pt x="7" y="22"/>
                  </a:moveTo>
                  <a:cubicBezTo>
                    <a:pt x="7" y="22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3" y="20"/>
                    <a:pt x="16" y="20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13" y="24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moveTo>
                    <a:pt x="10" y="33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7" y="30"/>
                    <a:pt x="21" y="25"/>
                    <a:pt x="27" y="21"/>
                  </a:cubicBezTo>
                  <a:cubicBezTo>
                    <a:pt x="28" y="21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6" y="23"/>
                    <a:pt x="24" y="24"/>
                    <a:pt x="22" y="25"/>
                  </a:cubicBezTo>
                  <a:cubicBezTo>
                    <a:pt x="18" y="28"/>
                    <a:pt x="14" y="30"/>
                    <a:pt x="10" y="33"/>
                  </a:cubicBezTo>
                  <a:moveTo>
                    <a:pt x="10" y="33"/>
                  </a:moveTo>
                  <a:cubicBezTo>
                    <a:pt x="10" y="33"/>
                    <a:pt x="11" y="33"/>
                    <a:pt x="13" y="32"/>
                  </a:cubicBezTo>
                  <a:cubicBezTo>
                    <a:pt x="15" y="30"/>
                    <a:pt x="18" y="29"/>
                    <a:pt x="20" y="27"/>
                  </a:cubicBezTo>
                  <a:cubicBezTo>
                    <a:pt x="24" y="25"/>
                    <a:pt x="28" y="23"/>
                    <a:pt x="32" y="19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27" y="22"/>
                    <a:pt x="20" y="29"/>
                    <a:pt x="13" y="32"/>
                  </a:cubicBezTo>
                  <a:cubicBezTo>
                    <a:pt x="11" y="33"/>
                    <a:pt x="10" y="33"/>
                    <a:pt x="10" y="33"/>
                  </a:cubicBezTo>
                  <a:moveTo>
                    <a:pt x="6" y="21"/>
                  </a:moveTo>
                  <a:cubicBezTo>
                    <a:pt x="5" y="20"/>
                    <a:pt x="5" y="20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moveTo>
                    <a:pt x="10" y="37"/>
                  </a:moveTo>
                  <a:cubicBezTo>
                    <a:pt x="10" y="37"/>
                    <a:pt x="13" y="35"/>
                    <a:pt x="14" y="34"/>
                  </a:cubicBezTo>
                  <a:cubicBezTo>
                    <a:pt x="16" y="32"/>
                    <a:pt x="19" y="30"/>
                    <a:pt x="22" y="29"/>
                  </a:cubicBezTo>
                  <a:cubicBezTo>
                    <a:pt x="27" y="26"/>
                    <a:pt x="32" y="22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31" y="24"/>
                    <a:pt x="22" y="31"/>
                    <a:pt x="13" y="36"/>
                  </a:cubicBezTo>
                  <a:cubicBezTo>
                    <a:pt x="11" y="36"/>
                    <a:pt x="11" y="37"/>
                    <a:pt x="10" y="37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6" y="22"/>
                    <a:pt x="37" y="22"/>
                  </a:cubicBezTo>
                  <a:cubicBezTo>
                    <a:pt x="37" y="21"/>
                    <a:pt x="41" y="19"/>
                    <a:pt x="41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38" y="21"/>
                    <a:pt x="35" y="23"/>
                    <a:pt x="32" y="24"/>
                  </a:cubicBezTo>
                  <a:moveTo>
                    <a:pt x="10" y="40"/>
                  </a:moveTo>
                  <a:cubicBezTo>
                    <a:pt x="12" y="39"/>
                    <a:pt x="14" y="37"/>
                    <a:pt x="15" y="36"/>
                  </a:cubicBezTo>
                  <a:cubicBezTo>
                    <a:pt x="18" y="34"/>
                    <a:pt x="22" y="32"/>
                    <a:pt x="25" y="30"/>
                  </a:cubicBezTo>
                  <a:cubicBezTo>
                    <a:pt x="31" y="26"/>
                    <a:pt x="37" y="23"/>
                    <a:pt x="42" y="19"/>
                  </a:cubicBezTo>
                  <a:cubicBezTo>
                    <a:pt x="44" y="19"/>
                    <a:pt x="45" y="19"/>
                    <a:pt x="47" y="18"/>
                  </a:cubicBezTo>
                  <a:cubicBezTo>
                    <a:pt x="42" y="21"/>
                    <a:pt x="37" y="24"/>
                    <a:pt x="32" y="27"/>
                  </a:cubicBezTo>
                  <a:cubicBezTo>
                    <a:pt x="29" y="29"/>
                    <a:pt x="26" y="31"/>
                    <a:pt x="23" y="32"/>
                  </a:cubicBezTo>
                  <a:cubicBezTo>
                    <a:pt x="20" y="34"/>
                    <a:pt x="17" y="36"/>
                    <a:pt x="14" y="38"/>
                  </a:cubicBezTo>
                  <a:cubicBezTo>
                    <a:pt x="13" y="39"/>
                    <a:pt x="11" y="39"/>
                    <a:pt x="10" y="40"/>
                  </a:cubicBezTo>
                  <a:moveTo>
                    <a:pt x="13" y="42"/>
                  </a:moveTo>
                  <a:cubicBezTo>
                    <a:pt x="14" y="42"/>
                    <a:pt x="15" y="41"/>
                    <a:pt x="16" y="40"/>
                  </a:cubicBezTo>
                  <a:cubicBezTo>
                    <a:pt x="20" y="38"/>
                    <a:pt x="24" y="35"/>
                    <a:pt x="27" y="32"/>
                  </a:cubicBezTo>
                  <a:cubicBezTo>
                    <a:pt x="34" y="27"/>
                    <a:pt x="42" y="22"/>
                    <a:pt x="49" y="18"/>
                  </a:cubicBezTo>
                  <a:cubicBezTo>
                    <a:pt x="51" y="18"/>
                    <a:pt x="53" y="18"/>
                    <a:pt x="54" y="18"/>
                  </a:cubicBezTo>
                  <a:cubicBezTo>
                    <a:pt x="51" y="20"/>
                    <a:pt x="48" y="22"/>
                    <a:pt x="44" y="24"/>
                  </a:cubicBezTo>
                  <a:cubicBezTo>
                    <a:pt x="42" y="26"/>
                    <a:pt x="39" y="27"/>
                    <a:pt x="37" y="29"/>
                  </a:cubicBezTo>
                  <a:cubicBezTo>
                    <a:pt x="29" y="32"/>
                    <a:pt x="22" y="37"/>
                    <a:pt x="15" y="41"/>
                  </a:cubicBezTo>
                  <a:cubicBezTo>
                    <a:pt x="14" y="42"/>
                    <a:pt x="14" y="42"/>
                    <a:pt x="13" y="42"/>
                  </a:cubicBezTo>
                  <a:moveTo>
                    <a:pt x="18" y="43"/>
                  </a:moveTo>
                  <a:cubicBezTo>
                    <a:pt x="25" y="41"/>
                    <a:pt x="31" y="36"/>
                    <a:pt x="38" y="33"/>
                  </a:cubicBezTo>
                  <a:cubicBezTo>
                    <a:pt x="41" y="31"/>
                    <a:pt x="45" y="29"/>
                    <a:pt x="48" y="27"/>
                  </a:cubicBezTo>
                  <a:cubicBezTo>
                    <a:pt x="52" y="25"/>
                    <a:pt x="55" y="22"/>
                    <a:pt x="59" y="20"/>
                  </a:cubicBezTo>
                  <a:cubicBezTo>
                    <a:pt x="61" y="19"/>
                    <a:pt x="62" y="18"/>
                    <a:pt x="64" y="18"/>
                  </a:cubicBezTo>
                  <a:cubicBezTo>
                    <a:pt x="63" y="18"/>
                    <a:pt x="62" y="19"/>
                    <a:pt x="61" y="19"/>
                  </a:cubicBezTo>
                  <a:cubicBezTo>
                    <a:pt x="57" y="22"/>
                    <a:pt x="53" y="24"/>
                    <a:pt x="49" y="27"/>
                  </a:cubicBezTo>
                  <a:cubicBezTo>
                    <a:pt x="41" y="32"/>
                    <a:pt x="34" y="37"/>
                    <a:pt x="27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1" y="43"/>
                    <a:pt x="18" y="43"/>
                  </a:cubicBezTo>
                  <a:moveTo>
                    <a:pt x="46" y="41"/>
                  </a:moveTo>
                  <a:cubicBezTo>
                    <a:pt x="59" y="35"/>
                    <a:pt x="71" y="27"/>
                    <a:pt x="83" y="19"/>
                  </a:cubicBezTo>
                  <a:cubicBezTo>
                    <a:pt x="84" y="19"/>
                    <a:pt x="87" y="17"/>
                    <a:pt x="87" y="17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4" y="20"/>
                    <a:pt x="83" y="21"/>
                    <a:pt x="81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64" y="32"/>
                    <a:pt x="59" y="37"/>
                    <a:pt x="52" y="40"/>
                  </a:cubicBezTo>
                  <a:cubicBezTo>
                    <a:pt x="50" y="40"/>
                    <a:pt x="48" y="41"/>
                    <a:pt x="46" y="41"/>
                  </a:cubicBezTo>
                  <a:moveTo>
                    <a:pt x="77" y="26"/>
                  </a:moveTo>
                  <a:cubicBezTo>
                    <a:pt x="81" y="23"/>
                    <a:pt x="85" y="20"/>
                    <a:pt x="88" y="17"/>
                  </a:cubicBezTo>
                  <a:cubicBezTo>
                    <a:pt x="90" y="18"/>
                    <a:pt x="91" y="19"/>
                    <a:pt x="92" y="20"/>
                  </a:cubicBezTo>
                  <a:cubicBezTo>
                    <a:pt x="84" y="23"/>
                    <a:pt x="78" y="27"/>
                    <a:pt x="71" y="32"/>
                  </a:cubicBezTo>
                  <a:cubicBezTo>
                    <a:pt x="68" y="34"/>
                    <a:pt x="65" y="36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6"/>
                    <a:pt x="65" y="35"/>
                    <a:pt x="67" y="34"/>
                  </a:cubicBezTo>
                  <a:cubicBezTo>
                    <a:pt x="73" y="30"/>
                    <a:pt x="80" y="26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4" y="21"/>
                    <a:pt x="81" y="23"/>
                    <a:pt x="77" y="26"/>
                  </a:cubicBezTo>
                  <a:moveTo>
                    <a:pt x="18" y="42"/>
                  </a:moveTo>
                  <a:cubicBezTo>
                    <a:pt x="19" y="42"/>
                    <a:pt x="21" y="41"/>
                    <a:pt x="23" y="40"/>
                  </a:cubicBezTo>
                  <a:cubicBezTo>
                    <a:pt x="26" y="38"/>
                    <a:pt x="30" y="35"/>
                    <a:pt x="34" y="32"/>
                  </a:cubicBezTo>
                  <a:cubicBezTo>
                    <a:pt x="37" y="30"/>
                    <a:pt x="40" y="28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3"/>
                    <a:pt x="52" y="20"/>
                    <a:pt x="56" y="18"/>
                  </a:cubicBezTo>
                  <a:cubicBezTo>
                    <a:pt x="59" y="18"/>
                    <a:pt x="61" y="17"/>
                    <a:pt x="63" y="17"/>
                  </a:cubicBezTo>
                  <a:cubicBezTo>
                    <a:pt x="58" y="20"/>
                    <a:pt x="53" y="23"/>
                    <a:pt x="48" y="27"/>
                  </a:cubicBezTo>
                  <a:cubicBezTo>
                    <a:pt x="44" y="28"/>
                    <a:pt x="41" y="30"/>
                    <a:pt x="37" y="32"/>
                  </a:cubicBezTo>
                  <a:cubicBezTo>
                    <a:pt x="33" y="34"/>
                    <a:pt x="29" y="37"/>
                    <a:pt x="25" y="39"/>
                  </a:cubicBezTo>
                  <a:cubicBezTo>
                    <a:pt x="23" y="40"/>
                    <a:pt x="21" y="42"/>
                    <a:pt x="18" y="42"/>
                  </a:cubicBezTo>
                  <a:moveTo>
                    <a:pt x="27" y="43"/>
                  </a:moveTo>
                  <a:cubicBezTo>
                    <a:pt x="41" y="36"/>
                    <a:pt x="54" y="26"/>
                    <a:pt x="67" y="19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69" y="18"/>
                    <a:pt x="67" y="19"/>
                    <a:pt x="66" y="21"/>
                  </a:cubicBezTo>
                  <a:cubicBezTo>
                    <a:pt x="62" y="23"/>
                    <a:pt x="58" y="25"/>
                    <a:pt x="54" y="27"/>
                  </a:cubicBezTo>
                  <a:cubicBezTo>
                    <a:pt x="47" y="32"/>
                    <a:pt x="40" y="37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29" y="42"/>
                    <a:pt x="27" y="43"/>
                  </a:cubicBezTo>
                  <a:moveTo>
                    <a:pt x="33" y="42"/>
                  </a:moveTo>
                  <a:cubicBezTo>
                    <a:pt x="38" y="41"/>
                    <a:pt x="41" y="39"/>
                    <a:pt x="45" y="37"/>
                  </a:cubicBezTo>
                  <a:cubicBezTo>
                    <a:pt x="49" y="34"/>
                    <a:pt x="54" y="32"/>
                    <a:pt x="58" y="30"/>
                  </a:cubicBezTo>
                  <a:cubicBezTo>
                    <a:pt x="63" y="27"/>
                    <a:pt x="67" y="25"/>
                    <a:pt x="71" y="21"/>
                  </a:cubicBezTo>
                  <a:cubicBezTo>
                    <a:pt x="75" y="18"/>
                    <a:pt x="80" y="17"/>
                    <a:pt x="84" y="14"/>
                  </a:cubicBezTo>
                  <a:cubicBezTo>
                    <a:pt x="85" y="15"/>
                    <a:pt x="86" y="16"/>
                    <a:pt x="88" y="17"/>
                  </a:cubicBezTo>
                  <a:cubicBezTo>
                    <a:pt x="82" y="19"/>
                    <a:pt x="77" y="23"/>
                    <a:pt x="71" y="26"/>
                  </a:cubicBezTo>
                  <a:cubicBezTo>
                    <a:pt x="64" y="31"/>
                    <a:pt x="56" y="35"/>
                    <a:pt x="49" y="39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47" y="39"/>
                    <a:pt x="48" y="39"/>
                    <a:pt x="49" y="38"/>
                  </a:cubicBezTo>
                  <a:cubicBezTo>
                    <a:pt x="50" y="37"/>
                    <a:pt x="52" y="36"/>
                    <a:pt x="53" y="35"/>
                  </a:cubicBezTo>
                  <a:cubicBezTo>
                    <a:pt x="56" y="33"/>
                    <a:pt x="59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7" y="28"/>
                    <a:pt x="71" y="25"/>
                    <a:pt x="76" y="22"/>
                  </a:cubicBezTo>
                  <a:cubicBezTo>
                    <a:pt x="79" y="20"/>
                    <a:pt x="82" y="18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7"/>
                    <a:pt x="83" y="17"/>
                  </a:cubicBezTo>
                  <a:cubicBezTo>
                    <a:pt x="81" y="18"/>
                    <a:pt x="79" y="19"/>
                    <a:pt x="78" y="20"/>
                  </a:cubicBezTo>
                  <a:cubicBezTo>
                    <a:pt x="76" y="21"/>
                    <a:pt x="75" y="21"/>
                    <a:pt x="74" y="22"/>
                  </a:cubicBezTo>
                  <a:cubicBezTo>
                    <a:pt x="70" y="24"/>
                    <a:pt x="66" y="27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33"/>
                    <a:pt x="46" y="37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2"/>
                    <a:pt x="35" y="42"/>
                    <a:pt x="33" y="42"/>
                  </a:cubicBezTo>
                  <a:moveTo>
                    <a:pt x="69" y="17"/>
                  </a:moveTo>
                  <a:cubicBezTo>
                    <a:pt x="71" y="16"/>
                    <a:pt x="72" y="16"/>
                    <a:pt x="74" y="15"/>
                  </a:cubicBezTo>
                  <a:cubicBezTo>
                    <a:pt x="75" y="15"/>
                    <a:pt x="75" y="14"/>
                    <a:pt x="76" y="14"/>
                  </a:cubicBezTo>
                  <a:cubicBezTo>
                    <a:pt x="77" y="14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4"/>
                    <a:pt x="78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4" y="17"/>
                    <a:pt x="72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8"/>
                    <a:pt x="77" y="16"/>
                    <a:pt x="80" y="15"/>
                  </a:cubicBezTo>
                  <a:cubicBezTo>
                    <a:pt x="81" y="14"/>
                    <a:pt x="82" y="14"/>
                    <a:pt x="83" y="14"/>
                  </a:cubicBezTo>
                  <a:cubicBezTo>
                    <a:pt x="82" y="14"/>
                    <a:pt x="80" y="16"/>
                    <a:pt x="79" y="16"/>
                  </a:cubicBezTo>
                  <a:cubicBezTo>
                    <a:pt x="77" y="17"/>
                    <a:pt x="75" y="18"/>
                    <a:pt x="74" y="18"/>
                  </a:cubicBezTo>
                  <a:cubicBezTo>
                    <a:pt x="70" y="21"/>
                    <a:pt x="66" y="24"/>
                    <a:pt x="62" y="27"/>
                  </a:cubicBezTo>
                  <a:cubicBezTo>
                    <a:pt x="58" y="29"/>
                    <a:pt x="53" y="32"/>
                    <a:pt x="48" y="34"/>
                  </a:cubicBezTo>
                  <a:cubicBezTo>
                    <a:pt x="44" y="36"/>
                    <a:pt x="40" y="39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4" y="41"/>
                    <a:pt x="38" y="39"/>
                    <a:pt x="38" y="39"/>
                  </a:cubicBezTo>
                  <a:cubicBezTo>
                    <a:pt x="41" y="37"/>
                    <a:pt x="43" y="36"/>
                    <a:pt x="45" y="34"/>
                  </a:cubicBezTo>
                  <a:cubicBezTo>
                    <a:pt x="54" y="28"/>
                    <a:pt x="64" y="23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58" y="22"/>
                    <a:pt x="46" y="32"/>
                    <a:pt x="32" y="40"/>
                  </a:cubicBezTo>
                  <a:cubicBezTo>
                    <a:pt x="32" y="40"/>
                    <a:pt x="29" y="42"/>
                    <a:pt x="28" y="42"/>
                  </a:cubicBezTo>
                  <a:cubicBezTo>
                    <a:pt x="28" y="42"/>
                    <a:pt x="29" y="42"/>
                    <a:pt x="29" y="41"/>
                  </a:cubicBezTo>
                  <a:cubicBezTo>
                    <a:pt x="31" y="40"/>
                    <a:pt x="33" y="38"/>
                    <a:pt x="35" y="37"/>
                  </a:cubicBezTo>
                  <a:cubicBezTo>
                    <a:pt x="38" y="35"/>
                    <a:pt x="42" y="32"/>
                    <a:pt x="45" y="30"/>
                  </a:cubicBezTo>
                  <a:cubicBezTo>
                    <a:pt x="52" y="26"/>
                    <a:pt x="59" y="21"/>
                    <a:pt x="66" y="17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5"/>
                    <a:pt x="70" y="15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moveTo>
                    <a:pt x="69" y="15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5"/>
                  </a:cubicBezTo>
                  <a:moveTo>
                    <a:pt x="69" y="12"/>
                  </a:move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moveTo>
                    <a:pt x="69" y="7"/>
                  </a:moveTo>
                  <a:cubicBezTo>
                    <a:pt x="70" y="7"/>
                    <a:pt x="70" y="7"/>
                    <a:pt x="71" y="7"/>
                  </a:cubicBezTo>
                  <a:cubicBezTo>
                    <a:pt x="70" y="7"/>
                    <a:pt x="69" y="8"/>
                    <a:pt x="69" y="9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70" y="6"/>
                  </a:moveTo>
                  <a:cubicBezTo>
                    <a:pt x="69" y="6"/>
                    <a:pt x="69" y="5"/>
                    <a:pt x="70" y="4"/>
                  </a:cubicBezTo>
                  <a:cubicBezTo>
                    <a:pt x="74" y="7"/>
                    <a:pt x="79" y="10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2"/>
                    <a:pt x="76" y="13"/>
                    <a:pt x="74" y="14"/>
                  </a:cubicBezTo>
                  <a:cubicBezTo>
                    <a:pt x="73" y="15"/>
                    <a:pt x="71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2" y="14"/>
                    <a:pt x="74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2"/>
                    <a:pt x="72" y="13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4" y="10"/>
                    <a:pt x="74" y="10"/>
                  </a:cubicBezTo>
                  <a:cubicBezTo>
                    <a:pt x="73" y="11"/>
                    <a:pt x="70" y="12"/>
                    <a:pt x="69" y="13"/>
                  </a:cubicBezTo>
                  <a:cubicBezTo>
                    <a:pt x="70" y="11"/>
                    <a:pt x="72" y="10"/>
                    <a:pt x="73" y="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1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moveTo>
                    <a:pt x="69" y="5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7" y="6"/>
                    <a:pt x="66" y="10"/>
                    <a:pt x="66" y="15"/>
                  </a:cubicBezTo>
                  <a:cubicBezTo>
                    <a:pt x="51" y="15"/>
                    <a:pt x="35" y="17"/>
                    <a:pt x="19" y="17"/>
                  </a:cubicBezTo>
                  <a:cubicBezTo>
                    <a:pt x="14" y="17"/>
                    <a:pt x="8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7" y="25"/>
                    <a:pt x="9" y="3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46"/>
                    <a:pt x="49" y="43"/>
                    <a:pt x="70" y="42"/>
                  </a:cubicBezTo>
                  <a:cubicBezTo>
                    <a:pt x="70" y="45"/>
                    <a:pt x="70" y="49"/>
                    <a:pt x="70" y="53"/>
                  </a:cubicBezTo>
                  <a:cubicBezTo>
                    <a:pt x="70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82" y="44"/>
                    <a:pt x="93" y="3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6" y="19"/>
                    <a:pt x="90" y="15"/>
                    <a:pt x="84" y="11"/>
                  </a:cubicBezTo>
                  <a:cubicBezTo>
                    <a:pt x="79" y="7"/>
                    <a:pt x="74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>
              <a:spLocks noEditPoints="1"/>
            </p:cNvSpPr>
            <p:nvPr/>
          </p:nvSpPr>
          <p:spPr bwMode="auto">
            <a:xfrm>
              <a:off x="8356269" y="2825677"/>
              <a:ext cx="84138" cy="73025"/>
            </a:xfrm>
            <a:custGeom>
              <a:avLst/>
              <a:gdLst>
                <a:gd name="T0" fmla="*/ 9 w 20"/>
                <a:gd name="T1" fmla="*/ 14 h 17"/>
                <a:gd name="T2" fmla="*/ 7 w 20"/>
                <a:gd name="T3" fmla="*/ 13 h 17"/>
                <a:gd name="T4" fmla="*/ 14 w 20"/>
                <a:gd name="T5" fmla="*/ 9 h 17"/>
                <a:gd name="T6" fmla="*/ 9 w 20"/>
                <a:gd name="T7" fmla="*/ 14 h 17"/>
                <a:gd name="T8" fmla="*/ 9 w 20"/>
                <a:gd name="T9" fmla="*/ 14 h 17"/>
                <a:gd name="T10" fmla="*/ 7 w 20"/>
                <a:gd name="T11" fmla="*/ 12 h 17"/>
                <a:gd name="T12" fmla="*/ 6 w 20"/>
                <a:gd name="T13" fmla="*/ 10 h 17"/>
                <a:gd name="T14" fmla="*/ 13 w 20"/>
                <a:gd name="T15" fmla="*/ 6 h 17"/>
                <a:gd name="T16" fmla="*/ 7 w 20"/>
                <a:gd name="T17" fmla="*/ 12 h 17"/>
                <a:gd name="T18" fmla="*/ 8 w 20"/>
                <a:gd name="T19" fmla="*/ 12 h 17"/>
                <a:gd name="T20" fmla="*/ 16 w 20"/>
                <a:gd name="T21" fmla="*/ 5 h 17"/>
                <a:gd name="T22" fmla="*/ 16 w 20"/>
                <a:gd name="T23" fmla="*/ 5 h 17"/>
                <a:gd name="T24" fmla="*/ 17 w 20"/>
                <a:gd name="T25" fmla="*/ 9 h 17"/>
                <a:gd name="T26" fmla="*/ 10 w 20"/>
                <a:gd name="T27" fmla="*/ 14 h 17"/>
                <a:gd name="T28" fmla="*/ 9 w 20"/>
                <a:gd name="T29" fmla="*/ 14 h 17"/>
                <a:gd name="T30" fmla="*/ 15 w 20"/>
                <a:gd name="T31" fmla="*/ 11 h 17"/>
                <a:gd name="T32" fmla="*/ 13 w 20"/>
                <a:gd name="T33" fmla="*/ 12 h 17"/>
                <a:gd name="T34" fmla="*/ 13 w 20"/>
                <a:gd name="T35" fmla="*/ 13 h 17"/>
                <a:gd name="T36" fmla="*/ 16 w 20"/>
                <a:gd name="T37" fmla="*/ 10 h 17"/>
                <a:gd name="T38" fmla="*/ 16 w 20"/>
                <a:gd name="T39" fmla="*/ 9 h 17"/>
                <a:gd name="T40" fmla="*/ 10 w 20"/>
                <a:gd name="T41" fmla="*/ 13 h 17"/>
                <a:gd name="T42" fmla="*/ 16 w 20"/>
                <a:gd name="T43" fmla="*/ 8 h 17"/>
                <a:gd name="T44" fmla="*/ 15 w 20"/>
                <a:gd name="T45" fmla="*/ 7 h 17"/>
                <a:gd name="T46" fmla="*/ 8 w 20"/>
                <a:gd name="T47" fmla="*/ 12 h 17"/>
                <a:gd name="T48" fmla="*/ 5 w 20"/>
                <a:gd name="T49" fmla="*/ 9 h 17"/>
                <a:gd name="T50" fmla="*/ 5 w 20"/>
                <a:gd name="T51" fmla="*/ 8 h 17"/>
                <a:gd name="T52" fmla="*/ 6 w 20"/>
                <a:gd name="T53" fmla="*/ 8 h 17"/>
                <a:gd name="T54" fmla="*/ 11 w 20"/>
                <a:gd name="T55" fmla="*/ 4 h 17"/>
                <a:gd name="T56" fmla="*/ 5 w 20"/>
                <a:gd name="T57" fmla="*/ 9 h 17"/>
                <a:gd name="T58" fmla="*/ 6 w 20"/>
                <a:gd name="T59" fmla="*/ 10 h 17"/>
                <a:gd name="T60" fmla="*/ 6 w 20"/>
                <a:gd name="T61" fmla="*/ 10 h 17"/>
                <a:gd name="T62" fmla="*/ 13 w 20"/>
                <a:gd name="T63" fmla="*/ 3 h 17"/>
                <a:gd name="T64" fmla="*/ 13 w 20"/>
                <a:gd name="T65" fmla="*/ 3 h 17"/>
                <a:gd name="T66" fmla="*/ 15 w 20"/>
                <a:gd name="T67" fmla="*/ 4 h 17"/>
                <a:gd name="T68" fmla="*/ 15 w 20"/>
                <a:gd name="T69" fmla="*/ 4 h 17"/>
                <a:gd name="T70" fmla="*/ 6 w 20"/>
                <a:gd name="T71" fmla="*/ 10 h 17"/>
                <a:gd name="T72" fmla="*/ 6 w 20"/>
                <a:gd name="T73" fmla="*/ 7 h 17"/>
                <a:gd name="T74" fmla="*/ 11 w 20"/>
                <a:gd name="T75" fmla="*/ 3 h 17"/>
                <a:gd name="T76" fmla="*/ 11 w 20"/>
                <a:gd name="T77" fmla="*/ 3 h 17"/>
                <a:gd name="T78" fmla="*/ 12 w 20"/>
                <a:gd name="T79" fmla="*/ 3 h 17"/>
                <a:gd name="T80" fmla="*/ 6 w 20"/>
                <a:gd name="T81" fmla="*/ 7 h 17"/>
                <a:gd name="T82" fmla="*/ 11 w 20"/>
                <a:gd name="T83" fmla="*/ 0 h 17"/>
                <a:gd name="T84" fmla="*/ 10 w 20"/>
                <a:gd name="T85" fmla="*/ 17 h 17"/>
                <a:gd name="T86" fmla="*/ 10 w 20"/>
                <a:gd name="T87" fmla="*/ 17 h 17"/>
                <a:gd name="T88" fmla="*/ 20 w 20"/>
                <a:gd name="T89" fmla="*/ 9 h 17"/>
                <a:gd name="T90" fmla="*/ 12 w 20"/>
                <a:gd name="T91" fmla="*/ 0 h 17"/>
                <a:gd name="T92" fmla="*/ 11 w 20"/>
                <a:gd name="T9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7">
                  <a:moveTo>
                    <a:pt x="9" y="14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9" y="12"/>
                    <a:pt x="11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0"/>
                  </a:cubicBezTo>
                  <a:cubicBezTo>
                    <a:pt x="9" y="9"/>
                    <a:pt x="11" y="7"/>
                    <a:pt x="13" y="6"/>
                  </a:cubicBezTo>
                  <a:cubicBezTo>
                    <a:pt x="11" y="8"/>
                    <a:pt x="9" y="10"/>
                    <a:pt x="7" y="12"/>
                  </a:cubicBezTo>
                  <a:moveTo>
                    <a:pt x="8" y="12"/>
                  </a:moveTo>
                  <a:cubicBezTo>
                    <a:pt x="11" y="9"/>
                    <a:pt x="13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7" y="9"/>
                  </a:cubicBezTo>
                  <a:cubicBezTo>
                    <a:pt x="17" y="12"/>
                    <a:pt x="13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1"/>
                    <a:pt x="14" y="10"/>
                    <a:pt x="16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9"/>
                    <a:pt x="11" y="10"/>
                    <a:pt x="8" y="12"/>
                  </a:cubicBezTo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5" y="9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7"/>
                    <a:pt x="11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6"/>
                    <a:pt x="9" y="8"/>
                    <a:pt x="6" y="10"/>
                  </a:cubicBezTo>
                  <a:moveTo>
                    <a:pt x="6" y="7"/>
                  </a:move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8" y="6"/>
                    <a:pt x="6" y="7"/>
                  </a:cubicBezTo>
                  <a:moveTo>
                    <a:pt x="11" y="0"/>
                  </a:moveTo>
                  <a:cubicBezTo>
                    <a:pt x="2" y="0"/>
                    <a:pt x="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5" y="16"/>
                    <a:pt x="19" y="14"/>
                    <a:pt x="20" y="9"/>
                  </a:cubicBezTo>
                  <a:cubicBezTo>
                    <a:pt x="20" y="4"/>
                    <a:pt x="17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8284831" y="2911402"/>
              <a:ext cx="241300" cy="66675"/>
            </a:xfrm>
            <a:custGeom>
              <a:avLst/>
              <a:gdLst>
                <a:gd name="T0" fmla="*/ 50 w 57"/>
                <a:gd name="T1" fmla="*/ 6 h 16"/>
                <a:gd name="T2" fmla="*/ 42 w 57"/>
                <a:gd name="T3" fmla="*/ 13 h 16"/>
                <a:gd name="T4" fmla="*/ 43 w 57"/>
                <a:gd name="T5" fmla="*/ 7 h 16"/>
                <a:gd name="T6" fmla="*/ 48 w 57"/>
                <a:gd name="T7" fmla="*/ 5 h 16"/>
                <a:gd name="T8" fmla="*/ 42 w 57"/>
                <a:gd name="T9" fmla="*/ 13 h 16"/>
                <a:gd name="T10" fmla="*/ 38 w 57"/>
                <a:gd name="T11" fmla="*/ 5 h 16"/>
                <a:gd name="T12" fmla="*/ 20 w 57"/>
                <a:gd name="T13" fmla="*/ 12 h 16"/>
                <a:gd name="T14" fmla="*/ 29 w 57"/>
                <a:gd name="T15" fmla="*/ 6 h 16"/>
                <a:gd name="T16" fmla="*/ 51 w 57"/>
                <a:gd name="T17" fmla="*/ 11 h 16"/>
                <a:gd name="T18" fmla="*/ 55 w 57"/>
                <a:gd name="T19" fmla="*/ 13 h 16"/>
                <a:gd name="T20" fmla="*/ 53 w 57"/>
                <a:gd name="T21" fmla="*/ 7 h 16"/>
                <a:gd name="T22" fmla="*/ 53 w 57"/>
                <a:gd name="T23" fmla="*/ 10 h 16"/>
                <a:gd name="T24" fmla="*/ 54 w 57"/>
                <a:gd name="T25" fmla="*/ 13 h 16"/>
                <a:gd name="T26" fmla="*/ 53 w 57"/>
                <a:gd name="T27" fmla="*/ 12 h 16"/>
                <a:gd name="T28" fmla="*/ 50 w 57"/>
                <a:gd name="T29" fmla="*/ 12 h 16"/>
                <a:gd name="T30" fmla="*/ 34 w 57"/>
                <a:gd name="T31" fmla="*/ 4 h 16"/>
                <a:gd name="T32" fmla="*/ 19 w 57"/>
                <a:gd name="T33" fmla="*/ 12 h 16"/>
                <a:gd name="T34" fmla="*/ 24 w 57"/>
                <a:gd name="T35" fmla="*/ 7 h 16"/>
                <a:gd name="T36" fmla="*/ 38 w 57"/>
                <a:gd name="T37" fmla="*/ 6 h 16"/>
                <a:gd name="T38" fmla="*/ 16 w 57"/>
                <a:gd name="T39" fmla="*/ 12 h 16"/>
                <a:gd name="T40" fmla="*/ 20 w 57"/>
                <a:gd name="T41" fmla="*/ 7 h 16"/>
                <a:gd name="T42" fmla="*/ 3 w 57"/>
                <a:gd name="T43" fmla="*/ 12 h 16"/>
                <a:gd name="T44" fmla="*/ 6 w 57"/>
                <a:gd name="T45" fmla="*/ 12 h 16"/>
                <a:gd name="T46" fmla="*/ 8 w 57"/>
                <a:gd name="T47" fmla="*/ 4 h 16"/>
                <a:gd name="T48" fmla="*/ 43 w 57"/>
                <a:gd name="T49" fmla="*/ 12 h 16"/>
                <a:gd name="T50" fmla="*/ 54 w 57"/>
                <a:gd name="T51" fmla="*/ 4 h 16"/>
                <a:gd name="T52" fmla="*/ 51 w 57"/>
                <a:gd name="T53" fmla="*/ 4 h 16"/>
                <a:gd name="T54" fmla="*/ 13 w 57"/>
                <a:gd name="T55" fmla="*/ 7 h 16"/>
                <a:gd name="T56" fmla="*/ 11 w 57"/>
                <a:gd name="T57" fmla="*/ 12 h 16"/>
                <a:gd name="T58" fmla="*/ 11 w 57"/>
                <a:gd name="T59" fmla="*/ 12 h 16"/>
                <a:gd name="T60" fmla="*/ 16 w 57"/>
                <a:gd name="T61" fmla="*/ 8 h 16"/>
                <a:gd name="T62" fmla="*/ 2 w 57"/>
                <a:gd name="T63" fmla="*/ 7 h 16"/>
                <a:gd name="T64" fmla="*/ 39 w 57"/>
                <a:gd name="T65" fmla="*/ 9 h 16"/>
                <a:gd name="T66" fmla="*/ 41 w 57"/>
                <a:gd name="T67" fmla="*/ 10 h 16"/>
                <a:gd name="T68" fmla="*/ 41 w 57"/>
                <a:gd name="T69" fmla="*/ 7 h 16"/>
                <a:gd name="T70" fmla="*/ 5 w 57"/>
                <a:gd name="T71" fmla="*/ 3 h 16"/>
                <a:gd name="T72" fmla="*/ 4 w 57"/>
                <a:gd name="T73" fmla="*/ 7 h 16"/>
                <a:gd name="T74" fmla="*/ 3 w 57"/>
                <a:gd name="T75" fmla="*/ 9 h 16"/>
                <a:gd name="T76" fmla="*/ 14 w 57"/>
                <a:gd name="T77" fmla="*/ 3 h 16"/>
                <a:gd name="T78" fmla="*/ 11 w 57"/>
                <a:gd name="T79" fmla="*/ 8 h 16"/>
                <a:gd name="T80" fmla="*/ 9 w 57"/>
                <a:gd name="T81" fmla="*/ 10 h 16"/>
                <a:gd name="T82" fmla="*/ 18 w 57"/>
                <a:gd name="T83" fmla="*/ 3 h 16"/>
                <a:gd name="T84" fmla="*/ 16 w 57"/>
                <a:gd name="T85" fmla="*/ 9 h 16"/>
                <a:gd name="T86" fmla="*/ 41 w 57"/>
                <a:gd name="T87" fmla="*/ 3 h 16"/>
                <a:gd name="T88" fmla="*/ 30 w 57"/>
                <a:gd name="T89" fmla="*/ 10 h 16"/>
                <a:gd name="T90" fmla="*/ 27 w 57"/>
                <a:gd name="T91" fmla="*/ 9 h 16"/>
                <a:gd name="T92" fmla="*/ 31 w 57"/>
                <a:gd name="T93" fmla="*/ 3 h 16"/>
                <a:gd name="T94" fmla="*/ 27 w 57"/>
                <a:gd name="T95" fmla="*/ 4 h 16"/>
                <a:gd name="T96" fmla="*/ 17 w 57"/>
                <a:gd name="T97" fmla="*/ 11 h 16"/>
                <a:gd name="T98" fmla="*/ 17 w 57"/>
                <a:gd name="T99" fmla="*/ 9 h 16"/>
                <a:gd name="T100" fmla="*/ 0 w 57"/>
                <a:gd name="T101" fmla="*/ 1 h 16"/>
                <a:gd name="T102" fmla="*/ 2 w 57"/>
                <a:gd name="T103" fmla="*/ 14 h 16"/>
                <a:gd name="T104" fmla="*/ 57 w 57"/>
                <a:gd name="T105" fmla="*/ 15 h 16"/>
                <a:gd name="T106" fmla="*/ 33 w 57"/>
                <a:gd name="T10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6">
                  <a:moveTo>
                    <a:pt x="45" y="13"/>
                  </a:moveTo>
                  <a:cubicBezTo>
                    <a:pt x="44" y="13"/>
                    <a:pt x="43" y="13"/>
                    <a:pt x="42" y="13"/>
                  </a:cubicBezTo>
                  <a:cubicBezTo>
                    <a:pt x="44" y="11"/>
                    <a:pt x="46" y="9"/>
                    <a:pt x="48" y="7"/>
                  </a:cubicBezTo>
                  <a:cubicBezTo>
                    <a:pt x="49" y="7"/>
                    <a:pt x="50" y="6"/>
                    <a:pt x="50" y="6"/>
                  </a:cubicBezTo>
                  <a:cubicBezTo>
                    <a:pt x="50" y="6"/>
                    <a:pt x="50" y="7"/>
                    <a:pt x="49" y="8"/>
                  </a:cubicBezTo>
                  <a:cubicBezTo>
                    <a:pt x="48" y="10"/>
                    <a:pt x="46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moveTo>
                    <a:pt x="42" y="13"/>
                  </a:moveTo>
                  <a:cubicBezTo>
                    <a:pt x="39" y="13"/>
                    <a:pt x="37" y="13"/>
                    <a:pt x="35" y="13"/>
                  </a:cubicBezTo>
                  <a:cubicBezTo>
                    <a:pt x="38" y="11"/>
                    <a:pt x="40" y="9"/>
                    <a:pt x="42" y="7"/>
                  </a:cubicBezTo>
                  <a:cubicBezTo>
                    <a:pt x="43" y="6"/>
                    <a:pt x="44" y="5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0" y="11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0"/>
                    <a:pt x="44" y="8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7" y="6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4" y="10"/>
                    <a:pt x="43" y="11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moveTo>
                    <a:pt x="30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5"/>
                    <a:pt x="36" y="7"/>
                    <a:pt x="35" y="8"/>
                  </a:cubicBezTo>
                  <a:cubicBezTo>
                    <a:pt x="33" y="10"/>
                    <a:pt x="32" y="11"/>
                    <a:pt x="30" y="13"/>
                  </a:cubicBezTo>
                  <a:moveTo>
                    <a:pt x="24" y="12"/>
                  </a:moveTo>
                  <a:cubicBezTo>
                    <a:pt x="23" y="12"/>
                    <a:pt x="21" y="12"/>
                    <a:pt x="20" y="12"/>
                  </a:cubicBezTo>
                  <a:cubicBezTo>
                    <a:pt x="23" y="11"/>
                    <a:pt x="24" y="9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29" y="5"/>
                    <a:pt x="29" y="6"/>
                  </a:cubicBezTo>
                  <a:cubicBezTo>
                    <a:pt x="27" y="8"/>
                    <a:pt x="26" y="1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50" y="12"/>
                  </a:moveTo>
                  <a:cubicBezTo>
                    <a:pt x="50" y="12"/>
                    <a:pt x="50" y="12"/>
                    <a:pt x="51" y="11"/>
                  </a:cubicBezTo>
                  <a:cubicBezTo>
                    <a:pt x="52" y="9"/>
                    <a:pt x="53" y="7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7"/>
                    <a:pt x="55" y="10"/>
                    <a:pt x="55" y="13"/>
                  </a:cubicBezTo>
                  <a:cubicBezTo>
                    <a:pt x="52" y="13"/>
                    <a:pt x="49" y="13"/>
                    <a:pt x="45" y="13"/>
                  </a:cubicBezTo>
                  <a:cubicBezTo>
                    <a:pt x="48" y="12"/>
                    <a:pt x="50" y="9"/>
                    <a:pt x="52" y="7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2" y="9"/>
                    <a:pt x="50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3"/>
                    <a:pt x="51" y="12"/>
                  </a:cubicBezTo>
                  <a:cubicBezTo>
                    <a:pt x="52" y="11"/>
                    <a:pt x="53" y="10"/>
                    <a:pt x="53" y="10"/>
                  </a:cubicBezTo>
                  <a:cubicBezTo>
                    <a:pt x="53" y="10"/>
                    <a:pt x="53" y="11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0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2" y="10"/>
                  </a:cubicBezTo>
                  <a:cubicBezTo>
                    <a:pt x="52" y="10"/>
                    <a:pt x="50" y="12"/>
                    <a:pt x="50" y="12"/>
                  </a:cubicBezTo>
                  <a:moveTo>
                    <a:pt x="27" y="13"/>
                  </a:moveTo>
                  <a:cubicBezTo>
                    <a:pt x="26" y="13"/>
                    <a:pt x="25" y="13"/>
                    <a:pt x="25" y="12"/>
                  </a:cubicBezTo>
                  <a:cubicBezTo>
                    <a:pt x="28" y="10"/>
                    <a:pt x="30" y="7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2" y="6"/>
                    <a:pt x="32" y="7"/>
                  </a:cubicBezTo>
                  <a:cubicBezTo>
                    <a:pt x="30" y="9"/>
                    <a:pt x="29" y="11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9" y="10"/>
                    <a:pt x="21" y="8"/>
                    <a:pt x="24" y="6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5" y="5"/>
                    <a:pt x="25" y="6"/>
                    <a:pt x="24" y="7"/>
                  </a:cubicBezTo>
                  <a:cubicBezTo>
                    <a:pt x="22" y="9"/>
                    <a:pt x="20" y="10"/>
                    <a:pt x="19" y="12"/>
                  </a:cubicBezTo>
                  <a:moveTo>
                    <a:pt x="34" y="13"/>
                  </a:moveTo>
                  <a:cubicBezTo>
                    <a:pt x="33" y="13"/>
                    <a:pt x="32" y="13"/>
                    <a:pt x="31" y="13"/>
                  </a:cubicBezTo>
                  <a:cubicBezTo>
                    <a:pt x="33" y="11"/>
                    <a:pt x="36" y="8"/>
                    <a:pt x="38" y="6"/>
                  </a:cubicBezTo>
                  <a:cubicBezTo>
                    <a:pt x="39" y="5"/>
                    <a:pt x="40" y="5"/>
                    <a:pt x="41" y="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9"/>
                    <a:pt x="36" y="11"/>
                    <a:pt x="34" y="13"/>
                  </a:cubicBezTo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7" y="10"/>
                    <a:pt x="19" y="8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1" y="6"/>
                    <a:pt x="20" y="7"/>
                  </a:cubicBezTo>
                  <a:cubicBezTo>
                    <a:pt x="19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6" y="12"/>
                  </a:moveTo>
                  <a:cubicBezTo>
                    <a:pt x="5" y="12"/>
                    <a:pt x="4" y="12"/>
                    <a:pt x="3" y="12"/>
                  </a:cubicBezTo>
                  <a:cubicBezTo>
                    <a:pt x="6" y="10"/>
                    <a:pt x="9" y="7"/>
                    <a:pt x="12" y="5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1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moveTo>
                    <a:pt x="3" y="11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7" y="7"/>
                    <a:pt x="5" y="9"/>
                    <a:pt x="3" y="11"/>
                  </a:cubicBezTo>
                  <a:moveTo>
                    <a:pt x="43" y="12"/>
                  </a:moveTo>
                  <a:cubicBezTo>
                    <a:pt x="45" y="10"/>
                    <a:pt x="47" y="7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2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0" y="8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7"/>
                    <a:pt x="45" y="9"/>
                    <a:pt x="43" y="12"/>
                  </a:cubicBezTo>
                  <a:moveTo>
                    <a:pt x="11" y="12"/>
                  </a:moveTo>
                  <a:cubicBezTo>
                    <a:pt x="10" y="12"/>
                    <a:pt x="9" y="12"/>
                    <a:pt x="7" y="12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7"/>
                    <a:pt x="13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3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9"/>
                    <a:pt x="16" y="6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moveTo>
                    <a:pt x="39" y="9"/>
                  </a:moveTo>
                  <a:cubicBezTo>
                    <a:pt x="40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6" y="6"/>
                    <a:pt x="43" y="8"/>
                    <a:pt x="41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4" y="6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40" y="8"/>
                    <a:pt x="39" y="9"/>
                  </a:cubicBezTo>
                  <a:moveTo>
                    <a:pt x="2" y="6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3" y="11"/>
                  </a:moveTo>
                  <a:cubicBezTo>
                    <a:pt x="6" y="9"/>
                    <a:pt x="9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0" y="5"/>
                    <a:pt x="7" y="9"/>
                    <a:pt x="3" y="11"/>
                  </a:cubicBezTo>
                  <a:moveTo>
                    <a:pt x="7" y="12"/>
                  </a:move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7"/>
                    <a:pt x="14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8" y="11"/>
                    <a:pt x="7" y="12"/>
                    <a:pt x="7" y="12"/>
                  </a:cubicBezTo>
                  <a:moveTo>
                    <a:pt x="17" y="5"/>
                  </a:move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19" y="3"/>
                    <a:pt x="18" y="4"/>
                    <a:pt x="17" y="5"/>
                  </a:cubicBezTo>
                  <a:moveTo>
                    <a:pt x="14" y="11"/>
                  </a:moveTo>
                  <a:cubicBezTo>
                    <a:pt x="15" y="11"/>
                    <a:pt x="15" y="10"/>
                    <a:pt x="16" y="9"/>
                  </a:cubicBezTo>
                  <a:cubicBezTo>
                    <a:pt x="17" y="7"/>
                    <a:pt x="19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7" y="3"/>
                    <a:pt x="30" y="3"/>
                  </a:cubicBezTo>
                  <a:cubicBezTo>
                    <a:pt x="34" y="3"/>
                    <a:pt x="38" y="3"/>
                    <a:pt x="41" y="3"/>
                  </a:cubicBezTo>
                  <a:cubicBezTo>
                    <a:pt x="40" y="4"/>
                    <a:pt x="38" y="5"/>
                    <a:pt x="37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3" y="8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7"/>
                    <a:pt x="34" y="5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2" y="5"/>
                    <a:pt x="30" y="7"/>
                    <a:pt x="27" y="9"/>
                  </a:cubicBezTo>
                  <a:cubicBezTo>
                    <a:pt x="27" y="10"/>
                    <a:pt x="25" y="12"/>
                    <a:pt x="25" y="12"/>
                  </a:cubicBezTo>
                  <a:cubicBezTo>
                    <a:pt x="25" y="12"/>
                    <a:pt x="25" y="11"/>
                    <a:pt x="26" y="11"/>
                  </a:cubicBezTo>
                  <a:cubicBezTo>
                    <a:pt x="28" y="8"/>
                    <a:pt x="29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5"/>
                    <a:pt x="26" y="7"/>
                    <a:pt x="24" y="9"/>
                  </a:cubicBezTo>
                  <a:cubicBezTo>
                    <a:pt x="23" y="9"/>
                    <a:pt x="21" y="12"/>
                    <a:pt x="20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3" y="8"/>
                    <a:pt x="25" y="6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19" y="10"/>
                    <a:pt x="19" y="10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9" y="9"/>
                    <a:pt x="20" y="8"/>
                  </a:cubicBezTo>
                  <a:cubicBezTo>
                    <a:pt x="21" y="6"/>
                    <a:pt x="23" y="5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5"/>
                    <a:pt x="19" y="7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moveTo>
                    <a:pt x="22" y="0"/>
                  </a:moveTo>
                  <a:cubicBezTo>
                    <a:pt x="15" y="0"/>
                    <a:pt x="8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9" y="14"/>
                    <a:pt x="37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1"/>
                    <a:pt x="57" y="7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6" y="2"/>
                  </a:cubicBezTo>
                  <a:cubicBezTo>
                    <a:pt x="49" y="1"/>
                    <a:pt x="41" y="1"/>
                    <a:pt x="33" y="1"/>
                  </a:cubicBezTo>
                  <a:cubicBezTo>
                    <a:pt x="29" y="0"/>
                    <a:pt x="26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>
              <a:spLocks noEditPoints="1"/>
            </p:cNvSpPr>
            <p:nvPr/>
          </p:nvSpPr>
          <p:spPr bwMode="auto">
            <a:xfrm>
              <a:off x="8364206" y="2995539"/>
              <a:ext cx="63500" cy="55563"/>
            </a:xfrm>
            <a:custGeom>
              <a:avLst/>
              <a:gdLst>
                <a:gd name="T0" fmla="*/ 3 w 15"/>
                <a:gd name="T1" fmla="*/ 7 h 13"/>
                <a:gd name="T2" fmla="*/ 8 w 15"/>
                <a:gd name="T3" fmla="*/ 5 h 13"/>
                <a:gd name="T4" fmla="*/ 4 w 15"/>
                <a:gd name="T5" fmla="*/ 9 h 13"/>
                <a:gd name="T6" fmla="*/ 4 w 15"/>
                <a:gd name="T7" fmla="*/ 9 h 13"/>
                <a:gd name="T8" fmla="*/ 9 w 15"/>
                <a:gd name="T9" fmla="*/ 6 h 13"/>
                <a:gd name="T10" fmla="*/ 6 w 15"/>
                <a:gd name="T11" fmla="*/ 10 h 13"/>
                <a:gd name="T12" fmla="*/ 6 w 15"/>
                <a:gd name="T13" fmla="*/ 10 h 13"/>
                <a:gd name="T14" fmla="*/ 11 w 15"/>
                <a:gd name="T15" fmla="*/ 8 h 13"/>
                <a:gd name="T16" fmla="*/ 9 w 15"/>
                <a:gd name="T17" fmla="*/ 10 h 13"/>
                <a:gd name="T18" fmla="*/ 9 w 15"/>
                <a:gd name="T19" fmla="*/ 11 h 13"/>
                <a:gd name="T20" fmla="*/ 9 w 15"/>
                <a:gd name="T21" fmla="*/ 11 h 13"/>
                <a:gd name="T22" fmla="*/ 8 w 15"/>
                <a:gd name="T23" fmla="*/ 11 h 13"/>
                <a:gd name="T24" fmla="*/ 3 w 15"/>
                <a:gd name="T25" fmla="*/ 7 h 13"/>
                <a:gd name="T26" fmla="*/ 3 w 15"/>
                <a:gd name="T27" fmla="*/ 7 h 13"/>
                <a:gd name="T28" fmla="*/ 4 w 15"/>
                <a:gd name="T29" fmla="*/ 4 h 13"/>
                <a:gd name="T30" fmla="*/ 6 w 15"/>
                <a:gd name="T31" fmla="*/ 3 h 13"/>
                <a:gd name="T32" fmla="*/ 4 w 15"/>
                <a:gd name="T33" fmla="*/ 4 h 13"/>
                <a:gd name="T34" fmla="*/ 4 w 15"/>
                <a:gd name="T35" fmla="*/ 4 h 13"/>
                <a:gd name="T36" fmla="*/ 7 w 15"/>
                <a:gd name="T37" fmla="*/ 3 h 13"/>
                <a:gd name="T38" fmla="*/ 3 w 15"/>
                <a:gd name="T39" fmla="*/ 7 h 13"/>
                <a:gd name="T40" fmla="*/ 3 w 15"/>
                <a:gd name="T41" fmla="*/ 7 h 13"/>
                <a:gd name="T42" fmla="*/ 4 w 15"/>
                <a:gd name="T43" fmla="*/ 4 h 13"/>
                <a:gd name="T44" fmla="*/ 4 w 15"/>
                <a:gd name="T45" fmla="*/ 4 h 13"/>
                <a:gd name="T46" fmla="*/ 5 w 15"/>
                <a:gd name="T47" fmla="*/ 5 h 13"/>
                <a:gd name="T48" fmla="*/ 8 w 15"/>
                <a:gd name="T49" fmla="*/ 3 h 13"/>
                <a:gd name="T50" fmla="*/ 10 w 15"/>
                <a:gd name="T51" fmla="*/ 11 h 13"/>
                <a:gd name="T52" fmla="*/ 12 w 15"/>
                <a:gd name="T53" fmla="*/ 8 h 13"/>
                <a:gd name="T54" fmla="*/ 11 w 15"/>
                <a:gd name="T55" fmla="*/ 7 h 13"/>
                <a:gd name="T56" fmla="*/ 7 w 15"/>
                <a:gd name="T57" fmla="*/ 9 h 13"/>
                <a:gd name="T58" fmla="*/ 11 w 15"/>
                <a:gd name="T59" fmla="*/ 5 h 13"/>
                <a:gd name="T60" fmla="*/ 10 w 15"/>
                <a:gd name="T61" fmla="*/ 5 h 13"/>
                <a:gd name="T62" fmla="*/ 6 w 15"/>
                <a:gd name="T63" fmla="*/ 7 h 13"/>
                <a:gd name="T64" fmla="*/ 10 w 15"/>
                <a:gd name="T65" fmla="*/ 4 h 13"/>
                <a:gd name="T66" fmla="*/ 9 w 15"/>
                <a:gd name="T67" fmla="*/ 3 h 13"/>
                <a:gd name="T68" fmla="*/ 5 w 15"/>
                <a:gd name="T69" fmla="*/ 5 h 13"/>
                <a:gd name="T70" fmla="*/ 8 w 15"/>
                <a:gd name="T71" fmla="*/ 0 h 13"/>
                <a:gd name="T72" fmla="*/ 7 w 15"/>
                <a:gd name="T73" fmla="*/ 0 h 13"/>
                <a:gd name="T74" fmla="*/ 7 w 15"/>
                <a:gd name="T75" fmla="*/ 0 h 13"/>
                <a:gd name="T76" fmla="*/ 6 w 15"/>
                <a:gd name="T77" fmla="*/ 0 h 13"/>
                <a:gd name="T78" fmla="*/ 0 w 15"/>
                <a:gd name="T79" fmla="*/ 7 h 13"/>
                <a:gd name="T80" fmla="*/ 8 w 15"/>
                <a:gd name="T81" fmla="*/ 13 h 13"/>
                <a:gd name="T82" fmla="*/ 9 w 15"/>
                <a:gd name="T83" fmla="*/ 13 h 13"/>
                <a:gd name="T84" fmla="*/ 14 w 15"/>
                <a:gd name="T85" fmla="*/ 6 h 13"/>
                <a:gd name="T86" fmla="*/ 8 w 15"/>
                <a:gd name="T8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13">
                  <a:moveTo>
                    <a:pt x="3" y="7"/>
                  </a:moveTo>
                  <a:cubicBezTo>
                    <a:pt x="5" y="6"/>
                    <a:pt x="7" y="5"/>
                    <a:pt x="8" y="5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1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4" y="4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moveTo>
                    <a:pt x="4" y="4"/>
                  </a:moveTo>
                  <a:cubicBezTo>
                    <a:pt x="5" y="4"/>
                    <a:pt x="6" y="3"/>
                    <a:pt x="7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5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12" y="3"/>
                    <a:pt x="14" y="9"/>
                    <a:pt x="10" y="11"/>
                  </a:cubicBezTo>
                  <a:cubicBezTo>
                    <a:pt x="11" y="10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5"/>
                    <a:pt x="5" y="5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11"/>
                    <a:pt x="4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auto">
            <a:xfrm>
              <a:off x="9156369" y="4195689"/>
              <a:ext cx="220663" cy="203200"/>
            </a:xfrm>
            <a:custGeom>
              <a:avLst/>
              <a:gdLst>
                <a:gd name="T0" fmla="*/ 40 w 52"/>
                <a:gd name="T1" fmla="*/ 44 h 48"/>
                <a:gd name="T2" fmla="*/ 44 w 52"/>
                <a:gd name="T3" fmla="*/ 37 h 48"/>
                <a:gd name="T4" fmla="*/ 36 w 52"/>
                <a:gd name="T5" fmla="*/ 40 h 48"/>
                <a:gd name="T6" fmla="*/ 34 w 52"/>
                <a:gd name="T7" fmla="*/ 38 h 48"/>
                <a:gd name="T8" fmla="*/ 32 w 52"/>
                <a:gd name="T9" fmla="*/ 35 h 48"/>
                <a:gd name="T10" fmla="*/ 34 w 52"/>
                <a:gd name="T11" fmla="*/ 37 h 48"/>
                <a:gd name="T12" fmla="*/ 47 w 52"/>
                <a:gd name="T13" fmla="*/ 37 h 48"/>
                <a:gd name="T14" fmla="*/ 46 w 52"/>
                <a:gd name="T15" fmla="*/ 36 h 48"/>
                <a:gd name="T16" fmla="*/ 39 w 52"/>
                <a:gd name="T17" fmla="*/ 40 h 48"/>
                <a:gd name="T18" fmla="*/ 42 w 52"/>
                <a:gd name="T19" fmla="*/ 32 h 48"/>
                <a:gd name="T20" fmla="*/ 31 w 52"/>
                <a:gd name="T21" fmla="*/ 35 h 48"/>
                <a:gd name="T22" fmla="*/ 31 w 52"/>
                <a:gd name="T23" fmla="*/ 35 h 48"/>
                <a:gd name="T24" fmla="*/ 34 w 52"/>
                <a:gd name="T25" fmla="*/ 25 h 48"/>
                <a:gd name="T26" fmla="*/ 31 w 52"/>
                <a:gd name="T27" fmla="*/ 30 h 48"/>
                <a:gd name="T28" fmla="*/ 35 w 52"/>
                <a:gd name="T29" fmla="*/ 32 h 48"/>
                <a:gd name="T30" fmla="*/ 36 w 52"/>
                <a:gd name="T31" fmla="*/ 26 h 48"/>
                <a:gd name="T32" fmla="*/ 18 w 52"/>
                <a:gd name="T33" fmla="*/ 24 h 48"/>
                <a:gd name="T34" fmla="*/ 27 w 52"/>
                <a:gd name="T35" fmla="*/ 30 h 48"/>
                <a:gd name="T36" fmla="*/ 35 w 52"/>
                <a:gd name="T37" fmla="*/ 24 h 48"/>
                <a:gd name="T38" fmla="*/ 16 w 52"/>
                <a:gd name="T39" fmla="*/ 22 h 48"/>
                <a:gd name="T40" fmla="*/ 5 w 52"/>
                <a:gd name="T41" fmla="*/ 39 h 48"/>
                <a:gd name="T42" fmla="*/ 31 w 52"/>
                <a:gd name="T43" fmla="*/ 16 h 48"/>
                <a:gd name="T44" fmla="*/ 14 w 52"/>
                <a:gd name="T45" fmla="*/ 19 h 48"/>
                <a:gd name="T46" fmla="*/ 15 w 52"/>
                <a:gd name="T47" fmla="*/ 21 h 48"/>
                <a:gd name="T48" fmla="*/ 23 w 52"/>
                <a:gd name="T49" fmla="*/ 17 h 48"/>
                <a:gd name="T50" fmla="*/ 18 w 52"/>
                <a:gd name="T51" fmla="*/ 15 h 48"/>
                <a:gd name="T52" fmla="*/ 17 w 52"/>
                <a:gd name="T53" fmla="*/ 12 h 48"/>
                <a:gd name="T54" fmla="*/ 11 w 52"/>
                <a:gd name="T55" fmla="*/ 42 h 48"/>
                <a:gd name="T56" fmla="*/ 39 w 52"/>
                <a:gd name="T57" fmla="*/ 18 h 48"/>
                <a:gd name="T58" fmla="*/ 12 w 52"/>
                <a:gd name="T59" fmla="*/ 16 h 48"/>
                <a:gd name="T60" fmla="*/ 21 w 52"/>
                <a:gd name="T61" fmla="*/ 15 h 48"/>
                <a:gd name="T62" fmla="*/ 13 w 52"/>
                <a:gd name="T63" fmla="*/ 16 h 48"/>
                <a:gd name="T64" fmla="*/ 24 w 52"/>
                <a:gd name="T65" fmla="*/ 26 h 48"/>
                <a:gd name="T66" fmla="*/ 41 w 52"/>
                <a:gd name="T67" fmla="*/ 12 h 48"/>
                <a:gd name="T68" fmla="*/ 9 w 52"/>
                <a:gd name="T69" fmla="*/ 15 h 48"/>
                <a:gd name="T70" fmla="*/ 9 w 52"/>
                <a:gd name="T71" fmla="*/ 14 h 48"/>
                <a:gd name="T72" fmla="*/ 14 w 52"/>
                <a:gd name="T73" fmla="*/ 39 h 48"/>
                <a:gd name="T74" fmla="*/ 48 w 52"/>
                <a:gd name="T75" fmla="*/ 9 h 48"/>
                <a:gd name="T76" fmla="*/ 10 w 52"/>
                <a:gd name="T77" fmla="*/ 7 h 48"/>
                <a:gd name="T78" fmla="*/ 38 w 52"/>
                <a:gd name="T79" fmla="*/ 10 h 48"/>
                <a:gd name="T80" fmla="*/ 7 w 52"/>
                <a:gd name="T81" fmla="*/ 40 h 48"/>
                <a:gd name="T82" fmla="*/ 45 w 52"/>
                <a:gd name="T83" fmla="*/ 7 h 48"/>
                <a:gd name="T84" fmla="*/ 7 w 52"/>
                <a:gd name="T85" fmla="*/ 40 h 48"/>
                <a:gd name="T86" fmla="*/ 11 w 52"/>
                <a:gd name="T87" fmla="*/ 15 h 48"/>
                <a:gd name="T88" fmla="*/ 12 w 52"/>
                <a:gd name="T89" fmla="*/ 10 h 48"/>
                <a:gd name="T90" fmla="*/ 19 w 52"/>
                <a:gd name="T91" fmla="*/ 25 h 48"/>
                <a:gd name="T92" fmla="*/ 27 w 52"/>
                <a:gd name="T93" fmla="*/ 18 h 48"/>
                <a:gd name="T94" fmla="*/ 43 w 52"/>
                <a:gd name="T95" fmla="*/ 5 h 48"/>
                <a:gd name="T96" fmla="*/ 4 w 52"/>
                <a:gd name="T97" fmla="*/ 10 h 48"/>
                <a:gd name="T98" fmla="*/ 4 w 52"/>
                <a:gd name="T99" fmla="*/ 10 h 48"/>
                <a:gd name="T100" fmla="*/ 41 w 52"/>
                <a:gd name="T101" fmla="*/ 3 h 48"/>
                <a:gd name="T102" fmla="*/ 25 w 52"/>
                <a:gd name="T103" fmla="*/ 18 h 48"/>
                <a:gd name="T104" fmla="*/ 23 w 52"/>
                <a:gd name="T105" fmla="*/ 17 h 48"/>
                <a:gd name="T106" fmla="*/ 41 w 52"/>
                <a:gd name="T107" fmla="*/ 0 h 48"/>
                <a:gd name="T108" fmla="*/ 12 w 52"/>
                <a:gd name="T109" fmla="*/ 0 h 48"/>
                <a:gd name="T110" fmla="*/ 1 w 52"/>
                <a:gd name="T111" fmla="*/ 8 h 48"/>
                <a:gd name="T112" fmla="*/ 2 w 52"/>
                <a:gd name="T113" fmla="*/ 38 h 48"/>
                <a:gd name="T114" fmla="*/ 11 w 52"/>
                <a:gd name="T115" fmla="*/ 48 h 48"/>
                <a:gd name="T116" fmla="*/ 39 w 52"/>
                <a:gd name="T117" fmla="*/ 47 h 48"/>
                <a:gd name="T118" fmla="*/ 50 w 52"/>
                <a:gd name="T119" fmla="*/ 38 h 48"/>
                <a:gd name="T120" fmla="*/ 51 w 52"/>
                <a:gd name="T121" fmla="*/ 12 h 48"/>
                <a:gd name="T122" fmla="*/ 42 w 52"/>
                <a:gd name="T1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48"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2" y="42"/>
                    <a:pt x="44" y="40"/>
                    <a:pt x="47" y="38"/>
                  </a:cubicBezTo>
                  <a:cubicBezTo>
                    <a:pt x="45" y="41"/>
                    <a:pt x="42" y="42"/>
                    <a:pt x="40" y="44"/>
                  </a:cubicBezTo>
                  <a:moveTo>
                    <a:pt x="39" y="43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8"/>
                    <a:pt x="43" y="38"/>
                    <a:pt x="44" y="37"/>
                  </a:cubicBezTo>
                  <a:cubicBezTo>
                    <a:pt x="42" y="39"/>
                    <a:pt x="40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moveTo>
                    <a:pt x="37" y="42"/>
                  </a:moveTo>
                  <a:cubicBezTo>
                    <a:pt x="36" y="41"/>
                    <a:pt x="36" y="40"/>
                    <a:pt x="36" y="40"/>
                  </a:cubicBezTo>
                  <a:cubicBezTo>
                    <a:pt x="38" y="38"/>
                    <a:pt x="40" y="36"/>
                    <a:pt x="42" y="34"/>
                  </a:cubicBezTo>
                  <a:cubicBezTo>
                    <a:pt x="40" y="37"/>
                    <a:pt x="38" y="39"/>
                    <a:pt x="37" y="42"/>
                  </a:cubicBezTo>
                  <a:moveTo>
                    <a:pt x="35" y="39"/>
                  </a:moveTo>
                  <a:cubicBezTo>
                    <a:pt x="34" y="39"/>
                    <a:pt x="34" y="38"/>
                    <a:pt x="34" y="38"/>
                  </a:cubicBezTo>
                  <a:cubicBezTo>
                    <a:pt x="36" y="37"/>
                    <a:pt x="38" y="35"/>
                    <a:pt x="40" y="33"/>
                  </a:cubicBezTo>
                  <a:cubicBezTo>
                    <a:pt x="38" y="35"/>
                    <a:pt x="36" y="37"/>
                    <a:pt x="35" y="39"/>
                  </a:cubicBezTo>
                  <a:moveTo>
                    <a:pt x="33" y="37"/>
                  </a:moveTo>
                  <a:cubicBezTo>
                    <a:pt x="33" y="37"/>
                    <a:pt x="32" y="36"/>
                    <a:pt x="32" y="35"/>
                  </a:cubicBezTo>
                  <a:cubicBezTo>
                    <a:pt x="34" y="34"/>
                    <a:pt x="36" y="32"/>
                    <a:pt x="38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6" y="35"/>
                    <a:pt x="36" y="34"/>
                  </a:cubicBezTo>
                  <a:cubicBezTo>
                    <a:pt x="38" y="33"/>
                    <a:pt x="39" y="3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2"/>
                    <a:pt x="45" y="35"/>
                    <a:pt x="47" y="37"/>
                  </a:cubicBezTo>
                  <a:cubicBezTo>
                    <a:pt x="45" y="38"/>
                    <a:pt x="44" y="39"/>
                    <a:pt x="42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40"/>
                  </a:cubicBezTo>
                  <a:cubicBezTo>
                    <a:pt x="43" y="39"/>
                    <a:pt x="45" y="37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40" y="37"/>
                    <a:pt x="42" y="36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5"/>
                    <a:pt x="37" y="37"/>
                    <a:pt x="35" y="39"/>
                  </a:cubicBezTo>
                  <a:cubicBezTo>
                    <a:pt x="37" y="38"/>
                    <a:pt x="40" y="34"/>
                    <a:pt x="42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7" y="34"/>
                    <a:pt x="35" y="36"/>
                  </a:cubicBezTo>
                  <a:cubicBezTo>
                    <a:pt x="35" y="36"/>
                    <a:pt x="34" y="37"/>
                    <a:pt x="34" y="37"/>
                  </a:cubicBezTo>
                  <a:moveTo>
                    <a:pt x="31" y="35"/>
                  </a:moveTo>
                  <a:cubicBezTo>
                    <a:pt x="30" y="34"/>
                    <a:pt x="30" y="33"/>
                    <a:pt x="29" y="33"/>
                  </a:cubicBezTo>
                  <a:cubicBezTo>
                    <a:pt x="32" y="31"/>
                    <a:pt x="34" y="30"/>
                    <a:pt x="36" y="28"/>
                  </a:cubicBezTo>
                  <a:cubicBezTo>
                    <a:pt x="35" y="28"/>
                    <a:pt x="34" y="31"/>
                    <a:pt x="33" y="32"/>
                  </a:cubicBezTo>
                  <a:cubicBezTo>
                    <a:pt x="33" y="33"/>
                    <a:pt x="32" y="34"/>
                    <a:pt x="31" y="35"/>
                  </a:cubicBezTo>
                  <a:moveTo>
                    <a:pt x="28" y="32"/>
                  </a:move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1" y="30"/>
                  </a:cubicBezTo>
                  <a:cubicBezTo>
                    <a:pt x="33" y="28"/>
                    <a:pt x="35" y="27"/>
                    <a:pt x="35" y="24"/>
                  </a:cubicBezTo>
                  <a:cubicBezTo>
                    <a:pt x="37" y="26"/>
                    <a:pt x="38" y="27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6" y="31"/>
                    <a:pt x="35" y="32"/>
                  </a:cubicBezTo>
                  <a:cubicBezTo>
                    <a:pt x="34" y="33"/>
                    <a:pt x="32" y="35"/>
                    <a:pt x="32" y="35"/>
                  </a:cubicBezTo>
                  <a:cubicBezTo>
                    <a:pt x="32" y="35"/>
                    <a:pt x="32" y="34"/>
                    <a:pt x="33" y="33"/>
                  </a:cubicBezTo>
                  <a:cubicBezTo>
                    <a:pt x="35" y="31"/>
                    <a:pt x="37" y="29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1" y="26"/>
                    <a:pt x="32" y="24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3" y="26"/>
                    <a:pt x="30" y="28"/>
                    <a:pt x="27" y="30"/>
                  </a:cubicBezTo>
                  <a:moveTo>
                    <a:pt x="17" y="23"/>
                  </a:moveTo>
                  <a:cubicBezTo>
                    <a:pt x="17" y="23"/>
                    <a:pt x="16" y="22"/>
                    <a:pt x="16" y="22"/>
                  </a:cubicBezTo>
                  <a:cubicBezTo>
                    <a:pt x="18" y="21"/>
                    <a:pt x="20" y="19"/>
                    <a:pt x="23" y="18"/>
                  </a:cubicBezTo>
                  <a:cubicBezTo>
                    <a:pt x="20" y="19"/>
                    <a:pt x="19" y="21"/>
                    <a:pt x="17" y="23"/>
                  </a:cubicBezTo>
                  <a:moveTo>
                    <a:pt x="7" y="40"/>
                  </a:moveTo>
                  <a:cubicBezTo>
                    <a:pt x="6" y="40"/>
                    <a:pt x="6" y="40"/>
                    <a:pt x="5" y="39"/>
                  </a:cubicBezTo>
                  <a:cubicBezTo>
                    <a:pt x="8" y="36"/>
                    <a:pt x="11" y="34"/>
                    <a:pt x="14" y="31"/>
                  </a:cubicBezTo>
                  <a:cubicBezTo>
                    <a:pt x="14" y="30"/>
                    <a:pt x="15" y="30"/>
                    <a:pt x="15" y="29"/>
                  </a:cubicBezTo>
                  <a:cubicBezTo>
                    <a:pt x="18" y="27"/>
                    <a:pt x="21" y="24"/>
                    <a:pt x="24" y="22"/>
                  </a:cubicBezTo>
                  <a:cubicBezTo>
                    <a:pt x="26" y="20"/>
                    <a:pt x="29" y="18"/>
                    <a:pt x="31" y="16"/>
                  </a:cubicBezTo>
                  <a:cubicBezTo>
                    <a:pt x="28" y="19"/>
                    <a:pt x="24" y="22"/>
                    <a:pt x="22" y="25"/>
                  </a:cubicBezTo>
                  <a:cubicBezTo>
                    <a:pt x="17" y="31"/>
                    <a:pt x="10" y="34"/>
                    <a:pt x="7" y="40"/>
                  </a:cubicBezTo>
                  <a:moveTo>
                    <a:pt x="15" y="21"/>
                  </a:move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7" y="18"/>
                    <a:pt x="19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19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moveTo>
                    <a:pt x="16" y="21"/>
                  </a:moveTo>
                  <a:cubicBezTo>
                    <a:pt x="18" y="19"/>
                    <a:pt x="20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1" y="18"/>
                    <a:pt x="18" y="19"/>
                    <a:pt x="16" y="21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6" y="16"/>
                    <a:pt x="14" y="17"/>
                    <a:pt x="13" y="18"/>
                  </a:cubicBezTo>
                  <a:moveTo>
                    <a:pt x="11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5" y="13"/>
                    <a:pt x="17" y="12"/>
                  </a:cubicBezTo>
                  <a:cubicBezTo>
                    <a:pt x="15" y="13"/>
                    <a:pt x="13" y="15"/>
                    <a:pt x="11" y="17"/>
                  </a:cubicBezTo>
                  <a:moveTo>
                    <a:pt x="11" y="44"/>
                  </a:moveTo>
                  <a:cubicBezTo>
                    <a:pt x="11" y="44"/>
                    <a:pt x="10" y="44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21" y="33"/>
                    <a:pt x="31" y="24"/>
                    <a:pt x="41" y="15"/>
                  </a:cubicBezTo>
                  <a:cubicBezTo>
                    <a:pt x="43" y="14"/>
                    <a:pt x="44" y="13"/>
                    <a:pt x="46" y="12"/>
                  </a:cubicBezTo>
                  <a:cubicBezTo>
                    <a:pt x="44" y="14"/>
                    <a:pt x="41" y="16"/>
                    <a:pt x="39" y="18"/>
                  </a:cubicBezTo>
                  <a:cubicBezTo>
                    <a:pt x="34" y="21"/>
                    <a:pt x="30" y="26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6"/>
                    <a:pt x="16" y="40"/>
                    <a:pt x="11" y="44"/>
                  </a:cubicBezTo>
                  <a:moveTo>
                    <a:pt x="12" y="16"/>
                  </a:moveTo>
                  <a:cubicBezTo>
                    <a:pt x="12" y="16"/>
                    <a:pt x="14" y="15"/>
                    <a:pt x="15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8" y="16"/>
                    <a:pt x="16" y="18"/>
                    <a:pt x="13" y="19"/>
                  </a:cubicBezTo>
                  <a:cubicBezTo>
                    <a:pt x="15" y="18"/>
                    <a:pt x="18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moveTo>
                    <a:pt x="9" y="43"/>
                  </a:moveTo>
                  <a:cubicBezTo>
                    <a:pt x="9" y="42"/>
                    <a:pt x="8" y="42"/>
                    <a:pt x="7" y="41"/>
                  </a:cubicBezTo>
                  <a:cubicBezTo>
                    <a:pt x="13" y="36"/>
                    <a:pt x="19" y="31"/>
                    <a:pt x="24" y="26"/>
                  </a:cubicBezTo>
                  <a:cubicBezTo>
                    <a:pt x="28" y="22"/>
                    <a:pt x="31" y="20"/>
                    <a:pt x="35" y="17"/>
                  </a:cubicBezTo>
                  <a:cubicBezTo>
                    <a:pt x="38" y="14"/>
                    <a:pt x="41" y="12"/>
                    <a:pt x="43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4" y="8"/>
                    <a:pt x="41" y="11"/>
                    <a:pt x="41" y="12"/>
                  </a:cubicBezTo>
                  <a:cubicBezTo>
                    <a:pt x="39" y="13"/>
                    <a:pt x="38" y="15"/>
                    <a:pt x="36" y="16"/>
                  </a:cubicBezTo>
                  <a:cubicBezTo>
                    <a:pt x="33" y="19"/>
                    <a:pt x="30" y="22"/>
                    <a:pt x="27" y="25"/>
                  </a:cubicBezTo>
                  <a:cubicBezTo>
                    <a:pt x="21" y="31"/>
                    <a:pt x="15" y="36"/>
                    <a:pt x="9" y="43"/>
                  </a:cubicBezTo>
                  <a:moveTo>
                    <a:pt x="9" y="15"/>
                  </a:moveTo>
                  <a:cubicBezTo>
                    <a:pt x="9" y="14"/>
                    <a:pt x="8" y="13"/>
                    <a:pt x="7" y="12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1"/>
                    <a:pt x="15" y="10"/>
                  </a:cubicBezTo>
                  <a:cubicBezTo>
                    <a:pt x="13" y="11"/>
                    <a:pt x="11" y="13"/>
                    <a:pt x="9" y="15"/>
                  </a:cubicBezTo>
                  <a:moveTo>
                    <a:pt x="13" y="39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7" y="36"/>
                    <a:pt x="18" y="34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34" y="20"/>
                    <a:pt x="40" y="14"/>
                    <a:pt x="46" y="8"/>
                  </a:cubicBezTo>
                  <a:cubicBezTo>
                    <a:pt x="46" y="8"/>
                    <a:pt x="47" y="9"/>
                    <a:pt x="48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7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42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39" y="9"/>
                    <a:pt x="38" y="10"/>
                    <a:pt x="37" y="11"/>
                  </a:cubicBezTo>
                  <a:moveTo>
                    <a:pt x="7" y="40"/>
                  </a:moveTo>
                  <a:cubicBezTo>
                    <a:pt x="9" y="38"/>
                    <a:pt x="12" y="35"/>
                    <a:pt x="14" y="33"/>
                  </a:cubicBezTo>
                  <a:cubicBezTo>
                    <a:pt x="18" y="30"/>
                    <a:pt x="21" y="27"/>
                    <a:pt x="24" y="23"/>
                  </a:cubicBezTo>
                  <a:cubicBezTo>
                    <a:pt x="30" y="17"/>
                    <a:pt x="38" y="12"/>
                    <a:pt x="43" y="6"/>
                  </a:cubicBezTo>
                  <a:cubicBezTo>
                    <a:pt x="44" y="6"/>
                    <a:pt x="44" y="7"/>
                    <a:pt x="45" y="7"/>
                  </a:cubicBezTo>
                  <a:cubicBezTo>
                    <a:pt x="42" y="9"/>
                    <a:pt x="40" y="12"/>
                    <a:pt x="37" y="14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6"/>
                    <a:pt x="21" y="29"/>
                    <a:pt x="18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7" y="11"/>
                  </a:move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2"/>
                    <a:pt x="13" y="14"/>
                    <a:pt x="11" y="15"/>
                  </a:cubicBezTo>
                  <a:cubicBezTo>
                    <a:pt x="12" y="14"/>
                    <a:pt x="15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9" y="10"/>
                    <a:pt x="7" y="11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7" y="18"/>
                  </a:cubicBezTo>
                  <a:cubicBezTo>
                    <a:pt x="29" y="17"/>
                    <a:pt x="30" y="16"/>
                    <a:pt x="32" y="14"/>
                  </a:cubicBezTo>
                  <a:cubicBezTo>
                    <a:pt x="35" y="11"/>
                    <a:pt x="38" y="8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7"/>
                    <a:pt x="37" y="9"/>
                    <a:pt x="35" y="12"/>
                  </a:cubicBezTo>
                  <a:cubicBezTo>
                    <a:pt x="32" y="15"/>
                    <a:pt x="29" y="16"/>
                    <a:pt x="26" y="19"/>
                  </a:cubicBezTo>
                  <a:cubicBezTo>
                    <a:pt x="23" y="21"/>
                    <a:pt x="21" y="23"/>
                    <a:pt x="19" y="25"/>
                  </a:cubicBezTo>
                  <a:moveTo>
                    <a:pt x="4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7" y="8"/>
                    <a:pt x="4" y="10"/>
                  </a:cubicBezTo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3"/>
                    <a:pt x="35" y="7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8"/>
                    <a:pt x="31" y="13"/>
                    <a:pt x="2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3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0" y="22"/>
                    <a:pt x="18" y="23"/>
                    <a:pt x="18" y="23"/>
                  </a:cubicBezTo>
                  <a:cubicBezTo>
                    <a:pt x="19" y="21"/>
                    <a:pt x="22" y="19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5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4"/>
                    <a:pt x="30" y="10"/>
                    <a:pt x="25" y="14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0" y="20"/>
                    <a:pt x="15" y="25"/>
                  </a:cubicBezTo>
                  <a:cubicBezTo>
                    <a:pt x="11" y="30"/>
                    <a:pt x="6" y="33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" y="43"/>
                    <a:pt x="8" y="45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2" y="48"/>
                    <a:pt x="13" y="47"/>
                  </a:cubicBezTo>
                  <a:cubicBezTo>
                    <a:pt x="17" y="42"/>
                    <a:pt x="22" y="38"/>
                    <a:pt x="26" y="34"/>
                  </a:cubicBezTo>
                  <a:cubicBezTo>
                    <a:pt x="31" y="38"/>
                    <a:pt x="34" y="43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8"/>
                    <a:pt x="41" y="47"/>
                    <a:pt x="41" y="47"/>
                  </a:cubicBezTo>
                  <a:cubicBezTo>
                    <a:pt x="44" y="44"/>
                    <a:pt x="48" y="42"/>
                    <a:pt x="50" y="38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6" y="32"/>
                    <a:pt x="42" y="27"/>
                    <a:pt x="38" y="22"/>
                  </a:cubicBezTo>
                  <a:cubicBezTo>
                    <a:pt x="42" y="19"/>
                    <a:pt x="46" y="15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48" y="6"/>
                    <a:pt x="45" y="4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>
              <a:spLocks noEditPoints="1"/>
            </p:cNvSpPr>
            <p:nvPr/>
          </p:nvSpPr>
          <p:spPr bwMode="auto">
            <a:xfrm>
              <a:off x="9224631" y="3233664"/>
              <a:ext cx="215900" cy="203200"/>
            </a:xfrm>
            <a:custGeom>
              <a:avLst/>
              <a:gdLst>
                <a:gd name="T0" fmla="*/ 39 w 51"/>
                <a:gd name="T1" fmla="*/ 44 h 48"/>
                <a:gd name="T2" fmla="*/ 43 w 51"/>
                <a:gd name="T3" fmla="*/ 37 h 48"/>
                <a:gd name="T4" fmla="*/ 35 w 51"/>
                <a:gd name="T5" fmla="*/ 40 h 48"/>
                <a:gd name="T6" fmla="*/ 33 w 51"/>
                <a:gd name="T7" fmla="*/ 38 h 48"/>
                <a:gd name="T8" fmla="*/ 31 w 51"/>
                <a:gd name="T9" fmla="*/ 35 h 48"/>
                <a:gd name="T10" fmla="*/ 34 w 51"/>
                <a:gd name="T11" fmla="*/ 37 h 48"/>
                <a:gd name="T12" fmla="*/ 47 w 51"/>
                <a:gd name="T13" fmla="*/ 37 h 48"/>
                <a:gd name="T14" fmla="*/ 45 w 51"/>
                <a:gd name="T15" fmla="*/ 36 h 48"/>
                <a:gd name="T16" fmla="*/ 38 w 51"/>
                <a:gd name="T17" fmla="*/ 40 h 48"/>
                <a:gd name="T18" fmla="*/ 41 w 51"/>
                <a:gd name="T19" fmla="*/ 32 h 48"/>
                <a:gd name="T20" fmla="*/ 30 w 51"/>
                <a:gd name="T21" fmla="*/ 35 h 48"/>
                <a:gd name="T22" fmla="*/ 30 w 51"/>
                <a:gd name="T23" fmla="*/ 35 h 48"/>
                <a:gd name="T24" fmla="*/ 34 w 51"/>
                <a:gd name="T25" fmla="*/ 25 h 48"/>
                <a:gd name="T26" fmla="*/ 30 w 51"/>
                <a:gd name="T27" fmla="*/ 30 h 48"/>
                <a:gd name="T28" fmla="*/ 34 w 51"/>
                <a:gd name="T29" fmla="*/ 32 h 48"/>
                <a:gd name="T30" fmla="*/ 36 w 51"/>
                <a:gd name="T31" fmla="*/ 26 h 48"/>
                <a:gd name="T32" fmla="*/ 18 w 51"/>
                <a:gd name="T33" fmla="*/ 24 h 48"/>
                <a:gd name="T34" fmla="*/ 27 w 51"/>
                <a:gd name="T35" fmla="*/ 30 h 48"/>
                <a:gd name="T36" fmla="*/ 34 w 51"/>
                <a:gd name="T37" fmla="*/ 24 h 48"/>
                <a:gd name="T38" fmla="*/ 15 w 51"/>
                <a:gd name="T39" fmla="*/ 22 h 48"/>
                <a:gd name="T40" fmla="*/ 5 w 51"/>
                <a:gd name="T41" fmla="*/ 39 h 48"/>
                <a:gd name="T42" fmla="*/ 31 w 51"/>
                <a:gd name="T43" fmla="*/ 16 h 48"/>
                <a:gd name="T44" fmla="*/ 13 w 51"/>
                <a:gd name="T45" fmla="*/ 19 h 48"/>
                <a:gd name="T46" fmla="*/ 14 w 51"/>
                <a:gd name="T47" fmla="*/ 21 h 48"/>
                <a:gd name="T48" fmla="*/ 22 w 51"/>
                <a:gd name="T49" fmla="*/ 17 h 48"/>
                <a:gd name="T50" fmla="*/ 17 w 51"/>
                <a:gd name="T51" fmla="*/ 15 h 48"/>
                <a:gd name="T52" fmla="*/ 17 w 51"/>
                <a:gd name="T53" fmla="*/ 12 h 48"/>
                <a:gd name="T54" fmla="*/ 17 w 51"/>
                <a:gd name="T55" fmla="*/ 12 h 48"/>
                <a:gd name="T56" fmla="*/ 10 w 51"/>
                <a:gd name="T57" fmla="*/ 42 h 48"/>
                <a:gd name="T58" fmla="*/ 25 w 51"/>
                <a:gd name="T59" fmla="*/ 31 h 48"/>
                <a:gd name="T60" fmla="*/ 14 w 51"/>
                <a:gd name="T61" fmla="*/ 15 h 48"/>
                <a:gd name="T62" fmla="*/ 13 w 51"/>
                <a:gd name="T63" fmla="*/ 19 h 48"/>
                <a:gd name="T64" fmla="*/ 11 w 51"/>
                <a:gd name="T65" fmla="*/ 17 h 48"/>
                <a:gd name="T66" fmla="*/ 35 w 51"/>
                <a:gd name="T67" fmla="*/ 17 h 48"/>
                <a:gd name="T68" fmla="*/ 36 w 51"/>
                <a:gd name="T69" fmla="*/ 16 h 48"/>
                <a:gd name="T70" fmla="*/ 6 w 51"/>
                <a:gd name="T71" fmla="*/ 12 h 48"/>
                <a:gd name="T72" fmla="*/ 14 w 51"/>
                <a:gd name="T73" fmla="*/ 10 h 48"/>
                <a:gd name="T74" fmla="*/ 17 w 51"/>
                <a:gd name="T75" fmla="*/ 34 h 48"/>
                <a:gd name="T76" fmla="*/ 13 w 51"/>
                <a:gd name="T77" fmla="*/ 39 h 48"/>
                <a:gd name="T78" fmla="*/ 9 w 51"/>
                <a:gd name="T79" fmla="*/ 7 h 48"/>
                <a:gd name="T80" fmla="*/ 41 w 51"/>
                <a:gd name="T81" fmla="*/ 6 h 48"/>
                <a:gd name="T82" fmla="*/ 14 w 51"/>
                <a:gd name="T83" fmla="*/ 33 h 48"/>
                <a:gd name="T84" fmla="*/ 37 w 51"/>
                <a:gd name="T85" fmla="*/ 14 h 48"/>
                <a:gd name="T86" fmla="*/ 6 w 51"/>
                <a:gd name="T87" fmla="*/ 11 h 48"/>
                <a:gd name="T88" fmla="*/ 15 w 51"/>
                <a:gd name="T89" fmla="*/ 10 h 48"/>
                <a:gd name="T90" fmla="*/ 14 w 51"/>
                <a:gd name="T91" fmla="*/ 7 h 48"/>
                <a:gd name="T92" fmla="*/ 18 w 51"/>
                <a:gd name="T93" fmla="*/ 25 h 48"/>
                <a:gd name="T94" fmla="*/ 31 w 51"/>
                <a:gd name="T95" fmla="*/ 14 h 48"/>
                <a:gd name="T96" fmla="*/ 34 w 51"/>
                <a:gd name="T97" fmla="*/ 12 h 48"/>
                <a:gd name="T98" fmla="*/ 3 w 51"/>
                <a:gd name="T99" fmla="*/ 9 h 48"/>
                <a:gd name="T100" fmla="*/ 24 w 51"/>
                <a:gd name="T101" fmla="*/ 18 h 48"/>
                <a:gd name="T102" fmla="*/ 41 w 51"/>
                <a:gd name="T103" fmla="*/ 4 h 48"/>
                <a:gd name="T104" fmla="*/ 22 w 51"/>
                <a:gd name="T105" fmla="*/ 20 h 48"/>
                <a:gd name="T106" fmla="*/ 23 w 51"/>
                <a:gd name="T107" fmla="*/ 18 h 48"/>
                <a:gd name="T108" fmla="*/ 40 w 51"/>
                <a:gd name="T109" fmla="*/ 0 h 48"/>
                <a:gd name="T110" fmla="*/ 11 w 51"/>
                <a:gd name="T111" fmla="*/ 0 h 48"/>
                <a:gd name="T112" fmla="*/ 0 w 51"/>
                <a:gd name="T113" fmla="*/ 9 h 48"/>
                <a:gd name="T114" fmla="*/ 1 w 51"/>
                <a:gd name="T115" fmla="*/ 39 h 48"/>
                <a:gd name="T116" fmla="*/ 11 w 51"/>
                <a:gd name="T117" fmla="*/ 48 h 48"/>
                <a:gd name="T118" fmla="*/ 39 w 51"/>
                <a:gd name="T119" fmla="*/ 47 h 48"/>
                <a:gd name="T120" fmla="*/ 50 w 51"/>
                <a:gd name="T121" fmla="*/ 37 h 48"/>
                <a:gd name="T122" fmla="*/ 51 w 51"/>
                <a:gd name="T123" fmla="*/ 11 h 48"/>
                <a:gd name="T124" fmla="*/ 41 w 51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8">
                  <a:moveTo>
                    <a:pt x="39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1" y="42"/>
                    <a:pt x="43" y="40"/>
                    <a:pt x="46" y="38"/>
                  </a:cubicBezTo>
                  <a:cubicBezTo>
                    <a:pt x="44" y="41"/>
                    <a:pt x="41" y="42"/>
                    <a:pt x="39" y="44"/>
                  </a:cubicBezTo>
                  <a:moveTo>
                    <a:pt x="38" y="43"/>
                  </a:moveTo>
                  <a:cubicBezTo>
                    <a:pt x="38" y="43"/>
                    <a:pt x="37" y="43"/>
                    <a:pt x="37" y="42"/>
                  </a:cubicBezTo>
                  <a:cubicBezTo>
                    <a:pt x="38" y="41"/>
                    <a:pt x="39" y="40"/>
                    <a:pt x="40" y="40"/>
                  </a:cubicBezTo>
                  <a:cubicBezTo>
                    <a:pt x="41" y="38"/>
                    <a:pt x="43" y="38"/>
                    <a:pt x="43" y="37"/>
                  </a:cubicBezTo>
                  <a:cubicBezTo>
                    <a:pt x="41" y="39"/>
                    <a:pt x="40" y="41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moveTo>
                    <a:pt x="36" y="42"/>
                  </a:moveTo>
                  <a:cubicBezTo>
                    <a:pt x="36" y="41"/>
                    <a:pt x="35" y="41"/>
                    <a:pt x="35" y="40"/>
                  </a:cubicBez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8" y="39"/>
                    <a:pt x="36" y="42"/>
                  </a:cubicBezTo>
                  <a:moveTo>
                    <a:pt x="34" y="39"/>
                  </a:moveTo>
                  <a:cubicBezTo>
                    <a:pt x="34" y="39"/>
                    <a:pt x="34" y="38"/>
                    <a:pt x="33" y="38"/>
                  </a:cubicBezTo>
                  <a:cubicBezTo>
                    <a:pt x="35" y="37"/>
                    <a:pt x="38" y="35"/>
                    <a:pt x="39" y="33"/>
                  </a:cubicBezTo>
                  <a:cubicBezTo>
                    <a:pt x="37" y="35"/>
                    <a:pt x="35" y="37"/>
                    <a:pt x="34" y="39"/>
                  </a:cubicBezTo>
                  <a:moveTo>
                    <a:pt x="33" y="37"/>
                  </a:moveTo>
                  <a:cubicBezTo>
                    <a:pt x="32" y="37"/>
                    <a:pt x="32" y="36"/>
                    <a:pt x="31" y="35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5" y="35"/>
                    <a:pt x="36" y="34"/>
                  </a:cubicBezTo>
                  <a:cubicBezTo>
                    <a:pt x="37" y="33"/>
                    <a:pt x="38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2" y="32"/>
                    <a:pt x="44" y="35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9" y="42"/>
                    <a:pt x="39" y="42"/>
                  </a:cubicBezTo>
                  <a:cubicBezTo>
                    <a:pt x="39" y="42"/>
                    <a:pt x="41" y="41"/>
                    <a:pt x="42" y="40"/>
                  </a:cubicBezTo>
                  <a:cubicBezTo>
                    <a:pt x="43" y="39"/>
                    <a:pt x="44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6"/>
                    <a:pt x="41" y="37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37" y="41"/>
                    <a:pt x="38" y="41"/>
                    <a:pt x="38" y="40"/>
                  </a:cubicBezTo>
                  <a:cubicBezTo>
                    <a:pt x="39" y="37"/>
                    <a:pt x="41" y="36"/>
                    <a:pt x="43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5"/>
                    <a:pt x="37" y="37"/>
                    <a:pt x="34" y="39"/>
                  </a:cubicBezTo>
                  <a:cubicBezTo>
                    <a:pt x="36" y="38"/>
                    <a:pt x="39" y="34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2"/>
                    <a:pt x="37" y="34"/>
                    <a:pt x="35" y="36"/>
                  </a:cubicBezTo>
                  <a:cubicBezTo>
                    <a:pt x="34" y="36"/>
                    <a:pt x="34" y="37"/>
                    <a:pt x="34" y="37"/>
                  </a:cubicBezTo>
                  <a:moveTo>
                    <a:pt x="30" y="35"/>
                  </a:moveTo>
                  <a:cubicBezTo>
                    <a:pt x="30" y="34"/>
                    <a:pt x="29" y="33"/>
                    <a:pt x="28" y="33"/>
                  </a:cubicBezTo>
                  <a:cubicBezTo>
                    <a:pt x="31" y="31"/>
                    <a:pt x="33" y="30"/>
                    <a:pt x="35" y="28"/>
                  </a:cubicBezTo>
                  <a:cubicBezTo>
                    <a:pt x="34" y="28"/>
                    <a:pt x="33" y="31"/>
                    <a:pt x="33" y="32"/>
                  </a:cubicBezTo>
                  <a:cubicBezTo>
                    <a:pt x="32" y="33"/>
                    <a:pt x="31" y="34"/>
                    <a:pt x="30" y="35"/>
                  </a:cubicBezTo>
                  <a:moveTo>
                    <a:pt x="28" y="32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29"/>
                    <a:pt x="31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0" y="30"/>
                  </a:cubicBezTo>
                  <a:cubicBezTo>
                    <a:pt x="32" y="29"/>
                    <a:pt x="34" y="27"/>
                    <a:pt x="35" y="24"/>
                  </a:cubicBezTo>
                  <a:cubicBezTo>
                    <a:pt x="36" y="26"/>
                    <a:pt x="38" y="27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30"/>
                    <a:pt x="36" y="31"/>
                    <a:pt x="34" y="32"/>
                  </a:cubicBezTo>
                  <a:cubicBezTo>
                    <a:pt x="33" y="33"/>
                    <a:pt x="31" y="35"/>
                    <a:pt x="31" y="35"/>
                  </a:cubicBezTo>
                  <a:cubicBezTo>
                    <a:pt x="31" y="35"/>
                    <a:pt x="31" y="34"/>
                    <a:pt x="32" y="33"/>
                  </a:cubicBezTo>
                  <a:cubicBezTo>
                    <a:pt x="34" y="31"/>
                    <a:pt x="36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9" y="28"/>
                    <a:pt x="30" y="26"/>
                    <a:pt x="32" y="24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6"/>
                    <a:pt x="29" y="28"/>
                    <a:pt x="27" y="30"/>
                  </a:cubicBezTo>
                  <a:moveTo>
                    <a:pt x="17" y="23"/>
                  </a:moveTo>
                  <a:cubicBezTo>
                    <a:pt x="16" y="23"/>
                    <a:pt x="16" y="22"/>
                    <a:pt x="15" y="22"/>
                  </a:cubicBezTo>
                  <a:cubicBezTo>
                    <a:pt x="18" y="21"/>
                    <a:pt x="20" y="19"/>
                    <a:pt x="22" y="18"/>
                  </a:cubicBezTo>
                  <a:cubicBezTo>
                    <a:pt x="20" y="19"/>
                    <a:pt x="18" y="21"/>
                    <a:pt x="17" y="23"/>
                  </a:cubicBezTo>
                  <a:moveTo>
                    <a:pt x="6" y="41"/>
                  </a:moveTo>
                  <a:cubicBezTo>
                    <a:pt x="6" y="40"/>
                    <a:pt x="5" y="40"/>
                    <a:pt x="5" y="39"/>
                  </a:cubicBezTo>
                  <a:cubicBezTo>
                    <a:pt x="7" y="36"/>
                    <a:pt x="10" y="34"/>
                    <a:pt x="13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7" y="27"/>
                    <a:pt x="20" y="24"/>
                    <a:pt x="23" y="22"/>
                  </a:cubicBezTo>
                  <a:cubicBezTo>
                    <a:pt x="25" y="20"/>
                    <a:pt x="28" y="18"/>
                    <a:pt x="31" y="16"/>
                  </a:cubicBezTo>
                  <a:cubicBezTo>
                    <a:pt x="27" y="19"/>
                    <a:pt x="24" y="22"/>
                    <a:pt x="21" y="25"/>
                  </a:cubicBezTo>
                  <a:cubicBezTo>
                    <a:pt x="16" y="31"/>
                    <a:pt x="9" y="34"/>
                    <a:pt x="6" y="41"/>
                  </a:cubicBezTo>
                  <a:moveTo>
                    <a:pt x="14" y="21"/>
                  </a:moveTo>
                  <a:cubicBezTo>
                    <a:pt x="14" y="20"/>
                    <a:pt x="13" y="20"/>
                    <a:pt x="13" y="19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18" y="18"/>
                    <a:pt x="17" y="18"/>
                  </a:cubicBezTo>
                  <a:cubicBezTo>
                    <a:pt x="16" y="19"/>
                    <a:pt x="15" y="20"/>
                    <a:pt x="14" y="21"/>
                  </a:cubicBezTo>
                  <a:moveTo>
                    <a:pt x="16" y="21"/>
                  </a:moveTo>
                  <a:cubicBezTo>
                    <a:pt x="17" y="19"/>
                    <a:pt x="19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0" y="18"/>
                    <a:pt x="17" y="19"/>
                    <a:pt x="16" y="21"/>
                  </a:cubicBezTo>
                  <a:moveTo>
                    <a:pt x="12" y="1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moveTo>
                    <a:pt x="10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4" y="13"/>
                    <a:pt x="17" y="12"/>
                  </a:cubicBezTo>
                  <a:cubicBezTo>
                    <a:pt x="15" y="13"/>
                    <a:pt x="12" y="15"/>
                    <a:pt x="10" y="17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1" y="44"/>
                  </a:moveTo>
                  <a:cubicBezTo>
                    <a:pt x="10" y="44"/>
                    <a:pt x="10" y="44"/>
                    <a:pt x="9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20" y="33"/>
                    <a:pt x="30" y="24"/>
                    <a:pt x="40" y="15"/>
                  </a:cubicBezTo>
                  <a:cubicBezTo>
                    <a:pt x="42" y="14"/>
                    <a:pt x="44" y="13"/>
                    <a:pt x="45" y="12"/>
                  </a:cubicBezTo>
                  <a:cubicBezTo>
                    <a:pt x="43" y="14"/>
                    <a:pt x="40" y="16"/>
                    <a:pt x="38" y="18"/>
                  </a:cubicBezTo>
                  <a:cubicBezTo>
                    <a:pt x="33" y="21"/>
                    <a:pt x="29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0" y="36"/>
                    <a:pt x="15" y="40"/>
                    <a:pt x="11" y="44"/>
                  </a:cubicBezTo>
                  <a:moveTo>
                    <a:pt x="11" y="17"/>
                  </a:moveTo>
                  <a:cubicBezTo>
                    <a:pt x="11" y="17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5" y="18"/>
                    <a:pt x="13" y="19"/>
                  </a:cubicBezTo>
                  <a:cubicBezTo>
                    <a:pt x="14" y="18"/>
                    <a:pt x="17" y="16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5"/>
                    <a:pt x="15" y="16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moveTo>
                    <a:pt x="9" y="43"/>
                  </a:moveTo>
                  <a:cubicBezTo>
                    <a:pt x="8" y="42"/>
                    <a:pt x="7" y="42"/>
                    <a:pt x="7" y="41"/>
                  </a:cubicBezTo>
                  <a:cubicBezTo>
                    <a:pt x="12" y="36"/>
                    <a:pt x="19" y="31"/>
                    <a:pt x="24" y="26"/>
                  </a:cubicBezTo>
                  <a:cubicBezTo>
                    <a:pt x="27" y="22"/>
                    <a:pt x="31" y="20"/>
                    <a:pt x="35" y="17"/>
                  </a:cubicBezTo>
                  <a:cubicBezTo>
                    <a:pt x="38" y="14"/>
                    <a:pt x="40" y="12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4" y="8"/>
                    <a:pt x="41" y="11"/>
                    <a:pt x="40" y="12"/>
                  </a:cubicBezTo>
                  <a:cubicBezTo>
                    <a:pt x="39" y="13"/>
                    <a:pt x="37" y="15"/>
                    <a:pt x="36" y="16"/>
                  </a:cubicBezTo>
                  <a:cubicBezTo>
                    <a:pt x="33" y="19"/>
                    <a:pt x="29" y="22"/>
                    <a:pt x="26" y="25"/>
                  </a:cubicBezTo>
                  <a:cubicBezTo>
                    <a:pt x="20" y="31"/>
                    <a:pt x="14" y="36"/>
                    <a:pt x="9" y="43"/>
                  </a:cubicBezTo>
                  <a:moveTo>
                    <a:pt x="9" y="15"/>
                  </a:moveTo>
                  <a:cubicBezTo>
                    <a:pt x="8" y="14"/>
                    <a:pt x="7" y="13"/>
                    <a:pt x="6" y="12"/>
                  </a:cubicBezTo>
                  <a:cubicBezTo>
                    <a:pt x="8" y="11"/>
                    <a:pt x="11" y="10"/>
                    <a:pt x="12" y="8"/>
                  </a:cubicBezTo>
                  <a:cubicBezTo>
                    <a:pt x="11" y="10"/>
                    <a:pt x="9" y="11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2" y="11"/>
                    <a:pt x="10" y="13"/>
                    <a:pt x="9" y="15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6" y="36"/>
                    <a:pt x="17" y="34"/>
                  </a:cubicBezTo>
                  <a:cubicBezTo>
                    <a:pt x="20" y="31"/>
                    <a:pt x="24" y="28"/>
                    <a:pt x="27" y="25"/>
                  </a:cubicBezTo>
                  <a:cubicBezTo>
                    <a:pt x="33" y="20"/>
                    <a:pt x="39" y="14"/>
                    <a:pt x="45" y="8"/>
                  </a:cubicBezTo>
                  <a:cubicBezTo>
                    <a:pt x="46" y="8"/>
                    <a:pt x="46" y="9"/>
                    <a:pt x="47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5" y="11"/>
                    <a:pt x="5" y="11"/>
                    <a:pt x="4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41" y="6"/>
                    <a:pt x="41" y="6"/>
                  </a:cubicBezTo>
                  <a:cubicBezTo>
                    <a:pt x="41" y="6"/>
                    <a:pt x="41" y="7"/>
                    <a:pt x="40" y="7"/>
                  </a:cubicBezTo>
                  <a:cubicBezTo>
                    <a:pt x="39" y="9"/>
                    <a:pt x="37" y="10"/>
                    <a:pt x="36" y="11"/>
                  </a:cubicBezTo>
                  <a:moveTo>
                    <a:pt x="7" y="40"/>
                  </a:moveTo>
                  <a:cubicBezTo>
                    <a:pt x="8" y="39"/>
                    <a:pt x="11" y="35"/>
                    <a:pt x="14" y="33"/>
                  </a:cubicBezTo>
                  <a:cubicBezTo>
                    <a:pt x="17" y="30"/>
                    <a:pt x="20" y="27"/>
                    <a:pt x="23" y="24"/>
                  </a:cubicBezTo>
                  <a:cubicBezTo>
                    <a:pt x="29" y="17"/>
                    <a:pt x="37" y="12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1" y="9"/>
                    <a:pt x="39" y="12"/>
                    <a:pt x="37" y="14"/>
                  </a:cubicBezTo>
                  <a:cubicBezTo>
                    <a:pt x="33" y="17"/>
                    <a:pt x="29" y="20"/>
                    <a:pt x="25" y="23"/>
                  </a:cubicBezTo>
                  <a:cubicBezTo>
                    <a:pt x="22" y="26"/>
                    <a:pt x="20" y="29"/>
                    <a:pt x="17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6" y="11"/>
                  </a:moveTo>
                  <a:cubicBezTo>
                    <a:pt x="9" y="10"/>
                    <a:pt x="10" y="7"/>
                    <a:pt x="13" y="5"/>
                  </a:cubicBezTo>
                  <a:cubicBezTo>
                    <a:pt x="14" y="7"/>
                    <a:pt x="16" y="9"/>
                    <a:pt x="17" y="11"/>
                  </a:cubicBezTo>
                  <a:cubicBezTo>
                    <a:pt x="15" y="12"/>
                    <a:pt x="13" y="14"/>
                    <a:pt x="10" y="15"/>
                  </a:cubicBezTo>
                  <a:cubicBezTo>
                    <a:pt x="11" y="14"/>
                    <a:pt x="14" y="11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9" y="10"/>
                    <a:pt x="6" y="11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6" y="18"/>
                  </a:cubicBezTo>
                  <a:cubicBezTo>
                    <a:pt x="28" y="17"/>
                    <a:pt x="30" y="16"/>
                    <a:pt x="31" y="14"/>
                  </a:cubicBezTo>
                  <a:cubicBezTo>
                    <a:pt x="35" y="11"/>
                    <a:pt x="38" y="8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7"/>
                    <a:pt x="37" y="10"/>
                    <a:pt x="34" y="12"/>
                  </a:cubicBezTo>
                  <a:cubicBezTo>
                    <a:pt x="32" y="15"/>
                    <a:pt x="28" y="16"/>
                    <a:pt x="25" y="19"/>
                  </a:cubicBezTo>
                  <a:cubicBezTo>
                    <a:pt x="23" y="21"/>
                    <a:pt x="20" y="23"/>
                    <a:pt x="18" y="25"/>
                  </a:cubicBezTo>
                  <a:moveTo>
                    <a:pt x="4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6" y="8"/>
                    <a:pt x="4" y="10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9"/>
                    <a:pt x="30" y="13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9" y="22"/>
                    <a:pt x="17" y="23"/>
                    <a:pt x="17" y="23"/>
                  </a:cubicBezTo>
                  <a:cubicBezTo>
                    <a:pt x="19" y="21"/>
                    <a:pt x="21" y="19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4"/>
                    <a:pt x="29" y="10"/>
                    <a:pt x="24" y="15"/>
                  </a:cubicBezTo>
                  <a:cubicBezTo>
                    <a:pt x="20" y="10"/>
                    <a:pt x="16" y="5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5"/>
                    <a:pt x="10" y="20"/>
                    <a:pt x="15" y="25"/>
                  </a:cubicBezTo>
                  <a:cubicBezTo>
                    <a:pt x="11" y="30"/>
                    <a:pt x="5" y="33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0"/>
                    <a:pt x="2" y="40"/>
                  </a:cubicBezTo>
                  <a:cubicBezTo>
                    <a:pt x="4" y="43"/>
                    <a:pt x="7" y="45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7"/>
                  </a:cubicBezTo>
                  <a:cubicBezTo>
                    <a:pt x="16" y="43"/>
                    <a:pt x="21" y="38"/>
                    <a:pt x="26" y="34"/>
                  </a:cubicBezTo>
                  <a:cubicBezTo>
                    <a:pt x="30" y="38"/>
                    <a:pt x="33" y="43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3" y="44"/>
                    <a:pt x="47" y="42"/>
                    <a:pt x="50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32"/>
                    <a:pt x="41" y="27"/>
                    <a:pt x="37" y="23"/>
                  </a:cubicBezTo>
                  <a:cubicBezTo>
                    <a:pt x="41" y="19"/>
                    <a:pt x="46" y="15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48" y="6"/>
                    <a:pt x="44" y="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>
              <a:spLocks noEditPoints="1"/>
            </p:cNvSpPr>
            <p:nvPr/>
          </p:nvSpPr>
          <p:spPr bwMode="auto">
            <a:xfrm>
              <a:off x="7198981" y="4373489"/>
              <a:ext cx="471488" cy="436563"/>
            </a:xfrm>
            <a:custGeom>
              <a:avLst/>
              <a:gdLst>
                <a:gd name="T0" fmla="*/ 86 w 111"/>
                <a:gd name="T1" fmla="*/ 96 h 103"/>
                <a:gd name="T2" fmla="*/ 83 w 111"/>
                <a:gd name="T3" fmla="*/ 94 h 103"/>
                <a:gd name="T4" fmla="*/ 79 w 111"/>
                <a:gd name="T5" fmla="*/ 90 h 103"/>
                <a:gd name="T6" fmla="*/ 72 w 111"/>
                <a:gd name="T7" fmla="*/ 81 h 103"/>
                <a:gd name="T8" fmla="*/ 79 w 111"/>
                <a:gd name="T9" fmla="*/ 71 h 103"/>
                <a:gd name="T10" fmla="*/ 85 w 111"/>
                <a:gd name="T11" fmla="*/ 64 h 103"/>
                <a:gd name="T12" fmla="*/ 91 w 111"/>
                <a:gd name="T13" fmla="*/ 86 h 103"/>
                <a:gd name="T14" fmla="*/ 82 w 111"/>
                <a:gd name="T15" fmla="*/ 89 h 103"/>
                <a:gd name="T16" fmla="*/ 75 w 111"/>
                <a:gd name="T17" fmla="*/ 85 h 103"/>
                <a:gd name="T18" fmla="*/ 74 w 111"/>
                <a:gd name="T19" fmla="*/ 80 h 103"/>
                <a:gd name="T20" fmla="*/ 67 w 111"/>
                <a:gd name="T21" fmla="*/ 75 h 103"/>
                <a:gd name="T22" fmla="*/ 67 w 111"/>
                <a:gd name="T23" fmla="*/ 63 h 103"/>
                <a:gd name="T24" fmla="*/ 85 w 111"/>
                <a:gd name="T25" fmla="*/ 63 h 103"/>
                <a:gd name="T26" fmla="*/ 80 w 111"/>
                <a:gd name="T27" fmla="*/ 57 h 103"/>
                <a:gd name="T28" fmla="*/ 39 w 111"/>
                <a:gd name="T29" fmla="*/ 53 h 103"/>
                <a:gd name="T30" fmla="*/ 59 w 111"/>
                <a:gd name="T31" fmla="*/ 65 h 103"/>
                <a:gd name="T32" fmla="*/ 75 w 111"/>
                <a:gd name="T33" fmla="*/ 52 h 103"/>
                <a:gd name="T34" fmla="*/ 37 w 111"/>
                <a:gd name="T35" fmla="*/ 51 h 103"/>
                <a:gd name="T36" fmla="*/ 51 w 111"/>
                <a:gd name="T37" fmla="*/ 47 h 103"/>
                <a:gd name="T38" fmla="*/ 29 w 111"/>
                <a:gd name="T39" fmla="*/ 42 h 103"/>
                <a:gd name="T40" fmla="*/ 35 w 111"/>
                <a:gd name="T41" fmla="*/ 45 h 103"/>
                <a:gd name="T42" fmla="*/ 27 w 111"/>
                <a:gd name="T43" fmla="*/ 40 h 103"/>
                <a:gd name="T44" fmla="*/ 22 w 111"/>
                <a:gd name="T45" fmla="*/ 34 h 103"/>
                <a:gd name="T46" fmla="*/ 23 w 111"/>
                <a:gd name="T47" fmla="*/ 92 h 103"/>
                <a:gd name="T48" fmla="*/ 56 w 111"/>
                <a:gd name="T49" fmla="*/ 67 h 103"/>
                <a:gd name="T50" fmla="*/ 40 w 111"/>
                <a:gd name="T51" fmla="*/ 25 h 103"/>
                <a:gd name="T52" fmla="*/ 41 w 111"/>
                <a:gd name="T53" fmla="*/ 30 h 103"/>
                <a:gd name="T54" fmla="*/ 16 w 111"/>
                <a:gd name="T55" fmla="*/ 89 h 103"/>
                <a:gd name="T56" fmla="*/ 88 w 111"/>
                <a:gd name="T57" fmla="*/ 26 h 103"/>
                <a:gd name="T58" fmla="*/ 15 w 111"/>
                <a:gd name="T59" fmla="*/ 27 h 103"/>
                <a:gd name="T60" fmla="*/ 31 w 111"/>
                <a:gd name="T61" fmla="*/ 23 h 103"/>
                <a:gd name="T62" fmla="*/ 59 w 111"/>
                <a:gd name="T63" fmla="*/ 55 h 103"/>
                <a:gd name="T64" fmla="*/ 11 w 111"/>
                <a:gd name="T65" fmla="*/ 22 h 103"/>
                <a:gd name="T66" fmla="*/ 81 w 111"/>
                <a:gd name="T67" fmla="*/ 23 h 103"/>
                <a:gd name="T68" fmla="*/ 31 w 111"/>
                <a:gd name="T69" fmla="*/ 71 h 103"/>
                <a:gd name="T70" fmla="*/ 56 w 111"/>
                <a:gd name="T71" fmla="*/ 50 h 103"/>
                <a:gd name="T72" fmla="*/ 39 w 111"/>
                <a:gd name="T73" fmla="*/ 24 h 103"/>
                <a:gd name="T74" fmla="*/ 23 w 111"/>
                <a:gd name="T75" fmla="*/ 26 h 103"/>
                <a:gd name="T76" fmla="*/ 15 w 111"/>
                <a:gd name="T77" fmla="*/ 25 h 103"/>
                <a:gd name="T78" fmla="*/ 58 w 111"/>
                <a:gd name="T79" fmla="*/ 39 h 103"/>
                <a:gd name="T80" fmla="*/ 75 w 111"/>
                <a:gd name="T81" fmla="*/ 27 h 103"/>
                <a:gd name="T82" fmla="*/ 25 w 111"/>
                <a:gd name="T83" fmla="*/ 8 h 103"/>
                <a:gd name="T84" fmla="*/ 55 w 111"/>
                <a:gd name="T85" fmla="*/ 38 h 103"/>
                <a:gd name="T86" fmla="*/ 53 w 111"/>
                <a:gd name="T87" fmla="*/ 40 h 103"/>
                <a:gd name="T88" fmla="*/ 51 w 111"/>
                <a:gd name="T89" fmla="*/ 38 h 103"/>
                <a:gd name="T90" fmla="*/ 28 w 111"/>
                <a:gd name="T91" fmla="*/ 2 h 103"/>
                <a:gd name="T92" fmla="*/ 2 w 111"/>
                <a:gd name="T93" fmla="*/ 18 h 103"/>
                <a:gd name="T94" fmla="*/ 4 w 111"/>
                <a:gd name="T95" fmla="*/ 84 h 103"/>
                <a:gd name="T96" fmla="*/ 27 w 111"/>
                <a:gd name="T97" fmla="*/ 102 h 103"/>
                <a:gd name="T98" fmla="*/ 88 w 111"/>
                <a:gd name="T99" fmla="*/ 102 h 103"/>
                <a:gd name="T100" fmla="*/ 109 w 111"/>
                <a:gd name="T101" fmla="*/ 26 h 103"/>
                <a:gd name="T102" fmla="*/ 89 w 111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3">
                  <a:moveTo>
                    <a:pt x="86" y="96"/>
                  </a:moveTo>
                  <a:cubicBezTo>
                    <a:pt x="85" y="96"/>
                    <a:pt x="85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91"/>
                    <a:pt x="95" y="87"/>
                    <a:pt x="100" y="83"/>
                  </a:cubicBezTo>
                  <a:cubicBezTo>
                    <a:pt x="96" y="88"/>
                    <a:pt x="90" y="92"/>
                    <a:pt x="86" y="96"/>
                  </a:cubicBezTo>
                  <a:moveTo>
                    <a:pt x="83" y="94"/>
                  </a:moveTo>
                  <a:cubicBezTo>
                    <a:pt x="82" y="93"/>
                    <a:pt x="81" y="92"/>
                    <a:pt x="81" y="91"/>
                  </a:cubicBezTo>
                  <a:cubicBezTo>
                    <a:pt x="83" y="89"/>
                    <a:pt x="85" y="88"/>
                    <a:pt x="87" y="86"/>
                  </a:cubicBezTo>
                  <a:cubicBezTo>
                    <a:pt x="89" y="83"/>
                    <a:pt x="93" y="82"/>
                    <a:pt x="95" y="80"/>
                  </a:cubicBezTo>
                  <a:cubicBezTo>
                    <a:pt x="90" y="84"/>
                    <a:pt x="87" y="89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moveTo>
                    <a:pt x="79" y="90"/>
                  </a:moveTo>
                  <a:cubicBezTo>
                    <a:pt x="78" y="89"/>
                    <a:pt x="77" y="88"/>
                    <a:pt x="76" y="87"/>
                  </a:cubicBezTo>
                  <a:cubicBezTo>
                    <a:pt x="81" y="83"/>
                    <a:pt x="86" y="79"/>
                    <a:pt x="90" y="75"/>
                  </a:cubicBezTo>
                  <a:cubicBezTo>
                    <a:pt x="86" y="79"/>
                    <a:pt x="82" y="84"/>
                    <a:pt x="79" y="90"/>
                  </a:cubicBezTo>
                  <a:moveTo>
                    <a:pt x="75" y="85"/>
                  </a:moveTo>
                  <a:cubicBezTo>
                    <a:pt x="74" y="84"/>
                    <a:pt x="73" y="83"/>
                    <a:pt x="73" y="82"/>
                  </a:cubicBezTo>
                  <a:cubicBezTo>
                    <a:pt x="77" y="79"/>
                    <a:pt x="82" y="76"/>
                    <a:pt x="85" y="72"/>
                  </a:cubicBezTo>
                  <a:cubicBezTo>
                    <a:pt x="82" y="77"/>
                    <a:pt x="78" y="80"/>
                    <a:pt x="75" y="85"/>
                  </a:cubicBezTo>
                  <a:moveTo>
                    <a:pt x="72" y="81"/>
                  </a:moveTo>
                  <a:cubicBezTo>
                    <a:pt x="70" y="80"/>
                    <a:pt x="69" y="78"/>
                    <a:pt x="68" y="77"/>
                  </a:cubicBezTo>
                  <a:cubicBezTo>
                    <a:pt x="73" y="73"/>
                    <a:pt x="77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2" y="67"/>
                    <a:pt x="81" y="68"/>
                  </a:cubicBezTo>
                  <a:cubicBezTo>
                    <a:pt x="80" y="69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7" y="74"/>
                    <a:pt x="74" y="78"/>
                    <a:pt x="72" y="81"/>
                  </a:cubicBezTo>
                  <a:moveTo>
                    <a:pt x="74" y="80"/>
                  </a:moveTo>
                  <a:cubicBezTo>
                    <a:pt x="74" y="80"/>
                    <a:pt x="78" y="75"/>
                    <a:pt x="78" y="74"/>
                  </a:cubicBezTo>
                  <a:cubicBezTo>
                    <a:pt x="81" y="71"/>
                    <a:pt x="83" y="67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1" y="69"/>
                    <a:pt x="96" y="75"/>
                    <a:pt x="101" y="81"/>
                  </a:cubicBezTo>
                  <a:cubicBezTo>
                    <a:pt x="98" y="83"/>
                    <a:pt x="94" y="85"/>
                    <a:pt x="91" y="88"/>
                  </a:cubicBezTo>
                  <a:cubicBezTo>
                    <a:pt x="87" y="91"/>
                    <a:pt x="86" y="92"/>
                    <a:pt x="86" y="92"/>
                  </a:cubicBezTo>
                  <a:cubicBezTo>
                    <a:pt x="85" y="92"/>
                    <a:pt x="90" y="88"/>
                    <a:pt x="91" y="86"/>
                  </a:cubicBezTo>
                  <a:cubicBezTo>
                    <a:pt x="93" y="84"/>
                    <a:pt x="96" y="81"/>
                    <a:pt x="98" y="79"/>
                  </a:cubicBezTo>
                  <a:cubicBezTo>
                    <a:pt x="99" y="78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3" y="79"/>
                    <a:pt x="89" y="81"/>
                    <a:pt x="86" y="85"/>
                  </a:cubicBezTo>
                  <a:cubicBezTo>
                    <a:pt x="84" y="86"/>
                    <a:pt x="82" y="89"/>
                    <a:pt x="82" y="89"/>
                  </a:cubicBezTo>
                  <a:cubicBezTo>
                    <a:pt x="82" y="89"/>
                    <a:pt x="82" y="88"/>
                    <a:pt x="83" y="86"/>
                  </a:cubicBezTo>
                  <a:cubicBezTo>
                    <a:pt x="86" y="81"/>
                    <a:pt x="90" y="77"/>
                    <a:pt x="93" y="74"/>
                  </a:cubicBezTo>
                  <a:cubicBezTo>
                    <a:pt x="94" y="73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86" y="76"/>
                    <a:pt x="81" y="80"/>
                    <a:pt x="75" y="85"/>
                  </a:cubicBezTo>
                  <a:cubicBezTo>
                    <a:pt x="79" y="82"/>
                    <a:pt x="86" y="74"/>
                    <a:pt x="89" y="69"/>
                  </a:cubicBezTo>
                  <a:cubicBezTo>
                    <a:pt x="90" y="68"/>
                    <a:pt x="89" y="67"/>
                    <a:pt x="89" y="67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4" y="70"/>
                    <a:pt x="80" y="74"/>
                    <a:pt x="76" y="78"/>
                  </a:cubicBezTo>
                  <a:cubicBezTo>
                    <a:pt x="75" y="79"/>
                    <a:pt x="74" y="80"/>
                    <a:pt x="74" y="80"/>
                  </a:cubicBezTo>
                  <a:moveTo>
                    <a:pt x="67" y="75"/>
                  </a:moveTo>
                  <a:cubicBezTo>
                    <a:pt x="65" y="74"/>
                    <a:pt x="64" y="72"/>
                    <a:pt x="63" y="71"/>
                  </a:cubicBezTo>
                  <a:cubicBezTo>
                    <a:pt x="68" y="68"/>
                    <a:pt x="73" y="65"/>
                    <a:pt x="77" y="60"/>
                  </a:cubicBezTo>
                  <a:cubicBezTo>
                    <a:pt x="75" y="62"/>
                    <a:pt x="73" y="68"/>
                    <a:pt x="72" y="69"/>
                  </a:cubicBezTo>
                  <a:cubicBezTo>
                    <a:pt x="70" y="71"/>
                    <a:pt x="68" y="73"/>
                    <a:pt x="67" y="75"/>
                  </a:cubicBezTo>
                  <a:moveTo>
                    <a:pt x="61" y="70"/>
                  </a:moveTo>
                  <a:cubicBezTo>
                    <a:pt x="60" y="69"/>
                    <a:pt x="59" y="68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3" y="63"/>
                    <a:pt x="69" y="59"/>
                    <a:pt x="74" y="55"/>
                  </a:cubicBezTo>
                  <a:cubicBezTo>
                    <a:pt x="72" y="57"/>
                    <a:pt x="70" y="61"/>
                    <a:pt x="67" y="63"/>
                  </a:cubicBezTo>
                  <a:cubicBezTo>
                    <a:pt x="65" y="65"/>
                    <a:pt x="63" y="67"/>
                    <a:pt x="61" y="70"/>
                  </a:cubicBezTo>
                  <a:moveTo>
                    <a:pt x="63" y="69"/>
                  </a:moveTo>
                  <a:cubicBezTo>
                    <a:pt x="63" y="69"/>
                    <a:pt x="65" y="68"/>
                    <a:pt x="66" y="66"/>
                  </a:cubicBezTo>
                  <a:cubicBezTo>
                    <a:pt x="71" y="62"/>
                    <a:pt x="74" y="59"/>
                    <a:pt x="76" y="53"/>
                  </a:cubicBezTo>
                  <a:cubicBezTo>
                    <a:pt x="79" y="56"/>
                    <a:pt x="82" y="59"/>
                    <a:pt x="85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1" y="64"/>
                    <a:pt x="78" y="67"/>
                    <a:pt x="75" y="70"/>
                  </a:cubicBezTo>
                  <a:cubicBezTo>
                    <a:pt x="72" y="72"/>
                    <a:pt x="68" y="76"/>
                    <a:pt x="68" y="76"/>
                  </a:cubicBezTo>
                  <a:cubicBezTo>
                    <a:pt x="68" y="76"/>
                    <a:pt x="69" y="75"/>
                    <a:pt x="71" y="72"/>
                  </a:cubicBezTo>
                  <a:cubicBezTo>
                    <a:pt x="75" y="68"/>
                    <a:pt x="79" y="63"/>
                    <a:pt x="80" y="57"/>
                  </a:cubicBezTo>
                  <a:cubicBezTo>
                    <a:pt x="80" y="57"/>
                    <a:pt x="79" y="56"/>
                    <a:pt x="79" y="56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5" y="61"/>
                    <a:pt x="71" y="64"/>
                    <a:pt x="66" y="67"/>
                  </a:cubicBezTo>
                  <a:cubicBezTo>
                    <a:pt x="64" y="69"/>
                    <a:pt x="63" y="69"/>
                    <a:pt x="63" y="69"/>
                  </a:cubicBezTo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0" y="52"/>
                    <a:pt x="40" y="52"/>
                  </a:cubicBezTo>
                  <a:cubicBezTo>
                    <a:pt x="40" y="52"/>
                    <a:pt x="40" y="53"/>
                    <a:pt x="39" y="53"/>
                  </a:cubicBezTo>
                  <a:moveTo>
                    <a:pt x="59" y="65"/>
                  </a:moveTo>
                  <a:cubicBezTo>
                    <a:pt x="59" y="64"/>
                    <a:pt x="60" y="64"/>
                    <a:pt x="60" y="64"/>
                  </a:cubicBezTo>
                  <a:cubicBezTo>
                    <a:pt x="63" y="60"/>
                    <a:pt x="66" y="57"/>
                    <a:pt x="70" y="53"/>
                  </a:cubicBezTo>
                  <a:cubicBezTo>
                    <a:pt x="71" y="52"/>
                    <a:pt x="72" y="50"/>
                    <a:pt x="74" y="49"/>
                  </a:cubicBezTo>
                  <a:cubicBezTo>
                    <a:pt x="74" y="50"/>
                    <a:pt x="74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0" y="56"/>
                    <a:pt x="64" y="60"/>
                    <a:pt x="59" y="65"/>
                  </a:cubicBezTo>
                  <a:moveTo>
                    <a:pt x="37" y="51"/>
                  </a:moveTo>
                  <a:cubicBezTo>
                    <a:pt x="36" y="50"/>
                    <a:pt x="35" y="49"/>
                    <a:pt x="34" y="47"/>
                  </a:cubicBezTo>
                  <a:cubicBezTo>
                    <a:pt x="39" y="45"/>
                    <a:pt x="44" y="42"/>
                    <a:pt x="49" y="39"/>
                  </a:cubicBezTo>
                  <a:cubicBezTo>
                    <a:pt x="44" y="42"/>
                    <a:pt x="40" y="46"/>
                    <a:pt x="37" y="51"/>
                  </a:cubicBezTo>
                  <a:moveTo>
                    <a:pt x="14" y="88"/>
                  </a:moveTo>
                  <a:cubicBezTo>
                    <a:pt x="13" y="87"/>
                    <a:pt x="12" y="86"/>
                    <a:pt x="12" y="85"/>
                  </a:cubicBezTo>
                  <a:cubicBezTo>
                    <a:pt x="17" y="79"/>
                    <a:pt x="23" y="73"/>
                    <a:pt x="30" y="67"/>
                  </a:cubicBezTo>
                  <a:cubicBezTo>
                    <a:pt x="31" y="66"/>
                    <a:pt x="32" y="65"/>
                    <a:pt x="33" y="64"/>
                  </a:cubicBezTo>
                  <a:cubicBezTo>
                    <a:pt x="39" y="58"/>
                    <a:pt x="45" y="53"/>
                    <a:pt x="51" y="47"/>
                  </a:cubicBezTo>
                  <a:cubicBezTo>
                    <a:pt x="56" y="43"/>
                    <a:pt x="62" y="39"/>
                    <a:pt x="67" y="36"/>
                  </a:cubicBezTo>
                  <a:cubicBezTo>
                    <a:pt x="60" y="42"/>
                    <a:pt x="53" y="48"/>
                    <a:pt x="46" y="55"/>
                  </a:cubicBezTo>
                  <a:cubicBezTo>
                    <a:pt x="36" y="66"/>
                    <a:pt x="21" y="74"/>
                    <a:pt x="14" y="88"/>
                  </a:cubicBezTo>
                  <a:moveTo>
                    <a:pt x="32" y="46"/>
                  </a:moveTo>
                  <a:cubicBezTo>
                    <a:pt x="31" y="45"/>
                    <a:pt x="30" y="44"/>
                    <a:pt x="29" y="42"/>
                  </a:cubicBezTo>
                  <a:cubicBezTo>
                    <a:pt x="33" y="41"/>
                    <a:pt x="37" y="39"/>
                    <a:pt x="41" y="37"/>
                  </a:cubicBezTo>
                  <a:cubicBezTo>
                    <a:pt x="42" y="36"/>
                    <a:pt x="43" y="35"/>
                    <a:pt x="43" y="35"/>
                  </a:cubicBezTo>
                  <a:cubicBezTo>
                    <a:pt x="44" y="35"/>
                    <a:pt x="40" y="39"/>
                    <a:pt x="39" y="40"/>
                  </a:cubicBezTo>
                  <a:cubicBezTo>
                    <a:pt x="37" y="42"/>
                    <a:pt x="34" y="44"/>
                    <a:pt x="32" y="46"/>
                  </a:cubicBezTo>
                  <a:moveTo>
                    <a:pt x="35" y="45"/>
                  </a:moveTo>
                  <a:cubicBezTo>
                    <a:pt x="39" y="41"/>
                    <a:pt x="43" y="38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8" y="35"/>
                    <a:pt x="49" y="36"/>
                  </a:cubicBezTo>
                  <a:cubicBezTo>
                    <a:pt x="45" y="39"/>
                    <a:pt x="39" y="42"/>
                    <a:pt x="35" y="45"/>
                  </a:cubicBezTo>
                  <a:moveTo>
                    <a:pt x="27" y="40"/>
                  </a:moveTo>
                  <a:cubicBezTo>
                    <a:pt x="27" y="40"/>
                    <a:pt x="26" y="39"/>
                    <a:pt x="25" y="38"/>
                  </a:cubicBezTo>
                  <a:cubicBezTo>
                    <a:pt x="30" y="37"/>
                    <a:pt x="34" y="35"/>
                    <a:pt x="38" y="33"/>
                  </a:cubicBezTo>
                  <a:cubicBezTo>
                    <a:pt x="34" y="35"/>
                    <a:pt x="30" y="37"/>
                    <a:pt x="27" y="40"/>
                  </a:cubicBezTo>
                  <a:moveTo>
                    <a:pt x="24" y="36"/>
                  </a:moveTo>
                  <a:cubicBezTo>
                    <a:pt x="23" y="36"/>
                    <a:pt x="22" y="35"/>
                    <a:pt x="22" y="34"/>
                  </a:cubicBezTo>
                  <a:cubicBezTo>
                    <a:pt x="27" y="33"/>
                    <a:pt x="32" y="29"/>
                    <a:pt x="37" y="26"/>
                  </a:cubicBezTo>
                  <a:cubicBezTo>
                    <a:pt x="33" y="29"/>
                    <a:pt x="28" y="33"/>
                    <a:pt x="24" y="36"/>
                  </a:cubicBezTo>
                  <a:moveTo>
                    <a:pt x="25" y="96"/>
                  </a:moveTo>
                  <a:cubicBezTo>
                    <a:pt x="23" y="96"/>
                    <a:pt x="22" y="95"/>
                    <a:pt x="21" y="94"/>
                  </a:cubicBezTo>
                  <a:cubicBezTo>
                    <a:pt x="22" y="93"/>
                    <a:pt x="22" y="93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45" y="72"/>
                    <a:pt x="66" y="52"/>
                    <a:pt x="88" y="34"/>
                  </a:cubicBezTo>
                  <a:cubicBezTo>
                    <a:pt x="92" y="31"/>
                    <a:pt x="95" y="28"/>
                    <a:pt x="99" y="26"/>
                  </a:cubicBezTo>
                  <a:cubicBezTo>
                    <a:pt x="94" y="30"/>
                    <a:pt x="88" y="34"/>
                    <a:pt x="83" y="38"/>
                  </a:cubicBezTo>
                  <a:cubicBezTo>
                    <a:pt x="73" y="47"/>
                    <a:pt x="64" y="57"/>
                    <a:pt x="56" y="67"/>
                  </a:cubicBezTo>
                  <a:cubicBezTo>
                    <a:pt x="55" y="67"/>
                    <a:pt x="55" y="67"/>
                    <a:pt x="54" y="67"/>
                  </a:cubicBezTo>
                  <a:cubicBezTo>
                    <a:pt x="45" y="77"/>
                    <a:pt x="34" y="86"/>
                    <a:pt x="25" y="96"/>
                  </a:cubicBezTo>
                  <a:moveTo>
                    <a:pt x="26" y="36"/>
                  </a:moveTo>
                  <a:cubicBezTo>
                    <a:pt x="25" y="36"/>
                    <a:pt x="30" y="34"/>
                    <a:pt x="31" y="33"/>
                  </a:cubicBezTo>
                  <a:cubicBezTo>
                    <a:pt x="35" y="31"/>
                    <a:pt x="37" y="29"/>
                    <a:pt x="40" y="25"/>
                  </a:cubicBezTo>
                  <a:cubicBezTo>
                    <a:pt x="42" y="28"/>
                    <a:pt x="44" y="30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5"/>
                    <a:pt x="34" y="38"/>
                    <a:pt x="28" y="41"/>
                  </a:cubicBezTo>
                  <a:cubicBezTo>
                    <a:pt x="32" y="39"/>
                    <a:pt x="38" y="35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7" y="32"/>
                    <a:pt x="33" y="34"/>
                    <a:pt x="29" y="35"/>
                  </a:cubicBezTo>
                  <a:cubicBezTo>
                    <a:pt x="27" y="36"/>
                    <a:pt x="26" y="36"/>
                    <a:pt x="26" y="36"/>
                  </a:cubicBezTo>
                  <a:moveTo>
                    <a:pt x="20" y="93"/>
                  </a:moveTo>
                  <a:cubicBezTo>
                    <a:pt x="18" y="92"/>
                    <a:pt x="17" y="91"/>
                    <a:pt x="16" y="89"/>
                  </a:cubicBezTo>
                  <a:cubicBezTo>
                    <a:pt x="27" y="77"/>
                    <a:pt x="41" y="68"/>
                    <a:pt x="52" y="56"/>
                  </a:cubicBezTo>
                  <a:cubicBezTo>
                    <a:pt x="59" y="48"/>
                    <a:pt x="68" y="43"/>
                    <a:pt x="76" y="37"/>
                  </a:cubicBezTo>
                  <a:cubicBezTo>
                    <a:pt x="82" y="32"/>
                    <a:pt x="87" y="26"/>
                    <a:pt x="93" y="20"/>
                  </a:cubicBezTo>
                  <a:cubicBezTo>
                    <a:pt x="94" y="19"/>
                    <a:pt x="95" y="19"/>
                    <a:pt x="95" y="19"/>
                  </a:cubicBezTo>
                  <a:cubicBezTo>
                    <a:pt x="95" y="19"/>
                    <a:pt x="89" y="25"/>
                    <a:pt x="88" y="26"/>
                  </a:cubicBezTo>
                  <a:cubicBezTo>
                    <a:pt x="85" y="29"/>
                    <a:pt x="81" y="32"/>
                    <a:pt x="78" y="36"/>
                  </a:cubicBezTo>
                  <a:cubicBezTo>
                    <a:pt x="72" y="42"/>
                    <a:pt x="65" y="48"/>
                    <a:pt x="58" y="54"/>
                  </a:cubicBezTo>
                  <a:cubicBezTo>
                    <a:pt x="44" y="66"/>
                    <a:pt x="31" y="79"/>
                    <a:pt x="20" y="93"/>
                  </a:cubicBezTo>
                  <a:moveTo>
                    <a:pt x="20" y="33"/>
                  </a:moveTo>
                  <a:cubicBezTo>
                    <a:pt x="18" y="31"/>
                    <a:pt x="17" y="29"/>
                    <a:pt x="15" y="27"/>
                  </a:cubicBezTo>
                  <a:cubicBezTo>
                    <a:pt x="19" y="24"/>
                    <a:pt x="24" y="21"/>
                    <a:pt x="28" y="18"/>
                  </a:cubicBezTo>
                  <a:cubicBezTo>
                    <a:pt x="24" y="21"/>
                    <a:pt x="21" y="25"/>
                    <a:pt x="18" y="29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8"/>
                    <a:pt x="27" y="25"/>
                    <a:pt x="31" y="23"/>
                  </a:cubicBezTo>
                  <a:cubicBezTo>
                    <a:pt x="27" y="25"/>
                    <a:pt x="23" y="29"/>
                    <a:pt x="20" y="33"/>
                  </a:cubicBezTo>
                  <a:moveTo>
                    <a:pt x="29" y="85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32" y="81"/>
                    <a:pt x="36" y="77"/>
                    <a:pt x="39" y="74"/>
                  </a:cubicBezTo>
                  <a:cubicBezTo>
                    <a:pt x="45" y="68"/>
                    <a:pt x="52" y="61"/>
                    <a:pt x="59" y="55"/>
                  </a:cubicBezTo>
                  <a:cubicBezTo>
                    <a:pt x="72" y="43"/>
                    <a:pt x="86" y="31"/>
                    <a:pt x="98" y="17"/>
                  </a:cubicBezTo>
                  <a:cubicBezTo>
                    <a:pt x="100" y="18"/>
                    <a:pt x="101" y="20"/>
                    <a:pt x="102" y="21"/>
                  </a:cubicBezTo>
                  <a:cubicBezTo>
                    <a:pt x="76" y="41"/>
                    <a:pt x="52" y="63"/>
                    <a:pt x="29" y="85"/>
                  </a:cubicBezTo>
                  <a:moveTo>
                    <a:pt x="13" y="25"/>
                  </a:moveTo>
                  <a:cubicBezTo>
                    <a:pt x="12" y="24"/>
                    <a:pt x="11" y="23"/>
                    <a:pt x="11" y="22"/>
                  </a:cubicBezTo>
                  <a:cubicBezTo>
                    <a:pt x="14" y="20"/>
                    <a:pt x="18" y="17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9"/>
                    <a:pt x="16" y="22"/>
                    <a:pt x="13" y="25"/>
                  </a:cubicBezTo>
                  <a:moveTo>
                    <a:pt x="79" y="25"/>
                  </a:moveTo>
                  <a:cubicBezTo>
                    <a:pt x="80" y="24"/>
                    <a:pt x="80" y="23"/>
                    <a:pt x="81" y="23"/>
                  </a:cubicBezTo>
                  <a:cubicBezTo>
                    <a:pt x="82" y="22"/>
                    <a:pt x="90" y="14"/>
                    <a:pt x="90" y="14"/>
                  </a:cubicBezTo>
                  <a:cubicBezTo>
                    <a:pt x="90" y="14"/>
                    <a:pt x="89" y="15"/>
                    <a:pt x="88" y="17"/>
                  </a:cubicBezTo>
                  <a:cubicBezTo>
                    <a:pt x="85" y="20"/>
                    <a:pt x="82" y="22"/>
                    <a:pt x="79" y="25"/>
                  </a:cubicBezTo>
                  <a:moveTo>
                    <a:pt x="15" y="87"/>
                  </a:moveTo>
                  <a:cubicBezTo>
                    <a:pt x="19" y="84"/>
                    <a:pt x="25" y="76"/>
                    <a:pt x="31" y="71"/>
                  </a:cubicBezTo>
                  <a:cubicBezTo>
                    <a:pt x="38" y="65"/>
                    <a:pt x="45" y="59"/>
                    <a:pt x="52" y="51"/>
                  </a:cubicBezTo>
                  <a:cubicBezTo>
                    <a:pt x="65" y="37"/>
                    <a:pt x="81" y="27"/>
                    <a:pt x="93" y="13"/>
                  </a:cubicBezTo>
                  <a:cubicBezTo>
                    <a:pt x="94" y="14"/>
                    <a:pt x="96" y="15"/>
                    <a:pt x="97" y="16"/>
                  </a:cubicBezTo>
                  <a:cubicBezTo>
                    <a:pt x="91" y="20"/>
                    <a:pt x="86" y="26"/>
                    <a:pt x="80" y="31"/>
                  </a:cubicBezTo>
                  <a:cubicBezTo>
                    <a:pt x="72" y="38"/>
                    <a:pt x="63" y="43"/>
                    <a:pt x="56" y="50"/>
                  </a:cubicBezTo>
                  <a:cubicBezTo>
                    <a:pt x="50" y="56"/>
                    <a:pt x="45" y="62"/>
                    <a:pt x="38" y="68"/>
                  </a:cubicBezTo>
                  <a:cubicBezTo>
                    <a:pt x="30" y="74"/>
                    <a:pt x="22" y="80"/>
                    <a:pt x="15" y="87"/>
                  </a:cubicBezTo>
                  <a:moveTo>
                    <a:pt x="15" y="25"/>
                  </a:moveTo>
                  <a:cubicBezTo>
                    <a:pt x="20" y="22"/>
                    <a:pt x="23" y="16"/>
                    <a:pt x="28" y="12"/>
                  </a:cubicBezTo>
                  <a:cubicBezTo>
                    <a:pt x="32" y="16"/>
                    <a:pt x="35" y="20"/>
                    <a:pt x="39" y="24"/>
                  </a:cubicBezTo>
                  <a:cubicBezTo>
                    <a:pt x="33" y="27"/>
                    <a:pt x="28" y="30"/>
                    <a:pt x="23" y="33"/>
                  </a:cubicBezTo>
                  <a:cubicBezTo>
                    <a:pt x="26" y="31"/>
                    <a:pt x="32" y="25"/>
                    <a:pt x="34" y="22"/>
                  </a:cubicBezTo>
                  <a:cubicBezTo>
                    <a:pt x="35" y="21"/>
                    <a:pt x="34" y="20"/>
                    <a:pt x="34" y="20"/>
                  </a:cubicBezTo>
                  <a:cubicBezTo>
                    <a:pt x="34" y="20"/>
                    <a:pt x="33" y="20"/>
                    <a:pt x="33" y="20"/>
                  </a:cubicBezTo>
                  <a:cubicBezTo>
                    <a:pt x="30" y="22"/>
                    <a:pt x="26" y="24"/>
                    <a:pt x="23" y="26"/>
                  </a:cubicBezTo>
                  <a:cubicBezTo>
                    <a:pt x="22" y="25"/>
                    <a:pt x="23" y="24"/>
                    <a:pt x="25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5" y="18"/>
                    <a:pt x="20" y="22"/>
                    <a:pt x="15" y="25"/>
                  </a:cubicBezTo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0" y="46"/>
                    <a:pt x="54" y="42"/>
                    <a:pt x="58" y="39"/>
                  </a:cubicBezTo>
                  <a:cubicBezTo>
                    <a:pt x="62" y="36"/>
                    <a:pt x="65" y="34"/>
                    <a:pt x="68" y="32"/>
                  </a:cubicBezTo>
                  <a:cubicBezTo>
                    <a:pt x="76" y="25"/>
                    <a:pt x="83" y="17"/>
                    <a:pt x="90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86" y="16"/>
                    <a:pt x="81" y="21"/>
                    <a:pt x="75" y="27"/>
                  </a:cubicBezTo>
                  <a:cubicBezTo>
                    <a:pt x="69" y="33"/>
                    <a:pt x="62" y="36"/>
                    <a:pt x="55" y="42"/>
                  </a:cubicBezTo>
                  <a:cubicBezTo>
                    <a:pt x="50" y="46"/>
                    <a:pt x="45" y="51"/>
                    <a:pt x="40" y="55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4" y="17"/>
                    <a:pt x="20" y="12"/>
                    <a:pt x="25" y="8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1" y="14"/>
                    <a:pt x="15" y="17"/>
                    <a:pt x="9" y="21"/>
                  </a:cubicBezTo>
                  <a:moveTo>
                    <a:pt x="53" y="39"/>
                  </a:moveTo>
                  <a:cubicBezTo>
                    <a:pt x="53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6" y="28"/>
                    <a:pt x="76" y="17"/>
                    <a:pt x="88" y="8"/>
                  </a:cubicBezTo>
                  <a:cubicBezTo>
                    <a:pt x="89" y="8"/>
                    <a:pt x="89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78" y="19"/>
                    <a:pt x="66" y="29"/>
                    <a:pt x="55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41"/>
                    <a:pt x="51" y="42"/>
                    <a:pt x="49" y="43"/>
                  </a:cubicBezTo>
                  <a:cubicBezTo>
                    <a:pt x="48" y="44"/>
                    <a:pt x="47" y="45"/>
                    <a:pt x="45" y="46"/>
                  </a:cubicBezTo>
                  <a:cubicBezTo>
                    <a:pt x="43" y="48"/>
                    <a:pt x="39" y="51"/>
                    <a:pt x="39" y="51"/>
                  </a:cubicBezTo>
                  <a:cubicBezTo>
                    <a:pt x="41" y="46"/>
                    <a:pt x="47" y="42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3" y="39"/>
                  </a:cubicBezTo>
                  <a:moveTo>
                    <a:pt x="88" y="0"/>
                  </a:moveTo>
                  <a:cubicBezTo>
                    <a:pt x="88" y="0"/>
                    <a:pt x="87" y="0"/>
                    <a:pt x="87" y="1"/>
                  </a:cubicBezTo>
                  <a:cubicBezTo>
                    <a:pt x="75" y="10"/>
                    <a:pt x="64" y="21"/>
                    <a:pt x="53" y="32"/>
                  </a:cubicBezTo>
                  <a:cubicBezTo>
                    <a:pt x="45" y="22"/>
                    <a:pt x="36" y="12"/>
                    <a:pt x="28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17" y="6"/>
                    <a:pt x="10" y="13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13" y="32"/>
                    <a:pt x="22" y="45"/>
                    <a:pt x="33" y="55"/>
                  </a:cubicBezTo>
                  <a:cubicBezTo>
                    <a:pt x="24" y="65"/>
                    <a:pt x="13" y="72"/>
                    <a:pt x="5" y="83"/>
                  </a:cubicBezTo>
                  <a:cubicBezTo>
                    <a:pt x="5" y="83"/>
                    <a:pt x="4" y="84"/>
                    <a:pt x="4" y="84"/>
                  </a:cubicBezTo>
                  <a:cubicBezTo>
                    <a:pt x="4" y="85"/>
                    <a:pt x="4" y="86"/>
                    <a:pt x="5" y="87"/>
                  </a:cubicBezTo>
                  <a:cubicBezTo>
                    <a:pt x="10" y="93"/>
                    <a:pt x="16" y="98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3"/>
                    <a:pt x="27" y="103"/>
                    <a:pt x="27" y="102"/>
                  </a:cubicBezTo>
                  <a:cubicBezTo>
                    <a:pt x="36" y="92"/>
                    <a:pt x="47" y="83"/>
                    <a:pt x="57" y="74"/>
                  </a:cubicBezTo>
                  <a:cubicBezTo>
                    <a:pt x="66" y="82"/>
                    <a:pt x="73" y="94"/>
                    <a:pt x="84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6" y="103"/>
                  </a:cubicBezTo>
                  <a:cubicBezTo>
                    <a:pt x="87" y="103"/>
                    <a:pt x="87" y="103"/>
                    <a:pt x="88" y="102"/>
                  </a:cubicBezTo>
                  <a:cubicBezTo>
                    <a:pt x="95" y="96"/>
                    <a:pt x="103" y="90"/>
                    <a:pt x="108" y="82"/>
                  </a:cubicBezTo>
                  <a:cubicBezTo>
                    <a:pt x="109" y="81"/>
                    <a:pt x="109" y="80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98" y="69"/>
                    <a:pt x="90" y="59"/>
                    <a:pt x="81" y="49"/>
                  </a:cubicBezTo>
                  <a:cubicBezTo>
                    <a:pt x="91" y="41"/>
                    <a:pt x="100" y="33"/>
                    <a:pt x="109" y="26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1" y="23"/>
                    <a:pt x="111" y="21"/>
                    <a:pt x="110" y="20"/>
                  </a:cubicBezTo>
                  <a:cubicBezTo>
                    <a:pt x="104" y="13"/>
                    <a:pt x="96" y="8"/>
                    <a:pt x="91" y="1"/>
                  </a:cubicBezTo>
                  <a:cubicBezTo>
                    <a:pt x="90" y="1"/>
                    <a:pt x="90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>
              <a:spLocks noEditPoints="1"/>
            </p:cNvSpPr>
            <p:nvPr/>
          </p:nvSpPr>
          <p:spPr bwMode="auto">
            <a:xfrm>
              <a:off x="6620288" y="4928320"/>
              <a:ext cx="98425" cy="106363"/>
            </a:xfrm>
            <a:custGeom>
              <a:avLst/>
              <a:gdLst>
                <a:gd name="T0" fmla="*/ 11 w 23"/>
                <a:gd name="T1" fmla="*/ 23 h 25"/>
                <a:gd name="T2" fmla="*/ 14 w 23"/>
                <a:gd name="T3" fmla="*/ 23 h 25"/>
                <a:gd name="T4" fmla="*/ 9 w 23"/>
                <a:gd name="T5" fmla="*/ 21 h 25"/>
                <a:gd name="T6" fmla="*/ 14 w 23"/>
                <a:gd name="T7" fmla="*/ 22 h 25"/>
                <a:gd name="T8" fmla="*/ 9 w 23"/>
                <a:gd name="T9" fmla="*/ 20 h 25"/>
                <a:gd name="T10" fmla="*/ 14 w 23"/>
                <a:gd name="T11" fmla="*/ 17 h 25"/>
                <a:gd name="T12" fmla="*/ 14 w 23"/>
                <a:gd name="T13" fmla="*/ 16 h 25"/>
                <a:gd name="T14" fmla="*/ 2 w 23"/>
                <a:gd name="T15" fmla="*/ 15 h 25"/>
                <a:gd name="T16" fmla="*/ 3 w 23"/>
                <a:gd name="T17" fmla="*/ 15 h 25"/>
                <a:gd name="T18" fmla="*/ 16 w 23"/>
                <a:gd name="T19" fmla="*/ 15 h 25"/>
                <a:gd name="T20" fmla="*/ 18 w 23"/>
                <a:gd name="T21" fmla="*/ 15 h 25"/>
                <a:gd name="T22" fmla="*/ 21 w 23"/>
                <a:gd name="T23" fmla="*/ 15 h 25"/>
                <a:gd name="T24" fmla="*/ 3 w 23"/>
                <a:gd name="T25" fmla="*/ 15 h 25"/>
                <a:gd name="T26" fmla="*/ 4 w 23"/>
                <a:gd name="T27" fmla="*/ 15 h 25"/>
                <a:gd name="T28" fmla="*/ 20 w 23"/>
                <a:gd name="T29" fmla="*/ 15 h 25"/>
                <a:gd name="T30" fmla="*/ 21 w 23"/>
                <a:gd name="T31" fmla="*/ 14 h 25"/>
                <a:gd name="T32" fmla="*/ 4 w 23"/>
                <a:gd name="T33" fmla="*/ 11 h 25"/>
                <a:gd name="T34" fmla="*/ 21 w 23"/>
                <a:gd name="T35" fmla="*/ 11 h 25"/>
                <a:gd name="T36" fmla="*/ 19 w 23"/>
                <a:gd name="T37" fmla="*/ 11 h 25"/>
                <a:gd name="T38" fmla="*/ 14 w 23"/>
                <a:gd name="T39" fmla="*/ 13 h 25"/>
                <a:gd name="T40" fmla="*/ 13 w 23"/>
                <a:gd name="T41" fmla="*/ 17 h 25"/>
                <a:gd name="T42" fmla="*/ 2 w 23"/>
                <a:gd name="T43" fmla="*/ 11 h 25"/>
                <a:gd name="T44" fmla="*/ 15 w 23"/>
                <a:gd name="T45" fmla="*/ 11 h 25"/>
                <a:gd name="T46" fmla="*/ 9 w 23"/>
                <a:gd name="T47" fmla="*/ 17 h 25"/>
                <a:gd name="T48" fmla="*/ 9 w 23"/>
                <a:gd name="T49" fmla="*/ 17 h 25"/>
                <a:gd name="T50" fmla="*/ 7 w 23"/>
                <a:gd name="T51" fmla="*/ 11 h 25"/>
                <a:gd name="T52" fmla="*/ 2 w 23"/>
                <a:gd name="T53" fmla="*/ 11 h 25"/>
                <a:gd name="T54" fmla="*/ 6 w 23"/>
                <a:gd name="T55" fmla="*/ 11 h 25"/>
                <a:gd name="T56" fmla="*/ 3 w 23"/>
                <a:gd name="T57" fmla="*/ 12 h 25"/>
                <a:gd name="T58" fmla="*/ 2 w 23"/>
                <a:gd name="T59" fmla="*/ 12 h 25"/>
                <a:gd name="T60" fmla="*/ 15 w 23"/>
                <a:gd name="T61" fmla="*/ 11 h 25"/>
                <a:gd name="T62" fmla="*/ 7 w 23"/>
                <a:gd name="T63" fmla="*/ 15 h 25"/>
                <a:gd name="T64" fmla="*/ 10 w 23"/>
                <a:gd name="T65" fmla="*/ 10 h 25"/>
                <a:gd name="T66" fmla="*/ 8 w 23"/>
                <a:gd name="T67" fmla="*/ 11 h 25"/>
                <a:gd name="T68" fmla="*/ 13 w 23"/>
                <a:gd name="T69" fmla="*/ 9 h 25"/>
                <a:gd name="T70" fmla="*/ 14 w 23"/>
                <a:gd name="T71" fmla="*/ 9 h 25"/>
                <a:gd name="T72" fmla="*/ 13 w 23"/>
                <a:gd name="T73" fmla="*/ 11 h 25"/>
                <a:gd name="T74" fmla="*/ 10 w 23"/>
                <a:gd name="T75" fmla="*/ 9 h 25"/>
                <a:gd name="T76" fmla="*/ 10 w 23"/>
                <a:gd name="T77" fmla="*/ 9 h 25"/>
                <a:gd name="T78" fmla="*/ 12 w 23"/>
                <a:gd name="T79" fmla="*/ 6 h 25"/>
                <a:gd name="T80" fmla="*/ 12 w 23"/>
                <a:gd name="T81" fmla="*/ 2 h 25"/>
                <a:gd name="T82" fmla="*/ 11 w 23"/>
                <a:gd name="T83" fmla="*/ 4 h 25"/>
                <a:gd name="T84" fmla="*/ 11 w 23"/>
                <a:gd name="T85" fmla="*/ 9 h 25"/>
                <a:gd name="T86" fmla="*/ 12 w 23"/>
                <a:gd name="T87" fmla="*/ 6 h 25"/>
                <a:gd name="T88" fmla="*/ 10 w 23"/>
                <a:gd name="T89" fmla="*/ 6 h 25"/>
                <a:gd name="T90" fmla="*/ 10 w 23"/>
                <a:gd name="T91" fmla="*/ 3 h 25"/>
                <a:gd name="T92" fmla="*/ 8 w 23"/>
                <a:gd name="T93" fmla="*/ 9 h 25"/>
                <a:gd name="T94" fmla="*/ 0 w 23"/>
                <a:gd name="T95" fmla="*/ 16 h 25"/>
                <a:gd name="T96" fmla="*/ 8 w 23"/>
                <a:gd name="T97" fmla="*/ 16 h 25"/>
                <a:gd name="T98" fmla="*/ 15 w 23"/>
                <a:gd name="T99" fmla="*/ 25 h 25"/>
                <a:gd name="T100" fmla="*/ 22 w 23"/>
                <a:gd name="T101" fmla="*/ 17 h 25"/>
                <a:gd name="T102" fmla="*/ 23 w 23"/>
                <a:gd name="T103" fmla="*/ 11 h 25"/>
                <a:gd name="T104" fmla="*/ 15 w 23"/>
                <a:gd name="T10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25"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1"/>
                    <a:pt x="9" y="21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2" y="20"/>
                    <a:pt x="11" y="21"/>
                    <a:pt x="9" y="22"/>
                  </a:cubicBezTo>
                  <a:moveTo>
                    <a:pt x="11" y="22"/>
                  </a:moveTo>
                  <a:cubicBezTo>
                    <a:pt x="12" y="21"/>
                    <a:pt x="13" y="20"/>
                    <a:pt x="14" y="18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2"/>
                  </a:cubicBezTo>
                  <a:moveTo>
                    <a:pt x="9" y="20"/>
                  </a:moveTo>
                  <a:cubicBezTo>
                    <a:pt x="9" y="20"/>
                    <a:pt x="9" y="19"/>
                    <a:pt x="9" y="19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2" y="18"/>
                    <a:pt x="11" y="19"/>
                    <a:pt x="9" y="20"/>
                  </a:cubicBezTo>
                  <a:moveTo>
                    <a:pt x="10" y="20"/>
                  </a:move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1" y="19"/>
                    <a:pt x="10" y="20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14" y="16"/>
                  </a:moveTo>
                  <a:cubicBezTo>
                    <a:pt x="16" y="15"/>
                    <a:pt x="17" y="14"/>
                    <a:pt x="18" y="13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3"/>
                  </a:cubicBezTo>
                  <a:cubicBezTo>
                    <a:pt x="17" y="14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4" y="14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20" y="15"/>
                  </a:moveTo>
                  <a:cubicBezTo>
                    <a:pt x="19" y="15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moveTo>
                    <a:pt x="17" y="14"/>
                  </a:moveTo>
                  <a:cubicBezTo>
                    <a:pt x="18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8" y="13"/>
                    <a:pt x="17" y="14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5" y="15"/>
                    <a:pt x="14" y="15"/>
                    <a:pt x="14" y="16"/>
                  </a:cubicBezTo>
                  <a:moveTo>
                    <a:pt x="9" y="1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8"/>
                    <a:pt x="9" y="19"/>
                  </a:cubicBezTo>
                  <a:moveTo>
                    <a:pt x="2" y="13"/>
                  </a:move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moveTo>
                    <a:pt x="10" y="17"/>
                  </a:moveTo>
                  <a:cubicBezTo>
                    <a:pt x="9" y="17"/>
                    <a:pt x="10" y="17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3" y="14"/>
                    <a:pt x="14" y="13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" y="15"/>
                    <a:pt x="13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1" y="15"/>
                    <a:pt x="10" y="16"/>
                    <a:pt x="9" y="17"/>
                  </a:cubicBezTo>
                  <a:moveTo>
                    <a:pt x="3" y="14"/>
                  </a:move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3"/>
                    <a:pt x="4" y="14"/>
                    <a:pt x="3" y="14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10" y="15"/>
                  </a:moveTo>
                  <a:cubicBezTo>
                    <a:pt x="12" y="14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2"/>
                    <a:pt x="12" y="14"/>
                    <a:pt x="10" y="15"/>
                  </a:cubicBezTo>
                  <a:moveTo>
                    <a:pt x="5" y="15"/>
                  </a:moveTo>
                  <a:cubicBezTo>
                    <a:pt x="7" y="13"/>
                    <a:pt x="10" y="11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7" y="15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moveTo>
                    <a:pt x="10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2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5"/>
                    <a:pt x="10" y="6"/>
                  </a:cubicBezTo>
                  <a:moveTo>
                    <a:pt x="10" y="3"/>
                  </a:move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8" y="19"/>
                    <a:pt x="8" y="21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3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0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0"/>
                    <a:pt x="18" y="10"/>
                    <a:pt x="16" y="10"/>
                  </a:cubicBezTo>
                  <a:cubicBezTo>
                    <a:pt x="16" y="7"/>
                    <a:pt x="16" y="4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>
              <a:spLocks noEditPoints="1"/>
            </p:cNvSpPr>
            <p:nvPr/>
          </p:nvSpPr>
          <p:spPr bwMode="auto">
            <a:xfrm>
              <a:off x="8105444" y="1508052"/>
              <a:ext cx="169863" cy="182563"/>
            </a:xfrm>
            <a:custGeom>
              <a:avLst/>
              <a:gdLst>
                <a:gd name="T0" fmla="*/ 30 w 40"/>
                <a:gd name="T1" fmla="*/ 40 h 43"/>
                <a:gd name="T2" fmla="*/ 31 w 40"/>
                <a:gd name="T3" fmla="*/ 38 h 43"/>
                <a:gd name="T4" fmla="*/ 35 w 40"/>
                <a:gd name="T5" fmla="*/ 36 h 43"/>
                <a:gd name="T6" fmla="*/ 10 w 40"/>
                <a:gd name="T7" fmla="*/ 39 h 43"/>
                <a:gd name="T8" fmla="*/ 11 w 40"/>
                <a:gd name="T9" fmla="*/ 40 h 43"/>
                <a:gd name="T10" fmla="*/ 35 w 40"/>
                <a:gd name="T11" fmla="*/ 34 h 43"/>
                <a:gd name="T12" fmla="*/ 37 w 40"/>
                <a:gd name="T13" fmla="*/ 33 h 43"/>
                <a:gd name="T14" fmla="*/ 7 w 40"/>
                <a:gd name="T15" fmla="*/ 36 h 43"/>
                <a:gd name="T16" fmla="*/ 38 w 40"/>
                <a:gd name="T17" fmla="*/ 30 h 43"/>
                <a:gd name="T18" fmla="*/ 20 w 40"/>
                <a:gd name="T19" fmla="*/ 39 h 43"/>
                <a:gd name="T20" fmla="*/ 38 w 40"/>
                <a:gd name="T21" fmla="*/ 29 h 43"/>
                <a:gd name="T22" fmla="*/ 14 w 40"/>
                <a:gd name="T23" fmla="*/ 40 h 43"/>
                <a:gd name="T24" fmla="*/ 34 w 40"/>
                <a:gd name="T25" fmla="*/ 31 h 43"/>
                <a:gd name="T26" fmla="*/ 23 w 40"/>
                <a:gd name="T27" fmla="*/ 31 h 43"/>
                <a:gd name="T28" fmla="*/ 25 w 40"/>
                <a:gd name="T29" fmla="*/ 32 h 43"/>
                <a:gd name="T30" fmla="*/ 37 w 40"/>
                <a:gd name="T31" fmla="*/ 26 h 43"/>
                <a:gd name="T32" fmla="*/ 12 w 40"/>
                <a:gd name="T33" fmla="*/ 29 h 43"/>
                <a:gd name="T34" fmla="*/ 38 w 40"/>
                <a:gd name="T35" fmla="*/ 26 h 43"/>
                <a:gd name="T36" fmla="*/ 30 w 40"/>
                <a:gd name="T37" fmla="*/ 26 h 43"/>
                <a:gd name="T38" fmla="*/ 7 w 40"/>
                <a:gd name="T39" fmla="*/ 29 h 43"/>
                <a:gd name="T40" fmla="*/ 38 w 40"/>
                <a:gd name="T41" fmla="*/ 24 h 43"/>
                <a:gd name="T42" fmla="*/ 34 w 40"/>
                <a:gd name="T43" fmla="*/ 22 h 43"/>
                <a:gd name="T44" fmla="*/ 38 w 40"/>
                <a:gd name="T45" fmla="*/ 22 h 43"/>
                <a:gd name="T46" fmla="*/ 6 w 40"/>
                <a:gd name="T47" fmla="*/ 27 h 43"/>
                <a:gd name="T48" fmla="*/ 21 w 40"/>
                <a:gd name="T49" fmla="*/ 26 h 43"/>
                <a:gd name="T50" fmla="*/ 38 w 40"/>
                <a:gd name="T51" fmla="*/ 19 h 43"/>
                <a:gd name="T52" fmla="*/ 27 w 40"/>
                <a:gd name="T53" fmla="*/ 23 h 43"/>
                <a:gd name="T54" fmla="*/ 6 w 40"/>
                <a:gd name="T55" fmla="*/ 32 h 43"/>
                <a:gd name="T56" fmla="*/ 3 w 40"/>
                <a:gd name="T57" fmla="*/ 30 h 43"/>
                <a:gd name="T58" fmla="*/ 3 w 40"/>
                <a:gd name="T59" fmla="*/ 30 h 43"/>
                <a:gd name="T60" fmla="*/ 5 w 40"/>
                <a:gd name="T61" fmla="*/ 31 h 43"/>
                <a:gd name="T62" fmla="*/ 35 w 40"/>
                <a:gd name="T63" fmla="*/ 19 h 43"/>
                <a:gd name="T64" fmla="*/ 35 w 40"/>
                <a:gd name="T65" fmla="*/ 15 h 43"/>
                <a:gd name="T66" fmla="*/ 25 w 40"/>
                <a:gd name="T67" fmla="*/ 21 h 43"/>
                <a:gd name="T68" fmla="*/ 1 w 40"/>
                <a:gd name="T69" fmla="*/ 24 h 43"/>
                <a:gd name="T70" fmla="*/ 36 w 40"/>
                <a:gd name="T71" fmla="*/ 13 h 43"/>
                <a:gd name="T72" fmla="*/ 7 w 40"/>
                <a:gd name="T73" fmla="*/ 18 h 43"/>
                <a:gd name="T74" fmla="*/ 18 w 40"/>
                <a:gd name="T75" fmla="*/ 21 h 43"/>
                <a:gd name="T76" fmla="*/ 30 w 40"/>
                <a:gd name="T77" fmla="*/ 13 h 43"/>
                <a:gd name="T78" fmla="*/ 21 w 40"/>
                <a:gd name="T79" fmla="*/ 12 h 43"/>
                <a:gd name="T80" fmla="*/ 3 w 40"/>
                <a:gd name="T81" fmla="*/ 20 h 43"/>
                <a:gd name="T82" fmla="*/ 20 w 40"/>
                <a:gd name="T83" fmla="*/ 16 h 43"/>
                <a:gd name="T84" fmla="*/ 2 w 40"/>
                <a:gd name="T85" fmla="*/ 19 h 43"/>
                <a:gd name="T86" fmla="*/ 21 w 40"/>
                <a:gd name="T87" fmla="*/ 11 h 43"/>
                <a:gd name="T88" fmla="*/ 28 w 40"/>
                <a:gd name="T89" fmla="*/ 12 h 43"/>
                <a:gd name="T90" fmla="*/ 11 w 40"/>
                <a:gd name="T91" fmla="*/ 12 h 43"/>
                <a:gd name="T92" fmla="*/ 18 w 40"/>
                <a:gd name="T93" fmla="*/ 10 h 43"/>
                <a:gd name="T94" fmla="*/ 26 w 40"/>
                <a:gd name="T95" fmla="*/ 9 h 43"/>
                <a:gd name="T96" fmla="*/ 27 w 40"/>
                <a:gd name="T97" fmla="*/ 10 h 43"/>
                <a:gd name="T98" fmla="*/ 22 w 40"/>
                <a:gd name="T99" fmla="*/ 9 h 43"/>
                <a:gd name="T100" fmla="*/ 6 w 40"/>
                <a:gd name="T101" fmla="*/ 12 h 43"/>
                <a:gd name="T102" fmla="*/ 23 w 40"/>
                <a:gd name="T103" fmla="*/ 7 h 43"/>
                <a:gd name="T104" fmla="*/ 22 w 40"/>
                <a:gd name="T105" fmla="*/ 8 h 43"/>
                <a:gd name="T106" fmla="*/ 21 w 40"/>
                <a:gd name="T107" fmla="*/ 8 h 43"/>
                <a:gd name="T108" fmla="*/ 4 w 40"/>
                <a:gd name="T109" fmla="*/ 14 h 43"/>
                <a:gd name="T110" fmla="*/ 22 w 40"/>
                <a:gd name="T111" fmla="*/ 7 h 43"/>
                <a:gd name="T112" fmla="*/ 3 w 40"/>
                <a:gd name="T113" fmla="*/ 16 h 43"/>
                <a:gd name="T114" fmla="*/ 18 w 40"/>
                <a:gd name="T115" fmla="*/ 42 h 43"/>
                <a:gd name="T116" fmla="*/ 22 w 40"/>
                <a:gd name="T1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3">
                  <a:moveTo>
                    <a:pt x="31" y="40"/>
                  </a:moveTo>
                  <a:cubicBezTo>
                    <a:pt x="31" y="40"/>
                    <a:pt x="32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1" y="40"/>
                  </a:cubicBezTo>
                  <a:moveTo>
                    <a:pt x="27" y="41"/>
                  </a:moveTo>
                  <a:cubicBezTo>
                    <a:pt x="29" y="40"/>
                    <a:pt x="31" y="39"/>
                    <a:pt x="33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moveTo>
                    <a:pt x="22" y="40"/>
                  </a:moveTo>
                  <a:cubicBezTo>
                    <a:pt x="22" y="40"/>
                    <a:pt x="21" y="40"/>
                    <a:pt x="21" y="39"/>
                  </a:cubicBezTo>
                  <a:cubicBezTo>
                    <a:pt x="23" y="38"/>
                    <a:pt x="25" y="38"/>
                    <a:pt x="27" y="37"/>
                  </a:cubicBezTo>
                  <a:cubicBezTo>
                    <a:pt x="26" y="38"/>
                    <a:pt x="24" y="39"/>
                    <a:pt x="22" y="40"/>
                  </a:cubicBezTo>
                  <a:moveTo>
                    <a:pt x="26" y="41"/>
                  </a:moveTo>
                  <a:cubicBezTo>
                    <a:pt x="26" y="41"/>
                    <a:pt x="25" y="41"/>
                    <a:pt x="25" y="41"/>
                  </a:cubicBezTo>
                  <a:cubicBezTo>
                    <a:pt x="26" y="40"/>
                    <a:pt x="28" y="39"/>
                    <a:pt x="29" y="39"/>
                  </a:cubicBezTo>
                  <a:cubicBezTo>
                    <a:pt x="31" y="38"/>
                    <a:pt x="32" y="37"/>
                    <a:pt x="33" y="36"/>
                  </a:cubicBezTo>
                  <a:cubicBezTo>
                    <a:pt x="33" y="37"/>
                    <a:pt x="32" y="37"/>
                    <a:pt x="31" y="38"/>
                  </a:cubicBezTo>
                  <a:cubicBezTo>
                    <a:pt x="29" y="39"/>
                    <a:pt x="28" y="40"/>
                    <a:pt x="26" y="41"/>
                  </a:cubicBezTo>
                  <a:moveTo>
                    <a:pt x="24" y="41"/>
                  </a:moveTo>
                  <a:cubicBezTo>
                    <a:pt x="24" y="40"/>
                    <a:pt x="23" y="40"/>
                    <a:pt x="23" y="40"/>
                  </a:cubicBezTo>
                  <a:cubicBezTo>
                    <a:pt x="26" y="38"/>
                    <a:pt x="29" y="37"/>
                    <a:pt x="33" y="35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29" y="38"/>
                    <a:pt x="26" y="39"/>
                    <a:pt x="24" y="41"/>
                  </a:cubicBezTo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3" y="37"/>
                    <a:pt x="36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30" y="40"/>
                    <a:pt x="29" y="40"/>
                    <a:pt x="28" y="40"/>
                  </a:cubicBezTo>
                  <a:cubicBezTo>
                    <a:pt x="28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moveTo>
                    <a:pt x="10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2" y="37"/>
                    <a:pt x="15" y="36"/>
                    <a:pt x="18" y="35"/>
                  </a:cubicBezTo>
                  <a:cubicBezTo>
                    <a:pt x="17" y="35"/>
                    <a:pt x="17" y="35"/>
                    <a:pt x="16" y="36"/>
                  </a:cubicBezTo>
                  <a:cubicBezTo>
                    <a:pt x="15" y="36"/>
                    <a:pt x="14" y="37"/>
                    <a:pt x="13" y="37"/>
                  </a:cubicBezTo>
                  <a:cubicBezTo>
                    <a:pt x="12" y="38"/>
                    <a:pt x="11" y="39"/>
                    <a:pt x="10" y="39"/>
                  </a:cubicBezTo>
                  <a:moveTo>
                    <a:pt x="14" y="40"/>
                  </a:moveTo>
                  <a:cubicBezTo>
                    <a:pt x="14" y="40"/>
                    <a:pt x="14" y="40"/>
                    <a:pt x="13" y="40"/>
                  </a:cubicBezTo>
                  <a:cubicBezTo>
                    <a:pt x="16" y="39"/>
                    <a:pt x="18" y="38"/>
                    <a:pt x="21" y="37"/>
                  </a:cubicBezTo>
                  <a:cubicBezTo>
                    <a:pt x="23" y="36"/>
                    <a:pt x="25" y="35"/>
                    <a:pt x="27" y="34"/>
                  </a:cubicBezTo>
                  <a:cubicBezTo>
                    <a:pt x="25" y="35"/>
                    <a:pt x="23" y="36"/>
                    <a:pt x="22" y="37"/>
                  </a:cubicBezTo>
                  <a:cubicBezTo>
                    <a:pt x="21" y="38"/>
                    <a:pt x="20" y="38"/>
                    <a:pt x="19" y="39"/>
                  </a:cubicBezTo>
                  <a:cubicBezTo>
                    <a:pt x="19" y="39"/>
                    <a:pt x="18" y="40"/>
                    <a:pt x="18" y="40"/>
                  </a:cubicBezTo>
                  <a:cubicBezTo>
                    <a:pt x="17" y="40"/>
                    <a:pt x="16" y="40"/>
                    <a:pt x="14" y="40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3" y="39"/>
                    <a:pt x="15" y="38"/>
                    <a:pt x="16" y="37"/>
                  </a:cubicBezTo>
                  <a:cubicBezTo>
                    <a:pt x="19" y="36"/>
                    <a:pt x="21" y="35"/>
                    <a:pt x="24" y="34"/>
                  </a:cubicBezTo>
                  <a:cubicBezTo>
                    <a:pt x="22" y="35"/>
                    <a:pt x="21" y="35"/>
                    <a:pt x="19" y="36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25" y="41"/>
                  </a:moveTo>
                  <a:cubicBezTo>
                    <a:pt x="26" y="40"/>
                    <a:pt x="28" y="39"/>
                    <a:pt x="29" y="38"/>
                  </a:cubicBezTo>
                  <a:cubicBezTo>
                    <a:pt x="31" y="37"/>
                    <a:pt x="32" y="36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1" y="37"/>
                    <a:pt x="28" y="39"/>
                  </a:cubicBezTo>
                  <a:cubicBezTo>
                    <a:pt x="27" y="39"/>
                    <a:pt x="25" y="40"/>
                    <a:pt x="25" y="41"/>
                  </a:cubicBezTo>
                  <a:moveTo>
                    <a:pt x="23" y="40"/>
                  </a:moveTo>
                  <a:cubicBezTo>
                    <a:pt x="23" y="40"/>
                    <a:pt x="24" y="39"/>
                    <a:pt x="24" y="39"/>
                  </a:cubicBezTo>
                  <a:cubicBezTo>
                    <a:pt x="25" y="39"/>
                    <a:pt x="25" y="38"/>
                    <a:pt x="26" y="38"/>
                  </a:cubicBezTo>
                  <a:cubicBezTo>
                    <a:pt x="28" y="37"/>
                    <a:pt x="30" y="36"/>
                    <a:pt x="31" y="35"/>
                  </a:cubicBezTo>
                  <a:cubicBezTo>
                    <a:pt x="33" y="34"/>
                    <a:pt x="35" y="33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2" y="35"/>
                    <a:pt x="30" y="36"/>
                    <a:pt x="27" y="37"/>
                  </a:cubicBezTo>
                  <a:cubicBezTo>
                    <a:pt x="26" y="38"/>
                    <a:pt x="25" y="39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moveTo>
                    <a:pt x="31" y="33"/>
                  </a:moveTo>
                  <a:cubicBezTo>
                    <a:pt x="31" y="32"/>
                    <a:pt x="32" y="32"/>
                    <a:pt x="33" y="31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3" y="31"/>
                    <a:pt x="32" y="32"/>
                    <a:pt x="31" y="33"/>
                  </a:cubicBezTo>
                  <a:moveTo>
                    <a:pt x="8" y="3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5"/>
                    <a:pt x="12" y="34"/>
                    <a:pt x="14" y="33"/>
                  </a:cubicBezTo>
                  <a:cubicBezTo>
                    <a:pt x="16" y="32"/>
                    <a:pt x="18" y="31"/>
                    <a:pt x="20" y="30"/>
                  </a:cubicBezTo>
                  <a:cubicBezTo>
                    <a:pt x="18" y="31"/>
                    <a:pt x="16" y="32"/>
                    <a:pt x="14" y="33"/>
                  </a:cubicBezTo>
                  <a:cubicBezTo>
                    <a:pt x="12" y="34"/>
                    <a:pt x="10" y="36"/>
                    <a:pt x="8" y="37"/>
                  </a:cubicBezTo>
                  <a:moveTo>
                    <a:pt x="19" y="40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3" y="37"/>
                    <a:pt x="24" y="37"/>
                    <a:pt x="26" y="36"/>
                  </a:cubicBezTo>
                  <a:cubicBezTo>
                    <a:pt x="27" y="35"/>
                    <a:pt x="28" y="35"/>
                    <a:pt x="30" y="34"/>
                  </a:cubicBezTo>
                  <a:cubicBezTo>
                    <a:pt x="32" y="32"/>
                    <a:pt x="35" y="31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3"/>
                    <a:pt x="32" y="34"/>
                    <a:pt x="30" y="35"/>
                  </a:cubicBezTo>
                  <a:cubicBezTo>
                    <a:pt x="27" y="37"/>
                    <a:pt x="24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40"/>
                    <a:pt x="19" y="40"/>
                    <a:pt x="19" y="40"/>
                  </a:cubicBezTo>
                  <a:moveTo>
                    <a:pt x="29" y="30"/>
                  </a:move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0" y="30"/>
                    <a:pt x="29" y="30"/>
                  </a:cubicBezTo>
                  <a:moveTo>
                    <a:pt x="21" y="38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8" y="34"/>
                    <a:pt x="28" y="34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2"/>
                    <a:pt x="35" y="31"/>
                    <a:pt x="3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6" y="36"/>
                    <a:pt x="23" y="37"/>
                    <a:pt x="21" y="38"/>
                  </a:cubicBezTo>
                  <a:moveTo>
                    <a:pt x="6" y="36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8" y="34"/>
                    <a:pt x="10" y="33"/>
                    <a:pt x="12" y="32"/>
                  </a:cubicBezTo>
                  <a:cubicBezTo>
                    <a:pt x="15" y="31"/>
                    <a:pt x="17" y="30"/>
                    <a:pt x="20" y="29"/>
                  </a:cubicBezTo>
                  <a:cubicBezTo>
                    <a:pt x="18" y="30"/>
                    <a:pt x="15" y="31"/>
                    <a:pt x="13" y="32"/>
                  </a:cubicBezTo>
                  <a:cubicBezTo>
                    <a:pt x="11" y="33"/>
                    <a:pt x="8" y="34"/>
                    <a:pt x="6" y="36"/>
                  </a:cubicBezTo>
                  <a:moveTo>
                    <a:pt x="13" y="40"/>
                  </a:moveTo>
                  <a:cubicBezTo>
                    <a:pt x="13" y="40"/>
                    <a:pt x="14" y="40"/>
                    <a:pt x="14" y="40"/>
                  </a:cubicBezTo>
                  <a:cubicBezTo>
                    <a:pt x="15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2" y="35"/>
                    <a:pt x="24" y="34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31"/>
                    <a:pt x="34" y="30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3" y="36"/>
                    <a:pt x="21" y="37"/>
                    <a:pt x="19" y="38"/>
                  </a:cubicBezTo>
                  <a:cubicBezTo>
                    <a:pt x="18" y="38"/>
                    <a:pt x="17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moveTo>
                    <a:pt x="9" y="38"/>
                  </a:moveTo>
                  <a:cubicBezTo>
                    <a:pt x="9" y="38"/>
                    <a:pt x="8" y="38"/>
                    <a:pt x="8" y="37"/>
                  </a:cubicBezTo>
                  <a:cubicBezTo>
                    <a:pt x="10" y="37"/>
                    <a:pt x="12" y="35"/>
                    <a:pt x="14" y="34"/>
                  </a:cubicBezTo>
                  <a:cubicBezTo>
                    <a:pt x="17" y="33"/>
                    <a:pt x="20" y="32"/>
                    <a:pt x="23" y="31"/>
                  </a:cubicBezTo>
                  <a:cubicBezTo>
                    <a:pt x="26" y="30"/>
                    <a:pt x="28" y="28"/>
                    <a:pt x="31" y="27"/>
                  </a:cubicBezTo>
                  <a:cubicBezTo>
                    <a:pt x="30" y="28"/>
                    <a:pt x="29" y="28"/>
                    <a:pt x="28" y="29"/>
                  </a:cubicBezTo>
                  <a:cubicBezTo>
                    <a:pt x="26" y="30"/>
                    <a:pt x="24" y="30"/>
                    <a:pt x="22" y="31"/>
                  </a:cubicBezTo>
                  <a:cubicBezTo>
                    <a:pt x="20" y="32"/>
                    <a:pt x="17" y="33"/>
                    <a:pt x="15" y="35"/>
                  </a:cubicBezTo>
                  <a:cubicBezTo>
                    <a:pt x="13" y="36"/>
                    <a:pt x="10" y="37"/>
                    <a:pt x="9" y="38"/>
                  </a:cubicBezTo>
                  <a:moveTo>
                    <a:pt x="11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4" y="37"/>
                    <a:pt x="16" y="36"/>
                    <a:pt x="18" y="35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0"/>
                    <a:pt x="31" y="29"/>
                    <a:pt x="34" y="28"/>
                  </a:cubicBezTo>
                  <a:cubicBezTo>
                    <a:pt x="35" y="28"/>
                    <a:pt x="36" y="27"/>
                    <a:pt x="36" y="27"/>
                  </a:cubicBezTo>
                  <a:cubicBezTo>
                    <a:pt x="37" y="27"/>
                    <a:pt x="38" y="26"/>
                    <a:pt x="38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5" y="29"/>
                    <a:pt x="31" y="30"/>
                    <a:pt x="28" y="32"/>
                  </a:cubicBezTo>
                  <a:cubicBezTo>
                    <a:pt x="26" y="33"/>
                    <a:pt x="24" y="34"/>
                    <a:pt x="22" y="34"/>
                  </a:cubicBezTo>
                  <a:cubicBezTo>
                    <a:pt x="20" y="35"/>
                    <a:pt x="18" y="36"/>
                    <a:pt x="16" y="37"/>
                  </a:cubicBezTo>
                  <a:cubicBezTo>
                    <a:pt x="15" y="37"/>
                    <a:pt x="14" y="38"/>
                    <a:pt x="13" y="38"/>
                  </a:cubicBezTo>
                  <a:cubicBezTo>
                    <a:pt x="12" y="39"/>
                    <a:pt x="11" y="39"/>
                    <a:pt x="11" y="39"/>
                  </a:cubicBezTo>
                  <a:moveTo>
                    <a:pt x="36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moveTo>
                    <a:pt x="4" y="33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1"/>
                    <a:pt x="6" y="31"/>
                  </a:cubicBezTo>
                  <a:cubicBezTo>
                    <a:pt x="7" y="30"/>
                    <a:pt x="9" y="30"/>
                    <a:pt x="10" y="29"/>
                  </a:cubicBezTo>
                  <a:cubicBezTo>
                    <a:pt x="13" y="28"/>
                    <a:pt x="17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6"/>
                    <a:pt x="15" y="27"/>
                    <a:pt x="12" y="29"/>
                  </a:cubicBezTo>
                  <a:cubicBezTo>
                    <a:pt x="9" y="30"/>
                    <a:pt x="7" y="31"/>
                    <a:pt x="4" y="33"/>
                  </a:cubicBezTo>
                  <a:moveTo>
                    <a:pt x="10" y="38"/>
                  </a:moveTo>
                  <a:cubicBezTo>
                    <a:pt x="9" y="38"/>
                    <a:pt x="10" y="38"/>
                    <a:pt x="10" y="38"/>
                  </a:cubicBezTo>
                  <a:cubicBezTo>
                    <a:pt x="11" y="37"/>
                    <a:pt x="12" y="37"/>
                    <a:pt x="13" y="36"/>
                  </a:cubicBezTo>
                  <a:cubicBezTo>
                    <a:pt x="15" y="35"/>
                    <a:pt x="16" y="34"/>
                    <a:pt x="19" y="33"/>
                  </a:cubicBezTo>
                  <a:cubicBezTo>
                    <a:pt x="21" y="32"/>
                    <a:pt x="23" y="31"/>
                    <a:pt x="26" y="30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6"/>
                    <a:pt x="37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7" y="26"/>
                    <a:pt x="37" y="26"/>
                    <a:pt x="36" y="27"/>
                  </a:cubicBezTo>
                  <a:cubicBezTo>
                    <a:pt x="35" y="27"/>
                    <a:pt x="35" y="27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0" y="29"/>
                    <a:pt x="28" y="30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2"/>
                    <a:pt x="21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5"/>
                    <a:pt x="14" y="36"/>
                    <a:pt x="12" y="37"/>
                  </a:cubicBezTo>
                  <a:cubicBezTo>
                    <a:pt x="11" y="37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moveTo>
                    <a:pt x="30" y="26"/>
                  </a:moveTo>
                  <a:cubicBezTo>
                    <a:pt x="32" y="25"/>
                    <a:pt x="33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5"/>
                    <a:pt x="30" y="26"/>
                  </a:cubicBezTo>
                  <a:moveTo>
                    <a:pt x="3" y="30"/>
                  </a:moveTo>
                  <a:cubicBezTo>
                    <a:pt x="4" y="30"/>
                    <a:pt x="5" y="29"/>
                    <a:pt x="6" y="29"/>
                  </a:cubicBezTo>
                  <a:cubicBezTo>
                    <a:pt x="8" y="28"/>
                    <a:pt x="10" y="27"/>
                    <a:pt x="11" y="27"/>
                  </a:cubicBezTo>
                  <a:cubicBezTo>
                    <a:pt x="14" y="26"/>
                    <a:pt x="17" y="24"/>
                    <a:pt x="20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6" y="25"/>
                    <a:pt x="13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30"/>
                    <a:pt x="4" y="30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14" y="33"/>
                    <a:pt x="18" y="31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ubicBezTo>
                    <a:pt x="27" y="27"/>
                    <a:pt x="29" y="26"/>
                    <a:pt x="31" y="26"/>
                  </a:cubicBezTo>
                  <a:cubicBezTo>
                    <a:pt x="33" y="25"/>
                    <a:pt x="36" y="24"/>
                    <a:pt x="38" y="22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6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27" y="29"/>
                    <a:pt x="22" y="31"/>
                    <a:pt x="18" y="32"/>
                  </a:cubicBezTo>
                  <a:cubicBezTo>
                    <a:pt x="16" y="33"/>
                    <a:pt x="14" y="34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28" y="25"/>
                  </a:moveTo>
                  <a:cubicBezTo>
                    <a:pt x="29" y="25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3" y="23"/>
                    <a:pt x="30" y="24"/>
                    <a:pt x="28" y="25"/>
                  </a:cubicBezTo>
                  <a:moveTo>
                    <a:pt x="7" y="36"/>
                  </a:moveTo>
                  <a:cubicBezTo>
                    <a:pt x="7" y="35"/>
                    <a:pt x="8" y="35"/>
                    <a:pt x="8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5" y="31"/>
                    <a:pt x="19" y="29"/>
                    <a:pt x="24" y="27"/>
                  </a:cubicBezTo>
                  <a:cubicBezTo>
                    <a:pt x="28" y="25"/>
                    <a:pt x="33" y="23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6" y="23"/>
                    <a:pt x="33" y="24"/>
                    <a:pt x="31" y="25"/>
                  </a:cubicBezTo>
                  <a:cubicBezTo>
                    <a:pt x="29" y="26"/>
                    <a:pt x="26" y="27"/>
                    <a:pt x="24" y="28"/>
                  </a:cubicBezTo>
                  <a:cubicBezTo>
                    <a:pt x="21" y="30"/>
                    <a:pt x="17" y="31"/>
                    <a:pt x="14" y="32"/>
                  </a:cubicBezTo>
                  <a:cubicBezTo>
                    <a:pt x="12" y="33"/>
                    <a:pt x="10" y="34"/>
                    <a:pt x="8" y="35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2" y="29"/>
                  </a:moveTo>
                  <a:cubicBezTo>
                    <a:pt x="2" y="29"/>
                    <a:pt x="2" y="28"/>
                    <a:pt x="2" y="28"/>
                  </a:cubicBezTo>
                  <a:cubicBezTo>
                    <a:pt x="6" y="26"/>
                    <a:pt x="10" y="25"/>
                    <a:pt x="14" y="23"/>
                  </a:cubicBezTo>
                  <a:cubicBezTo>
                    <a:pt x="15" y="22"/>
                    <a:pt x="17" y="21"/>
                    <a:pt x="19" y="21"/>
                  </a:cubicBezTo>
                  <a:cubicBezTo>
                    <a:pt x="15" y="23"/>
                    <a:pt x="10" y="25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3" y="29"/>
                    <a:pt x="2" y="29"/>
                  </a:cubicBezTo>
                  <a:moveTo>
                    <a:pt x="5" y="34"/>
                  </a:moveTo>
                  <a:cubicBezTo>
                    <a:pt x="5" y="34"/>
                    <a:pt x="5" y="33"/>
                    <a:pt x="4" y="33"/>
                  </a:cubicBezTo>
                  <a:cubicBezTo>
                    <a:pt x="7" y="33"/>
                    <a:pt x="10" y="31"/>
                    <a:pt x="12" y="30"/>
                  </a:cubicBezTo>
                  <a:cubicBezTo>
                    <a:pt x="15" y="29"/>
                    <a:pt x="17" y="28"/>
                    <a:pt x="20" y="26"/>
                  </a:cubicBezTo>
                  <a:cubicBezTo>
                    <a:pt x="23" y="25"/>
                    <a:pt x="27" y="23"/>
                    <a:pt x="30" y="22"/>
                  </a:cubicBezTo>
                  <a:cubicBezTo>
                    <a:pt x="31" y="21"/>
                    <a:pt x="33" y="21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21"/>
                    <a:pt x="31" y="22"/>
                    <a:pt x="30" y="22"/>
                  </a:cubicBezTo>
                  <a:cubicBezTo>
                    <a:pt x="27" y="24"/>
                    <a:pt x="24" y="25"/>
                    <a:pt x="21" y="26"/>
                  </a:cubicBezTo>
                  <a:cubicBezTo>
                    <a:pt x="19" y="27"/>
                    <a:pt x="16" y="29"/>
                    <a:pt x="13" y="30"/>
                  </a:cubicBezTo>
                  <a:cubicBezTo>
                    <a:pt x="12" y="31"/>
                    <a:pt x="10" y="31"/>
                    <a:pt x="9" y="32"/>
                  </a:cubicBezTo>
                  <a:cubicBezTo>
                    <a:pt x="8" y="33"/>
                    <a:pt x="7" y="34"/>
                    <a:pt x="5" y="34"/>
                  </a:cubicBezTo>
                  <a:moveTo>
                    <a:pt x="6" y="34"/>
                  </a:moveTo>
                  <a:cubicBezTo>
                    <a:pt x="6" y="34"/>
                    <a:pt x="6" y="34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8" y="28"/>
                    <a:pt x="22" y="26"/>
                    <a:pt x="27" y="24"/>
                  </a:cubicBezTo>
                  <a:cubicBezTo>
                    <a:pt x="29" y="23"/>
                    <a:pt x="31" y="22"/>
                    <a:pt x="33" y="21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3" y="22"/>
                    <a:pt x="28" y="24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9"/>
                    <a:pt x="14" y="30"/>
                    <a:pt x="10" y="32"/>
                  </a:cubicBezTo>
                  <a:cubicBezTo>
                    <a:pt x="9" y="33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moveTo>
                    <a:pt x="4" y="33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8" y="31"/>
                    <a:pt x="10" y="30"/>
                    <a:pt x="12" y="29"/>
                  </a:cubicBezTo>
                  <a:cubicBezTo>
                    <a:pt x="17" y="26"/>
                    <a:pt x="22" y="25"/>
                    <a:pt x="27" y="23"/>
                  </a:cubicBezTo>
                  <a:cubicBezTo>
                    <a:pt x="29" y="22"/>
                    <a:pt x="31" y="21"/>
                    <a:pt x="33" y="20"/>
                  </a:cubicBezTo>
                  <a:cubicBezTo>
                    <a:pt x="34" y="20"/>
                    <a:pt x="35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6" y="19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1" y="21"/>
                    <a:pt x="26" y="23"/>
                    <a:pt x="22" y="25"/>
                  </a:cubicBezTo>
                  <a:cubicBezTo>
                    <a:pt x="18" y="27"/>
                    <a:pt x="13" y="29"/>
                    <a:pt x="9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2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7" y="23"/>
                    <a:pt x="8" y="22"/>
                  </a:cubicBezTo>
                  <a:cubicBezTo>
                    <a:pt x="11" y="21"/>
                    <a:pt x="14" y="20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9"/>
                  </a:cubicBezTo>
                  <a:cubicBezTo>
                    <a:pt x="14" y="20"/>
                    <a:pt x="11" y="21"/>
                    <a:pt x="8" y="23"/>
                  </a:cubicBezTo>
                  <a:cubicBezTo>
                    <a:pt x="6" y="24"/>
                    <a:pt x="4" y="25"/>
                    <a:pt x="2" y="27"/>
                  </a:cubicBezTo>
                  <a:moveTo>
                    <a:pt x="3" y="30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4" y="28"/>
                    <a:pt x="5" y="28"/>
                  </a:cubicBezTo>
                  <a:cubicBezTo>
                    <a:pt x="7" y="27"/>
                    <a:pt x="9" y="26"/>
                    <a:pt x="11" y="26"/>
                  </a:cubicBezTo>
                  <a:cubicBezTo>
                    <a:pt x="16" y="24"/>
                    <a:pt x="20" y="21"/>
                    <a:pt x="25" y="20"/>
                  </a:cubicBezTo>
                  <a:cubicBezTo>
                    <a:pt x="27" y="19"/>
                    <a:pt x="29" y="18"/>
                    <a:pt x="31" y="17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6" y="20"/>
                    <a:pt x="23" y="21"/>
                    <a:pt x="19" y="22"/>
                  </a:cubicBezTo>
                  <a:cubicBezTo>
                    <a:pt x="17" y="24"/>
                    <a:pt x="14" y="25"/>
                    <a:pt x="11" y="26"/>
                  </a:cubicBezTo>
                  <a:cubicBezTo>
                    <a:pt x="10" y="27"/>
                    <a:pt x="9" y="27"/>
                    <a:pt x="7" y="28"/>
                  </a:cubicBezTo>
                  <a:cubicBezTo>
                    <a:pt x="6" y="28"/>
                    <a:pt x="4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5" y="22"/>
                    <a:pt x="7" y="21"/>
                  </a:cubicBezTo>
                  <a:cubicBezTo>
                    <a:pt x="10" y="20"/>
                    <a:pt x="14" y="19"/>
                    <a:pt x="17" y="17"/>
                  </a:cubicBezTo>
                  <a:cubicBezTo>
                    <a:pt x="14" y="19"/>
                    <a:pt x="12" y="20"/>
                    <a:pt x="9" y="21"/>
                  </a:cubicBezTo>
                  <a:cubicBezTo>
                    <a:pt x="6" y="22"/>
                    <a:pt x="4" y="24"/>
                    <a:pt x="1" y="25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5" y="31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8" y="29"/>
                    <a:pt x="10" y="28"/>
                    <a:pt x="12" y="27"/>
                  </a:cubicBezTo>
                  <a:cubicBezTo>
                    <a:pt x="17" y="25"/>
                    <a:pt x="21" y="23"/>
                    <a:pt x="25" y="21"/>
                  </a:cubicBezTo>
                  <a:cubicBezTo>
                    <a:pt x="29" y="20"/>
                    <a:pt x="33" y="19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2"/>
                    <a:pt x="24" y="23"/>
                    <a:pt x="21" y="24"/>
                  </a:cubicBezTo>
                  <a:cubicBezTo>
                    <a:pt x="17" y="26"/>
                    <a:pt x="12" y="28"/>
                    <a:pt x="7" y="30"/>
                  </a:cubicBezTo>
                  <a:cubicBezTo>
                    <a:pt x="7" y="30"/>
                    <a:pt x="6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3" y="30"/>
                  </a:moveTo>
                  <a:cubicBezTo>
                    <a:pt x="6" y="29"/>
                    <a:pt x="8" y="28"/>
                    <a:pt x="10" y="27"/>
                  </a:cubicBezTo>
                  <a:cubicBezTo>
                    <a:pt x="13" y="26"/>
                    <a:pt x="15" y="24"/>
                    <a:pt x="17" y="23"/>
                  </a:cubicBezTo>
                  <a:cubicBezTo>
                    <a:pt x="20" y="22"/>
                    <a:pt x="22" y="21"/>
                    <a:pt x="25" y="20"/>
                  </a:cubicBezTo>
                  <a:cubicBezTo>
                    <a:pt x="27" y="19"/>
                    <a:pt x="30" y="18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5" y="16"/>
                    <a:pt x="36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4" y="18"/>
                    <a:pt x="31" y="19"/>
                    <a:pt x="28" y="20"/>
                  </a:cubicBezTo>
                  <a:cubicBezTo>
                    <a:pt x="27" y="20"/>
                    <a:pt x="26" y="20"/>
                    <a:pt x="25" y="21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8" y="23"/>
                    <a:pt x="14" y="25"/>
                    <a:pt x="10" y="27"/>
                  </a:cubicBezTo>
                  <a:cubicBezTo>
                    <a:pt x="8" y="28"/>
                    <a:pt x="5" y="29"/>
                    <a:pt x="3" y="30"/>
                  </a:cubicBezTo>
                  <a:moveTo>
                    <a:pt x="1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6" y="21"/>
                    <a:pt x="8" y="20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3" y="17"/>
                    <a:pt x="11" y="18"/>
                    <a:pt x="8" y="20"/>
                  </a:cubicBezTo>
                  <a:cubicBezTo>
                    <a:pt x="6" y="21"/>
                    <a:pt x="4" y="23"/>
                    <a:pt x="1" y="24"/>
                  </a:cubicBezTo>
                  <a:moveTo>
                    <a:pt x="28" y="17"/>
                  </a:moveTo>
                  <a:cubicBezTo>
                    <a:pt x="29" y="16"/>
                    <a:pt x="31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6"/>
                    <a:pt x="28" y="17"/>
                  </a:cubicBezTo>
                  <a:moveTo>
                    <a:pt x="7" y="27"/>
                  </a:moveTo>
                  <a:cubicBezTo>
                    <a:pt x="11" y="25"/>
                    <a:pt x="15" y="23"/>
                    <a:pt x="19" y="21"/>
                  </a:cubicBezTo>
                  <a:cubicBezTo>
                    <a:pt x="24" y="18"/>
                    <a:pt x="30" y="17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8"/>
                    <a:pt x="22" y="20"/>
                    <a:pt x="17" y="23"/>
                  </a:cubicBezTo>
                  <a:cubicBezTo>
                    <a:pt x="14" y="24"/>
                    <a:pt x="12" y="25"/>
                    <a:pt x="9" y="26"/>
                  </a:cubicBezTo>
                  <a:cubicBezTo>
                    <a:pt x="8" y="26"/>
                    <a:pt x="8" y="26"/>
                    <a:pt x="7" y="27"/>
                  </a:cubicBezTo>
                  <a:moveTo>
                    <a:pt x="1" y="22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9" y="17"/>
                    <a:pt x="12" y="16"/>
                    <a:pt x="15" y="15"/>
                  </a:cubicBezTo>
                  <a:cubicBezTo>
                    <a:pt x="16" y="14"/>
                    <a:pt x="18" y="13"/>
                    <a:pt x="20" y="12"/>
                  </a:cubicBezTo>
                  <a:cubicBezTo>
                    <a:pt x="14" y="16"/>
                    <a:pt x="7" y="18"/>
                    <a:pt x="1" y="22"/>
                  </a:cubicBezTo>
                  <a:moveTo>
                    <a:pt x="2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6" y="25"/>
                    <a:pt x="8" y="24"/>
                  </a:cubicBezTo>
                  <a:cubicBezTo>
                    <a:pt x="11" y="23"/>
                    <a:pt x="14" y="22"/>
                    <a:pt x="17" y="20"/>
                  </a:cubicBezTo>
                  <a:cubicBezTo>
                    <a:pt x="23" y="18"/>
                    <a:pt x="29" y="15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6"/>
                    <a:pt x="24" y="18"/>
                    <a:pt x="18" y="21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5"/>
                    <a:pt x="4" y="26"/>
                    <a:pt x="2" y="28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4" y="25"/>
                  </a:cubicBezTo>
                  <a:cubicBezTo>
                    <a:pt x="5" y="25"/>
                    <a:pt x="6" y="24"/>
                    <a:pt x="8" y="24"/>
                  </a:cubicBezTo>
                  <a:cubicBezTo>
                    <a:pt x="12" y="21"/>
                    <a:pt x="17" y="19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6"/>
                    <a:pt x="27" y="14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6" y="16"/>
                    <a:pt x="17" y="20"/>
                    <a:pt x="8" y="24"/>
                  </a:cubicBezTo>
                  <a:cubicBezTo>
                    <a:pt x="6" y="25"/>
                    <a:pt x="4" y="26"/>
                    <a:pt x="2" y="27"/>
                  </a:cubicBezTo>
                  <a:moveTo>
                    <a:pt x="9" y="17"/>
                  </a:moveTo>
                  <a:cubicBezTo>
                    <a:pt x="13" y="15"/>
                    <a:pt x="16" y="13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3"/>
                    <a:pt x="13" y="15"/>
                    <a:pt x="9" y="17"/>
                  </a:cubicBezTo>
                  <a:moveTo>
                    <a:pt x="1" y="21"/>
                  </a:move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3"/>
                    <a:pt x="14" y="14"/>
                  </a:cubicBezTo>
                  <a:cubicBezTo>
                    <a:pt x="11" y="16"/>
                    <a:pt x="8" y="17"/>
                    <a:pt x="5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3" y="20"/>
                    <a:pt x="2" y="21"/>
                    <a:pt x="1" y="21"/>
                  </a:cubicBezTo>
                  <a:moveTo>
                    <a:pt x="3" y="19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0" y="15"/>
                    <a:pt x="7" y="17"/>
                    <a:pt x="3" y="19"/>
                  </a:cubicBezTo>
                  <a:moveTo>
                    <a:pt x="5" y="23"/>
                  </a:moveTo>
                  <a:cubicBezTo>
                    <a:pt x="7" y="23"/>
                    <a:pt x="8" y="22"/>
                    <a:pt x="10" y="21"/>
                  </a:cubicBezTo>
                  <a:cubicBezTo>
                    <a:pt x="13" y="19"/>
                    <a:pt x="17" y="18"/>
                    <a:pt x="20" y="16"/>
                  </a:cubicBezTo>
                  <a:cubicBezTo>
                    <a:pt x="23" y="15"/>
                    <a:pt x="27" y="13"/>
                    <a:pt x="30" y="12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1" y="12"/>
                    <a:pt x="30" y="13"/>
                    <a:pt x="29" y="13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4" y="19"/>
                    <a:pt x="10" y="21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moveTo>
                    <a:pt x="2" y="19"/>
                  </a:moveTo>
                  <a:cubicBezTo>
                    <a:pt x="2" y="18"/>
                    <a:pt x="2" y="18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2"/>
                    <a:pt x="15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4"/>
                    <a:pt x="7" y="16"/>
                    <a:pt x="2" y="19"/>
                  </a:cubicBezTo>
                  <a:moveTo>
                    <a:pt x="21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1" y="24"/>
                  </a:moveTo>
                  <a:cubicBezTo>
                    <a:pt x="1" y="24"/>
                    <a:pt x="3" y="23"/>
                    <a:pt x="3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4" y="17"/>
                    <a:pt x="18" y="15"/>
                    <a:pt x="21" y="14"/>
                  </a:cubicBezTo>
                  <a:cubicBezTo>
                    <a:pt x="23" y="13"/>
                    <a:pt x="25" y="12"/>
                    <a:pt x="27" y="11"/>
                  </a:cubicBezTo>
                  <a:cubicBezTo>
                    <a:pt x="29" y="11"/>
                    <a:pt x="30" y="10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7" y="13"/>
                    <a:pt x="25" y="14"/>
                    <a:pt x="23" y="14"/>
                  </a:cubicBezTo>
                  <a:cubicBezTo>
                    <a:pt x="19" y="16"/>
                    <a:pt x="15" y="18"/>
                    <a:pt x="12" y="19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5" y="22"/>
                    <a:pt x="4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9" y="13"/>
                    <a:pt x="11" y="12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10" y="13"/>
                    <a:pt x="8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6" y="12"/>
                  </a:moveTo>
                  <a:cubicBezTo>
                    <a:pt x="26" y="11"/>
                    <a:pt x="27" y="11"/>
                    <a:pt x="28" y="11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10"/>
                    <a:pt x="27" y="11"/>
                    <a:pt x="26" y="12"/>
                  </a:cubicBezTo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moveTo>
                    <a:pt x="25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26" y="11"/>
                    <a:pt x="22" y="13"/>
                    <a:pt x="17" y="15"/>
                  </a:cubicBezTo>
                  <a:cubicBezTo>
                    <a:pt x="13" y="17"/>
                    <a:pt x="9" y="19"/>
                    <a:pt x="4" y="21"/>
                  </a:cubicBezTo>
                  <a:cubicBezTo>
                    <a:pt x="4" y="22"/>
                    <a:pt x="2" y="22"/>
                    <a:pt x="1" y="23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5" y="15"/>
                    <a:pt x="19" y="13"/>
                    <a:pt x="22" y="11"/>
                  </a:cubicBezTo>
                  <a:cubicBezTo>
                    <a:pt x="24" y="11"/>
                    <a:pt x="26" y="11"/>
                    <a:pt x="27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moveTo>
                    <a:pt x="3" y="16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6" y="13"/>
                    <a:pt x="9" y="12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2" y="10"/>
                    <a:pt x="8" y="13"/>
                    <a:pt x="3" y="16"/>
                  </a:cubicBezTo>
                  <a:moveTo>
                    <a:pt x="22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6" y="8"/>
                  </a:cubicBezTo>
                  <a:cubicBezTo>
                    <a:pt x="24" y="8"/>
                    <a:pt x="23" y="9"/>
                    <a:pt x="22" y="10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moveTo>
                    <a:pt x="6" y="12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0" y="10"/>
                    <a:pt x="8" y="11"/>
                    <a:pt x="6" y="12"/>
                  </a:cubicBezTo>
                  <a:moveTo>
                    <a:pt x="22" y="1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3" y="11"/>
                    <a:pt x="22" y="11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6" y="12"/>
                  </a:moveTo>
                  <a:cubicBezTo>
                    <a:pt x="8" y="11"/>
                    <a:pt x="10" y="10"/>
                    <a:pt x="13" y="9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2" y="9"/>
                  </a:moveTo>
                  <a:cubicBezTo>
                    <a:pt x="22" y="9"/>
                    <a:pt x="22" y="8"/>
                    <a:pt x="22" y="8"/>
                  </a:cubicBezTo>
                  <a:cubicBezTo>
                    <a:pt x="23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5" y="8"/>
                    <a:pt x="23" y="9"/>
                    <a:pt x="22" y="9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7" y="14"/>
                    <a:pt x="9" y="13"/>
                    <a:pt x="11" y="12"/>
                  </a:cubicBezTo>
                  <a:cubicBezTo>
                    <a:pt x="15" y="11"/>
                    <a:pt x="18" y="9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2" y="13"/>
                    <a:pt x="10" y="13"/>
                    <a:pt x="8" y="14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2"/>
                    <a:pt x="8" y="11"/>
                    <a:pt x="10" y="11"/>
                  </a:cubicBezTo>
                  <a:cubicBezTo>
                    <a:pt x="12" y="9"/>
                    <a:pt x="15" y="8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4" y="9"/>
                    <a:pt x="9" y="11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8" y="13"/>
                    <a:pt x="10" y="12"/>
                  </a:cubicBezTo>
                  <a:cubicBezTo>
                    <a:pt x="13" y="10"/>
                    <a:pt x="16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9"/>
                    <a:pt x="9" y="12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3" y="2"/>
                    <a:pt x="22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6"/>
                    <a:pt x="7" y="8"/>
                    <a:pt x="3" y="13"/>
                  </a:cubicBezTo>
                  <a:cubicBezTo>
                    <a:pt x="0" y="19"/>
                    <a:pt x="0" y="26"/>
                    <a:pt x="2" y="31"/>
                  </a:cubicBezTo>
                  <a:cubicBezTo>
                    <a:pt x="4" y="34"/>
                    <a:pt x="6" y="37"/>
                    <a:pt x="9" y="40"/>
                  </a:cubicBezTo>
                  <a:cubicBezTo>
                    <a:pt x="11" y="41"/>
                    <a:pt x="13" y="41"/>
                    <a:pt x="15" y="41"/>
                  </a:cubicBezTo>
                  <a:cubicBezTo>
                    <a:pt x="16" y="41"/>
                    <a:pt x="18" y="41"/>
                    <a:pt x="19" y="40"/>
                  </a:cubicBezTo>
                  <a:cubicBezTo>
                    <a:pt x="19" y="41"/>
                    <a:pt x="19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3" y="41"/>
                    <a:pt x="25" y="42"/>
                    <a:pt x="27" y="42"/>
                  </a:cubicBezTo>
                  <a:cubicBezTo>
                    <a:pt x="28" y="42"/>
                    <a:pt x="29" y="42"/>
                    <a:pt x="31" y="41"/>
                  </a:cubicBezTo>
                  <a:cubicBezTo>
                    <a:pt x="34" y="40"/>
                    <a:pt x="36" y="37"/>
                    <a:pt x="37" y="33"/>
                  </a:cubicBezTo>
                  <a:cubicBezTo>
                    <a:pt x="40" y="27"/>
                    <a:pt x="40" y="19"/>
                    <a:pt x="36" y="13"/>
                  </a:cubicBezTo>
                  <a:cubicBezTo>
                    <a:pt x="34" y="8"/>
                    <a:pt x="28" y="6"/>
                    <a:pt x="23" y="6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>
              <a:spLocks noEditPoints="1"/>
            </p:cNvSpPr>
            <p:nvPr/>
          </p:nvSpPr>
          <p:spPr bwMode="auto">
            <a:xfrm>
              <a:off x="2377744" y="4754489"/>
              <a:ext cx="779463" cy="547688"/>
            </a:xfrm>
            <a:custGeom>
              <a:avLst/>
              <a:gdLst>
                <a:gd name="T0" fmla="*/ 42 w 184"/>
                <a:gd name="T1" fmla="*/ 112 h 129"/>
                <a:gd name="T2" fmla="*/ 81 w 184"/>
                <a:gd name="T3" fmla="*/ 108 h 129"/>
                <a:gd name="T4" fmla="*/ 145 w 184"/>
                <a:gd name="T5" fmla="*/ 98 h 129"/>
                <a:gd name="T6" fmla="*/ 142 w 184"/>
                <a:gd name="T7" fmla="*/ 94 h 129"/>
                <a:gd name="T8" fmla="*/ 164 w 184"/>
                <a:gd name="T9" fmla="*/ 91 h 129"/>
                <a:gd name="T10" fmla="*/ 103 w 184"/>
                <a:gd name="T11" fmla="*/ 102 h 129"/>
                <a:gd name="T12" fmla="*/ 150 w 184"/>
                <a:gd name="T13" fmla="*/ 89 h 129"/>
                <a:gd name="T14" fmla="*/ 148 w 184"/>
                <a:gd name="T15" fmla="*/ 91 h 129"/>
                <a:gd name="T16" fmla="*/ 170 w 184"/>
                <a:gd name="T17" fmla="*/ 72 h 129"/>
                <a:gd name="T18" fmla="*/ 75 w 184"/>
                <a:gd name="T19" fmla="*/ 105 h 129"/>
                <a:gd name="T20" fmla="*/ 166 w 184"/>
                <a:gd name="T21" fmla="*/ 67 h 129"/>
                <a:gd name="T22" fmla="*/ 166 w 184"/>
                <a:gd name="T23" fmla="*/ 64 h 129"/>
                <a:gd name="T24" fmla="*/ 173 w 184"/>
                <a:gd name="T25" fmla="*/ 58 h 129"/>
                <a:gd name="T26" fmla="*/ 110 w 184"/>
                <a:gd name="T27" fmla="*/ 83 h 129"/>
                <a:gd name="T28" fmla="*/ 175 w 184"/>
                <a:gd name="T29" fmla="*/ 52 h 129"/>
                <a:gd name="T30" fmla="*/ 66 w 184"/>
                <a:gd name="T31" fmla="*/ 99 h 129"/>
                <a:gd name="T32" fmla="*/ 97 w 184"/>
                <a:gd name="T33" fmla="*/ 87 h 129"/>
                <a:gd name="T34" fmla="*/ 62 w 184"/>
                <a:gd name="T35" fmla="*/ 50 h 129"/>
                <a:gd name="T36" fmla="*/ 110 w 184"/>
                <a:gd name="T37" fmla="*/ 74 h 129"/>
                <a:gd name="T38" fmla="*/ 50 w 184"/>
                <a:gd name="T39" fmla="*/ 97 h 129"/>
                <a:gd name="T40" fmla="*/ 49 w 184"/>
                <a:gd name="T41" fmla="*/ 99 h 129"/>
                <a:gd name="T42" fmla="*/ 149 w 184"/>
                <a:gd name="T43" fmla="*/ 46 h 129"/>
                <a:gd name="T44" fmla="*/ 161 w 184"/>
                <a:gd name="T45" fmla="*/ 40 h 129"/>
                <a:gd name="T46" fmla="*/ 23 w 184"/>
                <a:gd name="T47" fmla="*/ 44 h 129"/>
                <a:gd name="T48" fmla="*/ 119 w 184"/>
                <a:gd name="T49" fmla="*/ 51 h 129"/>
                <a:gd name="T50" fmla="*/ 51 w 184"/>
                <a:gd name="T51" fmla="*/ 90 h 129"/>
                <a:gd name="T52" fmla="*/ 49 w 184"/>
                <a:gd name="T53" fmla="*/ 94 h 129"/>
                <a:gd name="T54" fmla="*/ 69 w 184"/>
                <a:gd name="T55" fmla="*/ 54 h 129"/>
                <a:gd name="T56" fmla="*/ 31 w 184"/>
                <a:gd name="T57" fmla="*/ 32 h 129"/>
                <a:gd name="T58" fmla="*/ 32 w 184"/>
                <a:gd name="T59" fmla="*/ 32 h 129"/>
                <a:gd name="T60" fmla="*/ 15 w 184"/>
                <a:gd name="T61" fmla="*/ 40 h 129"/>
                <a:gd name="T62" fmla="*/ 11 w 184"/>
                <a:gd name="T63" fmla="*/ 36 h 129"/>
                <a:gd name="T64" fmla="*/ 121 w 184"/>
                <a:gd name="T65" fmla="*/ 42 h 129"/>
                <a:gd name="T66" fmla="*/ 157 w 184"/>
                <a:gd name="T67" fmla="*/ 34 h 129"/>
                <a:gd name="T68" fmla="*/ 28 w 184"/>
                <a:gd name="T69" fmla="*/ 26 h 129"/>
                <a:gd name="T70" fmla="*/ 20 w 184"/>
                <a:gd name="T71" fmla="*/ 23 h 129"/>
                <a:gd name="T72" fmla="*/ 38 w 184"/>
                <a:gd name="T73" fmla="*/ 33 h 129"/>
                <a:gd name="T74" fmla="*/ 84 w 184"/>
                <a:gd name="T75" fmla="*/ 53 h 129"/>
                <a:gd name="T76" fmla="*/ 45 w 184"/>
                <a:gd name="T77" fmla="*/ 35 h 129"/>
                <a:gd name="T78" fmla="*/ 61 w 184"/>
                <a:gd name="T79" fmla="*/ 20 h 129"/>
                <a:gd name="T80" fmla="*/ 151 w 184"/>
                <a:gd name="T81" fmla="*/ 17 h 129"/>
                <a:gd name="T82" fmla="*/ 150 w 184"/>
                <a:gd name="T83" fmla="*/ 17 h 129"/>
                <a:gd name="T84" fmla="*/ 129 w 184"/>
                <a:gd name="T85" fmla="*/ 21 h 129"/>
                <a:gd name="T86" fmla="*/ 126 w 184"/>
                <a:gd name="T87" fmla="*/ 22 h 129"/>
                <a:gd name="T88" fmla="*/ 110 w 184"/>
                <a:gd name="T89" fmla="*/ 25 h 129"/>
                <a:gd name="T90" fmla="*/ 95 w 184"/>
                <a:gd name="T91" fmla="*/ 14 h 129"/>
                <a:gd name="T92" fmla="*/ 49 w 184"/>
                <a:gd name="T93" fmla="*/ 19 h 129"/>
                <a:gd name="T94" fmla="*/ 42 w 184"/>
                <a:gd name="T95" fmla="*/ 17 h 129"/>
                <a:gd name="T96" fmla="*/ 57 w 184"/>
                <a:gd name="T97" fmla="*/ 13 h 129"/>
                <a:gd name="T98" fmla="*/ 17 w 184"/>
                <a:gd name="T99" fmla="*/ 57 h 129"/>
                <a:gd name="T100" fmla="*/ 70 w 184"/>
                <a:gd name="T101" fmla="*/ 19 h 129"/>
                <a:gd name="T102" fmla="*/ 92 w 184"/>
                <a:gd name="T103" fmla="*/ 9 h 129"/>
                <a:gd name="T104" fmla="*/ 6 w 184"/>
                <a:gd name="T105" fmla="*/ 64 h 129"/>
                <a:gd name="T106" fmla="*/ 67 w 184"/>
                <a:gd name="T107" fmla="*/ 37 h 129"/>
                <a:gd name="T108" fmla="*/ 74 w 184"/>
                <a:gd name="T109" fmla="*/ 39 h 129"/>
                <a:gd name="T110" fmla="*/ 71 w 184"/>
                <a:gd name="T111" fmla="*/ 15 h 129"/>
                <a:gd name="T112" fmla="*/ 48 w 184"/>
                <a:gd name="T113" fmla="*/ 7 h 129"/>
                <a:gd name="T114" fmla="*/ 23 w 184"/>
                <a:gd name="T115" fmla="*/ 128 h 129"/>
                <a:gd name="T116" fmla="*/ 156 w 184"/>
                <a:gd name="T117" fmla="*/ 9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29">
                  <a:moveTo>
                    <a:pt x="34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1"/>
                    <a:pt x="35" y="121"/>
                    <a:pt x="34" y="121"/>
                  </a:cubicBezTo>
                  <a:moveTo>
                    <a:pt x="36" y="119"/>
                  </a:moveTo>
                  <a:cubicBezTo>
                    <a:pt x="38" y="118"/>
                    <a:pt x="39" y="117"/>
                    <a:pt x="40" y="116"/>
                  </a:cubicBezTo>
                  <a:cubicBezTo>
                    <a:pt x="44" y="114"/>
                    <a:pt x="49" y="113"/>
                    <a:pt x="53" y="111"/>
                  </a:cubicBezTo>
                  <a:cubicBezTo>
                    <a:pt x="49" y="114"/>
                    <a:pt x="46" y="116"/>
                    <a:pt x="42" y="118"/>
                  </a:cubicBezTo>
                  <a:cubicBezTo>
                    <a:pt x="40" y="119"/>
                    <a:pt x="38" y="119"/>
                    <a:pt x="36" y="119"/>
                  </a:cubicBezTo>
                  <a:moveTo>
                    <a:pt x="41" y="114"/>
                  </a:moveTo>
                  <a:cubicBezTo>
                    <a:pt x="41" y="114"/>
                    <a:pt x="42" y="113"/>
                    <a:pt x="42" y="112"/>
                  </a:cubicBezTo>
                  <a:cubicBezTo>
                    <a:pt x="46" y="112"/>
                    <a:pt x="48" y="110"/>
                    <a:pt x="51" y="109"/>
                  </a:cubicBezTo>
                  <a:cubicBezTo>
                    <a:pt x="53" y="108"/>
                    <a:pt x="55" y="107"/>
                    <a:pt x="57" y="106"/>
                  </a:cubicBezTo>
                  <a:cubicBezTo>
                    <a:pt x="58" y="105"/>
                    <a:pt x="61" y="104"/>
                    <a:pt x="63" y="103"/>
                  </a:cubicBezTo>
                  <a:cubicBezTo>
                    <a:pt x="61" y="105"/>
                    <a:pt x="58" y="107"/>
                    <a:pt x="56" y="109"/>
                  </a:cubicBezTo>
                  <a:cubicBezTo>
                    <a:pt x="51" y="111"/>
                    <a:pt x="46" y="113"/>
                    <a:pt x="41" y="114"/>
                  </a:cubicBezTo>
                  <a:moveTo>
                    <a:pt x="113" y="108"/>
                  </a:moveTo>
                  <a:cubicBezTo>
                    <a:pt x="112" y="108"/>
                    <a:pt x="110" y="108"/>
                    <a:pt x="109" y="107"/>
                  </a:cubicBezTo>
                  <a:cubicBezTo>
                    <a:pt x="114" y="105"/>
                    <a:pt x="119" y="103"/>
                    <a:pt x="124" y="101"/>
                  </a:cubicBezTo>
                  <a:cubicBezTo>
                    <a:pt x="122" y="105"/>
                    <a:pt x="118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moveTo>
                    <a:pt x="81" y="108"/>
                  </a:moveTo>
                  <a:cubicBezTo>
                    <a:pt x="80" y="108"/>
                    <a:pt x="78" y="107"/>
                    <a:pt x="76" y="106"/>
                  </a:cubicBezTo>
                  <a:cubicBezTo>
                    <a:pt x="82" y="105"/>
                    <a:pt x="88" y="102"/>
                    <a:pt x="93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1" y="105"/>
                    <a:pt x="86" y="108"/>
                    <a:pt x="81" y="108"/>
                  </a:cubicBezTo>
                  <a:moveTo>
                    <a:pt x="75" y="106"/>
                  </a:moveTo>
                  <a:cubicBezTo>
                    <a:pt x="82" y="104"/>
                    <a:pt x="88" y="101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8" y="101"/>
                    <a:pt x="82" y="104"/>
                    <a:pt x="75" y="106"/>
                  </a:cubicBezTo>
                  <a:moveTo>
                    <a:pt x="139" y="101"/>
                  </a:moveTo>
                  <a:cubicBezTo>
                    <a:pt x="138" y="101"/>
                    <a:pt x="137" y="100"/>
                    <a:pt x="136" y="100"/>
                  </a:cubicBezTo>
                  <a:cubicBezTo>
                    <a:pt x="139" y="100"/>
                    <a:pt x="142" y="99"/>
                    <a:pt x="145" y="98"/>
                  </a:cubicBezTo>
                  <a:cubicBezTo>
                    <a:pt x="144" y="100"/>
                    <a:pt x="142" y="101"/>
                    <a:pt x="139" y="101"/>
                  </a:cubicBezTo>
                  <a:moveTo>
                    <a:pt x="137" y="99"/>
                  </a:moveTo>
                  <a:cubicBezTo>
                    <a:pt x="137" y="99"/>
                    <a:pt x="137" y="99"/>
                    <a:pt x="139" y="98"/>
                  </a:cubicBezTo>
                  <a:cubicBezTo>
                    <a:pt x="141" y="96"/>
                    <a:pt x="144" y="96"/>
                    <a:pt x="146" y="94"/>
                  </a:cubicBezTo>
                  <a:cubicBezTo>
                    <a:pt x="146" y="95"/>
                    <a:pt x="146" y="96"/>
                    <a:pt x="146" y="97"/>
                  </a:cubicBezTo>
                  <a:cubicBezTo>
                    <a:pt x="144" y="97"/>
                    <a:pt x="142" y="98"/>
                    <a:pt x="141" y="98"/>
                  </a:cubicBezTo>
                  <a:cubicBezTo>
                    <a:pt x="139" y="99"/>
                    <a:pt x="138" y="99"/>
                    <a:pt x="137" y="99"/>
                  </a:cubicBezTo>
                  <a:moveTo>
                    <a:pt x="134" y="100"/>
                  </a:moveTo>
                  <a:cubicBezTo>
                    <a:pt x="133" y="99"/>
                    <a:pt x="132" y="99"/>
                    <a:pt x="131" y="98"/>
                  </a:cubicBezTo>
                  <a:cubicBezTo>
                    <a:pt x="132" y="98"/>
                    <a:pt x="133" y="97"/>
                    <a:pt x="135" y="97"/>
                  </a:cubicBezTo>
                  <a:cubicBezTo>
                    <a:pt x="137" y="96"/>
                    <a:pt x="140" y="94"/>
                    <a:pt x="142" y="94"/>
                  </a:cubicBezTo>
                  <a:cubicBezTo>
                    <a:pt x="143" y="93"/>
                    <a:pt x="143" y="93"/>
                    <a:pt x="144" y="93"/>
                  </a:cubicBezTo>
                  <a:cubicBezTo>
                    <a:pt x="145" y="93"/>
                    <a:pt x="145" y="94"/>
                    <a:pt x="143" y="95"/>
                  </a:cubicBezTo>
                  <a:cubicBezTo>
                    <a:pt x="140" y="96"/>
                    <a:pt x="137" y="97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moveTo>
                    <a:pt x="157" y="94"/>
                  </a:moveTo>
                  <a:cubicBezTo>
                    <a:pt x="158" y="94"/>
                    <a:pt x="160" y="93"/>
                    <a:pt x="162" y="93"/>
                  </a:cubicBezTo>
                  <a:cubicBezTo>
                    <a:pt x="160" y="94"/>
                    <a:pt x="158" y="94"/>
                    <a:pt x="157" y="94"/>
                  </a:cubicBezTo>
                  <a:moveTo>
                    <a:pt x="154" y="94"/>
                  </a:moveTo>
                  <a:cubicBezTo>
                    <a:pt x="158" y="90"/>
                    <a:pt x="165" y="91"/>
                    <a:pt x="169" y="86"/>
                  </a:cubicBezTo>
                  <a:cubicBezTo>
                    <a:pt x="168" y="88"/>
                    <a:pt x="166" y="90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1" y="92"/>
                    <a:pt x="157" y="94"/>
                    <a:pt x="154" y="94"/>
                  </a:cubicBezTo>
                  <a:moveTo>
                    <a:pt x="153" y="94"/>
                  </a:moveTo>
                  <a:cubicBezTo>
                    <a:pt x="152" y="93"/>
                    <a:pt x="151" y="93"/>
                    <a:pt x="151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5" y="91"/>
                    <a:pt x="159" y="89"/>
                    <a:pt x="163" y="88"/>
                  </a:cubicBezTo>
                  <a:cubicBezTo>
                    <a:pt x="164" y="87"/>
                    <a:pt x="166" y="86"/>
                    <a:pt x="167" y="86"/>
                  </a:cubicBezTo>
                  <a:cubicBezTo>
                    <a:pt x="168" y="85"/>
                    <a:pt x="169" y="85"/>
                    <a:pt x="169" y="85"/>
                  </a:cubicBezTo>
                  <a:cubicBezTo>
                    <a:pt x="170" y="85"/>
                    <a:pt x="167" y="87"/>
                    <a:pt x="166" y="87"/>
                  </a:cubicBezTo>
                  <a:cubicBezTo>
                    <a:pt x="162" y="90"/>
                    <a:pt x="156" y="90"/>
                    <a:pt x="153" y="94"/>
                  </a:cubicBezTo>
                  <a:moveTo>
                    <a:pt x="108" y="107"/>
                  </a:moveTo>
                  <a:cubicBezTo>
                    <a:pt x="106" y="105"/>
                    <a:pt x="104" y="104"/>
                    <a:pt x="103" y="102"/>
                  </a:cubicBezTo>
                  <a:cubicBezTo>
                    <a:pt x="115" y="98"/>
                    <a:pt x="127" y="94"/>
                    <a:pt x="139" y="90"/>
                  </a:cubicBezTo>
                  <a:cubicBezTo>
                    <a:pt x="145" y="88"/>
                    <a:pt x="150" y="86"/>
                    <a:pt x="156" y="84"/>
                  </a:cubicBezTo>
                  <a:cubicBezTo>
                    <a:pt x="159" y="83"/>
                    <a:pt x="162" y="82"/>
                    <a:pt x="166" y="80"/>
                  </a:cubicBezTo>
                  <a:cubicBezTo>
                    <a:pt x="166" y="80"/>
                    <a:pt x="170" y="79"/>
                    <a:pt x="170" y="79"/>
                  </a:cubicBezTo>
                  <a:cubicBezTo>
                    <a:pt x="170" y="79"/>
                    <a:pt x="170" y="79"/>
                    <a:pt x="169" y="80"/>
                  </a:cubicBezTo>
                  <a:cubicBezTo>
                    <a:pt x="156" y="87"/>
                    <a:pt x="142" y="91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0" y="100"/>
                    <a:pt x="114" y="103"/>
                    <a:pt x="108" y="107"/>
                  </a:cubicBezTo>
                  <a:moveTo>
                    <a:pt x="144" y="92"/>
                  </a:moveTo>
                  <a:cubicBezTo>
                    <a:pt x="146" y="91"/>
                    <a:pt x="148" y="90"/>
                    <a:pt x="150" y="89"/>
                  </a:cubicBezTo>
                  <a:cubicBezTo>
                    <a:pt x="155" y="87"/>
                    <a:pt x="160" y="85"/>
                    <a:pt x="165" y="83"/>
                  </a:cubicBezTo>
                  <a:cubicBezTo>
                    <a:pt x="167" y="81"/>
                    <a:pt x="170" y="80"/>
                    <a:pt x="172" y="79"/>
                  </a:cubicBezTo>
                  <a:cubicBezTo>
                    <a:pt x="172" y="80"/>
                    <a:pt x="171" y="82"/>
                    <a:pt x="171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67" y="84"/>
                    <a:pt x="164" y="86"/>
                    <a:pt x="162" y="87"/>
                  </a:cubicBezTo>
                  <a:cubicBezTo>
                    <a:pt x="158" y="89"/>
                    <a:pt x="154" y="90"/>
                    <a:pt x="151" y="91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1"/>
                    <a:pt x="149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6" y="91"/>
                    <a:pt x="146" y="92"/>
                  </a:cubicBezTo>
                  <a:cubicBezTo>
                    <a:pt x="145" y="92"/>
                    <a:pt x="145" y="92"/>
                    <a:pt x="144" y="92"/>
                  </a:cubicBezTo>
                  <a:moveTo>
                    <a:pt x="15" y="84"/>
                  </a:moveTo>
                  <a:cubicBezTo>
                    <a:pt x="16" y="83"/>
                    <a:pt x="16" y="83"/>
                    <a:pt x="16" y="82"/>
                  </a:cubicBezTo>
                  <a:cubicBezTo>
                    <a:pt x="17" y="80"/>
                    <a:pt x="19" y="78"/>
                    <a:pt x="21" y="77"/>
                  </a:cubicBezTo>
                  <a:cubicBezTo>
                    <a:pt x="19" y="79"/>
                    <a:pt x="17" y="81"/>
                    <a:pt x="15" y="84"/>
                  </a:cubicBezTo>
                  <a:moveTo>
                    <a:pt x="102" y="101"/>
                  </a:moveTo>
                  <a:cubicBezTo>
                    <a:pt x="101" y="100"/>
                    <a:pt x="100" y="99"/>
                    <a:pt x="99" y="98"/>
                  </a:cubicBezTo>
                  <a:cubicBezTo>
                    <a:pt x="105" y="96"/>
                    <a:pt x="111" y="94"/>
                    <a:pt x="116" y="92"/>
                  </a:cubicBezTo>
                  <a:cubicBezTo>
                    <a:pt x="130" y="87"/>
                    <a:pt x="145" y="83"/>
                    <a:pt x="159" y="77"/>
                  </a:cubicBezTo>
                  <a:cubicBezTo>
                    <a:pt x="163" y="76"/>
                    <a:pt x="166" y="74"/>
                    <a:pt x="170" y="72"/>
                  </a:cubicBezTo>
                  <a:cubicBezTo>
                    <a:pt x="167" y="73"/>
                    <a:pt x="164" y="76"/>
                    <a:pt x="160" y="77"/>
                  </a:cubicBezTo>
                  <a:cubicBezTo>
                    <a:pt x="154" y="79"/>
                    <a:pt x="148" y="81"/>
                    <a:pt x="142" y="84"/>
                  </a:cubicBezTo>
                  <a:cubicBezTo>
                    <a:pt x="135" y="87"/>
                    <a:pt x="128" y="90"/>
                    <a:pt x="120" y="94"/>
                  </a:cubicBezTo>
                  <a:cubicBezTo>
                    <a:pt x="114" y="96"/>
                    <a:pt x="108" y="98"/>
                    <a:pt x="102" y="101"/>
                  </a:cubicBezTo>
                  <a:moveTo>
                    <a:pt x="119" y="96"/>
                  </a:moveTo>
                  <a:cubicBezTo>
                    <a:pt x="127" y="92"/>
                    <a:pt x="135" y="89"/>
                    <a:pt x="143" y="85"/>
                  </a:cubicBezTo>
                  <a:cubicBezTo>
                    <a:pt x="152" y="81"/>
                    <a:pt x="164" y="79"/>
                    <a:pt x="171" y="72"/>
                  </a:cubicBezTo>
                  <a:cubicBezTo>
                    <a:pt x="172" y="74"/>
                    <a:pt x="172" y="75"/>
                    <a:pt x="172" y="77"/>
                  </a:cubicBezTo>
                  <a:cubicBezTo>
                    <a:pt x="159" y="81"/>
                    <a:pt x="147" y="87"/>
                    <a:pt x="134" y="91"/>
                  </a:cubicBezTo>
                  <a:cubicBezTo>
                    <a:pt x="129" y="92"/>
                    <a:pt x="124" y="94"/>
                    <a:pt x="119" y="96"/>
                  </a:cubicBezTo>
                  <a:moveTo>
                    <a:pt x="75" y="105"/>
                  </a:moveTo>
                  <a:cubicBezTo>
                    <a:pt x="74" y="105"/>
                    <a:pt x="72" y="103"/>
                    <a:pt x="71" y="102"/>
                  </a:cubicBezTo>
                  <a:cubicBezTo>
                    <a:pt x="76" y="102"/>
                    <a:pt x="81" y="100"/>
                    <a:pt x="86" y="98"/>
                  </a:cubicBezTo>
                  <a:cubicBezTo>
                    <a:pt x="94" y="94"/>
                    <a:pt x="102" y="91"/>
                    <a:pt x="111" y="87"/>
                  </a:cubicBezTo>
                  <a:cubicBezTo>
                    <a:pt x="128" y="81"/>
                    <a:pt x="146" y="74"/>
                    <a:pt x="163" y="68"/>
                  </a:cubicBezTo>
                  <a:cubicBezTo>
                    <a:pt x="149" y="73"/>
                    <a:pt x="135" y="80"/>
                    <a:pt x="121" y="86"/>
                  </a:cubicBezTo>
                  <a:cubicBezTo>
                    <a:pt x="106" y="93"/>
                    <a:pt x="89" y="98"/>
                    <a:pt x="75" y="105"/>
                  </a:cubicBezTo>
                  <a:moveTo>
                    <a:pt x="99" y="97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6" y="94"/>
                    <a:pt x="114" y="90"/>
                    <a:pt x="121" y="87"/>
                  </a:cubicBezTo>
                  <a:cubicBezTo>
                    <a:pt x="129" y="84"/>
                    <a:pt x="138" y="80"/>
                    <a:pt x="146" y="77"/>
                  </a:cubicBezTo>
                  <a:cubicBezTo>
                    <a:pt x="152" y="74"/>
                    <a:pt x="161" y="72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9" y="68"/>
                    <a:pt x="170" y="69"/>
                    <a:pt x="171" y="71"/>
                  </a:cubicBezTo>
                  <a:cubicBezTo>
                    <a:pt x="164" y="73"/>
                    <a:pt x="157" y="77"/>
                    <a:pt x="149" y="79"/>
                  </a:cubicBezTo>
                  <a:cubicBezTo>
                    <a:pt x="141" y="82"/>
                    <a:pt x="133" y="85"/>
                    <a:pt x="125" y="88"/>
                  </a:cubicBezTo>
                  <a:cubicBezTo>
                    <a:pt x="116" y="91"/>
                    <a:pt x="107" y="94"/>
                    <a:pt x="99" y="97"/>
                  </a:cubicBezTo>
                  <a:moveTo>
                    <a:pt x="73" y="101"/>
                  </a:moveTo>
                  <a:cubicBezTo>
                    <a:pt x="72" y="101"/>
                    <a:pt x="72" y="101"/>
                    <a:pt x="73" y="101"/>
                  </a:cubicBezTo>
                  <a:cubicBezTo>
                    <a:pt x="75" y="100"/>
                    <a:pt x="78" y="99"/>
                    <a:pt x="81" y="97"/>
                  </a:cubicBezTo>
                  <a:cubicBezTo>
                    <a:pt x="98" y="90"/>
                    <a:pt x="116" y="84"/>
                    <a:pt x="133" y="77"/>
                  </a:cubicBezTo>
                  <a:cubicBezTo>
                    <a:pt x="144" y="72"/>
                    <a:pt x="156" y="69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8" y="73"/>
                    <a:pt x="130" y="79"/>
                    <a:pt x="113" y="85"/>
                  </a:cubicBezTo>
                  <a:cubicBezTo>
                    <a:pt x="105" y="88"/>
                    <a:pt x="97" y="91"/>
                    <a:pt x="90" y="95"/>
                  </a:cubicBezTo>
                  <a:cubicBezTo>
                    <a:pt x="86" y="97"/>
                    <a:pt x="82" y="99"/>
                    <a:pt x="78" y="100"/>
                  </a:cubicBezTo>
                  <a:cubicBezTo>
                    <a:pt x="78" y="100"/>
                    <a:pt x="73" y="101"/>
                    <a:pt x="73" y="101"/>
                  </a:cubicBezTo>
                  <a:moveTo>
                    <a:pt x="166" y="61"/>
                  </a:moveTo>
                  <a:cubicBezTo>
                    <a:pt x="166" y="61"/>
                    <a:pt x="168" y="60"/>
                    <a:pt x="169" y="59"/>
                  </a:cubicBezTo>
                  <a:cubicBezTo>
                    <a:pt x="171" y="59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2" y="59"/>
                    <a:pt x="172" y="59"/>
                  </a:cubicBezTo>
                  <a:cubicBezTo>
                    <a:pt x="170" y="60"/>
                    <a:pt x="168" y="61"/>
                    <a:pt x="166" y="62"/>
                  </a:cubicBezTo>
                  <a:cubicBezTo>
                    <a:pt x="162" y="65"/>
                    <a:pt x="157" y="67"/>
                    <a:pt x="153" y="68"/>
                  </a:cubicBezTo>
                  <a:cubicBezTo>
                    <a:pt x="143" y="72"/>
                    <a:pt x="133" y="76"/>
                    <a:pt x="123" y="79"/>
                  </a:cubicBezTo>
                  <a:cubicBezTo>
                    <a:pt x="106" y="86"/>
                    <a:pt x="88" y="92"/>
                    <a:pt x="71" y="101"/>
                  </a:cubicBezTo>
                  <a:cubicBezTo>
                    <a:pt x="71" y="100"/>
                    <a:pt x="70" y="100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4" y="98"/>
                    <a:pt x="77" y="96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91" y="90"/>
                    <a:pt x="100" y="87"/>
                    <a:pt x="110" y="83"/>
                  </a:cubicBezTo>
                  <a:cubicBezTo>
                    <a:pt x="119" y="79"/>
                    <a:pt x="128" y="75"/>
                    <a:pt x="138" y="72"/>
                  </a:cubicBezTo>
                  <a:cubicBezTo>
                    <a:pt x="148" y="68"/>
                    <a:pt x="157" y="65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moveTo>
                    <a:pt x="43" y="111"/>
                  </a:moveTo>
                  <a:cubicBezTo>
                    <a:pt x="44" y="110"/>
                    <a:pt x="45" y="109"/>
                    <a:pt x="45" y="108"/>
                  </a:cubicBezTo>
                  <a:cubicBezTo>
                    <a:pt x="53" y="104"/>
                    <a:pt x="60" y="100"/>
                    <a:pt x="67" y="97"/>
                  </a:cubicBezTo>
                  <a:cubicBezTo>
                    <a:pt x="77" y="93"/>
                    <a:pt x="86" y="88"/>
                    <a:pt x="95" y="84"/>
                  </a:cubicBezTo>
                  <a:cubicBezTo>
                    <a:pt x="115" y="75"/>
                    <a:pt x="135" y="67"/>
                    <a:pt x="155" y="60"/>
                  </a:cubicBezTo>
                  <a:cubicBezTo>
                    <a:pt x="159" y="58"/>
                    <a:pt x="163" y="57"/>
                    <a:pt x="167" y="55"/>
                  </a:cubicBezTo>
                  <a:cubicBezTo>
                    <a:pt x="169" y="54"/>
                    <a:pt x="172" y="53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3" y="53"/>
                    <a:pt x="172" y="53"/>
                  </a:cubicBezTo>
                  <a:cubicBezTo>
                    <a:pt x="170" y="54"/>
                    <a:pt x="168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59" y="59"/>
                    <a:pt x="149" y="63"/>
                    <a:pt x="140" y="67"/>
                  </a:cubicBezTo>
                  <a:cubicBezTo>
                    <a:pt x="121" y="75"/>
                    <a:pt x="102" y="83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77" y="94"/>
                    <a:pt x="73" y="96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6" y="99"/>
                  </a:cubicBezTo>
                  <a:cubicBezTo>
                    <a:pt x="66" y="100"/>
                    <a:pt x="65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7" y="104"/>
                    <a:pt x="51" y="109"/>
                    <a:pt x="43" y="111"/>
                  </a:cubicBezTo>
                  <a:moveTo>
                    <a:pt x="97" y="87"/>
                  </a:moveTo>
                  <a:cubicBezTo>
                    <a:pt x="107" y="82"/>
                    <a:pt x="117" y="77"/>
                    <a:pt x="128" y="73"/>
                  </a:cubicBezTo>
                  <a:cubicBezTo>
                    <a:pt x="137" y="70"/>
                    <a:pt x="145" y="66"/>
                    <a:pt x="154" y="62"/>
                  </a:cubicBezTo>
                  <a:cubicBezTo>
                    <a:pt x="161" y="59"/>
                    <a:pt x="170" y="57"/>
                    <a:pt x="176" y="52"/>
                  </a:cubicBezTo>
                  <a:cubicBezTo>
                    <a:pt x="176" y="54"/>
                    <a:pt x="175" y="55"/>
                    <a:pt x="174" y="57"/>
                  </a:cubicBezTo>
                  <a:cubicBezTo>
                    <a:pt x="165" y="60"/>
                    <a:pt x="156" y="64"/>
                    <a:pt x="147" y="67"/>
                  </a:cubicBezTo>
                  <a:cubicBezTo>
                    <a:pt x="138" y="70"/>
                    <a:pt x="130" y="74"/>
                    <a:pt x="121" y="77"/>
                  </a:cubicBezTo>
                  <a:cubicBezTo>
                    <a:pt x="113" y="81"/>
                    <a:pt x="105" y="84"/>
                    <a:pt x="97" y="87"/>
                  </a:cubicBezTo>
                  <a:moveTo>
                    <a:pt x="47" y="106"/>
                  </a:moveTo>
                  <a:cubicBezTo>
                    <a:pt x="47" y="104"/>
                    <a:pt x="48" y="103"/>
                    <a:pt x="49" y="101"/>
                  </a:cubicBezTo>
                  <a:cubicBezTo>
                    <a:pt x="70" y="90"/>
                    <a:pt x="93" y="80"/>
                    <a:pt x="115" y="71"/>
                  </a:cubicBezTo>
                  <a:cubicBezTo>
                    <a:pt x="127" y="66"/>
                    <a:pt x="138" y="62"/>
                    <a:pt x="149" y="57"/>
                  </a:cubicBezTo>
                  <a:cubicBezTo>
                    <a:pt x="154" y="55"/>
                    <a:pt x="159" y="53"/>
                    <a:pt x="164" y="51"/>
                  </a:cubicBezTo>
                  <a:cubicBezTo>
                    <a:pt x="165" y="51"/>
                    <a:pt x="165" y="51"/>
                    <a:pt x="166" y="50"/>
                  </a:cubicBezTo>
                  <a:cubicBezTo>
                    <a:pt x="146" y="60"/>
                    <a:pt x="125" y="66"/>
                    <a:pt x="105" y="75"/>
                  </a:cubicBezTo>
                  <a:cubicBezTo>
                    <a:pt x="85" y="84"/>
                    <a:pt x="66" y="95"/>
                    <a:pt x="47" y="106"/>
                  </a:cubicBezTo>
                  <a:moveTo>
                    <a:pt x="24" y="71"/>
                  </a:moveTo>
                  <a:cubicBezTo>
                    <a:pt x="30" y="68"/>
                    <a:pt x="37" y="63"/>
                    <a:pt x="44" y="60"/>
                  </a:cubicBezTo>
                  <a:cubicBezTo>
                    <a:pt x="50" y="56"/>
                    <a:pt x="56" y="53"/>
                    <a:pt x="62" y="50"/>
                  </a:cubicBezTo>
                  <a:cubicBezTo>
                    <a:pt x="50" y="57"/>
                    <a:pt x="37" y="64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moveTo>
                    <a:pt x="21" y="71"/>
                  </a:moveTo>
                  <a:cubicBezTo>
                    <a:pt x="19" y="71"/>
                    <a:pt x="16" y="71"/>
                    <a:pt x="14" y="70"/>
                  </a:cubicBezTo>
                  <a:cubicBezTo>
                    <a:pt x="29" y="63"/>
                    <a:pt x="43" y="56"/>
                    <a:pt x="57" y="48"/>
                  </a:cubicBezTo>
                  <a:cubicBezTo>
                    <a:pt x="45" y="56"/>
                    <a:pt x="33" y="63"/>
                    <a:pt x="21" y="71"/>
                  </a:cubicBezTo>
                  <a:moveTo>
                    <a:pt x="58" y="100"/>
                  </a:moveTo>
                  <a:cubicBezTo>
                    <a:pt x="75" y="91"/>
                    <a:pt x="93" y="82"/>
                    <a:pt x="110" y="74"/>
                  </a:cubicBezTo>
                  <a:cubicBezTo>
                    <a:pt x="131" y="64"/>
                    <a:pt x="154" y="58"/>
                    <a:pt x="175" y="47"/>
                  </a:cubicBezTo>
                  <a:cubicBezTo>
                    <a:pt x="175" y="48"/>
                    <a:pt x="176" y="49"/>
                    <a:pt x="176" y="50"/>
                  </a:cubicBezTo>
                  <a:cubicBezTo>
                    <a:pt x="154" y="60"/>
                    <a:pt x="130" y="67"/>
                    <a:pt x="108" y="77"/>
                  </a:cubicBezTo>
                  <a:cubicBezTo>
                    <a:pt x="97" y="82"/>
                    <a:pt x="85" y="88"/>
                    <a:pt x="74" y="93"/>
                  </a:cubicBezTo>
                  <a:cubicBezTo>
                    <a:pt x="68" y="95"/>
                    <a:pt x="63" y="98"/>
                    <a:pt x="58" y="100"/>
                  </a:cubicBezTo>
                  <a:moveTo>
                    <a:pt x="4" y="56"/>
                  </a:moveTo>
                  <a:cubicBezTo>
                    <a:pt x="5" y="50"/>
                    <a:pt x="12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49"/>
                    <a:pt x="9" y="53"/>
                    <a:pt x="4" y="56"/>
                  </a:cubicBezTo>
                  <a:moveTo>
                    <a:pt x="49" y="99"/>
                  </a:moveTo>
                  <a:cubicBezTo>
                    <a:pt x="49" y="99"/>
                    <a:pt x="49" y="98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8" y="94"/>
                    <a:pt x="65" y="89"/>
                    <a:pt x="73" y="85"/>
                  </a:cubicBezTo>
                  <a:cubicBezTo>
                    <a:pt x="78" y="83"/>
                    <a:pt x="84" y="80"/>
                    <a:pt x="89" y="78"/>
                  </a:cubicBezTo>
                  <a:cubicBezTo>
                    <a:pt x="109" y="69"/>
                    <a:pt x="129" y="61"/>
                    <a:pt x="148" y="52"/>
                  </a:cubicBezTo>
                  <a:cubicBezTo>
                    <a:pt x="153" y="50"/>
                    <a:pt x="157" y="47"/>
                    <a:pt x="162" y="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54" y="50"/>
                    <a:pt x="145" y="54"/>
                    <a:pt x="137" y="58"/>
                  </a:cubicBezTo>
                  <a:cubicBezTo>
                    <a:pt x="118" y="67"/>
                    <a:pt x="100" y="74"/>
                    <a:pt x="82" y="83"/>
                  </a:cubicBezTo>
                  <a:cubicBezTo>
                    <a:pt x="71" y="88"/>
                    <a:pt x="61" y="94"/>
                    <a:pt x="50" y="99"/>
                  </a:cubicBezTo>
                  <a:cubicBezTo>
                    <a:pt x="49" y="99"/>
                    <a:pt x="49" y="99"/>
                    <a:pt x="49" y="99"/>
                  </a:cubicBezTo>
                  <a:moveTo>
                    <a:pt x="85" y="82"/>
                  </a:moveTo>
                  <a:cubicBezTo>
                    <a:pt x="94" y="78"/>
                    <a:pt x="102" y="74"/>
                    <a:pt x="111" y="71"/>
                  </a:cubicBezTo>
                  <a:cubicBezTo>
                    <a:pt x="131" y="62"/>
                    <a:pt x="151" y="53"/>
                    <a:pt x="169" y="41"/>
                  </a:cubicBezTo>
                  <a:cubicBezTo>
                    <a:pt x="171" y="42"/>
                    <a:pt x="173" y="44"/>
                    <a:pt x="174" y="46"/>
                  </a:cubicBezTo>
                  <a:cubicBezTo>
                    <a:pt x="153" y="56"/>
                    <a:pt x="130" y="63"/>
                    <a:pt x="108" y="73"/>
                  </a:cubicBezTo>
                  <a:cubicBezTo>
                    <a:pt x="101" y="76"/>
                    <a:pt x="93" y="79"/>
                    <a:pt x="85" y="82"/>
                  </a:cubicBezTo>
                  <a:moveTo>
                    <a:pt x="50" y="96"/>
                  </a:moveTo>
                  <a:cubicBezTo>
                    <a:pt x="50" y="95"/>
                    <a:pt x="50" y="95"/>
                    <a:pt x="50" y="94"/>
                  </a:cubicBezTo>
                  <a:cubicBezTo>
                    <a:pt x="54" y="93"/>
                    <a:pt x="58" y="91"/>
                    <a:pt x="62" y="89"/>
                  </a:cubicBezTo>
                  <a:cubicBezTo>
                    <a:pt x="72" y="84"/>
                    <a:pt x="81" y="79"/>
                    <a:pt x="91" y="75"/>
                  </a:cubicBezTo>
                  <a:cubicBezTo>
                    <a:pt x="111" y="66"/>
                    <a:pt x="130" y="56"/>
                    <a:pt x="149" y="46"/>
                  </a:cubicBezTo>
                  <a:cubicBezTo>
                    <a:pt x="152" y="45"/>
                    <a:pt x="155" y="42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5" y="43"/>
                    <a:pt x="152" y="45"/>
                    <a:pt x="148" y="47"/>
                  </a:cubicBezTo>
                  <a:cubicBezTo>
                    <a:pt x="139" y="53"/>
                    <a:pt x="130" y="58"/>
                    <a:pt x="120" y="62"/>
                  </a:cubicBezTo>
                  <a:cubicBezTo>
                    <a:pt x="101" y="71"/>
                    <a:pt x="83" y="80"/>
                    <a:pt x="65" y="88"/>
                  </a:cubicBezTo>
                  <a:cubicBezTo>
                    <a:pt x="62" y="89"/>
                    <a:pt x="60" y="90"/>
                    <a:pt x="58" y="92"/>
                  </a:cubicBezTo>
                  <a:cubicBezTo>
                    <a:pt x="55" y="93"/>
                    <a:pt x="53" y="94"/>
                    <a:pt x="50" y="96"/>
                  </a:cubicBezTo>
                  <a:moveTo>
                    <a:pt x="100" y="72"/>
                  </a:moveTo>
                  <a:cubicBezTo>
                    <a:pt x="102" y="71"/>
                    <a:pt x="103" y="71"/>
                    <a:pt x="105" y="70"/>
                  </a:cubicBezTo>
                  <a:cubicBezTo>
                    <a:pt x="115" y="66"/>
                    <a:pt x="124" y="62"/>
                    <a:pt x="134" y="57"/>
                  </a:cubicBezTo>
                  <a:cubicBezTo>
                    <a:pt x="144" y="52"/>
                    <a:pt x="152" y="46"/>
                    <a:pt x="161" y="40"/>
                  </a:cubicBezTo>
                  <a:cubicBezTo>
                    <a:pt x="162" y="40"/>
                    <a:pt x="162" y="40"/>
                    <a:pt x="163" y="40"/>
                  </a:cubicBezTo>
                  <a:cubicBezTo>
                    <a:pt x="165" y="40"/>
                    <a:pt x="166" y="40"/>
                    <a:pt x="168" y="41"/>
                  </a:cubicBezTo>
                  <a:cubicBezTo>
                    <a:pt x="159" y="45"/>
                    <a:pt x="150" y="50"/>
                    <a:pt x="141" y="54"/>
                  </a:cubicBezTo>
                  <a:cubicBezTo>
                    <a:pt x="130" y="59"/>
                    <a:pt x="119" y="64"/>
                    <a:pt x="108" y="69"/>
                  </a:cubicBezTo>
                  <a:cubicBezTo>
                    <a:pt x="105" y="70"/>
                    <a:pt x="103" y="71"/>
                    <a:pt x="100" y="72"/>
                  </a:cubicBezTo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0"/>
                    <a:pt x="29" y="39"/>
                    <a:pt x="30" y="38"/>
                  </a:cubicBezTo>
                  <a:cubicBezTo>
                    <a:pt x="31" y="38"/>
                    <a:pt x="31" y="37"/>
                    <a:pt x="32" y="37"/>
                  </a:cubicBezTo>
                  <a:cubicBezTo>
                    <a:pt x="29" y="39"/>
                    <a:pt x="26" y="42"/>
                    <a:pt x="23" y="44"/>
                  </a:cubicBezTo>
                  <a:moveTo>
                    <a:pt x="8" y="67"/>
                  </a:moveTo>
                  <a:cubicBezTo>
                    <a:pt x="8" y="66"/>
                    <a:pt x="7" y="65"/>
                    <a:pt x="7" y="65"/>
                  </a:cubicBezTo>
                  <a:cubicBezTo>
                    <a:pt x="21" y="55"/>
                    <a:pt x="37" y="47"/>
                    <a:pt x="53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3" y="38"/>
                    <a:pt x="51" y="39"/>
                    <a:pt x="49" y="40"/>
                  </a:cubicBezTo>
                  <a:cubicBezTo>
                    <a:pt x="35" y="48"/>
                    <a:pt x="21" y="57"/>
                    <a:pt x="8" y="67"/>
                  </a:cubicBezTo>
                  <a:moveTo>
                    <a:pt x="33" y="97"/>
                  </a:moveTo>
                  <a:cubicBezTo>
                    <a:pt x="31" y="97"/>
                    <a:pt x="28" y="97"/>
                    <a:pt x="26" y="96"/>
                  </a:cubicBezTo>
                  <a:cubicBezTo>
                    <a:pt x="34" y="90"/>
                    <a:pt x="45" y="87"/>
                    <a:pt x="54" y="83"/>
                  </a:cubicBezTo>
                  <a:cubicBezTo>
                    <a:pt x="65" y="77"/>
                    <a:pt x="75" y="72"/>
                    <a:pt x="86" y="66"/>
                  </a:cubicBezTo>
                  <a:cubicBezTo>
                    <a:pt x="97" y="61"/>
                    <a:pt x="108" y="56"/>
                    <a:pt x="119" y="51"/>
                  </a:cubicBezTo>
                  <a:cubicBezTo>
                    <a:pt x="130" y="47"/>
                    <a:pt x="141" y="41"/>
                    <a:pt x="152" y="37"/>
                  </a:cubicBezTo>
                  <a:cubicBezTo>
                    <a:pt x="153" y="36"/>
                    <a:pt x="154" y="35"/>
                    <a:pt x="154" y="35"/>
                  </a:cubicBezTo>
                  <a:cubicBezTo>
                    <a:pt x="154" y="35"/>
                    <a:pt x="154" y="36"/>
                    <a:pt x="152" y="37"/>
                  </a:cubicBezTo>
                  <a:cubicBezTo>
                    <a:pt x="150" y="38"/>
                    <a:pt x="147" y="39"/>
                    <a:pt x="145" y="41"/>
                  </a:cubicBezTo>
                  <a:cubicBezTo>
                    <a:pt x="140" y="43"/>
                    <a:pt x="135" y="46"/>
                    <a:pt x="130" y="49"/>
                  </a:cubicBezTo>
                  <a:cubicBezTo>
                    <a:pt x="120" y="54"/>
                    <a:pt x="109" y="58"/>
                    <a:pt x="99" y="64"/>
                  </a:cubicBezTo>
                  <a:cubicBezTo>
                    <a:pt x="89" y="70"/>
                    <a:pt x="79" y="74"/>
                    <a:pt x="69" y="80"/>
                  </a:cubicBezTo>
                  <a:cubicBezTo>
                    <a:pt x="58" y="85"/>
                    <a:pt x="47" y="90"/>
                    <a:pt x="38" y="97"/>
                  </a:cubicBezTo>
                  <a:cubicBezTo>
                    <a:pt x="36" y="97"/>
                    <a:pt x="34" y="97"/>
                    <a:pt x="33" y="97"/>
                  </a:cubicBezTo>
                  <a:moveTo>
                    <a:pt x="41" y="96"/>
                  </a:moveTo>
                  <a:cubicBezTo>
                    <a:pt x="45" y="94"/>
                    <a:pt x="48" y="91"/>
                    <a:pt x="51" y="90"/>
                  </a:cubicBezTo>
                  <a:cubicBezTo>
                    <a:pt x="56" y="87"/>
                    <a:pt x="62" y="85"/>
                    <a:pt x="67" y="82"/>
                  </a:cubicBezTo>
                  <a:cubicBezTo>
                    <a:pt x="77" y="76"/>
                    <a:pt x="88" y="71"/>
                    <a:pt x="98" y="66"/>
                  </a:cubicBezTo>
                  <a:cubicBezTo>
                    <a:pt x="108" y="60"/>
                    <a:pt x="118" y="55"/>
                    <a:pt x="128" y="51"/>
                  </a:cubicBezTo>
                  <a:cubicBezTo>
                    <a:pt x="138" y="46"/>
                    <a:pt x="148" y="41"/>
                    <a:pt x="156" y="35"/>
                  </a:cubicBezTo>
                  <a:cubicBezTo>
                    <a:pt x="156" y="36"/>
                    <a:pt x="156" y="37"/>
                    <a:pt x="155" y="38"/>
                  </a:cubicBezTo>
                  <a:cubicBezTo>
                    <a:pt x="155" y="38"/>
                    <a:pt x="155" y="39"/>
                    <a:pt x="155" y="40"/>
                  </a:cubicBezTo>
                  <a:cubicBezTo>
                    <a:pt x="156" y="40"/>
                    <a:pt x="156" y="40"/>
                    <a:pt x="156" y="41"/>
                  </a:cubicBezTo>
                  <a:cubicBezTo>
                    <a:pt x="150" y="44"/>
                    <a:pt x="144" y="48"/>
                    <a:pt x="137" y="51"/>
                  </a:cubicBezTo>
                  <a:cubicBezTo>
                    <a:pt x="127" y="57"/>
                    <a:pt x="116" y="62"/>
                    <a:pt x="105" y="67"/>
                  </a:cubicBezTo>
                  <a:cubicBezTo>
                    <a:pt x="94" y="72"/>
                    <a:pt x="83" y="77"/>
                    <a:pt x="72" y="82"/>
                  </a:cubicBezTo>
                  <a:cubicBezTo>
                    <a:pt x="64" y="86"/>
                    <a:pt x="57" y="90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5" y="95"/>
                    <a:pt x="43" y="96"/>
                    <a:pt x="41" y="96"/>
                  </a:cubicBezTo>
                  <a:moveTo>
                    <a:pt x="15" y="89"/>
                  </a:moveTo>
                  <a:cubicBezTo>
                    <a:pt x="15" y="88"/>
                    <a:pt x="15" y="87"/>
                    <a:pt x="15" y="86"/>
                  </a:cubicBezTo>
                  <a:cubicBezTo>
                    <a:pt x="22" y="79"/>
                    <a:pt x="31" y="73"/>
                    <a:pt x="40" y="68"/>
                  </a:cubicBezTo>
                  <a:cubicBezTo>
                    <a:pt x="51" y="62"/>
                    <a:pt x="62" y="56"/>
                    <a:pt x="73" y="51"/>
                  </a:cubicBezTo>
                  <a:cubicBezTo>
                    <a:pt x="83" y="46"/>
                    <a:pt x="94" y="41"/>
                    <a:pt x="104" y="35"/>
                  </a:cubicBezTo>
                  <a:cubicBezTo>
                    <a:pt x="104" y="35"/>
                    <a:pt x="105" y="34"/>
                    <a:pt x="106" y="34"/>
                  </a:cubicBezTo>
                  <a:cubicBezTo>
                    <a:pt x="105" y="35"/>
                    <a:pt x="103" y="36"/>
                    <a:pt x="102" y="36"/>
                  </a:cubicBezTo>
                  <a:cubicBezTo>
                    <a:pt x="91" y="43"/>
                    <a:pt x="80" y="49"/>
                    <a:pt x="69" y="54"/>
                  </a:cubicBezTo>
                  <a:cubicBezTo>
                    <a:pt x="58" y="60"/>
                    <a:pt x="48" y="66"/>
                    <a:pt x="38" y="73"/>
                  </a:cubicBezTo>
                  <a:cubicBezTo>
                    <a:pt x="33" y="76"/>
                    <a:pt x="29" y="79"/>
                    <a:pt x="24" y="82"/>
                  </a:cubicBezTo>
                  <a:cubicBezTo>
                    <a:pt x="22" y="84"/>
                    <a:pt x="20" y="85"/>
                    <a:pt x="18" y="87"/>
                  </a:cubicBezTo>
                  <a:cubicBezTo>
                    <a:pt x="17" y="87"/>
                    <a:pt x="16" y="88"/>
                    <a:pt x="17" y="88"/>
                  </a:cubicBezTo>
                  <a:cubicBezTo>
                    <a:pt x="15" y="89"/>
                    <a:pt x="15" y="89"/>
                    <a:pt x="15" y="89"/>
                  </a:cubicBezTo>
                  <a:moveTo>
                    <a:pt x="62" y="34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moveTo>
                    <a:pt x="27" y="34"/>
                  </a:move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28" y="36"/>
                    <a:pt x="23" y="39"/>
                    <a:pt x="20" y="42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8" y="39"/>
                    <a:pt x="20" y="38"/>
                    <a:pt x="23" y="36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4" y="38"/>
                    <a:pt x="30" y="36"/>
                    <a:pt x="32" y="32"/>
                  </a:cubicBezTo>
                  <a:cubicBezTo>
                    <a:pt x="33" y="33"/>
                    <a:pt x="34" y="34"/>
                    <a:pt x="34" y="35"/>
                  </a:cubicBezTo>
                  <a:cubicBezTo>
                    <a:pt x="32" y="36"/>
                    <a:pt x="30" y="37"/>
                    <a:pt x="28" y="38"/>
                  </a:cubicBezTo>
                  <a:cubicBezTo>
                    <a:pt x="27" y="39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2" y="42"/>
                    <a:pt x="21" y="43"/>
                  </a:cubicBezTo>
                  <a:moveTo>
                    <a:pt x="14" y="40"/>
                  </a:moveTo>
                  <a:cubicBezTo>
                    <a:pt x="14" y="39"/>
                    <a:pt x="13" y="38"/>
                    <a:pt x="12" y="38"/>
                  </a:cubicBezTo>
                  <a:cubicBezTo>
                    <a:pt x="16" y="36"/>
                    <a:pt x="20" y="33"/>
                    <a:pt x="24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7" y="28"/>
                    <a:pt x="25" y="30"/>
                    <a:pt x="23" y="31"/>
                  </a:cubicBezTo>
                  <a:cubicBezTo>
                    <a:pt x="20" y="34"/>
                    <a:pt x="17" y="37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moveTo>
                    <a:pt x="17" y="38"/>
                  </a:moveTo>
                  <a:cubicBezTo>
                    <a:pt x="16" y="38"/>
                    <a:pt x="21" y="34"/>
                    <a:pt x="22" y="34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0" y="28"/>
                    <a:pt x="31" y="29"/>
                    <a:pt x="31" y="30"/>
                  </a:cubicBezTo>
                  <a:cubicBezTo>
                    <a:pt x="27" y="33"/>
                    <a:pt x="23" y="35"/>
                    <a:pt x="19" y="38"/>
                  </a:cubicBezTo>
                  <a:cubicBezTo>
                    <a:pt x="18" y="38"/>
                    <a:pt x="18" y="38"/>
                    <a:pt x="17" y="38"/>
                  </a:cubicBezTo>
                  <a:moveTo>
                    <a:pt x="11" y="36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4" y="32"/>
                    <a:pt x="18" y="28"/>
                    <a:pt x="23" y="25"/>
                  </a:cubicBezTo>
                  <a:cubicBezTo>
                    <a:pt x="19" y="28"/>
                    <a:pt x="14" y="32"/>
                    <a:pt x="11" y="36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22" y="95"/>
                  </a:moveTo>
                  <a:cubicBezTo>
                    <a:pt x="20" y="94"/>
                    <a:pt x="19" y="93"/>
                    <a:pt x="18" y="93"/>
                  </a:cubicBezTo>
                  <a:cubicBezTo>
                    <a:pt x="27" y="85"/>
                    <a:pt x="39" y="81"/>
                    <a:pt x="49" y="76"/>
                  </a:cubicBezTo>
                  <a:cubicBezTo>
                    <a:pt x="61" y="70"/>
                    <a:pt x="74" y="64"/>
                    <a:pt x="86" y="58"/>
                  </a:cubicBezTo>
                  <a:cubicBezTo>
                    <a:pt x="98" y="52"/>
                    <a:pt x="110" y="46"/>
                    <a:pt x="122" y="41"/>
                  </a:cubicBezTo>
                  <a:cubicBezTo>
                    <a:pt x="128" y="38"/>
                    <a:pt x="134" y="36"/>
                    <a:pt x="140" y="33"/>
                  </a:cubicBezTo>
                  <a:cubicBezTo>
                    <a:pt x="145" y="30"/>
                    <a:pt x="150" y="28"/>
                    <a:pt x="154" y="25"/>
                  </a:cubicBezTo>
                  <a:cubicBezTo>
                    <a:pt x="146" y="33"/>
                    <a:pt x="132" y="37"/>
                    <a:pt x="121" y="42"/>
                  </a:cubicBezTo>
                  <a:cubicBezTo>
                    <a:pt x="109" y="48"/>
                    <a:pt x="97" y="54"/>
                    <a:pt x="85" y="60"/>
                  </a:cubicBezTo>
                  <a:cubicBezTo>
                    <a:pt x="63" y="70"/>
                    <a:pt x="41" y="81"/>
                    <a:pt x="22" y="95"/>
                  </a:cubicBezTo>
                  <a:moveTo>
                    <a:pt x="155" y="24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moveTo>
                    <a:pt x="25" y="96"/>
                  </a:moveTo>
                  <a:cubicBezTo>
                    <a:pt x="24" y="96"/>
                    <a:pt x="23" y="96"/>
                    <a:pt x="23" y="95"/>
                  </a:cubicBezTo>
                  <a:cubicBezTo>
                    <a:pt x="43" y="81"/>
                    <a:pt x="65" y="70"/>
                    <a:pt x="87" y="60"/>
                  </a:cubicBezTo>
                  <a:cubicBezTo>
                    <a:pt x="100" y="53"/>
                    <a:pt x="113" y="47"/>
                    <a:pt x="126" y="41"/>
                  </a:cubicBezTo>
                  <a:cubicBezTo>
                    <a:pt x="136" y="36"/>
                    <a:pt x="148" y="32"/>
                    <a:pt x="156" y="24"/>
                  </a:cubicBezTo>
                  <a:cubicBezTo>
                    <a:pt x="157" y="27"/>
                    <a:pt x="157" y="31"/>
                    <a:pt x="157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5" y="38"/>
                    <a:pt x="135" y="44"/>
                    <a:pt x="124" y="48"/>
                  </a:cubicBezTo>
                  <a:cubicBezTo>
                    <a:pt x="112" y="53"/>
                    <a:pt x="101" y="58"/>
                    <a:pt x="90" y="63"/>
                  </a:cubicBezTo>
                  <a:cubicBezTo>
                    <a:pt x="78" y="69"/>
                    <a:pt x="66" y="75"/>
                    <a:pt x="53" y="82"/>
                  </a:cubicBezTo>
                  <a:cubicBezTo>
                    <a:pt x="44" y="87"/>
                    <a:pt x="33" y="89"/>
                    <a:pt x="25" y="96"/>
                  </a:cubicBezTo>
                  <a:moveTo>
                    <a:pt x="14" y="36"/>
                  </a:moveTo>
                  <a:cubicBezTo>
                    <a:pt x="13" y="35"/>
                    <a:pt x="13" y="35"/>
                    <a:pt x="14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6"/>
                  </a:cubicBezTo>
                  <a:cubicBezTo>
                    <a:pt x="23" y="29"/>
                    <a:pt x="19" y="33"/>
                    <a:pt x="14" y="36"/>
                  </a:cubicBezTo>
                  <a:moveTo>
                    <a:pt x="9" y="32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9" y="23"/>
                    <a:pt x="19" y="23"/>
                    <a:pt x="17" y="26"/>
                  </a:cubicBezTo>
                  <a:cubicBezTo>
                    <a:pt x="14" y="28"/>
                    <a:pt x="12" y="30"/>
                    <a:pt x="9" y="32"/>
                  </a:cubicBezTo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7" y="27"/>
                    <a:pt x="20" y="23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5" y="29"/>
                    <a:pt x="11" y="31"/>
                    <a:pt x="9" y="33"/>
                  </a:cubicBezTo>
                  <a:moveTo>
                    <a:pt x="9" y="29"/>
                  </a:moveTo>
                  <a:cubicBezTo>
                    <a:pt x="10" y="28"/>
                    <a:pt x="10" y="28"/>
                    <a:pt x="10" y="27"/>
                  </a:cubicBezTo>
                  <a:cubicBezTo>
                    <a:pt x="12" y="24"/>
                    <a:pt x="15" y="23"/>
                    <a:pt x="18" y="22"/>
                  </a:cubicBezTo>
                  <a:cubicBezTo>
                    <a:pt x="15" y="25"/>
                    <a:pt x="12" y="27"/>
                    <a:pt x="9" y="29"/>
                  </a:cubicBezTo>
                  <a:moveTo>
                    <a:pt x="38" y="33"/>
                  </a:moveTo>
                  <a:cubicBezTo>
                    <a:pt x="38" y="32"/>
                    <a:pt x="38" y="31"/>
                    <a:pt x="38" y="30"/>
                  </a:cubicBezTo>
                  <a:cubicBezTo>
                    <a:pt x="43" y="27"/>
                    <a:pt x="49" y="25"/>
                    <a:pt x="55" y="22"/>
                  </a:cubicBezTo>
                  <a:cubicBezTo>
                    <a:pt x="49" y="26"/>
                    <a:pt x="44" y="29"/>
                    <a:pt x="38" y="33"/>
                  </a:cubicBezTo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7" y="89"/>
                    <a:pt x="18" y="88"/>
                    <a:pt x="19" y="88"/>
                  </a:cubicBezTo>
                  <a:cubicBezTo>
                    <a:pt x="20" y="87"/>
                    <a:pt x="21" y="86"/>
                    <a:pt x="23" y="85"/>
                  </a:cubicBezTo>
                  <a:cubicBezTo>
                    <a:pt x="32" y="79"/>
                    <a:pt x="44" y="74"/>
                    <a:pt x="54" y="68"/>
                  </a:cubicBezTo>
                  <a:cubicBezTo>
                    <a:pt x="65" y="62"/>
                    <a:pt x="76" y="55"/>
                    <a:pt x="87" y="50"/>
                  </a:cubicBezTo>
                  <a:cubicBezTo>
                    <a:pt x="98" y="45"/>
                    <a:pt x="109" y="40"/>
                    <a:pt x="120" y="34"/>
                  </a:cubicBezTo>
                  <a:cubicBezTo>
                    <a:pt x="128" y="31"/>
                    <a:pt x="135" y="26"/>
                    <a:pt x="143" y="22"/>
                  </a:cubicBezTo>
                  <a:cubicBezTo>
                    <a:pt x="141" y="23"/>
                    <a:pt x="140" y="24"/>
                    <a:pt x="138" y="25"/>
                  </a:cubicBezTo>
                  <a:cubicBezTo>
                    <a:pt x="133" y="28"/>
                    <a:pt x="128" y="31"/>
                    <a:pt x="122" y="34"/>
                  </a:cubicBezTo>
                  <a:cubicBezTo>
                    <a:pt x="110" y="41"/>
                    <a:pt x="96" y="47"/>
                    <a:pt x="84" y="53"/>
                  </a:cubicBezTo>
                  <a:cubicBezTo>
                    <a:pt x="71" y="60"/>
                    <a:pt x="59" y="67"/>
                    <a:pt x="46" y="74"/>
                  </a:cubicBezTo>
                  <a:cubicBezTo>
                    <a:pt x="36" y="79"/>
                    <a:pt x="26" y="85"/>
                    <a:pt x="17" y="92"/>
                  </a:cubicBezTo>
                  <a:moveTo>
                    <a:pt x="21" y="47"/>
                  </a:moveTo>
                  <a:cubicBezTo>
                    <a:pt x="22" y="47"/>
                    <a:pt x="22" y="46"/>
                    <a:pt x="23" y="45"/>
                  </a:cubicBezTo>
                  <a:cubicBezTo>
                    <a:pt x="25" y="44"/>
                    <a:pt x="28" y="42"/>
                    <a:pt x="31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7"/>
                    <a:pt x="38" y="37"/>
                    <a:pt x="38" y="36"/>
                  </a:cubicBezTo>
                  <a:cubicBezTo>
                    <a:pt x="42" y="34"/>
                    <a:pt x="47" y="32"/>
                    <a:pt x="51" y="29"/>
                  </a:cubicBezTo>
                  <a:cubicBezTo>
                    <a:pt x="56" y="26"/>
                    <a:pt x="62" y="24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0" y="26"/>
                    <a:pt x="52" y="30"/>
                    <a:pt x="45" y="35"/>
                  </a:cubicBezTo>
                  <a:cubicBezTo>
                    <a:pt x="32" y="43"/>
                    <a:pt x="16" y="50"/>
                    <a:pt x="4" y="60"/>
                  </a:cubicBezTo>
                  <a:cubicBezTo>
                    <a:pt x="4" y="59"/>
                    <a:pt x="4" y="58"/>
                    <a:pt x="4" y="57"/>
                  </a:cubicBezTo>
                  <a:cubicBezTo>
                    <a:pt x="9" y="54"/>
                    <a:pt x="15" y="50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1" y="47"/>
                  </a:cubicBezTo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42" y="32"/>
                    <a:pt x="47" y="29"/>
                    <a:pt x="51" y="26"/>
                  </a:cubicBezTo>
                  <a:cubicBezTo>
                    <a:pt x="54" y="24"/>
                    <a:pt x="57" y="22"/>
                    <a:pt x="59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2" y="19"/>
                    <a:pt x="63" y="18"/>
                    <a:pt x="65" y="18"/>
                  </a:cubicBezTo>
                  <a:cubicBezTo>
                    <a:pt x="65" y="18"/>
                    <a:pt x="65" y="19"/>
                    <a:pt x="66" y="20"/>
                  </a:cubicBezTo>
                  <a:cubicBezTo>
                    <a:pt x="61" y="23"/>
                    <a:pt x="56" y="25"/>
                    <a:pt x="51" y="28"/>
                  </a:cubicBezTo>
                  <a:cubicBezTo>
                    <a:pt x="47" y="30"/>
                    <a:pt x="42" y="33"/>
                    <a:pt x="38" y="35"/>
                  </a:cubicBezTo>
                  <a:moveTo>
                    <a:pt x="30" y="84"/>
                  </a:moveTo>
                  <a:cubicBezTo>
                    <a:pt x="46" y="75"/>
                    <a:pt x="63" y="66"/>
                    <a:pt x="80" y="57"/>
                  </a:cubicBezTo>
                  <a:cubicBezTo>
                    <a:pt x="97" y="47"/>
                    <a:pt x="116" y="39"/>
                    <a:pt x="134" y="29"/>
                  </a:cubicBezTo>
                  <a:cubicBezTo>
                    <a:pt x="137" y="27"/>
                    <a:pt x="140" y="25"/>
                    <a:pt x="143" y="23"/>
                  </a:cubicBezTo>
                  <a:cubicBezTo>
                    <a:pt x="144" y="22"/>
                    <a:pt x="145" y="21"/>
                    <a:pt x="146" y="21"/>
                  </a:cubicBezTo>
                  <a:cubicBezTo>
                    <a:pt x="147" y="20"/>
                    <a:pt x="147" y="20"/>
                    <a:pt x="148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2" y="18"/>
                    <a:pt x="153" y="19"/>
                    <a:pt x="153" y="19"/>
                  </a:cubicBezTo>
                  <a:cubicBezTo>
                    <a:pt x="154" y="20"/>
                    <a:pt x="155" y="22"/>
                    <a:pt x="156" y="23"/>
                  </a:cubicBezTo>
                  <a:cubicBezTo>
                    <a:pt x="153" y="24"/>
                    <a:pt x="151" y="26"/>
                    <a:pt x="148" y="28"/>
                  </a:cubicBezTo>
                  <a:cubicBezTo>
                    <a:pt x="144" y="30"/>
                    <a:pt x="140" y="32"/>
                    <a:pt x="136" y="34"/>
                  </a:cubicBezTo>
                  <a:cubicBezTo>
                    <a:pt x="127" y="38"/>
                    <a:pt x="117" y="42"/>
                    <a:pt x="108" y="46"/>
                  </a:cubicBezTo>
                  <a:cubicBezTo>
                    <a:pt x="90" y="55"/>
                    <a:pt x="72" y="64"/>
                    <a:pt x="53" y="73"/>
                  </a:cubicBezTo>
                  <a:cubicBezTo>
                    <a:pt x="45" y="76"/>
                    <a:pt x="37" y="81"/>
                    <a:pt x="30" y="84"/>
                  </a:cubicBezTo>
                  <a:moveTo>
                    <a:pt x="131" y="22"/>
                  </a:moveTo>
                  <a:cubicBezTo>
                    <a:pt x="131" y="22"/>
                    <a:pt x="132" y="22"/>
                    <a:pt x="132" y="21"/>
                  </a:cubicBezTo>
                  <a:cubicBezTo>
                    <a:pt x="136" y="18"/>
                    <a:pt x="141" y="16"/>
                    <a:pt x="145" y="16"/>
                  </a:cubicBezTo>
                  <a:cubicBezTo>
                    <a:pt x="147" y="16"/>
                    <a:pt x="148" y="16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7" y="18"/>
                    <a:pt x="145" y="20"/>
                    <a:pt x="143" y="21"/>
                  </a:cubicBezTo>
                  <a:cubicBezTo>
                    <a:pt x="135" y="26"/>
                    <a:pt x="126" y="30"/>
                    <a:pt x="117" y="35"/>
                  </a:cubicBezTo>
                  <a:cubicBezTo>
                    <a:pt x="100" y="43"/>
                    <a:pt x="82" y="51"/>
                    <a:pt x="64" y="61"/>
                  </a:cubicBezTo>
                  <a:cubicBezTo>
                    <a:pt x="56" y="66"/>
                    <a:pt x="47" y="71"/>
                    <a:pt x="38" y="75"/>
                  </a:cubicBezTo>
                  <a:cubicBezTo>
                    <a:pt x="35" y="77"/>
                    <a:pt x="32" y="79"/>
                    <a:pt x="29" y="80"/>
                  </a:cubicBezTo>
                  <a:cubicBezTo>
                    <a:pt x="58" y="59"/>
                    <a:pt x="91" y="44"/>
                    <a:pt x="122" y="26"/>
                  </a:cubicBezTo>
                  <a:cubicBezTo>
                    <a:pt x="124" y="25"/>
                    <a:pt x="126" y="24"/>
                    <a:pt x="128" y="22"/>
                  </a:cubicBezTo>
                  <a:cubicBezTo>
                    <a:pt x="129" y="22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2"/>
                    <a:pt x="131" y="22"/>
                  </a:cubicBezTo>
                  <a:moveTo>
                    <a:pt x="18" y="82"/>
                  </a:moveTo>
                  <a:cubicBezTo>
                    <a:pt x="20" y="80"/>
                    <a:pt x="22" y="77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5"/>
                    <a:pt x="26" y="75"/>
                    <a:pt x="26" y="74"/>
                  </a:cubicBezTo>
                  <a:cubicBezTo>
                    <a:pt x="30" y="71"/>
                    <a:pt x="35" y="68"/>
                    <a:pt x="40" y="65"/>
                  </a:cubicBezTo>
                  <a:cubicBezTo>
                    <a:pt x="53" y="57"/>
                    <a:pt x="66" y="49"/>
                    <a:pt x="79" y="42"/>
                  </a:cubicBezTo>
                  <a:cubicBezTo>
                    <a:pt x="96" y="33"/>
                    <a:pt x="113" y="26"/>
                    <a:pt x="128" y="16"/>
                  </a:cubicBezTo>
                  <a:cubicBezTo>
                    <a:pt x="128" y="17"/>
                    <a:pt x="128" y="18"/>
                    <a:pt x="128" y="19"/>
                  </a:cubicBezTo>
                  <a:cubicBezTo>
                    <a:pt x="128" y="20"/>
                    <a:pt x="128" y="20"/>
                    <a:pt x="129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5"/>
                    <a:pt x="118" y="26"/>
                    <a:pt x="114" y="28"/>
                  </a:cubicBezTo>
                  <a:cubicBezTo>
                    <a:pt x="104" y="33"/>
                    <a:pt x="95" y="39"/>
                    <a:pt x="86" y="44"/>
                  </a:cubicBezTo>
                  <a:cubicBezTo>
                    <a:pt x="68" y="53"/>
                    <a:pt x="49" y="61"/>
                    <a:pt x="32" y="72"/>
                  </a:cubicBezTo>
                  <a:cubicBezTo>
                    <a:pt x="28" y="74"/>
                    <a:pt x="25" y="76"/>
                    <a:pt x="22" y="78"/>
                  </a:cubicBezTo>
                  <a:cubicBezTo>
                    <a:pt x="21" y="79"/>
                    <a:pt x="20" y="81"/>
                    <a:pt x="18" y="82"/>
                  </a:cubicBezTo>
                  <a:moveTo>
                    <a:pt x="122" y="17"/>
                  </a:moveTo>
                  <a:cubicBezTo>
                    <a:pt x="122" y="17"/>
                    <a:pt x="123" y="16"/>
                    <a:pt x="124" y="16"/>
                  </a:cubicBezTo>
                  <a:cubicBezTo>
                    <a:pt x="125" y="16"/>
                    <a:pt x="126" y="15"/>
                    <a:pt x="126" y="15"/>
                  </a:cubicBezTo>
                  <a:cubicBezTo>
                    <a:pt x="127" y="15"/>
                    <a:pt x="126" y="15"/>
                    <a:pt x="125" y="17"/>
                  </a:cubicBezTo>
                  <a:cubicBezTo>
                    <a:pt x="120" y="20"/>
                    <a:pt x="115" y="22"/>
                    <a:pt x="110" y="25"/>
                  </a:cubicBezTo>
                  <a:cubicBezTo>
                    <a:pt x="104" y="28"/>
                    <a:pt x="98" y="31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1" y="29"/>
                    <a:pt x="109" y="25"/>
                    <a:pt x="117" y="20"/>
                  </a:cubicBezTo>
                  <a:cubicBezTo>
                    <a:pt x="119" y="19"/>
                    <a:pt x="120" y="18"/>
                    <a:pt x="122" y="17"/>
                  </a:cubicBezTo>
                  <a:moveTo>
                    <a:pt x="10" y="67"/>
                  </a:moveTo>
                  <a:cubicBezTo>
                    <a:pt x="13" y="66"/>
                    <a:pt x="18" y="62"/>
                    <a:pt x="21" y="59"/>
                  </a:cubicBezTo>
                  <a:cubicBezTo>
                    <a:pt x="28" y="53"/>
                    <a:pt x="37" y="48"/>
                    <a:pt x="45" y="44"/>
                  </a:cubicBezTo>
                  <a:cubicBezTo>
                    <a:pt x="54" y="39"/>
                    <a:pt x="63" y="34"/>
                    <a:pt x="72" y="29"/>
                  </a:cubicBezTo>
                  <a:cubicBezTo>
                    <a:pt x="79" y="25"/>
                    <a:pt x="85" y="20"/>
                    <a:pt x="92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9" y="22"/>
                    <a:pt x="82" y="28"/>
                    <a:pt x="74" y="32"/>
                  </a:cubicBezTo>
                  <a:cubicBezTo>
                    <a:pt x="56" y="42"/>
                    <a:pt x="38" y="51"/>
                    <a:pt x="21" y="61"/>
                  </a:cubicBezTo>
                  <a:cubicBezTo>
                    <a:pt x="17" y="63"/>
                    <a:pt x="14" y="66"/>
                    <a:pt x="10" y="67"/>
                  </a:cubicBezTo>
                  <a:moveTo>
                    <a:pt x="39" y="27"/>
                  </a:moveTo>
                  <a:cubicBezTo>
                    <a:pt x="39" y="26"/>
                    <a:pt x="39" y="24"/>
                    <a:pt x="39" y="23"/>
                  </a:cubicBezTo>
                  <a:cubicBezTo>
                    <a:pt x="42" y="21"/>
                    <a:pt x="45" y="19"/>
                    <a:pt x="48" y="18"/>
                  </a:cubicBezTo>
                  <a:cubicBezTo>
                    <a:pt x="51" y="16"/>
                    <a:pt x="53" y="15"/>
                    <a:pt x="56" y="14"/>
                  </a:cubicBezTo>
                  <a:cubicBezTo>
                    <a:pt x="54" y="14"/>
                    <a:pt x="51" y="17"/>
                    <a:pt x="49" y="19"/>
                  </a:cubicBezTo>
                  <a:cubicBezTo>
                    <a:pt x="46" y="21"/>
                    <a:pt x="42" y="24"/>
                    <a:pt x="39" y="27"/>
                  </a:cubicBezTo>
                  <a:moveTo>
                    <a:pt x="106" y="21"/>
                  </a:moveTo>
                  <a:cubicBezTo>
                    <a:pt x="111" y="18"/>
                    <a:pt x="116" y="14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9" y="13"/>
                    <a:pt x="117" y="15"/>
                    <a:pt x="115" y="16"/>
                  </a:cubicBezTo>
                  <a:cubicBezTo>
                    <a:pt x="112" y="18"/>
                    <a:pt x="109" y="20"/>
                    <a:pt x="106" y="21"/>
                  </a:cubicBezTo>
                  <a:moveTo>
                    <a:pt x="42" y="17"/>
                  </a:moveTo>
                  <a:cubicBezTo>
                    <a:pt x="43" y="15"/>
                    <a:pt x="44" y="14"/>
                    <a:pt x="46" y="12"/>
                  </a:cubicBezTo>
                  <a:cubicBezTo>
                    <a:pt x="48" y="11"/>
                    <a:pt x="50" y="11"/>
                    <a:pt x="52" y="10"/>
                  </a:cubicBezTo>
                  <a:cubicBezTo>
                    <a:pt x="49" y="12"/>
                    <a:pt x="45" y="14"/>
                    <a:pt x="42" y="17"/>
                  </a:cubicBezTo>
                  <a:moveTo>
                    <a:pt x="40" y="21"/>
                  </a:move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4" y="17"/>
                    <a:pt x="44" y="17"/>
                  </a:cubicBezTo>
                  <a:cubicBezTo>
                    <a:pt x="47" y="15"/>
                    <a:pt x="51" y="13"/>
                    <a:pt x="54" y="10"/>
                  </a:cubicBezTo>
                  <a:cubicBezTo>
                    <a:pt x="58" y="11"/>
                    <a:pt x="61" y="13"/>
                    <a:pt x="64" y="17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53" y="22"/>
                    <a:pt x="45" y="24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5" y="24"/>
                    <a:pt x="52" y="19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1" y="14"/>
                    <a:pt x="46" y="18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moveTo>
                    <a:pt x="17" y="57"/>
                  </a:moveTo>
                  <a:cubicBezTo>
                    <a:pt x="29" y="50"/>
                    <a:pt x="41" y="43"/>
                    <a:pt x="52" y="36"/>
                  </a:cubicBezTo>
                  <a:cubicBezTo>
                    <a:pt x="66" y="28"/>
                    <a:pt x="81" y="21"/>
                    <a:pt x="92" y="10"/>
                  </a:cubicBezTo>
                  <a:cubicBezTo>
                    <a:pt x="93" y="11"/>
                    <a:pt x="94" y="12"/>
                    <a:pt x="94" y="13"/>
                  </a:cubicBezTo>
                  <a:cubicBezTo>
                    <a:pt x="88" y="17"/>
                    <a:pt x="82" y="21"/>
                    <a:pt x="76" y="24"/>
                  </a:cubicBezTo>
                  <a:cubicBezTo>
                    <a:pt x="68" y="29"/>
                    <a:pt x="60" y="33"/>
                    <a:pt x="52" y="38"/>
                  </a:cubicBezTo>
                  <a:cubicBezTo>
                    <a:pt x="45" y="42"/>
                    <a:pt x="37" y="46"/>
                    <a:pt x="30" y="50"/>
                  </a:cubicBezTo>
                  <a:cubicBezTo>
                    <a:pt x="26" y="52"/>
                    <a:pt x="22" y="54"/>
                    <a:pt x="18" y="56"/>
                  </a:cubicBezTo>
                  <a:cubicBezTo>
                    <a:pt x="18" y="56"/>
                    <a:pt x="18" y="57"/>
                    <a:pt x="17" y="57"/>
                  </a:cubicBezTo>
                  <a:moveTo>
                    <a:pt x="23" y="71"/>
                  </a:moveTo>
                  <a:cubicBezTo>
                    <a:pt x="34" y="64"/>
                    <a:pt x="46" y="56"/>
                    <a:pt x="58" y="49"/>
                  </a:cubicBezTo>
                  <a:cubicBezTo>
                    <a:pt x="70" y="42"/>
                    <a:pt x="83" y="35"/>
                    <a:pt x="96" y="28"/>
                  </a:cubicBezTo>
                  <a:cubicBezTo>
                    <a:pt x="106" y="22"/>
                    <a:pt x="117" y="17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6" y="10"/>
                    <a:pt x="127" y="12"/>
                    <a:pt x="128" y="14"/>
                  </a:cubicBezTo>
                  <a:cubicBezTo>
                    <a:pt x="119" y="15"/>
                    <a:pt x="111" y="23"/>
                    <a:pt x="104" y="27"/>
                  </a:cubicBezTo>
                  <a:cubicBezTo>
                    <a:pt x="94" y="32"/>
                    <a:pt x="85" y="37"/>
                    <a:pt x="76" y="42"/>
                  </a:cubicBezTo>
                  <a:cubicBezTo>
                    <a:pt x="69" y="46"/>
                    <a:pt x="61" y="49"/>
                    <a:pt x="54" y="53"/>
                  </a:cubicBezTo>
                  <a:cubicBezTo>
                    <a:pt x="43" y="59"/>
                    <a:pt x="33" y="65"/>
                    <a:pt x="23" y="71"/>
                  </a:cubicBezTo>
                  <a:moveTo>
                    <a:pt x="70" y="19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6" y="14"/>
                    <a:pt x="81" y="11"/>
                    <a:pt x="86" y="9"/>
                  </a:cubicBezTo>
                  <a:cubicBezTo>
                    <a:pt x="81" y="12"/>
                    <a:pt x="75" y="16"/>
                    <a:pt x="70" y="19"/>
                  </a:cubicBezTo>
                  <a:moveTo>
                    <a:pt x="6" y="64"/>
                  </a:moveTo>
                  <a:cubicBezTo>
                    <a:pt x="5" y="63"/>
                    <a:pt x="5" y="62"/>
                    <a:pt x="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7" y="50"/>
                    <a:pt x="33" y="43"/>
                    <a:pt x="48" y="35"/>
                  </a:cubicBezTo>
                  <a:cubicBezTo>
                    <a:pt x="55" y="30"/>
                    <a:pt x="63" y="25"/>
                    <a:pt x="71" y="20"/>
                  </a:cubicBezTo>
                  <a:cubicBezTo>
                    <a:pt x="77" y="16"/>
                    <a:pt x="84" y="12"/>
                    <a:pt x="90" y="7"/>
                  </a:cubicBezTo>
                  <a:cubicBezTo>
                    <a:pt x="90" y="8"/>
                    <a:pt x="91" y="8"/>
                    <a:pt x="92" y="9"/>
                  </a:cubicBezTo>
                  <a:cubicBezTo>
                    <a:pt x="77" y="18"/>
                    <a:pt x="63" y="27"/>
                    <a:pt x="49" y="35"/>
                  </a:cubicBezTo>
                  <a:cubicBezTo>
                    <a:pt x="35" y="44"/>
                    <a:pt x="19" y="50"/>
                    <a:pt x="6" y="60"/>
                  </a:cubicBezTo>
                  <a:cubicBezTo>
                    <a:pt x="5" y="61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0" y="51"/>
                    <a:pt x="35" y="44"/>
                    <a:pt x="50" y="36"/>
                  </a:cubicBezTo>
                  <a:cubicBezTo>
                    <a:pt x="57" y="32"/>
                    <a:pt x="64" y="28"/>
                    <a:pt x="71" y="23"/>
                  </a:cubicBezTo>
                  <a:cubicBezTo>
                    <a:pt x="77" y="19"/>
                    <a:pt x="85" y="15"/>
                    <a:pt x="91" y="10"/>
                  </a:cubicBezTo>
                  <a:cubicBezTo>
                    <a:pt x="85" y="16"/>
                    <a:pt x="78" y="20"/>
                    <a:pt x="71" y="24"/>
                  </a:cubicBezTo>
                  <a:cubicBezTo>
                    <a:pt x="63" y="28"/>
                    <a:pt x="55" y="33"/>
                    <a:pt x="48" y="38"/>
                  </a:cubicBezTo>
                  <a:cubicBezTo>
                    <a:pt x="40" y="43"/>
                    <a:pt x="32" y="47"/>
                    <a:pt x="24" y="52"/>
                  </a:cubicBezTo>
                  <a:cubicBezTo>
                    <a:pt x="18" y="56"/>
                    <a:pt x="11" y="59"/>
                    <a:pt x="6" y="64"/>
                  </a:cubicBezTo>
                  <a:moveTo>
                    <a:pt x="13" y="69"/>
                  </a:moveTo>
                  <a:cubicBezTo>
                    <a:pt x="12" y="69"/>
                    <a:pt x="11" y="68"/>
                    <a:pt x="10" y="68"/>
                  </a:cubicBezTo>
                  <a:cubicBezTo>
                    <a:pt x="17" y="66"/>
                    <a:pt x="24" y="60"/>
                    <a:pt x="30" y="57"/>
                  </a:cubicBezTo>
                  <a:cubicBezTo>
                    <a:pt x="40" y="51"/>
                    <a:pt x="49" y="47"/>
                    <a:pt x="59" y="41"/>
                  </a:cubicBezTo>
                  <a:cubicBezTo>
                    <a:pt x="68" y="36"/>
                    <a:pt x="78" y="31"/>
                    <a:pt x="87" y="25"/>
                  </a:cubicBezTo>
                  <a:cubicBezTo>
                    <a:pt x="95" y="20"/>
                    <a:pt x="103" y="14"/>
                    <a:pt x="112" y="9"/>
                  </a:cubicBezTo>
                  <a:cubicBezTo>
                    <a:pt x="112" y="9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8"/>
                    <a:pt x="112" y="9"/>
                    <a:pt x="110" y="11"/>
                  </a:cubicBezTo>
                  <a:cubicBezTo>
                    <a:pt x="105" y="14"/>
                    <a:pt x="100" y="17"/>
                    <a:pt x="95" y="20"/>
                  </a:cubicBezTo>
                  <a:cubicBezTo>
                    <a:pt x="86" y="26"/>
                    <a:pt x="76" y="32"/>
                    <a:pt x="67" y="37"/>
                  </a:cubicBezTo>
                  <a:cubicBezTo>
                    <a:pt x="57" y="43"/>
                    <a:pt x="48" y="48"/>
                    <a:pt x="38" y="53"/>
                  </a:cubicBezTo>
                  <a:cubicBezTo>
                    <a:pt x="30" y="58"/>
                    <a:pt x="22" y="65"/>
                    <a:pt x="13" y="69"/>
                  </a:cubicBezTo>
                  <a:moveTo>
                    <a:pt x="21" y="66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6" y="62"/>
                    <a:pt x="30" y="59"/>
                    <a:pt x="35" y="57"/>
                  </a:cubicBezTo>
                  <a:cubicBezTo>
                    <a:pt x="44" y="51"/>
                    <a:pt x="53" y="46"/>
                    <a:pt x="63" y="41"/>
                  </a:cubicBezTo>
                  <a:cubicBezTo>
                    <a:pt x="82" y="30"/>
                    <a:pt x="101" y="18"/>
                    <a:pt x="119" y="6"/>
                  </a:cubicBezTo>
                  <a:cubicBezTo>
                    <a:pt x="121" y="6"/>
                    <a:pt x="123" y="7"/>
                    <a:pt x="124" y="8"/>
                  </a:cubicBezTo>
                  <a:cubicBezTo>
                    <a:pt x="111" y="15"/>
                    <a:pt x="99" y="24"/>
                    <a:pt x="86" y="32"/>
                  </a:cubicBezTo>
                  <a:cubicBezTo>
                    <a:pt x="84" y="33"/>
                    <a:pt x="81" y="35"/>
                    <a:pt x="79" y="36"/>
                  </a:cubicBezTo>
                  <a:cubicBezTo>
                    <a:pt x="77" y="37"/>
                    <a:pt x="76" y="38"/>
                    <a:pt x="74" y="39"/>
                  </a:cubicBezTo>
                  <a:cubicBezTo>
                    <a:pt x="56" y="47"/>
                    <a:pt x="39" y="57"/>
                    <a:pt x="21" y="66"/>
                  </a:cubicBezTo>
                  <a:moveTo>
                    <a:pt x="100" y="15"/>
                  </a:moveTo>
                  <a:cubicBezTo>
                    <a:pt x="104" y="9"/>
                    <a:pt x="110" y="6"/>
                    <a:pt x="116" y="6"/>
                  </a:cubicBezTo>
                  <a:cubicBezTo>
                    <a:pt x="111" y="8"/>
                    <a:pt x="105" y="12"/>
                    <a:pt x="100" y="15"/>
                  </a:cubicBezTo>
                  <a:moveTo>
                    <a:pt x="71" y="15"/>
                  </a:moveTo>
                  <a:cubicBezTo>
                    <a:pt x="71" y="15"/>
                    <a:pt x="71" y="14"/>
                    <a:pt x="72" y="14"/>
                  </a:cubicBezTo>
                  <a:cubicBezTo>
                    <a:pt x="73" y="12"/>
                    <a:pt x="75" y="11"/>
                    <a:pt x="77" y="10"/>
                  </a:cubicBezTo>
                  <a:cubicBezTo>
                    <a:pt x="80" y="8"/>
                    <a:pt x="83" y="6"/>
                    <a:pt x="86" y="4"/>
                  </a:cubicBezTo>
                  <a:cubicBezTo>
                    <a:pt x="87" y="5"/>
                    <a:pt x="88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3" y="9"/>
                    <a:pt x="77" y="13"/>
                    <a:pt x="71" y="15"/>
                  </a:cubicBezTo>
                  <a:moveTo>
                    <a:pt x="73" y="12"/>
                  </a:moveTo>
                  <a:cubicBezTo>
                    <a:pt x="74" y="9"/>
                    <a:pt x="76" y="7"/>
                    <a:pt x="79" y="5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1" y="6"/>
                    <a:pt x="78" y="8"/>
                    <a:pt x="75" y="10"/>
                  </a:cubicBezTo>
                  <a:cubicBezTo>
                    <a:pt x="74" y="11"/>
                    <a:pt x="73" y="11"/>
                    <a:pt x="73" y="12"/>
                  </a:cubicBezTo>
                  <a:moveTo>
                    <a:pt x="84" y="0"/>
                  </a:moveTo>
                  <a:cubicBezTo>
                    <a:pt x="83" y="0"/>
                    <a:pt x="83" y="0"/>
                    <a:pt x="82" y="0"/>
                  </a:cubicBezTo>
                  <a:cubicBezTo>
                    <a:pt x="75" y="1"/>
                    <a:pt x="69" y="7"/>
                    <a:pt x="67" y="14"/>
                  </a:cubicBezTo>
                  <a:cubicBezTo>
                    <a:pt x="64" y="9"/>
                    <a:pt x="59" y="6"/>
                    <a:pt x="53" y="6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38" y="11"/>
                    <a:pt x="35" y="19"/>
                    <a:pt x="35" y="28"/>
                  </a:cubicBezTo>
                  <a:cubicBezTo>
                    <a:pt x="31" y="23"/>
                    <a:pt x="25" y="18"/>
                    <a:pt x="19" y="18"/>
                  </a:cubicBezTo>
                  <a:cubicBezTo>
                    <a:pt x="15" y="18"/>
                    <a:pt x="12" y="20"/>
                    <a:pt x="8" y="23"/>
                  </a:cubicBezTo>
                  <a:cubicBezTo>
                    <a:pt x="1" y="30"/>
                    <a:pt x="6" y="38"/>
                    <a:pt x="12" y="43"/>
                  </a:cubicBezTo>
                  <a:cubicBezTo>
                    <a:pt x="5" y="45"/>
                    <a:pt x="0" y="51"/>
                    <a:pt x="0" y="59"/>
                  </a:cubicBezTo>
                  <a:cubicBezTo>
                    <a:pt x="0" y="68"/>
                    <a:pt x="9" y="74"/>
                    <a:pt x="18" y="75"/>
                  </a:cubicBezTo>
                  <a:cubicBezTo>
                    <a:pt x="11" y="80"/>
                    <a:pt x="7" y="88"/>
                    <a:pt x="15" y="95"/>
                  </a:cubicBezTo>
                  <a:cubicBezTo>
                    <a:pt x="19" y="100"/>
                    <a:pt x="25" y="101"/>
                    <a:pt x="32" y="101"/>
                  </a:cubicBezTo>
                  <a:cubicBezTo>
                    <a:pt x="36" y="101"/>
                    <a:pt x="41" y="101"/>
                    <a:pt x="45" y="99"/>
                  </a:cubicBezTo>
                  <a:cubicBezTo>
                    <a:pt x="42" y="110"/>
                    <a:pt x="32" y="118"/>
                    <a:pt x="23" y="126"/>
                  </a:cubicBezTo>
                  <a:cubicBezTo>
                    <a:pt x="22" y="126"/>
                    <a:pt x="23" y="127"/>
                    <a:pt x="23" y="128"/>
                  </a:cubicBezTo>
                  <a:cubicBezTo>
                    <a:pt x="23" y="129"/>
                    <a:pt x="24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3"/>
                    <a:pt x="56" y="117"/>
                    <a:pt x="68" y="103"/>
                  </a:cubicBezTo>
                  <a:cubicBezTo>
                    <a:pt x="71" y="109"/>
                    <a:pt x="76" y="112"/>
                    <a:pt x="81" y="112"/>
                  </a:cubicBezTo>
                  <a:cubicBezTo>
                    <a:pt x="87" y="112"/>
                    <a:pt x="93" y="108"/>
                    <a:pt x="98" y="102"/>
                  </a:cubicBezTo>
                  <a:cubicBezTo>
                    <a:pt x="102" y="107"/>
                    <a:pt x="107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20" y="112"/>
                    <a:pt x="126" y="107"/>
                    <a:pt x="129" y="102"/>
                  </a:cubicBezTo>
                  <a:cubicBezTo>
                    <a:pt x="131" y="104"/>
                    <a:pt x="135" y="105"/>
                    <a:pt x="138" y="105"/>
                  </a:cubicBezTo>
                  <a:cubicBezTo>
                    <a:pt x="144" y="105"/>
                    <a:pt x="149" y="102"/>
                    <a:pt x="150" y="97"/>
                  </a:cubicBezTo>
                  <a:cubicBezTo>
                    <a:pt x="152" y="98"/>
                    <a:pt x="154" y="99"/>
                    <a:pt x="156" y="99"/>
                  </a:cubicBezTo>
                  <a:cubicBezTo>
                    <a:pt x="170" y="99"/>
                    <a:pt x="184" y="75"/>
                    <a:pt x="171" y="65"/>
                  </a:cubicBezTo>
                  <a:cubicBezTo>
                    <a:pt x="178" y="61"/>
                    <a:pt x="182" y="54"/>
                    <a:pt x="178" y="46"/>
                  </a:cubicBezTo>
                  <a:cubicBezTo>
                    <a:pt x="175" y="39"/>
                    <a:pt x="169" y="36"/>
                    <a:pt x="163" y="36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62" y="29"/>
                    <a:pt x="160" y="21"/>
                    <a:pt x="156" y="16"/>
                  </a:cubicBezTo>
                  <a:cubicBezTo>
                    <a:pt x="153" y="13"/>
                    <a:pt x="149" y="12"/>
                    <a:pt x="146" y="12"/>
                  </a:cubicBezTo>
                  <a:cubicBezTo>
                    <a:pt x="141" y="12"/>
                    <a:pt x="136" y="14"/>
                    <a:pt x="132" y="16"/>
                  </a:cubicBezTo>
                  <a:cubicBezTo>
                    <a:pt x="132" y="6"/>
                    <a:pt x="124" y="2"/>
                    <a:pt x="116" y="2"/>
                  </a:cubicBezTo>
                  <a:cubicBezTo>
                    <a:pt x="109" y="2"/>
                    <a:pt x="102" y="5"/>
                    <a:pt x="98" y="11"/>
                  </a:cubicBezTo>
                  <a:cubicBezTo>
                    <a:pt x="95" y="6"/>
                    <a:pt x="90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9"/>
            <p:cNvSpPr>
              <a:spLocks noEditPoints="1"/>
            </p:cNvSpPr>
            <p:nvPr/>
          </p:nvSpPr>
          <p:spPr bwMode="auto">
            <a:xfrm>
              <a:off x="1761794" y="2990777"/>
              <a:ext cx="915988" cy="649288"/>
            </a:xfrm>
            <a:custGeom>
              <a:avLst/>
              <a:gdLst>
                <a:gd name="T0" fmla="*/ 43 w 216"/>
                <a:gd name="T1" fmla="*/ 141 h 153"/>
                <a:gd name="T2" fmla="*/ 49 w 216"/>
                <a:gd name="T3" fmla="*/ 135 h 153"/>
                <a:gd name="T4" fmla="*/ 89 w 216"/>
                <a:gd name="T5" fmla="*/ 125 h 153"/>
                <a:gd name="T6" fmla="*/ 173 w 216"/>
                <a:gd name="T7" fmla="*/ 114 h 153"/>
                <a:gd name="T8" fmla="*/ 181 w 216"/>
                <a:gd name="T9" fmla="*/ 111 h 153"/>
                <a:gd name="T10" fmla="*/ 185 w 216"/>
                <a:gd name="T11" fmla="*/ 99 h 153"/>
                <a:gd name="T12" fmla="*/ 204 w 216"/>
                <a:gd name="T13" fmla="*/ 93 h 153"/>
                <a:gd name="T14" fmla="*/ 171 w 216"/>
                <a:gd name="T15" fmla="*/ 109 h 153"/>
                <a:gd name="T16" fmla="*/ 168 w 216"/>
                <a:gd name="T17" fmla="*/ 99 h 153"/>
                <a:gd name="T18" fmla="*/ 141 w 216"/>
                <a:gd name="T19" fmla="*/ 113 h 153"/>
                <a:gd name="T20" fmla="*/ 172 w 216"/>
                <a:gd name="T21" fmla="*/ 91 h 153"/>
                <a:gd name="T22" fmla="*/ 158 w 216"/>
                <a:gd name="T23" fmla="*/ 91 h 153"/>
                <a:gd name="T24" fmla="*/ 205 w 216"/>
                <a:gd name="T25" fmla="*/ 69 h 153"/>
                <a:gd name="T26" fmla="*/ 97 w 216"/>
                <a:gd name="T27" fmla="*/ 111 h 153"/>
                <a:gd name="T28" fmla="*/ 206 w 216"/>
                <a:gd name="T29" fmla="*/ 62 h 153"/>
                <a:gd name="T30" fmla="*/ 80 w 216"/>
                <a:gd name="T31" fmla="*/ 116 h 153"/>
                <a:gd name="T32" fmla="*/ 143 w 216"/>
                <a:gd name="T33" fmla="*/ 92 h 153"/>
                <a:gd name="T34" fmla="*/ 52 w 216"/>
                <a:gd name="T35" fmla="*/ 71 h 153"/>
                <a:gd name="T36" fmla="*/ 69 w 216"/>
                <a:gd name="T37" fmla="*/ 118 h 153"/>
                <a:gd name="T38" fmla="*/ 58 w 216"/>
                <a:gd name="T39" fmla="*/ 117 h 153"/>
                <a:gd name="T40" fmla="*/ 59 w 216"/>
                <a:gd name="T41" fmla="*/ 117 h 153"/>
                <a:gd name="T42" fmla="*/ 108 w 216"/>
                <a:gd name="T43" fmla="*/ 88 h 153"/>
                <a:gd name="T44" fmla="*/ 158 w 216"/>
                <a:gd name="T45" fmla="*/ 67 h 153"/>
                <a:gd name="T46" fmla="*/ 10 w 216"/>
                <a:gd name="T47" fmla="*/ 79 h 153"/>
                <a:gd name="T48" fmla="*/ 141 w 216"/>
                <a:gd name="T49" fmla="*/ 61 h 153"/>
                <a:gd name="T50" fmla="*/ 61 w 216"/>
                <a:gd name="T51" fmla="*/ 106 h 153"/>
                <a:gd name="T52" fmla="*/ 58 w 216"/>
                <a:gd name="T53" fmla="*/ 111 h 153"/>
                <a:gd name="T54" fmla="*/ 81 w 216"/>
                <a:gd name="T55" fmla="*/ 64 h 153"/>
                <a:gd name="T56" fmla="*/ 37 w 216"/>
                <a:gd name="T57" fmla="*/ 38 h 153"/>
                <a:gd name="T58" fmla="*/ 38 w 216"/>
                <a:gd name="T59" fmla="*/ 38 h 153"/>
                <a:gd name="T60" fmla="*/ 18 w 216"/>
                <a:gd name="T61" fmla="*/ 47 h 153"/>
                <a:gd name="T62" fmla="*/ 13 w 216"/>
                <a:gd name="T63" fmla="*/ 43 h 153"/>
                <a:gd name="T64" fmla="*/ 183 w 216"/>
                <a:gd name="T65" fmla="*/ 29 h 153"/>
                <a:gd name="T66" fmla="*/ 106 w 216"/>
                <a:gd name="T67" fmla="*/ 75 h 153"/>
                <a:gd name="T68" fmla="*/ 11 w 216"/>
                <a:gd name="T69" fmla="*/ 36 h 153"/>
                <a:gd name="T70" fmla="*/ 11 w 216"/>
                <a:gd name="T71" fmla="*/ 39 h 153"/>
                <a:gd name="T72" fmla="*/ 23 w 216"/>
                <a:gd name="T73" fmla="*/ 104 h 153"/>
                <a:gd name="T74" fmla="*/ 25 w 216"/>
                <a:gd name="T75" fmla="*/ 55 h 153"/>
                <a:gd name="T76" fmla="*/ 24 w 216"/>
                <a:gd name="T77" fmla="*/ 55 h 153"/>
                <a:gd name="T78" fmla="*/ 60 w 216"/>
                <a:gd name="T79" fmla="*/ 33 h 153"/>
                <a:gd name="T80" fmla="*/ 175 w 216"/>
                <a:gd name="T81" fmla="*/ 33 h 153"/>
                <a:gd name="T82" fmla="*/ 169 w 216"/>
                <a:gd name="T83" fmla="*/ 25 h 153"/>
                <a:gd name="T84" fmla="*/ 29 w 216"/>
                <a:gd name="T85" fmla="*/ 89 h 153"/>
                <a:gd name="T86" fmla="*/ 102 w 216"/>
                <a:gd name="T87" fmla="*/ 52 h 153"/>
                <a:gd name="T88" fmla="*/ 138 w 216"/>
                <a:gd name="T89" fmla="*/ 24 h 153"/>
                <a:gd name="T90" fmla="*/ 115 w 216"/>
                <a:gd name="T91" fmla="*/ 20 h 153"/>
                <a:gd name="T92" fmla="*/ 125 w 216"/>
                <a:gd name="T93" fmla="*/ 25 h 153"/>
                <a:gd name="T94" fmla="*/ 62 w 216"/>
                <a:gd name="T95" fmla="*/ 12 h 153"/>
                <a:gd name="T96" fmla="*/ 68 w 216"/>
                <a:gd name="T97" fmla="*/ 15 h 153"/>
                <a:gd name="T98" fmla="*/ 22 w 216"/>
                <a:gd name="T99" fmla="*/ 66 h 153"/>
                <a:gd name="T100" fmla="*/ 28 w 216"/>
                <a:gd name="T101" fmla="*/ 84 h 153"/>
                <a:gd name="T102" fmla="*/ 106 w 216"/>
                <a:gd name="T103" fmla="*/ 8 h 153"/>
                <a:gd name="T104" fmla="*/ 29 w 216"/>
                <a:gd name="T105" fmla="*/ 61 h 153"/>
                <a:gd name="T106" fmla="*/ 113 w 216"/>
                <a:gd name="T107" fmla="*/ 24 h 153"/>
                <a:gd name="T108" fmla="*/ 93 w 216"/>
                <a:gd name="T109" fmla="*/ 43 h 153"/>
                <a:gd name="T110" fmla="*/ 105 w 216"/>
                <a:gd name="T111" fmla="*/ 7 h 153"/>
                <a:gd name="T112" fmla="*/ 63 w 216"/>
                <a:gd name="T113" fmla="*/ 8 h 153"/>
                <a:gd name="T114" fmla="*/ 28 w 216"/>
                <a:gd name="T115" fmla="*/ 149 h 153"/>
                <a:gd name="T116" fmla="*/ 178 w 216"/>
                <a:gd name="T117" fmla="*/ 115 h 153"/>
                <a:gd name="T118" fmla="*/ 197 w 216"/>
                <a:gd name="T119" fmla="*/ 109 h 153"/>
                <a:gd name="T120" fmla="*/ 116 w 216"/>
                <a:gd name="T121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153">
                  <a:moveTo>
                    <a:pt x="196" y="112"/>
                  </a:moveTo>
                  <a:cubicBezTo>
                    <a:pt x="194" y="112"/>
                    <a:pt x="192" y="112"/>
                    <a:pt x="189" y="112"/>
                  </a:cubicBezTo>
                  <a:cubicBezTo>
                    <a:pt x="188" y="112"/>
                    <a:pt x="187" y="112"/>
                    <a:pt x="186" y="112"/>
                  </a:cubicBezTo>
                  <a:cubicBezTo>
                    <a:pt x="186" y="113"/>
                    <a:pt x="186" y="115"/>
                    <a:pt x="186" y="117"/>
                  </a:cubicBezTo>
                  <a:cubicBezTo>
                    <a:pt x="190" y="116"/>
                    <a:pt x="193" y="115"/>
                    <a:pt x="197" y="112"/>
                  </a:cubicBezTo>
                  <a:cubicBezTo>
                    <a:pt x="197" y="112"/>
                    <a:pt x="196" y="112"/>
                    <a:pt x="196" y="112"/>
                  </a:cubicBezTo>
                  <a:moveTo>
                    <a:pt x="41" y="143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3" y="142"/>
                    <a:pt x="43" y="142"/>
                  </a:cubicBezTo>
                  <a:cubicBezTo>
                    <a:pt x="43" y="143"/>
                    <a:pt x="42" y="143"/>
                    <a:pt x="41" y="143"/>
                  </a:cubicBezTo>
                  <a:moveTo>
                    <a:pt x="43" y="141"/>
                  </a:moveTo>
                  <a:cubicBezTo>
                    <a:pt x="45" y="140"/>
                    <a:pt x="46" y="138"/>
                    <a:pt x="47" y="137"/>
                  </a:cubicBezTo>
                  <a:cubicBezTo>
                    <a:pt x="52" y="135"/>
                    <a:pt x="58" y="133"/>
                    <a:pt x="63" y="132"/>
                  </a:cubicBezTo>
                  <a:cubicBezTo>
                    <a:pt x="58" y="135"/>
                    <a:pt x="54" y="137"/>
                    <a:pt x="49" y="139"/>
                  </a:cubicBezTo>
                  <a:cubicBezTo>
                    <a:pt x="47" y="140"/>
                    <a:pt x="45" y="141"/>
                    <a:pt x="43" y="141"/>
                  </a:cubicBezTo>
                  <a:moveTo>
                    <a:pt x="49" y="135"/>
                  </a:moveTo>
                  <a:cubicBezTo>
                    <a:pt x="49" y="134"/>
                    <a:pt x="50" y="134"/>
                    <a:pt x="50" y="133"/>
                  </a:cubicBezTo>
                  <a:cubicBezTo>
                    <a:pt x="54" y="132"/>
                    <a:pt x="57" y="130"/>
                    <a:pt x="61" y="128"/>
                  </a:cubicBezTo>
                  <a:cubicBezTo>
                    <a:pt x="63" y="127"/>
                    <a:pt x="65" y="126"/>
                    <a:pt x="67" y="125"/>
                  </a:cubicBezTo>
                  <a:cubicBezTo>
                    <a:pt x="69" y="124"/>
                    <a:pt x="72" y="123"/>
                    <a:pt x="75" y="121"/>
                  </a:cubicBezTo>
                  <a:cubicBezTo>
                    <a:pt x="72" y="124"/>
                    <a:pt x="69" y="127"/>
                    <a:pt x="66" y="129"/>
                  </a:cubicBezTo>
                  <a:cubicBezTo>
                    <a:pt x="60" y="131"/>
                    <a:pt x="54" y="133"/>
                    <a:pt x="49" y="135"/>
                  </a:cubicBezTo>
                  <a:moveTo>
                    <a:pt x="134" y="128"/>
                  </a:moveTo>
                  <a:cubicBezTo>
                    <a:pt x="132" y="128"/>
                    <a:pt x="131" y="128"/>
                    <a:pt x="129" y="127"/>
                  </a:cubicBezTo>
                  <a:cubicBezTo>
                    <a:pt x="135" y="124"/>
                    <a:pt x="141" y="122"/>
                    <a:pt x="147" y="119"/>
                  </a:cubicBezTo>
                  <a:cubicBezTo>
                    <a:pt x="144" y="124"/>
                    <a:pt x="13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moveTo>
                    <a:pt x="96" y="127"/>
                  </a:moveTo>
                  <a:cubicBezTo>
                    <a:pt x="94" y="127"/>
                    <a:pt x="92" y="127"/>
                    <a:pt x="90" y="126"/>
                  </a:cubicBezTo>
                  <a:cubicBezTo>
                    <a:pt x="97" y="124"/>
                    <a:pt x="104" y="120"/>
                    <a:pt x="111" y="118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08" y="124"/>
                    <a:pt x="102" y="127"/>
                    <a:pt x="96" y="127"/>
                  </a:cubicBezTo>
                  <a:moveTo>
                    <a:pt x="89" y="125"/>
                  </a:moveTo>
                  <a:cubicBezTo>
                    <a:pt x="97" y="123"/>
                    <a:pt x="105" y="119"/>
                    <a:pt x="113" y="11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05" y="120"/>
                    <a:pt x="97" y="122"/>
                    <a:pt x="89" y="125"/>
                  </a:cubicBezTo>
                  <a:moveTo>
                    <a:pt x="164" y="119"/>
                  </a:moveTo>
                  <a:cubicBezTo>
                    <a:pt x="163" y="119"/>
                    <a:pt x="162" y="119"/>
                    <a:pt x="161" y="118"/>
                  </a:cubicBezTo>
                  <a:cubicBezTo>
                    <a:pt x="165" y="118"/>
                    <a:pt x="168" y="117"/>
                    <a:pt x="172" y="116"/>
                  </a:cubicBezTo>
                  <a:cubicBezTo>
                    <a:pt x="171" y="118"/>
                    <a:pt x="167" y="119"/>
                    <a:pt x="164" y="119"/>
                  </a:cubicBezTo>
                  <a:moveTo>
                    <a:pt x="162" y="117"/>
                  </a:moveTo>
                  <a:cubicBezTo>
                    <a:pt x="162" y="117"/>
                    <a:pt x="162" y="117"/>
                    <a:pt x="164" y="115"/>
                  </a:cubicBezTo>
                  <a:cubicBezTo>
                    <a:pt x="167" y="114"/>
                    <a:pt x="170" y="113"/>
                    <a:pt x="173" y="111"/>
                  </a:cubicBezTo>
                  <a:cubicBezTo>
                    <a:pt x="173" y="112"/>
                    <a:pt x="173" y="113"/>
                    <a:pt x="173" y="114"/>
                  </a:cubicBezTo>
                  <a:cubicBezTo>
                    <a:pt x="171" y="115"/>
                    <a:pt x="168" y="116"/>
                    <a:pt x="166" y="116"/>
                  </a:cubicBezTo>
                  <a:cubicBezTo>
                    <a:pt x="165" y="117"/>
                    <a:pt x="163" y="117"/>
                    <a:pt x="162" y="117"/>
                  </a:cubicBezTo>
                  <a:moveTo>
                    <a:pt x="159" y="118"/>
                  </a:moveTo>
                  <a:cubicBezTo>
                    <a:pt x="157" y="118"/>
                    <a:pt x="156" y="117"/>
                    <a:pt x="155" y="116"/>
                  </a:cubicBezTo>
                  <a:cubicBezTo>
                    <a:pt x="157" y="116"/>
                    <a:pt x="158" y="115"/>
                    <a:pt x="159" y="114"/>
                  </a:cubicBezTo>
                  <a:cubicBezTo>
                    <a:pt x="162" y="113"/>
                    <a:pt x="165" y="112"/>
                    <a:pt x="168" y="110"/>
                  </a:cubicBezTo>
                  <a:cubicBezTo>
                    <a:pt x="169" y="110"/>
                    <a:pt x="170" y="110"/>
                    <a:pt x="170" y="110"/>
                  </a:cubicBezTo>
                  <a:cubicBezTo>
                    <a:pt x="171" y="110"/>
                    <a:pt x="172" y="111"/>
                    <a:pt x="170" y="112"/>
                  </a:cubicBezTo>
                  <a:cubicBezTo>
                    <a:pt x="166" y="114"/>
                    <a:pt x="162" y="115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moveTo>
                    <a:pt x="181" y="111"/>
                  </a:moveTo>
                  <a:cubicBezTo>
                    <a:pt x="180" y="110"/>
                    <a:pt x="179" y="110"/>
                    <a:pt x="178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83" y="107"/>
                    <a:pt x="188" y="105"/>
                    <a:pt x="193" y="104"/>
                  </a:cubicBezTo>
                  <a:cubicBezTo>
                    <a:pt x="194" y="103"/>
                    <a:pt x="196" y="102"/>
                    <a:pt x="198" y="101"/>
                  </a:cubicBezTo>
                  <a:cubicBezTo>
                    <a:pt x="199" y="100"/>
                    <a:pt x="200" y="100"/>
                    <a:pt x="200" y="100"/>
                  </a:cubicBezTo>
                  <a:cubicBezTo>
                    <a:pt x="201" y="100"/>
                    <a:pt x="198" y="103"/>
                    <a:pt x="197" y="103"/>
                  </a:cubicBezTo>
                  <a:cubicBezTo>
                    <a:pt x="192" y="107"/>
                    <a:pt x="185" y="106"/>
                    <a:pt x="181" y="111"/>
                  </a:cubicBezTo>
                  <a:moveTo>
                    <a:pt x="128" y="126"/>
                  </a:moveTo>
                  <a:cubicBezTo>
                    <a:pt x="125" y="125"/>
                    <a:pt x="123" y="123"/>
                    <a:pt x="121" y="121"/>
                  </a:cubicBezTo>
                  <a:cubicBezTo>
                    <a:pt x="136" y="116"/>
                    <a:pt x="150" y="111"/>
                    <a:pt x="164" y="107"/>
                  </a:cubicBezTo>
                  <a:cubicBezTo>
                    <a:pt x="171" y="104"/>
                    <a:pt x="178" y="102"/>
                    <a:pt x="185" y="99"/>
                  </a:cubicBezTo>
                  <a:cubicBezTo>
                    <a:pt x="188" y="98"/>
                    <a:pt x="192" y="96"/>
                    <a:pt x="196" y="95"/>
                  </a:cubicBezTo>
                  <a:cubicBezTo>
                    <a:pt x="196" y="95"/>
                    <a:pt x="201" y="93"/>
                    <a:pt x="201" y="93"/>
                  </a:cubicBezTo>
                  <a:cubicBezTo>
                    <a:pt x="202" y="93"/>
                    <a:pt x="201" y="93"/>
                    <a:pt x="200" y="94"/>
                  </a:cubicBezTo>
                  <a:cubicBezTo>
                    <a:pt x="184" y="102"/>
                    <a:pt x="168" y="108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0" y="115"/>
                    <a:pt x="150" y="115"/>
                  </a:cubicBezTo>
                  <a:cubicBezTo>
                    <a:pt x="142" y="118"/>
                    <a:pt x="135" y="122"/>
                    <a:pt x="128" y="126"/>
                  </a:cubicBezTo>
                  <a:moveTo>
                    <a:pt x="171" y="109"/>
                  </a:moveTo>
                  <a:cubicBezTo>
                    <a:pt x="173" y="108"/>
                    <a:pt x="176" y="107"/>
                    <a:pt x="178" y="106"/>
                  </a:cubicBezTo>
                  <a:cubicBezTo>
                    <a:pt x="184" y="103"/>
                    <a:pt x="189" y="100"/>
                    <a:pt x="195" y="98"/>
                  </a:cubicBezTo>
                  <a:cubicBezTo>
                    <a:pt x="198" y="96"/>
                    <a:pt x="201" y="95"/>
                    <a:pt x="204" y="93"/>
                  </a:cubicBezTo>
                  <a:cubicBezTo>
                    <a:pt x="203" y="95"/>
                    <a:pt x="203" y="97"/>
                    <a:pt x="202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8" y="100"/>
                    <a:pt x="194" y="102"/>
                    <a:pt x="191" y="103"/>
                  </a:cubicBezTo>
                  <a:cubicBezTo>
                    <a:pt x="187" y="105"/>
                    <a:pt x="183" y="106"/>
                    <a:pt x="178" y="108"/>
                  </a:cubicBezTo>
                  <a:cubicBezTo>
                    <a:pt x="178" y="108"/>
                    <a:pt x="178" y="109"/>
                    <a:pt x="178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6" y="107"/>
                    <a:pt x="176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4" y="108"/>
                    <a:pt x="173" y="108"/>
                    <a:pt x="173" y="108"/>
                  </a:cubicBezTo>
                  <a:cubicBezTo>
                    <a:pt x="172" y="108"/>
                    <a:pt x="171" y="109"/>
                    <a:pt x="171" y="109"/>
                  </a:cubicBezTo>
                  <a:moveTo>
                    <a:pt x="18" y="99"/>
                  </a:moveTo>
                  <a:cubicBezTo>
                    <a:pt x="19" y="98"/>
                    <a:pt x="19" y="98"/>
                    <a:pt x="19" y="97"/>
                  </a:cubicBezTo>
                  <a:cubicBezTo>
                    <a:pt x="21" y="95"/>
                    <a:pt x="23" y="93"/>
                    <a:pt x="26" y="91"/>
                  </a:cubicBezTo>
                  <a:cubicBezTo>
                    <a:pt x="23" y="94"/>
                    <a:pt x="21" y="96"/>
                    <a:pt x="18" y="99"/>
                  </a:cubicBezTo>
                  <a:moveTo>
                    <a:pt x="120" y="119"/>
                  </a:moveTo>
                  <a:cubicBezTo>
                    <a:pt x="119" y="118"/>
                    <a:pt x="118" y="117"/>
                    <a:pt x="117" y="116"/>
                  </a:cubicBezTo>
                  <a:cubicBezTo>
                    <a:pt x="124" y="114"/>
                    <a:pt x="131" y="111"/>
                    <a:pt x="138" y="109"/>
                  </a:cubicBezTo>
                  <a:cubicBezTo>
                    <a:pt x="154" y="103"/>
                    <a:pt x="172" y="98"/>
                    <a:pt x="188" y="91"/>
                  </a:cubicBezTo>
                  <a:cubicBezTo>
                    <a:pt x="192" y="89"/>
                    <a:pt x="196" y="87"/>
                    <a:pt x="201" y="85"/>
                  </a:cubicBezTo>
                  <a:cubicBezTo>
                    <a:pt x="197" y="87"/>
                    <a:pt x="194" y="90"/>
                    <a:pt x="190" y="91"/>
                  </a:cubicBezTo>
                  <a:cubicBezTo>
                    <a:pt x="182" y="94"/>
                    <a:pt x="175" y="96"/>
                    <a:pt x="168" y="99"/>
                  </a:cubicBezTo>
                  <a:cubicBezTo>
                    <a:pt x="160" y="103"/>
                    <a:pt x="151" y="107"/>
                    <a:pt x="142" y="111"/>
                  </a:cubicBezTo>
                  <a:cubicBezTo>
                    <a:pt x="135" y="114"/>
                    <a:pt x="128" y="116"/>
                    <a:pt x="120" y="119"/>
                  </a:cubicBezTo>
                  <a:moveTo>
                    <a:pt x="201" y="85"/>
                  </a:move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moveTo>
                    <a:pt x="141" y="113"/>
                  </a:moveTo>
                  <a:cubicBezTo>
                    <a:pt x="150" y="109"/>
                    <a:pt x="160" y="105"/>
                    <a:pt x="169" y="100"/>
                  </a:cubicBezTo>
                  <a:cubicBezTo>
                    <a:pt x="180" y="95"/>
                    <a:pt x="194" y="93"/>
                    <a:pt x="203" y="85"/>
                  </a:cubicBezTo>
                  <a:cubicBezTo>
                    <a:pt x="204" y="87"/>
                    <a:pt x="204" y="89"/>
                    <a:pt x="204" y="91"/>
                  </a:cubicBezTo>
                  <a:cubicBezTo>
                    <a:pt x="188" y="96"/>
                    <a:pt x="173" y="102"/>
                    <a:pt x="158" y="107"/>
                  </a:cubicBezTo>
                  <a:cubicBezTo>
                    <a:pt x="152" y="109"/>
                    <a:pt x="146" y="111"/>
                    <a:pt x="141" y="113"/>
                  </a:cubicBezTo>
                  <a:moveTo>
                    <a:pt x="88" y="125"/>
                  </a:moveTo>
                  <a:cubicBezTo>
                    <a:pt x="87" y="124"/>
                    <a:pt x="86" y="122"/>
                    <a:pt x="85" y="120"/>
                  </a:cubicBezTo>
                  <a:cubicBezTo>
                    <a:pt x="91" y="120"/>
                    <a:pt x="96" y="118"/>
                    <a:pt x="101" y="116"/>
                  </a:cubicBezTo>
                  <a:cubicBezTo>
                    <a:pt x="111" y="111"/>
                    <a:pt x="121" y="107"/>
                    <a:pt x="131" y="103"/>
                  </a:cubicBezTo>
                  <a:cubicBezTo>
                    <a:pt x="152" y="95"/>
                    <a:pt x="173" y="88"/>
                    <a:pt x="193" y="81"/>
                  </a:cubicBezTo>
                  <a:cubicBezTo>
                    <a:pt x="176" y="87"/>
                    <a:pt x="160" y="94"/>
                    <a:pt x="143" y="102"/>
                  </a:cubicBezTo>
                  <a:cubicBezTo>
                    <a:pt x="125" y="110"/>
                    <a:pt x="106" y="116"/>
                    <a:pt x="88" y="125"/>
                  </a:cubicBezTo>
                  <a:moveTo>
                    <a:pt x="117" y="115"/>
                  </a:moveTo>
                  <a:cubicBezTo>
                    <a:pt x="116" y="115"/>
                    <a:pt x="116" y="115"/>
                    <a:pt x="116" y="115"/>
                  </a:cubicBezTo>
                  <a:cubicBezTo>
                    <a:pt x="126" y="111"/>
                    <a:pt x="135" y="107"/>
                    <a:pt x="144" y="103"/>
                  </a:cubicBezTo>
                  <a:cubicBezTo>
                    <a:pt x="153" y="99"/>
                    <a:pt x="163" y="95"/>
                    <a:pt x="172" y="91"/>
                  </a:cubicBezTo>
                  <a:cubicBezTo>
                    <a:pt x="180" y="87"/>
                    <a:pt x="190" y="85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9" y="81"/>
                    <a:pt x="201" y="82"/>
                    <a:pt x="202" y="84"/>
                  </a:cubicBezTo>
                  <a:cubicBezTo>
                    <a:pt x="193" y="86"/>
                    <a:pt x="185" y="91"/>
                    <a:pt x="177" y="94"/>
                  </a:cubicBezTo>
                  <a:cubicBezTo>
                    <a:pt x="167" y="97"/>
                    <a:pt x="157" y="101"/>
                    <a:pt x="148" y="104"/>
                  </a:cubicBezTo>
                  <a:cubicBezTo>
                    <a:pt x="137" y="107"/>
                    <a:pt x="127" y="111"/>
                    <a:pt x="117" y="115"/>
                  </a:cubicBezTo>
                  <a:moveTo>
                    <a:pt x="86" y="120"/>
                  </a:moveTo>
                  <a:cubicBezTo>
                    <a:pt x="86" y="120"/>
                    <a:pt x="86" y="119"/>
                    <a:pt x="86" y="119"/>
                  </a:cubicBezTo>
                  <a:cubicBezTo>
                    <a:pt x="89" y="118"/>
                    <a:pt x="92" y="116"/>
                    <a:pt x="96" y="115"/>
                  </a:cubicBezTo>
                  <a:cubicBezTo>
                    <a:pt x="116" y="107"/>
                    <a:pt x="137" y="99"/>
                    <a:pt x="158" y="91"/>
                  </a:cubicBezTo>
                  <a:cubicBezTo>
                    <a:pt x="170" y="85"/>
                    <a:pt x="185" y="82"/>
                    <a:pt x="197" y="7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75" y="86"/>
                    <a:pt x="154" y="93"/>
                    <a:pt x="133" y="101"/>
                  </a:cubicBezTo>
                  <a:cubicBezTo>
                    <a:pt x="125" y="104"/>
                    <a:pt x="115" y="108"/>
                    <a:pt x="107" y="112"/>
                  </a:cubicBezTo>
                  <a:cubicBezTo>
                    <a:pt x="102" y="114"/>
                    <a:pt x="97" y="116"/>
                    <a:pt x="92" y="118"/>
                  </a:cubicBezTo>
                  <a:cubicBezTo>
                    <a:pt x="92" y="118"/>
                    <a:pt x="87" y="120"/>
                    <a:pt x="86" y="120"/>
                  </a:cubicBezTo>
                  <a:moveTo>
                    <a:pt x="197" y="72"/>
                  </a:moveTo>
                  <a:cubicBezTo>
                    <a:pt x="197" y="72"/>
                    <a:pt x="198" y="71"/>
                    <a:pt x="200" y="70"/>
                  </a:cubicBezTo>
                  <a:cubicBezTo>
                    <a:pt x="202" y="69"/>
                    <a:pt x="204" y="69"/>
                    <a:pt x="205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4" y="69"/>
                    <a:pt x="204" y="70"/>
                    <a:pt x="203" y="70"/>
                  </a:cubicBezTo>
                  <a:cubicBezTo>
                    <a:pt x="201" y="71"/>
                    <a:pt x="199" y="73"/>
                    <a:pt x="197" y="74"/>
                  </a:cubicBezTo>
                  <a:cubicBezTo>
                    <a:pt x="192" y="76"/>
                    <a:pt x="186" y="79"/>
                    <a:pt x="181" y="81"/>
                  </a:cubicBezTo>
                  <a:cubicBezTo>
                    <a:pt x="169" y="85"/>
                    <a:pt x="157" y="89"/>
                    <a:pt x="146" y="94"/>
                  </a:cubicBezTo>
                  <a:cubicBezTo>
                    <a:pt x="125" y="102"/>
                    <a:pt x="104" y="109"/>
                    <a:pt x="84" y="119"/>
                  </a:cubicBezTo>
                  <a:cubicBezTo>
                    <a:pt x="84" y="118"/>
                    <a:pt x="83" y="118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15"/>
                    <a:pt x="91" y="113"/>
                    <a:pt x="95" y="112"/>
                  </a:cubicBezTo>
                  <a:cubicBezTo>
                    <a:pt x="96" y="111"/>
                    <a:pt x="96" y="111"/>
                    <a:pt x="97" y="111"/>
                  </a:cubicBezTo>
                  <a:cubicBezTo>
                    <a:pt x="108" y="107"/>
                    <a:pt x="119" y="103"/>
                    <a:pt x="130" y="99"/>
                  </a:cubicBezTo>
                  <a:cubicBezTo>
                    <a:pt x="141" y="94"/>
                    <a:pt x="152" y="89"/>
                    <a:pt x="163" y="85"/>
                  </a:cubicBezTo>
                  <a:cubicBezTo>
                    <a:pt x="175" y="81"/>
                    <a:pt x="186" y="77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moveTo>
                    <a:pt x="52" y="131"/>
                  </a:moveTo>
                  <a:cubicBezTo>
                    <a:pt x="52" y="130"/>
                    <a:pt x="53" y="129"/>
                    <a:pt x="54" y="128"/>
                  </a:cubicBezTo>
                  <a:cubicBezTo>
                    <a:pt x="62" y="123"/>
                    <a:pt x="71" y="119"/>
                    <a:pt x="80" y="115"/>
                  </a:cubicBezTo>
                  <a:cubicBezTo>
                    <a:pt x="91" y="110"/>
                    <a:pt x="102" y="105"/>
                    <a:pt x="112" y="99"/>
                  </a:cubicBezTo>
                  <a:cubicBezTo>
                    <a:pt x="136" y="88"/>
                    <a:pt x="160" y="80"/>
                    <a:pt x="184" y="71"/>
                  </a:cubicBezTo>
                  <a:cubicBezTo>
                    <a:pt x="189" y="69"/>
                    <a:pt x="193" y="67"/>
                    <a:pt x="198" y="65"/>
                  </a:cubicBezTo>
                  <a:cubicBezTo>
                    <a:pt x="200" y="64"/>
                    <a:pt x="203" y="63"/>
                    <a:pt x="206" y="62"/>
                  </a:cubicBezTo>
                  <a:cubicBezTo>
                    <a:pt x="206" y="61"/>
                    <a:pt x="207" y="61"/>
                    <a:pt x="207" y="61"/>
                  </a:cubicBezTo>
                  <a:cubicBezTo>
                    <a:pt x="207" y="61"/>
                    <a:pt x="205" y="62"/>
                    <a:pt x="203" y="63"/>
                  </a:cubicBezTo>
                  <a:cubicBezTo>
                    <a:pt x="201" y="64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88" y="70"/>
                    <a:pt x="177" y="75"/>
                    <a:pt x="165" y="79"/>
                  </a:cubicBezTo>
                  <a:cubicBezTo>
                    <a:pt x="143" y="89"/>
                    <a:pt x="120" y="98"/>
                    <a:pt x="98" y="109"/>
                  </a:cubicBezTo>
                  <a:cubicBezTo>
                    <a:pt x="98" y="109"/>
                    <a:pt x="97" y="109"/>
                    <a:pt x="97" y="109"/>
                  </a:cubicBezTo>
                  <a:cubicBezTo>
                    <a:pt x="92" y="112"/>
                    <a:pt x="87" y="114"/>
                    <a:pt x="82" y="116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6"/>
                  </a:cubicBezTo>
                  <a:cubicBezTo>
                    <a:pt x="80" y="116"/>
                    <a:pt x="79" y="116"/>
                    <a:pt x="79" y="117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7" y="122"/>
                    <a:pt x="60" y="128"/>
                    <a:pt x="52" y="131"/>
                  </a:cubicBezTo>
                  <a:moveTo>
                    <a:pt x="114" y="103"/>
                  </a:moveTo>
                  <a:cubicBezTo>
                    <a:pt x="127" y="97"/>
                    <a:pt x="139" y="91"/>
                    <a:pt x="151" y="86"/>
                  </a:cubicBezTo>
                  <a:cubicBezTo>
                    <a:pt x="162" y="82"/>
                    <a:pt x="172" y="78"/>
                    <a:pt x="182" y="73"/>
                  </a:cubicBezTo>
                  <a:cubicBezTo>
                    <a:pt x="190" y="70"/>
                    <a:pt x="201" y="68"/>
                    <a:pt x="208" y="61"/>
                  </a:cubicBezTo>
                  <a:cubicBezTo>
                    <a:pt x="208" y="63"/>
                    <a:pt x="207" y="65"/>
                    <a:pt x="206" y="67"/>
                  </a:cubicBezTo>
                  <a:cubicBezTo>
                    <a:pt x="195" y="71"/>
                    <a:pt x="185" y="76"/>
                    <a:pt x="174" y="80"/>
                  </a:cubicBezTo>
                  <a:cubicBezTo>
                    <a:pt x="164" y="83"/>
                    <a:pt x="153" y="87"/>
                    <a:pt x="143" y="92"/>
                  </a:cubicBezTo>
                  <a:cubicBezTo>
                    <a:pt x="134" y="96"/>
                    <a:pt x="124" y="99"/>
                    <a:pt x="114" y="103"/>
                  </a:cubicBezTo>
                  <a:moveTo>
                    <a:pt x="55" y="125"/>
                  </a:moveTo>
                  <a:cubicBezTo>
                    <a:pt x="56" y="123"/>
                    <a:pt x="57" y="121"/>
                    <a:pt x="58" y="119"/>
                  </a:cubicBezTo>
                  <a:cubicBezTo>
                    <a:pt x="84" y="106"/>
                    <a:pt x="110" y="95"/>
                    <a:pt x="137" y="83"/>
                  </a:cubicBezTo>
                  <a:cubicBezTo>
                    <a:pt x="150" y="78"/>
                    <a:pt x="163" y="73"/>
                    <a:pt x="176" y="68"/>
                  </a:cubicBezTo>
                  <a:cubicBezTo>
                    <a:pt x="182" y="65"/>
                    <a:pt x="188" y="63"/>
                    <a:pt x="194" y="60"/>
                  </a:cubicBezTo>
                  <a:cubicBezTo>
                    <a:pt x="195" y="60"/>
                    <a:pt x="196" y="60"/>
                    <a:pt x="196" y="59"/>
                  </a:cubicBezTo>
                  <a:cubicBezTo>
                    <a:pt x="173" y="71"/>
                    <a:pt x="148" y="78"/>
                    <a:pt x="124" y="89"/>
                  </a:cubicBezTo>
                  <a:cubicBezTo>
                    <a:pt x="101" y="100"/>
                    <a:pt x="78" y="112"/>
                    <a:pt x="55" y="125"/>
                  </a:cubicBezTo>
                  <a:moveTo>
                    <a:pt x="28" y="84"/>
                  </a:moveTo>
                  <a:cubicBezTo>
                    <a:pt x="36" y="81"/>
                    <a:pt x="44" y="75"/>
                    <a:pt x="52" y="71"/>
                  </a:cubicBezTo>
                  <a:cubicBezTo>
                    <a:pt x="59" y="67"/>
                    <a:pt x="66" y="63"/>
                    <a:pt x="73" y="59"/>
                  </a:cubicBezTo>
                  <a:cubicBezTo>
                    <a:pt x="59" y="67"/>
                    <a:pt x="44" y="7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0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5" y="84"/>
                  </a:moveTo>
                  <a:cubicBezTo>
                    <a:pt x="22" y="84"/>
                    <a:pt x="20" y="84"/>
                    <a:pt x="17" y="83"/>
                  </a:cubicBezTo>
                  <a:cubicBezTo>
                    <a:pt x="34" y="75"/>
                    <a:pt x="51" y="66"/>
                    <a:pt x="68" y="57"/>
                  </a:cubicBezTo>
                  <a:cubicBezTo>
                    <a:pt x="54" y="66"/>
                    <a:pt x="39" y="75"/>
                    <a:pt x="25" y="84"/>
                  </a:cubicBezTo>
                  <a:moveTo>
                    <a:pt x="69" y="118"/>
                  </a:moveTo>
                  <a:cubicBezTo>
                    <a:pt x="89" y="107"/>
                    <a:pt x="110" y="97"/>
                    <a:pt x="130" y="87"/>
                  </a:cubicBezTo>
                  <a:cubicBezTo>
                    <a:pt x="155" y="76"/>
                    <a:pt x="182" y="69"/>
                    <a:pt x="207" y="55"/>
                  </a:cubicBezTo>
                  <a:cubicBezTo>
                    <a:pt x="207" y="57"/>
                    <a:pt x="208" y="58"/>
                    <a:pt x="208" y="59"/>
                  </a:cubicBezTo>
                  <a:cubicBezTo>
                    <a:pt x="182" y="71"/>
                    <a:pt x="154" y="79"/>
                    <a:pt x="128" y="91"/>
                  </a:cubicBezTo>
                  <a:cubicBezTo>
                    <a:pt x="115" y="97"/>
                    <a:pt x="101" y="104"/>
                    <a:pt x="87" y="110"/>
                  </a:cubicBezTo>
                  <a:cubicBezTo>
                    <a:pt x="81" y="113"/>
                    <a:pt x="75" y="115"/>
                    <a:pt x="69" y="118"/>
                  </a:cubicBezTo>
                  <a:moveTo>
                    <a:pt x="5" y="66"/>
                  </a:moveTo>
                  <a:cubicBezTo>
                    <a:pt x="6" y="59"/>
                    <a:pt x="14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16" y="58"/>
                    <a:pt x="10" y="62"/>
                    <a:pt x="5" y="66"/>
                  </a:cubicBezTo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8" y="111"/>
                    <a:pt x="77" y="105"/>
                    <a:pt x="86" y="101"/>
                  </a:cubicBezTo>
                  <a:cubicBezTo>
                    <a:pt x="93" y="98"/>
                    <a:pt x="99" y="95"/>
                    <a:pt x="106" y="92"/>
                  </a:cubicBezTo>
                  <a:cubicBezTo>
                    <a:pt x="129" y="82"/>
                    <a:pt x="152" y="72"/>
                    <a:pt x="175" y="61"/>
                  </a:cubicBezTo>
                  <a:cubicBezTo>
                    <a:pt x="181" y="59"/>
                    <a:pt x="186" y="56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2" y="59"/>
                    <a:pt x="172" y="64"/>
                    <a:pt x="162" y="69"/>
                  </a:cubicBezTo>
                  <a:cubicBezTo>
                    <a:pt x="140" y="79"/>
                    <a:pt x="118" y="88"/>
                    <a:pt x="97" y="98"/>
                  </a:cubicBezTo>
                  <a:cubicBezTo>
                    <a:pt x="84" y="104"/>
                    <a:pt x="72" y="111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moveTo>
                    <a:pt x="101" y="97"/>
                  </a:moveTo>
                  <a:cubicBezTo>
                    <a:pt x="111" y="93"/>
                    <a:pt x="121" y="88"/>
                    <a:pt x="131" y="83"/>
                  </a:cubicBezTo>
                  <a:cubicBezTo>
                    <a:pt x="155" y="73"/>
                    <a:pt x="179" y="63"/>
                    <a:pt x="200" y="49"/>
                  </a:cubicBezTo>
                  <a:cubicBezTo>
                    <a:pt x="202" y="50"/>
                    <a:pt x="204" y="52"/>
                    <a:pt x="206" y="54"/>
                  </a:cubicBezTo>
                  <a:cubicBezTo>
                    <a:pt x="181" y="66"/>
                    <a:pt x="154" y="75"/>
                    <a:pt x="128" y="86"/>
                  </a:cubicBezTo>
                  <a:cubicBezTo>
                    <a:pt x="119" y="90"/>
                    <a:pt x="110" y="93"/>
                    <a:pt x="101" y="97"/>
                  </a:cubicBezTo>
                  <a:moveTo>
                    <a:pt x="60" y="113"/>
                  </a:moveTo>
                  <a:cubicBezTo>
                    <a:pt x="60" y="112"/>
                    <a:pt x="59" y="112"/>
                    <a:pt x="59" y="112"/>
                  </a:cubicBezTo>
                  <a:cubicBezTo>
                    <a:pt x="64" y="109"/>
                    <a:pt x="69" y="107"/>
                    <a:pt x="73" y="105"/>
                  </a:cubicBezTo>
                  <a:cubicBezTo>
                    <a:pt x="85" y="99"/>
                    <a:pt x="97" y="94"/>
                    <a:pt x="108" y="88"/>
                  </a:cubicBezTo>
                  <a:cubicBezTo>
                    <a:pt x="131" y="78"/>
                    <a:pt x="154" y="67"/>
                    <a:pt x="176" y="55"/>
                  </a:cubicBezTo>
                  <a:cubicBezTo>
                    <a:pt x="180" y="53"/>
                    <a:pt x="184" y="50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3" y="50"/>
                    <a:pt x="179" y="53"/>
                    <a:pt x="175" y="56"/>
                  </a:cubicBezTo>
                  <a:cubicBezTo>
                    <a:pt x="165" y="63"/>
                    <a:pt x="154" y="68"/>
                    <a:pt x="142" y="74"/>
                  </a:cubicBezTo>
                  <a:cubicBezTo>
                    <a:pt x="120" y="83"/>
                    <a:pt x="99" y="94"/>
                    <a:pt x="77" y="104"/>
                  </a:cubicBezTo>
                  <a:cubicBezTo>
                    <a:pt x="74" y="105"/>
                    <a:pt x="71" y="107"/>
                    <a:pt x="69" y="108"/>
                  </a:cubicBezTo>
                  <a:cubicBezTo>
                    <a:pt x="66" y="110"/>
                    <a:pt x="63" y="111"/>
                    <a:pt x="60" y="113"/>
                  </a:cubicBezTo>
                  <a:moveTo>
                    <a:pt x="119" y="85"/>
                  </a:moveTo>
                  <a:cubicBezTo>
                    <a:pt x="121" y="84"/>
                    <a:pt x="122" y="84"/>
                    <a:pt x="124" y="83"/>
                  </a:cubicBezTo>
                  <a:cubicBezTo>
                    <a:pt x="136" y="78"/>
                    <a:pt x="147" y="73"/>
                    <a:pt x="158" y="67"/>
                  </a:cubicBezTo>
                  <a:cubicBezTo>
                    <a:pt x="170" y="62"/>
                    <a:pt x="180" y="54"/>
                    <a:pt x="191" y="47"/>
                  </a:cubicBezTo>
                  <a:cubicBezTo>
                    <a:pt x="191" y="47"/>
                    <a:pt x="192" y="47"/>
                    <a:pt x="193" y="47"/>
                  </a:cubicBezTo>
                  <a:cubicBezTo>
                    <a:pt x="195" y="47"/>
                    <a:pt x="197" y="47"/>
                    <a:pt x="199" y="48"/>
                  </a:cubicBezTo>
                  <a:cubicBezTo>
                    <a:pt x="188" y="53"/>
                    <a:pt x="177" y="59"/>
                    <a:pt x="166" y="64"/>
                  </a:cubicBezTo>
                  <a:cubicBezTo>
                    <a:pt x="154" y="70"/>
                    <a:pt x="141" y="76"/>
                    <a:pt x="128" y="82"/>
                  </a:cubicBezTo>
                  <a:cubicBezTo>
                    <a:pt x="125" y="83"/>
                    <a:pt x="122" y="84"/>
                    <a:pt x="119" y="85"/>
                  </a:cubicBezTo>
                  <a:moveTo>
                    <a:pt x="10" y="79"/>
                  </a:moveTo>
                  <a:cubicBezTo>
                    <a:pt x="9" y="78"/>
                    <a:pt x="9" y="77"/>
                    <a:pt x="8" y="77"/>
                  </a:cubicBezTo>
                  <a:cubicBezTo>
                    <a:pt x="26" y="65"/>
                    <a:pt x="44" y="55"/>
                    <a:pt x="62" y="45"/>
                  </a:cubicBezTo>
                  <a:cubicBezTo>
                    <a:pt x="61" y="46"/>
                    <a:pt x="60" y="47"/>
                    <a:pt x="58" y="48"/>
                  </a:cubicBezTo>
                  <a:cubicBezTo>
                    <a:pt x="42" y="57"/>
                    <a:pt x="25" y="67"/>
                    <a:pt x="10" y="79"/>
                  </a:cubicBezTo>
                  <a:moveTo>
                    <a:pt x="27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0"/>
                    <a:pt x="29" y="50"/>
                    <a:pt x="31" y="49"/>
                  </a:cubicBezTo>
                  <a:cubicBezTo>
                    <a:pt x="32" y="47"/>
                    <a:pt x="34" y="46"/>
                    <a:pt x="36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7"/>
                    <a:pt x="30" y="49"/>
                    <a:pt x="27" y="51"/>
                  </a:cubicBezTo>
                  <a:moveTo>
                    <a:pt x="39" y="115"/>
                  </a:moveTo>
                  <a:cubicBezTo>
                    <a:pt x="36" y="115"/>
                    <a:pt x="34" y="115"/>
                    <a:pt x="31" y="114"/>
                  </a:cubicBezTo>
                  <a:cubicBezTo>
                    <a:pt x="40" y="107"/>
                    <a:pt x="54" y="103"/>
                    <a:pt x="64" y="98"/>
                  </a:cubicBezTo>
                  <a:cubicBezTo>
                    <a:pt x="77" y="91"/>
                    <a:pt x="89" y="85"/>
                    <a:pt x="102" y="78"/>
                  </a:cubicBezTo>
                  <a:cubicBezTo>
                    <a:pt x="115" y="72"/>
                    <a:pt x="128" y="66"/>
                    <a:pt x="141" y="61"/>
                  </a:cubicBezTo>
                  <a:cubicBezTo>
                    <a:pt x="154" y="55"/>
                    <a:pt x="167" y="48"/>
                    <a:pt x="180" y="43"/>
                  </a:cubicBezTo>
                  <a:cubicBezTo>
                    <a:pt x="181" y="43"/>
                    <a:pt x="182" y="42"/>
                    <a:pt x="182" y="42"/>
                  </a:cubicBezTo>
                  <a:cubicBezTo>
                    <a:pt x="182" y="42"/>
                    <a:pt x="182" y="42"/>
                    <a:pt x="180" y="43"/>
                  </a:cubicBezTo>
                  <a:cubicBezTo>
                    <a:pt x="177" y="45"/>
                    <a:pt x="174" y="46"/>
                    <a:pt x="171" y="48"/>
                  </a:cubicBezTo>
                  <a:cubicBezTo>
                    <a:pt x="165" y="51"/>
                    <a:pt x="160" y="55"/>
                    <a:pt x="154" y="57"/>
                  </a:cubicBezTo>
                  <a:cubicBezTo>
                    <a:pt x="142" y="63"/>
                    <a:pt x="129" y="69"/>
                    <a:pt x="118" y="75"/>
                  </a:cubicBezTo>
                  <a:cubicBezTo>
                    <a:pt x="106" y="82"/>
                    <a:pt x="94" y="88"/>
                    <a:pt x="82" y="94"/>
                  </a:cubicBezTo>
                  <a:cubicBezTo>
                    <a:pt x="69" y="101"/>
                    <a:pt x="56" y="106"/>
                    <a:pt x="45" y="114"/>
                  </a:cubicBezTo>
                  <a:cubicBezTo>
                    <a:pt x="43" y="115"/>
                    <a:pt x="41" y="115"/>
                    <a:pt x="39" y="115"/>
                  </a:cubicBezTo>
                  <a:moveTo>
                    <a:pt x="49" y="114"/>
                  </a:moveTo>
                  <a:cubicBezTo>
                    <a:pt x="53" y="112"/>
                    <a:pt x="57" y="108"/>
                    <a:pt x="61" y="106"/>
                  </a:cubicBezTo>
                  <a:cubicBezTo>
                    <a:pt x="67" y="103"/>
                    <a:pt x="73" y="100"/>
                    <a:pt x="79" y="97"/>
                  </a:cubicBezTo>
                  <a:cubicBezTo>
                    <a:pt x="91" y="90"/>
                    <a:pt x="104" y="84"/>
                    <a:pt x="116" y="78"/>
                  </a:cubicBezTo>
                  <a:cubicBezTo>
                    <a:pt x="128" y="71"/>
                    <a:pt x="139" y="65"/>
                    <a:pt x="152" y="60"/>
                  </a:cubicBezTo>
                  <a:cubicBezTo>
                    <a:pt x="163" y="55"/>
                    <a:pt x="175" y="49"/>
                    <a:pt x="185" y="42"/>
                  </a:cubicBezTo>
                  <a:cubicBezTo>
                    <a:pt x="185" y="43"/>
                    <a:pt x="184" y="43"/>
                    <a:pt x="184" y="44"/>
                  </a:cubicBezTo>
                  <a:cubicBezTo>
                    <a:pt x="183" y="45"/>
                    <a:pt x="183" y="46"/>
                    <a:pt x="184" y="47"/>
                  </a:cubicBezTo>
                  <a:cubicBezTo>
                    <a:pt x="184" y="47"/>
                    <a:pt x="184" y="48"/>
                    <a:pt x="185" y="48"/>
                  </a:cubicBezTo>
                  <a:cubicBezTo>
                    <a:pt x="177" y="52"/>
                    <a:pt x="170" y="57"/>
                    <a:pt x="162" y="61"/>
                  </a:cubicBezTo>
                  <a:cubicBezTo>
                    <a:pt x="150" y="67"/>
                    <a:pt x="137" y="73"/>
                    <a:pt x="124" y="79"/>
                  </a:cubicBezTo>
                  <a:cubicBezTo>
                    <a:pt x="111" y="86"/>
                    <a:pt x="98" y="91"/>
                    <a:pt x="86" y="97"/>
                  </a:cubicBezTo>
                  <a:cubicBezTo>
                    <a:pt x="76" y="102"/>
                    <a:pt x="67" y="107"/>
                    <a:pt x="58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6" y="111"/>
                    <a:pt x="56" y="111"/>
                  </a:cubicBezTo>
                  <a:cubicBezTo>
                    <a:pt x="54" y="112"/>
                    <a:pt x="52" y="113"/>
                    <a:pt x="49" y="114"/>
                  </a:cubicBezTo>
                  <a:moveTo>
                    <a:pt x="19" y="105"/>
                  </a:moveTo>
                  <a:cubicBezTo>
                    <a:pt x="18" y="104"/>
                    <a:pt x="18" y="103"/>
                    <a:pt x="18" y="102"/>
                  </a:cubicBezTo>
                  <a:cubicBezTo>
                    <a:pt x="26" y="93"/>
                    <a:pt x="37" y="87"/>
                    <a:pt x="47" y="81"/>
                  </a:cubicBezTo>
                  <a:cubicBezTo>
                    <a:pt x="60" y="74"/>
                    <a:pt x="73" y="66"/>
                    <a:pt x="87" y="60"/>
                  </a:cubicBezTo>
                  <a:cubicBezTo>
                    <a:pt x="99" y="54"/>
                    <a:pt x="111" y="48"/>
                    <a:pt x="123" y="42"/>
                  </a:cubicBezTo>
                  <a:cubicBezTo>
                    <a:pt x="124" y="41"/>
                    <a:pt x="125" y="41"/>
                    <a:pt x="126" y="40"/>
                  </a:cubicBezTo>
                  <a:cubicBezTo>
                    <a:pt x="124" y="41"/>
                    <a:pt x="122" y="42"/>
                    <a:pt x="121" y="43"/>
                  </a:cubicBezTo>
                  <a:cubicBezTo>
                    <a:pt x="108" y="51"/>
                    <a:pt x="95" y="57"/>
                    <a:pt x="81" y="64"/>
                  </a:cubicBezTo>
                  <a:cubicBezTo>
                    <a:pt x="69" y="71"/>
                    <a:pt x="57" y="78"/>
                    <a:pt x="45" y="86"/>
                  </a:cubicBezTo>
                  <a:cubicBezTo>
                    <a:pt x="39" y="89"/>
                    <a:pt x="34" y="93"/>
                    <a:pt x="29" y="97"/>
                  </a:cubicBezTo>
                  <a:cubicBezTo>
                    <a:pt x="26" y="99"/>
                    <a:pt x="24" y="101"/>
                    <a:pt x="22" y="103"/>
                  </a:cubicBezTo>
                  <a:cubicBezTo>
                    <a:pt x="20" y="103"/>
                    <a:pt x="19" y="104"/>
                    <a:pt x="20" y="104"/>
                  </a:cubicBezTo>
                  <a:cubicBezTo>
                    <a:pt x="19" y="105"/>
                    <a:pt x="19" y="105"/>
                    <a:pt x="19" y="105"/>
                  </a:cubicBezTo>
                  <a:moveTo>
                    <a:pt x="63" y="45"/>
                  </a:moveTo>
                  <a:cubicBezTo>
                    <a:pt x="66" y="43"/>
                    <a:pt x="69" y="42"/>
                    <a:pt x="73" y="40"/>
                  </a:cubicBezTo>
                  <a:cubicBezTo>
                    <a:pt x="69" y="42"/>
                    <a:pt x="66" y="43"/>
                    <a:pt x="63" y="45"/>
                  </a:cubicBezTo>
                  <a:moveTo>
                    <a:pt x="32" y="40"/>
                  </a:moveTo>
                  <a:cubicBezTo>
                    <a:pt x="32" y="40"/>
                    <a:pt x="33" y="40"/>
                    <a:pt x="34" y="39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3"/>
                    <a:pt x="28" y="46"/>
                    <a:pt x="23" y="50"/>
                  </a:cubicBezTo>
                  <a:cubicBezTo>
                    <a:pt x="22" y="49"/>
                    <a:pt x="20" y="49"/>
                    <a:pt x="18" y="48"/>
                  </a:cubicBezTo>
                  <a:cubicBezTo>
                    <a:pt x="21" y="46"/>
                    <a:pt x="24" y="45"/>
                    <a:pt x="27" y="43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5"/>
                    <a:pt x="35" y="43"/>
                    <a:pt x="38" y="38"/>
                  </a:cubicBezTo>
                  <a:cubicBezTo>
                    <a:pt x="39" y="39"/>
                    <a:pt x="40" y="40"/>
                    <a:pt x="40" y="42"/>
                  </a:cubicBezTo>
                  <a:cubicBezTo>
                    <a:pt x="38" y="43"/>
                    <a:pt x="36" y="44"/>
                    <a:pt x="33" y="45"/>
                  </a:cubicBezTo>
                  <a:cubicBezTo>
                    <a:pt x="32" y="46"/>
                    <a:pt x="30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50"/>
                    <a:pt x="25" y="50"/>
                  </a:cubicBezTo>
                  <a:moveTo>
                    <a:pt x="17" y="47"/>
                  </a:moveTo>
                  <a:cubicBezTo>
                    <a:pt x="16" y="46"/>
                    <a:pt x="15" y="45"/>
                    <a:pt x="14" y="44"/>
                  </a:cubicBezTo>
                  <a:cubicBezTo>
                    <a:pt x="20" y="43"/>
                    <a:pt x="24" y="39"/>
                    <a:pt x="28" y="35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4" y="40"/>
                    <a:pt x="21" y="43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moveTo>
                    <a:pt x="21" y="45"/>
                  </a:moveTo>
                  <a:cubicBezTo>
                    <a:pt x="20" y="45"/>
                    <a:pt x="26" y="40"/>
                    <a:pt x="26" y="40"/>
                  </a:cubicBezTo>
                  <a:cubicBezTo>
                    <a:pt x="29" y="37"/>
                    <a:pt x="32" y="35"/>
                    <a:pt x="34" y="32"/>
                  </a:cubicBezTo>
                  <a:cubicBezTo>
                    <a:pt x="35" y="33"/>
                    <a:pt x="36" y="35"/>
                    <a:pt x="37" y="36"/>
                  </a:cubicBezTo>
                  <a:cubicBezTo>
                    <a:pt x="32" y="39"/>
                    <a:pt x="27" y="42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13" y="43"/>
                  </a:moveTo>
                  <a:cubicBezTo>
                    <a:pt x="12" y="42"/>
                    <a:pt x="12" y="41"/>
                    <a:pt x="12" y="40"/>
                  </a:cubicBezTo>
                  <a:cubicBezTo>
                    <a:pt x="17" y="38"/>
                    <a:pt x="22" y="33"/>
                    <a:pt x="27" y="30"/>
                  </a:cubicBezTo>
                  <a:cubicBezTo>
                    <a:pt x="23" y="32"/>
                    <a:pt x="17" y="38"/>
                    <a:pt x="13" y="43"/>
                  </a:cubicBezTo>
                  <a:moveTo>
                    <a:pt x="26" y="112"/>
                  </a:moveTo>
                  <a:cubicBezTo>
                    <a:pt x="24" y="111"/>
                    <a:pt x="23" y="110"/>
                    <a:pt x="21" y="109"/>
                  </a:cubicBezTo>
                  <a:cubicBezTo>
                    <a:pt x="32" y="101"/>
                    <a:pt x="46" y="95"/>
                    <a:pt x="58" y="89"/>
                  </a:cubicBezTo>
                  <a:cubicBezTo>
                    <a:pt x="73" y="82"/>
                    <a:pt x="87" y="76"/>
                    <a:pt x="102" y="69"/>
                  </a:cubicBezTo>
                  <a:cubicBezTo>
                    <a:pt x="116" y="61"/>
                    <a:pt x="130" y="55"/>
                    <a:pt x="145" y="48"/>
                  </a:cubicBezTo>
                  <a:cubicBezTo>
                    <a:pt x="152" y="45"/>
                    <a:pt x="159" y="42"/>
                    <a:pt x="166" y="39"/>
                  </a:cubicBezTo>
                  <a:cubicBezTo>
                    <a:pt x="171" y="36"/>
                    <a:pt x="178" y="33"/>
                    <a:pt x="183" y="29"/>
                  </a:cubicBezTo>
                  <a:cubicBezTo>
                    <a:pt x="172" y="38"/>
                    <a:pt x="156" y="44"/>
                    <a:pt x="144" y="50"/>
                  </a:cubicBezTo>
                  <a:cubicBezTo>
                    <a:pt x="129" y="56"/>
                    <a:pt x="115" y="64"/>
                    <a:pt x="100" y="71"/>
                  </a:cubicBezTo>
                  <a:cubicBezTo>
                    <a:pt x="75" y="83"/>
                    <a:pt x="49" y="96"/>
                    <a:pt x="26" y="112"/>
                  </a:cubicBezTo>
                  <a:moveTo>
                    <a:pt x="183" y="29"/>
                  </a:move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moveTo>
                    <a:pt x="30" y="114"/>
                  </a:moveTo>
                  <a:cubicBezTo>
                    <a:pt x="29" y="113"/>
                    <a:pt x="28" y="113"/>
                    <a:pt x="27" y="113"/>
                  </a:cubicBezTo>
                  <a:cubicBezTo>
                    <a:pt x="51" y="96"/>
                    <a:pt x="77" y="83"/>
                    <a:pt x="103" y="70"/>
                  </a:cubicBezTo>
                  <a:cubicBezTo>
                    <a:pt x="119" y="63"/>
                    <a:pt x="134" y="55"/>
                    <a:pt x="150" y="48"/>
                  </a:cubicBezTo>
                  <a:cubicBezTo>
                    <a:pt x="161" y="43"/>
                    <a:pt x="175" y="38"/>
                    <a:pt x="185" y="29"/>
                  </a:cubicBezTo>
                  <a:cubicBezTo>
                    <a:pt x="186" y="32"/>
                    <a:pt x="186" y="37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71" y="44"/>
                    <a:pt x="159" y="52"/>
                    <a:pt x="146" y="57"/>
                  </a:cubicBezTo>
                  <a:cubicBezTo>
                    <a:pt x="133" y="63"/>
                    <a:pt x="119" y="68"/>
                    <a:pt x="106" y="75"/>
                  </a:cubicBezTo>
                  <a:cubicBezTo>
                    <a:pt x="92" y="82"/>
                    <a:pt x="78" y="89"/>
                    <a:pt x="63" y="97"/>
                  </a:cubicBezTo>
                  <a:cubicBezTo>
                    <a:pt x="53" y="102"/>
                    <a:pt x="39" y="106"/>
                    <a:pt x="30" y="114"/>
                  </a:cubicBezTo>
                  <a:moveTo>
                    <a:pt x="16" y="42"/>
                  </a:moveTo>
                  <a:cubicBezTo>
                    <a:pt x="15" y="42"/>
                    <a:pt x="15" y="41"/>
                    <a:pt x="17" y="40"/>
                  </a:cubicBezTo>
                  <a:cubicBezTo>
                    <a:pt x="18" y="39"/>
                    <a:pt x="19" y="38"/>
                    <a:pt x="20" y="37"/>
                  </a:cubicBezTo>
                  <a:cubicBezTo>
                    <a:pt x="23" y="34"/>
                    <a:pt x="27" y="32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27" y="34"/>
                    <a:pt x="22" y="39"/>
                    <a:pt x="16" y="42"/>
                  </a:cubicBezTo>
                  <a:moveTo>
                    <a:pt x="11" y="38"/>
                  </a:move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3"/>
                    <a:pt x="17" y="31"/>
                    <a:pt x="20" y="29"/>
                  </a:cubicBezTo>
                  <a:cubicBezTo>
                    <a:pt x="21" y="28"/>
                    <a:pt x="23" y="27"/>
                    <a:pt x="23" y="27"/>
                  </a:cubicBezTo>
                  <a:cubicBezTo>
                    <a:pt x="23" y="27"/>
                    <a:pt x="22" y="28"/>
                    <a:pt x="20" y="30"/>
                  </a:cubicBezTo>
                  <a:cubicBezTo>
                    <a:pt x="17" y="33"/>
                    <a:pt x="14" y="35"/>
                    <a:pt x="11" y="38"/>
                  </a:cubicBezTo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5" y="35"/>
                    <a:pt x="21" y="32"/>
                    <a:pt x="24" y="27"/>
                  </a:cubicBezTo>
                  <a:cubicBezTo>
                    <a:pt x="26" y="27"/>
                    <a:pt x="27" y="27"/>
                    <a:pt x="28" y="28"/>
                  </a:cubicBezTo>
                  <a:cubicBezTo>
                    <a:pt x="26" y="29"/>
                    <a:pt x="23" y="30"/>
                    <a:pt x="21" y="32"/>
                  </a:cubicBezTo>
                  <a:cubicBezTo>
                    <a:pt x="18" y="35"/>
                    <a:pt x="14" y="37"/>
                    <a:pt x="11" y="39"/>
                  </a:cubicBezTo>
                  <a:moveTo>
                    <a:pt x="11" y="34"/>
                  </a:moveTo>
                  <a:cubicBezTo>
                    <a:pt x="12" y="33"/>
                    <a:pt x="12" y="33"/>
                    <a:pt x="12" y="32"/>
                  </a:cubicBezTo>
                  <a:cubicBezTo>
                    <a:pt x="14" y="29"/>
                    <a:pt x="18" y="27"/>
                    <a:pt x="22" y="27"/>
                  </a:cubicBezTo>
                  <a:cubicBezTo>
                    <a:pt x="18" y="29"/>
                    <a:pt x="15" y="31"/>
                    <a:pt x="11" y="34"/>
                  </a:cubicBezTo>
                  <a:moveTo>
                    <a:pt x="45" y="39"/>
                  </a:moveTo>
                  <a:cubicBezTo>
                    <a:pt x="45" y="38"/>
                    <a:pt x="46" y="37"/>
                    <a:pt x="46" y="36"/>
                  </a:cubicBezTo>
                  <a:cubicBezTo>
                    <a:pt x="51" y="32"/>
                    <a:pt x="58" y="29"/>
                    <a:pt x="65" y="26"/>
                  </a:cubicBezTo>
                  <a:cubicBezTo>
                    <a:pt x="58" y="30"/>
                    <a:pt x="52" y="35"/>
                    <a:pt x="45" y="39"/>
                  </a:cubicBezTo>
                  <a:moveTo>
                    <a:pt x="21" y="108"/>
                  </a:moveTo>
                  <a:cubicBezTo>
                    <a:pt x="20" y="108"/>
                    <a:pt x="19" y="107"/>
                    <a:pt x="19" y="107"/>
                  </a:cubicBezTo>
                  <a:cubicBezTo>
                    <a:pt x="20" y="106"/>
                    <a:pt x="22" y="105"/>
                    <a:pt x="23" y="104"/>
                  </a:cubicBezTo>
                  <a:cubicBezTo>
                    <a:pt x="24" y="103"/>
                    <a:pt x="25" y="102"/>
                    <a:pt x="27" y="101"/>
                  </a:cubicBezTo>
                  <a:cubicBezTo>
                    <a:pt x="39" y="93"/>
                    <a:pt x="52" y="87"/>
                    <a:pt x="64" y="80"/>
                  </a:cubicBezTo>
                  <a:cubicBezTo>
                    <a:pt x="77" y="73"/>
                    <a:pt x="90" y="66"/>
                    <a:pt x="103" y="59"/>
                  </a:cubicBezTo>
                  <a:cubicBezTo>
                    <a:pt x="116" y="53"/>
                    <a:pt x="129" y="47"/>
                    <a:pt x="142" y="41"/>
                  </a:cubicBezTo>
                  <a:cubicBezTo>
                    <a:pt x="151" y="36"/>
                    <a:pt x="160" y="31"/>
                    <a:pt x="169" y="26"/>
                  </a:cubicBezTo>
                  <a:cubicBezTo>
                    <a:pt x="167" y="27"/>
                    <a:pt x="166" y="28"/>
                    <a:pt x="164" y="29"/>
                  </a:cubicBezTo>
                  <a:cubicBezTo>
                    <a:pt x="158" y="33"/>
                    <a:pt x="151" y="37"/>
                    <a:pt x="145" y="40"/>
                  </a:cubicBezTo>
                  <a:cubicBezTo>
                    <a:pt x="130" y="48"/>
                    <a:pt x="114" y="55"/>
                    <a:pt x="99" y="63"/>
                  </a:cubicBezTo>
                  <a:cubicBezTo>
                    <a:pt x="84" y="71"/>
                    <a:pt x="69" y="79"/>
                    <a:pt x="55" y="87"/>
                  </a:cubicBezTo>
                  <a:cubicBezTo>
                    <a:pt x="43" y="93"/>
                    <a:pt x="31" y="100"/>
                    <a:pt x="21" y="108"/>
                  </a:cubicBezTo>
                  <a:moveTo>
                    <a:pt x="25" y="55"/>
                  </a:moveTo>
                  <a:cubicBezTo>
                    <a:pt x="26" y="55"/>
                    <a:pt x="26" y="54"/>
                    <a:pt x="27" y="53"/>
                  </a:cubicBezTo>
                  <a:cubicBezTo>
                    <a:pt x="30" y="52"/>
                    <a:pt x="34" y="50"/>
                    <a:pt x="37" y="47"/>
                  </a:cubicBezTo>
                  <a:cubicBezTo>
                    <a:pt x="39" y="46"/>
                    <a:pt x="41" y="45"/>
                    <a:pt x="43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50" y="40"/>
                    <a:pt x="56" y="37"/>
                    <a:pt x="61" y="34"/>
                  </a:cubicBezTo>
                  <a:cubicBezTo>
                    <a:pt x="66" y="31"/>
                    <a:pt x="73" y="28"/>
                    <a:pt x="79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1" y="30"/>
                    <a:pt x="62" y="36"/>
                    <a:pt x="53" y="41"/>
                  </a:cubicBezTo>
                  <a:cubicBezTo>
                    <a:pt x="37" y="51"/>
                    <a:pt x="19" y="59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11" y="64"/>
                    <a:pt x="17" y="59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5" y="55"/>
                  </a:cubicBezTo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50" y="38"/>
                    <a:pt x="55" y="34"/>
                    <a:pt x="60" y="31"/>
                  </a:cubicBezTo>
                  <a:cubicBezTo>
                    <a:pt x="64" y="29"/>
                    <a:pt x="67" y="26"/>
                    <a:pt x="70" y="24"/>
                  </a:cubicBezTo>
                  <a:cubicBezTo>
                    <a:pt x="71" y="24"/>
                    <a:pt x="71" y="24"/>
                    <a:pt x="72" y="23"/>
                  </a:cubicBezTo>
                  <a:cubicBezTo>
                    <a:pt x="74" y="22"/>
                    <a:pt x="75" y="22"/>
                    <a:pt x="77" y="21"/>
                  </a:cubicBezTo>
                  <a:cubicBezTo>
                    <a:pt x="77" y="22"/>
                    <a:pt x="78" y="23"/>
                    <a:pt x="78" y="24"/>
                  </a:cubicBezTo>
                  <a:cubicBezTo>
                    <a:pt x="73" y="27"/>
                    <a:pt x="66" y="30"/>
                    <a:pt x="60" y="33"/>
                  </a:cubicBezTo>
                  <a:cubicBezTo>
                    <a:pt x="55" y="36"/>
                    <a:pt x="50" y="39"/>
                    <a:pt x="45" y="41"/>
                  </a:cubicBezTo>
                  <a:moveTo>
                    <a:pt x="35" y="100"/>
                  </a:moveTo>
                  <a:cubicBezTo>
                    <a:pt x="55" y="88"/>
                    <a:pt x="74" y="78"/>
                    <a:pt x="94" y="67"/>
                  </a:cubicBezTo>
                  <a:cubicBezTo>
                    <a:pt x="115" y="56"/>
                    <a:pt x="137" y="46"/>
                    <a:pt x="158" y="34"/>
                  </a:cubicBezTo>
                  <a:cubicBezTo>
                    <a:pt x="162" y="32"/>
                    <a:pt x="165" y="30"/>
                    <a:pt x="169" y="27"/>
                  </a:cubicBezTo>
                  <a:cubicBezTo>
                    <a:pt x="170" y="26"/>
                    <a:pt x="171" y="25"/>
                    <a:pt x="173" y="24"/>
                  </a:cubicBezTo>
                  <a:cubicBezTo>
                    <a:pt x="174" y="24"/>
                    <a:pt x="174" y="23"/>
                    <a:pt x="175" y="22"/>
                  </a:cubicBezTo>
                  <a:cubicBezTo>
                    <a:pt x="176" y="22"/>
                    <a:pt x="177" y="21"/>
                    <a:pt x="179" y="21"/>
                  </a:cubicBezTo>
                  <a:cubicBezTo>
                    <a:pt x="180" y="21"/>
                    <a:pt x="181" y="22"/>
                    <a:pt x="182" y="23"/>
                  </a:cubicBezTo>
                  <a:cubicBezTo>
                    <a:pt x="183" y="24"/>
                    <a:pt x="184" y="26"/>
                    <a:pt x="184" y="27"/>
                  </a:cubicBezTo>
                  <a:cubicBezTo>
                    <a:pt x="181" y="29"/>
                    <a:pt x="178" y="31"/>
                    <a:pt x="175" y="33"/>
                  </a:cubicBezTo>
                  <a:cubicBezTo>
                    <a:pt x="171" y="36"/>
                    <a:pt x="165" y="38"/>
                    <a:pt x="160" y="40"/>
                  </a:cubicBezTo>
                  <a:cubicBezTo>
                    <a:pt x="150" y="45"/>
                    <a:pt x="139" y="49"/>
                    <a:pt x="128" y="54"/>
                  </a:cubicBezTo>
                  <a:cubicBezTo>
                    <a:pt x="106" y="65"/>
                    <a:pt x="85" y="76"/>
                    <a:pt x="63" y="86"/>
                  </a:cubicBezTo>
                  <a:cubicBezTo>
                    <a:pt x="54" y="90"/>
                    <a:pt x="45" y="95"/>
                    <a:pt x="35" y="100"/>
                  </a:cubicBezTo>
                  <a:moveTo>
                    <a:pt x="155" y="26"/>
                  </a:moveTo>
                  <a:cubicBezTo>
                    <a:pt x="155" y="26"/>
                    <a:pt x="156" y="25"/>
                    <a:pt x="156" y="25"/>
                  </a:cubicBezTo>
                  <a:cubicBezTo>
                    <a:pt x="161" y="21"/>
                    <a:pt x="166" y="19"/>
                    <a:pt x="172" y="19"/>
                  </a:cubicBezTo>
                  <a:cubicBezTo>
                    <a:pt x="174" y="19"/>
                    <a:pt x="176" y="19"/>
                    <a:pt x="177" y="20"/>
                  </a:cubicBezTo>
                  <a:cubicBezTo>
                    <a:pt x="177" y="20"/>
                    <a:pt x="177" y="20"/>
                    <a:pt x="176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4" y="22"/>
                    <a:pt x="171" y="23"/>
                    <a:pt x="169" y="25"/>
                  </a:cubicBezTo>
                  <a:cubicBezTo>
                    <a:pt x="159" y="31"/>
                    <a:pt x="149" y="36"/>
                    <a:pt x="139" y="41"/>
                  </a:cubicBezTo>
                  <a:cubicBezTo>
                    <a:pt x="118" y="51"/>
                    <a:pt x="97" y="60"/>
                    <a:pt x="76" y="72"/>
                  </a:cubicBezTo>
                  <a:cubicBezTo>
                    <a:pt x="66" y="77"/>
                    <a:pt x="56" y="83"/>
                    <a:pt x="45" y="89"/>
                  </a:cubicBezTo>
                  <a:cubicBezTo>
                    <a:pt x="42" y="91"/>
                    <a:pt x="38" y="93"/>
                    <a:pt x="34" y="95"/>
                  </a:cubicBezTo>
                  <a:cubicBezTo>
                    <a:pt x="69" y="70"/>
                    <a:pt x="107" y="52"/>
                    <a:pt x="144" y="31"/>
                  </a:cubicBezTo>
                  <a:cubicBezTo>
                    <a:pt x="146" y="30"/>
                    <a:pt x="149" y="28"/>
                    <a:pt x="151" y="26"/>
                  </a:cubicBezTo>
                  <a:cubicBezTo>
                    <a:pt x="152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5"/>
                    <a:pt x="154" y="26"/>
                    <a:pt x="155" y="26"/>
                  </a:cubicBezTo>
                  <a:moveTo>
                    <a:pt x="22" y="97"/>
                  </a:moveTo>
                  <a:cubicBezTo>
                    <a:pt x="24" y="94"/>
                    <a:pt x="27" y="91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1" y="88"/>
                    <a:pt x="31" y="88"/>
                  </a:cubicBezTo>
                  <a:cubicBezTo>
                    <a:pt x="36" y="84"/>
                    <a:pt x="42" y="80"/>
                    <a:pt x="47" y="76"/>
                  </a:cubicBezTo>
                  <a:cubicBezTo>
                    <a:pt x="62" y="67"/>
                    <a:pt x="78" y="58"/>
                    <a:pt x="94" y="49"/>
                  </a:cubicBezTo>
                  <a:cubicBezTo>
                    <a:pt x="113" y="40"/>
                    <a:pt x="133" y="31"/>
                    <a:pt x="151" y="18"/>
                  </a:cubicBezTo>
                  <a:cubicBezTo>
                    <a:pt x="152" y="20"/>
                    <a:pt x="152" y="21"/>
                    <a:pt x="152" y="23"/>
                  </a:cubicBezTo>
                  <a:cubicBezTo>
                    <a:pt x="152" y="23"/>
                    <a:pt x="152" y="24"/>
                    <a:pt x="152" y="24"/>
                  </a:cubicBezTo>
                  <a:cubicBezTo>
                    <a:pt x="151" y="25"/>
                    <a:pt x="150" y="26"/>
                    <a:pt x="149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9"/>
                    <a:pt x="139" y="31"/>
                    <a:pt x="135" y="34"/>
                  </a:cubicBezTo>
                  <a:cubicBezTo>
                    <a:pt x="124" y="39"/>
                    <a:pt x="113" y="46"/>
                    <a:pt x="102" y="52"/>
                  </a:cubicBezTo>
                  <a:cubicBezTo>
                    <a:pt x="80" y="62"/>
                    <a:pt x="58" y="72"/>
                    <a:pt x="38" y="85"/>
                  </a:cubicBezTo>
                  <a:cubicBezTo>
                    <a:pt x="34" y="87"/>
                    <a:pt x="30" y="90"/>
                    <a:pt x="27" y="93"/>
                  </a:cubicBezTo>
                  <a:cubicBezTo>
                    <a:pt x="25" y="94"/>
                    <a:pt x="23" y="95"/>
                    <a:pt x="22" y="97"/>
                  </a:cubicBezTo>
                  <a:moveTo>
                    <a:pt x="144" y="20"/>
                  </a:moveTo>
                  <a:cubicBezTo>
                    <a:pt x="144" y="20"/>
                    <a:pt x="146" y="19"/>
                    <a:pt x="147" y="19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8"/>
                    <a:pt x="150" y="18"/>
                    <a:pt x="147" y="20"/>
                  </a:cubicBezTo>
                  <a:cubicBezTo>
                    <a:pt x="142" y="23"/>
                    <a:pt x="136" y="26"/>
                    <a:pt x="130" y="30"/>
                  </a:cubicBezTo>
                  <a:cubicBezTo>
                    <a:pt x="124" y="33"/>
                    <a:pt x="116" y="37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0" y="35"/>
                    <a:pt x="129" y="30"/>
                    <a:pt x="138" y="24"/>
                  </a:cubicBezTo>
                  <a:cubicBezTo>
                    <a:pt x="140" y="22"/>
                    <a:pt x="142" y="21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moveTo>
                    <a:pt x="12" y="79"/>
                  </a:moveTo>
                  <a:cubicBezTo>
                    <a:pt x="16" y="78"/>
                    <a:pt x="21" y="73"/>
                    <a:pt x="24" y="70"/>
                  </a:cubicBezTo>
                  <a:cubicBezTo>
                    <a:pt x="34" y="63"/>
                    <a:pt x="43" y="57"/>
                    <a:pt x="54" y="52"/>
                  </a:cubicBezTo>
                  <a:cubicBezTo>
                    <a:pt x="64" y="46"/>
                    <a:pt x="75" y="40"/>
                    <a:pt x="85" y="34"/>
                  </a:cubicBezTo>
                  <a:cubicBezTo>
                    <a:pt x="93" y="29"/>
                    <a:pt x="100" y="24"/>
                    <a:pt x="108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11" y="18"/>
                    <a:pt x="111" y="17"/>
                    <a:pt x="112" y="17"/>
                  </a:cubicBezTo>
                  <a:cubicBezTo>
                    <a:pt x="112" y="18"/>
                    <a:pt x="113" y="18"/>
                    <a:pt x="113" y="19"/>
                  </a:cubicBezTo>
                  <a:cubicBezTo>
                    <a:pt x="113" y="20"/>
                    <a:pt x="114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6" y="26"/>
                    <a:pt x="97" y="33"/>
                    <a:pt x="87" y="38"/>
                  </a:cubicBezTo>
                  <a:cubicBezTo>
                    <a:pt x="67" y="50"/>
                    <a:pt x="46" y="60"/>
                    <a:pt x="25" y="72"/>
                  </a:cubicBezTo>
                  <a:cubicBezTo>
                    <a:pt x="21" y="74"/>
                    <a:pt x="17" y="78"/>
                    <a:pt x="12" y="79"/>
                  </a:cubicBezTo>
                  <a:moveTo>
                    <a:pt x="46" y="32"/>
                  </a:moveTo>
                  <a:cubicBezTo>
                    <a:pt x="46" y="30"/>
                    <a:pt x="46" y="29"/>
                    <a:pt x="47" y="27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0" y="19"/>
                    <a:pt x="63" y="18"/>
                    <a:pt x="66" y="17"/>
                  </a:cubicBezTo>
                  <a:cubicBezTo>
                    <a:pt x="65" y="17"/>
                    <a:pt x="61" y="21"/>
                    <a:pt x="59" y="22"/>
                  </a:cubicBezTo>
                  <a:cubicBezTo>
                    <a:pt x="54" y="25"/>
                    <a:pt x="50" y="28"/>
                    <a:pt x="46" y="32"/>
                  </a:cubicBezTo>
                  <a:moveTo>
                    <a:pt x="125" y="25"/>
                  </a:moveTo>
                  <a:cubicBezTo>
                    <a:pt x="131" y="21"/>
                    <a:pt x="137" y="17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1" y="15"/>
                    <a:pt x="138" y="17"/>
                    <a:pt x="136" y="19"/>
                  </a:cubicBezTo>
                  <a:cubicBezTo>
                    <a:pt x="132" y="21"/>
                    <a:pt x="128" y="23"/>
                    <a:pt x="125" y="25"/>
                  </a:cubicBezTo>
                  <a:moveTo>
                    <a:pt x="107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50" y="20"/>
                  </a:moveTo>
                  <a:cubicBezTo>
                    <a:pt x="51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2"/>
                  </a:cubicBezTo>
                  <a:cubicBezTo>
                    <a:pt x="58" y="15"/>
                    <a:pt x="53" y="17"/>
                    <a:pt x="50" y="20"/>
                  </a:cubicBezTo>
                  <a:moveTo>
                    <a:pt x="47" y="25"/>
                  </a:moveTo>
                  <a:cubicBezTo>
                    <a:pt x="47" y="25"/>
                    <a:pt x="47" y="24"/>
                    <a:pt x="48" y="24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6" y="17"/>
                    <a:pt x="60" y="15"/>
                    <a:pt x="64" y="12"/>
                  </a:cubicBezTo>
                  <a:cubicBezTo>
                    <a:pt x="69" y="13"/>
                    <a:pt x="73" y="16"/>
                    <a:pt x="76" y="20"/>
                  </a:cubicBezTo>
                  <a:cubicBezTo>
                    <a:pt x="74" y="21"/>
                    <a:pt x="73" y="21"/>
                    <a:pt x="72" y="22"/>
                  </a:cubicBezTo>
                  <a:cubicBezTo>
                    <a:pt x="63" y="27"/>
                    <a:pt x="54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3" y="28"/>
                    <a:pt x="62" y="22"/>
                    <a:pt x="69" y="16"/>
                  </a:cubicBezTo>
                  <a:cubicBezTo>
                    <a:pt x="69" y="15"/>
                    <a:pt x="69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1" y="17"/>
                    <a:pt x="54" y="21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21" y="67"/>
                  </a:moveTo>
                  <a:cubicBezTo>
                    <a:pt x="34" y="59"/>
                    <a:pt x="49" y="51"/>
                    <a:pt x="62" y="43"/>
                  </a:cubicBezTo>
                  <a:cubicBezTo>
                    <a:pt x="78" y="33"/>
                    <a:pt x="96" y="24"/>
                    <a:pt x="109" y="12"/>
                  </a:cubicBezTo>
                  <a:cubicBezTo>
                    <a:pt x="110" y="13"/>
                    <a:pt x="111" y="15"/>
                    <a:pt x="112" y="16"/>
                  </a:cubicBezTo>
                  <a:cubicBezTo>
                    <a:pt x="104" y="20"/>
                    <a:pt x="97" y="25"/>
                    <a:pt x="90" y="29"/>
                  </a:cubicBezTo>
                  <a:cubicBezTo>
                    <a:pt x="81" y="34"/>
                    <a:pt x="71" y="39"/>
                    <a:pt x="62" y="44"/>
                  </a:cubicBezTo>
                  <a:cubicBezTo>
                    <a:pt x="53" y="49"/>
                    <a:pt x="44" y="54"/>
                    <a:pt x="35" y="59"/>
                  </a:cubicBezTo>
                  <a:cubicBezTo>
                    <a:pt x="31" y="61"/>
                    <a:pt x="26" y="64"/>
                    <a:pt x="22" y="66"/>
                  </a:cubicBezTo>
                  <a:cubicBezTo>
                    <a:pt x="22" y="67"/>
                    <a:pt x="21" y="67"/>
                    <a:pt x="21" y="67"/>
                  </a:cubicBezTo>
                  <a:moveTo>
                    <a:pt x="28" y="84"/>
                  </a:moveTo>
                  <a:cubicBezTo>
                    <a:pt x="41" y="75"/>
                    <a:pt x="55" y="66"/>
                    <a:pt x="69" y="58"/>
                  </a:cubicBezTo>
                  <a:cubicBezTo>
                    <a:pt x="83" y="50"/>
                    <a:pt x="98" y="42"/>
                    <a:pt x="113" y="33"/>
                  </a:cubicBezTo>
                  <a:cubicBezTo>
                    <a:pt x="125" y="27"/>
                    <a:pt x="138" y="20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0" y="12"/>
                    <a:pt x="151" y="14"/>
                    <a:pt x="151" y="17"/>
                  </a:cubicBezTo>
                  <a:cubicBezTo>
                    <a:pt x="141" y="18"/>
                    <a:pt x="131" y="27"/>
                    <a:pt x="123" y="32"/>
                  </a:cubicBezTo>
                  <a:cubicBezTo>
                    <a:pt x="112" y="38"/>
                    <a:pt x="101" y="44"/>
                    <a:pt x="90" y="50"/>
                  </a:cubicBezTo>
                  <a:cubicBezTo>
                    <a:pt x="81" y="54"/>
                    <a:pt x="73" y="58"/>
                    <a:pt x="64" y="63"/>
                  </a:cubicBezTo>
                  <a:cubicBezTo>
                    <a:pt x="52" y="69"/>
                    <a:pt x="40" y="76"/>
                    <a:pt x="28" y="84"/>
                  </a:cubicBezTo>
                  <a:moveTo>
                    <a:pt x="83" y="23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4" y="20"/>
                    <a:pt x="84" y="19"/>
                  </a:cubicBezTo>
                  <a:cubicBezTo>
                    <a:pt x="90" y="17"/>
                    <a:pt x="96" y="13"/>
                    <a:pt x="102" y="10"/>
                  </a:cubicBezTo>
                  <a:cubicBezTo>
                    <a:pt x="96" y="15"/>
                    <a:pt x="89" y="19"/>
                    <a:pt x="83" y="23"/>
                  </a:cubicBezTo>
                  <a:moveTo>
                    <a:pt x="7" y="75"/>
                  </a:moveTo>
                  <a:cubicBezTo>
                    <a:pt x="7" y="75"/>
                    <a:pt x="6" y="73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0" y="59"/>
                    <a:pt x="40" y="51"/>
                    <a:pt x="56" y="41"/>
                  </a:cubicBezTo>
                  <a:cubicBezTo>
                    <a:pt x="66" y="35"/>
                    <a:pt x="75" y="29"/>
                    <a:pt x="84" y="23"/>
                  </a:cubicBezTo>
                  <a:cubicBezTo>
                    <a:pt x="92" y="19"/>
                    <a:pt x="100" y="14"/>
                    <a:pt x="106" y="8"/>
                  </a:cubicBezTo>
                  <a:cubicBezTo>
                    <a:pt x="107" y="9"/>
                    <a:pt x="108" y="10"/>
                    <a:pt x="109" y="11"/>
                  </a:cubicBezTo>
                  <a:cubicBezTo>
                    <a:pt x="92" y="21"/>
                    <a:pt x="75" y="31"/>
                    <a:pt x="58" y="41"/>
                  </a:cubicBezTo>
                  <a:cubicBezTo>
                    <a:pt x="41" y="52"/>
                    <a:pt x="23" y="60"/>
                    <a:pt x="7" y="71"/>
                  </a:cubicBezTo>
                  <a:cubicBezTo>
                    <a:pt x="6" y="72"/>
                    <a:pt x="7" y="72"/>
                    <a:pt x="7" y="72"/>
                  </a:cubicBezTo>
                  <a:cubicBezTo>
                    <a:pt x="7" y="72"/>
                    <a:pt x="7" y="72"/>
                    <a:pt x="8" y="72"/>
                  </a:cubicBezTo>
                  <a:cubicBezTo>
                    <a:pt x="24" y="61"/>
                    <a:pt x="42" y="53"/>
                    <a:pt x="59" y="42"/>
                  </a:cubicBezTo>
                  <a:cubicBezTo>
                    <a:pt x="67" y="38"/>
                    <a:pt x="76" y="33"/>
                    <a:pt x="84" y="28"/>
                  </a:cubicBezTo>
                  <a:cubicBezTo>
                    <a:pt x="92" y="23"/>
                    <a:pt x="101" y="18"/>
                    <a:pt x="107" y="13"/>
                  </a:cubicBezTo>
                  <a:cubicBezTo>
                    <a:pt x="100" y="19"/>
                    <a:pt x="92" y="23"/>
                    <a:pt x="84" y="28"/>
                  </a:cubicBezTo>
                  <a:cubicBezTo>
                    <a:pt x="75" y="33"/>
                    <a:pt x="66" y="39"/>
                    <a:pt x="56" y="45"/>
                  </a:cubicBezTo>
                  <a:cubicBezTo>
                    <a:pt x="47" y="50"/>
                    <a:pt x="38" y="55"/>
                    <a:pt x="29" y="61"/>
                  </a:cubicBezTo>
                  <a:cubicBezTo>
                    <a:pt x="22" y="66"/>
                    <a:pt x="14" y="70"/>
                    <a:pt x="7" y="75"/>
                  </a:cubicBezTo>
                  <a:moveTo>
                    <a:pt x="15" y="82"/>
                  </a:moveTo>
                  <a:cubicBezTo>
                    <a:pt x="14" y="82"/>
                    <a:pt x="13" y="81"/>
                    <a:pt x="12" y="80"/>
                  </a:cubicBezTo>
                  <a:cubicBezTo>
                    <a:pt x="20" y="78"/>
                    <a:pt x="28" y="71"/>
                    <a:pt x="36" y="67"/>
                  </a:cubicBezTo>
                  <a:cubicBezTo>
                    <a:pt x="47" y="61"/>
                    <a:pt x="58" y="55"/>
                    <a:pt x="69" y="49"/>
                  </a:cubicBezTo>
                  <a:cubicBezTo>
                    <a:pt x="81" y="43"/>
                    <a:pt x="92" y="37"/>
                    <a:pt x="103" y="30"/>
                  </a:cubicBezTo>
                  <a:cubicBezTo>
                    <a:pt x="113" y="24"/>
                    <a:pt x="122" y="16"/>
                    <a:pt x="132" y="11"/>
                  </a:cubicBezTo>
                  <a:cubicBezTo>
                    <a:pt x="133" y="10"/>
                    <a:pt x="138" y="7"/>
                    <a:pt x="138" y="7"/>
                  </a:cubicBezTo>
                  <a:cubicBezTo>
                    <a:pt x="139" y="7"/>
                    <a:pt x="138" y="7"/>
                    <a:pt x="138" y="7"/>
                  </a:cubicBezTo>
                  <a:cubicBezTo>
                    <a:pt x="136" y="9"/>
                    <a:pt x="133" y="11"/>
                    <a:pt x="131" y="13"/>
                  </a:cubicBezTo>
                  <a:cubicBezTo>
                    <a:pt x="125" y="16"/>
                    <a:pt x="119" y="20"/>
                    <a:pt x="113" y="24"/>
                  </a:cubicBezTo>
                  <a:cubicBezTo>
                    <a:pt x="102" y="31"/>
                    <a:pt x="90" y="38"/>
                    <a:pt x="79" y="44"/>
                  </a:cubicBezTo>
                  <a:cubicBezTo>
                    <a:pt x="68" y="50"/>
                    <a:pt x="56" y="56"/>
                    <a:pt x="45" y="63"/>
                  </a:cubicBezTo>
                  <a:cubicBezTo>
                    <a:pt x="35" y="69"/>
                    <a:pt x="26" y="77"/>
                    <a:pt x="15" y="82"/>
                  </a:cubicBezTo>
                  <a:moveTo>
                    <a:pt x="25" y="77"/>
                  </a:moveTo>
                  <a:cubicBezTo>
                    <a:pt x="26" y="77"/>
                    <a:pt x="26" y="77"/>
                    <a:pt x="27" y="77"/>
                  </a:cubicBezTo>
                  <a:cubicBezTo>
                    <a:pt x="31" y="73"/>
                    <a:pt x="36" y="70"/>
                    <a:pt x="41" y="67"/>
                  </a:cubicBezTo>
                  <a:cubicBezTo>
                    <a:pt x="52" y="60"/>
                    <a:pt x="63" y="54"/>
                    <a:pt x="74" y="48"/>
                  </a:cubicBezTo>
                  <a:cubicBezTo>
                    <a:pt x="97" y="35"/>
                    <a:pt x="119" y="22"/>
                    <a:pt x="141" y="7"/>
                  </a:cubicBezTo>
                  <a:cubicBezTo>
                    <a:pt x="143" y="7"/>
                    <a:pt x="145" y="8"/>
                    <a:pt x="147" y="10"/>
                  </a:cubicBezTo>
                  <a:cubicBezTo>
                    <a:pt x="132" y="18"/>
                    <a:pt x="117" y="29"/>
                    <a:pt x="102" y="38"/>
                  </a:cubicBezTo>
                  <a:cubicBezTo>
                    <a:pt x="99" y="39"/>
                    <a:pt x="96" y="41"/>
                    <a:pt x="93" y="43"/>
                  </a:cubicBezTo>
                  <a:cubicBezTo>
                    <a:pt x="92" y="44"/>
                    <a:pt x="90" y="45"/>
                    <a:pt x="88" y="46"/>
                  </a:cubicBezTo>
                  <a:cubicBezTo>
                    <a:pt x="67" y="56"/>
                    <a:pt x="46" y="67"/>
                    <a:pt x="25" y="77"/>
                  </a:cubicBezTo>
                  <a:moveTo>
                    <a:pt x="119" y="18"/>
                  </a:moveTo>
                  <a:cubicBezTo>
                    <a:pt x="123" y="11"/>
                    <a:pt x="131" y="7"/>
                    <a:pt x="138" y="7"/>
                  </a:cubicBezTo>
                  <a:cubicBezTo>
                    <a:pt x="131" y="10"/>
                    <a:pt x="125" y="14"/>
                    <a:pt x="119" y="18"/>
                  </a:cubicBezTo>
                  <a:moveTo>
                    <a:pt x="84" y="18"/>
                  </a:moveTo>
                  <a:cubicBezTo>
                    <a:pt x="84" y="17"/>
                    <a:pt x="85" y="17"/>
                    <a:pt x="85" y="16"/>
                  </a:cubicBezTo>
                  <a:cubicBezTo>
                    <a:pt x="87" y="14"/>
                    <a:pt x="89" y="13"/>
                    <a:pt x="91" y="12"/>
                  </a:cubicBezTo>
                  <a:cubicBezTo>
                    <a:pt x="95" y="9"/>
                    <a:pt x="98" y="7"/>
                    <a:pt x="102" y="5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8" y="11"/>
                    <a:pt x="91" y="15"/>
                    <a:pt x="84" y="18"/>
                  </a:cubicBezTo>
                  <a:moveTo>
                    <a:pt x="86" y="14"/>
                  </a:moveTo>
                  <a:cubicBezTo>
                    <a:pt x="88" y="11"/>
                    <a:pt x="91" y="8"/>
                    <a:pt x="94" y="6"/>
                  </a:cubicBezTo>
                  <a:cubicBezTo>
                    <a:pt x="96" y="5"/>
                    <a:pt x="97" y="5"/>
                    <a:pt x="99" y="5"/>
                  </a:cubicBezTo>
                  <a:cubicBezTo>
                    <a:pt x="99" y="5"/>
                    <a:pt x="99" y="5"/>
                    <a:pt x="100" y="5"/>
                  </a:cubicBezTo>
                  <a:cubicBezTo>
                    <a:pt x="96" y="7"/>
                    <a:pt x="92" y="10"/>
                    <a:pt x="88" y="12"/>
                  </a:cubicBezTo>
                  <a:cubicBezTo>
                    <a:pt x="88" y="13"/>
                    <a:pt x="87" y="13"/>
                    <a:pt x="86" y="14"/>
                  </a:cubicBezTo>
                  <a:moveTo>
                    <a:pt x="99" y="0"/>
                  </a:moveTo>
                  <a:cubicBezTo>
                    <a:pt x="99" y="0"/>
                    <a:pt x="98" y="0"/>
                    <a:pt x="97" y="0"/>
                  </a:cubicBezTo>
                  <a:cubicBezTo>
                    <a:pt x="89" y="2"/>
                    <a:pt x="82" y="9"/>
                    <a:pt x="80" y="17"/>
                  </a:cubicBezTo>
                  <a:cubicBezTo>
                    <a:pt x="75" y="11"/>
                    <a:pt x="70" y="8"/>
                    <a:pt x="63" y="8"/>
                  </a:cubicBezTo>
                  <a:cubicBezTo>
                    <a:pt x="61" y="8"/>
                    <a:pt x="59" y="8"/>
                    <a:pt x="57" y="9"/>
                  </a:cubicBezTo>
                  <a:cubicBezTo>
                    <a:pt x="45" y="13"/>
                    <a:pt x="42" y="23"/>
                    <a:pt x="41" y="34"/>
                  </a:cubicBezTo>
                  <a:cubicBezTo>
                    <a:pt x="36" y="27"/>
                    <a:pt x="29" y="22"/>
                    <a:pt x="22" y="22"/>
                  </a:cubicBezTo>
                  <a:cubicBezTo>
                    <a:pt x="18" y="22"/>
                    <a:pt x="14" y="23"/>
                    <a:pt x="10" y="27"/>
                  </a:cubicBezTo>
                  <a:cubicBezTo>
                    <a:pt x="2" y="35"/>
                    <a:pt x="7" y="45"/>
                    <a:pt x="15" y="51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81"/>
                    <a:pt x="11" y="87"/>
                    <a:pt x="21" y="89"/>
                  </a:cubicBezTo>
                  <a:cubicBezTo>
                    <a:pt x="14" y="95"/>
                    <a:pt x="9" y="104"/>
                    <a:pt x="18" y="113"/>
                  </a:cubicBezTo>
                  <a:cubicBezTo>
                    <a:pt x="23" y="118"/>
                    <a:pt x="30" y="120"/>
                    <a:pt x="38" y="120"/>
                  </a:cubicBezTo>
                  <a:cubicBezTo>
                    <a:pt x="43" y="120"/>
                    <a:pt x="49" y="119"/>
                    <a:pt x="53" y="117"/>
                  </a:cubicBezTo>
                  <a:cubicBezTo>
                    <a:pt x="49" y="130"/>
                    <a:pt x="38" y="140"/>
                    <a:pt x="28" y="149"/>
                  </a:cubicBezTo>
                  <a:cubicBezTo>
                    <a:pt x="27" y="149"/>
                    <a:pt x="27" y="151"/>
                    <a:pt x="27" y="151"/>
                  </a:cubicBezTo>
                  <a:cubicBezTo>
                    <a:pt x="28" y="152"/>
                    <a:pt x="28" y="153"/>
                    <a:pt x="29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9" y="145"/>
                    <a:pt x="67" y="138"/>
                    <a:pt x="80" y="122"/>
                  </a:cubicBezTo>
                  <a:cubicBezTo>
                    <a:pt x="84" y="129"/>
                    <a:pt x="90" y="132"/>
                    <a:pt x="96" y="132"/>
                  </a:cubicBezTo>
                  <a:cubicBezTo>
                    <a:pt x="103" y="132"/>
                    <a:pt x="111" y="128"/>
                    <a:pt x="115" y="121"/>
                  </a:cubicBezTo>
                  <a:cubicBezTo>
                    <a:pt x="120" y="127"/>
                    <a:pt x="126" y="132"/>
                    <a:pt x="134" y="133"/>
                  </a:cubicBezTo>
                  <a:cubicBezTo>
                    <a:pt x="134" y="133"/>
                    <a:pt x="135" y="133"/>
                    <a:pt x="135" y="133"/>
                  </a:cubicBezTo>
                  <a:cubicBezTo>
                    <a:pt x="142" y="133"/>
                    <a:pt x="149" y="126"/>
                    <a:pt x="152" y="120"/>
                  </a:cubicBezTo>
                  <a:cubicBezTo>
                    <a:pt x="155" y="122"/>
                    <a:pt x="159" y="124"/>
                    <a:pt x="164" y="124"/>
                  </a:cubicBezTo>
                  <a:cubicBezTo>
                    <a:pt x="170" y="124"/>
                    <a:pt x="177" y="120"/>
                    <a:pt x="178" y="115"/>
                  </a:cubicBezTo>
                  <a:cubicBezTo>
                    <a:pt x="179" y="116"/>
                    <a:pt x="181" y="116"/>
                    <a:pt x="183" y="116"/>
                  </a:cubicBezTo>
                  <a:cubicBezTo>
                    <a:pt x="183" y="115"/>
                    <a:pt x="183" y="113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2" y="111"/>
                    <a:pt x="182" y="111"/>
                  </a:cubicBezTo>
                  <a:cubicBezTo>
                    <a:pt x="187" y="106"/>
                    <a:pt x="196" y="107"/>
                    <a:pt x="200" y="102"/>
                  </a:cubicBezTo>
                  <a:cubicBezTo>
                    <a:pt x="198" y="104"/>
                    <a:pt x="197" y="106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2" y="108"/>
                    <a:pt x="190" y="109"/>
                    <a:pt x="188" y="110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2" y="110"/>
                    <a:pt x="194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9"/>
                    <a:pt x="198" y="109"/>
                    <a:pt x="198" y="110"/>
                  </a:cubicBezTo>
                  <a:cubicBezTo>
                    <a:pt x="198" y="110"/>
                    <a:pt x="199" y="110"/>
                    <a:pt x="199" y="111"/>
                  </a:cubicBezTo>
                  <a:cubicBezTo>
                    <a:pt x="209" y="102"/>
                    <a:pt x="213" y="85"/>
                    <a:pt x="202" y="77"/>
                  </a:cubicBezTo>
                  <a:cubicBezTo>
                    <a:pt x="211" y="72"/>
                    <a:pt x="216" y="63"/>
                    <a:pt x="211" y="54"/>
                  </a:cubicBezTo>
                  <a:cubicBezTo>
                    <a:pt x="207" y="46"/>
                    <a:pt x="200" y="42"/>
                    <a:pt x="192" y="42"/>
                  </a:cubicBezTo>
                  <a:cubicBezTo>
                    <a:pt x="192" y="42"/>
                    <a:pt x="191" y="42"/>
                    <a:pt x="190" y="42"/>
                  </a:cubicBezTo>
                  <a:cubicBezTo>
                    <a:pt x="192" y="34"/>
                    <a:pt x="190" y="24"/>
                    <a:pt x="184" y="19"/>
                  </a:cubicBezTo>
                  <a:cubicBezTo>
                    <a:pt x="181" y="15"/>
                    <a:pt x="177" y="14"/>
                    <a:pt x="173" y="14"/>
                  </a:cubicBezTo>
                  <a:cubicBezTo>
                    <a:pt x="167" y="14"/>
                    <a:pt x="161" y="16"/>
                    <a:pt x="156" y="19"/>
                  </a:cubicBezTo>
                  <a:cubicBezTo>
                    <a:pt x="156" y="8"/>
                    <a:pt x="147" y="2"/>
                    <a:pt x="138" y="2"/>
                  </a:cubicBezTo>
                  <a:cubicBezTo>
                    <a:pt x="130" y="2"/>
                    <a:pt x="121" y="6"/>
                    <a:pt x="116" y="13"/>
                  </a:cubicBezTo>
                  <a:cubicBezTo>
                    <a:pt x="112" y="7"/>
                    <a:pt x="107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0"/>
            <p:cNvSpPr>
              <a:spLocks noEditPoints="1"/>
            </p:cNvSpPr>
            <p:nvPr/>
          </p:nvSpPr>
          <p:spPr bwMode="auto">
            <a:xfrm>
              <a:off x="2538081" y="3452739"/>
              <a:ext cx="68263" cy="34925"/>
            </a:xfrm>
            <a:custGeom>
              <a:avLst/>
              <a:gdLst>
                <a:gd name="T0" fmla="*/ 2 w 16"/>
                <a:gd name="T1" fmla="*/ 3 h 8"/>
                <a:gd name="T2" fmla="*/ 9 w 16"/>
                <a:gd name="T3" fmla="*/ 1 h 8"/>
                <a:gd name="T4" fmla="*/ 2 w 16"/>
                <a:gd name="T5" fmla="*/ 3 h 8"/>
                <a:gd name="T6" fmla="*/ 14 w 16"/>
                <a:gd name="T7" fmla="*/ 0 h 8"/>
                <a:gd name="T8" fmla="*/ 14 w 16"/>
                <a:gd name="T9" fmla="*/ 0 h 8"/>
                <a:gd name="T10" fmla="*/ 6 w 16"/>
                <a:gd name="T11" fmla="*/ 1 h 8"/>
                <a:gd name="T12" fmla="*/ 5 w 16"/>
                <a:gd name="T13" fmla="*/ 1 h 8"/>
                <a:gd name="T14" fmla="*/ 0 w 16"/>
                <a:gd name="T15" fmla="*/ 2 h 8"/>
                <a:gd name="T16" fmla="*/ 0 w 16"/>
                <a:gd name="T17" fmla="*/ 2 h 8"/>
                <a:gd name="T18" fmla="*/ 0 w 16"/>
                <a:gd name="T19" fmla="*/ 7 h 8"/>
                <a:gd name="T20" fmla="*/ 2 w 16"/>
                <a:gd name="T21" fmla="*/ 8 h 8"/>
                <a:gd name="T22" fmla="*/ 3 w 16"/>
                <a:gd name="T23" fmla="*/ 8 h 8"/>
                <a:gd name="T24" fmla="*/ 3 w 16"/>
                <a:gd name="T25" fmla="*/ 3 h 8"/>
                <a:gd name="T26" fmla="*/ 6 w 16"/>
                <a:gd name="T27" fmla="*/ 3 h 8"/>
                <a:gd name="T28" fmla="*/ 13 w 16"/>
                <a:gd name="T29" fmla="*/ 3 h 8"/>
                <a:gd name="T30" fmla="*/ 14 w 16"/>
                <a:gd name="T31" fmla="*/ 3 h 8"/>
                <a:gd name="T32" fmla="*/ 16 w 16"/>
                <a:gd name="T33" fmla="*/ 2 h 8"/>
                <a:gd name="T34" fmla="*/ 15 w 16"/>
                <a:gd name="T35" fmla="*/ 1 h 8"/>
                <a:gd name="T36" fmla="*/ 14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4" y="2"/>
                    <a:pt x="7" y="1"/>
                    <a:pt x="9" y="1"/>
                  </a:cubicBezTo>
                  <a:cubicBezTo>
                    <a:pt x="7" y="2"/>
                    <a:pt x="4" y="3"/>
                    <a:pt x="2" y="3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620239" y="1481305"/>
              <a:ext cx="922338" cy="781050"/>
              <a:chOff x="9255125" y="7950201"/>
              <a:chExt cx="922338" cy="781050"/>
            </a:xfrm>
            <a:solidFill>
              <a:schemeClr val="bg1">
                <a:alpha val="20000"/>
              </a:schemeClr>
            </a:solidFill>
          </p:grpSpPr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9767888" y="7980363"/>
                <a:ext cx="406400" cy="700088"/>
              </a:xfrm>
              <a:custGeom>
                <a:avLst/>
                <a:gdLst>
                  <a:gd name="T0" fmla="*/ 53 w 96"/>
                  <a:gd name="T1" fmla="*/ 74 h 165"/>
                  <a:gd name="T2" fmla="*/ 0 w 96"/>
                  <a:gd name="T3" fmla="*/ 165 h 165"/>
                  <a:gd name="T4" fmla="*/ 53 w 96"/>
                  <a:gd name="T5" fmla="*/ 74 h 165"/>
                  <a:gd name="T6" fmla="*/ 96 w 96"/>
                  <a:gd name="T7" fmla="*/ 0 h 165"/>
                  <a:gd name="T8" fmla="*/ 53 w 96"/>
                  <a:gd name="T9" fmla="*/ 74 h 165"/>
                  <a:gd name="T10" fmla="*/ 96 w 96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65">
                    <a:moveTo>
                      <a:pt x="53" y="74"/>
                    </a:moveTo>
                    <a:cubicBezTo>
                      <a:pt x="33" y="103"/>
                      <a:pt x="12" y="132"/>
                      <a:pt x="0" y="165"/>
                    </a:cubicBezTo>
                    <a:cubicBezTo>
                      <a:pt x="53" y="74"/>
                      <a:pt x="53" y="74"/>
                      <a:pt x="53" y="74"/>
                    </a:cubicBezTo>
                    <a:moveTo>
                      <a:pt x="96" y="0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69" y="50"/>
                      <a:pt x="86" y="27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9255125" y="7950201"/>
                <a:ext cx="922338" cy="268288"/>
              </a:xfrm>
              <a:custGeom>
                <a:avLst/>
                <a:gdLst>
                  <a:gd name="T0" fmla="*/ 162 w 218"/>
                  <a:gd name="T1" fmla="*/ 16 h 63"/>
                  <a:gd name="T2" fmla="*/ 0 w 218"/>
                  <a:gd name="T3" fmla="*/ 63 h 63"/>
                  <a:gd name="T4" fmla="*/ 162 w 218"/>
                  <a:gd name="T5" fmla="*/ 16 h 63"/>
                  <a:gd name="T6" fmla="*/ 218 w 218"/>
                  <a:gd name="T7" fmla="*/ 0 h 63"/>
                  <a:gd name="T8" fmla="*/ 162 w 218"/>
                  <a:gd name="T9" fmla="*/ 16 h 63"/>
                  <a:gd name="T10" fmla="*/ 174 w 218"/>
                  <a:gd name="T11" fmla="*/ 13 h 63"/>
                  <a:gd name="T12" fmla="*/ 218 w 21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63">
                    <a:moveTo>
                      <a:pt x="162" y="16"/>
                    </a:moveTo>
                    <a:cubicBezTo>
                      <a:pt x="107" y="31"/>
                      <a:pt x="52" y="44"/>
                      <a:pt x="0" y="63"/>
                    </a:cubicBezTo>
                    <a:cubicBezTo>
                      <a:pt x="162" y="16"/>
                      <a:pt x="162" y="16"/>
                      <a:pt x="162" y="16"/>
                    </a:cubicBezTo>
                    <a:moveTo>
                      <a:pt x="218" y="0"/>
                    </a:moveTo>
                    <a:cubicBezTo>
                      <a:pt x="162" y="16"/>
                      <a:pt x="162" y="16"/>
                      <a:pt x="162" y="16"/>
                    </a:cubicBezTo>
                    <a:cubicBezTo>
                      <a:pt x="166" y="15"/>
                      <a:pt x="170" y="14"/>
                      <a:pt x="174" y="13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9410700" y="8323263"/>
                <a:ext cx="177800" cy="395288"/>
              </a:xfrm>
              <a:custGeom>
                <a:avLst/>
                <a:gdLst>
                  <a:gd name="T0" fmla="*/ 42 w 42"/>
                  <a:gd name="T1" fmla="*/ 29 h 93"/>
                  <a:gd name="T2" fmla="*/ 42 w 42"/>
                  <a:gd name="T3" fmla="*/ 29 h 93"/>
                  <a:gd name="T4" fmla="*/ 42 w 42"/>
                  <a:gd name="T5" fmla="*/ 29 h 93"/>
                  <a:gd name="T6" fmla="*/ 42 w 42"/>
                  <a:gd name="T7" fmla="*/ 29 h 93"/>
                  <a:gd name="T8" fmla="*/ 0 w 42"/>
                  <a:gd name="T9" fmla="*/ 0 h 93"/>
                  <a:gd name="T10" fmla="*/ 22 w 42"/>
                  <a:gd name="T11" fmla="*/ 93 h 93"/>
                  <a:gd name="T12" fmla="*/ 22 w 42"/>
                  <a:gd name="T13" fmla="*/ 93 h 93"/>
                  <a:gd name="T14" fmla="*/ 42 w 42"/>
                  <a:gd name="T15" fmla="*/ 30 h 93"/>
                  <a:gd name="T16" fmla="*/ 42 w 42"/>
                  <a:gd name="T17" fmla="*/ 29 h 93"/>
                  <a:gd name="T18" fmla="*/ 1 w 42"/>
                  <a:gd name="T19" fmla="*/ 1 h 93"/>
                  <a:gd name="T20" fmla="*/ 0 w 42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3"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moveTo>
                      <a:pt x="0" y="0"/>
                    </a:moveTo>
                    <a:cubicBezTo>
                      <a:pt x="7" y="28"/>
                      <a:pt x="18" y="64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4" y="93"/>
                      <a:pt x="41" y="33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9504363" y="8599488"/>
                <a:ext cx="200025" cy="131763"/>
              </a:xfrm>
              <a:custGeom>
                <a:avLst/>
                <a:gdLst>
                  <a:gd name="T0" fmla="*/ 47 w 47"/>
                  <a:gd name="T1" fmla="*/ 0 h 31"/>
                  <a:gd name="T2" fmla="*/ 1 w 47"/>
                  <a:gd name="T3" fmla="*/ 31 h 31"/>
                  <a:gd name="T4" fmla="*/ 47 w 47"/>
                  <a:gd name="T5" fmla="*/ 0 h 31"/>
                  <a:gd name="T6" fmla="*/ 47 w 4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1">
                    <a:moveTo>
                      <a:pt x="47" y="0"/>
                    </a:moveTo>
                    <a:cubicBezTo>
                      <a:pt x="28" y="8"/>
                      <a:pt x="0" y="31"/>
                      <a:pt x="1" y="3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9563100" y="8412163"/>
                <a:ext cx="204788" cy="268288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8 h 63"/>
                  <a:gd name="T4" fmla="*/ 6 w 48"/>
                  <a:gd name="T5" fmla="*/ 9 h 63"/>
                  <a:gd name="T6" fmla="*/ 33 w 48"/>
                  <a:gd name="T7" fmla="*/ 44 h 63"/>
                  <a:gd name="T8" fmla="*/ 33 w 48"/>
                  <a:gd name="T9" fmla="*/ 44 h 63"/>
                  <a:gd name="T10" fmla="*/ 48 w 48"/>
                  <a:gd name="T11" fmla="*/ 63 h 63"/>
                  <a:gd name="T12" fmla="*/ 6 w 48"/>
                  <a:gd name="T13" fmla="*/ 8 h 63"/>
                  <a:gd name="T14" fmla="*/ 6 w 48"/>
                  <a:gd name="T15" fmla="*/ 8 h 63"/>
                  <a:gd name="T16" fmla="*/ 0 w 4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3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31" y="41"/>
                      <a:pt x="15" y="2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9542463" y="7980363"/>
                <a:ext cx="631825" cy="431800"/>
              </a:xfrm>
              <a:custGeom>
                <a:avLst/>
                <a:gdLst>
                  <a:gd name="T0" fmla="*/ 149 w 149"/>
                  <a:gd name="T1" fmla="*/ 0 h 102"/>
                  <a:gd name="T2" fmla="*/ 0 w 149"/>
                  <a:gd name="T3" fmla="*/ 102 h 102"/>
                  <a:gd name="T4" fmla="*/ 149 w 149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02">
                    <a:moveTo>
                      <a:pt x="149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41" y="81"/>
                      <a:pt x="139" y="11"/>
                      <a:pt x="1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9267825" y="7950201"/>
                <a:ext cx="909638" cy="420688"/>
              </a:xfrm>
              <a:custGeom>
                <a:avLst/>
                <a:gdLst>
                  <a:gd name="T0" fmla="*/ 215 w 215"/>
                  <a:gd name="T1" fmla="*/ 0 h 99"/>
                  <a:gd name="T2" fmla="*/ 215 w 215"/>
                  <a:gd name="T3" fmla="*/ 0 h 99"/>
                  <a:gd name="T4" fmla="*/ 171 w 215"/>
                  <a:gd name="T5" fmla="*/ 13 h 99"/>
                  <a:gd name="T6" fmla="*/ 0 w 215"/>
                  <a:gd name="T7" fmla="*/ 63 h 99"/>
                  <a:gd name="T8" fmla="*/ 34 w 215"/>
                  <a:gd name="T9" fmla="*/ 88 h 99"/>
                  <a:gd name="T10" fmla="*/ 35 w 215"/>
                  <a:gd name="T11" fmla="*/ 89 h 99"/>
                  <a:gd name="T12" fmla="*/ 48 w 215"/>
                  <a:gd name="T13" fmla="*/ 96 h 99"/>
                  <a:gd name="T14" fmla="*/ 58 w 215"/>
                  <a:gd name="T15" fmla="*/ 99 h 99"/>
                  <a:gd name="T16" fmla="*/ 71 w 215"/>
                  <a:gd name="T17" fmla="*/ 90 h 99"/>
                  <a:gd name="T18" fmla="*/ 215 w 21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99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1" y="70"/>
                      <a:pt x="23" y="81"/>
                      <a:pt x="34" y="88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9" y="92"/>
                      <a:pt x="43" y="94"/>
                      <a:pt x="48" y="96"/>
                    </a:cubicBezTo>
                    <a:cubicBezTo>
                      <a:pt x="53" y="98"/>
                      <a:pt x="56" y="99"/>
                      <a:pt x="58" y="99"/>
                    </a:cubicBezTo>
                    <a:cubicBezTo>
                      <a:pt x="62" y="99"/>
                      <a:pt x="63" y="96"/>
                      <a:pt x="71" y="90"/>
                    </a:cubicBezTo>
                    <a:cubicBezTo>
                      <a:pt x="104" y="63"/>
                      <a:pt x="177" y="17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79"/>
            <p:cNvSpPr>
              <a:spLocks noEditPoints="1"/>
            </p:cNvSpPr>
            <p:nvPr/>
          </p:nvSpPr>
          <p:spPr bwMode="auto">
            <a:xfrm>
              <a:off x="10826419" y="2965377"/>
              <a:ext cx="228600" cy="276225"/>
            </a:xfrm>
            <a:custGeom>
              <a:avLst/>
              <a:gdLst>
                <a:gd name="T0" fmla="*/ 16 w 54"/>
                <a:gd name="T1" fmla="*/ 45 h 65"/>
                <a:gd name="T2" fmla="*/ 0 w 54"/>
                <a:gd name="T3" fmla="*/ 65 h 65"/>
                <a:gd name="T4" fmla="*/ 16 w 54"/>
                <a:gd name="T5" fmla="*/ 45 h 65"/>
                <a:gd name="T6" fmla="*/ 54 w 54"/>
                <a:gd name="T7" fmla="*/ 0 h 65"/>
                <a:gd name="T8" fmla="*/ 16 w 54"/>
                <a:gd name="T9" fmla="*/ 45 h 65"/>
                <a:gd name="T10" fmla="*/ 54 w 5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16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58"/>
                    <a:pt x="11" y="52"/>
                    <a:pt x="16" y="45"/>
                  </a:cubicBezTo>
                  <a:moveTo>
                    <a:pt x="54" y="0"/>
                  </a:moveTo>
                  <a:cubicBezTo>
                    <a:pt x="39" y="13"/>
                    <a:pt x="28" y="29"/>
                    <a:pt x="16" y="4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80"/>
            <p:cNvSpPr>
              <a:spLocks noEditPoints="1"/>
            </p:cNvSpPr>
            <p:nvPr/>
          </p:nvSpPr>
          <p:spPr bwMode="auto">
            <a:xfrm>
              <a:off x="11191544" y="2863777"/>
              <a:ext cx="236538" cy="246063"/>
            </a:xfrm>
            <a:custGeom>
              <a:avLst/>
              <a:gdLst>
                <a:gd name="T0" fmla="*/ 0 w 56"/>
                <a:gd name="T1" fmla="*/ 58 h 58"/>
                <a:gd name="T2" fmla="*/ 0 w 56"/>
                <a:gd name="T3" fmla="*/ 58 h 58"/>
                <a:gd name="T4" fmla="*/ 0 w 56"/>
                <a:gd name="T5" fmla="*/ 58 h 58"/>
                <a:gd name="T6" fmla="*/ 0 w 56"/>
                <a:gd name="T7" fmla="*/ 58 h 58"/>
                <a:gd name="T8" fmla="*/ 38 w 56"/>
                <a:gd name="T9" fmla="*/ 19 h 58"/>
                <a:gd name="T10" fmla="*/ 1 w 56"/>
                <a:gd name="T11" fmla="*/ 58 h 58"/>
                <a:gd name="T12" fmla="*/ 1 w 56"/>
                <a:gd name="T13" fmla="*/ 58 h 58"/>
                <a:gd name="T14" fmla="*/ 41 w 56"/>
                <a:gd name="T15" fmla="*/ 21 h 58"/>
                <a:gd name="T16" fmla="*/ 38 w 56"/>
                <a:gd name="T17" fmla="*/ 19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8" y="19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3" y="46"/>
                    <a:pt x="29" y="34"/>
                    <a:pt x="41" y="21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11055019" y="2962202"/>
              <a:ext cx="139700" cy="147638"/>
            </a:xfrm>
            <a:custGeom>
              <a:avLst/>
              <a:gdLst>
                <a:gd name="T0" fmla="*/ 0 w 33"/>
                <a:gd name="T1" fmla="*/ 0 h 35"/>
                <a:gd name="T2" fmla="*/ 32 w 33"/>
                <a:gd name="T3" fmla="*/ 35 h 35"/>
                <a:gd name="T4" fmla="*/ 32 w 33"/>
                <a:gd name="T5" fmla="*/ 35 h 35"/>
                <a:gd name="T6" fmla="*/ 33 w 33"/>
                <a:gd name="T7" fmla="*/ 35 h 35"/>
                <a:gd name="T8" fmla="*/ 33 w 33"/>
                <a:gd name="T9" fmla="*/ 35 h 35"/>
                <a:gd name="T10" fmla="*/ 33 w 33"/>
                <a:gd name="T11" fmla="*/ 35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29"/>
                    <a:pt x="7" y="6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11288381" y="2863777"/>
              <a:ext cx="152400" cy="131763"/>
            </a:xfrm>
            <a:custGeom>
              <a:avLst/>
              <a:gdLst>
                <a:gd name="T0" fmla="*/ 33 w 36"/>
                <a:gd name="T1" fmla="*/ 0 h 31"/>
                <a:gd name="T2" fmla="*/ 33 w 36"/>
                <a:gd name="T3" fmla="*/ 0 h 31"/>
                <a:gd name="T4" fmla="*/ 33 w 36"/>
                <a:gd name="T5" fmla="*/ 0 h 31"/>
                <a:gd name="T6" fmla="*/ 0 w 36"/>
                <a:gd name="T7" fmla="*/ 10 h 31"/>
                <a:gd name="T8" fmla="*/ 15 w 36"/>
                <a:gd name="T9" fmla="*/ 19 h 31"/>
                <a:gd name="T10" fmla="*/ 18 w 36"/>
                <a:gd name="T11" fmla="*/ 21 h 31"/>
                <a:gd name="T12" fmla="*/ 35 w 36"/>
                <a:gd name="T13" fmla="*/ 31 h 31"/>
                <a:gd name="T14" fmla="*/ 33 w 3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1" y="6"/>
                    <a:pt x="0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3" y="21"/>
                    <a:pt x="36" y="9"/>
                    <a:pt x="3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10780381" y="2693914"/>
              <a:ext cx="46038" cy="674688"/>
            </a:xfrm>
            <a:custGeom>
              <a:avLst/>
              <a:gdLst>
                <a:gd name="T0" fmla="*/ 0 w 11"/>
                <a:gd name="T1" fmla="*/ 0 h 159"/>
                <a:gd name="T2" fmla="*/ 5 w 11"/>
                <a:gd name="T3" fmla="*/ 159 h 159"/>
                <a:gd name="T4" fmla="*/ 0 w 11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9">
                  <a:moveTo>
                    <a:pt x="0" y="0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5" y="104"/>
                    <a:pt x="11" y="53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10805781" y="3363839"/>
              <a:ext cx="766763" cy="4763"/>
            </a:xfrm>
            <a:custGeom>
              <a:avLst/>
              <a:gdLst>
                <a:gd name="T0" fmla="*/ 181 w 181"/>
                <a:gd name="T1" fmla="*/ 0 h 1"/>
                <a:gd name="T2" fmla="*/ 0 w 181"/>
                <a:gd name="T3" fmla="*/ 1 h 1"/>
                <a:gd name="T4" fmla="*/ 113 w 181"/>
                <a:gd name="T5" fmla="*/ 1 h 1"/>
                <a:gd name="T6" fmla="*/ 181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18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5" y="1"/>
                    <a:pt x="74" y="1"/>
                    <a:pt x="113" y="1"/>
                  </a:cubicBezTo>
                  <a:cubicBezTo>
                    <a:pt x="137" y="1"/>
                    <a:pt x="160" y="1"/>
                    <a:pt x="18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85"/>
            <p:cNvSpPr>
              <a:spLocks noEditPoints="1"/>
            </p:cNvSpPr>
            <p:nvPr/>
          </p:nvSpPr>
          <p:spPr bwMode="auto">
            <a:xfrm>
              <a:off x="8983331" y="1658864"/>
              <a:ext cx="731838" cy="1063625"/>
            </a:xfrm>
            <a:custGeom>
              <a:avLst/>
              <a:gdLst>
                <a:gd name="T0" fmla="*/ 6 w 173"/>
                <a:gd name="T1" fmla="*/ 210 h 251"/>
                <a:gd name="T2" fmla="*/ 12 w 173"/>
                <a:gd name="T3" fmla="*/ 209 h 251"/>
                <a:gd name="T4" fmla="*/ 16 w 173"/>
                <a:gd name="T5" fmla="*/ 201 h 251"/>
                <a:gd name="T6" fmla="*/ 16 w 173"/>
                <a:gd name="T7" fmla="*/ 191 h 251"/>
                <a:gd name="T8" fmla="*/ 88 w 173"/>
                <a:gd name="T9" fmla="*/ 182 h 251"/>
                <a:gd name="T10" fmla="*/ 13 w 173"/>
                <a:gd name="T11" fmla="*/ 188 h 251"/>
                <a:gd name="T12" fmla="*/ 71 w 173"/>
                <a:gd name="T13" fmla="*/ 182 h 251"/>
                <a:gd name="T14" fmla="*/ 84 w 173"/>
                <a:gd name="T15" fmla="*/ 175 h 251"/>
                <a:gd name="T16" fmla="*/ 80 w 173"/>
                <a:gd name="T17" fmla="*/ 181 h 251"/>
                <a:gd name="T18" fmla="*/ 19 w 173"/>
                <a:gd name="T19" fmla="*/ 177 h 251"/>
                <a:gd name="T20" fmla="*/ 36 w 173"/>
                <a:gd name="T21" fmla="*/ 178 h 251"/>
                <a:gd name="T22" fmla="*/ 32 w 173"/>
                <a:gd name="T23" fmla="*/ 161 h 251"/>
                <a:gd name="T24" fmla="*/ 36 w 173"/>
                <a:gd name="T25" fmla="*/ 172 h 251"/>
                <a:gd name="T26" fmla="*/ 38 w 173"/>
                <a:gd name="T27" fmla="*/ 166 h 251"/>
                <a:gd name="T28" fmla="*/ 53 w 173"/>
                <a:gd name="T29" fmla="*/ 157 h 251"/>
                <a:gd name="T30" fmla="*/ 80 w 173"/>
                <a:gd name="T31" fmla="*/ 237 h 251"/>
                <a:gd name="T32" fmla="*/ 67 w 173"/>
                <a:gd name="T33" fmla="*/ 241 h 251"/>
                <a:gd name="T34" fmla="*/ 18 w 173"/>
                <a:gd name="T35" fmla="*/ 207 h 251"/>
                <a:gd name="T36" fmla="*/ 91 w 173"/>
                <a:gd name="T37" fmla="*/ 172 h 251"/>
                <a:gd name="T38" fmla="*/ 37 w 173"/>
                <a:gd name="T39" fmla="*/ 155 h 251"/>
                <a:gd name="T40" fmla="*/ 45 w 173"/>
                <a:gd name="T41" fmla="*/ 153 h 251"/>
                <a:gd name="T42" fmla="*/ 45 w 173"/>
                <a:gd name="T43" fmla="*/ 158 h 251"/>
                <a:gd name="T44" fmla="*/ 97 w 173"/>
                <a:gd name="T45" fmla="*/ 126 h 251"/>
                <a:gd name="T46" fmla="*/ 94 w 173"/>
                <a:gd name="T47" fmla="*/ 117 h 251"/>
                <a:gd name="T48" fmla="*/ 102 w 173"/>
                <a:gd name="T49" fmla="*/ 129 h 251"/>
                <a:gd name="T50" fmla="*/ 101 w 173"/>
                <a:gd name="T51" fmla="*/ 117 h 251"/>
                <a:gd name="T52" fmla="*/ 94 w 173"/>
                <a:gd name="T53" fmla="*/ 114 h 251"/>
                <a:gd name="T54" fmla="*/ 94 w 173"/>
                <a:gd name="T55" fmla="*/ 100 h 251"/>
                <a:gd name="T56" fmla="*/ 90 w 173"/>
                <a:gd name="T57" fmla="*/ 105 h 251"/>
                <a:gd name="T58" fmla="*/ 86 w 173"/>
                <a:gd name="T59" fmla="*/ 87 h 251"/>
                <a:gd name="T60" fmla="*/ 74 w 173"/>
                <a:gd name="T61" fmla="*/ 68 h 251"/>
                <a:gd name="T62" fmla="*/ 66 w 173"/>
                <a:gd name="T63" fmla="*/ 65 h 251"/>
                <a:gd name="T64" fmla="*/ 58 w 173"/>
                <a:gd name="T65" fmla="*/ 65 h 251"/>
                <a:gd name="T66" fmla="*/ 42 w 173"/>
                <a:gd name="T67" fmla="*/ 48 h 251"/>
                <a:gd name="T68" fmla="*/ 45 w 173"/>
                <a:gd name="T69" fmla="*/ 55 h 251"/>
                <a:gd name="T70" fmla="*/ 41 w 173"/>
                <a:gd name="T71" fmla="*/ 52 h 251"/>
                <a:gd name="T72" fmla="*/ 48 w 173"/>
                <a:gd name="T73" fmla="*/ 47 h 251"/>
                <a:gd name="T74" fmla="*/ 45 w 173"/>
                <a:gd name="T75" fmla="*/ 40 h 251"/>
                <a:gd name="T76" fmla="*/ 67 w 173"/>
                <a:gd name="T77" fmla="*/ 23 h 251"/>
                <a:gd name="T78" fmla="*/ 51 w 173"/>
                <a:gd name="T79" fmla="*/ 25 h 251"/>
                <a:gd name="T80" fmla="*/ 60 w 173"/>
                <a:gd name="T81" fmla="*/ 21 h 251"/>
                <a:gd name="T82" fmla="*/ 70 w 173"/>
                <a:gd name="T83" fmla="*/ 9 h 251"/>
                <a:gd name="T84" fmla="*/ 56 w 173"/>
                <a:gd name="T85" fmla="*/ 14 h 251"/>
                <a:gd name="T86" fmla="*/ 77 w 173"/>
                <a:gd name="T87" fmla="*/ 4 h 251"/>
                <a:gd name="T88" fmla="*/ 57 w 173"/>
                <a:gd name="T89" fmla="*/ 8 h 251"/>
                <a:gd name="T90" fmla="*/ 38 w 173"/>
                <a:gd name="T91" fmla="*/ 53 h 251"/>
                <a:gd name="T92" fmla="*/ 59 w 173"/>
                <a:gd name="T93" fmla="*/ 72 h 251"/>
                <a:gd name="T94" fmla="*/ 90 w 173"/>
                <a:gd name="T95" fmla="*/ 144 h 251"/>
                <a:gd name="T96" fmla="*/ 64 w 173"/>
                <a:gd name="T97" fmla="*/ 167 h 251"/>
                <a:gd name="T98" fmla="*/ 52 w 173"/>
                <a:gd name="T99" fmla="*/ 149 h 251"/>
                <a:gd name="T100" fmla="*/ 6 w 173"/>
                <a:gd name="T101" fmla="*/ 196 h 251"/>
                <a:gd name="T102" fmla="*/ 58 w 173"/>
                <a:gd name="T103" fmla="*/ 244 h 251"/>
                <a:gd name="T104" fmla="*/ 74 w 173"/>
                <a:gd name="T105" fmla="*/ 250 h 251"/>
                <a:gd name="T106" fmla="*/ 86 w 173"/>
                <a:gd name="T107" fmla="*/ 249 h 251"/>
                <a:gd name="T108" fmla="*/ 95 w 173"/>
                <a:gd name="T109" fmla="*/ 176 h 251"/>
                <a:gd name="T110" fmla="*/ 99 w 173"/>
                <a:gd name="T111" fmla="*/ 11 h 251"/>
                <a:gd name="T112" fmla="*/ 84 w 173"/>
                <a:gd name="T113" fmla="*/ 207 h 251"/>
                <a:gd name="T114" fmla="*/ 150 w 173"/>
                <a:gd name="T115" fmla="*/ 57 h 251"/>
                <a:gd name="T116" fmla="*/ 101 w 173"/>
                <a:gd name="T117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251">
                  <a:moveTo>
                    <a:pt x="6" y="210"/>
                  </a:moveTo>
                  <a:cubicBezTo>
                    <a:pt x="6" y="210"/>
                    <a:pt x="5" y="209"/>
                    <a:pt x="4" y="208"/>
                  </a:cubicBezTo>
                  <a:cubicBezTo>
                    <a:pt x="3" y="207"/>
                    <a:pt x="3" y="206"/>
                    <a:pt x="4" y="204"/>
                  </a:cubicBezTo>
                  <a:cubicBezTo>
                    <a:pt x="6" y="205"/>
                    <a:pt x="8" y="205"/>
                    <a:pt x="10" y="206"/>
                  </a:cubicBezTo>
                  <a:cubicBezTo>
                    <a:pt x="9" y="207"/>
                    <a:pt x="9" y="207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moveTo>
                    <a:pt x="12" y="20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3" y="207"/>
                    <a:pt x="15" y="206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5" y="206"/>
                    <a:pt x="14" y="208"/>
                    <a:pt x="12" y="209"/>
                  </a:cubicBezTo>
                  <a:moveTo>
                    <a:pt x="12" y="204"/>
                  </a:moveTo>
                  <a:cubicBezTo>
                    <a:pt x="10" y="203"/>
                    <a:pt x="8" y="203"/>
                    <a:pt x="6" y="202"/>
                  </a:cubicBezTo>
                  <a:cubicBezTo>
                    <a:pt x="6" y="201"/>
                    <a:pt x="7" y="200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9"/>
                    <a:pt x="14" y="200"/>
                    <a:pt x="16" y="201"/>
                  </a:cubicBezTo>
                  <a:cubicBezTo>
                    <a:pt x="15" y="202"/>
                    <a:pt x="13" y="203"/>
                    <a:pt x="12" y="204"/>
                  </a:cubicBezTo>
                  <a:moveTo>
                    <a:pt x="19" y="199"/>
                  </a:moveTo>
                  <a:cubicBezTo>
                    <a:pt x="15" y="198"/>
                    <a:pt x="12" y="197"/>
                    <a:pt x="9" y="196"/>
                  </a:cubicBezTo>
                  <a:cubicBezTo>
                    <a:pt x="10" y="195"/>
                    <a:pt x="10" y="193"/>
                    <a:pt x="11" y="191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3" y="191"/>
                    <a:pt x="14" y="191"/>
                    <a:pt x="16" y="191"/>
                  </a:cubicBezTo>
                  <a:cubicBezTo>
                    <a:pt x="18" y="192"/>
                    <a:pt x="20" y="193"/>
                    <a:pt x="22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5"/>
                    <a:pt x="22" y="196"/>
                    <a:pt x="21" y="197"/>
                  </a:cubicBezTo>
                  <a:cubicBezTo>
                    <a:pt x="20" y="197"/>
                    <a:pt x="19" y="198"/>
                    <a:pt x="19" y="199"/>
                  </a:cubicBezTo>
                  <a:moveTo>
                    <a:pt x="78" y="192"/>
                  </a:moveTo>
                  <a:cubicBezTo>
                    <a:pt x="80" y="188"/>
                    <a:pt x="84" y="185"/>
                    <a:pt x="88" y="182"/>
                  </a:cubicBezTo>
                  <a:cubicBezTo>
                    <a:pt x="87" y="182"/>
                    <a:pt x="87" y="183"/>
                    <a:pt x="87" y="183"/>
                  </a:cubicBezTo>
                  <a:cubicBezTo>
                    <a:pt x="85" y="187"/>
                    <a:pt x="81" y="189"/>
                    <a:pt x="78" y="192"/>
                  </a:cubicBezTo>
                  <a:moveTo>
                    <a:pt x="24" y="192"/>
                  </a:moveTo>
                  <a:cubicBezTo>
                    <a:pt x="24" y="192"/>
                    <a:pt x="24" y="192"/>
                    <a:pt x="23" y="191"/>
                  </a:cubicBezTo>
                  <a:cubicBezTo>
                    <a:pt x="21" y="191"/>
                    <a:pt x="20" y="190"/>
                    <a:pt x="18" y="189"/>
                  </a:cubicBezTo>
                  <a:cubicBezTo>
                    <a:pt x="16" y="189"/>
                    <a:pt x="15" y="188"/>
                    <a:pt x="13" y="188"/>
                  </a:cubicBezTo>
                  <a:cubicBezTo>
                    <a:pt x="14" y="186"/>
                    <a:pt x="15" y="184"/>
                    <a:pt x="16" y="182"/>
                  </a:cubicBezTo>
                  <a:cubicBezTo>
                    <a:pt x="16" y="181"/>
                    <a:pt x="17" y="180"/>
                    <a:pt x="17" y="180"/>
                  </a:cubicBezTo>
                  <a:cubicBezTo>
                    <a:pt x="21" y="182"/>
                    <a:pt x="25" y="183"/>
                    <a:pt x="29" y="185"/>
                  </a:cubicBezTo>
                  <a:cubicBezTo>
                    <a:pt x="28" y="186"/>
                    <a:pt x="27" y="188"/>
                    <a:pt x="27" y="189"/>
                  </a:cubicBezTo>
                  <a:cubicBezTo>
                    <a:pt x="26" y="190"/>
                    <a:pt x="25" y="191"/>
                    <a:pt x="24" y="192"/>
                  </a:cubicBezTo>
                  <a:moveTo>
                    <a:pt x="71" y="182"/>
                  </a:moveTo>
                  <a:cubicBezTo>
                    <a:pt x="71" y="181"/>
                    <a:pt x="71" y="181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79"/>
                    <a:pt x="74" y="179"/>
                    <a:pt x="74" y="178"/>
                  </a:cubicBezTo>
                  <a:cubicBezTo>
                    <a:pt x="74" y="179"/>
                    <a:pt x="73" y="180"/>
                    <a:pt x="72" y="181"/>
                  </a:cubicBezTo>
                  <a:cubicBezTo>
                    <a:pt x="72" y="182"/>
                    <a:pt x="71" y="182"/>
                    <a:pt x="71" y="182"/>
                  </a:cubicBezTo>
                  <a:moveTo>
                    <a:pt x="84" y="175"/>
                  </a:moveTo>
                  <a:cubicBezTo>
                    <a:pt x="84" y="175"/>
                    <a:pt x="85" y="175"/>
                    <a:pt x="85" y="175"/>
                  </a:cubicBezTo>
                  <a:cubicBezTo>
                    <a:pt x="86" y="174"/>
                    <a:pt x="86" y="173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5" y="175"/>
                    <a:pt x="84" y="177"/>
                  </a:cubicBezTo>
                  <a:cubicBezTo>
                    <a:pt x="84" y="178"/>
                    <a:pt x="83" y="179"/>
                    <a:pt x="82" y="179"/>
                  </a:cubicBezTo>
                  <a:cubicBezTo>
                    <a:pt x="82" y="180"/>
                    <a:pt x="81" y="181"/>
                    <a:pt x="80" y="181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79" y="182"/>
                    <a:pt x="80" y="180"/>
                    <a:pt x="81" y="178"/>
                  </a:cubicBezTo>
                  <a:cubicBezTo>
                    <a:pt x="82" y="177"/>
                    <a:pt x="83" y="176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moveTo>
                    <a:pt x="31" y="182"/>
                  </a:moveTo>
                  <a:cubicBezTo>
                    <a:pt x="27" y="181"/>
                    <a:pt x="22" y="180"/>
                    <a:pt x="19" y="177"/>
                  </a:cubicBezTo>
                  <a:cubicBezTo>
                    <a:pt x="20" y="175"/>
                    <a:pt x="22" y="173"/>
                    <a:pt x="24" y="171"/>
                  </a:cubicBezTo>
                  <a:cubicBezTo>
                    <a:pt x="27" y="172"/>
                    <a:pt x="29" y="173"/>
                    <a:pt x="31" y="174"/>
                  </a:cubicBezTo>
                  <a:cubicBezTo>
                    <a:pt x="32" y="175"/>
                    <a:pt x="33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3" y="178"/>
                    <a:pt x="32" y="180"/>
                    <a:pt x="31" y="182"/>
                  </a:cubicBezTo>
                  <a:moveTo>
                    <a:pt x="36" y="178"/>
                  </a:moveTo>
                  <a:cubicBezTo>
                    <a:pt x="38" y="175"/>
                    <a:pt x="39" y="172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8" y="175"/>
                    <a:pt x="37" y="177"/>
                    <a:pt x="36" y="178"/>
                  </a:cubicBezTo>
                  <a:moveTo>
                    <a:pt x="38" y="166"/>
                  </a:moveTo>
                  <a:cubicBezTo>
                    <a:pt x="40" y="166"/>
                    <a:pt x="40" y="164"/>
                    <a:pt x="38" y="164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0"/>
                    <a:pt x="34" y="158"/>
                    <a:pt x="35" y="157"/>
                  </a:cubicBezTo>
                  <a:cubicBezTo>
                    <a:pt x="35" y="157"/>
                    <a:pt x="35" y="158"/>
                    <a:pt x="36" y="158"/>
                  </a:cubicBezTo>
                  <a:cubicBezTo>
                    <a:pt x="38" y="159"/>
                    <a:pt x="41" y="160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1" y="164"/>
                    <a:pt x="38" y="168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3"/>
                    <a:pt x="35" y="173"/>
                    <a:pt x="35" y="173"/>
                  </a:cubicBezTo>
                  <a:cubicBezTo>
                    <a:pt x="34" y="173"/>
                    <a:pt x="32" y="171"/>
                    <a:pt x="31" y="171"/>
                  </a:cubicBezTo>
                  <a:cubicBezTo>
                    <a:pt x="29" y="170"/>
                    <a:pt x="28" y="169"/>
                    <a:pt x="26" y="169"/>
                  </a:cubicBezTo>
                  <a:cubicBezTo>
                    <a:pt x="27" y="167"/>
                    <a:pt x="29" y="165"/>
                    <a:pt x="30" y="163"/>
                  </a:cubicBezTo>
                  <a:cubicBezTo>
                    <a:pt x="32" y="165"/>
                    <a:pt x="35" y="166"/>
                    <a:pt x="38" y="166"/>
                  </a:cubicBezTo>
                  <a:cubicBezTo>
                    <a:pt x="38" y="166"/>
                    <a:pt x="38" y="166"/>
                    <a:pt x="38" y="166"/>
                  </a:cubicBezTo>
                  <a:moveTo>
                    <a:pt x="19" y="207"/>
                  </a:moveTo>
                  <a:cubicBezTo>
                    <a:pt x="20" y="207"/>
                    <a:pt x="21" y="207"/>
                    <a:pt x="22" y="206"/>
                  </a:cubicBezTo>
                  <a:cubicBezTo>
                    <a:pt x="26" y="195"/>
                    <a:pt x="36" y="188"/>
                    <a:pt x="42" y="178"/>
                  </a:cubicBezTo>
                  <a:cubicBezTo>
                    <a:pt x="46" y="171"/>
                    <a:pt x="48" y="163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64"/>
                    <a:pt x="55" y="170"/>
                    <a:pt x="58" y="176"/>
                  </a:cubicBezTo>
                  <a:cubicBezTo>
                    <a:pt x="59" y="180"/>
                    <a:pt x="60" y="183"/>
                    <a:pt x="61" y="186"/>
                  </a:cubicBezTo>
                  <a:cubicBezTo>
                    <a:pt x="62" y="190"/>
                    <a:pt x="63" y="194"/>
                    <a:pt x="64" y="197"/>
                  </a:cubicBezTo>
                  <a:cubicBezTo>
                    <a:pt x="70" y="209"/>
                    <a:pt x="72" y="223"/>
                    <a:pt x="78" y="235"/>
                  </a:cubicBezTo>
                  <a:cubicBezTo>
                    <a:pt x="78" y="235"/>
                    <a:pt x="79" y="235"/>
                    <a:pt x="79" y="236"/>
                  </a:cubicBezTo>
                  <a:cubicBezTo>
                    <a:pt x="79" y="236"/>
                    <a:pt x="79" y="237"/>
                    <a:pt x="80" y="237"/>
                  </a:cubicBezTo>
                  <a:cubicBezTo>
                    <a:pt x="80" y="241"/>
                    <a:pt x="81" y="244"/>
                    <a:pt x="83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0" y="248"/>
                    <a:pt x="77" y="247"/>
                    <a:pt x="75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72" y="244"/>
                    <a:pt x="69" y="242"/>
                    <a:pt x="67" y="241"/>
                  </a:cubicBezTo>
                  <a:cubicBezTo>
                    <a:pt x="64" y="239"/>
                    <a:pt x="60" y="237"/>
                    <a:pt x="57" y="235"/>
                  </a:cubicBezTo>
                  <a:cubicBezTo>
                    <a:pt x="56" y="235"/>
                    <a:pt x="54" y="234"/>
                    <a:pt x="53" y="234"/>
                  </a:cubicBezTo>
                  <a:cubicBezTo>
                    <a:pt x="46" y="230"/>
                    <a:pt x="39" y="225"/>
                    <a:pt x="32" y="221"/>
                  </a:cubicBezTo>
                  <a:cubicBezTo>
                    <a:pt x="27" y="216"/>
                    <a:pt x="22" y="212"/>
                    <a:pt x="16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6" y="209"/>
                    <a:pt x="17" y="208"/>
                    <a:pt x="18" y="207"/>
                  </a:cubicBezTo>
                  <a:cubicBezTo>
                    <a:pt x="18" y="207"/>
                    <a:pt x="19" y="207"/>
                    <a:pt x="19" y="207"/>
                  </a:cubicBezTo>
                  <a:moveTo>
                    <a:pt x="92" y="165"/>
                  </a:moveTo>
                  <a:cubicBezTo>
                    <a:pt x="94" y="160"/>
                    <a:pt x="96" y="155"/>
                    <a:pt x="98" y="150"/>
                  </a:cubicBezTo>
                  <a:cubicBezTo>
                    <a:pt x="98" y="151"/>
                    <a:pt x="98" y="152"/>
                    <a:pt x="98" y="153"/>
                  </a:cubicBezTo>
                  <a:cubicBezTo>
                    <a:pt x="96" y="160"/>
                    <a:pt x="95" y="167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2" y="170"/>
                    <a:pt x="93" y="169"/>
                    <a:pt x="93" y="167"/>
                  </a:cubicBezTo>
                  <a:cubicBezTo>
                    <a:pt x="94" y="166"/>
                    <a:pt x="93" y="165"/>
                    <a:pt x="92" y="165"/>
                  </a:cubicBezTo>
                  <a:cubicBezTo>
                    <a:pt x="92" y="165"/>
                    <a:pt x="92" y="165"/>
                    <a:pt x="92" y="165"/>
                  </a:cubicBezTo>
                  <a:moveTo>
                    <a:pt x="45" y="158"/>
                  </a:moveTo>
                  <a:cubicBezTo>
                    <a:pt x="45" y="158"/>
                    <a:pt x="45" y="158"/>
                    <a:pt x="44" y="158"/>
                  </a:cubicBezTo>
                  <a:cubicBezTo>
                    <a:pt x="42" y="157"/>
                    <a:pt x="39" y="157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4"/>
                    <a:pt x="38" y="153"/>
                    <a:pt x="39" y="152"/>
                  </a:cubicBezTo>
                  <a:cubicBezTo>
                    <a:pt x="40" y="150"/>
                    <a:pt x="41" y="150"/>
                    <a:pt x="43" y="150"/>
                  </a:cubicBezTo>
                  <a:cubicBezTo>
                    <a:pt x="45" y="150"/>
                    <a:pt x="47" y="151"/>
                    <a:pt x="50" y="152"/>
                  </a:cubicBezTo>
                  <a:cubicBezTo>
                    <a:pt x="49" y="152"/>
                    <a:pt x="49" y="153"/>
                    <a:pt x="48" y="154"/>
                  </a:cubicBezTo>
                  <a:cubicBezTo>
                    <a:pt x="47" y="153"/>
                    <a:pt x="46" y="153"/>
                    <a:pt x="45" y="153"/>
                  </a:cubicBezTo>
                  <a:cubicBezTo>
                    <a:pt x="44" y="153"/>
                    <a:pt x="43" y="153"/>
                    <a:pt x="42" y="152"/>
                  </a:cubicBezTo>
                  <a:cubicBezTo>
                    <a:pt x="42" y="151"/>
                    <a:pt x="41" y="151"/>
                    <a:pt x="41" y="151"/>
                  </a:cubicBezTo>
                  <a:cubicBezTo>
                    <a:pt x="40" y="151"/>
                    <a:pt x="39" y="153"/>
                    <a:pt x="40" y="154"/>
                  </a:cubicBezTo>
                  <a:cubicBezTo>
                    <a:pt x="42" y="156"/>
                    <a:pt x="44" y="155"/>
                    <a:pt x="47" y="156"/>
                  </a:cubicBezTo>
                  <a:cubicBezTo>
                    <a:pt x="46" y="157"/>
                    <a:pt x="46" y="158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moveTo>
                    <a:pt x="102" y="146"/>
                  </a:moveTo>
                  <a:cubicBezTo>
                    <a:pt x="102" y="146"/>
                    <a:pt x="102" y="146"/>
                    <a:pt x="102" y="146"/>
                  </a:cubicBezTo>
                  <a:cubicBezTo>
                    <a:pt x="102" y="141"/>
                    <a:pt x="102" y="136"/>
                    <a:pt x="103" y="132"/>
                  </a:cubicBezTo>
                  <a:cubicBezTo>
                    <a:pt x="103" y="136"/>
                    <a:pt x="103" y="141"/>
                    <a:pt x="102" y="146"/>
                  </a:cubicBezTo>
                  <a:moveTo>
                    <a:pt x="98" y="126"/>
                  </a:moveTo>
                  <a:cubicBezTo>
                    <a:pt x="97" y="126"/>
                    <a:pt x="97" y="126"/>
                    <a:pt x="97" y="126"/>
                  </a:cubicBezTo>
                  <a:cubicBezTo>
                    <a:pt x="97" y="124"/>
                    <a:pt x="97" y="123"/>
                    <a:pt x="97" y="122"/>
                  </a:cubicBezTo>
                  <a:cubicBezTo>
                    <a:pt x="98" y="123"/>
                    <a:pt x="98" y="124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moveTo>
                    <a:pt x="94" y="122"/>
                  </a:moveTo>
                  <a:cubicBezTo>
                    <a:pt x="94" y="121"/>
                    <a:pt x="94" y="121"/>
                    <a:pt x="94" y="120"/>
                  </a:cubicBezTo>
                  <a:cubicBezTo>
                    <a:pt x="94" y="119"/>
                    <a:pt x="94" y="118"/>
                    <a:pt x="94" y="117"/>
                  </a:cubicBezTo>
                  <a:cubicBezTo>
                    <a:pt x="95" y="118"/>
                    <a:pt x="95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4" y="120"/>
                    <a:pt x="94" y="121"/>
                  </a:cubicBezTo>
                  <a:cubicBezTo>
                    <a:pt x="94" y="121"/>
                    <a:pt x="94" y="121"/>
                    <a:pt x="94" y="122"/>
                  </a:cubicBezTo>
                  <a:moveTo>
                    <a:pt x="103" y="130"/>
                  </a:moveTo>
                  <a:cubicBezTo>
                    <a:pt x="103" y="130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8"/>
                    <a:pt x="101" y="128"/>
                    <a:pt x="101" y="128"/>
                  </a:cubicBezTo>
                  <a:cubicBezTo>
                    <a:pt x="101" y="127"/>
                    <a:pt x="101" y="125"/>
                    <a:pt x="101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2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6"/>
                    <a:pt x="101" y="116"/>
                  </a:cubicBezTo>
                  <a:cubicBezTo>
                    <a:pt x="101" y="115"/>
                    <a:pt x="101" y="114"/>
                    <a:pt x="101" y="113"/>
                  </a:cubicBezTo>
                  <a:cubicBezTo>
                    <a:pt x="101" y="115"/>
                    <a:pt x="102" y="116"/>
                    <a:pt x="102" y="118"/>
                  </a:cubicBezTo>
                  <a:cubicBezTo>
                    <a:pt x="102" y="122"/>
                    <a:pt x="103" y="126"/>
                    <a:pt x="103" y="130"/>
                  </a:cubicBezTo>
                  <a:moveTo>
                    <a:pt x="95" y="115"/>
                  </a:move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2"/>
                    <a:pt x="94" y="110"/>
                    <a:pt x="94" y="109"/>
                  </a:cubicBezTo>
                  <a:cubicBezTo>
                    <a:pt x="95" y="111"/>
                    <a:pt x="95" y="113"/>
                    <a:pt x="95" y="115"/>
                  </a:cubicBezTo>
                  <a:moveTo>
                    <a:pt x="96" y="107"/>
                  </a:moveTo>
                  <a:cubicBezTo>
                    <a:pt x="96" y="105"/>
                    <a:pt x="95" y="103"/>
                    <a:pt x="95" y="101"/>
                  </a:cubicBezTo>
                  <a:cubicBezTo>
                    <a:pt x="95" y="101"/>
                    <a:pt x="94" y="100"/>
                    <a:pt x="94" y="100"/>
                  </a:cubicBezTo>
                  <a:cubicBezTo>
                    <a:pt x="95" y="100"/>
                    <a:pt x="95" y="101"/>
                    <a:pt x="95" y="102"/>
                  </a:cubicBezTo>
                  <a:cubicBezTo>
                    <a:pt x="96" y="103"/>
                    <a:pt x="96" y="105"/>
                    <a:pt x="96" y="107"/>
                  </a:cubicBezTo>
                  <a:moveTo>
                    <a:pt x="92" y="111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1"/>
                    <a:pt x="90" y="99"/>
                    <a:pt x="90" y="97"/>
                  </a:cubicBezTo>
                  <a:cubicBezTo>
                    <a:pt x="91" y="99"/>
                    <a:pt x="92" y="101"/>
                    <a:pt x="92" y="103"/>
                  </a:cubicBezTo>
                  <a:cubicBezTo>
                    <a:pt x="92" y="105"/>
                    <a:pt x="92" y="108"/>
                    <a:pt x="92" y="111"/>
                  </a:cubicBezTo>
                  <a:moveTo>
                    <a:pt x="88" y="90"/>
                  </a:moveTo>
                  <a:cubicBezTo>
                    <a:pt x="87" y="89"/>
                    <a:pt x="86" y="88"/>
                    <a:pt x="86" y="87"/>
                  </a:cubicBezTo>
                  <a:cubicBezTo>
                    <a:pt x="86" y="86"/>
                    <a:pt x="87" y="86"/>
                    <a:pt x="86" y="85"/>
                  </a:cubicBezTo>
                  <a:cubicBezTo>
                    <a:pt x="87" y="87"/>
                    <a:pt x="88" y="88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moveTo>
                    <a:pt x="78" y="71"/>
                  </a:moveTo>
                  <a:cubicBezTo>
                    <a:pt x="77" y="70"/>
                    <a:pt x="75" y="70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6" y="69"/>
                    <a:pt x="77" y="70"/>
                    <a:pt x="78" y="71"/>
                  </a:cubicBezTo>
                  <a:moveTo>
                    <a:pt x="70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5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57" y="65"/>
                  </a:moveTo>
                  <a:cubicBezTo>
                    <a:pt x="55" y="65"/>
                    <a:pt x="54" y="65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6" y="64"/>
                    <a:pt x="57" y="65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moveTo>
                    <a:pt x="48" y="59"/>
                  </a:moveTo>
                  <a:cubicBezTo>
                    <a:pt x="48" y="59"/>
                    <a:pt x="47" y="58"/>
                    <a:pt x="46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49" y="59"/>
                    <a:pt x="48" y="59"/>
                  </a:cubicBezTo>
                  <a:moveTo>
                    <a:pt x="42" y="48"/>
                  </a:moveTo>
                  <a:cubicBezTo>
                    <a:pt x="43" y="46"/>
                    <a:pt x="43" y="44"/>
                    <a:pt x="44" y="43"/>
                  </a:cubicBezTo>
                  <a:cubicBezTo>
                    <a:pt x="50" y="42"/>
                    <a:pt x="55" y="41"/>
                    <a:pt x="61" y="40"/>
                  </a:cubicBezTo>
                  <a:cubicBezTo>
                    <a:pt x="59" y="45"/>
                    <a:pt x="57" y="49"/>
                    <a:pt x="54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4"/>
                    <a:pt x="42" y="54"/>
                  </a:cubicBezTo>
                  <a:cubicBezTo>
                    <a:pt x="42" y="54"/>
                    <a:pt x="42" y="54"/>
                    <a:pt x="42" y="55"/>
                  </a:cubicBezTo>
                  <a:cubicBezTo>
                    <a:pt x="41" y="54"/>
                    <a:pt x="41" y="53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4" y="50"/>
                    <a:pt x="48" y="50"/>
                    <a:pt x="51" y="49"/>
                  </a:cubicBezTo>
                  <a:cubicBezTo>
                    <a:pt x="53" y="49"/>
                    <a:pt x="56" y="49"/>
                    <a:pt x="58" y="47"/>
                  </a:cubicBezTo>
                  <a:cubicBezTo>
                    <a:pt x="58" y="46"/>
                    <a:pt x="57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4" y="47"/>
                    <a:pt x="50" y="47"/>
                    <a:pt x="48" y="47"/>
                  </a:cubicBezTo>
                  <a:cubicBezTo>
                    <a:pt x="46" y="47"/>
                    <a:pt x="44" y="48"/>
                    <a:pt x="42" y="48"/>
                  </a:cubicBezTo>
                  <a:moveTo>
                    <a:pt x="54" y="33"/>
                  </a:moveTo>
                  <a:cubicBezTo>
                    <a:pt x="56" y="33"/>
                    <a:pt x="57" y="33"/>
                    <a:pt x="59" y="32"/>
                  </a:cubicBezTo>
                  <a:cubicBezTo>
                    <a:pt x="61" y="32"/>
                    <a:pt x="62" y="32"/>
                    <a:pt x="64" y="31"/>
                  </a:cubicBezTo>
                  <a:cubicBezTo>
                    <a:pt x="63" y="33"/>
                    <a:pt x="63" y="35"/>
                    <a:pt x="62" y="37"/>
                  </a:cubicBezTo>
                  <a:cubicBezTo>
                    <a:pt x="57" y="38"/>
                    <a:pt x="51" y="39"/>
                    <a:pt x="45" y="40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2" y="33"/>
                    <a:pt x="54" y="33"/>
                  </a:cubicBezTo>
                  <a:moveTo>
                    <a:pt x="52" y="25"/>
                  </a:moveTo>
                  <a:cubicBezTo>
                    <a:pt x="56" y="24"/>
                    <a:pt x="60" y="24"/>
                    <a:pt x="63" y="24"/>
                  </a:cubicBezTo>
                  <a:cubicBezTo>
                    <a:pt x="65" y="24"/>
                    <a:pt x="66" y="23"/>
                    <a:pt x="67" y="23"/>
                  </a:cubicBezTo>
                  <a:cubicBezTo>
                    <a:pt x="66" y="25"/>
                    <a:pt x="66" y="27"/>
                    <a:pt x="65" y="28"/>
                  </a:cubicBezTo>
                  <a:cubicBezTo>
                    <a:pt x="63" y="29"/>
                    <a:pt x="60" y="30"/>
                    <a:pt x="58" y="30"/>
                  </a:cubicBezTo>
                  <a:cubicBezTo>
                    <a:pt x="57" y="30"/>
                    <a:pt x="55" y="30"/>
                    <a:pt x="54" y="30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50" y="28"/>
                    <a:pt x="50" y="27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moveTo>
                    <a:pt x="55" y="16"/>
                  </a:moveTo>
                  <a:cubicBezTo>
                    <a:pt x="59" y="16"/>
                    <a:pt x="63" y="16"/>
                    <a:pt x="67" y="16"/>
                  </a:cubicBezTo>
                  <a:cubicBezTo>
                    <a:pt x="68" y="15"/>
                    <a:pt x="70" y="15"/>
                    <a:pt x="71" y="15"/>
                  </a:cubicBezTo>
                  <a:cubicBezTo>
                    <a:pt x="70" y="17"/>
                    <a:pt x="69" y="18"/>
                    <a:pt x="68" y="20"/>
                  </a:cubicBezTo>
                  <a:cubicBezTo>
                    <a:pt x="65" y="21"/>
                    <a:pt x="62" y="21"/>
                    <a:pt x="60" y="21"/>
                  </a:cubicBezTo>
                  <a:cubicBezTo>
                    <a:pt x="57" y="22"/>
                    <a:pt x="54" y="22"/>
                    <a:pt x="52" y="23"/>
                  </a:cubicBezTo>
                  <a:cubicBezTo>
                    <a:pt x="53" y="21"/>
                    <a:pt x="53" y="18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6" y="14"/>
                  </a:moveTo>
                  <a:cubicBezTo>
                    <a:pt x="58" y="12"/>
                    <a:pt x="59" y="10"/>
                    <a:pt x="62" y="10"/>
                  </a:cubicBezTo>
                  <a:cubicBezTo>
                    <a:pt x="64" y="10"/>
                    <a:pt x="68" y="9"/>
                    <a:pt x="70" y="9"/>
                  </a:cubicBezTo>
                  <a:cubicBezTo>
                    <a:pt x="71" y="9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4" y="9"/>
                    <a:pt x="76" y="9"/>
                  </a:cubicBezTo>
                  <a:cubicBezTo>
                    <a:pt x="75" y="10"/>
                    <a:pt x="74" y="11"/>
                    <a:pt x="73" y="12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62" y="13"/>
                    <a:pt x="59" y="14"/>
                    <a:pt x="56" y="14"/>
                  </a:cubicBezTo>
                  <a:moveTo>
                    <a:pt x="61" y="7"/>
                  </a:moveTo>
                  <a:cubicBezTo>
                    <a:pt x="63" y="4"/>
                    <a:pt x="66" y="3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5" y="2"/>
                    <a:pt x="77" y="2"/>
                    <a:pt x="78" y="3"/>
                  </a:cubicBezTo>
                  <a:cubicBezTo>
                    <a:pt x="78" y="3"/>
                    <a:pt x="78" y="4"/>
                    <a:pt x="79" y="4"/>
                  </a:cubicBezTo>
                  <a:cubicBezTo>
                    <a:pt x="78" y="4"/>
                    <a:pt x="78" y="4"/>
                    <a:pt x="77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0" y="5"/>
                    <a:pt x="69" y="5"/>
                    <a:pt x="69" y="6"/>
                  </a:cubicBezTo>
                  <a:cubicBezTo>
                    <a:pt x="66" y="7"/>
                    <a:pt x="64" y="7"/>
                    <a:pt x="61" y="7"/>
                  </a:cubicBezTo>
                  <a:moveTo>
                    <a:pt x="73" y="0"/>
                  </a:moveTo>
                  <a:cubicBezTo>
                    <a:pt x="72" y="0"/>
                    <a:pt x="70" y="0"/>
                    <a:pt x="69" y="0"/>
                  </a:cubicBezTo>
                  <a:cubicBezTo>
                    <a:pt x="62" y="0"/>
                    <a:pt x="61" y="2"/>
                    <a:pt x="57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12"/>
                    <a:pt x="49" y="22"/>
                    <a:pt x="48" y="27"/>
                  </a:cubicBezTo>
                  <a:cubicBezTo>
                    <a:pt x="46" y="32"/>
                    <a:pt x="44" y="3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5"/>
                    <a:pt x="39" y="49"/>
                    <a:pt x="38" y="53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2" y="63"/>
                    <a:pt x="47" y="66"/>
                    <a:pt x="51" y="69"/>
                  </a:cubicBezTo>
                  <a:cubicBezTo>
                    <a:pt x="51" y="69"/>
                    <a:pt x="52" y="71"/>
                    <a:pt x="53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6" y="71"/>
                    <a:pt x="58" y="72"/>
                    <a:pt x="59" y="72"/>
                  </a:cubicBezTo>
                  <a:cubicBezTo>
                    <a:pt x="65" y="76"/>
                    <a:pt x="70" y="80"/>
                    <a:pt x="75" y="86"/>
                  </a:cubicBezTo>
                  <a:cubicBezTo>
                    <a:pt x="80" y="91"/>
                    <a:pt x="83" y="98"/>
                    <a:pt x="86" y="104"/>
                  </a:cubicBezTo>
                  <a:cubicBezTo>
                    <a:pt x="86" y="106"/>
                    <a:pt x="87" y="107"/>
                    <a:pt x="88" y="109"/>
                  </a:cubicBezTo>
                  <a:cubicBezTo>
                    <a:pt x="88" y="111"/>
                    <a:pt x="89" y="113"/>
                    <a:pt x="90" y="115"/>
                  </a:cubicBezTo>
                  <a:cubicBezTo>
                    <a:pt x="90" y="120"/>
                    <a:pt x="90" y="124"/>
                    <a:pt x="90" y="128"/>
                  </a:cubicBezTo>
                  <a:cubicBezTo>
                    <a:pt x="91" y="133"/>
                    <a:pt x="91" y="139"/>
                    <a:pt x="90" y="144"/>
                  </a:cubicBezTo>
                  <a:cubicBezTo>
                    <a:pt x="89" y="147"/>
                    <a:pt x="88" y="149"/>
                    <a:pt x="87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61"/>
                    <a:pt x="78" y="170"/>
                    <a:pt x="73" y="175"/>
                  </a:cubicBezTo>
                  <a:cubicBezTo>
                    <a:pt x="72" y="176"/>
                    <a:pt x="71" y="177"/>
                    <a:pt x="70" y="178"/>
                  </a:cubicBezTo>
                  <a:cubicBezTo>
                    <a:pt x="68" y="175"/>
                    <a:pt x="66" y="172"/>
                    <a:pt x="65" y="168"/>
                  </a:cubicBezTo>
                  <a:cubicBezTo>
                    <a:pt x="65" y="168"/>
                    <a:pt x="64" y="167"/>
                    <a:pt x="64" y="167"/>
                  </a:cubicBezTo>
                  <a:cubicBezTo>
                    <a:pt x="63" y="165"/>
                    <a:pt x="63" y="163"/>
                    <a:pt x="63" y="161"/>
                  </a:cubicBezTo>
                  <a:cubicBezTo>
                    <a:pt x="62" y="157"/>
                    <a:pt x="61" y="153"/>
                    <a:pt x="58" y="150"/>
                  </a:cubicBezTo>
                  <a:cubicBezTo>
                    <a:pt x="58" y="149"/>
                    <a:pt x="57" y="148"/>
                    <a:pt x="55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49"/>
                    <a:pt x="52" y="149"/>
                    <a:pt x="52" y="149"/>
                  </a:cubicBezTo>
                  <a:cubicBezTo>
                    <a:pt x="49" y="149"/>
                    <a:pt x="46" y="147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39" y="146"/>
                    <a:pt x="38" y="148"/>
                    <a:pt x="36" y="151"/>
                  </a:cubicBezTo>
                  <a:cubicBezTo>
                    <a:pt x="33" y="156"/>
                    <a:pt x="29" y="160"/>
                    <a:pt x="25" y="165"/>
                  </a:cubicBezTo>
                  <a:cubicBezTo>
                    <a:pt x="21" y="170"/>
                    <a:pt x="17" y="175"/>
                    <a:pt x="14" y="180"/>
                  </a:cubicBezTo>
                  <a:cubicBezTo>
                    <a:pt x="11" y="185"/>
                    <a:pt x="8" y="191"/>
                    <a:pt x="6" y="196"/>
                  </a:cubicBezTo>
                  <a:cubicBezTo>
                    <a:pt x="4" y="199"/>
                    <a:pt x="0" y="203"/>
                    <a:pt x="0" y="207"/>
                  </a:cubicBezTo>
                  <a:cubicBezTo>
                    <a:pt x="0" y="209"/>
                    <a:pt x="4" y="213"/>
                    <a:pt x="8" y="213"/>
                  </a:cubicBezTo>
                  <a:cubicBezTo>
                    <a:pt x="8" y="213"/>
                    <a:pt x="8" y="213"/>
                    <a:pt x="9" y="213"/>
                  </a:cubicBezTo>
                  <a:cubicBezTo>
                    <a:pt x="18" y="220"/>
                    <a:pt x="28" y="227"/>
                    <a:pt x="38" y="233"/>
                  </a:cubicBezTo>
                  <a:cubicBezTo>
                    <a:pt x="39" y="233"/>
                    <a:pt x="41" y="234"/>
                    <a:pt x="42" y="235"/>
                  </a:cubicBezTo>
                  <a:cubicBezTo>
                    <a:pt x="47" y="238"/>
                    <a:pt x="53" y="241"/>
                    <a:pt x="58" y="244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4"/>
                  </a:cubicBezTo>
                  <a:cubicBezTo>
                    <a:pt x="63" y="245"/>
                    <a:pt x="65" y="246"/>
                    <a:pt x="67" y="247"/>
                  </a:cubicBezTo>
                  <a:cubicBezTo>
                    <a:pt x="67" y="247"/>
                    <a:pt x="67" y="247"/>
                    <a:pt x="68" y="247"/>
                  </a:cubicBezTo>
                  <a:cubicBezTo>
                    <a:pt x="69" y="248"/>
                    <a:pt x="71" y="249"/>
                    <a:pt x="73" y="250"/>
                  </a:cubicBezTo>
                  <a:cubicBezTo>
                    <a:pt x="73" y="250"/>
                    <a:pt x="73" y="250"/>
                    <a:pt x="74" y="250"/>
                  </a:cubicBezTo>
                  <a:cubicBezTo>
                    <a:pt x="74" y="250"/>
                    <a:pt x="75" y="249"/>
                    <a:pt x="75" y="249"/>
                  </a:cubicBezTo>
                  <a:cubicBezTo>
                    <a:pt x="78" y="250"/>
                    <a:pt x="81" y="250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51"/>
                    <a:pt x="84" y="250"/>
                    <a:pt x="85" y="250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49"/>
                    <a:pt x="86" y="249"/>
                    <a:pt x="86" y="249"/>
                  </a:cubicBezTo>
                  <a:cubicBezTo>
                    <a:pt x="88" y="246"/>
                    <a:pt x="87" y="242"/>
                    <a:pt x="86" y="239"/>
                  </a:cubicBezTo>
                  <a:cubicBezTo>
                    <a:pt x="85" y="238"/>
                    <a:pt x="85" y="238"/>
                    <a:pt x="85" y="237"/>
                  </a:cubicBezTo>
                  <a:cubicBezTo>
                    <a:pt x="85" y="233"/>
                    <a:pt x="85" y="229"/>
                    <a:pt x="82" y="22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0" y="217"/>
                    <a:pt x="76" y="208"/>
                    <a:pt x="72" y="200"/>
                  </a:cubicBezTo>
                  <a:cubicBezTo>
                    <a:pt x="83" y="197"/>
                    <a:pt x="90" y="186"/>
                    <a:pt x="95" y="176"/>
                  </a:cubicBezTo>
                  <a:cubicBezTo>
                    <a:pt x="98" y="172"/>
                    <a:pt x="101" y="169"/>
                    <a:pt x="103" y="164"/>
                  </a:cubicBezTo>
                  <a:cubicBezTo>
                    <a:pt x="109" y="149"/>
                    <a:pt x="109" y="130"/>
                    <a:pt x="106" y="114"/>
                  </a:cubicBezTo>
                  <a:cubicBezTo>
                    <a:pt x="101" y="87"/>
                    <a:pt x="85" y="65"/>
                    <a:pt x="60" y="54"/>
                  </a:cubicBezTo>
                  <a:cubicBezTo>
                    <a:pt x="69" y="39"/>
                    <a:pt x="68" y="20"/>
                    <a:pt x="83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9" y="10"/>
                    <a:pt x="94" y="11"/>
                    <a:pt x="99" y="11"/>
                  </a:cubicBezTo>
                  <a:cubicBezTo>
                    <a:pt x="115" y="17"/>
                    <a:pt x="129" y="34"/>
                    <a:pt x="138" y="46"/>
                  </a:cubicBezTo>
                  <a:cubicBezTo>
                    <a:pt x="146" y="57"/>
                    <a:pt x="151" y="70"/>
                    <a:pt x="156" y="82"/>
                  </a:cubicBezTo>
                  <a:cubicBezTo>
                    <a:pt x="161" y="96"/>
                    <a:pt x="164" y="111"/>
                    <a:pt x="165" y="126"/>
                  </a:cubicBezTo>
                  <a:cubicBezTo>
                    <a:pt x="167" y="149"/>
                    <a:pt x="161" y="171"/>
                    <a:pt x="144" y="187"/>
                  </a:cubicBezTo>
                  <a:cubicBezTo>
                    <a:pt x="128" y="201"/>
                    <a:pt x="107" y="207"/>
                    <a:pt x="86" y="207"/>
                  </a:cubicBezTo>
                  <a:cubicBezTo>
                    <a:pt x="86" y="207"/>
                    <a:pt x="85" y="207"/>
                    <a:pt x="84" y="207"/>
                  </a:cubicBezTo>
                  <a:cubicBezTo>
                    <a:pt x="84" y="207"/>
                    <a:pt x="84" y="207"/>
                    <a:pt x="84" y="207"/>
                  </a:cubicBezTo>
                  <a:cubicBezTo>
                    <a:pt x="81" y="207"/>
                    <a:pt x="81" y="212"/>
                    <a:pt x="84" y="212"/>
                  </a:cubicBezTo>
                  <a:cubicBezTo>
                    <a:pt x="85" y="212"/>
                    <a:pt x="85" y="212"/>
                    <a:pt x="86" y="212"/>
                  </a:cubicBezTo>
                  <a:cubicBezTo>
                    <a:pt x="106" y="212"/>
                    <a:pt x="127" y="207"/>
                    <a:pt x="143" y="194"/>
                  </a:cubicBezTo>
                  <a:cubicBezTo>
                    <a:pt x="160" y="181"/>
                    <a:pt x="169" y="162"/>
                    <a:pt x="171" y="141"/>
                  </a:cubicBezTo>
                  <a:cubicBezTo>
                    <a:pt x="173" y="112"/>
                    <a:pt x="163" y="82"/>
                    <a:pt x="150" y="57"/>
                  </a:cubicBezTo>
                  <a:cubicBezTo>
                    <a:pt x="142" y="42"/>
                    <a:pt x="130" y="2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2"/>
                    <a:pt x="112" y="11"/>
                    <a:pt x="109" y="9"/>
                  </a:cubicBezTo>
                  <a:cubicBezTo>
                    <a:pt x="109" y="8"/>
                    <a:pt x="109" y="7"/>
                    <a:pt x="107" y="7"/>
                  </a:cubicBezTo>
                  <a:cubicBezTo>
                    <a:pt x="106" y="7"/>
                    <a:pt x="105" y="7"/>
                    <a:pt x="103" y="7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96" y="3"/>
                    <a:pt x="90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6" y="0"/>
                    <a:pt x="7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6"/>
            <p:cNvSpPr>
              <a:spLocks noEditPoints="1"/>
            </p:cNvSpPr>
            <p:nvPr/>
          </p:nvSpPr>
          <p:spPr bwMode="auto">
            <a:xfrm>
              <a:off x="3010048" y="3885776"/>
              <a:ext cx="839788" cy="573088"/>
            </a:xfrm>
            <a:custGeom>
              <a:avLst/>
              <a:gdLst>
                <a:gd name="T0" fmla="*/ 98 w 198"/>
                <a:gd name="T1" fmla="*/ 79 h 135"/>
                <a:gd name="T2" fmla="*/ 107 w 198"/>
                <a:gd name="T3" fmla="*/ 80 h 135"/>
                <a:gd name="T4" fmla="*/ 97 w 198"/>
                <a:gd name="T5" fmla="*/ 79 h 135"/>
                <a:gd name="T6" fmla="*/ 99 w 198"/>
                <a:gd name="T7" fmla="*/ 77 h 135"/>
                <a:gd name="T8" fmla="*/ 101 w 198"/>
                <a:gd name="T9" fmla="*/ 74 h 135"/>
                <a:gd name="T10" fmla="*/ 107 w 198"/>
                <a:gd name="T11" fmla="*/ 75 h 135"/>
                <a:gd name="T12" fmla="*/ 62 w 198"/>
                <a:gd name="T13" fmla="*/ 72 h 135"/>
                <a:gd name="T14" fmla="*/ 79 w 198"/>
                <a:gd name="T15" fmla="*/ 77 h 135"/>
                <a:gd name="T16" fmla="*/ 114 w 198"/>
                <a:gd name="T17" fmla="*/ 73 h 135"/>
                <a:gd name="T18" fmla="*/ 127 w 198"/>
                <a:gd name="T19" fmla="*/ 70 h 135"/>
                <a:gd name="T20" fmla="*/ 62 w 198"/>
                <a:gd name="T21" fmla="*/ 69 h 135"/>
                <a:gd name="T22" fmla="*/ 60 w 198"/>
                <a:gd name="T23" fmla="*/ 66 h 135"/>
                <a:gd name="T24" fmla="*/ 47 w 198"/>
                <a:gd name="T25" fmla="*/ 61 h 135"/>
                <a:gd name="T26" fmla="*/ 57 w 198"/>
                <a:gd name="T27" fmla="*/ 59 h 135"/>
                <a:gd name="T28" fmla="*/ 145 w 198"/>
                <a:gd name="T29" fmla="*/ 55 h 135"/>
                <a:gd name="T30" fmla="*/ 194 w 198"/>
                <a:gd name="T31" fmla="*/ 62 h 135"/>
                <a:gd name="T32" fmla="*/ 195 w 198"/>
                <a:gd name="T33" fmla="*/ 62 h 135"/>
                <a:gd name="T34" fmla="*/ 189 w 198"/>
                <a:gd name="T35" fmla="*/ 49 h 135"/>
                <a:gd name="T36" fmla="*/ 147 w 198"/>
                <a:gd name="T37" fmla="*/ 44 h 135"/>
                <a:gd name="T38" fmla="*/ 185 w 198"/>
                <a:gd name="T39" fmla="*/ 43 h 135"/>
                <a:gd name="T40" fmla="*/ 174 w 198"/>
                <a:gd name="T41" fmla="*/ 39 h 135"/>
                <a:gd name="T42" fmla="*/ 152 w 198"/>
                <a:gd name="T43" fmla="*/ 41 h 135"/>
                <a:gd name="T44" fmla="*/ 166 w 198"/>
                <a:gd name="T45" fmla="*/ 36 h 135"/>
                <a:gd name="T46" fmla="*/ 154 w 198"/>
                <a:gd name="T47" fmla="*/ 36 h 135"/>
                <a:gd name="T48" fmla="*/ 157 w 198"/>
                <a:gd name="T49" fmla="*/ 33 h 135"/>
                <a:gd name="T50" fmla="*/ 160 w 198"/>
                <a:gd name="T51" fmla="*/ 33 h 135"/>
                <a:gd name="T52" fmla="*/ 64 w 198"/>
                <a:gd name="T53" fmla="*/ 32 h 135"/>
                <a:gd name="T54" fmla="*/ 73 w 198"/>
                <a:gd name="T55" fmla="*/ 36 h 135"/>
                <a:gd name="T56" fmla="*/ 76 w 198"/>
                <a:gd name="T57" fmla="*/ 38 h 135"/>
                <a:gd name="T58" fmla="*/ 71 w 198"/>
                <a:gd name="T59" fmla="*/ 35 h 135"/>
                <a:gd name="T60" fmla="*/ 67 w 198"/>
                <a:gd name="T61" fmla="*/ 30 h 135"/>
                <a:gd name="T62" fmla="*/ 73 w 198"/>
                <a:gd name="T63" fmla="*/ 28 h 135"/>
                <a:gd name="T64" fmla="*/ 58 w 198"/>
                <a:gd name="T65" fmla="*/ 15 h 135"/>
                <a:gd name="T66" fmla="*/ 5 w 198"/>
                <a:gd name="T67" fmla="*/ 59 h 135"/>
                <a:gd name="T68" fmla="*/ 24 w 198"/>
                <a:gd name="T69" fmla="*/ 26 h 135"/>
                <a:gd name="T70" fmla="*/ 74 w 198"/>
                <a:gd name="T71" fmla="*/ 42 h 135"/>
                <a:gd name="T72" fmla="*/ 12 w 198"/>
                <a:gd name="T73" fmla="*/ 63 h 135"/>
                <a:gd name="T74" fmla="*/ 47 w 198"/>
                <a:gd name="T75" fmla="*/ 18 h 135"/>
                <a:gd name="T76" fmla="*/ 37 w 198"/>
                <a:gd name="T77" fmla="*/ 14 h 135"/>
                <a:gd name="T78" fmla="*/ 45 w 198"/>
                <a:gd name="T79" fmla="*/ 18 h 135"/>
                <a:gd name="T80" fmla="*/ 47 w 198"/>
                <a:gd name="T81" fmla="*/ 13 h 135"/>
                <a:gd name="T82" fmla="*/ 41 w 198"/>
                <a:gd name="T83" fmla="*/ 6 h 135"/>
                <a:gd name="T84" fmla="*/ 34 w 198"/>
                <a:gd name="T85" fmla="*/ 3 h 135"/>
                <a:gd name="T86" fmla="*/ 15 w 198"/>
                <a:gd name="T87" fmla="*/ 30 h 135"/>
                <a:gd name="T88" fmla="*/ 1 w 198"/>
                <a:gd name="T89" fmla="*/ 57 h 135"/>
                <a:gd name="T90" fmla="*/ 5 w 198"/>
                <a:gd name="T91" fmla="*/ 69 h 135"/>
                <a:gd name="T92" fmla="*/ 59 w 198"/>
                <a:gd name="T93" fmla="*/ 75 h 135"/>
                <a:gd name="T94" fmla="*/ 190 w 198"/>
                <a:gd name="T95" fmla="*/ 66 h 135"/>
                <a:gd name="T96" fmla="*/ 50 w 198"/>
                <a:gd name="T97" fmla="*/ 113 h 135"/>
                <a:gd name="T98" fmla="*/ 92 w 198"/>
                <a:gd name="T99" fmla="*/ 135 h 135"/>
                <a:gd name="T100" fmla="*/ 192 w 198"/>
                <a:gd name="T101" fmla="*/ 84 h 135"/>
                <a:gd name="T102" fmla="*/ 191 w 198"/>
                <a:gd name="T103" fmla="*/ 45 h 135"/>
                <a:gd name="T104" fmla="*/ 156 w 198"/>
                <a:gd name="T105" fmla="*/ 30 h 135"/>
                <a:gd name="T106" fmla="*/ 142 w 198"/>
                <a:gd name="T107" fmla="*/ 42 h 135"/>
                <a:gd name="T108" fmla="*/ 107 w 198"/>
                <a:gd name="T109" fmla="*/ 71 h 135"/>
                <a:gd name="T110" fmla="*/ 59 w 198"/>
                <a:gd name="T111" fmla="*/ 58 h 135"/>
                <a:gd name="T112" fmla="*/ 81 w 198"/>
                <a:gd name="T113" fmla="*/ 43 h 135"/>
                <a:gd name="T114" fmla="*/ 43 w 198"/>
                <a:gd name="T11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35">
                  <a:moveTo>
                    <a:pt x="93" y="81"/>
                  </a:moveTo>
                  <a:cubicBezTo>
                    <a:pt x="89" y="81"/>
                    <a:pt x="86" y="81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90" y="81"/>
                    <a:pt x="94" y="81"/>
                  </a:cubicBezTo>
                  <a:cubicBezTo>
                    <a:pt x="94" y="81"/>
                    <a:pt x="93" y="81"/>
                    <a:pt x="93" y="81"/>
                  </a:cubicBezTo>
                  <a:moveTo>
                    <a:pt x="98" y="79"/>
                  </a:moveTo>
                  <a:cubicBezTo>
                    <a:pt x="99" y="79"/>
                    <a:pt x="99" y="79"/>
                    <a:pt x="100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6" y="80"/>
                    <a:pt x="105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5" y="81"/>
                    <a:pt x="96" y="81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7" y="80"/>
                    <a:pt x="97" y="79"/>
                  </a:cubicBezTo>
                  <a:cubicBezTo>
                    <a:pt x="97" y="79"/>
                    <a:pt x="98" y="79"/>
                    <a:pt x="98" y="79"/>
                  </a:cubicBezTo>
                  <a:moveTo>
                    <a:pt x="99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6"/>
                    <a:pt x="101" y="76"/>
                    <a:pt x="102" y="76"/>
                  </a:cubicBezTo>
                  <a:cubicBezTo>
                    <a:pt x="101" y="77"/>
                    <a:pt x="100" y="77"/>
                    <a:pt x="99" y="77"/>
                  </a:cubicBezTo>
                  <a:moveTo>
                    <a:pt x="113" y="76"/>
                  </a:moveTo>
                  <a:cubicBezTo>
                    <a:pt x="115" y="75"/>
                    <a:pt x="116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8" y="75"/>
                    <a:pt x="118" y="75"/>
                    <a:pt x="117" y="75"/>
                  </a:cubicBezTo>
                  <a:cubicBezTo>
                    <a:pt x="116" y="76"/>
                    <a:pt x="115" y="76"/>
                    <a:pt x="113" y="76"/>
                  </a:cubicBezTo>
                  <a:moveTo>
                    <a:pt x="101" y="74"/>
                  </a:moveTo>
                  <a:cubicBezTo>
                    <a:pt x="102" y="74"/>
                    <a:pt x="103" y="74"/>
                    <a:pt x="103" y="74"/>
                  </a:cubicBezTo>
                  <a:cubicBezTo>
                    <a:pt x="104" y="74"/>
                    <a:pt x="104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4" y="75"/>
                    <a:pt x="103" y="74"/>
                    <a:pt x="103" y="74"/>
                  </a:cubicBezTo>
                  <a:cubicBezTo>
                    <a:pt x="102" y="74"/>
                    <a:pt x="102" y="74"/>
                    <a:pt x="101" y="74"/>
                  </a:cubicBezTo>
                  <a:moveTo>
                    <a:pt x="107" y="75"/>
                  </a:move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9" y="74"/>
                    <a:pt x="110" y="74"/>
                    <a:pt x="112" y="74"/>
                  </a:cubicBezTo>
                  <a:cubicBezTo>
                    <a:pt x="110" y="75"/>
                    <a:pt x="109" y="75"/>
                    <a:pt x="107" y="75"/>
                  </a:cubicBezTo>
                  <a:moveTo>
                    <a:pt x="77" y="77"/>
                  </a:moveTo>
                  <a:cubicBezTo>
                    <a:pt x="72" y="76"/>
                    <a:pt x="66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5" y="73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4"/>
                    <a:pt x="68" y="73"/>
                    <a:pt x="67" y="72"/>
                  </a:cubicBezTo>
                  <a:cubicBezTo>
                    <a:pt x="71" y="74"/>
                    <a:pt x="75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moveTo>
                    <a:pt x="116" y="72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18" y="72"/>
                    <a:pt x="120" y="71"/>
                    <a:pt x="121" y="71"/>
                  </a:cubicBezTo>
                  <a:cubicBezTo>
                    <a:pt x="120" y="72"/>
                    <a:pt x="118" y="72"/>
                    <a:pt x="116" y="73"/>
                  </a:cubicBezTo>
                  <a:cubicBezTo>
                    <a:pt x="116" y="73"/>
                    <a:pt x="115" y="73"/>
                    <a:pt x="114" y="73"/>
                  </a:cubicBezTo>
                  <a:cubicBezTo>
                    <a:pt x="113" y="73"/>
                    <a:pt x="111" y="72"/>
                    <a:pt x="110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3" y="72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6" y="72"/>
                    <a:pt x="116" y="72"/>
                  </a:cubicBezTo>
                  <a:moveTo>
                    <a:pt x="127" y="70"/>
                  </a:moveTo>
                  <a:cubicBezTo>
                    <a:pt x="127" y="69"/>
                    <a:pt x="127" y="69"/>
                    <a:pt x="127" y="69"/>
                  </a:cubicBezTo>
                  <a:cubicBezTo>
                    <a:pt x="128" y="69"/>
                    <a:pt x="128" y="68"/>
                    <a:pt x="129" y="68"/>
                  </a:cubicBezTo>
                  <a:cubicBezTo>
                    <a:pt x="129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9" y="69"/>
                    <a:pt x="128" y="69"/>
                    <a:pt x="127" y="70"/>
                  </a:cubicBezTo>
                  <a:moveTo>
                    <a:pt x="62" y="69"/>
                  </a:moveTo>
                  <a:cubicBezTo>
                    <a:pt x="61" y="68"/>
                    <a:pt x="60" y="67"/>
                    <a:pt x="58" y="66"/>
                  </a:cubicBezTo>
                  <a:cubicBezTo>
                    <a:pt x="58" y="66"/>
                    <a:pt x="57" y="66"/>
                    <a:pt x="56" y="65"/>
                  </a:cubicBezTo>
                  <a:cubicBezTo>
                    <a:pt x="56" y="65"/>
                    <a:pt x="55" y="64"/>
                    <a:pt x="55" y="63"/>
                  </a:cubicBezTo>
                  <a:cubicBezTo>
                    <a:pt x="54" y="63"/>
                    <a:pt x="54" y="62"/>
                    <a:pt x="53" y="62"/>
                  </a:cubicBezTo>
                  <a:cubicBezTo>
                    <a:pt x="55" y="63"/>
                    <a:pt x="56" y="63"/>
                    <a:pt x="57" y="64"/>
                  </a:cubicBezTo>
                  <a:cubicBezTo>
                    <a:pt x="58" y="65"/>
                    <a:pt x="59" y="65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8"/>
                    <a:pt x="61" y="68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moveTo>
                    <a:pt x="54" y="69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1" y="67"/>
                    <a:pt x="49" y="64"/>
                    <a:pt x="47" y="61"/>
                  </a:cubicBezTo>
                  <a:cubicBezTo>
                    <a:pt x="50" y="63"/>
                    <a:pt x="52" y="66"/>
                    <a:pt x="54" y="69"/>
                  </a:cubicBezTo>
                  <a:moveTo>
                    <a:pt x="141" y="61"/>
                  </a:moveTo>
                  <a:cubicBezTo>
                    <a:pt x="142" y="60"/>
                    <a:pt x="142" y="59"/>
                    <a:pt x="143" y="5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0"/>
                    <a:pt x="142" y="61"/>
                    <a:pt x="141" y="61"/>
                  </a:cubicBezTo>
                  <a:moveTo>
                    <a:pt x="57" y="59"/>
                  </a:moveTo>
                  <a:cubicBezTo>
                    <a:pt x="56" y="58"/>
                    <a:pt x="56" y="58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6" y="58"/>
                    <a:pt x="57" y="58"/>
                    <a:pt x="57" y="59"/>
                  </a:cubicBezTo>
                  <a:moveTo>
                    <a:pt x="145" y="55"/>
                  </a:move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4"/>
                    <a:pt x="146" y="55"/>
                  </a:cubicBezTo>
                  <a:cubicBezTo>
                    <a:pt x="145" y="55"/>
                    <a:pt x="145" y="55"/>
                    <a:pt x="145" y="55"/>
                  </a:cubicBezTo>
                  <a:moveTo>
                    <a:pt x="194" y="62"/>
                  </a:moveTo>
                  <a:cubicBezTo>
                    <a:pt x="194" y="60"/>
                    <a:pt x="194" y="58"/>
                    <a:pt x="194" y="56"/>
                  </a:cubicBezTo>
                  <a:cubicBezTo>
                    <a:pt x="194" y="55"/>
                    <a:pt x="193" y="55"/>
                    <a:pt x="192" y="54"/>
                  </a:cubicBezTo>
                  <a:cubicBezTo>
                    <a:pt x="192" y="52"/>
                    <a:pt x="192" y="50"/>
                    <a:pt x="192" y="48"/>
                  </a:cubicBezTo>
                  <a:cubicBezTo>
                    <a:pt x="194" y="50"/>
                    <a:pt x="195" y="52"/>
                    <a:pt x="196" y="56"/>
                  </a:cubicBezTo>
                  <a:cubicBezTo>
                    <a:pt x="196" y="58"/>
                    <a:pt x="196" y="60"/>
                    <a:pt x="195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5" y="62"/>
                    <a:pt x="194" y="62"/>
                    <a:pt x="194" y="62"/>
                  </a:cubicBezTo>
                  <a:moveTo>
                    <a:pt x="190" y="60"/>
                  </a:moveTo>
                  <a:cubicBezTo>
                    <a:pt x="189" y="59"/>
                    <a:pt x="189" y="58"/>
                    <a:pt x="188" y="58"/>
                  </a:cubicBezTo>
                  <a:cubicBezTo>
                    <a:pt x="187" y="56"/>
                    <a:pt x="187" y="54"/>
                    <a:pt x="187" y="52"/>
                  </a:cubicBezTo>
                  <a:cubicBezTo>
                    <a:pt x="187" y="49"/>
                    <a:pt x="187" y="47"/>
                    <a:pt x="187" y="45"/>
                  </a:cubicBezTo>
                  <a:cubicBezTo>
                    <a:pt x="188" y="46"/>
                    <a:pt x="189" y="47"/>
                    <a:pt x="189" y="49"/>
                  </a:cubicBezTo>
                  <a:cubicBezTo>
                    <a:pt x="190" y="51"/>
                    <a:pt x="190" y="53"/>
                    <a:pt x="190" y="56"/>
                  </a:cubicBezTo>
                  <a:cubicBezTo>
                    <a:pt x="190" y="56"/>
                    <a:pt x="190" y="56"/>
                    <a:pt x="190" y="57"/>
                  </a:cubicBezTo>
                  <a:cubicBezTo>
                    <a:pt x="190" y="58"/>
                    <a:pt x="190" y="59"/>
                    <a:pt x="190" y="60"/>
                  </a:cubicBezTo>
                  <a:moveTo>
                    <a:pt x="146" y="46"/>
                  </a:moveTo>
                  <a:cubicBezTo>
                    <a:pt x="146" y="44"/>
                    <a:pt x="146" y="43"/>
                    <a:pt x="147" y="41"/>
                  </a:cubicBezTo>
                  <a:cubicBezTo>
                    <a:pt x="147" y="42"/>
                    <a:pt x="147" y="43"/>
                    <a:pt x="147" y="44"/>
                  </a:cubicBezTo>
                  <a:cubicBezTo>
                    <a:pt x="147" y="44"/>
                    <a:pt x="146" y="45"/>
                    <a:pt x="146" y="46"/>
                  </a:cubicBezTo>
                  <a:moveTo>
                    <a:pt x="185" y="56"/>
                  </a:moveTo>
                  <a:cubicBezTo>
                    <a:pt x="184" y="55"/>
                    <a:pt x="183" y="55"/>
                    <a:pt x="181" y="54"/>
                  </a:cubicBezTo>
                  <a:cubicBezTo>
                    <a:pt x="181" y="52"/>
                    <a:pt x="181" y="49"/>
                    <a:pt x="181" y="47"/>
                  </a:cubicBezTo>
                  <a:cubicBezTo>
                    <a:pt x="180" y="45"/>
                    <a:pt x="180" y="43"/>
                    <a:pt x="180" y="41"/>
                  </a:cubicBezTo>
                  <a:cubicBezTo>
                    <a:pt x="181" y="42"/>
                    <a:pt x="183" y="42"/>
                    <a:pt x="185" y="43"/>
                  </a:cubicBezTo>
                  <a:cubicBezTo>
                    <a:pt x="184" y="46"/>
                    <a:pt x="185" y="50"/>
                    <a:pt x="185" y="53"/>
                  </a:cubicBezTo>
                  <a:cubicBezTo>
                    <a:pt x="185" y="54"/>
                    <a:pt x="185" y="55"/>
                    <a:pt x="185" y="56"/>
                  </a:cubicBezTo>
                  <a:moveTo>
                    <a:pt x="179" y="53"/>
                  </a:moveTo>
                  <a:cubicBezTo>
                    <a:pt x="178" y="52"/>
                    <a:pt x="176" y="52"/>
                    <a:pt x="175" y="51"/>
                  </a:cubicBezTo>
                  <a:cubicBezTo>
                    <a:pt x="175" y="49"/>
                    <a:pt x="174" y="48"/>
                    <a:pt x="174" y="46"/>
                  </a:cubicBezTo>
                  <a:cubicBezTo>
                    <a:pt x="174" y="43"/>
                    <a:pt x="174" y="41"/>
                    <a:pt x="174" y="39"/>
                  </a:cubicBezTo>
                  <a:cubicBezTo>
                    <a:pt x="175" y="39"/>
                    <a:pt x="176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4"/>
                    <a:pt x="179" y="47"/>
                    <a:pt x="179" y="50"/>
                  </a:cubicBezTo>
                  <a:cubicBezTo>
                    <a:pt x="179" y="51"/>
                    <a:pt x="179" y="52"/>
                    <a:pt x="179" y="53"/>
                  </a:cubicBezTo>
                  <a:moveTo>
                    <a:pt x="152" y="41"/>
                  </a:moveTo>
                  <a:cubicBezTo>
                    <a:pt x="152" y="40"/>
                    <a:pt x="151" y="39"/>
                    <a:pt x="151" y="38"/>
                  </a:cubicBezTo>
                  <a:cubicBezTo>
                    <a:pt x="151" y="38"/>
                    <a:pt x="151" y="37"/>
                    <a:pt x="152" y="37"/>
                  </a:cubicBezTo>
                  <a:cubicBezTo>
                    <a:pt x="152" y="41"/>
                    <a:pt x="152" y="41"/>
                    <a:pt x="152" y="41"/>
                  </a:cubicBezTo>
                  <a:moveTo>
                    <a:pt x="173" y="51"/>
                  </a:moveTo>
                  <a:cubicBezTo>
                    <a:pt x="171" y="50"/>
                    <a:pt x="170" y="50"/>
                    <a:pt x="169" y="49"/>
                  </a:cubicBezTo>
                  <a:cubicBezTo>
                    <a:pt x="167" y="45"/>
                    <a:pt x="166" y="40"/>
                    <a:pt x="166" y="36"/>
                  </a:cubicBezTo>
                  <a:cubicBezTo>
                    <a:pt x="168" y="37"/>
                    <a:pt x="170" y="37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1"/>
                    <a:pt x="171" y="44"/>
                    <a:pt x="172" y="47"/>
                  </a:cubicBezTo>
                  <a:cubicBezTo>
                    <a:pt x="172" y="48"/>
                    <a:pt x="172" y="49"/>
                    <a:pt x="173" y="51"/>
                  </a:cubicBezTo>
                  <a:moveTo>
                    <a:pt x="154" y="42"/>
                  </a:move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5"/>
                    <a:pt x="158" y="38"/>
                    <a:pt x="158" y="40"/>
                  </a:cubicBezTo>
                  <a:cubicBezTo>
                    <a:pt x="159" y="42"/>
                    <a:pt x="159" y="44"/>
                    <a:pt x="161" y="45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2" y="46"/>
                    <a:pt x="163" y="44"/>
                    <a:pt x="162" y="44"/>
                  </a:cubicBezTo>
                  <a:cubicBezTo>
                    <a:pt x="161" y="43"/>
                    <a:pt x="161" y="40"/>
                    <a:pt x="160" y="38"/>
                  </a:cubicBezTo>
                  <a:cubicBezTo>
                    <a:pt x="160" y="37"/>
                    <a:pt x="160" y="35"/>
                    <a:pt x="160" y="33"/>
                  </a:cubicBezTo>
                  <a:cubicBezTo>
                    <a:pt x="161" y="34"/>
                    <a:pt x="162" y="34"/>
                    <a:pt x="164" y="35"/>
                  </a:cubicBezTo>
                  <a:cubicBezTo>
                    <a:pt x="164" y="39"/>
                    <a:pt x="165" y="44"/>
                    <a:pt x="166" y="48"/>
                  </a:cubicBezTo>
                  <a:cubicBezTo>
                    <a:pt x="162" y="47"/>
                    <a:pt x="159" y="45"/>
                    <a:pt x="155" y="43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moveTo>
                    <a:pt x="64" y="32"/>
                  </a:moveTo>
                  <a:cubicBezTo>
                    <a:pt x="63" y="32"/>
                    <a:pt x="62" y="31"/>
                    <a:pt x="61" y="31"/>
                  </a:cubicBezTo>
                  <a:cubicBezTo>
                    <a:pt x="59" y="30"/>
                    <a:pt x="58" y="29"/>
                    <a:pt x="57" y="29"/>
                  </a:cubicBezTo>
                  <a:cubicBezTo>
                    <a:pt x="60" y="30"/>
                    <a:pt x="62" y="31"/>
                    <a:pt x="64" y="32"/>
                  </a:cubicBezTo>
                  <a:moveTo>
                    <a:pt x="75" y="37"/>
                  </a:moveTo>
                  <a:cubicBezTo>
                    <a:pt x="74" y="37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3"/>
                    <a:pt x="74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30"/>
                    <a:pt x="78" y="31"/>
                  </a:cubicBezTo>
                  <a:cubicBezTo>
                    <a:pt x="81" y="33"/>
                    <a:pt x="79" y="36"/>
                    <a:pt x="78" y="39"/>
                  </a:cubicBezTo>
                  <a:cubicBezTo>
                    <a:pt x="78" y="39"/>
                    <a:pt x="77" y="39"/>
                    <a:pt x="76" y="38"/>
                  </a:cubicBezTo>
                  <a:cubicBezTo>
                    <a:pt x="77" y="37"/>
                    <a:pt x="77" y="37"/>
                    <a:pt x="77" y="36"/>
                  </a:cubicBezTo>
                  <a:cubicBezTo>
                    <a:pt x="77" y="35"/>
                    <a:pt x="77" y="34"/>
                    <a:pt x="78" y="33"/>
                  </a:cubicBezTo>
                  <a:cubicBezTo>
                    <a:pt x="79" y="32"/>
                    <a:pt x="78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5" y="33"/>
                    <a:pt x="76" y="35"/>
                    <a:pt x="75" y="37"/>
                  </a:cubicBezTo>
                  <a:moveTo>
                    <a:pt x="71" y="35"/>
                  </a:moveTo>
                  <a:cubicBezTo>
                    <a:pt x="68" y="32"/>
                    <a:pt x="65" y="30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7"/>
                    <a:pt x="63" y="25"/>
                    <a:pt x="63" y="24"/>
                  </a:cubicBezTo>
                  <a:cubicBezTo>
                    <a:pt x="64" y="23"/>
                    <a:pt x="64" y="22"/>
                    <a:pt x="65" y="21"/>
                  </a:cubicBezTo>
                  <a:cubicBezTo>
                    <a:pt x="66" y="22"/>
                    <a:pt x="68" y="23"/>
                    <a:pt x="69" y="24"/>
                  </a:cubicBezTo>
                  <a:cubicBezTo>
                    <a:pt x="68" y="26"/>
                    <a:pt x="67" y="28"/>
                    <a:pt x="67" y="30"/>
                  </a:cubicBezTo>
                  <a:cubicBezTo>
                    <a:pt x="66" y="31"/>
                    <a:pt x="67" y="31"/>
                    <a:pt x="68" y="31"/>
                  </a:cubicBezTo>
                  <a:cubicBezTo>
                    <a:pt x="68" y="31"/>
                    <a:pt x="68" y="31"/>
                    <a:pt x="69" y="30"/>
                  </a:cubicBezTo>
                  <a:cubicBezTo>
                    <a:pt x="69" y="29"/>
                    <a:pt x="70" y="27"/>
                    <a:pt x="71" y="2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3" y="27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moveTo>
                    <a:pt x="60" y="27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7" y="26"/>
                    <a:pt x="56" y="25"/>
                    <a:pt x="54" y="24"/>
                  </a:cubicBezTo>
                  <a:cubicBezTo>
                    <a:pt x="55" y="21"/>
                    <a:pt x="56" y="18"/>
                    <a:pt x="58" y="15"/>
                  </a:cubicBezTo>
                  <a:cubicBezTo>
                    <a:pt x="60" y="16"/>
                    <a:pt x="61" y="18"/>
                    <a:pt x="63" y="19"/>
                  </a:cubicBezTo>
                  <a:cubicBezTo>
                    <a:pt x="62" y="21"/>
                    <a:pt x="61" y="23"/>
                    <a:pt x="60" y="25"/>
                  </a:cubicBezTo>
                  <a:cubicBezTo>
                    <a:pt x="60" y="26"/>
                    <a:pt x="60" y="26"/>
                    <a:pt x="60" y="27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7"/>
                    <a:pt x="7" y="55"/>
                    <a:pt x="8" y="53"/>
                  </a:cubicBezTo>
                  <a:cubicBezTo>
                    <a:pt x="10" y="50"/>
                    <a:pt x="11" y="48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7" y="37"/>
                    <a:pt x="21" y="31"/>
                    <a:pt x="24" y="26"/>
                  </a:cubicBezTo>
                  <a:cubicBezTo>
                    <a:pt x="27" y="22"/>
                    <a:pt x="30" y="18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4" y="15"/>
                    <a:pt x="34" y="17"/>
                    <a:pt x="36" y="17"/>
                  </a:cubicBezTo>
                  <a:cubicBezTo>
                    <a:pt x="44" y="21"/>
                    <a:pt x="49" y="29"/>
                    <a:pt x="57" y="33"/>
                  </a:cubicBezTo>
                  <a:cubicBezTo>
                    <a:pt x="63" y="36"/>
                    <a:pt x="69" y="38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9" y="42"/>
                    <a:pt x="64" y="44"/>
                    <a:pt x="59" y="46"/>
                  </a:cubicBezTo>
                  <a:cubicBezTo>
                    <a:pt x="56" y="46"/>
                    <a:pt x="54" y="47"/>
                    <a:pt x="51" y="48"/>
                  </a:cubicBezTo>
                  <a:cubicBezTo>
                    <a:pt x="48" y="49"/>
                    <a:pt x="45" y="50"/>
                    <a:pt x="42" y="51"/>
                  </a:cubicBezTo>
                  <a:cubicBezTo>
                    <a:pt x="33" y="56"/>
                    <a:pt x="22" y="57"/>
                    <a:pt x="13" y="62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8" y="64"/>
                    <a:pt x="5" y="64"/>
                    <a:pt x="3" y="65"/>
                  </a:cubicBezTo>
                  <a:moveTo>
                    <a:pt x="52" y="23"/>
                  </a:moveTo>
                  <a:cubicBezTo>
                    <a:pt x="51" y="23"/>
                    <a:pt x="50" y="22"/>
                    <a:pt x="49" y="21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6" y="19"/>
                    <a:pt x="47" y="19"/>
                    <a:pt x="47" y="18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49" y="13"/>
                    <a:pt x="49" y="12"/>
                    <a:pt x="50" y="10"/>
                  </a:cubicBezTo>
                  <a:cubicBezTo>
                    <a:pt x="51" y="11"/>
                    <a:pt x="53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4" y="17"/>
                    <a:pt x="53" y="20"/>
                    <a:pt x="52" y="2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4" y="11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6" y="12"/>
                    <a:pt x="37" y="14"/>
                  </a:cubicBezTo>
                  <a:moveTo>
                    <a:pt x="45" y="18"/>
                  </a:moveTo>
                  <a:cubicBezTo>
                    <a:pt x="44" y="18"/>
                    <a:pt x="44" y="17"/>
                    <a:pt x="43" y="17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2"/>
                    <a:pt x="43" y="10"/>
                    <a:pt x="43" y="7"/>
                  </a:cubicBezTo>
                  <a:cubicBezTo>
                    <a:pt x="44" y="8"/>
                    <a:pt x="46" y="8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6" y="14"/>
                    <a:pt x="45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moveTo>
                    <a:pt x="39" y="13"/>
                  </a:moveTo>
                  <a:cubicBezTo>
                    <a:pt x="38" y="12"/>
                    <a:pt x="38" y="11"/>
                    <a:pt x="37" y="10"/>
                  </a:cubicBezTo>
                  <a:cubicBezTo>
                    <a:pt x="38" y="8"/>
                    <a:pt x="38" y="6"/>
                    <a:pt x="39" y="5"/>
                  </a:cubicBezTo>
                  <a:cubicBezTo>
                    <a:pt x="39" y="5"/>
                    <a:pt x="40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0" y="11"/>
                    <a:pt x="39" y="13"/>
                  </a:cubicBezTo>
                  <a:moveTo>
                    <a:pt x="35" y="8"/>
                  </a:moveTo>
                  <a:cubicBezTo>
                    <a:pt x="35" y="8"/>
                    <a:pt x="34" y="7"/>
                    <a:pt x="34" y="7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2" y="5"/>
                    <a:pt x="33" y="4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6" y="5"/>
                    <a:pt x="36" y="6"/>
                    <a:pt x="35" y="8"/>
                  </a:cubicBezTo>
                  <a:moveTo>
                    <a:pt x="35" y="0"/>
                  </a:moveTo>
                  <a:cubicBezTo>
                    <a:pt x="32" y="0"/>
                    <a:pt x="29" y="4"/>
                    <a:pt x="30" y="7"/>
                  </a:cubicBezTo>
                  <a:cubicBezTo>
                    <a:pt x="24" y="14"/>
                    <a:pt x="19" y="22"/>
                    <a:pt x="15" y="30"/>
                  </a:cubicBezTo>
                  <a:cubicBezTo>
                    <a:pt x="14" y="31"/>
                    <a:pt x="13" y="32"/>
                    <a:pt x="13" y="33"/>
                  </a:cubicBezTo>
                  <a:cubicBezTo>
                    <a:pt x="10" y="37"/>
                    <a:pt x="8" y="42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50"/>
                    <a:pt x="4" y="51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5"/>
                    <a:pt x="2" y="56"/>
                    <a:pt x="1" y="57"/>
                  </a:cubicBezTo>
                  <a:cubicBezTo>
                    <a:pt x="1" y="58"/>
                    <a:pt x="1" y="59"/>
                    <a:pt x="2" y="60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8" y="68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4" y="67"/>
                    <a:pt x="18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7" y="63"/>
                    <a:pt x="34" y="60"/>
                    <a:pt x="40" y="57"/>
                  </a:cubicBezTo>
                  <a:cubicBezTo>
                    <a:pt x="42" y="65"/>
                    <a:pt x="51" y="71"/>
                    <a:pt x="59" y="75"/>
                  </a:cubicBezTo>
                  <a:cubicBezTo>
                    <a:pt x="62" y="77"/>
                    <a:pt x="65" y="79"/>
                    <a:pt x="68" y="81"/>
                  </a:cubicBezTo>
                  <a:cubicBezTo>
                    <a:pt x="76" y="84"/>
                    <a:pt x="84" y="85"/>
                    <a:pt x="92" y="85"/>
                  </a:cubicBezTo>
                  <a:cubicBezTo>
                    <a:pt x="97" y="85"/>
                    <a:pt x="103" y="85"/>
                    <a:pt x="108" y="84"/>
                  </a:cubicBezTo>
                  <a:cubicBezTo>
                    <a:pt x="129" y="80"/>
                    <a:pt x="147" y="67"/>
                    <a:pt x="155" y="47"/>
                  </a:cubicBezTo>
                  <a:cubicBezTo>
                    <a:pt x="166" y="55"/>
                    <a:pt x="182" y="54"/>
                    <a:pt x="190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70"/>
                    <a:pt x="189" y="74"/>
                    <a:pt x="189" y="78"/>
                  </a:cubicBezTo>
                  <a:cubicBezTo>
                    <a:pt x="184" y="91"/>
                    <a:pt x="171" y="101"/>
                    <a:pt x="161" y="109"/>
                  </a:cubicBezTo>
                  <a:cubicBezTo>
                    <a:pt x="152" y="115"/>
                    <a:pt x="142" y="119"/>
                    <a:pt x="133" y="123"/>
                  </a:cubicBezTo>
                  <a:cubicBezTo>
                    <a:pt x="122" y="127"/>
                    <a:pt x="110" y="129"/>
                    <a:pt x="99" y="130"/>
                  </a:cubicBezTo>
                  <a:cubicBezTo>
                    <a:pt x="96" y="130"/>
                    <a:pt x="94" y="131"/>
                    <a:pt x="92" y="131"/>
                  </a:cubicBezTo>
                  <a:cubicBezTo>
                    <a:pt x="76" y="131"/>
                    <a:pt x="61" y="125"/>
                    <a:pt x="50" y="113"/>
                  </a:cubicBezTo>
                  <a:cubicBezTo>
                    <a:pt x="39" y="101"/>
                    <a:pt x="35" y="83"/>
                    <a:pt x="35" y="67"/>
                  </a:cubicBezTo>
                  <a:cubicBezTo>
                    <a:pt x="35" y="65"/>
                    <a:pt x="34" y="64"/>
                    <a:pt x="33" y="64"/>
                  </a:cubicBezTo>
                  <a:cubicBezTo>
                    <a:pt x="32" y="64"/>
                    <a:pt x="31" y="65"/>
                    <a:pt x="31" y="66"/>
                  </a:cubicBezTo>
                  <a:cubicBezTo>
                    <a:pt x="31" y="83"/>
                    <a:pt x="35" y="99"/>
                    <a:pt x="45" y="113"/>
                  </a:cubicBezTo>
                  <a:cubicBezTo>
                    <a:pt x="55" y="126"/>
                    <a:pt x="70" y="133"/>
                    <a:pt x="87" y="134"/>
                  </a:cubicBezTo>
                  <a:cubicBezTo>
                    <a:pt x="89" y="135"/>
                    <a:pt x="90" y="135"/>
                    <a:pt x="92" y="135"/>
                  </a:cubicBezTo>
                  <a:cubicBezTo>
                    <a:pt x="113" y="135"/>
                    <a:pt x="134" y="127"/>
                    <a:pt x="152" y="118"/>
                  </a:cubicBezTo>
                  <a:cubicBezTo>
                    <a:pt x="165" y="112"/>
                    <a:pt x="177" y="102"/>
                    <a:pt x="186" y="9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90"/>
                    <a:pt x="189" y="88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1" y="86"/>
                    <a:pt x="192" y="86"/>
                    <a:pt x="192" y="84"/>
                  </a:cubicBezTo>
                  <a:cubicBezTo>
                    <a:pt x="192" y="83"/>
                    <a:pt x="192" y="82"/>
                    <a:pt x="192" y="81"/>
                  </a:cubicBezTo>
                  <a:cubicBezTo>
                    <a:pt x="192" y="81"/>
                    <a:pt x="193" y="80"/>
                    <a:pt x="193" y="80"/>
                  </a:cubicBezTo>
                  <a:cubicBezTo>
                    <a:pt x="195" y="75"/>
                    <a:pt x="197" y="71"/>
                    <a:pt x="197" y="66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62"/>
                    <a:pt x="198" y="58"/>
                    <a:pt x="198" y="55"/>
                  </a:cubicBezTo>
                  <a:cubicBezTo>
                    <a:pt x="197" y="49"/>
                    <a:pt x="196" y="48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8" y="41"/>
                    <a:pt x="180" y="39"/>
                    <a:pt x="176" y="38"/>
                  </a:cubicBezTo>
                  <a:cubicBezTo>
                    <a:pt x="172" y="36"/>
                    <a:pt x="169" y="35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2" y="32"/>
                    <a:pt x="159" y="31"/>
                    <a:pt x="156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3" y="30"/>
                    <a:pt x="153" y="31"/>
                    <a:pt x="152" y="3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3"/>
                    <a:pt x="145" y="37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5"/>
                    <a:pt x="141" y="46"/>
                    <a:pt x="140" y="46"/>
                  </a:cubicBezTo>
                  <a:cubicBezTo>
                    <a:pt x="138" y="51"/>
                    <a:pt x="134" y="56"/>
                    <a:pt x="130" y="59"/>
                  </a:cubicBezTo>
                  <a:cubicBezTo>
                    <a:pt x="126" y="63"/>
                    <a:pt x="120" y="65"/>
                    <a:pt x="115" y="68"/>
                  </a:cubicBezTo>
                  <a:cubicBezTo>
                    <a:pt x="114" y="68"/>
                    <a:pt x="113" y="69"/>
                    <a:pt x="112" y="69"/>
                  </a:cubicBezTo>
                  <a:cubicBezTo>
                    <a:pt x="110" y="70"/>
                    <a:pt x="108" y="70"/>
                    <a:pt x="107" y="71"/>
                  </a:cubicBezTo>
                  <a:cubicBezTo>
                    <a:pt x="103" y="71"/>
                    <a:pt x="100" y="71"/>
                    <a:pt x="97" y="71"/>
                  </a:cubicBezTo>
                  <a:cubicBezTo>
                    <a:pt x="95" y="71"/>
                    <a:pt x="93" y="71"/>
                    <a:pt x="91" y="71"/>
                  </a:cubicBezTo>
                  <a:cubicBezTo>
                    <a:pt x="89" y="71"/>
                    <a:pt x="86" y="71"/>
                    <a:pt x="84" y="71"/>
                  </a:cubicBezTo>
                  <a:cubicBezTo>
                    <a:pt x="82" y="70"/>
                    <a:pt x="80" y="69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1" y="67"/>
                    <a:pt x="64" y="62"/>
                    <a:pt x="59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60" y="54"/>
                    <a:pt x="62" y="52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0"/>
                    <a:pt x="69" y="50"/>
                    <a:pt x="71" y="49"/>
                  </a:cubicBezTo>
                  <a:cubicBezTo>
                    <a:pt x="74" y="49"/>
                    <a:pt x="77" y="48"/>
                    <a:pt x="79" y="46"/>
                  </a:cubicBezTo>
                  <a:cubicBezTo>
                    <a:pt x="81" y="46"/>
                    <a:pt x="82" y="44"/>
                    <a:pt x="81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39"/>
                    <a:pt x="82" y="37"/>
                    <a:pt x="82" y="34"/>
                  </a:cubicBezTo>
                  <a:cubicBezTo>
                    <a:pt x="82" y="31"/>
                    <a:pt x="81" y="30"/>
                    <a:pt x="79" y="29"/>
                  </a:cubicBezTo>
                  <a:cubicBezTo>
                    <a:pt x="75" y="26"/>
                    <a:pt x="71" y="23"/>
                    <a:pt x="67" y="20"/>
                  </a:cubicBezTo>
                  <a:cubicBezTo>
                    <a:pt x="63" y="17"/>
                    <a:pt x="60" y="13"/>
                    <a:pt x="56" y="11"/>
                  </a:cubicBezTo>
                  <a:cubicBezTo>
                    <a:pt x="52" y="9"/>
                    <a:pt x="47" y="7"/>
                    <a:pt x="43" y="5"/>
                  </a:cubicBezTo>
                  <a:cubicBezTo>
                    <a:pt x="41" y="4"/>
                    <a:pt x="38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87"/>
            <p:cNvSpPr>
              <a:spLocks noEditPoints="1"/>
            </p:cNvSpPr>
            <p:nvPr/>
          </p:nvSpPr>
          <p:spPr bwMode="auto">
            <a:xfrm>
              <a:off x="10046956" y="507927"/>
              <a:ext cx="995363" cy="1160463"/>
            </a:xfrm>
            <a:custGeom>
              <a:avLst/>
              <a:gdLst>
                <a:gd name="T0" fmla="*/ 217 w 235"/>
                <a:gd name="T1" fmla="*/ 255 h 274"/>
                <a:gd name="T2" fmla="*/ 229 w 235"/>
                <a:gd name="T3" fmla="*/ 228 h 274"/>
                <a:gd name="T4" fmla="*/ 213 w 235"/>
                <a:gd name="T5" fmla="*/ 231 h 274"/>
                <a:gd name="T6" fmla="*/ 212 w 235"/>
                <a:gd name="T7" fmla="*/ 227 h 274"/>
                <a:gd name="T8" fmla="*/ 224 w 235"/>
                <a:gd name="T9" fmla="*/ 213 h 274"/>
                <a:gd name="T10" fmla="*/ 222 w 235"/>
                <a:gd name="T11" fmla="*/ 203 h 274"/>
                <a:gd name="T12" fmla="*/ 169 w 235"/>
                <a:gd name="T13" fmla="*/ 189 h 274"/>
                <a:gd name="T14" fmla="*/ 178 w 235"/>
                <a:gd name="T15" fmla="*/ 187 h 274"/>
                <a:gd name="T16" fmla="*/ 144 w 235"/>
                <a:gd name="T17" fmla="*/ 182 h 274"/>
                <a:gd name="T18" fmla="*/ 210 w 235"/>
                <a:gd name="T19" fmla="*/ 178 h 274"/>
                <a:gd name="T20" fmla="*/ 202 w 235"/>
                <a:gd name="T21" fmla="*/ 198 h 274"/>
                <a:gd name="T22" fmla="*/ 204 w 235"/>
                <a:gd name="T23" fmla="*/ 207 h 274"/>
                <a:gd name="T24" fmla="*/ 210 w 235"/>
                <a:gd name="T25" fmla="*/ 178 h 274"/>
                <a:gd name="T26" fmla="*/ 126 w 235"/>
                <a:gd name="T27" fmla="*/ 176 h 274"/>
                <a:gd name="T28" fmla="*/ 125 w 235"/>
                <a:gd name="T29" fmla="*/ 171 h 274"/>
                <a:gd name="T30" fmla="*/ 132 w 235"/>
                <a:gd name="T31" fmla="*/ 176 h 274"/>
                <a:gd name="T32" fmla="*/ 114 w 235"/>
                <a:gd name="T33" fmla="*/ 163 h 274"/>
                <a:gd name="T34" fmla="*/ 112 w 235"/>
                <a:gd name="T35" fmla="*/ 160 h 274"/>
                <a:gd name="T36" fmla="*/ 101 w 235"/>
                <a:gd name="T37" fmla="*/ 158 h 274"/>
                <a:gd name="T38" fmla="*/ 109 w 235"/>
                <a:gd name="T39" fmla="*/ 169 h 274"/>
                <a:gd name="T40" fmla="*/ 106 w 235"/>
                <a:gd name="T41" fmla="*/ 158 h 274"/>
                <a:gd name="T42" fmla="*/ 82 w 235"/>
                <a:gd name="T43" fmla="*/ 139 h 274"/>
                <a:gd name="T44" fmla="*/ 74 w 235"/>
                <a:gd name="T45" fmla="*/ 112 h 274"/>
                <a:gd name="T46" fmla="*/ 75 w 235"/>
                <a:gd name="T47" fmla="*/ 92 h 274"/>
                <a:gd name="T48" fmla="*/ 76 w 235"/>
                <a:gd name="T49" fmla="*/ 103 h 274"/>
                <a:gd name="T50" fmla="*/ 84 w 235"/>
                <a:gd name="T51" fmla="*/ 84 h 274"/>
                <a:gd name="T52" fmla="*/ 137 w 235"/>
                <a:gd name="T53" fmla="*/ 84 h 274"/>
                <a:gd name="T54" fmla="*/ 135 w 235"/>
                <a:gd name="T55" fmla="*/ 87 h 274"/>
                <a:gd name="T56" fmla="*/ 127 w 235"/>
                <a:gd name="T57" fmla="*/ 83 h 274"/>
                <a:gd name="T58" fmla="*/ 124 w 235"/>
                <a:gd name="T59" fmla="*/ 62 h 274"/>
                <a:gd name="T60" fmla="*/ 127 w 235"/>
                <a:gd name="T61" fmla="*/ 69 h 274"/>
                <a:gd name="T62" fmla="*/ 137 w 235"/>
                <a:gd name="T63" fmla="*/ 76 h 274"/>
                <a:gd name="T64" fmla="*/ 120 w 235"/>
                <a:gd name="T65" fmla="*/ 63 h 274"/>
                <a:gd name="T66" fmla="*/ 136 w 235"/>
                <a:gd name="T67" fmla="*/ 44 h 274"/>
                <a:gd name="T68" fmla="*/ 128 w 235"/>
                <a:gd name="T69" fmla="*/ 32 h 274"/>
                <a:gd name="T70" fmla="*/ 119 w 235"/>
                <a:gd name="T71" fmla="*/ 34 h 274"/>
                <a:gd name="T72" fmla="*/ 132 w 235"/>
                <a:gd name="T73" fmla="*/ 25 h 274"/>
                <a:gd name="T74" fmla="*/ 121 w 235"/>
                <a:gd name="T75" fmla="*/ 14 h 274"/>
                <a:gd name="T76" fmla="*/ 113 w 235"/>
                <a:gd name="T77" fmla="*/ 11 h 274"/>
                <a:gd name="T78" fmla="*/ 120 w 235"/>
                <a:gd name="T79" fmla="*/ 90 h 274"/>
                <a:gd name="T80" fmla="*/ 34 w 235"/>
                <a:gd name="T81" fmla="*/ 37 h 274"/>
                <a:gd name="T82" fmla="*/ 31 w 235"/>
                <a:gd name="T83" fmla="*/ 24 h 274"/>
                <a:gd name="T84" fmla="*/ 117 w 235"/>
                <a:gd name="T85" fmla="*/ 17 h 274"/>
                <a:gd name="T86" fmla="*/ 122 w 235"/>
                <a:gd name="T87" fmla="*/ 10 h 274"/>
                <a:gd name="T88" fmla="*/ 122 w 235"/>
                <a:gd name="T89" fmla="*/ 10 h 274"/>
                <a:gd name="T90" fmla="*/ 44 w 235"/>
                <a:gd name="T91" fmla="*/ 14 h 274"/>
                <a:gd name="T92" fmla="*/ 17 w 235"/>
                <a:gd name="T93" fmla="*/ 28 h 274"/>
                <a:gd name="T94" fmla="*/ 39 w 235"/>
                <a:gd name="T95" fmla="*/ 48 h 274"/>
                <a:gd name="T96" fmla="*/ 194 w 235"/>
                <a:gd name="T97" fmla="*/ 193 h 274"/>
                <a:gd name="T98" fmla="*/ 82 w 235"/>
                <a:gd name="T99" fmla="*/ 241 h 274"/>
                <a:gd name="T100" fmla="*/ 6 w 235"/>
                <a:gd name="T101" fmla="*/ 126 h 274"/>
                <a:gd name="T102" fmla="*/ 178 w 235"/>
                <a:gd name="T103" fmla="*/ 274 h 274"/>
                <a:gd name="T104" fmla="*/ 213 w 235"/>
                <a:gd name="T105" fmla="*/ 261 h 274"/>
                <a:gd name="T106" fmla="*/ 227 w 235"/>
                <a:gd name="T107" fmla="*/ 208 h 274"/>
                <a:gd name="T108" fmla="*/ 210 w 235"/>
                <a:gd name="T109" fmla="*/ 173 h 274"/>
                <a:gd name="T110" fmla="*/ 186 w 235"/>
                <a:gd name="T111" fmla="*/ 173 h 274"/>
                <a:gd name="T112" fmla="*/ 118 w 235"/>
                <a:gd name="T113" fmla="*/ 158 h 274"/>
                <a:gd name="T114" fmla="*/ 88 w 235"/>
                <a:gd name="T115" fmla="*/ 83 h 274"/>
                <a:gd name="T116" fmla="*/ 126 w 235"/>
                <a:gd name="T117" fmla="*/ 99 h 274"/>
                <a:gd name="T118" fmla="*/ 134 w 235"/>
                <a:gd name="T119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74">
                  <a:moveTo>
                    <a:pt x="215" y="254"/>
                  </a:moveTo>
                  <a:cubicBezTo>
                    <a:pt x="218" y="252"/>
                    <a:pt x="220" y="250"/>
                    <a:pt x="223" y="248"/>
                  </a:cubicBezTo>
                  <a:cubicBezTo>
                    <a:pt x="224" y="247"/>
                    <a:pt x="224" y="245"/>
                    <a:pt x="223" y="244"/>
                  </a:cubicBezTo>
                  <a:cubicBezTo>
                    <a:pt x="225" y="242"/>
                    <a:pt x="228" y="240"/>
                    <a:pt x="230" y="237"/>
                  </a:cubicBezTo>
                  <a:cubicBezTo>
                    <a:pt x="230" y="242"/>
                    <a:pt x="229" y="245"/>
                    <a:pt x="225" y="250"/>
                  </a:cubicBezTo>
                  <a:cubicBezTo>
                    <a:pt x="222" y="252"/>
                    <a:pt x="220" y="254"/>
                    <a:pt x="217" y="255"/>
                  </a:cubicBezTo>
                  <a:cubicBezTo>
                    <a:pt x="217" y="255"/>
                    <a:pt x="216" y="254"/>
                    <a:pt x="215" y="254"/>
                  </a:cubicBezTo>
                  <a:cubicBezTo>
                    <a:pt x="215" y="254"/>
                    <a:pt x="215" y="254"/>
                    <a:pt x="215" y="254"/>
                  </a:cubicBezTo>
                  <a:moveTo>
                    <a:pt x="214" y="247"/>
                  </a:moveTo>
                  <a:cubicBezTo>
                    <a:pt x="215" y="246"/>
                    <a:pt x="215" y="244"/>
                    <a:pt x="215" y="243"/>
                  </a:cubicBezTo>
                  <a:cubicBezTo>
                    <a:pt x="216" y="240"/>
                    <a:pt x="219" y="238"/>
                    <a:pt x="221" y="235"/>
                  </a:cubicBezTo>
                  <a:cubicBezTo>
                    <a:pt x="224" y="233"/>
                    <a:pt x="226" y="230"/>
                    <a:pt x="229" y="228"/>
                  </a:cubicBezTo>
                  <a:cubicBezTo>
                    <a:pt x="229" y="231"/>
                    <a:pt x="229" y="233"/>
                    <a:pt x="227" y="235"/>
                  </a:cubicBezTo>
                  <a:cubicBezTo>
                    <a:pt x="225" y="238"/>
                    <a:pt x="222" y="240"/>
                    <a:pt x="219" y="243"/>
                  </a:cubicBezTo>
                  <a:cubicBezTo>
                    <a:pt x="219" y="243"/>
                    <a:pt x="218" y="243"/>
                    <a:pt x="218" y="244"/>
                  </a:cubicBezTo>
                  <a:cubicBezTo>
                    <a:pt x="217" y="245"/>
                    <a:pt x="216" y="246"/>
                    <a:pt x="214" y="247"/>
                  </a:cubicBezTo>
                  <a:moveTo>
                    <a:pt x="214" y="238"/>
                  </a:moveTo>
                  <a:cubicBezTo>
                    <a:pt x="214" y="235"/>
                    <a:pt x="213" y="233"/>
                    <a:pt x="213" y="231"/>
                  </a:cubicBezTo>
                  <a:cubicBezTo>
                    <a:pt x="215" y="228"/>
                    <a:pt x="218" y="226"/>
                    <a:pt x="220" y="223"/>
                  </a:cubicBezTo>
                  <a:cubicBezTo>
                    <a:pt x="222" y="221"/>
                    <a:pt x="224" y="218"/>
                    <a:pt x="226" y="216"/>
                  </a:cubicBezTo>
                  <a:cubicBezTo>
                    <a:pt x="227" y="218"/>
                    <a:pt x="228" y="221"/>
                    <a:pt x="229" y="224"/>
                  </a:cubicBezTo>
                  <a:cubicBezTo>
                    <a:pt x="225" y="227"/>
                    <a:pt x="221" y="231"/>
                    <a:pt x="218" y="234"/>
                  </a:cubicBezTo>
                  <a:cubicBezTo>
                    <a:pt x="216" y="235"/>
                    <a:pt x="215" y="237"/>
                    <a:pt x="214" y="238"/>
                  </a:cubicBezTo>
                  <a:moveTo>
                    <a:pt x="212" y="227"/>
                  </a:moveTo>
                  <a:cubicBezTo>
                    <a:pt x="211" y="225"/>
                    <a:pt x="210" y="223"/>
                    <a:pt x="210" y="221"/>
                  </a:cubicBezTo>
                  <a:cubicBezTo>
                    <a:pt x="211" y="218"/>
                    <a:pt x="213" y="216"/>
                    <a:pt x="215" y="214"/>
                  </a:cubicBezTo>
                  <a:cubicBezTo>
                    <a:pt x="217" y="211"/>
                    <a:pt x="220" y="209"/>
                    <a:pt x="223" y="207"/>
                  </a:cubicBezTo>
                  <a:cubicBezTo>
                    <a:pt x="224" y="209"/>
                    <a:pt x="224" y="211"/>
                    <a:pt x="225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1" y="217"/>
                    <a:pt x="218" y="221"/>
                    <a:pt x="215" y="224"/>
                  </a:cubicBezTo>
                  <a:cubicBezTo>
                    <a:pt x="214" y="225"/>
                    <a:pt x="213" y="226"/>
                    <a:pt x="212" y="227"/>
                  </a:cubicBezTo>
                  <a:moveTo>
                    <a:pt x="208" y="217"/>
                  </a:moveTo>
                  <a:cubicBezTo>
                    <a:pt x="207" y="215"/>
                    <a:pt x="206" y="213"/>
                    <a:pt x="206" y="211"/>
                  </a:cubicBezTo>
                  <a:cubicBezTo>
                    <a:pt x="210" y="205"/>
                    <a:pt x="214" y="199"/>
                    <a:pt x="219" y="194"/>
                  </a:cubicBezTo>
                  <a:cubicBezTo>
                    <a:pt x="220" y="197"/>
                    <a:pt x="221" y="200"/>
                    <a:pt x="222" y="203"/>
                  </a:cubicBezTo>
                  <a:cubicBezTo>
                    <a:pt x="222" y="203"/>
                    <a:pt x="222" y="203"/>
                    <a:pt x="222" y="203"/>
                  </a:cubicBezTo>
                  <a:cubicBezTo>
                    <a:pt x="218" y="206"/>
                    <a:pt x="215" y="209"/>
                    <a:pt x="212" y="212"/>
                  </a:cubicBezTo>
                  <a:cubicBezTo>
                    <a:pt x="210" y="214"/>
                    <a:pt x="209" y="215"/>
                    <a:pt x="208" y="217"/>
                  </a:cubicBezTo>
                  <a:moveTo>
                    <a:pt x="167" y="191"/>
                  </a:moveTo>
                  <a:cubicBezTo>
                    <a:pt x="166" y="191"/>
                    <a:pt x="165" y="191"/>
                    <a:pt x="164" y="191"/>
                  </a:cubicBezTo>
                  <a:cubicBezTo>
                    <a:pt x="166" y="190"/>
                    <a:pt x="167" y="190"/>
                    <a:pt x="169" y="189"/>
                  </a:cubicBezTo>
                  <a:cubicBezTo>
                    <a:pt x="169" y="190"/>
                    <a:pt x="169" y="190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moveTo>
                    <a:pt x="176" y="189"/>
                  </a:moveTo>
                  <a:cubicBezTo>
                    <a:pt x="176" y="189"/>
                    <a:pt x="175" y="188"/>
                    <a:pt x="175" y="188"/>
                  </a:cubicBezTo>
                  <a:cubicBezTo>
                    <a:pt x="175" y="188"/>
                    <a:pt x="176" y="188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79" y="188"/>
                    <a:pt x="177" y="189"/>
                    <a:pt x="176" y="189"/>
                  </a:cubicBezTo>
                  <a:moveTo>
                    <a:pt x="145" y="184"/>
                  </a:moveTo>
                  <a:cubicBezTo>
                    <a:pt x="143" y="183"/>
                    <a:pt x="141" y="182"/>
                    <a:pt x="139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3" y="181"/>
                    <a:pt x="144" y="182"/>
                  </a:cubicBezTo>
                  <a:cubicBezTo>
                    <a:pt x="144" y="183"/>
                    <a:pt x="144" y="184"/>
                    <a:pt x="145" y="184"/>
                  </a:cubicBezTo>
                  <a:moveTo>
                    <a:pt x="199" y="182"/>
                  </a:moveTo>
                  <a:cubicBezTo>
                    <a:pt x="200" y="181"/>
                    <a:pt x="201" y="180"/>
                    <a:pt x="201" y="179"/>
                  </a:cubicBezTo>
                  <a:cubicBezTo>
                    <a:pt x="202" y="179"/>
                    <a:pt x="203" y="178"/>
                    <a:pt x="204" y="178"/>
                  </a:cubicBezTo>
                  <a:cubicBezTo>
                    <a:pt x="199" y="182"/>
                    <a:pt x="199" y="182"/>
                    <a:pt x="199" y="182"/>
                  </a:cubicBezTo>
                  <a:moveTo>
                    <a:pt x="210" y="178"/>
                  </a:moveTo>
                  <a:cubicBezTo>
                    <a:pt x="210" y="178"/>
                    <a:pt x="211" y="178"/>
                    <a:pt x="211" y="178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12" y="178"/>
                    <a:pt x="213" y="178"/>
                    <a:pt x="213" y="179"/>
                  </a:cubicBezTo>
                  <a:cubicBezTo>
                    <a:pt x="214" y="180"/>
                    <a:pt x="214" y="180"/>
                    <a:pt x="214" y="181"/>
                  </a:cubicBezTo>
                  <a:cubicBezTo>
                    <a:pt x="212" y="184"/>
                    <a:pt x="209" y="187"/>
                    <a:pt x="206" y="189"/>
                  </a:cubicBezTo>
                  <a:cubicBezTo>
                    <a:pt x="205" y="192"/>
                    <a:pt x="202" y="195"/>
                    <a:pt x="202" y="198"/>
                  </a:cubicBezTo>
                  <a:cubicBezTo>
                    <a:pt x="202" y="199"/>
                    <a:pt x="203" y="199"/>
                    <a:pt x="204" y="199"/>
                  </a:cubicBezTo>
                  <a:cubicBezTo>
                    <a:pt x="205" y="199"/>
                    <a:pt x="206" y="198"/>
                    <a:pt x="206" y="197"/>
                  </a:cubicBezTo>
                  <a:cubicBezTo>
                    <a:pt x="205" y="195"/>
                    <a:pt x="209" y="192"/>
                    <a:pt x="210" y="190"/>
                  </a:cubicBezTo>
                  <a:cubicBezTo>
                    <a:pt x="212" y="188"/>
                    <a:pt x="214" y="186"/>
                    <a:pt x="216" y="184"/>
                  </a:cubicBezTo>
                  <a:cubicBezTo>
                    <a:pt x="217" y="186"/>
                    <a:pt x="217" y="188"/>
                    <a:pt x="218" y="191"/>
                  </a:cubicBezTo>
                  <a:cubicBezTo>
                    <a:pt x="213" y="196"/>
                    <a:pt x="208" y="201"/>
                    <a:pt x="204" y="207"/>
                  </a:cubicBezTo>
                  <a:cubicBezTo>
                    <a:pt x="202" y="201"/>
                    <a:pt x="201" y="195"/>
                    <a:pt x="200" y="188"/>
                  </a:cubicBezTo>
                  <a:cubicBezTo>
                    <a:pt x="200" y="187"/>
                    <a:pt x="200" y="187"/>
                    <a:pt x="199" y="186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8" y="179"/>
                    <a:pt x="209" y="179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moveTo>
                    <a:pt x="187" y="180"/>
                  </a:moveTo>
                  <a:cubicBezTo>
                    <a:pt x="189" y="179"/>
                    <a:pt x="191" y="178"/>
                    <a:pt x="193" y="177"/>
                  </a:cubicBezTo>
                  <a:cubicBezTo>
                    <a:pt x="192" y="178"/>
                    <a:pt x="191" y="179"/>
                    <a:pt x="191" y="180"/>
                  </a:cubicBezTo>
                  <a:cubicBezTo>
                    <a:pt x="190" y="180"/>
                    <a:pt x="188" y="180"/>
                    <a:pt x="187" y="180"/>
                  </a:cubicBezTo>
                  <a:moveTo>
                    <a:pt x="126" y="176"/>
                  </a:moveTo>
                  <a:cubicBezTo>
                    <a:pt x="125" y="176"/>
                    <a:pt x="124" y="176"/>
                    <a:pt x="123" y="176"/>
                  </a:cubicBezTo>
                  <a:cubicBezTo>
                    <a:pt x="122" y="174"/>
                    <a:pt x="120" y="173"/>
                    <a:pt x="118" y="171"/>
                  </a:cubicBezTo>
                  <a:cubicBezTo>
                    <a:pt x="120" y="173"/>
                    <a:pt x="122" y="174"/>
                    <a:pt x="124" y="175"/>
                  </a:cubicBezTo>
                  <a:cubicBezTo>
                    <a:pt x="125" y="176"/>
                    <a:pt x="125" y="176"/>
                    <a:pt x="126" y="176"/>
                  </a:cubicBezTo>
                  <a:moveTo>
                    <a:pt x="132" y="176"/>
                  </a:moveTo>
                  <a:cubicBezTo>
                    <a:pt x="130" y="175"/>
                    <a:pt x="127" y="174"/>
                    <a:pt x="125" y="171"/>
                  </a:cubicBezTo>
                  <a:cubicBezTo>
                    <a:pt x="124" y="170"/>
                    <a:pt x="121" y="167"/>
                    <a:pt x="119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2" y="166"/>
                    <a:pt x="124" y="167"/>
                    <a:pt x="125" y="169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6" y="169"/>
                    <a:pt x="126" y="170"/>
                    <a:pt x="126" y="170"/>
                  </a:cubicBezTo>
                  <a:cubicBezTo>
                    <a:pt x="128" y="172"/>
                    <a:pt x="130" y="174"/>
                    <a:pt x="132" y="176"/>
                  </a:cubicBezTo>
                  <a:moveTo>
                    <a:pt x="114" y="163"/>
                  </a:move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5"/>
                    <a:pt x="118" y="166"/>
                    <a:pt x="119" y="168"/>
                  </a:cubicBezTo>
                  <a:cubicBezTo>
                    <a:pt x="117" y="166"/>
                    <a:pt x="115" y="165"/>
                    <a:pt x="113" y="163"/>
                  </a:cubicBezTo>
                  <a:cubicBezTo>
                    <a:pt x="114" y="163"/>
                    <a:pt x="114" y="163"/>
                    <a:pt x="114" y="163"/>
                  </a:cubicBezTo>
                  <a:moveTo>
                    <a:pt x="112" y="160"/>
                  </a:moveTo>
                  <a:cubicBezTo>
                    <a:pt x="111" y="160"/>
                    <a:pt x="110" y="159"/>
                    <a:pt x="109" y="159"/>
                  </a:cubicBezTo>
                  <a:cubicBezTo>
                    <a:pt x="110" y="159"/>
                    <a:pt x="110" y="158"/>
                    <a:pt x="110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10" y="157"/>
                    <a:pt x="110" y="157"/>
                  </a:cubicBezTo>
                  <a:cubicBezTo>
                    <a:pt x="111" y="158"/>
                    <a:pt x="112" y="159"/>
                    <a:pt x="112" y="160"/>
                  </a:cubicBezTo>
                  <a:moveTo>
                    <a:pt x="95" y="155"/>
                  </a:moveTo>
                  <a:cubicBezTo>
                    <a:pt x="95" y="155"/>
                    <a:pt x="95" y="155"/>
                    <a:pt x="96" y="154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8" y="155"/>
                    <a:pt x="98" y="155"/>
                  </a:cubicBezTo>
                  <a:cubicBezTo>
                    <a:pt x="99" y="156"/>
                    <a:pt x="100" y="157"/>
                    <a:pt x="101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60"/>
                    <a:pt x="101" y="161"/>
                    <a:pt x="102" y="161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8" y="167"/>
                    <a:pt x="108" y="168"/>
                    <a:pt x="109" y="169"/>
                  </a:cubicBezTo>
                  <a:cubicBezTo>
                    <a:pt x="107" y="168"/>
                    <a:pt x="106" y="166"/>
                    <a:pt x="105" y="165"/>
                  </a:cubicBezTo>
                  <a:cubicBezTo>
                    <a:pt x="101" y="162"/>
                    <a:pt x="97" y="158"/>
                    <a:pt x="94" y="154"/>
                  </a:cubicBezTo>
                  <a:cubicBezTo>
                    <a:pt x="94" y="155"/>
                    <a:pt x="94" y="155"/>
                    <a:pt x="95" y="155"/>
                  </a:cubicBezTo>
                  <a:moveTo>
                    <a:pt x="102" y="154"/>
                  </a:moveTo>
                  <a:cubicBezTo>
                    <a:pt x="102" y="154"/>
                    <a:pt x="103" y="154"/>
                    <a:pt x="103" y="154"/>
                  </a:cubicBezTo>
                  <a:cubicBezTo>
                    <a:pt x="104" y="155"/>
                    <a:pt x="105" y="157"/>
                    <a:pt x="106" y="158"/>
                  </a:cubicBezTo>
                  <a:cubicBezTo>
                    <a:pt x="105" y="157"/>
                    <a:pt x="103" y="156"/>
                    <a:pt x="102" y="155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moveTo>
                    <a:pt x="93" y="153"/>
                  </a:moveTo>
                  <a:cubicBezTo>
                    <a:pt x="89" y="149"/>
                    <a:pt x="85" y="144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44"/>
                    <a:pt x="90" y="148"/>
                    <a:pt x="93" y="153"/>
                  </a:cubicBezTo>
                  <a:moveTo>
                    <a:pt x="83" y="132"/>
                  </a:moveTo>
                  <a:cubicBezTo>
                    <a:pt x="82" y="131"/>
                    <a:pt x="82" y="130"/>
                    <a:pt x="81" y="130"/>
                  </a:cubicBezTo>
                  <a:cubicBezTo>
                    <a:pt x="77" y="122"/>
                    <a:pt x="73" y="114"/>
                    <a:pt x="72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8"/>
                    <a:pt x="73" y="110"/>
                    <a:pt x="74" y="112"/>
                  </a:cubicBezTo>
                  <a:cubicBezTo>
                    <a:pt x="74" y="113"/>
                    <a:pt x="75" y="114"/>
                    <a:pt x="76" y="114"/>
                  </a:cubicBezTo>
                  <a:cubicBezTo>
                    <a:pt x="76" y="114"/>
                    <a:pt x="77" y="113"/>
                    <a:pt x="77" y="113"/>
                  </a:cubicBezTo>
                  <a:cubicBezTo>
                    <a:pt x="79" y="119"/>
                    <a:pt x="81" y="126"/>
                    <a:pt x="83" y="132"/>
                  </a:cubicBezTo>
                  <a:moveTo>
                    <a:pt x="76" y="103"/>
                  </a:moveTo>
                  <a:cubicBezTo>
                    <a:pt x="75" y="100"/>
                    <a:pt x="75" y="98"/>
                    <a:pt x="75" y="96"/>
                  </a:cubicBezTo>
                  <a:cubicBezTo>
                    <a:pt x="75" y="95"/>
                    <a:pt x="75" y="93"/>
                    <a:pt x="75" y="92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7"/>
                    <a:pt x="75" y="86"/>
                    <a:pt x="76" y="85"/>
                  </a:cubicBezTo>
                  <a:cubicBezTo>
                    <a:pt x="76" y="88"/>
                    <a:pt x="76" y="90"/>
                    <a:pt x="76" y="92"/>
                  </a:cubicBezTo>
                  <a:cubicBezTo>
                    <a:pt x="77" y="94"/>
                    <a:pt x="77" y="96"/>
                    <a:pt x="77" y="97"/>
                  </a:cubicBezTo>
                  <a:cubicBezTo>
                    <a:pt x="76" y="98"/>
                    <a:pt x="76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moveTo>
                    <a:pt x="83" y="87"/>
                  </a:moveTo>
                  <a:cubicBezTo>
                    <a:pt x="83" y="85"/>
                    <a:pt x="83" y="84"/>
                    <a:pt x="83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2"/>
                    <a:pt x="84" y="83"/>
                    <a:pt x="84" y="84"/>
                  </a:cubicBezTo>
                  <a:cubicBezTo>
                    <a:pt x="83" y="85"/>
                    <a:pt x="83" y="86"/>
                    <a:pt x="83" y="87"/>
                  </a:cubicBezTo>
                  <a:moveTo>
                    <a:pt x="127" y="83"/>
                  </a:moveTo>
                  <a:cubicBezTo>
                    <a:pt x="127" y="83"/>
                    <a:pt x="127" y="83"/>
                    <a:pt x="128" y="83"/>
                  </a:cubicBezTo>
                  <a:cubicBezTo>
                    <a:pt x="130" y="81"/>
                    <a:pt x="133" y="80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80"/>
                    <a:pt x="137" y="82"/>
                    <a:pt x="137" y="84"/>
                  </a:cubicBezTo>
                  <a:cubicBezTo>
                    <a:pt x="138" y="91"/>
                    <a:pt x="132" y="91"/>
                    <a:pt x="127" y="93"/>
                  </a:cubicBezTo>
                  <a:cubicBezTo>
                    <a:pt x="127" y="92"/>
                    <a:pt x="127" y="90"/>
                    <a:pt x="127" y="89"/>
                  </a:cubicBezTo>
                  <a:cubicBezTo>
                    <a:pt x="128" y="89"/>
                    <a:pt x="129" y="89"/>
                    <a:pt x="130" y="88"/>
                  </a:cubicBezTo>
                  <a:cubicBezTo>
                    <a:pt x="132" y="87"/>
                    <a:pt x="133" y="86"/>
                    <a:pt x="134" y="86"/>
                  </a:cubicBezTo>
                  <a:cubicBezTo>
                    <a:pt x="134" y="86"/>
                    <a:pt x="135" y="86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7" y="87"/>
                    <a:pt x="137" y="83"/>
                    <a:pt x="135" y="83"/>
                  </a:cubicBezTo>
                  <a:cubicBezTo>
                    <a:pt x="135" y="83"/>
                    <a:pt x="135" y="83"/>
                    <a:pt x="134" y="83"/>
                  </a:cubicBezTo>
                  <a:cubicBezTo>
                    <a:pt x="131" y="83"/>
                    <a:pt x="129" y="86"/>
                    <a:pt x="127" y="86"/>
                  </a:cubicBezTo>
                  <a:cubicBezTo>
                    <a:pt x="126" y="85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moveTo>
                    <a:pt x="68" y="94"/>
                  </a:moveTo>
                  <a:cubicBezTo>
                    <a:pt x="68" y="93"/>
                    <a:pt x="68" y="93"/>
                    <a:pt x="67" y="92"/>
                  </a:cubicBezTo>
                  <a:cubicBezTo>
                    <a:pt x="67" y="87"/>
                    <a:pt x="68" y="82"/>
                    <a:pt x="69" y="77"/>
                  </a:cubicBezTo>
                  <a:cubicBezTo>
                    <a:pt x="70" y="82"/>
                    <a:pt x="69" y="88"/>
                    <a:pt x="68" y="94"/>
                  </a:cubicBezTo>
                  <a:moveTo>
                    <a:pt x="126" y="80"/>
                  </a:moveTo>
                  <a:cubicBezTo>
                    <a:pt x="126" y="74"/>
                    <a:pt x="125" y="68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0"/>
                    <a:pt x="129" y="60"/>
                    <a:pt x="130" y="60"/>
                  </a:cubicBezTo>
                  <a:cubicBezTo>
                    <a:pt x="132" y="59"/>
                    <a:pt x="134" y="59"/>
                    <a:pt x="136" y="58"/>
                  </a:cubicBezTo>
                  <a:cubicBezTo>
                    <a:pt x="136" y="61"/>
                    <a:pt x="136" y="64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3" y="67"/>
                    <a:pt x="129" y="68"/>
                    <a:pt x="127" y="69"/>
                  </a:cubicBezTo>
                  <a:cubicBezTo>
                    <a:pt x="125" y="70"/>
                    <a:pt x="126" y="73"/>
                    <a:pt x="127" y="73"/>
                  </a:cubicBezTo>
                  <a:cubicBezTo>
                    <a:pt x="128" y="73"/>
                    <a:pt x="128" y="73"/>
                    <a:pt x="128" y="72"/>
                  </a:cubicBezTo>
                  <a:cubicBezTo>
                    <a:pt x="130" y="71"/>
                    <a:pt x="133" y="70"/>
                    <a:pt x="136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2"/>
                    <a:pt x="137" y="74"/>
                    <a:pt x="137" y="76"/>
                  </a:cubicBezTo>
                  <a:cubicBezTo>
                    <a:pt x="137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5" y="76"/>
                  </a:cubicBezTo>
                  <a:cubicBezTo>
                    <a:pt x="132" y="77"/>
                    <a:pt x="129" y="7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moveTo>
                    <a:pt x="122" y="69"/>
                  </a:moveTo>
                  <a:cubicBezTo>
                    <a:pt x="121" y="67"/>
                    <a:pt x="121" y="65"/>
                    <a:pt x="120" y="63"/>
                  </a:cubicBezTo>
                  <a:cubicBezTo>
                    <a:pt x="120" y="61"/>
                    <a:pt x="119" y="59"/>
                    <a:pt x="119" y="57"/>
                  </a:cubicBezTo>
                  <a:cubicBezTo>
                    <a:pt x="120" y="61"/>
                    <a:pt x="121" y="65"/>
                    <a:pt x="122" y="69"/>
                  </a:cubicBezTo>
                  <a:moveTo>
                    <a:pt x="123" y="58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2" y="55"/>
                    <a:pt x="122" y="52"/>
                    <a:pt x="121" y="49"/>
                  </a:cubicBezTo>
                  <a:cubicBezTo>
                    <a:pt x="126" y="47"/>
                    <a:pt x="131" y="44"/>
                    <a:pt x="136" y="44"/>
                  </a:cubicBezTo>
                  <a:cubicBezTo>
                    <a:pt x="136" y="48"/>
                    <a:pt x="136" y="51"/>
                    <a:pt x="136" y="54"/>
                  </a:cubicBezTo>
                  <a:cubicBezTo>
                    <a:pt x="133" y="56"/>
                    <a:pt x="130" y="56"/>
                    <a:pt x="127" y="57"/>
                  </a:cubicBezTo>
                  <a:cubicBezTo>
                    <a:pt x="126" y="57"/>
                    <a:pt x="124" y="58"/>
                    <a:pt x="123" y="58"/>
                  </a:cubicBezTo>
                  <a:moveTo>
                    <a:pt x="120" y="35"/>
                  </a:moveTo>
                  <a:cubicBezTo>
                    <a:pt x="121" y="35"/>
                    <a:pt x="121" y="35"/>
                    <a:pt x="121" y="34"/>
                  </a:cubicBezTo>
                  <a:cubicBezTo>
                    <a:pt x="123" y="34"/>
                    <a:pt x="125" y="33"/>
                    <a:pt x="128" y="32"/>
                  </a:cubicBezTo>
                  <a:cubicBezTo>
                    <a:pt x="130" y="32"/>
                    <a:pt x="132" y="31"/>
                    <a:pt x="134" y="30"/>
                  </a:cubicBezTo>
                  <a:cubicBezTo>
                    <a:pt x="134" y="33"/>
                    <a:pt x="135" y="35"/>
                    <a:pt x="136" y="38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0" y="41"/>
                    <a:pt x="125" y="43"/>
                    <a:pt x="120" y="45"/>
                  </a:cubicBezTo>
                  <a:cubicBezTo>
                    <a:pt x="120" y="43"/>
                    <a:pt x="120" y="41"/>
                    <a:pt x="120" y="39"/>
                  </a:cubicBezTo>
                  <a:cubicBezTo>
                    <a:pt x="120" y="37"/>
                    <a:pt x="120" y="36"/>
                    <a:pt x="119" y="34"/>
                  </a:cubicBezTo>
                  <a:cubicBezTo>
                    <a:pt x="120" y="34"/>
                    <a:pt x="120" y="35"/>
                    <a:pt x="120" y="35"/>
                  </a:cubicBezTo>
                  <a:moveTo>
                    <a:pt x="119" y="32"/>
                  </a:moveTo>
                  <a:cubicBezTo>
                    <a:pt x="119" y="30"/>
                    <a:pt x="119" y="29"/>
                    <a:pt x="119" y="28"/>
                  </a:cubicBezTo>
                  <a:cubicBezTo>
                    <a:pt x="119" y="26"/>
                    <a:pt x="119" y="25"/>
                    <a:pt x="119" y="24"/>
                  </a:cubicBezTo>
                  <a:cubicBezTo>
                    <a:pt x="123" y="22"/>
                    <a:pt x="127" y="21"/>
                    <a:pt x="130" y="18"/>
                  </a:cubicBezTo>
                  <a:cubicBezTo>
                    <a:pt x="131" y="21"/>
                    <a:pt x="132" y="23"/>
                    <a:pt x="132" y="25"/>
                  </a:cubicBezTo>
                  <a:cubicBezTo>
                    <a:pt x="133" y="26"/>
                    <a:pt x="133" y="26"/>
                    <a:pt x="133" y="27"/>
                  </a:cubicBezTo>
                  <a:cubicBezTo>
                    <a:pt x="131" y="27"/>
                    <a:pt x="130" y="28"/>
                    <a:pt x="128" y="29"/>
                  </a:cubicBezTo>
                  <a:cubicBezTo>
                    <a:pt x="125" y="30"/>
                    <a:pt x="122" y="30"/>
                    <a:pt x="120" y="31"/>
                  </a:cubicBezTo>
                  <a:cubicBezTo>
                    <a:pt x="119" y="32"/>
                    <a:pt x="119" y="32"/>
                    <a:pt x="119" y="32"/>
                  </a:cubicBezTo>
                  <a:moveTo>
                    <a:pt x="120" y="20"/>
                  </a:moveTo>
                  <a:cubicBezTo>
                    <a:pt x="120" y="18"/>
                    <a:pt x="121" y="16"/>
                    <a:pt x="121" y="14"/>
                  </a:cubicBezTo>
                  <a:cubicBezTo>
                    <a:pt x="124" y="13"/>
                    <a:pt x="127" y="12"/>
                    <a:pt x="129" y="11"/>
                  </a:cubicBezTo>
                  <a:cubicBezTo>
                    <a:pt x="129" y="12"/>
                    <a:pt x="129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6" y="18"/>
                    <a:pt x="123" y="19"/>
                    <a:pt x="120" y="20"/>
                  </a:cubicBezTo>
                  <a:moveTo>
                    <a:pt x="92" y="14"/>
                  </a:moveTo>
                  <a:cubicBezTo>
                    <a:pt x="99" y="14"/>
                    <a:pt x="106" y="14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2"/>
                    <a:pt x="114" y="14"/>
                    <a:pt x="114" y="16"/>
                  </a:cubicBezTo>
                  <a:cubicBezTo>
                    <a:pt x="112" y="16"/>
                    <a:pt x="110" y="18"/>
                    <a:pt x="111" y="20"/>
                  </a:cubicBezTo>
                  <a:cubicBezTo>
                    <a:pt x="115" y="34"/>
                    <a:pt x="111" y="48"/>
                    <a:pt x="113" y="62"/>
                  </a:cubicBezTo>
                  <a:cubicBezTo>
                    <a:pt x="115" y="71"/>
                    <a:pt x="120" y="81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4" y="84"/>
                    <a:pt x="107" y="80"/>
                    <a:pt x="100" y="76"/>
                  </a:cubicBezTo>
                  <a:cubicBezTo>
                    <a:pt x="97" y="73"/>
                    <a:pt x="93" y="71"/>
                    <a:pt x="89" y="69"/>
                  </a:cubicBezTo>
                  <a:cubicBezTo>
                    <a:pt x="86" y="67"/>
                    <a:pt x="82" y="63"/>
                    <a:pt x="78" y="61"/>
                  </a:cubicBezTo>
                  <a:cubicBezTo>
                    <a:pt x="63" y="55"/>
                    <a:pt x="50" y="44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6"/>
                    <a:pt x="32" y="36"/>
                    <a:pt x="32" y="35"/>
                  </a:cubicBezTo>
                  <a:cubicBezTo>
                    <a:pt x="28" y="33"/>
                    <a:pt x="25" y="30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8" y="23"/>
                    <a:pt x="41" y="22"/>
                  </a:cubicBezTo>
                  <a:cubicBezTo>
                    <a:pt x="46" y="22"/>
                    <a:pt x="50" y="21"/>
                    <a:pt x="55" y="20"/>
                  </a:cubicBezTo>
                  <a:cubicBezTo>
                    <a:pt x="56" y="19"/>
                    <a:pt x="58" y="19"/>
                    <a:pt x="59" y="18"/>
                  </a:cubicBezTo>
                  <a:cubicBezTo>
                    <a:pt x="69" y="17"/>
                    <a:pt x="80" y="16"/>
                    <a:pt x="90" y="14"/>
                  </a:cubicBezTo>
                  <a:cubicBezTo>
                    <a:pt x="90" y="14"/>
                    <a:pt x="91" y="14"/>
                    <a:pt x="92" y="14"/>
                  </a:cubicBezTo>
                  <a:moveTo>
                    <a:pt x="117" y="17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4"/>
                    <a:pt x="117" y="11"/>
                    <a:pt x="118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2"/>
                    <a:pt x="118" y="15"/>
                    <a:pt x="117" y="17"/>
                  </a:cubicBezTo>
                  <a:moveTo>
                    <a:pt x="122" y="10"/>
                  </a:moveTo>
                  <a:cubicBezTo>
                    <a:pt x="122" y="9"/>
                    <a:pt x="122" y="8"/>
                    <a:pt x="122" y="7"/>
                  </a:cubicBezTo>
                  <a:cubicBezTo>
                    <a:pt x="123" y="6"/>
                    <a:pt x="123" y="5"/>
                    <a:pt x="122" y="4"/>
                  </a:cubicBezTo>
                  <a:cubicBezTo>
                    <a:pt x="123" y="3"/>
                    <a:pt x="123" y="3"/>
                    <a:pt x="124" y="3"/>
                  </a:cubicBezTo>
                  <a:cubicBezTo>
                    <a:pt x="125" y="3"/>
                    <a:pt x="125" y="3"/>
                    <a:pt x="126" y="4"/>
                  </a:cubicBezTo>
                  <a:cubicBezTo>
                    <a:pt x="128" y="4"/>
                    <a:pt x="129" y="5"/>
                    <a:pt x="129" y="7"/>
                  </a:cubicBezTo>
                  <a:cubicBezTo>
                    <a:pt x="127" y="8"/>
                    <a:pt x="124" y="9"/>
                    <a:pt x="122" y="10"/>
                  </a:cubicBezTo>
                  <a:moveTo>
                    <a:pt x="124" y="0"/>
                  </a:moveTo>
                  <a:cubicBezTo>
                    <a:pt x="122" y="0"/>
                    <a:pt x="119" y="1"/>
                    <a:pt x="117" y="2"/>
                  </a:cubicBezTo>
                  <a:cubicBezTo>
                    <a:pt x="103" y="3"/>
                    <a:pt x="89" y="5"/>
                    <a:pt x="75" y="8"/>
                  </a:cubicBezTo>
                  <a:cubicBezTo>
                    <a:pt x="73" y="8"/>
                    <a:pt x="71" y="8"/>
                    <a:pt x="70" y="8"/>
                  </a:cubicBezTo>
                  <a:cubicBezTo>
                    <a:pt x="62" y="9"/>
                    <a:pt x="54" y="11"/>
                    <a:pt x="47" y="12"/>
                  </a:cubicBezTo>
                  <a:cubicBezTo>
                    <a:pt x="45" y="12"/>
                    <a:pt x="44" y="13"/>
                    <a:pt x="44" y="14"/>
                  </a:cubicBezTo>
                  <a:cubicBezTo>
                    <a:pt x="41" y="15"/>
                    <a:pt x="39" y="15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3" y="17"/>
                    <a:pt x="31" y="18"/>
                    <a:pt x="29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4" y="22"/>
                    <a:pt x="21" y="24"/>
                    <a:pt x="18" y="26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8" y="34"/>
                    <a:pt x="21" y="37"/>
                    <a:pt x="25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30" y="44"/>
                    <a:pt x="34" y="48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5"/>
                    <a:pt x="58" y="60"/>
                    <a:pt x="68" y="65"/>
                  </a:cubicBezTo>
                  <a:cubicBezTo>
                    <a:pt x="60" y="75"/>
                    <a:pt x="63" y="92"/>
                    <a:pt x="66" y="105"/>
                  </a:cubicBezTo>
                  <a:cubicBezTo>
                    <a:pt x="66" y="111"/>
                    <a:pt x="66" y="116"/>
                    <a:pt x="68" y="122"/>
                  </a:cubicBezTo>
                  <a:cubicBezTo>
                    <a:pt x="74" y="142"/>
                    <a:pt x="88" y="159"/>
                    <a:pt x="103" y="172"/>
                  </a:cubicBezTo>
                  <a:cubicBezTo>
                    <a:pt x="122" y="188"/>
                    <a:pt x="144" y="197"/>
                    <a:pt x="168" y="197"/>
                  </a:cubicBezTo>
                  <a:cubicBezTo>
                    <a:pt x="176" y="197"/>
                    <a:pt x="185" y="196"/>
                    <a:pt x="194" y="193"/>
                  </a:cubicBezTo>
                  <a:cubicBezTo>
                    <a:pt x="197" y="213"/>
                    <a:pt x="213" y="231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2" y="257"/>
                    <a:pt x="196" y="260"/>
                    <a:pt x="191" y="264"/>
                  </a:cubicBezTo>
                  <a:cubicBezTo>
                    <a:pt x="184" y="266"/>
                    <a:pt x="176" y="267"/>
                    <a:pt x="168" y="267"/>
                  </a:cubicBezTo>
                  <a:cubicBezTo>
                    <a:pt x="154" y="267"/>
                    <a:pt x="139" y="264"/>
                    <a:pt x="127" y="261"/>
                  </a:cubicBezTo>
                  <a:cubicBezTo>
                    <a:pt x="111" y="257"/>
                    <a:pt x="96" y="249"/>
                    <a:pt x="82" y="241"/>
                  </a:cubicBezTo>
                  <a:cubicBezTo>
                    <a:pt x="66" y="232"/>
                    <a:pt x="52" y="221"/>
                    <a:pt x="39" y="208"/>
                  </a:cubicBezTo>
                  <a:cubicBezTo>
                    <a:pt x="19" y="188"/>
                    <a:pt x="7" y="162"/>
                    <a:pt x="11" y="133"/>
                  </a:cubicBezTo>
                  <a:cubicBezTo>
                    <a:pt x="15" y="107"/>
                    <a:pt x="31" y="84"/>
                    <a:pt x="51" y="68"/>
                  </a:cubicBezTo>
                  <a:cubicBezTo>
                    <a:pt x="54" y="66"/>
                    <a:pt x="52" y="62"/>
                    <a:pt x="50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28" y="79"/>
                    <a:pt x="12" y="101"/>
                    <a:pt x="6" y="126"/>
                  </a:cubicBezTo>
                  <a:cubicBezTo>
                    <a:pt x="0" y="151"/>
                    <a:pt x="7" y="177"/>
                    <a:pt x="22" y="198"/>
                  </a:cubicBezTo>
                  <a:cubicBezTo>
                    <a:pt x="42" y="226"/>
                    <a:pt x="75" y="247"/>
                    <a:pt x="107" y="260"/>
                  </a:cubicBezTo>
                  <a:cubicBezTo>
                    <a:pt x="124" y="268"/>
                    <a:pt x="145" y="273"/>
                    <a:pt x="165" y="273"/>
                  </a:cubicBezTo>
                  <a:cubicBezTo>
                    <a:pt x="168" y="273"/>
                    <a:pt x="170" y="273"/>
                    <a:pt x="173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5" y="274"/>
                    <a:pt x="176" y="274"/>
                    <a:pt x="178" y="274"/>
                  </a:cubicBezTo>
                  <a:cubicBezTo>
                    <a:pt x="179" y="274"/>
                    <a:pt x="181" y="274"/>
                    <a:pt x="183" y="273"/>
                  </a:cubicBezTo>
                  <a:cubicBezTo>
                    <a:pt x="183" y="274"/>
                    <a:pt x="184" y="274"/>
                    <a:pt x="185" y="274"/>
                  </a:cubicBezTo>
                  <a:cubicBezTo>
                    <a:pt x="186" y="274"/>
                    <a:pt x="186" y="274"/>
                    <a:pt x="187" y="274"/>
                  </a:cubicBezTo>
                  <a:cubicBezTo>
                    <a:pt x="188" y="273"/>
                    <a:pt x="189" y="272"/>
                    <a:pt x="191" y="271"/>
                  </a:cubicBezTo>
                  <a:cubicBezTo>
                    <a:pt x="192" y="271"/>
                    <a:pt x="192" y="271"/>
                    <a:pt x="193" y="271"/>
                  </a:cubicBezTo>
                  <a:cubicBezTo>
                    <a:pt x="201" y="269"/>
                    <a:pt x="207" y="266"/>
                    <a:pt x="213" y="261"/>
                  </a:cubicBezTo>
                  <a:cubicBezTo>
                    <a:pt x="214" y="260"/>
                    <a:pt x="214" y="260"/>
                    <a:pt x="214" y="260"/>
                  </a:cubicBezTo>
                  <a:cubicBezTo>
                    <a:pt x="219" y="258"/>
                    <a:pt x="224" y="255"/>
                    <a:pt x="228" y="251"/>
                  </a:cubicBezTo>
                  <a:cubicBezTo>
                    <a:pt x="234" y="245"/>
                    <a:pt x="234" y="242"/>
                    <a:pt x="233" y="234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5" y="226"/>
                    <a:pt x="229" y="214"/>
                    <a:pt x="227" y="208"/>
                  </a:cubicBezTo>
                  <a:cubicBezTo>
                    <a:pt x="225" y="203"/>
                    <a:pt x="223" y="197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0" y="186"/>
                    <a:pt x="218" y="181"/>
                    <a:pt x="216" y="176"/>
                  </a:cubicBezTo>
                  <a:cubicBezTo>
                    <a:pt x="215" y="174"/>
                    <a:pt x="213" y="173"/>
                    <a:pt x="212" y="173"/>
                  </a:cubicBezTo>
                  <a:cubicBezTo>
                    <a:pt x="212" y="173"/>
                    <a:pt x="211" y="174"/>
                    <a:pt x="211" y="174"/>
                  </a:cubicBezTo>
                  <a:cubicBezTo>
                    <a:pt x="210" y="174"/>
                    <a:pt x="210" y="173"/>
                    <a:pt x="210" y="173"/>
                  </a:cubicBezTo>
                  <a:cubicBezTo>
                    <a:pt x="210" y="173"/>
                    <a:pt x="209" y="174"/>
                    <a:pt x="209" y="174"/>
                  </a:cubicBezTo>
                  <a:cubicBezTo>
                    <a:pt x="206" y="172"/>
                    <a:pt x="203" y="171"/>
                    <a:pt x="199" y="171"/>
                  </a:cubicBezTo>
                  <a:cubicBezTo>
                    <a:pt x="196" y="171"/>
                    <a:pt x="193" y="171"/>
                    <a:pt x="191" y="172"/>
                  </a:cubicBezTo>
                  <a:cubicBezTo>
                    <a:pt x="190" y="171"/>
                    <a:pt x="190" y="171"/>
                    <a:pt x="189" y="171"/>
                  </a:cubicBezTo>
                  <a:cubicBezTo>
                    <a:pt x="189" y="171"/>
                    <a:pt x="188" y="171"/>
                    <a:pt x="188" y="171"/>
                  </a:cubicBezTo>
                  <a:cubicBezTo>
                    <a:pt x="187" y="172"/>
                    <a:pt x="187" y="173"/>
                    <a:pt x="186" y="173"/>
                  </a:cubicBezTo>
                  <a:cubicBezTo>
                    <a:pt x="184" y="174"/>
                    <a:pt x="182" y="174"/>
                    <a:pt x="181" y="174"/>
                  </a:cubicBezTo>
                  <a:cubicBezTo>
                    <a:pt x="176" y="175"/>
                    <a:pt x="172" y="176"/>
                    <a:pt x="167" y="176"/>
                  </a:cubicBezTo>
                  <a:cubicBezTo>
                    <a:pt x="163" y="176"/>
                    <a:pt x="159" y="175"/>
                    <a:pt x="155" y="175"/>
                  </a:cubicBezTo>
                  <a:cubicBezTo>
                    <a:pt x="147" y="174"/>
                    <a:pt x="138" y="169"/>
                    <a:pt x="130" y="165"/>
                  </a:cubicBezTo>
                  <a:cubicBezTo>
                    <a:pt x="129" y="164"/>
                    <a:pt x="127" y="164"/>
                    <a:pt x="125" y="163"/>
                  </a:cubicBezTo>
                  <a:cubicBezTo>
                    <a:pt x="123" y="161"/>
                    <a:pt x="121" y="159"/>
                    <a:pt x="118" y="158"/>
                  </a:cubicBezTo>
                  <a:cubicBezTo>
                    <a:pt x="114" y="154"/>
                    <a:pt x="111" y="150"/>
                    <a:pt x="108" y="147"/>
                  </a:cubicBezTo>
                  <a:cubicBezTo>
                    <a:pt x="104" y="143"/>
                    <a:pt x="99" y="137"/>
                    <a:pt x="95" y="131"/>
                  </a:cubicBezTo>
                  <a:cubicBezTo>
                    <a:pt x="94" y="128"/>
                    <a:pt x="93" y="124"/>
                    <a:pt x="92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7" y="111"/>
                    <a:pt x="86" y="98"/>
                    <a:pt x="87" y="88"/>
                  </a:cubicBezTo>
                  <a:cubicBezTo>
                    <a:pt x="87" y="87"/>
                    <a:pt x="87" y="85"/>
                    <a:pt x="88" y="83"/>
                  </a:cubicBezTo>
                  <a:cubicBezTo>
                    <a:pt x="92" y="85"/>
                    <a:pt x="96" y="87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4" y="91"/>
                    <a:pt x="106" y="92"/>
                    <a:pt x="108" y="94"/>
                  </a:cubicBezTo>
                  <a:cubicBezTo>
                    <a:pt x="112" y="98"/>
                    <a:pt x="116" y="101"/>
                    <a:pt x="120" y="101"/>
                  </a:cubicBezTo>
                  <a:cubicBezTo>
                    <a:pt x="121" y="101"/>
                    <a:pt x="122" y="101"/>
                    <a:pt x="122" y="101"/>
                  </a:cubicBezTo>
                  <a:cubicBezTo>
                    <a:pt x="124" y="101"/>
                    <a:pt x="125" y="101"/>
                    <a:pt x="126" y="99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3"/>
                    <a:pt x="134" y="95"/>
                    <a:pt x="138" y="92"/>
                  </a:cubicBezTo>
                  <a:cubicBezTo>
                    <a:pt x="141" y="90"/>
                    <a:pt x="141" y="87"/>
                    <a:pt x="141" y="83"/>
                  </a:cubicBezTo>
                  <a:cubicBezTo>
                    <a:pt x="140" y="76"/>
                    <a:pt x="140" y="68"/>
                    <a:pt x="140" y="61"/>
                  </a:cubicBezTo>
                  <a:cubicBezTo>
                    <a:pt x="139" y="53"/>
                    <a:pt x="140" y="45"/>
                    <a:pt x="139" y="37"/>
                  </a:cubicBezTo>
                  <a:cubicBezTo>
                    <a:pt x="138" y="30"/>
                    <a:pt x="135" y="23"/>
                    <a:pt x="134" y="17"/>
                  </a:cubicBezTo>
                  <a:cubicBezTo>
                    <a:pt x="132" y="12"/>
                    <a:pt x="134" y="5"/>
                    <a:pt x="131" y="2"/>
                  </a:cubicBezTo>
                  <a:cubicBezTo>
                    <a:pt x="130" y="1"/>
                    <a:pt x="127" y="0"/>
                    <a:pt x="12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750056" y="2866939"/>
            <a:ext cx="2416411" cy="3291742"/>
            <a:chOff x="4313516" y="1460360"/>
            <a:chExt cx="3042086" cy="4282147"/>
          </a:xfrm>
        </p:grpSpPr>
        <p:sp>
          <p:nvSpPr>
            <p:cNvPr id="104" name="Freeform 19"/>
            <p:cNvSpPr>
              <a:spLocks/>
            </p:cNvSpPr>
            <p:nvPr/>
          </p:nvSpPr>
          <p:spPr bwMode="auto">
            <a:xfrm rot="976095">
              <a:off x="4313516" y="3710246"/>
              <a:ext cx="1892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 rot="976095">
              <a:off x="4347417" y="4021537"/>
              <a:ext cx="1261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903336" y="2086788"/>
              <a:ext cx="2110351" cy="3655719"/>
              <a:chOff x="4857448" y="2251348"/>
              <a:chExt cx="2110351" cy="3655719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4857448" y="2251348"/>
                <a:ext cx="2081975" cy="3655719"/>
                <a:chOff x="4857448" y="2251348"/>
                <a:chExt cx="2081975" cy="3655719"/>
              </a:xfrm>
            </p:grpSpPr>
            <p:sp>
              <p:nvSpPr>
                <p:cNvPr id="155" name="Freeform 46"/>
                <p:cNvSpPr>
                  <a:spLocks noEditPoints="1"/>
                </p:cNvSpPr>
                <p:nvPr/>
              </p:nvSpPr>
              <p:spPr bwMode="auto">
                <a:xfrm rot="976095">
                  <a:off x="5425986" y="3097767"/>
                  <a:ext cx="984207" cy="1230260"/>
                </a:xfrm>
                <a:custGeom>
                  <a:avLst/>
                  <a:gdLst>
                    <a:gd name="T0" fmla="*/ 45 w 58"/>
                    <a:gd name="T1" fmla="*/ 53 h 73"/>
                    <a:gd name="T2" fmla="*/ 44 w 58"/>
                    <a:gd name="T3" fmla="*/ 36 h 73"/>
                    <a:gd name="T4" fmla="*/ 48 w 58"/>
                    <a:gd name="T5" fmla="*/ 22 h 73"/>
                    <a:gd name="T6" fmla="*/ 50 w 58"/>
                    <a:gd name="T7" fmla="*/ 14 h 73"/>
                    <a:gd name="T8" fmla="*/ 46 w 58"/>
                    <a:gd name="T9" fmla="*/ 9 h 73"/>
                    <a:gd name="T10" fmla="*/ 44 w 58"/>
                    <a:gd name="T11" fmla="*/ 9 h 73"/>
                    <a:gd name="T12" fmla="*/ 43 w 58"/>
                    <a:gd name="T13" fmla="*/ 9 h 73"/>
                    <a:gd name="T14" fmla="*/ 42 w 58"/>
                    <a:gd name="T15" fmla="*/ 12 h 73"/>
                    <a:gd name="T16" fmla="*/ 38 w 58"/>
                    <a:gd name="T17" fmla="*/ 7 h 73"/>
                    <a:gd name="T18" fmla="*/ 37 w 58"/>
                    <a:gd name="T19" fmla="*/ 6 h 73"/>
                    <a:gd name="T20" fmla="*/ 30 w 58"/>
                    <a:gd name="T21" fmla="*/ 11 h 73"/>
                    <a:gd name="T22" fmla="*/ 27 w 58"/>
                    <a:gd name="T23" fmla="*/ 14 h 73"/>
                    <a:gd name="T24" fmla="*/ 25 w 58"/>
                    <a:gd name="T25" fmla="*/ 17 h 73"/>
                    <a:gd name="T26" fmla="*/ 26 w 58"/>
                    <a:gd name="T27" fmla="*/ 19 h 73"/>
                    <a:gd name="T28" fmla="*/ 29 w 58"/>
                    <a:gd name="T29" fmla="*/ 20 h 73"/>
                    <a:gd name="T30" fmla="*/ 25 w 58"/>
                    <a:gd name="T31" fmla="*/ 19 h 73"/>
                    <a:gd name="T32" fmla="*/ 23 w 58"/>
                    <a:gd name="T33" fmla="*/ 14 h 73"/>
                    <a:gd name="T34" fmla="*/ 11 w 58"/>
                    <a:gd name="T35" fmla="*/ 19 h 73"/>
                    <a:gd name="T36" fmla="*/ 14 w 58"/>
                    <a:gd name="T37" fmla="*/ 29 h 73"/>
                    <a:gd name="T38" fmla="*/ 14 w 58"/>
                    <a:gd name="T39" fmla="*/ 31 h 73"/>
                    <a:gd name="T40" fmla="*/ 36 w 58"/>
                    <a:gd name="T41" fmla="*/ 53 h 73"/>
                    <a:gd name="T42" fmla="*/ 43 w 58"/>
                    <a:gd name="T43" fmla="*/ 66 h 73"/>
                    <a:gd name="T44" fmla="*/ 44 w 58"/>
                    <a:gd name="T45" fmla="*/ 73 h 73"/>
                    <a:gd name="T46" fmla="*/ 38 w 58"/>
                    <a:gd name="T47" fmla="*/ 64 h 73"/>
                    <a:gd name="T48" fmla="*/ 23 w 58"/>
                    <a:gd name="T49" fmla="*/ 49 h 73"/>
                    <a:gd name="T50" fmla="*/ 13 w 58"/>
                    <a:gd name="T51" fmla="*/ 35 h 73"/>
                    <a:gd name="T52" fmla="*/ 9 w 58"/>
                    <a:gd name="T53" fmla="*/ 35 h 73"/>
                    <a:gd name="T54" fmla="*/ 9 w 58"/>
                    <a:gd name="T55" fmla="*/ 35 h 73"/>
                    <a:gd name="T56" fmla="*/ 5 w 58"/>
                    <a:gd name="T57" fmla="*/ 28 h 73"/>
                    <a:gd name="T58" fmla="*/ 3 w 58"/>
                    <a:gd name="T59" fmla="*/ 24 h 73"/>
                    <a:gd name="T60" fmla="*/ 2 w 58"/>
                    <a:gd name="T61" fmla="*/ 20 h 73"/>
                    <a:gd name="T62" fmla="*/ 2 w 58"/>
                    <a:gd name="T63" fmla="*/ 12 h 73"/>
                    <a:gd name="T64" fmla="*/ 10 w 58"/>
                    <a:gd name="T65" fmla="*/ 10 h 73"/>
                    <a:gd name="T66" fmla="*/ 13 w 58"/>
                    <a:gd name="T67" fmla="*/ 8 h 73"/>
                    <a:gd name="T68" fmla="*/ 16 w 58"/>
                    <a:gd name="T69" fmla="*/ 5 h 73"/>
                    <a:gd name="T70" fmla="*/ 26 w 58"/>
                    <a:gd name="T71" fmla="*/ 7 h 73"/>
                    <a:gd name="T72" fmla="*/ 22 w 58"/>
                    <a:gd name="T73" fmla="*/ 21 h 73"/>
                    <a:gd name="T74" fmla="*/ 18 w 58"/>
                    <a:gd name="T75" fmla="*/ 14 h 73"/>
                    <a:gd name="T76" fmla="*/ 22 w 58"/>
                    <a:gd name="T77" fmla="*/ 15 h 73"/>
                    <a:gd name="T78" fmla="*/ 22 w 58"/>
                    <a:gd name="T79" fmla="*/ 13 h 73"/>
                    <a:gd name="T80" fmla="*/ 26 w 58"/>
                    <a:gd name="T81" fmla="*/ 9 h 73"/>
                    <a:gd name="T82" fmla="*/ 28 w 58"/>
                    <a:gd name="T83" fmla="*/ 3 h 73"/>
                    <a:gd name="T84" fmla="*/ 42 w 58"/>
                    <a:gd name="T85" fmla="*/ 5 h 73"/>
                    <a:gd name="T86" fmla="*/ 40 w 58"/>
                    <a:gd name="T87" fmla="*/ 11 h 73"/>
                    <a:gd name="T88" fmla="*/ 41 w 58"/>
                    <a:gd name="T89" fmla="*/ 16 h 73"/>
                    <a:gd name="T90" fmla="*/ 38 w 58"/>
                    <a:gd name="T91" fmla="*/ 10 h 73"/>
                    <a:gd name="T92" fmla="*/ 40 w 58"/>
                    <a:gd name="T93" fmla="*/ 7 h 73"/>
                    <a:gd name="T94" fmla="*/ 42 w 58"/>
                    <a:gd name="T95" fmla="*/ 3 h 73"/>
                    <a:gd name="T96" fmla="*/ 49 w 58"/>
                    <a:gd name="T97" fmla="*/ 8 h 73"/>
                    <a:gd name="T98" fmla="*/ 53 w 58"/>
                    <a:gd name="T99" fmla="*/ 9 h 73"/>
                    <a:gd name="T100" fmla="*/ 53 w 58"/>
                    <a:gd name="T101" fmla="*/ 11 h 73"/>
                    <a:gd name="T102" fmla="*/ 55 w 58"/>
                    <a:gd name="T103" fmla="*/ 22 h 73"/>
                    <a:gd name="T104" fmla="*/ 52 w 58"/>
                    <a:gd name="T105" fmla="*/ 27 h 73"/>
                    <a:gd name="T106" fmla="*/ 50 w 58"/>
                    <a:gd name="T107" fmla="*/ 37 h 73"/>
                    <a:gd name="T108" fmla="*/ 51 w 58"/>
                    <a:gd name="T109" fmla="*/ 54 h 73"/>
                    <a:gd name="T110" fmla="*/ 51 w 58"/>
                    <a:gd name="T111" fmla="*/ 61 h 73"/>
                    <a:gd name="T112" fmla="*/ 55 w 58"/>
                    <a:gd name="T113" fmla="*/ 72 h 73"/>
                    <a:gd name="T114" fmla="*/ 6 w 58"/>
                    <a:gd name="T115" fmla="*/ 14 h 73"/>
                    <a:gd name="T116" fmla="*/ 10 w 58"/>
                    <a:gd name="T117" fmla="*/ 13 h 73"/>
                    <a:gd name="T118" fmla="*/ 50 w 58"/>
                    <a:gd name="T11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" h="73">
                      <a:moveTo>
                        <a:pt x="55" y="72"/>
                      </a:moveTo>
                      <a:cubicBezTo>
                        <a:pt x="53" y="71"/>
                        <a:pt x="51" y="70"/>
                        <a:pt x="49" y="68"/>
                      </a:cubicBezTo>
                      <a:cubicBezTo>
                        <a:pt x="48" y="66"/>
                        <a:pt x="47" y="64"/>
                        <a:pt x="46" y="61"/>
                      </a:cubicBezTo>
                      <a:cubicBezTo>
                        <a:pt x="46" y="61"/>
                        <a:pt x="47" y="61"/>
                        <a:pt x="47" y="61"/>
                      </a:cubicBezTo>
                      <a:cubicBezTo>
                        <a:pt x="47" y="61"/>
                        <a:pt x="46" y="60"/>
                        <a:pt x="46" y="61"/>
                      </a:cubicBezTo>
                      <a:cubicBezTo>
                        <a:pt x="46" y="58"/>
                        <a:pt x="46" y="56"/>
                        <a:pt x="44" y="56"/>
                      </a:cubicBezTo>
                      <a:cubicBezTo>
                        <a:pt x="45" y="55"/>
                        <a:pt x="42" y="53"/>
                        <a:pt x="45" y="53"/>
                      </a:cubicBezTo>
                      <a:cubicBezTo>
                        <a:pt x="43" y="53"/>
                        <a:pt x="43" y="51"/>
                        <a:pt x="43" y="49"/>
                      </a:cubicBezTo>
                      <a:cubicBezTo>
                        <a:pt x="45" y="49"/>
                        <a:pt x="44" y="48"/>
                        <a:pt x="43" y="48"/>
                      </a:cubicBezTo>
                      <a:cubicBezTo>
                        <a:pt x="43" y="46"/>
                        <a:pt x="45" y="45"/>
                        <a:pt x="43" y="45"/>
                      </a:cubicBezTo>
                      <a:cubicBezTo>
                        <a:pt x="45" y="44"/>
                        <a:pt x="43" y="44"/>
                        <a:pt x="45" y="44"/>
                      </a:cubicBezTo>
                      <a:cubicBezTo>
                        <a:pt x="44" y="42"/>
                        <a:pt x="43" y="41"/>
                        <a:pt x="45" y="41"/>
                      </a:cubicBezTo>
                      <a:cubicBezTo>
                        <a:pt x="45" y="39"/>
                        <a:pt x="44" y="38"/>
                        <a:pt x="45" y="37"/>
                      </a:cubicBezTo>
                      <a:cubicBezTo>
                        <a:pt x="45" y="37"/>
                        <a:pt x="44" y="36"/>
                        <a:pt x="44" y="36"/>
                      </a:cubicBezTo>
                      <a:cubicBezTo>
                        <a:pt x="44" y="36"/>
                        <a:pt x="44" y="35"/>
                        <a:pt x="44" y="35"/>
                      </a:cubicBezTo>
                      <a:cubicBezTo>
                        <a:pt x="45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4" y="33"/>
                      </a:cubicBezTo>
                      <a:cubicBezTo>
                        <a:pt x="45" y="32"/>
                        <a:pt x="45" y="34"/>
                        <a:pt x="46" y="33"/>
                      </a:cubicBezTo>
                      <a:cubicBezTo>
                        <a:pt x="46" y="30"/>
                        <a:pt x="45" y="28"/>
                        <a:pt x="47" y="26"/>
                      </a:cubicBezTo>
                      <a:cubicBezTo>
                        <a:pt x="45" y="24"/>
                        <a:pt x="48" y="23"/>
                        <a:pt x="48" y="22"/>
                      </a:cubicBezTo>
                      <a:cubicBezTo>
                        <a:pt x="46" y="22"/>
                        <a:pt x="48" y="23"/>
                        <a:pt x="47" y="23"/>
                      </a:cubicBezTo>
                      <a:cubicBezTo>
                        <a:pt x="47" y="22"/>
                        <a:pt x="47" y="22"/>
                        <a:pt x="47" y="21"/>
                      </a:cubicBezTo>
                      <a:cubicBezTo>
                        <a:pt x="47" y="21"/>
                        <a:pt x="48" y="21"/>
                        <a:pt x="48" y="20"/>
                      </a:cubicBezTo>
                      <a:cubicBezTo>
                        <a:pt x="48" y="20"/>
                        <a:pt x="48" y="21"/>
                        <a:pt x="47" y="20"/>
                      </a:cubicBezTo>
                      <a:cubicBezTo>
                        <a:pt x="48" y="18"/>
                        <a:pt x="48" y="18"/>
                        <a:pt x="49" y="17"/>
                      </a:cubicBezTo>
                      <a:cubicBezTo>
                        <a:pt x="48" y="16"/>
                        <a:pt x="48" y="15"/>
                        <a:pt x="47" y="14"/>
                      </a:cubicBezTo>
                      <a:cubicBezTo>
                        <a:pt x="48" y="14"/>
                        <a:pt x="49" y="13"/>
                        <a:pt x="50" y="14"/>
                      </a:cubicBezTo>
                      <a:cubicBezTo>
                        <a:pt x="51" y="14"/>
                        <a:pt x="49" y="13"/>
                        <a:pt x="49" y="13"/>
                      </a:cubicBezTo>
                      <a:cubicBezTo>
                        <a:pt x="48" y="14"/>
                        <a:pt x="48" y="13"/>
                        <a:pt x="48" y="14"/>
                      </a:cubicBezTo>
                      <a:cubicBezTo>
                        <a:pt x="46" y="14"/>
                        <a:pt x="49" y="13"/>
                        <a:pt x="48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2"/>
                        <a:pt x="46" y="12"/>
                        <a:pt x="46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10"/>
                        <a:pt x="46" y="10"/>
                        <a:pt x="46" y="9"/>
                      </a:cubicBezTo>
                      <a:cubicBezTo>
                        <a:pt x="46" y="9"/>
                        <a:pt x="45" y="11"/>
                        <a:pt x="45" y="10"/>
                      </a:cubicBezTo>
                      <a:cubicBezTo>
                        <a:pt x="45" y="10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4" y="9"/>
                        <a:pt x="44" y="9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4" y="9"/>
                        <a:pt x="44" y="9"/>
                        <a:pt x="44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8"/>
                        <a:pt x="43" y="9"/>
                        <a:pt x="43" y="8"/>
                      </a:cubicBezTo>
                      <a:cubicBezTo>
                        <a:pt x="43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3" y="9"/>
                      </a:cubicBezTo>
                      <a:cubicBezTo>
                        <a:pt x="43" y="8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4" y="10"/>
                      </a:cubicBezTo>
                      <a:cubicBezTo>
                        <a:pt x="43" y="10"/>
                        <a:pt x="44" y="10"/>
                        <a:pt x="44" y="10"/>
                      </a:cubicBezTo>
                      <a:cubicBezTo>
                        <a:pt x="43" y="10"/>
                        <a:pt x="43" y="10"/>
                        <a:pt x="43" y="11"/>
                      </a:cubicBezTo>
                      <a:cubicBezTo>
                        <a:pt x="41" y="11"/>
                        <a:pt x="42" y="10"/>
                        <a:pt x="40" y="11"/>
                      </a:cubicBezTo>
                      <a:cubicBezTo>
                        <a:pt x="40" y="11"/>
                        <a:pt x="41" y="11"/>
                        <a:pt x="41" y="11"/>
                      </a:cubicBezTo>
                      <a:cubicBezTo>
                        <a:pt x="42" y="11"/>
                        <a:pt x="42" y="11"/>
                        <a:pt x="43" y="11"/>
                      </a:cubicBez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3" y="12"/>
                        <a:pt x="43" y="13"/>
                        <a:pt x="43" y="13"/>
                      </a:cubicBezTo>
                      <a:cubicBezTo>
                        <a:pt x="41" y="13"/>
                        <a:pt x="39" y="14"/>
                        <a:pt x="37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8" y="13"/>
                        <a:pt x="38" y="12"/>
                        <a:pt x="38" y="11"/>
                      </a:cubicBezTo>
                      <a:cubicBezTo>
                        <a:pt x="38" y="11"/>
                        <a:pt x="38" y="10"/>
                        <a:pt x="38" y="9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8" y="8"/>
                        <a:pt x="38" y="7"/>
                      </a:cubicBezTo>
                      <a:cubicBezTo>
                        <a:pt x="38" y="7"/>
                        <a:pt x="38" y="7"/>
                        <a:pt x="39" y="7"/>
                      </a:cubicBezTo>
                      <a:cubicBezTo>
                        <a:pt x="39" y="6"/>
                        <a:pt x="37" y="7"/>
                        <a:pt x="37" y="7"/>
                      </a:cubicBezTo>
                      <a:cubicBezTo>
                        <a:pt x="38" y="7"/>
                        <a:pt x="38" y="7"/>
                        <a:pt x="37" y="6"/>
                      </a:cubicBezTo>
                      <a:cubicBezTo>
                        <a:pt x="37" y="6"/>
                        <a:pt x="37" y="6"/>
                        <a:pt x="38" y="5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6"/>
                        <a:pt x="36" y="6"/>
                        <a:pt x="36" y="6"/>
                      </a:cubicBezTo>
                      <a:cubicBezTo>
                        <a:pt x="35" y="7"/>
                        <a:pt x="34" y="7"/>
                        <a:pt x="33" y="8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2" y="9"/>
                        <a:pt x="31" y="10"/>
                        <a:pt x="31" y="8"/>
                      </a:cubicBezTo>
                      <a:cubicBezTo>
                        <a:pt x="30" y="9"/>
                        <a:pt x="31" y="9"/>
                        <a:pt x="31" y="10"/>
                      </a:cubicBezTo>
                      <a:cubicBezTo>
                        <a:pt x="31" y="10"/>
                        <a:pt x="28" y="9"/>
                        <a:pt x="30" y="11"/>
                      </a:cubicBezTo>
                      <a:cubicBezTo>
                        <a:pt x="29" y="11"/>
                        <a:pt x="29" y="11"/>
                        <a:pt x="29" y="12"/>
                      </a:cubicBezTo>
                      <a:cubicBezTo>
                        <a:pt x="29" y="12"/>
                        <a:pt x="29" y="12"/>
                        <a:pt x="28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8" y="12"/>
                        <a:pt x="28" y="13"/>
                        <a:pt x="27" y="13"/>
                      </a:cubicBezTo>
                      <a:cubicBezTo>
                        <a:pt x="27" y="13"/>
                        <a:pt x="27" y="13"/>
                        <a:pt x="27" y="14"/>
                      </a:cubicBezTo>
                      <a:cubicBezTo>
                        <a:pt x="27" y="13"/>
                        <a:pt x="27" y="14"/>
                        <a:pt x="27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6" y="16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6" y="17"/>
                        <a:pt x="27" y="17"/>
                        <a:pt x="25" y="17"/>
                      </a:cubicBezTo>
                      <a:cubicBezTo>
                        <a:pt x="25" y="17"/>
                        <a:pt x="26" y="17"/>
                        <a:pt x="26" y="17"/>
                      </a:cubicBezTo>
                      <a:cubicBezTo>
                        <a:pt x="26" y="17"/>
                        <a:pt x="25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4" y="18"/>
                        <a:pt x="25" y="18"/>
                        <a:pt x="26" y="17"/>
                      </a:cubicBezTo>
                      <a:cubicBezTo>
                        <a:pt x="26" y="18"/>
                        <a:pt x="26" y="17"/>
                        <a:pt x="26" y="18"/>
                      </a:cubicBezTo>
                      <a:cubicBezTo>
                        <a:pt x="25" y="19"/>
                        <a:pt x="27" y="17"/>
                        <a:pt x="27" y="18"/>
                      </a:cubicBezTo>
                      <a:cubicBezTo>
                        <a:pt x="27" y="18"/>
                        <a:pt x="26" y="18"/>
                        <a:pt x="26" y="19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8" y="18"/>
                      </a:cubicBezTo>
                      <a:cubicBezTo>
                        <a:pt x="28" y="18"/>
                        <a:pt x="28" y="18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29" y="21"/>
                        <a:pt x="30" y="21"/>
                        <a:pt x="30" y="21"/>
                      </a:cubicBezTo>
                      <a:cubicBezTo>
                        <a:pt x="28" y="22"/>
                        <a:pt x="26" y="22"/>
                        <a:pt x="24" y="23"/>
                      </a:cubicBezTo>
                      <a:cubicBezTo>
                        <a:pt x="24" y="22"/>
                        <a:pt x="24" y="22"/>
                        <a:pt x="26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6" y="19"/>
                        <a:pt x="24" y="18"/>
                        <a:pt x="26" y="17"/>
                      </a:cubicBezTo>
                      <a:cubicBezTo>
                        <a:pt x="25" y="17"/>
                        <a:pt x="24" y="17"/>
                        <a:pt x="25" y="17"/>
                      </a:cubicBezTo>
                      <a:cubicBezTo>
                        <a:pt x="25" y="16"/>
                        <a:pt x="24" y="18"/>
                        <a:pt x="24" y="17"/>
                      </a:cubicBezTo>
                      <a:cubicBezTo>
                        <a:pt x="23" y="17"/>
                        <a:pt x="25" y="17"/>
                        <a:pt x="25" y="16"/>
                      </a:cubicBezTo>
                      <a:cubicBezTo>
                        <a:pt x="25" y="16"/>
                        <a:pt x="24" y="16"/>
                        <a:pt x="25" y="16"/>
                      </a:cubicBezTo>
                      <a:cubicBezTo>
                        <a:pt x="25" y="15"/>
                        <a:pt x="25" y="14"/>
                        <a:pt x="25" y="14"/>
                      </a:cubicBezTo>
                      <a:cubicBezTo>
                        <a:pt x="24" y="15"/>
                        <a:pt x="24" y="15"/>
                        <a:pt x="23" y="14"/>
                      </a:cubicBezTo>
                      <a:cubicBezTo>
                        <a:pt x="23" y="13"/>
                        <a:pt x="22" y="13"/>
                        <a:pt x="21" y="14"/>
                      </a:cubicBezTo>
                      <a:cubicBezTo>
                        <a:pt x="22" y="12"/>
                        <a:pt x="20" y="11"/>
                        <a:pt x="19" y="11"/>
                      </a:cubicBezTo>
                      <a:cubicBezTo>
                        <a:pt x="17" y="11"/>
                        <a:pt x="16" y="12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2" y="14"/>
                        <a:pt x="11" y="15"/>
                      </a:cubicBezTo>
                      <a:cubicBezTo>
                        <a:pt x="10" y="16"/>
                        <a:pt x="10" y="17"/>
                        <a:pt x="11" y="19"/>
                      </a:cubicBezTo>
                      <a:cubicBezTo>
                        <a:pt x="10" y="20"/>
                        <a:pt x="9" y="19"/>
                        <a:pt x="9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0" y="21"/>
                        <a:pt x="11" y="22"/>
                        <a:pt x="10" y="23"/>
                      </a:cubicBezTo>
                      <a:cubicBezTo>
                        <a:pt x="11" y="24"/>
                        <a:pt x="11" y="23"/>
                        <a:pt x="11" y="24"/>
                      </a:cubicBezTo>
                      <a:cubicBezTo>
                        <a:pt x="11" y="24"/>
                        <a:pt x="11" y="24"/>
                        <a:pt x="10" y="24"/>
                      </a:cubicBezTo>
                      <a:cubicBezTo>
                        <a:pt x="12" y="26"/>
                        <a:pt x="12" y="27"/>
                        <a:pt x="13" y="29"/>
                      </a:cubicBezTo>
                      <a:cubicBezTo>
                        <a:pt x="13" y="28"/>
                        <a:pt x="13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5" y="30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6"/>
                        <a:pt x="22" y="40"/>
                        <a:pt x="24" y="43"/>
                      </a:cubicBezTo>
                      <a:cubicBezTo>
                        <a:pt x="25" y="43"/>
                        <a:pt x="30" y="46"/>
                        <a:pt x="29" y="47"/>
                      </a:cubicBezTo>
                      <a:cubicBezTo>
                        <a:pt x="31" y="48"/>
                        <a:pt x="34" y="50"/>
                        <a:pt x="36" y="53"/>
                      </a:cubicBezTo>
                      <a:cubicBezTo>
                        <a:pt x="37" y="54"/>
                        <a:pt x="38" y="56"/>
                        <a:pt x="39" y="57"/>
                      </a:cubicBezTo>
                      <a:cubicBezTo>
                        <a:pt x="40" y="58"/>
                        <a:pt x="40" y="59"/>
                        <a:pt x="40" y="60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0" y="62"/>
                        <a:pt x="40" y="62"/>
                        <a:pt x="40" y="63"/>
                      </a:cubicBezTo>
                      <a:cubicBezTo>
                        <a:pt x="41" y="62"/>
                        <a:pt x="42" y="62"/>
                        <a:pt x="42" y="63"/>
                      </a:cubicBezTo>
                      <a:cubicBezTo>
                        <a:pt x="43" y="63"/>
                        <a:pt x="43" y="65"/>
                        <a:pt x="42" y="65"/>
                      </a:cubicBezTo>
                      <a:cubicBezTo>
                        <a:pt x="42" y="65"/>
                        <a:pt x="43" y="65"/>
                        <a:pt x="43" y="66"/>
                      </a:cubicBezTo>
                      <a:cubicBezTo>
                        <a:pt x="44" y="66"/>
                        <a:pt x="44" y="67"/>
                        <a:pt x="45" y="67"/>
                      </a:cubicBezTo>
                      <a:cubicBezTo>
                        <a:pt x="45" y="67"/>
                        <a:pt x="44" y="68"/>
                        <a:pt x="44" y="68"/>
                      </a:cubicBezTo>
                      <a:cubicBezTo>
                        <a:pt x="44" y="69"/>
                        <a:pt x="44" y="68"/>
                        <a:pt x="45" y="68"/>
                      </a:cubicBezTo>
                      <a:cubicBezTo>
                        <a:pt x="46" y="68"/>
                        <a:pt x="46" y="69"/>
                        <a:pt x="46" y="70"/>
                      </a:cubicBezTo>
                      <a:cubicBezTo>
                        <a:pt x="46" y="70"/>
                        <a:pt x="46" y="71"/>
                        <a:pt x="46" y="71"/>
                      </a:cubicBezTo>
                      <a:cubicBezTo>
                        <a:pt x="47" y="71"/>
                        <a:pt x="44" y="72"/>
                        <a:pt x="46" y="72"/>
                      </a:cubicBezTo>
                      <a:cubicBezTo>
                        <a:pt x="46" y="72"/>
                        <a:pt x="45" y="72"/>
                        <a:pt x="44" y="73"/>
                      </a:cubicBezTo>
                      <a:cubicBezTo>
                        <a:pt x="44" y="72"/>
                        <a:pt x="45" y="72"/>
                        <a:pt x="45" y="71"/>
                      </a:cubicBezTo>
                      <a:cubicBezTo>
                        <a:pt x="44" y="72"/>
                        <a:pt x="44" y="72"/>
                        <a:pt x="43" y="73"/>
                      </a:cubicBezTo>
                      <a:cubicBezTo>
                        <a:pt x="42" y="72"/>
                        <a:pt x="41" y="72"/>
                        <a:pt x="41" y="71"/>
                      </a:cubicBezTo>
                      <a:cubicBezTo>
                        <a:pt x="41" y="71"/>
                        <a:pt x="43" y="71"/>
                        <a:pt x="43" y="70"/>
                      </a:cubicBezTo>
                      <a:cubicBezTo>
                        <a:pt x="41" y="71"/>
                        <a:pt x="40" y="70"/>
                        <a:pt x="40" y="68"/>
                      </a:cubicBezTo>
                      <a:cubicBezTo>
                        <a:pt x="39" y="67"/>
                        <a:pt x="39" y="65"/>
                        <a:pt x="37" y="65"/>
                      </a:cubicBezTo>
                      <a:cubicBezTo>
                        <a:pt x="37" y="65"/>
                        <a:pt x="37" y="64"/>
                        <a:pt x="38" y="64"/>
                      </a:cubicBezTo>
                      <a:cubicBezTo>
                        <a:pt x="36" y="63"/>
                        <a:pt x="35" y="61"/>
                        <a:pt x="34" y="61"/>
                      </a:cubicBezTo>
                      <a:cubicBezTo>
                        <a:pt x="36" y="60"/>
                        <a:pt x="34" y="59"/>
                        <a:pt x="36" y="59"/>
                      </a:cubicBezTo>
                      <a:cubicBezTo>
                        <a:pt x="34" y="58"/>
                        <a:pt x="34" y="59"/>
                        <a:pt x="32" y="59"/>
                      </a:cubicBezTo>
                      <a:cubicBezTo>
                        <a:pt x="32" y="56"/>
                        <a:pt x="28" y="56"/>
                        <a:pt x="29" y="54"/>
                      </a:cubicBezTo>
                      <a:cubicBezTo>
                        <a:pt x="28" y="54"/>
                        <a:pt x="28" y="54"/>
                        <a:pt x="27" y="54"/>
                      </a:cubicBezTo>
                      <a:cubicBezTo>
                        <a:pt x="28" y="54"/>
                        <a:pt x="24" y="50"/>
                        <a:pt x="23" y="50"/>
                      </a:cubicBezTo>
                      <a:cubicBezTo>
                        <a:pt x="23" y="50"/>
                        <a:pt x="22" y="49"/>
                        <a:pt x="23" y="49"/>
                      </a:cubicBezTo>
                      <a:cubicBezTo>
                        <a:pt x="22" y="49"/>
                        <a:pt x="22" y="49"/>
                        <a:pt x="21" y="49"/>
                      </a:cubicBezTo>
                      <a:cubicBezTo>
                        <a:pt x="21" y="49"/>
                        <a:pt x="22" y="47"/>
                        <a:pt x="21" y="49"/>
                      </a:cubicBezTo>
                      <a:cubicBezTo>
                        <a:pt x="20" y="46"/>
                        <a:pt x="17" y="46"/>
                        <a:pt x="14" y="44"/>
                      </a:cubicBezTo>
                      <a:cubicBezTo>
                        <a:pt x="17" y="42"/>
                        <a:pt x="15" y="41"/>
                        <a:pt x="15" y="38"/>
                      </a:cubicBezTo>
                      <a:cubicBezTo>
                        <a:pt x="14" y="39"/>
                        <a:pt x="13" y="37"/>
                        <a:pt x="12" y="37"/>
                      </a:cubicBezTo>
                      <a:cubicBezTo>
                        <a:pt x="12" y="37"/>
                        <a:pt x="13" y="36"/>
                        <a:pt x="11" y="37"/>
                      </a:cubicBezTo>
                      <a:cubicBezTo>
                        <a:pt x="11" y="36"/>
                        <a:pt x="13" y="35"/>
                        <a:pt x="13" y="35"/>
                      </a:cubicBezTo>
                      <a:cubicBezTo>
                        <a:pt x="12" y="35"/>
                        <a:pt x="12" y="35"/>
                        <a:pt x="11" y="35"/>
                      </a:cubicBezTo>
                      <a:cubicBezTo>
                        <a:pt x="11" y="35"/>
                        <a:pt x="11" y="35"/>
                        <a:pt x="11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7" y="34"/>
                        <a:pt x="7" y="33"/>
                        <a:pt x="6" y="33"/>
                      </a:cubicBezTo>
                      <a:cubicBezTo>
                        <a:pt x="7" y="32"/>
                        <a:pt x="6" y="32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29"/>
                        <a:pt x="5" y="29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8"/>
                        <a:pt x="5" y="29"/>
                        <a:pt x="6" y="29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7"/>
                        <a:pt x="4" y="28"/>
                        <a:pt x="3" y="28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2" y="26"/>
                        <a:pt x="1" y="24"/>
                      </a:cubicBezTo>
                      <a:cubicBezTo>
                        <a:pt x="2" y="24"/>
                        <a:pt x="2" y="25"/>
                        <a:pt x="3" y="25"/>
                      </a:cubicBezTo>
                      <a:cubicBezTo>
                        <a:pt x="3" y="25"/>
                        <a:pt x="3" y="24"/>
                        <a:pt x="3" y="24"/>
                      </a:cubicBezTo>
                      <a:cubicBezTo>
                        <a:pt x="3" y="23"/>
                        <a:pt x="2" y="25"/>
                        <a:pt x="1" y="24"/>
                      </a:cubicBezTo>
                      <a:cubicBezTo>
                        <a:pt x="0" y="23"/>
                        <a:pt x="2" y="24"/>
                        <a:pt x="3" y="23"/>
                      </a:cubicBezTo>
                      <a:cubicBezTo>
                        <a:pt x="3" y="23"/>
                        <a:pt x="3" y="22"/>
                        <a:pt x="2" y="22"/>
                      </a:cubicBezTo>
                      <a:cubicBezTo>
                        <a:pt x="1" y="22"/>
                        <a:pt x="3" y="22"/>
                        <a:pt x="2" y="23"/>
                      </a:cubicBezTo>
                      <a:cubicBezTo>
                        <a:pt x="1" y="23"/>
                        <a:pt x="1" y="22"/>
                        <a:pt x="0" y="21"/>
                      </a:cubicBezTo>
                      <a:cubicBezTo>
                        <a:pt x="1" y="21"/>
                        <a:pt x="1" y="21"/>
                        <a:pt x="2" y="20"/>
                      </a:cubicBezTo>
                      <a:cubicBezTo>
                        <a:pt x="2" y="20"/>
                        <a:pt x="0" y="20"/>
                        <a:pt x="2" y="20"/>
                      </a:cubicBezTo>
                      <a:cubicBezTo>
                        <a:pt x="1" y="19"/>
                        <a:pt x="1" y="18"/>
                        <a:pt x="1" y="17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3"/>
                        <a:pt x="3" y="13"/>
                      </a:cubicBezTo>
                      <a:cubicBezTo>
                        <a:pt x="3" y="12"/>
                        <a:pt x="3" y="13"/>
                        <a:pt x="2" y="14"/>
                      </a:cubicBezTo>
                      <a:cubicBezTo>
                        <a:pt x="1" y="14"/>
                        <a:pt x="2" y="12"/>
                        <a:pt x="2" y="12"/>
                      </a:cubicBezTo>
                      <a:cubicBezTo>
                        <a:pt x="4" y="12"/>
                        <a:pt x="3" y="12"/>
                        <a:pt x="4" y="13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1"/>
                        <a:pt x="6" y="11"/>
                        <a:pt x="5" y="12"/>
                      </a:cubicBezTo>
                      <a:cubicBezTo>
                        <a:pt x="5" y="10"/>
                        <a:pt x="7" y="11"/>
                        <a:pt x="6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9" y="10"/>
                        <a:pt x="8" y="10"/>
                        <a:pt x="10" y="10"/>
                      </a:cubicBezTo>
                      <a:cubicBezTo>
                        <a:pt x="10" y="9"/>
                        <a:pt x="8" y="8"/>
                        <a:pt x="7" y="8"/>
                      </a:cubicBezTo>
                      <a:cubicBezTo>
                        <a:pt x="7" y="8"/>
                        <a:pt x="9" y="8"/>
                        <a:pt x="9" y="7"/>
                      </a:cubicBezTo>
                      <a:cubicBezTo>
                        <a:pt x="9" y="8"/>
                        <a:pt x="11" y="9"/>
                        <a:pt x="9" y="9"/>
                      </a:cubicBezTo>
                      <a:cubicBezTo>
                        <a:pt x="11" y="9"/>
                        <a:pt x="11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8"/>
                        <a:pt x="14" y="7"/>
                        <a:pt x="15" y="7"/>
                      </a:cubicBezTo>
                      <a:cubicBezTo>
                        <a:pt x="15" y="6"/>
                        <a:pt x="14" y="7"/>
                        <a:pt x="13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5" y="6"/>
                        <a:pt x="15" y="5"/>
                        <a:pt x="16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7" y="4"/>
                        <a:pt x="17" y="5"/>
                      </a:cubicBezTo>
                      <a:cubicBezTo>
                        <a:pt x="18" y="5"/>
                        <a:pt x="19" y="5"/>
                        <a:pt x="18" y="4"/>
                      </a:cubicBezTo>
                      <a:cubicBezTo>
                        <a:pt x="19" y="4"/>
                        <a:pt x="19" y="5"/>
                        <a:pt x="20" y="4"/>
                      </a:cubicBezTo>
                      <a:cubicBezTo>
                        <a:pt x="20" y="4"/>
                        <a:pt x="20" y="5"/>
                        <a:pt x="20" y="6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4" y="6"/>
                        <a:pt x="25" y="6"/>
                        <a:pt x="26" y="7"/>
                      </a:cubicBezTo>
                      <a:cubicBezTo>
                        <a:pt x="28" y="8"/>
                        <a:pt x="30" y="9"/>
                        <a:pt x="32" y="12"/>
                      </a:cubicBezTo>
                      <a:cubicBezTo>
                        <a:pt x="32" y="13"/>
                        <a:pt x="32" y="14"/>
                        <a:pt x="31" y="14"/>
                      </a:cubicBezTo>
                      <a:cubicBezTo>
                        <a:pt x="30" y="15"/>
                        <a:pt x="30" y="15"/>
                        <a:pt x="29" y="16"/>
                      </a:cubicBezTo>
                      <a:cubicBezTo>
                        <a:pt x="30" y="19"/>
                        <a:pt x="29" y="22"/>
                        <a:pt x="28" y="25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6" y="23"/>
                        <a:pt x="23" y="22"/>
                        <a:pt x="22" y="19"/>
                      </a:cubicBezTo>
                      <a:cubicBezTo>
                        <a:pt x="22" y="19"/>
                        <a:pt x="20" y="21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0" y="21"/>
                        <a:pt x="20" y="20"/>
                        <a:pt x="20" y="21"/>
                      </a:cubicBezTo>
                      <a:cubicBezTo>
                        <a:pt x="20" y="21"/>
                        <a:pt x="20" y="21"/>
                        <a:pt x="19" y="20"/>
                      </a:cubicBezTo>
                      <a:cubicBezTo>
                        <a:pt x="19" y="20"/>
                        <a:pt x="19" y="19"/>
                        <a:pt x="19" y="19"/>
                      </a:cubicBezTo>
                      <a:cubicBezTo>
                        <a:pt x="18" y="18"/>
                        <a:pt x="18" y="17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9" y="14"/>
                        <a:pt x="18" y="14"/>
                        <a:pt x="18" y="14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20" y="14"/>
                        <a:pt x="19" y="15"/>
                        <a:pt x="21" y="15"/>
                      </a:cubicBezTo>
                      <a:cubicBezTo>
                        <a:pt x="19" y="15"/>
                        <a:pt x="19" y="16"/>
                        <a:pt x="19" y="16"/>
                      </a:cubicBezTo>
                      <a:cubicBezTo>
                        <a:pt x="20" y="17"/>
                        <a:pt x="20" y="17"/>
                        <a:pt x="20" y="18"/>
                      </a:cubicBezTo>
                      <a:cubicBezTo>
                        <a:pt x="21" y="18"/>
                        <a:pt x="20" y="16"/>
                        <a:pt x="22" y="17"/>
                      </a:cubicBez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1" y="16"/>
                        <a:pt x="21" y="15"/>
                        <a:pt x="22" y="15"/>
                      </a:cubicBezTo>
                      <a:cubicBezTo>
                        <a:pt x="22" y="14"/>
                        <a:pt x="20" y="13"/>
                        <a:pt x="19" y="13"/>
                      </a:cubicBezTo>
                      <a:cubicBezTo>
                        <a:pt x="20" y="12"/>
                        <a:pt x="21" y="14"/>
                        <a:pt x="21" y="12"/>
                      </a:cubicBezTo>
                      <a:cubicBezTo>
                        <a:pt x="20" y="12"/>
                        <a:pt x="21" y="12"/>
                        <a:pt x="21" y="10"/>
                      </a:cubicBezTo>
                      <a:cubicBezTo>
                        <a:pt x="21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3" y="12"/>
                        <a:pt x="23" y="13"/>
                        <a:pt x="23" y="13"/>
                      </a:cubicBezTo>
                      <a:cubicBezTo>
                        <a:pt x="23" y="11"/>
                        <a:pt x="23" y="10"/>
                        <a:pt x="21" y="10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3" y="10"/>
                      </a:cubicBezTo>
                      <a:cubicBezTo>
                        <a:pt x="23" y="9"/>
                        <a:pt x="24" y="9"/>
                        <a:pt x="23" y="9"/>
                      </a:cubicBezTo>
                      <a:cubicBezTo>
                        <a:pt x="24" y="9"/>
                        <a:pt x="25" y="8"/>
                        <a:pt x="25" y="9"/>
                      </a:cubicBezTo>
                      <a:cubicBezTo>
                        <a:pt x="26" y="9"/>
                        <a:pt x="24" y="7"/>
                        <a:pt x="26" y="9"/>
                      </a:cubicBezTo>
                      <a:cubicBezTo>
                        <a:pt x="27" y="8"/>
                        <a:pt x="25" y="7"/>
                        <a:pt x="25" y="7"/>
                      </a:cubicBezTo>
                      <a:cubicBezTo>
                        <a:pt x="24" y="7"/>
                        <a:pt x="26" y="7"/>
                        <a:pt x="25" y="6"/>
                      </a:cubicBezTo>
                      <a:cubicBezTo>
                        <a:pt x="26" y="6"/>
                        <a:pt x="25" y="7"/>
                        <a:pt x="26" y="8"/>
                      </a:cubicBezTo>
                      <a:cubicBezTo>
                        <a:pt x="26" y="7"/>
                        <a:pt x="27" y="7"/>
                        <a:pt x="27" y="7"/>
                      </a:cubicBezTo>
                      <a:cubicBezTo>
                        <a:pt x="26" y="6"/>
                        <a:pt x="27" y="6"/>
                        <a:pt x="26" y="4"/>
                      </a:cubicBezTo>
                      <a:cubicBezTo>
                        <a:pt x="27" y="6"/>
                        <a:pt x="27" y="3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9" y="3"/>
                        <a:pt x="29" y="4"/>
                        <a:pt x="30" y="3"/>
                      </a:cubicBezTo>
                      <a:cubicBezTo>
                        <a:pt x="30" y="3"/>
                        <a:pt x="30" y="2"/>
                        <a:pt x="31" y="2"/>
                      </a:cubicBezTo>
                      <a:cubicBezTo>
                        <a:pt x="31" y="2"/>
                        <a:pt x="32" y="1"/>
                        <a:pt x="33" y="1"/>
                      </a:cubicBezTo>
                      <a:cubicBezTo>
                        <a:pt x="35" y="1"/>
                        <a:pt x="36" y="1"/>
                        <a:pt x="36" y="0"/>
                      </a:cubicBezTo>
                      <a:cubicBezTo>
                        <a:pt x="38" y="0"/>
                        <a:pt x="39" y="1"/>
                        <a:pt x="40" y="2"/>
                      </a:cubicBezTo>
                      <a:cubicBezTo>
                        <a:pt x="41" y="3"/>
                        <a:pt x="42" y="3"/>
                        <a:pt x="43" y="5"/>
                      </a:cubicBezTo>
                      <a:cubicBezTo>
                        <a:pt x="43" y="5"/>
                        <a:pt x="42" y="5"/>
                        <a:pt x="42" y="5"/>
                      </a:cubicBezTo>
                      <a:cubicBezTo>
                        <a:pt x="42" y="6"/>
                        <a:pt x="42" y="6"/>
                        <a:pt x="42" y="7"/>
                      </a:cubicBezTo>
                      <a:cubicBezTo>
                        <a:pt x="43" y="8"/>
                        <a:pt x="40" y="7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2" y="8"/>
                        <a:pt x="40" y="10"/>
                        <a:pt x="42" y="9"/>
                      </a:cubicBezTo>
                      <a:cubicBezTo>
                        <a:pt x="42" y="9"/>
                        <a:pt x="41" y="10"/>
                        <a:pt x="42" y="10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40" y="11"/>
                        <a:pt x="42" y="12"/>
                        <a:pt x="40" y="11"/>
                      </a:cubicBezTo>
                      <a:cubicBezTo>
                        <a:pt x="40" y="12"/>
                        <a:pt x="41" y="11"/>
                        <a:pt x="42" y="12"/>
                      </a:cubicBezTo>
                      <a:cubicBezTo>
                        <a:pt x="41" y="12"/>
                        <a:pt x="41" y="14"/>
                        <a:pt x="42" y="13"/>
                      </a:cubicBezTo>
                      <a:cubicBezTo>
                        <a:pt x="43" y="14"/>
                        <a:pt x="40" y="14"/>
                        <a:pt x="40" y="14"/>
                      </a:cubicBezTo>
                      <a:cubicBezTo>
                        <a:pt x="39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39" y="14"/>
                      </a:cubicBezTo>
                      <a:cubicBezTo>
                        <a:pt x="39" y="15"/>
                        <a:pt x="41" y="15"/>
                        <a:pt x="41" y="15"/>
                      </a:cubicBezTo>
                      <a:cubicBezTo>
                        <a:pt x="41" y="15"/>
                        <a:pt x="41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0" y="15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2"/>
                      </a:cubicBezTo>
                      <a:cubicBezTo>
                        <a:pt x="38" y="12"/>
                        <a:pt x="38" y="12"/>
                        <a:pt x="38" y="11"/>
                      </a:cubicBezTo>
                      <a:cubicBezTo>
                        <a:pt x="38" y="10"/>
                        <a:pt x="39" y="12"/>
                        <a:pt x="39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9" y="8"/>
                        <a:pt x="39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10"/>
                      </a:cubicBezTo>
                      <a:cubicBezTo>
                        <a:pt x="40" y="10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40" y="8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5"/>
                        <a:pt x="41" y="5"/>
                      </a:cubicBezTo>
                      <a:cubicBezTo>
                        <a:pt x="41" y="4"/>
                        <a:pt x="42" y="4"/>
                        <a:pt x="41" y="4"/>
                      </a:cubicBezTo>
                      <a:cubicBezTo>
                        <a:pt x="41" y="4"/>
                        <a:pt x="41" y="4"/>
                        <a:pt x="40" y="4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4"/>
                        <a:pt x="42" y="4"/>
                        <a:pt x="41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4" y="5"/>
                        <a:pt x="44" y="5"/>
                        <a:pt x="44" y="6"/>
                      </a:cubicBezTo>
                      <a:cubicBezTo>
                        <a:pt x="45" y="6"/>
                        <a:pt x="46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8" y="7"/>
                        <a:pt x="48" y="8"/>
                        <a:pt x="49" y="8"/>
                      </a:cubicBezTo>
                      <a:cubicBezTo>
                        <a:pt x="49" y="8"/>
                        <a:pt x="49" y="7"/>
                        <a:pt x="49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7" y="7"/>
                        <a:pt x="50" y="6"/>
                        <a:pt x="48" y="7"/>
                      </a:cubicBezTo>
                      <a:cubicBezTo>
                        <a:pt x="47" y="6"/>
                        <a:pt x="49" y="7"/>
                        <a:pt x="50" y="5"/>
                      </a:cubicBezTo>
                      <a:cubicBezTo>
                        <a:pt x="49" y="7"/>
                        <a:pt x="50" y="7"/>
                        <a:pt x="50" y="7"/>
                      </a:cubicBezTo>
                      <a:cubicBezTo>
                        <a:pt x="51" y="8"/>
                        <a:pt x="52" y="8"/>
                        <a:pt x="51" y="9"/>
                      </a:cubicBezTo>
                      <a:cubicBezTo>
                        <a:pt x="52" y="9"/>
                        <a:pt x="52" y="9"/>
                        <a:pt x="53" y="9"/>
                      </a:cubicBezTo>
                      <a:cubicBezTo>
                        <a:pt x="52" y="8"/>
                        <a:pt x="52" y="9"/>
                        <a:pt x="51" y="8"/>
                      </a:cubicBezTo>
                      <a:cubicBezTo>
                        <a:pt x="52" y="8"/>
                        <a:pt x="52" y="8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3" y="7"/>
                        <a:pt x="53" y="8"/>
                        <a:pt x="54" y="9"/>
                      </a:cubicBezTo>
                      <a:cubicBezTo>
                        <a:pt x="53" y="10"/>
                        <a:pt x="53" y="10"/>
                        <a:pt x="52" y="10"/>
                      </a:cubicBezTo>
                      <a:cubicBezTo>
                        <a:pt x="52" y="11"/>
                        <a:pt x="53" y="10"/>
                        <a:pt x="53" y="10"/>
                      </a:cubicBezTo>
                      <a:cubicBezTo>
                        <a:pt x="53" y="10"/>
                        <a:pt x="53" y="11"/>
                        <a:pt x="53" y="11"/>
                      </a:cubicBezTo>
                      <a:cubicBezTo>
                        <a:pt x="54" y="11"/>
                        <a:pt x="55" y="12"/>
                        <a:pt x="55" y="13"/>
                      </a:cubicBezTo>
                      <a:cubicBezTo>
                        <a:pt x="55" y="13"/>
                        <a:pt x="55" y="14"/>
                        <a:pt x="55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5" y="16"/>
                        <a:pt x="55" y="17"/>
                        <a:pt x="55" y="18"/>
                      </a:cubicBezTo>
                      <a:cubicBezTo>
                        <a:pt x="53" y="18"/>
                        <a:pt x="55" y="17"/>
                        <a:pt x="54" y="17"/>
                      </a:cubicBezTo>
                      <a:cubicBezTo>
                        <a:pt x="53" y="18"/>
                        <a:pt x="54" y="18"/>
                        <a:pt x="55" y="19"/>
                      </a:cubicBezTo>
                      <a:cubicBezTo>
                        <a:pt x="56" y="20"/>
                        <a:pt x="56" y="21"/>
                        <a:pt x="55" y="22"/>
                      </a:cubicBezTo>
                      <a:cubicBezTo>
                        <a:pt x="57" y="23"/>
                        <a:pt x="54" y="23"/>
                        <a:pt x="55" y="24"/>
                      </a:cubicBezTo>
                      <a:cubicBezTo>
                        <a:pt x="54" y="24"/>
                        <a:pt x="54" y="25"/>
                        <a:pt x="52" y="25"/>
                      </a:cubicBezTo>
                      <a:cubicBezTo>
                        <a:pt x="52" y="25"/>
                        <a:pt x="53" y="26"/>
                        <a:pt x="54" y="26"/>
                      </a:cubicBezTo>
                      <a:cubicBezTo>
                        <a:pt x="53" y="27"/>
                        <a:pt x="53" y="25"/>
                        <a:pt x="52" y="26"/>
                      </a:cubicBezTo>
                      <a:cubicBezTo>
                        <a:pt x="52" y="27"/>
                        <a:pt x="54" y="26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2" y="27"/>
                        <a:pt x="52" y="27"/>
                      </a:cubicBezTo>
                      <a:cubicBezTo>
                        <a:pt x="53" y="29"/>
                        <a:pt x="53" y="31"/>
                        <a:pt x="52" y="32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3" y="33"/>
                        <a:pt x="53" y="32"/>
                        <a:pt x="54" y="32"/>
                      </a:cubicBezTo>
                      <a:cubicBezTo>
                        <a:pt x="52" y="33"/>
                        <a:pt x="52" y="33"/>
                        <a:pt x="51" y="34"/>
                      </a:cubicBezTo>
                      <a:cubicBezTo>
                        <a:pt x="50" y="34"/>
                        <a:pt x="51" y="34"/>
                        <a:pt x="51" y="33"/>
                      </a:cubicBezTo>
                      <a:cubicBezTo>
                        <a:pt x="51" y="33"/>
                        <a:pt x="50" y="34"/>
                        <a:pt x="50" y="33"/>
                      </a:cubicBezTo>
                      <a:cubicBezTo>
                        <a:pt x="51" y="35"/>
                        <a:pt x="49" y="36"/>
                        <a:pt x="50" y="37"/>
                      </a:cubicBezTo>
                      <a:cubicBezTo>
                        <a:pt x="49" y="39"/>
                        <a:pt x="48" y="44"/>
                        <a:pt x="48" y="47"/>
                      </a:cubicBezTo>
                      <a:cubicBezTo>
                        <a:pt x="48" y="51"/>
                        <a:pt x="49" y="55"/>
                        <a:pt x="49" y="58"/>
                      </a:cubicBezTo>
                      <a:cubicBezTo>
                        <a:pt x="51" y="58"/>
                        <a:pt x="50" y="57"/>
                        <a:pt x="51" y="57"/>
                      </a:cubicBezTo>
                      <a:cubicBezTo>
                        <a:pt x="51" y="57"/>
                        <a:pt x="49" y="56"/>
                        <a:pt x="51" y="56"/>
                      </a:cubicBezTo>
                      <a:cubicBezTo>
                        <a:pt x="49" y="55"/>
                        <a:pt x="51" y="54"/>
                        <a:pt x="50" y="53"/>
                      </a:cubicBezTo>
                      <a:cubicBezTo>
                        <a:pt x="51" y="53"/>
                        <a:pt x="52" y="54"/>
                        <a:pt x="52" y="55"/>
                      </a:cubicBezTo>
                      <a:cubicBezTo>
                        <a:pt x="50" y="55"/>
                        <a:pt x="52" y="54"/>
                        <a:pt x="51" y="54"/>
                      </a:cubicBezTo>
                      <a:cubicBezTo>
                        <a:pt x="50" y="54"/>
                        <a:pt x="51" y="56"/>
                        <a:pt x="52" y="55"/>
                      </a:cubicBezTo>
                      <a:cubicBezTo>
                        <a:pt x="53" y="56"/>
                        <a:pt x="51" y="57"/>
                        <a:pt x="52" y="57"/>
                      </a:cubicBezTo>
                      <a:cubicBezTo>
                        <a:pt x="51" y="57"/>
                        <a:pt x="51" y="59"/>
                        <a:pt x="50" y="58"/>
                      </a:cubicBezTo>
                      <a:cubicBezTo>
                        <a:pt x="50" y="59"/>
                        <a:pt x="53" y="59"/>
                        <a:pt x="52" y="58"/>
                      </a:cubicBezTo>
                      <a:cubicBezTo>
                        <a:pt x="52" y="57"/>
                        <a:pt x="52" y="58"/>
                        <a:pt x="53" y="58"/>
                      </a:cubicBezTo>
                      <a:cubicBezTo>
                        <a:pt x="52" y="59"/>
                        <a:pt x="52" y="59"/>
                        <a:pt x="51" y="59"/>
                      </a:cubicBezTo>
                      <a:cubicBezTo>
                        <a:pt x="51" y="60"/>
                        <a:pt x="50" y="60"/>
                        <a:pt x="51" y="61"/>
                      </a:cubicBezTo>
                      <a:cubicBezTo>
                        <a:pt x="51" y="61"/>
                        <a:pt x="51" y="61"/>
                        <a:pt x="52" y="61"/>
                      </a:cubicBezTo>
                      <a:cubicBezTo>
                        <a:pt x="52" y="61"/>
                        <a:pt x="53" y="62"/>
                        <a:pt x="53" y="63"/>
                      </a:cubicBezTo>
                      <a:cubicBezTo>
                        <a:pt x="53" y="63"/>
                        <a:pt x="54" y="64"/>
                        <a:pt x="52" y="65"/>
                      </a:cubicBezTo>
                      <a:cubicBezTo>
                        <a:pt x="53" y="66"/>
                        <a:pt x="54" y="67"/>
                        <a:pt x="54" y="68"/>
                      </a:cubicBezTo>
                      <a:cubicBezTo>
                        <a:pt x="55" y="68"/>
                        <a:pt x="55" y="69"/>
                        <a:pt x="55" y="69"/>
                      </a:cubicBezTo>
                      <a:cubicBezTo>
                        <a:pt x="56" y="70"/>
                        <a:pt x="57" y="70"/>
                        <a:pt x="57" y="71"/>
                      </a:cubicBezTo>
                      <a:cubicBezTo>
                        <a:pt x="58" y="71"/>
                        <a:pt x="56" y="71"/>
                        <a:pt x="55" y="72"/>
                      </a:cubicBezTo>
                      <a:close/>
                      <a:moveTo>
                        <a:pt x="7" y="17"/>
                      </a:moveTo>
                      <a:cubicBezTo>
                        <a:pt x="6" y="18"/>
                        <a:pt x="6" y="17"/>
                        <a:pt x="5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8" y="18"/>
                        <a:pt x="7" y="17"/>
                      </a:cubicBezTo>
                      <a:close/>
                      <a:moveTo>
                        <a:pt x="6" y="14"/>
                      </a:move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6" y="15"/>
                        <a:pt x="7" y="16"/>
                        <a:pt x="8" y="15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  <a:moveTo>
                        <a:pt x="9" y="12"/>
                      </a:moveTo>
                      <a:cubicBezTo>
                        <a:pt x="8" y="13"/>
                        <a:pt x="9" y="13"/>
                        <a:pt x="8" y="13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9" y="13"/>
                        <a:pt x="10" y="12"/>
                        <a:pt x="9" y="12"/>
                      </a:cubicBezTo>
                      <a:close/>
                      <a:moveTo>
                        <a:pt x="39" y="11"/>
                      </a:moveTo>
                      <a:cubicBezTo>
                        <a:pt x="40" y="10"/>
                        <a:pt x="40" y="10"/>
                        <a:pt x="41" y="10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2" y="10"/>
                        <a:pt x="41" y="10"/>
                        <a:pt x="40" y="10"/>
                      </a:cubicBezTo>
                      <a:cubicBezTo>
                        <a:pt x="39" y="10"/>
                        <a:pt x="39" y="10"/>
                        <a:pt x="39" y="11"/>
                      </a:cubicBezTo>
                      <a:close/>
                      <a:moveTo>
                        <a:pt x="50" y="12"/>
                      </a:moveTo>
                      <a:cubicBezTo>
                        <a:pt x="50" y="11"/>
                        <a:pt x="51" y="11"/>
                        <a:pt x="52" y="10"/>
                      </a:cubicBezTo>
                      <a:cubicBezTo>
                        <a:pt x="50" y="11"/>
                        <a:pt x="50" y="11"/>
                        <a:pt x="49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50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56" name="组合 155"/>
                <p:cNvGrpSpPr/>
                <p:nvPr/>
              </p:nvGrpSpPr>
              <p:grpSpPr>
                <a:xfrm>
                  <a:off x="4857448" y="2251348"/>
                  <a:ext cx="2081975" cy="3655719"/>
                  <a:chOff x="4857448" y="2251348"/>
                  <a:chExt cx="2081975" cy="3655719"/>
                </a:xfrm>
              </p:grpSpPr>
              <p:sp>
                <p:nvSpPr>
                  <p:cNvPr id="157" name="Freeform 4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4857448" y="2251348"/>
                    <a:ext cx="2081975" cy="2517298"/>
                  </a:xfrm>
                  <a:custGeom>
                    <a:avLst/>
                    <a:gdLst>
                      <a:gd name="T0" fmla="*/ 112 w 123"/>
                      <a:gd name="T1" fmla="*/ 80 h 149"/>
                      <a:gd name="T2" fmla="*/ 115 w 123"/>
                      <a:gd name="T3" fmla="*/ 66 h 149"/>
                      <a:gd name="T4" fmla="*/ 114 w 123"/>
                      <a:gd name="T5" fmla="*/ 51 h 149"/>
                      <a:gd name="T6" fmla="*/ 112 w 123"/>
                      <a:gd name="T7" fmla="*/ 41 h 149"/>
                      <a:gd name="T8" fmla="*/ 106 w 123"/>
                      <a:gd name="T9" fmla="*/ 25 h 149"/>
                      <a:gd name="T10" fmla="*/ 99 w 123"/>
                      <a:gd name="T11" fmla="*/ 17 h 149"/>
                      <a:gd name="T12" fmla="*/ 92 w 123"/>
                      <a:gd name="T13" fmla="*/ 14 h 149"/>
                      <a:gd name="T14" fmla="*/ 76 w 123"/>
                      <a:gd name="T15" fmla="*/ 7 h 149"/>
                      <a:gd name="T16" fmla="*/ 63 w 123"/>
                      <a:gd name="T17" fmla="*/ 6 h 149"/>
                      <a:gd name="T18" fmla="*/ 47 w 123"/>
                      <a:gd name="T19" fmla="*/ 10 h 149"/>
                      <a:gd name="T20" fmla="*/ 36 w 123"/>
                      <a:gd name="T21" fmla="*/ 13 h 149"/>
                      <a:gd name="T22" fmla="*/ 31 w 123"/>
                      <a:gd name="T23" fmla="*/ 16 h 149"/>
                      <a:gd name="T24" fmla="*/ 23 w 123"/>
                      <a:gd name="T25" fmla="*/ 23 h 149"/>
                      <a:gd name="T26" fmla="*/ 13 w 123"/>
                      <a:gd name="T27" fmla="*/ 32 h 149"/>
                      <a:gd name="T28" fmla="*/ 8 w 123"/>
                      <a:gd name="T29" fmla="*/ 46 h 149"/>
                      <a:gd name="T30" fmla="*/ 11 w 123"/>
                      <a:gd name="T31" fmla="*/ 68 h 149"/>
                      <a:gd name="T32" fmla="*/ 16 w 123"/>
                      <a:gd name="T33" fmla="*/ 81 h 149"/>
                      <a:gd name="T34" fmla="*/ 25 w 123"/>
                      <a:gd name="T35" fmla="*/ 95 h 149"/>
                      <a:gd name="T36" fmla="*/ 25 w 123"/>
                      <a:gd name="T37" fmla="*/ 96 h 149"/>
                      <a:gd name="T38" fmla="*/ 53 w 123"/>
                      <a:gd name="T39" fmla="*/ 121 h 149"/>
                      <a:gd name="T40" fmla="*/ 64 w 123"/>
                      <a:gd name="T41" fmla="*/ 142 h 149"/>
                      <a:gd name="T42" fmla="*/ 64 w 123"/>
                      <a:gd name="T43" fmla="*/ 148 h 149"/>
                      <a:gd name="T44" fmla="*/ 57 w 123"/>
                      <a:gd name="T45" fmla="*/ 135 h 149"/>
                      <a:gd name="T46" fmla="*/ 37 w 123"/>
                      <a:gd name="T47" fmla="*/ 114 h 149"/>
                      <a:gd name="T48" fmla="*/ 21 w 123"/>
                      <a:gd name="T49" fmla="*/ 99 h 149"/>
                      <a:gd name="T50" fmla="*/ 21 w 123"/>
                      <a:gd name="T51" fmla="*/ 99 h 149"/>
                      <a:gd name="T52" fmla="*/ 20 w 123"/>
                      <a:gd name="T53" fmla="*/ 96 h 149"/>
                      <a:gd name="T54" fmla="*/ 12 w 123"/>
                      <a:gd name="T55" fmla="*/ 86 h 149"/>
                      <a:gd name="T56" fmla="*/ 6 w 123"/>
                      <a:gd name="T57" fmla="*/ 81 h 149"/>
                      <a:gd name="T58" fmla="*/ 2 w 123"/>
                      <a:gd name="T59" fmla="*/ 73 h 149"/>
                      <a:gd name="T60" fmla="*/ 3 w 123"/>
                      <a:gd name="T61" fmla="*/ 67 h 149"/>
                      <a:gd name="T62" fmla="*/ 4 w 123"/>
                      <a:gd name="T63" fmla="*/ 59 h 149"/>
                      <a:gd name="T64" fmla="*/ 1 w 123"/>
                      <a:gd name="T65" fmla="*/ 52 h 149"/>
                      <a:gd name="T66" fmla="*/ 3 w 123"/>
                      <a:gd name="T67" fmla="*/ 37 h 149"/>
                      <a:gd name="T68" fmla="*/ 26 w 123"/>
                      <a:gd name="T69" fmla="*/ 12 h 149"/>
                      <a:gd name="T70" fmla="*/ 32 w 123"/>
                      <a:gd name="T71" fmla="*/ 8 h 149"/>
                      <a:gd name="T72" fmla="*/ 39 w 123"/>
                      <a:gd name="T73" fmla="*/ 5 h 149"/>
                      <a:gd name="T74" fmla="*/ 40 w 123"/>
                      <a:gd name="T75" fmla="*/ 4 h 149"/>
                      <a:gd name="T76" fmla="*/ 47 w 123"/>
                      <a:gd name="T77" fmla="*/ 3 h 149"/>
                      <a:gd name="T78" fmla="*/ 56 w 123"/>
                      <a:gd name="T79" fmla="*/ 1 h 149"/>
                      <a:gd name="T80" fmla="*/ 76 w 123"/>
                      <a:gd name="T81" fmla="*/ 3 h 149"/>
                      <a:gd name="T82" fmla="*/ 83 w 123"/>
                      <a:gd name="T83" fmla="*/ 5 h 149"/>
                      <a:gd name="T84" fmla="*/ 95 w 123"/>
                      <a:gd name="T85" fmla="*/ 9 h 149"/>
                      <a:gd name="T86" fmla="*/ 103 w 123"/>
                      <a:gd name="T87" fmla="*/ 13 h 149"/>
                      <a:gd name="T88" fmla="*/ 106 w 123"/>
                      <a:gd name="T89" fmla="*/ 21 h 149"/>
                      <a:gd name="T90" fmla="*/ 108 w 123"/>
                      <a:gd name="T91" fmla="*/ 21 h 149"/>
                      <a:gd name="T92" fmla="*/ 113 w 123"/>
                      <a:gd name="T93" fmla="*/ 25 h 149"/>
                      <a:gd name="T94" fmla="*/ 114 w 123"/>
                      <a:gd name="T95" fmla="*/ 28 h 149"/>
                      <a:gd name="T96" fmla="*/ 119 w 123"/>
                      <a:gd name="T97" fmla="*/ 38 h 149"/>
                      <a:gd name="T98" fmla="*/ 120 w 123"/>
                      <a:gd name="T99" fmla="*/ 48 h 149"/>
                      <a:gd name="T100" fmla="*/ 121 w 123"/>
                      <a:gd name="T101" fmla="*/ 59 h 149"/>
                      <a:gd name="T102" fmla="*/ 112 w 123"/>
                      <a:gd name="T103" fmla="*/ 93 h 149"/>
                      <a:gd name="T104" fmla="*/ 115 w 123"/>
                      <a:gd name="T105" fmla="*/ 93 h 149"/>
                      <a:gd name="T106" fmla="*/ 109 w 123"/>
                      <a:gd name="T107" fmla="*/ 103 h 149"/>
                      <a:gd name="T108" fmla="*/ 10 w 123"/>
                      <a:gd name="T109" fmla="*/ 75 h 149"/>
                      <a:gd name="T110" fmla="*/ 6 w 123"/>
                      <a:gd name="T111" fmla="*/ 69 h 149"/>
                      <a:gd name="T112" fmla="*/ 94 w 123"/>
                      <a:gd name="T113" fmla="*/ 1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23" h="149">
                        <a:moveTo>
                          <a:pt x="105" y="114"/>
                        </a:moveTo>
                        <a:cubicBezTo>
                          <a:pt x="104" y="108"/>
                          <a:pt x="103" y="102"/>
                          <a:pt x="107" y="94"/>
                        </a:cubicBezTo>
                        <a:cubicBezTo>
                          <a:pt x="107" y="94"/>
                          <a:pt x="107" y="95"/>
                          <a:pt x="107" y="95"/>
                        </a:cubicBezTo>
                        <a:cubicBezTo>
                          <a:pt x="108" y="94"/>
                          <a:pt x="107" y="94"/>
                          <a:pt x="107" y="94"/>
                        </a:cubicBezTo>
                        <a:cubicBezTo>
                          <a:pt x="108" y="91"/>
                          <a:pt x="110" y="89"/>
                          <a:pt x="109" y="87"/>
                        </a:cubicBezTo>
                        <a:cubicBezTo>
                          <a:pt x="110" y="87"/>
                          <a:pt x="109" y="83"/>
                          <a:pt x="112" y="84"/>
                        </a:cubicBezTo>
                        <a:cubicBezTo>
                          <a:pt x="110" y="84"/>
                          <a:pt x="111" y="82"/>
                          <a:pt x="112" y="80"/>
                        </a:cubicBezTo>
                        <a:cubicBezTo>
                          <a:pt x="112" y="80"/>
                          <a:pt x="112" y="80"/>
                          <a:pt x="112" y="81"/>
                        </a:cubicBezTo>
                        <a:cubicBezTo>
                          <a:pt x="112" y="80"/>
                          <a:pt x="112" y="79"/>
                          <a:pt x="112" y="79"/>
                        </a:cubicBezTo>
                        <a:cubicBezTo>
                          <a:pt x="114" y="80"/>
                          <a:pt x="113" y="77"/>
                          <a:pt x="112" y="77"/>
                        </a:cubicBezTo>
                        <a:cubicBezTo>
                          <a:pt x="112" y="76"/>
                          <a:pt x="115" y="74"/>
                          <a:pt x="113" y="73"/>
                        </a:cubicBezTo>
                        <a:cubicBezTo>
                          <a:pt x="115" y="73"/>
                          <a:pt x="113" y="72"/>
                          <a:pt x="115" y="72"/>
                        </a:cubicBezTo>
                        <a:cubicBezTo>
                          <a:pt x="114" y="70"/>
                          <a:pt x="113" y="69"/>
                          <a:pt x="115" y="68"/>
                        </a:cubicBezTo>
                        <a:cubicBezTo>
                          <a:pt x="115" y="67"/>
                          <a:pt x="115" y="66"/>
                          <a:pt x="115" y="66"/>
                        </a:cubicBezTo>
                        <a:cubicBezTo>
                          <a:pt x="114" y="65"/>
                          <a:pt x="114" y="64"/>
                          <a:pt x="115" y="64"/>
                        </a:cubicBezTo>
                        <a:cubicBezTo>
                          <a:pt x="114" y="63"/>
                          <a:pt x="114" y="62"/>
                          <a:pt x="114" y="61"/>
                        </a:cubicBezTo>
                        <a:cubicBezTo>
                          <a:pt x="115" y="61"/>
                          <a:pt x="115" y="60"/>
                          <a:pt x="115" y="60"/>
                        </a:cubicBezTo>
                        <a:cubicBezTo>
                          <a:pt x="115" y="60"/>
                          <a:pt x="115" y="60"/>
                          <a:pt x="114" y="59"/>
                        </a:cubicBezTo>
                        <a:cubicBezTo>
                          <a:pt x="114" y="57"/>
                          <a:pt x="115" y="59"/>
                          <a:pt x="115" y="59"/>
                        </a:cubicBezTo>
                        <a:cubicBezTo>
                          <a:pt x="115" y="57"/>
                          <a:pt x="114" y="55"/>
                          <a:pt x="114" y="54"/>
                        </a:cubicBezTo>
                        <a:cubicBezTo>
                          <a:pt x="114" y="53"/>
                          <a:pt x="114" y="52"/>
                          <a:pt x="114" y="51"/>
                        </a:cubicBezTo>
                        <a:cubicBezTo>
                          <a:pt x="114" y="51"/>
                          <a:pt x="114" y="50"/>
                          <a:pt x="114" y="49"/>
                        </a:cubicBezTo>
                        <a:cubicBezTo>
                          <a:pt x="113" y="48"/>
                          <a:pt x="113" y="47"/>
                          <a:pt x="113" y="46"/>
                        </a:cubicBezTo>
                        <a:cubicBezTo>
                          <a:pt x="113" y="45"/>
                          <a:pt x="114" y="44"/>
                          <a:pt x="114" y="44"/>
                        </a:cubicBezTo>
                        <a:cubicBezTo>
                          <a:pt x="112" y="44"/>
                          <a:pt x="115" y="45"/>
                          <a:pt x="113" y="45"/>
                        </a:cubicBezTo>
                        <a:cubicBezTo>
                          <a:pt x="112" y="43"/>
                          <a:pt x="112" y="43"/>
                          <a:pt x="112" y="43"/>
                        </a:cubicBezTo>
                        <a:cubicBezTo>
                          <a:pt x="113" y="42"/>
                          <a:pt x="114" y="42"/>
                          <a:pt x="113" y="41"/>
                        </a:cubicBezTo>
                        <a:cubicBezTo>
                          <a:pt x="113" y="40"/>
                          <a:pt x="113" y="42"/>
                          <a:pt x="112" y="41"/>
                        </a:cubicBezTo>
                        <a:cubicBezTo>
                          <a:pt x="112" y="39"/>
                          <a:pt x="112" y="38"/>
                          <a:pt x="112" y="36"/>
                        </a:cubicBezTo>
                        <a:cubicBezTo>
                          <a:pt x="111" y="35"/>
                          <a:pt x="110" y="34"/>
                          <a:pt x="109" y="32"/>
                        </a:cubicBezTo>
                        <a:cubicBezTo>
                          <a:pt x="110" y="32"/>
                          <a:pt x="110" y="31"/>
                          <a:pt x="112" y="32"/>
                        </a:cubicBezTo>
                        <a:cubicBezTo>
                          <a:pt x="112" y="32"/>
                          <a:pt x="111" y="31"/>
                          <a:pt x="111" y="31"/>
                        </a:cubicBezTo>
                        <a:cubicBezTo>
                          <a:pt x="110" y="32"/>
                          <a:pt x="109" y="31"/>
                          <a:pt x="109" y="32"/>
                        </a:cubicBezTo>
                        <a:cubicBezTo>
                          <a:pt x="108" y="32"/>
                          <a:pt x="110" y="30"/>
                          <a:pt x="109" y="29"/>
                        </a:cubicBezTo>
                        <a:cubicBezTo>
                          <a:pt x="108" y="31"/>
                          <a:pt x="106" y="27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5" y="24"/>
                          <a:pt x="105" y="26"/>
                          <a:pt x="104" y="25"/>
                        </a:cubicBezTo>
                        <a:cubicBezTo>
                          <a:pt x="106" y="24"/>
                          <a:pt x="101" y="23"/>
                          <a:pt x="101" y="21"/>
                        </a:cubicBezTo>
                        <a:cubicBezTo>
                          <a:pt x="101" y="21"/>
                          <a:pt x="102" y="21"/>
                          <a:pt x="101" y="20"/>
                        </a:cubicBezTo>
                        <a:cubicBezTo>
                          <a:pt x="100" y="20"/>
                          <a:pt x="99" y="20"/>
                          <a:pt x="98" y="18"/>
                        </a:cubicBezTo>
                        <a:cubicBezTo>
                          <a:pt x="100" y="18"/>
                          <a:pt x="98" y="18"/>
                          <a:pt x="99" y="17"/>
                        </a:cubicBezTo>
                        <a:cubicBezTo>
                          <a:pt x="98" y="17"/>
                          <a:pt x="98" y="18"/>
                          <a:pt x="98" y="18"/>
                        </a:cubicBezTo>
                        <a:cubicBezTo>
                          <a:pt x="97" y="18"/>
                          <a:pt x="97" y="17"/>
                          <a:pt x="97" y="17"/>
                        </a:cubicBezTo>
                        <a:cubicBezTo>
                          <a:pt x="96" y="17"/>
                          <a:pt x="97" y="17"/>
                          <a:pt x="98" y="17"/>
                        </a:cubicBezTo>
                        <a:cubicBezTo>
                          <a:pt x="99" y="16"/>
                          <a:pt x="96" y="17"/>
                          <a:pt x="97" y="16"/>
                        </a:cubicBezTo>
                        <a:cubicBezTo>
                          <a:pt x="96" y="15"/>
                          <a:pt x="97" y="17"/>
                          <a:pt x="96" y="17"/>
                        </a:cubicBezTo>
                        <a:cubicBezTo>
                          <a:pt x="95" y="16"/>
                          <a:pt x="95" y="16"/>
                          <a:pt x="95" y="16"/>
                        </a:cubicBezTo>
                        <a:cubicBezTo>
                          <a:pt x="94" y="15"/>
                          <a:pt x="94" y="15"/>
                          <a:pt x="92" y="14"/>
                        </a:cubicBezTo>
                        <a:cubicBezTo>
                          <a:pt x="93" y="13"/>
                          <a:pt x="94" y="13"/>
                          <a:pt x="95" y="12"/>
                        </a:cubicBezTo>
                        <a:cubicBezTo>
                          <a:pt x="93" y="12"/>
                          <a:pt x="93" y="13"/>
                          <a:pt x="91" y="13"/>
                        </a:cubicBezTo>
                        <a:cubicBezTo>
                          <a:pt x="90" y="13"/>
                          <a:pt x="90" y="12"/>
                          <a:pt x="91" y="12"/>
                        </a:cubicBezTo>
                        <a:cubicBezTo>
                          <a:pt x="89" y="12"/>
                          <a:pt x="86" y="10"/>
                          <a:pt x="85" y="11"/>
                        </a:cubicBezTo>
                        <a:cubicBezTo>
                          <a:pt x="84" y="9"/>
                          <a:pt x="82" y="9"/>
                          <a:pt x="81" y="8"/>
                        </a:cubicBezTo>
                        <a:cubicBezTo>
                          <a:pt x="80" y="8"/>
                          <a:pt x="79" y="8"/>
                          <a:pt x="78" y="8"/>
                        </a:cubicBezTo>
                        <a:cubicBezTo>
                          <a:pt x="78" y="8"/>
                          <a:pt x="77" y="8"/>
                          <a:pt x="76" y="7"/>
                        </a:cubicBezTo>
                        <a:cubicBezTo>
                          <a:pt x="76" y="7"/>
                          <a:pt x="75" y="7"/>
                          <a:pt x="74" y="7"/>
                        </a:cubicBezTo>
                        <a:cubicBezTo>
                          <a:pt x="75" y="7"/>
                          <a:pt x="75" y="6"/>
                          <a:pt x="75" y="6"/>
                        </a:cubicBezTo>
                        <a:cubicBezTo>
                          <a:pt x="74" y="5"/>
                          <a:pt x="74" y="8"/>
                          <a:pt x="73" y="7"/>
                        </a:cubicBezTo>
                        <a:cubicBezTo>
                          <a:pt x="75" y="5"/>
                          <a:pt x="69" y="8"/>
                          <a:pt x="70" y="6"/>
                        </a:cubicBezTo>
                        <a:cubicBezTo>
                          <a:pt x="68" y="7"/>
                          <a:pt x="67" y="6"/>
                          <a:pt x="66" y="7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5" y="6"/>
                          <a:pt x="64" y="6"/>
                          <a:pt x="63" y="6"/>
                        </a:cubicBezTo>
                        <a:cubicBezTo>
                          <a:pt x="62" y="6"/>
                          <a:pt x="62" y="6"/>
                          <a:pt x="61" y="6"/>
                        </a:cubicBezTo>
                        <a:cubicBezTo>
                          <a:pt x="60" y="7"/>
                          <a:pt x="59" y="7"/>
                          <a:pt x="58" y="7"/>
                        </a:cubicBezTo>
                        <a:cubicBezTo>
                          <a:pt x="57" y="7"/>
                          <a:pt x="56" y="7"/>
                          <a:pt x="55" y="8"/>
                        </a:cubicBezTo>
                        <a:cubicBezTo>
                          <a:pt x="55" y="7"/>
                          <a:pt x="53" y="8"/>
                          <a:pt x="53" y="7"/>
                        </a:cubicBezTo>
                        <a:cubicBezTo>
                          <a:pt x="52" y="8"/>
                          <a:pt x="51" y="9"/>
                          <a:pt x="52" y="7"/>
                        </a:cubicBezTo>
                        <a:cubicBezTo>
                          <a:pt x="51" y="7"/>
                          <a:pt x="51" y="8"/>
                          <a:pt x="51" y="9"/>
                        </a:cubicBezTo>
                        <a:cubicBezTo>
                          <a:pt x="49" y="9"/>
                          <a:pt x="47" y="7"/>
                          <a:pt x="47" y="10"/>
                        </a:cubicBezTo>
                        <a:cubicBezTo>
                          <a:pt x="46" y="10"/>
                          <a:pt x="46" y="9"/>
                          <a:pt x="46" y="10"/>
                        </a:cubicBezTo>
                        <a:cubicBezTo>
                          <a:pt x="46" y="10"/>
                          <a:pt x="45" y="10"/>
                          <a:pt x="45" y="9"/>
                        </a:cubicBezTo>
                        <a:cubicBezTo>
                          <a:pt x="44" y="9"/>
                          <a:pt x="45" y="10"/>
                          <a:pt x="45" y="10"/>
                        </a:cubicBezTo>
                        <a:cubicBezTo>
                          <a:pt x="44" y="10"/>
                          <a:pt x="44" y="10"/>
                          <a:pt x="44" y="9"/>
                        </a:cubicBezTo>
                        <a:cubicBezTo>
                          <a:pt x="43" y="11"/>
                          <a:pt x="42" y="10"/>
                          <a:pt x="41" y="11"/>
                        </a:cubicBezTo>
                        <a:cubicBezTo>
                          <a:pt x="40" y="10"/>
                          <a:pt x="39" y="12"/>
                          <a:pt x="38" y="11"/>
                        </a:cubicBezTo>
                        <a:cubicBezTo>
                          <a:pt x="38" y="13"/>
                          <a:pt x="37" y="12"/>
                          <a:pt x="36" y="13"/>
                        </a:cubicBezTo>
                        <a:cubicBezTo>
                          <a:pt x="36" y="12"/>
                          <a:pt x="35" y="13"/>
                          <a:pt x="34" y="13"/>
                        </a:cubicBezTo>
                        <a:cubicBezTo>
                          <a:pt x="33" y="14"/>
                          <a:pt x="36" y="13"/>
                          <a:pt x="35" y="15"/>
                        </a:cubicBezTo>
                        <a:cubicBezTo>
                          <a:pt x="34" y="14"/>
                          <a:pt x="33" y="16"/>
                          <a:pt x="32" y="14"/>
                        </a:cubicBezTo>
                        <a:cubicBezTo>
                          <a:pt x="32" y="14"/>
                          <a:pt x="32" y="15"/>
                          <a:pt x="32" y="15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4"/>
                          <a:pt x="30" y="15"/>
                          <a:pt x="31" y="16"/>
                        </a:cubicBezTo>
                        <a:cubicBezTo>
                          <a:pt x="30" y="16"/>
                          <a:pt x="30" y="17"/>
                          <a:pt x="29" y="17"/>
                        </a:cubicBezTo>
                        <a:cubicBezTo>
                          <a:pt x="27" y="16"/>
                          <a:pt x="31" y="18"/>
                          <a:pt x="28" y="18"/>
                        </a:cubicBezTo>
                        <a:cubicBezTo>
                          <a:pt x="28" y="18"/>
                          <a:pt x="28" y="18"/>
                          <a:pt x="28" y="17"/>
                        </a:cubicBezTo>
                        <a:cubicBezTo>
                          <a:pt x="27" y="18"/>
                          <a:pt x="27" y="19"/>
                          <a:pt x="26" y="19"/>
                        </a:cubicBezTo>
                        <a:cubicBezTo>
                          <a:pt x="26" y="19"/>
                          <a:pt x="27" y="19"/>
                          <a:pt x="27" y="19"/>
                        </a:cubicBezTo>
                        <a:cubicBezTo>
                          <a:pt x="27" y="20"/>
                          <a:pt x="26" y="20"/>
                          <a:pt x="25" y="20"/>
                        </a:cubicBezTo>
                        <a:cubicBezTo>
                          <a:pt x="24" y="21"/>
                          <a:pt x="23" y="22"/>
                          <a:pt x="23" y="23"/>
                        </a:cubicBezTo>
                        <a:cubicBezTo>
                          <a:pt x="23" y="23"/>
                          <a:pt x="22" y="22"/>
                          <a:pt x="22" y="22"/>
                        </a:cubicBezTo>
                        <a:cubicBezTo>
                          <a:pt x="21" y="23"/>
                          <a:pt x="21" y="24"/>
                          <a:pt x="21" y="25"/>
                        </a:cubicBezTo>
                        <a:cubicBezTo>
                          <a:pt x="20" y="25"/>
                          <a:pt x="19" y="26"/>
                          <a:pt x="18" y="26"/>
                        </a:cubicBezTo>
                        <a:cubicBezTo>
                          <a:pt x="18" y="28"/>
                          <a:pt x="16" y="28"/>
                          <a:pt x="15" y="29"/>
                        </a:cubicBezTo>
                        <a:cubicBezTo>
                          <a:pt x="15" y="30"/>
                          <a:pt x="16" y="29"/>
                          <a:pt x="16" y="30"/>
                        </a:cubicBezTo>
                        <a:cubicBezTo>
                          <a:pt x="15" y="30"/>
                          <a:pt x="15" y="32"/>
                          <a:pt x="14" y="31"/>
                        </a:cubicBezTo>
                        <a:cubicBezTo>
                          <a:pt x="14" y="32"/>
                          <a:pt x="14" y="32"/>
                          <a:pt x="13" y="32"/>
                        </a:cubicBezTo>
                        <a:cubicBezTo>
                          <a:pt x="13" y="33"/>
                          <a:pt x="15" y="32"/>
                          <a:pt x="14" y="33"/>
                        </a:cubicBezTo>
                        <a:cubicBezTo>
                          <a:pt x="14" y="34"/>
                          <a:pt x="13" y="33"/>
                          <a:pt x="12" y="33"/>
                        </a:cubicBezTo>
                        <a:cubicBezTo>
                          <a:pt x="13" y="34"/>
                          <a:pt x="11" y="35"/>
                          <a:pt x="10" y="37"/>
                        </a:cubicBezTo>
                        <a:cubicBezTo>
                          <a:pt x="12" y="36"/>
                          <a:pt x="11" y="37"/>
                          <a:pt x="11" y="38"/>
                        </a:cubicBezTo>
                        <a:cubicBezTo>
                          <a:pt x="10" y="40"/>
                          <a:pt x="9" y="41"/>
                          <a:pt x="10" y="42"/>
                        </a:cubicBezTo>
                        <a:cubicBezTo>
                          <a:pt x="9" y="42"/>
                          <a:pt x="9" y="43"/>
                          <a:pt x="8" y="44"/>
                        </a:cubicBezTo>
                        <a:cubicBezTo>
                          <a:pt x="8" y="45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8" y="49"/>
                        </a:cubicBezTo>
                        <a:cubicBezTo>
                          <a:pt x="8" y="49"/>
                          <a:pt x="8" y="50"/>
                          <a:pt x="8" y="51"/>
                        </a:cubicBezTo>
                        <a:cubicBezTo>
                          <a:pt x="8" y="52"/>
                          <a:pt x="8" y="52"/>
                          <a:pt x="8" y="53"/>
                        </a:cubicBezTo>
                        <a:cubicBezTo>
                          <a:pt x="8" y="54"/>
                          <a:pt x="8" y="55"/>
                          <a:pt x="7" y="56"/>
                        </a:cubicBezTo>
                        <a:cubicBezTo>
                          <a:pt x="8" y="57"/>
                          <a:pt x="8" y="58"/>
                          <a:pt x="9" y="59"/>
                        </a:cubicBezTo>
                        <a:cubicBezTo>
                          <a:pt x="9" y="61"/>
                          <a:pt x="9" y="62"/>
                          <a:pt x="10" y="63"/>
                        </a:cubicBezTo>
                        <a:cubicBezTo>
                          <a:pt x="10" y="65"/>
                          <a:pt x="10" y="67"/>
                          <a:pt x="11" y="68"/>
                        </a:cubicBezTo>
                        <a:cubicBezTo>
                          <a:pt x="11" y="70"/>
                          <a:pt x="12" y="72"/>
                          <a:pt x="14" y="73"/>
                        </a:cubicBezTo>
                        <a:cubicBezTo>
                          <a:pt x="14" y="74"/>
                          <a:pt x="12" y="74"/>
                          <a:pt x="13" y="75"/>
                        </a:cubicBezTo>
                        <a:cubicBezTo>
                          <a:pt x="13" y="75"/>
                          <a:pt x="13" y="74"/>
                          <a:pt x="14" y="74"/>
                        </a:cubicBezTo>
                        <a:cubicBezTo>
                          <a:pt x="14" y="75"/>
                          <a:pt x="15" y="76"/>
                          <a:pt x="15" y="77"/>
                        </a:cubicBezTo>
                        <a:cubicBezTo>
                          <a:pt x="16" y="78"/>
                          <a:pt x="16" y="79"/>
                          <a:pt x="16" y="80"/>
                        </a:cubicBezTo>
                        <a:cubicBezTo>
                          <a:pt x="16" y="81"/>
                          <a:pt x="17" y="80"/>
                          <a:pt x="17" y="81"/>
                        </a:cubicBezTo>
                        <a:cubicBezTo>
                          <a:pt x="17" y="81"/>
                          <a:pt x="16" y="81"/>
                          <a:pt x="16" y="81"/>
                        </a:cubicBezTo>
                        <a:cubicBezTo>
                          <a:pt x="17" y="82"/>
                          <a:pt x="18" y="83"/>
                          <a:pt x="19" y="84"/>
                        </a:cubicBezTo>
                        <a:cubicBezTo>
                          <a:pt x="19" y="86"/>
                          <a:pt x="20" y="87"/>
                          <a:pt x="21" y="89"/>
                        </a:cubicBezTo>
                        <a:cubicBezTo>
                          <a:pt x="20" y="86"/>
                          <a:pt x="22" y="90"/>
                          <a:pt x="23" y="90"/>
                        </a:cubicBezTo>
                        <a:cubicBezTo>
                          <a:pt x="22" y="91"/>
                          <a:pt x="22" y="90"/>
                          <a:pt x="22" y="90"/>
                        </a:cubicBezTo>
                        <a:cubicBezTo>
                          <a:pt x="22" y="92"/>
                          <a:pt x="23" y="92"/>
                          <a:pt x="24" y="94"/>
                        </a:cubicBezTo>
                        <a:cubicBezTo>
                          <a:pt x="24" y="94"/>
                          <a:pt x="24" y="94"/>
                          <a:pt x="24" y="94"/>
                        </a:cubicBezTo>
                        <a:cubicBezTo>
                          <a:pt x="24" y="94"/>
                          <a:pt x="25" y="95"/>
                          <a:pt x="25" y="95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6" y="96"/>
                          <a:pt x="26" y="97"/>
                          <a:pt x="26" y="97"/>
                        </a:cubicBezTo>
                        <a:cubicBezTo>
                          <a:pt x="27" y="98"/>
                          <a:pt x="28" y="99"/>
                          <a:pt x="30" y="101"/>
                        </a:cubicBezTo>
                        <a:cubicBezTo>
                          <a:pt x="32" y="103"/>
                          <a:pt x="35" y="105"/>
                          <a:pt x="37" y="107"/>
                        </a:cubicBezTo>
                        <a:cubicBezTo>
                          <a:pt x="39" y="107"/>
                          <a:pt x="45" y="112"/>
                          <a:pt x="44" y="113"/>
                        </a:cubicBezTo>
                        <a:cubicBezTo>
                          <a:pt x="46" y="114"/>
                          <a:pt x="50" y="117"/>
                          <a:pt x="53" y="121"/>
                        </a:cubicBezTo>
                        <a:cubicBezTo>
                          <a:pt x="56" y="125"/>
                          <a:pt x="59" y="129"/>
                          <a:pt x="60" y="131"/>
                        </a:cubicBezTo>
                        <a:cubicBezTo>
                          <a:pt x="59" y="132"/>
                          <a:pt x="59" y="132"/>
                          <a:pt x="59" y="132"/>
                        </a:cubicBezTo>
                        <a:cubicBezTo>
                          <a:pt x="60" y="133"/>
                          <a:pt x="59" y="133"/>
                          <a:pt x="60" y="134"/>
                        </a:cubicBezTo>
                        <a:cubicBezTo>
                          <a:pt x="60" y="133"/>
                          <a:pt x="61" y="134"/>
                          <a:pt x="62" y="135"/>
                        </a:cubicBezTo>
                        <a:cubicBezTo>
                          <a:pt x="63" y="136"/>
                          <a:pt x="63" y="137"/>
                          <a:pt x="62" y="138"/>
                        </a:cubicBezTo>
                        <a:cubicBezTo>
                          <a:pt x="63" y="138"/>
                          <a:pt x="64" y="140"/>
                          <a:pt x="65" y="141"/>
                        </a:cubicBezTo>
                        <a:cubicBezTo>
                          <a:pt x="65" y="142"/>
                          <a:pt x="65" y="142"/>
                          <a:pt x="64" y="142"/>
                        </a:cubicBezTo>
                        <a:cubicBezTo>
                          <a:pt x="65" y="143"/>
                          <a:pt x="65" y="142"/>
                          <a:pt x="66" y="143"/>
                        </a:cubicBezTo>
                        <a:cubicBezTo>
                          <a:pt x="66" y="143"/>
                          <a:pt x="66" y="144"/>
                          <a:pt x="66" y="144"/>
                        </a:cubicBezTo>
                        <a:cubicBezTo>
                          <a:pt x="66" y="145"/>
                          <a:pt x="66" y="145"/>
                          <a:pt x="66" y="146"/>
                        </a:cubicBezTo>
                        <a:cubicBezTo>
                          <a:pt x="66" y="147"/>
                          <a:pt x="65" y="148"/>
                          <a:pt x="66" y="148"/>
                        </a:cubicBezTo>
                        <a:cubicBezTo>
                          <a:pt x="66" y="149"/>
                          <a:pt x="63" y="148"/>
                          <a:pt x="65" y="149"/>
                        </a:cubicBezTo>
                        <a:cubicBezTo>
                          <a:pt x="64" y="149"/>
                          <a:pt x="64" y="149"/>
                          <a:pt x="63" y="149"/>
                        </a:cubicBezTo>
                        <a:cubicBezTo>
                          <a:pt x="63" y="148"/>
                          <a:pt x="64" y="148"/>
                          <a:pt x="64" y="148"/>
                        </a:cubicBezTo>
                        <a:cubicBezTo>
                          <a:pt x="63" y="148"/>
                          <a:pt x="63" y="149"/>
                          <a:pt x="62" y="148"/>
                        </a:cubicBezTo>
                        <a:cubicBezTo>
                          <a:pt x="62" y="148"/>
                          <a:pt x="61" y="147"/>
                          <a:pt x="61" y="147"/>
                        </a:cubicBezTo>
                        <a:cubicBezTo>
                          <a:pt x="61" y="146"/>
                          <a:pt x="61" y="146"/>
                          <a:pt x="61" y="145"/>
                        </a:cubicBezTo>
                        <a:cubicBezTo>
                          <a:pt x="61" y="145"/>
                          <a:pt x="62" y="146"/>
                          <a:pt x="62" y="145"/>
                        </a:cubicBezTo>
                        <a:cubicBezTo>
                          <a:pt x="61" y="145"/>
                          <a:pt x="61" y="143"/>
                          <a:pt x="60" y="141"/>
                        </a:cubicBezTo>
                        <a:cubicBezTo>
                          <a:pt x="59" y="139"/>
                          <a:pt x="59" y="137"/>
                          <a:pt x="57" y="137"/>
                        </a:cubicBezTo>
                        <a:cubicBezTo>
                          <a:pt x="56" y="136"/>
                          <a:pt x="57" y="136"/>
                          <a:pt x="57" y="135"/>
                        </a:cubicBezTo>
                        <a:cubicBezTo>
                          <a:pt x="56" y="134"/>
                          <a:pt x="54" y="131"/>
                          <a:pt x="53" y="130"/>
                        </a:cubicBezTo>
                        <a:cubicBezTo>
                          <a:pt x="55" y="130"/>
                          <a:pt x="52" y="129"/>
                          <a:pt x="54" y="129"/>
                        </a:cubicBezTo>
                        <a:cubicBezTo>
                          <a:pt x="52" y="127"/>
                          <a:pt x="52" y="128"/>
                          <a:pt x="49" y="128"/>
                        </a:cubicBezTo>
                        <a:cubicBezTo>
                          <a:pt x="50" y="124"/>
                          <a:pt x="45" y="124"/>
                          <a:pt x="45" y="121"/>
                        </a:cubicBezTo>
                        <a:cubicBezTo>
                          <a:pt x="44" y="121"/>
                          <a:pt x="44" y="122"/>
                          <a:pt x="43" y="121"/>
                        </a:cubicBezTo>
                        <a:cubicBezTo>
                          <a:pt x="44" y="121"/>
                          <a:pt x="38" y="116"/>
                          <a:pt x="37" y="116"/>
                        </a:cubicBezTo>
                        <a:cubicBezTo>
                          <a:pt x="37" y="115"/>
                          <a:pt x="36" y="114"/>
                          <a:pt x="37" y="114"/>
                        </a:cubicBezTo>
                        <a:cubicBezTo>
                          <a:pt x="36" y="114"/>
                          <a:pt x="36" y="114"/>
                          <a:pt x="35" y="114"/>
                        </a:cubicBezTo>
                        <a:cubicBezTo>
                          <a:pt x="35" y="114"/>
                          <a:pt x="36" y="112"/>
                          <a:pt x="34" y="113"/>
                        </a:cubicBezTo>
                        <a:cubicBezTo>
                          <a:pt x="33" y="110"/>
                          <a:pt x="30" y="110"/>
                          <a:pt x="26" y="107"/>
                        </a:cubicBezTo>
                        <a:cubicBezTo>
                          <a:pt x="29" y="105"/>
                          <a:pt x="25" y="103"/>
                          <a:pt x="25" y="100"/>
                        </a:cubicBezTo>
                        <a:cubicBezTo>
                          <a:pt x="23" y="101"/>
                          <a:pt x="22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7"/>
                          <a:pt x="21" y="97"/>
                          <a:pt x="20" y="98"/>
                        </a:cubicBezTo>
                        <a:cubicBezTo>
                          <a:pt x="20" y="97"/>
                          <a:pt x="22" y="97"/>
                          <a:pt x="21" y="96"/>
                        </a:cubicBezTo>
                        <a:cubicBezTo>
                          <a:pt x="21" y="95"/>
                          <a:pt x="20" y="95"/>
                          <a:pt x="19" y="95"/>
                        </a:cubicBezTo>
                        <a:cubicBezTo>
                          <a:pt x="19" y="96"/>
                          <a:pt x="20" y="96"/>
                          <a:pt x="20" y="96"/>
                        </a:cubicBezTo>
                        <a:cubicBezTo>
                          <a:pt x="18" y="97"/>
                          <a:pt x="18" y="96"/>
                          <a:pt x="17" y="95"/>
                        </a:cubicBezTo>
                        <a:cubicBezTo>
                          <a:pt x="16" y="94"/>
                          <a:pt x="15" y="93"/>
                          <a:pt x="14" y="92"/>
                        </a:cubicBezTo>
                        <a:cubicBezTo>
                          <a:pt x="15" y="92"/>
                          <a:pt x="13" y="91"/>
                          <a:pt x="12" y="89"/>
                        </a:cubicBezTo>
                        <a:cubicBezTo>
                          <a:pt x="12" y="89"/>
                          <a:pt x="13" y="89"/>
                          <a:pt x="13" y="89"/>
                        </a:cubicBezTo>
                        <a:cubicBezTo>
                          <a:pt x="13" y="88"/>
                          <a:pt x="12" y="88"/>
                          <a:pt x="12" y="88"/>
                        </a:cubicBezTo>
                        <a:cubicBezTo>
                          <a:pt x="12" y="87"/>
                          <a:pt x="12" y="87"/>
                          <a:pt x="11" y="86"/>
                        </a:cubicBezTo>
                        <a:cubicBezTo>
                          <a:pt x="11" y="86"/>
                          <a:pt x="12" y="86"/>
                          <a:pt x="12" y="86"/>
                        </a:cubicBezTo>
                        <a:cubicBezTo>
                          <a:pt x="13" y="86"/>
                          <a:pt x="12" y="87"/>
                          <a:pt x="13" y="87"/>
                        </a:cubicBezTo>
                        <a:cubicBezTo>
                          <a:pt x="13" y="87"/>
                          <a:pt x="13" y="86"/>
                          <a:pt x="13" y="86"/>
                        </a:cubicBezTo>
                        <a:cubicBezTo>
                          <a:pt x="12" y="85"/>
                          <a:pt x="11" y="87"/>
                          <a:pt x="10" y="86"/>
                        </a:cubicBezTo>
                        <a:cubicBezTo>
                          <a:pt x="10" y="85"/>
                          <a:pt x="8" y="84"/>
                          <a:pt x="7" y="82"/>
                        </a:cubicBezTo>
                        <a:cubicBezTo>
                          <a:pt x="8" y="82"/>
                          <a:pt x="8" y="82"/>
                          <a:pt x="8" y="83"/>
                        </a:cubicBezTo>
                        <a:cubicBezTo>
                          <a:pt x="9" y="82"/>
                          <a:pt x="8" y="81"/>
                          <a:pt x="9" y="81"/>
                        </a:cubicBezTo>
                        <a:cubicBezTo>
                          <a:pt x="8" y="80"/>
                          <a:pt x="7" y="83"/>
                          <a:pt x="6" y="81"/>
                        </a:cubicBezTo>
                        <a:cubicBezTo>
                          <a:pt x="5" y="81"/>
                          <a:pt x="7" y="81"/>
                          <a:pt x="8" y="81"/>
                        </a:cubicBezTo>
                        <a:cubicBezTo>
                          <a:pt x="8" y="80"/>
                          <a:pt x="7" y="79"/>
                          <a:pt x="7" y="79"/>
                        </a:cubicBezTo>
                        <a:cubicBezTo>
                          <a:pt x="6" y="80"/>
                          <a:pt x="7" y="79"/>
                          <a:pt x="7" y="80"/>
                        </a:cubicBezTo>
                        <a:cubicBezTo>
                          <a:pt x="6" y="81"/>
                          <a:pt x="5" y="79"/>
                          <a:pt x="4" y="79"/>
                        </a:cubicBezTo>
                        <a:cubicBezTo>
                          <a:pt x="5" y="78"/>
                          <a:pt x="5" y="78"/>
                          <a:pt x="6" y="77"/>
                        </a:cubicBezTo>
                        <a:cubicBezTo>
                          <a:pt x="5" y="77"/>
                          <a:pt x="4" y="77"/>
                          <a:pt x="5" y="77"/>
                        </a:cubicBezTo>
                        <a:cubicBezTo>
                          <a:pt x="3" y="76"/>
                          <a:pt x="4" y="72"/>
                          <a:pt x="2" y="73"/>
                        </a:cubicBezTo>
                        <a:cubicBezTo>
                          <a:pt x="2" y="73"/>
                          <a:pt x="2" y="72"/>
                          <a:pt x="1" y="72"/>
                        </a:cubicBezTo>
                        <a:cubicBezTo>
                          <a:pt x="3" y="72"/>
                          <a:pt x="3" y="71"/>
                          <a:pt x="2" y="69"/>
                        </a:cubicBezTo>
                        <a:cubicBezTo>
                          <a:pt x="2" y="70"/>
                          <a:pt x="3" y="70"/>
                          <a:pt x="3" y="71"/>
                        </a:cubicBezTo>
                        <a:cubicBezTo>
                          <a:pt x="1" y="72"/>
                          <a:pt x="1" y="70"/>
                          <a:pt x="1" y="69"/>
                        </a:cubicBezTo>
                        <a:cubicBezTo>
                          <a:pt x="2" y="69"/>
                          <a:pt x="2" y="68"/>
                          <a:pt x="3" y="68"/>
                        </a:cubicBezTo>
                        <a:cubicBezTo>
                          <a:pt x="3" y="68"/>
                          <a:pt x="3" y="66"/>
                          <a:pt x="5" y="66"/>
                        </a:cubicBezTo>
                        <a:cubicBezTo>
                          <a:pt x="4" y="65"/>
                          <a:pt x="3" y="66"/>
                          <a:pt x="3" y="67"/>
                        </a:cubicBezTo>
                        <a:cubicBezTo>
                          <a:pt x="1" y="66"/>
                          <a:pt x="3" y="65"/>
                          <a:pt x="1" y="65"/>
                        </a:cubicBezTo>
                        <a:cubicBezTo>
                          <a:pt x="2" y="65"/>
                          <a:pt x="2" y="63"/>
                          <a:pt x="2" y="63"/>
                        </a:cubicBezTo>
                        <a:cubicBezTo>
                          <a:pt x="3" y="63"/>
                          <a:pt x="3" y="63"/>
                          <a:pt x="4" y="62"/>
                        </a:cubicBezTo>
                        <a:cubicBezTo>
                          <a:pt x="3" y="61"/>
                          <a:pt x="2" y="62"/>
                          <a:pt x="1" y="63"/>
                        </a:cubicBezTo>
                        <a:cubicBezTo>
                          <a:pt x="0" y="63"/>
                          <a:pt x="1" y="61"/>
                          <a:pt x="1" y="61"/>
                        </a:cubicBezTo>
                        <a:cubicBezTo>
                          <a:pt x="2" y="61"/>
                          <a:pt x="3" y="60"/>
                          <a:pt x="3" y="61"/>
                        </a:cubicBezTo>
                        <a:cubicBezTo>
                          <a:pt x="3" y="60"/>
                          <a:pt x="3" y="59"/>
                          <a:pt x="4" y="59"/>
                        </a:cubicBezTo>
                        <a:cubicBezTo>
                          <a:pt x="4" y="58"/>
                          <a:pt x="3" y="58"/>
                          <a:pt x="3" y="57"/>
                        </a:cubicBezTo>
                        <a:cubicBezTo>
                          <a:pt x="4" y="57"/>
                          <a:pt x="4" y="57"/>
                          <a:pt x="4" y="57"/>
                        </a:cubicBezTo>
                        <a:cubicBezTo>
                          <a:pt x="3" y="56"/>
                          <a:pt x="3" y="55"/>
                          <a:pt x="2" y="54"/>
                        </a:cubicBezTo>
                        <a:cubicBezTo>
                          <a:pt x="2" y="54"/>
                          <a:pt x="3" y="56"/>
                          <a:pt x="1" y="56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1" y="54"/>
                          <a:pt x="1" y="54"/>
                          <a:pt x="2" y="53"/>
                        </a:cubicBezTo>
                        <a:cubicBezTo>
                          <a:pt x="2" y="53"/>
                          <a:pt x="1" y="53"/>
                          <a:pt x="1" y="52"/>
                        </a:cubicBezTo>
                        <a:cubicBezTo>
                          <a:pt x="1" y="52"/>
                          <a:pt x="1" y="52"/>
                          <a:pt x="0" y="53"/>
                        </a:cubicBezTo>
                        <a:cubicBezTo>
                          <a:pt x="0" y="53"/>
                          <a:pt x="0" y="52"/>
                          <a:pt x="1" y="51"/>
                        </a:cubicBezTo>
                        <a:cubicBezTo>
                          <a:pt x="1" y="50"/>
                          <a:pt x="1" y="50"/>
                          <a:pt x="0" y="50"/>
                        </a:cubicBezTo>
                        <a:cubicBezTo>
                          <a:pt x="0" y="49"/>
                          <a:pt x="1" y="49"/>
                          <a:pt x="0" y="49"/>
                        </a:cubicBezTo>
                        <a:cubicBezTo>
                          <a:pt x="0" y="48"/>
                          <a:pt x="1" y="48"/>
                          <a:pt x="2" y="48"/>
                        </a:cubicBezTo>
                        <a:cubicBezTo>
                          <a:pt x="1" y="46"/>
                          <a:pt x="1" y="43"/>
                          <a:pt x="2" y="41"/>
                        </a:cubicBezTo>
                        <a:cubicBezTo>
                          <a:pt x="2" y="40"/>
                          <a:pt x="2" y="39"/>
                          <a:pt x="3" y="37"/>
                        </a:cubicBezTo>
                        <a:cubicBezTo>
                          <a:pt x="3" y="36"/>
                          <a:pt x="3" y="35"/>
                          <a:pt x="4" y="35"/>
                        </a:cubicBezTo>
                        <a:cubicBezTo>
                          <a:pt x="4" y="34"/>
                          <a:pt x="4" y="33"/>
                          <a:pt x="4" y="32"/>
                        </a:cubicBezTo>
                        <a:cubicBezTo>
                          <a:pt x="7" y="29"/>
                          <a:pt x="7" y="31"/>
                          <a:pt x="10" y="31"/>
                        </a:cubicBezTo>
                        <a:cubicBezTo>
                          <a:pt x="13" y="26"/>
                          <a:pt x="16" y="23"/>
                          <a:pt x="19" y="20"/>
                        </a:cubicBezTo>
                        <a:cubicBezTo>
                          <a:pt x="22" y="17"/>
                          <a:pt x="25" y="15"/>
                          <a:pt x="29" y="12"/>
                        </a:cubicBezTo>
                        <a:cubicBezTo>
                          <a:pt x="28" y="13"/>
                          <a:pt x="26" y="11"/>
                          <a:pt x="27" y="13"/>
                        </a:cubicBezTo>
                        <a:cubicBezTo>
                          <a:pt x="26" y="13"/>
                          <a:pt x="26" y="13"/>
                          <a:pt x="26" y="12"/>
                        </a:cubicBezTo>
                        <a:cubicBezTo>
                          <a:pt x="27" y="11"/>
                          <a:pt x="27" y="11"/>
                          <a:pt x="26" y="11"/>
                        </a:cubicBezTo>
                        <a:cubicBezTo>
                          <a:pt x="27" y="11"/>
                          <a:pt x="30" y="7"/>
                          <a:pt x="31" y="9"/>
                        </a:cubicBezTo>
                        <a:cubicBezTo>
                          <a:pt x="31" y="8"/>
                          <a:pt x="32" y="7"/>
                          <a:pt x="34" y="6"/>
                        </a:cubicBezTo>
                        <a:cubicBezTo>
                          <a:pt x="34" y="6"/>
                          <a:pt x="33" y="6"/>
                          <a:pt x="33" y="7"/>
                        </a:cubicBezTo>
                        <a:cubicBezTo>
                          <a:pt x="33" y="7"/>
                          <a:pt x="34" y="7"/>
                          <a:pt x="34" y="6"/>
                        </a:cubicBezTo>
                        <a:cubicBezTo>
                          <a:pt x="34" y="7"/>
                          <a:pt x="33" y="7"/>
                          <a:pt x="34" y="8"/>
                        </a:cubicBezTo>
                        <a:cubicBezTo>
                          <a:pt x="33" y="8"/>
                          <a:pt x="32" y="8"/>
                          <a:pt x="32" y="8"/>
                        </a:cubicBezTo>
                        <a:cubicBezTo>
                          <a:pt x="31" y="9"/>
                          <a:pt x="31" y="10"/>
                          <a:pt x="30" y="10"/>
                        </a:cubicBezTo>
                        <a:cubicBezTo>
                          <a:pt x="30" y="11"/>
                          <a:pt x="33" y="9"/>
                          <a:pt x="32" y="11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2" y="9"/>
                          <a:pt x="34" y="9"/>
                          <a:pt x="35" y="9"/>
                        </a:cubicBezTo>
                        <a:cubicBezTo>
                          <a:pt x="35" y="9"/>
                          <a:pt x="35" y="7"/>
                          <a:pt x="35" y="6"/>
                        </a:cubicBezTo>
                        <a:cubicBezTo>
                          <a:pt x="37" y="5"/>
                          <a:pt x="35" y="8"/>
                          <a:pt x="38" y="6"/>
                        </a:cubicBezTo>
                        <a:cubicBezTo>
                          <a:pt x="36" y="5"/>
                          <a:pt x="38" y="6"/>
                          <a:pt x="39" y="5"/>
                        </a:cubicBezTo>
                        <a:cubicBezTo>
                          <a:pt x="38" y="5"/>
                          <a:pt x="39" y="6"/>
                          <a:pt x="40" y="5"/>
                        </a:cubicBezTo>
                        <a:cubicBezTo>
                          <a:pt x="40" y="6"/>
                          <a:pt x="39" y="6"/>
                          <a:pt x="39" y="6"/>
                        </a:cubicBezTo>
                        <a:cubicBezTo>
                          <a:pt x="38" y="7"/>
                          <a:pt x="38" y="7"/>
                          <a:pt x="37" y="7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8" y="8"/>
                          <a:pt x="38" y="8"/>
                          <a:pt x="38" y="7"/>
                        </a:cubicBezTo>
                        <a:cubicBezTo>
                          <a:pt x="39" y="7"/>
                          <a:pt x="38" y="8"/>
                          <a:pt x="38" y="8"/>
                        </a:cubicBezTo>
                        <a:cubicBezTo>
                          <a:pt x="40" y="7"/>
                          <a:pt x="41" y="6"/>
                          <a:pt x="40" y="4"/>
                        </a:cubicBezTo>
                        <a:cubicBezTo>
                          <a:pt x="40" y="5"/>
                          <a:pt x="41" y="5"/>
                          <a:pt x="41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2" y="4"/>
                          <a:pt x="43" y="5"/>
                          <a:pt x="43" y="4"/>
                        </a:cubicBezTo>
                        <a:cubicBezTo>
                          <a:pt x="43" y="5"/>
                          <a:pt x="45" y="5"/>
                          <a:pt x="44" y="6"/>
                        </a:cubicBezTo>
                        <a:cubicBezTo>
                          <a:pt x="45" y="5"/>
                          <a:pt x="45" y="3"/>
                          <a:pt x="46" y="5"/>
                        </a:cubicBezTo>
                        <a:cubicBezTo>
                          <a:pt x="47" y="5"/>
                          <a:pt x="46" y="3"/>
                          <a:pt x="45" y="4"/>
                        </a:cubicBezTo>
                        <a:cubicBezTo>
                          <a:pt x="45" y="3"/>
                          <a:pt x="47" y="4"/>
                          <a:pt x="47" y="3"/>
                        </a:cubicBezTo>
                        <a:cubicBezTo>
                          <a:pt x="48" y="3"/>
                          <a:pt x="46" y="4"/>
                          <a:pt x="47" y="5"/>
                        </a:cubicBezTo>
                        <a:cubicBezTo>
                          <a:pt x="47" y="4"/>
                          <a:pt x="48" y="4"/>
                          <a:pt x="48" y="4"/>
                        </a:cubicBezTo>
                        <a:cubicBezTo>
                          <a:pt x="48" y="3"/>
                          <a:pt x="49" y="3"/>
                          <a:pt x="49" y="2"/>
                        </a:cubicBezTo>
                        <a:cubicBezTo>
                          <a:pt x="49" y="3"/>
                          <a:pt x="51" y="0"/>
                          <a:pt x="51" y="2"/>
                        </a:cubicBezTo>
                        <a:cubicBezTo>
                          <a:pt x="52" y="2"/>
                          <a:pt x="52" y="1"/>
                          <a:pt x="52" y="1"/>
                        </a:cubicBezTo>
                        <a:cubicBezTo>
                          <a:pt x="53" y="1"/>
                          <a:pt x="53" y="2"/>
                          <a:pt x="54" y="2"/>
                        </a:cubicBezTo>
                        <a:cubicBezTo>
                          <a:pt x="54" y="1"/>
                          <a:pt x="55" y="1"/>
                          <a:pt x="56" y="1"/>
                        </a:cubicBezTo>
                        <a:cubicBezTo>
                          <a:pt x="56" y="1"/>
                          <a:pt x="57" y="1"/>
                          <a:pt x="57" y="1"/>
                        </a:cubicBezTo>
                        <a:cubicBezTo>
                          <a:pt x="58" y="1"/>
                          <a:pt x="59" y="1"/>
                          <a:pt x="59" y="1"/>
                        </a:cubicBezTo>
                        <a:cubicBezTo>
                          <a:pt x="61" y="1"/>
                          <a:pt x="63" y="1"/>
                          <a:pt x="63" y="0"/>
                        </a:cubicBezTo>
                        <a:cubicBezTo>
                          <a:pt x="66" y="0"/>
                          <a:pt x="67" y="1"/>
                          <a:pt x="69" y="2"/>
                        </a:cubicBezTo>
                        <a:cubicBezTo>
                          <a:pt x="70" y="1"/>
                          <a:pt x="71" y="1"/>
                          <a:pt x="74" y="1"/>
                        </a:cubicBezTo>
                        <a:cubicBezTo>
                          <a:pt x="74" y="2"/>
                          <a:pt x="74" y="2"/>
                          <a:pt x="73" y="3"/>
                        </a:cubicBezTo>
                        <a:cubicBezTo>
                          <a:pt x="75" y="3"/>
                          <a:pt x="75" y="3"/>
                          <a:pt x="76" y="3"/>
                        </a:cubicBezTo>
                        <a:cubicBezTo>
                          <a:pt x="77" y="3"/>
                          <a:pt x="76" y="5"/>
                          <a:pt x="76" y="6"/>
                        </a:cubicBezTo>
                        <a:cubicBezTo>
                          <a:pt x="77" y="6"/>
                          <a:pt x="77" y="5"/>
                          <a:pt x="77" y="5"/>
                        </a:cubicBezTo>
                        <a:cubicBezTo>
                          <a:pt x="77" y="4"/>
                          <a:pt x="79" y="6"/>
                          <a:pt x="79" y="4"/>
                        </a:cubicBezTo>
                        <a:cubicBezTo>
                          <a:pt x="79" y="4"/>
                          <a:pt x="80" y="6"/>
                          <a:pt x="81" y="5"/>
                        </a:cubicBezTo>
                        <a:cubicBezTo>
                          <a:pt x="81" y="5"/>
                          <a:pt x="81" y="6"/>
                          <a:pt x="81" y="6"/>
                        </a:cubicBezTo>
                        <a:cubicBezTo>
                          <a:pt x="82" y="6"/>
                          <a:pt x="83" y="5"/>
                          <a:pt x="82" y="6"/>
                        </a:cubicBezTo>
                        <a:cubicBezTo>
                          <a:pt x="83" y="6"/>
                          <a:pt x="82" y="5"/>
                          <a:pt x="83" y="5"/>
                        </a:cubicBezTo>
                        <a:cubicBezTo>
                          <a:pt x="83" y="5"/>
                          <a:pt x="86" y="7"/>
                          <a:pt x="85" y="5"/>
                        </a:cubicBezTo>
                        <a:cubicBezTo>
                          <a:pt x="86" y="5"/>
                          <a:pt x="85" y="7"/>
                          <a:pt x="86" y="7"/>
                        </a:cubicBezTo>
                        <a:cubicBezTo>
                          <a:pt x="86" y="8"/>
                          <a:pt x="86" y="7"/>
                          <a:pt x="85" y="7"/>
                        </a:cubicBezTo>
                        <a:cubicBezTo>
                          <a:pt x="85" y="7"/>
                          <a:pt x="85" y="8"/>
                          <a:pt x="85" y="8"/>
                        </a:cubicBezTo>
                        <a:cubicBezTo>
                          <a:pt x="86" y="8"/>
                          <a:pt x="87" y="7"/>
                          <a:pt x="87" y="7"/>
                        </a:cubicBezTo>
                        <a:cubicBezTo>
                          <a:pt x="89" y="7"/>
                          <a:pt x="90" y="8"/>
                          <a:pt x="91" y="9"/>
                        </a:cubicBezTo>
                        <a:cubicBezTo>
                          <a:pt x="92" y="9"/>
                          <a:pt x="94" y="10"/>
                          <a:pt x="95" y="9"/>
                        </a:cubicBezTo>
                        <a:cubicBezTo>
                          <a:pt x="96" y="10"/>
                          <a:pt x="94" y="10"/>
                          <a:pt x="94" y="11"/>
                        </a:cubicBezTo>
                        <a:cubicBezTo>
                          <a:pt x="96" y="10"/>
                          <a:pt x="98" y="11"/>
                          <a:pt x="99" y="13"/>
                        </a:cubicBezTo>
                        <a:cubicBezTo>
                          <a:pt x="98" y="13"/>
                          <a:pt x="97" y="12"/>
                          <a:pt x="96" y="11"/>
                        </a:cubicBezTo>
                        <a:cubicBezTo>
                          <a:pt x="95" y="13"/>
                          <a:pt x="99" y="12"/>
                          <a:pt x="97" y="14"/>
                        </a:cubicBezTo>
                        <a:cubicBezTo>
                          <a:pt x="99" y="14"/>
                          <a:pt x="99" y="13"/>
                          <a:pt x="99" y="13"/>
                        </a:cubicBezTo>
                        <a:cubicBezTo>
                          <a:pt x="100" y="13"/>
                          <a:pt x="100" y="14"/>
                          <a:pt x="101" y="15"/>
                        </a:cubicBezTo>
                        <a:cubicBezTo>
                          <a:pt x="100" y="13"/>
                          <a:pt x="105" y="16"/>
                          <a:pt x="103" y="13"/>
                        </a:cubicBezTo>
                        <a:cubicBezTo>
                          <a:pt x="103" y="13"/>
                          <a:pt x="104" y="14"/>
                          <a:pt x="104" y="14"/>
                        </a:cubicBezTo>
                        <a:cubicBezTo>
                          <a:pt x="104" y="15"/>
                          <a:pt x="104" y="15"/>
                          <a:pt x="104" y="15"/>
                        </a:cubicBezTo>
                        <a:cubicBezTo>
                          <a:pt x="104" y="15"/>
                          <a:pt x="103" y="15"/>
                          <a:pt x="103" y="15"/>
                        </a:cubicBezTo>
                        <a:cubicBezTo>
                          <a:pt x="102" y="16"/>
                          <a:pt x="105" y="17"/>
                          <a:pt x="103" y="18"/>
                        </a:cubicBezTo>
                        <a:cubicBezTo>
                          <a:pt x="103" y="19"/>
                          <a:pt x="104" y="19"/>
                          <a:pt x="104" y="19"/>
                        </a:cubicBezTo>
                        <a:cubicBezTo>
                          <a:pt x="104" y="19"/>
                          <a:pt x="104" y="19"/>
                          <a:pt x="105" y="20"/>
                        </a:cubicBezTo>
                        <a:cubicBezTo>
                          <a:pt x="105" y="20"/>
                          <a:pt x="105" y="21"/>
                          <a:pt x="106" y="21"/>
                        </a:cubicBezTo>
                        <a:cubicBezTo>
                          <a:pt x="107" y="22"/>
                          <a:pt x="107" y="23"/>
                          <a:pt x="109" y="24"/>
                        </a:cubicBezTo>
                        <a:cubicBezTo>
                          <a:pt x="109" y="24"/>
                          <a:pt x="109" y="24"/>
                          <a:pt x="109" y="23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3"/>
                          <a:pt x="109" y="23"/>
                        </a:cubicBezTo>
                        <a:cubicBezTo>
                          <a:pt x="109" y="23"/>
                          <a:pt x="109" y="23"/>
                          <a:pt x="109" y="23"/>
                        </a:cubicBezTo>
                        <a:cubicBezTo>
                          <a:pt x="109" y="23"/>
                          <a:pt x="109" y="22"/>
                          <a:pt x="109" y="22"/>
                        </a:cubicBezTo>
                        <a:cubicBezTo>
                          <a:pt x="109" y="22"/>
                          <a:pt x="109" y="22"/>
                          <a:pt x="108" y="21"/>
                        </a:cubicBezTo>
                        <a:cubicBezTo>
                          <a:pt x="107" y="22"/>
                          <a:pt x="110" y="22"/>
                          <a:pt x="108" y="23"/>
                        </a:cubicBezTo>
                        <a:cubicBezTo>
                          <a:pt x="107" y="21"/>
                          <a:pt x="109" y="22"/>
                          <a:pt x="110" y="21"/>
                        </a:cubicBezTo>
                        <a:cubicBezTo>
                          <a:pt x="110" y="22"/>
                          <a:pt x="110" y="22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1" y="23"/>
                          <a:pt x="112" y="24"/>
                          <a:pt x="112" y="25"/>
                        </a:cubicBezTo>
                        <a:cubicBezTo>
                          <a:pt x="112" y="26"/>
                          <a:pt x="113" y="25"/>
                          <a:pt x="113" y="25"/>
                        </a:cubicBezTo>
                        <a:cubicBezTo>
                          <a:pt x="113" y="25"/>
                          <a:pt x="112" y="25"/>
                          <a:pt x="112" y="24"/>
                        </a:cubicBezTo>
                        <a:cubicBezTo>
                          <a:pt x="112" y="24"/>
                          <a:pt x="112" y="24"/>
                          <a:pt x="112" y="24"/>
                        </a:cubicBezTo>
                        <a:cubicBezTo>
                          <a:pt x="113" y="23"/>
                          <a:pt x="113" y="23"/>
                          <a:pt x="113" y="23"/>
                        </a:cubicBezTo>
                        <a:cubicBezTo>
                          <a:pt x="114" y="24"/>
                          <a:pt x="113" y="25"/>
                          <a:pt x="114" y="26"/>
                        </a:cubicBezTo>
                        <a:cubicBezTo>
                          <a:pt x="113" y="26"/>
                          <a:pt x="113" y="27"/>
                          <a:pt x="113" y="27"/>
                        </a:cubicBezTo>
                        <a:cubicBezTo>
                          <a:pt x="113" y="28"/>
                          <a:pt x="114" y="27"/>
                          <a:pt x="113" y="27"/>
                        </a:cubicBezTo>
                        <a:cubicBezTo>
                          <a:pt x="114" y="27"/>
                          <a:pt x="114" y="28"/>
                          <a:pt x="114" y="28"/>
                        </a:cubicBezTo>
                        <a:cubicBezTo>
                          <a:pt x="115" y="28"/>
                          <a:pt x="115" y="29"/>
                          <a:pt x="116" y="29"/>
                        </a:cubicBezTo>
                        <a:cubicBezTo>
                          <a:pt x="116" y="29"/>
                          <a:pt x="116" y="29"/>
                          <a:pt x="116" y="30"/>
                        </a:cubicBezTo>
                        <a:cubicBezTo>
                          <a:pt x="116" y="31"/>
                          <a:pt x="117" y="31"/>
                          <a:pt x="117" y="32"/>
                        </a:cubicBezTo>
                        <a:cubicBezTo>
                          <a:pt x="118" y="32"/>
                          <a:pt x="117" y="33"/>
                          <a:pt x="117" y="33"/>
                        </a:cubicBezTo>
                        <a:cubicBezTo>
                          <a:pt x="118" y="34"/>
                          <a:pt x="119" y="35"/>
                          <a:pt x="118" y="37"/>
                        </a:cubicBezTo>
                        <a:cubicBezTo>
                          <a:pt x="117" y="36"/>
                          <a:pt x="119" y="35"/>
                          <a:pt x="117" y="35"/>
                        </a:cubicBezTo>
                        <a:cubicBezTo>
                          <a:pt x="117" y="36"/>
                          <a:pt x="118" y="37"/>
                          <a:pt x="119" y="38"/>
                        </a:cubicBezTo>
                        <a:cubicBezTo>
                          <a:pt x="120" y="38"/>
                          <a:pt x="121" y="39"/>
                          <a:pt x="120" y="41"/>
                        </a:cubicBezTo>
                        <a:cubicBezTo>
                          <a:pt x="123" y="42"/>
                          <a:pt x="120" y="42"/>
                          <a:pt x="121" y="43"/>
                        </a:cubicBezTo>
                        <a:cubicBezTo>
                          <a:pt x="121" y="44"/>
                          <a:pt x="120" y="46"/>
                          <a:pt x="119" y="46"/>
                        </a:cubicBezTo>
                        <a:cubicBezTo>
                          <a:pt x="119" y="46"/>
                          <a:pt x="120" y="46"/>
                          <a:pt x="121" y="47"/>
                        </a:cubicBezTo>
                        <a:cubicBezTo>
                          <a:pt x="121" y="48"/>
                          <a:pt x="119" y="46"/>
                          <a:pt x="119" y="48"/>
                        </a:cubicBezTo>
                        <a:cubicBezTo>
                          <a:pt x="119" y="48"/>
                          <a:pt x="121" y="47"/>
                          <a:pt x="121" y="49"/>
                        </a:cubicBezTo>
                        <a:cubicBezTo>
                          <a:pt x="121" y="49"/>
                          <a:pt x="121" y="48"/>
                          <a:pt x="120" y="48"/>
                        </a:cubicBezTo>
                        <a:cubicBezTo>
                          <a:pt x="120" y="48"/>
                          <a:pt x="120" y="48"/>
                          <a:pt x="120" y="49"/>
                        </a:cubicBezTo>
                        <a:cubicBezTo>
                          <a:pt x="120" y="49"/>
                          <a:pt x="120" y="50"/>
                          <a:pt x="121" y="51"/>
                        </a:cubicBezTo>
                        <a:cubicBezTo>
                          <a:pt x="121" y="51"/>
                          <a:pt x="121" y="52"/>
                          <a:pt x="121" y="53"/>
                        </a:cubicBezTo>
                        <a:cubicBezTo>
                          <a:pt x="121" y="54"/>
                          <a:pt x="121" y="55"/>
                          <a:pt x="121" y="55"/>
                        </a:cubicBezTo>
                        <a:cubicBezTo>
                          <a:pt x="121" y="56"/>
                          <a:pt x="121" y="56"/>
                          <a:pt x="121" y="56"/>
                        </a:cubicBezTo>
                        <a:cubicBezTo>
                          <a:pt x="122" y="56"/>
                          <a:pt x="122" y="56"/>
                          <a:pt x="123" y="56"/>
                        </a:cubicBezTo>
                        <a:cubicBezTo>
                          <a:pt x="122" y="57"/>
                          <a:pt x="121" y="57"/>
                          <a:pt x="121" y="59"/>
                        </a:cubicBezTo>
                        <a:cubicBezTo>
                          <a:pt x="120" y="59"/>
                          <a:pt x="121" y="58"/>
                          <a:pt x="121" y="58"/>
                        </a:cubicBezTo>
                        <a:cubicBezTo>
                          <a:pt x="120" y="58"/>
                          <a:pt x="120" y="58"/>
                          <a:pt x="119" y="58"/>
                        </a:cubicBezTo>
                        <a:cubicBezTo>
                          <a:pt x="121" y="60"/>
                          <a:pt x="119" y="61"/>
                          <a:pt x="120" y="63"/>
                        </a:cubicBezTo>
                        <a:cubicBezTo>
                          <a:pt x="119" y="68"/>
                          <a:pt x="118" y="75"/>
                          <a:pt x="116" y="81"/>
                        </a:cubicBezTo>
                        <a:cubicBezTo>
                          <a:pt x="116" y="81"/>
                          <a:pt x="116" y="81"/>
                          <a:pt x="116" y="81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5" y="86"/>
                          <a:pt x="113" y="90"/>
                          <a:pt x="112" y="93"/>
                        </a:cubicBezTo>
                        <a:cubicBezTo>
                          <a:pt x="113" y="94"/>
                          <a:pt x="112" y="92"/>
                          <a:pt x="114" y="92"/>
                        </a:cubicBezTo>
                        <a:cubicBezTo>
                          <a:pt x="114" y="92"/>
                          <a:pt x="113" y="90"/>
                          <a:pt x="114" y="91"/>
                        </a:cubicBezTo>
                        <a:cubicBezTo>
                          <a:pt x="113" y="89"/>
                          <a:pt x="116" y="88"/>
                          <a:pt x="115" y="86"/>
                        </a:cubicBezTo>
                        <a:cubicBezTo>
                          <a:pt x="116" y="87"/>
                          <a:pt x="117" y="88"/>
                          <a:pt x="116" y="90"/>
                        </a:cubicBezTo>
                        <a:cubicBezTo>
                          <a:pt x="114" y="90"/>
                          <a:pt x="116" y="89"/>
                          <a:pt x="116" y="88"/>
                        </a:cubicBezTo>
                        <a:cubicBezTo>
                          <a:pt x="115" y="88"/>
                          <a:pt x="114" y="91"/>
                          <a:pt x="116" y="91"/>
                        </a:cubicBezTo>
                        <a:cubicBezTo>
                          <a:pt x="116" y="92"/>
                          <a:pt x="114" y="93"/>
                          <a:pt x="115" y="93"/>
                        </a:cubicBezTo>
                        <a:cubicBezTo>
                          <a:pt x="114" y="93"/>
                          <a:pt x="112" y="95"/>
                          <a:pt x="112" y="93"/>
                        </a:cubicBezTo>
                        <a:cubicBezTo>
                          <a:pt x="111" y="94"/>
                          <a:pt x="113" y="95"/>
                          <a:pt x="114" y="93"/>
                        </a:cubicBezTo>
                        <a:cubicBezTo>
                          <a:pt x="114" y="94"/>
                          <a:pt x="113" y="95"/>
                          <a:pt x="114" y="95"/>
                        </a:cubicBezTo>
                        <a:cubicBezTo>
                          <a:pt x="113" y="95"/>
                          <a:pt x="112" y="96"/>
                          <a:pt x="112" y="95"/>
                        </a:cubicBezTo>
                        <a:cubicBezTo>
                          <a:pt x="111" y="96"/>
                          <a:pt x="111" y="96"/>
                          <a:pt x="110" y="97"/>
                        </a:cubicBezTo>
                        <a:cubicBezTo>
                          <a:pt x="110" y="97"/>
                          <a:pt x="111" y="98"/>
                          <a:pt x="112" y="98"/>
                        </a:cubicBezTo>
                        <a:cubicBezTo>
                          <a:pt x="110" y="99"/>
                          <a:pt x="112" y="103"/>
                          <a:pt x="109" y="103"/>
                        </a:cubicBezTo>
                        <a:cubicBezTo>
                          <a:pt x="109" y="104"/>
                          <a:pt x="109" y="105"/>
                          <a:pt x="108" y="105"/>
                        </a:cubicBezTo>
                        <a:cubicBezTo>
                          <a:pt x="108" y="106"/>
                          <a:pt x="108" y="107"/>
                          <a:pt x="108" y="108"/>
                        </a:cubicBezTo>
                        <a:cubicBezTo>
                          <a:pt x="107" y="110"/>
                          <a:pt x="107" y="112"/>
                          <a:pt x="108" y="114"/>
                        </a:cubicBezTo>
                        <a:cubicBezTo>
                          <a:pt x="108" y="115"/>
                          <a:pt x="106" y="114"/>
                          <a:pt x="105" y="114"/>
                        </a:cubicBezTo>
                        <a:close/>
                        <a:moveTo>
                          <a:pt x="9" y="72"/>
                        </a:moveTo>
                        <a:cubicBezTo>
                          <a:pt x="9" y="73"/>
                          <a:pt x="8" y="73"/>
                          <a:pt x="7" y="74"/>
                        </a:cubicBezTo>
                        <a:cubicBezTo>
                          <a:pt x="8" y="75"/>
                          <a:pt x="9" y="75"/>
                          <a:pt x="10" y="75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9" y="74"/>
                          <a:pt x="9" y="75"/>
                          <a:pt x="9" y="74"/>
                        </a:cubicBezTo>
                        <a:cubicBezTo>
                          <a:pt x="9" y="74"/>
                          <a:pt x="10" y="72"/>
                          <a:pt x="9" y="72"/>
                        </a:cubicBezTo>
                        <a:close/>
                        <a:moveTo>
                          <a:pt x="5" y="68"/>
                        </a:moveTo>
                        <a:cubicBezTo>
                          <a:pt x="6" y="70"/>
                          <a:pt x="6" y="70"/>
                          <a:pt x="6" y="70"/>
                        </a:cubicBezTo>
                        <a:cubicBezTo>
                          <a:pt x="7" y="70"/>
                          <a:pt x="8" y="69"/>
                          <a:pt x="7" y="68"/>
                        </a:cubicBezTo>
                        <a:cubicBezTo>
                          <a:pt x="7" y="68"/>
                          <a:pt x="6" y="69"/>
                          <a:pt x="6" y="69"/>
                        </a:cubicBezTo>
                        <a:cubicBezTo>
                          <a:pt x="6" y="68"/>
                          <a:pt x="6" y="68"/>
                          <a:pt x="5" y="68"/>
                        </a:cubicBezTo>
                        <a:close/>
                        <a:moveTo>
                          <a:pt x="5" y="64"/>
                        </a:moveTo>
                        <a:cubicBezTo>
                          <a:pt x="6" y="65"/>
                          <a:pt x="7" y="65"/>
                          <a:pt x="6" y="66"/>
                        </a:cubicBezTo>
                        <a:cubicBezTo>
                          <a:pt x="7" y="66"/>
                          <a:pt x="7" y="65"/>
                          <a:pt x="7" y="64"/>
                        </a:cubicBezTo>
                        <a:cubicBezTo>
                          <a:pt x="6" y="64"/>
                          <a:pt x="6" y="64"/>
                          <a:pt x="5" y="64"/>
                        </a:cubicBezTo>
                        <a:close/>
                        <a:moveTo>
                          <a:pt x="95" y="11"/>
                        </a:moveTo>
                        <a:cubicBezTo>
                          <a:pt x="96" y="13"/>
                          <a:pt x="93" y="13"/>
                          <a:pt x="94" y="14"/>
                        </a:cubicBezTo>
                        <a:cubicBezTo>
                          <a:pt x="95" y="14"/>
                          <a:pt x="97" y="11"/>
                          <a:pt x="95" y="11"/>
                        </a:cubicBezTo>
                        <a:close/>
                        <a:moveTo>
                          <a:pt x="111" y="29"/>
                        </a:moveTo>
                        <a:cubicBezTo>
                          <a:pt x="111" y="29"/>
                          <a:pt x="112" y="28"/>
                          <a:pt x="112" y="27"/>
                        </a:cubicBezTo>
                        <a:cubicBezTo>
                          <a:pt x="111" y="28"/>
                          <a:pt x="111" y="27"/>
                          <a:pt x="110" y="29"/>
                        </a:cubicBezTo>
                        <a:cubicBezTo>
                          <a:pt x="110" y="28"/>
                          <a:pt x="110" y="28"/>
                          <a:pt x="109" y="28"/>
                        </a:cubicBezTo>
                        <a:cubicBezTo>
                          <a:pt x="110" y="29"/>
                          <a:pt x="110" y="29"/>
                          <a:pt x="11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6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619085" y="4880207"/>
                    <a:ext cx="864337" cy="693991"/>
                  </a:xfrm>
                  <a:custGeom>
                    <a:avLst/>
                    <a:gdLst>
                      <a:gd name="T0" fmla="*/ 38 w 51"/>
                      <a:gd name="T1" fmla="*/ 31 h 41"/>
                      <a:gd name="T2" fmla="*/ 43 w 51"/>
                      <a:gd name="T3" fmla="*/ 26 h 41"/>
                      <a:gd name="T4" fmla="*/ 43 w 51"/>
                      <a:gd name="T5" fmla="*/ 25 h 41"/>
                      <a:gd name="T6" fmla="*/ 42 w 51"/>
                      <a:gd name="T7" fmla="*/ 24 h 41"/>
                      <a:gd name="T8" fmla="*/ 42 w 51"/>
                      <a:gd name="T9" fmla="*/ 24 h 41"/>
                      <a:gd name="T10" fmla="*/ 40 w 51"/>
                      <a:gd name="T11" fmla="*/ 24 h 41"/>
                      <a:gd name="T12" fmla="*/ 35 w 51"/>
                      <a:gd name="T13" fmla="*/ 22 h 41"/>
                      <a:gd name="T14" fmla="*/ 29 w 51"/>
                      <a:gd name="T15" fmla="*/ 25 h 41"/>
                      <a:gd name="T16" fmla="*/ 26 w 51"/>
                      <a:gd name="T17" fmla="*/ 26 h 41"/>
                      <a:gd name="T18" fmla="*/ 23 w 51"/>
                      <a:gd name="T19" fmla="*/ 27 h 41"/>
                      <a:gd name="T20" fmla="*/ 14 w 51"/>
                      <a:gd name="T21" fmla="*/ 25 h 41"/>
                      <a:gd name="T22" fmla="*/ 21 w 51"/>
                      <a:gd name="T23" fmla="*/ 23 h 41"/>
                      <a:gd name="T24" fmla="*/ 24 w 51"/>
                      <a:gd name="T25" fmla="*/ 21 h 41"/>
                      <a:gd name="T26" fmla="*/ 28 w 51"/>
                      <a:gd name="T27" fmla="*/ 19 h 41"/>
                      <a:gd name="T28" fmla="*/ 31 w 51"/>
                      <a:gd name="T29" fmla="*/ 18 h 41"/>
                      <a:gd name="T30" fmla="*/ 35 w 51"/>
                      <a:gd name="T31" fmla="*/ 17 h 41"/>
                      <a:gd name="T32" fmla="*/ 39 w 51"/>
                      <a:gd name="T33" fmla="*/ 12 h 41"/>
                      <a:gd name="T34" fmla="*/ 44 w 51"/>
                      <a:gd name="T35" fmla="*/ 9 h 41"/>
                      <a:gd name="T36" fmla="*/ 44 w 51"/>
                      <a:gd name="T37" fmla="*/ 10 h 41"/>
                      <a:gd name="T38" fmla="*/ 35 w 51"/>
                      <a:gd name="T39" fmla="*/ 9 h 41"/>
                      <a:gd name="T40" fmla="*/ 27 w 51"/>
                      <a:gd name="T41" fmla="*/ 11 h 41"/>
                      <a:gd name="T42" fmla="*/ 8 w 51"/>
                      <a:gd name="T43" fmla="*/ 23 h 41"/>
                      <a:gd name="T44" fmla="*/ 6 w 51"/>
                      <a:gd name="T45" fmla="*/ 27 h 41"/>
                      <a:gd name="T46" fmla="*/ 1 w 51"/>
                      <a:gd name="T47" fmla="*/ 26 h 41"/>
                      <a:gd name="T48" fmla="*/ 6 w 51"/>
                      <a:gd name="T49" fmla="*/ 18 h 41"/>
                      <a:gd name="T50" fmla="*/ 15 w 51"/>
                      <a:gd name="T51" fmla="*/ 11 h 41"/>
                      <a:gd name="T52" fmla="*/ 25 w 51"/>
                      <a:gd name="T53" fmla="*/ 6 h 41"/>
                      <a:gd name="T54" fmla="*/ 30 w 51"/>
                      <a:gd name="T55" fmla="*/ 4 h 41"/>
                      <a:gd name="T56" fmla="*/ 32 w 51"/>
                      <a:gd name="T57" fmla="*/ 2 h 41"/>
                      <a:gd name="T58" fmla="*/ 36 w 51"/>
                      <a:gd name="T59" fmla="*/ 2 h 41"/>
                      <a:gd name="T60" fmla="*/ 40 w 51"/>
                      <a:gd name="T61" fmla="*/ 0 h 41"/>
                      <a:gd name="T62" fmla="*/ 42 w 51"/>
                      <a:gd name="T63" fmla="*/ 3 h 41"/>
                      <a:gd name="T64" fmla="*/ 45 w 51"/>
                      <a:gd name="T65" fmla="*/ 2 h 41"/>
                      <a:gd name="T66" fmla="*/ 48 w 51"/>
                      <a:gd name="T67" fmla="*/ 6 h 41"/>
                      <a:gd name="T68" fmla="*/ 50 w 51"/>
                      <a:gd name="T69" fmla="*/ 6 h 41"/>
                      <a:gd name="T70" fmla="*/ 46 w 51"/>
                      <a:gd name="T71" fmla="*/ 18 h 41"/>
                      <a:gd name="T72" fmla="*/ 31 w 51"/>
                      <a:gd name="T73" fmla="*/ 27 h 41"/>
                      <a:gd name="T74" fmla="*/ 30 w 51"/>
                      <a:gd name="T75" fmla="*/ 23 h 41"/>
                      <a:gd name="T76" fmla="*/ 29 w 51"/>
                      <a:gd name="T77" fmla="*/ 25 h 41"/>
                      <a:gd name="T78" fmla="*/ 27 w 51"/>
                      <a:gd name="T79" fmla="*/ 26 h 41"/>
                      <a:gd name="T80" fmla="*/ 24 w 51"/>
                      <a:gd name="T81" fmla="*/ 26 h 41"/>
                      <a:gd name="T82" fmla="*/ 19 w 51"/>
                      <a:gd name="T83" fmla="*/ 29 h 41"/>
                      <a:gd name="T84" fmla="*/ 13 w 51"/>
                      <a:gd name="T85" fmla="*/ 28 h 41"/>
                      <a:gd name="T86" fmla="*/ 16 w 51"/>
                      <a:gd name="T87" fmla="*/ 28 h 41"/>
                      <a:gd name="T88" fmla="*/ 19 w 51"/>
                      <a:gd name="T89" fmla="*/ 27 h 41"/>
                      <a:gd name="T90" fmla="*/ 23 w 51"/>
                      <a:gd name="T91" fmla="*/ 24 h 41"/>
                      <a:gd name="T92" fmla="*/ 26 w 51"/>
                      <a:gd name="T93" fmla="*/ 22 h 41"/>
                      <a:gd name="T94" fmla="*/ 30 w 51"/>
                      <a:gd name="T95" fmla="*/ 19 h 41"/>
                      <a:gd name="T96" fmla="*/ 33 w 51"/>
                      <a:gd name="T97" fmla="*/ 18 h 41"/>
                      <a:gd name="T98" fmla="*/ 38 w 51"/>
                      <a:gd name="T99" fmla="*/ 17 h 41"/>
                      <a:gd name="T100" fmla="*/ 45 w 51"/>
                      <a:gd name="T101" fmla="*/ 17 h 41"/>
                      <a:gd name="T102" fmla="*/ 48 w 51"/>
                      <a:gd name="T103" fmla="*/ 20 h 41"/>
                      <a:gd name="T104" fmla="*/ 49 w 51"/>
                      <a:gd name="T105" fmla="*/ 23 h 41"/>
                      <a:gd name="T106" fmla="*/ 37 w 51"/>
                      <a:gd name="T107" fmla="*/ 37 h 41"/>
                      <a:gd name="T108" fmla="*/ 38 w 51"/>
                      <a:gd name="T109" fmla="*/ 38 h 41"/>
                      <a:gd name="T110" fmla="*/ 35 w 51"/>
                      <a:gd name="T111" fmla="*/ 38 h 41"/>
                      <a:gd name="T112" fmla="*/ 38 w 51"/>
                      <a:gd name="T113" fmla="*/ 6 h 41"/>
                      <a:gd name="T114" fmla="*/ 41 w 51"/>
                      <a:gd name="T115" fmla="*/ 6 h 41"/>
                      <a:gd name="T116" fmla="*/ 43 w 51"/>
                      <a:gd name="T117" fmla="*/ 6 h 41"/>
                      <a:gd name="T118" fmla="*/ 34 w 51"/>
                      <a:gd name="T119" fmla="*/ 2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1" h="41">
                        <a:moveTo>
                          <a:pt x="25" y="38"/>
                        </a:moveTo>
                        <a:cubicBezTo>
                          <a:pt x="28" y="36"/>
                          <a:pt x="30" y="34"/>
                          <a:pt x="33" y="33"/>
                        </a:cubicBezTo>
                        <a:cubicBezTo>
                          <a:pt x="33" y="33"/>
                          <a:pt x="33" y="33"/>
                          <a:pt x="34" y="33"/>
                        </a:cubicBezTo>
                        <a:cubicBezTo>
                          <a:pt x="34" y="33"/>
                          <a:pt x="34" y="33"/>
                          <a:pt x="33" y="32"/>
                        </a:cubicBezTo>
                        <a:cubicBezTo>
                          <a:pt x="35" y="32"/>
                          <a:pt x="36" y="32"/>
                          <a:pt x="36" y="31"/>
                        </a:cubicBezTo>
                        <a:cubicBezTo>
                          <a:pt x="37" y="32"/>
                          <a:pt x="37" y="29"/>
                          <a:pt x="38" y="31"/>
                        </a:cubicBezTo>
                        <a:cubicBezTo>
                          <a:pt x="37" y="29"/>
                          <a:pt x="39" y="29"/>
                          <a:pt x="39" y="28"/>
                        </a:cubicBezTo>
                        <a:cubicBezTo>
                          <a:pt x="40" y="30"/>
                          <a:pt x="40" y="29"/>
                          <a:pt x="40" y="28"/>
                        </a:cubicBezTo>
                        <a:cubicBezTo>
                          <a:pt x="40" y="27"/>
                          <a:pt x="42" y="28"/>
                          <a:pt x="41" y="27"/>
                        </a:cubicBezTo>
                        <a:cubicBezTo>
                          <a:pt x="42" y="28"/>
                          <a:pt x="41" y="27"/>
                          <a:pt x="42" y="28"/>
                        </a:cubicBezTo>
                        <a:cubicBezTo>
                          <a:pt x="43" y="27"/>
                          <a:pt x="42" y="26"/>
                          <a:pt x="43" y="27"/>
                        </a:cubicBezTo>
                        <a:cubicBezTo>
                          <a:pt x="43" y="26"/>
                          <a:pt x="43" y="26"/>
                          <a:pt x="43" y="26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4" y="25"/>
                          <a:pt x="43" y="25"/>
                          <a:pt x="43" y="25"/>
                        </a:cubicBezTo>
                        <a:cubicBezTo>
                          <a:pt x="43" y="25"/>
                          <a:pt x="43" y="25"/>
                          <a:pt x="43" y="24"/>
                        </a:cubicBezTo>
                        <a:cubicBezTo>
                          <a:pt x="43" y="24"/>
                          <a:pt x="43" y="25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3"/>
                        </a:cubicBezTo>
                        <a:cubicBezTo>
                          <a:pt x="41" y="24"/>
                          <a:pt x="41" y="24"/>
                          <a:pt x="41" y="24"/>
                        </a:cubicBez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0" y="24"/>
                          <a:pt x="41" y="22"/>
                          <a:pt x="41" y="24"/>
                        </a:cubicBezTo>
                        <a:cubicBezTo>
                          <a:pt x="41" y="24"/>
                          <a:pt x="40" y="24"/>
                          <a:pt x="40" y="24"/>
                        </a:cubicBezTo>
                        <a:cubicBezTo>
                          <a:pt x="40" y="23"/>
                          <a:pt x="40" y="22"/>
                          <a:pt x="40" y="23"/>
                        </a:cubicBezTo>
                        <a:cubicBezTo>
                          <a:pt x="39" y="23"/>
                          <a:pt x="40" y="23"/>
                          <a:pt x="40" y="24"/>
                        </a:cubicBezTo>
                        <a:cubicBezTo>
                          <a:pt x="39" y="23"/>
                          <a:pt x="39" y="23"/>
                          <a:pt x="38" y="22"/>
                        </a:cubicBezTo>
                        <a:cubicBezTo>
                          <a:pt x="37" y="24"/>
                          <a:pt x="36" y="23"/>
                          <a:pt x="36" y="24"/>
                        </a:cubicBezTo>
                        <a:cubicBezTo>
                          <a:pt x="36" y="23"/>
                          <a:pt x="35" y="22"/>
                          <a:pt x="36" y="22"/>
                        </a:cubicBezTo>
                        <a:cubicBezTo>
                          <a:pt x="36" y="21"/>
                          <a:pt x="35" y="22"/>
                          <a:pt x="35" y="22"/>
                        </a:cubicBezTo>
                        <a:cubicBezTo>
                          <a:pt x="36" y="23"/>
                          <a:pt x="35" y="23"/>
                          <a:pt x="36" y="24"/>
                        </a:cubicBezTo>
                        <a:cubicBezTo>
                          <a:pt x="35" y="25"/>
                          <a:pt x="35" y="23"/>
                          <a:pt x="34" y="23"/>
                        </a:cubicBezTo>
                        <a:cubicBezTo>
                          <a:pt x="35" y="25"/>
                          <a:pt x="32" y="25"/>
                          <a:pt x="32" y="24"/>
                        </a:cubicBezTo>
                        <a:cubicBezTo>
                          <a:pt x="32" y="24"/>
                          <a:pt x="32" y="25"/>
                          <a:pt x="32" y="25"/>
                        </a:cubicBezTo>
                        <a:cubicBezTo>
                          <a:pt x="31" y="24"/>
                          <a:pt x="30" y="26"/>
                          <a:pt x="29" y="26"/>
                        </a:cubicBezTo>
                        <a:cubicBezTo>
                          <a:pt x="29" y="26"/>
                          <a:pt x="29" y="25"/>
                          <a:pt x="29" y="25"/>
                        </a:cubicBezTo>
                        <a:cubicBezTo>
                          <a:pt x="29" y="26"/>
                          <a:pt x="29" y="27"/>
                          <a:pt x="28" y="27"/>
                        </a:cubicBezTo>
                        <a:cubicBezTo>
                          <a:pt x="28" y="25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6"/>
                        </a:cubicBezTo>
                        <a:cubicBezTo>
                          <a:pt x="26" y="25"/>
                          <a:pt x="26" y="27"/>
                          <a:pt x="26" y="26"/>
                        </a:cubicBezTo>
                        <a:cubicBezTo>
                          <a:pt x="26" y="27"/>
                          <a:pt x="26" y="27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ubicBezTo>
                          <a:pt x="25" y="28"/>
                          <a:pt x="25" y="27"/>
                          <a:pt x="24" y="28"/>
                        </a:cubicBezTo>
                        <a:cubicBezTo>
                          <a:pt x="23" y="27"/>
                          <a:pt x="24" y="27"/>
                          <a:pt x="23" y="25"/>
                        </a:cubicBezTo>
                        <a:cubicBezTo>
                          <a:pt x="23" y="26"/>
                          <a:pt x="24" y="27"/>
                          <a:pt x="24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3" y="28"/>
                          <a:pt x="21" y="28"/>
                          <a:pt x="21" y="30"/>
                        </a:cubicBezTo>
                        <a:cubicBezTo>
                          <a:pt x="19" y="29"/>
                          <a:pt x="19" y="31"/>
                          <a:pt x="16" y="32"/>
                        </a:cubicBezTo>
                        <a:cubicBezTo>
                          <a:pt x="16" y="32"/>
                          <a:pt x="16" y="31"/>
                          <a:pt x="16" y="31"/>
                        </a:cubicBezTo>
                        <a:cubicBezTo>
                          <a:pt x="15" y="31"/>
                          <a:pt x="17" y="32"/>
                          <a:pt x="16" y="32"/>
                        </a:cubicBezTo>
                        <a:cubicBezTo>
                          <a:pt x="16" y="32"/>
                          <a:pt x="16" y="32"/>
                          <a:pt x="16" y="33"/>
                        </a:cubicBezTo>
                        <a:cubicBezTo>
                          <a:pt x="15" y="30"/>
                          <a:pt x="14" y="28"/>
                          <a:pt x="14" y="25"/>
                        </a:cubicBezTo>
                        <a:cubicBezTo>
                          <a:pt x="14" y="25"/>
                          <a:pt x="14" y="24"/>
                          <a:pt x="14" y="26"/>
                        </a:cubicBezTo>
                        <a:cubicBezTo>
                          <a:pt x="15" y="24"/>
                          <a:pt x="15" y="25"/>
                          <a:pt x="15" y="24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4"/>
                          <a:pt x="17" y="24"/>
                          <a:pt x="17" y="24"/>
                        </a:cubicBezTo>
                        <a:cubicBezTo>
                          <a:pt x="18" y="24"/>
                          <a:pt x="19" y="24"/>
                          <a:pt x="19" y="23"/>
                        </a:cubicBezTo>
                        <a:cubicBezTo>
                          <a:pt x="20" y="23"/>
                          <a:pt x="20" y="23"/>
                          <a:pt x="21" y="23"/>
                        </a:cubicBezTo>
                        <a:cubicBezTo>
                          <a:pt x="21" y="23"/>
                          <a:pt x="21" y="22"/>
                          <a:pt x="21" y="23"/>
                        </a:cubicBezTo>
                        <a:cubicBezTo>
                          <a:pt x="22" y="23"/>
                          <a:pt x="21" y="23"/>
                          <a:pt x="21" y="22"/>
                        </a:cubicBezTo>
                        <a:cubicBezTo>
                          <a:pt x="22" y="22"/>
                          <a:pt x="23" y="24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4" y="21"/>
                          <a:pt x="24" y="22"/>
                        </a:cubicBezTo>
                        <a:cubicBezTo>
                          <a:pt x="24" y="22"/>
                          <a:pt x="24" y="22"/>
                          <a:pt x="24" y="21"/>
                        </a:cubicBezTo>
                        <a:cubicBezTo>
                          <a:pt x="24" y="21"/>
                          <a:pt x="24" y="22"/>
                          <a:pt x="25" y="22"/>
                        </a:cubicBezTo>
                        <a:cubicBezTo>
                          <a:pt x="24" y="20"/>
                          <a:pt x="26" y="22"/>
                          <a:pt x="25" y="21"/>
                        </a:cubicBezTo>
                        <a:cubicBezTo>
                          <a:pt x="26" y="22"/>
                          <a:pt x="26" y="20"/>
                          <a:pt x="27" y="21"/>
                        </a:cubicBezTo>
                        <a:cubicBezTo>
                          <a:pt x="27" y="20"/>
                          <a:pt x="28" y="20"/>
                          <a:pt x="28" y="20"/>
                        </a:cubicBezTo>
                        <a:cubicBezTo>
                          <a:pt x="28" y="21"/>
                          <a:pt x="28" y="20"/>
                          <a:pt x="29" y="21"/>
                        </a:cubicBezTo>
                        <a:cubicBezTo>
                          <a:pt x="29" y="20"/>
                          <a:pt x="28" y="20"/>
                          <a:pt x="28" y="19"/>
                        </a:cubicBezTo>
                        <a:cubicBezTo>
                          <a:pt x="29" y="19"/>
                          <a:pt x="29" y="18"/>
                          <a:pt x="30" y="20"/>
                        </a:cubicBezTo>
                        <a:cubicBezTo>
                          <a:pt x="30" y="20"/>
                          <a:pt x="30" y="19"/>
                          <a:pt x="29" y="19"/>
                        </a:cubicBezTo>
                        <a:cubicBezTo>
                          <a:pt x="30" y="19"/>
                          <a:pt x="30" y="20"/>
                          <a:pt x="31" y="20"/>
                        </a:cubicBezTo>
                        <a:cubicBezTo>
                          <a:pt x="31" y="21"/>
                          <a:pt x="31" y="21"/>
                          <a:pt x="31" y="21"/>
                        </a:cubicBezTo>
                        <a:cubicBezTo>
                          <a:pt x="31" y="20"/>
                          <a:pt x="31" y="20"/>
                          <a:pt x="30" y="19"/>
                        </a:cubicBezTo>
                        <a:cubicBezTo>
                          <a:pt x="31" y="19"/>
                          <a:pt x="30" y="18"/>
                          <a:pt x="31" y="18"/>
                        </a:cubicBezTo>
                        <a:cubicBezTo>
                          <a:pt x="33" y="20"/>
                          <a:pt x="30" y="17"/>
                          <a:pt x="31" y="17"/>
                        </a:cubicBezTo>
                        <a:cubicBezTo>
                          <a:pt x="32" y="18"/>
                          <a:pt x="32" y="18"/>
                          <a:pt x="32" y="19"/>
                        </a:cubicBezTo>
                        <a:cubicBezTo>
                          <a:pt x="32" y="18"/>
                          <a:pt x="32" y="17"/>
                          <a:pt x="33" y="18"/>
                        </a:cubicBezTo>
                        <a:cubicBezTo>
                          <a:pt x="33" y="17"/>
                          <a:pt x="32" y="17"/>
                          <a:pt x="32" y="17"/>
                        </a:cubicBezTo>
                        <a:cubicBezTo>
                          <a:pt x="32" y="16"/>
                          <a:pt x="34" y="18"/>
                          <a:pt x="34" y="16"/>
                        </a:cubicBezTo>
                        <a:cubicBezTo>
                          <a:pt x="34" y="16"/>
                          <a:pt x="35" y="17"/>
                          <a:pt x="35" y="17"/>
                        </a:cubicBezTo>
                        <a:cubicBezTo>
                          <a:pt x="35" y="15"/>
                          <a:pt x="35" y="15"/>
                          <a:pt x="37" y="16"/>
                        </a:cubicBezTo>
                        <a:cubicBezTo>
                          <a:pt x="37" y="14"/>
                          <a:pt x="38" y="15"/>
                          <a:pt x="39" y="15"/>
                        </a:cubicBezTo>
                        <a:cubicBezTo>
                          <a:pt x="39" y="14"/>
                          <a:pt x="38" y="14"/>
                          <a:pt x="38" y="14"/>
                        </a:cubicBezTo>
                        <a:cubicBezTo>
                          <a:pt x="39" y="14"/>
                          <a:pt x="39" y="13"/>
                          <a:pt x="40" y="14"/>
                        </a:cubicBezTo>
                        <a:cubicBezTo>
                          <a:pt x="40" y="14"/>
                          <a:pt x="39" y="13"/>
                          <a:pt x="40" y="13"/>
                        </a:cubicBezTo>
                        <a:cubicBezTo>
                          <a:pt x="40" y="13"/>
                          <a:pt x="38" y="13"/>
                          <a:pt x="39" y="12"/>
                        </a:cubicBezTo>
                        <a:cubicBezTo>
                          <a:pt x="39" y="12"/>
                          <a:pt x="40" y="13"/>
                          <a:pt x="40" y="13"/>
                        </a:cubicBezTo>
                        <a:cubicBezTo>
                          <a:pt x="40" y="12"/>
                          <a:pt x="42" y="13"/>
                          <a:pt x="42" y="12"/>
                        </a:cubicBezTo>
                        <a:cubicBezTo>
                          <a:pt x="40" y="11"/>
                          <a:pt x="44" y="11"/>
                          <a:pt x="42" y="10"/>
                        </a:cubicBezTo>
                        <a:cubicBezTo>
                          <a:pt x="43" y="10"/>
                          <a:pt x="43" y="10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9"/>
                          <a:pt x="45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3" y="10"/>
                          <a:pt x="43" y="10"/>
                          <a:pt x="42" y="10"/>
                        </a:cubicBezTo>
                        <a:cubicBezTo>
                          <a:pt x="42" y="10"/>
                          <a:pt x="41" y="9"/>
                          <a:pt x="40" y="9"/>
                        </a:cubicBezTo>
                        <a:cubicBezTo>
                          <a:pt x="39" y="9"/>
                          <a:pt x="39" y="10"/>
                          <a:pt x="38" y="10"/>
                        </a:cubicBezTo>
                        <a:cubicBezTo>
                          <a:pt x="38" y="10"/>
                          <a:pt x="38" y="9"/>
                          <a:pt x="37" y="9"/>
                        </a:cubicBezTo>
                        <a:cubicBezTo>
                          <a:pt x="37" y="9"/>
                          <a:pt x="38" y="9"/>
                          <a:pt x="38" y="10"/>
                        </a:cubicBezTo>
                        <a:cubicBezTo>
                          <a:pt x="37" y="9"/>
                          <a:pt x="36" y="11"/>
                          <a:pt x="35" y="9"/>
                        </a:cubicBezTo>
                        <a:cubicBezTo>
                          <a:pt x="35" y="10"/>
                          <a:pt x="35" y="10"/>
                          <a:pt x="34" y="10"/>
                        </a:cubicBezTo>
                        <a:cubicBezTo>
                          <a:pt x="34" y="10"/>
                          <a:pt x="34" y="10"/>
                          <a:pt x="34" y="9"/>
                        </a:cubicBezTo>
                        <a:cubicBezTo>
                          <a:pt x="33" y="10"/>
                          <a:pt x="32" y="11"/>
                          <a:pt x="30" y="10"/>
                        </a:cubicBezTo>
                        <a:cubicBezTo>
                          <a:pt x="32" y="11"/>
                          <a:pt x="30" y="11"/>
                          <a:pt x="29" y="11"/>
                        </a:cubicBezTo>
                        <a:cubicBezTo>
                          <a:pt x="29" y="11"/>
                          <a:pt x="30" y="11"/>
                          <a:pt x="30" y="11"/>
                        </a:cubicBezTo>
                        <a:cubicBezTo>
                          <a:pt x="28" y="10"/>
                          <a:pt x="29" y="11"/>
                          <a:pt x="27" y="11"/>
                        </a:cubicBezTo>
                        <a:cubicBezTo>
                          <a:pt x="27" y="11"/>
                          <a:pt x="27" y="11"/>
                          <a:pt x="28" y="11"/>
                        </a:cubicBezTo>
                        <a:cubicBezTo>
                          <a:pt x="25" y="11"/>
                          <a:pt x="22" y="13"/>
                          <a:pt x="19" y="14"/>
                        </a:cubicBezTo>
                        <a:cubicBezTo>
                          <a:pt x="20" y="15"/>
                          <a:pt x="17" y="18"/>
                          <a:pt x="16" y="17"/>
                        </a:cubicBezTo>
                        <a:cubicBezTo>
                          <a:pt x="16" y="18"/>
                          <a:pt x="14" y="19"/>
                          <a:pt x="13" y="21"/>
                        </a:cubicBezTo>
                        <a:cubicBezTo>
                          <a:pt x="12" y="21"/>
                          <a:pt x="11" y="22"/>
                          <a:pt x="10" y="22"/>
                        </a:cubicBezTo>
                        <a:cubicBezTo>
                          <a:pt x="9" y="23"/>
                          <a:pt x="9" y="23"/>
                          <a:pt x="8" y="23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7" y="23"/>
                          <a:pt x="7" y="23"/>
                          <a:pt x="6" y="23"/>
                        </a:cubicBezTo>
                        <a:cubicBezTo>
                          <a:pt x="8" y="24"/>
                          <a:pt x="7" y="26"/>
                          <a:pt x="5" y="24"/>
                        </a:cubicBezTo>
                        <a:cubicBezTo>
                          <a:pt x="6" y="25"/>
                          <a:pt x="6" y="26"/>
                          <a:pt x="6" y="27"/>
                        </a:cubicBezTo>
                        <a:cubicBezTo>
                          <a:pt x="5" y="27"/>
                          <a:pt x="5" y="26"/>
                          <a:pt x="5" y="26"/>
                        </a:cubicBezTo>
                        <a:cubicBezTo>
                          <a:pt x="5" y="27"/>
                          <a:pt x="5" y="26"/>
                          <a:pt x="6" y="27"/>
                        </a:cubicBezTo>
                        <a:cubicBezTo>
                          <a:pt x="6" y="27"/>
                          <a:pt x="4" y="28"/>
                          <a:pt x="5" y="28"/>
                        </a:cubicBezTo>
                        <a:cubicBezTo>
                          <a:pt x="5" y="29"/>
                          <a:pt x="2" y="28"/>
                          <a:pt x="4" y="29"/>
                        </a:cubicBezTo>
                        <a:cubicBezTo>
                          <a:pt x="3" y="29"/>
                          <a:pt x="3" y="28"/>
                          <a:pt x="2" y="28"/>
                        </a:cubicBezTo>
                        <a:cubicBezTo>
                          <a:pt x="2" y="28"/>
                          <a:pt x="3" y="28"/>
                          <a:pt x="3" y="28"/>
                        </a:cubicBezTo>
                        <a:cubicBezTo>
                          <a:pt x="2" y="28"/>
                          <a:pt x="2" y="28"/>
                          <a:pt x="1" y="27"/>
                        </a:cubicBezTo>
                        <a:cubicBezTo>
                          <a:pt x="1" y="27"/>
                          <a:pt x="0" y="26"/>
                          <a:pt x="1" y="26"/>
                        </a:cubicBezTo>
                        <a:cubicBezTo>
                          <a:pt x="1" y="26"/>
                          <a:pt x="2" y="27"/>
                          <a:pt x="2" y="26"/>
                        </a:cubicBezTo>
                        <a:cubicBezTo>
                          <a:pt x="1" y="26"/>
                          <a:pt x="1" y="25"/>
                          <a:pt x="1" y="25"/>
                        </a:cubicBezTo>
                        <a:cubicBezTo>
                          <a:pt x="1" y="25"/>
                          <a:pt x="2" y="24"/>
                          <a:pt x="2" y="24"/>
                        </a:cubicBezTo>
                        <a:cubicBezTo>
                          <a:pt x="3" y="23"/>
                          <a:pt x="4" y="22"/>
                          <a:pt x="3" y="21"/>
                        </a:cubicBezTo>
                        <a:cubicBezTo>
                          <a:pt x="3" y="21"/>
                          <a:pt x="4" y="21"/>
                          <a:pt x="4" y="21"/>
                        </a:cubicBezTo>
                        <a:cubicBezTo>
                          <a:pt x="4" y="20"/>
                          <a:pt x="6" y="19"/>
                          <a:pt x="6" y="18"/>
                        </a:cubicBezTo>
                        <a:cubicBezTo>
                          <a:pt x="7" y="20"/>
                          <a:pt x="7" y="18"/>
                          <a:pt x="8" y="20"/>
                        </a:cubicBezTo>
                        <a:cubicBezTo>
                          <a:pt x="8" y="19"/>
                          <a:pt x="8" y="18"/>
                          <a:pt x="7" y="16"/>
                        </a:cubicBezTo>
                        <a:cubicBezTo>
                          <a:pt x="9" y="17"/>
                          <a:pt x="9" y="14"/>
                          <a:pt x="11" y="15"/>
                        </a:cubicBezTo>
                        <a:cubicBezTo>
                          <a:pt x="11" y="14"/>
                          <a:pt x="10" y="14"/>
                          <a:pt x="11" y="14"/>
                        </a:cubicBezTo>
                        <a:cubicBezTo>
                          <a:pt x="11" y="14"/>
                          <a:pt x="14" y="12"/>
                          <a:pt x="14" y="11"/>
                        </a:cubicBezTo>
                        <a:cubicBezTo>
                          <a:pt x="14" y="11"/>
                          <a:pt x="15" y="11"/>
                          <a:pt x="15" y="11"/>
                        </a:cubicBezTo>
                        <a:cubicBezTo>
                          <a:pt x="15" y="11"/>
                          <a:pt x="15" y="11"/>
                          <a:pt x="15" y="10"/>
                        </a:cubicBezTo>
                        <a:cubicBezTo>
                          <a:pt x="15" y="10"/>
                          <a:pt x="16" y="11"/>
                          <a:pt x="15" y="10"/>
                        </a:cubicBezTo>
                        <a:cubicBezTo>
                          <a:pt x="18" y="10"/>
                          <a:pt x="17" y="8"/>
                          <a:pt x="19" y="6"/>
                        </a:cubicBezTo>
                        <a:cubicBezTo>
                          <a:pt x="21" y="9"/>
                          <a:pt x="22" y="8"/>
                          <a:pt x="24" y="9"/>
                        </a:cubicBezTo>
                        <a:cubicBezTo>
                          <a:pt x="23" y="8"/>
                          <a:pt x="24" y="7"/>
                          <a:pt x="24" y="7"/>
                        </a:cubicBezTo>
                        <a:cubicBezTo>
                          <a:pt x="25" y="7"/>
                          <a:pt x="26" y="8"/>
                          <a:pt x="25" y="6"/>
                        </a:cubicBezTo>
                        <a:cubicBezTo>
                          <a:pt x="26" y="6"/>
                          <a:pt x="26" y="8"/>
                          <a:pt x="26" y="8"/>
                        </a:cubicBezTo>
                        <a:cubicBezTo>
                          <a:pt x="26" y="8"/>
                          <a:pt x="27" y="7"/>
                          <a:pt x="26" y="7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4"/>
                          <a:pt x="28" y="5"/>
                          <a:pt x="28" y="3"/>
                        </a:cubicBezTo>
                        <a:cubicBezTo>
                          <a:pt x="29" y="5"/>
                          <a:pt x="29" y="4"/>
                          <a:pt x="30" y="3"/>
                        </a:cubicBezTo>
                        <a:cubicBezTo>
                          <a:pt x="30" y="3"/>
                          <a:pt x="30" y="4"/>
                          <a:pt x="30" y="4"/>
                        </a:cubicBezTo>
                        <a:cubicBezTo>
                          <a:pt x="31" y="4"/>
                          <a:pt x="30" y="4"/>
                          <a:pt x="30" y="3"/>
                        </a:cubicBezTo>
                        <a:cubicBezTo>
                          <a:pt x="31" y="3"/>
                          <a:pt x="31" y="4"/>
                          <a:pt x="32" y="3"/>
                        </a:cubicBezTo>
                        <a:cubicBezTo>
                          <a:pt x="32" y="3"/>
                          <a:pt x="32" y="4"/>
                          <a:pt x="32" y="4"/>
                        </a:cubicBezTo>
                        <a:cubicBezTo>
                          <a:pt x="32" y="5"/>
                          <a:pt x="31" y="3"/>
                          <a:pt x="31" y="5"/>
                        </a:cubicBezTo>
                        <a:cubicBezTo>
                          <a:pt x="31" y="5"/>
                          <a:pt x="32" y="5"/>
                          <a:pt x="32" y="5"/>
                        </a:cubicBezTo>
                        <a:cubicBezTo>
                          <a:pt x="33" y="5"/>
                          <a:pt x="32" y="3"/>
                          <a:pt x="32" y="2"/>
                        </a:cubicBezTo>
                        <a:cubicBezTo>
                          <a:pt x="33" y="3"/>
                          <a:pt x="33" y="2"/>
                          <a:pt x="34" y="1"/>
                        </a:cubicBezTo>
                        <a:cubicBezTo>
                          <a:pt x="35" y="2"/>
                          <a:pt x="34" y="2"/>
                          <a:pt x="34" y="2"/>
                        </a:cubicBezTo>
                        <a:cubicBezTo>
                          <a:pt x="34" y="3"/>
                          <a:pt x="34" y="3"/>
                          <a:pt x="35" y="3"/>
                        </a:cubicBezTo>
                        <a:cubicBezTo>
                          <a:pt x="35" y="3"/>
                          <a:pt x="34" y="1"/>
                          <a:pt x="35" y="1"/>
                        </a:cubicBezTo>
                        <a:cubicBezTo>
                          <a:pt x="35" y="0"/>
                          <a:pt x="35" y="2"/>
                          <a:pt x="35" y="3"/>
                        </a:cubicBezTo>
                        <a:cubicBezTo>
                          <a:pt x="35" y="3"/>
                          <a:pt x="36" y="3"/>
                          <a:pt x="36" y="2"/>
                        </a:cubicBezTo>
                        <a:cubicBezTo>
                          <a:pt x="36" y="1"/>
                          <a:pt x="36" y="3"/>
                          <a:pt x="35" y="2"/>
                        </a:cubicBezTo>
                        <a:cubicBezTo>
                          <a:pt x="35" y="1"/>
                          <a:pt x="36" y="1"/>
                          <a:pt x="36" y="0"/>
                        </a:cubicBezTo>
                        <a:cubicBezTo>
                          <a:pt x="36" y="1"/>
                          <a:pt x="37" y="1"/>
                          <a:pt x="37" y="2"/>
                        </a:cubicBezTo>
                        <a:cubicBezTo>
                          <a:pt x="37" y="2"/>
                          <a:pt x="37" y="0"/>
                          <a:pt x="37" y="2"/>
                        </a:cubicBezTo>
                        <a:cubicBezTo>
                          <a:pt x="38" y="0"/>
                          <a:pt x="40" y="2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1"/>
                          <a:pt x="41" y="2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0"/>
                          <a:pt x="41" y="0"/>
                          <a:pt x="42" y="0"/>
                        </a:cubicBezTo>
                        <a:cubicBezTo>
                          <a:pt x="42" y="2"/>
                          <a:pt x="42" y="1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3" y="4"/>
                          <a:pt x="43" y="5"/>
                        </a:cubicBezTo>
                        <a:cubicBezTo>
                          <a:pt x="43" y="4"/>
                          <a:pt x="43" y="3"/>
                          <a:pt x="42" y="3"/>
                        </a:cubicBezTo>
                        <a:cubicBezTo>
                          <a:pt x="43" y="2"/>
                          <a:pt x="43" y="4"/>
                          <a:pt x="44" y="2"/>
                        </a:cubicBezTo>
                        <a:cubicBezTo>
                          <a:pt x="44" y="3"/>
                          <a:pt x="44" y="3"/>
                          <a:pt x="45" y="3"/>
                        </a:cubicBezTo>
                        <a:cubicBezTo>
                          <a:pt x="44" y="4"/>
                          <a:pt x="44" y="4"/>
                          <a:pt x="44" y="5"/>
                        </a:cubicBezTo>
                        <a:cubicBezTo>
                          <a:pt x="45" y="4"/>
                          <a:pt x="45" y="3"/>
                          <a:pt x="45" y="2"/>
                        </a:cubicBezTo>
                        <a:cubicBezTo>
                          <a:pt x="45" y="2"/>
                          <a:pt x="46" y="3"/>
                          <a:pt x="46" y="3"/>
                        </a:cubicBezTo>
                        <a:cubicBezTo>
                          <a:pt x="46" y="4"/>
                          <a:pt x="45" y="5"/>
                          <a:pt x="45" y="5"/>
                        </a:cubicBezTo>
                        <a:cubicBezTo>
                          <a:pt x="45" y="5"/>
                          <a:pt x="46" y="5"/>
                          <a:pt x="46" y="6"/>
                        </a:cubicBezTo>
                        <a:cubicBezTo>
                          <a:pt x="46" y="6"/>
                          <a:pt x="46" y="5"/>
                          <a:pt x="47" y="6"/>
                        </a:cubicBezTo>
                        <a:cubicBezTo>
                          <a:pt x="47" y="6"/>
                          <a:pt x="46" y="6"/>
                          <a:pt x="46" y="7"/>
                        </a:cubicBezTo>
                        <a:cubicBezTo>
                          <a:pt x="47" y="6"/>
                          <a:pt x="48" y="6"/>
                          <a:pt x="48" y="6"/>
                        </a:cubicBezTo>
                        <a:cubicBezTo>
                          <a:pt x="49" y="6"/>
                          <a:pt x="48" y="6"/>
                          <a:pt x="48" y="6"/>
                        </a:cubicBezTo>
                        <a:cubicBezTo>
                          <a:pt x="48" y="5"/>
                          <a:pt x="48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6"/>
                          <a:pt x="50" y="6"/>
                          <a:pt x="49" y="7"/>
                        </a:cubicBezTo>
                        <a:cubicBezTo>
                          <a:pt x="49" y="7"/>
                          <a:pt x="50" y="7"/>
                          <a:pt x="50" y="7"/>
                        </a:cubicBezTo>
                        <a:cubicBezTo>
                          <a:pt x="50" y="7"/>
                          <a:pt x="50" y="7"/>
                          <a:pt x="50" y="6"/>
                        </a:cubicBezTo>
                        <a:cubicBezTo>
                          <a:pt x="51" y="6"/>
                          <a:pt x="51" y="7"/>
                          <a:pt x="51" y="8"/>
                        </a:cubicBezTo>
                        <a:cubicBezTo>
                          <a:pt x="50" y="8"/>
                          <a:pt x="50" y="9"/>
                          <a:pt x="51" y="9"/>
                        </a:cubicBezTo>
                        <a:cubicBezTo>
                          <a:pt x="51" y="9"/>
                          <a:pt x="50" y="10"/>
                          <a:pt x="51" y="10"/>
                        </a:cubicBezTo>
                        <a:cubicBezTo>
                          <a:pt x="51" y="10"/>
                          <a:pt x="50" y="10"/>
                          <a:pt x="50" y="10"/>
                        </a:cubicBezTo>
                        <a:cubicBezTo>
                          <a:pt x="50" y="11"/>
                          <a:pt x="50" y="13"/>
                          <a:pt x="49" y="14"/>
                        </a:cubicBezTo>
                        <a:cubicBezTo>
                          <a:pt x="48" y="15"/>
                          <a:pt x="47" y="16"/>
                          <a:pt x="46" y="18"/>
                        </a:cubicBezTo>
                        <a:cubicBezTo>
                          <a:pt x="45" y="18"/>
                          <a:pt x="44" y="17"/>
                          <a:pt x="42" y="16"/>
                        </a:cubicBezTo>
                        <a:cubicBezTo>
                          <a:pt x="39" y="19"/>
                          <a:pt x="35" y="20"/>
                          <a:pt x="32" y="22"/>
                        </a:cubicBezTo>
                        <a:cubicBezTo>
                          <a:pt x="33" y="22"/>
                          <a:pt x="34" y="24"/>
                          <a:pt x="34" y="23"/>
                        </a:cubicBezTo>
                        <a:cubicBezTo>
                          <a:pt x="34" y="23"/>
                          <a:pt x="33" y="24"/>
                          <a:pt x="34" y="24"/>
                        </a:cubicBezTo>
                        <a:cubicBezTo>
                          <a:pt x="34" y="24"/>
                          <a:pt x="33" y="26"/>
                          <a:pt x="32" y="25"/>
                        </a:cubicBezTo>
                        <a:cubicBezTo>
                          <a:pt x="32" y="25"/>
                          <a:pt x="32" y="26"/>
                          <a:pt x="31" y="27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30" y="26"/>
                          <a:pt x="31" y="26"/>
                          <a:pt x="30" y="25"/>
                        </a:cubicBezTo>
                        <a:cubicBezTo>
                          <a:pt x="32" y="26"/>
                          <a:pt x="31" y="24"/>
                          <a:pt x="32" y="24"/>
                        </a:cubicBezTo>
                        <a:cubicBezTo>
                          <a:pt x="32" y="23"/>
                          <a:pt x="31" y="24"/>
                          <a:pt x="31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1" y="24"/>
                          <a:pt x="30" y="24"/>
                          <a:pt x="29" y="24"/>
                        </a:cubicBezTo>
                        <a:cubicBezTo>
                          <a:pt x="29" y="24"/>
                          <a:pt x="30" y="26"/>
                          <a:pt x="30" y="26"/>
                        </a:cubicBezTo>
                        <a:cubicBezTo>
                          <a:pt x="29" y="27"/>
                          <a:pt x="29" y="25"/>
                          <a:pt x="29" y="26"/>
                        </a:cubicBezTo>
                        <a:cubicBezTo>
                          <a:pt x="29" y="27"/>
                          <a:pt x="29" y="26"/>
                          <a:pt x="28" y="27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28" y="25"/>
                          <a:pt x="28" y="25"/>
                          <a:pt x="29" y="25"/>
                        </a:cubicBezTo>
                        <a:cubicBezTo>
                          <a:pt x="28" y="24"/>
                          <a:pt x="28" y="24"/>
                          <a:pt x="28" y="24"/>
                        </a:cubicBezTo>
                        <a:cubicBezTo>
                          <a:pt x="28" y="24"/>
                          <a:pt x="28" y="24"/>
                          <a:pt x="28" y="25"/>
                        </a:cubicBezTo>
                        <a:cubicBezTo>
                          <a:pt x="28" y="25"/>
                          <a:pt x="28" y="24"/>
                          <a:pt x="28" y="24"/>
                        </a:cubicBezTo>
                        <a:cubicBezTo>
                          <a:pt x="27" y="25"/>
                          <a:pt x="27" y="25"/>
                          <a:pt x="28" y="27"/>
                        </a:cubicBezTo>
                        <a:cubicBezTo>
                          <a:pt x="28" y="27"/>
                          <a:pt x="27" y="27"/>
                          <a:pt x="28" y="27"/>
                        </a:cubicBezTo>
                        <a:cubicBezTo>
                          <a:pt x="27" y="27"/>
                          <a:pt x="27" y="27"/>
                          <a:pt x="27" y="26"/>
                        </a:cubicBezTo>
                        <a:cubicBezTo>
                          <a:pt x="27" y="27"/>
                          <a:pt x="26" y="26"/>
                          <a:pt x="26" y="27"/>
                        </a:cubicBezTo>
                        <a:cubicBezTo>
                          <a:pt x="26" y="26"/>
                          <a:pt x="25" y="26"/>
                          <a:pt x="25" y="25"/>
                        </a:cubicBezTo>
                        <a:cubicBezTo>
                          <a:pt x="25" y="25"/>
                          <a:pt x="25" y="27"/>
                          <a:pt x="25" y="25"/>
                        </a:cubicBezTo>
                        <a:cubicBezTo>
                          <a:pt x="24" y="25"/>
                          <a:pt x="25" y="27"/>
                          <a:pt x="25" y="27"/>
                        </a:cubicBezTo>
                        <a:cubicBezTo>
                          <a:pt x="26" y="28"/>
                          <a:pt x="24" y="26"/>
                          <a:pt x="25" y="27"/>
                        </a:cubicBezTo>
                        <a:cubicBezTo>
                          <a:pt x="24" y="28"/>
                          <a:pt x="25" y="27"/>
                          <a:pt x="24" y="26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4" y="28"/>
                          <a:pt x="23" y="27"/>
                          <a:pt x="24" y="29"/>
                        </a:cubicBezTo>
                        <a:cubicBezTo>
                          <a:pt x="23" y="27"/>
                          <a:pt x="23" y="30"/>
                          <a:pt x="23" y="28"/>
                        </a:cubicBezTo>
                        <a:cubicBezTo>
                          <a:pt x="23" y="28"/>
                          <a:pt x="22" y="29"/>
                          <a:pt x="23" y="30"/>
                        </a:cubicBezTo>
                        <a:cubicBezTo>
                          <a:pt x="22" y="29"/>
                          <a:pt x="22" y="28"/>
                          <a:pt x="21" y="28"/>
                        </a:cubicBezTo>
                        <a:cubicBezTo>
                          <a:pt x="22" y="29"/>
                          <a:pt x="20" y="29"/>
                          <a:pt x="19" y="29"/>
                        </a:cubicBezTo>
                        <a:cubicBezTo>
                          <a:pt x="18" y="29"/>
                          <a:pt x="17" y="29"/>
                          <a:pt x="18" y="30"/>
                        </a:cubicBezTo>
                        <a:cubicBezTo>
                          <a:pt x="16" y="30"/>
                          <a:pt x="16" y="30"/>
                          <a:pt x="15" y="29"/>
                        </a:cubicBezTo>
                        <a:cubicBezTo>
                          <a:pt x="14" y="30"/>
                          <a:pt x="14" y="30"/>
                          <a:pt x="13" y="30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3" y="28"/>
                          <a:pt x="13" y="28"/>
                          <a:pt x="13" y="29"/>
                        </a:cubicBezTo>
                        <a:cubicBezTo>
                          <a:pt x="14" y="28"/>
                          <a:pt x="14" y="29"/>
                          <a:pt x="14" y="28"/>
                        </a:cubicBezTo>
                        <a:cubicBezTo>
                          <a:pt x="15" y="28"/>
                          <a:pt x="15" y="30"/>
                          <a:pt x="16" y="30"/>
                        </a:cubicBezTo>
                        <a:cubicBezTo>
                          <a:pt x="16" y="30"/>
                          <a:pt x="16" y="29"/>
                          <a:pt x="16" y="29"/>
                        </a:cubicBezTo>
                        <a:cubicBezTo>
                          <a:pt x="15" y="29"/>
                          <a:pt x="17" y="29"/>
                          <a:pt x="16" y="28"/>
                        </a:cubicBezTo>
                        <a:cubicBezTo>
                          <a:pt x="16" y="28"/>
                          <a:pt x="17" y="28"/>
                          <a:pt x="16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8" y="28"/>
                          <a:pt x="17" y="27"/>
                          <a:pt x="18" y="28"/>
                        </a:cubicBezTo>
                        <a:cubicBezTo>
                          <a:pt x="18" y="28"/>
                          <a:pt x="17" y="28"/>
                          <a:pt x="17" y="27"/>
                        </a:cubicBezTo>
                        <a:cubicBezTo>
                          <a:pt x="17" y="27"/>
                          <a:pt x="19" y="27"/>
                          <a:pt x="18" y="26"/>
                        </a:cubicBezTo>
                        <a:cubicBezTo>
                          <a:pt x="17" y="25"/>
                          <a:pt x="19" y="27"/>
                          <a:pt x="19" y="27"/>
                        </a:cubicBezTo>
                        <a:cubicBezTo>
                          <a:pt x="20" y="28"/>
                          <a:pt x="19" y="27"/>
                          <a:pt x="19" y="27"/>
                        </a:cubicBezTo>
                        <a:cubicBezTo>
                          <a:pt x="19" y="27"/>
                          <a:pt x="19" y="27"/>
                          <a:pt x="19" y="28"/>
                        </a:cubicBezTo>
                        <a:cubicBezTo>
                          <a:pt x="20" y="28"/>
                          <a:pt x="19" y="26"/>
                          <a:pt x="19" y="26"/>
                        </a:cubicBezTo>
                        <a:cubicBezTo>
                          <a:pt x="20" y="25"/>
                          <a:pt x="22" y="25"/>
                          <a:pt x="22" y="23"/>
                        </a:cubicBezTo>
                        <a:cubicBezTo>
                          <a:pt x="23" y="23"/>
                          <a:pt x="22" y="24"/>
                          <a:pt x="23" y="25"/>
                        </a:cubicBezTo>
                        <a:cubicBezTo>
                          <a:pt x="23" y="24"/>
                          <a:pt x="23" y="22"/>
                          <a:pt x="24" y="23"/>
                        </a:cubicBezTo>
                        <a:cubicBezTo>
                          <a:pt x="24" y="24"/>
                          <a:pt x="24" y="24"/>
                          <a:pt x="23" y="24"/>
                        </a:cubicBezTo>
                        <a:cubicBezTo>
                          <a:pt x="24" y="25"/>
                          <a:pt x="24" y="23"/>
                          <a:pt x="25" y="24"/>
                        </a:cubicBezTo>
                        <a:cubicBezTo>
                          <a:pt x="25" y="23"/>
                          <a:pt x="24" y="23"/>
                          <a:pt x="26" y="23"/>
                        </a:cubicBezTo>
                        <a:cubicBezTo>
                          <a:pt x="25" y="23"/>
                          <a:pt x="27" y="21"/>
                          <a:pt x="25" y="21"/>
                        </a:cubicBezTo>
                        <a:cubicBezTo>
                          <a:pt x="25" y="20"/>
                          <a:pt x="26" y="20"/>
                          <a:pt x="26" y="2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1"/>
                          <a:pt x="26" y="22"/>
                          <a:pt x="26" y="22"/>
                        </a:cubicBezTo>
                        <a:cubicBezTo>
                          <a:pt x="27" y="23"/>
                          <a:pt x="27" y="21"/>
                          <a:pt x="28" y="23"/>
                        </a:cubicBezTo>
                        <a:cubicBezTo>
                          <a:pt x="29" y="22"/>
                          <a:pt x="30" y="22"/>
                          <a:pt x="32" y="21"/>
                        </a:cubicBezTo>
                        <a:cubicBezTo>
                          <a:pt x="31" y="21"/>
                          <a:pt x="31" y="21"/>
                          <a:pt x="30" y="20"/>
                        </a:cubicBezTo>
                        <a:cubicBezTo>
                          <a:pt x="30" y="20"/>
                          <a:pt x="30" y="21"/>
                          <a:pt x="30" y="21"/>
                        </a:cubicBezTo>
                        <a:cubicBezTo>
                          <a:pt x="30" y="22"/>
                          <a:pt x="30" y="20"/>
                          <a:pt x="31" y="21"/>
                        </a:cubicBezTo>
                        <a:cubicBezTo>
                          <a:pt x="30" y="22"/>
                          <a:pt x="30" y="21"/>
                          <a:pt x="30" y="19"/>
                        </a:cubicBezTo>
                        <a:cubicBezTo>
                          <a:pt x="31" y="21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8"/>
                        </a:cubicBezTo>
                        <a:cubicBezTo>
                          <a:pt x="32" y="18"/>
                          <a:pt x="32" y="19"/>
                          <a:pt x="32" y="19"/>
                        </a:cubicBezTo>
                        <a:cubicBezTo>
                          <a:pt x="32" y="19"/>
                          <a:pt x="32" y="19"/>
                          <a:pt x="31" y="19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7"/>
                          <a:pt x="32" y="18"/>
                          <a:pt x="33" y="18"/>
                        </a:cubicBezTo>
                        <a:cubicBezTo>
                          <a:pt x="33" y="18"/>
                          <a:pt x="33" y="19"/>
                          <a:pt x="33" y="19"/>
                        </a:cubicBezTo>
                        <a:cubicBezTo>
                          <a:pt x="34" y="19"/>
                          <a:pt x="33" y="19"/>
                          <a:pt x="33" y="19"/>
                        </a:cubicBezTo>
                        <a:cubicBezTo>
                          <a:pt x="33" y="18"/>
                          <a:pt x="34" y="19"/>
                          <a:pt x="34" y="19"/>
                        </a:cubicBezTo>
                        <a:cubicBezTo>
                          <a:pt x="34" y="16"/>
                          <a:pt x="35" y="18"/>
                          <a:pt x="36" y="16"/>
                        </a:cubicBezTo>
                        <a:cubicBezTo>
                          <a:pt x="36" y="17"/>
                          <a:pt x="36" y="17"/>
                          <a:pt x="37" y="18"/>
                        </a:cubicBezTo>
                        <a:cubicBezTo>
                          <a:pt x="37" y="17"/>
                          <a:pt x="38" y="16"/>
                          <a:pt x="38" y="17"/>
                        </a:cubicBezTo>
                        <a:cubicBezTo>
                          <a:pt x="38" y="18"/>
                          <a:pt x="37" y="16"/>
                          <a:pt x="38" y="18"/>
                        </a:cubicBezTo>
                        <a:cubicBezTo>
                          <a:pt x="38" y="18"/>
                          <a:pt x="39" y="17"/>
                          <a:pt x="39" y="17"/>
                        </a:cubicBezTo>
                        <a:cubicBezTo>
                          <a:pt x="40" y="16"/>
                          <a:pt x="40" y="15"/>
                          <a:pt x="41" y="16"/>
                        </a:cubicBezTo>
                        <a:cubicBezTo>
                          <a:pt x="42" y="14"/>
                          <a:pt x="42" y="17"/>
                          <a:pt x="43" y="16"/>
                        </a:cubicBezTo>
                        <a:cubicBezTo>
                          <a:pt x="43" y="17"/>
                          <a:pt x="44" y="17"/>
                          <a:pt x="43" y="19"/>
                        </a:cubicBezTo>
                        <a:cubicBezTo>
                          <a:pt x="44" y="19"/>
                          <a:pt x="44" y="18"/>
                          <a:pt x="45" y="17"/>
                        </a:cubicBezTo>
                        <a:cubicBezTo>
                          <a:pt x="45" y="18"/>
                          <a:pt x="45" y="18"/>
                          <a:pt x="45" y="18"/>
                        </a:cubicBezTo>
                        <a:cubicBezTo>
                          <a:pt x="44" y="18"/>
                          <a:pt x="44" y="19"/>
                          <a:pt x="44" y="19"/>
                        </a:cubicBezTo>
                        <a:cubicBezTo>
                          <a:pt x="45" y="19"/>
                          <a:pt x="45" y="17"/>
                          <a:pt x="46" y="18"/>
                        </a:cubicBezTo>
                        <a:cubicBezTo>
                          <a:pt x="46" y="19"/>
                          <a:pt x="45" y="18"/>
                          <a:pt x="45" y="18"/>
                        </a:cubicBezTo>
                        <a:cubicBezTo>
                          <a:pt x="45" y="19"/>
                          <a:pt x="45" y="19"/>
                          <a:pt x="45" y="19"/>
                        </a:cubicBezTo>
                        <a:cubicBezTo>
                          <a:pt x="46" y="19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1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8" y="22"/>
                          <a:pt x="49" y="21"/>
                          <a:pt x="49" y="22"/>
                        </a:cubicBezTo>
                        <a:cubicBezTo>
                          <a:pt x="50" y="21"/>
                          <a:pt x="50" y="21"/>
                          <a:pt x="50" y="21"/>
                        </a:cubicBezTo>
                        <a:cubicBezTo>
                          <a:pt x="50" y="22"/>
                          <a:pt x="49" y="22"/>
                          <a:pt x="49" y="24"/>
                        </a:cubicBezTo>
                        <a:cubicBezTo>
                          <a:pt x="48" y="23"/>
                          <a:pt x="49" y="23"/>
                          <a:pt x="49" y="23"/>
                        </a:cubicBezTo>
                        <a:cubicBezTo>
                          <a:pt x="48" y="23"/>
                          <a:pt x="48" y="23"/>
                          <a:pt x="47" y="23"/>
                        </a:cubicBezTo>
                        <a:cubicBezTo>
                          <a:pt x="48" y="24"/>
                          <a:pt x="48" y="24"/>
                          <a:pt x="48" y="25"/>
                        </a:cubicBezTo>
                        <a:cubicBezTo>
                          <a:pt x="48" y="25"/>
                          <a:pt x="48" y="25"/>
                          <a:pt x="49" y="26"/>
                        </a:cubicBezTo>
                        <a:cubicBezTo>
                          <a:pt x="47" y="29"/>
                          <a:pt x="45" y="30"/>
                          <a:pt x="43" y="32"/>
                        </a:cubicBezTo>
                        <a:cubicBezTo>
                          <a:pt x="40" y="33"/>
                          <a:pt x="38" y="35"/>
                          <a:pt x="36" y="35"/>
                        </a:cubicBezTo>
                        <a:cubicBezTo>
                          <a:pt x="36" y="37"/>
                          <a:pt x="37" y="35"/>
                          <a:pt x="37" y="37"/>
                        </a:cubicBezTo>
                        <a:cubicBezTo>
                          <a:pt x="37" y="36"/>
                          <a:pt x="38" y="35"/>
                          <a:pt x="38" y="36"/>
                        </a:cubicBezTo>
                        <a:cubicBezTo>
                          <a:pt x="38" y="35"/>
                          <a:pt x="39" y="36"/>
                          <a:pt x="40" y="35"/>
                        </a:cubicBezTo>
                        <a:cubicBezTo>
                          <a:pt x="40" y="36"/>
                          <a:pt x="40" y="37"/>
                          <a:pt x="39" y="37"/>
                        </a:cubicBezTo>
                        <a:cubicBezTo>
                          <a:pt x="38" y="36"/>
                          <a:pt x="39" y="37"/>
                          <a:pt x="39" y="36"/>
                        </a:cubicBezTo>
                        <a:cubicBezTo>
                          <a:pt x="39" y="35"/>
                          <a:pt x="38" y="36"/>
                          <a:pt x="39" y="37"/>
                        </a:cubicBezTo>
                        <a:cubicBezTo>
                          <a:pt x="38" y="38"/>
                          <a:pt x="37" y="37"/>
                          <a:pt x="38" y="38"/>
                        </a:cubicBezTo>
                        <a:cubicBezTo>
                          <a:pt x="37" y="37"/>
                          <a:pt x="36" y="37"/>
                          <a:pt x="36" y="36"/>
                        </a:cubicBezTo>
                        <a:cubicBezTo>
                          <a:pt x="35" y="36"/>
                          <a:pt x="36" y="38"/>
                          <a:pt x="37" y="37"/>
                        </a:cubicBezTo>
                        <a:cubicBezTo>
                          <a:pt x="37" y="38"/>
                          <a:pt x="36" y="38"/>
                          <a:pt x="36" y="38"/>
                        </a:cubicBezTo>
                        <a:cubicBezTo>
                          <a:pt x="36" y="38"/>
                          <a:pt x="36" y="37"/>
                          <a:pt x="36" y="37"/>
                        </a:cubicBezTo>
                        <a:cubicBezTo>
                          <a:pt x="35" y="37"/>
                          <a:pt x="35" y="36"/>
                          <a:pt x="34" y="37"/>
                        </a:cubicBezTo>
                        <a:cubicBezTo>
                          <a:pt x="34" y="37"/>
                          <a:pt x="34" y="37"/>
                          <a:pt x="35" y="38"/>
                        </a:cubicBezTo>
                        <a:cubicBezTo>
                          <a:pt x="33" y="38"/>
                          <a:pt x="33" y="40"/>
                          <a:pt x="31" y="38"/>
                        </a:cubicBezTo>
                        <a:cubicBezTo>
                          <a:pt x="30" y="40"/>
                          <a:pt x="28" y="39"/>
                          <a:pt x="26" y="41"/>
                        </a:cubicBezTo>
                        <a:cubicBezTo>
                          <a:pt x="26" y="41"/>
                          <a:pt x="26" y="39"/>
                          <a:pt x="25" y="38"/>
                        </a:cubicBezTo>
                        <a:close/>
                        <a:moveTo>
                          <a:pt x="39" y="6"/>
                        </a:moveTo>
                        <a:cubicBezTo>
                          <a:pt x="39" y="6"/>
                          <a:pt x="39" y="5"/>
                          <a:pt x="38" y="5"/>
                        </a:cubicBezTo>
                        <a:cubicBezTo>
                          <a:pt x="38" y="5"/>
                          <a:pt x="38" y="5"/>
                          <a:pt x="38" y="6"/>
                        </a:cubicBezTo>
                        <a:cubicBezTo>
                          <a:pt x="38" y="6"/>
                          <a:pt x="38" y="7"/>
                          <a:pt x="38" y="7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9" y="7"/>
                          <a:pt x="39" y="6"/>
                        </a:cubicBezTo>
                        <a:close/>
                        <a:moveTo>
                          <a:pt x="41" y="4"/>
                        </a:move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5"/>
                          <a:pt x="40" y="6"/>
                          <a:pt x="41" y="6"/>
                        </a:cubicBezTo>
                        <a:cubicBezTo>
                          <a:pt x="41" y="6"/>
                          <a:pt x="41" y="5"/>
                          <a:pt x="41" y="5"/>
                        </a:cubicBezTo>
                        <a:cubicBezTo>
                          <a:pt x="41" y="5"/>
                          <a:pt x="41" y="5"/>
                          <a:pt x="41" y="4"/>
                        </a:cubicBezTo>
                        <a:close/>
                        <a:moveTo>
                          <a:pt x="43" y="6"/>
                        </a:moveTo>
                        <a:cubicBezTo>
                          <a:pt x="42" y="6"/>
                          <a:pt x="42" y="7"/>
                          <a:pt x="42" y="6"/>
                        </a:cubicBezTo>
                        <a:cubicBezTo>
                          <a:pt x="42" y="7"/>
                          <a:pt x="42" y="7"/>
                          <a:pt x="43" y="8"/>
                        </a:cubicBezTo>
                        <a:cubicBezTo>
                          <a:pt x="43" y="7"/>
                          <a:pt x="43" y="7"/>
                          <a:pt x="43" y="6"/>
                        </a:cubicBezTo>
                        <a:close/>
                        <a:moveTo>
                          <a:pt x="23" y="25"/>
                        </a:moveTo>
                        <a:cubicBezTo>
                          <a:pt x="24" y="25"/>
                          <a:pt x="24" y="27"/>
                          <a:pt x="24" y="27"/>
                        </a:cubicBezTo>
                        <a:cubicBezTo>
                          <a:pt x="25" y="26"/>
                          <a:pt x="23" y="23"/>
                          <a:pt x="23" y="25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1"/>
                          <a:pt x="34" y="20"/>
                          <a:pt x="33" y="20"/>
                        </a:cubicBezTo>
                        <a:cubicBezTo>
                          <a:pt x="34" y="21"/>
                          <a:pt x="33" y="21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Freeform 6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753533" y="5396035"/>
                    <a:ext cx="643520" cy="511032"/>
                  </a:xfrm>
                  <a:custGeom>
                    <a:avLst/>
                    <a:gdLst>
                      <a:gd name="T0" fmla="*/ 35 w 38"/>
                      <a:gd name="T1" fmla="*/ 6 h 30"/>
                      <a:gd name="T2" fmla="*/ 35 w 38"/>
                      <a:gd name="T3" fmla="*/ 9 h 30"/>
                      <a:gd name="T4" fmla="*/ 35 w 38"/>
                      <a:gd name="T5" fmla="*/ 12 h 30"/>
                      <a:gd name="T6" fmla="*/ 35 w 38"/>
                      <a:gd name="T7" fmla="*/ 15 h 30"/>
                      <a:gd name="T8" fmla="*/ 35 w 38"/>
                      <a:gd name="T9" fmla="*/ 16 h 30"/>
                      <a:gd name="T10" fmla="*/ 34 w 38"/>
                      <a:gd name="T11" fmla="*/ 18 h 30"/>
                      <a:gd name="T12" fmla="*/ 30 w 38"/>
                      <a:gd name="T13" fmla="*/ 17 h 30"/>
                      <a:gd name="T14" fmla="*/ 31 w 38"/>
                      <a:gd name="T15" fmla="*/ 22 h 30"/>
                      <a:gd name="T16" fmla="*/ 28 w 38"/>
                      <a:gd name="T17" fmla="*/ 25 h 30"/>
                      <a:gd name="T18" fmla="*/ 26 w 38"/>
                      <a:gd name="T19" fmla="*/ 26 h 30"/>
                      <a:gd name="T20" fmla="*/ 24 w 38"/>
                      <a:gd name="T21" fmla="*/ 27 h 30"/>
                      <a:gd name="T22" fmla="*/ 23 w 38"/>
                      <a:gd name="T23" fmla="*/ 29 h 30"/>
                      <a:gd name="T24" fmla="*/ 20 w 38"/>
                      <a:gd name="T25" fmla="*/ 27 h 30"/>
                      <a:gd name="T26" fmla="*/ 18 w 38"/>
                      <a:gd name="T27" fmla="*/ 28 h 30"/>
                      <a:gd name="T28" fmla="*/ 13 w 38"/>
                      <a:gd name="T29" fmla="*/ 27 h 30"/>
                      <a:gd name="T30" fmla="*/ 8 w 38"/>
                      <a:gd name="T31" fmla="*/ 26 h 30"/>
                      <a:gd name="T32" fmla="*/ 7 w 38"/>
                      <a:gd name="T33" fmla="*/ 23 h 30"/>
                      <a:gd name="T34" fmla="*/ 2 w 38"/>
                      <a:gd name="T35" fmla="*/ 15 h 30"/>
                      <a:gd name="T36" fmla="*/ 0 w 38"/>
                      <a:gd name="T37" fmla="*/ 13 h 30"/>
                      <a:gd name="T38" fmla="*/ 4 w 38"/>
                      <a:gd name="T39" fmla="*/ 13 h 30"/>
                      <a:gd name="T40" fmla="*/ 7 w 38"/>
                      <a:gd name="T41" fmla="*/ 16 h 30"/>
                      <a:gd name="T42" fmla="*/ 11 w 38"/>
                      <a:gd name="T43" fmla="*/ 16 h 30"/>
                      <a:gd name="T44" fmla="*/ 10 w 38"/>
                      <a:gd name="T45" fmla="*/ 19 h 30"/>
                      <a:gd name="T46" fmla="*/ 12 w 38"/>
                      <a:gd name="T47" fmla="*/ 20 h 30"/>
                      <a:gd name="T48" fmla="*/ 12 w 38"/>
                      <a:gd name="T49" fmla="*/ 20 h 30"/>
                      <a:gd name="T50" fmla="*/ 13 w 38"/>
                      <a:gd name="T51" fmla="*/ 19 h 30"/>
                      <a:gd name="T52" fmla="*/ 15 w 38"/>
                      <a:gd name="T53" fmla="*/ 18 h 30"/>
                      <a:gd name="T54" fmla="*/ 13 w 38"/>
                      <a:gd name="T55" fmla="*/ 23 h 30"/>
                      <a:gd name="T56" fmla="*/ 14 w 38"/>
                      <a:gd name="T57" fmla="*/ 24 h 30"/>
                      <a:gd name="T58" fmla="*/ 16 w 38"/>
                      <a:gd name="T59" fmla="*/ 21 h 30"/>
                      <a:gd name="T60" fmla="*/ 17 w 38"/>
                      <a:gd name="T61" fmla="*/ 20 h 30"/>
                      <a:gd name="T62" fmla="*/ 21 w 38"/>
                      <a:gd name="T63" fmla="*/ 22 h 30"/>
                      <a:gd name="T64" fmla="*/ 22 w 38"/>
                      <a:gd name="T65" fmla="*/ 22 h 30"/>
                      <a:gd name="T66" fmla="*/ 23 w 38"/>
                      <a:gd name="T67" fmla="*/ 21 h 30"/>
                      <a:gd name="T68" fmla="*/ 23 w 38"/>
                      <a:gd name="T69" fmla="*/ 21 h 30"/>
                      <a:gd name="T70" fmla="*/ 24 w 38"/>
                      <a:gd name="T71" fmla="*/ 22 h 30"/>
                      <a:gd name="T72" fmla="*/ 24 w 38"/>
                      <a:gd name="T73" fmla="*/ 20 h 30"/>
                      <a:gd name="T74" fmla="*/ 27 w 38"/>
                      <a:gd name="T75" fmla="*/ 20 h 30"/>
                      <a:gd name="T76" fmla="*/ 29 w 38"/>
                      <a:gd name="T77" fmla="*/ 19 h 30"/>
                      <a:gd name="T78" fmla="*/ 30 w 38"/>
                      <a:gd name="T79" fmla="*/ 19 h 30"/>
                      <a:gd name="T80" fmla="*/ 30 w 38"/>
                      <a:gd name="T81" fmla="*/ 17 h 30"/>
                      <a:gd name="T82" fmla="*/ 31 w 38"/>
                      <a:gd name="T83" fmla="*/ 16 h 30"/>
                      <a:gd name="T84" fmla="*/ 29 w 38"/>
                      <a:gd name="T85" fmla="*/ 14 h 30"/>
                      <a:gd name="T86" fmla="*/ 29 w 38"/>
                      <a:gd name="T87" fmla="*/ 13 h 30"/>
                      <a:gd name="T88" fmla="*/ 29 w 38"/>
                      <a:gd name="T89" fmla="*/ 12 h 30"/>
                      <a:gd name="T90" fmla="*/ 29 w 38"/>
                      <a:gd name="T91" fmla="*/ 10 h 30"/>
                      <a:gd name="T92" fmla="*/ 30 w 38"/>
                      <a:gd name="T93" fmla="*/ 9 h 30"/>
                      <a:gd name="T94" fmla="*/ 31 w 38"/>
                      <a:gd name="T95" fmla="*/ 4 h 30"/>
                      <a:gd name="T96" fmla="*/ 32 w 38"/>
                      <a:gd name="T97" fmla="*/ 4 h 30"/>
                      <a:gd name="T98" fmla="*/ 32 w 38"/>
                      <a:gd name="T99" fmla="*/ 3 h 30"/>
                      <a:gd name="T100" fmla="*/ 11 w 38"/>
                      <a:gd name="T101" fmla="*/ 24 h 30"/>
                      <a:gd name="T102" fmla="*/ 12 w 38"/>
                      <a:gd name="T103" fmla="*/ 23 h 30"/>
                      <a:gd name="T104" fmla="*/ 30 w 38"/>
                      <a:gd name="T105" fmla="*/ 17 h 30"/>
                      <a:gd name="T106" fmla="*/ 32 w 38"/>
                      <a:gd name="T107" fmla="*/ 1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" h="30">
                        <a:moveTo>
                          <a:pt x="34" y="1"/>
                        </a:moveTo>
                        <a:cubicBezTo>
                          <a:pt x="35" y="2"/>
                          <a:pt x="37" y="4"/>
                          <a:pt x="36" y="5"/>
                        </a:cubicBezTo>
                        <a:cubicBezTo>
                          <a:pt x="36" y="4"/>
                          <a:pt x="36" y="4"/>
                          <a:pt x="35" y="4"/>
                        </a:cubicBezTo>
                        <a:cubicBezTo>
                          <a:pt x="36" y="4"/>
                          <a:pt x="36" y="5"/>
                          <a:pt x="37" y="5"/>
                        </a:cubicBezTo>
                        <a:cubicBezTo>
                          <a:pt x="36" y="5"/>
                          <a:pt x="35" y="5"/>
                          <a:pt x="37" y="6"/>
                        </a:cubicBezTo>
                        <a:cubicBezTo>
                          <a:pt x="36" y="6"/>
                          <a:pt x="38" y="7"/>
                          <a:pt x="35" y="6"/>
                        </a:cubicBezTo>
                        <a:cubicBezTo>
                          <a:pt x="37" y="6"/>
                          <a:pt x="37" y="7"/>
                          <a:pt x="37" y="7"/>
                        </a:cubicBezTo>
                        <a:cubicBezTo>
                          <a:pt x="35" y="7"/>
                          <a:pt x="36" y="7"/>
                          <a:pt x="37" y="7"/>
                        </a:cubicBezTo>
                        <a:cubicBezTo>
                          <a:pt x="37" y="8"/>
                          <a:pt x="35" y="8"/>
                          <a:pt x="37" y="8"/>
                        </a:cubicBezTo>
                        <a:cubicBezTo>
                          <a:pt x="35" y="8"/>
                          <a:pt x="37" y="8"/>
                          <a:pt x="35" y="8"/>
                        </a:cubicBezTo>
                        <a:cubicBezTo>
                          <a:pt x="36" y="8"/>
                          <a:pt x="37" y="9"/>
                          <a:pt x="35" y="8"/>
                        </a:cubicBezTo>
                        <a:cubicBezTo>
                          <a:pt x="36" y="9"/>
                          <a:pt x="37" y="9"/>
                          <a:pt x="35" y="9"/>
                        </a:cubicBezTo>
                        <a:cubicBezTo>
                          <a:pt x="36" y="9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0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1"/>
                          <a:pt x="37" y="11"/>
                          <a:pt x="35" y="12"/>
                        </a:cubicBezTo>
                        <a:cubicBezTo>
                          <a:pt x="37" y="12"/>
                          <a:pt x="35" y="12"/>
                          <a:pt x="35" y="12"/>
                        </a:cubicBezTo>
                        <a:cubicBezTo>
                          <a:pt x="36" y="13"/>
                          <a:pt x="34" y="12"/>
                          <a:pt x="36" y="12"/>
                        </a:cubicBezTo>
                        <a:cubicBezTo>
                          <a:pt x="36" y="13"/>
                          <a:pt x="36" y="13"/>
                          <a:pt x="36" y="13"/>
                        </a:cubicBezTo>
                        <a:cubicBezTo>
                          <a:pt x="35" y="13"/>
                          <a:pt x="34" y="12"/>
                          <a:pt x="34" y="13"/>
                        </a:cubicBezTo>
                        <a:cubicBezTo>
                          <a:pt x="35" y="13"/>
                          <a:pt x="35" y="13"/>
                          <a:pt x="36" y="13"/>
                        </a:cubicBezTo>
                        <a:cubicBezTo>
                          <a:pt x="35" y="13"/>
                          <a:pt x="35" y="13"/>
                          <a:pt x="34" y="13"/>
                        </a:cubicBezTo>
                        <a:cubicBezTo>
                          <a:pt x="35" y="14"/>
                          <a:pt x="34" y="14"/>
                          <a:pt x="35" y="15"/>
                        </a:cubicBezTo>
                        <a:cubicBezTo>
                          <a:pt x="34" y="14"/>
                          <a:pt x="33" y="14"/>
                          <a:pt x="33" y="14"/>
                        </a:cubicBezTo>
                        <a:cubicBezTo>
                          <a:pt x="32" y="13"/>
                          <a:pt x="33" y="14"/>
                          <a:pt x="33" y="14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6" y="15"/>
                          <a:pt x="33" y="14"/>
                          <a:pt x="34" y="15"/>
                        </a:cubicBezTo>
                        <a:cubicBezTo>
                          <a:pt x="36" y="15"/>
                          <a:pt x="34" y="16"/>
                          <a:pt x="33" y="16"/>
                        </a:cubicBezTo>
                        <a:cubicBezTo>
                          <a:pt x="33" y="16"/>
                          <a:pt x="35" y="16"/>
                          <a:pt x="35" y="16"/>
                        </a:cubicBezTo>
                        <a:cubicBezTo>
                          <a:pt x="33" y="16"/>
                          <a:pt x="35" y="17"/>
                          <a:pt x="34" y="17"/>
                        </a:cubicBezTo>
                        <a:cubicBezTo>
                          <a:pt x="34" y="17"/>
                          <a:pt x="34" y="17"/>
                          <a:pt x="33" y="17"/>
                        </a:cubicBezTo>
                        <a:cubicBezTo>
                          <a:pt x="34" y="17"/>
                          <a:pt x="34" y="17"/>
                          <a:pt x="34" y="18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4" y="18"/>
                          <a:pt x="33" y="18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2" y="17"/>
                          <a:pt x="34" y="18"/>
                          <a:pt x="32" y="18"/>
                        </a:cubicBezTo>
                        <a:cubicBezTo>
                          <a:pt x="33" y="18"/>
                          <a:pt x="33" y="18"/>
                          <a:pt x="34" y="18"/>
                        </a:cubicBezTo>
                        <a:cubicBezTo>
                          <a:pt x="33" y="18"/>
                          <a:pt x="34" y="18"/>
                          <a:pt x="34" y="18"/>
                        </a:cubicBezTo>
                        <a:cubicBezTo>
                          <a:pt x="33" y="18"/>
                          <a:pt x="33" y="18"/>
                          <a:pt x="33" y="19"/>
                        </a:cubicBezTo>
                        <a:cubicBezTo>
                          <a:pt x="32" y="18"/>
                          <a:pt x="32" y="18"/>
                          <a:pt x="30" y="17"/>
                        </a:cubicBezTo>
                        <a:cubicBezTo>
                          <a:pt x="31" y="18"/>
                          <a:pt x="32" y="18"/>
                          <a:pt x="33" y="19"/>
                        </a:cubicBezTo>
                        <a:cubicBezTo>
                          <a:pt x="32" y="19"/>
                          <a:pt x="32" y="19"/>
                          <a:pt x="31" y="18"/>
                        </a:cubicBezTo>
                        <a:cubicBezTo>
                          <a:pt x="32" y="19"/>
                          <a:pt x="31" y="19"/>
                          <a:pt x="32" y="20"/>
                        </a:cubicBezTo>
                        <a:cubicBezTo>
                          <a:pt x="31" y="20"/>
                          <a:pt x="32" y="21"/>
                          <a:pt x="31" y="22"/>
                        </a:cubicBezTo>
                        <a:cubicBezTo>
                          <a:pt x="31" y="22"/>
                          <a:pt x="30" y="21"/>
                          <a:pt x="30" y="21"/>
                        </a:cubicBezTo>
                        <a:cubicBezTo>
                          <a:pt x="29" y="21"/>
                          <a:pt x="31" y="22"/>
                          <a:pt x="31" y="22"/>
                        </a:cubicBezTo>
                        <a:cubicBezTo>
                          <a:pt x="30" y="21"/>
                          <a:pt x="32" y="24"/>
                          <a:pt x="30" y="22"/>
                        </a:cubicBezTo>
                        <a:cubicBezTo>
                          <a:pt x="31" y="23"/>
                          <a:pt x="30" y="23"/>
                          <a:pt x="30" y="24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30" y="24"/>
                          <a:pt x="28" y="24"/>
                          <a:pt x="29" y="26"/>
                        </a:cubicBezTo>
                        <a:cubicBezTo>
                          <a:pt x="29" y="25"/>
                          <a:pt x="28" y="26"/>
                          <a:pt x="28" y="25"/>
                        </a:cubicBezTo>
                        <a:cubicBezTo>
                          <a:pt x="28" y="26"/>
                          <a:pt x="28" y="26"/>
                          <a:pt x="28" y="25"/>
                        </a:cubicBezTo>
                        <a:cubicBezTo>
                          <a:pt x="27" y="25"/>
                          <a:pt x="28" y="26"/>
                          <a:pt x="28" y="26"/>
                        </a:cubicBezTo>
                        <a:cubicBezTo>
                          <a:pt x="28" y="27"/>
                          <a:pt x="26" y="25"/>
                          <a:pt x="27" y="27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7" y="27"/>
                          <a:pt x="27" y="27"/>
                          <a:pt x="26" y="26"/>
                        </a:cubicBezTo>
                        <a:cubicBezTo>
                          <a:pt x="26" y="26"/>
                          <a:pt x="27" y="26"/>
                          <a:pt x="27" y="27"/>
                        </a:cubicBezTo>
                        <a:cubicBezTo>
                          <a:pt x="27" y="27"/>
                          <a:pt x="26" y="26"/>
                          <a:pt x="26" y="26"/>
                        </a:cubicBezTo>
                        <a:cubicBezTo>
                          <a:pt x="27" y="28"/>
                          <a:pt x="26" y="26"/>
                          <a:pt x="26" y="27"/>
                        </a:cubicBezTo>
                        <a:cubicBezTo>
                          <a:pt x="25" y="26"/>
                          <a:pt x="26" y="28"/>
                          <a:pt x="25" y="26"/>
                        </a:cubicBezTo>
                        <a:cubicBezTo>
                          <a:pt x="25" y="28"/>
                          <a:pt x="25" y="27"/>
                          <a:pt x="25" y="27"/>
                        </a:cubicBezTo>
                        <a:cubicBezTo>
                          <a:pt x="25" y="27"/>
                          <a:pt x="24" y="27"/>
                          <a:pt x="24" y="26"/>
                        </a:cubicBezTo>
                        <a:cubicBezTo>
                          <a:pt x="24" y="27"/>
                          <a:pt x="25" y="28"/>
                          <a:pt x="25" y="28"/>
                        </a:cubicBezTo>
                        <a:cubicBezTo>
                          <a:pt x="24" y="28"/>
                          <a:pt x="24" y="28"/>
                          <a:pt x="24" y="27"/>
                        </a:cubicBezTo>
                        <a:cubicBezTo>
                          <a:pt x="23" y="27"/>
                          <a:pt x="24" y="27"/>
                          <a:pt x="24" y="28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5"/>
                        </a:cubicBezTo>
                        <a:cubicBezTo>
                          <a:pt x="23" y="26"/>
                          <a:pt x="23" y="27"/>
                          <a:pt x="23" y="28"/>
                        </a:cubicBezTo>
                        <a:cubicBezTo>
                          <a:pt x="23" y="27"/>
                          <a:pt x="23" y="28"/>
                          <a:pt x="23" y="28"/>
                        </a:cubicBezTo>
                        <a:cubicBezTo>
                          <a:pt x="22" y="26"/>
                          <a:pt x="24" y="29"/>
                          <a:pt x="23" y="29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2" y="27"/>
                          <a:pt x="22" y="28"/>
                          <a:pt x="22" y="28"/>
                        </a:cubicBezTo>
                        <a:cubicBezTo>
                          <a:pt x="22" y="28"/>
                          <a:pt x="22" y="28"/>
                          <a:pt x="23" y="29"/>
                        </a:cubicBezTo>
                        <a:cubicBezTo>
                          <a:pt x="22" y="29"/>
                          <a:pt x="21" y="27"/>
                          <a:pt x="21" y="29"/>
                        </a:cubicBezTo>
                        <a:cubicBezTo>
                          <a:pt x="21" y="29"/>
                          <a:pt x="21" y="28"/>
                          <a:pt x="21" y="27"/>
                        </a:cubicBezTo>
                        <a:cubicBezTo>
                          <a:pt x="21" y="29"/>
                          <a:pt x="21" y="29"/>
                          <a:pt x="20" y="27"/>
                        </a:cubicBezTo>
                        <a:cubicBezTo>
                          <a:pt x="20" y="29"/>
                          <a:pt x="19" y="27"/>
                          <a:pt x="19" y="27"/>
                        </a:cubicBezTo>
                        <a:cubicBezTo>
                          <a:pt x="19" y="28"/>
                          <a:pt x="19" y="28"/>
                          <a:pt x="19" y="29"/>
                        </a:cubicBezTo>
                        <a:cubicBezTo>
                          <a:pt x="19" y="28"/>
                          <a:pt x="19" y="29"/>
                          <a:pt x="19" y="28"/>
                        </a:cubicBezTo>
                        <a:cubicBezTo>
                          <a:pt x="19" y="28"/>
                          <a:pt x="19" y="29"/>
                          <a:pt x="18" y="28"/>
                        </a:cubicBezTo>
                        <a:cubicBezTo>
                          <a:pt x="18" y="28"/>
                          <a:pt x="19" y="29"/>
                          <a:pt x="19" y="29"/>
                        </a:cubicBezTo>
                        <a:cubicBezTo>
                          <a:pt x="18" y="30"/>
                          <a:pt x="18" y="28"/>
                          <a:pt x="18" y="28"/>
                        </a:cubicBezTo>
                        <a:cubicBezTo>
                          <a:pt x="18" y="29"/>
                          <a:pt x="18" y="27"/>
                          <a:pt x="17" y="27"/>
                        </a:cubicBezTo>
                        <a:cubicBezTo>
                          <a:pt x="18" y="29"/>
                          <a:pt x="17" y="28"/>
                          <a:pt x="17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5" y="28"/>
                          <a:pt x="15" y="28"/>
                          <a:pt x="15" y="29"/>
                        </a:cubicBezTo>
                        <a:cubicBezTo>
                          <a:pt x="16" y="26"/>
                          <a:pt x="12" y="29"/>
                          <a:pt x="13" y="27"/>
                        </a:cubicBezTo>
                        <a:cubicBezTo>
                          <a:pt x="12" y="28"/>
                          <a:pt x="11" y="28"/>
                          <a:pt x="11" y="27"/>
                        </a:cubicBezTo>
                        <a:cubicBezTo>
                          <a:pt x="11" y="27"/>
                          <a:pt x="10" y="26"/>
                          <a:pt x="9" y="27"/>
                        </a:cubicBezTo>
                        <a:cubicBezTo>
                          <a:pt x="9" y="27"/>
                          <a:pt x="10" y="26"/>
                          <a:pt x="9" y="26"/>
                        </a:cubicBezTo>
                        <a:cubicBezTo>
                          <a:pt x="9" y="26"/>
                          <a:pt x="9" y="26"/>
                          <a:pt x="9" y="27"/>
                        </a:cubicBezTo>
                        <a:cubicBezTo>
                          <a:pt x="9" y="26"/>
                          <a:pt x="8" y="27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8" y="25"/>
                          <a:pt x="7" y="25"/>
                          <a:pt x="7" y="24"/>
                        </a:cubicBezTo>
                        <a:cubicBezTo>
                          <a:pt x="7" y="25"/>
                          <a:pt x="6" y="24"/>
                          <a:pt x="7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3"/>
                          <a:pt x="6" y="24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2"/>
                          <a:pt x="5" y="21"/>
                          <a:pt x="5" y="20"/>
                        </a:cubicBezTo>
                        <a:cubicBezTo>
                          <a:pt x="3" y="21"/>
                          <a:pt x="2" y="20"/>
                          <a:pt x="3" y="19"/>
                        </a:cubicBezTo>
                        <a:cubicBezTo>
                          <a:pt x="2" y="20"/>
                          <a:pt x="1" y="19"/>
                          <a:pt x="1" y="18"/>
                        </a:cubicBezTo>
                        <a:cubicBezTo>
                          <a:pt x="0" y="17"/>
                          <a:pt x="1" y="16"/>
                          <a:pt x="1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6"/>
                          <a:pt x="0" y="15"/>
                          <a:pt x="2" y="14"/>
                        </a:cubicBezTo>
                        <a:cubicBezTo>
                          <a:pt x="2" y="14"/>
                          <a:pt x="1" y="14"/>
                          <a:pt x="1" y="14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0" y="14"/>
                        </a:cubicBezTo>
                        <a:cubicBezTo>
                          <a:pt x="0" y="14"/>
                          <a:pt x="1" y="13"/>
                          <a:pt x="0" y="13"/>
                        </a:cubicBezTo>
                        <a:cubicBezTo>
                          <a:pt x="0" y="13"/>
                          <a:pt x="3" y="13"/>
                          <a:pt x="1" y="13"/>
                        </a:cubicBezTo>
                        <a:cubicBezTo>
                          <a:pt x="1" y="13"/>
                          <a:pt x="2" y="13"/>
                          <a:pt x="3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3" y="13"/>
                          <a:pt x="3" y="13"/>
                          <a:pt x="4" y="13"/>
                        </a:cubicBezTo>
                        <a:cubicBezTo>
                          <a:pt x="4" y="13"/>
                          <a:pt x="5" y="13"/>
                          <a:pt x="5" y="13"/>
                        </a:cubicBezTo>
                        <a:cubicBezTo>
                          <a:pt x="5" y="13"/>
                          <a:pt x="4" y="13"/>
                          <a:pt x="4" y="13"/>
                        </a:cubicBezTo>
                        <a:cubicBezTo>
                          <a:pt x="7" y="13"/>
                          <a:pt x="3" y="14"/>
                          <a:pt x="6" y="14"/>
                        </a:cubicBezTo>
                        <a:cubicBezTo>
                          <a:pt x="6" y="14"/>
                          <a:pt x="6" y="14"/>
                          <a:pt x="5" y="14"/>
                        </a:cubicBezTo>
                        <a:cubicBezTo>
                          <a:pt x="6" y="14"/>
                          <a:pt x="5" y="15"/>
                          <a:pt x="6" y="15"/>
                        </a:cubicBezTo>
                        <a:cubicBezTo>
                          <a:pt x="4" y="15"/>
                          <a:pt x="6" y="15"/>
                          <a:pt x="4" y="16"/>
                        </a:cubicBezTo>
                        <a:cubicBezTo>
                          <a:pt x="5" y="16"/>
                          <a:pt x="5" y="16"/>
                          <a:pt x="7" y="15"/>
                        </a:cubicBezTo>
                        <a:cubicBezTo>
                          <a:pt x="5" y="16"/>
                          <a:pt x="8" y="15"/>
                          <a:pt x="7" y="16"/>
                        </a:cubicBezTo>
                        <a:cubicBezTo>
                          <a:pt x="7" y="16"/>
                          <a:pt x="8" y="16"/>
                          <a:pt x="8" y="16"/>
                        </a:cubicBezTo>
                        <a:cubicBezTo>
                          <a:pt x="7" y="16"/>
                          <a:pt x="8" y="17"/>
                          <a:pt x="9" y="16"/>
                        </a:cubicBezTo>
                        <a:cubicBezTo>
                          <a:pt x="9" y="16"/>
                          <a:pt x="8" y="17"/>
                          <a:pt x="8" y="17"/>
                        </a:cubicBezTo>
                        <a:cubicBezTo>
                          <a:pt x="8" y="17"/>
                          <a:pt x="9" y="17"/>
                          <a:pt x="9" y="16"/>
                        </a:cubicBezTo>
                        <a:cubicBezTo>
                          <a:pt x="9" y="16"/>
                          <a:pt x="8" y="17"/>
                          <a:pt x="9" y="16"/>
                        </a:cubicBezTo>
                        <a:cubicBezTo>
                          <a:pt x="8" y="17"/>
                          <a:pt x="10" y="16"/>
                          <a:pt x="11" y="16"/>
                        </a:cubicBezTo>
                        <a:cubicBezTo>
                          <a:pt x="8" y="19"/>
                          <a:pt x="9" y="18"/>
                          <a:pt x="8" y="20"/>
                        </a:cubicBezTo>
                        <a:cubicBezTo>
                          <a:pt x="9" y="19"/>
                          <a:pt x="9" y="19"/>
                          <a:pt x="10" y="19"/>
                        </a:cubicBezTo>
                        <a:cubicBezTo>
                          <a:pt x="10" y="19"/>
                          <a:pt x="9" y="20"/>
                          <a:pt x="10" y="19"/>
                        </a:cubicBezTo>
                        <a:cubicBezTo>
                          <a:pt x="10" y="19"/>
                          <a:pt x="9" y="20"/>
                          <a:pt x="9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1" y="17"/>
                          <a:pt x="11" y="19"/>
                          <a:pt x="12" y="18"/>
                        </a:cubicBezTo>
                        <a:cubicBezTo>
                          <a:pt x="11" y="19"/>
                          <a:pt x="12" y="18"/>
                          <a:pt x="12" y="18"/>
                        </a:cubicBezTo>
                        <a:cubicBezTo>
                          <a:pt x="12" y="19"/>
                          <a:pt x="11" y="19"/>
                          <a:pt x="11" y="19"/>
                        </a:cubicBezTo>
                        <a:cubicBezTo>
                          <a:pt x="11" y="19"/>
                          <a:pt x="12" y="19"/>
                          <a:pt x="12" y="18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2" y="19"/>
                          <a:pt x="12" y="19"/>
                          <a:pt x="12" y="20"/>
                        </a:cubicBezTo>
                        <a:cubicBezTo>
                          <a:pt x="11" y="21"/>
                          <a:pt x="12" y="19"/>
                          <a:pt x="11" y="20"/>
                        </a:cubicBezTo>
                        <a:cubicBezTo>
                          <a:pt x="11" y="20"/>
                          <a:pt x="11" y="21"/>
                          <a:pt x="11" y="21"/>
                        </a:cubicBezTo>
                        <a:cubicBezTo>
                          <a:pt x="11" y="21"/>
                          <a:pt x="12" y="19"/>
                          <a:pt x="13" y="18"/>
                        </a:cubicBezTo>
                        <a:cubicBezTo>
                          <a:pt x="12" y="19"/>
                          <a:pt x="13" y="18"/>
                          <a:pt x="13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2" y="19"/>
                          <a:pt x="12" y="20"/>
                          <a:pt x="12" y="20"/>
                        </a:cubicBezTo>
                        <a:cubicBezTo>
                          <a:pt x="12" y="20"/>
                          <a:pt x="13" y="18"/>
                          <a:pt x="13" y="18"/>
                        </a:cubicBezTo>
                        <a:cubicBezTo>
                          <a:pt x="14" y="17"/>
                          <a:pt x="13" y="19"/>
                          <a:pt x="12" y="20"/>
                        </a:cubicBezTo>
                        <a:cubicBezTo>
                          <a:pt x="13" y="20"/>
                          <a:pt x="13" y="20"/>
                          <a:pt x="13" y="19"/>
                        </a:cubicBezTo>
                        <a:cubicBezTo>
                          <a:pt x="13" y="18"/>
                          <a:pt x="13" y="20"/>
                          <a:pt x="13" y="19"/>
                        </a:cubicBezTo>
                        <a:cubicBezTo>
                          <a:pt x="13" y="18"/>
                          <a:pt x="14" y="18"/>
                          <a:pt x="14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3" y="19"/>
                          <a:pt x="14" y="18"/>
                          <a:pt x="13" y="19"/>
                        </a:cubicBezTo>
                        <a:cubicBezTo>
                          <a:pt x="14" y="18"/>
                          <a:pt x="13" y="20"/>
                          <a:pt x="14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4" y="19"/>
                          <a:pt x="14" y="20"/>
                          <a:pt x="14" y="20"/>
                        </a:cubicBezTo>
                        <a:cubicBezTo>
                          <a:pt x="14" y="19"/>
                          <a:pt x="14" y="19"/>
                          <a:pt x="14" y="19"/>
                        </a:cubicBezTo>
                        <a:cubicBezTo>
                          <a:pt x="15" y="18"/>
                          <a:pt x="15" y="19"/>
                          <a:pt x="15" y="18"/>
                        </a:cubicBezTo>
                        <a:cubicBezTo>
                          <a:pt x="14" y="20"/>
                          <a:pt x="14" y="19"/>
                          <a:pt x="14" y="21"/>
                        </a:cubicBezTo>
                        <a:cubicBezTo>
                          <a:pt x="14" y="21"/>
                          <a:pt x="14" y="21"/>
                          <a:pt x="13" y="23"/>
                        </a:cubicBezTo>
                        <a:cubicBezTo>
                          <a:pt x="13" y="22"/>
                          <a:pt x="14" y="21"/>
                          <a:pt x="14" y="21"/>
                        </a:cubicBezTo>
                        <a:cubicBezTo>
                          <a:pt x="14" y="20"/>
                          <a:pt x="14" y="22"/>
                          <a:pt x="15" y="20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2"/>
                          <a:pt x="14" y="22"/>
                          <a:pt x="13" y="23"/>
                        </a:cubicBezTo>
                        <a:cubicBezTo>
                          <a:pt x="14" y="22"/>
                          <a:pt x="14" y="21"/>
                          <a:pt x="15" y="20"/>
                        </a:cubicBezTo>
                        <a:cubicBezTo>
                          <a:pt x="15" y="20"/>
                          <a:pt x="15" y="21"/>
                          <a:pt x="15" y="21"/>
                        </a:cubicBezTo>
                        <a:cubicBezTo>
                          <a:pt x="14" y="22"/>
                          <a:pt x="14" y="23"/>
                          <a:pt x="14" y="22"/>
                        </a:cubicBezTo>
                        <a:cubicBezTo>
                          <a:pt x="14" y="23"/>
                          <a:pt x="14" y="23"/>
                          <a:pt x="14" y="24"/>
                        </a:cubicBezTo>
                        <a:cubicBezTo>
                          <a:pt x="14" y="24"/>
                          <a:pt x="14" y="23"/>
                          <a:pt x="14" y="23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5" y="23"/>
                          <a:pt x="15" y="23"/>
                        </a:cubicBezTo>
                        <a:cubicBezTo>
                          <a:pt x="15" y="22"/>
                          <a:pt x="15" y="23"/>
                          <a:pt x="15" y="21"/>
                        </a:cubicBezTo>
                        <a:cubicBezTo>
                          <a:pt x="15" y="21"/>
                          <a:pt x="15" y="22"/>
                          <a:pt x="15" y="22"/>
                        </a:cubicBezTo>
                        <a:cubicBezTo>
                          <a:pt x="15" y="22"/>
                          <a:pt x="16" y="21"/>
                          <a:pt x="15" y="22"/>
                        </a:cubicBezTo>
                        <a:cubicBezTo>
                          <a:pt x="15" y="22"/>
                          <a:pt x="15" y="22"/>
                          <a:pt x="16" y="22"/>
                        </a:cubicBezTo>
                        <a:cubicBezTo>
                          <a:pt x="16" y="22"/>
                          <a:pt x="16" y="21"/>
                          <a:pt x="16" y="21"/>
                        </a:cubicBezTo>
                        <a:cubicBezTo>
                          <a:pt x="16" y="20"/>
                          <a:pt x="16" y="23"/>
                          <a:pt x="16" y="21"/>
                        </a:cubicBezTo>
                        <a:cubicBezTo>
                          <a:pt x="16" y="21"/>
                          <a:pt x="16" y="22"/>
                          <a:pt x="16" y="21"/>
                        </a:cubicBezTo>
                        <a:cubicBezTo>
                          <a:pt x="16" y="21"/>
                          <a:pt x="16" y="22"/>
                          <a:pt x="16" y="22"/>
                        </a:cubicBezTo>
                        <a:cubicBezTo>
                          <a:pt x="17" y="21"/>
                          <a:pt x="17" y="21"/>
                          <a:pt x="18" y="21"/>
                        </a:cubicBezTo>
                        <a:cubicBezTo>
                          <a:pt x="18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0"/>
                        </a:cubicBezTo>
                        <a:cubicBezTo>
                          <a:pt x="18" y="21"/>
                          <a:pt x="18" y="23"/>
                          <a:pt x="18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4"/>
                          <a:pt x="20" y="24"/>
                          <a:pt x="20" y="24"/>
                        </a:cubicBezTo>
                        <a:cubicBezTo>
                          <a:pt x="21" y="24"/>
                          <a:pt x="22" y="24"/>
                          <a:pt x="22" y="24"/>
                        </a:cubicBezTo>
                        <a:cubicBezTo>
                          <a:pt x="22" y="24"/>
                          <a:pt x="21" y="22"/>
                          <a:pt x="21" y="23"/>
                        </a:cubicBezTo>
                        <a:cubicBezTo>
                          <a:pt x="21" y="23"/>
                          <a:pt x="21" y="22"/>
                          <a:pt x="21" y="22"/>
                        </a:cubicBezTo>
                        <a:cubicBezTo>
                          <a:pt x="21" y="22"/>
                          <a:pt x="21" y="20"/>
                          <a:pt x="22" y="22"/>
                        </a:cubicBezTo>
                        <a:cubicBezTo>
                          <a:pt x="22" y="21"/>
                          <a:pt x="21" y="21"/>
                          <a:pt x="22" y="20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2"/>
                          <a:pt x="22" y="22"/>
                          <a:pt x="23" y="23"/>
                        </a:cubicBezTo>
                        <a:cubicBezTo>
                          <a:pt x="22" y="21"/>
                          <a:pt x="22" y="23"/>
                          <a:pt x="22" y="22"/>
                        </a:cubicBezTo>
                        <a:cubicBezTo>
                          <a:pt x="22" y="23"/>
                          <a:pt x="22" y="23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2" y="23"/>
                          <a:pt x="23" y="23"/>
                          <a:pt x="23" y="24"/>
                        </a:cubicBezTo>
                        <a:cubicBezTo>
                          <a:pt x="23" y="23"/>
                          <a:pt x="22" y="22"/>
                          <a:pt x="22" y="21"/>
                        </a:cubicBezTo>
                        <a:cubicBezTo>
                          <a:pt x="22" y="21"/>
                          <a:pt x="23" y="23"/>
                          <a:pt x="23" y="22"/>
                        </a:cubicBezTo>
                        <a:cubicBezTo>
                          <a:pt x="22" y="21"/>
                          <a:pt x="23" y="22"/>
                          <a:pt x="23" y="21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4" y="23"/>
                          <a:pt x="23" y="23"/>
                          <a:pt x="23" y="22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4" y="23"/>
                          <a:pt x="24" y="23"/>
                          <a:pt x="24" y="24"/>
                        </a:cubicBezTo>
                        <a:cubicBezTo>
                          <a:pt x="24" y="23"/>
                          <a:pt x="24" y="23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3" y="22"/>
                          <a:pt x="24" y="22"/>
                        </a:cubicBezTo>
                        <a:cubicBezTo>
                          <a:pt x="23" y="22"/>
                          <a:pt x="24" y="22"/>
                          <a:pt x="24" y="22"/>
                        </a:cubicBezTo>
                        <a:cubicBezTo>
                          <a:pt x="24" y="23"/>
                          <a:pt x="24" y="22"/>
                          <a:pt x="25" y="23"/>
                        </a:cubicBezTo>
                        <a:cubicBezTo>
                          <a:pt x="25" y="23"/>
                          <a:pt x="24" y="21"/>
                          <a:pt x="25" y="23"/>
                        </a:cubicBezTo>
                        <a:cubicBezTo>
                          <a:pt x="25" y="23"/>
                          <a:pt x="24" y="22"/>
                          <a:pt x="24" y="22"/>
                        </a:cubicBezTo>
                        <a:cubicBezTo>
                          <a:pt x="23" y="21"/>
                          <a:pt x="25" y="23"/>
                          <a:pt x="24" y="21"/>
                        </a:cubicBezTo>
                        <a:cubicBezTo>
                          <a:pt x="24" y="21"/>
                          <a:pt x="24" y="22"/>
                          <a:pt x="25" y="23"/>
                        </a:cubicBezTo>
                        <a:cubicBezTo>
                          <a:pt x="25" y="22"/>
                          <a:pt x="25" y="23"/>
                          <a:pt x="25" y="23"/>
                        </a:cubicBezTo>
                        <a:cubicBezTo>
                          <a:pt x="24" y="21"/>
                          <a:pt x="25" y="22"/>
                          <a:pt x="24" y="21"/>
                        </a:cubicBezTo>
                        <a:cubicBezTo>
                          <a:pt x="25" y="22"/>
                          <a:pt x="23" y="20"/>
                          <a:pt x="24" y="21"/>
                        </a:cubicBezTo>
                        <a:cubicBezTo>
                          <a:pt x="24" y="21"/>
                          <a:pt x="24" y="21"/>
                          <a:pt x="24" y="20"/>
                        </a:cubicBezTo>
                        <a:cubicBezTo>
                          <a:pt x="24" y="20"/>
                          <a:pt x="25" y="21"/>
                          <a:pt x="25" y="21"/>
                        </a:cubicBezTo>
                        <a:cubicBezTo>
                          <a:pt x="24" y="20"/>
                          <a:pt x="25" y="20"/>
                          <a:pt x="25" y="20"/>
                        </a:cubicBezTo>
                        <a:cubicBezTo>
                          <a:pt x="26" y="20"/>
                          <a:pt x="26" y="20"/>
                          <a:pt x="25" y="20"/>
                        </a:cubicBezTo>
                        <a:cubicBezTo>
                          <a:pt x="25" y="19"/>
                          <a:pt x="26" y="20"/>
                          <a:pt x="27" y="20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19"/>
                          <a:pt x="27" y="19"/>
                          <a:pt x="27" y="19"/>
                        </a:cubicBezTo>
                        <a:cubicBezTo>
                          <a:pt x="27" y="19"/>
                          <a:pt x="29" y="20"/>
                          <a:pt x="30" y="21"/>
                        </a:cubicBezTo>
                        <a:cubicBezTo>
                          <a:pt x="30" y="20"/>
                          <a:pt x="29" y="20"/>
                          <a:pt x="29" y="20"/>
                        </a:cubicBezTo>
                        <a:cubicBezTo>
                          <a:pt x="28" y="19"/>
                          <a:pt x="29" y="20"/>
                          <a:pt x="28" y="19"/>
                        </a:cubicBezTo>
                        <a:cubicBezTo>
                          <a:pt x="28" y="19"/>
                          <a:pt x="29" y="19"/>
                          <a:pt x="2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8" y="18"/>
                          <a:pt x="29" y="19"/>
                        </a:cubicBezTo>
                        <a:cubicBezTo>
                          <a:pt x="29" y="19"/>
                          <a:pt x="29" y="19"/>
                          <a:pt x="28" y="18"/>
                        </a:cubicBezTo>
                        <a:cubicBezTo>
                          <a:pt x="28" y="19"/>
                          <a:pt x="29" y="18"/>
                          <a:pt x="28" y="18"/>
                        </a:cubicBezTo>
                        <a:cubicBezTo>
                          <a:pt x="27" y="18"/>
                          <a:pt x="29" y="19"/>
                          <a:pt x="29" y="18"/>
                        </a:cubicBezTo>
                        <a:cubicBezTo>
                          <a:pt x="30" y="19"/>
                          <a:pt x="29" y="19"/>
                          <a:pt x="29" y="19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9"/>
                          <a:pt x="29" y="18"/>
                          <a:pt x="28" y="18"/>
                        </a:cubicBezTo>
                        <a:cubicBezTo>
                          <a:pt x="29" y="18"/>
                          <a:pt x="30" y="17"/>
                          <a:pt x="28" y="16"/>
                        </a:cubicBezTo>
                        <a:cubicBezTo>
                          <a:pt x="29" y="16"/>
                          <a:pt x="29" y="17"/>
                          <a:pt x="30" y="17"/>
                        </a:cubicBezTo>
                        <a:cubicBezTo>
                          <a:pt x="29" y="17"/>
                          <a:pt x="28" y="16"/>
                          <a:pt x="29" y="16"/>
                        </a:cubicBezTo>
                        <a:cubicBezTo>
                          <a:pt x="29" y="16"/>
                          <a:pt x="30" y="17"/>
                          <a:pt x="29" y="17"/>
                        </a:cubicBezTo>
                        <a:cubicBezTo>
                          <a:pt x="31" y="17"/>
                          <a:pt x="29" y="16"/>
                          <a:pt x="30" y="17"/>
                        </a:cubicBezTo>
                        <a:cubicBezTo>
                          <a:pt x="29" y="16"/>
                          <a:pt x="29" y="16"/>
                          <a:pt x="30" y="16"/>
                        </a:cubicBezTo>
                        <a:cubicBezTo>
                          <a:pt x="29" y="16"/>
                          <a:pt x="28" y="15"/>
                          <a:pt x="28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8" y="15"/>
                          <a:pt x="29" y="15"/>
                          <a:pt x="29" y="15"/>
                        </a:cubicBezTo>
                        <a:cubicBezTo>
                          <a:pt x="30" y="16"/>
                          <a:pt x="28" y="15"/>
                          <a:pt x="31" y="16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29" y="14"/>
                        </a:cubicBezTo>
                        <a:cubicBezTo>
                          <a:pt x="29" y="14"/>
                          <a:pt x="30" y="14"/>
                          <a:pt x="30" y="14"/>
                        </a:cubicBezTo>
                        <a:cubicBezTo>
                          <a:pt x="31" y="15"/>
                          <a:pt x="29" y="14"/>
                          <a:pt x="31" y="15"/>
                        </a:cubicBezTo>
                        <a:cubicBezTo>
                          <a:pt x="30" y="15"/>
                          <a:pt x="30" y="14"/>
                          <a:pt x="28" y="14"/>
                        </a:cubicBezTo>
                        <a:cubicBezTo>
                          <a:pt x="31" y="15"/>
                          <a:pt x="28" y="13"/>
                          <a:pt x="29" y="14"/>
                        </a:cubicBezTo>
                        <a:cubicBezTo>
                          <a:pt x="29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7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7" y="12"/>
                          <a:pt x="29" y="12"/>
                          <a:pt x="28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30" y="12"/>
                          <a:pt x="28" y="11"/>
                          <a:pt x="29" y="12"/>
                        </a:cubicBezTo>
                        <a:cubicBezTo>
                          <a:pt x="31" y="12"/>
                          <a:pt x="26" y="10"/>
                          <a:pt x="28" y="11"/>
                        </a:cubicBezTo>
                        <a:cubicBezTo>
                          <a:pt x="26" y="10"/>
                          <a:pt x="29" y="11"/>
                          <a:pt x="28" y="10"/>
                        </a:cubicBezTo>
                        <a:cubicBezTo>
                          <a:pt x="28" y="10"/>
                          <a:pt x="29" y="10"/>
                          <a:pt x="31" y="11"/>
                        </a:cubicBezTo>
                        <a:cubicBezTo>
                          <a:pt x="30" y="11"/>
                          <a:pt x="29" y="10"/>
                          <a:pt x="29" y="10"/>
                        </a:cubicBezTo>
                        <a:cubicBezTo>
                          <a:pt x="29" y="10"/>
                          <a:pt x="30" y="11"/>
                          <a:pt x="31" y="11"/>
                        </a:cubicBezTo>
                        <a:cubicBezTo>
                          <a:pt x="31" y="10"/>
                          <a:pt x="29" y="10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9" y="10"/>
                          <a:pt x="29" y="9"/>
                          <a:pt x="30" y="9"/>
                        </a:cubicBezTo>
                        <a:cubicBezTo>
                          <a:pt x="30" y="9"/>
                          <a:pt x="29" y="9"/>
                          <a:pt x="29" y="9"/>
                        </a:cubicBezTo>
                        <a:cubicBezTo>
                          <a:pt x="29" y="9"/>
                          <a:pt x="28" y="9"/>
                          <a:pt x="28" y="9"/>
                        </a:cubicBezTo>
                        <a:cubicBezTo>
                          <a:pt x="29" y="9"/>
                          <a:pt x="29" y="9"/>
                          <a:pt x="30" y="9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0" y="9"/>
                          <a:pt x="32" y="9"/>
                          <a:pt x="30" y="8"/>
                        </a:cubicBezTo>
                        <a:cubicBezTo>
                          <a:pt x="33" y="8"/>
                          <a:pt x="32" y="5"/>
                          <a:pt x="32" y="4"/>
                        </a:cubicBezTo>
                        <a:cubicBezTo>
                          <a:pt x="31" y="4"/>
                          <a:pt x="32" y="4"/>
                          <a:pt x="31" y="4"/>
                        </a:cubicBezTo>
                        <a:cubicBezTo>
                          <a:pt x="31" y="4"/>
                          <a:pt x="32" y="5"/>
                          <a:pt x="31" y="4"/>
                        </a:cubicBezTo>
                        <a:cubicBezTo>
                          <a:pt x="32" y="5"/>
                          <a:pt x="30" y="5"/>
                          <a:pt x="31" y="5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31" y="5"/>
                          <a:pt x="29" y="4"/>
                          <a:pt x="30" y="5"/>
                        </a:cubicBezTo>
                        <a:cubicBezTo>
                          <a:pt x="31" y="5"/>
                          <a:pt x="31" y="4"/>
                          <a:pt x="29" y="4"/>
                        </a:cubicBezTo>
                        <a:cubicBezTo>
                          <a:pt x="29" y="4"/>
                          <a:pt x="30" y="4"/>
                          <a:pt x="29" y="4"/>
                        </a:cubicBezTo>
                        <a:cubicBezTo>
                          <a:pt x="30" y="4"/>
                          <a:pt x="31" y="4"/>
                          <a:pt x="32" y="4"/>
                        </a:cubicBezTo>
                        <a:cubicBezTo>
                          <a:pt x="32" y="4"/>
                          <a:pt x="30" y="3"/>
                          <a:pt x="30" y="4"/>
                        </a:cubicBezTo>
                        <a:cubicBezTo>
                          <a:pt x="30" y="4"/>
                          <a:pt x="30" y="4"/>
                          <a:pt x="29" y="3"/>
                        </a:cubicBezTo>
                        <a:cubicBezTo>
                          <a:pt x="30" y="3"/>
                          <a:pt x="31" y="4"/>
                          <a:pt x="31" y="4"/>
                        </a:cubicBezTo>
                        <a:cubicBezTo>
                          <a:pt x="31" y="3"/>
                          <a:pt x="32" y="4"/>
                          <a:pt x="32" y="4"/>
                        </a:cubicBezTo>
                        <a:cubicBezTo>
                          <a:pt x="32" y="3"/>
                          <a:pt x="31" y="3"/>
                          <a:pt x="30" y="3"/>
                        </a:cubicBezTo>
                        <a:cubicBezTo>
                          <a:pt x="32" y="3"/>
                          <a:pt x="29" y="2"/>
                          <a:pt x="32" y="3"/>
                        </a:cubicBezTo>
                        <a:cubicBezTo>
                          <a:pt x="31" y="2"/>
                          <a:pt x="33" y="2"/>
                          <a:pt x="31" y="1"/>
                        </a:cubicBezTo>
                        <a:cubicBezTo>
                          <a:pt x="31" y="0"/>
                          <a:pt x="33" y="1"/>
                          <a:pt x="34" y="1"/>
                        </a:cubicBezTo>
                        <a:close/>
                        <a:moveTo>
                          <a:pt x="11" y="24"/>
                        </a:move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2" y="22"/>
                          <a:pt x="11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1" y="23"/>
                          <a:pt x="11" y="25"/>
                          <a:pt x="11" y="24"/>
                        </a:cubicBezTo>
                        <a:close/>
                        <a:moveTo>
                          <a:pt x="13" y="22"/>
                        </a:move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2" y="23"/>
                          <a:pt x="12" y="24"/>
                          <a:pt x="12" y="24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3" y="23"/>
                          <a:pt x="13" y="23"/>
                          <a:pt x="13" y="22"/>
                        </a:cubicBezTo>
                        <a:close/>
                        <a:moveTo>
                          <a:pt x="13" y="24"/>
                        </a:moveTo>
                        <a:cubicBezTo>
                          <a:pt x="13" y="23"/>
                          <a:pt x="12" y="24"/>
                          <a:pt x="12" y="24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2" y="25"/>
                          <a:pt x="12" y="24"/>
                          <a:pt x="13" y="24"/>
                        </a:cubicBezTo>
                        <a:close/>
                        <a:moveTo>
                          <a:pt x="30" y="17"/>
                        </a:moveTo>
                        <a:cubicBezTo>
                          <a:pt x="30" y="17"/>
                          <a:pt x="32" y="18"/>
                          <a:pt x="32" y="18"/>
                        </a:cubicBezTo>
                        <a:cubicBezTo>
                          <a:pt x="32" y="18"/>
                          <a:pt x="28" y="16"/>
                          <a:pt x="30" y="17"/>
                        </a:cubicBezTo>
                        <a:close/>
                        <a:moveTo>
                          <a:pt x="32" y="14"/>
                        </a:moveTo>
                        <a:cubicBezTo>
                          <a:pt x="31" y="14"/>
                          <a:pt x="30" y="14"/>
                          <a:pt x="30" y="13"/>
                        </a:cubicBezTo>
                        <a:cubicBezTo>
                          <a:pt x="31" y="14"/>
                          <a:pt x="31" y="14"/>
                          <a:pt x="32" y="14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3" y="14"/>
                          <a:pt x="32" y="14"/>
                          <a:pt x="3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33" name="组合 132"/>
              <p:cNvGrpSpPr/>
              <p:nvPr/>
            </p:nvGrpSpPr>
            <p:grpSpPr>
              <a:xfrm>
                <a:off x="4952409" y="2937132"/>
                <a:ext cx="2015390" cy="2808917"/>
                <a:chOff x="4952409" y="2937132"/>
                <a:chExt cx="2015390" cy="2808917"/>
              </a:xfrm>
            </p:grpSpPr>
            <p:sp>
              <p:nvSpPr>
                <p:cNvPr id="134" name="Freeform 40"/>
                <p:cNvSpPr>
                  <a:spLocks/>
                </p:cNvSpPr>
                <p:nvPr/>
              </p:nvSpPr>
              <p:spPr bwMode="auto">
                <a:xfrm rot="976095">
                  <a:off x="4952409" y="2937132"/>
                  <a:ext cx="50472" cy="69401"/>
                </a:xfrm>
                <a:custGeom>
                  <a:avLst/>
                  <a:gdLst>
                    <a:gd name="T0" fmla="*/ 3 w 3"/>
                    <a:gd name="T1" fmla="*/ 1 h 4"/>
                    <a:gd name="T2" fmla="*/ 1 w 3"/>
                    <a:gd name="T3" fmla="*/ 1 h 4"/>
                    <a:gd name="T4" fmla="*/ 2 w 3"/>
                    <a:gd name="T5" fmla="*/ 3 h 4"/>
                    <a:gd name="T6" fmla="*/ 3 w 3"/>
                    <a:gd name="T7" fmla="*/ 3 h 4"/>
                    <a:gd name="T8" fmla="*/ 3 w 3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3" y="2"/>
                        <a:pt x="0" y="2"/>
                        <a:pt x="2" y="3"/>
                      </a:cubicBezTo>
                      <a:cubicBezTo>
                        <a:pt x="2" y="2"/>
                        <a:pt x="2" y="4"/>
                        <a:pt x="3" y="3"/>
                      </a:cubicBezTo>
                      <a:cubicBezTo>
                        <a:pt x="3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42"/>
                <p:cNvSpPr>
                  <a:spLocks/>
                </p:cNvSpPr>
                <p:nvPr/>
              </p:nvSpPr>
              <p:spPr bwMode="auto">
                <a:xfrm rot="976095">
                  <a:off x="5196603" y="3630902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3"/>
                <p:cNvSpPr>
                  <a:spLocks/>
                </p:cNvSpPr>
                <p:nvPr/>
              </p:nvSpPr>
              <p:spPr bwMode="auto">
                <a:xfrm rot="976095">
                  <a:off x="6847651" y="3751639"/>
                  <a:ext cx="37854" cy="88326"/>
                </a:xfrm>
                <a:custGeom>
                  <a:avLst/>
                  <a:gdLst>
                    <a:gd name="T0" fmla="*/ 1 w 2"/>
                    <a:gd name="T1" fmla="*/ 4 h 5"/>
                    <a:gd name="T2" fmla="*/ 1 w 2"/>
                    <a:gd name="T3" fmla="*/ 1 h 5"/>
                    <a:gd name="T4" fmla="*/ 2 w 2"/>
                    <a:gd name="T5" fmla="*/ 1 h 5"/>
                    <a:gd name="T6" fmla="*/ 1 w 2"/>
                    <a:gd name="T7" fmla="*/ 0 h 5"/>
                    <a:gd name="T8" fmla="*/ 0 w 2"/>
                    <a:gd name="T9" fmla="*/ 3 h 5"/>
                    <a:gd name="T10" fmla="*/ 1 w 2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0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44"/>
                <p:cNvSpPr>
                  <a:spLocks/>
                </p:cNvSpPr>
                <p:nvPr/>
              </p:nvSpPr>
              <p:spPr bwMode="auto">
                <a:xfrm rot="976095">
                  <a:off x="6936252" y="3585852"/>
                  <a:ext cx="31547" cy="82019"/>
                </a:xfrm>
                <a:custGeom>
                  <a:avLst/>
                  <a:gdLst>
                    <a:gd name="T0" fmla="*/ 2 w 2"/>
                    <a:gd name="T1" fmla="*/ 4 h 5"/>
                    <a:gd name="T2" fmla="*/ 1 w 2"/>
                    <a:gd name="T3" fmla="*/ 0 h 5"/>
                    <a:gd name="T4" fmla="*/ 2 w 2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cubicBezTo>
                        <a:pt x="0" y="4"/>
                        <a:pt x="2" y="1"/>
                        <a:pt x="1" y="0"/>
                      </a:cubicBezTo>
                      <a:cubicBezTo>
                        <a:pt x="1" y="1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5"/>
                <p:cNvSpPr>
                  <a:spLocks/>
                </p:cNvSpPr>
                <p:nvPr/>
              </p:nvSpPr>
              <p:spPr bwMode="auto">
                <a:xfrm rot="976095">
                  <a:off x="5738366" y="3113517"/>
                  <a:ext cx="50472" cy="50472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1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  <a:gd name="T10" fmla="*/ 1 w 3"/>
                    <a:gd name="T11" fmla="*/ 3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2" y="1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47"/>
                <p:cNvSpPr>
                  <a:spLocks/>
                </p:cNvSpPr>
                <p:nvPr/>
              </p:nvSpPr>
              <p:spPr bwMode="auto">
                <a:xfrm rot="976095">
                  <a:off x="5713446" y="3571418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8"/>
                <p:cNvSpPr>
                  <a:spLocks/>
                </p:cNvSpPr>
                <p:nvPr/>
              </p:nvSpPr>
              <p:spPr bwMode="auto">
                <a:xfrm rot="976095">
                  <a:off x="6224677" y="3923030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2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1"/>
                        <a:pt x="1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49"/>
                <p:cNvSpPr>
                  <a:spLocks/>
                </p:cNvSpPr>
                <p:nvPr/>
              </p:nvSpPr>
              <p:spPr bwMode="auto">
                <a:xfrm rot="976095">
                  <a:off x="6288537" y="3816797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1 w 2"/>
                    <a:gd name="T5" fmla="*/ 0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50"/>
                <p:cNvSpPr>
                  <a:spLocks/>
                </p:cNvSpPr>
                <p:nvPr/>
              </p:nvSpPr>
              <p:spPr bwMode="auto">
                <a:xfrm rot="976095">
                  <a:off x="5998208" y="4630616"/>
                  <a:ext cx="18929" cy="50472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1"/>
                        <a:pt x="0" y="1"/>
                      </a:cubicBezTo>
                      <a:cubicBezTo>
                        <a:pt x="1" y="3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51"/>
                <p:cNvSpPr>
                  <a:spLocks noEditPoints="1"/>
                </p:cNvSpPr>
                <p:nvPr/>
              </p:nvSpPr>
              <p:spPr bwMode="auto">
                <a:xfrm rot="976095">
                  <a:off x="5764775" y="4403510"/>
                  <a:ext cx="712921" cy="492103"/>
                </a:xfrm>
                <a:custGeom>
                  <a:avLst/>
                  <a:gdLst>
                    <a:gd name="T0" fmla="*/ 40 w 42"/>
                    <a:gd name="T1" fmla="*/ 1 h 29"/>
                    <a:gd name="T2" fmla="*/ 40 w 42"/>
                    <a:gd name="T3" fmla="*/ 5 h 29"/>
                    <a:gd name="T4" fmla="*/ 39 w 42"/>
                    <a:gd name="T5" fmla="*/ 8 h 29"/>
                    <a:gd name="T6" fmla="*/ 38 w 42"/>
                    <a:gd name="T7" fmla="*/ 11 h 29"/>
                    <a:gd name="T8" fmla="*/ 36 w 42"/>
                    <a:gd name="T9" fmla="*/ 12 h 29"/>
                    <a:gd name="T10" fmla="*/ 34 w 42"/>
                    <a:gd name="T11" fmla="*/ 12 h 29"/>
                    <a:gd name="T12" fmla="*/ 33 w 42"/>
                    <a:gd name="T13" fmla="*/ 13 h 29"/>
                    <a:gd name="T14" fmla="*/ 33 w 42"/>
                    <a:gd name="T15" fmla="*/ 15 h 29"/>
                    <a:gd name="T16" fmla="*/ 32 w 42"/>
                    <a:gd name="T17" fmla="*/ 14 h 29"/>
                    <a:gd name="T18" fmla="*/ 29 w 42"/>
                    <a:gd name="T19" fmla="*/ 16 h 29"/>
                    <a:gd name="T20" fmla="*/ 27 w 42"/>
                    <a:gd name="T21" fmla="*/ 18 h 29"/>
                    <a:gd name="T22" fmla="*/ 27 w 42"/>
                    <a:gd name="T23" fmla="*/ 20 h 29"/>
                    <a:gd name="T24" fmla="*/ 25 w 42"/>
                    <a:gd name="T25" fmla="*/ 19 h 29"/>
                    <a:gd name="T26" fmla="*/ 23 w 42"/>
                    <a:gd name="T27" fmla="*/ 18 h 29"/>
                    <a:gd name="T28" fmla="*/ 23 w 42"/>
                    <a:gd name="T29" fmla="*/ 20 h 29"/>
                    <a:gd name="T30" fmla="*/ 21 w 42"/>
                    <a:gd name="T31" fmla="*/ 20 h 29"/>
                    <a:gd name="T32" fmla="*/ 20 w 42"/>
                    <a:gd name="T33" fmla="*/ 21 h 29"/>
                    <a:gd name="T34" fmla="*/ 15 w 42"/>
                    <a:gd name="T35" fmla="*/ 23 h 29"/>
                    <a:gd name="T36" fmla="*/ 13 w 42"/>
                    <a:gd name="T37" fmla="*/ 24 h 29"/>
                    <a:gd name="T38" fmla="*/ 9 w 42"/>
                    <a:gd name="T39" fmla="*/ 25 h 29"/>
                    <a:gd name="T40" fmla="*/ 5 w 42"/>
                    <a:gd name="T41" fmla="*/ 27 h 29"/>
                    <a:gd name="T42" fmla="*/ 5 w 42"/>
                    <a:gd name="T43" fmla="*/ 28 h 29"/>
                    <a:gd name="T44" fmla="*/ 3 w 42"/>
                    <a:gd name="T45" fmla="*/ 27 h 29"/>
                    <a:gd name="T46" fmla="*/ 4 w 42"/>
                    <a:gd name="T47" fmla="*/ 23 h 29"/>
                    <a:gd name="T48" fmla="*/ 6 w 42"/>
                    <a:gd name="T49" fmla="*/ 20 h 29"/>
                    <a:gd name="T50" fmla="*/ 9 w 42"/>
                    <a:gd name="T51" fmla="*/ 20 h 29"/>
                    <a:gd name="T52" fmla="*/ 10 w 42"/>
                    <a:gd name="T53" fmla="*/ 18 h 29"/>
                    <a:gd name="T54" fmla="*/ 11 w 42"/>
                    <a:gd name="T55" fmla="*/ 19 h 29"/>
                    <a:gd name="T56" fmla="*/ 12 w 42"/>
                    <a:gd name="T57" fmla="*/ 18 h 29"/>
                    <a:gd name="T58" fmla="*/ 11 w 42"/>
                    <a:gd name="T59" fmla="*/ 16 h 29"/>
                    <a:gd name="T60" fmla="*/ 13 w 42"/>
                    <a:gd name="T61" fmla="*/ 17 h 29"/>
                    <a:gd name="T62" fmla="*/ 14 w 42"/>
                    <a:gd name="T63" fmla="*/ 18 h 29"/>
                    <a:gd name="T64" fmla="*/ 14 w 42"/>
                    <a:gd name="T65" fmla="*/ 17 h 29"/>
                    <a:gd name="T66" fmla="*/ 16 w 42"/>
                    <a:gd name="T67" fmla="*/ 18 h 29"/>
                    <a:gd name="T68" fmla="*/ 15 w 42"/>
                    <a:gd name="T69" fmla="*/ 16 h 29"/>
                    <a:gd name="T70" fmla="*/ 19 w 42"/>
                    <a:gd name="T71" fmla="*/ 18 h 29"/>
                    <a:gd name="T72" fmla="*/ 22 w 42"/>
                    <a:gd name="T73" fmla="*/ 13 h 29"/>
                    <a:gd name="T74" fmla="*/ 23 w 42"/>
                    <a:gd name="T75" fmla="*/ 17 h 29"/>
                    <a:gd name="T76" fmla="*/ 23 w 42"/>
                    <a:gd name="T77" fmla="*/ 14 h 29"/>
                    <a:gd name="T78" fmla="*/ 24 w 42"/>
                    <a:gd name="T79" fmla="*/ 16 h 29"/>
                    <a:gd name="T80" fmla="*/ 25 w 42"/>
                    <a:gd name="T81" fmla="*/ 16 h 29"/>
                    <a:gd name="T82" fmla="*/ 25 w 42"/>
                    <a:gd name="T83" fmla="*/ 15 h 29"/>
                    <a:gd name="T84" fmla="*/ 26 w 42"/>
                    <a:gd name="T85" fmla="*/ 13 h 29"/>
                    <a:gd name="T86" fmla="*/ 29 w 42"/>
                    <a:gd name="T87" fmla="*/ 15 h 29"/>
                    <a:gd name="T88" fmla="*/ 30 w 42"/>
                    <a:gd name="T89" fmla="*/ 14 h 29"/>
                    <a:gd name="T90" fmla="*/ 30 w 42"/>
                    <a:gd name="T91" fmla="*/ 14 h 29"/>
                    <a:gd name="T92" fmla="*/ 30 w 42"/>
                    <a:gd name="T93" fmla="*/ 11 h 29"/>
                    <a:gd name="T94" fmla="*/ 30 w 42"/>
                    <a:gd name="T95" fmla="*/ 9 h 29"/>
                    <a:gd name="T96" fmla="*/ 32 w 42"/>
                    <a:gd name="T97" fmla="*/ 10 h 29"/>
                    <a:gd name="T98" fmla="*/ 31 w 42"/>
                    <a:gd name="T99" fmla="*/ 9 h 29"/>
                    <a:gd name="T100" fmla="*/ 32 w 42"/>
                    <a:gd name="T101" fmla="*/ 8 h 29"/>
                    <a:gd name="T102" fmla="*/ 32 w 42"/>
                    <a:gd name="T103" fmla="*/ 8 h 29"/>
                    <a:gd name="T104" fmla="*/ 34 w 42"/>
                    <a:gd name="T105" fmla="*/ 7 h 29"/>
                    <a:gd name="T106" fmla="*/ 33 w 42"/>
                    <a:gd name="T107" fmla="*/ 5 h 29"/>
                    <a:gd name="T108" fmla="*/ 34 w 42"/>
                    <a:gd name="T109" fmla="*/ 5 h 29"/>
                    <a:gd name="T110" fmla="*/ 34 w 42"/>
                    <a:gd name="T111" fmla="*/ 3 h 29"/>
                    <a:gd name="T112" fmla="*/ 32 w 42"/>
                    <a:gd name="T113" fmla="*/ 3 h 29"/>
                    <a:gd name="T114" fmla="*/ 35 w 42"/>
                    <a:gd name="T115" fmla="*/ 2 h 29"/>
                    <a:gd name="T116" fmla="*/ 14 w 42"/>
                    <a:gd name="T117" fmla="*/ 21 h 29"/>
                    <a:gd name="T118" fmla="*/ 14 w 42"/>
                    <a:gd name="T119" fmla="*/ 21 h 29"/>
                    <a:gd name="T120" fmla="*/ 14 w 42"/>
                    <a:gd name="T121" fmla="*/ 19 h 29"/>
                    <a:gd name="T122" fmla="*/ 31 w 42"/>
                    <a:gd name="T123" fmla="*/ 12 h 29"/>
                    <a:gd name="T124" fmla="*/ 34 w 42"/>
                    <a:gd name="T12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" h="29">
                      <a:moveTo>
                        <a:pt x="36" y="0"/>
                      </a:moveTo>
                      <a:cubicBezTo>
                        <a:pt x="36" y="0"/>
                        <a:pt x="37" y="0"/>
                        <a:pt x="38" y="0"/>
                      </a:cubicBezTo>
                      <a:cubicBezTo>
                        <a:pt x="39" y="0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2"/>
                      </a:cubicBezTo>
                      <a:cubicBezTo>
                        <a:pt x="39" y="2"/>
                        <a:pt x="39" y="2"/>
                        <a:pt x="40" y="1"/>
                      </a:cubicBezTo>
                      <a:cubicBezTo>
                        <a:pt x="39" y="2"/>
                        <a:pt x="39" y="3"/>
                        <a:pt x="40" y="3"/>
                      </a:cubicBezTo>
                      <a:cubicBezTo>
                        <a:pt x="39" y="3"/>
                        <a:pt x="42" y="3"/>
                        <a:pt x="39" y="3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39" y="4"/>
                        <a:pt x="40" y="5"/>
                        <a:pt x="41" y="5"/>
                      </a:cubicBezTo>
                      <a:cubicBezTo>
                        <a:pt x="41" y="5"/>
                        <a:pt x="39" y="5"/>
                        <a:pt x="40" y="5"/>
                      </a:cubicBezTo>
                      <a:cubicBezTo>
                        <a:pt x="39" y="5"/>
                        <a:pt x="41" y="6"/>
                        <a:pt x="39" y="5"/>
                      </a:cubicBezTo>
                      <a:cubicBezTo>
                        <a:pt x="39" y="6"/>
                        <a:pt x="41" y="7"/>
                        <a:pt x="39" y="6"/>
                      </a:cubicBezTo>
                      <a:cubicBezTo>
                        <a:pt x="39" y="7"/>
                        <a:pt x="40" y="7"/>
                        <a:pt x="39" y="7"/>
                      </a:cubicBezTo>
                      <a:cubicBezTo>
                        <a:pt x="40" y="7"/>
                        <a:pt x="40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9"/>
                        <a:pt x="39" y="10"/>
                        <a:pt x="38" y="9"/>
                      </a:cubicBezTo>
                      <a:cubicBezTo>
                        <a:pt x="39" y="11"/>
                        <a:pt x="37" y="10"/>
                        <a:pt x="37" y="10"/>
                      </a:cubicBezTo>
                      <a:cubicBezTo>
                        <a:pt x="38" y="11"/>
                        <a:pt x="37" y="9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8" y="11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6" y="12"/>
                        <a:pt x="36" y="11"/>
                        <a:pt x="36" y="12"/>
                      </a:cubicBezTo>
                      <a:cubicBezTo>
                        <a:pt x="36" y="12"/>
                        <a:pt x="35" y="11"/>
                        <a:pt x="35" y="11"/>
                      </a:cubicBezTo>
                      <a:cubicBezTo>
                        <a:pt x="34" y="10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6" y="12"/>
                      </a:cubicBezTo>
                      <a:cubicBezTo>
                        <a:pt x="37" y="13"/>
                        <a:pt x="35" y="11"/>
                        <a:pt x="35" y="12"/>
                      </a:cubicBezTo>
                      <a:cubicBezTo>
                        <a:pt x="36" y="13"/>
                        <a:pt x="35" y="13"/>
                        <a:pt x="34" y="12"/>
                      </a:cubicBezTo>
                      <a:cubicBezTo>
                        <a:pt x="34" y="13"/>
                        <a:pt x="35" y="13"/>
                        <a:pt x="35" y="13"/>
                      </a:cubicBezTo>
                      <a:cubicBezTo>
                        <a:pt x="34" y="12"/>
                        <a:pt x="35" y="14"/>
                        <a:pt x="34" y="14"/>
                      </a:cubicBezTo>
                      <a:cubicBezTo>
                        <a:pt x="34" y="14"/>
                        <a:pt x="34" y="13"/>
                        <a:pt x="33" y="1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3"/>
                        <a:pt x="33" y="14"/>
                        <a:pt x="33" y="13"/>
                      </a:cubicBezTo>
                      <a:cubicBezTo>
                        <a:pt x="33" y="14"/>
                        <a:pt x="33" y="14"/>
                        <a:pt x="34" y="14"/>
                      </a:cubicBezTo>
                      <a:cubicBezTo>
                        <a:pt x="34" y="15"/>
                        <a:pt x="33" y="14"/>
                        <a:pt x="34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2" y="13"/>
                        <a:pt x="33" y="15"/>
                        <a:pt x="33" y="14"/>
                      </a:cubicBezTo>
                      <a:cubicBezTo>
                        <a:pt x="33" y="14"/>
                        <a:pt x="33" y="14"/>
                        <a:pt x="33" y="15"/>
                      </a:cubicBezTo>
                      <a:cubicBezTo>
                        <a:pt x="33" y="15"/>
                        <a:pt x="33" y="15"/>
                        <a:pt x="34" y="15"/>
                      </a:cubicBezTo>
                      <a:cubicBezTo>
                        <a:pt x="33" y="15"/>
                        <a:pt x="33" y="14"/>
                        <a:pt x="33" y="15"/>
                      </a:cubicBezTo>
                      <a:cubicBezTo>
                        <a:pt x="32" y="14"/>
                        <a:pt x="32" y="14"/>
                        <a:pt x="31" y="12"/>
                      </a:cubicBezTo>
                      <a:cubicBezTo>
                        <a:pt x="31" y="13"/>
                        <a:pt x="32" y="14"/>
                        <a:pt x="32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5"/>
                        <a:pt x="31" y="15"/>
                        <a:pt x="32" y="16"/>
                      </a:cubicBezTo>
                      <a:cubicBezTo>
                        <a:pt x="30" y="15"/>
                        <a:pt x="31" y="16"/>
                        <a:pt x="30" y="16"/>
                      </a:cubicBezTo>
                      <a:cubicBezTo>
                        <a:pt x="30" y="16"/>
                        <a:pt x="30" y="16"/>
                        <a:pt x="29" y="15"/>
                      </a:cubicBezTo>
                      <a:cubicBezTo>
                        <a:pt x="29" y="15"/>
                        <a:pt x="30" y="17"/>
                        <a:pt x="30" y="17"/>
                      </a:cubicBezTo>
                      <a:cubicBezTo>
                        <a:pt x="29" y="15"/>
                        <a:pt x="30" y="18"/>
                        <a:pt x="29" y="16"/>
                      </a:cubicBezTo>
                      <a:cubicBezTo>
                        <a:pt x="30" y="18"/>
                        <a:pt x="29" y="17"/>
                        <a:pt x="29" y="18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9"/>
                        <a:pt x="28" y="17"/>
                        <a:pt x="28" y="19"/>
                      </a:cubicBezTo>
                      <a:cubicBezTo>
                        <a:pt x="28" y="19"/>
                        <a:pt x="28" y="19"/>
                        <a:pt x="27" y="18"/>
                      </a:cubicBezTo>
                      <a:cubicBezTo>
                        <a:pt x="28" y="19"/>
                        <a:pt x="28" y="20"/>
                        <a:pt x="27" y="18"/>
                      </a:cubicBezTo>
                      <a:cubicBezTo>
                        <a:pt x="27" y="18"/>
                        <a:pt x="27" y="19"/>
                        <a:pt x="28" y="20"/>
                      </a:cubicBezTo>
                      <a:cubicBezTo>
                        <a:pt x="27" y="20"/>
                        <a:pt x="26" y="18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7" y="19"/>
                        <a:pt x="27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7" y="20"/>
                        <a:pt x="26" y="19"/>
                        <a:pt x="26" y="20"/>
                      </a:cubicBezTo>
                      <a:cubicBezTo>
                        <a:pt x="25" y="19"/>
                        <a:pt x="26" y="20"/>
                        <a:pt x="25" y="19"/>
                      </a:cubicBezTo>
                      <a:cubicBezTo>
                        <a:pt x="26" y="20"/>
                        <a:pt x="25" y="20"/>
                        <a:pt x="25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20"/>
                        <a:pt x="25" y="21"/>
                      </a:cubicBezTo>
                      <a:cubicBezTo>
                        <a:pt x="25" y="20"/>
                        <a:pt x="25" y="21"/>
                        <a:pt x="24" y="19"/>
                      </a:cubicBezTo>
                      <a:cubicBezTo>
                        <a:pt x="24" y="19"/>
                        <a:pt x="24" y="20"/>
                        <a:pt x="25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4" y="19"/>
                        <a:pt x="24" y="20"/>
                      </a:cubicBezTo>
                      <a:cubicBezTo>
                        <a:pt x="24" y="20"/>
                        <a:pt x="24" y="21"/>
                        <a:pt x="24" y="20"/>
                      </a:cubicBezTo>
                      <a:cubicBezTo>
                        <a:pt x="23" y="18"/>
                        <a:pt x="25" y="21"/>
                        <a:pt x="24" y="21"/>
                      </a:cubicBezTo>
                      <a:cubicBezTo>
                        <a:pt x="24" y="20"/>
                        <a:pt x="24" y="20"/>
                        <a:pt x="23" y="19"/>
                      </a:cubicBezTo>
                      <a:cubicBezTo>
                        <a:pt x="23" y="20"/>
                        <a:pt x="24" y="21"/>
                        <a:pt x="23" y="20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2"/>
                        <a:pt x="23" y="20"/>
                        <a:pt x="23" y="21"/>
                      </a:cubicBezTo>
                      <a:cubicBezTo>
                        <a:pt x="23" y="21"/>
                        <a:pt x="23" y="20"/>
                        <a:pt x="22" y="20"/>
                      </a:cubicBezTo>
                      <a:cubicBezTo>
                        <a:pt x="23" y="21"/>
                        <a:pt x="23" y="22"/>
                        <a:pt x="22" y="20"/>
                      </a:cubicBezTo>
                      <a:cubicBezTo>
                        <a:pt x="22" y="22"/>
                        <a:pt x="21" y="20"/>
                        <a:pt x="21" y="20"/>
                      </a:cubicBezTo>
                      <a:cubicBezTo>
                        <a:pt x="21" y="20"/>
                        <a:pt x="21" y="21"/>
                        <a:pt x="22" y="21"/>
                      </a:cubicBezTo>
                      <a:cubicBezTo>
                        <a:pt x="21" y="20"/>
                        <a:pt x="21" y="22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2" y="22"/>
                        <a:pt x="21" y="22"/>
                      </a:cubicBezTo>
                      <a:cubicBezTo>
                        <a:pt x="21" y="22"/>
                        <a:pt x="21" y="21"/>
                        <a:pt x="20" y="21"/>
                      </a:cubicBezTo>
                      <a:cubicBezTo>
                        <a:pt x="21" y="22"/>
                        <a:pt x="20" y="20"/>
                        <a:pt x="20" y="20"/>
                      </a:cubicBezTo>
                      <a:cubicBezTo>
                        <a:pt x="21" y="23"/>
                        <a:pt x="19" y="21"/>
                        <a:pt x="20" y="23"/>
                      </a:cubicBezTo>
                      <a:cubicBezTo>
                        <a:pt x="18" y="20"/>
                        <a:pt x="19" y="24"/>
                        <a:pt x="17" y="22"/>
                      </a:cubicBezTo>
                      <a:cubicBezTo>
                        <a:pt x="18" y="25"/>
                        <a:pt x="16" y="22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5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3"/>
                        <a:pt x="10" y="25"/>
                        <a:pt x="9" y="25"/>
                      </a:cubicBezTo>
                      <a:cubicBezTo>
                        <a:pt x="10" y="26"/>
                        <a:pt x="9" y="27"/>
                        <a:pt x="8" y="26"/>
                      </a:cubicBez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5" y="27"/>
                      </a:cubicBezTo>
                      <a:cubicBezTo>
                        <a:pt x="7" y="28"/>
                        <a:pt x="7" y="28"/>
                        <a:pt x="5" y="2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9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4" y="28"/>
                      </a:cubicBezTo>
                      <a:cubicBezTo>
                        <a:pt x="4" y="28"/>
                        <a:pt x="5" y="28"/>
                        <a:pt x="5" y="28"/>
                      </a:cubicBezTo>
                      <a:cubicBezTo>
                        <a:pt x="4" y="28"/>
                        <a:pt x="4" y="28"/>
                        <a:pt x="3" y="27"/>
                      </a:cubicBezTo>
                      <a:cubicBezTo>
                        <a:pt x="3" y="27"/>
                        <a:pt x="2" y="26"/>
                        <a:pt x="2" y="26"/>
                      </a:cubicBezTo>
                      <a:cubicBezTo>
                        <a:pt x="2" y="26"/>
                        <a:pt x="3" y="27"/>
                        <a:pt x="3" y="27"/>
                      </a:cubicBezTo>
                      <a:cubicBezTo>
                        <a:pt x="0" y="25"/>
                        <a:pt x="4" y="26"/>
                        <a:pt x="2" y="24"/>
                      </a:cubicBezTo>
                      <a:cubicBezTo>
                        <a:pt x="2" y="24"/>
                        <a:pt x="3" y="24"/>
                        <a:pt x="3" y="25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5" y="25"/>
                        <a:pt x="4" y="24"/>
                        <a:pt x="5" y="25"/>
                      </a:cubicBezTo>
                      <a:cubicBezTo>
                        <a:pt x="5" y="24"/>
                        <a:pt x="4" y="24"/>
                        <a:pt x="4" y="23"/>
                      </a:cubicBezTo>
                      <a:cubicBezTo>
                        <a:pt x="5" y="24"/>
                        <a:pt x="4" y="21"/>
                        <a:pt x="5" y="22"/>
                      </a:cubicBezTo>
                      <a:cubicBezTo>
                        <a:pt x="5" y="22"/>
                        <a:pt x="4" y="22"/>
                        <a:pt x="5" y="22"/>
                      </a:cubicBezTo>
                      <a:cubicBezTo>
                        <a:pt x="5" y="22"/>
                        <a:pt x="6" y="21"/>
                        <a:pt x="5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0"/>
                      </a:cubicBezTo>
                      <a:cubicBezTo>
                        <a:pt x="6" y="20"/>
                        <a:pt x="7" y="21"/>
                        <a:pt x="6" y="20"/>
                      </a:cubicBezTo>
                      <a:cubicBezTo>
                        <a:pt x="7" y="21"/>
                        <a:pt x="6" y="19"/>
                        <a:pt x="6" y="18"/>
                      </a:cubicBezTo>
                      <a:cubicBezTo>
                        <a:pt x="8" y="21"/>
                        <a:pt x="8" y="20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10" y="21"/>
                        <a:pt x="9" y="20"/>
                      </a:cubicBezTo>
                      <a:cubicBezTo>
                        <a:pt x="9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18"/>
                        <a:pt x="10" y="19"/>
                        <a:pt x="9" y="18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20"/>
                        <a:pt x="10" y="18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1" y="19"/>
                        <a:pt x="10" y="18"/>
                        <a:pt x="10" y="17"/>
                      </a:cubicBezTo>
                      <a:cubicBezTo>
                        <a:pt x="11" y="18"/>
                        <a:pt x="10" y="17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2" y="18"/>
                      </a:cubicBezTo>
                      <a:cubicBezTo>
                        <a:pt x="12" y="18"/>
                        <a:pt x="11" y="17"/>
                        <a:pt x="11" y="16"/>
                      </a:cubicBezTo>
                      <a:cubicBezTo>
                        <a:pt x="10" y="15"/>
                        <a:pt x="11" y="17"/>
                        <a:pt x="11" y="18"/>
                      </a:cubicBezTo>
                      <a:cubicBezTo>
                        <a:pt x="11" y="18"/>
                        <a:pt x="12" y="18"/>
                        <a:pt x="11" y="17"/>
                      </a:cubicBezTo>
                      <a:cubicBezTo>
                        <a:pt x="11" y="16"/>
                        <a:pt x="12" y="18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1" y="16"/>
                        <a:pt x="12" y="17"/>
                      </a:cubicBezTo>
                      <a:cubicBezTo>
                        <a:pt x="11" y="16"/>
                        <a:pt x="13" y="17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3" y="17"/>
                        <a:pt x="13" y="17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2" y="15"/>
                        <a:pt x="12" y="16"/>
                        <a:pt x="12" y="15"/>
                      </a:cubicBezTo>
                      <a:cubicBezTo>
                        <a:pt x="13" y="17"/>
                        <a:pt x="13" y="16"/>
                        <a:pt x="13" y="17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3" y="17"/>
                        <a:pt x="14" y="18"/>
                        <a:pt x="13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9"/>
                        <a:pt x="14" y="18"/>
                        <a:pt x="15" y="19"/>
                      </a:cubicBezTo>
                      <a:cubicBezTo>
                        <a:pt x="15" y="18"/>
                        <a:pt x="14" y="17"/>
                        <a:pt x="14" y="17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8"/>
                        <a:pt x="15" y="19"/>
                        <a:pt x="15" y="18"/>
                      </a:cubicBezTo>
                      <a:cubicBezTo>
                        <a:pt x="15" y="19"/>
                        <a:pt x="15" y="18"/>
                        <a:pt x="16" y="19"/>
                      </a:cubicBezTo>
                      <a:cubicBezTo>
                        <a:pt x="16" y="20"/>
                        <a:pt x="15" y="18"/>
                        <a:pt x="15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6" y="19"/>
                        <a:pt x="16" y="18"/>
                        <a:pt x="16" y="18"/>
                      </a:cubicBezTo>
                      <a:cubicBezTo>
                        <a:pt x="15" y="17"/>
                        <a:pt x="16" y="18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6" y="18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5" y="16"/>
                      </a:cubicBezTo>
                      <a:cubicBezTo>
                        <a:pt x="15" y="15"/>
                        <a:pt x="16" y="18"/>
                        <a:pt x="15" y="16"/>
                      </a:cubicBezTo>
                      <a:cubicBezTo>
                        <a:pt x="15" y="16"/>
                        <a:pt x="16" y="16"/>
                        <a:pt x="15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6" y="15"/>
                        <a:pt x="17" y="16"/>
                        <a:pt x="17" y="14"/>
                      </a:cubicBezTo>
                      <a:cubicBezTo>
                        <a:pt x="18" y="14"/>
                        <a:pt x="18" y="16"/>
                        <a:pt x="19" y="18"/>
                      </a:cubicBezTo>
                      <a:cubicBezTo>
                        <a:pt x="20" y="17"/>
                        <a:pt x="22" y="17"/>
                        <a:pt x="22" y="16"/>
                      </a:cubicBezTo>
                      <a:cubicBezTo>
                        <a:pt x="22" y="16"/>
                        <a:pt x="21" y="15"/>
                        <a:pt x="22" y="16"/>
                      </a:cubicBez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1" y="14"/>
                        <a:pt x="21" y="13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2" y="14"/>
                        <a:pt x="23" y="15"/>
                      </a:cubicBezTo>
                      <a:cubicBezTo>
                        <a:pt x="22" y="14"/>
                        <a:pt x="23" y="15"/>
                        <a:pt x="22" y="15"/>
                      </a:cubicBezTo>
                      <a:cubicBezTo>
                        <a:pt x="23" y="16"/>
                        <a:pt x="23" y="15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4" y="16"/>
                      </a:cubicBezTo>
                      <a:cubicBezTo>
                        <a:pt x="23" y="16"/>
                        <a:pt x="23" y="14"/>
                        <a:pt x="22" y="14"/>
                      </a:cubicBezTo>
                      <a:cubicBezTo>
                        <a:pt x="22" y="13"/>
                        <a:pt x="23" y="15"/>
                        <a:pt x="23" y="1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5"/>
                        <a:pt x="23" y="15"/>
                      </a:cubicBezTo>
                      <a:cubicBezTo>
                        <a:pt x="24" y="15"/>
                        <a:pt x="24" y="16"/>
                        <a:pt x="23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4" y="15"/>
                      </a:cubicBezTo>
                      <a:cubicBezTo>
                        <a:pt x="24" y="14"/>
                        <a:pt x="24" y="15"/>
                        <a:pt x="24" y="14"/>
                      </a:cubicBezTo>
                      <a:cubicBezTo>
                        <a:pt x="24" y="15"/>
                        <a:pt x="24" y="15"/>
                        <a:pt x="25" y="16"/>
                      </a:cubicBezTo>
                      <a:cubicBezTo>
                        <a:pt x="25" y="16"/>
                        <a:pt x="24" y="14"/>
                        <a:pt x="25" y="16"/>
                      </a:cubicBezTo>
                      <a:cubicBezTo>
                        <a:pt x="25" y="16"/>
                        <a:pt x="24" y="14"/>
                        <a:pt x="24" y="15"/>
                      </a:cubicBezTo>
                      <a:cubicBezTo>
                        <a:pt x="24" y="13"/>
                        <a:pt x="25" y="15"/>
                        <a:pt x="24" y="14"/>
                      </a:cubicBezTo>
                      <a:cubicBezTo>
                        <a:pt x="24" y="14"/>
                        <a:pt x="24" y="15"/>
                        <a:pt x="25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4" y="14"/>
                        <a:pt x="25" y="15"/>
                        <a:pt x="24" y="13"/>
                      </a:cubicBezTo>
                      <a:cubicBezTo>
                        <a:pt x="25" y="15"/>
                        <a:pt x="24" y="12"/>
                        <a:pt x="25" y="14"/>
                      </a:cubicBezTo>
                      <a:cubicBezTo>
                        <a:pt x="25" y="14"/>
                        <a:pt x="25" y="13"/>
                        <a:pt x="24" y="13"/>
                      </a:cubicBezTo>
                      <a:cubicBezTo>
                        <a:pt x="25" y="13"/>
                        <a:pt x="25" y="14"/>
                        <a:pt x="25" y="14"/>
                      </a:cubicBezTo>
                      <a:cubicBezTo>
                        <a:pt x="24" y="12"/>
                        <a:pt x="27" y="14"/>
                        <a:pt x="26" y="13"/>
                      </a:cubicBezTo>
                      <a:cubicBezTo>
                        <a:pt x="26" y="13"/>
                        <a:pt x="26" y="13"/>
                        <a:pt x="27" y="13"/>
                      </a:cubicBezTo>
                      <a:cubicBezTo>
                        <a:pt x="27" y="13"/>
                        <a:pt x="27" y="13"/>
                        <a:pt x="27" y="12"/>
                      </a:cubicBezTo>
                      <a:cubicBezTo>
                        <a:pt x="27" y="12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9" y="15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8" y="13"/>
                        <a:pt x="29" y="14"/>
                        <a:pt x="28" y="13"/>
                      </a:cubicBezTo>
                      <a:cubicBezTo>
                        <a:pt x="29" y="13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4"/>
                      </a:cubicBezTo>
                      <a:cubicBezTo>
                        <a:pt x="29" y="14"/>
                        <a:pt x="29" y="12"/>
                        <a:pt x="30" y="14"/>
                      </a:cubicBezTo>
                      <a:cubicBezTo>
                        <a:pt x="30" y="13"/>
                        <a:pt x="29" y="13"/>
                        <a:pt x="29" y="12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8" y="11"/>
                        <a:pt x="30" y="13"/>
                        <a:pt x="30" y="13"/>
                      </a:cubicBezTo>
                      <a:cubicBezTo>
                        <a:pt x="30" y="14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29" y="13"/>
                        <a:pt x="29" y="12"/>
                      </a:cubicBezTo>
                      <a:cubicBezTo>
                        <a:pt x="30" y="12"/>
                        <a:pt x="30" y="12"/>
                        <a:pt x="30" y="11"/>
                      </a:cubicBezTo>
                      <a:cubicBezTo>
                        <a:pt x="30" y="11"/>
                        <a:pt x="30" y="12"/>
                        <a:pt x="31" y="12"/>
                      </a:cubicBezTo>
                      <a:cubicBezTo>
                        <a:pt x="30" y="11"/>
                        <a:pt x="30" y="10"/>
                        <a:pt x="30" y="11"/>
                      </a:cubicBezTo>
                      <a:cubicBezTo>
                        <a:pt x="31" y="11"/>
                        <a:pt x="31" y="12"/>
                        <a:pt x="30" y="11"/>
                      </a:cubicBezTo>
                      <a:cubicBezTo>
                        <a:pt x="31" y="13"/>
                        <a:pt x="30" y="10"/>
                        <a:pt x="31" y="12"/>
                      </a:cubicBezTo>
                      <a:cubicBezTo>
                        <a:pt x="31" y="11"/>
                        <a:pt x="30" y="11"/>
                        <a:pt x="31" y="11"/>
                      </a:cubicBezTo>
                      <a:cubicBezTo>
                        <a:pt x="31" y="11"/>
                        <a:pt x="30" y="9"/>
                        <a:pt x="30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1" y="10"/>
                        <a:pt x="31" y="10"/>
                      </a:cubicBezTo>
                      <a:cubicBezTo>
                        <a:pt x="32" y="11"/>
                        <a:pt x="31" y="9"/>
                        <a:pt x="32" y="12"/>
                      </a:cubicBezTo>
                      <a:cubicBezTo>
                        <a:pt x="32" y="11"/>
                        <a:pt x="33" y="11"/>
                        <a:pt x="33" y="10"/>
                      </a:cubicBezTo>
                      <a:cubicBezTo>
                        <a:pt x="32" y="10"/>
                        <a:pt x="32" y="10"/>
                        <a:pt x="32" y="9"/>
                      </a:cubicBezTo>
                      <a:cubicBezTo>
                        <a:pt x="32" y="9"/>
                        <a:pt x="32" y="10"/>
                        <a:pt x="32" y="10"/>
                      </a:cubicBezTo>
                      <a:cubicBezTo>
                        <a:pt x="33" y="11"/>
                        <a:pt x="31" y="9"/>
                        <a:pt x="32" y="10"/>
                      </a:cubicBezTo>
                      <a:cubicBezTo>
                        <a:pt x="32" y="10"/>
                        <a:pt x="32" y="10"/>
                        <a:pt x="31" y="9"/>
                      </a:cubicBezTo>
                      <a:cubicBezTo>
                        <a:pt x="32" y="10"/>
                        <a:pt x="31" y="8"/>
                        <a:pt x="32" y="9"/>
                      </a:cubicBezTo>
                      <a:cubicBezTo>
                        <a:pt x="32" y="9"/>
                        <a:pt x="31" y="8"/>
                        <a:pt x="31" y="8"/>
                      </a:cubicBezTo>
                      <a:cubicBezTo>
                        <a:pt x="31" y="8"/>
                        <a:pt x="32" y="9"/>
                        <a:pt x="31" y="9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31" y="8"/>
                        <a:pt x="31" y="7"/>
                      </a:cubicBezTo>
                      <a:cubicBezTo>
                        <a:pt x="31" y="8"/>
                        <a:pt x="32" y="8"/>
                        <a:pt x="32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0" y="6"/>
                        <a:pt x="32" y="8"/>
                        <a:pt x="31" y="7"/>
                      </a:cubicBezTo>
                      <a:cubicBezTo>
                        <a:pt x="31" y="7"/>
                        <a:pt x="31" y="7"/>
                        <a:pt x="32" y="7"/>
                      </a:cubicBezTo>
                      <a:cubicBezTo>
                        <a:pt x="32" y="7"/>
                        <a:pt x="31" y="7"/>
                        <a:pt x="32" y="7"/>
                      </a:cubicBezTo>
                      <a:cubicBezTo>
                        <a:pt x="33" y="8"/>
                        <a:pt x="31" y="6"/>
                        <a:pt x="32" y="8"/>
                      </a:cubicBezTo>
                      <a:cubicBezTo>
                        <a:pt x="33" y="8"/>
                        <a:pt x="30" y="5"/>
                        <a:pt x="32" y="6"/>
                      </a:cubicBezTo>
                      <a:cubicBezTo>
                        <a:pt x="30" y="5"/>
                        <a:pt x="32" y="6"/>
                        <a:pt x="31" y="6"/>
                      </a:cubicBezTo>
                      <a:cubicBezTo>
                        <a:pt x="32" y="6"/>
                        <a:pt x="33" y="6"/>
                        <a:pt x="34" y="7"/>
                      </a:cubicBezTo>
                      <a:cubicBezTo>
                        <a:pt x="33" y="7"/>
                        <a:pt x="33" y="6"/>
                        <a:pt x="32" y="6"/>
                      </a:cubicBezTo>
                      <a:cubicBezTo>
                        <a:pt x="33" y="6"/>
                        <a:pt x="33" y="7"/>
                        <a:pt x="34" y="7"/>
                      </a:cubicBezTo>
                      <a:cubicBezTo>
                        <a:pt x="34" y="7"/>
                        <a:pt x="32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4" y="7"/>
                      </a:cubicBezTo>
                      <a:cubicBezTo>
                        <a:pt x="33" y="6"/>
                        <a:pt x="33" y="5"/>
                        <a:pt x="33" y="6"/>
                      </a:cubicBezTo>
                      <a:cubicBezTo>
                        <a:pt x="33" y="6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4" y="6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4" y="5"/>
                        <a:pt x="36" y="6"/>
                        <a:pt x="34" y="5"/>
                      </a:cubicBezTo>
                      <a:cubicBezTo>
                        <a:pt x="35" y="5"/>
                        <a:pt x="36" y="5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6" y="3"/>
                        <a:pt x="35" y="2"/>
                        <a:pt x="36" y="2"/>
                      </a:cubicBezTo>
                      <a:cubicBezTo>
                        <a:pt x="34" y="2"/>
                        <a:pt x="35" y="2"/>
                        <a:pt x="34" y="3"/>
                      </a:cubicBezTo>
                      <a:cubicBezTo>
                        <a:pt x="34" y="3"/>
                        <a:pt x="35" y="3"/>
                        <a:pt x="34" y="3"/>
                      </a:cubicBezTo>
                      <a:cubicBezTo>
                        <a:pt x="36" y="3"/>
                        <a:pt x="33" y="3"/>
                        <a:pt x="35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4" y="3"/>
                        <a:pt x="32" y="3"/>
                        <a:pt x="33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2" y="3"/>
                        <a:pt x="33" y="3"/>
                        <a:pt x="32" y="3"/>
                      </a:cubicBezTo>
                      <a:cubicBezTo>
                        <a:pt x="34" y="3"/>
                        <a:pt x="34" y="2"/>
                        <a:pt x="35" y="2"/>
                      </a:cubicBezTo>
                      <a:cubicBezTo>
                        <a:pt x="35" y="2"/>
                        <a:pt x="33" y="2"/>
                        <a:pt x="33" y="2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2"/>
                        <a:pt x="34" y="2"/>
                        <a:pt x="34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2"/>
                        <a:pt x="34" y="2"/>
                        <a:pt x="33" y="2"/>
                      </a:cubicBezTo>
                      <a:cubicBezTo>
                        <a:pt x="34" y="2"/>
                        <a:pt x="32" y="2"/>
                        <a:pt x="34" y="1"/>
                      </a:cubicBezTo>
                      <a:cubicBezTo>
                        <a:pt x="33" y="1"/>
                        <a:pt x="35" y="0"/>
                        <a:pt x="33" y="1"/>
                      </a:cubicBezTo>
                      <a:cubicBezTo>
                        <a:pt x="33" y="1"/>
                        <a:pt x="35" y="0"/>
                        <a:pt x="36" y="0"/>
                      </a:cubicBezTo>
                      <a:close/>
                      <a:moveTo>
                        <a:pt x="14" y="21"/>
                      </a:moveTo>
                      <a:cubicBezTo>
                        <a:pt x="14" y="21"/>
                        <a:pt x="14" y="20"/>
                        <a:pt x="13" y="20"/>
                      </a:cubicBezTo>
                      <a:cubicBezTo>
                        <a:pt x="13" y="20"/>
                        <a:pt x="13" y="20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0"/>
                      </a:cubicBezTo>
                      <a:cubicBezTo>
                        <a:pt x="14" y="20"/>
                        <a:pt x="15" y="22"/>
                        <a:pt x="14" y="21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lose/>
                      <a:moveTo>
                        <a:pt x="15" y="20"/>
                      </a:moveTo>
                      <a:cubicBezTo>
                        <a:pt x="15" y="20"/>
                        <a:pt x="15" y="21"/>
                        <a:pt x="15" y="20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5" y="21"/>
                        <a:pt x="15" y="21"/>
                        <a:pt x="15" y="20"/>
                      </a:cubicBezTo>
                      <a:close/>
                      <a:moveTo>
                        <a:pt x="31" y="12"/>
                      </a:moveTo>
                      <a:cubicBezTo>
                        <a:pt x="31" y="12"/>
                        <a:pt x="32" y="14"/>
                        <a:pt x="32" y="14"/>
                      </a:cubicBezTo>
                      <a:cubicBezTo>
                        <a:pt x="32" y="13"/>
                        <a:pt x="30" y="11"/>
                        <a:pt x="31" y="12"/>
                      </a:cubicBezTo>
                      <a:close/>
                      <a:moveTo>
                        <a:pt x="34" y="11"/>
                      </a:moveTo>
                      <a:cubicBezTo>
                        <a:pt x="33" y="10"/>
                        <a:pt x="33" y="9"/>
                        <a:pt x="32" y="9"/>
                      </a:cubicBezTo>
                      <a:cubicBezTo>
                        <a:pt x="33" y="10"/>
                        <a:pt x="33" y="10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52"/>
                <p:cNvSpPr>
                  <a:spLocks/>
                </p:cNvSpPr>
                <p:nvPr/>
              </p:nvSpPr>
              <p:spPr bwMode="auto">
                <a:xfrm rot="976095">
                  <a:off x="5932960" y="47654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53"/>
                <p:cNvSpPr>
                  <a:spLocks/>
                </p:cNvSpPr>
                <p:nvPr/>
              </p:nvSpPr>
              <p:spPr bwMode="auto">
                <a:xfrm rot="976095">
                  <a:off x="6350395" y="4525054"/>
                  <a:ext cx="37854" cy="1261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54"/>
                <p:cNvSpPr>
                  <a:spLocks/>
                </p:cNvSpPr>
                <p:nvPr/>
              </p:nvSpPr>
              <p:spPr bwMode="auto">
                <a:xfrm rot="976095">
                  <a:off x="6337020" y="4530350"/>
                  <a:ext cx="1261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55"/>
                <p:cNvSpPr>
                  <a:spLocks/>
                </p:cNvSpPr>
                <p:nvPr/>
              </p:nvSpPr>
              <p:spPr bwMode="auto">
                <a:xfrm rot="976095">
                  <a:off x="6459720" y="5033703"/>
                  <a:ext cx="56783" cy="50472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1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1" y="3"/>
                        <a:pt x="3" y="2"/>
                        <a:pt x="2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57"/>
                <p:cNvSpPr>
                  <a:spLocks/>
                </p:cNvSpPr>
                <p:nvPr/>
              </p:nvSpPr>
              <p:spPr bwMode="auto">
                <a:xfrm rot="976095">
                  <a:off x="6134801" y="50872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58"/>
                <p:cNvSpPr>
                  <a:spLocks/>
                </p:cNvSpPr>
                <p:nvPr/>
              </p:nvSpPr>
              <p:spPr bwMode="auto">
                <a:xfrm rot="976095">
                  <a:off x="6308489" y="5511399"/>
                  <a:ext cx="31547" cy="3785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0 h 2"/>
                    <a:gd name="T8" fmla="*/ 0 w 2"/>
                    <a:gd name="T9" fmla="*/ 0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59"/>
                <p:cNvSpPr>
                  <a:spLocks/>
                </p:cNvSpPr>
                <p:nvPr/>
              </p:nvSpPr>
              <p:spPr bwMode="auto">
                <a:xfrm rot="976095">
                  <a:off x="6434805" y="5422208"/>
                  <a:ext cx="18929" cy="69401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2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60"/>
                <p:cNvSpPr>
                  <a:spLocks/>
                </p:cNvSpPr>
                <p:nvPr/>
              </p:nvSpPr>
              <p:spPr bwMode="auto">
                <a:xfrm rot="976095">
                  <a:off x="5970301" y="5695577"/>
                  <a:ext cx="31547" cy="5047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2 h 3"/>
                    <a:gd name="T6" fmla="*/ 0 w 2"/>
                    <a:gd name="T7" fmla="*/ 3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3"/>
                        <a:pt x="2" y="0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62"/>
                <p:cNvSpPr>
                  <a:spLocks/>
                </p:cNvSpPr>
                <p:nvPr/>
              </p:nvSpPr>
              <p:spPr bwMode="auto">
                <a:xfrm rot="976095">
                  <a:off x="5843488" y="5725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63"/>
                <p:cNvSpPr>
                  <a:spLocks/>
                </p:cNvSpPr>
                <p:nvPr/>
              </p:nvSpPr>
              <p:spPr bwMode="auto">
                <a:xfrm rot="976095">
                  <a:off x="6260536" y="5550508"/>
                  <a:ext cx="37854" cy="18929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64"/>
                <p:cNvSpPr>
                  <a:spLocks/>
                </p:cNvSpPr>
                <p:nvPr/>
              </p:nvSpPr>
              <p:spPr bwMode="auto">
                <a:xfrm rot="976095">
                  <a:off x="6243626" y="5561610"/>
                  <a:ext cx="12618" cy="18929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4920850" y="1460360"/>
              <a:ext cx="2434752" cy="635312"/>
              <a:chOff x="4874962" y="1624920"/>
              <a:chExt cx="2434752" cy="635312"/>
            </a:xfrm>
          </p:grpSpPr>
          <p:grpSp>
            <p:nvGrpSpPr>
              <p:cNvPr id="108" name="组合 107"/>
              <p:cNvGrpSpPr/>
              <p:nvPr/>
            </p:nvGrpSpPr>
            <p:grpSpPr>
              <a:xfrm>
                <a:off x="4874962" y="1751684"/>
                <a:ext cx="384852" cy="271290"/>
                <a:chOff x="4874962" y="1751684"/>
                <a:chExt cx="384852" cy="271290"/>
              </a:xfrm>
            </p:grpSpPr>
            <p:sp>
              <p:nvSpPr>
                <p:cNvPr id="127" name="Freeform 66"/>
                <p:cNvSpPr>
                  <a:spLocks noEditPoints="1"/>
                </p:cNvSpPr>
                <p:nvPr/>
              </p:nvSpPr>
              <p:spPr bwMode="auto">
                <a:xfrm rot="976095">
                  <a:off x="4874962" y="1751684"/>
                  <a:ext cx="384852" cy="271290"/>
                </a:xfrm>
                <a:custGeom>
                  <a:avLst/>
                  <a:gdLst>
                    <a:gd name="T0" fmla="*/ 19 w 23"/>
                    <a:gd name="T1" fmla="*/ 14 h 16"/>
                    <a:gd name="T2" fmla="*/ 17 w 23"/>
                    <a:gd name="T3" fmla="*/ 14 h 16"/>
                    <a:gd name="T4" fmla="*/ 15 w 23"/>
                    <a:gd name="T5" fmla="*/ 14 h 16"/>
                    <a:gd name="T6" fmla="*/ 14 w 23"/>
                    <a:gd name="T7" fmla="*/ 14 h 16"/>
                    <a:gd name="T8" fmla="*/ 14 w 23"/>
                    <a:gd name="T9" fmla="*/ 14 h 16"/>
                    <a:gd name="T10" fmla="*/ 13 w 23"/>
                    <a:gd name="T11" fmla="*/ 14 h 16"/>
                    <a:gd name="T12" fmla="*/ 15 w 23"/>
                    <a:gd name="T13" fmla="*/ 11 h 16"/>
                    <a:gd name="T14" fmla="*/ 11 w 23"/>
                    <a:gd name="T15" fmla="*/ 13 h 16"/>
                    <a:gd name="T16" fmla="*/ 10 w 23"/>
                    <a:gd name="T17" fmla="*/ 12 h 16"/>
                    <a:gd name="T18" fmla="*/ 10 w 23"/>
                    <a:gd name="T19" fmla="*/ 12 h 16"/>
                    <a:gd name="T20" fmla="*/ 9 w 23"/>
                    <a:gd name="T21" fmla="*/ 11 h 16"/>
                    <a:gd name="T22" fmla="*/ 8 w 23"/>
                    <a:gd name="T23" fmla="*/ 12 h 16"/>
                    <a:gd name="T24" fmla="*/ 9 w 23"/>
                    <a:gd name="T25" fmla="*/ 10 h 16"/>
                    <a:gd name="T26" fmla="*/ 8 w 23"/>
                    <a:gd name="T27" fmla="*/ 10 h 16"/>
                    <a:gd name="T28" fmla="*/ 4 w 23"/>
                    <a:gd name="T29" fmla="*/ 9 h 16"/>
                    <a:gd name="T30" fmla="*/ 5 w 23"/>
                    <a:gd name="T31" fmla="*/ 7 h 16"/>
                    <a:gd name="T32" fmla="*/ 3 w 23"/>
                    <a:gd name="T33" fmla="*/ 3 h 16"/>
                    <a:gd name="T34" fmla="*/ 1 w 23"/>
                    <a:gd name="T35" fmla="*/ 2 h 16"/>
                    <a:gd name="T36" fmla="*/ 3 w 23"/>
                    <a:gd name="T37" fmla="*/ 1 h 16"/>
                    <a:gd name="T38" fmla="*/ 5 w 23"/>
                    <a:gd name="T39" fmla="*/ 1 h 16"/>
                    <a:gd name="T40" fmla="*/ 6 w 23"/>
                    <a:gd name="T41" fmla="*/ 1 h 16"/>
                    <a:gd name="T42" fmla="*/ 7 w 23"/>
                    <a:gd name="T43" fmla="*/ 1 h 16"/>
                    <a:gd name="T44" fmla="*/ 8 w 23"/>
                    <a:gd name="T45" fmla="*/ 1 h 16"/>
                    <a:gd name="T46" fmla="*/ 8 w 23"/>
                    <a:gd name="T47" fmla="*/ 3 h 16"/>
                    <a:gd name="T48" fmla="*/ 10 w 23"/>
                    <a:gd name="T49" fmla="*/ 2 h 16"/>
                    <a:gd name="T50" fmla="*/ 10 w 23"/>
                    <a:gd name="T51" fmla="*/ 2 h 16"/>
                    <a:gd name="T52" fmla="*/ 11 w 23"/>
                    <a:gd name="T53" fmla="*/ 1 h 16"/>
                    <a:gd name="T54" fmla="*/ 11 w 23"/>
                    <a:gd name="T55" fmla="*/ 2 h 16"/>
                    <a:gd name="T56" fmla="*/ 10 w 23"/>
                    <a:gd name="T57" fmla="*/ 4 h 16"/>
                    <a:gd name="T58" fmla="*/ 9 w 23"/>
                    <a:gd name="T59" fmla="*/ 5 h 16"/>
                    <a:gd name="T60" fmla="*/ 10 w 23"/>
                    <a:gd name="T61" fmla="*/ 4 h 16"/>
                    <a:gd name="T62" fmla="*/ 10 w 23"/>
                    <a:gd name="T63" fmla="*/ 7 h 16"/>
                    <a:gd name="T64" fmla="*/ 13 w 23"/>
                    <a:gd name="T65" fmla="*/ 6 h 16"/>
                    <a:gd name="T66" fmla="*/ 11 w 23"/>
                    <a:gd name="T67" fmla="*/ 9 h 16"/>
                    <a:gd name="T68" fmla="*/ 12 w 23"/>
                    <a:gd name="T69" fmla="*/ 8 h 16"/>
                    <a:gd name="T70" fmla="*/ 13 w 23"/>
                    <a:gd name="T71" fmla="*/ 7 h 16"/>
                    <a:gd name="T72" fmla="*/ 12 w 23"/>
                    <a:gd name="T73" fmla="*/ 9 h 16"/>
                    <a:gd name="T74" fmla="*/ 14 w 23"/>
                    <a:gd name="T75" fmla="*/ 9 h 16"/>
                    <a:gd name="T76" fmla="*/ 14 w 23"/>
                    <a:gd name="T77" fmla="*/ 9 h 16"/>
                    <a:gd name="T78" fmla="*/ 14 w 23"/>
                    <a:gd name="T79" fmla="*/ 10 h 16"/>
                    <a:gd name="T80" fmla="*/ 16 w 23"/>
                    <a:gd name="T81" fmla="*/ 9 h 16"/>
                    <a:gd name="T82" fmla="*/ 17 w 23"/>
                    <a:gd name="T83" fmla="*/ 9 h 16"/>
                    <a:gd name="T84" fmla="*/ 16 w 23"/>
                    <a:gd name="T85" fmla="*/ 10 h 16"/>
                    <a:gd name="T86" fmla="*/ 18 w 23"/>
                    <a:gd name="T87" fmla="*/ 8 h 16"/>
                    <a:gd name="T88" fmla="*/ 18 w 23"/>
                    <a:gd name="T89" fmla="*/ 9 h 16"/>
                    <a:gd name="T90" fmla="*/ 19 w 23"/>
                    <a:gd name="T91" fmla="*/ 8 h 16"/>
                    <a:gd name="T92" fmla="*/ 20 w 23"/>
                    <a:gd name="T93" fmla="*/ 9 h 16"/>
                    <a:gd name="T94" fmla="*/ 21 w 23"/>
                    <a:gd name="T95" fmla="*/ 11 h 16"/>
                    <a:gd name="T96" fmla="*/ 22 w 23"/>
                    <a:gd name="T97" fmla="*/ 9 h 16"/>
                    <a:gd name="T98" fmla="*/ 21 w 23"/>
                    <a:gd name="T99" fmla="*/ 11 h 16"/>
                    <a:gd name="T100" fmla="*/ 8 w 23"/>
                    <a:gd name="T101" fmla="*/ 5 h 16"/>
                    <a:gd name="T102" fmla="*/ 9 w 23"/>
                    <a:gd name="T103" fmla="*/ 5 h 16"/>
                    <a:gd name="T104" fmla="*/ 7 w 23"/>
                    <a:gd name="T105" fmla="*/ 7 h 16"/>
                    <a:gd name="T106" fmla="*/ 17 w 23"/>
                    <a:gd name="T10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16">
                      <a:moveTo>
                        <a:pt x="22" y="13"/>
                      </a:moveTo>
                      <a:cubicBezTo>
                        <a:pt x="21" y="14"/>
                        <a:pt x="19" y="15"/>
                        <a:pt x="19" y="15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19" y="15"/>
                        <a:pt x="19" y="14"/>
                        <a:pt x="18" y="15"/>
                      </a:cubicBezTo>
                      <a:cubicBezTo>
                        <a:pt x="19" y="14"/>
                        <a:pt x="17" y="16"/>
                        <a:pt x="19" y="14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8" y="14"/>
                        <a:pt x="18" y="15"/>
                        <a:pt x="17" y="15"/>
                      </a:cubicBezTo>
                      <a:cubicBezTo>
                        <a:pt x="17" y="15"/>
                        <a:pt x="18" y="14"/>
                        <a:pt x="17" y="15"/>
                      </a:cubicBezTo>
                      <a:cubicBezTo>
                        <a:pt x="18" y="14"/>
                        <a:pt x="17" y="15"/>
                        <a:pt x="18" y="14"/>
                      </a:cubicBezTo>
                      <a:cubicBezTo>
                        <a:pt x="17" y="14"/>
                        <a:pt x="16" y="16"/>
                        <a:pt x="17" y="14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7" y="14"/>
                      </a:cubicBezTo>
                      <a:cubicBezTo>
                        <a:pt x="16" y="15"/>
                        <a:pt x="15" y="15"/>
                        <a:pt x="16" y="14"/>
                      </a:cubicBezTo>
                      <a:cubicBezTo>
                        <a:pt x="15" y="15"/>
                        <a:pt x="16" y="14"/>
                        <a:pt x="15" y="14"/>
                      </a:cubicBezTo>
                      <a:cubicBezTo>
                        <a:pt x="15" y="15"/>
                        <a:pt x="16" y="13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4"/>
                        <a:pt x="16" y="13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4"/>
                        <a:pt x="15" y="13"/>
                        <a:pt x="14" y="14"/>
                      </a:cubicBezTo>
                      <a:cubicBezTo>
                        <a:pt x="15" y="13"/>
                        <a:pt x="15" y="13"/>
                        <a:pt x="16" y="12"/>
                      </a:cubicBezTo>
                      <a:cubicBezTo>
                        <a:pt x="16" y="11"/>
                        <a:pt x="15" y="13"/>
                        <a:pt x="15" y="12"/>
                      </a:cubicBezTo>
                      <a:cubicBezTo>
                        <a:pt x="15" y="13"/>
                        <a:pt x="15" y="13"/>
                        <a:pt x="15" y="14"/>
                      </a:cubicBezTo>
                      <a:cubicBezTo>
                        <a:pt x="14" y="15"/>
                        <a:pt x="15" y="13"/>
                        <a:pt x="15" y="13"/>
                      </a:cubicBezTo>
                      <a:cubicBezTo>
                        <a:pt x="14" y="15"/>
                        <a:pt x="14" y="14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5" y="13"/>
                        <a:pt x="13" y="14"/>
                        <a:pt x="13" y="14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3"/>
                        <a:pt x="13" y="13"/>
                        <a:pt x="13" y="14"/>
                      </a:cubicBezTo>
                      <a:cubicBezTo>
                        <a:pt x="13" y="14"/>
                        <a:pt x="13" y="13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3" y="14"/>
                        <a:pt x="14" y="13"/>
                      </a:cubicBezTo>
                      <a:cubicBezTo>
                        <a:pt x="13" y="13"/>
                        <a:pt x="13" y="13"/>
                        <a:pt x="13" y="14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4" y="11"/>
                        <a:pt x="14" y="12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3"/>
                        <a:pt x="13" y="12"/>
                        <a:pt x="12" y="13"/>
                      </a:cubicBezTo>
                      <a:cubicBezTo>
                        <a:pt x="13" y="12"/>
                        <a:pt x="12" y="13"/>
                        <a:pt x="12" y="12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2" y="11"/>
                        <a:pt x="11" y="13"/>
                        <a:pt x="11" y="13"/>
                      </a:cubicBezTo>
                      <a:cubicBezTo>
                        <a:pt x="13" y="11"/>
                        <a:pt x="10" y="14"/>
                        <a:pt x="12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1" y="12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3"/>
                        <a:pt x="9" y="13"/>
                        <a:pt x="10" y="12"/>
                      </a:cubicBezTo>
                      <a:cubicBezTo>
                        <a:pt x="10" y="12"/>
                        <a:pt x="10" y="13"/>
                        <a:pt x="9" y="13"/>
                      </a:cubicBezTo>
                      <a:cubicBezTo>
                        <a:pt x="9" y="13"/>
                        <a:pt x="11" y="11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9" y="13"/>
                        <a:pt x="10" y="11"/>
                        <a:pt x="9" y="12"/>
                      </a:cubicBezTo>
                      <a:cubicBezTo>
                        <a:pt x="10" y="11"/>
                        <a:pt x="9" y="13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9" y="12"/>
                        <a:pt x="8" y="12"/>
                        <a:pt x="9" y="11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1"/>
                        <a:pt x="9" y="11"/>
                        <a:pt x="10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9" y="11"/>
                        <a:pt x="8" y="12"/>
                        <a:pt x="8" y="12"/>
                      </a:cubicBezTo>
                      <a:cubicBezTo>
                        <a:pt x="10" y="10"/>
                        <a:pt x="8" y="13"/>
                        <a:pt x="8" y="12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9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9" y="10"/>
                        <a:pt x="8" y="11"/>
                      </a:cubicBezTo>
                      <a:cubicBezTo>
                        <a:pt x="8" y="11"/>
                        <a:pt x="8" y="10"/>
                        <a:pt x="9" y="10"/>
                      </a:cubicBezTo>
                      <a:cubicBezTo>
                        <a:pt x="8" y="11"/>
                        <a:pt x="7" y="12"/>
                        <a:pt x="9" y="10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7" y="11"/>
                        <a:pt x="8" y="10"/>
                      </a:cubicBezTo>
                      <a:cubicBezTo>
                        <a:pt x="8" y="10"/>
                        <a:pt x="7" y="10"/>
                        <a:pt x="8" y="10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7" y="11"/>
                        <a:pt x="8" y="9"/>
                        <a:pt x="8" y="9"/>
                      </a:cubicBezTo>
                      <a:cubicBezTo>
                        <a:pt x="6" y="11"/>
                        <a:pt x="8" y="9"/>
                        <a:pt x="6" y="11"/>
                      </a:cubicBezTo>
                      <a:cubicBezTo>
                        <a:pt x="8" y="8"/>
                        <a:pt x="5" y="11"/>
                        <a:pt x="7" y="9"/>
                      </a:cubicBezTo>
                      <a:cubicBezTo>
                        <a:pt x="4" y="11"/>
                        <a:pt x="6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9"/>
                      </a:cubicBezTo>
                      <a:cubicBezTo>
                        <a:pt x="5" y="8"/>
                        <a:pt x="4" y="9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4" y="8"/>
                        <a:pt x="4" y="8"/>
                        <a:pt x="5" y="7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4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4" y="6"/>
                        <a:pt x="4" y="5"/>
                      </a:cubicBezTo>
                      <a:cubicBezTo>
                        <a:pt x="3" y="6"/>
                        <a:pt x="2" y="6"/>
                        <a:pt x="3" y="5"/>
                      </a:cubicBezTo>
                      <a:cubicBezTo>
                        <a:pt x="1" y="6"/>
                        <a:pt x="1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6" y="1"/>
                        <a:pt x="4" y="2"/>
                      </a:cubicBezTo>
                      <a:cubicBezTo>
                        <a:pt x="5" y="2"/>
                        <a:pt x="5" y="2"/>
                        <a:pt x="7" y="1"/>
                      </a:cubicBezTo>
                      <a:cubicBezTo>
                        <a:pt x="5" y="2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8" y="1"/>
                      </a:cubicBezTo>
                      <a:cubicBezTo>
                        <a:pt x="7" y="2"/>
                        <a:pt x="9" y="0"/>
                        <a:pt x="10" y="0"/>
                      </a:cubicBezTo>
                      <a:cubicBezTo>
                        <a:pt x="7" y="3"/>
                        <a:pt x="8" y="2"/>
                        <a:pt x="7" y="3"/>
                      </a:cubicBezTo>
                      <a:cubicBezTo>
                        <a:pt x="8" y="2"/>
                        <a:pt x="8" y="3"/>
                        <a:pt x="8" y="2"/>
                      </a:cubicBezTo>
                      <a:cubicBezTo>
                        <a:pt x="8" y="2"/>
                        <a:pt x="7" y="4"/>
                        <a:pt x="8" y="2"/>
                      </a:cubicBezTo>
                      <a:cubicBezTo>
                        <a:pt x="8" y="2"/>
                        <a:pt x="7" y="4"/>
                        <a:pt x="7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1"/>
                        <a:pt x="9" y="2"/>
                        <a:pt x="10" y="1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4"/>
                        <a:pt x="10" y="2"/>
                        <a:pt x="10" y="1"/>
                      </a:cubicBezTo>
                      <a:cubicBezTo>
                        <a:pt x="9" y="2"/>
                        <a:pt x="10" y="1"/>
                        <a:pt x="11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3"/>
                        <a:pt x="9" y="3"/>
                      </a:cubicBezTo>
                      <a:cubicBezTo>
                        <a:pt x="9" y="3"/>
                        <a:pt x="11" y="1"/>
                        <a:pt x="11" y="1"/>
                      </a:cubicBezTo>
                      <a:cubicBezTo>
                        <a:pt x="12" y="0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0" y="3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10" y="2"/>
                        <a:pt x="11" y="1"/>
                        <a:pt x="10" y="2"/>
                      </a:cubicBezTo>
                      <a:cubicBezTo>
                        <a:pt x="11" y="1"/>
                        <a:pt x="10" y="3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1" y="2"/>
                        <a:pt x="12" y="1"/>
                      </a:cubicBezTo>
                      <a:cubicBezTo>
                        <a:pt x="11" y="3"/>
                        <a:pt x="11" y="2"/>
                        <a:pt x="10" y="3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5"/>
                        <a:pt x="9" y="4"/>
                        <a:pt x="9" y="5"/>
                      </a:cubicBezTo>
                      <a:cubicBezTo>
                        <a:pt x="9" y="5"/>
                        <a:pt x="10" y="4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5"/>
                        <a:pt x="10" y="5"/>
                      </a:cubicBezTo>
                      <a:cubicBezTo>
                        <a:pt x="10" y="5"/>
                        <a:pt x="9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0" y="5"/>
                        <a:pt x="11" y="4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2" y="3"/>
                        <a:pt x="11" y="4"/>
                        <a:pt x="13" y="3"/>
                      </a:cubicBezTo>
                      <a:cubicBezTo>
                        <a:pt x="12" y="4"/>
                        <a:pt x="11" y="5"/>
                        <a:pt x="10" y="7"/>
                      </a:cubicBezTo>
                      <a:cubicBezTo>
                        <a:pt x="11" y="7"/>
                        <a:pt x="10" y="8"/>
                        <a:pt x="11" y="8"/>
                      </a:cubicBezTo>
                      <a:cubicBezTo>
                        <a:pt x="11" y="8"/>
                        <a:pt x="12" y="6"/>
                        <a:pt x="12" y="7"/>
                      </a:cubicBezTo>
                      <a:cubicBezTo>
                        <a:pt x="12" y="7"/>
                        <a:pt x="12" y="6"/>
                        <a:pt x="13" y="6"/>
                      </a:cubicBezTo>
                      <a:cubicBezTo>
                        <a:pt x="13" y="6"/>
                        <a:pt x="14" y="5"/>
                        <a:pt x="12" y="7"/>
                      </a:cubicBezTo>
                      <a:cubicBezTo>
                        <a:pt x="13" y="6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6"/>
                        <a:pt x="12" y="7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8"/>
                        <a:pt x="12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2" y="8"/>
                        <a:pt x="13" y="7"/>
                        <a:pt x="13" y="6"/>
                      </a:cubicBezTo>
                      <a:cubicBezTo>
                        <a:pt x="13" y="6"/>
                        <a:pt x="12" y="8"/>
                        <a:pt x="13" y="7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3" y="7"/>
                        <a:pt x="12" y="8"/>
                        <a:pt x="13" y="7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3" y="7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2" y="9"/>
                        <a:pt x="13" y="8"/>
                      </a:cubicBezTo>
                      <a:cubicBezTo>
                        <a:pt x="13" y="8"/>
                        <a:pt x="13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7"/>
                        <a:pt x="13" y="8"/>
                        <a:pt x="14" y="7"/>
                      </a:cubicBezTo>
                      <a:cubicBezTo>
                        <a:pt x="13" y="8"/>
                        <a:pt x="14" y="6"/>
                        <a:pt x="13" y="8"/>
                      </a:cubicBezTo>
                      <a:cubicBezTo>
                        <a:pt x="13" y="8"/>
                        <a:pt x="14" y="7"/>
                        <a:pt x="14" y="7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5" y="6"/>
                        <a:pt x="13" y="9"/>
                        <a:pt x="14" y="8"/>
                      </a:cubicBez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10"/>
                        <a:pt x="13" y="11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3" y="11"/>
                      </a:cubicBezTo>
                      <a:cubicBezTo>
                        <a:pt x="14" y="11"/>
                        <a:pt x="15" y="9"/>
                        <a:pt x="14" y="11"/>
                      </a:cubicBezTo>
                      <a:cubicBezTo>
                        <a:pt x="14" y="10"/>
                        <a:pt x="14" y="10"/>
                        <a:pt x="14" y="9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8"/>
                        <a:pt x="14" y="10"/>
                        <a:pt x="14" y="10"/>
                      </a:cubicBezTo>
                      <a:cubicBezTo>
                        <a:pt x="14" y="11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4" y="11"/>
                        <a:pt x="14" y="10"/>
                        <a:pt x="15" y="9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6" y="9"/>
                        <a:pt x="15" y="10"/>
                        <a:pt x="15" y="10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6" y="9"/>
                        <a:pt x="15" y="11"/>
                      </a:cubicBezTo>
                      <a:cubicBezTo>
                        <a:pt x="16" y="10"/>
                        <a:pt x="16" y="9"/>
                        <a:pt x="15" y="10"/>
                      </a:cubicBezTo>
                      <a:cubicBezTo>
                        <a:pt x="16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5" y="10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0"/>
                        <a:pt x="17" y="10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6" y="11"/>
                        <a:pt x="17" y="9"/>
                        <a:pt x="16" y="10"/>
                      </a:cubicBezTo>
                      <a:cubicBezTo>
                        <a:pt x="16" y="10"/>
                        <a:pt x="17" y="10"/>
                        <a:pt x="17" y="8"/>
                      </a:cubicBezTo>
                      <a:cubicBezTo>
                        <a:pt x="16" y="10"/>
                        <a:pt x="18" y="8"/>
                        <a:pt x="17" y="9"/>
                      </a:cubicBezTo>
                      <a:cubicBezTo>
                        <a:pt x="17" y="9"/>
                        <a:pt x="18" y="9"/>
                        <a:pt x="18" y="8"/>
                      </a:cubicBezTo>
                      <a:cubicBezTo>
                        <a:pt x="18" y="8"/>
                        <a:pt x="17" y="9"/>
                        <a:pt x="17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7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8" y="8"/>
                        <a:pt x="18" y="9"/>
                        <a:pt x="18" y="9"/>
                      </a:cubicBezTo>
                      <a:cubicBezTo>
                        <a:pt x="19" y="7"/>
                        <a:pt x="18" y="9"/>
                        <a:pt x="19" y="8"/>
                      </a:cubicBezTo>
                      <a:cubicBezTo>
                        <a:pt x="19" y="8"/>
                        <a:pt x="19" y="8"/>
                        <a:pt x="18" y="9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9"/>
                        <a:pt x="19" y="8"/>
                        <a:pt x="18" y="9"/>
                      </a:cubicBezTo>
                      <a:cubicBezTo>
                        <a:pt x="17" y="10"/>
                        <a:pt x="20" y="6"/>
                        <a:pt x="19" y="8"/>
                      </a:cubicBezTo>
                      <a:cubicBezTo>
                        <a:pt x="20" y="6"/>
                        <a:pt x="19" y="9"/>
                        <a:pt x="20" y="8"/>
                      </a:cubicBezTo>
                      <a:cubicBezTo>
                        <a:pt x="19" y="8"/>
                        <a:pt x="19" y="9"/>
                        <a:pt x="18" y="10"/>
                      </a:cubicBezTo>
                      <a:cubicBezTo>
                        <a:pt x="18" y="10"/>
                        <a:pt x="19" y="9"/>
                        <a:pt x="19" y="8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9"/>
                        <a:pt x="20" y="9"/>
                        <a:pt x="19" y="9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10"/>
                        <a:pt x="20" y="9"/>
                        <a:pt x="20" y="9"/>
                      </a:cubicBezTo>
                      <a:cubicBezTo>
                        <a:pt x="19" y="10"/>
                        <a:pt x="19" y="10"/>
                        <a:pt x="19" y="11"/>
                      </a:cubicBezTo>
                      <a:cubicBezTo>
                        <a:pt x="20" y="10"/>
                        <a:pt x="19" y="11"/>
                        <a:pt x="20" y="10"/>
                      </a:cubicBezTo>
                      <a:cubicBezTo>
                        <a:pt x="19" y="12"/>
                        <a:pt x="21" y="11"/>
                        <a:pt x="21" y="11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1" y="11"/>
                        <a:pt x="22" y="9"/>
                        <a:pt x="21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10"/>
                        <a:pt x="22" y="9"/>
                        <a:pt x="22" y="9"/>
                      </a:cubicBezTo>
                      <a:cubicBezTo>
                        <a:pt x="21" y="10"/>
                        <a:pt x="22" y="10"/>
                        <a:pt x="22" y="9"/>
                      </a:cubicBezTo>
                      <a:cubicBezTo>
                        <a:pt x="23" y="8"/>
                        <a:pt x="22" y="10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2" y="9"/>
                        <a:pt x="22" y="10"/>
                      </a:cubicBezTo>
                      <a:cubicBezTo>
                        <a:pt x="22" y="9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2" y="10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1" y="11"/>
                        <a:pt x="22" y="11"/>
                        <a:pt x="22" y="10"/>
                      </a:cubicBezTo>
                      <a:cubicBezTo>
                        <a:pt x="22" y="11"/>
                        <a:pt x="23" y="9"/>
                        <a:pt x="22" y="11"/>
                      </a:cubicBezTo>
                      <a:cubicBezTo>
                        <a:pt x="23" y="10"/>
                        <a:pt x="22" y="12"/>
                        <a:pt x="23" y="10"/>
                      </a:cubicBezTo>
                      <a:cubicBezTo>
                        <a:pt x="23" y="10"/>
                        <a:pt x="22" y="12"/>
                        <a:pt x="22" y="13"/>
                      </a:cubicBezTo>
                      <a:close/>
                      <a:moveTo>
                        <a:pt x="7" y="6"/>
                      </a:move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6"/>
                        <a:pt x="7" y="7"/>
                        <a:pt x="7" y="6"/>
                      </a:cubicBezTo>
                      <a:close/>
                      <a:moveTo>
                        <a:pt x="9" y="5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7" y="6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lose/>
                      <a:moveTo>
                        <a:pt x="8" y="6"/>
                      </a:moveTo>
                      <a:cubicBezTo>
                        <a:pt x="8" y="6"/>
                        <a:pt x="7" y="7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8" y="6"/>
                      </a:cubicBezTo>
                      <a:close/>
                      <a:moveTo>
                        <a:pt x="15" y="10"/>
                      </a:move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4" y="12"/>
                        <a:pt x="16" y="9"/>
                        <a:pt x="15" y="10"/>
                      </a:cubicBezTo>
                      <a:close/>
                      <a:moveTo>
                        <a:pt x="16" y="12"/>
                      </a:moveTo>
                      <a:cubicBezTo>
                        <a:pt x="16" y="11"/>
                        <a:pt x="17" y="10"/>
                        <a:pt x="17" y="10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lose/>
                    </a:path>
                  </a:pathLst>
                </a:custGeom>
                <a:solidFill>
                  <a:srgbClr val="FF5E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7"/>
                <p:cNvSpPr>
                  <a:spLocks/>
                </p:cNvSpPr>
                <p:nvPr/>
              </p:nvSpPr>
              <p:spPr bwMode="auto">
                <a:xfrm rot="976095">
                  <a:off x="4971118" y="1823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65"/>
                <p:cNvSpPr>
                  <a:spLocks/>
                </p:cNvSpPr>
                <p:nvPr/>
              </p:nvSpPr>
              <p:spPr bwMode="auto">
                <a:xfrm rot="976095">
                  <a:off x="5061468" y="1783733"/>
                  <a:ext cx="37854" cy="5047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1 h 3"/>
                    <a:gd name="T4" fmla="*/ 1 w 2"/>
                    <a:gd name="T5" fmla="*/ 1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68"/>
                <p:cNvSpPr>
                  <a:spLocks/>
                </p:cNvSpPr>
                <p:nvPr/>
              </p:nvSpPr>
              <p:spPr bwMode="auto">
                <a:xfrm rot="976095">
                  <a:off x="5216144" y="1937443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69"/>
                <p:cNvSpPr>
                  <a:spLocks/>
                </p:cNvSpPr>
                <p:nvPr/>
              </p:nvSpPr>
              <p:spPr bwMode="auto">
                <a:xfrm rot="976095">
                  <a:off x="5223214" y="1919525"/>
                  <a:ext cx="18929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5529346" y="1631642"/>
                <a:ext cx="271290" cy="334380"/>
                <a:chOff x="5529346" y="1631642"/>
                <a:chExt cx="271290" cy="334380"/>
              </a:xfrm>
            </p:grpSpPr>
            <p:sp>
              <p:nvSpPr>
                <p:cNvPr id="122" name="Freeform 70"/>
                <p:cNvSpPr>
                  <a:spLocks/>
                </p:cNvSpPr>
                <p:nvPr/>
              </p:nvSpPr>
              <p:spPr bwMode="auto">
                <a:xfrm rot="976095">
                  <a:off x="5690615" y="1707863"/>
                  <a:ext cx="63090" cy="37854"/>
                </a:xfrm>
                <a:custGeom>
                  <a:avLst/>
                  <a:gdLst>
                    <a:gd name="T0" fmla="*/ 1 w 4"/>
                    <a:gd name="T1" fmla="*/ 2 h 2"/>
                    <a:gd name="T2" fmla="*/ 2 w 4"/>
                    <a:gd name="T3" fmla="*/ 1 h 2"/>
                    <a:gd name="T4" fmla="*/ 2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4" y="0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71"/>
                <p:cNvSpPr>
                  <a:spLocks noEditPoints="1"/>
                </p:cNvSpPr>
                <p:nvPr/>
              </p:nvSpPr>
              <p:spPr bwMode="auto">
                <a:xfrm rot="976095">
                  <a:off x="5529346" y="1631642"/>
                  <a:ext cx="271290" cy="334380"/>
                </a:xfrm>
                <a:custGeom>
                  <a:avLst/>
                  <a:gdLst>
                    <a:gd name="T0" fmla="*/ 13 w 16"/>
                    <a:gd name="T1" fmla="*/ 17 h 20"/>
                    <a:gd name="T2" fmla="*/ 11 w 16"/>
                    <a:gd name="T3" fmla="*/ 17 h 20"/>
                    <a:gd name="T4" fmla="*/ 9 w 16"/>
                    <a:gd name="T5" fmla="*/ 16 h 20"/>
                    <a:gd name="T6" fmla="*/ 7 w 16"/>
                    <a:gd name="T7" fmla="*/ 16 h 20"/>
                    <a:gd name="T8" fmla="*/ 7 w 16"/>
                    <a:gd name="T9" fmla="*/ 16 h 20"/>
                    <a:gd name="T10" fmla="*/ 6 w 16"/>
                    <a:gd name="T11" fmla="*/ 15 h 20"/>
                    <a:gd name="T12" fmla="*/ 9 w 16"/>
                    <a:gd name="T13" fmla="*/ 13 h 20"/>
                    <a:gd name="T14" fmla="*/ 5 w 16"/>
                    <a:gd name="T15" fmla="*/ 13 h 20"/>
                    <a:gd name="T16" fmla="*/ 5 w 16"/>
                    <a:gd name="T17" fmla="*/ 12 h 20"/>
                    <a:gd name="T18" fmla="*/ 5 w 16"/>
                    <a:gd name="T19" fmla="*/ 11 h 20"/>
                    <a:gd name="T20" fmla="*/ 5 w 16"/>
                    <a:gd name="T21" fmla="*/ 11 h 20"/>
                    <a:gd name="T22" fmla="*/ 3 w 16"/>
                    <a:gd name="T23" fmla="*/ 11 h 20"/>
                    <a:gd name="T24" fmla="*/ 5 w 16"/>
                    <a:gd name="T25" fmla="*/ 9 h 20"/>
                    <a:gd name="T26" fmla="*/ 5 w 16"/>
                    <a:gd name="T27" fmla="*/ 9 h 20"/>
                    <a:gd name="T28" fmla="*/ 2 w 16"/>
                    <a:gd name="T29" fmla="*/ 8 h 20"/>
                    <a:gd name="T30" fmla="*/ 7 w 16"/>
                    <a:gd name="T31" fmla="*/ 8 h 20"/>
                    <a:gd name="T32" fmla="*/ 6 w 16"/>
                    <a:gd name="T33" fmla="*/ 8 h 20"/>
                    <a:gd name="T34" fmla="*/ 5 w 16"/>
                    <a:gd name="T35" fmla="*/ 7 h 20"/>
                    <a:gd name="T36" fmla="*/ 7 w 16"/>
                    <a:gd name="T37" fmla="*/ 6 h 20"/>
                    <a:gd name="T38" fmla="*/ 2 w 16"/>
                    <a:gd name="T39" fmla="*/ 7 h 20"/>
                    <a:gd name="T40" fmla="*/ 3 w 16"/>
                    <a:gd name="T41" fmla="*/ 6 h 20"/>
                    <a:gd name="T42" fmla="*/ 3 w 16"/>
                    <a:gd name="T43" fmla="*/ 3 h 20"/>
                    <a:gd name="T44" fmla="*/ 5 w 16"/>
                    <a:gd name="T45" fmla="*/ 2 h 20"/>
                    <a:gd name="T46" fmla="*/ 5 w 16"/>
                    <a:gd name="T47" fmla="*/ 1 h 20"/>
                    <a:gd name="T48" fmla="*/ 9 w 16"/>
                    <a:gd name="T49" fmla="*/ 3 h 20"/>
                    <a:gd name="T50" fmla="*/ 9 w 16"/>
                    <a:gd name="T51" fmla="*/ 4 h 20"/>
                    <a:gd name="T52" fmla="*/ 10 w 16"/>
                    <a:gd name="T53" fmla="*/ 3 h 20"/>
                    <a:gd name="T54" fmla="*/ 12 w 16"/>
                    <a:gd name="T55" fmla="*/ 3 h 20"/>
                    <a:gd name="T56" fmla="*/ 7 w 16"/>
                    <a:gd name="T57" fmla="*/ 6 h 20"/>
                    <a:gd name="T58" fmla="*/ 7 w 16"/>
                    <a:gd name="T59" fmla="*/ 7 h 20"/>
                    <a:gd name="T60" fmla="*/ 10 w 16"/>
                    <a:gd name="T61" fmla="*/ 5 h 20"/>
                    <a:gd name="T62" fmla="*/ 8 w 16"/>
                    <a:gd name="T63" fmla="*/ 9 h 20"/>
                    <a:gd name="T64" fmla="*/ 11 w 16"/>
                    <a:gd name="T65" fmla="*/ 8 h 20"/>
                    <a:gd name="T66" fmla="*/ 11 w 16"/>
                    <a:gd name="T67" fmla="*/ 9 h 20"/>
                    <a:gd name="T68" fmla="*/ 8 w 16"/>
                    <a:gd name="T69" fmla="*/ 10 h 20"/>
                    <a:gd name="T70" fmla="*/ 8 w 16"/>
                    <a:gd name="T71" fmla="*/ 10 h 20"/>
                    <a:gd name="T72" fmla="*/ 11 w 16"/>
                    <a:gd name="T73" fmla="*/ 9 h 20"/>
                    <a:gd name="T74" fmla="*/ 11 w 16"/>
                    <a:gd name="T75" fmla="*/ 11 h 20"/>
                    <a:gd name="T76" fmla="*/ 9 w 16"/>
                    <a:gd name="T77" fmla="*/ 12 h 20"/>
                    <a:gd name="T78" fmla="*/ 9 w 16"/>
                    <a:gd name="T79" fmla="*/ 12 h 20"/>
                    <a:gd name="T80" fmla="*/ 10 w 16"/>
                    <a:gd name="T81" fmla="*/ 12 h 20"/>
                    <a:gd name="T82" fmla="*/ 11 w 16"/>
                    <a:gd name="T83" fmla="*/ 12 h 20"/>
                    <a:gd name="T84" fmla="*/ 13 w 16"/>
                    <a:gd name="T85" fmla="*/ 12 h 20"/>
                    <a:gd name="T86" fmla="*/ 14 w 16"/>
                    <a:gd name="T87" fmla="*/ 12 h 20"/>
                    <a:gd name="T88" fmla="*/ 13 w 16"/>
                    <a:gd name="T89" fmla="*/ 12 h 20"/>
                    <a:gd name="T90" fmla="*/ 13 w 16"/>
                    <a:gd name="T91" fmla="*/ 14 h 20"/>
                    <a:gd name="T92" fmla="*/ 15 w 16"/>
                    <a:gd name="T93" fmla="*/ 11 h 20"/>
                    <a:gd name="T94" fmla="*/ 14 w 16"/>
                    <a:gd name="T95" fmla="*/ 14 h 20"/>
                    <a:gd name="T96" fmla="*/ 15 w 16"/>
                    <a:gd name="T97" fmla="*/ 12 h 20"/>
                    <a:gd name="T98" fmla="*/ 15 w 16"/>
                    <a:gd name="T99" fmla="*/ 14 h 20"/>
                    <a:gd name="T100" fmla="*/ 7 w 16"/>
                    <a:gd name="T101" fmla="*/ 5 h 20"/>
                    <a:gd name="T102" fmla="*/ 8 w 16"/>
                    <a:gd name="T103" fmla="*/ 5 h 20"/>
                    <a:gd name="T104" fmla="*/ 5 w 16"/>
                    <a:gd name="T105" fmla="*/ 7 h 20"/>
                    <a:gd name="T106" fmla="*/ 12 w 16"/>
                    <a:gd name="T10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" h="20">
                      <a:moveTo>
                        <a:pt x="15" y="15"/>
                      </a:moveTo>
                      <a:cubicBezTo>
                        <a:pt x="15" y="16"/>
                        <a:pt x="14" y="18"/>
                        <a:pt x="13" y="18"/>
                      </a:cubicBezTo>
                      <a:cubicBezTo>
                        <a:pt x="14" y="18"/>
                        <a:pt x="14" y="18"/>
                        <a:pt x="14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9"/>
                      </a:cubicBezTo>
                      <a:cubicBezTo>
                        <a:pt x="13" y="17"/>
                        <a:pt x="12" y="20"/>
                        <a:pt x="13" y="17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2" y="17"/>
                        <a:pt x="12" y="18"/>
                        <a:pt x="11" y="19"/>
                      </a:cubicBezTo>
                      <a:cubicBezTo>
                        <a:pt x="11" y="19"/>
                        <a:pt x="12" y="17"/>
                        <a:pt x="11" y="18"/>
                      </a:cubicBezTo>
                      <a:cubicBezTo>
                        <a:pt x="12" y="17"/>
                        <a:pt x="11" y="19"/>
                        <a:pt x="11" y="17"/>
                      </a:cubicBezTo>
                      <a:cubicBezTo>
                        <a:pt x="11" y="18"/>
                        <a:pt x="10" y="19"/>
                        <a:pt x="11" y="17"/>
                      </a:cubicBezTo>
                      <a:cubicBezTo>
                        <a:pt x="11" y="17"/>
                        <a:pt x="10" y="18"/>
                        <a:pt x="11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7"/>
                        <a:pt x="10" y="18"/>
                        <a:pt x="10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9" y="17"/>
                        <a:pt x="9" y="18"/>
                        <a:pt x="9" y="17"/>
                      </a:cubicBezTo>
                      <a:cubicBezTo>
                        <a:pt x="8" y="18"/>
                        <a:pt x="9" y="16"/>
                        <a:pt x="9" y="16"/>
                      </a:cubicBezTo>
                      <a:cubicBezTo>
                        <a:pt x="8" y="17"/>
                        <a:pt x="10" y="16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6"/>
                        <a:pt x="9" y="16"/>
                      </a:cubicBezTo>
                      <a:cubicBezTo>
                        <a:pt x="9" y="16"/>
                        <a:pt x="8" y="16"/>
                        <a:pt x="8" y="17"/>
                      </a:cubicBezTo>
                      <a:cubicBezTo>
                        <a:pt x="8" y="16"/>
                        <a:pt x="9" y="16"/>
                        <a:pt x="9" y="15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ubicBezTo>
                        <a:pt x="10" y="14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6"/>
                      </a:cubicBezTo>
                      <a:cubicBezTo>
                        <a:pt x="7" y="17"/>
                        <a:pt x="9" y="15"/>
                        <a:pt x="8" y="15"/>
                      </a:cubicBezTo>
                      <a:cubicBezTo>
                        <a:pt x="7" y="16"/>
                        <a:pt x="7" y="15"/>
                        <a:pt x="8" y="15"/>
                      </a:cubicBezTo>
                      <a:cubicBezTo>
                        <a:pt x="8" y="15"/>
                        <a:pt x="7" y="16"/>
                        <a:pt x="7" y="16"/>
                      </a:cubicBezTo>
                      <a:cubicBezTo>
                        <a:pt x="8" y="15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8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8" y="14"/>
                        <a:pt x="7" y="15"/>
                        <a:pt x="7" y="14"/>
                      </a:cubicBezTo>
                      <a:cubicBezTo>
                        <a:pt x="7" y="14"/>
                        <a:pt x="7" y="15"/>
                        <a:pt x="6" y="15"/>
                      </a:cubicBezTo>
                      <a:cubicBezTo>
                        <a:pt x="6" y="15"/>
                        <a:pt x="7" y="14"/>
                        <a:pt x="6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6" y="15"/>
                        <a:pt x="7" y="14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4"/>
                        <a:pt x="7" y="14"/>
                        <a:pt x="6" y="14"/>
                      </a:cubicBezTo>
                      <a:cubicBezTo>
                        <a:pt x="8" y="14"/>
                        <a:pt x="8" y="14"/>
                        <a:pt x="9" y="13"/>
                      </a:cubicBezTo>
                      <a:cubicBezTo>
                        <a:pt x="8" y="13"/>
                        <a:pt x="8" y="14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6" y="14"/>
                        <a:pt x="7" y="13"/>
                        <a:pt x="6" y="14"/>
                      </a:cubicBezTo>
                      <a:cubicBezTo>
                        <a:pt x="7" y="13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2"/>
                        <a:pt x="5" y="13"/>
                        <a:pt x="5" y="13"/>
                      </a:cubicBezTo>
                      <a:cubicBezTo>
                        <a:pt x="7" y="12"/>
                        <a:pt x="4" y="14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3"/>
                        <a:pt x="5" y="12"/>
                        <a:pt x="3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6" y="11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5" y="11"/>
                      </a:cubicBezTo>
                      <a:cubicBezTo>
                        <a:pt x="3" y="12"/>
                        <a:pt x="5" y="11"/>
                        <a:pt x="3" y="12"/>
                      </a:cubicBezTo>
                      <a:cubicBezTo>
                        <a:pt x="5" y="11"/>
                        <a:pt x="3" y="12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4" y="11"/>
                      </a:cubicBezTo>
                      <a:cubicBezTo>
                        <a:pt x="4" y="11"/>
                        <a:pt x="3" y="11"/>
                        <a:pt x="4" y="11"/>
                      </a:cubicBezTo>
                      <a:cubicBezTo>
                        <a:pt x="6" y="10"/>
                        <a:pt x="2" y="11"/>
                        <a:pt x="3" y="11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4" y="10"/>
                        <a:pt x="4" y="11"/>
                        <a:pt x="4" y="10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5" y="10"/>
                        <a:pt x="3" y="10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3" y="10"/>
                        <a:pt x="3" y="10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4" y="9"/>
                        <a:pt x="4" y="10"/>
                        <a:pt x="3" y="10"/>
                      </a:cubicBezTo>
                      <a:cubicBezTo>
                        <a:pt x="4" y="9"/>
                        <a:pt x="3" y="10"/>
                        <a:pt x="5" y="9"/>
                      </a:cubicBezTo>
                      <a:cubicBezTo>
                        <a:pt x="4" y="9"/>
                        <a:pt x="3" y="10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3" y="10"/>
                        <a:pt x="4" y="9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2" y="10"/>
                        <a:pt x="5" y="8"/>
                        <a:pt x="3" y="9"/>
                      </a:cubicBezTo>
                      <a:cubicBezTo>
                        <a:pt x="6" y="8"/>
                        <a:pt x="2" y="9"/>
                        <a:pt x="4" y="8"/>
                      </a:cubicBezTo>
                      <a:cubicBezTo>
                        <a:pt x="1" y="9"/>
                        <a:pt x="4" y="7"/>
                        <a:pt x="2" y="8"/>
                      </a:cubicBezTo>
                      <a:cubicBezTo>
                        <a:pt x="2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8"/>
                      </a:cubicBezTo>
                      <a:cubicBezTo>
                        <a:pt x="3" y="7"/>
                        <a:pt x="2" y="8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6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8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6" y="7"/>
                        <a:pt x="7" y="7"/>
                      </a:cubicBezTo>
                      <a:cubicBezTo>
                        <a:pt x="7" y="6"/>
                        <a:pt x="4" y="7"/>
                        <a:pt x="6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0" y="7"/>
                        <a:pt x="3" y="7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1" y="5"/>
                      </a:cubicBezTo>
                      <a:cubicBezTo>
                        <a:pt x="3" y="6"/>
                        <a:pt x="2" y="5"/>
                        <a:pt x="3" y="6"/>
                      </a:cubicBezTo>
                      <a:cubicBezTo>
                        <a:pt x="3" y="6"/>
                        <a:pt x="2" y="5"/>
                        <a:pt x="1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5" y="4"/>
                        <a:pt x="4" y="3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3"/>
                        <a:pt x="5" y="4"/>
                        <a:pt x="5" y="2"/>
                      </a:cubicBezTo>
                      <a:cubicBezTo>
                        <a:pt x="5" y="2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1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2"/>
                        <a:pt x="10" y="2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9" y="3"/>
                        <a:pt x="8" y="3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8" y="4"/>
                        <a:pt x="10" y="3"/>
                        <a:pt x="10" y="2"/>
                      </a:cubicBezTo>
                      <a:cubicBezTo>
                        <a:pt x="9" y="3"/>
                        <a:pt x="10" y="2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10" y="3"/>
                        <a:pt x="11" y="3"/>
                      </a:cubicBezTo>
                      <a:cubicBezTo>
                        <a:pt x="12" y="2"/>
                        <a:pt x="10" y="3"/>
                        <a:pt x="9" y="3"/>
                      </a:cubicBezTo>
                      <a:cubicBezTo>
                        <a:pt x="9" y="3"/>
                        <a:pt x="9" y="4"/>
                        <a:pt x="10" y="3"/>
                      </a:cubicBezTo>
                      <a:cubicBezTo>
                        <a:pt x="10" y="3"/>
                        <a:pt x="9" y="4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1" y="3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0" y="4"/>
                        <a:pt x="11" y="4"/>
                        <a:pt x="9" y="4"/>
                      </a:cubicBezTo>
                      <a:cubicBezTo>
                        <a:pt x="9" y="5"/>
                        <a:pt x="9" y="5"/>
                        <a:pt x="7" y="6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10" y="4"/>
                        <a:pt x="8" y="5"/>
                        <a:pt x="10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8" y="6"/>
                        <a:pt x="8" y="5"/>
                        <a:pt x="7" y="6"/>
                      </a:cubicBezTo>
                      <a:cubicBezTo>
                        <a:pt x="8" y="5"/>
                        <a:pt x="9" y="5"/>
                        <a:pt x="10" y="4"/>
                      </a:cubicBezTo>
                      <a:cubicBezTo>
                        <a:pt x="11" y="4"/>
                        <a:pt x="10" y="5"/>
                        <a:pt x="10" y="5"/>
                      </a:cubicBezTo>
                      <a:cubicBezTo>
                        <a:pt x="9" y="5"/>
                        <a:pt x="8" y="6"/>
                        <a:pt x="8" y="6"/>
                      </a:cubicBezTo>
                      <a:cubicBezTo>
                        <a:pt x="7" y="6"/>
                        <a:pt x="8" y="6"/>
                        <a:pt x="7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9" y="6"/>
                        <a:pt x="8" y="6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6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9" y="6"/>
                        <a:pt x="10" y="5"/>
                      </a:cubicBezTo>
                      <a:cubicBezTo>
                        <a:pt x="10" y="5"/>
                        <a:pt x="10" y="6"/>
                        <a:pt x="10" y="5"/>
                      </a:cubicBezTo>
                      <a:cubicBezTo>
                        <a:pt x="10" y="5"/>
                        <a:pt x="10" y="6"/>
                        <a:pt x="9" y="6"/>
                      </a:cubicBezTo>
                      <a:cubicBezTo>
                        <a:pt x="11" y="5"/>
                        <a:pt x="10" y="6"/>
                        <a:pt x="12" y="6"/>
                      </a:cubicBezTo>
                      <a:cubicBezTo>
                        <a:pt x="11" y="6"/>
                        <a:pt x="9" y="7"/>
                        <a:pt x="8" y="8"/>
                      </a:cubicBezTo>
                      <a:cubicBezTo>
                        <a:pt x="8" y="8"/>
                        <a:pt x="7" y="9"/>
                        <a:pt x="8" y="9"/>
                      </a:cubicBezTo>
                      <a:cubicBezTo>
                        <a:pt x="8" y="9"/>
                        <a:pt x="10" y="8"/>
                        <a:pt x="9" y="9"/>
                      </a:cubicBezTo>
                      <a:cubicBezTo>
                        <a:pt x="9" y="8"/>
                        <a:pt x="10" y="8"/>
                        <a:pt x="10" y="8"/>
                      </a:cubicBezTo>
                      <a:cubicBezTo>
                        <a:pt x="10" y="8"/>
                        <a:pt x="12" y="8"/>
                        <a:pt x="10" y="9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1" y="8"/>
                        <a:pt x="9" y="9"/>
                        <a:pt x="10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9" y="9"/>
                        <a:pt x="9" y="9"/>
                        <a:pt x="8" y="10"/>
                      </a:cubicBezTo>
                      <a:cubicBezTo>
                        <a:pt x="8" y="9"/>
                        <a:pt x="10" y="9"/>
                        <a:pt x="11" y="9"/>
                      </a:cubicBezTo>
                      <a:cubicBezTo>
                        <a:pt x="11" y="9"/>
                        <a:pt x="9" y="9"/>
                        <a:pt x="9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10"/>
                        <a:pt x="8" y="10"/>
                        <a:pt x="9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8" y="10"/>
                        <a:pt x="8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9"/>
                        <a:pt x="9" y="10"/>
                        <a:pt x="10" y="9"/>
                      </a:cubicBezTo>
                      <a:cubicBezTo>
                        <a:pt x="8" y="10"/>
                        <a:pt x="9" y="10"/>
                        <a:pt x="8" y="10"/>
                      </a:cubicBezTo>
                      <a:cubicBezTo>
                        <a:pt x="8" y="10"/>
                        <a:pt x="10" y="9"/>
                        <a:pt x="8" y="10"/>
                      </a:cubicBezTo>
                      <a:cubicBezTo>
                        <a:pt x="7" y="10"/>
                        <a:pt x="10" y="10"/>
                        <a:pt x="9" y="10"/>
                      </a:cubicBezTo>
                      <a:cubicBezTo>
                        <a:pt x="11" y="9"/>
                        <a:pt x="8" y="10"/>
                        <a:pt x="10" y="10"/>
                      </a:cubicBezTo>
                      <a:cubicBezTo>
                        <a:pt x="10" y="10"/>
                        <a:pt x="9" y="10"/>
                        <a:pt x="8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10" y="9"/>
                        <a:pt x="9" y="10"/>
                        <a:pt x="11" y="9"/>
                      </a:cubicBezTo>
                      <a:cubicBezTo>
                        <a:pt x="9" y="10"/>
                        <a:pt x="11" y="9"/>
                        <a:pt x="10" y="10"/>
                      </a:cubicBezTo>
                      <a:cubicBezTo>
                        <a:pt x="10" y="10"/>
                        <a:pt x="10" y="10"/>
                        <a:pt x="11" y="9"/>
                      </a:cubicBezTo>
                      <a:cubicBezTo>
                        <a:pt x="11" y="10"/>
                        <a:pt x="9" y="10"/>
                        <a:pt x="10" y="10"/>
                      </a:cubicBezTo>
                      <a:cubicBezTo>
                        <a:pt x="12" y="9"/>
                        <a:pt x="9" y="11"/>
                        <a:pt x="11" y="10"/>
                      </a:cubicBezTo>
                      <a:cubicBezTo>
                        <a:pt x="11" y="10"/>
                        <a:pt x="10" y="10"/>
                        <a:pt x="9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8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10" y="12"/>
                        <a:pt x="8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0" y="11"/>
                      </a:cubicBezTo>
                      <a:cubicBezTo>
                        <a:pt x="11" y="11"/>
                        <a:pt x="9" y="12"/>
                        <a:pt x="9" y="12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1" y="12"/>
                      </a:cubicBezTo>
                      <a:cubicBezTo>
                        <a:pt x="11" y="12"/>
                        <a:pt x="10" y="12"/>
                        <a:pt x="9" y="13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0" y="12"/>
                        <a:pt x="10" y="13"/>
                        <a:pt x="10" y="12"/>
                      </a:cubicBezTo>
                      <a:cubicBezTo>
                        <a:pt x="9" y="13"/>
                        <a:pt x="11" y="12"/>
                        <a:pt x="9" y="13"/>
                      </a:cubicBezTo>
                      <a:cubicBezTo>
                        <a:pt x="10" y="12"/>
                        <a:pt x="11" y="12"/>
                        <a:pt x="10" y="13"/>
                      </a:cubicBezTo>
                      <a:cubicBezTo>
                        <a:pt x="11" y="12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3"/>
                        <a:pt x="12" y="12"/>
                        <a:pt x="9" y="13"/>
                      </a:cubicBezTo>
                      <a:cubicBezTo>
                        <a:pt x="10" y="13"/>
                        <a:pt x="10" y="14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0" y="13"/>
                        <a:pt x="12" y="12"/>
                        <a:pt x="10" y="13"/>
                      </a:cubicBezTo>
                      <a:cubicBezTo>
                        <a:pt x="11" y="13"/>
                        <a:pt x="11" y="13"/>
                        <a:pt x="13" y="12"/>
                      </a:cubicBezTo>
                      <a:cubicBezTo>
                        <a:pt x="11" y="13"/>
                        <a:pt x="13" y="12"/>
                        <a:pt x="12" y="12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1"/>
                        <a:pt x="13" y="12"/>
                        <a:pt x="14" y="12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1"/>
                        <a:pt x="13" y="12"/>
                        <a:pt x="14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4" y="12"/>
                        <a:pt x="13" y="13"/>
                      </a:cubicBezTo>
                      <a:cubicBezTo>
                        <a:pt x="12" y="13"/>
                        <a:pt x="16" y="10"/>
                        <a:pt x="14" y="12"/>
                      </a:cubicBezTo>
                      <a:cubicBezTo>
                        <a:pt x="16" y="10"/>
                        <a:pt x="14" y="12"/>
                        <a:pt x="15" y="11"/>
                      </a:cubicBezTo>
                      <a:cubicBezTo>
                        <a:pt x="14" y="12"/>
                        <a:pt x="14" y="12"/>
                        <a:pt x="12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4" y="12"/>
                        <a:pt x="13" y="13"/>
                        <a:pt x="13" y="14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3" y="13"/>
                        <a:pt x="14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4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4" y="12"/>
                        <a:pt x="14" y="13"/>
                        <a:pt x="14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2" y="15"/>
                        <a:pt x="14" y="13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4" y="14"/>
                        <a:pt x="15" y="12"/>
                        <a:pt x="14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1"/>
                        <a:pt x="15" y="12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5" y="13"/>
                        <a:pt x="15" y="11"/>
                        <a:pt x="15" y="14"/>
                      </a:cubicBezTo>
                      <a:cubicBezTo>
                        <a:pt x="15" y="13"/>
                        <a:pt x="15" y="14"/>
                        <a:pt x="15" y="12"/>
                      </a:cubicBezTo>
                      <a:cubicBezTo>
                        <a:pt x="15" y="12"/>
                        <a:pt x="15" y="14"/>
                        <a:pt x="15" y="15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6" y="5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7"/>
                        <a:pt x="6" y="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5"/>
                      </a:cubicBezTo>
                      <a:close/>
                      <a:moveTo>
                        <a:pt x="6" y="6"/>
                      </a:moveTo>
                      <a:cubicBezTo>
                        <a:pt x="7" y="6"/>
                        <a:pt x="6" y="7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8" y="14"/>
                        <a:pt x="7" y="14"/>
                      </a:cubicBezTo>
                      <a:cubicBezTo>
                        <a:pt x="8" y="14"/>
                        <a:pt x="11" y="12"/>
                        <a:pt x="9" y="13"/>
                      </a:cubicBezTo>
                      <a:close/>
                      <a:moveTo>
                        <a:pt x="10" y="14"/>
                      </a:moveTo>
                      <a:cubicBezTo>
                        <a:pt x="10" y="14"/>
                        <a:pt x="11" y="13"/>
                        <a:pt x="12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5"/>
                        <a:pt x="10" y="14"/>
                        <a:pt x="10" y="14"/>
                      </a:cubicBezTo>
                      <a:close/>
                    </a:path>
                  </a:pathLst>
                </a:custGeom>
                <a:solidFill>
                  <a:srgbClr val="73ADC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72"/>
                <p:cNvSpPr>
                  <a:spLocks/>
                </p:cNvSpPr>
                <p:nvPr/>
              </p:nvSpPr>
              <p:spPr bwMode="auto">
                <a:xfrm rot="976095">
                  <a:off x="5646324" y="1740282"/>
                  <a:ext cx="18929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73"/>
                <p:cNvSpPr>
                  <a:spLocks/>
                </p:cNvSpPr>
                <p:nvPr/>
              </p:nvSpPr>
              <p:spPr bwMode="auto">
                <a:xfrm rot="976095">
                  <a:off x="5755705" y="1845155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74"/>
                <p:cNvSpPr>
                  <a:spLocks/>
                </p:cNvSpPr>
                <p:nvPr/>
              </p:nvSpPr>
              <p:spPr bwMode="auto">
                <a:xfrm rot="976095">
                  <a:off x="5775766" y="1849825"/>
                  <a:ext cx="12618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6194573" y="1624920"/>
                <a:ext cx="252361" cy="290215"/>
                <a:chOff x="6194573" y="1624920"/>
                <a:chExt cx="252361" cy="290215"/>
              </a:xfrm>
            </p:grpSpPr>
            <p:sp>
              <p:nvSpPr>
                <p:cNvPr id="117" name="Freeform 75"/>
                <p:cNvSpPr>
                  <a:spLocks/>
                </p:cNvSpPr>
                <p:nvPr/>
              </p:nvSpPr>
              <p:spPr bwMode="auto">
                <a:xfrm rot="976095">
                  <a:off x="6361383" y="1763225"/>
                  <a:ext cx="50472" cy="12618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0" y="0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76"/>
                <p:cNvSpPr>
                  <a:spLocks noEditPoints="1"/>
                </p:cNvSpPr>
                <p:nvPr/>
              </p:nvSpPr>
              <p:spPr bwMode="auto">
                <a:xfrm rot="976095">
                  <a:off x="6194573" y="1624920"/>
                  <a:ext cx="252361" cy="290215"/>
                </a:xfrm>
                <a:custGeom>
                  <a:avLst/>
                  <a:gdLst>
                    <a:gd name="T0" fmla="*/ 2 w 15"/>
                    <a:gd name="T1" fmla="*/ 16 h 17"/>
                    <a:gd name="T2" fmla="*/ 3 w 15"/>
                    <a:gd name="T3" fmla="*/ 15 h 17"/>
                    <a:gd name="T4" fmla="*/ 1 w 15"/>
                    <a:gd name="T5" fmla="*/ 14 h 17"/>
                    <a:gd name="T6" fmla="*/ 1 w 15"/>
                    <a:gd name="T7" fmla="*/ 13 h 17"/>
                    <a:gd name="T8" fmla="*/ 4 w 15"/>
                    <a:gd name="T9" fmla="*/ 12 h 17"/>
                    <a:gd name="T10" fmla="*/ 2 w 15"/>
                    <a:gd name="T11" fmla="*/ 11 h 17"/>
                    <a:gd name="T12" fmla="*/ 2 w 15"/>
                    <a:gd name="T13" fmla="*/ 11 h 17"/>
                    <a:gd name="T14" fmla="*/ 1 w 15"/>
                    <a:gd name="T15" fmla="*/ 10 h 17"/>
                    <a:gd name="T16" fmla="*/ 2 w 15"/>
                    <a:gd name="T17" fmla="*/ 10 h 17"/>
                    <a:gd name="T18" fmla="*/ 2 w 15"/>
                    <a:gd name="T19" fmla="*/ 9 h 17"/>
                    <a:gd name="T20" fmla="*/ 2 w 15"/>
                    <a:gd name="T21" fmla="*/ 7 h 17"/>
                    <a:gd name="T22" fmla="*/ 3 w 15"/>
                    <a:gd name="T23" fmla="*/ 8 h 17"/>
                    <a:gd name="T24" fmla="*/ 2 w 15"/>
                    <a:gd name="T25" fmla="*/ 7 h 17"/>
                    <a:gd name="T26" fmla="*/ 3 w 15"/>
                    <a:gd name="T27" fmla="*/ 7 h 17"/>
                    <a:gd name="T28" fmla="*/ 3 w 15"/>
                    <a:gd name="T29" fmla="*/ 6 h 17"/>
                    <a:gd name="T30" fmla="*/ 4 w 15"/>
                    <a:gd name="T31" fmla="*/ 6 h 17"/>
                    <a:gd name="T32" fmla="*/ 5 w 15"/>
                    <a:gd name="T33" fmla="*/ 6 h 17"/>
                    <a:gd name="T34" fmla="*/ 5 w 15"/>
                    <a:gd name="T35" fmla="*/ 3 h 17"/>
                    <a:gd name="T36" fmla="*/ 6 w 15"/>
                    <a:gd name="T37" fmla="*/ 3 h 17"/>
                    <a:gd name="T38" fmla="*/ 10 w 15"/>
                    <a:gd name="T39" fmla="*/ 7 h 17"/>
                    <a:gd name="T40" fmla="*/ 7 w 15"/>
                    <a:gd name="T41" fmla="*/ 7 h 17"/>
                    <a:gd name="T42" fmla="*/ 7 w 15"/>
                    <a:gd name="T43" fmla="*/ 9 h 17"/>
                    <a:gd name="T44" fmla="*/ 6 w 15"/>
                    <a:gd name="T45" fmla="*/ 5 h 17"/>
                    <a:gd name="T46" fmla="*/ 7 w 15"/>
                    <a:gd name="T47" fmla="*/ 6 h 17"/>
                    <a:gd name="T48" fmla="*/ 8 w 15"/>
                    <a:gd name="T49" fmla="*/ 3 h 17"/>
                    <a:gd name="T50" fmla="*/ 9 w 15"/>
                    <a:gd name="T51" fmla="*/ 3 h 17"/>
                    <a:gd name="T52" fmla="*/ 9 w 15"/>
                    <a:gd name="T53" fmla="*/ 2 h 17"/>
                    <a:gd name="T54" fmla="*/ 13 w 15"/>
                    <a:gd name="T55" fmla="*/ 7 h 17"/>
                    <a:gd name="T56" fmla="*/ 13 w 15"/>
                    <a:gd name="T57" fmla="*/ 7 h 17"/>
                    <a:gd name="T58" fmla="*/ 12 w 15"/>
                    <a:gd name="T59" fmla="*/ 7 h 17"/>
                    <a:gd name="T60" fmla="*/ 12 w 15"/>
                    <a:gd name="T61" fmla="*/ 7 h 17"/>
                    <a:gd name="T62" fmla="*/ 14 w 15"/>
                    <a:gd name="T63" fmla="*/ 8 h 17"/>
                    <a:gd name="T64" fmla="*/ 11 w 15"/>
                    <a:gd name="T65" fmla="*/ 7 h 17"/>
                    <a:gd name="T66" fmla="*/ 9 w 15"/>
                    <a:gd name="T67" fmla="*/ 6 h 17"/>
                    <a:gd name="T68" fmla="*/ 10 w 15"/>
                    <a:gd name="T69" fmla="*/ 7 h 17"/>
                    <a:gd name="T70" fmla="*/ 11 w 15"/>
                    <a:gd name="T71" fmla="*/ 8 h 17"/>
                    <a:gd name="T72" fmla="*/ 8 w 15"/>
                    <a:gd name="T73" fmla="*/ 9 h 17"/>
                    <a:gd name="T74" fmla="*/ 9 w 15"/>
                    <a:gd name="T75" fmla="*/ 10 h 17"/>
                    <a:gd name="T76" fmla="*/ 7 w 15"/>
                    <a:gd name="T77" fmla="*/ 9 h 17"/>
                    <a:gd name="T78" fmla="*/ 8 w 15"/>
                    <a:gd name="T79" fmla="*/ 9 h 17"/>
                    <a:gd name="T80" fmla="*/ 9 w 15"/>
                    <a:gd name="T81" fmla="*/ 10 h 17"/>
                    <a:gd name="T82" fmla="*/ 8 w 15"/>
                    <a:gd name="T83" fmla="*/ 10 h 17"/>
                    <a:gd name="T84" fmla="*/ 8 w 15"/>
                    <a:gd name="T85" fmla="*/ 10 h 17"/>
                    <a:gd name="T86" fmla="*/ 8 w 15"/>
                    <a:gd name="T87" fmla="*/ 11 h 17"/>
                    <a:gd name="T88" fmla="*/ 6 w 15"/>
                    <a:gd name="T89" fmla="*/ 11 h 17"/>
                    <a:gd name="T90" fmla="*/ 7 w 15"/>
                    <a:gd name="T91" fmla="*/ 11 h 17"/>
                    <a:gd name="T92" fmla="*/ 7 w 15"/>
                    <a:gd name="T93" fmla="*/ 12 h 17"/>
                    <a:gd name="T94" fmla="*/ 6 w 15"/>
                    <a:gd name="T95" fmla="*/ 12 h 17"/>
                    <a:gd name="T96" fmla="*/ 5 w 15"/>
                    <a:gd name="T97" fmla="*/ 12 h 17"/>
                    <a:gd name="T98" fmla="*/ 8 w 15"/>
                    <a:gd name="T99" fmla="*/ 13 h 17"/>
                    <a:gd name="T100" fmla="*/ 9 w 15"/>
                    <a:gd name="T101" fmla="*/ 13 h 17"/>
                    <a:gd name="T102" fmla="*/ 9 w 15"/>
                    <a:gd name="T103" fmla="*/ 14 h 17"/>
                    <a:gd name="T104" fmla="*/ 10 w 15"/>
                    <a:gd name="T105" fmla="*/ 14 h 17"/>
                    <a:gd name="T106" fmla="*/ 8 w 15"/>
                    <a:gd name="T107" fmla="*/ 14 h 17"/>
                    <a:gd name="T108" fmla="*/ 8 w 15"/>
                    <a:gd name="T109" fmla="*/ 14 h 17"/>
                    <a:gd name="T110" fmla="*/ 7 w 15"/>
                    <a:gd name="T111" fmla="*/ 15 h 17"/>
                    <a:gd name="T112" fmla="*/ 9 w 15"/>
                    <a:gd name="T113" fmla="*/ 15 h 17"/>
                    <a:gd name="T114" fmla="*/ 10 w 15"/>
                    <a:gd name="T115" fmla="*/ 15 h 17"/>
                    <a:gd name="T116" fmla="*/ 9 w 15"/>
                    <a:gd name="T117" fmla="*/ 16 h 17"/>
                    <a:gd name="T118" fmla="*/ 8 w 15"/>
                    <a:gd name="T119" fmla="*/ 5 h 17"/>
                    <a:gd name="T120" fmla="*/ 8 w 15"/>
                    <a:gd name="T121" fmla="*/ 5 h 17"/>
                    <a:gd name="T122" fmla="*/ 7 w 15"/>
                    <a:gd name="T123" fmla="*/ 5 h 17"/>
                    <a:gd name="T124" fmla="*/ 4 w 15"/>
                    <a:gd name="T12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" h="17">
                      <a:moveTo>
                        <a:pt x="6" y="16"/>
                      </a:moveTo>
                      <a:cubicBezTo>
                        <a:pt x="5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4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2" y="16"/>
                      </a:cubicBezTo>
                      <a:cubicBezTo>
                        <a:pt x="3" y="16"/>
                        <a:pt x="1" y="16"/>
                        <a:pt x="3" y="15"/>
                      </a:cubicBezTo>
                      <a:cubicBezTo>
                        <a:pt x="1" y="16"/>
                        <a:pt x="2" y="15"/>
                        <a:pt x="2" y="15"/>
                      </a:cubicBezTo>
                      <a:cubicBezTo>
                        <a:pt x="4" y="15"/>
                        <a:pt x="2" y="15"/>
                        <a:pt x="2" y="15"/>
                      </a:cubicBezTo>
                      <a:cubicBezTo>
                        <a:pt x="1" y="15"/>
                        <a:pt x="3" y="15"/>
                        <a:pt x="2" y="15"/>
                      </a:cubicBezTo>
                      <a:cubicBezTo>
                        <a:pt x="3" y="15"/>
                        <a:pt x="1" y="15"/>
                        <a:pt x="3" y="15"/>
                      </a:cubicBezTo>
                      <a:cubicBezTo>
                        <a:pt x="2" y="15"/>
                        <a:pt x="1" y="14"/>
                        <a:pt x="3" y="14"/>
                      </a:cubicBezTo>
                      <a:cubicBezTo>
                        <a:pt x="3" y="14"/>
                        <a:pt x="1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1" y="13"/>
                        <a:pt x="2" y="13"/>
                      </a:cubicBezTo>
                      <a:cubicBezTo>
                        <a:pt x="0" y="13"/>
                        <a:pt x="2" y="13"/>
                        <a:pt x="2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2" y="13"/>
                        <a:pt x="2" y="13"/>
                        <a:pt x="1" y="12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1" y="12"/>
                        <a:pt x="3" y="12"/>
                        <a:pt x="3" y="12"/>
                      </a:cubicBezTo>
                      <a:cubicBezTo>
                        <a:pt x="1" y="12"/>
                        <a:pt x="2" y="11"/>
                        <a:pt x="3" y="12"/>
                      </a:cubicBezTo>
                      <a:cubicBezTo>
                        <a:pt x="3" y="11"/>
                        <a:pt x="1" y="11"/>
                        <a:pt x="2" y="11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4" y="11"/>
                        <a:pt x="2" y="10"/>
                        <a:pt x="3" y="11"/>
                      </a:cubicBezTo>
                      <a:cubicBezTo>
                        <a:pt x="3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1" y="10"/>
                      </a:cubicBezTo>
                      <a:cubicBezTo>
                        <a:pt x="2" y="10"/>
                        <a:pt x="2" y="11"/>
                        <a:pt x="2" y="10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4" y="11"/>
                        <a:pt x="4" y="11"/>
                        <a:pt x="2" y="10"/>
                      </a:cubicBez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2" y="10"/>
                        <a:pt x="3" y="10"/>
                        <a:pt x="2" y="10"/>
                      </a:cubicBezTo>
                      <a:cubicBezTo>
                        <a:pt x="4" y="10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10"/>
                      </a:cubicBezTo>
                      <a:cubicBezTo>
                        <a:pt x="4" y="10"/>
                        <a:pt x="2" y="9"/>
                        <a:pt x="2" y="9"/>
                      </a:cubicBezTo>
                      <a:cubicBezTo>
                        <a:pt x="4" y="10"/>
                        <a:pt x="1" y="8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8"/>
                        <a:pt x="3" y="9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2" y="8"/>
                        <a:pt x="2" y="7"/>
                        <a:pt x="3" y="8"/>
                      </a:cubicBez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2" y="7"/>
                        <a:pt x="4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8"/>
                      </a:cubicBezTo>
                      <a:cubicBezTo>
                        <a:pt x="1" y="7"/>
                        <a:pt x="3" y="8"/>
                        <a:pt x="2" y="7"/>
                      </a:cubicBezTo>
                      <a:cubicBezTo>
                        <a:pt x="3" y="8"/>
                        <a:pt x="2" y="7"/>
                        <a:pt x="3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5" y="7"/>
                        <a:pt x="2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4" y="7"/>
                        <a:pt x="3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3" y="6"/>
                        <a:pt x="3" y="6"/>
                        <a:pt x="5" y="6"/>
                      </a:cubicBezTo>
                      <a:cubicBezTo>
                        <a:pt x="3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5" y="6"/>
                        <a:pt x="3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3" y="5"/>
                        <a:pt x="3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3" y="5"/>
                        <a:pt x="5" y="6"/>
                        <a:pt x="5" y="6"/>
                      </a:cubicBezTo>
                      <a:cubicBezTo>
                        <a:pt x="3" y="5"/>
                        <a:pt x="6" y="6"/>
                        <a:pt x="4" y="5"/>
                      </a:cubicBezTo>
                      <a:cubicBezTo>
                        <a:pt x="7" y="6"/>
                        <a:pt x="3" y="4"/>
                        <a:pt x="5" y="5"/>
                      </a:cubicBezTo>
                      <a:cubicBezTo>
                        <a:pt x="3" y="4"/>
                        <a:pt x="6" y="5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6" y="4"/>
                        <a:pt x="5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5"/>
                        <a:pt x="9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9" y="7"/>
                      </a:cubicBezTo>
                      <a:cubicBezTo>
                        <a:pt x="9" y="8"/>
                        <a:pt x="9" y="9"/>
                        <a:pt x="9" y="8"/>
                      </a:cubicBezTo>
                      <a:cubicBezTo>
                        <a:pt x="9" y="10"/>
                        <a:pt x="8" y="9"/>
                        <a:pt x="8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7" y="7"/>
                        <a:pt x="7" y="7"/>
                      </a:cubicBezTo>
                      <a:cubicBezTo>
                        <a:pt x="8" y="9"/>
                        <a:pt x="8" y="10"/>
                        <a:pt x="7" y="7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6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5" y="3"/>
                        <a:pt x="7" y="6"/>
                        <a:pt x="6" y="4"/>
                      </a:cubicBezTo>
                      <a:cubicBezTo>
                        <a:pt x="6" y="3"/>
                        <a:pt x="6" y="4"/>
                        <a:pt x="7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5"/>
                        <a:pt x="7" y="4"/>
                        <a:pt x="7" y="6"/>
                      </a:cubicBezTo>
                      <a:cubicBezTo>
                        <a:pt x="7" y="5"/>
                        <a:pt x="7" y="5"/>
                        <a:pt x="7" y="3"/>
                      </a:cubicBezTo>
                      <a:cubicBezTo>
                        <a:pt x="7" y="5"/>
                        <a:pt x="7" y="2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8" y="3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7" y="2"/>
                        <a:pt x="8" y="3"/>
                        <a:pt x="7" y="2"/>
                      </a:cubicBezTo>
                      <a:cubicBezTo>
                        <a:pt x="8" y="3"/>
                        <a:pt x="7" y="1"/>
                        <a:pt x="7" y="0"/>
                      </a:cubicBezTo>
                      <a:cubicBezTo>
                        <a:pt x="8" y="4"/>
                        <a:pt x="8" y="3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4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2" y="7"/>
                        <a:pt x="12" y="6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2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3" y="7"/>
                        <a:pt x="14" y="7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2" y="7"/>
                        <a:pt x="13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4" y="8"/>
                        <a:pt x="12" y="7"/>
                      </a:cubicBezTo>
                      <a:cubicBezTo>
                        <a:pt x="14" y="8"/>
                        <a:pt x="12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2" y="7"/>
                        <a:pt x="12" y="7"/>
                      </a:cubicBezTo>
                      <a:cubicBezTo>
                        <a:pt x="13" y="8"/>
                        <a:pt x="12" y="8"/>
                        <a:pt x="13" y="8"/>
                      </a:cubicBezTo>
                      <a:cubicBezTo>
                        <a:pt x="14" y="8"/>
                        <a:pt x="13" y="8"/>
                        <a:pt x="14" y="8"/>
                      </a:cubicBezTo>
                      <a:cubicBezTo>
                        <a:pt x="12" y="8"/>
                        <a:pt x="13" y="8"/>
                        <a:pt x="11" y="7"/>
                      </a:cubicBezTo>
                      <a:cubicBezTo>
                        <a:pt x="11" y="7"/>
                        <a:pt x="11" y="7"/>
                        <a:pt x="9" y="6"/>
                      </a:cubicBezTo>
                      <a:cubicBezTo>
                        <a:pt x="10" y="7"/>
                        <a:pt x="11" y="7"/>
                        <a:pt x="11" y="7"/>
                      </a:cubicBezTo>
                      <a:cubicBezTo>
                        <a:pt x="12" y="8"/>
                        <a:pt x="10" y="7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9" y="6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7"/>
                        <a:pt x="9" y="7"/>
                        <a:pt x="10" y="7"/>
                      </a:cubicBezTo>
                      <a:cubicBezTo>
                        <a:pt x="9" y="6"/>
                        <a:pt x="10" y="7"/>
                        <a:pt x="9" y="6"/>
                      </a:cubicBezTo>
                      <a:cubicBezTo>
                        <a:pt x="8" y="6"/>
                        <a:pt x="10" y="7"/>
                        <a:pt x="9" y="7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0" y="7"/>
                        <a:pt x="9" y="7"/>
                        <a:pt x="11" y="8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0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2" y="8"/>
                        <a:pt x="11" y="8"/>
                        <a:pt x="12" y="9"/>
                      </a:cubicBezTo>
                      <a:cubicBezTo>
                        <a:pt x="11" y="9"/>
                        <a:pt x="10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9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11" y="10"/>
                        <a:pt x="9" y="9"/>
                      </a:cubicBezTo>
                      <a:cubicBezTo>
                        <a:pt x="9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9"/>
                        <a:pt x="9" y="10"/>
                        <a:pt x="8" y="9"/>
                      </a:cubicBezTo>
                      <a:cubicBezTo>
                        <a:pt x="10" y="10"/>
                        <a:pt x="8" y="9"/>
                        <a:pt x="9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9" y="9"/>
                        <a:pt x="9" y="10"/>
                      </a:cubicBezTo>
                      <a:cubicBezTo>
                        <a:pt x="9" y="10"/>
                        <a:pt x="7" y="9"/>
                        <a:pt x="8" y="9"/>
                      </a:cubicBezTo>
                      <a:cubicBezTo>
                        <a:pt x="9" y="10"/>
                        <a:pt x="8" y="9"/>
                        <a:pt x="9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7" y="9"/>
                        <a:pt x="7" y="9"/>
                        <a:pt x="9" y="10"/>
                      </a:cubicBezTo>
                      <a:cubicBezTo>
                        <a:pt x="9" y="10"/>
                        <a:pt x="8" y="10"/>
                        <a:pt x="9" y="10"/>
                      </a:cubicBezTo>
                      <a:cubicBezTo>
                        <a:pt x="9" y="10"/>
                        <a:pt x="8" y="10"/>
                        <a:pt x="8" y="9"/>
                      </a:cubicBezTo>
                      <a:cubicBezTo>
                        <a:pt x="8" y="10"/>
                        <a:pt x="7" y="9"/>
                        <a:pt x="8" y="10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8" y="10"/>
                        <a:pt x="6" y="9"/>
                      </a:cubicBezTo>
                      <a:cubicBezTo>
                        <a:pt x="6" y="9"/>
                        <a:pt x="8" y="10"/>
                        <a:pt x="8" y="10"/>
                      </a:cubicBezTo>
                      <a:cubicBezTo>
                        <a:pt x="9" y="10"/>
                        <a:pt x="7" y="9"/>
                        <a:pt x="8" y="10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8" y="10"/>
                        <a:pt x="7" y="9"/>
                        <a:pt x="9" y="10"/>
                      </a:cubicBezTo>
                      <a:cubicBezTo>
                        <a:pt x="7" y="9"/>
                        <a:pt x="9" y="11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7" y="10"/>
                        <a:pt x="7" y="10"/>
                      </a:cubicBezTo>
                      <a:cubicBezTo>
                        <a:pt x="10" y="11"/>
                        <a:pt x="6" y="10"/>
                        <a:pt x="8" y="11"/>
                      </a:cubicBezTo>
                      <a:cubicBezTo>
                        <a:pt x="8" y="11"/>
                        <a:pt x="8" y="11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5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1"/>
                        <a:pt x="5" y="10"/>
                      </a:cubicBezTo>
                      <a:cubicBezTo>
                        <a:pt x="5" y="10"/>
                        <a:pt x="7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8" y="11"/>
                        <a:pt x="5" y="11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2"/>
                      </a:cubicBezTo>
                      <a:cubicBezTo>
                        <a:pt x="7" y="12"/>
                        <a:pt x="6" y="11"/>
                        <a:pt x="6" y="11"/>
                      </a:cubicBezTo>
                      <a:cubicBezTo>
                        <a:pt x="7" y="12"/>
                        <a:pt x="8" y="12"/>
                        <a:pt x="7" y="12"/>
                      </a:cubicBezTo>
                      <a:cubicBezTo>
                        <a:pt x="6" y="12"/>
                        <a:pt x="6" y="11"/>
                        <a:pt x="6" y="12"/>
                      </a:cubicBezTo>
                      <a:cubicBezTo>
                        <a:pt x="5" y="11"/>
                        <a:pt x="7" y="12"/>
                        <a:pt x="5" y="11"/>
                      </a:cubicBezTo>
                      <a:cubicBezTo>
                        <a:pt x="6" y="12"/>
                        <a:pt x="7" y="12"/>
                        <a:pt x="6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6" y="12"/>
                        <a:pt x="8" y="12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2"/>
                        <a:pt x="8" y="13"/>
                        <a:pt x="6" y="12"/>
                      </a:cubicBezTo>
                      <a:cubicBezTo>
                        <a:pt x="6" y="12"/>
                        <a:pt x="7" y="12"/>
                        <a:pt x="8" y="13"/>
                      </a:cubicBezTo>
                      <a:cubicBezTo>
                        <a:pt x="6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10" y="14"/>
                        <a:pt x="8" y="13"/>
                        <a:pt x="9" y="14"/>
                      </a:cubicBezTo>
                      <a:cubicBezTo>
                        <a:pt x="9" y="14"/>
                        <a:pt x="9" y="13"/>
                        <a:pt x="8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3"/>
                        <a:pt x="9" y="14"/>
                        <a:pt x="8" y="13"/>
                      </a:cubicBezTo>
                      <a:cubicBezTo>
                        <a:pt x="7" y="13"/>
                        <a:pt x="12" y="14"/>
                        <a:pt x="9" y="14"/>
                      </a:cubicBezTo>
                      <a:cubicBezTo>
                        <a:pt x="11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9" y="14"/>
                        <a:pt x="7" y="14"/>
                        <a:pt x="7" y="14"/>
                      </a:cubicBezTo>
                      <a:cubicBezTo>
                        <a:pt x="7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8" y="14"/>
                        <a:pt x="6" y="14"/>
                        <a:pt x="8" y="14"/>
                      </a:cubicBez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7" y="15"/>
                        <a:pt x="9" y="15"/>
                        <a:pt x="8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8" y="15"/>
                        <a:pt x="10" y="15"/>
                        <a:pt x="9" y="15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7" y="15"/>
                      </a:cubicBezTo>
                      <a:cubicBezTo>
                        <a:pt x="7" y="15"/>
                        <a:pt x="10" y="15"/>
                        <a:pt x="9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6"/>
                        <a:pt x="8" y="15"/>
                        <a:pt x="9" y="15"/>
                      </a:cubicBezTo>
                      <a:cubicBezTo>
                        <a:pt x="8" y="15"/>
                        <a:pt x="11" y="15"/>
                        <a:pt x="8" y="16"/>
                      </a:cubicBezTo>
                      <a:cubicBezTo>
                        <a:pt x="9" y="15"/>
                        <a:pt x="7" y="16"/>
                        <a:pt x="9" y="16"/>
                      </a:cubicBezTo>
                      <a:cubicBezTo>
                        <a:pt x="9" y="16"/>
                        <a:pt x="7" y="16"/>
                        <a:pt x="6" y="1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9" y="6"/>
                        <a:pt x="10" y="6"/>
                      </a:cubicBezTo>
                      <a:cubicBezTo>
                        <a:pt x="10" y="6"/>
                        <a:pt x="9" y="6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6"/>
                      </a:cubicBezTo>
                      <a:cubicBezTo>
                        <a:pt x="9" y="5"/>
                        <a:pt x="7" y="5"/>
                        <a:pt x="8" y="5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lose/>
                      <a:moveTo>
                        <a:pt x="8" y="6"/>
                      </a:moveTo>
                      <a:cubicBezTo>
                        <a:pt x="9" y="6"/>
                        <a:pt x="8" y="5"/>
                        <a:pt x="8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6"/>
                      </a:cubicBezTo>
                      <a:close/>
                      <a:moveTo>
                        <a:pt x="6" y="11"/>
                      </a:move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7" y="12"/>
                        <a:pt x="6" y="11"/>
                      </a:cubicBezTo>
                      <a:close/>
                      <a:moveTo>
                        <a:pt x="4" y="12"/>
                      </a:move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4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77"/>
                <p:cNvSpPr>
                  <a:spLocks/>
                </p:cNvSpPr>
                <p:nvPr/>
              </p:nvSpPr>
              <p:spPr bwMode="auto">
                <a:xfrm rot="976095">
                  <a:off x="6362394" y="1756155"/>
                  <a:ext cx="0" cy="1261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78"/>
                <p:cNvSpPr>
                  <a:spLocks/>
                </p:cNvSpPr>
                <p:nvPr/>
              </p:nvSpPr>
              <p:spPr bwMode="auto">
                <a:xfrm rot="976095">
                  <a:off x="6296131" y="1879172"/>
                  <a:ext cx="31547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1 w 2"/>
                    <a:gd name="T4" fmla="*/ 1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79"/>
                <p:cNvSpPr>
                  <a:spLocks/>
                </p:cNvSpPr>
                <p:nvPr/>
              </p:nvSpPr>
              <p:spPr bwMode="auto">
                <a:xfrm rot="976095">
                  <a:off x="6328056" y="1876527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987952" y="1887998"/>
                <a:ext cx="321762" cy="372234"/>
                <a:chOff x="6987952" y="1887998"/>
                <a:chExt cx="321762" cy="372234"/>
              </a:xfrm>
            </p:grpSpPr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 rot="976095">
                  <a:off x="7215077" y="2045734"/>
                  <a:ext cx="50472" cy="37854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2 w 3"/>
                    <a:gd name="T5" fmla="*/ 1 h 2"/>
                    <a:gd name="T6" fmla="*/ 0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0" y="0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81"/>
                <p:cNvSpPr>
                  <a:spLocks noEditPoints="1"/>
                </p:cNvSpPr>
                <p:nvPr/>
              </p:nvSpPr>
              <p:spPr bwMode="auto">
                <a:xfrm rot="976095">
                  <a:off x="6987952" y="1887998"/>
                  <a:ext cx="321762" cy="372234"/>
                </a:xfrm>
                <a:custGeom>
                  <a:avLst/>
                  <a:gdLst>
                    <a:gd name="T0" fmla="*/ 2 w 19"/>
                    <a:gd name="T1" fmla="*/ 18 h 22"/>
                    <a:gd name="T2" fmla="*/ 2 w 19"/>
                    <a:gd name="T3" fmla="*/ 16 h 22"/>
                    <a:gd name="T4" fmla="*/ 3 w 19"/>
                    <a:gd name="T5" fmla="*/ 15 h 22"/>
                    <a:gd name="T6" fmla="*/ 2 w 19"/>
                    <a:gd name="T7" fmla="*/ 13 h 22"/>
                    <a:gd name="T8" fmla="*/ 3 w 19"/>
                    <a:gd name="T9" fmla="*/ 13 h 22"/>
                    <a:gd name="T10" fmla="*/ 3 w 19"/>
                    <a:gd name="T11" fmla="*/ 12 h 22"/>
                    <a:gd name="T12" fmla="*/ 6 w 19"/>
                    <a:gd name="T13" fmla="*/ 13 h 22"/>
                    <a:gd name="T14" fmla="*/ 4 w 19"/>
                    <a:gd name="T15" fmla="*/ 10 h 22"/>
                    <a:gd name="T16" fmla="*/ 5 w 19"/>
                    <a:gd name="T17" fmla="*/ 9 h 22"/>
                    <a:gd name="T18" fmla="*/ 6 w 19"/>
                    <a:gd name="T19" fmla="*/ 9 h 22"/>
                    <a:gd name="T20" fmla="*/ 7 w 19"/>
                    <a:gd name="T21" fmla="*/ 8 h 22"/>
                    <a:gd name="T22" fmla="*/ 5 w 19"/>
                    <a:gd name="T23" fmla="*/ 7 h 22"/>
                    <a:gd name="T24" fmla="*/ 8 w 19"/>
                    <a:gd name="T25" fmla="*/ 7 h 22"/>
                    <a:gd name="T26" fmla="*/ 8 w 19"/>
                    <a:gd name="T27" fmla="*/ 7 h 22"/>
                    <a:gd name="T28" fmla="*/ 9 w 19"/>
                    <a:gd name="T29" fmla="*/ 4 h 22"/>
                    <a:gd name="T30" fmla="*/ 11 w 19"/>
                    <a:gd name="T31" fmla="*/ 3 h 22"/>
                    <a:gd name="T32" fmla="*/ 14 w 19"/>
                    <a:gd name="T33" fmla="*/ 1 h 22"/>
                    <a:gd name="T34" fmla="*/ 12 w 19"/>
                    <a:gd name="T35" fmla="*/ 1 h 22"/>
                    <a:gd name="T36" fmla="*/ 15 w 19"/>
                    <a:gd name="T37" fmla="*/ 4 h 22"/>
                    <a:gd name="T38" fmla="*/ 16 w 19"/>
                    <a:gd name="T39" fmla="*/ 0 h 22"/>
                    <a:gd name="T40" fmla="*/ 17 w 19"/>
                    <a:gd name="T41" fmla="*/ 1 h 22"/>
                    <a:gd name="T42" fmla="*/ 17 w 19"/>
                    <a:gd name="T43" fmla="*/ 4 h 22"/>
                    <a:gd name="T44" fmla="*/ 19 w 19"/>
                    <a:gd name="T45" fmla="*/ 6 h 22"/>
                    <a:gd name="T46" fmla="*/ 16 w 19"/>
                    <a:gd name="T47" fmla="*/ 6 h 22"/>
                    <a:gd name="T48" fmla="*/ 15 w 19"/>
                    <a:gd name="T49" fmla="*/ 7 h 22"/>
                    <a:gd name="T50" fmla="*/ 15 w 19"/>
                    <a:gd name="T51" fmla="*/ 7 h 22"/>
                    <a:gd name="T52" fmla="*/ 16 w 19"/>
                    <a:gd name="T53" fmla="*/ 8 h 22"/>
                    <a:gd name="T54" fmla="*/ 17 w 19"/>
                    <a:gd name="T55" fmla="*/ 9 h 22"/>
                    <a:gd name="T56" fmla="*/ 12 w 19"/>
                    <a:gd name="T57" fmla="*/ 7 h 22"/>
                    <a:gd name="T58" fmla="*/ 11 w 19"/>
                    <a:gd name="T59" fmla="*/ 7 h 22"/>
                    <a:gd name="T60" fmla="*/ 14 w 19"/>
                    <a:gd name="T61" fmla="*/ 9 h 22"/>
                    <a:gd name="T62" fmla="*/ 10 w 19"/>
                    <a:gd name="T63" fmla="*/ 10 h 22"/>
                    <a:gd name="T64" fmla="*/ 11 w 19"/>
                    <a:gd name="T65" fmla="*/ 12 h 22"/>
                    <a:gd name="T66" fmla="*/ 11 w 19"/>
                    <a:gd name="T67" fmla="*/ 12 h 22"/>
                    <a:gd name="T68" fmla="*/ 9 w 19"/>
                    <a:gd name="T69" fmla="*/ 11 h 22"/>
                    <a:gd name="T70" fmla="*/ 8 w 19"/>
                    <a:gd name="T71" fmla="*/ 10 h 22"/>
                    <a:gd name="T72" fmla="*/ 11 w 19"/>
                    <a:gd name="T73" fmla="*/ 12 h 22"/>
                    <a:gd name="T74" fmla="*/ 9 w 19"/>
                    <a:gd name="T75" fmla="*/ 13 h 22"/>
                    <a:gd name="T76" fmla="*/ 8 w 19"/>
                    <a:gd name="T77" fmla="*/ 13 h 22"/>
                    <a:gd name="T78" fmla="*/ 7 w 19"/>
                    <a:gd name="T79" fmla="*/ 13 h 22"/>
                    <a:gd name="T80" fmla="*/ 7 w 19"/>
                    <a:gd name="T81" fmla="*/ 14 h 22"/>
                    <a:gd name="T82" fmla="*/ 8 w 19"/>
                    <a:gd name="T83" fmla="*/ 15 h 22"/>
                    <a:gd name="T84" fmla="*/ 9 w 19"/>
                    <a:gd name="T85" fmla="*/ 16 h 22"/>
                    <a:gd name="T86" fmla="*/ 9 w 19"/>
                    <a:gd name="T87" fmla="*/ 17 h 22"/>
                    <a:gd name="T88" fmla="*/ 8 w 19"/>
                    <a:gd name="T89" fmla="*/ 17 h 22"/>
                    <a:gd name="T90" fmla="*/ 7 w 19"/>
                    <a:gd name="T91" fmla="*/ 17 h 22"/>
                    <a:gd name="T92" fmla="*/ 9 w 19"/>
                    <a:gd name="T93" fmla="*/ 19 h 22"/>
                    <a:gd name="T94" fmla="*/ 6 w 19"/>
                    <a:gd name="T95" fmla="*/ 21 h 22"/>
                    <a:gd name="T96" fmla="*/ 8 w 19"/>
                    <a:gd name="T97" fmla="*/ 21 h 22"/>
                    <a:gd name="T98" fmla="*/ 7 w 19"/>
                    <a:gd name="T99" fmla="*/ 21 h 22"/>
                    <a:gd name="T100" fmla="*/ 12 w 19"/>
                    <a:gd name="T101" fmla="*/ 5 h 22"/>
                    <a:gd name="T102" fmla="*/ 12 w 19"/>
                    <a:gd name="T103" fmla="*/ 6 h 22"/>
                    <a:gd name="T104" fmla="*/ 12 w 19"/>
                    <a:gd name="T105" fmla="*/ 6 h 22"/>
                    <a:gd name="T106" fmla="*/ 5 w 19"/>
                    <a:gd name="T107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" h="22">
                      <a:moveTo>
                        <a:pt x="3" y="21"/>
                      </a:moveTo>
                      <a:cubicBezTo>
                        <a:pt x="2" y="20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2" y="18"/>
                        <a:pt x="2" y="18"/>
                        <a:pt x="1" y="17"/>
                      </a:cubicBezTo>
                      <a:cubicBezTo>
                        <a:pt x="2" y="18"/>
                        <a:pt x="0" y="16"/>
                        <a:pt x="2" y="18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3" y="18"/>
                        <a:pt x="2" y="17"/>
                        <a:pt x="1" y="16"/>
                      </a:cubicBezTo>
                      <a:cubicBezTo>
                        <a:pt x="1" y="16"/>
                        <a:pt x="3" y="17"/>
                        <a:pt x="1" y="16"/>
                      </a:cubicBezTo>
                      <a:cubicBezTo>
                        <a:pt x="2" y="17"/>
                        <a:pt x="1" y="16"/>
                        <a:pt x="2" y="17"/>
                      </a:cubicBezTo>
                      <a:cubicBezTo>
                        <a:pt x="2" y="16"/>
                        <a:pt x="1" y="16"/>
                        <a:pt x="2" y="17"/>
                      </a:cubicBezTo>
                      <a:cubicBezTo>
                        <a:pt x="2" y="16"/>
                        <a:pt x="1" y="15"/>
                        <a:pt x="2" y="16"/>
                      </a:cubicBezTo>
                      <a:cubicBezTo>
                        <a:pt x="2" y="16"/>
                        <a:pt x="2" y="15"/>
                        <a:pt x="1" y="15"/>
                      </a:cubicBezTo>
                      <a:cubicBezTo>
                        <a:pt x="2" y="16"/>
                        <a:pt x="2" y="15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5"/>
                        <a:pt x="1" y="15"/>
                        <a:pt x="3" y="15"/>
                      </a:cubicBezTo>
                      <a:cubicBezTo>
                        <a:pt x="1" y="14"/>
                        <a:pt x="3" y="15"/>
                        <a:pt x="3" y="15"/>
                      </a:cubicBezTo>
                      <a:cubicBezTo>
                        <a:pt x="2" y="14"/>
                        <a:pt x="4" y="15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3" y="14"/>
                        <a:pt x="3" y="14"/>
                        <a:pt x="2" y="13"/>
                      </a:cubicBez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4" y="14"/>
                        <a:pt x="2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5" y="13"/>
                        <a:pt x="3" y="12"/>
                        <a:pt x="4" y="13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5" y="13"/>
                        <a:pt x="4" y="12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5" y="12"/>
                        <a:pt x="4" y="11"/>
                      </a:cubicBezTo>
                      <a:cubicBezTo>
                        <a:pt x="5" y="12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4" y="10"/>
                        <a:pt x="4" y="10"/>
                      </a:cubicBezTo>
                      <a:cubicBezTo>
                        <a:pt x="6" y="12"/>
                        <a:pt x="3" y="9"/>
                        <a:pt x="5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9"/>
                        <a:pt x="5" y="10"/>
                        <a:pt x="4" y="9"/>
                      </a:cubicBezTo>
                      <a:cubicBezTo>
                        <a:pt x="5" y="9"/>
                        <a:pt x="4" y="9"/>
                        <a:pt x="5" y="9"/>
                      </a:cubicBezTo>
                      <a:cubicBezTo>
                        <a:pt x="4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4" y="8"/>
                      </a:cubicBezTo>
                      <a:cubicBezTo>
                        <a:pt x="4" y="8"/>
                        <a:pt x="7" y="10"/>
                        <a:pt x="4" y="8"/>
                      </a:cubicBezTo>
                      <a:cubicBezTo>
                        <a:pt x="4" y="8"/>
                        <a:pt x="5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4" y="8"/>
                        <a:pt x="6" y="9"/>
                        <a:pt x="5" y="8"/>
                      </a:cubicBezTo>
                      <a:cubicBezTo>
                        <a:pt x="6" y="9"/>
                        <a:pt x="5" y="8"/>
                        <a:pt x="6" y="9"/>
                      </a:cubicBezTo>
                      <a:cubicBezTo>
                        <a:pt x="5" y="8"/>
                        <a:pt x="6" y="8"/>
                        <a:pt x="5" y="8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8"/>
                        <a:pt x="5" y="7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8"/>
                        <a:pt x="6" y="8"/>
                      </a:cubicBezTo>
                      <a:cubicBezTo>
                        <a:pt x="6" y="8"/>
                        <a:pt x="5" y="7"/>
                        <a:pt x="6" y="7"/>
                      </a:cubicBezTo>
                      <a:cubicBezTo>
                        <a:pt x="8" y="9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7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7" y="8"/>
                        <a:pt x="6" y="7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6" y="7"/>
                        <a:pt x="6" y="7"/>
                        <a:pt x="8" y="7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6" y="6"/>
                        <a:pt x="7" y="6"/>
                      </a:cubicBezTo>
                      <a:cubicBezTo>
                        <a:pt x="6" y="6"/>
                        <a:pt x="7" y="7"/>
                        <a:pt x="8" y="7"/>
                      </a:cubicBezTo>
                      <a:cubicBezTo>
                        <a:pt x="7" y="6"/>
                        <a:pt x="8" y="7"/>
                        <a:pt x="9" y="7"/>
                      </a:cubicBezTo>
                      <a:cubicBezTo>
                        <a:pt x="6" y="6"/>
                        <a:pt x="9" y="7"/>
                        <a:pt x="7" y="6"/>
                      </a:cubicBezTo>
                      <a:cubicBezTo>
                        <a:pt x="10" y="7"/>
                        <a:pt x="7" y="4"/>
                        <a:pt x="9" y="5"/>
                      </a:cubicBezTo>
                      <a:cubicBezTo>
                        <a:pt x="7" y="4"/>
                        <a:pt x="10" y="5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8" y="3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9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1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2" y="3"/>
                        <a:pt x="13" y="3"/>
                      </a:cubicBezTo>
                      <a:cubicBezTo>
                        <a:pt x="11" y="2"/>
                        <a:pt x="11" y="1"/>
                        <a:pt x="13" y="2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0"/>
                        <a:pt x="12" y="0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3" y="2"/>
                      </a:cubicBezTo>
                      <a:cubicBezTo>
                        <a:pt x="13" y="3"/>
                        <a:pt x="13" y="3"/>
                        <a:pt x="14" y="3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6" y="2"/>
                        <a:pt x="15" y="3"/>
                      </a:cubicBezTo>
                      <a:cubicBezTo>
                        <a:pt x="15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6" y="2"/>
                        <a:pt x="16" y="2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3"/>
                      </a:cubicBezTo>
                      <a:cubicBezTo>
                        <a:pt x="16" y="2"/>
                        <a:pt x="17" y="3"/>
                        <a:pt x="15" y="2"/>
                      </a:cubicBezTo>
                      <a:cubicBezTo>
                        <a:pt x="16" y="2"/>
                        <a:pt x="16" y="2"/>
                        <a:pt x="18" y="3"/>
                      </a:cubicBezTo>
                      <a:cubicBezTo>
                        <a:pt x="16" y="3"/>
                        <a:pt x="18" y="4"/>
                        <a:pt x="17" y="4"/>
                      </a:cubicBezTo>
                      <a:cubicBezTo>
                        <a:pt x="17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6" y="4"/>
                        <a:pt x="18" y="5"/>
                      </a:cubicBezTo>
                      <a:cubicBezTo>
                        <a:pt x="16" y="5"/>
                        <a:pt x="19" y="6"/>
                        <a:pt x="19" y="6"/>
                      </a:cubicBezTo>
                      <a:cubicBezTo>
                        <a:pt x="15" y="5"/>
                        <a:pt x="16" y="5"/>
                        <a:pt x="15" y="5"/>
                      </a:cubicBezTo>
                      <a:cubicBezTo>
                        <a:pt x="16" y="5"/>
                        <a:pt x="15" y="5"/>
                        <a:pt x="16" y="6"/>
                      </a:cubicBezTo>
                      <a:cubicBezTo>
                        <a:pt x="16" y="6"/>
                        <a:pt x="14" y="5"/>
                        <a:pt x="16" y="6"/>
                      </a:cubicBezTo>
                      <a:cubicBezTo>
                        <a:pt x="16" y="6"/>
                        <a:pt x="14" y="5"/>
                        <a:pt x="14" y="5"/>
                      </a:cubicBezTo>
                      <a:cubicBezTo>
                        <a:pt x="14" y="5"/>
                        <a:pt x="15" y="5"/>
                        <a:pt x="15" y="6"/>
                      </a:cubicBezTo>
                      <a:cubicBezTo>
                        <a:pt x="16" y="6"/>
                        <a:pt x="15" y="6"/>
                        <a:pt x="16" y="6"/>
                      </a:cubicBezTo>
                      <a:cubicBezTo>
                        <a:pt x="18" y="7"/>
                        <a:pt x="16" y="6"/>
                        <a:pt x="17" y="7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4" y="6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4" y="6"/>
                        <a:pt x="17" y="7"/>
                        <a:pt x="17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7" y="8"/>
                        <a:pt x="17" y="8"/>
                      </a:cubicBezTo>
                      <a:cubicBezTo>
                        <a:pt x="18" y="9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6" y="8"/>
                      </a:cubicBezTo>
                      <a:cubicBezTo>
                        <a:pt x="17" y="8"/>
                        <a:pt x="15" y="7"/>
                        <a:pt x="16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7" y="9"/>
                        <a:pt x="16" y="8"/>
                      </a:cubicBezTo>
                      <a:cubicBezTo>
                        <a:pt x="17" y="9"/>
                        <a:pt x="15" y="8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5" y="8"/>
                        <a:pt x="16" y="8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9"/>
                        <a:pt x="15" y="8"/>
                      </a:cubicBezTo>
                      <a:cubicBezTo>
                        <a:pt x="15" y="8"/>
                        <a:pt x="14" y="8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5" y="8"/>
                        <a:pt x="14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3" y="8"/>
                        <a:pt x="14" y="8"/>
                        <a:pt x="15" y="8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4" y="8"/>
                        <a:pt x="13" y="7"/>
                        <a:pt x="13" y="7"/>
                      </a:cubicBezTo>
                      <a:cubicBezTo>
                        <a:pt x="13" y="7"/>
                        <a:pt x="13" y="8"/>
                        <a:pt x="12" y="7"/>
                      </a:cubicBezTo>
                      <a:cubicBezTo>
                        <a:pt x="12" y="7"/>
                        <a:pt x="13" y="8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ubicBezTo>
                        <a:pt x="14" y="8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9"/>
                        <a:pt x="13" y="8"/>
                        <a:pt x="14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5" y="10"/>
                        <a:pt x="14" y="9"/>
                        <a:pt x="15" y="11"/>
                      </a:cubicBezTo>
                      <a:cubicBezTo>
                        <a:pt x="14" y="10"/>
                        <a:pt x="12" y="9"/>
                        <a:pt x="11" y="9"/>
                      </a:cubicBezTo>
                      <a:cubicBezTo>
                        <a:pt x="11" y="9"/>
                        <a:pt x="9" y="9"/>
                        <a:pt x="10" y="10"/>
                      </a:cubicBezTo>
                      <a:cubicBezTo>
                        <a:pt x="10" y="10"/>
                        <a:pt x="11" y="11"/>
                        <a:pt x="10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3" y="12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2" y="12"/>
                        <a:pt x="10" y="11"/>
                        <a:pt x="11" y="11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11" y="11"/>
                        <a:pt x="11" y="12"/>
                      </a:cubicBezTo>
                      <a:cubicBezTo>
                        <a:pt x="12" y="12"/>
                        <a:pt x="10" y="11"/>
                        <a:pt x="10" y="11"/>
                      </a:cubicBezTo>
                      <a:cubicBezTo>
                        <a:pt x="11" y="12"/>
                        <a:pt x="10" y="11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10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9" y="11"/>
                        <a:pt x="9" y="11"/>
                        <a:pt x="11" y="12"/>
                      </a:cubicBezTo>
                      <a:cubicBezTo>
                        <a:pt x="11" y="12"/>
                        <a:pt x="10" y="12"/>
                        <a:pt x="11" y="12"/>
                      </a:cubicBezTo>
                      <a:cubicBezTo>
                        <a:pt x="11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11"/>
                        <a:pt x="10" y="12"/>
                        <a:pt x="8" y="11"/>
                      </a:cubicBezTo>
                      <a:cubicBezTo>
                        <a:pt x="8" y="10"/>
                        <a:pt x="10" y="12"/>
                        <a:pt x="10" y="11"/>
                      </a:cubicBezTo>
                      <a:cubicBezTo>
                        <a:pt x="11" y="12"/>
                        <a:pt x="9" y="11"/>
                        <a:pt x="10" y="12"/>
                      </a:cubicBezTo>
                      <a:cubicBezTo>
                        <a:pt x="10" y="12"/>
                        <a:pt x="9" y="11"/>
                        <a:pt x="8" y="11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10" y="12"/>
                        <a:pt x="9" y="11"/>
                        <a:pt x="11" y="12"/>
                      </a:cubicBezTo>
                      <a:cubicBezTo>
                        <a:pt x="9" y="11"/>
                        <a:pt x="11" y="13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11" y="13"/>
                        <a:pt x="8" y="12"/>
                        <a:pt x="10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8" y="13"/>
                        <a:pt x="7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3"/>
                        <a:pt x="6" y="12"/>
                        <a:pt x="8" y="13"/>
                      </a:cubicBezTo>
                      <a:cubicBezTo>
                        <a:pt x="8" y="13"/>
                        <a:pt x="7" y="12"/>
                        <a:pt x="8" y="13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7" y="12"/>
                        <a:pt x="8" y="13"/>
                        <a:pt x="7" y="12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7" y="13"/>
                        <a:pt x="8" y="14"/>
                      </a:cubicBezTo>
                      <a:cubicBezTo>
                        <a:pt x="9" y="14"/>
                        <a:pt x="7" y="13"/>
                        <a:pt x="7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6" y="13"/>
                        <a:pt x="7" y="13"/>
                        <a:pt x="8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8" y="14"/>
                        <a:pt x="9" y="15"/>
                        <a:pt x="8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8" y="15"/>
                        <a:pt x="6" y="14"/>
                      </a:cubicBezTo>
                      <a:cubicBezTo>
                        <a:pt x="7" y="14"/>
                        <a:pt x="8" y="15"/>
                        <a:pt x="7" y="14"/>
                      </a:cubicBezTo>
                      <a:cubicBezTo>
                        <a:pt x="8" y="15"/>
                        <a:pt x="8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4"/>
                        <a:pt x="8" y="15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7" y="15"/>
                        <a:pt x="7" y="15"/>
                        <a:pt x="8" y="16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5"/>
                        <a:pt x="8" y="16"/>
                        <a:pt x="6" y="15"/>
                      </a:cubicBezTo>
                      <a:cubicBezTo>
                        <a:pt x="7" y="15"/>
                        <a:pt x="7" y="15"/>
                        <a:pt x="9" y="16"/>
                      </a:cubicBezTo>
                      <a:cubicBezTo>
                        <a:pt x="6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7"/>
                        <a:pt x="8" y="16"/>
                        <a:pt x="8" y="16"/>
                      </a:cubicBezTo>
                      <a:cubicBezTo>
                        <a:pt x="10" y="18"/>
                        <a:pt x="8" y="17"/>
                        <a:pt x="9" y="18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9" y="17"/>
                        <a:pt x="9" y="18"/>
                        <a:pt x="8" y="17"/>
                      </a:cubicBezTo>
                      <a:cubicBezTo>
                        <a:pt x="7" y="17"/>
                        <a:pt x="9" y="18"/>
                        <a:pt x="8" y="17"/>
                      </a:cubicBezTo>
                      <a:cubicBezTo>
                        <a:pt x="7" y="16"/>
                        <a:pt x="11" y="19"/>
                        <a:pt x="9" y="18"/>
                      </a:cubicBezTo>
                      <a:cubicBezTo>
                        <a:pt x="10" y="19"/>
                        <a:pt x="8" y="18"/>
                        <a:pt x="9" y="18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7" y="17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8" y="18"/>
                        <a:pt x="8" y="19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19"/>
                        <a:pt x="8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8"/>
                        <a:pt x="6" y="18"/>
                      </a:cubicBezTo>
                      <a:cubicBezTo>
                        <a:pt x="7" y="18"/>
                        <a:pt x="5" y="18"/>
                        <a:pt x="7" y="18"/>
                      </a:cubicBezTo>
                      <a:cubicBezTo>
                        <a:pt x="4" y="18"/>
                        <a:pt x="5" y="20"/>
                        <a:pt x="5" y="20"/>
                      </a:cubicBezTo>
                      <a:cubicBezTo>
                        <a:pt x="6" y="21"/>
                        <a:pt x="5" y="20"/>
                        <a:pt x="6" y="21"/>
                      </a:cubicBezTo>
                      <a:cubicBezTo>
                        <a:pt x="6" y="20"/>
                        <a:pt x="5" y="20"/>
                        <a:pt x="6" y="20"/>
                      </a:cubicBezTo>
                      <a:cubicBezTo>
                        <a:pt x="5" y="20"/>
                        <a:pt x="7" y="21"/>
                        <a:pt x="6" y="20"/>
                      </a:cubicBezTo>
                      <a:cubicBezTo>
                        <a:pt x="7" y="20"/>
                        <a:pt x="8" y="21"/>
                        <a:pt x="8" y="21"/>
                      </a:cubicBezTo>
                      <a:cubicBezTo>
                        <a:pt x="6" y="20"/>
                        <a:pt x="8" y="21"/>
                        <a:pt x="7" y="21"/>
                      </a:cubicBezTo>
                      <a:cubicBezTo>
                        <a:pt x="6" y="20"/>
                        <a:pt x="6" y="20"/>
                        <a:pt x="8" y="21"/>
                      </a:cubicBezTo>
                      <a:cubicBezTo>
                        <a:pt x="8" y="21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5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6" y="21"/>
                        <a:pt x="5" y="20"/>
                        <a:pt x="5" y="20"/>
                      </a:cubicBezTo>
                      <a:cubicBezTo>
                        <a:pt x="5" y="20"/>
                        <a:pt x="6" y="21"/>
                        <a:pt x="7" y="21"/>
                      </a:cubicBezTo>
                      <a:cubicBezTo>
                        <a:pt x="6" y="21"/>
                        <a:pt x="8" y="22"/>
                        <a:pt x="5" y="21"/>
                      </a:cubicBezTo>
                      <a:cubicBezTo>
                        <a:pt x="6" y="22"/>
                        <a:pt x="4" y="21"/>
                        <a:pt x="6" y="22"/>
                      </a:cubicBezTo>
                      <a:cubicBezTo>
                        <a:pt x="6" y="22"/>
                        <a:pt x="5" y="21"/>
                        <a:pt x="3" y="21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2" y="5"/>
                      </a:cubicBezTo>
                      <a:cubicBezTo>
                        <a:pt x="12" y="6"/>
                        <a:pt x="12" y="5"/>
                        <a:pt x="11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1" y="5"/>
                        <a:pt x="12" y="6"/>
                      </a:cubicBezTo>
                      <a:close/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lose/>
                      <a:moveTo>
                        <a:pt x="7" y="14"/>
                      </a:moveTo>
                      <a:cubicBezTo>
                        <a:pt x="6" y="13"/>
                        <a:pt x="5" y="13"/>
                        <a:pt x="5" y="12"/>
                      </a:cubicBezTo>
                      <a:cubicBezTo>
                        <a:pt x="5" y="13"/>
                        <a:pt x="8" y="15"/>
                        <a:pt x="7" y="14"/>
                      </a:cubicBezTo>
                      <a:close/>
                      <a:moveTo>
                        <a:pt x="5" y="15"/>
                      </a:moveTo>
                      <a:cubicBezTo>
                        <a:pt x="6" y="15"/>
                        <a:pt x="7" y="16"/>
                        <a:pt x="7" y="16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lose/>
                    </a:path>
                  </a:pathLst>
                </a:custGeom>
                <a:solidFill>
                  <a:srgbClr val="AEBD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 rot="976095">
                  <a:off x="7208026" y="19500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 rot="976095">
                  <a:off x="7069066" y="2197002"/>
                  <a:ext cx="31547" cy="1261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 rot="976095">
                  <a:off x="7081053" y="2201420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4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7"/>
    </mc:Choice>
    <mc:Fallback xmlns="">
      <p:transition spd="slow" advTm="4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024368" y="569718"/>
            <a:ext cx="292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实施的难点</a:t>
            </a:r>
            <a:endParaRPr lang="zh-CN" altLang="en-US" sz="2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5" name="文本框 26"/>
          <p:cNvSpPr txBox="1"/>
          <p:nvPr/>
        </p:nvSpPr>
        <p:spPr>
          <a:xfrm>
            <a:off x="460976" y="523551"/>
            <a:ext cx="631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0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3</a:t>
            </a:r>
            <a:endParaRPr lang="zh-CN" altLang="en-US" sz="3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6" name="Freeform 318"/>
          <p:cNvSpPr>
            <a:spLocks noEditPoints="1"/>
          </p:cNvSpPr>
          <p:nvPr/>
        </p:nvSpPr>
        <p:spPr bwMode="auto">
          <a:xfrm rot="20653783">
            <a:off x="2137908" y="2536754"/>
            <a:ext cx="527050" cy="885825"/>
          </a:xfrm>
          <a:custGeom>
            <a:avLst/>
            <a:gdLst>
              <a:gd name="T0" fmla="*/ 16 w 124"/>
              <a:gd name="T1" fmla="*/ 82 h 208"/>
              <a:gd name="T2" fmla="*/ 36 w 124"/>
              <a:gd name="T3" fmla="*/ 85 h 208"/>
              <a:gd name="T4" fmla="*/ 71 w 124"/>
              <a:gd name="T5" fmla="*/ 63 h 208"/>
              <a:gd name="T6" fmla="*/ 69 w 124"/>
              <a:gd name="T7" fmla="*/ 85 h 208"/>
              <a:gd name="T8" fmla="*/ 62 w 124"/>
              <a:gd name="T9" fmla="*/ 108 h 208"/>
              <a:gd name="T10" fmla="*/ 53 w 124"/>
              <a:gd name="T11" fmla="*/ 122 h 208"/>
              <a:gd name="T12" fmla="*/ 48 w 124"/>
              <a:gd name="T13" fmla="*/ 133 h 208"/>
              <a:gd name="T14" fmla="*/ 45 w 124"/>
              <a:gd name="T15" fmla="*/ 153 h 208"/>
              <a:gd name="T16" fmla="*/ 40 w 124"/>
              <a:gd name="T17" fmla="*/ 166 h 208"/>
              <a:gd name="T18" fmla="*/ 37 w 124"/>
              <a:gd name="T19" fmla="*/ 200 h 208"/>
              <a:gd name="T20" fmla="*/ 52 w 124"/>
              <a:gd name="T21" fmla="*/ 205 h 208"/>
              <a:gd name="T22" fmla="*/ 73 w 124"/>
              <a:gd name="T23" fmla="*/ 201 h 208"/>
              <a:gd name="T24" fmla="*/ 77 w 124"/>
              <a:gd name="T25" fmla="*/ 177 h 208"/>
              <a:gd name="T26" fmla="*/ 85 w 124"/>
              <a:gd name="T27" fmla="*/ 169 h 208"/>
              <a:gd name="T28" fmla="*/ 91 w 124"/>
              <a:gd name="T29" fmla="*/ 150 h 208"/>
              <a:gd name="T30" fmla="*/ 96 w 124"/>
              <a:gd name="T31" fmla="*/ 133 h 208"/>
              <a:gd name="T32" fmla="*/ 101 w 124"/>
              <a:gd name="T33" fmla="*/ 109 h 208"/>
              <a:gd name="T34" fmla="*/ 110 w 124"/>
              <a:gd name="T35" fmla="*/ 72 h 208"/>
              <a:gd name="T36" fmla="*/ 119 w 124"/>
              <a:gd name="T37" fmla="*/ 34 h 208"/>
              <a:gd name="T38" fmla="*/ 114 w 124"/>
              <a:gd name="T39" fmla="*/ 0 h 208"/>
              <a:gd name="T40" fmla="*/ 109 w 124"/>
              <a:gd name="T41" fmla="*/ 9 h 208"/>
              <a:gd name="T42" fmla="*/ 114 w 124"/>
              <a:gd name="T43" fmla="*/ 20 h 208"/>
              <a:gd name="T44" fmla="*/ 113 w 124"/>
              <a:gd name="T45" fmla="*/ 29 h 208"/>
              <a:gd name="T46" fmla="*/ 107 w 124"/>
              <a:gd name="T47" fmla="*/ 61 h 208"/>
              <a:gd name="T48" fmla="*/ 98 w 124"/>
              <a:gd name="T49" fmla="*/ 83 h 208"/>
              <a:gd name="T50" fmla="*/ 93 w 124"/>
              <a:gd name="T51" fmla="*/ 98 h 208"/>
              <a:gd name="T52" fmla="*/ 87 w 124"/>
              <a:gd name="T53" fmla="*/ 123 h 208"/>
              <a:gd name="T54" fmla="*/ 81 w 124"/>
              <a:gd name="T55" fmla="*/ 140 h 208"/>
              <a:gd name="T56" fmla="*/ 85 w 124"/>
              <a:gd name="T57" fmla="*/ 146 h 208"/>
              <a:gd name="T58" fmla="*/ 78 w 124"/>
              <a:gd name="T59" fmla="*/ 159 h 208"/>
              <a:gd name="T60" fmla="*/ 77 w 124"/>
              <a:gd name="T61" fmla="*/ 169 h 208"/>
              <a:gd name="T62" fmla="*/ 71 w 124"/>
              <a:gd name="T63" fmla="*/ 193 h 208"/>
              <a:gd name="T64" fmla="*/ 68 w 124"/>
              <a:gd name="T65" fmla="*/ 200 h 208"/>
              <a:gd name="T66" fmla="*/ 57 w 124"/>
              <a:gd name="T67" fmla="*/ 204 h 208"/>
              <a:gd name="T68" fmla="*/ 45 w 124"/>
              <a:gd name="T69" fmla="*/ 196 h 208"/>
              <a:gd name="T70" fmla="*/ 50 w 124"/>
              <a:gd name="T71" fmla="*/ 171 h 208"/>
              <a:gd name="T72" fmla="*/ 50 w 124"/>
              <a:gd name="T73" fmla="*/ 159 h 208"/>
              <a:gd name="T74" fmla="*/ 55 w 124"/>
              <a:gd name="T75" fmla="*/ 151 h 208"/>
              <a:gd name="T76" fmla="*/ 55 w 124"/>
              <a:gd name="T77" fmla="*/ 150 h 208"/>
              <a:gd name="T78" fmla="*/ 60 w 124"/>
              <a:gd name="T79" fmla="*/ 134 h 208"/>
              <a:gd name="T80" fmla="*/ 60 w 124"/>
              <a:gd name="T81" fmla="*/ 139 h 208"/>
              <a:gd name="T82" fmla="*/ 84 w 124"/>
              <a:gd name="T83" fmla="*/ 84 h 208"/>
              <a:gd name="T84" fmla="*/ 87 w 124"/>
              <a:gd name="T85" fmla="*/ 49 h 208"/>
              <a:gd name="T86" fmla="*/ 75 w 124"/>
              <a:gd name="T87" fmla="*/ 49 h 208"/>
              <a:gd name="T88" fmla="*/ 70 w 124"/>
              <a:gd name="T89" fmla="*/ 55 h 208"/>
              <a:gd name="T90" fmla="*/ 59 w 124"/>
              <a:gd name="T91" fmla="*/ 55 h 208"/>
              <a:gd name="T92" fmla="*/ 52 w 124"/>
              <a:gd name="T93" fmla="*/ 59 h 208"/>
              <a:gd name="T94" fmla="*/ 35 w 124"/>
              <a:gd name="T95" fmla="*/ 71 h 208"/>
              <a:gd name="T96" fmla="*/ 32 w 124"/>
              <a:gd name="T97" fmla="*/ 71 h 208"/>
              <a:gd name="T98" fmla="*/ 14 w 124"/>
              <a:gd name="T99" fmla="*/ 69 h 208"/>
              <a:gd name="T100" fmla="*/ 26 w 124"/>
              <a:gd name="T101" fmla="*/ 49 h 208"/>
              <a:gd name="T102" fmla="*/ 59 w 124"/>
              <a:gd name="T103" fmla="*/ 31 h 208"/>
              <a:gd name="T104" fmla="*/ 93 w 124"/>
              <a:gd name="T105" fmla="*/ 11 h 208"/>
              <a:gd name="T106" fmla="*/ 87 w 124"/>
              <a:gd name="T107" fmla="*/ 5 h 208"/>
              <a:gd name="T108" fmla="*/ 69 w 124"/>
              <a:gd name="T109" fmla="*/ 16 h 208"/>
              <a:gd name="T110" fmla="*/ 0 w 124"/>
              <a:gd name="T111" fmla="*/ 53 h 208"/>
              <a:gd name="T112" fmla="*/ 110 w 124"/>
              <a:gd name="T113" fmla="*/ 8 h 208"/>
              <a:gd name="T114" fmla="*/ 81 w 124"/>
              <a:gd name="T115" fmla="*/ 176 h 208"/>
              <a:gd name="T116" fmla="*/ 62 w 124"/>
              <a:gd name="T117" fmla="*/ 61 h 208"/>
              <a:gd name="T118" fmla="*/ 46 w 124"/>
              <a:gd name="T119" fmla="*/ 69 h 208"/>
              <a:gd name="T120" fmla="*/ 24 w 124"/>
              <a:gd name="T121" fmla="*/ 82 h 208"/>
              <a:gd name="T122" fmla="*/ 29 w 124"/>
              <a:gd name="T123" fmla="*/ 8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" h="208">
                <a:moveTo>
                  <a:pt x="1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1" y="76"/>
                  <a:pt x="13" y="75"/>
                  <a:pt x="14" y="80"/>
                </a:cubicBezTo>
                <a:cubicBezTo>
                  <a:pt x="14" y="79"/>
                  <a:pt x="13" y="78"/>
                  <a:pt x="12" y="78"/>
                </a:cubicBezTo>
                <a:cubicBezTo>
                  <a:pt x="13" y="79"/>
                  <a:pt x="14" y="81"/>
                  <a:pt x="15" y="83"/>
                </a:cubicBezTo>
                <a:cubicBezTo>
                  <a:pt x="16" y="84"/>
                  <a:pt x="16" y="85"/>
                  <a:pt x="16" y="82"/>
                </a:cubicBezTo>
                <a:cubicBezTo>
                  <a:pt x="17" y="85"/>
                  <a:pt x="19" y="88"/>
                  <a:pt x="20" y="90"/>
                </a:cubicBezTo>
                <a:cubicBezTo>
                  <a:pt x="24" y="94"/>
                  <a:pt x="24" y="94"/>
                  <a:pt x="24" y="94"/>
                </a:cubicBezTo>
                <a:cubicBezTo>
                  <a:pt x="28" y="91"/>
                  <a:pt x="28" y="91"/>
                  <a:pt x="28" y="91"/>
                </a:cubicBezTo>
                <a:cubicBezTo>
                  <a:pt x="31" y="89"/>
                  <a:pt x="32" y="87"/>
                  <a:pt x="34" y="85"/>
                </a:cubicBezTo>
                <a:cubicBezTo>
                  <a:pt x="35" y="86"/>
                  <a:pt x="34" y="86"/>
                  <a:pt x="35" y="87"/>
                </a:cubicBezTo>
                <a:cubicBezTo>
                  <a:pt x="36" y="86"/>
                  <a:pt x="36" y="86"/>
                  <a:pt x="36" y="85"/>
                </a:cubicBezTo>
                <a:cubicBezTo>
                  <a:pt x="40" y="85"/>
                  <a:pt x="43" y="80"/>
                  <a:pt x="47" y="79"/>
                </a:cubicBezTo>
                <a:cubicBezTo>
                  <a:pt x="46" y="78"/>
                  <a:pt x="45" y="78"/>
                  <a:pt x="46" y="77"/>
                </a:cubicBezTo>
                <a:cubicBezTo>
                  <a:pt x="47" y="77"/>
                  <a:pt x="47" y="79"/>
                  <a:pt x="48" y="78"/>
                </a:cubicBezTo>
                <a:cubicBezTo>
                  <a:pt x="51" y="75"/>
                  <a:pt x="54" y="73"/>
                  <a:pt x="56" y="71"/>
                </a:cubicBezTo>
                <a:cubicBezTo>
                  <a:pt x="59" y="69"/>
                  <a:pt x="62" y="68"/>
                  <a:pt x="64" y="66"/>
                </a:cubicBezTo>
                <a:cubicBezTo>
                  <a:pt x="67" y="65"/>
                  <a:pt x="69" y="64"/>
                  <a:pt x="71" y="63"/>
                </a:cubicBezTo>
                <a:cubicBezTo>
                  <a:pt x="73" y="62"/>
                  <a:pt x="75" y="60"/>
                  <a:pt x="76" y="59"/>
                </a:cubicBezTo>
                <a:cubicBezTo>
                  <a:pt x="76" y="59"/>
                  <a:pt x="77" y="59"/>
                  <a:pt x="77" y="59"/>
                </a:cubicBezTo>
                <a:cubicBezTo>
                  <a:pt x="77" y="63"/>
                  <a:pt x="76" y="67"/>
                  <a:pt x="74" y="68"/>
                </a:cubicBezTo>
                <a:cubicBezTo>
                  <a:pt x="77" y="69"/>
                  <a:pt x="70" y="79"/>
                  <a:pt x="75" y="77"/>
                </a:cubicBezTo>
                <a:cubicBezTo>
                  <a:pt x="74" y="80"/>
                  <a:pt x="70" y="82"/>
                  <a:pt x="72" y="84"/>
                </a:cubicBezTo>
                <a:cubicBezTo>
                  <a:pt x="71" y="84"/>
                  <a:pt x="69" y="82"/>
                  <a:pt x="69" y="85"/>
                </a:cubicBezTo>
                <a:cubicBezTo>
                  <a:pt x="68" y="87"/>
                  <a:pt x="71" y="84"/>
                  <a:pt x="70" y="86"/>
                </a:cubicBezTo>
                <a:cubicBezTo>
                  <a:pt x="69" y="86"/>
                  <a:pt x="70" y="87"/>
                  <a:pt x="71" y="88"/>
                </a:cubicBezTo>
                <a:cubicBezTo>
                  <a:pt x="68" y="86"/>
                  <a:pt x="69" y="92"/>
                  <a:pt x="67" y="92"/>
                </a:cubicBezTo>
                <a:cubicBezTo>
                  <a:pt x="67" y="94"/>
                  <a:pt x="69" y="91"/>
                  <a:pt x="69" y="93"/>
                </a:cubicBezTo>
                <a:cubicBezTo>
                  <a:pt x="68" y="95"/>
                  <a:pt x="64" y="96"/>
                  <a:pt x="66" y="99"/>
                </a:cubicBezTo>
                <a:cubicBezTo>
                  <a:pt x="61" y="102"/>
                  <a:pt x="61" y="104"/>
                  <a:pt x="62" y="108"/>
                </a:cubicBezTo>
                <a:cubicBezTo>
                  <a:pt x="61" y="108"/>
                  <a:pt x="60" y="107"/>
                  <a:pt x="59" y="108"/>
                </a:cubicBezTo>
                <a:cubicBezTo>
                  <a:pt x="61" y="111"/>
                  <a:pt x="55" y="114"/>
                  <a:pt x="55" y="116"/>
                </a:cubicBezTo>
                <a:cubicBezTo>
                  <a:pt x="56" y="116"/>
                  <a:pt x="56" y="115"/>
                  <a:pt x="57" y="116"/>
                </a:cubicBezTo>
                <a:cubicBezTo>
                  <a:pt x="56" y="117"/>
                  <a:pt x="56" y="119"/>
                  <a:pt x="56" y="121"/>
                </a:cubicBezTo>
                <a:cubicBezTo>
                  <a:pt x="55" y="121"/>
                  <a:pt x="55" y="119"/>
                  <a:pt x="54" y="119"/>
                </a:cubicBezTo>
                <a:cubicBezTo>
                  <a:pt x="51" y="122"/>
                  <a:pt x="58" y="122"/>
                  <a:pt x="53" y="122"/>
                </a:cubicBezTo>
                <a:cubicBezTo>
                  <a:pt x="52" y="124"/>
                  <a:pt x="54" y="125"/>
                  <a:pt x="52" y="127"/>
                </a:cubicBezTo>
                <a:cubicBezTo>
                  <a:pt x="54" y="127"/>
                  <a:pt x="56" y="127"/>
                  <a:pt x="56" y="128"/>
                </a:cubicBezTo>
                <a:cubicBezTo>
                  <a:pt x="55" y="128"/>
                  <a:pt x="55" y="129"/>
                  <a:pt x="54" y="129"/>
                </a:cubicBezTo>
                <a:cubicBezTo>
                  <a:pt x="53" y="128"/>
                  <a:pt x="53" y="127"/>
                  <a:pt x="51" y="129"/>
                </a:cubicBezTo>
                <a:cubicBezTo>
                  <a:pt x="52" y="129"/>
                  <a:pt x="53" y="129"/>
                  <a:pt x="53" y="130"/>
                </a:cubicBezTo>
                <a:cubicBezTo>
                  <a:pt x="50" y="129"/>
                  <a:pt x="49" y="132"/>
                  <a:pt x="48" y="133"/>
                </a:cubicBezTo>
                <a:cubicBezTo>
                  <a:pt x="48" y="136"/>
                  <a:pt x="51" y="132"/>
                  <a:pt x="51" y="135"/>
                </a:cubicBezTo>
                <a:cubicBezTo>
                  <a:pt x="50" y="136"/>
                  <a:pt x="49" y="138"/>
                  <a:pt x="48" y="136"/>
                </a:cubicBezTo>
                <a:cubicBezTo>
                  <a:pt x="48" y="138"/>
                  <a:pt x="48" y="138"/>
                  <a:pt x="48" y="139"/>
                </a:cubicBezTo>
                <a:cubicBezTo>
                  <a:pt x="48" y="140"/>
                  <a:pt x="48" y="140"/>
                  <a:pt x="48" y="142"/>
                </a:cubicBezTo>
                <a:cubicBezTo>
                  <a:pt x="45" y="142"/>
                  <a:pt x="47" y="146"/>
                  <a:pt x="45" y="147"/>
                </a:cubicBezTo>
                <a:cubicBezTo>
                  <a:pt x="46" y="149"/>
                  <a:pt x="43" y="150"/>
                  <a:pt x="45" y="153"/>
                </a:cubicBezTo>
                <a:cubicBezTo>
                  <a:pt x="44" y="151"/>
                  <a:pt x="44" y="151"/>
                  <a:pt x="43" y="153"/>
                </a:cubicBezTo>
                <a:cubicBezTo>
                  <a:pt x="43" y="153"/>
                  <a:pt x="44" y="153"/>
                  <a:pt x="44" y="154"/>
                </a:cubicBezTo>
                <a:cubicBezTo>
                  <a:pt x="43" y="154"/>
                  <a:pt x="42" y="154"/>
                  <a:pt x="41" y="155"/>
                </a:cubicBezTo>
                <a:cubicBezTo>
                  <a:pt x="42" y="155"/>
                  <a:pt x="42" y="156"/>
                  <a:pt x="41" y="156"/>
                </a:cubicBezTo>
                <a:cubicBezTo>
                  <a:pt x="45" y="159"/>
                  <a:pt x="40" y="161"/>
                  <a:pt x="39" y="164"/>
                </a:cubicBezTo>
                <a:cubicBezTo>
                  <a:pt x="40" y="165"/>
                  <a:pt x="41" y="165"/>
                  <a:pt x="40" y="166"/>
                </a:cubicBezTo>
                <a:cubicBezTo>
                  <a:pt x="39" y="164"/>
                  <a:pt x="39" y="167"/>
                  <a:pt x="40" y="168"/>
                </a:cubicBezTo>
                <a:cubicBezTo>
                  <a:pt x="39" y="169"/>
                  <a:pt x="38" y="172"/>
                  <a:pt x="37" y="172"/>
                </a:cubicBezTo>
                <a:cubicBezTo>
                  <a:pt x="37" y="176"/>
                  <a:pt x="37" y="180"/>
                  <a:pt x="36" y="183"/>
                </a:cubicBezTo>
                <a:cubicBezTo>
                  <a:pt x="36" y="186"/>
                  <a:pt x="35" y="190"/>
                  <a:pt x="37" y="194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35" y="196"/>
                  <a:pt x="36" y="197"/>
                  <a:pt x="37" y="200"/>
                </a:cubicBezTo>
                <a:cubicBezTo>
                  <a:pt x="39" y="203"/>
                  <a:pt x="39" y="203"/>
                  <a:pt x="39" y="203"/>
                </a:cubicBezTo>
                <a:cubicBezTo>
                  <a:pt x="43" y="203"/>
                  <a:pt x="43" y="203"/>
                  <a:pt x="43" y="203"/>
                </a:cubicBezTo>
                <a:cubicBezTo>
                  <a:pt x="44" y="203"/>
                  <a:pt x="45" y="203"/>
                  <a:pt x="46" y="202"/>
                </a:cubicBezTo>
                <a:cubicBezTo>
                  <a:pt x="46" y="204"/>
                  <a:pt x="47" y="204"/>
                  <a:pt x="49" y="204"/>
                </a:cubicBezTo>
                <a:cubicBezTo>
                  <a:pt x="50" y="204"/>
                  <a:pt x="52" y="204"/>
                  <a:pt x="50" y="205"/>
                </a:cubicBezTo>
                <a:cubicBezTo>
                  <a:pt x="51" y="206"/>
                  <a:pt x="51" y="205"/>
                  <a:pt x="52" y="205"/>
                </a:cubicBezTo>
                <a:cubicBezTo>
                  <a:pt x="52" y="204"/>
                  <a:pt x="53" y="204"/>
                  <a:pt x="54" y="204"/>
                </a:cubicBezTo>
                <a:cubicBezTo>
                  <a:pt x="54" y="205"/>
                  <a:pt x="53" y="205"/>
                  <a:pt x="52" y="206"/>
                </a:cubicBezTo>
                <a:cubicBezTo>
                  <a:pt x="53" y="206"/>
                  <a:pt x="54" y="207"/>
                  <a:pt x="55" y="207"/>
                </a:cubicBezTo>
                <a:cubicBezTo>
                  <a:pt x="57" y="208"/>
                  <a:pt x="58" y="208"/>
                  <a:pt x="60" y="208"/>
                </a:cubicBezTo>
                <a:cubicBezTo>
                  <a:pt x="63" y="208"/>
                  <a:pt x="65" y="207"/>
                  <a:pt x="67" y="206"/>
                </a:cubicBezTo>
                <a:cubicBezTo>
                  <a:pt x="70" y="204"/>
                  <a:pt x="71" y="203"/>
                  <a:pt x="73" y="201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4" y="199"/>
                  <a:pt x="74" y="199"/>
                  <a:pt x="74" y="199"/>
                </a:cubicBezTo>
                <a:cubicBezTo>
                  <a:pt x="75" y="197"/>
                  <a:pt x="75" y="196"/>
                  <a:pt x="77" y="194"/>
                </a:cubicBezTo>
                <a:cubicBezTo>
                  <a:pt x="75" y="191"/>
                  <a:pt x="79" y="186"/>
                  <a:pt x="78" y="183"/>
                </a:cubicBezTo>
                <a:cubicBezTo>
                  <a:pt x="78" y="185"/>
                  <a:pt x="80" y="183"/>
                  <a:pt x="80" y="181"/>
                </a:cubicBezTo>
                <a:cubicBezTo>
                  <a:pt x="79" y="178"/>
                  <a:pt x="78" y="179"/>
                  <a:pt x="77" y="177"/>
                </a:cubicBezTo>
                <a:cubicBezTo>
                  <a:pt x="80" y="177"/>
                  <a:pt x="79" y="179"/>
                  <a:pt x="81" y="180"/>
                </a:cubicBezTo>
                <a:cubicBezTo>
                  <a:pt x="82" y="175"/>
                  <a:pt x="82" y="176"/>
                  <a:pt x="84" y="173"/>
                </a:cubicBezTo>
                <a:cubicBezTo>
                  <a:pt x="84" y="173"/>
                  <a:pt x="84" y="172"/>
                  <a:pt x="84" y="171"/>
                </a:cubicBezTo>
                <a:cubicBezTo>
                  <a:pt x="84" y="169"/>
                  <a:pt x="82" y="172"/>
                  <a:pt x="83" y="170"/>
                </a:cubicBezTo>
                <a:cubicBezTo>
                  <a:pt x="84" y="171"/>
                  <a:pt x="82" y="167"/>
                  <a:pt x="84" y="168"/>
                </a:cubicBezTo>
                <a:cubicBezTo>
                  <a:pt x="84" y="169"/>
                  <a:pt x="84" y="170"/>
                  <a:pt x="85" y="169"/>
                </a:cubicBezTo>
                <a:cubicBezTo>
                  <a:pt x="84" y="168"/>
                  <a:pt x="85" y="168"/>
                  <a:pt x="86" y="167"/>
                </a:cubicBezTo>
                <a:cubicBezTo>
                  <a:pt x="85" y="166"/>
                  <a:pt x="84" y="167"/>
                  <a:pt x="84" y="166"/>
                </a:cubicBezTo>
                <a:cubicBezTo>
                  <a:pt x="85" y="166"/>
                  <a:pt x="84" y="164"/>
                  <a:pt x="86" y="166"/>
                </a:cubicBezTo>
                <a:cubicBezTo>
                  <a:pt x="87" y="163"/>
                  <a:pt x="87" y="161"/>
                  <a:pt x="86" y="159"/>
                </a:cubicBezTo>
                <a:cubicBezTo>
                  <a:pt x="87" y="158"/>
                  <a:pt x="87" y="159"/>
                  <a:pt x="88" y="158"/>
                </a:cubicBezTo>
                <a:cubicBezTo>
                  <a:pt x="90" y="156"/>
                  <a:pt x="88" y="148"/>
                  <a:pt x="91" y="150"/>
                </a:cubicBezTo>
                <a:cubicBezTo>
                  <a:pt x="92" y="146"/>
                  <a:pt x="89" y="148"/>
                  <a:pt x="89" y="147"/>
                </a:cubicBezTo>
                <a:cubicBezTo>
                  <a:pt x="91" y="145"/>
                  <a:pt x="96" y="135"/>
                  <a:pt x="92" y="137"/>
                </a:cubicBezTo>
                <a:cubicBezTo>
                  <a:pt x="92" y="134"/>
                  <a:pt x="96" y="135"/>
                  <a:pt x="94" y="132"/>
                </a:cubicBezTo>
                <a:cubicBezTo>
                  <a:pt x="93" y="134"/>
                  <a:pt x="94" y="131"/>
                  <a:pt x="92" y="132"/>
                </a:cubicBezTo>
                <a:cubicBezTo>
                  <a:pt x="93" y="131"/>
                  <a:pt x="91" y="129"/>
                  <a:pt x="92" y="129"/>
                </a:cubicBezTo>
                <a:cubicBezTo>
                  <a:pt x="92" y="133"/>
                  <a:pt x="94" y="131"/>
                  <a:pt x="96" y="133"/>
                </a:cubicBezTo>
                <a:cubicBezTo>
                  <a:pt x="95" y="128"/>
                  <a:pt x="97" y="126"/>
                  <a:pt x="96" y="123"/>
                </a:cubicBezTo>
                <a:cubicBezTo>
                  <a:pt x="98" y="119"/>
                  <a:pt x="98" y="119"/>
                  <a:pt x="101" y="115"/>
                </a:cubicBezTo>
                <a:cubicBezTo>
                  <a:pt x="100" y="113"/>
                  <a:pt x="99" y="115"/>
                  <a:pt x="99" y="113"/>
                </a:cubicBezTo>
                <a:cubicBezTo>
                  <a:pt x="99" y="111"/>
                  <a:pt x="101" y="112"/>
                  <a:pt x="101" y="112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0" y="106"/>
                  <a:pt x="103" y="109"/>
                  <a:pt x="101" y="109"/>
                </a:cubicBezTo>
                <a:cubicBezTo>
                  <a:pt x="101" y="106"/>
                  <a:pt x="105" y="103"/>
                  <a:pt x="103" y="100"/>
                </a:cubicBezTo>
                <a:cubicBezTo>
                  <a:pt x="107" y="94"/>
                  <a:pt x="107" y="89"/>
                  <a:pt x="108" y="81"/>
                </a:cubicBezTo>
                <a:cubicBezTo>
                  <a:pt x="109" y="81"/>
                  <a:pt x="109" y="84"/>
                  <a:pt x="110" y="82"/>
                </a:cubicBezTo>
                <a:cubicBezTo>
                  <a:pt x="109" y="80"/>
                  <a:pt x="109" y="80"/>
                  <a:pt x="108" y="79"/>
                </a:cubicBezTo>
                <a:cubicBezTo>
                  <a:pt x="109" y="79"/>
                  <a:pt x="109" y="77"/>
                  <a:pt x="111" y="78"/>
                </a:cubicBezTo>
                <a:cubicBezTo>
                  <a:pt x="111" y="76"/>
                  <a:pt x="111" y="74"/>
                  <a:pt x="110" y="72"/>
                </a:cubicBezTo>
                <a:cubicBezTo>
                  <a:pt x="112" y="71"/>
                  <a:pt x="111" y="68"/>
                  <a:pt x="112" y="64"/>
                </a:cubicBezTo>
                <a:cubicBezTo>
                  <a:pt x="115" y="64"/>
                  <a:pt x="114" y="61"/>
                  <a:pt x="114" y="58"/>
                </a:cubicBezTo>
                <a:cubicBezTo>
                  <a:pt x="116" y="58"/>
                  <a:pt x="114" y="56"/>
                  <a:pt x="116" y="56"/>
                </a:cubicBezTo>
                <a:cubicBezTo>
                  <a:pt x="114" y="54"/>
                  <a:pt x="118" y="52"/>
                  <a:pt x="119" y="49"/>
                </a:cubicBezTo>
                <a:cubicBezTo>
                  <a:pt x="118" y="49"/>
                  <a:pt x="117" y="44"/>
                  <a:pt x="119" y="46"/>
                </a:cubicBezTo>
                <a:cubicBezTo>
                  <a:pt x="121" y="42"/>
                  <a:pt x="122" y="36"/>
                  <a:pt x="119" y="34"/>
                </a:cubicBezTo>
                <a:cubicBezTo>
                  <a:pt x="124" y="36"/>
                  <a:pt x="120" y="29"/>
                  <a:pt x="122" y="28"/>
                </a:cubicBezTo>
                <a:cubicBezTo>
                  <a:pt x="119" y="27"/>
                  <a:pt x="121" y="21"/>
                  <a:pt x="120" y="16"/>
                </a:cubicBezTo>
                <a:cubicBezTo>
                  <a:pt x="119" y="16"/>
                  <a:pt x="119" y="15"/>
                  <a:pt x="118" y="14"/>
                </a:cubicBezTo>
                <a:cubicBezTo>
                  <a:pt x="119" y="14"/>
                  <a:pt x="119" y="15"/>
                  <a:pt x="120" y="15"/>
                </a:cubicBezTo>
                <a:cubicBezTo>
                  <a:pt x="119" y="10"/>
                  <a:pt x="117" y="6"/>
                  <a:pt x="116" y="3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1"/>
                  <a:pt x="112" y="1"/>
                  <a:pt x="112" y="1"/>
                </a:cubicBezTo>
                <a:cubicBezTo>
                  <a:pt x="107" y="2"/>
                  <a:pt x="104" y="4"/>
                  <a:pt x="101" y="7"/>
                </a:cubicBezTo>
                <a:cubicBezTo>
                  <a:pt x="98" y="10"/>
                  <a:pt x="95" y="13"/>
                  <a:pt x="93" y="16"/>
                </a:cubicBezTo>
                <a:cubicBezTo>
                  <a:pt x="95" y="17"/>
                  <a:pt x="96" y="20"/>
                  <a:pt x="97" y="19"/>
                </a:cubicBezTo>
                <a:cubicBezTo>
                  <a:pt x="98" y="15"/>
                  <a:pt x="101" y="13"/>
                  <a:pt x="103" y="11"/>
                </a:cubicBezTo>
                <a:cubicBezTo>
                  <a:pt x="105" y="10"/>
                  <a:pt x="107" y="10"/>
                  <a:pt x="109" y="9"/>
                </a:cubicBezTo>
                <a:cubicBezTo>
                  <a:pt x="109" y="10"/>
                  <a:pt x="110" y="12"/>
                  <a:pt x="110" y="13"/>
                </a:cubicBezTo>
                <a:cubicBezTo>
                  <a:pt x="111" y="12"/>
                  <a:pt x="112" y="13"/>
                  <a:pt x="113" y="14"/>
                </a:cubicBezTo>
                <a:cubicBezTo>
                  <a:pt x="113" y="15"/>
                  <a:pt x="112" y="15"/>
                  <a:pt x="112" y="18"/>
                </a:cubicBezTo>
                <a:cubicBezTo>
                  <a:pt x="111" y="17"/>
                  <a:pt x="110" y="18"/>
                  <a:pt x="110" y="19"/>
                </a:cubicBezTo>
                <a:cubicBezTo>
                  <a:pt x="111" y="19"/>
                  <a:pt x="110" y="21"/>
                  <a:pt x="111" y="21"/>
                </a:cubicBezTo>
                <a:cubicBezTo>
                  <a:pt x="110" y="18"/>
                  <a:pt x="114" y="18"/>
                  <a:pt x="114" y="20"/>
                </a:cubicBezTo>
                <a:cubicBezTo>
                  <a:pt x="112" y="18"/>
                  <a:pt x="112" y="22"/>
                  <a:pt x="110" y="22"/>
                </a:cubicBezTo>
                <a:cubicBezTo>
                  <a:pt x="111" y="22"/>
                  <a:pt x="109" y="24"/>
                  <a:pt x="110" y="26"/>
                </a:cubicBezTo>
                <a:cubicBezTo>
                  <a:pt x="112" y="25"/>
                  <a:pt x="113" y="29"/>
                  <a:pt x="111" y="30"/>
                </a:cubicBezTo>
                <a:cubicBezTo>
                  <a:pt x="110" y="28"/>
                  <a:pt x="113" y="27"/>
                  <a:pt x="110" y="27"/>
                </a:cubicBezTo>
                <a:cubicBezTo>
                  <a:pt x="110" y="30"/>
                  <a:pt x="111" y="31"/>
                  <a:pt x="113" y="33"/>
                </a:cubicBezTo>
                <a:cubicBezTo>
                  <a:pt x="112" y="31"/>
                  <a:pt x="113" y="30"/>
                  <a:pt x="113" y="29"/>
                </a:cubicBezTo>
                <a:cubicBezTo>
                  <a:pt x="113" y="27"/>
                  <a:pt x="113" y="26"/>
                  <a:pt x="112" y="24"/>
                </a:cubicBezTo>
                <a:cubicBezTo>
                  <a:pt x="114" y="26"/>
                  <a:pt x="112" y="23"/>
                  <a:pt x="112" y="22"/>
                </a:cubicBezTo>
                <a:cubicBezTo>
                  <a:pt x="114" y="23"/>
                  <a:pt x="112" y="20"/>
                  <a:pt x="114" y="21"/>
                </a:cubicBezTo>
                <a:cubicBezTo>
                  <a:pt x="115" y="24"/>
                  <a:pt x="115" y="28"/>
                  <a:pt x="114" y="33"/>
                </a:cubicBezTo>
                <a:cubicBezTo>
                  <a:pt x="114" y="37"/>
                  <a:pt x="113" y="42"/>
                  <a:pt x="112" y="47"/>
                </a:cubicBezTo>
                <a:cubicBezTo>
                  <a:pt x="110" y="51"/>
                  <a:pt x="109" y="56"/>
                  <a:pt x="107" y="61"/>
                </a:cubicBezTo>
                <a:cubicBezTo>
                  <a:pt x="105" y="65"/>
                  <a:pt x="104" y="69"/>
                  <a:pt x="102" y="73"/>
                </a:cubicBezTo>
                <a:cubicBezTo>
                  <a:pt x="104" y="75"/>
                  <a:pt x="100" y="77"/>
                  <a:pt x="102" y="81"/>
                </a:cubicBezTo>
                <a:cubicBezTo>
                  <a:pt x="100" y="80"/>
                  <a:pt x="100" y="81"/>
                  <a:pt x="99" y="81"/>
                </a:cubicBezTo>
                <a:cubicBezTo>
                  <a:pt x="99" y="80"/>
                  <a:pt x="101" y="79"/>
                  <a:pt x="100" y="79"/>
                </a:cubicBezTo>
                <a:cubicBezTo>
                  <a:pt x="98" y="82"/>
                  <a:pt x="97" y="81"/>
                  <a:pt x="95" y="83"/>
                </a:cubicBezTo>
                <a:cubicBezTo>
                  <a:pt x="96" y="84"/>
                  <a:pt x="97" y="83"/>
                  <a:pt x="98" y="83"/>
                </a:cubicBezTo>
                <a:cubicBezTo>
                  <a:pt x="97" y="84"/>
                  <a:pt x="98" y="84"/>
                  <a:pt x="98" y="85"/>
                </a:cubicBezTo>
                <a:cubicBezTo>
                  <a:pt x="96" y="86"/>
                  <a:pt x="95" y="91"/>
                  <a:pt x="96" y="97"/>
                </a:cubicBezTo>
                <a:cubicBezTo>
                  <a:pt x="95" y="97"/>
                  <a:pt x="95" y="97"/>
                  <a:pt x="94" y="97"/>
                </a:cubicBezTo>
                <a:cubicBezTo>
                  <a:pt x="95" y="97"/>
                  <a:pt x="95" y="96"/>
                  <a:pt x="94" y="95"/>
                </a:cubicBezTo>
                <a:cubicBezTo>
                  <a:pt x="93" y="99"/>
                  <a:pt x="96" y="97"/>
                  <a:pt x="96" y="98"/>
                </a:cubicBezTo>
                <a:cubicBezTo>
                  <a:pt x="95" y="100"/>
                  <a:pt x="94" y="96"/>
                  <a:pt x="93" y="98"/>
                </a:cubicBezTo>
                <a:cubicBezTo>
                  <a:pt x="93" y="100"/>
                  <a:pt x="95" y="100"/>
                  <a:pt x="95" y="102"/>
                </a:cubicBezTo>
                <a:cubicBezTo>
                  <a:pt x="93" y="101"/>
                  <a:pt x="91" y="103"/>
                  <a:pt x="90" y="104"/>
                </a:cubicBezTo>
                <a:cubicBezTo>
                  <a:pt x="91" y="106"/>
                  <a:pt x="87" y="105"/>
                  <a:pt x="90" y="108"/>
                </a:cubicBezTo>
                <a:cubicBezTo>
                  <a:pt x="85" y="112"/>
                  <a:pt x="92" y="116"/>
                  <a:pt x="89" y="120"/>
                </a:cubicBezTo>
                <a:cubicBezTo>
                  <a:pt x="86" y="119"/>
                  <a:pt x="90" y="118"/>
                  <a:pt x="88" y="116"/>
                </a:cubicBezTo>
                <a:cubicBezTo>
                  <a:pt x="87" y="119"/>
                  <a:pt x="87" y="121"/>
                  <a:pt x="87" y="123"/>
                </a:cubicBezTo>
                <a:cubicBezTo>
                  <a:pt x="86" y="122"/>
                  <a:pt x="86" y="123"/>
                  <a:pt x="85" y="124"/>
                </a:cubicBezTo>
                <a:cubicBezTo>
                  <a:pt x="86" y="127"/>
                  <a:pt x="83" y="129"/>
                  <a:pt x="85" y="132"/>
                </a:cubicBezTo>
                <a:cubicBezTo>
                  <a:pt x="85" y="133"/>
                  <a:pt x="84" y="134"/>
                  <a:pt x="85" y="135"/>
                </a:cubicBezTo>
                <a:cubicBezTo>
                  <a:pt x="85" y="134"/>
                  <a:pt x="86" y="134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2" y="138"/>
                  <a:pt x="80" y="139"/>
                  <a:pt x="81" y="140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0"/>
                  <a:pt x="83" y="140"/>
                  <a:pt x="83" y="140"/>
                </a:cubicBezTo>
                <a:cubicBezTo>
                  <a:pt x="84" y="138"/>
                  <a:pt x="83" y="138"/>
                  <a:pt x="83" y="137"/>
                </a:cubicBezTo>
                <a:cubicBezTo>
                  <a:pt x="83" y="138"/>
                  <a:pt x="84" y="138"/>
                  <a:pt x="84" y="139"/>
                </a:cubicBezTo>
                <a:cubicBezTo>
                  <a:pt x="82" y="141"/>
                  <a:pt x="85" y="145"/>
                  <a:pt x="81" y="146"/>
                </a:cubicBezTo>
                <a:cubicBezTo>
                  <a:pt x="83" y="146"/>
                  <a:pt x="83" y="150"/>
                  <a:pt x="85" y="146"/>
                </a:cubicBezTo>
                <a:cubicBezTo>
                  <a:pt x="82" y="145"/>
                  <a:pt x="85" y="148"/>
                  <a:pt x="83" y="147"/>
                </a:cubicBezTo>
                <a:cubicBezTo>
                  <a:pt x="83" y="147"/>
                  <a:pt x="83" y="146"/>
                  <a:pt x="83" y="146"/>
                </a:cubicBezTo>
                <a:cubicBezTo>
                  <a:pt x="84" y="145"/>
                  <a:pt x="85" y="144"/>
                  <a:pt x="86" y="143"/>
                </a:cubicBezTo>
                <a:cubicBezTo>
                  <a:pt x="85" y="149"/>
                  <a:pt x="84" y="152"/>
                  <a:pt x="83" y="158"/>
                </a:cubicBezTo>
                <a:cubicBezTo>
                  <a:pt x="79" y="156"/>
                  <a:pt x="81" y="162"/>
                  <a:pt x="78" y="162"/>
                </a:cubicBezTo>
                <a:cubicBezTo>
                  <a:pt x="78" y="161"/>
                  <a:pt x="78" y="160"/>
                  <a:pt x="78" y="159"/>
                </a:cubicBezTo>
                <a:cubicBezTo>
                  <a:pt x="77" y="160"/>
                  <a:pt x="77" y="160"/>
                  <a:pt x="76" y="160"/>
                </a:cubicBezTo>
                <a:cubicBezTo>
                  <a:pt x="76" y="161"/>
                  <a:pt x="75" y="162"/>
                  <a:pt x="76" y="163"/>
                </a:cubicBezTo>
                <a:cubicBezTo>
                  <a:pt x="78" y="156"/>
                  <a:pt x="77" y="167"/>
                  <a:pt x="79" y="165"/>
                </a:cubicBezTo>
                <a:cubicBezTo>
                  <a:pt x="76" y="168"/>
                  <a:pt x="78" y="167"/>
                  <a:pt x="79" y="171"/>
                </a:cubicBezTo>
                <a:cubicBezTo>
                  <a:pt x="76" y="169"/>
                  <a:pt x="79" y="175"/>
                  <a:pt x="76" y="174"/>
                </a:cubicBezTo>
                <a:cubicBezTo>
                  <a:pt x="77" y="173"/>
                  <a:pt x="77" y="170"/>
                  <a:pt x="77" y="169"/>
                </a:cubicBezTo>
                <a:cubicBezTo>
                  <a:pt x="74" y="172"/>
                  <a:pt x="75" y="176"/>
                  <a:pt x="76" y="178"/>
                </a:cubicBezTo>
                <a:cubicBezTo>
                  <a:pt x="74" y="178"/>
                  <a:pt x="74" y="175"/>
                  <a:pt x="73" y="177"/>
                </a:cubicBezTo>
                <a:cubicBezTo>
                  <a:pt x="75" y="181"/>
                  <a:pt x="72" y="187"/>
                  <a:pt x="70" y="191"/>
                </a:cubicBezTo>
                <a:cubicBezTo>
                  <a:pt x="71" y="192"/>
                  <a:pt x="73" y="192"/>
                  <a:pt x="73" y="194"/>
                </a:cubicBezTo>
                <a:cubicBezTo>
                  <a:pt x="72" y="194"/>
                  <a:pt x="72" y="194"/>
                  <a:pt x="71" y="194"/>
                </a:cubicBezTo>
                <a:cubicBezTo>
                  <a:pt x="72" y="193"/>
                  <a:pt x="73" y="193"/>
                  <a:pt x="71" y="193"/>
                </a:cubicBezTo>
                <a:cubicBezTo>
                  <a:pt x="71" y="194"/>
                  <a:pt x="67" y="194"/>
                  <a:pt x="68" y="196"/>
                </a:cubicBezTo>
                <a:cubicBezTo>
                  <a:pt x="69" y="195"/>
                  <a:pt x="69" y="196"/>
                  <a:pt x="69" y="197"/>
                </a:cubicBezTo>
                <a:cubicBezTo>
                  <a:pt x="69" y="197"/>
                  <a:pt x="69" y="197"/>
                  <a:pt x="69" y="197"/>
                </a:cubicBezTo>
                <a:cubicBezTo>
                  <a:pt x="69" y="197"/>
                  <a:pt x="69" y="197"/>
                  <a:pt x="69" y="197"/>
                </a:cubicBezTo>
                <a:cubicBezTo>
                  <a:pt x="68" y="198"/>
                  <a:pt x="67" y="198"/>
                  <a:pt x="67" y="198"/>
                </a:cubicBezTo>
                <a:cubicBezTo>
                  <a:pt x="67" y="200"/>
                  <a:pt x="70" y="198"/>
                  <a:pt x="68" y="200"/>
                </a:cubicBezTo>
                <a:cubicBezTo>
                  <a:pt x="67" y="198"/>
                  <a:pt x="68" y="201"/>
                  <a:pt x="67" y="201"/>
                </a:cubicBezTo>
                <a:cubicBezTo>
                  <a:pt x="66" y="201"/>
                  <a:pt x="65" y="201"/>
                  <a:pt x="65" y="201"/>
                </a:cubicBezTo>
                <a:cubicBezTo>
                  <a:pt x="65" y="202"/>
                  <a:pt x="64" y="202"/>
                  <a:pt x="63" y="202"/>
                </a:cubicBezTo>
                <a:cubicBezTo>
                  <a:pt x="63" y="202"/>
                  <a:pt x="62" y="202"/>
                  <a:pt x="61" y="202"/>
                </a:cubicBezTo>
                <a:cubicBezTo>
                  <a:pt x="63" y="203"/>
                  <a:pt x="61" y="204"/>
                  <a:pt x="60" y="204"/>
                </a:cubicBezTo>
                <a:cubicBezTo>
                  <a:pt x="59" y="204"/>
                  <a:pt x="58" y="203"/>
                  <a:pt x="57" y="204"/>
                </a:cubicBezTo>
                <a:cubicBezTo>
                  <a:pt x="58" y="204"/>
                  <a:pt x="59" y="205"/>
                  <a:pt x="57" y="205"/>
                </a:cubicBezTo>
                <a:cubicBezTo>
                  <a:pt x="56" y="204"/>
                  <a:pt x="57" y="203"/>
                  <a:pt x="57" y="202"/>
                </a:cubicBezTo>
                <a:cubicBezTo>
                  <a:pt x="57" y="201"/>
                  <a:pt x="58" y="200"/>
                  <a:pt x="56" y="200"/>
                </a:cubicBezTo>
                <a:cubicBezTo>
                  <a:pt x="55" y="200"/>
                  <a:pt x="55" y="199"/>
                  <a:pt x="53" y="198"/>
                </a:cubicBezTo>
                <a:cubicBezTo>
                  <a:pt x="53" y="198"/>
                  <a:pt x="54" y="197"/>
                  <a:pt x="54" y="197"/>
                </a:cubicBezTo>
                <a:cubicBezTo>
                  <a:pt x="50" y="195"/>
                  <a:pt x="48" y="195"/>
                  <a:pt x="45" y="196"/>
                </a:cubicBezTo>
                <a:cubicBezTo>
                  <a:pt x="45" y="196"/>
                  <a:pt x="44" y="196"/>
                  <a:pt x="44" y="195"/>
                </a:cubicBezTo>
                <a:cubicBezTo>
                  <a:pt x="44" y="194"/>
                  <a:pt x="44" y="193"/>
                  <a:pt x="45" y="192"/>
                </a:cubicBezTo>
                <a:cubicBezTo>
                  <a:pt x="45" y="191"/>
                  <a:pt x="45" y="190"/>
                  <a:pt x="45" y="188"/>
                </a:cubicBezTo>
                <a:cubicBezTo>
                  <a:pt x="43" y="188"/>
                  <a:pt x="44" y="185"/>
                  <a:pt x="46" y="182"/>
                </a:cubicBezTo>
                <a:cubicBezTo>
                  <a:pt x="47" y="179"/>
                  <a:pt x="48" y="175"/>
                  <a:pt x="47" y="174"/>
                </a:cubicBezTo>
                <a:cubicBezTo>
                  <a:pt x="47" y="172"/>
                  <a:pt x="49" y="172"/>
                  <a:pt x="50" y="171"/>
                </a:cubicBezTo>
                <a:cubicBezTo>
                  <a:pt x="49" y="171"/>
                  <a:pt x="48" y="170"/>
                  <a:pt x="48" y="169"/>
                </a:cubicBezTo>
                <a:cubicBezTo>
                  <a:pt x="51" y="170"/>
                  <a:pt x="48" y="166"/>
                  <a:pt x="50" y="167"/>
                </a:cubicBezTo>
                <a:cubicBezTo>
                  <a:pt x="48" y="165"/>
                  <a:pt x="50" y="164"/>
                  <a:pt x="47" y="163"/>
                </a:cubicBezTo>
                <a:cubicBezTo>
                  <a:pt x="48" y="162"/>
                  <a:pt x="48" y="162"/>
                  <a:pt x="48" y="161"/>
                </a:cubicBezTo>
                <a:cubicBezTo>
                  <a:pt x="50" y="160"/>
                  <a:pt x="50" y="164"/>
                  <a:pt x="50" y="162"/>
                </a:cubicBezTo>
                <a:cubicBezTo>
                  <a:pt x="48" y="161"/>
                  <a:pt x="53" y="160"/>
                  <a:pt x="50" y="159"/>
                </a:cubicBezTo>
                <a:cubicBezTo>
                  <a:pt x="51" y="161"/>
                  <a:pt x="47" y="160"/>
                  <a:pt x="48" y="158"/>
                </a:cubicBezTo>
                <a:cubicBezTo>
                  <a:pt x="52" y="160"/>
                  <a:pt x="48" y="158"/>
                  <a:pt x="49" y="156"/>
                </a:cubicBezTo>
                <a:cubicBezTo>
                  <a:pt x="50" y="158"/>
                  <a:pt x="50" y="155"/>
                  <a:pt x="52" y="156"/>
                </a:cubicBezTo>
                <a:cubicBezTo>
                  <a:pt x="51" y="155"/>
                  <a:pt x="53" y="154"/>
                  <a:pt x="53" y="152"/>
                </a:cubicBezTo>
                <a:cubicBezTo>
                  <a:pt x="54" y="152"/>
                  <a:pt x="54" y="154"/>
                  <a:pt x="54" y="153"/>
                </a:cubicBezTo>
                <a:cubicBezTo>
                  <a:pt x="54" y="152"/>
                  <a:pt x="54" y="152"/>
                  <a:pt x="55" y="151"/>
                </a:cubicBezTo>
                <a:cubicBezTo>
                  <a:pt x="51" y="151"/>
                  <a:pt x="52" y="149"/>
                  <a:pt x="52" y="145"/>
                </a:cubicBezTo>
                <a:cubicBezTo>
                  <a:pt x="53" y="145"/>
                  <a:pt x="53" y="147"/>
                  <a:pt x="53" y="146"/>
                </a:cubicBezTo>
                <a:cubicBezTo>
                  <a:pt x="53" y="146"/>
                  <a:pt x="53" y="145"/>
                  <a:pt x="53" y="14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3" y="146"/>
                  <a:pt x="53" y="149"/>
                  <a:pt x="54" y="150"/>
                </a:cubicBezTo>
                <a:cubicBezTo>
                  <a:pt x="54" y="149"/>
                  <a:pt x="55" y="149"/>
                  <a:pt x="55" y="150"/>
                </a:cubicBezTo>
                <a:cubicBezTo>
                  <a:pt x="55" y="147"/>
                  <a:pt x="57" y="146"/>
                  <a:pt x="55" y="147"/>
                </a:cubicBezTo>
                <a:cubicBezTo>
                  <a:pt x="55" y="142"/>
                  <a:pt x="57" y="147"/>
                  <a:pt x="58" y="144"/>
                </a:cubicBezTo>
                <a:cubicBezTo>
                  <a:pt x="57" y="144"/>
                  <a:pt x="55" y="141"/>
                  <a:pt x="54" y="140"/>
                </a:cubicBezTo>
                <a:cubicBezTo>
                  <a:pt x="56" y="139"/>
                  <a:pt x="57" y="136"/>
                  <a:pt x="55" y="136"/>
                </a:cubicBezTo>
                <a:cubicBezTo>
                  <a:pt x="56" y="135"/>
                  <a:pt x="56" y="135"/>
                  <a:pt x="56" y="135"/>
                </a:cubicBezTo>
                <a:cubicBezTo>
                  <a:pt x="57" y="138"/>
                  <a:pt x="58" y="133"/>
                  <a:pt x="60" y="134"/>
                </a:cubicBezTo>
                <a:cubicBezTo>
                  <a:pt x="57" y="137"/>
                  <a:pt x="60" y="139"/>
                  <a:pt x="56" y="140"/>
                </a:cubicBezTo>
                <a:cubicBezTo>
                  <a:pt x="59" y="140"/>
                  <a:pt x="57" y="142"/>
                  <a:pt x="58" y="142"/>
                </a:cubicBezTo>
                <a:cubicBezTo>
                  <a:pt x="59" y="142"/>
                  <a:pt x="59" y="141"/>
                  <a:pt x="59" y="141"/>
                </a:cubicBezTo>
                <a:cubicBezTo>
                  <a:pt x="59" y="141"/>
                  <a:pt x="59" y="142"/>
                  <a:pt x="60" y="143"/>
                </a:cubicBezTo>
                <a:cubicBezTo>
                  <a:pt x="60" y="142"/>
                  <a:pt x="60" y="141"/>
                  <a:pt x="60" y="140"/>
                </a:cubicBezTo>
                <a:cubicBezTo>
                  <a:pt x="60" y="140"/>
                  <a:pt x="60" y="139"/>
                  <a:pt x="60" y="139"/>
                </a:cubicBezTo>
                <a:cubicBezTo>
                  <a:pt x="60" y="138"/>
                  <a:pt x="59" y="137"/>
                  <a:pt x="59" y="136"/>
                </a:cubicBezTo>
                <a:cubicBezTo>
                  <a:pt x="62" y="137"/>
                  <a:pt x="62" y="130"/>
                  <a:pt x="63" y="128"/>
                </a:cubicBezTo>
                <a:cubicBezTo>
                  <a:pt x="61" y="131"/>
                  <a:pt x="63" y="124"/>
                  <a:pt x="61" y="126"/>
                </a:cubicBezTo>
                <a:cubicBezTo>
                  <a:pt x="62" y="128"/>
                  <a:pt x="59" y="128"/>
                  <a:pt x="59" y="129"/>
                </a:cubicBezTo>
                <a:cubicBezTo>
                  <a:pt x="63" y="115"/>
                  <a:pt x="70" y="104"/>
                  <a:pt x="76" y="87"/>
                </a:cubicBezTo>
                <a:cubicBezTo>
                  <a:pt x="80" y="86"/>
                  <a:pt x="82" y="89"/>
                  <a:pt x="84" y="84"/>
                </a:cubicBezTo>
                <a:cubicBezTo>
                  <a:pt x="86" y="77"/>
                  <a:pt x="86" y="72"/>
                  <a:pt x="87" y="68"/>
                </a:cubicBezTo>
                <a:cubicBezTo>
                  <a:pt x="87" y="66"/>
                  <a:pt x="87" y="64"/>
                  <a:pt x="87" y="62"/>
                </a:cubicBezTo>
                <a:cubicBezTo>
                  <a:pt x="87" y="60"/>
                  <a:pt x="87" y="58"/>
                  <a:pt x="86" y="55"/>
                </a:cubicBezTo>
                <a:cubicBezTo>
                  <a:pt x="87" y="55"/>
                  <a:pt x="88" y="55"/>
                  <a:pt x="88" y="54"/>
                </a:cubicBezTo>
                <a:cubicBezTo>
                  <a:pt x="87" y="54"/>
                  <a:pt x="88" y="53"/>
                  <a:pt x="88" y="52"/>
                </a:cubicBezTo>
                <a:cubicBezTo>
                  <a:pt x="87" y="52"/>
                  <a:pt x="87" y="51"/>
                  <a:pt x="87" y="49"/>
                </a:cubicBezTo>
                <a:cubicBezTo>
                  <a:pt x="88" y="46"/>
                  <a:pt x="88" y="46"/>
                  <a:pt x="88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0" y="46"/>
                  <a:pt x="79" y="46"/>
                  <a:pt x="79" y="47"/>
                </a:cubicBezTo>
                <a:cubicBezTo>
                  <a:pt x="80" y="47"/>
                  <a:pt x="80" y="47"/>
                  <a:pt x="80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8" y="47"/>
                  <a:pt x="77" y="49"/>
                  <a:pt x="75" y="49"/>
                </a:cubicBezTo>
                <a:cubicBezTo>
                  <a:pt x="75" y="49"/>
                  <a:pt x="75" y="48"/>
                  <a:pt x="74" y="49"/>
                </a:cubicBezTo>
                <a:cubicBezTo>
                  <a:pt x="75" y="52"/>
                  <a:pt x="77" y="50"/>
                  <a:pt x="78" y="50"/>
                </a:cubicBezTo>
                <a:cubicBezTo>
                  <a:pt x="76" y="51"/>
                  <a:pt x="76" y="51"/>
                  <a:pt x="75" y="52"/>
                </a:cubicBezTo>
                <a:cubicBezTo>
                  <a:pt x="74" y="53"/>
                  <a:pt x="74" y="54"/>
                  <a:pt x="73" y="55"/>
                </a:cubicBezTo>
                <a:cubicBezTo>
                  <a:pt x="73" y="54"/>
                  <a:pt x="74" y="53"/>
                  <a:pt x="73" y="53"/>
                </a:cubicBezTo>
                <a:cubicBezTo>
                  <a:pt x="71" y="53"/>
                  <a:pt x="72" y="55"/>
                  <a:pt x="70" y="55"/>
                </a:cubicBezTo>
                <a:cubicBezTo>
                  <a:pt x="70" y="54"/>
                  <a:pt x="68" y="55"/>
                  <a:pt x="66" y="55"/>
                </a:cubicBezTo>
                <a:cubicBezTo>
                  <a:pt x="68" y="55"/>
                  <a:pt x="66" y="53"/>
                  <a:pt x="66" y="52"/>
                </a:cubicBezTo>
                <a:cubicBezTo>
                  <a:pt x="65" y="53"/>
                  <a:pt x="61" y="53"/>
                  <a:pt x="62" y="54"/>
                </a:cubicBezTo>
                <a:cubicBezTo>
                  <a:pt x="64" y="54"/>
                  <a:pt x="66" y="55"/>
                  <a:pt x="65" y="57"/>
                </a:cubicBezTo>
                <a:cubicBezTo>
                  <a:pt x="62" y="57"/>
                  <a:pt x="63" y="57"/>
                  <a:pt x="63" y="55"/>
                </a:cubicBezTo>
                <a:cubicBezTo>
                  <a:pt x="62" y="55"/>
                  <a:pt x="60" y="55"/>
                  <a:pt x="59" y="55"/>
                </a:cubicBezTo>
                <a:cubicBezTo>
                  <a:pt x="60" y="58"/>
                  <a:pt x="57" y="56"/>
                  <a:pt x="56" y="59"/>
                </a:cubicBezTo>
                <a:cubicBezTo>
                  <a:pt x="57" y="58"/>
                  <a:pt x="60" y="58"/>
                  <a:pt x="59" y="60"/>
                </a:cubicBezTo>
                <a:cubicBezTo>
                  <a:pt x="57" y="58"/>
                  <a:pt x="55" y="60"/>
                  <a:pt x="54" y="60"/>
                </a:cubicBezTo>
                <a:cubicBezTo>
                  <a:pt x="53" y="57"/>
                  <a:pt x="53" y="58"/>
                  <a:pt x="51" y="56"/>
                </a:cubicBezTo>
                <a:cubicBezTo>
                  <a:pt x="51" y="58"/>
                  <a:pt x="48" y="59"/>
                  <a:pt x="49" y="60"/>
                </a:cubicBezTo>
                <a:cubicBezTo>
                  <a:pt x="50" y="60"/>
                  <a:pt x="51" y="58"/>
                  <a:pt x="52" y="59"/>
                </a:cubicBezTo>
                <a:cubicBezTo>
                  <a:pt x="50" y="61"/>
                  <a:pt x="47" y="61"/>
                  <a:pt x="48" y="59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4"/>
                  <a:pt x="41" y="64"/>
                  <a:pt x="41" y="67"/>
                </a:cubicBezTo>
                <a:cubicBezTo>
                  <a:pt x="39" y="65"/>
                  <a:pt x="40" y="67"/>
                  <a:pt x="39" y="68"/>
                </a:cubicBezTo>
                <a:cubicBezTo>
                  <a:pt x="39" y="67"/>
                  <a:pt x="38" y="68"/>
                  <a:pt x="37" y="66"/>
                </a:cubicBezTo>
                <a:cubicBezTo>
                  <a:pt x="36" y="68"/>
                  <a:pt x="34" y="69"/>
                  <a:pt x="35" y="71"/>
                </a:cubicBezTo>
                <a:cubicBezTo>
                  <a:pt x="36" y="71"/>
                  <a:pt x="36" y="69"/>
                  <a:pt x="37" y="70"/>
                </a:cubicBezTo>
                <a:cubicBezTo>
                  <a:pt x="37" y="71"/>
                  <a:pt x="36" y="72"/>
                  <a:pt x="35" y="72"/>
                </a:cubicBezTo>
                <a:cubicBezTo>
                  <a:pt x="33" y="72"/>
                  <a:pt x="33" y="68"/>
                  <a:pt x="33" y="70"/>
                </a:cubicBezTo>
                <a:cubicBezTo>
                  <a:pt x="31" y="72"/>
                  <a:pt x="36" y="72"/>
                  <a:pt x="34" y="73"/>
                </a:cubicBezTo>
                <a:cubicBezTo>
                  <a:pt x="33" y="74"/>
                  <a:pt x="32" y="74"/>
                  <a:pt x="31" y="74"/>
                </a:cubicBezTo>
                <a:cubicBezTo>
                  <a:pt x="32" y="73"/>
                  <a:pt x="33" y="72"/>
                  <a:pt x="32" y="71"/>
                </a:cubicBezTo>
                <a:cubicBezTo>
                  <a:pt x="29" y="74"/>
                  <a:pt x="28" y="78"/>
                  <a:pt x="26" y="77"/>
                </a:cubicBezTo>
                <a:cubicBezTo>
                  <a:pt x="26" y="77"/>
                  <a:pt x="26" y="77"/>
                  <a:pt x="26" y="78"/>
                </a:cubicBezTo>
                <a:cubicBezTo>
                  <a:pt x="25" y="77"/>
                  <a:pt x="25" y="76"/>
                  <a:pt x="26" y="76"/>
                </a:cubicBezTo>
                <a:cubicBezTo>
                  <a:pt x="21" y="74"/>
                  <a:pt x="21" y="68"/>
                  <a:pt x="17" y="68"/>
                </a:cubicBezTo>
                <a:cubicBezTo>
                  <a:pt x="17" y="69"/>
                  <a:pt x="18" y="70"/>
                  <a:pt x="17" y="70"/>
                </a:cubicBezTo>
                <a:cubicBezTo>
                  <a:pt x="16" y="70"/>
                  <a:pt x="15" y="70"/>
                  <a:pt x="14" y="69"/>
                </a:cubicBezTo>
                <a:cubicBezTo>
                  <a:pt x="14" y="68"/>
                  <a:pt x="17" y="67"/>
                  <a:pt x="16" y="66"/>
                </a:cubicBezTo>
                <a:cubicBezTo>
                  <a:pt x="14" y="68"/>
                  <a:pt x="15" y="65"/>
                  <a:pt x="15" y="64"/>
                </a:cubicBezTo>
                <a:cubicBezTo>
                  <a:pt x="13" y="63"/>
                  <a:pt x="12" y="60"/>
                  <a:pt x="10" y="60"/>
                </a:cubicBezTo>
                <a:cubicBezTo>
                  <a:pt x="10" y="60"/>
                  <a:pt x="10" y="59"/>
                  <a:pt x="10" y="58"/>
                </a:cubicBezTo>
                <a:cubicBezTo>
                  <a:pt x="10" y="58"/>
                  <a:pt x="11" y="59"/>
                  <a:pt x="11" y="60"/>
                </a:cubicBezTo>
                <a:cubicBezTo>
                  <a:pt x="19" y="55"/>
                  <a:pt x="20" y="51"/>
                  <a:pt x="26" y="49"/>
                </a:cubicBezTo>
                <a:cubicBezTo>
                  <a:pt x="25" y="47"/>
                  <a:pt x="27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9" y="47"/>
                  <a:pt x="31" y="46"/>
                  <a:pt x="32" y="46"/>
                </a:cubicBezTo>
                <a:cubicBezTo>
                  <a:pt x="33" y="44"/>
                  <a:pt x="45" y="37"/>
                  <a:pt x="44" y="39"/>
                </a:cubicBezTo>
                <a:cubicBezTo>
                  <a:pt x="46" y="38"/>
                  <a:pt x="45" y="37"/>
                  <a:pt x="46" y="36"/>
                </a:cubicBezTo>
                <a:cubicBezTo>
                  <a:pt x="50" y="37"/>
                  <a:pt x="53" y="30"/>
                  <a:pt x="59" y="31"/>
                </a:cubicBezTo>
                <a:cubicBezTo>
                  <a:pt x="60" y="27"/>
                  <a:pt x="59" y="27"/>
                  <a:pt x="63" y="24"/>
                </a:cubicBezTo>
                <a:cubicBezTo>
                  <a:pt x="62" y="27"/>
                  <a:pt x="66" y="23"/>
                  <a:pt x="65" y="27"/>
                </a:cubicBezTo>
                <a:cubicBezTo>
                  <a:pt x="67" y="24"/>
                  <a:pt x="73" y="23"/>
                  <a:pt x="75" y="20"/>
                </a:cubicBezTo>
                <a:cubicBezTo>
                  <a:pt x="76" y="21"/>
                  <a:pt x="77" y="22"/>
                  <a:pt x="78" y="20"/>
                </a:cubicBezTo>
                <a:cubicBezTo>
                  <a:pt x="79" y="15"/>
                  <a:pt x="94" y="14"/>
                  <a:pt x="92" y="9"/>
                </a:cubicBezTo>
                <a:cubicBezTo>
                  <a:pt x="94" y="8"/>
                  <a:pt x="93" y="10"/>
                  <a:pt x="93" y="11"/>
                </a:cubicBezTo>
                <a:cubicBezTo>
                  <a:pt x="95" y="10"/>
                  <a:pt x="96" y="8"/>
                  <a:pt x="97" y="6"/>
                </a:cubicBezTo>
                <a:cubicBezTo>
                  <a:pt x="97" y="4"/>
                  <a:pt x="95" y="5"/>
                  <a:pt x="94" y="4"/>
                </a:cubicBezTo>
                <a:cubicBezTo>
                  <a:pt x="95" y="4"/>
                  <a:pt x="96" y="5"/>
                  <a:pt x="97" y="4"/>
                </a:cubicBezTo>
                <a:cubicBezTo>
                  <a:pt x="95" y="3"/>
                  <a:pt x="96" y="2"/>
                  <a:pt x="95" y="2"/>
                </a:cubicBezTo>
                <a:cubicBezTo>
                  <a:pt x="95" y="5"/>
                  <a:pt x="94" y="1"/>
                  <a:pt x="93" y="2"/>
                </a:cubicBezTo>
                <a:cubicBezTo>
                  <a:pt x="93" y="3"/>
                  <a:pt x="89" y="4"/>
                  <a:pt x="87" y="5"/>
                </a:cubicBezTo>
                <a:cubicBezTo>
                  <a:pt x="86" y="7"/>
                  <a:pt x="88" y="6"/>
                  <a:pt x="87" y="8"/>
                </a:cubicBezTo>
                <a:cubicBezTo>
                  <a:pt x="86" y="7"/>
                  <a:pt x="85" y="7"/>
                  <a:pt x="85" y="7"/>
                </a:cubicBezTo>
                <a:cubicBezTo>
                  <a:pt x="83" y="9"/>
                  <a:pt x="81" y="10"/>
                  <a:pt x="79" y="12"/>
                </a:cubicBezTo>
                <a:cubicBezTo>
                  <a:pt x="78" y="9"/>
                  <a:pt x="70" y="15"/>
                  <a:pt x="74" y="15"/>
                </a:cubicBezTo>
                <a:cubicBezTo>
                  <a:pt x="71" y="17"/>
                  <a:pt x="71" y="16"/>
                  <a:pt x="70" y="18"/>
                </a:cubicBezTo>
                <a:cubicBezTo>
                  <a:pt x="69" y="16"/>
                  <a:pt x="69" y="16"/>
                  <a:pt x="69" y="16"/>
                </a:cubicBezTo>
                <a:cubicBezTo>
                  <a:pt x="64" y="17"/>
                  <a:pt x="57" y="20"/>
                  <a:pt x="49" y="24"/>
                </a:cubicBezTo>
                <a:cubicBezTo>
                  <a:pt x="42" y="28"/>
                  <a:pt x="35" y="32"/>
                  <a:pt x="32" y="36"/>
                </a:cubicBezTo>
                <a:cubicBezTo>
                  <a:pt x="31" y="34"/>
                  <a:pt x="28" y="36"/>
                  <a:pt x="25" y="38"/>
                </a:cubicBezTo>
                <a:cubicBezTo>
                  <a:pt x="21" y="40"/>
                  <a:pt x="18" y="42"/>
                  <a:pt x="18" y="44"/>
                </a:cubicBezTo>
                <a:cubicBezTo>
                  <a:pt x="14" y="45"/>
                  <a:pt x="8" y="48"/>
                  <a:pt x="3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2" y="56"/>
                  <a:pt x="2" y="56"/>
                  <a:pt x="2" y="56"/>
                </a:cubicBezTo>
                <a:cubicBezTo>
                  <a:pt x="5" y="62"/>
                  <a:pt x="9" y="68"/>
                  <a:pt x="10" y="72"/>
                </a:cubicBezTo>
                <a:close/>
                <a:moveTo>
                  <a:pt x="110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8"/>
                  <a:pt x="111" y="8"/>
                  <a:pt x="110" y="8"/>
                </a:cubicBezTo>
                <a:close/>
                <a:moveTo>
                  <a:pt x="86" y="136"/>
                </a:moveTo>
                <a:cubicBezTo>
                  <a:pt x="87" y="135"/>
                  <a:pt x="89" y="135"/>
                  <a:pt x="90" y="134"/>
                </a:cubicBezTo>
                <a:cubicBezTo>
                  <a:pt x="90" y="136"/>
                  <a:pt x="91" y="136"/>
                  <a:pt x="90" y="138"/>
                </a:cubicBezTo>
                <a:cubicBezTo>
                  <a:pt x="89" y="138"/>
                  <a:pt x="90" y="137"/>
                  <a:pt x="90" y="136"/>
                </a:cubicBezTo>
                <a:cubicBezTo>
                  <a:pt x="88" y="137"/>
                  <a:pt x="88" y="137"/>
                  <a:pt x="86" y="136"/>
                </a:cubicBezTo>
                <a:close/>
                <a:moveTo>
                  <a:pt x="81" y="176"/>
                </a:moveTo>
                <a:cubicBezTo>
                  <a:pt x="79" y="178"/>
                  <a:pt x="78" y="174"/>
                  <a:pt x="76" y="176"/>
                </a:cubicBezTo>
                <a:cubicBezTo>
                  <a:pt x="75" y="174"/>
                  <a:pt x="80" y="174"/>
                  <a:pt x="81" y="176"/>
                </a:cubicBezTo>
                <a:close/>
                <a:moveTo>
                  <a:pt x="62" y="61"/>
                </a:moveTo>
                <a:cubicBezTo>
                  <a:pt x="63" y="62"/>
                  <a:pt x="62" y="62"/>
                  <a:pt x="63" y="63"/>
                </a:cubicBezTo>
                <a:cubicBezTo>
                  <a:pt x="61" y="64"/>
                  <a:pt x="60" y="64"/>
                  <a:pt x="59" y="63"/>
                </a:cubicBezTo>
                <a:cubicBezTo>
                  <a:pt x="60" y="63"/>
                  <a:pt x="59" y="61"/>
                  <a:pt x="62" y="61"/>
                </a:cubicBezTo>
                <a:close/>
                <a:moveTo>
                  <a:pt x="54" y="62"/>
                </a:moveTo>
                <a:cubicBezTo>
                  <a:pt x="55" y="63"/>
                  <a:pt x="55" y="64"/>
                  <a:pt x="54" y="64"/>
                </a:cubicBezTo>
                <a:cubicBezTo>
                  <a:pt x="54" y="64"/>
                  <a:pt x="55" y="65"/>
                  <a:pt x="56" y="65"/>
                </a:cubicBezTo>
                <a:cubicBezTo>
                  <a:pt x="54" y="67"/>
                  <a:pt x="53" y="66"/>
                  <a:pt x="52" y="64"/>
                </a:cubicBezTo>
                <a:lnTo>
                  <a:pt x="54" y="62"/>
                </a:lnTo>
                <a:close/>
                <a:moveTo>
                  <a:pt x="46" y="69"/>
                </a:moveTo>
                <a:cubicBezTo>
                  <a:pt x="48" y="69"/>
                  <a:pt x="48" y="70"/>
                  <a:pt x="49" y="70"/>
                </a:cubicBezTo>
                <a:cubicBezTo>
                  <a:pt x="50" y="72"/>
                  <a:pt x="46" y="71"/>
                  <a:pt x="46" y="71"/>
                </a:cubicBezTo>
                <a:cubicBezTo>
                  <a:pt x="45" y="72"/>
                  <a:pt x="46" y="71"/>
                  <a:pt x="47" y="72"/>
                </a:cubicBezTo>
                <a:cubicBezTo>
                  <a:pt x="46" y="72"/>
                  <a:pt x="45" y="73"/>
                  <a:pt x="44" y="73"/>
                </a:cubicBezTo>
                <a:cubicBezTo>
                  <a:pt x="44" y="72"/>
                  <a:pt x="44" y="70"/>
                  <a:pt x="46" y="69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1"/>
                </a:cubicBezTo>
                <a:cubicBezTo>
                  <a:pt x="25" y="82"/>
                  <a:pt x="26" y="82"/>
                  <a:pt x="26" y="82"/>
                </a:cubicBezTo>
                <a:cubicBezTo>
                  <a:pt x="25" y="82"/>
                  <a:pt x="25" y="82"/>
                  <a:pt x="24" y="82"/>
                </a:cubicBezTo>
                <a:close/>
                <a:moveTo>
                  <a:pt x="27" y="82"/>
                </a:moveTo>
                <a:cubicBezTo>
                  <a:pt x="27" y="82"/>
                  <a:pt x="27" y="82"/>
                  <a:pt x="27" y="82"/>
                </a:cubicBezTo>
                <a:cubicBezTo>
                  <a:pt x="28" y="82"/>
                  <a:pt x="28" y="82"/>
                  <a:pt x="29" y="82"/>
                </a:cubicBezTo>
                <a:cubicBezTo>
                  <a:pt x="28" y="82"/>
                  <a:pt x="28" y="82"/>
                  <a:pt x="27" y="82"/>
                </a:cubicBezTo>
                <a:close/>
              </a:path>
            </a:pathLst>
          </a:custGeom>
          <a:solidFill>
            <a:srgbClr val="FF5E7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319"/>
          <p:cNvSpPr>
            <a:spLocks noEditPoints="1"/>
          </p:cNvSpPr>
          <p:nvPr/>
        </p:nvSpPr>
        <p:spPr bwMode="auto">
          <a:xfrm rot="504742">
            <a:off x="5730084" y="2446495"/>
            <a:ext cx="806255" cy="988723"/>
          </a:xfrm>
          <a:custGeom>
            <a:avLst/>
            <a:gdLst>
              <a:gd name="T0" fmla="*/ 121 w 142"/>
              <a:gd name="T1" fmla="*/ 138 h 174"/>
              <a:gd name="T2" fmla="*/ 69 w 142"/>
              <a:gd name="T3" fmla="*/ 127 h 174"/>
              <a:gd name="T4" fmla="*/ 85 w 142"/>
              <a:gd name="T5" fmla="*/ 110 h 174"/>
              <a:gd name="T6" fmla="*/ 92 w 142"/>
              <a:gd name="T7" fmla="*/ 93 h 174"/>
              <a:gd name="T8" fmla="*/ 97 w 142"/>
              <a:gd name="T9" fmla="*/ 81 h 174"/>
              <a:gd name="T10" fmla="*/ 99 w 142"/>
              <a:gd name="T11" fmla="*/ 48 h 174"/>
              <a:gd name="T12" fmla="*/ 70 w 142"/>
              <a:gd name="T13" fmla="*/ 5 h 174"/>
              <a:gd name="T14" fmla="*/ 69 w 142"/>
              <a:gd name="T15" fmla="*/ 6 h 174"/>
              <a:gd name="T16" fmla="*/ 39 w 142"/>
              <a:gd name="T17" fmla="*/ 2 h 174"/>
              <a:gd name="T18" fmla="*/ 2 w 142"/>
              <a:gd name="T19" fmla="*/ 26 h 174"/>
              <a:gd name="T20" fmla="*/ 8 w 142"/>
              <a:gd name="T21" fmla="*/ 55 h 174"/>
              <a:gd name="T22" fmla="*/ 31 w 142"/>
              <a:gd name="T23" fmla="*/ 77 h 174"/>
              <a:gd name="T24" fmla="*/ 44 w 142"/>
              <a:gd name="T25" fmla="*/ 54 h 174"/>
              <a:gd name="T26" fmla="*/ 38 w 142"/>
              <a:gd name="T27" fmla="*/ 43 h 174"/>
              <a:gd name="T28" fmla="*/ 33 w 142"/>
              <a:gd name="T29" fmla="*/ 40 h 174"/>
              <a:gd name="T30" fmla="*/ 66 w 142"/>
              <a:gd name="T31" fmla="*/ 55 h 174"/>
              <a:gd name="T32" fmla="*/ 62 w 142"/>
              <a:gd name="T33" fmla="*/ 81 h 174"/>
              <a:gd name="T34" fmla="*/ 52 w 142"/>
              <a:gd name="T35" fmla="*/ 99 h 174"/>
              <a:gd name="T36" fmla="*/ 34 w 142"/>
              <a:gd name="T37" fmla="*/ 120 h 174"/>
              <a:gd name="T38" fmla="*/ 26 w 142"/>
              <a:gd name="T39" fmla="*/ 135 h 174"/>
              <a:gd name="T40" fmla="*/ 16 w 142"/>
              <a:gd name="T41" fmla="*/ 148 h 174"/>
              <a:gd name="T42" fmla="*/ 10 w 142"/>
              <a:gd name="T43" fmla="*/ 162 h 174"/>
              <a:gd name="T44" fmla="*/ 8 w 142"/>
              <a:gd name="T45" fmla="*/ 173 h 174"/>
              <a:gd name="T46" fmla="*/ 31 w 142"/>
              <a:gd name="T47" fmla="*/ 172 h 174"/>
              <a:gd name="T48" fmla="*/ 50 w 142"/>
              <a:gd name="T49" fmla="*/ 165 h 174"/>
              <a:gd name="T50" fmla="*/ 85 w 142"/>
              <a:gd name="T51" fmla="*/ 161 h 174"/>
              <a:gd name="T52" fmla="*/ 119 w 142"/>
              <a:gd name="T53" fmla="*/ 159 h 174"/>
              <a:gd name="T54" fmla="*/ 137 w 142"/>
              <a:gd name="T55" fmla="*/ 157 h 174"/>
              <a:gd name="T56" fmla="*/ 135 w 142"/>
              <a:gd name="T57" fmla="*/ 160 h 174"/>
              <a:gd name="T58" fmla="*/ 141 w 142"/>
              <a:gd name="T59" fmla="*/ 153 h 174"/>
              <a:gd name="T60" fmla="*/ 133 w 142"/>
              <a:gd name="T61" fmla="*/ 144 h 174"/>
              <a:gd name="T62" fmla="*/ 141 w 142"/>
              <a:gd name="T63" fmla="*/ 146 h 174"/>
              <a:gd name="T64" fmla="*/ 62 w 142"/>
              <a:gd name="T65" fmla="*/ 126 h 174"/>
              <a:gd name="T66" fmla="*/ 72 w 142"/>
              <a:gd name="T67" fmla="*/ 113 h 174"/>
              <a:gd name="T68" fmla="*/ 36 w 142"/>
              <a:gd name="T69" fmla="*/ 123 h 174"/>
              <a:gd name="T70" fmla="*/ 11 w 142"/>
              <a:gd name="T71" fmla="*/ 170 h 174"/>
              <a:gd name="T72" fmla="*/ 14 w 142"/>
              <a:gd name="T73" fmla="*/ 168 h 174"/>
              <a:gd name="T74" fmla="*/ 16 w 142"/>
              <a:gd name="T75" fmla="*/ 160 h 174"/>
              <a:gd name="T76" fmla="*/ 29 w 142"/>
              <a:gd name="T77" fmla="*/ 142 h 174"/>
              <a:gd name="T78" fmla="*/ 48 w 142"/>
              <a:gd name="T79" fmla="*/ 123 h 174"/>
              <a:gd name="T80" fmla="*/ 67 w 142"/>
              <a:gd name="T81" fmla="*/ 99 h 174"/>
              <a:gd name="T82" fmla="*/ 76 w 142"/>
              <a:gd name="T83" fmla="*/ 69 h 174"/>
              <a:gd name="T84" fmla="*/ 74 w 142"/>
              <a:gd name="T85" fmla="*/ 39 h 174"/>
              <a:gd name="T86" fmla="*/ 43 w 142"/>
              <a:gd name="T87" fmla="*/ 20 h 174"/>
              <a:gd name="T88" fmla="*/ 32 w 142"/>
              <a:gd name="T89" fmla="*/ 25 h 174"/>
              <a:gd name="T90" fmla="*/ 35 w 142"/>
              <a:gd name="T91" fmla="*/ 61 h 174"/>
              <a:gd name="T92" fmla="*/ 28 w 142"/>
              <a:gd name="T93" fmla="*/ 71 h 174"/>
              <a:gd name="T94" fmla="*/ 15 w 142"/>
              <a:gd name="T95" fmla="*/ 51 h 174"/>
              <a:gd name="T96" fmla="*/ 8 w 142"/>
              <a:gd name="T97" fmla="*/ 35 h 174"/>
              <a:gd name="T98" fmla="*/ 8 w 142"/>
              <a:gd name="T99" fmla="*/ 24 h 174"/>
              <a:gd name="T100" fmla="*/ 64 w 142"/>
              <a:gd name="T101" fmla="*/ 15 h 174"/>
              <a:gd name="T102" fmla="*/ 68 w 142"/>
              <a:gd name="T103" fmla="*/ 17 h 174"/>
              <a:gd name="T104" fmla="*/ 89 w 142"/>
              <a:gd name="T105" fmla="*/ 68 h 174"/>
              <a:gd name="T106" fmla="*/ 43 w 142"/>
              <a:gd name="T107" fmla="*/ 140 h 174"/>
              <a:gd name="T108" fmla="*/ 122 w 142"/>
              <a:gd name="T109" fmla="*/ 149 h 174"/>
              <a:gd name="T110" fmla="*/ 73 w 142"/>
              <a:gd name="T111" fmla="*/ 157 h 174"/>
              <a:gd name="T112" fmla="*/ 26 w 142"/>
              <a:gd name="T113" fmla="*/ 166 h 174"/>
              <a:gd name="T114" fmla="*/ 35 w 142"/>
              <a:gd name="T115" fmla="*/ 159 h 174"/>
              <a:gd name="T116" fmla="*/ 67 w 142"/>
              <a:gd name="T117" fmla="*/ 149 h 174"/>
              <a:gd name="T118" fmla="*/ 110 w 142"/>
              <a:gd name="T119" fmla="*/ 145 h 174"/>
              <a:gd name="T120" fmla="*/ 125 w 142"/>
              <a:gd name="T121" fmla="*/ 148 h 174"/>
              <a:gd name="T122" fmla="*/ 129 w 142"/>
              <a:gd name="T123" fmla="*/ 15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2" h="174">
                <a:moveTo>
                  <a:pt x="142" y="148"/>
                </a:moveTo>
                <a:cubicBezTo>
                  <a:pt x="142" y="147"/>
                  <a:pt x="141" y="146"/>
                  <a:pt x="140" y="145"/>
                </a:cubicBezTo>
                <a:cubicBezTo>
                  <a:pt x="140" y="144"/>
                  <a:pt x="139" y="143"/>
                  <a:pt x="138" y="143"/>
                </a:cubicBezTo>
                <a:cubicBezTo>
                  <a:pt x="137" y="142"/>
                  <a:pt x="135" y="142"/>
                  <a:pt x="134" y="141"/>
                </a:cubicBezTo>
                <a:cubicBezTo>
                  <a:pt x="135" y="140"/>
                  <a:pt x="133" y="138"/>
                  <a:pt x="130" y="137"/>
                </a:cubicBezTo>
                <a:cubicBezTo>
                  <a:pt x="127" y="136"/>
                  <a:pt x="124" y="136"/>
                  <a:pt x="122" y="135"/>
                </a:cubicBezTo>
                <a:cubicBezTo>
                  <a:pt x="125" y="136"/>
                  <a:pt x="123" y="137"/>
                  <a:pt x="122" y="137"/>
                </a:cubicBezTo>
                <a:cubicBezTo>
                  <a:pt x="120" y="137"/>
                  <a:pt x="119" y="137"/>
                  <a:pt x="121" y="138"/>
                </a:cubicBezTo>
                <a:cubicBezTo>
                  <a:pt x="122" y="136"/>
                  <a:pt x="124" y="139"/>
                  <a:pt x="125" y="140"/>
                </a:cubicBezTo>
                <a:cubicBezTo>
                  <a:pt x="115" y="138"/>
                  <a:pt x="106" y="137"/>
                  <a:pt x="96" y="137"/>
                </a:cubicBezTo>
                <a:cubicBezTo>
                  <a:pt x="87" y="137"/>
                  <a:pt x="77" y="138"/>
                  <a:pt x="65" y="141"/>
                </a:cubicBezTo>
                <a:cubicBezTo>
                  <a:pt x="62" y="140"/>
                  <a:pt x="62" y="137"/>
                  <a:pt x="60" y="137"/>
                </a:cubicBezTo>
                <a:cubicBezTo>
                  <a:pt x="61" y="136"/>
                  <a:pt x="63" y="135"/>
                  <a:pt x="64" y="135"/>
                </a:cubicBezTo>
                <a:cubicBezTo>
                  <a:pt x="61" y="133"/>
                  <a:pt x="65" y="133"/>
                  <a:pt x="66" y="129"/>
                </a:cubicBezTo>
                <a:cubicBezTo>
                  <a:pt x="65" y="130"/>
                  <a:pt x="61" y="132"/>
                  <a:pt x="62" y="129"/>
                </a:cubicBezTo>
                <a:cubicBezTo>
                  <a:pt x="65" y="131"/>
                  <a:pt x="68" y="127"/>
                  <a:pt x="69" y="127"/>
                </a:cubicBezTo>
                <a:cubicBezTo>
                  <a:pt x="69" y="129"/>
                  <a:pt x="70" y="128"/>
                  <a:pt x="72" y="129"/>
                </a:cubicBezTo>
                <a:cubicBezTo>
                  <a:pt x="72" y="127"/>
                  <a:pt x="75" y="125"/>
                  <a:pt x="74" y="124"/>
                </a:cubicBezTo>
                <a:cubicBezTo>
                  <a:pt x="72" y="125"/>
                  <a:pt x="71" y="127"/>
                  <a:pt x="70" y="127"/>
                </a:cubicBezTo>
                <a:cubicBezTo>
                  <a:pt x="72" y="123"/>
                  <a:pt x="75" y="122"/>
                  <a:pt x="75" y="125"/>
                </a:cubicBezTo>
                <a:cubicBezTo>
                  <a:pt x="78" y="121"/>
                  <a:pt x="78" y="121"/>
                  <a:pt x="78" y="121"/>
                </a:cubicBezTo>
                <a:cubicBezTo>
                  <a:pt x="75" y="119"/>
                  <a:pt x="82" y="116"/>
                  <a:pt x="81" y="111"/>
                </a:cubicBezTo>
                <a:cubicBezTo>
                  <a:pt x="84" y="113"/>
                  <a:pt x="82" y="111"/>
                  <a:pt x="82" y="109"/>
                </a:cubicBezTo>
                <a:cubicBezTo>
                  <a:pt x="83" y="110"/>
                  <a:pt x="84" y="109"/>
                  <a:pt x="85" y="110"/>
                </a:cubicBezTo>
                <a:cubicBezTo>
                  <a:pt x="86" y="107"/>
                  <a:pt x="88" y="104"/>
                  <a:pt x="87" y="103"/>
                </a:cubicBezTo>
                <a:cubicBezTo>
                  <a:pt x="85" y="104"/>
                  <a:pt x="86" y="106"/>
                  <a:pt x="85" y="106"/>
                </a:cubicBezTo>
                <a:cubicBezTo>
                  <a:pt x="84" y="105"/>
                  <a:pt x="86" y="103"/>
                  <a:pt x="86" y="101"/>
                </a:cubicBezTo>
                <a:cubicBezTo>
                  <a:pt x="88" y="101"/>
                  <a:pt x="89" y="105"/>
                  <a:pt x="89" y="103"/>
                </a:cubicBezTo>
                <a:cubicBezTo>
                  <a:pt x="90" y="99"/>
                  <a:pt x="85" y="102"/>
                  <a:pt x="86" y="100"/>
                </a:cubicBezTo>
                <a:cubicBezTo>
                  <a:pt x="88" y="99"/>
                  <a:pt x="89" y="98"/>
                  <a:pt x="90" y="97"/>
                </a:cubicBezTo>
                <a:cubicBezTo>
                  <a:pt x="89" y="99"/>
                  <a:pt x="88" y="100"/>
                  <a:pt x="90" y="101"/>
                </a:cubicBezTo>
                <a:cubicBezTo>
                  <a:pt x="91" y="98"/>
                  <a:pt x="91" y="95"/>
                  <a:pt x="92" y="93"/>
                </a:cubicBezTo>
                <a:cubicBezTo>
                  <a:pt x="92" y="92"/>
                  <a:pt x="93" y="90"/>
                  <a:pt x="94" y="90"/>
                </a:cubicBezTo>
                <a:cubicBezTo>
                  <a:pt x="94" y="87"/>
                  <a:pt x="90" y="88"/>
                  <a:pt x="91" y="85"/>
                </a:cubicBezTo>
                <a:cubicBezTo>
                  <a:pt x="92" y="83"/>
                  <a:pt x="92" y="83"/>
                  <a:pt x="93" y="83"/>
                </a:cubicBezTo>
                <a:cubicBezTo>
                  <a:pt x="94" y="85"/>
                  <a:pt x="91" y="85"/>
                  <a:pt x="92" y="87"/>
                </a:cubicBezTo>
                <a:cubicBezTo>
                  <a:pt x="93" y="86"/>
                  <a:pt x="93" y="87"/>
                  <a:pt x="94" y="87"/>
                </a:cubicBezTo>
                <a:cubicBezTo>
                  <a:pt x="94" y="84"/>
                  <a:pt x="94" y="85"/>
                  <a:pt x="96" y="82"/>
                </a:cubicBezTo>
                <a:cubicBezTo>
                  <a:pt x="96" y="82"/>
                  <a:pt x="95" y="81"/>
                  <a:pt x="95" y="80"/>
                </a:cubicBezTo>
                <a:cubicBezTo>
                  <a:pt x="96" y="80"/>
                  <a:pt x="96" y="80"/>
                  <a:pt x="97" y="81"/>
                </a:cubicBezTo>
                <a:cubicBezTo>
                  <a:pt x="98" y="75"/>
                  <a:pt x="98" y="71"/>
                  <a:pt x="100" y="71"/>
                </a:cubicBezTo>
                <a:cubicBezTo>
                  <a:pt x="100" y="70"/>
                  <a:pt x="100" y="68"/>
                  <a:pt x="100" y="67"/>
                </a:cubicBezTo>
                <a:cubicBezTo>
                  <a:pt x="100" y="65"/>
                  <a:pt x="100" y="64"/>
                  <a:pt x="100" y="62"/>
                </a:cubicBezTo>
                <a:cubicBezTo>
                  <a:pt x="100" y="59"/>
                  <a:pt x="100" y="56"/>
                  <a:pt x="98" y="55"/>
                </a:cubicBezTo>
                <a:cubicBezTo>
                  <a:pt x="98" y="56"/>
                  <a:pt x="98" y="57"/>
                  <a:pt x="98" y="57"/>
                </a:cubicBezTo>
                <a:cubicBezTo>
                  <a:pt x="97" y="57"/>
                  <a:pt x="96" y="55"/>
                  <a:pt x="96" y="54"/>
                </a:cubicBezTo>
                <a:cubicBezTo>
                  <a:pt x="96" y="52"/>
                  <a:pt x="99" y="54"/>
                  <a:pt x="99" y="51"/>
                </a:cubicBezTo>
                <a:cubicBezTo>
                  <a:pt x="96" y="52"/>
                  <a:pt x="98" y="49"/>
                  <a:pt x="99" y="48"/>
                </a:cubicBezTo>
                <a:cubicBezTo>
                  <a:pt x="98" y="47"/>
                  <a:pt x="97" y="45"/>
                  <a:pt x="97" y="44"/>
                </a:cubicBezTo>
                <a:cubicBezTo>
                  <a:pt x="96" y="42"/>
                  <a:pt x="95" y="41"/>
                  <a:pt x="94" y="41"/>
                </a:cubicBezTo>
                <a:cubicBezTo>
                  <a:pt x="95" y="37"/>
                  <a:pt x="94" y="33"/>
                  <a:pt x="93" y="31"/>
                </a:cubicBezTo>
                <a:cubicBezTo>
                  <a:pt x="92" y="28"/>
                  <a:pt x="91" y="25"/>
                  <a:pt x="94" y="24"/>
                </a:cubicBezTo>
                <a:cubicBezTo>
                  <a:pt x="90" y="18"/>
                  <a:pt x="86" y="16"/>
                  <a:pt x="82" y="14"/>
                </a:cubicBezTo>
                <a:cubicBezTo>
                  <a:pt x="80" y="12"/>
                  <a:pt x="79" y="12"/>
                  <a:pt x="77" y="10"/>
                </a:cubicBezTo>
                <a:cubicBezTo>
                  <a:pt x="75" y="9"/>
                  <a:pt x="74" y="8"/>
                  <a:pt x="72" y="7"/>
                </a:cubicBezTo>
                <a:cubicBezTo>
                  <a:pt x="71" y="9"/>
                  <a:pt x="71" y="6"/>
                  <a:pt x="70" y="5"/>
                </a:cubicBezTo>
                <a:cubicBezTo>
                  <a:pt x="70" y="6"/>
                  <a:pt x="70" y="6"/>
                  <a:pt x="7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8" y="6"/>
                  <a:pt x="68" y="6"/>
                  <a:pt x="67" y="6"/>
                </a:cubicBezTo>
                <a:cubicBezTo>
                  <a:pt x="66" y="5"/>
                  <a:pt x="65" y="3"/>
                  <a:pt x="63" y="2"/>
                </a:cubicBezTo>
                <a:cubicBezTo>
                  <a:pt x="62" y="2"/>
                  <a:pt x="56" y="1"/>
                  <a:pt x="51" y="1"/>
                </a:cubicBezTo>
                <a:cubicBezTo>
                  <a:pt x="46" y="1"/>
                  <a:pt x="41" y="1"/>
                  <a:pt x="42" y="0"/>
                </a:cubicBezTo>
                <a:cubicBezTo>
                  <a:pt x="40" y="0"/>
                  <a:pt x="40" y="1"/>
                  <a:pt x="39" y="2"/>
                </a:cubicBezTo>
                <a:cubicBezTo>
                  <a:pt x="36" y="1"/>
                  <a:pt x="33" y="1"/>
                  <a:pt x="29" y="3"/>
                </a:cubicBezTo>
                <a:cubicBezTo>
                  <a:pt x="26" y="4"/>
                  <a:pt x="23" y="5"/>
                  <a:pt x="19" y="4"/>
                </a:cubicBezTo>
                <a:cubicBezTo>
                  <a:pt x="17" y="7"/>
                  <a:pt x="17" y="8"/>
                  <a:pt x="16" y="9"/>
                </a:cubicBezTo>
                <a:cubicBezTo>
                  <a:pt x="16" y="10"/>
                  <a:pt x="15" y="11"/>
                  <a:pt x="13" y="13"/>
                </a:cubicBezTo>
                <a:cubicBezTo>
                  <a:pt x="13" y="12"/>
                  <a:pt x="12" y="12"/>
                  <a:pt x="11" y="13"/>
                </a:cubicBezTo>
                <a:cubicBezTo>
                  <a:pt x="10" y="13"/>
                  <a:pt x="9" y="14"/>
                  <a:pt x="10" y="12"/>
                </a:cubicBezTo>
                <a:cubicBezTo>
                  <a:pt x="8" y="13"/>
                  <a:pt x="6" y="16"/>
                  <a:pt x="5" y="18"/>
                </a:cubicBezTo>
                <a:cubicBezTo>
                  <a:pt x="3" y="21"/>
                  <a:pt x="2" y="24"/>
                  <a:pt x="2" y="26"/>
                </a:cubicBezTo>
                <a:cubicBezTo>
                  <a:pt x="2" y="27"/>
                  <a:pt x="1" y="27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2" y="33"/>
                  <a:pt x="2" y="39"/>
                  <a:pt x="3" y="44"/>
                </a:cubicBezTo>
                <a:cubicBezTo>
                  <a:pt x="3" y="47"/>
                  <a:pt x="4" y="50"/>
                  <a:pt x="5" y="51"/>
                </a:cubicBezTo>
                <a:cubicBezTo>
                  <a:pt x="7" y="53"/>
                  <a:pt x="8" y="54"/>
                  <a:pt x="10" y="53"/>
                </a:cubicBezTo>
                <a:cubicBezTo>
                  <a:pt x="11" y="54"/>
                  <a:pt x="10" y="55"/>
                  <a:pt x="10" y="55"/>
                </a:cubicBezTo>
                <a:cubicBezTo>
                  <a:pt x="9" y="55"/>
                  <a:pt x="8" y="55"/>
                  <a:pt x="8" y="55"/>
                </a:cubicBezTo>
                <a:cubicBezTo>
                  <a:pt x="8" y="56"/>
                  <a:pt x="9" y="56"/>
                  <a:pt x="9" y="56"/>
                </a:cubicBezTo>
                <a:cubicBezTo>
                  <a:pt x="8" y="57"/>
                  <a:pt x="7" y="57"/>
                  <a:pt x="7" y="57"/>
                </a:cubicBezTo>
                <a:cubicBezTo>
                  <a:pt x="9" y="59"/>
                  <a:pt x="11" y="61"/>
                  <a:pt x="12" y="63"/>
                </a:cubicBezTo>
                <a:cubicBezTo>
                  <a:pt x="13" y="65"/>
                  <a:pt x="15" y="68"/>
                  <a:pt x="16" y="70"/>
                </a:cubicBezTo>
                <a:cubicBezTo>
                  <a:pt x="18" y="72"/>
                  <a:pt x="20" y="74"/>
                  <a:pt x="22" y="76"/>
                </a:cubicBezTo>
                <a:cubicBezTo>
                  <a:pt x="23" y="76"/>
                  <a:pt x="24" y="77"/>
                  <a:pt x="24" y="77"/>
                </a:cubicBezTo>
                <a:cubicBezTo>
                  <a:pt x="25" y="77"/>
                  <a:pt x="26" y="77"/>
                  <a:pt x="27" y="78"/>
                </a:cubicBezTo>
                <a:cubicBezTo>
                  <a:pt x="28" y="78"/>
                  <a:pt x="30" y="78"/>
                  <a:pt x="31" y="77"/>
                </a:cubicBezTo>
                <a:cubicBezTo>
                  <a:pt x="34" y="79"/>
                  <a:pt x="37" y="77"/>
                  <a:pt x="40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40" y="74"/>
                  <a:pt x="42" y="73"/>
                  <a:pt x="43" y="72"/>
                </a:cubicBezTo>
                <a:cubicBezTo>
                  <a:pt x="44" y="70"/>
                  <a:pt x="46" y="68"/>
                  <a:pt x="46" y="66"/>
                </a:cubicBezTo>
                <a:cubicBezTo>
                  <a:pt x="45" y="66"/>
                  <a:pt x="44" y="65"/>
                  <a:pt x="43" y="63"/>
                </a:cubicBezTo>
                <a:cubicBezTo>
                  <a:pt x="43" y="61"/>
                  <a:pt x="43" y="61"/>
                  <a:pt x="43" y="60"/>
                </a:cubicBezTo>
                <a:cubicBezTo>
                  <a:pt x="43" y="59"/>
                  <a:pt x="43" y="58"/>
                  <a:pt x="42" y="56"/>
                </a:cubicBezTo>
                <a:cubicBezTo>
                  <a:pt x="44" y="57"/>
                  <a:pt x="44" y="56"/>
                  <a:pt x="44" y="54"/>
                </a:cubicBezTo>
                <a:cubicBezTo>
                  <a:pt x="43" y="54"/>
                  <a:pt x="42" y="51"/>
                  <a:pt x="41" y="52"/>
                </a:cubicBezTo>
                <a:cubicBezTo>
                  <a:pt x="43" y="53"/>
                  <a:pt x="43" y="54"/>
                  <a:pt x="42" y="55"/>
                </a:cubicBezTo>
                <a:cubicBezTo>
                  <a:pt x="41" y="55"/>
                  <a:pt x="40" y="55"/>
                  <a:pt x="39" y="54"/>
                </a:cubicBezTo>
                <a:cubicBezTo>
                  <a:pt x="43" y="55"/>
                  <a:pt x="40" y="50"/>
                  <a:pt x="41" y="49"/>
                </a:cubicBezTo>
                <a:cubicBezTo>
                  <a:pt x="40" y="50"/>
                  <a:pt x="40" y="46"/>
                  <a:pt x="39" y="45"/>
                </a:cubicBezTo>
                <a:cubicBezTo>
                  <a:pt x="38" y="46"/>
                  <a:pt x="37" y="45"/>
                  <a:pt x="36" y="44"/>
                </a:cubicBezTo>
                <a:cubicBezTo>
                  <a:pt x="36" y="43"/>
                  <a:pt x="35" y="42"/>
                  <a:pt x="36" y="42"/>
                </a:cubicBezTo>
                <a:cubicBezTo>
                  <a:pt x="38" y="42"/>
                  <a:pt x="36" y="44"/>
                  <a:pt x="38" y="43"/>
                </a:cubicBezTo>
                <a:cubicBezTo>
                  <a:pt x="37" y="42"/>
                  <a:pt x="37" y="41"/>
                  <a:pt x="36" y="41"/>
                </a:cubicBezTo>
                <a:cubicBezTo>
                  <a:pt x="36" y="40"/>
                  <a:pt x="35" y="40"/>
                  <a:pt x="34" y="39"/>
                </a:cubicBezTo>
                <a:cubicBezTo>
                  <a:pt x="35" y="41"/>
                  <a:pt x="35" y="42"/>
                  <a:pt x="35" y="43"/>
                </a:cubicBezTo>
                <a:cubicBezTo>
                  <a:pt x="35" y="44"/>
                  <a:pt x="35" y="46"/>
                  <a:pt x="38" y="47"/>
                </a:cubicBezTo>
                <a:cubicBezTo>
                  <a:pt x="35" y="47"/>
                  <a:pt x="38" y="49"/>
                  <a:pt x="39" y="50"/>
                </a:cubicBezTo>
                <a:cubicBezTo>
                  <a:pt x="37" y="50"/>
                  <a:pt x="41" y="53"/>
                  <a:pt x="38" y="53"/>
                </a:cubicBezTo>
                <a:cubicBezTo>
                  <a:pt x="37" y="51"/>
                  <a:pt x="36" y="49"/>
                  <a:pt x="35" y="47"/>
                </a:cubicBezTo>
                <a:cubicBezTo>
                  <a:pt x="33" y="45"/>
                  <a:pt x="33" y="42"/>
                  <a:pt x="33" y="40"/>
                </a:cubicBezTo>
                <a:cubicBezTo>
                  <a:pt x="32" y="35"/>
                  <a:pt x="37" y="30"/>
                  <a:pt x="42" y="28"/>
                </a:cubicBezTo>
                <a:cubicBezTo>
                  <a:pt x="48" y="26"/>
                  <a:pt x="54" y="27"/>
                  <a:pt x="59" y="31"/>
                </a:cubicBezTo>
                <a:cubicBezTo>
                  <a:pt x="63" y="34"/>
                  <a:pt x="66" y="39"/>
                  <a:pt x="67" y="44"/>
                </a:cubicBezTo>
                <a:cubicBezTo>
                  <a:pt x="67" y="44"/>
                  <a:pt x="67" y="43"/>
                  <a:pt x="66" y="43"/>
                </a:cubicBezTo>
                <a:cubicBezTo>
                  <a:pt x="67" y="45"/>
                  <a:pt x="66" y="46"/>
                  <a:pt x="66" y="47"/>
                </a:cubicBezTo>
                <a:cubicBezTo>
                  <a:pt x="69" y="49"/>
                  <a:pt x="67" y="52"/>
                  <a:pt x="69" y="57"/>
                </a:cubicBezTo>
                <a:cubicBezTo>
                  <a:pt x="68" y="57"/>
                  <a:pt x="68" y="58"/>
                  <a:pt x="66" y="58"/>
                </a:cubicBezTo>
                <a:cubicBezTo>
                  <a:pt x="66" y="57"/>
                  <a:pt x="68" y="56"/>
                  <a:pt x="66" y="55"/>
                </a:cubicBezTo>
                <a:cubicBezTo>
                  <a:pt x="66" y="60"/>
                  <a:pt x="65" y="58"/>
                  <a:pt x="63" y="62"/>
                </a:cubicBezTo>
                <a:cubicBezTo>
                  <a:pt x="64" y="62"/>
                  <a:pt x="64" y="61"/>
                  <a:pt x="66" y="61"/>
                </a:cubicBezTo>
                <a:cubicBezTo>
                  <a:pt x="66" y="62"/>
                  <a:pt x="66" y="62"/>
                  <a:pt x="66" y="63"/>
                </a:cubicBezTo>
                <a:cubicBezTo>
                  <a:pt x="65" y="65"/>
                  <a:pt x="65" y="72"/>
                  <a:pt x="65" y="79"/>
                </a:cubicBezTo>
                <a:cubicBezTo>
                  <a:pt x="65" y="79"/>
                  <a:pt x="64" y="79"/>
                  <a:pt x="64" y="80"/>
                </a:cubicBezTo>
                <a:cubicBezTo>
                  <a:pt x="64" y="79"/>
                  <a:pt x="64" y="78"/>
                  <a:pt x="63" y="77"/>
                </a:cubicBezTo>
                <a:cubicBezTo>
                  <a:pt x="62" y="82"/>
                  <a:pt x="66" y="79"/>
                  <a:pt x="65" y="81"/>
                </a:cubicBezTo>
                <a:cubicBezTo>
                  <a:pt x="64" y="84"/>
                  <a:pt x="63" y="79"/>
                  <a:pt x="62" y="81"/>
                </a:cubicBezTo>
                <a:cubicBezTo>
                  <a:pt x="62" y="83"/>
                  <a:pt x="64" y="83"/>
                  <a:pt x="64" y="85"/>
                </a:cubicBezTo>
                <a:cubicBezTo>
                  <a:pt x="63" y="85"/>
                  <a:pt x="62" y="85"/>
                  <a:pt x="61" y="86"/>
                </a:cubicBezTo>
                <a:cubicBezTo>
                  <a:pt x="60" y="86"/>
                  <a:pt x="59" y="87"/>
                  <a:pt x="58" y="88"/>
                </a:cubicBezTo>
                <a:cubicBezTo>
                  <a:pt x="58" y="89"/>
                  <a:pt x="58" y="89"/>
                  <a:pt x="57" y="89"/>
                </a:cubicBezTo>
                <a:cubicBezTo>
                  <a:pt x="56" y="90"/>
                  <a:pt x="56" y="90"/>
                  <a:pt x="57" y="91"/>
                </a:cubicBezTo>
                <a:cubicBezTo>
                  <a:pt x="57" y="91"/>
                  <a:pt x="56" y="91"/>
                  <a:pt x="56" y="91"/>
                </a:cubicBezTo>
                <a:cubicBezTo>
                  <a:pt x="56" y="92"/>
                  <a:pt x="56" y="92"/>
                  <a:pt x="56" y="92"/>
                </a:cubicBezTo>
                <a:cubicBezTo>
                  <a:pt x="53" y="94"/>
                  <a:pt x="53" y="97"/>
                  <a:pt x="52" y="99"/>
                </a:cubicBezTo>
                <a:cubicBezTo>
                  <a:pt x="52" y="102"/>
                  <a:pt x="52" y="104"/>
                  <a:pt x="50" y="106"/>
                </a:cubicBezTo>
                <a:cubicBezTo>
                  <a:pt x="48" y="104"/>
                  <a:pt x="52" y="103"/>
                  <a:pt x="51" y="102"/>
                </a:cubicBezTo>
                <a:cubicBezTo>
                  <a:pt x="48" y="104"/>
                  <a:pt x="47" y="106"/>
                  <a:pt x="47" y="109"/>
                </a:cubicBezTo>
                <a:cubicBezTo>
                  <a:pt x="46" y="108"/>
                  <a:pt x="45" y="108"/>
                  <a:pt x="44" y="109"/>
                </a:cubicBezTo>
                <a:cubicBezTo>
                  <a:pt x="43" y="113"/>
                  <a:pt x="38" y="114"/>
                  <a:pt x="38" y="118"/>
                </a:cubicBezTo>
                <a:cubicBezTo>
                  <a:pt x="37" y="119"/>
                  <a:pt x="36" y="119"/>
                  <a:pt x="36" y="121"/>
                </a:cubicBezTo>
                <a:cubicBezTo>
                  <a:pt x="37" y="120"/>
                  <a:pt x="37" y="120"/>
                  <a:pt x="37" y="121"/>
                </a:cubicBezTo>
                <a:cubicBezTo>
                  <a:pt x="36" y="121"/>
                  <a:pt x="35" y="122"/>
                  <a:pt x="34" y="120"/>
                </a:cubicBezTo>
                <a:cubicBezTo>
                  <a:pt x="32" y="124"/>
                  <a:pt x="29" y="124"/>
                  <a:pt x="29" y="126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6"/>
                  <a:pt x="31" y="126"/>
                  <a:pt x="31" y="126"/>
                </a:cubicBezTo>
                <a:cubicBezTo>
                  <a:pt x="33" y="125"/>
                  <a:pt x="32" y="124"/>
                  <a:pt x="32" y="123"/>
                </a:cubicBezTo>
                <a:cubicBezTo>
                  <a:pt x="33" y="124"/>
                  <a:pt x="34" y="124"/>
                  <a:pt x="33" y="125"/>
                </a:cubicBezTo>
                <a:cubicBezTo>
                  <a:pt x="29" y="127"/>
                  <a:pt x="29" y="133"/>
                  <a:pt x="25" y="132"/>
                </a:cubicBezTo>
                <a:cubicBezTo>
                  <a:pt x="27" y="133"/>
                  <a:pt x="24" y="139"/>
                  <a:pt x="28" y="134"/>
                </a:cubicBezTo>
                <a:cubicBezTo>
                  <a:pt x="27" y="132"/>
                  <a:pt x="27" y="136"/>
                  <a:pt x="26" y="135"/>
                </a:cubicBezTo>
                <a:cubicBezTo>
                  <a:pt x="27" y="134"/>
                  <a:pt x="26" y="134"/>
                  <a:pt x="27" y="133"/>
                </a:cubicBezTo>
                <a:cubicBezTo>
                  <a:pt x="28" y="132"/>
                  <a:pt x="30" y="131"/>
                  <a:pt x="31" y="131"/>
                </a:cubicBezTo>
                <a:cubicBezTo>
                  <a:pt x="29" y="134"/>
                  <a:pt x="28" y="136"/>
                  <a:pt x="26" y="138"/>
                </a:cubicBezTo>
                <a:cubicBezTo>
                  <a:pt x="24" y="141"/>
                  <a:pt x="23" y="143"/>
                  <a:pt x="21" y="145"/>
                </a:cubicBezTo>
                <a:cubicBezTo>
                  <a:pt x="21" y="145"/>
                  <a:pt x="21" y="145"/>
                  <a:pt x="21" y="145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46"/>
                  <a:pt x="20" y="147"/>
                  <a:pt x="19" y="148"/>
                </a:cubicBezTo>
                <a:cubicBezTo>
                  <a:pt x="18" y="146"/>
                  <a:pt x="17" y="147"/>
                  <a:pt x="16" y="148"/>
                </a:cubicBezTo>
                <a:cubicBezTo>
                  <a:pt x="14" y="150"/>
                  <a:pt x="14" y="151"/>
                  <a:pt x="12" y="151"/>
                </a:cubicBezTo>
                <a:cubicBezTo>
                  <a:pt x="13" y="149"/>
                  <a:pt x="13" y="148"/>
                  <a:pt x="13" y="147"/>
                </a:cubicBezTo>
                <a:cubicBezTo>
                  <a:pt x="13" y="148"/>
                  <a:pt x="12" y="148"/>
                  <a:pt x="12" y="147"/>
                </a:cubicBezTo>
                <a:cubicBezTo>
                  <a:pt x="11" y="149"/>
                  <a:pt x="9" y="151"/>
                  <a:pt x="9" y="151"/>
                </a:cubicBezTo>
                <a:cubicBezTo>
                  <a:pt x="13" y="148"/>
                  <a:pt x="12" y="149"/>
                  <a:pt x="12" y="151"/>
                </a:cubicBezTo>
                <a:cubicBezTo>
                  <a:pt x="11" y="153"/>
                  <a:pt x="11" y="156"/>
                  <a:pt x="12" y="155"/>
                </a:cubicBezTo>
                <a:cubicBezTo>
                  <a:pt x="10" y="157"/>
                  <a:pt x="9" y="157"/>
                  <a:pt x="9" y="158"/>
                </a:cubicBezTo>
                <a:cubicBezTo>
                  <a:pt x="9" y="159"/>
                  <a:pt x="10" y="160"/>
                  <a:pt x="10" y="162"/>
                </a:cubicBezTo>
                <a:cubicBezTo>
                  <a:pt x="9" y="161"/>
                  <a:pt x="8" y="162"/>
                  <a:pt x="8" y="164"/>
                </a:cubicBezTo>
                <a:cubicBezTo>
                  <a:pt x="8" y="165"/>
                  <a:pt x="9" y="166"/>
                  <a:pt x="7" y="166"/>
                </a:cubicBezTo>
                <a:cubicBezTo>
                  <a:pt x="8" y="165"/>
                  <a:pt x="8" y="162"/>
                  <a:pt x="8" y="160"/>
                </a:cubicBezTo>
                <a:cubicBezTo>
                  <a:pt x="6" y="162"/>
                  <a:pt x="6" y="164"/>
                  <a:pt x="6" y="167"/>
                </a:cubicBezTo>
                <a:cubicBezTo>
                  <a:pt x="7" y="169"/>
                  <a:pt x="8" y="171"/>
                  <a:pt x="10" y="171"/>
                </a:cubicBezTo>
                <a:cubicBezTo>
                  <a:pt x="9" y="172"/>
                  <a:pt x="8" y="171"/>
                  <a:pt x="8" y="171"/>
                </a:cubicBezTo>
                <a:cubicBezTo>
                  <a:pt x="7" y="171"/>
                  <a:pt x="7" y="171"/>
                  <a:pt x="7" y="172"/>
                </a:cubicBezTo>
                <a:cubicBezTo>
                  <a:pt x="7" y="173"/>
                  <a:pt x="8" y="173"/>
                  <a:pt x="8" y="173"/>
                </a:cubicBezTo>
                <a:cubicBezTo>
                  <a:pt x="8" y="173"/>
                  <a:pt x="8" y="173"/>
                  <a:pt x="8" y="173"/>
                </a:cubicBezTo>
                <a:cubicBezTo>
                  <a:pt x="9" y="174"/>
                  <a:pt x="11" y="174"/>
                  <a:pt x="12" y="174"/>
                </a:cubicBezTo>
                <a:cubicBezTo>
                  <a:pt x="14" y="174"/>
                  <a:pt x="15" y="174"/>
                  <a:pt x="17" y="174"/>
                </a:cubicBezTo>
                <a:cubicBezTo>
                  <a:pt x="20" y="174"/>
                  <a:pt x="23" y="173"/>
                  <a:pt x="26" y="173"/>
                </a:cubicBezTo>
                <a:cubicBezTo>
                  <a:pt x="27" y="172"/>
                  <a:pt x="26" y="170"/>
                  <a:pt x="29" y="169"/>
                </a:cubicBezTo>
                <a:cubicBezTo>
                  <a:pt x="29" y="170"/>
                  <a:pt x="30" y="170"/>
                  <a:pt x="30" y="170"/>
                </a:cubicBezTo>
                <a:cubicBezTo>
                  <a:pt x="29" y="170"/>
                  <a:pt x="28" y="170"/>
                  <a:pt x="28" y="171"/>
                </a:cubicBezTo>
                <a:cubicBezTo>
                  <a:pt x="29" y="171"/>
                  <a:pt x="30" y="171"/>
                  <a:pt x="31" y="172"/>
                </a:cubicBezTo>
                <a:cubicBezTo>
                  <a:pt x="32" y="173"/>
                  <a:pt x="33" y="173"/>
                  <a:pt x="34" y="172"/>
                </a:cubicBezTo>
                <a:cubicBezTo>
                  <a:pt x="30" y="171"/>
                  <a:pt x="36" y="171"/>
                  <a:pt x="38" y="171"/>
                </a:cubicBezTo>
                <a:cubicBezTo>
                  <a:pt x="39" y="170"/>
                  <a:pt x="34" y="169"/>
                  <a:pt x="37" y="168"/>
                </a:cubicBezTo>
                <a:cubicBezTo>
                  <a:pt x="38" y="171"/>
                  <a:pt x="38" y="168"/>
                  <a:pt x="39" y="168"/>
                </a:cubicBezTo>
                <a:cubicBezTo>
                  <a:pt x="40" y="169"/>
                  <a:pt x="41" y="169"/>
                  <a:pt x="42" y="170"/>
                </a:cubicBezTo>
                <a:cubicBezTo>
                  <a:pt x="42" y="168"/>
                  <a:pt x="46" y="169"/>
                  <a:pt x="46" y="169"/>
                </a:cubicBezTo>
                <a:cubicBezTo>
                  <a:pt x="44" y="167"/>
                  <a:pt x="51" y="168"/>
                  <a:pt x="50" y="166"/>
                </a:cubicBezTo>
                <a:cubicBezTo>
                  <a:pt x="49" y="166"/>
                  <a:pt x="49" y="165"/>
                  <a:pt x="50" y="165"/>
                </a:cubicBezTo>
                <a:cubicBezTo>
                  <a:pt x="52" y="165"/>
                  <a:pt x="50" y="169"/>
                  <a:pt x="54" y="169"/>
                </a:cubicBezTo>
                <a:cubicBezTo>
                  <a:pt x="55" y="168"/>
                  <a:pt x="56" y="168"/>
                  <a:pt x="59" y="167"/>
                </a:cubicBezTo>
                <a:cubicBezTo>
                  <a:pt x="59" y="168"/>
                  <a:pt x="59" y="168"/>
                  <a:pt x="58" y="169"/>
                </a:cubicBezTo>
                <a:cubicBezTo>
                  <a:pt x="64" y="167"/>
                  <a:pt x="67" y="167"/>
                  <a:pt x="70" y="164"/>
                </a:cubicBezTo>
                <a:cubicBezTo>
                  <a:pt x="74" y="164"/>
                  <a:pt x="76" y="164"/>
                  <a:pt x="81" y="163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1" y="163"/>
                  <a:pt x="82" y="163"/>
                  <a:pt x="83" y="163"/>
                </a:cubicBezTo>
                <a:cubicBezTo>
                  <a:pt x="82" y="162"/>
                  <a:pt x="83" y="161"/>
                  <a:pt x="85" y="161"/>
                </a:cubicBezTo>
                <a:cubicBezTo>
                  <a:pt x="86" y="161"/>
                  <a:pt x="89" y="161"/>
                  <a:pt x="91" y="161"/>
                </a:cubicBezTo>
                <a:cubicBezTo>
                  <a:pt x="96" y="160"/>
                  <a:pt x="101" y="161"/>
                  <a:pt x="101" y="159"/>
                </a:cubicBezTo>
                <a:cubicBezTo>
                  <a:pt x="104" y="158"/>
                  <a:pt x="104" y="160"/>
                  <a:pt x="106" y="161"/>
                </a:cubicBezTo>
                <a:cubicBezTo>
                  <a:pt x="106" y="160"/>
                  <a:pt x="107" y="159"/>
                  <a:pt x="108" y="159"/>
                </a:cubicBezTo>
                <a:cubicBezTo>
                  <a:pt x="108" y="162"/>
                  <a:pt x="113" y="157"/>
                  <a:pt x="112" y="160"/>
                </a:cubicBezTo>
                <a:cubicBezTo>
                  <a:pt x="113" y="157"/>
                  <a:pt x="116" y="160"/>
                  <a:pt x="115" y="156"/>
                </a:cubicBezTo>
                <a:cubicBezTo>
                  <a:pt x="117" y="157"/>
                  <a:pt x="117" y="157"/>
                  <a:pt x="119" y="156"/>
                </a:cubicBezTo>
                <a:cubicBezTo>
                  <a:pt x="120" y="158"/>
                  <a:pt x="116" y="159"/>
                  <a:pt x="119" y="159"/>
                </a:cubicBezTo>
                <a:cubicBezTo>
                  <a:pt x="119" y="157"/>
                  <a:pt x="122" y="161"/>
                  <a:pt x="122" y="159"/>
                </a:cubicBezTo>
                <a:cubicBezTo>
                  <a:pt x="120" y="159"/>
                  <a:pt x="120" y="155"/>
                  <a:pt x="122" y="156"/>
                </a:cubicBezTo>
                <a:cubicBezTo>
                  <a:pt x="122" y="160"/>
                  <a:pt x="123" y="156"/>
                  <a:pt x="125" y="156"/>
                </a:cubicBezTo>
                <a:cubicBezTo>
                  <a:pt x="124" y="158"/>
                  <a:pt x="128" y="157"/>
                  <a:pt x="127" y="159"/>
                </a:cubicBezTo>
                <a:cubicBezTo>
                  <a:pt x="128" y="158"/>
                  <a:pt x="129" y="160"/>
                  <a:pt x="132" y="159"/>
                </a:cubicBezTo>
                <a:cubicBezTo>
                  <a:pt x="132" y="160"/>
                  <a:pt x="130" y="161"/>
                  <a:pt x="132" y="161"/>
                </a:cubicBezTo>
                <a:cubicBezTo>
                  <a:pt x="132" y="160"/>
                  <a:pt x="133" y="160"/>
                  <a:pt x="134" y="161"/>
                </a:cubicBezTo>
                <a:cubicBezTo>
                  <a:pt x="133" y="159"/>
                  <a:pt x="134" y="158"/>
                  <a:pt x="137" y="157"/>
                </a:cubicBezTo>
                <a:cubicBezTo>
                  <a:pt x="136" y="157"/>
                  <a:pt x="136" y="156"/>
                  <a:pt x="136" y="156"/>
                </a:cubicBezTo>
                <a:cubicBezTo>
                  <a:pt x="137" y="156"/>
                  <a:pt x="137" y="157"/>
                  <a:pt x="138" y="156"/>
                </a:cubicBezTo>
                <a:cubicBezTo>
                  <a:pt x="137" y="156"/>
                  <a:pt x="137" y="155"/>
                  <a:pt x="138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39" y="156"/>
                  <a:pt x="138" y="157"/>
                  <a:pt x="138" y="158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37" y="158"/>
                  <a:pt x="135" y="159"/>
                  <a:pt x="135" y="160"/>
                </a:cubicBezTo>
                <a:cubicBezTo>
                  <a:pt x="137" y="160"/>
                  <a:pt x="137" y="160"/>
                  <a:pt x="136" y="161"/>
                </a:cubicBezTo>
                <a:cubicBezTo>
                  <a:pt x="137" y="161"/>
                  <a:pt x="137" y="161"/>
                  <a:pt x="138" y="161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1" y="157"/>
                  <a:pt x="141" y="156"/>
                  <a:pt x="139" y="157"/>
                </a:cubicBezTo>
                <a:cubicBezTo>
                  <a:pt x="140" y="156"/>
                  <a:pt x="140" y="156"/>
                  <a:pt x="140" y="155"/>
                </a:cubicBezTo>
                <a:cubicBezTo>
                  <a:pt x="140" y="155"/>
                  <a:pt x="140" y="154"/>
                  <a:pt x="140" y="154"/>
                </a:cubicBezTo>
                <a:cubicBezTo>
                  <a:pt x="140" y="153"/>
                  <a:pt x="140" y="153"/>
                  <a:pt x="141" y="153"/>
                </a:cubicBezTo>
                <a:cubicBezTo>
                  <a:pt x="141" y="153"/>
                  <a:pt x="142" y="154"/>
                  <a:pt x="142" y="151"/>
                </a:cubicBezTo>
                <a:cubicBezTo>
                  <a:pt x="141" y="151"/>
                  <a:pt x="140" y="151"/>
                  <a:pt x="139" y="150"/>
                </a:cubicBezTo>
                <a:cubicBezTo>
                  <a:pt x="138" y="150"/>
                  <a:pt x="137" y="149"/>
                  <a:pt x="136" y="149"/>
                </a:cubicBezTo>
                <a:cubicBezTo>
                  <a:pt x="136" y="148"/>
                  <a:pt x="137" y="148"/>
                  <a:pt x="136" y="147"/>
                </a:cubicBezTo>
                <a:cubicBezTo>
                  <a:pt x="136" y="146"/>
                  <a:pt x="136" y="146"/>
                  <a:pt x="135" y="146"/>
                </a:cubicBezTo>
                <a:cubicBezTo>
                  <a:pt x="135" y="145"/>
                  <a:pt x="134" y="145"/>
                  <a:pt x="133" y="145"/>
                </a:cubicBezTo>
                <a:cubicBezTo>
                  <a:pt x="133" y="145"/>
                  <a:pt x="133" y="144"/>
                  <a:pt x="132" y="144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33" y="143"/>
                  <a:pt x="133" y="143"/>
                  <a:pt x="133" y="142"/>
                </a:cubicBezTo>
                <a:cubicBezTo>
                  <a:pt x="132" y="142"/>
                  <a:pt x="131" y="140"/>
                  <a:pt x="131" y="140"/>
                </a:cubicBezTo>
                <a:cubicBezTo>
                  <a:pt x="133" y="141"/>
                  <a:pt x="134" y="142"/>
                  <a:pt x="136" y="143"/>
                </a:cubicBezTo>
                <a:cubicBezTo>
                  <a:pt x="136" y="143"/>
                  <a:pt x="137" y="143"/>
                  <a:pt x="137" y="144"/>
                </a:cubicBezTo>
                <a:cubicBezTo>
                  <a:pt x="137" y="144"/>
                  <a:pt x="137" y="144"/>
                  <a:pt x="137" y="145"/>
                </a:cubicBezTo>
                <a:cubicBezTo>
                  <a:pt x="138" y="145"/>
                  <a:pt x="138" y="146"/>
                  <a:pt x="138" y="147"/>
                </a:cubicBezTo>
                <a:cubicBezTo>
                  <a:pt x="139" y="145"/>
                  <a:pt x="140" y="148"/>
                  <a:pt x="141" y="148"/>
                </a:cubicBezTo>
                <a:cubicBezTo>
                  <a:pt x="141" y="147"/>
                  <a:pt x="140" y="146"/>
                  <a:pt x="141" y="146"/>
                </a:cubicBezTo>
                <a:cubicBezTo>
                  <a:pt x="141" y="147"/>
                  <a:pt x="142" y="148"/>
                  <a:pt x="142" y="148"/>
                </a:cubicBezTo>
                <a:close/>
                <a:moveTo>
                  <a:pt x="56" y="136"/>
                </a:moveTo>
                <a:cubicBezTo>
                  <a:pt x="56" y="136"/>
                  <a:pt x="56" y="136"/>
                  <a:pt x="56" y="135"/>
                </a:cubicBezTo>
                <a:cubicBezTo>
                  <a:pt x="59" y="135"/>
                  <a:pt x="58" y="135"/>
                  <a:pt x="58" y="136"/>
                </a:cubicBezTo>
                <a:cubicBezTo>
                  <a:pt x="58" y="136"/>
                  <a:pt x="57" y="136"/>
                  <a:pt x="56" y="136"/>
                </a:cubicBezTo>
                <a:close/>
                <a:moveTo>
                  <a:pt x="59" y="130"/>
                </a:moveTo>
                <a:cubicBezTo>
                  <a:pt x="58" y="130"/>
                  <a:pt x="59" y="128"/>
                  <a:pt x="58" y="128"/>
                </a:cubicBezTo>
                <a:cubicBezTo>
                  <a:pt x="59" y="126"/>
                  <a:pt x="61" y="125"/>
                  <a:pt x="62" y="126"/>
                </a:cubicBezTo>
                <a:cubicBezTo>
                  <a:pt x="60" y="127"/>
                  <a:pt x="61" y="128"/>
                  <a:pt x="59" y="130"/>
                </a:cubicBezTo>
                <a:close/>
                <a:moveTo>
                  <a:pt x="67" y="124"/>
                </a:moveTo>
                <a:cubicBezTo>
                  <a:pt x="66" y="124"/>
                  <a:pt x="67" y="123"/>
                  <a:pt x="67" y="122"/>
                </a:cubicBezTo>
                <a:cubicBezTo>
                  <a:pt x="67" y="122"/>
                  <a:pt x="66" y="122"/>
                  <a:pt x="65" y="122"/>
                </a:cubicBezTo>
                <a:cubicBezTo>
                  <a:pt x="67" y="119"/>
                  <a:pt x="68" y="120"/>
                  <a:pt x="70" y="121"/>
                </a:cubicBezTo>
                <a:lnTo>
                  <a:pt x="67" y="124"/>
                </a:lnTo>
                <a:close/>
                <a:moveTo>
                  <a:pt x="75" y="113"/>
                </a:moveTo>
                <a:cubicBezTo>
                  <a:pt x="73" y="114"/>
                  <a:pt x="73" y="112"/>
                  <a:pt x="72" y="113"/>
                </a:cubicBezTo>
                <a:cubicBezTo>
                  <a:pt x="71" y="111"/>
                  <a:pt x="74" y="111"/>
                  <a:pt x="75" y="110"/>
                </a:cubicBezTo>
                <a:cubicBezTo>
                  <a:pt x="76" y="109"/>
                  <a:pt x="74" y="110"/>
                  <a:pt x="73" y="109"/>
                </a:cubicBezTo>
                <a:cubicBezTo>
                  <a:pt x="74" y="108"/>
                  <a:pt x="75" y="108"/>
                  <a:pt x="76" y="107"/>
                </a:cubicBezTo>
                <a:cubicBezTo>
                  <a:pt x="76" y="108"/>
                  <a:pt x="77" y="110"/>
                  <a:pt x="75" y="113"/>
                </a:cubicBezTo>
                <a:close/>
                <a:moveTo>
                  <a:pt x="42" y="123"/>
                </a:moveTo>
                <a:cubicBezTo>
                  <a:pt x="40" y="124"/>
                  <a:pt x="41" y="125"/>
                  <a:pt x="39" y="126"/>
                </a:cubicBezTo>
                <a:cubicBezTo>
                  <a:pt x="39" y="126"/>
                  <a:pt x="40" y="125"/>
                  <a:pt x="40" y="124"/>
                </a:cubicBezTo>
                <a:cubicBezTo>
                  <a:pt x="37" y="125"/>
                  <a:pt x="38" y="125"/>
                  <a:pt x="36" y="123"/>
                </a:cubicBezTo>
                <a:cubicBezTo>
                  <a:pt x="38" y="122"/>
                  <a:pt x="40" y="123"/>
                  <a:pt x="42" y="123"/>
                </a:cubicBezTo>
                <a:close/>
                <a:moveTo>
                  <a:pt x="9" y="169"/>
                </a:moveTo>
                <a:cubicBezTo>
                  <a:pt x="8" y="169"/>
                  <a:pt x="8" y="168"/>
                  <a:pt x="8" y="168"/>
                </a:cubicBezTo>
                <a:cubicBezTo>
                  <a:pt x="8" y="167"/>
                  <a:pt x="8" y="167"/>
                  <a:pt x="9" y="167"/>
                </a:cubicBezTo>
                <a:cubicBezTo>
                  <a:pt x="10" y="166"/>
                  <a:pt x="12" y="167"/>
                  <a:pt x="12" y="167"/>
                </a:cubicBezTo>
                <a:cubicBezTo>
                  <a:pt x="12" y="168"/>
                  <a:pt x="11" y="168"/>
                  <a:pt x="11" y="168"/>
                </a:cubicBezTo>
                <a:cubicBezTo>
                  <a:pt x="10" y="167"/>
                  <a:pt x="9" y="167"/>
                  <a:pt x="9" y="169"/>
                </a:cubicBezTo>
                <a:close/>
                <a:moveTo>
                  <a:pt x="11" y="170"/>
                </a:moveTo>
                <a:cubicBezTo>
                  <a:pt x="11" y="170"/>
                  <a:pt x="10" y="170"/>
                  <a:pt x="9" y="169"/>
                </a:cubicBezTo>
                <a:cubicBezTo>
                  <a:pt x="11" y="168"/>
                  <a:pt x="11" y="169"/>
                  <a:pt x="12" y="169"/>
                </a:cubicBezTo>
                <a:cubicBezTo>
                  <a:pt x="12" y="169"/>
                  <a:pt x="12" y="169"/>
                  <a:pt x="13" y="169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2" y="169"/>
                  <a:pt x="12" y="170"/>
                  <a:pt x="11" y="170"/>
                </a:cubicBezTo>
                <a:close/>
                <a:moveTo>
                  <a:pt x="14" y="170"/>
                </a:moveTo>
                <a:cubicBezTo>
                  <a:pt x="15" y="169"/>
                  <a:pt x="14" y="168"/>
                  <a:pt x="14" y="168"/>
                </a:cubicBezTo>
                <a:cubicBezTo>
                  <a:pt x="14" y="168"/>
                  <a:pt x="14" y="168"/>
                  <a:pt x="14" y="168"/>
                </a:cubicBezTo>
                <a:cubicBezTo>
                  <a:pt x="14" y="168"/>
                  <a:pt x="14" y="167"/>
                  <a:pt x="14" y="167"/>
                </a:cubicBezTo>
                <a:cubicBezTo>
                  <a:pt x="14" y="167"/>
                  <a:pt x="14" y="167"/>
                  <a:pt x="14" y="166"/>
                </a:cubicBezTo>
                <a:cubicBezTo>
                  <a:pt x="14" y="166"/>
                  <a:pt x="14" y="166"/>
                  <a:pt x="15" y="164"/>
                </a:cubicBezTo>
                <a:cubicBezTo>
                  <a:pt x="15" y="164"/>
                  <a:pt x="15" y="164"/>
                  <a:pt x="15" y="163"/>
                </a:cubicBezTo>
                <a:cubicBezTo>
                  <a:pt x="15" y="161"/>
                  <a:pt x="13" y="163"/>
                  <a:pt x="14" y="161"/>
                </a:cubicBezTo>
                <a:cubicBezTo>
                  <a:pt x="15" y="162"/>
                  <a:pt x="15" y="161"/>
                  <a:pt x="15" y="160"/>
                </a:cubicBezTo>
                <a:cubicBezTo>
                  <a:pt x="15" y="159"/>
                  <a:pt x="15" y="158"/>
                  <a:pt x="16" y="159"/>
                </a:cubicBezTo>
                <a:cubicBezTo>
                  <a:pt x="15" y="160"/>
                  <a:pt x="16" y="161"/>
                  <a:pt x="16" y="160"/>
                </a:cubicBezTo>
                <a:cubicBezTo>
                  <a:pt x="16" y="160"/>
                  <a:pt x="17" y="159"/>
                  <a:pt x="18" y="158"/>
                </a:cubicBezTo>
                <a:cubicBezTo>
                  <a:pt x="17" y="157"/>
                  <a:pt x="16" y="158"/>
                  <a:pt x="16" y="157"/>
                </a:cubicBezTo>
                <a:cubicBezTo>
                  <a:pt x="17" y="157"/>
                  <a:pt x="18" y="154"/>
                  <a:pt x="18" y="157"/>
                </a:cubicBezTo>
                <a:cubicBezTo>
                  <a:pt x="21" y="154"/>
                  <a:pt x="22" y="152"/>
                  <a:pt x="22" y="150"/>
                </a:cubicBezTo>
                <a:cubicBezTo>
                  <a:pt x="24" y="149"/>
                  <a:pt x="23" y="150"/>
                  <a:pt x="24" y="150"/>
                </a:cubicBezTo>
                <a:cubicBezTo>
                  <a:pt x="24" y="150"/>
                  <a:pt x="25" y="150"/>
                  <a:pt x="25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7" y="147"/>
                  <a:pt x="28" y="145"/>
                  <a:pt x="29" y="142"/>
                </a:cubicBezTo>
                <a:cubicBezTo>
                  <a:pt x="30" y="140"/>
                  <a:pt x="31" y="139"/>
                  <a:pt x="32" y="140"/>
                </a:cubicBezTo>
                <a:cubicBezTo>
                  <a:pt x="35" y="137"/>
                  <a:pt x="31" y="138"/>
                  <a:pt x="32" y="136"/>
                </a:cubicBezTo>
                <a:cubicBezTo>
                  <a:pt x="34" y="136"/>
                  <a:pt x="37" y="133"/>
                  <a:pt x="40" y="131"/>
                </a:cubicBezTo>
                <a:cubicBezTo>
                  <a:pt x="42" y="129"/>
                  <a:pt x="44" y="126"/>
                  <a:pt x="42" y="126"/>
                </a:cubicBezTo>
                <a:cubicBezTo>
                  <a:pt x="44" y="123"/>
                  <a:pt x="47" y="125"/>
                  <a:pt x="47" y="122"/>
                </a:cubicBezTo>
                <a:cubicBezTo>
                  <a:pt x="45" y="124"/>
                  <a:pt x="47" y="120"/>
                  <a:pt x="45" y="121"/>
                </a:cubicBezTo>
                <a:cubicBezTo>
                  <a:pt x="46" y="120"/>
                  <a:pt x="46" y="117"/>
                  <a:pt x="47" y="118"/>
                </a:cubicBezTo>
                <a:cubicBezTo>
                  <a:pt x="44" y="122"/>
                  <a:pt x="48" y="120"/>
                  <a:pt x="48" y="123"/>
                </a:cubicBezTo>
                <a:cubicBezTo>
                  <a:pt x="50" y="118"/>
                  <a:pt x="54" y="115"/>
                  <a:pt x="55" y="111"/>
                </a:cubicBezTo>
                <a:cubicBezTo>
                  <a:pt x="57" y="110"/>
                  <a:pt x="58" y="109"/>
                  <a:pt x="59" y="107"/>
                </a:cubicBezTo>
                <a:cubicBezTo>
                  <a:pt x="60" y="107"/>
                  <a:pt x="61" y="106"/>
                  <a:pt x="61" y="106"/>
                </a:cubicBezTo>
                <a:cubicBezTo>
                  <a:pt x="62" y="105"/>
                  <a:pt x="63" y="104"/>
                  <a:pt x="64" y="103"/>
                </a:cubicBezTo>
                <a:cubicBezTo>
                  <a:pt x="65" y="100"/>
                  <a:pt x="62" y="103"/>
                  <a:pt x="63" y="101"/>
                </a:cubicBezTo>
                <a:cubicBezTo>
                  <a:pt x="64" y="98"/>
                  <a:pt x="66" y="99"/>
                  <a:pt x="67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67" y="98"/>
                  <a:pt x="67" y="98"/>
                  <a:pt x="67" y="98"/>
                </a:cubicBezTo>
                <a:cubicBezTo>
                  <a:pt x="68" y="96"/>
                  <a:pt x="68" y="96"/>
                  <a:pt x="68" y="96"/>
                </a:cubicBezTo>
                <a:cubicBezTo>
                  <a:pt x="70" y="94"/>
                  <a:pt x="70" y="94"/>
                  <a:pt x="70" y="94"/>
                </a:cubicBezTo>
                <a:cubicBezTo>
                  <a:pt x="68" y="92"/>
                  <a:pt x="69" y="96"/>
                  <a:pt x="67" y="95"/>
                </a:cubicBezTo>
                <a:cubicBezTo>
                  <a:pt x="68" y="93"/>
                  <a:pt x="70" y="91"/>
                  <a:pt x="71" y="89"/>
                </a:cubicBezTo>
                <a:cubicBezTo>
                  <a:pt x="72" y="87"/>
                  <a:pt x="73" y="84"/>
                  <a:pt x="73" y="82"/>
                </a:cubicBezTo>
                <a:cubicBezTo>
                  <a:pt x="75" y="77"/>
                  <a:pt x="75" y="74"/>
                  <a:pt x="76" y="69"/>
                </a:cubicBezTo>
                <a:cubicBezTo>
                  <a:pt x="76" y="65"/>
                  <a:pt x="76" y="60"/>
                  <a:pt x="75" y="55"/>
                </a:cubicBezTo>
                <a:cubicBezTo>
                  <a:pt x="76" y="54"/>
                  <a:pt x="77" y="59"/>
                  <a:pt x="77" y="56"/>
                </a:cubicBezTo>
                <a:cubicBezTo>
                  <a:pt x="76" y="53"/>
                  <a:pt x="76" y="53"/>
                  <a:pt x="75" y="52"/>
                </a:cubicBezTo>
                <a:cubicBezTo>
                  <a:pt x="76" y="52"/>
                  <a:pt x="75" y="49"/>
                  <a:pt x="77" y="50"/>
                </a:cubicBezTo>
                <a:cubicBezTo>
                  <a:pt x="76" y="47"/>
                  <a:pt x="75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4" y="40"/>
                  <a:pt x="74" y="39"/>
                </a:cubicBezTo>
                <a:cubicBezTo>
                  <a:pt x="74" y="38"/>
                  <a:pt x="73" y="37"/>
                  <a:pt x="72" y="37"/>
                </a:cubicBezTo>
                <a:cubicBezTo>
                  <a:pt x="71" y="35"/>
                  <a:pt x="69" y="33"/>
                  <a:pt x="67" y="31"/>
                </a:cubicBezTo>
                <a:cubicBezTo>
                  <a:pt x="68" y="28"/>
                  <a:pt x="64" y="26"/>
                  <a:pt x="58" y="24"/>
                </a:cubicBezTo>
                <a:cubicBezTo>
                  <a:pt x="59" y="22"/>
                  <a:pt x="56" y="23"/>
                  <a:pt x="55" y="21"/>
                </a:cubicBezTo>
                <a:cubicBezTo>
                  <a:pt x="55" y="21"/>
                  <a:pt x="54" y="21"/>
                  <a:pt x="53" y="21"/>
                </a:cubicBezTo>
                <a:cubicBezTo>
                  <a:pt x="52" y="21"/>
                  <a:pt x="51" y="21"/>
                  <a:pt x="50" y="20"/>
                </a:cubicBezTo>
                <a:cubicBezTo>
                  <a:pt x="49" y="20"/>
                  <a:pt x="48" y="20"/>
                  <a:pt x="47" y="20"/>
                </a:cubicBezTo>
                <a:cubicBezTo>
                  <a:pt x="45" y="20"/>
                  <a:pt x="44" y="19"/>
                  <a:pt x="43" y="20"/>
                </a:cubicBezTo>
                <a:cubicBezTo>
                  <a:pt x="43" y="21"/>
                  <a:pt x="41" y="22"/>
                  <a:pt x="40" y="22"/>
                </a:cubicBezTo>
                <a:cubicBezTo>
                  <a:pt x="38" y="23"/>
                  <a:pt x="37" y="23"/>
                  <a:pt x="38" y="21"/>
                </a:cubicBezTo>
                <a:cubicBezTo>
                  <a:pt x="36" y="22"/>
                  <a:pt x="35" y="23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7"/>
                  <a:pt x="29" y="28"/>
                  <a:pt x="29" y="29"/>
                </a:cubicBezTo>
                <a:cubicBezTo>
                  <a:pt x="27" y="32"/>
                  <a:pt x="26" y="36"/>
                  <a:pt x="28" y="37"/>
                </a:cubicBezTo>
                <a:cubicBezTo>
                  <a:pt x="26" y="36"/>
                  <a:pt x="25" y="38"/>
                  <a:pt x="25" y="41"/>
                </a:cubicBezTo>
                <a:cubicBezTo>
                  <a:pt x="26" y="44"/>
                  <a:pt x="27" y="47"/>
                  <a:pt x="27" y="48"/>
                </a:cubicBezTo>
                <a:cubicBezTo>
                  <a:pt x="28" y="48"/>
                  <a:pt x="30" y="50"/>
                  <a:pt x="31" y="53"/>
                </a:cubicBezTo>
                <a:cubicBezTo>
                  <a:pt x="33" y="55"/>
                  <a:pt x="34" y="59"/>
                  <a:pt x="35" y="61"/>
                </a:cubicBezTo>
                <a:cubicBezTo>
                  <a:pt x="36" y="61"/>
                  <a:pt x="37" y="61"/>
                  <a:pt x="38" y="62"/>
                </a:cubicBezTo>
                <a:cubicBezTo>
                  <a:pt x="37" y="62"/>
                  <a:pt x="37" y="62"/>
                  <a:pt x="36" y="62"/>
                </a:cubicBezTo>
                <a:cubicBezTo>
                  <a:pt x="37" y="63"/>
                  <a:pt x="37" y="65"/>
                  <a:pt x="37" y="65"/>
                </a:cubicBezTo>
                <a:cubicBezTo>
                  <a:pt x="37" y="65"/>
                  <a:pt x="37" y="66"/>
                  <a:pt x="36" y="66"/>
                </a:cubicBezTo>
                <a:cubicBezTo>
                  <a:pt x="36" y="67"/>
                  <a:pt x="36" y="67"/>
                  <a:pt x="36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4" y="68"/>
                  <a:pt x="34" y="68"/>
                  <a:pt x="34" y="68"/>
                </a:cubicBezTo>
                <a:cubicBezTo>
                  <a:pt x="32" y="69"/>
                  <a:pt x="30" y="71"/>
                  <a:pt x="28" y="71"/>
                </a:cubicBezTo>
                <a:cubicBezTo>
                  <a:pt x="26" y="71"/>
                  <a:pt x="24" y="70"/>
                  <a:pt x="22" y="68"/>
                </a:cubicBezTo>
                <a:cubicBezTo>
                  <a:pt x="18" y="65"/>
                  <a:pt x="16" y="61"/>
                  <a:pt x="13" y="57"/>
                </a:cubicBezTo>
                <a:cubicBezTo>
                  <a:pt x="14" y="57"/>
                  <a:pt x="15" y="57"/>
                  <a:pt x="16" y="57"/>
                </a:cubicBezTo>
                <a:cubicBezTo>
                  <a:pt x="17" y="56"/>
                  <a:pt x="16" y="55"/>
                  <a:pt x="16" y="55"/>
                </a:cubicBezTo>
                <a:cubicBezTo>
                  <a:pt x="15" y="54"/>
                  <a:pt x="15" y="54"/>
                  <a:pt x="15" y="53"/>
                </a:cubicBezTo>
                <a:cubicBezTo>
                  <a:pt x="15" y="54"/>
                  <a:pt x="16" y="55"/>
                  <a:pt x="17" y="55"/>
                </a:cubicBezTo>
                <a:cubicBezTo>
                  <a:pt x="16" y="53"/>
                  <a:pt x="18" y="53"/>
                  <a:pt x="16" y="52"/>
                </a:cubicBezTo>
                <a:cubicBezTo>
                  <a:pt x="15" y="55"/>
                  <a:pt x="16" y="50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4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3" y="49"/>
                  <a:pt x="13" y="48"/>
                  <a:pt x="12" y="47"/>
                </a:cubicBezTo>
                <a:cubicBezTo>
                  <a:pt x="10" y="46"/>
                  <a:pt x="11" y="49"/>
                  <a:pt x="10" y="47"/>
                </a:cubicBezTo>
                <a:cubicBezTo>
                  <a:pt x="10" y="47"/>
                  <a:pt x="11" y="46"/>
                  <a:pt x="11" y="45"/>
                </a:cubicBezTo>
                <a:cubicBezTo>
                  <a:pt x="9" y="43"/>
                  <a:pt x="8" y="39"/>
                  <a:pt x="7" y="37"/>
                </a:cubicBezTo>
                <a:cubicBezTo>
                  <a:pt x="7" y="37"/>
                  <a:pt x="8" y="36"/>
                  <a:pt x="8" y="35"/>
                </a:cubicBezTo>
                <a:cubicBezTo>
                  <a:pt x="8" y="35"/>
                  <a:pt x="8" y="34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7" y="28"/>
                  <a:pt x="7" y="29"/>
                </a:cubicBezTo>
                <a:cubicBezTo>
                  <a:pt x="7" y="27"/>
                  <a:pt x="7" y="27"/>
                  <a:pt x="7" y="26"/>
                </a:cubicBezTo>
                <a:cubicBezTo>
                  <a:pt x="8" y="26"/>
                  <a:pt x="8" y="25"/>
                  <a:pt x="8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2"/>
                  <a:pt x="13" y="20"/>
                  <a:pt x="16" y="18"/>
                </a:cubicBezTo>
                <a:cubicBezTo>
                  <a:pt x="20" y="16"/>
                  <a:pt x="24" y="14"/>
                  <a:pt x="29" y="13"/>
                </a:cubicBezTo>
                <a:cubicBezTo>
                  <a:pt x="39" y="10"/>
                  <a:pt x="49" y="11"/>
                  <a:pt x="54" y="10"/>
                </a:cubicBezTo>
                <a:cubicBezTo>
                  <a:pt x="54" y="11"/>
                  <a:pt x="58" y="13"/>
                  <a:pt x="62" y="1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5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6"/>
                  <a:pt x="67" y="16"/>
                  <a:pt x="68" y="17"/>
                </a:cubicBezTo>
                <a:cubicBezTo>
                  <a:pt x="69" y="17"/>
                  <a:pt x="70" y="17"/>
                  <a:pt x="71" y="18"/>
                </a:cubicBezTo>
                <a:cubicBezTo>
                  <a:pt x="72" y="18"/>
                  <a:pt x="72" y="18"/>
                  <a:pt x="73" y="18"/>
                </a:cubicBezTo>
                <a:cubicBezTo>
                  <a:pt x="77" y="22"/>
                  <a:pt x="83" y="27"/>
                  <a:pt x="87" y="34"/>
                </a:cubicBezTo>
                <a:cubicBezTo>
                  <a:pt x="90" y="41"/>
                  <a:pt x="92" y="49"/>
                  <a:pt x="91" y="54"/>
                </a:cubicBezTo>
                <a:cubicBezTo>
                  <a:pt x="91" y="54"/>
                  <a:pt x="91" y="54"/>
                  <a:pt x="91" y="54"/>
                </a:cubicBezTo>
                <a:cubicBezTo>
                  <a:pt x="89" y="59"/>
                  <a:pt x="91" y="59"/>
                  <a:pt x="89" y="65"/>
                </a:cubicBezTo>
                <a:cubicBezTo>
                  <a:pt x="89" y="64"/>
                  <a:pt x="90" y="62"/>
                  <a:pt x="89" y="62"/>
                </a:cubicBezTo>
                <a:cubicBezTo>
                  <a:pt x="88" y="64"/>
                  <a:pt x="85" y="74"/>
                  <a:pt x="89" y="68"/>
                </a:cubicBezTo>
                <a:cubicBezTo>
                  <a:pt x="85" y="76"/>
                  <a:pt x="84" y="80"/>
                  <a:pt x="82" y="87"/>
                </a:cubicBezTo>
                <a:cubicBezTo>
                  <a:pt x="81" y="87"/>
                  <a:pt x="82" y="86"/>
                  <a:pt x="81" y="86"/>
                </a:cubicBezTo>
                <a:cubicBezTo>
                  <a:pt x="80" y="87"/>
                  <a:pt x="81" y="88"/>
                  <a:pt x="81" y="89"/>
                </a:cubicBezTo>
                <a:cubicBezTo>
                  <a:pt x="77" y="92"/>
                  <a:pt x="76" y="98"/>
                  <a:pt x="72" y="102"/>
                </a:cubicBezTo>
                <a:cubicBezTo>
                  <a:pt x="72" y="103"/>
                  <a:pt x="74" y="101"/>
                  <a:pt x="73" y="103"/>
                </a:cubicBezTo>
                <a:cubicBezTo>
                  <a:pt x="72" y="104"/>
                  <a:pt x="72" y="102"/>
                  <a:pt x="71" y="103"/>
                </a:cubicBezTo>
                <a:cubicBezTo>
                  <a:pt x="66" y="113"/>
                  <a:pt x="60" y="120"/>
                  <a:pt x="55" y="125"/>
                </a:cubicBezTo>
                <a:cubicBezTo>
                  <a:pt x="50" y="131"/>
                  <a:pt x="45" y="135"/>
                  <a:pt x="43" y="140"/>
                </a:cubicBezTo>
                <a:cubicBezTo>
                  <a:pt x="38" y="141"/>
                  <a:pt x="32" y="148"/>
                  <a:pt x="25" y="153"/>
                </a:cubicBezTo>
                <a:cubicBezTo>
                  <a:pt x="25" y="153"/>
                  <a:pt x="26" y="154"/>
                  <a:pt x="26" y="154"/>
                </a:cubicBezTo>
                <a:cubicBezTo>
                  <a:pt x="26" y="155"/>
                  <a:pt x="25" y="156"/>
                  <a:pt x="25" y="156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7" y="169"/>
                  <a:pt x="15" y="169"/>
                  <a:pt x="14" y="170"/>
                </a:cubicBezTo>
                <a:close/>
                <a:moveTo>
                  <a:pt x="126" y="151"/>
                </a:moveTo>
                <a:cubicBezTo>
                  <a:pt x="127" y="150"/>
                  <a:pt x="126" y="149"/>
                  <a:pt x="124" y="149"/>
                </a:cubicBezTo>
                <a:cubicBezTo>
                  <a:pt x="124" y="150"/>
                  <a:pt x="123" y="149"/>
                  <a:pt x="122" y="149"/>
                </a:cubicBezTo>
                <a:cubicBezTo>
                  <a:pt x="120" y="153"/>
                  <a:pt x="116" y="148"/>
                  <a:pt x="111" y="148"/>
                </a:cubicBezTo>
                <a:cubicBezTo>
                  <a:pt x="111" y="150"/>
                  <a:pt x="111" y="151"/>
                  <a:pt x="109" y="150"/>
                </a:cubicBezTo>
                <a:cubicBezTo>
                  <a:pt x="111" y="148"/>
                  <a:pt x="108" y="149"/>
                  <a:pt x="107" y="150"/>
                </a:cubicBezTo>
                <a:cubicBezTo>
                  <a:pt x="106" y="150"/>
                  <a:pt x="104" y="150"/>
                  <a:pt x="103" y="150"/>
                </a:cubicBezTo>
                <a:cubicBezTo>
                  <a:pt x="102" y="150"/>
                  <a:pt x="100" y="149"/>
                  <a:pt x="100" y="149"/>
                </a:cubicBezTo>
                <a:cubicBezTo>
                  <a:pt x="92" y="152"/>
                  <a:pt x="85" y="152"/>
                  <a:pt x="79" y="154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6" y="155"/>
                  <a:pt x="75" y="156"/>
                  <a:pt x="73" y="157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69" y="157"/>
                  <a:pt x="67" y="157"/>
                  <a:pt x="65" y="159"/>
                </a:cubicBezTo>
                <a:cubicBezTo>
                  <a:pt x="63" y="156"/>
                  <a:pt x="54" y="164"/>
                  <a:pt x="56" y="160"/>
                </a:cubicBezTo>
                <a:cubicBezTo>
                  <a:pt x="53" y="160"/>
                  <a:pt x="56" y="163"/>
                  <a:pt x="53" y="164"/>
                </a:cubicBezTo>
                <a:cubicBezTo>
                  <a:pt x="53" y="163"/>
                  <a:pt x="53" y="162"/>
                  <a:pt x="53" y="161"/>
                </a:cubicBezTo>
                <a:cubicBezTo>
                  <a:pt x="41" y="164"/>
                  <a:pt x="36" y="166"/>
                  <a:pt x="30" y="166"/>
                </a:cubicBezTo>
                <a:cubicBezTo>
                  <a:pt x="30" y="166"/>
                  <a:pt x="30" y="166"/>
                  <a:pt x="31" y="166"/>
                </a:cubicBezTo>
                <a:cubicBezTo>
                  <a:pt x="29" y="166"/>
                  <a:pt x="27" y="166"/>
                  <a:pt x="26" y="166"/>
                </a:cubicBezTo>
                <a:cubicBezTo>
                  <a:pt x="25" y="166"/>
                  <a:pt x="25" y="167"/>
                  <a:pt x="24" y="167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1"/>
                  <a:pt x="31" y="160"/>
                  <a:pt x="32" y="160"/>
                </a:cubicBezTo>
                <a:cubicBezTo>
                  <a:pt x="32" y="160"/>
                  <a:pt x="33" y="161"/>
                  <a:pt x="33" y="161"/>
                </a:cubicBezTo>
                <a:cubicBezTo>
                  <a:pt x="33" y="161"/>
                  <a:pt x="34" y="161"/>
                  <a:pt x="34" y="160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4" y="160"/>
                  <a:pt x="35" y="160"/>
                  <a:pt x="35" y="159"/>
                </a:cubicBezTo>
                <a:cubicBezTo>
                  <a:pt x="36" y="159"/>
                  <a:pt x="36" y="159"/>
                  <a:pt x="37" y="158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8"/>
                  <a:pt x="38" y="157"/>
                  <a:pt x="38" y="157"/>
                </a:cubicBezTo>
                <a:cubicBezTo>
                  <a:pt x="41" y="156"/>
                  <a:pt x="43" y="155"/>
                  <a:pt x="45" y="156"/>
                </a:cubicBezTo>
                <a:cubicBezTo>
                  <a:pt x="44" y="154"/>
                  <a:pt x="48" y="153"/>
                  <a:pt x="51" y="152"/>
                </a:cubicBezTo>
                <a:cubicBezTo>
                  <a:pt x="54" y="151"/>
                  <a:pt x="56" y="150"/>
                  <a:pt x="54" y="149"/>
                </a:cubicBezTo>
                <a:cubicBezTo>
                  <a:pt x="57" y="148"/>
                  <a:pt x="63" y="149"/>
                  <a:pt x="64" y="146"/>
                </a:cubicBezTo>
                <a:cubicBezTo>
                  <a:pt x="65" y="148"/>
                  <a:pt x="64" y="150"/>
                  <a:pt x="67" y="149"/>
                </a:cubicBezTo>
                <a:cubicBezTo>
                  <a:pt x="70" y="148"/>
                  <a:pt x="64" y="147"/>
                  <a:pt x="67" y="146"/>
                </a:cubicBezTo>
                <a:cubicBezTo>
                  <a:pt x="68" y="147"/>
                  <a:pt x="68" y="146"/>
                  <a:pt x="69" y="145"/>
                </a:cubicBezTo>
                <a:cubicBezTo>
                  <a:pt x="69" y="148"/>
                  <a:pt x="75" y="145"/>
                  <a:pt x="76" y="146"/>
                </a:cubicBezTo>
                <a:cubicBezTo>
                  <a:pt x="78" y="145"/>
                  <a:pt x="74" y="145"/>
                  <a:pt x="76" y="144"/>
                </a:cubicBezTo>
                <a:cubicBezTo>
                  <a:pt x="79" y="143"/>
                  <a:pt x="82" y="146"/>
                  <a:pt x="85" y="143"/>
                </a:cubicBezTo>
                <a:cubicBezTo>
                  <a:pt x="91" y="145"/>
                  <a:pt x="93" y="145"/>
                  <a:pt x="98" y="142"/>
                </a:cubicBezTo>
                <a:cubicBezTo>
                  <a:pt x="98" y="143"/>
                  <a:pt x="98" y="144"/>
                  <a:pt x="99" y="144"/>
                </a:cubicBezTo>
                <a:cubicBezTo>
                  <a:pt x="102" y="142"/>
                  <a:pt x="108" y="146"/>
                  <a:pt x="110" y="145"/>
                </a:cubicBezTo>
                <a:cubicBezTo>
                  <a:pt x="110" y="145"/>
                  <a:pt x="109" y="144"/>
                  <a:pt x="110" y="143"/>
                </a:cubicBezTo>
                <a:cubicBezTo>
                  <a:pt x="111" y="144"/>
                  <a:pt x="113" y="143"/>
                  <a:pt x="116" y="143"/>
                </a:cubicBezTo>
                <a:cubicBezTo>
                  <a:pt x="116" y="145"/>
                  <a:pt x="114" y="145"/>
                  <a:pt x="114" y="146"/>
                </a:cubicBezTo>
                <a:cubicBezTo>
                  <a:pt x="119" y="148"/>
                  <a:pt x="116" y="142"/>
                  <a:pt x="118" y="146"/>
                </a:cubicBezTo>
                <a:cubicBezTo>
                  <a:pt x="120" y="147"/>
                  <a:pt x="120" y="145"/>
                  <a:pt x="123" y="146"/>
                </a:cubicBezTo>
                <a:cubicBezTo>
                  <a:pt x="123" y="144"/>
                  <a:pt x="123" y="143"/>
                  <a:pt x="124" y="143"/>
                </a:cubicBezTo>
                <a:cubicBezTo>
                  <a:pt x="124" y="143"/>
                  <a:pt x="125" y="144"/>
                  <a:pt x="125" y="144"/>
                </a:cubicBezTo>
                <a:cubicBezTo>
                  <a:pt x="124" y="146"/>
                  <a:pt x="123" y="146"/>
                  <a:pt x="125" y="148"/>
                </a:cubicBezTo>
                <a:cubicBezTo>
                  <a:pt x="125" y="147"/>
                  <a:pt x="125" y="146"/>
                  <a:pt x="126" y="146"/>
                </a:cubicBezTo>
                <a:cubicBezTo>
                  <a:pt x="126" y="147"/>
                  <a:pt x="126" y="148"/>
                  <a:pt x="127" y="149"/>
                </a:cubicBezTo>
                <a:cubicBezTo>
                  <a:pt x="127" y="149"/>
                  <a:pt x="127" y="150"/>
                  <a:pt x="127" y="150"/>
                </a:cubicBezTo>
                <a:cubicBezTo>
                  <a:pt x="127" y="150"/>
                  <a:pt x="127" y="151"/>
                  <a:pt x="126" y="151"/>
                </a:cubicBezTo>
                <a:close/>
                <a:moveTo>
                  <a:pt x="131" y="150"/>
                </a:moveTo>
                <a:cubicBezTo>
                  <a:pt x="131" y="150"/>
                  <a:pt x="131" y="150"/>
                  <a:pt x="131" y="150"/>
                </a:cubicBezTo>
                <a:cubicBezTo>
                  <a:pt x="130" y="150"/>
                  <a:pt x="129" y="151"/>
                  <a:pt x="129" y="152"/>
                </a:cubicBezTo>
                <a:cubicBezTo>
                  <a:pt x="129" y="151"/>
                  <a:pt x="130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49"/>
                  <a:pt x="130" y="148"/>
                  <a:pt x="130" y="149"/>
                </a:cubicBezTo>
                <a:cubicBezTo>
                  <a:pt x="131" y="149"/>
                  <a:pt x="131" y="150"/>
                  <a:pt x="131" y="150"/>
                </a:cubicBezTo>
                <a:close/>
              </a:path>
            </a:pathLst>
          </a:custGeom>
          <a:solidFill>
            <a:srgbClr val="FFAE4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320"/>
          <p:cNvSpPr>
            <a:spLocks noEditPoints="1"/>
          </p:cNvSpPr>
          <p:nvPr/>
        </p:nvSpPr>
        <p:spPr bwMode="auto">
          <a:xfrm rot="19780307">
            <a:off x="9482345" y="2276935"/>
            <a:ext cx="855663" cy="1089025"/>
          </a:xfrm>
          <a:custGeom>
            <a:avLst/>
            <a:gdLst>
              <a:gd name="T0" fmla="*/ 176 w 201"/>
              <a:gd name="T1" fmla="*/ 197 h 256"/>
              <a:gd name="T2" fmla="*/ 178 w 201"/>
              <a:gd name="T3" fmla="*/ 184 h 256"/>
              <a:gd name="T4" fmla="*/ 183 w 201"/>
              <a:gd name="T5" fmla="*/ 127 h 256"/>
              <a:gd name="T6" fmla="*/ 198 w 201"/>
              <a:gd name="T7" fmla="*/ 107 h 256"/>
              <a:gd name="T8" fmla="*/ 196 w 201"/>
              <a:gd name="T9" fmla="*/ 76 h 256"/>
              <a:gd name="T10" fmla="*/ 168 w 201"/>
              <a:gd name="T11" fmla="*/ 29 h 256"/>
              <a:gd name="T12" fmla="*/ 107 w 201"/>
              <a:gd name="T13" fmla="*/ 4 h 256"/>
              <a:gd name="T14" fmla="*/ 83 w 201"/>
              <a:gd name="T15" fmla="*/ 32 h 256"/>
              <a:gd name="T16" fmla="*/ 132 w 201"/>
              <a:gd name="T17" fmla="*/ 51 h 256"/>
              <a:gd name="T18" fmla="*/ 154 w 201"/>
              <a:gd name="T19" fmla="*/ 68 h 256"/>
              <a:gd name="T20" fmla="*/ 153 w 201"/>
              <a:gd name="T21" fmla="*/ 87 h 256"/>
              <a:gd name="T22" fmla="*/ 143 w 201"/>
              <a:gd name="T23" fmla="*/ 106 h 256"/>
              <a:gd name="T24" fmla="*/ 123 w 201"/>
              <a:gd name="T25" fmla="*/ 107 h 256"/>
              <a:gd name="T26" fmla="*/ 90 w 201"/>
              <a:gd name="T27" fmla="*/ 88 h 256"/>
              <a:gd name="T28" fmla="*/ 89 w 201"/>
              <a:gd name="T29" fmla="*/ 93 h 256"/>
              <a:gd name="T30" fmla="*/ 125 w 201"/>
              <a:gd name="T31" fmla="*/ 115 h 256"/>
              <a:gd name="T32" fmla="*/ 137 w 201"/>
              <a:gd name="T33" fmla="*/ 112 h 256"/>
              <a:gd name="T34" fmla="*/ 152 w 201"/>
              <a:gd name="T35" fmla="*/ 104 h 256"/>
              <a:gd name="T36" fmla="*/ 162 w 201"/>
              <a:gd name="T37" fmla="*/ 88 h 256"/>
              <a:gd name="T38" fmla="*/ 160 w 201"/>
              <a:gd name="T39" fmla="*/ 73 h 256"/>
              <a:gd name="T40" fmla="*/ 146 w 201"/>
              <a:gd name="T41" fmla="*/ 53 h 256"/>
              <a:gd name="T42" fmla="*/ 127 w 201"/>
              <a:gd name="T43" fmla="*/ 38 h 256"/>
              <a:gd name="T44" fmla="*/ 113 w 201"/>
              <a:gd name="T45" fmla="*/ 31 h 256"/>
              <a:gd name="T46" fmla="*/ 96 w 201"/>
              <a:gd name="T47" fmla="*/ 31 h 256"/>
              <a:gd name="T48" fmla="*/ 110 w 201"/>
              <a:gd name="T49" fmla="*/ 7 h 256"/>
              <a:gd name="T50" fmla="*/ 134 w 201"/>
              <a:gd name="T51" fmla="*/ 19 h 256"/>
              <a:gd name="T52" fmla="*/ 181 w 201"/>
              <a:gd name="T53" fmla="*/ 110 h 256"/>
              <a:gd name="T54" fmla="*/ 161 w 201"/>
              <a:gd name="T55" fmla="*/ 164 h 256"/>
              <a:gd name="T56" fmla="*/ 165 w 201"/>
              <a:gd name="T57" fmla="*/ 198 h 256"/>
              <a:gd name="T58" fmla="*/ 154 w 201"/>
              <a:gd name="T59" fmla="*/ 230 h 256"/>
              <a:gd name="T60" fmla="*/ 113 w 201"/>
              <a:gd name="T61" fmla="*/ 245 h 256"/>
              <a:gd name="T62" fmla="*/ 49 w 201"/>
              <a:gd name="T63" fmla="*/ 222 h 256"/>
              <a:gd name="T64" fmla="*/ 9 w 201"/>
              <a:gd name="T65" fmla="*/ 187 h 256"/>
              <a:gd name="T66" fmla="*/ 25 w 201"/>
              <a:gd name="T67" fmla="*/ 191 h 256"/>
              <a:gd name="T68" fmla="*/ 66 w 201"/>
              <a:gd name="T69" fmla="*/ 219 h 256"/>
              <a:gd name="T70" fmla="*/ 85 w 201"/>
              <a:gd name="T71" fmla="*/ 219 h 256"/>
              <a:gd name="T72" fmla="*/ 104 w 201"/>
              <a:gd name="T73" fmla="*/ 215 h 256"/>
              <a:gd name="T74" fmla="*/ 125 w 201"/>
              <a:gd name="T75" fmla="*/ 205 h 256"/>
              <a:gd name="T76" fmla="*/ 127 w 201"/>
              <a:gd name="T77" fmla="*/ 192 h 256"/>
              <a:gd name="T78" fmla="*/ 133 w 201"/>
              <a:gd name="T79" fmla="*/ 184 h 256"/>
              <a:gd name="T80" fmla="*/ 115 w 201"/>
              <a:gd name="T81" fmla="*/ 148 h 256"/>
              <a:gd name="T82" fmla="*/ 105 w 201"/>
              <a:gd name="T83" fmla="*/ 132 h 256"/>
              <a:gd name="T84" fmla="*/ 88 w 201"/>
              <a:gd name="T85" fmla="*/ 123 h 256"/>
              <a:gd name="T86" fmla="*/ 71 w 201"/>
              <a:gd name="T87" fmla="*/ 95 h 256"/>
              <a:gd name="T88" fmla="*/ 54 w 201"/>
              <a:gd name="T89" fmla="*/ 105 h 256"/>
              <a:gd name="T90" fmla="*/ 121 w 201"/>
              <a:gd name="T91" fmla="*/ 163 h 256"/>
              <a:gd name="T92" fmla="*/ 127 w 201"/>
              <a:gd name="T93" fmla="*/ 185 h 256"/>
              <a:gd name="T94" fmla="*/ 117 w 201"/>
              <a:gd name="T95" fmla="*/ 199 h 256"/>
              <a:gd name="T96" fmla="*/ 104 w 201"/>
              <a:gd name="T97" fmla="*/ 211 h 256"/>
              <a:gd name="T98" fmla="*/ 79 w 201"/>
              <a:gd name="T99" fmla="*/ 215 h 256"/>
              <a:gd name="T100" fmla="*/ 46 w 201"/>
              <a:gd name="T101" fmla="*/ 199 h 256"/>
              <a:gd name="T102" fmla="*/ 1 w 201"/>
              <a:gd name="T103" fmla="*/ 181 h 256"/>
              <a:gd name="T104" fmla="*/ 6 w 201"/>
              <a:gd name="T105" fmla="*/ 193 h 256"/>
              <a:gd name="T106" fmla="*/ 70 w 201"/>
              <a:gd name="T107" fmla="*/ 247 h 256"/>
              <a:gd name="T108" fmla="*/ 98 w 201"/>
              <a:gd name="T109" fmla="*/ 254 h 256"/>
              <a:gd name="T110" fmla="*/ 134 w 201"/>
              <a:gd name="T111" fmla="*/ 248 h 256"/>
              <a:gd name="T112" fmla="*/ 166 w 201"/>
              <a:gd name="T113" fmla="*/ 227 h 256"/>
              <a:gd name="T114" fmla="*/ 123 w 201"/>
              <a:gd name="T115" fmla="*/ 41 h 256"/>
              <a:gd name="T116" fmla="*/ 110 w 201"/>
              <a:gd name="T117" fmla="*/ 6 h 256"/>
              <a:gd name="T118" fmla="*/ 189 w 201"/>
              <a:gd name="T119" fmla="*/ 100 h 256"/>
              <a:gd name="T120" fmla="*/ 105 w 201"/>
              <a:gd name="T121" fmla="*/ 137 h 256"/>
              <a:gd name="T122" fmla="*/ 74 w 201"/>
              <a:gd name="T123" fmla="*/ 21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" h="256">
                <a:moveTo>
                  <a:pt x="166" y="225"/>
                </a:moveTo>
                <a:cubicBezTo>
                  <a:pt x="166" y="224"/>
                  <a:pt x="167" y="224"/>
                  <a:pt x="167" y="223"/>
                </a:cubicBezTo>
                <a:cubicBezTo>
                  <a:pt x="167" y="223"/>
                  <a:pt x="168" y="223"/>
                  <a:pt x="168" y="223"/>
                </a:cubicBezTo>
                <a:cubicBezTo>
                  <a:pt x="168" y="222"/>
                  <a:pt x="168" y="222"/>
                  <a:pt x="168" y="222"/>
                </a:cubicBezTo>
                <a:cubicBezTo>
                  <a:pt x="169" y="220"/>
                  <a:pt x="170" y="219"/>
                  <a:pt x="171" y="218"/>
                </a:cubicBezTo>
                <a:cubicBezTo>
                  <a:pt x="171" y="217"/>
                  <a:pt x="171" y="216"/>
                  <a:pt x="170" y="215"/>
                </a:cubicBezTo>
                <a:cubicBezTo>
                  <a:pt x="171" y="213"/>
                  <a:pt x="173" y="214"/>
                  <a:pt x="174" y="213"/>
                </a:cubicBezTo>
                <a:cubicBezTo>
                  <a:pt x="173" y="213"/>
                  <a:pt x="172" y="212"/>
                  <a:pt x="172" y="211"/>
                </a:cubicBezTo>
                <a:cubicBezTo>
                  <a:pt x="175" y="212"/>
                  <a:pt x="171" y="208"/>
                  <a:pt x="174" y="209"/>
                </a:cubicBezTo>
                <a:cubicBezTo>
                  <a:pt x="172" y="208"/>
                  <a:pt x="174" y="206"/>
                  <a:pt x="171" y="206"/>
                </a:cubicBezTo>
                <a:cubicBezTo>
                  <a:pt x="171" y="205"/>
                  <a:pt x="172" y="205"/>
                  <a:pt x="171" y="204"/>
                </a:cubicBezTo>
                <a:cubicBezTo>
                  <a:pt x="173" y="204"/>
                  <a:pt x="173" y="206"/>
                  <a:pt x="174" y="205"/>
                </a:cubicBezTo>
                <a:cubicBezTo>
                  <a:pt x="172" y="204"/>
                  <a:pt x="176" y="203"/>
                  <a:pt x="174" y="203"/>
                </a:cubicBezTo>
                <a:cubicBezTo>
                  <a:pt x="174" y="204"/>
                  <a:pt x="170" y="203"/>
                  <a:pt x="171" y="202"/>
                </a:cubicBezTo>
                <a:cubicBezTo>
                  <a:pt x="175" y="203"/>
                  <a:pt x="171" y="202"/>
                  <a:pt x="171" y="200"/>
                </a:cubicBezTo>
                <a:cubicBezTo>
                  <a:pt x="173" y="201"/>
                  <a:pt x="173" y="199"/>
                  <a:pt x="175" y="199"/>
                </a:cubicBezTo>
                <a:cubicBezTo>
                  <a:pt x="174" y="199"/>
                  <a:pt x="175" y="198"/>
                  <a:pt x="174" y="196"/>
                </a:cubicBezTo>
                <a:cubicBezTo>
                  <a:pt x="176" y="196"/>
                  <a:pt x="176" y="198"/>
                  <a:pt x="176" y="197"/>
                </a:cubicBezTo>
                <a:cubicBezTo>
                  <a:pt x="176" y="196"/>
                  <a:pt x="176" y="196"/>
                  <a:pt x="176" y="195"/>
                </a:cubicBezTo>
                <a:cubicBezTo>
                  <a:pt x="173" y="196"/>
                  <a:pt x="173" y="194"/>
                  <a:pt x="172" y="191"/>
                </a:cubicBezTo>
                <a:cubicBezTo>
                  <a:pt x="173" y="191"/>
                  <a:pt x="173" y="192"/>
                  <a:pt x="173" y="191"/>
                </a:cubicBezTo>
                <a:cubicBezTo>
                  <a:pt x="173" y="191"/>
                  <a:pt x="173" y="190"/>
                  <a:pt x="173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4" y="191"/>
                  <a:pt x="174" y="194"/>
                  <a:pt x="175" y="194"/>
                </a:cubicBezTo>
                <a:cubicBezTo>
                  <a:pt x="175" y="193"/>
                  <a:pt x="176" y="193"/>
                  <a:pt x="177" y="194"/>
                </a:cubicBezTo>
                <a:cubicBezTo>
                  <a:pt x="176" y="192"/>
                  <a:pt x="177" y="191"/>
                  <a:pt x="175" y="192"/>
                </a:cubicBezTo>
                <a:cubicBezTo>
                  <a:pt x="174" y="187"/>
                  <a:pt x="178" y="191"/>
                  <a:pt x="177" y="188"/>
                </a:cubicBezTo>
                <a:cubicBezTo>
                  <a:pt x="176" y="188"/>
                  <a:pt x="173" y="187"/>
                  <a:pt x="173" y="186"/>
                </a:cubicBezTo>
                <a:cubicBezTo>
                  <a:pt x="174" y="185"/>
                  <a:pt x="174" y="183"/>
                  <a:pt x="172" y="183"/>
                </a:cubicBezTo>
                <a:cubicBezTo>
                  <a:pt x="172" y="182"/>
                  <a:pt x="172" y="182"/>
                  <a:pt x="172" y="182"/>
                </a:cubicBezTo>
                <a:cubicBezTo>
                  <a:pt x="174" y="183"/>
                  <a:pt x="174" y="180"/>
                  <a:pt x="175" y="179"/>
                </a:cubicBezTo>
                <a:cubicBezTo>
                  <a:pt x="174" y="183"/>
                  <a:pt x="178" y="183"/>
                  <a:pt x="175" y="186"/>
                </a:cubicBezTo>
                <a:cubicBezTo>
                  <a:pt x="177" y="185"/>
                  <a:pt x="176" y="187"/>
                  <a:pt x="177" y="187"/>
                </a:cubicBezTo>
                <a:cubicBezTo>
                  <a:pt x="177" y="186"/>
                  <a:pt x="177" y="186"/>
                  <a:pt x="178" y="185"/>
                </a:cubicBezTo>
                <a:cubicBezTo>
                  <a:pt x="178" y="186"/>
                  <a:pt x="178" y="187"/>
                  <a:pt x="179" y="187"/>
                </a:cubicBezTo>
                <a:cubicBezTo>
                  <a:pt x="178" y="185"/>
                  <a:pt x="178" y="184"/>
                  <a:pt x="178" y="184"/>
                </a:cubicBezTo>
                <a:cubicBezTo>
                  <a:pt x="177" y="183"/>
                  <a:pt x="176" y="182"/>
                  <a:pt x="176" y="181"/>
                </a:cubicBezTo>
                <a:cubicBezTo>
                  <a:pt x="177" y="181"/>
                  <a:pt x="177" y="180"/>
                  <a:pt x="177" y="178"/>
                </a:cubicBezTo>
                <a:cubicBezTo>
                  <a:pt x="177" y="176"/>
                  <a:pt x="176" y="174"/>
                  <a:pt x="176" y="174"/>
                </a:cubicBezTo>
                <a:cubicBezTo>
                  <a:pt x="175" y="177"/>
                  <a:pt x="173" y="171"/>
                  <a:pt x="173" y="173"/>
                </a:cubicBezTo>
                <a:cubicBezTo>
                  <a:pt x="175" y="174"/>
                  <a:pt x="172" y="176"/>
                  <a:pt x="172" y="176"/>
                </a:cubicBezTo>
                <a:cubicBezTo>
                  <a:pt x="171" y="170"/>
                  <a:pt x="169" y="165"/>
                  <a:pt x="167" y="160"/>
                </a:cubicBezTo>
                <a:cubicBezTo>
                  <a:pt x="165" y="154"/>
                  <a:pt x="162" y="149"/>
                  <a:pt x="157" y="144"/>
                </a:cubicBezTo>
                <a:cubicBezTo>
                  <a:pt x="160" y="143"/>
                  <a:pt x="163" y="142"/>
                  <a:pt x="165" y="140"/>
                </a:cubicBezTo>
                <a:cubicBezTo>
                  <a:pt x="167" y="140"/>
                  <a:pt x="168" y="139"/>
                  <a:pt x="170" y="138"/>
                </a:cubicBezTo>
                <a:cubicBezTo>
                  <a:pt x="171" y="137"/>
                  <a:pt x="172" y="135"/>
                  <a:pt x="173" y="134"/>
                </a:cubicBezTo>
                <a:cubicBezTo>
                  <a:pt x="174" y="134"/>
                  <a:pt x="174" y="136"/>
                  <a:pt x="175" y="135"/>
                </a:cubicBezTo>
                <a:cubicBezTo>
                  <a:pt x="175" y="134"/>
                  <a:pt x="176" y="135"/>
                  <a:pt x="177" y="134"/>
                </a:cubicBezTo>
                <a:cubicBezTo>
                  <a:pt x="176" y="133"/>
                  <a:pt x="177" y="132"/>
                  <a:pt x="178" y="132"/>
                </a:cubicBezTo>
                <a:cubicBezTo>
                  <a:pt x="179" y="132"/>
                  <a:pt x="181" y="131"/>
                  <a:pt x="180" y="131"/>
                </a:cubicBezTo>
                <a:cubicBezTo>
                  <a:pt x="180" y="131"/>
                  <a:pt x="179" y="131"/>
                  <a:pt x="179" y="130"/>
                </a:cubicBezTo>
                <a:cubicBezTo>
                  <a:pt x="179" y="130"/>
                  <a:pt x="179" y="129"/>
                  <a:pt x="179" y="129"/>
                </a:cubicBezTo>
                <a:cubicBezTo>
                  <a:pt x="181" y="130"/>
                  <a:pt x="181" y="128"/>
                  <a:pt x="182" y="127"/>
                </a:cubicBezTo>
                <a:cubicBezTo>
                  <a:pt x="182" y="127"/>
                  <a:pt x="183" y="128"/>
                  <a:pt x="183" y="127"/>
                </a:cubicBezTo>
                <a:cubicBezTo>
                  <a:pt x="181" y="125"/>
                  <a:pt x="181" y="127"/>
                  <a:pt x="180" y="127"/>
                </a:cubicBezTo>
                <a:cubicBezTo>
                  <a:pt x="181" y="125"/>
                  <a:pt x="181" y="124"/>
                  <a:pt x="181" y="122"/>
                </a:cubicBezTo>
                <a:cubicBezTo>
                  <a:pt x="182" y="122"/>
                  <a:pt x="181" y="123"/>
                  <a:pt x="182" y="124"/>
                </a:cubicBezTo>
                <a:cubicBezTo>
                  <a:pt x="184" y="122"/>
                  <a:pt x="182" y="121"/>
                  <a:pt x="183" y="120"/>
                </a:cubicBezTo>
                <a:cubicBezTo>
                  <a:pt x="184" y="122"/>
                  <a:pt x="185" y="120"/>
                  <a:pt x="187" y="118"/>
                </a:cubicBezTo>
                <a:cubicBezTo>
                  <a:pt x="185" y="120"/>
                  <a:pt x="187" y="120"/>
                  <a:pt x="188" y="121"/>
                </a:cubicBezTo>
                <a:cubicBezTo>
                  <a:pt x="188" y="121"/>
                  <a:pt x="189" y="120"/>
                  <a:pt x="190" y="119"/>
                </a:cubicBezTo>
                <a:cubicBezTo>
                  <a:pt x="191" y="119"/>
                  <a:pt x="191" y="118"/>
                  <a:pt x="191" y="118"/>
                </a:cubicBezTo>
                <a:cubicBezTo>
                  <a:pt x="189" y="119"/>
                  <a:pt x="187" y="119"/>
                  <a:pt x="186" y="116"/>
                </a:cubicBezTo>
                <a:cubicBezTo>
                  <a:pt x="189" y="116"/>
                  <a:pt x="188" y="116"/>
                  <a:pt x="189" y="118"/>
                </a:cubicBezTo>
                <a:cubicBezTo>
                  <a:pt x="190" y="117"/>
                  <a:pt x="191" y="116"/>
                  <a:pt x="193" y="116"/>
                </a:cubicBezTo>
                <a:cubicBezTo>
                  <a:pt x="190" y="114"/>
                  <a:pt x="193" y="114"/>
                  <a:pt x="192" y="111"/>
                </a:cubicBezTo>
                <a:cubicBezTo>
                  <a:pt x="192" y="112"/>
                  <a:pt x="189" y="114"/>
                  <a:pt x="189" y="112"/>
                </a:cubicBezTo>
                <a:cubicBezTo>
                  <a:pt x="192" y="113"/>
                  <a:pt x="193" y="110"/>
                  <a:pt x="193" y="109"/>
                </a:cubicBezTo>
                <a:cubicBezTo>
                  <a:pt x="195" y="111"/>
                  <a:pt x="195" y="110"/>
                  <a:pt x="197" y="111"/>
                </a:cubicBezTo>
                <a:cubicBezTo>
                  <a:pt x="197" y="109"/>
                  <a:pt x="198" y="107"/>
                  <a:pt x="196" y="106"/>
                </a:cubicBezTo>
                <a:cubicBezTo>
                  <a:pt x="196" y="107"/>
                  <a:pt x="196" y="109"/>
                  <a:pt x="195" y="109"/>
                </a:cubicBezTo>
                <a:cubicBezTo>
                  <a:pt x="195" y="106"/>
                  <a:pt x="197" y="105"/>
                  <a:pt x="198" y="107"/>
                </a:cubicBezTo>
                <a:cubicBezTo>
                  <a:pt x="198" y="106"/>
                  <a:pt x="199" y="105"/>
                  <a:pt x="199" y="104"/>
                </a:cubicBezTo>
                <a:cubicBezTo>
                  <a:pt x="197" y="103"/>
                  <a:pt x="197" y="102"/>
                  <a:pt x="197" y="101"/>
                </a:cubicBezTo>
                <a:cubicBezTo>
                  <a:pt x="198" y="99"/>
                  <a:pt x="198" y="98"/>
                  <a:pt x="197" y="97"/>
                </a:cubicBezTo>
                <a:cubicBezTo>
                  <a:pt x="200" y="97"/>
                  <a:pt x="197" y="96"/>
                  <a:pt x="197" y="95"/>
                </a:cubicBezTo>
                <a:cubicBezTo>
                  <a:pt x="198" y="95"/>
                  <a:pt x="198" y="94"/>
                  <a:pt x="200" y="94"/>
                </a:cubicBezTo>
                <a:cubicBezTo>
                  <a:pt x="199" y="93"/>
                  <a:pt x="199" y="90"/>
                  <a:pt x="198" y="90"/>
                </a:cubicBezTo>
                <a:cubicBezTo>
                  <a:pt x="196" y="91"/>
                  <a:pt x="199" y="92"/>
                  <a:pt x="197" y="92"/>
                </a:cubicBezTo>
                <a:cubicBezTo>
                  <a:pt x="196" y="92"/>
                  <a:pt x="196" y="90"/>
                  <a:pt x="196" y="89"/>
                </a:cubicBezTo>
                <a:cubicBezTo>
                  <a:pt x="198" y="89"/>
                  <a:pt x="201" y="91"/>
                  <a:pt x="199" y="89"/>
                </a:cubicBezTo>
                <a:cubicBezTo>
                  <a:pt x="199" y="87"/>
                  <a:pt x="195" y="91"/>
                  <a:pt x="196" y="89"/>
                </a:cubicBezTo>
                <a:cubicBezTo>
                  <a:pt x="196" y="88"/>
                  <a:pt x="196" y="86"/>
                  <a:pt x="197" y="86"/>
                </a:cubicBezTo>
                <a:cubicBezTo>
                  <a:pt x="197" y="87"/>
                  <a:pt x="197" y="88"/>
                  <a:pt x="199" y="88"/>
                </a:cubicBezTo>
                <a:cubicBezTo>
                  <a:pt x="198" y="84"/>
                  <a:pt x="195" y="82"/>
                  <a:pt x="197" y="80"/>
                </a:cubicBezTo>
                <a:cubicBezTo>
                  <a:pt x="196" y="79"/>
                  <a:pt x="193" y="81"/>
                  <a:pt x="192" y="79"/>
                </a:cubicBezTo>
                <a:cubicBezTo>
                  <a:pt x="192" y="78"/>
                  <a:pt x="192" y="77"/>
                  <a:pt x="193" y="77"/>
                </a:cubicBezTo>
                <a:cubicBezTo>
                  <a:pt x="195" y="77"/>
                  <a:pt x="192" y="79"/>
                  <a:pt x="194" y="79"/>
                </a:cubicBezTo>
                <a:cubicBezTo>
                  <a:pt x="194" y="79"/>
                  <a:pt x="195" y="79"/>
                  <a:pt x="196" y="79"/>
                </a:cubicBezTo>
                <a:cubicBezTo>
                  <a:pt x="195" y="77"/>
                  <a:pt x="195" y="77"/>
                  <a:pt x="196" y="76"/>
                </a:cubicBezTo>
                <a:cubicBezTo>
                  <a:pt x="195" y="75"/>
                  <a:pt x="194" y="75"/>
                  <a:pt x="193" y="75"/>
                </a:cubicBezTo>
                <a:cubicBezTo>
                  <a:pt x="194" y="74"/>
                  <a:pt x="195" y="75"/>
                  <a:pt x="195" y="75"/>
                </a:cubicBezTo>
                <a:cubicBezTo>
                  <a:pt x="194" y="71"/>
                  <a:pt x="192" y="69"/>
                  <a:pt x="194" y="68"/>
                </a:cubicBezTo>
                <a:cubicBezTo>
                  <a:pt x="193" y="67"/>
                  <a:pt x="192" y="65"/>
                  <a:pt x="191" y="64"/>
                </a:cubicBezTo>
                <a:cubicBezTo>
                  <a:pt x="191" y="62"/>
                  <a:pt x="190" y="60"/>
                  <a:pt x="188" y="60"/>
                </a:cubicBezTo>
                <a:cubicBezTo>
                  <a:pt x="188" y="61"/>
                  <a:pt x="188" y="62"/>
                  <a:pt x="188" y="62"/>
                </a:cubicBezTo>
                <a:cubicBezTo>
                  <a:pt x="187" y="62"/>
                  <a:pt x="186" y="61"/>
                  <a:pt x="185" y="61"/>
                </a:cubicBezTo>
                <a:cubicBezTo>
                  <a:pt x="185" y="59"/>
                  <a:pt x="188" y="59"/>
                  <a:pt x="188" y="58"/>
                </a:cubicBezTo>
                <a:cubicBezTo>
                  <a:pt x="185" y="59"/>
                  <a:pt x="186" y="57"/>
                  <a:pt x="187" y="56"/>
                </a:cubicBezTo>
                <a:cubicBezTo>
                  <a:pt x="185" y="55"/>
                  <a:pt x="184" y="53"/>
                  <a:pt x="182" y="53"/>
                </a:cubicBezTo>
                <a:cubicBezTo>
                  <a:pt x="183" y="48"/>
                  <a:pt x="178" y="45"/>
                  <a:pt x="183" y="42"/>
                </a:cubicBezTo>
                <a:cubicBezTo>
                  <a:pt x="181" y="39"/>
                  <a:pt x="178" y="37"/>
                  <a:pt x="176" y="35"/>
                </a:cubicBezTo>
                <a:cubicBezTo>
                  <a:pt x="176" y="35"/>
                  <a:pt x="175" y="35"/>
                  <a:pt x="175" y="34"/>
                </a:cubicBezTo>
                <a:cubicBezTo>
                  <a:pt x="175" y="34"/>
                  <a:pt x="175" y="34"/>
                  <a:pt x="174" y="34"/>
                </a:cubicBezTo>
                <a:cubicBezTo>
                  <a:pt x="174" y="33"/>
                  <a:pt x="174" y="33"/>
                  <a:pt x="174" y="33"/>
                </a:cubicBezTo>
                <a:cubicBezTo>
                  <a:pt x="173" y="32"/>
                  <a:pt x="172" y="31"/>
                  <a:pt x="172" y="30"/>
                </a:cubicBezTo>
                <a:cubicBezTo>
                  <a:pt x="169" y="31"/>
                  <a:pt x="171" y="29"/>
                  <a:pt x="171" y="29"/>
                </a:cubicBezTo>
                <a:cubicBezTo>
                  <a:pt x="170" y="29"/>
                  <a:pt x="169" y="29"/>
                  <a:pt x="168" y="29"/>
                </a:cubicBezTo>
                <a:cubicBezTo>
                  <a:pt x="168" y="28"/>
                  <a:pt x="168" y="27"/>
                  <a:pt x="167" y="26"/>
                </a:cubicBezTo>
                <a:cubicBezTo>
                  <a:pt x="165" y="25"/>
                  <a:pt x="155" y="19"/>
                  <a:pt x="156" y="19"/>
                </a:cubicBezTo>
                <a:cubicBezTo>
                  <a:pt x="155" y="18"/>
                  <a:pt x="155" y="19"/>
                  <a:pt x="154" y="19"/>
                </a:cubicBezTo>
                <a:cubicBezTo>
                  <a:pt x="152" y="15"/>
                  <a:pt x="145" y="17"/>
                  <a:pt x="144" y="12"/>
                </a:cubicBezTo>
                <a:cubicBezTo>
                  <a:pt x="140" y="13"/>
                  <a:pt x="140" y="14"/>
                  <a:pt x="136" y="14"/>
                </a:cubicBezTo>
                <a:cubicBezTo>
                  <a:pt x="139" y="13"/>
                  <a:pt x="134" y="12"/>
                  <a:pt x="137" y="11"/>
                </a:cubicBezTo>
                <a:cubicBezTo>
                  <a:pt x="134" y="11"/>
                  <a:pt x="130" y="8"/>
                  <a:pt x="127" y="9"/>
                </a:cubicBezTo>
                <a:cubicBezTo>
                  <a:pt x="127" y="8"/>
                  <a:pt x="127" y="6"/>
                  <a:pt x="125" y="6"/>
                </a:cubicBezTo>
                <a:cubicBezTo>
                  <a:pt x="125" y="6"/>
                  <a:pt x="124" y="7"/>
                  <a:pt x="124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7"/>
                  <a:pt x="118" y="6"/>
                  <a:pt x="116" y="5"/>
                </a:cubicBezTo>
                <a:cubicBezTo>
                  <a:pt x="113" y="4"/>
                  <a:pt x="111" y="4"/>
                  <a:pt x="110" y="6"/>
                </a:cubicBezTo>
                <a:cubicBezTo>
                  <a:pt x="108" y="6"/>
                  <a:pt x="110" y="4"/>
                  <a:pt x="110" y="4"/>
                </a:cubicBezTo>
                <a:cubicBezTo>
                  <a:pt x="109" y="4"/>
                  <a:pt x="108" y="4"/>
                  <a:pt x="107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4"/>
                  <a:pt x="106" y="3"/>
                  <a:pt x="105" y="3"/>
                </a:cubicBezTo>
                <a:cubicBezTo>
                  <a:pt x="105" y="2"/>
                  <a:pt x="107" y="3"/>
                  <a:pt x="107" y="4"/>
                </a:cubicBezTo>
                <a:cubicBezTo>
                  <a:pt x="107" y="2"/>
                  <a:pt x="106" y="2"/>
                  <a:pt x="106" y="1"/>
                </a:cubicBezTo>
                <a:cubicBezTo>
                  <a:pt x="104" y="1"/>
                  <a:pt x="104" y="1"/>
                  <a:pt x="102" y="1"/>
                </a:cubicBezTo>
                <a:cubicBezTo>
                  <a:pt x="102" y="1"/>
                  <a:pt x="103" y="1"/>
                  <a:pt x="104" y="1"/>
                </a:cubicBezTo>
                <a:cubicBezTo>
                  <a:pt x="102" y="1"/>
                  <a:pt x="102" y="0"/>
                  <a:pt x="101" y="1"/>
                </a:cubicBezTo>
                <a:cubicBezTo>
                  <a:pt x="103" y="1"/>
                  <a:pt x="99" y="1"/>
                  <a:pt x="100" y="1"/>
                </a:cubicBezTo>
                <a:cubicBezTo>
                  <a:pt x="100" y="1"/>
                  <a:pt x="100" y="2"/>
                  <a:pt x="100" y="2"/>
                </a:cubicBezTo>
                <a:cubicBezTo>
                  <a:pt x="99" y="3"/>
                  <a:pt x="99" y="3"/>
                  <a:pt x="99" y="3"/>
                </a:cubicBezTo>
                <a:cubicBezTo>
                  <a:pt x="100" y="4"/>
                  <a:pt x="101" y="3"/>
                  <a:pt x="101" y="4"/>
                </a:cubicBezTo>
                <a:cubicBezTo>
                  <a:pt x="100" y="4"/>
                  <a:pt x="100" y="4"/>
                  <a:pt x="99" y="4"/>
                </a:cubicBezTo>
                <a:cubicBezTo>
                  <a:pt x="100" y="5"/>
                  <a:pt x="100" y="6"/>
                  <a:pt x="101" y="7"/>
                </a:cubicBezTo>
                <a:cubicBezTo>
                  <a:pt x="98" y="6"/>
                  <a:pt x="97" y="9"/>
                  <a:pt x="100" y="9"/>
                </a:cubicBezTo>
                <a:cubicBezTo>
                  <a:pt x="99" y="10"/>
                  <a:pt x="99" y="10"/>
                  <a:pt x="99" y="11"/>
                </a:cubicBezTo>
                <a:cubicBezTo>
                  <a:pt x="97" y="10"/>
                  <a:pt x="97" y="10"/>
                  <a:pt x="97" y="10"/>
                </a:cubicBezTo>
                <a:cubicBezTo>
                  <a:pt x="96" y="11"/>
                  <a:pt x="94" y="13"/>
                  <a:pt x="92" y="16"/>
                </a:cubicBezTo>
                <a:cubicBezTo>
                  <a:pt x="90" y="18"/>
                  <a:pt x="88" y="21"/>
                  <a:pt x="89" y="23"/>
                </a:cubicBezTo>
                <a:cubicBezTo>
                  <a:pt x="87" y="22"/>
                  <a:pt x="84" y="27"/>
                  <a:pt x="86" y="29"/>
                </a:cubicBezTo>
                <a:cubicBezTo>
                  <a:pt x="86" y="29"/>
                  <a:pt x="85" y="30"/>
                  <a:pt x="85" y="30"/>
                </a:cubicBezTo>
                <a:cubicBezTo>
                  <a:pt x="83" y="32"/>
                  <a:pt x="83" y="32"/>
                  <a:pt x="83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87" y="36"/>
                  <a:pt x="87" y="36"/>
                  <a:pt x="88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3" y="37"/>
                  <a:pt x="97" y="37"/>
                  <a:pt x="99" y="39"/>
                </a:cubicBezTo>
                <a:cubicBezTo>
                  <a:pt x="99" y="39"/>
                  <a:pt x="99" y="38"/>
                  <a:pt x="99" y="38"/>
                </a:cubicBezTo>
                <a:cubicBezTo>
                  <a:pt x="100" y="40"/>
                  <a:pt x="101" y="38"/>
                  <a:pt x="102" y="40"/>
                </a:cubicBezTo>
                <a:cubicBezTo>
                  <a:pt x="102" y="40"/>
                  <a:pt x="101" y="40"/>
                  <a:pt x="101" y="41"/>
                </a:cubicBezTo>
                <a:cubicBezTo>
                  <a:pt x="102" y="41"/>
                  <a:pt x="105" y="43"/>
                  <a:pt x="103" y="40"/>
                </a:cubicBezTo>
                <a:cubicBezTo>
                  <a:pt x="106" y="42"/>
                  <a:pt x="107" y="42"/>
                  <a:pt x="109" y="41"/>
                </a:cubicBezTo>
                <a:cubicBezTo>
                  <a:pt x="109" y="42"/>
                  <a:pt x="109" y="42"/>
                  <a:pt x="108" y="43"/>
                </a:cubicBezTo>
                <a:cubicBezTo>
                  <a:pt x="109" y="44"/>
                  <a:pt x="109" y="43"/>
                  <a:pt x="110" y="42"/>
                </a:cubicBezTo>
                <a:cubicBezTo>
                  <a:pt x="110" y="45"/>
                  <a:pt x="112" y="44"/>
                  <a:pt x="114" y="45"/>
                </a:cubicBezTo>
                <a:cubicBezTo>
                  <a:pt x="114" y="44"/>
                  <a:pt x="114" y="44"/>
                  <a:pt x="114" y="43"/>
                </a:cubicBezTo>
                <a:cubicBezTo>
                  <a:pt x="115" y="44"/>
                  <a:pt x="114" y="45"/>
                  <a:pt x="114" y="45"/>
                </a:cubicBezTo>
                <a:cubicBezTo>
                  <a:pt x="117" y="45"/>
                  <a:pt x="120" y="46"/>
                  <a:pt x="121" y="47"/>
                </a:cubicBezTo>
                <a:cubicBezTo>
                  <a:pt x="123" y="49"/>
                  <a:pt x="125" y="50"/>
                  <a:pt x="127" y="48"/>
                </a:cubicBezTo>
                <a:cubicBezTo>
                  <a:pt x="127" y="50"/>
                  <a:pt x="130" y="50"/>
                  <a:pt x="132" y="51"/>
                </a:cubicBezTo>
                <a:cubicBezTo>
                  <a:pt x="134" y="52"/>
                  <a:pt x="136" y="53"/>
                  <a:pt x="135" y="55"/>
                </a:cubicBezTo>
                <a:cubicBezTo>
                  <a:pt x="137" y="53"/>
                  <a:pt x="138" y="59"/>
                  <a:pt x="140" y="55"/>
                </a:cubicBezTo>
                <a:cubicBezTo>
                  <a:pt x="141" y="55"/>
                  <a:pt x="140" y="58"/>
                  <a:pt x="142" y="57"/>
                </a:cubicBezTo>
                <a:cubicBezTo>
                  <a:pt x="141" y="58"/>
                  <a:pt x="139" y="59"/>
                  <a:pt x="141" y="59"/>
                </a:cubicBezTo>
                <a:cubicBezTo>
                  <a:pt x="141" y="60"/>
                  <a:pt x="141" y="57"/>
                  <a:pt x="142" y="58"/>
                </a:cubicBezTo>
                <a:cubicBezTo>
                  <a:pt x="141" y="59"/>
                  <a:pt x="142" y="58"/>
                  <a:pt x="143" y="58"/>
                </a:cubicBezTo>
                <a:cubicBezTo>
                  <a:pt x="141" y="59"/>
                  <a:pt x="144" y="59"/>
                  <a:pt x="143" y="60"/>
                </a:cubicBezTo>
                <a:cubicBezTo>
                  <a:pt x="144" y="60"/>
                  <a:pt x="144" y="59"/>
                  <a:pt x="144" y="59"/>
                </a:cubicBezTo>
                <a:cubicBezTo>
                  <a:pt x="145" y="59"/>
                  <a:pt x="144" y="62"/>
                  <a:pt x="146" y="61"/>
                </a:cubicBezTo>
                <a:cubicBezTo>
                  <a:pt x="145" y="64"/>
                  <a:pt x="146" y="64"/>
                  <a:pt x="148" y="63"/>
                </a:cubicBezTo>
                <a:cubicBezTo>
                  <a:pt x="148" y="64"/>
                  <a:pt x="147" y="65"/>
                  <a:pt x="147" y="65"/>
                </a:cubicBezTo>
                <a:cubicBezTo>
                  <a:pt x="149" y="64"/>
                  <a:pt x="147" y="68"/>
                  <a:pt x="148" y="68"/>
                </a:cubicBezTo>
                <a:cubicBezTo>
                  <a:pt x="148" y="67"/>
                  <a:pt x="148" y="67"/>
                  <a:pt x="149" y="66"/>
                </a:cubicBezTo>
                <a:cubicBezTo>
                  <a:pt x="149" y="67"/>
                  <a:pt x="150" y="67"/>
                  <a:pt x="151" y="67"/>
                </a:cubicBezTo>
                <a:cubicBezTo>
                  <a:pt x="150" y="68"/>
                  <a:pt x="149" y="68"/>
                  <a:pt x="148" y="69"/>
                </a:cubicBezTo>
                <a:cubicBezTo>
                  <a:pt x="148" y="70"/>
                  <a:pt x="152" y="67"/>
                  <a:pt x="149" y="69"/>
                </a:cubicBezTo>
                <a:cubicBezTo>
                  <a:pt x="149" y="70"/>
                  <a:pt x="151" y="69"/>
                  <a:pt x="150" y="70"/>
                </a:cubicBezTo>
                <a:cubicBezTo>
                  <a:pt x="152" y="69"/>
                  <a:pt x="153" y="68"/>
                  <a:pt x="154" y="68"/>
                </a:cubicBezTo>
                <a:cubicBezTo>
                  <a:pt x="153" y="69"/>
                  <a:pt x="154" y="69"/>
                  <a:pt x="153" y="69"/>
                </a:cubicBezTo>
                <a:cubicBezTo>
                  <a:pt x="151" y="70"/>
                  <a:pt x="151" y="70"/>
                  <a:pt x="150" y="71"/>
                </a:cubicBezTo>
                <a:cubicBezTo>
                  <a:pt x="151" y="71"/>
                  <a:pt x="152" y="70"/>
                  <a:pt x="152" y="70"/>
                </a:cubicBezTo>
                <a:cubicBezTo>
                  <a:pt x="150" y="71"/>
                  <a:pt x="150" y="72"/>
                  <a:pt x="150" y="73"/>
                </a:cubicBezTo>
                <a:cubicBezTo>
                  <a:pt x="151" y="73"/>
                  <a:pt x="152" y="71"/>
                  <a:pt x="153" y="72"/>
                </a:cubicBezTo>
                <a:cubicBezTo>
                  <a:pt x="152" y="72"/>
                  <a:pt x="153" y="73"/>
                  <a:pt x="151" y="73"/>
                </a:cubicBezTo>
                <a:cubicBezTo>
                  <a:pt x="152" y="73"/>
                  <a:pt x="151" y="74"/>
                  <a:pt x="153" y="74"/>
                </a:cubicBezTo>
                <a:cubicBezTo>
                  <a:pt x="151" y="75"/>
                  <a:pt x="154" y="76"/>
                  <a:pt x="151" y="76"/>
                </a:cubicBezTo>
                <a:cubicBezTo>
                  <a:pt x="154" y="76"/>
                  <a:pt x="151" y="77"/>
                  <a:pt x="154" y="78"/>
                </a:cubicBezTo>
                <a:cubicBezTo>
                  <a:pt x="153" y="78"/>
                  <a:pt x="152" y="78"/>
                  <a:pt x="152" y="78"/>
                </a:cubicBezTo>
                <a:cubicBezTo>
                  <a:pt x="152" y="78"/>
                  <a:pt x="153" y="78"/>
                  <a:pt x="153" y="78"/>
                </a:cubicBezTo>
                <a:cubicBezTo>
                  <a:pt x="152" y="78"/>
                  <a:pt x="151" y="79"/>
                  <a:pt x="151" y="79"/>
                </a:cubicBezTo>
                <a:cubicBezTo>
                  <a:pt x="152" y="79"/>
                  <a:pt x="152" y="79"/>
                  <a:pt x="151" y="79"/>
                </a:cubicBezTo>
                <a:cubicBezTo>
                  <a:pt x="156" y="80"/>
                  <a:pt x="151" y="81"/>
                  <a:pt x="151" y="82"/>
                </a:cubicBezTo>
                <a:cubicBezTo>
                  <a:pt x="152" y="82"/>
                  <a:pt x="154" y="82"/>
                  <a:pt x="153" y="82"/>
                </a:cubicBezTo>
                <a:cubicBezTo>
                  <a:pt x="151" y="82"/>
                  <a:pt x="152" y="83"/>
                  <a:pt x="153" y="83"/>
                </a:cubicBezTo>
                <a:cubicBezTo>
                  <a:pt x="152" y="83"/>
                  <a:pt x="153" y="84"/>
                  <a:pt x="151" y="84"/>
                </a:cubicBezTo>
                <a:cubicBezTo>
                  <a:pt x="153" y="85"/>
                  <a:pt x="153" y="86"/>
                  <a:pt x="153" y="87"/>
                </a:cubicBezTo>
                <a:cubicBezTo>
                  <a:pt x="152" y="89"/>
                  <a:pt x="152" y="90"/>
                  <a:pt x="153" y="91"/>
                </a:cubicBezTo>
                <a:cubicBezTo>
                  <a:pt x="152" y="90"/>
                  <a:pt x="152" y="90"/>
                  <a:pt x="152" y="90"/>
                </a:cubicBezTo>
                <a:cubicBezTo>
                  <a:pt x="152" y="91"/>
                  <a:pt x="151" y="91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0" y="93"/>
                  <a:pt x="153" y="96"/>
                  <a:pt x="151" y="94"/>
                </a:cubicBezTo>
                <a:cubicBezTo>
                  <a:pt x="150" y="95"/>
                  <a:pt x="153" y="96"/>
                  <a:pt x="153" y="97"/>
                </a:cubicBezTo>
                <a:cubicBezTo>
                  <a:pt x="152" y="96"/>
                  <a:pt x="151" y="96"/>
                  <a:pt x="151" y="95"/>
                </a:cubicBezTo>
                <a:cubicBezTo>
                  <a:pt x="150" y="97"/>
                  <a:pt x="150" y="98"/>
                  <a:pt x="149" y="99"/>
                </a:cubicBezTo>
                <a:cubicBezTo>
                  <a:pt x="149" y="100"/>
                  <a:pt x="149" y="100"/>
                  <a:pt x="147" y="100"/>
                </a:cubicBezTo>
                <a:cubicBezTo>
                  <a:pt x="148" y="101"/>
                  <a:pt x="147" y="102"/>
                  <a:pt x="147" y="102"/>
                </a:cubicBezTo>
                <a:cubicBezTo>
                  <a:pt x="147" y="103"/>
                  <a:pt x="146" y="104"/>
                  <a:pt x="147" y="105"/>
                </a:cubicBezTo>
                <a:cubicBezTo>
                  <a:pt x="146" y="103"/>
                  <a:pt x="145" y="103"/>
                  <a:pt x="145" y="103"/>
                </a:cubicBezTo>
                <a:cubicBezTo>
                  <a:pt x="145" y="105"/>
                  <a:pt x="146" y="106"/>
                  <a:pt x="147" y="108"/>
                </a:cubicBezTo>
                <a:cubicBezTo>
                  <a:pt x="145" y="106"/>
                  <a:pt x="146" y="105"/>
                  <a:pt x="144" y="104"/>
                </a:cubicBezTo>
                <a:cubicBezTo>
                  <a:pt x="143" y="105"/>
                  <a:pt x="143" y="104"/>
                  <a:pt x="142" y="104"/>
                </a:cubicBezTo>
                <a:cubicBezTo>
                  <a:pt x="142" y="104"/>
                  <a:pt x="142" y="104"/>
                  <a:pt x="142" y="104"/>
                </a:cubicBezTo>
                <a:cubicBezTo>
                  <a:pt x="142" y="106"/>
                  <a:pt x="143" y="106"/>
                  <a:pt x="143" y="106"/>
                </a:cubicBezTo>
                <a:cubicBezTo>
                  <a:pt x="142" y="104"/>
                  <a:pt x="143" y="108"/>
                  <a:pt x="142" y="106"/>
                </a:cubicBezTo>
                <a:cubicBezTo>
                  <a:pt x="142" y="106"/>
                  <a:pt x="142" y="105"/>
                  <a:pt x="141" y="105"/>
                </a:cubicBezTo>
                <a:cubicBezTo>
                  <a:pt x="142" y="106"/>
                  <a:pt x="141" y="105"/>
                  <a:pt x="141" y="105"/>
                </a:cubicBezTo>
                <a:cubicBezTo>
                  <a:pt x="141" y="106"/>
                  <a:pt x="142" y="106"/>
                  <a:pt x="141" y="107"/>
                </a:cubicBezTo>
                <a:cubicBezTo>
                  <a:pt x="141" y="106"/>
                  <a:pt x="141" y="107"/>
                  <a:pt x="140" y="105"/>
                </a:cubicBezTo>
                <a:cubicBezTo>
                  <a:pt x="139" y="105"/>
                  <a:pt x="139" y="106"/>
                  <a:pt x="139" y="108"/>
                </a:cubicBezTo>
                <a:cubicBezTo>
                  <a:pt x="138" y="107"/>
                  <a:pt x="139" y="106"/>
                  <a:pt x="138" y="106"/>
                </a:cubicBezTo>
                <a:cubicBezTo>
                  <a:pt x="138" y="105"/>
                  <a:pt x="136" y="109"/>
                  <a:pt x="136" y="106"/>
                </a:cubicBezTo>
                <a:cubicBezTo>
                  <a:pt x="135" y="106"/>
                  <a:pt x="136" y="108"/>
                  <a:pt x="135" y="108"/>
                </a:cubicBezTo>
                <a:cubicBezTo>
                  <a:pt x="135" y="108"/>
                  <a:pt x="134" y="107"/>
                  <a:pt x="133" y="107"/>
                </a:cubicBezTo>
                <a:cubicBezTo>
                  <a:pt x="132" y="107"/>
                  <a:pt x="131" y="107"/>
                  <a:pt x="132" y="108"/>
                </a:cubicBezTo>
                <a:cubicBezTo>
                  <a:pt x="131" y="109"/>
                  <a:pt x="131" y="105"/>
                  <a:pt x="130" y="108"/>
                </a:cubicBezTo>
                <a:cubicBezTo>
                  <a:pt x="131" y="108"/>
                  <a:pt x="130" y="109"/>
                  <a:pt x="130" y="110"/>
                </a:cubicBezTo>
                <a:cubicBezTo>
                  <a:pt x="130" y="109"/>
                  <a:pt x="129" y="112"/>
                  <a:pt x="129" y="110"/>
                </a:cubicBezTo>
                <a:cubicBezTo>
                  <a:pt x="130" y="109"/>
                  <a:pt x="129" y="108"/>
                  <a:pt x="130" y="106"/>
                </a:cubicBezTo>
                <a:cubicBezTo>
                  <a:pt x="129" y="108"/>
                  <a:pt x="128" y="107"/>
                  <a:pt x="126" y="108"/>
                </a:cubicBezTo>
                <a:cubicBezTo>
                  <a:pt x="125" y="107"/>
                  <a:pt x="125" y="106"/>
                  <a:pt x="124" y="105"/>
                </a:cubicBezTo>
                <a:cubicBezTo>
                  <a:pt x="123" y="106"/>
                  <a:pt x="124" y="107"/>
                  <a:pt x="123" y="107"/>
                </a:cubicBezTo>
                <a:cubicBezTo>
                  <a:pt x="122" y="107"/>
                  <a:pt x="123" y="105"/>
                  <a:pt x="123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7"/>
                  <a:pt x="122" y="104"/>
                  <a:pt x="122" y="106"/>
                </a:cubicBezTo>
                <a:cubicBezTo>
                  <a:pt x="121" y="106"/>
                  <a:pt x="120" y="102"/>
                  <a:pt x="119" y="104"/>
                </a:cubicBezTo>
                <a:cubicBezTo>
                  <a:pt x="117" y="102"/>
                  <a:pt x="115" y="102"/>
                  <a:pt x="112" y="102"/>
                </a:cubicBezTo>
                <a:cubicBezTo>
                  <a:pt x="112" y="101"/>
                  <a:pt x="114" y="101"/>
                  <a:pt x="113" y="100"/>
                </a:cubicBezTo>
                <a:cubicBezTo>
                  <a:pt x="112" y="101"/>
                  <a:pt x="112" y="101"/>
                  <a:pt x="111" y="102"/>
                </a:cubicBezTo>
                <a:cubicBezTo>
                  <a:pt x="112" y="101"/>
                  <a:pt x="111" y="101"/>
                  <a:pt x="112" y="100"/>
                </a:cubicBezTo>
                <a:cubicBezTo>
                  <a:pt x="111" y="100"/>
                  <a:pt x="110" y="99"/>
                  <a:pt x="109" y="100"/>
                </a:cubicBezTo>
                <a:cubicBezTo>
                  <a:pt x="109" y="98"/>
                  <a:pt x="108" y="100"/>
                  <a:pt x="106" y="99"/>
                </a:cubicBezTo>
                <a:cubicBezTo>
                  <a:pt x="107" y="97"/>
                  <a:pt x="105" y="98"/>
                  <a:pt x="104" y="98"/>
                </a:cubicBezTo>
                <a:cubicBezTo>
                  <a:pt x="105" y="96"/>
                  <a:pt x="103" y="98"/>
                  <a:pt x="104" y="96"/>
                </a:cubicBezTo>
                <a:cubicBezTo>
                  <a:pt x="102" y="98"/>
                  <a:pt x="103" y="94"/>
                  <a:pt x="102" y="94"/>
                </a:cubicBezTo>
                <a:cubicBezTo>
                  <a:pt x="101" y="95"/>
                  <a:pt x="99" y="95"/>
                  <a:pt x="101" y="94"/>
                </a:cubicBezTo>
                <a:cubicBezTo>
                  <a:pt x="100" y="92"/>
                  <a:pt x="99" y="91"/>
                  <a:pt x="96" y="93"/>
                </a:cubicBezTo>
                <a:cubicBezTo>
                  <a:pt x="99" y="90"/>
                  <a:pt x="95" y="91"/>
                  <a:pt x="96" y="90"/>
                </a:cubicBezTo>
                <a:cubicBezTo>
                  <a:pt x="94" y="91"/>
                  <a:pt x="93" y="89"/>
                  <a:pt x="92" y="87"/>
                </a:cubicBezTo>
                <a:cubicBezTo>
                  <a:pt x="91" y="88"/>
                  <a:pt x="91" y="88"/>
                  <a:pt x="90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88" y="83"/>
                  <a:pt x="83" y="83"/>
                  <a:pt x="79" y="80"/>
                </a:cubicBezTo>
                <a:cubicBezTo>
                  <a:pt x="78" y="81"/>
                  <a:pt x="75" y="82"/>
                  <a:pt x="75" y="82"/>
                </a:cubicBezTo>
                <a:cubicBezTo>
                  <a:pt x="80" y="83"/>
                  <a:pt x="79" y="88"/>
                  <a:pt x="82" y="88"/>
                </a:cubicBezTo>
                <a:cubicBezTo>
                  <a:pt x="80" y="92"/>
                  <a:pt x="84" y="91"/>
                  <a:pt x="84" y="93"/>
                </a:cubicBezTo>
                <a:cubicBezTo>
                  <a:pt x="85" y="92"/>
                  <a:pt x="86" y="91"/>
                  <a:pt x="86" y="92"/>
                </a:cubicBezTo>
                <a:cubicBezTo>
                  <a:pt x="86" y="92"/>
                  <a:pt x="85" y="93"/>
                  <a:pt x="86" y="94"/>
                </a:cubicBezTo>
                <a:cubicBezTo>
                  <a:pt x="85" y="94"/>
                  <a:pt x="85" y="95"/>
                  <a:pt x="85" y="96"/>
                </a:cubicBezTo>
                <a:cubicBezTo>
                  <a:pt x="85" y="95"/>
                  <a:pt x="86" y="96"/>
                  <a:pt x="86" y="96"/>
                </a:cubicBezTo>
                <a:cubicBezTo>
                  <a:pt x="85" y="95"/>
                  <a:pt x="87" y="93"/>
                  <a:pt x="88" y="93"/>
                </a:cubicBezTo>
                <a:cubicBezTo>
                  <a:pt x="86" y="94"/>
                  <a:pt x="87" y="96"/>
                  <a:pt x="86" y="97"/>
                </a:cubicBezTo>
                <a:cubicBezTo>
                  <a:pt x="87" y="96"/>
                  <a:pt x="86" y="98"/>
                  <a:pt x="87" y="98"/>
                </a:cubicBezTo>
                <a:cubicBezTo>
                  <a:pt x="88" y="96"/>
                  <a:pt x="90" y="97"/>
                  <a:pt x="89" y="98"/>
                </a:cubicBezTo>
                <a:cubicBezTo>
                  <a:pt x="88" y="99"/>
                  <a:pt x="89" y="97"/>
                  <a:pt x="88" y="99"/>
                </a:cubicBezTo>
                <a:cubicBezTo>
                  <a:pt x="89" y="100"/>
                  <a:pt x="90" y="99"/>
                  <a:pt x="92" y="98"/>
                </a:cubicBezTo>
                <a:cubicBezTo>
                  <a:pt x="89" y="98"/>
                  <a:pt x="91" y="95"/>
                  <a:pt x="88" y="96"/>
                </a:cubicBezTo>
                <a:cubicBezTo>
                  <a:pt x="90" y="95"/>
                  <a:pt x="88" y="96"/>
                  <a:pt x="87" y="96"/>
                </a:cubicBezTo>
                <a:cubicBezTo>
                  <a:pt x="89" y="94"/>
                  <a:pt x="87" y="94"/>
                  <a:pt x="89" y="93"/>
                </a:cubicBezTo>
                <a:cubicBezTo>
                  <a:pt x="91" y="95"/>
                  <a:pt x="94" y="98"/>
                  <a:pt x="97" y="100"/>
                </a:cubicBezTo>
                <a:cubicBezTo>
                  <a:pt x="101" y="102"/>
                  <a:pt x="104" y="105"/>
                  <a:pt x="106" y="108"/>
                </a:cubicBezTo>
                <a:cubicBezTo>
                  <a:pt x="108" y="106"/>
                  <a:pt x="107" y="109"/>
                  <a:pt x="110" y="108"/>
                </a:cubicBezTo>
                <a:cubicBezTo>
                  <a:pt x="109" y="109"/>
                  <a:pt x="109" y="109"/>
                  <a:pt x="109" y="110"/>
                </a:cubicBezTo>
                <a:cubicBezTo>
                  <a:pt x="108" y="110"/>
                  <a:pt x="108" y="109"/>
                  <a:pt x="108" y="110"/>
                </a:cubicBezTo>
                <a:cubicBezTo>
                  <a:pt x="109" y="111"/>
                  <a:pt x="108" y="111"/>
                  <a:pt x="108" y="114"/>
                </a:cubicBezTo>
                <a:cubicBezTo>
                  <a:pt x="109" y="112"/>
                  <a:pt x="109" y="112"/>
                  <a:pt x="109" y="111"/>
                </a:cubicBezTo>
                <a:cubicBezTo>
                  <a:pt x="109" y="111"/>
                  <a:pt x="110" y="111"/>
                  <a:pt x="110" y="111"/>
                </a:cubicBezTo>
                <a:cubicBezTo>
                  <a:pt x="110" y="112"/>
                  <a:pt x="112" y="113"/>
                  <a:pt x="115" y="112"/>
                </a:cubicBezTo>
                <a:cubicBezTo>
                  <a:pt x="115" y="112"/>
                  <a:pt x="115" y="112"/>
                  <a:pt x="115" y="113"/>
                </a:cubicBezTo>
                <a:cubicBezTo>
                  <a:pt x="115" y="113"/>
                  <a:pt x="114" y="113"/>
                  <a:pt x="114" y="113"/>
                </a:cubicBezTo>
                <a:cubicBezTo>
                  <a:pt x="115" y="114"/>
                  <a:pt x="116" y="111"/>
                  <a:pt x="116" y="111"/>
                </a:cubicBezTo>
                <a:cubicBezTo>
                  <a:pt x="117" y="113"/>
                  <a:pt x="114" y="114"/>
                  <a:pt x="115" y="114"/>
                </a:cubicBezTo>
                <a:cubicBezTo>
                  <a:pt x="116" y="114"/>
                  <a:pt x="117" y="112"/>
                  <a:pt x="117" y="112"/>
                </a:cubicBezTo>
                <a:cubicBezTo>
                  <a:pt x="116" y="114"/>
                  <a:pt x="117" y="115"/>
                  <a:pt x="117" y="117"/>
                </a:cubicBezTo>
                <a:cubicBezTo>
                  <a:pt x="119" y="115"/>
                  <a:pt x="117" y="119"/>
                  <a:pt x="119" y="116"/>
                </a:cubicBezTo>
                <a:cubicBezTo>
                  <a:pt x="120" y="119"/>
                  <a:pt x="121" y="118"/>
                  <a:pt x="122" y="117"/>
                </a:cubicBezTo>
                <a:cubicBezTo>
                  <a:pt x="123" y="116"/>
                  <a:pt x="124" y="114"/>
                  <a:pt x="125" y="115"/>
                </a:cubicBezTo>
                <a:cubicBezTo>
                  <a:pt x="124" y="118"/>
                  <a:pt x="124" y="115"/>
                  <a:pt x="123" y="116"/>
                </a:cubicBezTo>
                <a:cubicBezTo>
                  <a:pt x="124" y="118"/>
                  <a:pt x="125" y="117"/>
                  <a:pt x="126" y="116"/>
                </a:cubicBezTo>
                <a:cubicBezTo>
                  <a:pt x="126" y="117"/>
                  <a:pt x="126" y="118"/>
                  <a:pt x="126" y="118"/>
                </a:cubicBezTo>
                <a:cubicBezTo>
                  <a:pt x="128" y="117"/>
                  <a:pt x="129" y="120"/>
                  <a:pt x="130" y="116"/>
                </a:cubicBezTo>
                <a:cubicBezTo>
                  <a:pt x="130" y="116"/>
                  <a:pt x="131" y="117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1" y="116"/>
                  <a:pt x="132" y="117"/>
                  <a:pt x="131" y="118"/>
                </a:cubicBezTo>
                <a:cubicBezTo>
                  <a:pt x="133" y="118"/>
                  <a:pt x="133" y="119"/>
                  <a:pt x="134" y="118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4" y="117"/>
                  <a:pt x="133" y="117"/>
                  <a:pt x="134" y="116"/>
                </a:cubicBezTo>
                <a:cubicBezTo>
                  <a:pt x="133" y="116"/>
                  <a:pt x="133" y="117"/>
                  <a:pt x="132" y="118"/>
                </a:cubicBezTo>
                <a:cubicBezTo>
                  <a:pt x="133" y="117"/>
                  <a:pt x="132" y="116"/>
                  <a:pt x="133" y="116"/>
                </a:cubicBezTo>
                <a:cubicBezTo>
                  <a:pt x="134" y="117"/>
                  <a:pt x="135" y="113"/>
                  <a:pt x="136" y="117"/>
                </a:cubicBezTo>
                <a:cubicBezTo>
                  <a:pt x="136" y="114"/>
                  <a:pt x="138" y="113"/>
                  <a:pt x="136" y="113"/>
                </a:cubicBezTo>
                <a:cubicBezTo>
                  <a:pt x="136" y="116"/>
                  <a:pt x="136" y="112"/>
                  <a:pt x="136" y="114"/>
                </a:cubicBezTo>
                <a:cubicBezTo>
                  <a:pt x="136" y="114"/>
                  <a:pt x="136" y="115"/>
                  <a:pt x="136" y="115"/>
                </a:cubicBezTo>
                <a:cubicBezTo>
                  <a:pt x="135" y="114"/>
                  <a:pt x="135" y="114"/>
                  <a:pt x="134" y="113"/>
                </a:cubicBezTo>
                <a:cubicBezTo>
                  <a:pt x="136" y="112"/>
                  <a:pt x="136" y="112"/>
                  <a:pt x="137" y="112"/>
                </a:cubicBezTo>
                <a:cubicBezTo>
                  <a:pt x="138" y="112"/>
                  <a:pt x="139" y="111"/>
                  <a:pt x="140" y="111"/>
                </a:cubicBezTo>
                <a:cubicBezTo>
                  <a:pt x="140" y="113"/>
                  <a:pt x="141" y="113"/>
                  <a:pt x="141" y="113"/>
                </a:cubicBezTo>
                <a:cubicBezTo>
                  <a:pt x="142" y="113"/>
                  <a:pt x="142" y="112"/>
                  <a:pt x="143" y="113"/>
                </a:cubicBezTo>
                <a:cubicBezTo>
                  <a:pt x="143" y="114"/>
                  <a:pt x="142" y="114"/>
                  <a:pt x="142" y="115"/>
                </a:cubicBezTo>
                <a:cubicBezTo>
                  <a:pt x="143" y="115"/>
                  <a:pt x="143" y="115"/>
                  <a:pt x="143" y="116"/>
                </a:cubicBezTo>
                <a:cubicBezTo>
                  <a:pt x="144" y="116"/>
                  <a:pt x="144" y="116"/>
                  <a:pt x="144" y="115"/>
                </a:cubicBezTo>
                <a:cubicBezTo>
                  <a:pt x="143" y="115"/>
                  <a:pt x="143" y="114"/>
                  <a:pt x="143" y="114"/>
                </a:cubicBezTo>
                <a:cubicBezTo>
                  <a:pt x="143" y="113"/>
                  <a:pt x="144" y="112"/>
                  <a:pt x="143" y="111"/>
                </a:cubicBezTo>
                <a:cubicBezTo>
                  <a:pt x="145" y="112"/>
                  <a:pt x="144" y="111"/>
                  <a:pt x="144" y="109"/>
                </a:cubicBezTo>
                <a:cubicBezTo>
                  <a:pt x="146" y="112"/>
                  <a:pt x="145" y="108"/>
                  <a:pt x="147" y="110"/>
                </a:cubicBezTo>
                <a:cubicBezTo>
                  <a:pt x="146" y="110"/>
                  <a:pt x="145" y="111"/>
                  <a:pt x="145" y="112"/>
                </a:cubicBezTo>
                <a:cubicBezTo>
                  <a:pt x="147" y="112"/>
                  <a:pt x="148" y="110"/>
                  <a:pt x="147" y="108"/>
                </a:cubicBezTo>
                <a:cubicBezTo>
                  <a:pt x="148" y="109"/>
                  <a:pt x="148" y="110"/>
                  <a:pt x="149" y="110"/>
                </a:cubicBezTo>
                <a:cubicBezTo>
                  <a:pt x="149" y="109"/>
                  <a:pt x="149" y="108"/>
                  <a:pt x="150" y="107"/>
                </a:cubicBezTo>
                <a:cubicBezTo>
                  <a:pt x="151" y="106"/>
                  <a:pt x="152" y="106"/>
                  <a:pt x="152" y="105"/>
                </a:cubicBezTo>
                <a:cubicBezTo>
                  <a:pt x="152" y="105"/>
                  <a:pt x="150" y="103"/>
                  <a:pt x="150" y="103"/>
                </a:cubicBezTo>
                <a:cubicBezTo>
                  <a:pt x="151" y="103"/>
                  <a:pt x="151" y="103"/>
                  <a:pt x="152" y="103"/>
                </a:cubicBezTo>
                <a:cubicBezTo>
                  <a:pt x="151" y="103"/>
                  <a:pt x="150" y="103"/>
                  <a:pt x="152" y="104"/>
                </a:cubicBezTo>
                <a:cubicBezTo>
                  <a:pt x="151" y="103"/>
                  <a:pt x="155" y="105"/>
                  <a:pt x="154" y="104"/>
                </a:cubicBezTo>
                <a:cubicBezTo>
                  <a:pt x="152" y="104"/>
                  <a:pt x="154" y="103"/>
                  <a:pt x="154" y="103"/>
                </a:cubicBezTo>
                <a:cubicBezTo>
                  <a:pt x="154" y="102"/>
                  <a:pt x="152" y="102"/>
                  <a:pt x="152" y="101"/>
                </a:cubicBezTo>
                <a:cubicBezTo>
                  <a:pt x="154" y="103"/>
                  <a:pt x="152" y="101"/>
                  <a:pt x="153" y="101"/>
                </a:cubicBezTo>
                <a:cubicBezTo>
                  <a:pt x="153" y="101"/>
                  <a:pt x="154" y="101"/>
                  <a:pt x="155" y="101"/>
                </a:cubicBezTo>
                <a:cubicBezTo>
                  <a:pt x="153" y="100"/>
                  <a:pt x="155" y="100"/>
                  <a:pt x="155" y="100"/>
                </a:cubicBezTo>
                <a:cubicBezTo>
                  <a:pt x="153" y="99"/>
                  <a:pt x="156" y="99"/>
                  <a:pt x="154" y="98"/>
                </a:cubicBezTo>
                <a:cubicBezTo>
                  <a:pt x="154" y="98"/>
                  <a:pt x="153" y="98"/>
                  <a:pt x="153" y="98"/>
                </a:cubicBezTo>
                <a:cubicBezTo>
                  <a:pt x="154" y="97"/>
                  <a:pt x="157" y="100"/>
                  <a:pt x="157" y="99"/>
                </a:cubicBezTo>
                <a:cubicBezTo>
                  <a:pt x="157" y="98"/>
                  <a:pt x="158" y="98"/>
                  <a:pt x="158" y="97"/>
                </a:cubicBezTo>
                <a:cubicBezTo>
                  <a:pt x="158" y="97"/>
                  <a:pt x="159" y="98"/>
                  <a:pt x="159" y="98"/>
                </a:cubicBezTo>
                <a:cubicBezTo>
                  <a:pt x="159" y="97"/>
                  <a:pt x="159" y="97"/>
                  <a:pt x="159" y="96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5"/>
                  <a:pt x="159" y="96"/>
                  <a:pt x="159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9" y="95"/>
                  <a:pt x="159" y="94"/>
                  <a:pt x="159" y="94"/>
                </a:cubicBezTo>
                <a:cubicBezTo>
                  <a:pt x="160" y="93"/>
                  <a:pt x="161" y="93"/>
                  <a:pt x="162" y="91"/>
                </a:cubicBezTo>
                <a:cubicBezTo>
                  <a:pt x="160" y="91"/>
                  <a:pt x="161" y="89"/>
                  <a:pt x="162" y="88"/>
                </a:cubicBezTo>
                <a:cubicBezTo>
                  <a:pt x="162" y="87"/>
                  <a:pt x="163" y="85"/>
                  <a:pt x="161" y="85"/>
                </a:cubicBezTo>
                <a:cubicBezTo>
                  <a:pt x="161" y="84"/>
                  <a:pt x="163" y="84"/>
                  <a:pt x="164" y="83"/>
                </a:cubicBezTo>
                <a:cubicBezTo>
                  <a:pt x="163" y="83"/>
                  <a:pt x="162" y="83"/>
                  <a:pt x="162" y="83"/>
                </a:cubicBezTo>
                <a:cubicBezTo>
                  <a:pt x="165" y="83"/>
                  <a:pt x="160" y="81"/>
                  <a:pt x="163" y="81"/>
                </a:cubicBezTo>
                <a:cubicBezTo>
                  <a:pt x="160" y="81"/>
                  <a:pt x="162" y="80"/>
                  <a:pt x="159" y="81"/>
                </a:cubicBezTo>
                <a:cubicBezTo>
                  <a:pt x="160" y="80"/>
                  <a:pt x="160" y="80"/>
                  <a:pt x="159" y="80"/>
                </a:cubicBezTo>
                <a:cubicBezTo>
                  <a:pt x="161" y="79"/>
                  <a:pt x="162" y="80"/>
                  <a:pt x="162" y="79"/>
                </a:cubicBezTo>
                <a:cubicBezTo>
                  <a:pt x="160" y="80"/>
                  <a:pt x="163" y="78"/>
                  <a:pt x="161" y="78"/>
                </a:cubicBezTo>
                <a:cubicBezTo>
                  <a:pt x="162" y="79"/>
                  <a:pt x="158" y="79"/>
                  <a:pt x="158" y="79"/>
                </a:cubicBezTo>
                <a:cubicBezTo>
                  <a:pt x="162" y="78"/>
                  <a:pt x="159" y="78"/>
                  <a:pt x="158" y="78"/>
                </a:cubicBezTo>
                <a:cubicBezTo>
                  <a:pt x="160" y="78"/>
                  <a:pt x="160" y="77"/>
                  <a:pt x="162" y="77"/>
                </a:cubicBezTo>
                <a:cubicBezTo>
                  <a:pt x="161" y="77"/>
                  <a:pt x="162" y="76"/>
                  <a:pt x="161" y="76"/>
                </a:cubicBezTo>
                <a:cubicBezTo>
                  <a:pt x="162" y="75"/>
                  <a:pt x="162" y="76"/>
                  <a:pt x="163" y="75"/>
                </a:cubicBezTo>
                <a:cubicBezTo>
                  <a:pt x="162" y="75"/>
                  <a:pt x="162" y="75"/>
                  <a:pt x="163" y="75"/>
                </a:cubicBezTo>
                <a:cubicBezTo>
                  <a:pt x="159" y="76"/>
                  <a:pt x="159" y="75"/>
                  <a:pt x="158" y="74"/>
                </a:cubicBezTo>
                <a:cubicBezTo>
                  <a:pt x="158" y="74"/>
                  <a:pt x="159" y="74"/>
                  <a:pt x="159" y="73"/>
                </a:cubicBezTo>
                <a:cubicBezTo>
                  <a:pt x="158" y="73"/>
                  <a:pt x="158" y="73"/>
                  <a:pt x="159" y="7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9" y="74"/>
                  <a:pt x="160" y="74"/>
                  <a:pt x="161" y="75"/>
                </a:cubicBezTo>
                <a:cubicBezTo>
                  <a:pt x="161" y="74"/>
                  <a:pt x="161" y="74"/>
                  <a:pt x="162" y="74"/>
                </a:cubicBezTo>
                <a:cubicBezTo>
                  <a:pt x="161" y="73"/>
                  <a:pt x="163" y="72"/>
                  <a:pt x="161" y="73"/>
                </a:cubicBezTo>
                <a:cubicBezTo>
                  <a:pt x="159" y="71"/>
                  <a:pt x="163" y="72"/>
                  <a:pt x="162" y="71"/>
                </a:cubicBezTo>
                <a:cubicBezTo>
                  <a:pt x="161" y="71"/>
                  <a:pt x="158" y="71"/>
                  <a:pt x="158" y="71"/>
                </a:cubicBezTo>
                <a:cubicBezTo>
                  <a:pt x="159" y="70"/>
                  <a:pt x="158" y="69"/>
                  <a:pt x="157" y="7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9" y="70"/>
                  <a:pt x="158" y="68"/>
                  <a:pt x="159" y="67"/>
                </a:cubicBezTo>
                <a:cubicBezTo>
                  <a:pt x="159" y="69"/>
                  <a:pt x="162" y="69"/>
                  <a:pt x="159" y="71"/>
                </a:cubicBezTo>
                <a:cubicBezTo>
                  <a:pt x="161" y="70"/>
                  <a:pt x="161" y="71"/>
                  <a:pt x="162" y="70"/>
                </a:cubicBezTo>
                <a:cubicBezTo>
                  <a:pt x="162" y="70"/>
                  <a:pt x="162" y="70"/>
                  <a:pt x="162" y="69"/>
                </a:cubicBezTo>
                <a:cubicBezTo>
                  <a:pt x="163" y="70"/>
                  <a:pt x="163" y="70"/>
                  <a:pt x="163" y="70"/>
                </a:cubicBezTo>
                <a:cubicBezTo>
                  <a:pt x="163" y="69"/>
                  <a:pt x="161" y="68"/>
                  <a:pt x="160" y="68"/>
                </a:cubicBezTo>
                <a:cubicBezTo>
                  <a:pt x="163" y="67"/>
                  <a:pt x="160" y="65"/>
                  <a:pt x="159" y="64"/>
                </a:cubicBezTo>
                <a:cubicBezTo>
                  <a:pt x="159" y="66"/>
                  <a:pt x="157" y="64"/>
                  <a:pt x="157" y="65"/>
                </a:cubicBezTo>
                <a:cubicBezTo>
                  <a:pt x="159" y="65"/>
                  <a:pt x="156" y="67"/>
                  <a:pt x="156" y="67"/>
                </a:cubicBezTo>
                <a:cubicBezTo>
                  <a:pt x="155" y="65"/>
                  <a:pt x="153" y="62"/>
                  <a:pt x="152" y="60"/>
                </a:cubicBezTo>
                <a:cubicBezTo>
                  <a:pt x="150" y="58"/>
                  <a:pt x="148" y="55"/>
                  <a:pt x="146" y="53"/>
                </a:cubicBezTo>
                <a:cubicBezTo>
                  <a:pt x="146" y="50"/>
                  <a:pt x="149" y="49"/>
                  <a:pt x="148" y="46"/>
                </a:cubicBezTo>
                <a:cubicBezTo>
                  <a:pt x="142" y="45"/>
                  <a:pt x="141" y="42"/>
                  <a:pt x="136" y="43"/>
                </a:cubicBezTo>
                <a:cubicBezTo>
                  <a:pt x="137" y="42"/>
                  <a:pt x="137" y="41"/>
                  <a:pt x="137" y="41"/>
                </a:cubicBezTo>
                <a:cubicBezTo>
                  <a:pt x="136" y="42"/>
                  <a:pt x="137" y="41"/>
                  <a:pt x="136" y="41"/>
                </a:cubicBezTo>
                <a:cubicBezTo>
                  <a:pt x="135" y="44"/>
                  <a:pt x="135" y="39"/>
                  <a:pt x="134" y="40"/>
                </a:cubicBezTo>
                <a:cubicBezTo>
                  <a:pt x="134" y="41"/>
                  <a:pt x="134" y="41"/>
                  <a:pt x="134" y="42"/>
                </a:cubicBezTo>
                <a:cubicBezTo>
                  <a:pt x="133" y="42"/>
                  <a:pt x="133" y="42"/>
                  <a:pt x="133" y="42"/>
                </a:cubicBezTo>
                <a:cubicBezTo>
                  <a:pt x="133" y="40"/>
                  <a:pt x="133" y="41"/>
                  <a:pt x="132" y="41"/>
                </a:cubicBezTo>
                <a:cubicBezTo>
                  <a:pt x="132" y="40"/>
                  <a:pt x="132" y="40"/>
                  <a:pt x="132" y="39"/>
                </a:cubicBezTo>
                <a:cubicBezTo>
                  <a:pt x="131" y="42"/>
                  <a:pt x="132" y="41"/>
                  <a:pt x="132" y="42"/>
                </a:cubicBezTo>
                <a:cubicBezTo>
                  <a:pt x="131" y="42"/>
                  <a:pt x="130" y="43"/>
                  <a:pt x="129" y="44"/>
                </a:cubicBezTo>
                <a:cubicBezTo>
                  <a:pt x="129" y="43"/>
                  <a:pt x="129" y="43"/>
                  <a:pt x="130" y="42"/>
                </a:cubicBezTo>
                <a:cubicBezTo>
                  <a:pt x="129" y="41"/>
                  <a:pt x="129" y="43"/>
                  <a:pt x="128" y="43"/>
                </a:cubicBezTo>
                <a:cubicBezTo>
                  <a:pt x="129" y="41"/>
                  <a:pt x="128" y="41"/>
                  <a:pt x="127" y="40"/>
                </a:cubicBezTo>
                <a:cubicBezTo>
                  <a:pt x="128" y="41"/>
                  <a:pt x="128" y="39"/>
                  <a:pt x="129" y="38"/>
                </a:cubicBezTo>
                <a:cubicBezTo>
                  <a:pt x="128" y="38"/>
                  <a:pt x="128" y="36"/>
                  <a:pt x="127" y="37"/>
                </a:cubicBezTo>
                <a:cubicBezTo>
                  <a:pt x="128" y="38"/>
                  <a:pt x="127" y="40"/>
                  <a:pt x="126" y="41"/>
                </a:cubicBezTo>
                <a:cubicBezTo>
                  <a:pt x="126" y="39"/>
                  <a:pt x="126" y="40"/>
                  <a:pt x="127" y="38"/>
                </a:cubicBezTo>
                <a:cubicBezTo>
                  <a:pt x="127" y="37"/>
                  <a:pt x="126" y="37"/>
                  <a:pt x="126" y="36"/>
                </a:cubicBezTo>
                <a:cubicBezTo>
                  <a:pt x="125" y="39"/>
                  <a:pt x="126" y="36"/>
                  <a:pt x="124" y="37"/>
                </a:cubicBezTo>
                <a:cubicBezTo>
                  <a:pt x="124" y="37"/>
                  <a:pt x="125" y="39"/>
                  <a:pt x="124" y="40"/>
                </a:cubicBezTo>
                <a:cubicBezTo>
                  <a:pt x="125" y="37"/>
                  <a:pt x="124" y="36"/>
                  <a:pt x="123" y="36"/>
                </a:cubicBezTo>
                <a:cubicBezTo>
                  <a:pt x="125" y="34"/>
                  <a:pt x="124" y="35"/>
                  <a:pt x="125" y="32"/>
                </a:cubicBezTo>
                <a:cubicBezTo>
                  <a:pt x="124" y="33"/>
                  <a:pt x="123" y="32"/>
                  <a:pt x="123" y="34"/>
                </a:cubicBezTo>
                <a:cubicBezTo>
                  <a:pt x="123" y="34"/>
                  <a:pt x="124" y="34"/>
                  <a:pt x="124" y="35"/>
                </a:cubicBezTo>
                <a:cubicBezTo>
                  <a:pt x="122" y="35"/>
                  <a:pt x="122" y="33"/>
                  <a:pt x="123" y="32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1" y="35"/>
                  <a:pt x="120" y="31"/>
                  <a:pt x="118" y="33"/>
                </a:cubicBezTo>
                <a:cubicBezTo>
                  <a:pt x="119" y="30"/>
                  <a:pt x="118" y="33"/>
                  <a:pt x="117" y="33"/>
                </a:cubicBezTo>
                <a:cubicBezTo>
                  <a:pt x="118" y="32"/>
                  <a:pt x="117" y="31"/>
                  <a:pt x="118" y="30"/>
                </a:cubicBezTo>
                <a:cubicBezTo>
                  <a:pt x="117" y="30"/>
                  <a:pt x="116" y="30"/>
                  <a:pt x="115" y="31"/>
                </a:cubicBezTo>
                <a:cubicBezTo>
                  <a:pt x="115" y="33"/>
                  <a:pt x="116" y="31"/>
                  <a:pt x="116" y="32"/>
                </a:cubicBezTo>
                <a:cubicBezTo>
                  <a:pt x="116" y="33"/>
                  <a:pt x="115" y="33"/>
                  <a:pt x="115" y="33"/>
                </a:cubicBezTo>
                <a:cubicBezTo>
                  <a:pt x="115" y="31"/>
                  <a:pt x="116" y="29"/>
                  <a:pt x="115" y="30"/>
                </a:cubicBezTo>
                <a:cubicBezTo>
                  <a:pt x="114" y="30"/>
                  <a:pt x="115" y="34"/>
                  <a:pt x="114" y="33"/>
                </a:cubicBezTo>
                <a:cubicBezTo>
                  <a:pt x="114" y="32"/>
                  <a:pt x="114" y="32"/>
                  <a:pt x="113" y="31"/>
                </a:cubicBezTo>
                <a:cubicBezTo>
                  <a:pt x="114" y="31"/>
                  <a:pt x="115" y="31"/>
                  <a:pt x="115" y="30"/>
                </a:cubicBezTo>
                <a:cubicBezTo>
                  <a:pt x="113" y="30"/>
                  <a:pt x="111" y="32"/>
                  <a:pt x="111" y="30"/>
                </a:cubicBezTo>
                <a:cubicBezTo>
                  <a:pt x="110" y="30"/>
                  <a:pt x="110" y="34"/>
                  <a:pt x="109" y="34"/>
                </a:cubicBezTo>
                <a:cubicBezTo>
                  <a:pt x="109" y="34"/>
                  <a:pt x="109" y="33"/>
                  <a:pt x="109" y="33"/>
                </a:cubicBezTo>
                <a:cubicBezTo>
                  <a:pt x="109" y="31"/>
                  <a:pt x="109" y="34"/>
                  <a:pt x="110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09" y="31"/>
                  <a:pt x="109" y="31"/>
                  <a:pt x="109" y="30"/>
                </a:cubicBezTo>
                <a:cubicBezTo>
                  <a:pt x="109" y="31"/>
                  <a:pt x="108" y="31"/>
                  <a:pt x="108" y="32"/>
                </a:cubicBezTo>
                <a:cubicBezTo>
                  <a:pt x="108" y="31"/>
                  <a:pt x="108" y="30"/>
                  <a:pt x="109" y="30"/>
                </a:cubicBezTo>
                <a:cubicBezTo>
                  <a:pt x="107" y="30"/>
                  <a:pt x="105" y="31"/>
                  <a:pt x="106" y="29"/>
                </a:cubicBezTo>
                <a:cubicBezTo>
                  <a:pt x="104" y="31"/>
                  <a:pt x="102" y="28"/>
                  <a:pt x="101" y="31"/>
                </a:cubicBezTo>
                <a:cubicBezTo>
                  <a:pt x="101" y="31"/>
                  <a:pt x="101" y="31"/>
                  <a:pt x="101" y="32"/>
                </a:cubicBezTo>
                <a:cubicBezTo>
                  <a:pt x="101" y="33"/>
                  <a:pt x="100" y="33"/>
                  <a:pt x="100" y="34"/>
                </a:cubicBezTo>
                <a:cubicBezTo>
                  <a:pt x="99" y="33"/>
                  <a:pt x="100" y="31"/>
                  <a:pt x="100" y="30"/>
                </a:cubicBezTo>
                <a:cubicBezTo>
                  <a:pt x="99" y="33"/>
                  <a:pt x="99" y="31"/>
                  <a:pt x="99" y="30"/>
                </a:cubicBezTo>
                <a:cubicBezTo>
                  <a:pt x="98" y="31"/>
                  <a:pt x="97" y="31"/>
                  <a:pt x="96" y="33"/>
                </a:cubicBezTo>
                <a:cubicBezTo>
                  <a:pt x="96" y="32"/>
                  <a:pt x="95" y="31"/>
                  <a:pt x="94" y="31"/>
                </a:cubicBezTo>
                <a:cubicBezTo>
                  <a:pt x="95" y="31"/>
                  <a:pt x="95" y="31"/>
                  <a:pt x="96" y="31"/>
                </a:cubicBezTo>
                <a:cubicBezTo>
                  <a:pt x="95" y="29"/>
                  <a:pt x="98" y="24"/>
                  <a:pt x="98" y="25"/>
                </a:cubicBezTo>
                <a:cubicBezTo>
                  <a:pt x="99" y="25"/>
                  <a:pt x="98" y="24"/>
                  <a:pt x="98" y="24"/>
                </a:cubicBezTo>
                <a:cubicBezTo>
                  <a:pt x="101" y="24"/>
                  <a:pt x="98" y="19"/>
                  <a:pt x="102" y="20"/>
                </a:cubicBezTo>
                <a:cubicBezTo>
                  <a:pt x="100" y="17"/>
                  <a:pt x="100" y="17"/>
                  <a:pt x="100" y="15"/>
                </a:cubicBezTo>
                <a:cubicBezTo>
                  <a:pt x="101" y="17"/>
                  <a:pt x="101" y="14"/>
                  <a:pt x="103" y="17"/>
                </a:cubicBezTo>
                <a:cubicBezTo>
                  <a:pt x="102" y="15"/>
                  <a:pt x="104" y="13"/>
                  <a:pt x="104" y="12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0"/>
                  <a:pt x="105" y="9"/>
                  <a:pt x="106" y="7"/>
                </a:cubicBezTo>
                <a:cubicBezTo>
                  <a:pt x="106" y="8"/>
                  <a:pt x="106" y="8"/>
                  <a:pt x="106" y="8"/>
                </a:cubicBezTo>
                <a:cubicBezTo>
                  <a:pt x="107" y="8"/>
                  <a:pt x="108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8" y="7"/>
                  <a:pt x="108" y="7"/>
                  <a:pt x="108" y="8"/>
                </a:cubicBezTo>
                <a:cubicBezTo>
                  <a:pt x="108" y="7"/>
                  <a:pt x="109" y="7"/>
                  <a:pt x="109" y="7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8"/>
                  <a:pt x="109" y="7"/>
                  <a:pt x="109" y="7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7"/>
                  <a:pt x="110" y="7"/>
                  <a:pt x="110" y="7"/>
                </a:cubicBezTo>
                <a:cubicBezTo>
                  <a:pt x="110" y="6"/>
                  <a:pt x="110" y="6"/>
                  <a:pt x="110" y="6"/>
                </a:cubicBezTo>
                <a:cubicBezTo>
                  <a:pt x="110" y="7"/>
                  <a:pt x="110" y="7"/>
                  <a:pt x="111" y="7"/>
                </a:cubicBezTo>
                <a:cubicBezTo>
                  <a:pt x="111" y="7"/>
                  <a:pt x="111" y="7"/>
                  <a:pt x="112" y="7"/>
                </a:cubicBezTo>
                <a:cubicBezTo>
                  <a:pt x="112" y="7"/>
                  <a:pt x="112" y="8"/>
                  <a:pt x="112" y="8"/>
                </a:cubicBezTo>
                <a:cubicBezTo>
                  <a:pt x="112" y="9"/>
                  <a:pt x="112" y="9"/>
                  <a:pt x="111" y="10"/>
                </a:cubicBezTo>
                <a:cubicBezTo>
                  <a:pt x="111" y="10"/>
                  <a:pt x="110" y="11"/>
                  <a:pt x="110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8" y="11"/>
                  <a:pt x="108" y="11"/>
                  <a:pt x="108" y="12"/>
                </a:cubicBezTo>
                <a:cubicBezTo>
                  <a:pt x="109" y="12"/>
                  <a:pt x="110" y="12"/>
                  <a:pt x="111" y="12"/>
                </a:cubicBezTo>
                <a:cubicBezTo>
                  <a:pt x="113" y="11"/>
                  <a:pt x="111" y="10"/>
                  <a:pt x="112" y="10"/>
                </a:cubicBezTo>
                <a:cubicBezTo>
                  <a:pt x="112" y="11"/>
                  <a:pt x="113" y="12"/>
                  <a:pt x="113" y="13"/>
                </a:cubicBezTo>
                <a:cubicBezTo>
                  <a:pt x="115" y="12"/>
                  <a:pt x="118" y="12"/>
                  <a:pt x="120" y="11"/>
                </a:cubicBezTo>
                <a:cubicBezTo>
                  <a:pt x="119" y="13"/>
                  <a:pt x="120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3" y="15"/>
                  <a:pt x="126" y="14"/>
                  <a:pt x="125" y="13"/>
                </a:cubicBezTo>
                <a:cubicBezTo>
                  <a:pt x="127" y="13"/>
                  <a:pt x="126" y="14"/>
                  <a:pt x="129" y="1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9" y="17"/>
                  <a:pt x="132" y="18"/>
                  <a:pt x="134" y="19"/>
                </a:cubicBezTo>
                <a:cubicBezTo>
                  <a:pt x="137" y="21"/>
                  <a:pt x="140" y="22"/>
                  <a:pt x="143" y="24"/>
                </a:cubicBezTo>
                <a:cubicBezTo>
                  <a:pt x="146" y="25"/>
                  <a:pt x="148" y="27"/>
                  <a:pt x="151" y="28"/>
                </a:cubicBezTo>
                <a:cubicBezTo>
                  <a:pt x="154" y="29"/>
                  <a:pt x="156" y="30"/>
                  <a:pt x="158" y="30"/>
                </a:cubicBezTo>
                <a:cubicBezTo>
                  <a:pt x="157" y="31"/>
                  <a:pt x="159" y="34"/>
                  <a:pt x="161" y="35"/>
                </a:cubicBezTo>
                <a:cubicBezTo>
                  <a:pt x="163" y="37"/>
                  <a:pt x="166" y="39"/>
                  <a:pt x="167" y="39"/>
                </a:cubicBezTo>
                <a:cubicBezTo>
                  <a:pt x="169" y="42"/>
                  <a:pt x="172" y="46"/>
                  <a:pt x="175" y="51"/>
                </a:cubicBezTo>
                <a:cubicBezTo>
                  <a:pt x="178" y="55"/>
                  <a:pt x="180" y="60"/>
                  <a:pt x="181" y="63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1" y="66"/>
                  <a:pt x="182" y="65"/>
                  <a:pt x="182" y="70"/>
                </a:cubicBezTo>
                <a:cubicBezTo>
                  <a:pt x="182" y="69"/>
                  <a:pt x="182" y="68"/>
                  <a:pt x="181" y="68"/>
                </a:cubicBezTo>
                <a:cubicBezTo>
                  <a:pt x="181" y="69"/>
                  <a:pt x="182" y="76"/>
                  <a:pt x="183" y="71"/>
                </a:cubicBezTo>
                <a:cubicBezTo>
                  <a:pt x="183" y="77"/>
                  <a:pt x="184" y="80"/>
                  <a:pt x="186" y="84"/>
                </a:cubicBezTo>
                <a:cubicBezTo>
                  <a:pt x="185" y="84"/>
                  <a:pt x="185" y="83"/>
                  <a:pt x="184" y="83"/>
                </a:cubicBezTo>
                <a:cubicBezTo>
                  <a:pt x="184" y="85"/>
                  <a:pt x="185" y="84"/>
                  <a:pt x="185" y="85"/>
                </a:cubicBezTo>
                <a:cubicBezTo>
                  <a:pt x="183" y="88"/>
                  <a:pt x="185" y="91"/>
                  <a:pt x="184" y="94"/>
                </a:cubicBezTo>
                <a:cubicBezTo>
                  <a:pt x="185" y="94"/>
                  <a:pt x="186" y="93"/>
                  <a:pt x="186" y="94"/>
                </a:cubicBezTo>
                <a:cubicBezTo>
                  <a:pt x="186" y="95"/>
                  <a:pt x="184" y="94"/>
                  <a:pt x="184" y="95"/>
                </a:cubicBezTo>
                <a:cubicBezTo>
                  <a:pt x="185" y="101"/>
                  <a:pt x="183" y="106"/>
                  <a:pt x="181" y="110"/>
                </a:cubicBezTo>
                <a:cubicBezTo>
                  <a:pt x="179" y="113"/>
                  <a:pt x="177" y="116"/>
                  <a:pt x="177" y="119"/>
                </a:cubicBezTo>
                <a:cubicBezTo>
                  <a:pt x="174" y="120"/>
                  <a:pt x="172" y="123"/>
                  <a:pt x="169" y="126"/>
                </a:cubicBezTo>
                <a:cubicBezTo>
                  <a:pt x="165" y="129"/>
                  <a:pt x="161" y="131"/>
                  <a:pt x="158" y="129"/>
                </a:cubicBezTo>
                <a:cubicBezTo>
                  <a:pt x="159" y="131"/>
                  <a:pt x="156" y="132"/>
                  <a:pt x="154" y="132"/>
                </a:cubicBezTo>
                <a:cubicBezTo>
                  <a:pt x="152" y="133"/>
                  <a:pt x="151" y="133"/>
                  <a:pt x="153" y="135"/>
                </a:cubicBezTo>
                <a:cubicBezTo>
                  <a:pt x="152" y="135"/>
                  <a:pt x="151" y="135"/>
                  <a:pt x="150" y="134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49" y="146"/>
                  <a:pt x="150" y="148"/>
                  <a:pt x="152" y="147"/>
                </a:cubicBezTo>
                <a:cubicBezTo>
                  <a:pt x="151" y="148"/>
                  <a:pt x="149" y="149"/>
                  <a:pt x="151" y="149"/>
                </a:cubicBezTo>
                <a:cubicBezTo>
                  <a:pt x="152" y="151"/>
                  <a:pt x="151" y="147"/>
                  <a:pt x="152" y="148"/>
                </a:cubicBezTo>
                <a:cubicBezTo>
                  <a:pt x="152" y="149"/>
                  <a:pt x="153" y="149"/>
                  <a:pt x="154" y="149"/>
                </a:cubicBezTo>
                <a:cubicBezTo>
                  <a:pt x="152" y="150"/>
                  <a:pt x="156" y="151"/>
                  <a:pt x="155" y="153"/>
                </a:cubicBezTo>
                <a:cubicBezTo>
                  <a:pt x="156" y="153"/>
                  <a:pt x="156" y="151"/>
                  <a:pt x="157" y="152"/>
                </a:cubicBezTo>
                <a:cubicBezTo>
                  <a:pt x="158" y="153"/>
                  <a:pt x="157" y="156"/>
                  <a:pt x="159" y="155"/>
                </a:cubicBezTo>
                <a:cubicBezTo>
                  <a:pt x="159" y="158"/>
                  <a:pt x="159" y="159"/>
                  <a:pt x="160" y="160"/>
                </a:cubicBezTo>
                <a:cubicBezTo>
                  <a:pt x="160" y="161"/>
                  <a:pt x="161" y="162"/>
                  <a:pt x="163" y="162"/>
                </a:cubicBezTo>
                <a:cubicBezTo>
                  <a:pt x="162" y="163"/>
                  <a:pt x="161" y="163"/>
                  <a:pt x="161" y="164"/>
                </a:cubicBezTo>
                <a:cubicBezTo>
                  <a:pt x="163" y="164"/>
                  <a:pt x="163" y="166"/>
                  <a:pt x="163" y="167"/>
                </a:cubicBezTo>
                <a:cubicBezTo>
                  <a:pt x="163" y="168"/>
                  <a:pt x="162" y="170"/>
                  <a:pt x="163" y="170"/>
                </a:cubicBezTo>
                <a:cubicBezTo>
                  <a:pt x="164" y="170"/>
                  <a:pt x="163" y="169"/>
                  <a:pt x="164" y="169"/>
                </a:cubicBezTo>
                <a:cubicBezTo>
                  <a:pt x="164" y="170"/>
                  <a:pt x="165" y="171"/>
                  <a:pt x="166" y="172"/>
                </a:cubicBezTo>
                <a:cubicBezTo>
                  <a:pt x="165" y="173"/>
                  <a:pt x="164" y="172"/>
                  <a:pt x="163" y="172"/>
                </a:cubicBezTo>
                <a:cubicBezTo>
                  <a:pt x="163" y="176"/>
                  <a:pt x="168" y="172"/>
                  <a:pt x="165" y="175"/>
                </a:cubicBezTo>
                <a:cubicBezTo>
                  <a:pt x="165" y="176"/>
                  <a:pt x="166" y="176"/>
                  <a:pt x="166" y="177"/>
                </a:cubicBezTo>
                <a:cubicBezTo>
                  <a:pt x="167" y="177"/>
                  <a:pt x="169" y="176"/>
                  <a:pt x="170" y="177"/>
                </a:cubicBezTo>
                <a:cubicBezTo>
                  <a:pt x="169" y="177"/>
                  <a:pt x="169" y="178"/>
                  <a:pt x="169" y="178"/>
                </a:cubicBezTo>
                <a:cubicBezTo>
                  <a:pt x="167" y="178"/>
                  <a:pt x="166" y="178"/>
                  <a:pt x="165" y="179"/>
                </a:cubicBezTo>
                <a:cubicBezTo>
                  <a:pt x="166" y="179"/>
                  <a:pt x="167" y="179"/>
                  <a:pt x="167" y="180"/>
                </a:cubicBezTo>
                <a:cubicBezTo>
                  <a:pt x="165" y="180"/>
                  <a:pt x="165" y="182"/>
                  <a:pt x="165" y="183"/>
                </a:cubicBezTo>
                <a:cubicBezTo>
                  <a:pt x="166" y="185"/>
                  <a:pt x="167" y="182"/>
                  <a:pt x="168" y="183"/>
                </a:cubicBezTo>
                <a:cubicBezTo>
                  <a:pt x="167" y="184"/>
                  <a:pt x="167" y="186"/>
                  <a:pt x="166" y="185"/>
                </a:cubicBezTo>
                <a:cubicBezTo>
                  <a:pt x="167" y="187"/>
                  <a:pt x="166" y="187"/>
                  <a:pt x="167" y="189"/>
                </a:cubicBezTo>
                <a:cubicBezTo>
                  <a:pt x="165" y="190"/>
                  <a:pt x="168" y="193"/>
                  <a:pt x="165" y="193"/>
                </a:cubicBezTo>
                <a:cubicBezTo>
                  <a:pt x="168" y="195"/>
                  <a:pt x="164" y="196"/>
                  <a:pt x="167" y="198"/>
                </a:cubicBezTo>
                <a:cubicBezTo>
                  <a:pt x="166" y="197"/>
                  <a:pt x="165" y="197"/>
                  <a:pt x="165" y="198"/>
                </a:cubicBezTo>
                <a:cubicBezTo>
                  <a:pt x="165" y="198"/>
                  <a:pt x="166" y="198"/>
                  <a:pt x="166" y="199"/>
                </a:cubicBezTo>
                <a:cubicBezTo>
                  <a:pt x="165" y="199"/>
                  <a:pt x="164" y="199"/>
                  <a:pt x="164" y="200"/>
                </a:cubicBezTo>
                <a:cubicBezTo>
                  <a:pt x="165" y="200"/>
                  <a:pt x="164" y="200"/>
                  <a:pt x="164" y="201"/>
                </a:cubicBezTo>
                <a:cubicBezTo>
                  <a:pt x="168" y="203"/>
                  <a:pt x="163" y="204"/>
                  <a:pt x="163" y="207"/>
                </a:cubicBezTo>
                <a:cubicBezTo>
                  <a:pt x="164" y="207"/>
                  <a:pt x="165" y="207"/>
                  <a:pt x="164" y="208"/>
                </a:cubicBezTo>
                <a:cubicBezTo>
                  <a:pt x="162" y="207"/>
                  <a:pt x="163" y="209"/>
                  <a:pt x="164" y="210"/>
                </a:cubicBezTo>
                <a:cubicBezTo>
                  <a:pt x="163" y="210"/>
                  <a:pt x="162" y="212"/>
                  <a:pt x="161" y="212"/>
                </a:cubicBezTo>
                <a:cubicBezTo>
                  <a:pt x="161" y="214"/>
                  <a:pt x="161" y="215"/>
                  <a:pt x="161" y="216"/>
                </a:cubicBezTo>
                <a:cubicBezTo>
                  <a:pt x="161" y="217"/>
                  <a:pt x="160" y="217"/>
                  <a:pt x="160" y="218"/>
                </a:cubicBezTo>
                <a:cubicBezTo>
                  <a:pt x="160" y="218"/>
                  <a:pt x="160" y="218"/>
                  <a:pt x="160" y="218"/>
                </a:cubicBezTo>
                <a:cubicBezTo>
                  <a:pt x="160" y="218"/>
                  <a:pt x="160" y="218"/>
                  <a:pt x="160" y="218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9" y="219"/>
                  <a:pt x="159" y="219"/>
                  <a:pt x="159" y="219"/>
                </a:cubicBezTo>
                <a:cubicBezTo>
                  <a:pt x="159" y="220"/>
                  <a:pt x="158" y="221"/>
                  <a:pt x="158" y="223"/>
                </a:cubicBezTo>
                <a:cubicBezTo>
                  <a:pt x="157" y="224"/>
                  <a:pt x="157" y="225"/>
                  <a:pt x="157" y="226"/>
                </a:cubicBezTo>
                <a:cubicBezTo>
                  <a:pt x="155" y="225"/>
                  <a:pt x="155" y="225"/>
                  <a:pt x="155" y="225"/>
                </a:cubicBezTo>
                <a:cubicBezTo>
                  <a:pt x="155" y="227"/>
                  <a:pt x="153" y="227"/>
                  <a:pt x="154" y="230"/>
                </a:cubicBezTo>
                <a:cubicBezTo>
                  <a:pt x="152" y="228"/>
                  <a:pt x="151" y="230"/>
                  <a:pt x="151" y="231"/>
                </a:cubicBezTo>
                <a:cubicBezTo>
                  <a:pt x="150" y="232"/>
                  <a:pt x="150" y="234"/>
                  <a:pt x="149" y="232"/>
                </a:cubicBezTo>
                <a:cubicBezTo>
                  <a:pt x="147" y="233"/>
                  <a:pt x="151" y="234"/>
                  <a:pt x="149" y="235"/>
                </a:cubicBezTo>
                <a:cubicBezTo>
                  <a:pt x="149" y="235"/>
                  <a:pt x="149" y="234"/>
                  <a:pt x="149" y="233"/>
                </a:cubicBezTo>
                <a:cubicBezTo>
                  <a:pt x="141" y="238"/>
                  <a:pt x="140" y="241"/>
                  <a:pt x="135" y="240"/>
                </a:cubicBezTo>
                <a:cubicBezTo>
                  <a:pt x="134" y="242"/>
                  <a:pt x="133" y="242"/>
                  <a:pt x="132" y="243"/>
                </a:cubicBezTo>
                <a:cubicBezTo>
                  <a:pt x="130" y="244"/>
                  <a:pt x="128" y="244"/>
                  <a:pt x="128" y="245"/>
                </a:cubicBezTo>
                <a:cubicBezTo>
                  <a:pt x="129" y="244"/>
                  <a:pt x="127" y="244"/>
                  <a:pt x="125" y="244"/>
                </a:cubicBezTo>
                <a:cubicBezTo>
                  <a:pt x="124" y="246"/>
                  <a:pt x="125" y="247"/>
                  <a:pt x="124" y="249"/>
                </a:cubicBezTo>
                <a:cubicBezTo>
                  <a:pt x="123" y="246"/>
                  <a:pt x="125" y="246"/>
                  <a:pt x="124" y="244"/>
                </a:cubicBezTo>
                <a:cubicBezTo>
                  <a:pt x="120" y="245"/>
                  <a:pt x="121" y="244"/>
                  <a:pt x="119" y="243"/>
                </a:cubicBezTo>
                <a:cubicBezTo>
                  <a:pt x="119" y="244"/>
                  <a:pt x="118" y="244"/>
                  <a:pt x="117" y="244"/>
                </a:cubicBezTo>
                <a:cubicBezTo>
                  <a:pt x="116" y="245"/>
                  <a:pt x="118" y="246"/>
                  <a:pt x="117" y="246"/>
                </a:cubicBezTo>
                <a:cubicBezTo>
                  <a:pt x="117" y="244"/>
                  <a:pt x="115" y="248"/>
                  <a:pt x="115" y="246"/>
                </a:cubicBezTo>
                <a:cubicBezTo>
                  <a:pt x="116" y="246"/>
                  <a:pt x="116" y="245"/>
                  <a:pt x="116" y="244"/>
                </a:cubicBezTo>
                <a:cubicBezTo>
                  <a:pt x="115" y="246"/>
                  <a:pt x="115" y="244"/>
                  <a:pt x="114" y="244"/>
                </a:cubicBezTo>
                <a:cubicBezTo>
                  <a:pt x="114" y="246"/>
                  <a:pt x="115" y="246"/>
                  <a:pt x="114" y="246"/>
                </a:cubicBezTo>
                <a:cubicBezTo>
                  <a:pt x="113" y="246"/>
                  <a:pt x="112" y="247"/>
                  <a:pt x="113" y="245"/>
                </a:cubicBezTo>
                <a:cubicBezTo>
                  <a:pt x="111" y="244"/>
                  <a:pt x="109" y="245"/>
                  <a:pt x="108" y="246"/>
                </a:cubicBezTo>
                <a:cubicBezTo>
                  <a:pt x="107" y="246"/>
                  <a:pt x="108" y="245"/>
                  <a:pt x="107" y="244"/>
                </a:cubicBezTo>
                <a:cubicBezTo>
                  <a:pt x="106" y="244"/>
                  <a:pt x="104" y="244"/>
                  <a:pt x="103" y="245"/>
                </a:cubicBezTo>
                <a:cubicBezTo>
                  <a:pt x="101" y="245"/>
                  <a:pt x="100" y="245"/>
                  <a:pt x="100" y="244"/>
                </a:cubicBezTo>
                <a:cubicBezTo>
                  <a:pt x="98" y="243"/>
                  <a:pt x="99" y="245"/>
                  <a:pt x="98" y="245"/>
                </a:cubicBezTo>
                <a:cubicBezTo>
                  <a:pt x="97" y="244"/>
                  <a:pt x="89" y="240"/>
                  <a:pt x="90" y="243"/>
                </a:cubicBezTo>
                <a:cubicBezTo>
                  <a:pt x="87" y="244"/>
                  <a:pt x="88" y="240"/>
                  <a:pt x="86" y="242"/>
                </a:cubicBezTo>
                <a:cubicBezTo>
                  <a:pt x="88" y="242"/>
                  <a:pt x="85" y="242"/>
                  <a:pt x="86" y="244"/>
                </a:cubicBezTo>
                <a:cubicBezTo>
                  <a:pt x="86" y="243"/>
                  <a:pt x="83" y="245"/>
                  <a:pt x="84" y="244"/>
                </a:cubicBezTo>
                <a:cubicBezTo>
                  <a:pt x="87" y="244"/>
                  <a:pt x="85" y="242"/>
                  <a:pt x="87" y="240"/>
                </a:cubicBezTo>
                <a:cubicBezTo>
                  <a:pt x="83" y="241"/>
                  <a:pt x="81" y="239"/>
                  <a:pt x="79" y="240"/>
                </a:cubicBezTo>
                <a:cubicBezTo>
                  <a:pt x="77" y="238"/>
                  <a:pt x="76" y="238"/>
                  <a:pt x="73" y="235"/>
                </a:cubicBezTo>
                <a:cubicBezTo>
                  <a:pt x="72" y="235"/>
                  <a:pt x="73" y="237"/>
                  <a:pt x="72" y="237"/>
                </a:cubicBezTo>
                <a:cubicBezTo>
                  <a:pt x="70" y="236"/>
                  <a:pt x="72" y="235"/>
                  <a:pt x="71" y="234"/>
                </a:cubicBezTo>
                <a:cubicBezTo>
                  <a:pt x="70" y="234"/>
                  <a:pt x="69" y="233"/>
                  <a:pt x="68" y="232"/>
                </a:cubicBezTo>
                <a:cubicBezTo>
                  <a:pt x="67" y="235"/>
                  <a:pt x="70" y="233"/>
                  <a:pt x="69" y="234"/>
                </a:cubicBezTo>
                <a:cubicBezTo>
                  <a:pt x="67" y="234"/>
                  <a:pt x="66" y="229"/>
                  <a:pt x="62" y="230"/>
                </a:cubicBezTo>
                <a:cubicBezTo>
                  <a:pt x="59" y="226"/>
                  <a:pt x="55" y="225"/>
                  <a:pt x="49" y="222"/>
                </a:cubicBezTo>
                <a:cubicBezTo>
                  <a:pt x="49" y="221"/>
                  <a:pt x="52" y="222"/>
                  <a:pt x="51" y="221"/>
                </a:cubicBezTo>
                <a:cubicBezTo>
                  <a:pt x="49" y="221"/>
                  <a:pt x="49" y="221"/>
                  <a:pt x="48" y="221"/>
                </a:cubicBezTo>
                <a:cubicBezTo>
                  <a:pt x="48" y="220"/>
                  <a:pt x="47" y="220"/>
                  <a:pt x="48" y="219"/>
                </a:cubicBezTo>
                <a:cubicBezTo>
                  <a:pt x="46" y="218"/>
                  <a:pt x="45" y="217"/>
                  <a:pt x="43" y="217"/>
                </a:cubicBezTo>
                <a:cubicBezTo>
                  <a:pt x="43" y="215"/>
                  <a:pt x="40" y="215"/>
                  <a:pt x="37" y="214"/>
                </a:cubicBezTo>
                <a:cubicBezTo>
                  <a:pt x="39" y="211"/>
                  <a:pt x="36" y="211"/>
                  <a:pt x="33" y="210"/>
                </a:cubicBezTo>
                <a:cubicBezTo>
                  <a:pt x="34" y="208"/>
                  <a:pt x="32" y="209"/>
                  <a:pt x="33" y="207"/>
                </a:cubicBezTo>
                <a:cubicBezTo>
                  <a:pt x="30" y="209"/>
                  <a:pt x="30" y="204"/>
                  <a:pt x="28" y="203"/>
                </a:cubicBezTo>
                <a:cubicBezTo>
                  <a:pt x="27" y="204"/>
                  <a:pt x="23" y="203"/>
                  <a:pt x="26" y="202"/>
                </a:cubicBezTo>
                <a:cubicBezTo>
                  <a:pt x="25" y="201"/>
                  <a:pt x="25" y="201"/>
                  <a:pt x="24" y="200"/>
                </a:cubicBezTo>
                <a:cubicBezTo>
                  <a:pt x="23" y="199"/>
                  <a:pt x="22" y="199"/>
                  <a:pt x="22" y="198"/>
                </a:cubicBezTo>
                <a:cubicBezTo>
                  <a:pt x="20" y="197"/>
                  <a:pt x="19" y="197"/>
                  <a:pt x="17" y="198"/>
                </a:cubicBezTo>
                <a:cubicBezTo>
                  <a:pt x="21" y="195"/>
                  <a:pt x="14" y="195"/>
                  <a:pt x="15" y="193"/>
                </a:cubicBezTo>
                <a:cubicBezTo>
                  <a:pt x="14" y="194"/>
                  <a:pt x="13" y="193"/>
                  <a:pt x="12" y="192"/>
                </a:cubicBezTo>
                <a:cubicBezTo>
                  <a:pt x="11" y="191"/>
                  <a:pt x="11" y="190"/>
                  <a:pt x="11" y="190"/>
                </a:cubicBezTo>
                <a:cubicBezTo>
                  <a:pt x="10" y="189"/>
                  <a:pt x="10" y="188"/>
                  <a:pt x="10" y="187"/>
                </a:cubicBezTo>
                <a:cubicBezTo>
                  <a:pt x="9" y="188"/>
                  <a:pt x="8" y="188"/>
                  <a:pt x="8" y="187"/>
                </a:cubicBezTo>
                <a:cubicBezTo>
                  <a:pt x="8" y="187"/>
                  <a:pt x="9" y="187"/>
                  <a:pt x="9" y="187"/>
                </a:cubicBezTo>
                <a:cubicBezTo>
                  <a:pt x="9" y="185"/>
                  <a:pt x="9" y="184"/>
                  <a:pt x="10" y="182"/>
                </a:cubicBezTo>
                <a:cubicBezTo>
                  <a:pt x="11" y="181"/>
                  <a:pt x="12" y="179"/>
                  <a:pt x="14" y="177"/>
                </a:cubicBezTo>
                <a:cubicBezTo>
                  <a:pt x="15" y="176"/>
                  <a:pt x="15" y="176"/>
                  <a:pt x="16" y="175"/>
                </a:cubicBezTo>
                <a:cubicBezTo>
                  <a:pt x="17" y="176"/>
                  <a:pt x="17" y="177"/>
                  <a:pt x="18" y="178"/>
                </a:cubicBezTo>
                <a:cubicBezTo>
                  <a:pt x="19" y="179"/>
                  <a:pt x="19" y="181"/>
                  <a:pt x="21" y="182"/>
                </a:cubicBezTo>
                <a:cubicBezTo>
                  <a:pt x="17" y="185"/>
                  <a:pt x="22" y="185"/>
                  <a:pt x="22" y="187"/>
                </a:cubicBezTo>
                <a:cubicBezTo>
                  <a:pt x="23" y="186"/>
                  <a:pt x="24" y="186"/>
                  <a:pt x="24" y="186"/>
                </a:cubicBezTo>
                <a:cubicBezTo>
                  <a:pt x="25" y="187"/>
                  <a:pt x="24" y="187"/>
                  <a:pt x="24" y="189"/>
                </a:cubicBezTo>
                <a:cubicBezTo>
                  <a:pt x="23" y="189"/>
                  <a:pt x="23" y="190"/>
                  <a:pt x="23" y="190"/>
                </a:cubicBezTo>
                <a:cubicBezTo>
                  <a:pt x="23" y="190"/>
                  <a:pt x="24" y="191"/>
                  <a:pt x="24" y="191"/>
                </a:cubicBezTo>
                <a:cubicBezTo>
                  <a:pt x="23" y="190"/>
                  <a:pt x="26" y="188"/>
                  <a:pt x="26" y="189"/>
                </a:cubicBezTo>
                <a:cubicBezTo>
                  <a:pt x="24" y="189"/>
                  <a:pt x="25" y="191"/>
                  <a:pt x="24" y="192"/>
                </a:cubicBezTo>
                <a:cubicBezTo>
                  <a:pt x="25" y="191"/>
                  <a:pt x="24" y="193"/>
                  <a:pt x="25" y="194"/>
                </a:cubicBezTo>
                <a:cubicBezTo>
                  <a:pt x="26" y="192"/>
                  <a:pt x="28" y="193"/>
                  <a:pt x="27" y="194"/>
                </a:cubicBezTo>
                <a:cubicBezTo>
                  <a:pt x="26" y="195"/>
                  <a:pt x="28" y="193"/>
                  <a:pt x="26" y="194"/>
                </a:cubicBezTo>
                <a:cubicBezTo>
                  <a:pt x="27" y="196"/>
                  <a:pt x="28" y="195"/>
                  <a:pt x="30" y="194"/>
                </a:cubicBezTo>
                <a:cubicBezTo>
                  <a:pt x="27" y="194"/>
                  <a:pt x="29" y="192"/>
                  <a:pt x="26" y="192"/>
                </a:cubicBezTo>
                <a:cubicBezTo>
                  <a:pt x="29" y="191"/>
                  <a:pt x="26" y="191"/>
                  <a:pt x="25" y="191"/>
                </a:cubicBezTo>
                <a:cubicBezTo>
                  <a:pt x="27" y="190"/>
                  <a:pt x="25" y="190"/>
                  <a:pt x="27" y="189"/>
                </a:cubicBezTo>
                <a:cubicBezTo>
                  <a:pt x="29" y="191"/>
                  <a:pt x="33" y="195"/>
                  <a:pt x="36" y="198"/>
                </a:cubicBezTo>
                <a:cubicBezTo>
                  <a:pt x="40" y="201"/>
                  <a:pt x="43" y="204"/>
                  <a:pt x="45" y="208"/>
                </a:cubicBezTo>
                <a:cubicBezTo>
                  <a:pt x="48" y="206"/>
                  <a:pt x="47" y="209"/>
                  <a:pt x="49" y="208"/>
                </a:cubicBezTo>
                <a:cubicBezTo>
                  <a:pt x="49" y="209"/>
                  <a:pt x="49" y="210"/>
                  <a:pt x="48" y="211"/>
                </a:cubicBezTo>
                <a:cubicBezTo>
                  <a:pt x="48" y="210"/>
                  <a:pt x="48" y="209"/>
                  <a:pt x="47" y="210"/>
                </a:cubicBezTo>
                <a:cubicBezTo>
                  <a:pt x="49" y="211"/>
                  <a:pt x="47" y="212"/>
                  <a:pt x="48" y="214"/>
                </a:cubicBezTo>
                <a:cubicBezTo>
                  <a:pt x="49" y="213"/>
                  <a:pt x="48" y="213"/>
                  <a:pt x="49" y="212"/>
                </a:cubicBezTo>
                <a:cubicBezTo>
                  <a:pt x="49" y="212"/>
                  <a:pt x="50" y="212"/>
                  <a:pt x="50" y="212"/>
                </a:cubicBezTo>
                <a:cubicBezTo>
                  <a:pt x="50" y="213"/>
                  <a:pt x="52" y="214"/>
                  <a:pt x="56" y="213"/>
                </a:cubicBezTo>
                <a:cubicBezTo>
                  <a:pt x="55" y="214"/>
                  <a:pt x="56" y="214"/>
                  <a:pt x="55" y="215"/>
                </a:cubicBezTo>
                <a:cubicBezTo>
                  <a:pt x="55" y="215"/>
                  <a:pt x="55" y="214"/>
                  <a:pt x="54" y="215"/>
                </a:cubicBezTo>
                <a:cubicBezTo>
                  <a:pt x="56" y="216"/>
                  <a:pt x="56" y="213"/>
                  <a:pt x="57" y="213"/>
                </a:cubicBezTo>
                <a:cubicBezTo>
                  <a:pt x="57" y="215"/>
                  <a:pt x="55" y="215"/>
                  <a:pt x="55" y="216"/>
                </a:cubicBezTo>
                <a:cubicBezTo>
                  <a:pt x="56" y="216"/>
                  <a:pt x="57" y="214"/>
                  <a:pt x="58" y="214"/>
                </a:cubicBezTo>
                <a:cubicBezTo>
                  <a:pt x="57" y="216"/>
                  <a:pt x="57" y="217"/>
                  <a:pt x="58" y="219"/>
                </a:cubicBezTo>
                <a:cubicBezTo>
                  <a:pt x="59" y="218"/>
                  <a:pt x="58" y="221"/>
                  <a:pt x="59" y="219"/>
                </a:cubicBezTo>
                <a:cubicBezTo>
                  <a:pt x="61" y="223"/>
                  <a:pt x="65" y="216"/>
                  <a:pt x="66" y="219"/>
                </a:cubicBezTo>
                <a:cubicBezTo>
                  <a:pt x="65" y="221"/>
                  <a:pt x="65" y="218"/>
                  <a:pt x="64" y="220"/>
                </a:cubicBezTo>
                <a:cubicBezTo>
                  <a:pt x="65" y="221"/>
                  <a:pt x="66" y="221"/>
                  <a:pt x="67" y="220"/>
                </a:cubicBezTo>
                <a:cubicBezTo>
                  <a:pt x="67" y="221"/>
                  <a:pt x="67" y="222"/>
                  <a:pt x="67" y="222"/>
                </a:cubicBezTo>
                <a:cubicBezTo>
                  <a:pt x="69" y="221"/>
                  <a:pt x="70" y="224"/>
                  <a:pt x="72" y="221"/>
                </a:cubicBezTo>
                <a:cubicBezTo>
                  <a:pt x="72" y="221"/>
                  <a:pt x="72" y="222"/>
                  <a:pt x="73" y="221"/>
                </a:cubicBezTo>
                <a:cubicBezTo>
                  <a:pt x="73" y="221"/>
                  <a:pt x="73" y="221"/>
                  <a:pt x="73" y="221"/>
                </a:cubicBezTo>
                <a:cubicBezTo>
                  <a:pt x="73" y="221"/>
                  <a:pt x="73" y="222"/>
                  <a:pt x="73" y="223"/>
                </a:cubicBezTo>
                <a:cubicBezTo>
                  <a:pt x="74" y="223"/>
                  <a:pt x="75" y="225"/>
                  <a:pt x="76" y="224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76" y="222"/>
                  <a:pt x="75" y="222"/>
                  <a:pt x="76" y="222"/>
                </a:cubicBezTo>
                <a:cubicBezTo>
                  <a:pt x="75" y="221"/>
                  <a:pt x="75" y="222"/>
                  <a:pt x="74" y="223"/>
                </a:cubicBezTo>
                <a:cubicBezTo>
                  <a:pt x="74" y="222"/>
                  <a:pt x="75" y="221"/>
                  <a:pt x="75" y="221"/>
                </a:cubicBezTo>
                <a:cubicBezTo>
                  <a:pt x="76" y="223"/>
                  <a:pt x="78" y="219"/>
                  <a:pt x="79" y="223"/>
                </a:cubicBezTo>
                <a:cubicBezTo>
                  <a:pt x="79" y="221"/>
                  <a:pt x="81" y="220"/>
                  <a:pt x="79" y="219"/>
                </a:cubicBezTo>
                <a:cubicBezTo>
                  <a:pt x="78" y="222"/>
                  <a:pt x="80" y="219"/>
                  <a:pt x="79" y="221"/>
                </a:cubicBezTo>
                <a:cubicBezTo>
                  <a:pt x="79" y="220"/>
                  <a:pt x="79" y="221"/>
                  <a:pt x="79" y="221"/>
                </a:cubicBezTo>
                <a:cubicBezTo>
                  <a:pt x="78" y="220"/>
                  <a:pt x="78" y="220"/>
                  <a:pt x="77" y="219"/>
                </a:cubicBezTo>
                <a:cubicBezTo>
                  <a:pt x="80" y="218"/>
                  <a:pt x="82" y="219"/>
                  <a:pt x="85" y="219"/>
                </a:cubicBezTo>
                <a:cubicBezTo>
                  <a:pt x="84" y="223"/>
                  <a:pt x="87" y="220"/>
                  <a:pt x="87" y="222"/>
                </a:cubicBezTo>
                <a:cubicBezTo>
                  <a:pt x="86" y="222"/>
                  <a:pt x="86" y="223"/>
                  <a:pt x="85" y="223"/>
                </a:cubicBezTo>
                <a:cubicBezTo>
                  <a:pt x="86" y="223"/>
                  <a:pt x="86" y="224"/>
                  <a:pt x="86" y="225"/>
                </a:cubicBezTo>
                <a:cubicBezTo>
                  <a:pt x="86" y="224"/>
                  <a:pt x="87" y="225"/>
                  <a:pt x="87" y="224"/>
                </a:cubicBezTo>
                <a:cubicBezTo>
                  <a:pt x="84" y="223"/>
                  <a:pt x="89" y="221"/>
                  <a:pt x="88" y="220"/>
                </a:cubicBezTo>
                <a:cubicBezTo>
                  <a:pt x="90" y="222"/>
                  <a:pt x="89" y="221"/>
                  <a:pt x="90" y="219"/>
                </a:cubicBezTo>
                <a:cubicBezTo>
                  <a:pt x="91" y="222"/>
                  <a:pt x="92" y="218"/>
                  <a:pt x="92" y="221"/>
                </a:cubicBezTo>
                <a:cubicBezTo>
                  <a:pt x="92" y="220"/>
                  <a:pt x="91" y="220"/>
                  <a:pt x="90" y="221"/>
                </a:cubicBezTo>
                <a:cubicBezTo>
                  <a:pt x="92" y="223"/>
                  <a:pt x="94" y="221"/>
                  <a:pt x="94" y="219"/>
                </a:cubicBezTo>
                <a:cubicBezTo>
                  <a:pt x="95" y="220"/>
                  <a:pt x="93" y="221"/>
                  <a:pt x="94" y="222"/>
                </a:cubicBezTo>
                <a:cubicBezTo>
                  <a:pt x="96" y="219"/>
                  <a:pt x="98" y="219"/>
                  <a:pt x="101" y="219"/>
                </a:cubicBezTo>
                <a:cubicBezTo>
                  <a:pt x="101" y="218"/>
                  <a:pt x="100" y="216"/>
                  <a:pt x="101" y="216"/>
                </a:cubicBezTo>
                <a:cubicBezTo>
                  <a:pt x="101" y="216"/>
                  <a:pt x="101" y="216"/>
                  <a:pt x="101" y="217"/>
                </a:cubicBezTo>
                <a:cubicBezTo>
                  <a:pt x="101" y="217"/>
                  <a:pt x="100" y="216"/>
                  <a:pt x="101" y="218"/>
                </a:cubicBezTo>
                <a:cubicBezTo>
                  <a:pt x="101" y="217"/>
                  <a:pt x="103" y="220"/>
                  <a:pt x="103" y="219"/>
                </a:cubicBezTo>
                <a:cubicBezTo>
                  <a:pt x="102" y="218"/>
                  <a:pt x="104" y="218"/>
                  <a:pt x="104" y="218"/>
                </a:cubicBezTo>
                <a:cubicBezTo>
                  <a:pt x="104" y="217"/>
                  <a:pt x="103" y="216"/>
                  <a:pt x="104" y="215"/>
                </a:cubicBezTo>
                <a:cubicBezTo>
                  <a:pt x="105" y="218"/>
                  <a:pt x="104" y="215"/>
                  <a:pt x="104" y="215"/>
                </a:cubicBezTo>
                <a:cubicBezTo>
                  <a:pt x="105" y="216"/>
                  <a:pt x="105" y="216"/>
                  <a:pt x="106" y="217"/>
                </a:cubicBezTo>
                <a:cubicBezTo>
                  <a:pt x="105" y="215"/>
                  <a:pt x="107" y="216"/>
                  <a:pt x="107" y="216"/>
                </a:cubicBezTo>
                <a:cubicBezTo>
                  <a:pt x="105" y="214"/>
                  <a:pt x="108" y="215"/>
                  <a:pt x="107" y="214"/>
                </a:cubicBezTo>
                <a:cubicBezTo>
                  <a:pt x="107" y="214"/>
                  <a:pt x="106" y="213"/>
                  <a:pt x="107" y="212"/>
                </a:cubicBezTo>
                <a:cubicBezTo>
                  <a:pt x="108" y="213"/>
                  <a:pt x="109" y="217"/>
                  <a:pt x="110" y="216"/>
                </a:cubicBezTo>
                <a:cubicBezTo>
                  <a:pt x="110" y="215"/>
                  <a:pt x="110" y="216"/>
                  <a:pt x="111" y="214"/>
                </a:cubicBezTo>
                <a:cubicBezTo>
                  <a:pt x="112" y="215"/>
                  <a:pt x="112" y="216"/>
                  <a:pt x="112" y="216"/>
                </a:cubicBezTo>
                <a:cubicBezTo>
                  <a:pt x="113" y="215"/>
                  <a:pt x="114" y="214"/>
                  <a:pt x="114" y="212"/>
                </a:cubicBezTo>
                <a:cubicBezTo>
                  <a:pt x="116" y="212"/>
                  <a:pt x="118" y="212"/>
                  <a:pt x="119" y="211"/>
                </a:cubicBezTo>
                <a:cubicBezTo>
                  <a:pt x="118" y="210"/>
                  <a:pt x="119" y="209"/>
                  <a:pt x="121" y="208"/>
                </a:cubicBezTo>
                <a:cubicBezTo>
                  <a:pt x="123" y="207"/>
                  <a:pt x="124" y="206"/>
                  <a:pt x="123" y="205"/>
                </a:cubicBezTo>
                <a:cubicBezTo>
                  <a:pt x="123" y="204"/>
                  <a:pt x="124" y="204"/>
                  <a:pt x="124" y="205"/>
                </a:cubicBezTo>
                <a:cubicBezTo>
                  <a:pt x="124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6" y="205"/>
                  <a:pt x="126" y="205"/>
                  <a:pt x="126" y="205"/>
                </a:cubicBezTo>
                <a:cubicBezTo>
                  <a:pt x="125" y="204"/>
                  <a:pt x="125" y="204"/>
                  <a:pt x="125" y="203"/>
                </a:cubicBezTo>
                <a:cubicBezTo>
                  <a:pt x="127" y="205"/>
                  <a:pt x="124" y="201"/>
                  <a:pt x="127" y="203"/>
                </a:cubicBezTo>
                <a:cubicBezTo>
                  <a:pt x="124" y="201"/>
                  <a:pt x="127" y="201"/>
                  <a:pt x="124" y="200"/>
                </a:cubicBezTo>
                <a:cubicBezTo>
                  <a:pt x="124" y="199"/>
                  <a:pt x="125" y="199"/>
                  <a:pt x="124" y="199"/>
                </a:cubicBezTo>
                <a:cubicBezTo>
                  <a:pt x="126" y="199"/>
                  <a:pt x="126" y="201"/>
                  <a:pt x="127" y="200"/>
                </a:cubicBezTo>
                <a:cubicBezTo>
                  <a:pt x="125" y="199"/>
                  <a:pt x="129" y="200"/>
                  <a:pt x="127" y="199"/>
                </a:cubicBezTo>
                <a:cubicBezTo>
                  <a:pt x="127" y="200"/>
                  <a:pt x="124" y="198"/>
                  <a:pt x="125" y="197"/>
                </a:cubicBezTo>
                <a:cubicBezTo>
                  <a:pt x="128" y="199"/>
                  <a:pt x="125" y="197"/>
                  <a:pt x="125" y="196"/>
                </a:cubicBezTo>
                <a:cubicBezTo>
                  <a:pt x="126" y="198"/>
                  <a:pt x="127" y="196"/>
                  <a:pt x="128" y="197"/>
                </a:cubicBezTo>
                <a:cubicBezTo>
                  <a:pt x="128" y="197"/>
                  <a:pt x="129" y="197"/>
                  <a:pt x="128" y="196"/>
                </a:cubicBezTo>
                <a:cubicBezTo>
                  <a:pt x="129" y="196"/>
                  <a:pt x="130" y="197"/>
                  <a:pt x="130" y="197"/>
                </a:cubicBezTo>
                <a:cubicBezTo>
                  <a:pt x="129" y="196"/>
                  <a:pt x="130" y="196"/>
                  <a:pt x="131" y="196"/>
                </a:cubicBezTo>
                <a:cubicBezTo>
                  <a:pt x="127" y="195"/>
                  <a:pt x="128" y="194"/>
                  <a:pt x="127" y="192"/>
                </a:cubicBezTo>
                <a:cubicBezTo>
                  <a:pt x="128" y="192"/>
                  <a:pt x="128" y="193"/>
                  <a:pt x="129" y="192"/>
                </a:cubicBezTo>
                <a:cubicBezTo>
                  <a:pt x="128" y="192"/>
                  <a:pt x="128" y="192"/>
                  <a:pt x="129" y="192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29" y="193"/>
                  <a:pt x="129" y="194"/>
                  <a:pt x="130" y="195"/>
                </a:cubicBezTo>
                <a:cubicBezTo>
                  <a:pt x="130" y="194"/>
                  <a:pt x="130" y="195"/>
                  <a:pt x="131" y="195"/>
                </a:cubicBezTo>
                <a:cubicBezTo>
                  <a:pt x="130" y="194"/>
                  <a:pt x="132" y="194"/>
                  <a:pt x="130" y="194"/>
                </a:cubicBezTo>
                <a:cubicBezTo>
                  <a:pt x="130" y="191"/>
                  <a:pt x="132" y="194"/>
                  <a:pt x="133" y="193"/>
                </a:cubicBezTo>
                <a:cubicBezTo>
                  <a:pt x="132" y="192"/>
                  <a:pt x="129" y="190"/>
                  <a:pt x="129" y="190"/>
                </a:cubicBezTo>
                <a:cubicBezTo>
                  <a:pt x="131" y="190"/>
                  <a:pt x="131" y="188"/>
                  <a:pt x="130" y="188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1" y="189"/>
                  <a:pt x="131" y="187"/>
                  <a:pt x="133" y="187"/>
                </a:cubicBezTo>
                <a:cubicBezTo>
                  <a:pt x="131" y="189"/>
                  <a:pt x="134" y="190"/>
                  <a:pt x="131" y="190"/>
                </a:cubicBezTo>
                <a:cubicBezTo>
                  <a:pt x="133" y="191"/>
                  <a:pt x="132" y="191"/>
                  <a:pt x="133" y="192"/>
                </a:cubicBezTo>
                <a:cubicBezTo>
                  <a:pt x="133" y="192"/>
                  <a:pt x="133" y="191"/>
                  <a:pt x="134" y="191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5" y="191"/>
                  <a:pt x="134" y="190"/>
                  <a:pt x="133" y="188"/>
                </a:cubicBezTo>
                <a:cubicBezTo>
                  <a:pt x="136" y="189"/>
                  <a:pt x="135" y="185"/>
                  <a:pt x="135" y="184"/>
                </a:cubicBezTo>
                <a:cubicBezTo>
                  <a:pt x="134" y="186"/>
                  <a:pt x="134" y="182"/>
                  <a:pt x="133" y="184"/>
                </a:cubicBezTo>
                <a:cubicBezTo>
                  <a:pt x="135" y="184"/>
                  <a:pt x="131" y="184"/>
                  <a:pt x="131" y="185"/>
                </a:cubicBezTo>
                <a:cubicBezTo>
                  <a:pt x="131" y="183"/>
                  <a:pt x="132" y="182"/>
                  <a:pt x="132" y="180"/>
                </a:cubicBezTo>
                <a:cubicBezTo>
                  <a:pt x="132" y="179"/>
                  <a:pt x="132" y="178"/>
                  <a:pt x="132" y="178"/>
                </a:cubicBezTo>
                <a:cubicBezTo>
                  <a:pt x="132" y="177"/>
                  <a:pt x="132" y="176"/>
                  <a:pt x="132" y="175"/>
                </a:cubicBezTo>
                <a:cubicBezTo>
                  <a:pt x="132" y="173"/>
                  <a:pt x="132" y="172"/>
                  <a:pt x="131" y="170"/>
                </a:cubicBezTo>
                <a:cubicBezTo>
                  <a:pt x="131" y="168"/>
                  <a:pt x="130" y="166"/>
                  <a:pt x="129" y="165"/>
                </a:cubicBezTo>
                <a:cubicBezTo>
                  <a:pt x="131" y="162"/>
                  <a:pt x="134" y="162"/>
                  <a:pt x="134" y="159"/>
                </a:cubicBezTo>
                <a:cubicBezTo>
                  <a:pt x="131" y="157"/>
                  <a:pt x="129" y="155"/>
                  <a:pt x="128" y="153"/>
                </a:cubicBezTo>
                <a:cubicBezTo>
                  <a:pt x="127" y="152"/>
                  <a:pt x="125" y="150"/>
                  <a:pt x="123" y="150"/>
                </a:cubicBezTo>
                <a:cubicBezTo>
                  <a:pt x="123" y="149"/>
                  <a:pt x="124" y="149"/>
                  <a:pt x="124" y="148"/>
                </a:cubicBezTo>
                <a:cubicBezTo>
                  <a:pt x="123" y="149"/>
                  <a:pt x="124" y="148"/>
                  <a:pt x="123" y="147"/>
                </a:cubicBezTo>
                <a:cubicBezTo>
                  <a:pt x="121" y="150"/>
                  <a:pt x="122" y="145"/>
                  <a:pt x="121" y="146"/>
                </a:cubicBezTo>
                <a:cubicBezTo>
                  <a:pt x="121" y="147"/>
                  <a:pt x="121" y="147"/>
                  <a:pt x="120" y="147"/>
                </a:cubicBezTo>
                <a:cubicBezTo>
                  <a:pt x="120" y="147"/>
                  <a:pt x="120" y="148"/>
                  <a:pt x="119" y="147"/>
                </a:cubicBezTo>
                <a:cubicBezTo>
                  <a:pt x="120" y="146"/>
                  <a:pt x="119" y="146"/>
                  <a:pt x="119" y="146"/>
                </a:cubicBezTo>
                <a:cubicBezTo>
                  <a:pt x="119" y="145"/>
                  <a:pt x="120" y="145"/>
                  <a:pt x="119" y="145"/>
                </a:cubicBezTo>
                <a:cubicBezTo>
                  <a:pt x="117" y="147"/>
                  <a:pt x="119" y="147"/>
                  <a:pt x="118" y="147"/>
                </a:cubicBezTo>
                <a:cubicBezTo>
                  <a:pt x="117" y="147"/>
                  <a:pt x="116" y="147"/>
                  <a:pt x="115" y="148"/>
                </a:cubicBezTo>
                <a:cubicBezTo>
                  <a:pt x="115" y="147"/>
                  <a:pt x="116" y="147"/>
                  <a:pt x="116" y="146"/>
                </a:cubicBezTo>
                <a:cubicBezTo>
                  <a:pt x="116" y="145"/>
                  <a:pt x="114" y="147"/>
                  <a:pt x="114" y="146"/>
                </a:cubicBezTo>
                <a:cubicBezTo>
                  <a:pt x="115" y="145"/>
                  <a:pt x="114" y="145"/>
                  <a:pt x="114" y="143"/>
                </a:cubicBezTo>
                <a:cubicBezTo>
                  <a:pt x="114" y="145"/>
                  <a:pt x="115" y="143"/>
                  <a:pt x="116" y="142"/>
                </a:cubicBezTo>
                <a:cubicBezTo>
                  <a:pt x="116" y="141"/>
                  <a:pt x="116" y="139"/>
                  <a:pt x="115" y="140"/>
                </a:cubicBezTo>
                <a:cubicBezTo>
                  <a:pt x="115" y="142"/>
                  <a:pt x="114" y="143"/>
                  <a:pt x="112" y="144"/>
                </a:cubicBezTo>
                <a:cubicBezTo>
                  <a:pt x="113" y="142"/>
                  <a:pt x="113" y="143"/>
                  <a:pt x="114" y="141"/>
                </a:cubicBezTo>
                <a:cubicBezTo>
                  <a:pt x="114" y="140"/>
                  <a:pt x="114" y="140"/>
                  <a:pt x="114" y="139"/>
                </a:cubicBezTo>
                <a:cubicBezTo>
                  <a:pt x="112" y="141"/>
                  <a:pt x="114" y="138"/>
                  <a:pt x="111" y="139"/>
                </a:cubicBezTo>
                <a:cubicBezTo>
                  <a:pt x="112" y="139"/>
                  <a:pt x="112" y="142"/>
                  <a:pt x="110" y="141"/>
                </a:cubicBezTo>
                <a:cubicBezTo>
                  <a:pt x="112" y="139"/>
                  <a:pt x="111" y="138"/>
                  <a:pt x="111" y="138"/>
                </a:cubicBezTo>
                <a:cubicBezTo>
                  <a:pt x="112" y="136"/>
                  <a:pt x="112" y="137"/>
                  <a:pt x="113" y="135"/>
                </a:cubicBezTo>
                <a:cubicBezTo>
                  <a:pt x="112" y="135"/>
                  <a:pt x="112" y="133"/>
                  <a:pt x="111" y="135"/>
                </a:cubicBezTo>
                <a:cubicBezTo>
                  <a:pt x="111" y="135"/>
                  <a:pt x="112" y="136"/>
                  <a:pt x="111" y="136"/>
                </a:cubicBezTo>
                <a:cubicBezTo>
                  <a:pt x="110" y="136"/>
                  <a:pt x="110" y="134"/>
                  <a:pt x="112" y="133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8" y="136"/>
                  <a:pt x="109" y="131"/>
                  <a:pt x="106" y="133"/>
                </a:cubicBezTo>
                <a:cubicBezTo>
                  <a:pt x="108" y="130"/>
                  <a:pt x="106" y="132"/>
                  <a:pt x="105" y="132"/>
                </a:cubicBezTo>
                <a:cubicBezTo>
                  <a:pt x="106" y="131"/>
                  <a:pt x="106" y="131"/>
                  <a:pt x="107" y="130"/>
                </a:cubicBezTo>
                <a:cubicBezTo>
                  <a:pt x="106" y="130"/>
                  <a:pt x="105" y="129"/>
                  <a:pt x="104" y="130"/>
                </a:cubicBezTo>
                <a:cubicBezTo>
                  <a:pt x="103" y="132"/>
                  <a:pt x="105" y="130"/>
                  <a:pt x="104" y="131"/>
                </a:cubicBezTo>
                <a:cubicBezTo>
                  <a:pt x="104" y="132"/>
                  <a:pt x="103" y="131"/>
                  <a:pt x="103" y="131"/>
                </a:cubicBezTo>
                <a:cubicBezTo>
                  <a:pt x="103" y="130"/>
                  <a:pt x="106" y="128"/>
                  <a:pt x="104" y="129"/>
                </a:cubicBezTo>
                <a:cubicBezTo>
                  <a:pt x="103" y="128"/>
                  <a:pt x="103" y="132"/>
                  <a:pt x="102" y="131"/>
                </a:cubicBezTo>
                <a:cubicBezTo>
                  <a:pt x="102" y="130"/>
                  <a:pt x="102" y="130"/>
                  <a:pt x="102" y="129"/>
                </a:cubicBezTo>
                <a:cubicBezTo>
                  <a:pt x="102" y="129"/>
                  <a:pt x="103" y="130"/>
                  <a:pt x="103" y="128"/>
                </a:cubicBezTo>
                <a:cubicBezTo>
                  <a:pt x="102" y="127"/>
                  <a:pt x="99" y="129"/>
                  <a:pt x="100" y="127"/>
                </a:cubicBezTo>
                <a:cubicBezTo>
                  <a:pt x="99" y="127"/>
                  <a:pt x="97" y="130"/>
                  <a:pt x="96" y="130"/>
                </a:cubicBezTo>
                <a:cubicBezTo>
                  <a:pt x="96" y="130"/>
                  <a:pt x="96" y="129"/>
                  <a:pt x="96" y="128"/>
                </a:cubicBezTo>
                <a:cubicBezTo>
                  <a:pt x="98" y="127"/>
                  <a:pt x="97" y="130"/>
                  <a:pt x="98" y="128"/>
                </a:cubicBezTo>
                <a:cubicBezTo>
                  <a:pt x="98" y="128"/>
                  <a:pt x="98" y="128"/>
                  <a:pt x="99" y="127"/>
                </a:cubicBezTo>
                <a:cubicBezTo>
                  <a:pt x="97" y="127"/>
                  <a:pt x="98" y="127"/>
                  <a:pt x="97" y="126"/>
                </a:cubicBezTo>
                <a:cubicBezTo>
                  <a:pt x="97" y="126"/>
                  <a:pt x="96" y="127"/>
                  <a:pt x="96" y="127"/>
                </a:cubicBezTo>
                <a:cubicBezTo>
                  <a:pt x="96" y="126"/>
                  <a:pt x="97" y="126"/>
                  <a:pt x="97" y="126"/>
                </a:cubicBezTo>
                <a:cubicBezTo>
                  <a:pt x="95" y="124"/>
                  <a:pt x="94" y="125"/>
                  <a:pt x="95" y="123"/>
                </a:cubicBezTo>
                <a:cubicBezTo>
                  <a:pt x="92" y="124"/>
                  <a:pt x="91" y="120"/>
                  <a:pt x="88" y="123"/>
                </a:cubicBezTo>
                <a:cubicBezTo>
                  <a:pt x="89" y="123"/>
                  <a:pt x="89" y="123"/>
                  <a:pt x="89" y="124"/>
                </a:cubicBezTo>
                <a:cubicBezTo>
                  <a:pt x="88" y="125"/>
                  <a:pt x="87" y="125"/>
                  <a:pt x="87" y="125"/>
                </a:cubicBezTo>
                <a:cubicBezTo>
                  <a:pt x="86" y="124"/>
                  <a:pt x="88" y="122"/>
                  <a:pt x="88" y="122"/>
                </a:cubicBezTo>
                <a:cubicBezTo>
                  <a:pt x="86" y="124"/>
                  <a:pt x="87" y="122"/>
                  <a:pt x="87" y="121"/>
                </a:cubicBezTo>
                <a:cubicBezTo>
                  <a:pt x="86" y="122"/>
                  <a:pt x="85" y="120"/>
                  <a:pt x="83" y="122"/>
                </a:cubicBezTo>
                <a:cubicBezTo>
                  <a:pt x="83" y="118"/>
                  <a:pt x="80" y="118"/>
                  <a:pt x="83" y="114"/>
                </a:cubicBezTo>
                <a:cubicBezTo>
                  <a:pt x="80" y="112"/>
                  <a:pt x="76" y="114"/>
                  <a:pt x="75" y="110"/>
                </a:cubicBezTo>
                <a:cubicBezTo>
                  <a:pt x="74" y="112"/>
                  <a:pt x="75" y="110"/>
                  <a:pt x="75" y="110"/>
                </a:cubicBezTo>
                <a:cubicBezTo>
                  <a:pt x="74" y="110"/>
                  <a:pt x="74" y="111"/>
                  <a:pt x="73" y="111"/>
                </a:cubicBezTo>
                <a:cubicBezTo>
                  <a:pt x="73" y="110"/>
                  <a:pt x="73" y="109"/>
                  <a:pt x="73" y="108"/>
                </a:cubicBezTo>
                <a:cubicBezTo>
                  <a:pt x="72" y="109"/>
                  <a:pt x="71" y="108"/>
                  <a:pt x="69" y="107"/>
                </a:cubicBezTo>
                <a:cubicBezTo>
                  <a:pt x="68" y="106"/>
                  <a:pt x="67" y="105"/>
                  <a:pt x="68" y="105"/>
                </a:cubicBezTo>
                <a:cubicBezTo>
                  <a:pt x="67" y="104"/>
                  <a:pt x="66" y="105"/>
                  <a:pt x="66" y="105"/>
                </a:cubicBezTo>
                <a:cubicBezTo>
                  <a:pt x="66" y="104"/>
                  <a:pt x="65" y="103"/>
                  <a:pt x="64" y="103"/>
                </a:cubicBezTo>
                <a:cubicBezTo>
                  <a:pt x="64" y="103"/>
                  <a:pt x="63" y="102"/>
                  <a:pt x="63" y="102"/>
                </a:cubicBezTo>
                <a:cubicBezTo>
                  <a:pt x="64" y="101"/>
                  <a:pt x="66" y="100"/>
                  <a:pt x="66" y="99"/>
                </a:cubicBezTo>
                <a:cubicBezTo>
                  <a:pt x="67" y="99"/>
                  <a:pt x="68" y="100"/>
                  <a:pt x="68" y="100"/>
                </a:cubicBezTo>
                <a:cubicBezTo>
                  <a:pt x="68" y="97"/>
                  <a:pt x="69" y="96"/>
                  <a:pt x="71" y="95"/>
                </a:cubicBezTo>
                <a:cubicBezTo>
                  <a:pt x="73" y="94"/>
                  <a:pt x="74" y="92"/>
                  <a:pt x="72" y="91"/>
                </a:cubicBezTo>
                <a:cubicBezTo>
                  <a:pt x="72" y="90"/>
                  <a:pt x="74" y="92"/>
                  <a:pt x="74" y="92"/>
                </a:cubicBezTo>
                <a:cubicBezTo>
                  <a:pt x="74" y="91"/>
                  <a:pt x="74" y="90"/>
                  <a:pt x="74" y="89"/>
                </a:cubicBezTo>
                <a:cubicBezTo>
                  <a:pt x="72" y="87"/>
                  <a:pt x="72" y="88"/>
                  <a:pt x="71" y="88"/>
                </a:cubicBezTo>
                <a:cubicBezTo>
                  <a:pt x="71" y="87"/>
                  <a:pt x="72" y="88"/>
                  <a:pt x="72" y="87"/>
                </a:cubicBezTo>
                <a:cubicBezTo>
                  <a:pt x="71" y="87"/>
                  <a:pt x="71" y="86"/>
                  <a:pt x="70" y="86"/>
                </a:cubicBezTo>
                <a:cubicBezTo>
                  <a:pt x="72" y="88"/>
                  <a:pt x="68" y="85"/>
                  <a:pt x="68" y="86"/>
                </a:cubicBezTo>
                <a:cubicBezTo>
                  <a:pt x="69" y="87"/>
                  <a:pt x="67" y="88"/>
                  <a:pt x="67" y="88"/>
                </a:cubicBezTo>
                <a:cubicBezTo>
                  <a:pt x="67" y="90"/>
                  <a:pt x="68" y="89"/>
                  <a:pt x="68" y="90"/>
                </a:cubicBezTo>
                <a:cubicBezTo>
                  <a:pt x="67" y="90"/>
                  <a:pt x="67" y="89"/>
                  <a:pt x="66" y="89"/>
                </a:cubicBezTo>
                <a:cubicBezTo>
                  <a:pt x="66" y="90"/>
                  <a:pt x="66" y="92"/>
                  <a:pt x="66" y="93"/>
                </a:cubicBezTo>
                <a:cubicBezTo>
                  <a:pt x="65" y="92"/>
                  <a:pt x="64" y="92"/>
                  <a:pt x="63" y="93"/>
                </a:cubicBezTo>
                <a:cubicBezTo>
                  <a:pt x="63" y="93"/>
                  <a:pt x="62" y="94"/>
                  <a:pt x="64" y="95"/>
                </a:cubicBezTo>
                <a:cubicBezTo>
                  <a:pt x="63" y="95"/>
                  <a:pt x="63" y="95"/>
                  <a:pt x="62" y="96"/>
                </a:cubicBezTo>
                <a:cubicBezTo>
                  <a:pt x="61" y="94"/>
                  <a:pt x="61" y="94"/>
                  <a:pt x="61" y="94"/>
                </a:cubicBezTo>
                <a:cubicBezTo>
                  <a:pt x="60" y="95"/>
                  <a:pt x="58" y="95"/>
                  <a:pt x="55" y="96"/>
                </a:cubicBezTo>
                <a:cubicBezTo>
                  <a:pt x="50" y="98"/>
                  <a:pt x="50" y="98"/>
                  <a:pt x="50" y="98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6" y="110"/>
                  <a:pt x="61" y="115"/>
                  <a:pt x="65" y="114"/>
                </a:cubicBezTo>
                <a:cubicBezTo>
                  <a:pt x="63" y="116"/>
                  <a:pt x="69" y="120"/>
                  <a:pt x="71" y="119"/>
                </a:cubicBezTo>
                <a:cubicBezTo>
                  <a:pt x="74" y="122"/>
                  <a:pt x="82" y="126"/>
                  <a:pt x="84" y="129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85" y="131"/>
                  <a:pt x="86" y="130"/>
                  <a:pt x="87" y="132"/>
                </a:cubicBezTo>
                <a:cubicBezTo>
                  <a:pt x="86" y="132"/>
                  <a:pt x="86" y="131"/>
                  <a:pt x="85" y="132"/>
                </a:cubicBezTo>
                <a:cubicBezTo>
                  <a:pt x="86" y="133"/>
                  <a:pt x="88" y="136"/>
                  <a:pt x="88" y="133"/>
                </a:cubicBezTo>
                <a:cubicBezTo>
                  <a:pt x="90" y="136"/>
                  <a:pt x="91" y="137"/>
                  <a:pt x="94" y="137"/>
                </a:cubicBezTo>
                <a:cubicBezTo>
                  <a:pt x="93" y="138"/>
                  <a:pt x="93" y="137"/>
                  <a:pt x="92" y="138"/>
                </a:cubicBezTo>
                <a:cubicBezTo>
                  <a:pt x="93" y="139"/>
                  <a:pt x="94" y="138"/>
                  <a:pt x="94" y="138"/>
                </a:cubicBezTo>
                <a:cubicBezTo>
                  <a:pt x="94" y="141"/>
                  <a:pt x="97" y="140"/>
                  <a:pt x="97" y="143"/>
                </a:cubicBezTo>
                <a:cubicBezTo>
                  <a:pt x="98" y="142"/>
                  <a:pt x="98" y="141"/>
                  <a:pt x="99" y="141"/>
                </a:cubicBezTo>
                <a:cubicBezTo>
                  <a:pt x="99" y="141"/>
                  <a:pt x="98" y="143"/>
                  <a:pt x="98" y="143"/>
                </a:cubicBezTo>
                <a:cubicBezTo>
                  <a:pt x="102" y="144"/>
                  <a:pt x="104" y="146"/>
                  <a:pt x="106" y="148"/>
                </a:cubicBezTo>
                <a:cubicBezTo>
                  <a:pt x="108" y="150"/>
                  <a:pt x="109" y="152"/>
                  <a:pt x="112" y="151"/>
                </a:cubicBezTo>
                <a:cubicBezTo>
                  <a:pt x="112" y="153"/>
                  <a:pt x="114" y="155"/>
                  <a:pt x="116" y="156"/>
                </a:cubicBezTo>
                <a:cubicBezTo>
                  <a:pt x="118" y="158"/>
                  <a:pt x="120" y="160"/>
                  <a:pt x="119" y="162"/>
                </a:cubicBezTo>
                <a:cubicBezTo>
                  <a:pt x="120" y="161"/>
                  <a:pt x="121" y="162"/>
                  <a:pt x="121" y="163"/>
                </a:cubicBezTo>
                <a:cubicBezTo>
                  <a:pt x="122" y="164"/>
                  <a:pt x="122" y="165"/>
                  <a:pt x="123" y="163"/>
                </a:cubicBezTo>
                <a:cubicBezTo>
                  <a:pt x="124" y="164"/>
                  <a:pt x="122" y="167"/>
                  <a:pt x="124" y="166"/>
                </a:cubicBezTo>
                <a:cubicBezTo>
                  <a:pt x="123" y="167"/>
                  <a:pt x="121" y="167"/>
                  <a:pt x="122" y="168"/>
                </a:cubicBezTo>
                <a:cubicBezTo>
                  <a:pt x="122" y="169"/>
                  <a:pt x="124" y="166"/>
                  <a:pt x="124" y="167"/>
                </a:cubicBezTo>
                <a:cubicBezTo>
                  <a:pt x="123" y="168"/>
                  <a:pt x="125" y="168"/>
                  <a:pt x="125" y="168"/>
                </a:cubicBezTo>
                <a:cubicBezTo>
                  <a:pt x="123" y="168"/>
                  <a:pt x="125" y="169"/>
                  <a:pt x="124" y="170"/>
                </a:cubicBezTo>
                <a:cubicBezTo>
                  <a:pt x="125" y="170"/>
                  <a:pt x="125" y="169"/>
                  <a:pt x="126" y="170"/>
                </a:cubicBezTo>
                <a:cubicBezTo>
                  <a:pt x="126" y="170"/>
                  <a:pt x="124" y="172"/>
                  <a:pt x="127" y="172"/>
                </a:cubicBezTo>
                <a:cubicBezTo>
                  <a:pt x="124" y="175"/>
                  <a:pt x="125" y="175"/>
                  <a:pt x="127" y="176"/>
                </a:cubicBezTo>
                <a:cubicBezTo>
                  <a:pt x="126" y="176"/>
                  <a:pt x="125" y="176"/>
                  <a:pt x="125" y="177"/>
                </a:cubicBezTo>
                <a:cubicBezTo>
                  <a:pt x="127" y="177"/>
                  <a:pt x="123" y="179"/>
                  <a:pt x="124" y="179"/>
                </a:cubicBezTo>
                <a:cubicBezTo>
                  <a:pt x="125" y="180"/>
                  <a:pt x="125" y="179"/>
                  <a:pt x="126" y="179"/>
                </a:cubicBezTo>
                <a:cubicBezTo>
                  <a:pt x="125" y="180"/>
                  <a:pt x="126" y="180"/>
                  <a:pt x="126" y="181"/>
                </a:cubicBezTo>
                <a:cubicBezTo>
                  <a:pt x="125" y="181"/>
                  <a:pt x="125" y="181"/>
                  <a:pt x="124" y="181"/>
                </a:cubicBezTo>
                <a:cubicBezTo>
                  <a:pt x="122" y="182"/>
                  <a:pt x="128" y="182"/>
                  <a:pt x="124" y="182"/>
                </a:cubicBezTo>
                <a:cubicBezTo>
                  <a:pt x="124" y="182"/>
                  <a:pt x="125" y="183"/>
                  <a:pt x="125" y="183"/>
                </a:cubicBezTo>
                <a:cubicBezTo>
                  <a:pt x="126" y="184"/>
                  <a:pt x="128" y="184"/>
                  <a:pt x="129" y="184"/>
                </a:cubicBezTo>
                <a:cubicBezTo>
                  <a:pt x="128" y="184"/>
                  <a:pt x="128" y="185"/>
                  <a:pt x="127" y="185"/>
                </a:cubicBezTo>
                <a:cubicBezTo>
                  <a:pt x="126" y="184"/>
                  <a:pt x="125" y="184"/>
                  <a:pt x="124" y="184"/>
                </a:cubicBezTo>
                <a:cubicBezTo>
                  <a:pt x="125" y="184"/>
                  <a:pt x="126" y="184"/>
                  <a:pt x="126" y="185"/>
                </a:cubicBezTo>
                <a:cubicBezTo>
                  <a:pt x="123" y="184"/>
                  <a:pt x="123" y="185"/>
                  <a:pt x="122" y="185"/>
                </a:cubicBezTo>
                <a:cubicBezTo>
                  <a:pt x="123" y="186"/>
                  <a:pt x="125" y="186"/>
                  <a:pt x="125" y="187"/>
                </a:cubicBezTo>
                <a:cubicBezTo>
                  <a:pt x="124" y="187"/>
                  <a:pt x="124" y="188"/>
                  <a:pt x="123" y="187"/>
                </a:cubicBezTo>
                <a:cubicBezTo>
                  <a:pt x="123" y="188"/>
                  <a:pt x="122" y="188"/>
                  <a:pt x="124" y="189"/>
                </a:cubicBezTo>
                <a:cubicBezTo>
                  <a:pt x="121" y="189"/>
                  <a:pt x="123" y="191"/>
                  <a:pt x="121" y="190"/>
                </a:cubicBezTo>
                <a:cubicBezTo>
                  <a:pt x="123" y="192"/>
                  <a:pt x="119" y="191"/>
                  <a:pt x="122" y="193"/>
                </a:cubicBezTo>
                <a:cubicBezTo>
                  <a:pt x="121" y="192"/>
                  <a:pt x="120" y="192"/>
                  <a:pt x="120" y="193"/>
                </a:cubicBezTo>
                <a:cubicBezTo>
                  <a:pt x="120" y="193"/>
                  <a:pt x="121" y="193"/>
                  <a:pt x="121" y="193"/>
                </a:cubicBezTo>
                <a:cubicBezTo>
                  <a:pt x="120" y="193"/>
                  <a:pt x="119" y="193"/>
                  <a:pt x="119" y="193"/>
                </a:cubicBezTo>
                <a:cubicBezTo>
                  <a:pt x="119" y="194"/>
                  <a:pt x="119" y="194"/>
                  <a:pt x="118" y="194"/>
                </a:cubicBezTo>
                <a:cubicBezTo>
                  <a:pt x="122" y="196"/>
                  <a:pt x="117" y="195"/>
                  <a:pt x="117" y="196"/>
                </a:cubicBezTo>
                <a:cubicBezTo>
                  <a:pt x="117" y="197"/>
                  <a:pt x="118" y="198"/>
                  <a:pt x="118" y="198"/>
                </a:cubicBezTo>
                <a:cubicBezTo>
                  <a:pt x="116" y="196"/>
                  <a:pt x="117" y="198"/>
                  <a:pt x="117" y="199"/>
                </a:cubicBezTo>
                <a:cubicBezTo>
                  <a:pt x="117" y="199"/>
                  <a:pt x="117" y="199"/>
                  <a:pt x="117" y="199"/>
                </a:cubicBezTo>
                <a:cubicBezTo>
                  <a:pt x="117" y="199"/>
                  <a:pt x="117" y="199"/>
                  <a:pt x="117" y="199"/>
                </a:cubicBezTo>
                <a:cubicBezTo>
                  <a:pt x="117" y="199"/>
                  <a:pt x="117" y="199"/>
                  <a:pt x="117" y="199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6" y="199"/>
                  <a:pt x="115" y="199"/>
                  <a:pt x="115" y="199"/>
                </a:cubicBezTo>
                <a:cubicBezTo>
                  <a:pt x="115" y="200"/>
                  <a:pt x="115" y="201"/>
                  <a:pt x="114" y="201"/>
                </a:cubicBezTo>
                <a:cubicBezTo>
                  <a:pt x="114" y="202"/>
                  <a:pt x="114" y="202"/>
                  <a:pt x="113" y="203"/>
                </a:cubicBezTo>
                <a:cubicBezTo>
                  <a:pt x="113" y="204"/>
                  <a:pt x="112" y="205"/>
                  <a:pt x="112" y="207"/>
                </a:cubicBezTo>
                <a:cubicBezTo>
                  <a:pt x="111" y="205"/>
                  <a:pt x="111" y="205"/>
                  <a:pt x="111" y="205"/>
                </a:cubicBezTo>
                <a:cubicBezTo>
                  <a:pt x="110" y="206"/>
                  <a:pt x="109" y="206"/>
                  <a:pt x="110" y="208"/>
                </a:cubicBezTo>
                <a:cubicBezTo>
                  <a:pt x="109" y="207"/>
                  <a:pt x="108" y="208"/>
                  <a:pt x="108" y="208"/>
                </a:cubicBezTo>
                <a:cubicBezTo>
                  <a:pt x="108" y="209"/>
                  <a:pt x="107" y="210"/>
                  <a:pt x="107" y="209"/>
                </a:cubicBezTo>
                <a:cubicBezTo>
                  <a:pt x="106" y="209"/>
                  <a:pt x="108" y="211"/>
                  <a:pt x="107" y="211"/>
                </a:cubicBezTo>
                <a:cubicBezTo>
                  <a:pt x="107" y="211"/>
                  <a:pt x="107" y="210"/>
                  <a:pt x="107" y="210"/>
                </a:cubicBezTo>
                <a:cubicBezTo>
                  <a:pt x="106" y="210"/>
                  <a:pt x="105" y="210"/>
                  <a:pt x="104" y="211"/>
                </a:cubicBezTo>
                <a:cubicBezTo>
                  <a:pt x="104" y="211"/>
                  <a:pt x="103" y="212"/>
                  <a:pt x="102" y="212"/>
                </a:cubicBezTo>
                <a:cubicBezTo>
                  <a:pt x="101" y="213"/>
                  <a:pt x="100" y="213"/>
                  <a:pt x="99" y="212"/>
                </a:cubicBezTo>
                <a:cubicBezTo>
                  <a:pt x="99" y="214"/>
                  <a:pt x="96" y="214"/>
                  <a:pt x="95" y="216"/>
                </a:cubicBezTo>
                <a:cubicBezTo>
                  <a:pt x="96" y="214"/>
                  <a:pt x="95" y="214"/>
                  <a:pt x="94" y="214"/>
                </a:cubicBezTo>
                <a:cubicBezTo>
                  <a:pt x="93" y="216"/>
                  <a:pt x="94" y="217"/>
                  <a:pt x="93" y="219"/>
                </a:cubicBezTo>
                <a:cubicBezTo>
                  <a:pt x="93" y="216"/>
                  <a:pt x="94" y="216"/>
                  <a:pt x="94" y="214"/>
                </a:cubicBezTo>
                <a:cubicBezTo>
                  <a:pt x="91" y="214"/>
                  <a:pt x="92" y="214"/>
                  <a:pt x="91" y="213"/>
                </a:cubicBezTo>
                <a:cubicBezTo>
                  <a:pt x="91" y="213"/>
                  <a:pt x="90" y="214"/>
                  <a:pt x="90" y="213"/>
                </a:cubicBezTo>
                <a:cubicBezTo>
                  <a:pt x="89" y="214"/>
                  <a:pt x="90" y="215"/>
                  <a:pt x="90" y="215"/>
                </a:cubicBezTo>
                <a:cubicBezTo>
                  <a:pt x="90" y="213"/>
                  <a:pt x="89" y="217"/>
                  <a:pt x="89" y="215"/>
                </a:cubicBezTo>
                <a:cubicBezTo>
                  <a:pt x="89" y="215"/>
                  <a:pt x="89" y="214"/>
                  <a:pt x="89" y="213"/>
                </a:cubicBezTo>
                <a:cubicBezTo>
                  <a:pt x="89" y="215"/>
                  <a:pt x="89" y="213"/>
                  <a:pt x="88" y="213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215"/>
                  <a:pt x="87" y="216"/>
                  <a:pt x="88" y="213"/>
                </a:cubicBezTo>
                <a:cubicBezTo>
                  <a:pt x="86" y="213"/>
                  <a:pt x="86" y="214"/>
                  <a:pt x="85" y="215"/>
                </a:cubicBezTo>
                <a:cubicBezTo>
                  <a:pt x="84" y="214"/>
                  <a:pt x="85" y="214"/>
                  <a:pt x="84" y="213"/>
                </a:cubicBezTo>
                <a:cubicBezTo>
                  <a:pt x="84" y="212"/>
                  <a:pt x="80" y="215"/>
                  <a:pt x="81" y="213"/>
                </a:cubicBezTo>
                <a:cubicBezTo>
                  <a:pt x="79" y="212"/>
                  <a:pt x="80" y="214"/>
                  <a:pt x="79" y="215"/>
                </a:cubicBezTo>
                <a:cubicBezTo>
                  <a:pt x="79" y="213"/>
                  <a:pt x="75" y="210"/>
                  <a:pt x="75" y="214"/>
                </a:cubicBezTo>
                <a:cubicBezTo>
                  <a:pt x="74" y="214"/>
                  <a:pt x="75" y="210"/>
                  <a:pt x="73" y="212"/>
                </a:cubicBezTo>
                <a:cubicBezTo>
                  <a:pt x="74" y="213"/>
                  <a:pt x="73" y="213"/>
                  <a:pt x="73" y="214"/>
                </a:cubicBezTo>
                <a:cubicBezTo>
                  <a:pt x="73" y="214"/>
                  <a:pt x="71" y="216"/>
                  <a:pt x="71" y="215"/>
                </a:cubicBezTo>
                <a:cubicBezTo>
                  <a:pt x="73" y="214"/>
                  <a:pt x="72" y="213"/>
                  <a:pt x="74" y="211"/>
                </a:cubicBezTo>
                <a:cubicBezTo>
                  <a:pt x="72" y="212"/>
                  <a:pt x="71" y="211"/>
                  <a:pt x="69" y="212"/>
                </a:cubicBezTo>
                <a:cubicBezTo>
                  <a:pt x="68" y="211"/>
                  <a:pt x="68" y="210"/>
                  <a:pt x="66" y="208"/>
                </a:cubicBezTo>
                <a:cubicBezTo>
                  <a:pt x="65" y="209"/>
                  <a:pt x="66" y="210"/>
                  <a:pt x="65" y="210"/>
                </a:cubicBezTo>
                <a:cubicBezTo>
                  <a:pt x="64" y="210"/>
                  <a:pt x="65" y="208"/>
                  <a:pt x="65" y="208"/>
                </a:cubicBezTo>
                <a:cubicBezTo>
                  <a:pt x="64" y="208"/>
                  <a:pt x="64" y="207"/>
                  <a:pt x="63" y="207"/>
                </a:cubicBezTo>
                <a:cubicBezTo>
                  <a:pt x="62" y="210"/>
                  <a:pt x="64" y="207"/>
                  <a:pt x="63" y="209"/>
                </a:cubicBezTo>
                <a:cubicBezTo>
                  <a:pt x="62" y="208"/>
                  <a:pt x="62" y="205"/>
                  <a:pt x="60" y="207"/>
                </a:cubicBezTo>
                <a:cubicBezTo>
                  <a:pt x="58" y="204"/>
                  <a:pt x="56" y="204"/>
                  <a:pt x="52" y="203"/>
                </a:cubicBezTo>
                <a:cubicBezTo>
                  <a:pt x="52" y="202"/>
                  <a:pt x="54" y="202"/>
                  <a:pt x="53" y="201"/>
                </a:cubicBezTo>
                <a:cubicBezTo>
                  <a:pt x="52" y="202"/>
                  <a:pt x="52" y="202"/>
                  <a:pt x="52" y="202"/>
                </a:cubicBezTo>
                <a:cubicBezTo>
                  <a:pt x="52" y="202"/>
                  <a:pt x="51" y="201"/>
                  <a:pt x="52" y="200"/>
                </a:cubicBezTo>
                <a:cubicBezTo>
                  <a:pt x="51" y="200"/>
                  <a:pt x="50" y="200"/>
                  <a:pt x="49" y="201"/>
                </a:cubicBezTo>
                <a:cubicBezTo>
                  <a:pt x="50" y="198"/>
                  <a:pt x="47" y="199"/>
                  <a:pt x="46" y="199"/>
                </a:cubicBezTo>
                <a:cubicBezTo>
                  <a:pt x="47" y="196"/>
                  <a:pt x="45" y="197"/>
                  <a:pt x="43" y="197"/>
                </a:cubicBezTo>
                <a:cubicBezTo>
                  <a:pt x="45" y="195"/>
                  <a:pt x="43" y="196"/>
                  <a:pt x="44" y="195"/>
                </a:cubicBezTo>
                <a:cubicBezTo>
                  <a:pt x="42" y="196"/>
                  <a:pt x="42" y="193"/>
                  <a:pt x="41" y="192"/>
                </a:cubicBezTo>
                <a:cubicBezTo>
                  <a:pt x="40" y="193"/>
                  <a:pt x="38" y="193"/>
                  <a:pt x="41" y="192"/>
                </a:cubicBezTo>
                <a:cubicBezTo>
                  <a:pt x="39" y="190"/>
                  <a:pt x="38" y="188"/>
                  <a:pt x="35" y="190"/>
                </a:cubicBezTo>
                <a:cubicBezTo>
                  <a:pt x="39" y="187"/>
                  <a:pt x="34" y="188"/>
                  <a:pt x="35" y="187"/>
                </a:cubicBezTo>
                <a:cubicBezTo>
                  <a:pt x="32" y="188"/>
                  <a:pt x="32" y="185"/>
                  <a:pt x="31" y="183"/>
                </a:cubicBezTo>
                <a:cubicBezTo>
                  <a:pt x="30" y="184"/>
                  <a:pt x="30" y="184"/>
                  <a:pt x="29" y="184"/>
                </a:cubicBezTo>
                <a:cubicBezTo>
                  <a:pt x="30" y="183"/>
                  <a:pt x="30" y="184"/>
                  <a:pt x="30" y="183"/>
                </a:cubicBezTo>
                <a:cubicBezTo>
                  <a:pt x="27" y="178"/>
                  <a:pt x="23" y="176"/>
                  <a:pt x="19" y="172"/>
                </a:cubicBezTo>
                <a:cubicBezTo>
                  <a:pt x="20" y="170"/>
                  <a:pt x="22" y="169"/>
                  <a:pt x="24" y="167"/>
                </a:cubicBezTo>
                <a:cubicBezTo>
                  <a:pt x="22" y="166"/>
                  <a:pt x="22" y="163"/>
                  <a:pt x="21" y="163"/>
                </a:cubicBezTo>
                <a:cubicBezTo>
                  <a:pt x="19" y="166"/>
                  <a:pt x="17" y="168"/>
                  <a:pt x="14" y="170"/>
                </a:cubicBezTo>
                <a:cubicBezTo>
                  <a:pt x="11" y="171"/>
                  <a:pt x="9" y="173"/>
                  <a:pt x="7" y="175"/>
                </a:cubicBezTo>
                <a:cubicBezTo>
                  <a:pt x="6" y="175"/>
                  <a:pt x="5" y="175"/>
                  <a:pt x="4" y="175"/>
                </a:cubicBezTo>
                <a:cubicBezTo>
                  <a:pt x="4" y="176"/>
                  <a:pt x="3" y="176"/>
                  <a:pt x="2" y="178"/>
                </a:cubicBezTo>
                <a:cubicBezTo>
                  <a:pt x="2" y="178"/>
                  <a:pt x="2" y="179"/>
                  <a:pt x="2" y="179"/>
                </a:cubicBezTo>
                <a:cubicBezTo>
                  <a:pt x="1" y="180"/>
                  <a:pt x="1" y="180"/>
                  <a:pt x="1" y="181"/>
                </a:cubicBezTo>
                <a:cubicBezTo>
                  <a:pt x="1" y="182"/>
                  <a:pt x="0" y="184"/>
                  <a:pt x="0" y="185"/>
                </a:cubicBezTo>
                <a:cubicBezTo>
                  <a:pt x="1" y="185"/>
                  <a:pt x="1" y="185"/>
                  <a:pt x="2" y="185"/>
                </a:cubicBezTo>
                <a:cubicBezTo>
                  <a:pt x="2" y="185"/>
                  <a:pt x="2" y="186"/>
                  <a:pt x="2" y="187"/>
                </a:cubicBezTo>
                <a:cubicBezTo>
                  <a:pt x="3" y="188"/>
                  <a:pt x="1" y="188"/>
                  <a:pt x="2" y="191"/>
                </a:cubicBezTo>
                <a:cubicBezTo>
                  <a:pt x="1" y="191"/>
                  <a:pt x="0" y="192"/>
                  <a:pt x="0" y="193"/>
                </a:cubicBezTo>
                <a:cubicBezTo>
                  <a:pt x="1" y="193"/>
                  <a:pt x="2" y="195"/>
                  <a:pt x="3" y="195"/>
                </a:cubicBezTo>
                <a:cubicBezTo>
                  <a:pt x="0" y="192"/>
                  <a:pt x="4" y="191"/>
                  <a:pt x="5" y="193"/>
                </a:cubicBezTo>
                <a:cubicBezTo>
                  <a:pt x="3" y="192"/>
                  <a:pt x="3" y="193"/>
                  <a:pt x="3" y="194"/>
                </a:cubicBezTo>
                <a:cubicBezTo>
                  <a:pt x="3" y="195"/>
                  <a:pt x="3" y="195"/>
                  <a:pt x="3" y="196"/>
                </a:cubicBezTo>
                <a:cubicBezTo>
                  <a:pt x="3" y="196"/>
                  <a:pt x="3" y="197"/>
                  <a:pt x="3" y="197"/>
                </a:cubicBezTo>
                <a:cubicBezTo>
                  <a:pt x="4" y="196"/>
                  <a:pt x="4" y="199"/>
                  <a:pt x="5" y="200"/>
                </a:cubicBezTo>
                <a:cubicBezTo>
                  <a:pt x="6" y="198"/>
                  <a:pt x="10" y="201"/>
                  <a:pt x="9" y="202"/>
                </a:cubicBezTo>
                <a:cubicBezTo>
                  <a:pt x="7" y="202"/>
                  <a:pt x="8" y="199"/>
                  <a:pt x="7" y="201"/>
                </a:cubicBezTo>
                <a:cubicBezTo>
                  <a:pt x="9" y="204"/>
                  <a:pt x="11" y="203"/>
                  <a:pt x="13" y="202"/>
                </a:cubicBezTo>
                <a:cubicBezTo>
                  <a:pt x="9" y="202"/>
                  <a:pt x="10" y="199"/>
                  <a:pt x="6" y="198"/>
                </a:cubicBezTo>
                <a:cubicBezTo>
                  <a:pt x="9" y="198"/>
                  <a:pt x="6" y="197"/>
                  <a:pt x="4" y="196"/>
                </a:cubicBezTo>
                <a:cubicBezTo>
                  <a:pt x="6" y="196"/>
                  <a:pt x="5" y="195"/>
                  <a:pt x="5" y="195"/>
                </a:cubicBezTo>
                <a:cubicBezTo>
                  <a:pt x="5" y="194"/>
                  <a:pt x="5" y="193"/>
                  <a:pt x="6" y="193"/>
                </a:cubicBezTo>
                <a:cubicBezTo>
                  <a:pt x="8" y="196"/>
                  <a:pt x="10" y="199"/>
                  <a:pt x="13" y="201"/>
                </a:cubicBezTo>
                <a:cubicBezTo>
                  <a:pt x="16" y="204"/>
                  <a:pt x="20" y="206"/>
                  <a:pt x="23" y="209"/>
                </a:cubicBezTo>
                <a:cubicBezTo>
                  <a:pt x="30" y="214"/>
                  <a:pt x="36" y="220"/>
                  <a:pt x="40" y="225"/>
                </a:cubicBezTo>
                <a:cubicBezTo>
                  <a:pt x="43" y="224"/>
                  <a:pt x="43" y="227"/>
                  <a:pt x="46" y="227"/>
                </a:cubicBezTo>
                <a:cubicBezTo>
                  <a:pt x="46" y="228"/>
                  <a:pt x="46" y="229"/>
                  <a:pt x="45" y="230"/>
                </a:cubicBezTo>
                <a:cubicBezTo>
                  <a:pt x="45" y="229"/>
                  <a:pt x="45" y="228"/>
                  <a:pt x="44" y="229"/>
                </a:cubicBezTo>
                <a:cubicBezTo>
                  <a:pt x="46" y="231"/>
                  <a:pt x="45" y="231"/>
                  <a:pt x="46" y="234"/>
                </a:cubicBezTo>
                <a:cubicBezTo>
                  <a:pt x="46" y="233"/>
                  <a:pt x="46" y="233"/>
                  <a:pt x="47" y="232"/>
                </a:cubicBezTo>
                <a:cubicBezTo>
                  <a:pt x="47" y="232"/>
                  <a:pt x="48" y="232"/>
                  <a:pt x="48" y="232"/>
                </a:cubicBezTo>
                <a:cubicBezTo>
                  <a:pt x="48" y="234"/>
                  <a:pt x="52" y="236"/>
                  <a:pt x="57" y="237"/>
                </a:cubicBezTo>
                <a:cubicBezTo>
                  <a:pt x="57" y="237"/>
                  <a:pt x="57" y="238"/>
                  <a:pt x="57" y="238"/>
                </a:cubicBezTo>
                <a:cubicBezTo>
                  <a:pt x="57" y="238"/>
                  <a:pt x="56" y="237"/>
                  <a:pt x="56" y="238"/>
                </a:cubicBezTo>
                <a:cubicBezTo>
                  <a:pt x="58" y="240"/>
                  <a:pt x="58" y="236"/>
                  <a:pt x="59" y="237"/>
                </a:cubicBezTo>
                <a:cubicBezTo>
                  <a:pt x="60" y="239"/>
                  <a:pt x="56" y="238"/>
                  <a:pt x="58" y="240"/>
                </a:cubicBezTo>
                <a:cubicBezTo>
                  <a:pt x="59" y="240"/>
                  <a:pt x="60" y="238"/>
                  <a:pt x="61" y="238"/>
                </a:cubicBezTo>
                <a:cubicBezTo>
                  <a:pt x="60" y="241"/>
                  <a:pt x="61" y="242"/>
                  <a:pt x="62" y="244"/>
                </a:cubicBezTo>
                <a:cubicBezTo>
                  <a:pt x="64" y="243"/>
                  <a:pt x="62" y="247"/>
                  <a:pt x="65" y="245"/>
                </a:cubicBezTo>
                <a:cubicBezTo>
                  <a:pt x="66" y="247"/>
                  <a:pt x="68" y="247"/>
                  <a:pt x="70" y="247"/>
                </a:cubicBezTo>
                <a:cubicBezTo>
                  <a:pt x="72" y="246"/>
                  <a:pt x="74" y="245"/>
                  <a:pt x="75" y="247"/>
                </a:cubicBezTo>
                <a:cubicBezTo>
                  <a:pt x="74" y="249"/>
                  <a:pt x="74" y="246"/>
                  <a:pt x="72" y="247"/>
                </a:cubicBezTo>
                <a:cubicBezTo>
                  <a:pt x="74" y="249"/>
                  <a:pt x="76" y="249"/>
                  <a:pt x="78" y="249"/>
                </a:cubicBezTo>
                <a:cubicBezTo>
                  <a:pt x="77" y="250"/>
                  <a:pt x="78" y="250"/>
                  <a:pt x="78" y="251"/>
                </a:cubicBezTo>
                <a:cubicBezTo>
                  <a:pt x="81" y="250"/>
                  <a:pt x="83" y="253"/>
                  <a:pt x="86" y="251"/>
                </a:cubicBezTo>
                <a:cubicBezTo>
                  <a:pt x="87" y="251"/>
                  <a:pt x="87" y="252"/>
                  <a:pt x="88" y="251"/>
                </a:cubicBezTo>
                <a:cubicBezTo>
                  <a:pt x="88" y="251"/>
                  <a:pt x="87" y="250"/>
                  <a:pt x="88" y="250"/>
                </a:cubicBezTo>
                <a:cubicBezTo>
                  <a:pt x="88" y="251"/>
                  <a:pt x="89" y="252"/>
                  <a:pt x="88" y="253"/>
                </a:cubicBezTo>
                <a:cubicBezTo>
                  <a:pt x="89" y="253"/>
                  <a:pt x="90" y="254"/>
                  <a:pt x="91" y="254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2" y="254"/>
                  <a:pt x="92" y="254"/>
                </a:cubicBezTo>
                <a:cubicBezTo>
                  <a:pt x="92" y="255"/>
                  <a:pt x="92" y="254"/>
                  <a:pt x="93" y="254"/>
                </a:cubicBezTo>
                <a:cubicBezTo>
                  <a:pt x="93" y="253"/>
                  <a:pt x="93" y="253"/>
                  <a:pt x="93" y="253"/>
                </a:cubicBezTo>
                <a:cubicBezTo>
                  <a:pt x="93" y="253"/>
                  <a:pt x="92" y="253"/>
                  <a:pt x="93" y="252"/>
                </a:cubicBezTo>
                <a:cubicBezTo>
                  <a:pt x="91" y="252"/>
                  <a:pt x="91" y="253"/>
                  <a:pt x="90" y="253"/>
                </a:cubicBezTo>
                <a:cubicBezTo>
                  <a:pt x="91" y="252"/>
                  <a:pt x="91" y="251"/>
                  <a:pt x="91" y="251"/>
                </a:cubicBezTo>
                <a:cubicBezTo>
                  <a:pt x="92" y="252"/>
                  <a:pt x="94" y="252"/>
                  <a:pt x="95" y="252"/>
                </a:cubicBezTo>
                <a:cubicBezTo>
                  <a:pt x="96" y="252"/>
                  <a:pt x="97" y="252"/>
                  <a:pt x="98" y="254"/>
                </a:cubicBezTo>
                <a:cubicBezTo>
                  <a:pt x="98" y="251"/>
                  <a:pt x="102" y="251"/>
                  <a:pt x="98" y="250"/>
                </a:cubicBezTo>
                <a:cubicBezTo>
                  <a:pt x="97" y="253"/>
                  <a:pt x="99" y="250"/>
                  <a:pt x="99" y="251"/>
                </a:cubicBezTo>
                <a:cubicBezTo>
                  <a:pt x="98" y="251"/>
                  <a:pt x="98" y="252"/>
                  <a:pt x="98" y="252"/>
                </a:cubicBezTo>
                <a:cubicBezTo>
                  <a:pt x="97" y="251"/>
                  <a:pt x="96" y="250"/>
                  <a:pt x="95" y="249"/>
                </a:cubicBezTo>
                <a:cubicBezTo>
                  <a:pt x="100" y="249"/>
                  <a:pt x="103" y="250"/>
                  <a:pt x="108" y="250"/>
                </a:cubicBezTo>
                <a:cubicBezTo>
                  <a:pt x="107" y="254"/>
                  <a:pt x="112" y="251"/>
                  <a:pt x="112" y="253"/>
                </a:cubicBezTo>
                <a:cubicBezTo>
                  <a:pt x="111" y="253"/>
                  <a:pt x="110" y="254"/>
                  <a:pt x="110" y="254"/>
                </a:cubicBezTo>
                <a:cubicBezTo>
                  <a:pt x="110" y="255"/>
                  <a:pt x="111" y="255"/>
                  <a:pt x="111" y="256"/>
                </a:cubicBezTo>
                <a:cubicBezTo>
                  <a:pt x="112" y="256"/>
                  <a:pt x="113" y="256"/>
                  <a:pt x="113" y="255"/>
                </a:cubicBezTo>
                <a:cubicBezTo>
                  <a:pt x="110" y="255"/>
                  <a:pt x="111" y="254"/>
                  <a:pt x="112" y="253"/>
                </a:cubicBezTo>
                <a:cubicBezTo>
                  <a:pt x="114" y="253"/>
                  <a:pt x="115" y="252"/>
                  <a:pt x="114" y="251"/>
                </a:cubicBezTo>
                <a:cubicBezTo>
                  <a:pt x="118" y="253"/>
                  <a:pt x="117" y="252"/>
                  <a:pt x="119" y="249"/>
                </a:cubicBezTo>
                <a:cubicBezTo>
                  <a:pt x="119" y="253"/>
                  <a:pt x="122" y="248"/>
                  <a:pt x="122" y="251"/>
                </a:cubicBezTo>
                <a:cubicBezTo>
                  <a:pt x="121" y="250"/>
                  <a:pt x="119" y="251"/>
                  <a:pt x="118" y="252"/>
                </a:cubicBezTo>
                <a:cubicBezTo>
                  <a:pt x="121" y="253"/>
                  <a:pt x="124" y="251"/>
                  <a:pt x="125" y="249"/>
                </a:cubicBezTo>
                <a:cubicBezTo>
                  <a:pt x="126" y="250"/>
                  <a:pt x="124" y="252"/>
                  <a:pt x="126" y="252"/>
                </a:cubicBezTo>
                <a:cubicBezTo>
                  <a:pt x="127" y="250"/>
                  <a:pt x="129" y="249"/>
                  <a:pt x="131" y="249"/>
                </a:cubicBezTo>
                <a:cubicBezTo>
                  <a:pt x="132" y="248"/>
                  <a:pt x="133" y="248"/>
                  <a:pt x="134" y="248"/>
                </a:cubicBezTo>
                <a:cubicBezTo>
                  <a:pt x="135" y="248"/>
                  <a:pt x="136" y="248"/>
                  <a:pt x="137" y="247"/>
                </a:cubicBezTo>
                <a:cubicBezTo>
                  <a:pt x="137" y="246"/>
                  <a:pt x="136" y="244"/>
                  <a:pt x="137" y="244"/>
                </a:cubicBezTo>
                <a:cubicBezTo>
                  <a:pt x="137" y="244"/>
                  <a:pt x="138" y="244"/>
                  <a:pt x="138" y="245"/>
                </a:cubicBezTo>
                <a:cubicBezTo>
                  <a:pt x="138" y="245"/>
                  <a:pt x="137" y="244"/>
                  <a:pt x="137" y="246"/>
                </a:cubicBezTo>
                <a:cubicBezTo>
                  <a:pt x="138" y="245"/>
                  <a:pt x="141" y="248"/>
                  <a:pt x="141" y="246"/>
                </a:cubicBezTo>
                <a:cubicBezTo>
                  <a:pt x="139" y="246"/>
                  <a:pt x="142" y="244"/>
                  <a:pt x="143" y="244"/>
                </a:cubicBezTo>
                <a:cubicBezTo>
                  <a:pt x="143" y="243"/>
                  <a:pt x="141" y="243"/>
                  <a:pt x="142" y="242"/>
                </a:cubicBezTo>
                <a:cubicBezTo>
                  <a:pt x="144" y="244"/>
                  <a:pt x="143" y="242"/>
                  <a:pt x="143" y="241"/>
                </a:cubicBezTo>
                <a:cubicBezTo>
                  <a:pt x="144" y="242"/>
                  <a:pt x="145" y="242"/>
                  <a:pt x="145" y="243"/>
                </a:cubicBezTo>
                <a:cubicBezTo>
                  <a:pt x="145" y="241"/>
                  <a:pt x="147" y="241"/>
                  <a:pt x="148" y="241"/>
                </a:cubicBezTo>
                <a:cubicBezTo>
                  <a:pt x="146" y="240"/>
                  <a:pt x="150" y="239"/>
                  <a:pt x="149" y="238"/>
                </a:cubicBezTo>
                <a:cubicBezTo>
                  <a:pt x="148" y="238"/>
                  <a:pt x="148" y="238"/>
                  <a:pt x="148" y="237"/>
                </a:cubicBezTo>
                <a:cubicBezTo>
                  <a:pt x="150" y="237"/>
                  <a:pt x="151" y="241"/>
                  <a:pt x="152" y="240"/>
                </a:cubicBezTo>
                <a:cubicBezTo>
                  <a:pt x="152" y="239"/>
                  <a:pt x="153" y="239"/>
                  <a:pt x="155" y="237"/>
                </a:cubicBezTo>
                <a:cubicBezTo>
                  <a:pt x="155" y="238"/>
                  <a:pt x="155" y="238"/>
                  <a:pt x="155" y="239"/>
                </a:cubicBezTo>
                <a:cubicBezTo>
                  <a:pt x="158" y="236"/>
                  <a:pt x="159" y="235"/>
                  <a:pt x="159" y="232"/>
                </a:cubicBezTo>
                <a:cubicBezTo>
                  <a:pt x="161" y="232"/>
                  <a:pt x="162" y="231"/>
                  <a:pt x="163" y="230"/>
                </a:cubicBezTo>
                <a:cubicBezTo>
                  <a:pt x="164" y="229"/>
                  <a:pt x="165" y="228"/>
                  <a:pt x="166" y="227"/>
                </a:cubicBezTo>
                <a:cubicBezTo>
                  <a:pt x="165" y="226"/>
                  <a:pt x="165" y="226"/>
                  <a:pt x="166" y="225"/>
                </a:cubicBezTo>
                <a:close/>
                <a:moveTo>
                  <a:pt x="131" y="111"/>
                </a:moveTo>
                <a:cubicBezTo>
                  <a:pt x="131" y="111"/>
                  <a:pt x="132" y="110"/>
                  <a:pt x="132" y="110"/>
                </a:cubicBezTo>
                <a:cubicBezTo>
                  <a:pt x="132" y="111"/>
                  <a:pt x="132" y="111"/>
                  <a:pt x="131" y="111"/>
                </a:cubicBezTo>
                <a:cubicBezTo>
                  <a:pt x="132" y="112"/>
                  <a:pt x="132" y="112"/>
                  <a:pt x="132" y="115"/>
                </a:cubicBezTo>
                <a:cubicBezTo>
                  <a:pt x="131" y="114"/>
                  <a:pt x="131" y="112"/>
                  <a:pt x="131" y="111"/>
                </a:cubicBezTo>
                <a:close/>
                <a:moveTo>
                  <a:pt x="147" y="108"/>
                </a:moveTo>
                <a:cubicBezTo>
                  <a:pt x="148" y="111"/>
                  <a:pt x="144" y="107"/>
                  <a:pt x="144" y="105"/>
                </a:cubicBezTo>
                <a:cubicBezTo>
                  <a:pt x="145" y="106"/>
                  <a:pt x="145" y="108"/>
                  <a:pt x="147" y="108"/>
                </a:cubicBezTo>
                <a:close/>
                <a:moveTo>
                  <a:pt x="153" y="92"/>
                </a:moveTo>
                <a:cubicBezTo>
                  <a:pt x="153" y="93"/>
                  <a:pt x="153" y="93"/>
                  <a:pt x="15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3" y="92"/>
                  <a:pt x="153" y="92"/>
                  <a:pt x="153" y="92"/>
                </a:cubicBezTo>
                <a:close/>
                <a:moveTo>
                  <a:pt x="124" y="42"/>
                </a:moveTo>
                <a:cubicBezTo>
                  <a:pt x="124" y="43"/>
                  <a:pt x="123" y="43"/>
                  <a:pt x="123" y="44"/>
                </a:cubicBezTo>
                <a:cubicBezTo>
                  <a:pt x="122" y="44"/>
                  <a:pt x="122" y="43"/>
                  <a:pt x="123" y="41"/>
                </a:cubicBezTo>
                <a:cubicBezTo>
                  <a:pt x="123" y="43"/>
                  <a:pt x="123" y="41"/>
                  <a:pt x="124" y="42"/>
                </a:cubicBezTo>
                <a:close/>
                <a:moveTo>
                  <a:pt x="122" y="38"/>
                </a:moveTo>
                <a:cubicBezTo>
                  <a:pt x="122" y="39"/>
                  <a:pt x="122" y="39"/>
                  <a:pt x="121" y="39"/>
                </a:cubicBezTo>
                <a:cubicBezTo>
                  <a:pt x="121" y="40"/>
                  <a:pt x="121" y="41"/>
                  <a:pt x="121" y="41"/>
                </a:cubicBezTo>
                <a:cubicBezTo>
                  <a:pt x="120" y="41"/>
                  <a:pt x="120" y="40"/>
                  <a:pt x="121" y="38"/>
                </a:cubicBezTo>
                <a:lnTo>
                  <a:pt x="122" y="38"/>
                </a:lnTo>
                <a:close/>
                <a:moveTo>
                  <a:pt x="118" y="38"/>
                </a:moveTo>
                <a:cubicBezTo>
                  <a:pt x="118" y="39"/>
                  <a:pt x="118" y="40"/>
                  <a:pt x="118" y="40"/>
                </a:cubicBezTo>
                <a:cubicBezTo>
                  <a:pt x="117" y="42"/>
                  <a:pt x="117" y="39"/>
                  <a:pt x="117" y="39"/>
                </a:cubicBezTo>
                <a:cubicBezTo>
                  <a:pt x="117" y="39"/>
                  <a:pt x="117" y="40"/>
                  <a:pt x="116" y="41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38"/>
                  <a:pt x="117" y="37"/>
                  <a:pt x="118" y="38"/>
                </a:cubicBezTo>
                <a:close/>
                <a:moveTo>
                  <a:pt x="94" y="27"/>
                </a:moveTo>
                <a:cubicBezTo>
                  <a:pt x="94" y="27"/>
                  <a:pt x="93" y="27"/>
                  <a:pt x="92" y="27"/>
                </a:cubicBezTo>
                <a:cubicBezTo>
                  <a:pt x="92" y="27"/>
                  <a:pt x="92" y="27"/>
                  <a:pt x="92" y="27"/>
                </a:cubicBezTo>
                <a:cubicBezTo>
                  <a:pt x="93" y="27"/>
                  <a:pt x="94" y="27"/>
                  <a:pt x="94" y="27"/>
                </a:cubicBezTo>
                <a:close/>
                <a:moveTo>
                  <a:pt x="110" y="6"/>
                </a:moveTo>
                <a:cubicBezTo>
                  <a:pt x="110" y="6"/>
                  <a:pt x="110" y="6"/>
                  <a:pt x="110" y="6"/>
                </a:cubicBezTo>
                <a:cubicBezTo>
                  <a:pt x="110" y="6"/>
                  <a:pt x="110" y="6"/>
                  <a:pt x="110" y="6"/>
                </a:cubicBezTo>
                <a:cubicBezTo>
                  <a:pt x="110" y="6"/>
                  <a:pt x="111" y="6"/>
                  <a:pt x="111" y="6"/>
                </a:cubicBezTo>
                <a:cubicBezTo>
                  <a:pt x="110" y="6"/>
                  <a:pt x="110" y="6"/>
                  <a:pt x="110" y="6"/>
                </a:cubicBezTo>
                <a:close/>
                <a:moveTo>
                  <a:pt x="192" y="105"/>
                </a:moveTo>
                <a:cubicBezTo>
                  <a:pt x="192" y="106"/>
                  <a:pt x="191" y="107"/>
                  <a:pt x="191" y="108"/>
                </a:cubicBezTo>
                <a:cubicBezTo>
                  <a:pt x="190" y="108"/>
                  <a:pt x="190" y="107"/>
                  <a:pt x="190" y="106"/>
                </a:cubicBezTo>
                <a:cubicBezTo>
                  <a:pt x="190" y="107"/>
                  <a:pt x="189" y="107"/>
                  <a:pt x="188" y="107"/>
                </a:cubicBezTo>
                <a:cubicBezTo>
                  <a:pt x="188" y="104"/>
                  <a:pt x="190" y="105"/>
                  <a:pt x="192" y="105"/>
                </a:cubicBezTo>
                <a:close/>
                <a:moveTo>
                  <a:pt x="188" y="110"/>
                </a:moveTo>
                <a:cubicBezTo>
                  <a:pt x="186" y="111"/>
                  <a:pt x="188" y="111"/>
                  <a:pt x="187" y="113"/>
                </a:cubicBezTo>
                <a:cubicBezTo>
                  <a:pt x="185" y="112"/>
                  <a:pt x="186" y="112"/>
                  <a:pt x="184" y="111"/>
                </a:cubicBezTo>
                <a:cubicBezTo>
                  <a:pt x="185" y="110"/>
                  <a:pt x="186" y="109"/>
                  <a:pt x="188" y="110"/>
                </a:cubicBezTo>
                <a:close/>
                <a:moveTo>
                  <a:pt x="189" y="100"/>
                </a:moveTo>
                <a:cubicBezTo>
                  <a:pt x="188" y="100"/>
                  <a:pt x="191" y="98"/>
                  <a:pt x="191" y="98"/>
                </a:cubicBezTo>
                <a:cubicBezTo>
                  <a:pt x="191" y="97"/>
                  <a:pt x="190" y="98"/>
                  <a:pt x="189" y="98"/>
                </a:cubicBezTo>
                <a:cubicBezTo>
                  <a:pt x="189" y="97"/>
                  <a:pt x="190" y="97"/>
                  <a:pt x="190" y="96"/>
                </a:cubicBezTo>
                <a:cubicBezTo>
                  <a:pt x="191" y="96"/>
                  <a:pt x="192" y="97"/>
                  <a:pt x="192" y="99"/>
                </a:cubicBezTo>
                <a:cubicBezTo>
                  <a:pt x="191" y="100"/>
                  <a:pt x="190" y="99"/>
                  <a:pt x="189" y="100"/>
                </a:cubicBezTo>
                <a:close/>
                <a:moveTo>
                  <a:pt x="160" y="218"/>
                </a:moveTo>
                <a:cubicBezTo>
                  <a:pt x="160" y="218"/>
                  <a:pt x="160" y="218"/>
                  <a:pt x="160" y="218"/>
                </a:cubicBezTo>
                <a:cubicBezTo>
                  <a:pt x="160" y="218"/>
                  <a:pt x="160" y="218"/>
                  <a:pt x="160" y="218"/>
                </a:cubicBezTo>
                <a:cubicBezTo>
                  <a:pt x="160" y="218"/>
                  <a:pt x="160" y="218"/>
                  <a:pt x="160" y="218"/>
                </a:cubicBezTo>
                <a:close/>
                <a:moveTo>
                  <a:pt x="160" y="219"/>
                </a:moveTo>
                <a:cubicBezTo>
                  <a:pt x="160" y="219"/>
                  <a:pt x="160" y="219"/>
                  <a:pt x="160" y="219"/>
                </a:cubicBezTo>
                <a:cubicBezTo>
                  <a:pt x="160" y="219"/>
                  <a:pt x="160" y="219"/>
                  <a:pt x="160" y="219"/>
                </a:cubicBezTo>
                <a:close/>
                <a:moveTo>
                  <a:pt x="60" y="101"/>
                </a:moveTo>
                <a:cubicBezTo>
                  <a:pt x="60" y="101"/>
                  <a:pt x="60" y="101"/>
                  <a:pt x="60" y="101"/>
                </a:cubicBezTo>
                <a:cubicBezTo>
                  <a:pt x="60" y="101"/>
                  <a:pt x="60" y="100"/>
                  <a:pt x="60" y="100"/>
                </a:cubicBezTo>
                <a:cubicBezTo>
                  <a:pt x="60" y="100"/>
                  <a:pt x="60" y="100"/>
                  <a:pt x="60" y="101"/>
                </a:cubicBezTo>
                <a:close/>
                <a:moveTo>
                  <a:pt x="60" y="101"/>
                </a:moveTo>
                <a:cubicBezTo>
                  <a:pt x="59" y="103"/>
                  <a:pt x="59" y="103"/>
                  <a:pt x="59" y="103"/>
                </a:cubicBezTo>
                <a:cubicBezTo>
                  <a:pt x="59" y="102"/>
                  <a:pt x="59" y="102"/>
                  <a:pt x="60" y="101"/>
                </a:cubicBezTo>
                <a:close/>
                <a:moveTo>
                  <a:pt x="103" y="138"/>
                </a:moveTo>
                <a:cubicBezTo>
                  <a:pt x="103" y="138"/>
                  <a:pt x="103" y="139"/>
                  <a:pt x="102" y="139"/>
                </a:cubicBezTo>
                <a:cubicBezTo>
                  <a:pt x="102" y="139"/>
                  <a:pt x="102" y="139"/>
                  <a:pt x="102" y="138"/>
                </a:cubicBezTo>
                <a:cubicBezTo>
                  <a:pt x="103" y="137"/>
                  <a:pt x="104" y="137"/>
                  <a:pt x="105" y="137"/>
                </a:cubicBezTo>
                <a:cubicBezTo>
                  <a:pt x="105" y="139"/>
                  <a:pt x="104" y="139"/>
                  <a:pt x="104" y="140"/>
                </a:cubicBezTo>
                <a:cubicBezTo>
                  <a:pt x="102" y="141"/>
                  <a:pt x="103" y="138"/>
                  <a:pt x="103" y="138"/>
                </a:cubicBezTo>
                <a:close/>
                <a:moveTo>
                  <a:pt x="108" y="140"/>
                </a:moveTo>
                <a:cubicBezTo>
                  <a:pt x="107" y="141"/>
                  <a:pt x="107" y="141"/>
                  <a:pt x="107" y="142"/>
                </a:cubicBezTo>
                <a:cubicBezTo>
                  <a:pt x="106" y="142"/>
                  <a:pt x="107" y="140"/>
                  <a:pt x="108" y="13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8" y="141"/>
                  <a:pt x="108" y="140"/>
                  <a:pt x="108" y="140"/>
                </a:cubicBezTo>
                <a:close/>
                <a:moveTo>
                  <a:pt x="108" y="146"/>
                </a:moveTo>
                <a:cubicBezTo>
                  <a:pt x="107" y="145"/>
                  <a:pt x="108" y="144"/>
                  <a:pt x="109" y="143"/>
                </a:cubicBezTo>
                <a:cubicBezTo>
                  <a:pt x="108" y="144"/>
                  <a:pt x="109" y="143"/>
                  <a:pt x="110" y="144"/>
                </a:cubicBezTo>
                <a:cubicBezTo>
                  <a:pt x="109" y="145"/>
                  <a:pt x="109" y="145"/>
                  <a:pt x="108" y="146"/>
                </a:cubicBezTo>
                <a:close/>
                <a:moveTo>
                  <a:pt x="93" y="219"/>
                </a:moveTo>
                <a:cubicBezTo>
                  <a:pt x="93" y="222"/>
                  <a:pt x="92" y="216"/>
                  <a:pt x="92" y="215"/>
                </a:cubicBezTo>
                <a:cubicBezTo>
                  <a:pt x="93" y="216"/>
                  <a:pt x="92" y="218"/>
                  <a:pt x="93" y="219"/>
                </a:cubicBezTo>
                <a:close/>
                <a:moveTo>
                  <a:pt x="75" y="216"/>
                </a:moveTo>
                <a:cubicBezTo>
                  <a:pt x="75" y="216"/>
                  <a:pt x="75" y="216"/>
                  <a:pt x="74" y="216"/>
                </a:cubicBezTo>
                <a:cubicBezTo>
                  <a:pt x="75" y="218"/>
                  <a:pt x="75" y="217"/>
                  <a:pt x="74" y="220"/>
                </a:cubicBezTo>
                <a:cubicBezTo>
                  <a:pt x="73" y="219"/>
                  <a:pt x="74" y="217"/>
                  <a:pt x="74" y="216"/>
                </a:cubicBezTo>
                <a:cubicBezTo>
                  <a:pt x="74" y="216"/>
                  <a:pt x="75" y="215"/>
                  <a:pt x="75" y="216"/>
                </a:cubicBezTo>
                <a:close/>
                <a:moveTo>
                  <a:pt x="88" y="246"/>
                </a:moveTo>
                <a:cubicBezTo>
                  <a:pt x="89" y="246"/>
                  <a:pt x="89" y="245"/>
                  <a:pt x="91" y="246"/>
                </a:cubicBezTo>
                <a:cubicBezTo>
                  <a:pt x="91" y="246"/>
                  <a:pt x="90" y="246"/>
                  <a:pt x="89" y="246"/>
                </a:cubicBezTo>
                <a:cubicBezTo>
                  <a:pt x="90" y="248"/>
                  <a:pt x="90" y="247"/>
                  <a:pt x="90" y="250"/>
                </a:cubicBezTo>
                <a:cubicBezTo>
                  <a:pt x="88" y="249"/>
                  <a:pt x="88" y="247"/>
                  <a:pt x="88" y="246"/>
                </a:cubicBezTo>
                <a:close/>
                <a:moveTo>
                  <a:pt x="122" y="246"/>
                </a:moveTo>
                <a:cubicBezTo>
                  <a:pt x="124" y="246"/>
                  <a:pt x="121" y="249"/>
                  <a:pt x="124" y="249"/>
                </a:cubicBezTo>
                <a:cubicBezTo>
                  <a:pt x="123" y="252"/>
                  <a:pt x="121" y="247"/>
                  <a:pt x="122" y="246"/>
                </a:cubicBezTo>
                <a:close/>
              </a:path>
            </a:pathLst>
          </a:custGeom>
          <a:solidFill>
            <a:srgbClr val="AEBD7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1012824" y="4184004"/>
            <a:ext cx="277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600" dirty="0" smtClean="0">
                <a:solidFill>
                  <a:srgbClr val="FF5E72"/>
                </a:solidFill>
                <a:cs typeface="+mn-ea"/>
                <a:sym typeface="+mn-lt"/>
              </a:rPr>
              <a:t>案例的选择</a:t>
            </a:r>
            <a:endParaRPr lang="zh-CN" altLang="en-US" sz="2000" b="1" spc="600" dirty="0">
              <a:solidFill>
                <a:srgbClr val="FF5E72"/>
              </a:solidFill>
              <a:cs typeface="+mn-ea"/>
              <a:sym typeface="+mn-lt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1012824" y="4592454"/>
            <a:ext cx="2777219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要选择与讲授的课程内容紧密相关的案例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2"/>
          <p:cNvSpPr txBox="1"/>
          <p:nvPr/>
        </p:nvSpPr>
        <p:spPr>
          <a:xfrm>
            <a:off x="8476378" y="4184004"/>
            <a:ext cx="286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600" dirty="0">
                <a:solidFill>
                  <a:srgbClr val="AEBD72"/>
                </a:solidFill>
                <a:cs typeface="+mn-ea"/>
                <a:sym typeface="+mn-lt"/>
              </a:rPr>
              <a:t>复</a:t>
            </a:r>
            <a:r>
              <a:rPr lang="zh-CN" altLang="en-US" sz="2000" b="1" spc="600" dirty="0" smtClean="0">
                <a:solidFill>
                  <a:srgbClr val="AEBD72"/>
                </a:solidFill>
                <a:cs typeface="+mn-ea"/>
                <a:sym typeface="+mn-lt"/>
              </a:rPr>
              <a:t>盘总结</a:t>
            </a:r>
            <a:endParaRPr lang="zh-CN" altLang="en-US" sz="2000" b="1" spc="600" dirty="0">
              <a:solidFill>
                <a:srgbClr val="AEBD72"/>
              </a:solidFill>
              <a:cs typeface="+mn-ea"/>
              <a:sym typeface="+mn-lt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8476380" y="4592454"/>
            <a:ext cx="286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在案例演绎完成后，要对整个过程进行复盘，对过程中出现的问题进行重点答疑解决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4651052" y="4199354"/>
            <a:ext cx="284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600" dirty="0" smtClean="0">
                <a:solidFill>
                  <a:srgbClr val="FFAE4C"/>
                </a:solidFill>
                <a:cs typeface="+mn-ea"/>
                <a:sym typeface="+mn-lt"/>
              </a:rPr>
              <a:t>过程的把控</a:t>
            </a:r>
            <a:endParaRPr lang="zh-CN" altLang="en-US" sz="2000" b="1" spc="600" dirty="0">
              <a:solidFill>
                <a:srgbClr val="FFAE4C"/>
              </a:solidFill>
              <a:cs typeface="+mn-ea"/>
              <a:sym typeface="+mn-lt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4651053" y="4600857"/>
            <a:ext cx="296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FFFF"/>
                </a:solidFill>
                <a:cs typeface="+mn-ea"/>
                <a:sym typeface="+mn-lt"/>
              </a:rPr>
              <a:t>在案例演绎过程中，要对课堂秩序和节奏进度进行把控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21" y="2075989"/>
            <a:ext cx="9498391" cy="1786283"/>
          </a:xfrm>
          <a:prstGeom prst="rect">
            <a:avLst/>
          </a:prstGeom>
        </p:spPr>
      </p:pic>
      <p:sp>
        <p:nvSpPr>
          <p:cNvPr id="16" name="Freeform 211"/>
          <p:cNvSpPr>
            <a:spLocks noEditPoints="1"/>
          </p:cNvSpPr>
          <p:nvPr/>
        </p:nvSpPr>
        <p:spPr bwMode="auto">
          <a:xfrm rot="17740591">
            <a:off x="1279661" y="1930036"/>
            <a:ext cx="1225311" cy="540711"/>
          </a:xfrm>
          <a:custGeom>
            <a:avLst/>
            <a:gdLst>
              <a:gd name="T0" fmla="*/ 116 w 303"/>
              <a:gd name="T1" fmla="*/ 99 h 133"/>
              <a:gd name="T2" fmla="*/ 171 w 303"/>
              <a:gd name="T3" fmla="*/ 115 h 133"/>
              <a:gd name="T4" fmla="*/ 248 w 303"/>
              <a:gd name="T5" fmla="*/ 129 h 133"/>
              <a:gd name="T6" fmla="*/ 292 w 303"/>
              <a:gd name="T7" fmla="*/ 91 h 133"/>
              <a:gd name="T8" fmla="*/ 263 w 303"/>
              <a:gd name="T9" fmla="*/ 36 h 133"/>
              <a:gd name="T10" fmla="*/ 235 w 303"/>
              <a:gd name="T11" fmla="*/ 31 h 133"/>
              <a:gd name="T12" fmla="*/ 150 w 303"/>
              <a:gd name="T13" fmla="*/ 16 h 133"/>
              <a:gd name="T14" fmla="*/ 35 w 303"/>
              <a:gd name="T15" fmla="*/ 17 h 133"/>
              <a:gd name="T16" fmla="*/ 29 w 303"/>
              <a:gd name="T17" fmla="*/ 61 h 133"/>
              <a:gd name="T18" fmla="*/ 71 w 303"/>
              <a:gd name="T19" fmla="*/ 91 h 133"/>
              <a:gd name="T20" fmla="*/ 277 w 303"/>
              <a:gd name="T21" fmla="*/ 54 h 133"/>
              <a:gd name="T22" fmla="*/ 266 w 303"/>
              <a:gd name="T23" fmla="*/ 114 h 133"/>
              <a:gd name="T24" fmla="*/ 236 w 303"/>
              <a:gd name="T25" fmla="*/ 100 h 133"/>
              <a:gd name="T26" fmla="*/ 242 w 303"/>
              <a:gd name="T27" fmla="*/ 72 h 133"/>
              <a:gd name="T28" fmla="*/ 251 w 303"/>
              <a:gd name="T29" fmla="*/ 44 h 133"/>
              <a:gd name="T30" fmla="*/ 241 w 303"/>
              <a:gd name="T31" fmla="*/ 44 h 133"/>
              <a:gd name="T32" fmla="*/ 242 w 303"/>
              <a:gd name="T33" fmla="*/ 44 h 133"/>
              <a:gd name="T34" fmla="*/ 240 w 303"/>
              <a:gd name="T35" fmla="*/ 43 h 133"/>
              <a:gd name="T36" fmla="*/ 231 w 303"/>
              <a:gd name="T37" fmla="*/ 71 h 133"/>
              <a:gd name="T38" fmla="*/ 228 w 303"/>
              <a:gd name="T39" fmla="*/ 107 h 133"/>
              <a:gd name="T40" fmla="*/ 136 w 303"/>
              <a:gd name="T41" fmla="*/ 94 h 133"/>
              <a:gd name="T42" fmla="*/ 80 w 303"/>
              <a:gd name="T43" fmla="*/ 77 h 133"/>
              <a:gd name="T44" fmla="*/ 119 w 303"/>
              <a:gd name="T45" fmla="*/ 77 h 133"/>
              <a:gd name="T46" fmla="*/ 171 w 303"/>
              <a:gd name="T47" fmla="*/ 81 h 133"/>
              <a:gd name="T48" fmla="*/ 211 w 303"/>
              <a:gd name="T49" fmla="*/ 101 h 133"/>
              <a:gd name="T50" fmla="*/ 218 w 303"/>
              <a:gd name="T51" fmla="*/ 82 h 133"/>
              <a:gd name="T52" fmla="*/ 231 w 303"/>
              <a:gd name="T53" fmla="*/ 58 h 133"/>
              <a:gd name="T54" fmla="*/ 235 w 303"/>
              <a:gd name="T55" fmla="*/ 40 h 133"/>
              <a:gd name="T56" fmla="*/ 212 w 303"/>
              <a:gd name="T57" fmla="*/ 85 h 133"/>
              <a:gd name="T58" fmla="*/ 187 w 303"/>
              <a:gd name="T59" fmla="*/ 31 h 133"/>
              <a:gd name="T60" fmla="*/ 30 w 303"/>
              <a:gd name="T61" fmla="*/ 26 h 133"/>
              <a:gd name="T62" fmla="*/ 25 w 303"/>
              <a:gd name="T63" fmla="*/ 37 h 133"/>
              <a:gd name="T64" fmla="*/ 27 w 303"/>
              <a:gd name="T65" fmla="*/ 29 h 133"/>
              <a:gd name="T66" fmla="*/ 25 w 303"/>
              <a:gd name="T67" fmla="*/ 42 h 133"/>
              <a:gd name="T68" fmla="*/ 26 w 303"/>
              <a:gd name="T69" fmla="*/ 40 h 133"/>
              <a:gd name="T70" fmla="*/ 26 w 303"/>
              <a:gd name="T71" fmla="*/ 37 h 133"/>
              <a:gd name="T72" fmla="*/ 25 w 303"/>
              <a:gd name="T73" fmla="*/ 41 h 133"/>
              <a:gd name="T74" fmla="*/ 26 w 303"/>
              <a:gd name="T75" fmla="*/ 42 h 133"/>
              <a:gd name="T76" fmla="*/ 25 w 303"/>
              <a:gd name="T77" fmla="*/ 41 h 133"/>
              <a:gd name="T78" fmla="*/ 26 w 303"/>
              <a:gd name="T79" fmla="*/ 42 h 133"/>
              <a:gd name="T80" fmla="*/ 26 w 303"/>
              <a:gd name="T81" fmla="*/ 36 h 133"/>
              <a:gd name="T82" fmla="*/ 24 w 303"/>
              <a:gd name="T83" fmla="*/ 40 h 133"/>
              <a:gd name="T84" fmla="*/ 28 w 303"/>
              <a:gd name="T85" fmla="*/ 41 h 133"/>
              <a:gd name="T86" fmla="*/ 19 w 303"/>
              <a:gd name="T87" fmla="*/ 31 h 133"/>
              <a:gd name="T88" fmla="*/ 21 w 303"/>
              <a:gd name="T89" fmla="*/ 37 h 133"/>
              <a:gd name="T90" fmla="*/ 24 w 303"/>
              <a:gd name="T91" fmla="*/ 41 h 133"/>
              <a:gd name="T92" fmla="*/ 38 w 303"/>
              <a:gd name="T93" fmla="*/ 62 h 133"/>
              <a:gd name="T94" fmla="*/ 26 w 303"/>
              <a:gd name="T95" fmla="*/ 50 h 133"/>
              <a:gd name="T96" fmla="*/ 33 w 303"/>
              <a:gd name="T97" fmla="*/ 39 h 133"/>
              <a:gd name="T98" fmla="*/ 37 w 303"/>
              <a:gd name="T99" fmla="*/ 31 h 133"/>
              <a:gd name="T100" fmla="*/ 97 w 303"/>
              <a:gd name="T101" fmla="*/ 15 h 133"/>
              <a:gd name="T102" fmla="*/ 148 w 303"/>
              <a:gd name="T103" fmla="*/ 23 h 133"/>
              <a:gd name="T104" fmla="*/ 202 w 303"/>
              <a:gd name="T105" fmla="*/ 36 h 133"/>
              <a:gd name="T106" fmla="*/ 219 w 303"/>
              <a:gd name="T107" fmla="*/ 67 h 133"/>
              <a:gd name="T108" fmla="*/ 154 w 303"/>
              <a:gd name="T109" fmla="*/ 71 h 133"/>
              <a:gd name="T110" fmla="*/ 89 w 303"/>
              <a:gd name="T111" fmla="*/ 61 h 133"/>
              <a:gd name="T112" fmla="*/ 115 w 303"/>
              <a:gd name="T113" fmla="*/ 47 h 133"/>
              <a:gd name="T114" fmla="*/ 150 w 303"/>
              <a:gd name="T115" fmla="*/ 52 h 133"/>
              <a:gd name="T116" fmla="*/ 211 w 303"/>
              <a:gd name="T117" fmla="*/ 55 h 133"/>
              <a:gd name="T118" fmla="*/ 126 w 303"/>
              <a:gd name="T119" fmla="*/ 39 h 133"/>
              <a:gd name="T120" fmla="*/ 80 w 303"/>
              <a:gd name="T121" fmla="*/ 20 h 133"/>
              <a:gd name="T122" fmla="*/ 77 w 303"/>
              <a:gd name="T123" fmla="*/ 64 h 133"/>
              <a:gd name="T124" fmla="*/ 93 w 303"/>
              <a:gd name="T125" fmla="*/ 4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" h="133">
                <a:moveTo>
                  <a:pt x="65" y="94"/>
                </a:moveTo>
                <a:cubicBezTo>
                  <a:pt x="66" y="94"/>
                  <a:pt x="66" y="94"/>
                  <a:pt x="66" y="93"/>
                </a:cubicBezTo>
                <a:cubicBezTo>
                  <a:pt x="67" y="94"/>
                  <a:pt x="67" y="94"/>
                  <a:pt x="67" y="93"/>
                </a:cubicBezTo>
                <a:cubicBezTo>
                  <a:pt x="68" y="94"/>
                  <a:pt x="68" y="94"/>
                  <a:pt x="68" y="93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3"/>
                  <a:pt x="68" y="93"/>
                  <a:pt x="69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92"/>
                  <a:pt x="69" y="92"/>
                  <a:pt x="69" y="92"/>
                </a:cubicBezTo>
                <a:cubicBezTo>
                  <a:pt x="69" y="92"/>
                  <a:pt x="70" y="93"/>
                  <a:pt x="70" y="93"/>
                </a:cubicBezTo>
                <a:cubicBezTo>
                  <a:pt x="70" y="94"/>
                  <a:pt x="70" y="95"/>
                  <a:pt x="70" y="95"/>
                </a:cubicBezTo>
                <a:cubicBezTo>
                  <a:pt x="70" y="94"/>
                  <a:pt x="70" y="95"/>
                  <a:pt x="71" y="94"/>
                </a:cubicBezTo>
                <a:cubicBezTo>
                  <a:pt x="70" y="95"/>
                  <a:pt x="70" y="94"/>
                  <a:pt x="70" y="93"/>
                </a:cubicBezTo>
                <a:cubicBezTo>
                  <a:pt x="70" y="93"/>
                  <a:pt x="70" y="94"/>
                  <a:pt x="71" y="94"/>
                </a:cubicBezTo>
                <a:cubicBezTo>
                  <a:pt x="71" y="94"/>
                  <a:pt x="71" y="95"/>
                  <a:pt x="71" y="96"/>
                </a:cubicBezTo>
                <a:cubicBezTo>
                  <a:pt x="71" y="94"/>
                  <a:pt x="71" y="96"/>
                  <a:pt x="72" y="96"/>
                </a:cubicBezTo>
                <a:cubicBezTo>
                  <a:pt x="72" y="94"/>
                  <a:pt x="73" y="93"/>
                  <a:pt x="73" y="95"/>
                </a:cubicBezTo>
                <a:cubicBezTo>
                  <a:pt x="72" y="96"/>
                  <a:pt x="73" y="93"/>
                  <a:pt x="72" y="96"/>
                </a:cubicBezTo>
                <a:cubicBezTo>
                  <a:pt x="73" y="96"/>
                  <a:pt x="74" y="95"/>
                  <a:pt x="74" y="93"/>
                </a:cubicBezTo>
                <a:cubicBezTo>
                  <a:pt x="73" y="95"/>
                  <a:pt x="73" y="91"/>
                  <a:pt x="72" y="94"/>
                </a:cubicBezTo>
                <a:cubicBezTo>
                  <a:pt x="73" y="92"/>
                  <a:pt x="72" y="93"/>
                  <a:pt x="71" y="94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2" y="93"/>
                  <a:pt x="72" y="93"/>
                </a:cubicBezTo>
                <a:cubicBezTo>
                  <a:pt x="71" y="93"/>
                  <a:pt x="71" y="93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2" y="93"/>
                </a:cubicBezTo>
                <a:cubicBezTo>
                  <a:pt x="72" y="92"/>
                  <a:pt x="72" y="92"/>
                  <a:pt x="71" y="91"/>
                </a:cubicBezTo>
                <a:cubicBezTo>
                  <a:pt x="75" y="92"/>
                  <a:pt x="82" y="91"/>
                  <a:pt x="84" y="95"/>
                </a:cubicBezTo>
                <a:cubicBezTo>
                  <a:pt x="86" y="92"/>
                  <a:pt x="85" y="95"/>
                  <a:pt x="87" y="93"/>
                </a:cubicBezTo>
                <a:cubicBezTo>
                  <a:pt x="87" y="95"/>
                  <a:pt x="87" y="95"/>
                  <a:pt x="87" y="96"/>
                </a:cubicBezTo>
                <a:cubicBezTo>
                  <a:pt x="86" y="96"/>
                  <a:pt x="86" y="95"/>
                  <a:pt x="86" y="96"/>
                </a:cubicBezTo>
                <a:cubicBezTo>
                  <a:pt x="87" y="97"/>
                  <a:pt x="86" y="98"/>
                  <a:pt x="87" y="99"/>
                </a:cubicBezTo>
                <a:cubicBezTo>
                  <a:pt x="87" y="98"/>
                  <a:pt x="87" y="98"/>
                  <a:pt x="87" y="97"/>
                </a:cubicBezTo>
                <a:cubicBezTo>
                  <a:pt x="87" y="97"/>
                  <a:pt x="87" y="96"/>
                  <a:pt x="87" y="96"/>
                </a:cubicBezTo>
                <a:cubicBezTo>
                  <a:pt x="88" y="98"/>
                  <a:pt x="89" y="97"/>
                  <a:pt x="91" y="96"/>
                </a:cubicBezTo>
                <a:cubicBezTo>
                  <a:pt x="91" y="96"/>
                  <a:pt x="91" y="96"/>
                  <a:pt x="91" y="97"/>
                </a:cubicBezTo>
                <a:cubicBezTo>
                  <a:pt x="90" y="97"/>
                  <a:pt x="90" y="97"/>
                  <a:pt x="90" y="97"/>
                </a:cubicBezTo>
                <a:cubicBezTo>
                  <a:pt x="91" y="98"/>
                  <a:pt x="91" y="95"/>
                  <a:pt x="91" y="95"/>
                </a:cubicBezTo>
                <a:cubicBezTo>
                  <a:pt x="92" y="96"/>
                  <a:pt x="90" y="97"/>
                  <a:pt x="91" y="98"/>
                </a:cubicBezTo>
                <a:cubicBezTo>
                  <a:pt x="91" y="97"/>
                  <a:pt x="92" y="96"/>
                  <a:pt x="92" y="95"/>
                </a:cubicBezTo>
                <a:cubicBezTo>
                  <a:pt x="92" y="98"/>
                  <a:pt x="92" y="98"/>
                  <a:pt x="92" y="100"/>
                </a:cubicBezTo>
                <a:cubicBezTo>
                  <a:pt x="93" y="98"/>
                  <a:pt x="92" y="102"/>
                  <a:pt x="93" y="99"/>
                </a:cubicBezTo>
                <a:cubicBezTo>
                  <a:pt x="94" y="103"/>
                  <a:pt x="96" y="95"/>
                  <a:pt x="97" y="97"/>
                </a:cubicBezTo>
                <a:cubicBezTo>
                  <a:pt x="96" y="100"/>
                  <a:pt x="96" y="97"/>
                  <a:pt x="95" y="98"/>
                </a:cubicBezTo>
                <a:cubicBezTo>
                  <a:pt x="96" y="100"/>
                  <a:pt x="97" y="99"/>
                  <a:pt x="97" y="98"/>
                </a:cubicBezTo>
                <a:cubicBezTo>
                  <a:pt x="97" y="99"/>
                  <a:pt x="97" y="100"/>
                  <a:pt x="97" y="100"/>
                </a:cubicBezTo>
                <a:cubicBezTo>
                  <a:pt x="98" y="98"/>
                  <a:pt x="98" y="101"/>
                  <a:pt x="100" y="98"/>
                </a:cubicBezTo>
                <a:cubicBezTo>
                  <a:pt x="100" y="98"/>
                  <a:pt x="100" y="99"/>
                  <a:pt x="100" y="98"/>
                </a:cubicBezTo>
                <a:cubicBezTo>
                  <a:pt x="100" y="98"/>
                  <a:pt x="100" y="97"/>
                  <a:pt x="100" y="97"/>
                </a:cubicBezTo>
                <a:cubicBezTo>
                  <a:pt x="100" y="98"/>
                  <a:pt x="100" y="99"/>
                  <a:pt x="100" y="100"/>
                </a:cubicBezTo>
                <a:cubicBezTo>
                  <a:pt x="101" y="100"/>
                  <a:pt x="101" y="101"/>
                  <a:pt x="102" y="100"/>
                </a:cubicBezTo>
                <a:cubicBezTo>
                  <a:pt x="102" y="100"/>
                  <a:pt x="102" y="99"/>
                  <a:pt x="102" y="99"/>
                </a:cubicBezTo>
                <a:cubicBezTo>
                  <a:pt x="102" y="99"/>
                  <a:pt x="102" y="99"/>
                  <a:pt x="102" y="98"/>
                </a:cubicBezTo>
                <a:cubicBezTo>
                  <a:pt x="101" y="98"/>
                  <a:pt x="101" y="99"/>
                  <a:pt x="101" y="99"/>
                </a:cubicBezTo>
                <a:cubicBezTo>
                  <a:pt x="101" y="99"/>
                  <a:pt x="101" y="98"/>
                  <a:pt x="101" y="98"/>
                </a:cubicBezTo>
                <a:cubicBezTo>
                  <a:pt x="102" y="99"/>
                  <a:pt x="103" y="95"/>
                  <a:pt x="103" y="99"/>
                </a:cubicBezTo>
                <a:cubicBezTo>
                  <a:pt x="103" y="97"/>
                  <a:pt x="105" y="96"/>
                  <a:pt x="104" y="95"/>
                </a:cubicBezTo>
                <a:cubicBezTo>
                  <a:pt x="103" y="98"/>
                  <a:pt x="104" y="95"/>
                  <a:pt x="104" y="97"/>
                </a:cubicBezTo>
                <a:cubicBezTo>
                  <a:pt x="104" y="97"/>
                  <a:pt x="104" y="97"/>
                  <a:pt x="103" y="97"/>
                </a:cubicBezTo>
                <a:cubicBezTo>
                  <a:pt x="103" y="97"/>
                  <a:pt x="103" y="96"/>
                  <a:pt x="103" y="95"/>
                </a:cubicBezTo>
                <a:cubicBezTo>
                  <a:pt x="105" y="94"/>
                  <a:pt x="105" y="95"/>
                  <a:pt x="107" y="95"/>
                </a:cubicBezTo>
                <a:cubicBezTo>
                  <a:pt x="106" y="99"/>
                  <a:pt x="108" y="96"/>
                  <a:pt x="108" y="98"/>
                </a:cubicBezTo>
                <a:cubicBezTo>
                  <a:pt x="107" y="98"/>
                  <a:pt x="107" y="99"/>
                  <a:pt x="107" y="99"/>
                </a:cubicBezTo>
                <a:cubicBezTo>
                  <a:pt x="107" y="99"/>
                  <a:pt x="107" y="100"/>
                  <a:pt x="107" y="101"/>
                </a:cubicBezTo>
                <a:cubicBezTo>
                  <a:pt x="107" y="101"/>
                  <a:pt x="107" y="101"/>
                  <a:pt x="108" y="100"/>
                </a:cubicBezTo>
                <a:cubicBezTo>
                  <a:pt x="106" y="99"/>
                  <a:pt x="109" y="98"/>
                  <a:pt x="108" y="96"/>
                </a:cubicBezTo>
                <a:cubicBezTo>
                  <a:pt x="109" y="98"/>
                  <a:pt x="109" y="97"/>
                  <a:pt x="110" y="95"/>
                </a:cubicBezTo>
                <a:cubicBezTo>
                  <a:pt x="109" y="99"/>
                  <a:pt x="111" y="95"/>
                  <a:pt x="111" y="97"/>
                </a:cubicBezTo>
                <a:cubicBezTo>
                  <a:pt x="111" y="97"/>
                  <a:pt x="110" y="97"/>
                  <a:pt x="109" y="98"/>
                </a:cubicBezTo>
                <a:cubicBezTo>
                  <a:pt x="110" y="99"/>
                  <a:pt x="111" y="98"/>
                  <a:pt x="112" y="96"/>
                </a:cubicBezTo>
                <a:cubicBezTo>
                  <a:pt x="112" y="98"/>
                  <a:pt x="111" y="98"/>
                  <a:pt x="111" y="99"/>
                </a:cubicBezTo>
                <a:cubicBezTo>
                  <a:pt x="113" y="97"/>
                  <a:pt x="114" y="98"/>
                  <a:pt x="115" y="98"/>
                </a:cubicBezTo>
                <a:cubicBezTo>
                  <a:pt x="116" y="97"/>
                  <a:pt x="116" y="95"/>
                  <a:pt x="116" y="95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5"/>
                  <a:pt x="116" y="97"/>
                </a:cubicBezTo>
                <a:cubicBezTo>
                  <a:pt x="116" y="96"/>
                  <a:pt x="116" y="100"/>
                  <a:pt x="116" y="99"/>
                </a:cubicBezTo>
                <a:cubicBezTo>
                  <a:pt x="116" y="97"/>
                  <a:pt x="117" y="98"/>
                  <a:pt x="117" y="99"/>
                </a:cubicBezTo>
                <a:cubicBezTo>
                  <a:pt x="118" y="98"/>
                  <a:pt x="117" y="96"/>
                  <a:pt x="118" y="96"/>
                </a:cubicBezTo>
                <a:cubicBezTo>
                  <a:pt x="117" y="99"/>
                  <a:pt x="118" y="96"/>
                  <a:pt x="118" y="96"/>
                </a:cubicBezTo>
                <a:cubicBezTo>
                  <a:pt x="118" y="97"/>
                  <a:pt x="118" y="98"/>
                  <a:pt x="118" y="98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6"/>
                  <a:pt x="120" y="98"/>
                  <a:pt x="120" y="97"/>
                </a:cubicBezTo>
                <a:cubicBezTo>
                  <a:pt x="120" y="97"/>
                  <a:pt x="120" y="95"/>
                  <a:pt x="120" y="95"/>
                </a:cubicBezTo>
                <a:cubicBezTo>
                  <a:pt x="121" y="96"/>
                  <a:pt x="119" y="100"/>
                  <a:pt x="120" y="100"/>
                </a:cubicBezTo>
                <a:cubicBezTo>
                  <a:pt x="120" y="99"/>
                  <a:pt x="121" y="100"/>
                  <a:pt x="121" y="99"/>
                </a:cubicBezTo>
                <a:cubicBezTo>
                  <a:pt x="121" y="100"/>
                  <a:pt x="121" y="101"/>
                  <a:pt x="121" y="101"/>
                </a:cubicBezTo>
                <a:cubicBezTo>
                  <a:pt x="122" y="101"/>
                  <a:pt x="122" y="101"/>
                  <a:pt x="123" y="100"/>
                </a:cubicBezTo>
                <a:cubicBezTo>
                  <a:pt x="124" y="101"/>
                  <a:pt x="124" y="102"/>
                  <a:pt x="125" y="102"/>
                </a:cubicBezTo>
                <a:cubicBezTo>
                  <a:pt x="126" y="99"/>
                  <a:pt x="128" y="105"/>
                  <a:pt x="129" y="102"/>
                </a:cubicBezTo>
                <a:cubicBezTo>
                  <a:pt x="130" y="102"/>
                  <a:pt x="129" y="103"/>
                  <a:pt x="129" y="104"/>
                </a:cubicBezTo>
                <a:cubicBezTo>
                  <a:pt x="130" y="103"/>
                  <a:pt x="130" y="103"/>
                  <a:pt x="130" y="102"/>
                </a:cubicBezTo>
                <a:cubicBezTo>
                  <a:pt x="130" y="105"/>
                  <a:pt x="131" y="101"/>
                  <a:pt x="131" y="104"/>
                </a:cubicBezTo>
                <a:cubicBezTo>
                  <a:pt x="131" y="101"/>
                  <a:pt x="132" y="103"/>
                  <a:pt x="132" y="100"/>
                </a:cubicBezTo>
                <a:cubicBezTo>
                  <a:pt x="132" y="100"/>
                  <a:pt x="132" y="101"/>
                  <a:pt x="133" y="100"/>
                </a:cubicBezTo>
                <a:cubicBezTo>
                  <a:pt x="133" y="102"/>
                  <a:pt x="132" y="103"/>
                  <a:pt x="132" y="103"/>
                </a:cubicBezTo>
                <a:cubicBezTo>
                  <a:pt x="133" y="101"/>
                  <a:pt x="132" y="104"/>
                  <a:pt x="133" y="102"/>
                </a:cubicBezTo>
                <a:cubicBezTo>
                  <a:pt x="132" y="103"/>
                  <a:pt x="133" y="99"/>
                  <a:pt x="133" y="100"/>
                </a:cubicBezTo>
                <a:cubicBezTo>
                  <a:pt x="133" y="103"/>
                  <a:pt x="133" y="100"/>
                  <a:pt x="134" y="100"/>
                </a:cubicBezTo>
                <a:cubicBezTo>
                  <a:pt x="133" y="101"/>
                  <a:pt x="134" y="101"/>
                  <a:pt x="134" y="103"/>
                </a:cubicBezTo>
                <a:cubicBezTo>
                  <a:pt x="134" y="102"/>
                  <a:pt x="134" y="103"/>
                  <a:pt x="135" y="103"/>
                </a:cubicBezTo>
                <a:cubicBezTo>
                  <a:pt x="134" y="104"/>
                  <a:pt x="134" y="104"/>
                  <a:pt x="134" y="105"/>
                </a:cubicBezTo>
                <a:cubicBezTo>
                  <a:pt x="134" y="104"/>
                  <a:pt x="135" y="104"/>
                  <a:pt x="135" y="105"/>
                </a:cubicBezTo>
                <a:cubicBezTo>
                  <a:pt x="135" y="101"/>
                  <a:pt x="136" y="101"/>
                  <a:pt x="137" y="100"/>
                </a:cubicBezTo>
                <a:cubicBezTo>
                  <a:pt x="137" y="101"/>
                  <a:pt x="136" y="101"/>
                  <a:pt x="136" y="102"/>
                </a:cubicBezTo>
                <a:cubicBezTo>
                  <a:pt x="137" y="101"/>
                  <a:pt x="137" y="101"/>
                  <a:pt x="137" y="102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2"/>
                  <a:pt x="135" y="102"/>
                  <a:pt x="135" y="103"/>
                </a:cubicBezTo>
                <a:cubicBezTo>
                  <a:pt x="135" y="103"/>
                  <a:pt x="135" y="104"/>
                  <a:pt x="135" y="105"/>
                </a:cubicBezTo>
                <a:cubicBezTo>
                  <a:pt x="136" y="104"/>
                  <a:pt x="136" y="106"/>
                  <a:pt x="136" y="104"/>
                </a:cubicBezTo>
                <a:cubicBezTo>
                  <a:pt x="137" y="103"/>
                  <a:pt x="136" y="106"/>
                  <a:pt x="136" y="106"/>
                </a:cubicBezTo>
                <a:cubicBezTo>
                  <a:pt x="137" y="105"/>
                  <a:pt x="138" y="102"/>
                  <a:pt x="138" y="101"/>
                </a:cubicBezTo>
                <a:cubicBezTo>
                  <a:pt x="138" y="103"/>
                  <a:pt x="139" y="103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8" y="103"/>
                  <a:pt x="140" y="103"/>
                  <a:pt x="139" y="105"/>
                </a:cubicBezTo>
                <a:cubicBezTo>
                  <a:pt x="139" y="103"/>
                  <a:pt x="138" y="107"/>
                  <a:pt x="138" y="103"/>
                </a:cubicBezTo>
                <a:cubicBezTo>
                  <a:pt x="138" y="105"/>
                  <a:pt x="137" y="105"/>
                  <a:pt x="137" y="106"/>
                </a:cubicBezTo>
                <a:cubicBezTo>
                  <a:pt x="137" y="106"/>
                  <a:pt x="137" y="106"/>
                  <a:pt x="137" y="106"/>
                </a:cubicBezTo>
                <a:cubicBezTo>
                  <a:pt x="137" y="107"/>
                  <a:pt x="137" y="106"/>
                  <a:pt x="137" y="107"/>
                </a:cubicBezTo>
                <a:cubicBezTo>
                  <a:pt x="137" y="107"/>
                  <a:pt x="138" y="106"/>
                  <a:pt x="139" y="105"/>
                </a:cubicBezTo>
                <a:cubicBezTo>
                  <a:pt x="138" y="108"/>
                  <a:pt x="140" y="106"/>
                  <a:pt x="141" y="106"/>
                </a:cubicBezTo>
                <a:cubicBezTo>
                  <a:pt x="140" y="105"/>
                  <a:pt x="142" y="105"/>
                  <a:pt x="141" y="104"/>
                </a:cubicBezTo>
                <a:cubicBezTo>
                  <a:pt x="141" y="106"/>
                  <a:pt x="141" y="103"/>
                  <a:pt x="141" y="103"/>
                </a:cubicBezTo>
                <a:cubicBezTo>
                  <a:pt x="145" y="102"/>
                  <a:pt x="147" y="105"/>
                  <a:pt x="152" y="105"/>
                </a:cubicBezTo>
                <a:cubicBezTo>
                  <a:pt x="152" y="108"/>
                  <a:pt x="151" y="111"/>
                  <a:pt x="152" y="112"/>
                </a:cubicBezTo>
                <a:cubicBezTo>
                  <a:pt x="155" y="110"/>
                  <a:pt x="157" y="112"/>
                  <a:pt x="159" y="110"/>
                </a:cubicBezTo>
                <a:cubicBezTo>
                  <a:pt x="159" y="111"/>
                  <a:pt x="159" y="112"/>
                  <a:pt x="159" y="112"/>
                </a:cubicBezTo>
                <a:cubicBezTo>
                  <a:pt x="159" y="111"/>
                  <a:pt x="159" y="112"/>
                  <a:pt x="160" y="112"/>
                </a:cubicBezTo>
                <a:cubicBezTo>
                  <a:pt x="160" y="109"/>
                  <a:pt x="160" y="114"/>
                  <a:pt x="161" y="112"/>
                </a:cubicBezTo>
                <a:cubicBezTo>
                  <a:pt x="161" y="112"/>
                  <a:pt x="161" y="111"/>
                  <a:pt x="161" y="111"/>
                </a:cubicBezTo>
                <a:cubicBezTo>
                  <a:pt x="161" y="111"/>
                  <a:pt x="161" y="110"/>
                  <a:pt x="161" y="110"/>
                </a:cubicBezTo>
                <a:cubicBezTo>
                  <a:pt x="161" y="112"/>
                  <a:pt x="162" y="111"/>
                  <a:pt x="162" y="111"/>
                </a:cubicBezTo>
                <a:cubicBezTo>
                  <a:pt x="162" y="111"/>
                  <a:pt x="162" y="112"/>
                  <a:pt x="162" y="112"/>
                </a:cubicBezTo>
                <a:cubicBezTo>
                  <a:pt x="163" y="109"/>
                  <a:pt x="162" y="110"/>
                  <a:pt x="162" y="109"/>
                </a:cubicBezTo>
                <a:cubicBezTo>
                  <a:pt x="163" y="109"/>
                  <a:pt x="163" y="108"/>
                  <a:pt x="164" y="107"/>
                </a:cubicBezTo>
                <a:cubicBezTo>
                  <a:pt x="164" y="108"/>
                  <a:pt x="164" y="108"/>
                  <a:pt x="163" y="109"/>
                </a:cubicBezTo>
                <a:cubicBezTo>
                  <a:pt x="164" y="110"/>
                  <a:pt x="164" y="107"/>
                  <a:pt x="165" y="108"/>
                </a:cubicBezTo>
                <a:cubicBezTo>
                  <a:pt x="164" y="110"/>
                  <a:pt x="165" y="109"/>
                  <a:pt x="165" y="110"/>
                </a:cubicBezTo>
                <a:cubicBezTo>
                  <a:pt x="165" y="109"/>
                  <a:pt x="165" y="111"/>
                  <a:pt x="164" y="113"/>
                </a:cubicBezTo>
                <a:cubicBezTo>
                  <a:pt x="164" y="113"/>
                  <a:pt x="165" y="115"/>
                  <a:pt x="165" y="113"/>
                </a:cubicBezTo>
                <a:cubicBezTo>
                  <a:pt x="165" y="112"/>
                  <a:pt x="165" y="110"/>
                  <a:pt x="166" y="109"/>
                </a:cubicBezTo>
                <a:cubicBezTo>
                  <a:pt x="166" y="111"/>
                  <a:pt x="166" y="110"/>
                  <a:pt x="165" y="112"/>
                </a:cubicBezTo>
                <a:cubicBezTo>
                  <a:pt x="165" y="113"/>
                  <a:pt x="166" y="113"/>
                  <a:pt x="166" y="114"/>
                </a:cubicBezTo>
                <a:cubicBezTo>
                  <a:pt x="166" y="111"/>
                  <a:pt x="166" y="114"/>
                  <a:pt x="167" y="112"/>
                </a:cubicBezTo>
                <a:cubicBezTo>
                  <a:pt x="167" y="112"/>
                  <a:pt x="167" y="110"/>
                  <a:pt x="167" y="110"/>
                </a:cubicBezTo>
                <a:cubicBezTo>
                  <a:pt x="167" y="112"/>
                  <a:pt x="167" y="113"/>
                  <a:pt x="168" y="113"/>
                </a:cubicBezTo>
                <a:cubicBezTo>
                  <a:pt x="167" y="115"/>
                  <a:pt x="167" y="115"/>
                  <a:pt x="167" y="117"/>
                </a:cubicBezTo>
                <a:cubicBezTo>
                  <a:pt x="167" y="116"/>
                  <a:pt x="168" y="117"/>
                  <a:pt x="168" y="115"/>
                </a:cubicBezTo>
                <a:cubicBezTo>
                  <a:pt x="168" y="115"/>
                  <a:pt x="167" y="115"/>
                  <a:pt x="168" y="115"/>
                </a:cubicBezTo>
                <a:cubicBezTo>
                  <a:pt x="168" y="114"/>
                  <a:pt x="169" y="116"/>
                  <a:pt x="168" y="117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69" y="114"/>
                  <a:pt x="170" y="118"/>
                  <a:pt x="171" y="115"/>
                </a:cubicBezTo>
                <a:cubicBezTo>
                  <a:pt x="170" y="118"/>
                  <a:pt x="171" y="115"/>
                  <a:pt x="171" y="115"/>
                </a:cubicBezTo>
                <a:cubicBezTo>
                  <a:pt x="171" y="116"/>
                  <a:pt x="171" y="117"/>
                  <a:pt x="171" y="118"/>
                </a:cubicBezTo>
                <a:cubicBezTo>
                  <a:pt x="171" y="117"/>
                  <a:pt x="172" y="118"/>
                  <a:pt x="172" y="116"/>
                </a:cubicBezTo>
                <a:cubicBezTo>
                  <a:pt x="173" y="115"/>
                  <a:pt x="172" y="117"/>
                  <a:pt x="172" y="115"/>
                </a:cubicBezTo>
                <a:cubicBezTo>
                  <a:pt x="172" y="114"/>
                  <a:pt x="173" y="115"/>
                  <a:pt x="173" y="115"/>
                </a:cubicBezTo>
                <a:cubicBezTo>
                  <a:pt x="173" y="116"/>
                  <a:pt x="172" y="119"/>
                  <a:pt x="172" y="117"/>
                </a:cubicBezTo>
                <a:cubicBezTo>
                  <a:pt x="173" y="117"/>
                  <a:pt x="173" y="114"/>
                  <a:pt x="173" y="114"/>
                </a:cubicBezTo>
                <a:cubicBezTo>
                  <a:pt x="173" y="115"/>
                  <a:pt x="174" y="116"/>
                  <a:pt x="174" y="116"/>
                </a:cubicBezTo>
                <a:cubicBezTo>
                  <a:pt x="173" y="116"/>
                  <a:pt x="173" y="116"/>
                  <a:pt x="173" y="118"/>
                </a:cubicBezTo>
                <a:cubicBezTo>
                  <a:pt x="174" y="117"/>
                  <a:pt x="175" y="115"/>
                  <a:pt x="175" y="117"/>
                </a:cubicBezTo>
                <a:cubicBezTo>
                  <a:pt x="176" y="117"/>
                  <a:pt x="176" y="113"/>
                  <a:pt x="177" y="113"/>
                </a:cubicBezTo>
                <a:cubicBezTo>
                  <a:pt x="177" y="113"/>
                  <a:pt x="177" y="114"/>
                  <a:pt x="177" y="114"/>
                </a:cubicBezTo>
                <a:cubicBezTo>
                  <a:pt x="176" y="116"/>
                  <a:pt x="176" y="113"/>
                  <a:pt x="176" y="115"/>
                </a:cubicBezTo>
                <a:cubicBezTo>
                  <a:pt x="176" y="115"/>
                  <a:pt x="176" y="116"/>
                  <a:pt x="176" y="116"/>
                </a:cubicBezTo>
                <a:cubicBezTo>
                  <a:pt x="176" y="116"/>
                  <a:pt x="176" y="116"/>
                  <a:pt x="176" y="117"/>
                </a:cubicBezTo>
                <a:cubicBezTo>
                  <a:pt x="177" y="116"/>
                  <a:pt x="177" y="116"/>
                  <a:pt x="177" y="115"/>
                </a:cubicBezTo>
                <a:cubicBezTo>
                  <a:pt x="177" y="116"/>
                  <a:pt x="177" y="117"/>
                  <a:pt x="177" y="117"/>
                </a:cubicBezTo>
                <a:cubicBezTo>
                  <a:pt x="178" y="117"/>
                  <a:pt x="179" y="116"/>
                  <a:pt x="178" y="118"/>
                </a:cubicBezTo>
                <a:cubicBezTo>
                  <a:pt x="180" y="116"/>
                  <a:pt x="180" y="119"/>
                  <a:pt x="182" y="116"/>
                </a:cubicBezTo>
                <a:cubicBezTo>
                  <a:pt x="182" y="115"/>
                  <a:pt x="181" y="115"/>
                  <a:pt x="181" y="115"/>
                </a:cubicBezTo>
                <a:cubicBezTo>
                  <a:pt x="182" y="114"/>
                  <a:pt x="182" y="113"/>
                  <a:pt x="183" y="113"/>
                </a:cubicBezTo>
                <a:cubicBezTo>
                  <a:pt x="183" y="113"/>
                  <a:pt x="182" y="116"/>
                  <a:pt x="182" y="116"/>
                </a:cubicBezTo>
                <a:cubicBezTo>
                  <a:pt x="183" y="114"/>
                  <a:pt x="183" y="116"/>
                  <a:pt x="183" y="116"/>
                </a:cubicBezTo>
                <a:cubicBezTo>
                  <a:pt x="183" y="115"/>
                  <a:pt x="184" y="116"/>
                  <a:pt x="185" y="114"/>
                </a:cubicBezTo>
                <a:cubicBezTo>
                  <a:pt x="185" y="117"/>
                  <a:pt x="187" y="116"/>
                  <a:pt x="186" y="121"/>
                </a:cubicBezTo>
                <a:cubicBezTo>
                  <a:pt x="188" y="121"/>
                  <a:pt x="190" y="118"/>
                  <a:pt x="191" y="120"/>
                </a:cubicBezTo>
                <a:cubicBezTo>
                  <a:pt x="191" y="118"/>
                  <a:pt x="191" y="120"/>
                  <a:pt x="191" y="120"/>
                </a:cubicBezTo>
                <a:cubicBezTo>
                  <a:pt x="192" y="119"/>
                  <a:pt x="192" y="119"/>
                  <a:pt x="192" y="118"/>
                </a:cubicBezTo>
                <a:cubicBezTo>
                  <a:pt x="192" y="119"/>
                  <a:pt x="192" y="120"/>
                  <a:pt x="192" y="120"/>
                </a:cubicBezTo>
                <a:cubicBezTo>
                  <a:pt x="193" y="119"/>
                  <a:pt x="197" y="119"/>
                  <a:pt x="196" y="120"/>
                </a:cubicBezTo>
                <a:cubicBezTo>
                  <a:pt x="197" y="120"/>
                  <a:pt x="197" y="119"/>
                  <a:pt x="197" y="119"/>
                </a:cubicBezTo>
                <a:cubicBezTo>
                  <a:pt x="198" y="121"/>
                  <a:pt x="200" y="117"/>
                  <a:pt x="200" y="121"/>
                </a:cubicBezTo>
                <a:cubicBezTo>
                  <a:pt x="202" y="118"/>
                  <a:pt x="202" y="117"/>
                  <a:pt x="203" y="117"/>
                </a:cubicBezTo>
                <a:cubicBezTo>
                  <a:pt x="202" y="119"/>
                  <a:pt x="204" y="117"/>
                  <a:pt x="202" y="120"/>
                </a:cubicBezTo>
                <a:cubicBezTo>
                  <a:pt x="203" y="119"/>
                  <a:pt x="205" y="120"/>
                  <a:pt x="206" y="119"/>
                </a:cubicBezTo>
                <a:cubicBezTo>
                  <a:pt x="205" y="120"/>
                  <a:pt x="205" y="121"/>
                  <a:pt x="206" y="121"/>
                </a:cubicBezTo>
                <a:cubicBezTo>
                  <a:pt x="208" y="117"/>
                  <a:pt x="210" y="124"/>
                  <a:pt x="211" y="119"/>
                </a:cubicBezTo>
                <a:cubicBezTo>
                  <a:pt x="212" y="119"/>
                  <a:pt x="211" y="121"/>
                  <a:pt x="211" y="121"/>
                </a:cubicBezTo>
                <a:cubicBezTo>
                  <a:pt x="211" y="121"/>
                  <a:pt x="212" y="120"/>
                  <a:pt x="212" y="119"/>
                </a:cubicBezTo>
                <a:cubicBezTo>
                  <a:pt x="213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3" y="117"/>
                  <a:pt x="213" y="117"/>
                  <a:pt x="213" y="118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3" y="117"/>
                  <a:pt x="214" y="118"/>
                  <a:pt x="214" y="118"/>
                </a:cubicBezTo>
                <a:cubicBezTo>
                  <a:pt x="214" y="119"/>
                  <a:pt x="215" y="119"/>
                  <a:pt x="215" y="119"/>
                </a:cubicBezTo>
                <a:cubicBezTo>
                  <a:pt x="216" y="120"/>
                  <a:pt x="216" y="120"/>
                  <a:pt x="217" y="120"/>
                </a:cubicBezTo>
                <a:cubicBezTo>
                  <a:pt x="216" y="122"/>
                  <a:pt x="217" y="122"/>
                  <a:pt x="217" y="122"/>
                </a:cubicBezTo>
                <a:cubicBezTo>
                  <a:pt x="218" y="122"/>
                  <a:pt x="219" y="122"/>
                  <a:pt x="219" y="123"/>
                </a:cubicBezTo>
                <a:cubicBezTo>
                  <a:pt x="220" y="122"/>
                  <a:pt x="220" y="121"/>
                  <a:pt x="221" y="121"/>
                </a:cubicBezTo>
                <a:cubicBezTo>
                  <a:pt x="221" y="121"/>
                  <a:pt x="221" y="122"/>
                  <a:pt x="221" y="123"/>
                </a:cubicBezTo>
                <a:cubicBezTo>
                  <a:pt x="221" y="124"/>
                  <a:pt x="220" y="125"/>
                  <a:pt x="221" y="125"/>
                </a:cubicBezTo>
                <a:cubicBezTo>
                  <a:pt x="221" y="124"/>
                  <a:pt x="221" y="125"/>
                  <a:pt x="222" y="125"/>
                </a:cubicBezTo>
                <a:cubicBezTo>
                  <a:pt x="220" y="125"/>
                  <a:pt x="222" y="122"/>
                  <a:pt x="223" y="122"/>
                </a:cubicBezTo>
                <a:cubicBezTo>
                  <a:pt x="221" y="123"/>
                  <a:pt x="222" y="124"/>
                  <a:pt x="222" y="126"/>
                </a:cubicBezTo>
                <a:cubicBezTo>
                  <a:pt x="222" y="125"/>
                  <a:pt x="222" y="127"/>
                  <a:pt x="223" y="126"/>
                </a:cubicBezTo>
                <a:cubicBezTo>
                  <a:pt x="224" y="125"/>
                  <a:pt x="225" y="124"/>
                  <a:pt x="225" y="126"/>
                </a:cubicBezTo>
                <a:cubicBezTo>
                  <a:pt x="224" y="127"/>
                  <a:pt x="225" y="124"/>
                  <a:pt x="224" y="127"/>
                </a:cubicBezTo>
                <a:cubicBezTo>
                  <a:pt x="225" y="127"/>
                  <a:pt x="226" y="126"/>
                  <a:pt x="227" y="124"/>
                </a:cubicBezTo>
                <a:cubicBezTo>
                  <a:pt x="225" y="126"/>
                  <a:pt x="225" y="123"/>
                  <a:pt x="223" y="124"/>
                </a:cubicBezTo>
                <a:cubicBezTo>
                  <a:pt x="225" y="123"/>
                  <a:pt x="223" y="124"/>
                  <a:pt x="223" y="124"/>
                </a:cubicBezTo>
                <a:cubicBezTo>
                  <a:pt x="224" y="122"/>
                  <a:pt x="222" y="123"/>
                  <a:pt x="223" y="122"/>
                </a:cubicBezTo>
                <a:cubicBezTo>
                  <a:pt x="225" y="123"/>
                  <a:pt x="228" y="123"/>
                  <a:pt x="231" y="124"/>
                </a:cubicBezTo>
                <a:cubicBezTo>
                  <a:pt x="234" y="125"/>
                  <a:pt x="237" y="125"/>
                  <a:pt x="240" y="127"/>
                </a:cubicBezTo>
                <a:cubicBezTo>
                  <a:pt x="240" y="126"/>
                  <a:pt x="241" y="126"/>
                  <a:pt x="241" y="126"/>
                </a:cubicBezTo>
                <a:cubicBezTo>
                  <a:pt x="241" y="127"/>
                  <a:pt x="242" y="127"/>
                  <a:pt x="242" y="126"/>
                </a:cubicBezTo>
                <a:cubicBezTo>
                  <a:pt x="242" y="127"/>
                  <a:pt x="243" y="127"/>
                  <a:pt x="243" y="128"/>
                </a:cubicBezTo>
                <a:cubicBezTo>
                  <a:pt x="242" y="128"/>
                  <a:pt x="242" y="127"/>
                  <a:pt x="242" y="128"/>
                </a:cubicBezTo>
                <a:cubicBezTo>
                  <a:pt x="243" y="128"/>
                  <a:pt x="243" y="129"/>
                  <a:pt x="243" y="129"/>
                </a:cubicBezTo>
                <a:cubicBezTo>
                  <a:pt x="243" y="130"/>
                  <a:pt x="243" y="131"/>
                  <a:pt x="244" y="131"/>
                </a:cubicBezTo>
                <a:cubicBezTo>
                  <a:pt x="244" y="130"/>
                  <a:pt x="244" y="130"/>
                  <a:pt x="244" y="129"/>
                </a:cubicBezTo>
                <a:cubicBezTo>
                  <a:pt x="244" y="129"/>
                  <a:pt x="244" y="128"/>
                  <a:pt x="244" y="128"/>
                </a:cubicBezTo>
                <a:cubicBezTo>
                  <a:pt x="244" y="128"/>
                  <a:pt x="245" y="129"/>
                  <a:pt x="245" y="129"/>
                </a:cubicBezTo>
                <a:cubicBezTo>
                  <a:pt x="246" y="128"/>
                  <a:pt x="247" y="128"/>
                  <a:pt x="248" y="127"/>
                </a:cubicBezTo>
                <a:cubicBezTo>
                  <a:pt x="248" y="127"/>
                  <a:pt x="248" y="128"/>
                  <a:pt x="248" y="128"/>
                </a:cubicBezTo>
                <a:cubicBezTo>
                  <a:pt x="248" y="128"/>
                  <a:pt x="247" y="128"/>
                  <a:pt x="247" y="129"/>
                </a:cubicBezTo>
                <a:cubicBezTo>
                  <a:pt x="249" y="129"/>
                  <a:pt x="248" y="126"/>
                  <a:pt x="248" y="126"/>
                </a:cubicBezTo>
                <a:cubicBezTo>
                  <a:pt x="249" y="127"/>
                  <a:pt x="248" y="129"/>
                  <a:pt x="248" y="129"/>
                </a:cubicBezTo>
                <a:cubicBezTo>
                  <a:pt x="249" y="129"/>
                  <a:pt x="249" y="127"/>
                  <a:pt x="249" y="126"/>
                </a:cubicBezTo>
                <a:cubicBezTo>
                  <a:pt x="249" y="129"/>
                  <a:pt x="250" y="129"/>
                  <a:pt x="251" y="131"/>
                </a:cubicBezTo>
                <a:cubicBezTo>
                  <a:pt x="251" y="129"/>
                  <a:pt x="252" y="133"/>
                  <a:pt x="252" y="130"/>
                </a:cubicBezTo>
                <a:cubicBezTo>
                  <a:pt x="253" y="131"/>
                  <a:pt x="254" y="130"/>
                  <a:pt x="254" y="129"/>
                </a:cubicBezTo>
                <a:cubicBezTo>
                  <a:pt x="254" y="127"/>
                  <a:pt x="255" y="126"/>
                  <a:pt x="255" y="127"/>
                </a:cubicBezTo>
                <a:cubicBezTo>
                  <a:pt x="256" y="129"/>
                  <a:pt x="255" y="126"/>
                  <a:pt x="255" y="128"/>
                </a:cubicBezTo>
                <a:cubicBezTo>
                  <a:pt x="256" y="129"/>
                  <a:pt x="256" y="128"/>
                  <a:pt x="257" y="127"/>
                </a:cubicBezTo>
                <a:cubicBezTo>
                  <a:pt x="257" y="128"/>
                  <a:pt x="257" y="129"/>
                  <a:pt x="258" y="129"/>
                </a:cubicBezTo>
                <a:cubicBezTo>
                  <a:pt x="258" y="127"/>
                  <a:pt x="260" y="129"/>
                  <a:pt x="260" y="126"/>
                </a:cubicBezTo>
                <a:cubicBezTo>
                  <a:pt x="260" y="126"/>
                  <a:pt x="260" y="127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0" y="126"/>
                  <a:pt x="261" y="126"/>
                  <a:pt x="261" y="127"/>
                </a:cubicBezTo>
                <a:cubicBezTo>
                  <a:pt x="262" y="126"/>
                  <a:pt x="263" y="128"/>
                  <a:pt x="263" y="127"/>
                </a:cubicBezTo>
                <a:cubicBezTo>
                  <a:pt x="263" y="126"/>
                  <a:pt x="263" y="126"/>
                  <a:pt x="262" y="125"/>
                </a:cubicBezTo>
                <a:cubicBezTo>
                  <a:pt x="262" y="125"/>
                  <a:pt x="262" y="125"/>
                  <a:pt x="262" y="125"/>
                </a:cubicBezTo>
                <a:cubicBezTo>
                  <a:pt x="261" y="125"/>
                  <a:pt x="262" y="126"/>
                  <a:pt x="262" y="126"/>
                </a:cubicBezTo>
                <a:cubicBezTo>
                  <a:pt x="261" y="126"/>
                  <a:pt x="261" y="125"/>
                  <a:pt x="261" y="124"/>
                </a:cubicBezTo>
                <a:cubicBezTo>
                  <a:pt x="263" y="125"/>
                  <a:pt x="262" y="121"/>
                  <a:pt x="264" y="125"/>
                </a:cubicBezTo>
                <a:cubicBezTo>
                  <a:pt x="263" y="122"/>
                  <a:pt x="264" y="121"/>
                  <a:pt x="263" y="121"/>
                </a:cubicBezTo>
                <a:cubicBezTo>
                  <a:pt x="263" y="124"/>
                  <a:pt x="263" y="120"/>
                  <a:pt x="263" y="122"/>
                </a:cubicBezTo>
                <a:cubicBezTo>
                  <a:pt x="263" y="122"/>
                  <a:pt x="263" y="123"/>
                  <a:pt x="263" y="123"/>
                </a:cubicBezTo>
                <a:cubicBezTo>
                  <a:pt x="263" y="123"/>
                  <a:pt x="262" y="122"/>
                  <a:pt x="262" y="122"/>
                </a:cubicBezTo>
                <a:cubicBezTo>
                  <a:pt x="262" y="121"/>
                  <a:pt x="263" y="120"/>
                  <a:pt x="263" y="120"/>
                </a:cubicBezTo>
                <a:cubicBezTo>
                  <a:pt x="264" y="119"/>
                  <a:pt x="265" y="119"/>
                  <a:pt x="265" y="119"/>
                </a:cubicBezTo>
                <a:cubicBezTo>
                  <a:pt x="267" y="122"/>
                  <a:pt x="267" y="119"/>
                  <a:pt x="268" y="121"/>
                </a:cubicBezTo>
                <a:cubicBezTo>
                  <a:pt x="268" y="121"/>
                  <a:pt x="268" y="122"/>
                  <a:pt x="268" y="122"/>
                </a:cubicBezTo>
                <a:cubicBezTo>
                  <a:pt x="268" y="122"/>
                  <a:pt x="268" y="123"/>
                  <a:pt x="269" y="123"/>
                </a:cubicBezTo>
                <a:cubicBezTo>
                  <a:pt x="269" y="123"/>
                  <a:pt x="270" y="123"/>
                  <a:pt x="269" y="122"/>
                </a:cubicBezTo>
                <a:cubicBezTo>
                  <a:pt x="267" y="123"/>
                  <a:pt x="269" y="119"/>
                  <a:pt x="268" y="119"/>
                </a:cubicBezTo>
                <a:cubicBezTo>
                  <a:pt x="270" y="120"/>
                  <a:pt x="269" y="119"/>
                  <a:pt x="269" y="117"/>
                </a:cubicBezTo>
                <a:cubicBezTo>
                  <a:pt x="270" y="120"/>
                  <a:pt x="269" y="115"/>
                  <a:pt x="271" y="118"/>
                </a:cubicBezTo>
                <a:cubicBezTo>
                  <a:pt x="270" y="117"/>
                  <a:pt x="270" y="118"/>
                  <a:pt x="270" y="119"/>
                </a:cubicBezTo>
                <a:cubicBezTo>
                  <a:pt x="271" y="120"/>
                  <a:pt x="272" y="118"/>
                  <a:pt x="271" y="116"/>
                </a:cubicBezTo>
                <a:cubicBezTo>
                  <a:pt x="272" y="117"/>
                  <a:pt x="272" y="118"/>
                  <a:pt x="272" y="118"/>
                </a:cubicBezTo>
                <a:cubicBezTo>
                  <a:pt x="272" y="115"/>
                  <a:pt x="274" y="115"/>
                  <a:pt x="275" y="115"/>
                </a:cubicBezTo>
                <a:cubicBezTo>
                  <a:pt x="275" y="114"/>
                  <a:pt x="273" y="112"/>
                  <a:pt x="274" y="112"/>
                </a:cubicBezTo>
                <a:cubicBezTo>
                  <a:pt x="274" y="112"/>
                  <a:pt x="274" y="112"/>
                  <a:pt x="275" y="112"/>
                </a:cubicBezTo>
                <a:cubicBezTo>
                  <a:pt x="274" y="113"/>
                  <a:pt x="274" y="112"/>
                  <a:pt x="275" y="113"/>
                </a:cubicBezTo>
                <a:cubicBezTo>
                  <a:pt x="274" y="112"/>
                  <a:pt x="277" y="115"/>
                  <a:pt x="277" y="114"/>
                </a:cubicBezTo>
                <a:cubicBezTo>
                  <a:pt x="275" y="113"/>
                  <a:pt x="276" y="113"/>
                  <a:pt x="277" y="113"/>
                </a:cubicBezTo>
                <a:cubicBezTo>
                  <a:pt x="277" y="112"/>
                  <a:pt x="275" y="112"/>
                  <a:pt x="275" y="111"/>
                </a:cubicBezTo>
                <a:cubicBezTo>
                  <a:pt x="277" y="113"/>
                  <a:pt x="276" y="111"/>
                  <a:pt x="276" y="111"/>
                </a:cubicBezTo>
                <a:cubicBezTo>
                  <a:pt x="276" y="111"/>
                  <a:pt x="277" y="112"/>
                  <a:pt x="277" y="112"/>
                </a:cubicBezTo>
                <a:cubicBezTo>
                  <a:pt x="276" y="111"/>
                  <a:pt x="278" y="111"/>
                  <a:pt x="278" y="111"/>
                </a:cubicBezTo>
                <a:cubicBezTo>
                  <a:pt x="276" y="109"/>
                  <a:pt x="279" y="110"/>
                  <a:pt x="278" y="109"/>
                </a:cubicBezTo>
                <a:cubicBezTo>
                  <a:pt x="277" y="109"/>
                  <a:pt x="277" y="108"/>
                  <a:pt x="277" y="108"/>
                </a:cubicBezTo>
                <a:cubicBezTo>
                  <a:pt x="278" y="108"/>
                  <a:pt x="280" y="111"/>
                  <a:pt x="280" y="111"/>
                </a:cubicBezTo>
                <a:cubicBezTo>
                  <a:pt x="280" y="110"/>
                  <a:pt x="281" y="110"/>
                  <a:pt x="281" y="110"/>
                </a:cubicBezTo>
                <a:cubicBezTo>
                  <a:pt x="281" y="110"/>
                  <a:pt x="282" y="111"/>
                  <a:pt x="282" y="111"/>
                </a:cubicBezTo>
                <a:cubicBezTo>
                  <a:pt x="283" y="110"/>
                  <a:pt x="283" y="109"/>
                  <a:pt x="282" y="108"/>
                </a:cubicBezTo>
                <a:cubicBezTo>
                  <a:pt x="284" y="108"/>
                  <a:pt x="285" y="108"/>
                  <a:pt x="286" y="107"/>
                </a:cubicBezTo>
                <a:cubicBezTo>
                  <a:pt x="285" y="106"/>
                  <a:pt x="286" y="105"/>
                  <a:pt x="287" y="105"/>
                </a:cubicBezTo>
                <a:cubicBezTo>
                  <a:pt x="288" y="104"/>
                  <a:pt x="289" y="104"/>
                  <a:pt x="288" y="102"/>
                </a:cubicBezTo>
                <a:cubicBezTo>
                  <a:pt x="288" y="102"/>
                  <a:pt x="289" y="103"/>
                  <a:pt x="290" y="103"/>
                </a:cubicBezTo>
                <a:cubicBezTo>
                  <a:pt x="289" y="102"/>
                  <a:pt x="289" y="102"/>
                  <a:pt x="289" y="102"/>
                </a:cubicBezTo>
                <a:cubicBezTo>
                  <a:pt x="291" y="103"/>
                  <a:pt x="288" y="100"/>
                  <a:pt x="291" y="101"/>
                </a:cubicBezTo>
                <a:cubicBezTo>
                  <a:pt x="288" y="100"/>
                  <a:pt x="290" y="100"/>
                  <a:pt x="288" y="99"/>
                </a:cubicBezTo>
                <a:cubicBezTo>
                  <a:pt x="288" y="99"/>
                  <a:pt x="289" y="99"/>
                  <a:pt x="288" y="98"/>
                </a:cubicBezTo>
                <a:cubicBezTo>
                  <a:pt x="289" y="99"/>
                  <a:pt x="290" y="100"/>
                  <a:pt x="290" y="99"/>
                </a:cubicBezTo>
                <a:cubicBezTo>
                  <a:pt x="288" y="98"/>
                  <a:pt x="292" y="99"/>
                  <a:pt x="290" y="98"/>
                </a:cubicBezTo>
                <a:cubicBezTo>
                  <a:pt x="290" y="99"/>
                  <a:pt x="287" y="97"/>
                  <a:pt x="288" y="97"/>
                </a:cubicBezTo>
                <a:cubicBezTo>
                  <a:pt x="291" y="99"/>
                  <a:pt x="288" y="97"/>
                  <a:pt x="288" y="96"/>
                </a:cubicBezTo>
                <a:cubicBezTo>
                  <a:pt x="289" y="98"/>
                  <a:pt x="290" y="97"/>
                  <a:pt x="291" y="98"/>
                </a:cubicBezTo>
                <a:cubicBezTo>
                  <a:pt x="290" y="97"/>
                  <a:pt x="292" y="97"/>
                  <a:pt x="291" y="96"/>
                </a:cubicBezTo>
                <a:cubicBezTo>
                  <a:pt x="292" y="97"/>
                  <a:pt x="292" y="98"/>
                  <a:pt x="293" y="97"/>
                </a:cubicBezTo>
                <a:cubicBezTo>
                  <a:pt x="292" y="97"/>
                  <a:pt x="292" y="97"/>
                  <a:pt x="293" y="97"/>
                </a:cubicBezTo>
                <a:cubicBezTo>
                  <a:pt x="290" y="96"/>
                  <a:pt x="290" y="95"/>
                  <a:pt x="290" y="93"/>
                </a:cubicBezTo>
                <a:cubicBezTo>
                  <a:pt x="290" y="94"/>
                  <a:pt x="291" y="94"/>
                  <a:pt x="291" y="94"/>
                </a:cubicBezTo>
                <a:cubicBezTo>
                  <a:pt x="291" y="94"/>
                  <a:pt x="290" y="94"/>
                  <a:pt x="291" y="94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1" y="94"/>
                  <a:pt x="291" y="95"/>
                  <a:pt x="292" y="96"/>
                </a:cubicBezTo>
                <a:cubicBezTo>
                  <a:pt x="292" y="96"/>
                  <a:pt x="293" y="96"/>
                  <a:pt x="293" y="97"/>
                </a:cubicBezTo>
                <a:cubicBezTo>
                  <a:pt x="293" y="96"/>
                  <a:pt x="294" y="96"/>
                  <a:pt x="292" y="95"/>
                </a:cubicBezTo>
                <a:cubicBezTo>
                  <a:pt x="292" y="93"/>
                  <a:pt x="295" y="96"/>
                  <a:pt x="295" y="95"/>
                </a:cubicBezTo>
                <a:cubicBezTo>
                  <a:pt x="294" y="95"/>
                  <a:pt x="292" y="93"/>
                  <a:pt x="291" y="92"/>
                </a:cubicBezTo>
                <a:cubicBezTo>
                  <a:pt x="293" y="93"/>
                  <a:pt x="293" y="92"/>
                  <a:pt x="292" y="91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3" y="92"/>
                  <a:pt x="294" y="91"/>
                  <a:pt x="295" y="92"/>
                </a:cubicBezTo>
                <a:cubicBezTo>
                  <a:pt x="294" y="92"/>
                  <a:pt x="296" y="94"/>
                  <a:pt x="293" y="93"/>
                </a:cubicBezTo>
                <a:cubicBezTo>
                  <a:pt x="295" y="94"/>
                  <a:pt x="294" y="94"/>
                  <a:pt x="295" y="95"/>
                </a:cubicBezTo>
                <a:cubicBezTo>
                  <a:pt x="295" y="95"/>
                  <a:pt x="295" y="94"/>
                  <a:pt x="296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7" y="94"/>
                  <a:pt x="296" y="93"/>
                  <a:pt x="295" y="92"/>
                </a:cubicBezTo>
                <a:cubicBezTo>
                  <a:pt x="298" y="94"/>
                  <a:pt x="297" y="91"/>
                  <a:pt x="297" y="90"/>
                </a:cubicBezTo>
                <a:cubicBezTo>
                  <a:pt x="296" y="91"/>
                  <a:pt x="296" y="88"/>
                  <a:pt x="295" y="89"/>
                </a:cubicBezTo>
                <a:cubicBezTo>
                  <a:pt x="297" y="90"/>
                  <a:pt x="294" y="89"/>
                  <a:pt x="293" y="89"/>
                </a:cubicBezTo>
                <a:cubicBezTo>
                  <a:pt x="294" y="87"/>
                  <a:pt x="295" y="85"/>
                  <a:pt x="295" y="83"/>
                </a:cubicBezTo>
                <a:cubicBezTo>
                  <a:pt x="296" y="82"/>
                  <a:pt x="296" y="81"/>
                  <a:pt x="296" y="80"/>
                </a:cubicBezTo>
                <a:cubicBezTo>
                  <a:pt x="297" y="79"/>
                  <a:pt x="297" y="78"/>
                  <a:pt x="297" y="76"/>
                </a:cubicBezTo>
                <a:cubicBezTo>
                  <a:pt x="300" y="76"/>
                  <a:pt x="302" y="76"/>
                  <a:pt x="303" y="75"/>
                </a:cubicBezTo>
                <a:cubicBezTo>
                  <a:pt x="303" y="73"/>
                  <a:pt x="302" y="72"/>
                  <a:pt x="302" y="71"/>
                </a:cubicBezTo>
                <a:cubicBezTo>
                  <a:pt x="302" y="71"/>
                  <a:pt x="301" y="70"/>
                  <a:pt x="301" y="69"/>
                </a:cubicBezTo>
                <a:cubicBezTo>
                  <a:pt x="301" y="68"/>
                  <a:pt x="301" y="68"/>
                  <a:pt x="300" y="67"/>
                </a:cubicBezTo>
                <a:cubicBezTo>
                  <a:pt x="300" y="67"/>
                  <a:pt x="299" y="66"/>
                  <a:pt x="299" y="66"/>
                </a:cubicBezTo>
                <a:cubicBezTo>
                  <a:pt x="299" y="65"/>
                  <a:pt x="300" y="65"/>
                  <a:pt x="300" y="65"/>
                </a:cubicBezTo>
                <a:cubicBezTo>
                  <a:pt x="299" y="65"/>
                  <a:pt x="300" y="64"/>
                  <a:pt x="300" y="64"/>
                </a:cubicBezTo>
                <a:cubicBezTo>
                  <a:pt x="297" y="65"/>
                  <a:pt x="300" y="62"/>
                  <a:pt x="299" y="63"/>
                </a:cubicBezTo>
                <a:cubicBezTo>
                  <a:pt x="299" y="63"/>
                  <a:pt x="298" y="63"/>
                  <a:pt x="298" y="63"/>
                </a:cubicBezTo>
                <a:cubicBezTo>
                  <a:pt x="298" y="63"/>
                  <a:pt x="297" y="63"/>
                  <a:pt x="297" y="63"/>
                </a:cubicBezTo>
                <a:cubicBezTo>
                  <a:pt x="299" y="62"/>
                  <a:pt x="297" y="62"/>
                  <a:pt x="297" y="62"/>
                </a:cubicBezTo>
                <a:cubicBezTo>
                  <a:pt x="297" y="62"/>
                  <a:pt x="298" y="61"/>
                  <a:pt x="298" y="61"/>
                </a:cubicBezTo>
                <a:cubicBezTo>
                  <a:pt x="295" y="62"/>
                  <a:pt x="297" y="62"/>
                  <a:pt x="296" y="63"/>
                </a:cubicBezTo>
                <a:cubicBezTo>
                  <a:pt x="295" y="62"/>
                  <a:pt x="294" y="62"/>
                  <a:pt x="293" y="62"/>
                </a:cubicBezTo>
                <a:cubicBezTo>
                  <a:pt x="294" y="62"/>
                  <a:pt x="294" y="62"/>
                  <a:pt x="295" y="62"/>
                </a:cubicBezTo>
                <a:cubicBezTo>
                  <a:pt x="295" y="61"/>
                  <a:pt x="293" y="62"/>
                  <a:pt x="293" y="61"/>
                </a:cubicBezTo>
                <a:cubicBezTo>
                  <a:pt x="295" y="61"/>
                  <a:pt x="294" y="60"/>
                  <a:pt x="294" y="59"/>
                </a:cubicBezTo>
                <a:cubicBezTo>
                  <a:pt x="294" y="60"/>
                  <a:pt x="296" y="59"/>
                  <a:pt x="297" y="58"/>
                </a:cubicBezTo>
                <a:cubicBezTo>
                  <a:pt x="297" y="58"/>
                  <a:pt x="297" y="56"/>
                  <a:pt x="296" y="57"/>
                </a:cubicBezTo>
                <a:cubicBezTo>
                  <a:pt x="296" y="58"/>
                  <a:pt x="295" y="59"/>
                  <a:pt x="293" y="60"/>
                </a:cubicBezTo>
                <a:cubicBezTo>
                  <a:pt x="294" y="58"/>
                  <a:pt x="294" y="59"/>
                  <a:pt x="296" y="58"/>
                </a:cubicBezTo>
                <a:cubicBezTo>
                  <a:pt x="296" y="57"/>
                  <a:pt x="296" y="56"/>
                  <a:pt x="296" y="56"/>
                </a:cubicBezTo>
                <a:cubicBezTo>
                  <a:pt x="294" y="57"/>
                  <a:pt x="296" y="55"/>
                  <a:pt x="294" y="56"/>
                </a:cubicBezTo>
                <a:cubicBezTo>
                  <a:pt x="294" y="56"/>
                  <a:pt x="293" y="58"/>
                  <a:pt x="292" y="58"/>
                </a:cubicBezTo>
                <a:cubicBezTo>
                  <a:pt x="294" y="56"/>
                  <a:pt x="294" y="55"/>
                  <a:pt x="294" y="54"/>
                </a:cubicBezTo>
                <a:cubicBezTo>
                  <a:pt x="296" y="53"/>
                  <a:pt x="295" y="54"/>
                  <a:pt x="297" y="52"/>
                </a:cubicBezTo>
                <a:cubicBezTo>
                  <a:pt x="296" y="52"/>
                  <a:pt x="296" y="51"/>
                  <a:pt x="295" y="52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4" y="53"/>
                  <a:pt x="294" y="51"/>
                  <a:pt x="296" y="51"/>
                </a:cubicBezTo>
                <a:cubicBezTo>
                  <a:pt x="295" y="50"/>
                  <a:pt x="295" y="50"/>
                  <a:pt x="295" y="50"/>
                </a:cubicBezTo>
                <a:cubicBezTo>
                  <a:pt x="294" y="51"/>
                  <a:pt x="294" y="51"/>
                  <a:pt x="293" y="50"/>
                </a:cubicBezTo>
                <a:cubicBezTo>
                  <a:pt x="293" y="50"/>
                  <a:pt x="293" y="49"/>
                  <a:pt x="291" y="50"/>
                </a:cubicBezTo>
                <a:cubicBezTo>
                  <a:pt x="293" y="48"/>
                  <a:pt x="291" y="50"/>
                  <a:pt x="291" y="50"/>
                </a:cubicBezTo>
                <a:cubicBezTo>
                  <a:pt x="292" y="49"/>
                  <a:pt x="292" y="48"/>
                  <a:pt x="293" y="47"/>
                </a:cubicBezTo>
                <a:cubicBezTo>
                  <a:pt x="292" y="47"/>
                  <a:pt x="291" y="47"/>
                  <a:pt x="290" y="48"/>
                </a:cubicBezTo>
                <a:cubicBezTo>
                  <a:pt x="289" y="49"/>
                  <a:pt x="291" y="48"/>
                  <a:pt x="290" y="49"/>
                </a:cubicBezTo>
                <a:cubicBezTo>
                  <a:pt x="290" y="49"/>
                  <a:pt x="289" y="49"/>
                  <a:pt x="289" y="49"/>
                </a:cubicBezTo>
                <a:cubicBezTo>
                  <a:pt x="290" y="47"/>
                  <a:pt x="292" y="46"/>
                  <a:pt x="291" y="47"/>
                </a:cubicBezTo>
                <a:cubicBezTo>
                  <a:pt x="290" y="46"/>
                  <a:pt x="289" y="50"/>
                  <a:pt x="288" y="49"/>
                </a:cubicBezTo>
                <a:cubicBezTo>
                  <a:pt x="288" y="48"/>
                  <a:pt x="288" y="47"/>
                  <a:pt x="289" y="47"/>
                </a:cubicBezTo>
                <a:cubicBezTo>
                  <a:pt x="289" y="47"/>
                  <a:pt x="289" y="47"/>
                  <a:pt x="290" y="46"/>
                </a:cubicBezTo>
                <a:cubicBezTo>
                  <a:pt x="288" y="45"/>
                  <a:pt x="286" y="47"/>
                  <a:pt x="287" y="45"/>
                </a:cubicBezTo>
                <a:cubicBezTo>
                  <a:pt x="286" y="45"/>
                  <a:pt x="285" y="48"/>
                  <a:pt x="284" y="48"/>
                </a:cubicBezTo>
                <a:cubicBezTo>
                  <a:pt x="284" y="48"/>
                  <a:pt x="284" y="47"/>
                  <a:pt x="284" y="47"/>
                </a:cubicBezTo>
                <a:cubicBezTo>
                  <a:pt x="285" y="46"/>
                  <a:pt x="284" y="48"/>
                  <a:pt x="285" y="47"/>
                </a:cubicBezTo>
                <a:cubicBezTo>
                  <a:pt x="285" y="46"/>
                  <a:pt x="286" y="46"/>
                  <a:pt x="286" y="46"/>
                </a:cubicBezTo>
                <a:cubicBezTo>
                  <a:pt x="285" y="46"/>
                  <a:pt x="285" y="45"/>
                  <a:pt x="285" y="44"/>
                </a:cubicBezTo>
                <a:cubicBezTo>
                  <a:pt x="285" y="45"/>
                  <a:pt x="284" y="45"/>
                  <a:pt x="284" y="46"/>
                </a:cubicBezTo>
                <a:cubicBezTo>
                  <a:pt x="284" y="45"/>
                  <a:pt x="285" y="45"/>
                  <a:pt x="285" y="44"/>
                </a:cubicBezTo>
                <a:cubicBezTo>
                  <a:pt x="284" y="44"/>
                  <a:pt x="283" y="44"/>
                  <a:pt x="284" y="43"/>
                </a:cubicBezTo>
                <a:cubicBezTo>
                  <a:pt x="281" y="44"/>
                  <a:pt x="281" y="41"/>
                  <a:pt x="279" y="43"/>
                </a:cubicBezTo>
                <a:cubicBezTo>
                  <a:pt x="279" y="44"/>
                  <a:pt x="279" y="44"/>
                  <a:pt x="279" y="44"/>
                </a:cubicBezTo>
                <a:cubicBezTo>
                  <a:pt x="278" y="45"/>
                  <a:pt x="278" y="45"/>
                  <a:pt x="277" y="46"/>
                </a:cubicBezTo>
                <a:cubicBezTo>
                  <a:pt x="277" y="45"/>
                  <a:pt x="279" y="43"/>
                  <a:pt x="279" y="43"/>
                </a:cubicBezTo>
                <a:cubicBezTo>
                  <a:pt x="277" y="45"/>
                  <a:pt x="278" y="43"/>
                  <a:pt x="278" y="42"/>
                </a:cubicBezTo>
                <a:cubicBezTo>
                  <a:pt x="277" y="43"/>
                  <a:pt x="276" y="42"/>
                  <a:pt x="275" y="44"/>
                </a:cubicBezTo>
                <a:cubicBezTo>
                  <a:pt x="275" y="41"/>
                  <a:pt x="272" y="41"/>
                  <a:pt x="275" y="36"/>
                </a:cubicBezTo>
                <a:cubicBezTo>
                  <a:pt x="273" y="36"/>
                  <a:pt x="272" y="36"/>
                  <a:pt x="271" y="37"/>
                </a:cubicBezTo>
                <a:cubicBezTo>
                  <a:pt x="270" y="37"/>
                  <a:pt x="269" y="37"/>
                  <a:pt x="268" y="36"/>
                </a:cubicBezTo>
                <a:cubicBezTo>
                  <a:pt x="267" y="38"/>
                  <a:pt x="268" y="36"/>
                  <a:pt x="268" y="36"/>
                </a:cubicBezTo>
                <a:cubicBezTo>
                  <a:pt x="267" y="36"/>
                  <a:pt x="267" y="37"/>
                  <a:pt x="267" y="37"/>
                </a:cubicBezTo>
                <a:cubicBezTo>
                  <a:pt x="267" y="36"/>
                  <a:pt x="266" y="36"/>
                  <a:pt x="266" y="35"/>
                </a:cubicBezTo>
                <a:cubicBezTo>
                  <a:pt x="266" y="36"/>
                  <a:pt x="264" y="36"/>
                  <a:pt x="263" y="36"/>
                </a:cubicBezTo>
                <a:cubicBezTo>
                  <a:pt x="262" y="36"/>
                  <a:pt x="261" y="36"/>
                  <a:pt x="261" y="35"/>
                </a:cubicBezTo>
                <a:cubicBezTo>
                  <a:pt x="261" y="35"/>
                  <a:pt x="260" y="36"/>
                  <a:pt x="260" y="36"/>
                </a:cubicBezTo>
                <a:cubicBezTo>
                  <a:pt x="260" y="35"/>
                  <a:pt x="259" y="36"/>
                  <a:pt x="258" y="36"/>
                </a:cubicBezTo>
                <a:cubicBezTo>
                  <a:pt x="257" y="36"/>
                  <a:pt x="256" y="36"/>
                  <a:pt x="255" y="35"/>
                </a:cubicBezTo>
                <a:cubicBezTo>
                  <a:pt x="255" y="36"/>
                  <a:pt x="255" y="37"/>
                  <a:pt x="254" y="38"/>
                </a:cubicBezTo>
                <a:cubicBezTo>
                  <a:pt x="254" y="38"/>
                  <a:pt x="254" y="39"/>
                  <a:pt x="253" y="39"/>
                </a:cubicBezTo>
                <a:cubicBezTo>
                  <a:pt x="254" y="37"/>
                  <a:pt x="252" y="39"/>
                  <a:pt x="253" y="36"/>
                </a:cubicBezTo>
                <a:cubicBezTo>
                  <a:pt x="252" y="37"/>
                  <a:pt x="252" y="37"/>
                  <a:pt x="251" y="37"/>
                </a:cubicBezTo>
                <a:cubicBezTo>
                  <a:pt x="250" y="37"/>
                  <a:pt x="249" y="37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7"/>
                  <a:pt x="249" y="37"/>
                  <a:pt x="249" y="37"/>
                </a:cubicBezTo>
                <a:cubicBezTo>
                  <a:pt x="249" y="37"/>
                  <a:pt x="249" y="37"/>
                  <a:pt x="249" y="37"/>
                </a:cubicBezTo>
                <a:cubicBezTo>
                  <a:pt x="249" y="37"/>
                  <a:pt x="249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ubicBezTo>
                  <a:pt x="248" y="36"/>
                  <a:pt x="249" y="36"/>
                  <a:pt x="249" y="36"/>
                </a:cubicBezTo>
                <a:cubicBezTo>
                  <a:pt x="249" y="36"/>
                  <a:pt x="248" y="36"/>
                  <a:pt x="248" y="36"/>
                </a:cubicBezTo>
                <a:cubicBezTo>
                  <a:pt x="248" y="36"/>
                  <a:pt x="248" y="36"/>
                  <a:pt x="248" y="36"/>
                </a:cubicBezTo>
                <a:cubicBezTo>
                  <a:pt x="250" y="35"/>
                  <a:pt x="248" y="36"/>
                  <a:pt x="249" y="35"/>
                </a:cubicBezTo>
                <a:cubicBezTo>
                  <a:pt x="248" y="35"/>
                  <a:pt x="248" y="36"/>
                  <a:pt x="247" y="36"/>
                </a:cubicBezTo>
                <a:cubicBezTo>
                  <a:pt x="247" y="36"/>
                  <a:pt x="249" y="35"/>
                  <a:pt x="249" y="35"/>
                </a:cubicBezTo>
                <a:cubicBezTo>
                  <a:pt x="247" y="35"/>
                  <a:pt x="247" y="35"/>
                  <a:pt x="247" y="34"/>
                </a:cubicBezTo>
                <a:cubicBezTo>
                  <a:pt x="247" y="33"/>
                  <a:pt x="247" y="33"/>
                  <a:pt x="246" y="35"/>
                </a:cubicBezTo>
                <a:cubicBezTo>
                  <a:pt x="246" y="33"/>
                  <a:pt x="246" y="34"/>
                  <a:pt x="245" y="34"/>
                </a:cubicBezTo>
                <a:cubicBezTo>
                  <a:pt x="245" y="34"/>
                  <a:pt x="244" y="34"/>
                  <a:pt x="245" y="32"/>
                </a:cubicBezTo>
                <a:cubicBezTo>
                  <a:pt x="244" y="35"/>
                  <a:pt x="245" y="31"/>
                  <a:pt x="243" y="34"/>
                </a:cubicBezTo>
                <a:cubicBezTo>
                  <a:pt x="243" y="34"/>
                  <a:pt x="244" y="32"/>
                  <a:pt x="243" y="34"/>
                </a:cubicBezTo>
                <a:cubicBezTo>
                  <a:pt x="244" y="33"/>
                  <a:pt x="245" y="31"/>
                  <a:pt x="244" y="31"/>
                </a:cubicBezTo>
                <a:cubicBezTo>
                  <a:pt x="244" y="31"/>
                  <a:pt x="244" y="33"/>
                  <a:pt x="243" y="33"/>
                </a:cubicBezTo>
                <a:cubicBezTo>
                  <a:pt x="244" y="32"/>
                  <a:pt x="243" y="33"/>
                  <a:pt x="243" y="34"/>
                </a:cubicBezTo>
                <a:cubicBezTo>
                  <a:pt x="244" y="31"/>
                  <a:pt x="243" y="33"/>
                  <a:pt x="243" y="32"/>
                </a:cubicBezTo>
                <a:cubicBezTo>
                  <a:pt x="243" y="33"/>
                  <a:pt x="243" y="33"/>
                  <a:pt x="243" y="34"/>
                </a:cubicBezTo>
                <a:cubicBezTo>
                  <a:pt x="243" y="34"/>
                  <a:pt x="243" y="31"/>
                  <a:pt x="242" y="34"/>
                </a:cubicBezTo>
                <a:cubicBezTo>
                  <a:pt x="243" y="30"/>
                  <a:pt x="243" y="31"/>
                  <a:pt x="242" y="33"/>
                </a:cubicBezTo>
                <a:cubicBezTo>
                  <a:pt x="242" y="32"/>
                  <a:pt x="243" y="31"/>
                  <a:pt x="243" y="31"/>
                </a:cubicBezTo>
                <a:cubicBezTo>
                  <a:pt x="242" y="33"/>
                  <a:pt x="243" y="29"/>
                  <a:pt x="242" y="30"/>
                </a:cubicBezTo>
                <a:cubicBezTo>
                  <a:pt x="242" y="31"/>
                  <a:pt x="242" y="31"/>
                  <a:pt x="242" y="32"/>
                </a:cubicBezTo>
                <a:cubicBezTo>
                  <a:pt x="242" y="31"/>
                  <a:pt x="242" y="32"/>
                  <a:pt x="241" y="33"/>
                </a:cubicBezTo>
                <a:cubicBezTo>
                  <a:pt x="242" y="31"/>
                  <a:pt x="242" y="31"/>
                  <a:pt x="242" y="30"/>
                </a:cubicBezTo>
                <a:cubicBezTo>
                  <a:pt x="242" y="29"/>
                  <a:pt x="241" y="34"/>
                  <a:pt x="242" y="31"/>
                </a:cubicBezTo>
                <a:cubicBezTo>
                  <a:pt x="242" y="30"/>
                  <a:pt x="241" y="32"/>
                  <a:pt x="241" y="31"/>
                </a:cubicBezTo>
                <a:cubicBezTo>
                  <a:pt x="241" y="33"/>
                  <a:pt x="241" y="34"/>
                  <a:pt x="240" y="35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41" y="32"/>
                  <a:pt x="241" y="32"/>
                  <a:pt x="241" y="31"/>
                </a:cubicBezTo>
                <a:cubicBezTo>
                  <a:pt x="241" y="31"/>
                  <a:pt x="241" y="32"/>
                  <a:pt x="241" y="32"/>
                </a:cubicBezTo>
                <a:cubicBezTo>
                  <a:pt x="242" y="30"/>
                  <a:pt x="241" y="30"/>
                  <a:pt x="241" y="29"/>
                </a:cubicBezTo>
                <a:cubicBezTo>
                  <a:pt x="241" y="30"/>
                  <a:pt x="241" y="32"/>
                  <a:pt x="241" y="32"/>
                </a:cubicBezTo>
                <a:cubicBezTo>
                  <a:pt x="241" y="32"/>
                  <a:pt x="241" y="32"/>
                  <a:pt x="241" y="31"/>
                </a:cubicBezTo>
                <a:cubicBezTo>
                  <a:pt x="241" y="31"/>
                  <a:pt x="241" y="30"/>
                  <a:pt x="240" y="32"/>
                </a:cubicBezTo>
                <a:cubicBezTo>
                  <a:pt x="241" y="29"/>
                  <a:pt x="240" y="32"/>
                  <a:pt x="241" y="30"/>
                </a:cubicBezTo>
                <a:cubicBezTo>
                  <a:pt x="240" y="32"/>
                  <a:pt x="241" y="29"/>
                  <a:pt x="240" y="32"/>
                </a:cubicBezTo>
                <a:cubicBezTo>
                  <a:pt x="240" y="31"/>
                  <a:pt x="240" y="30"/>
                  <a:pt x="240" y="30"/>
                </a:cubicBezTo>
                <a:cubicBezTo>
                  <a:pt x="240" y="30"/>
                  <a:pt x="240" y="31"/>
                  <a:pt x="240" y="31"/>
                </a:cubicBezTo>
                <a:cubicBezTo>
                  <a:pt x="240" y="30"/>
                  <a:pt x="240" y="29"/>
                  <a:pt x="240" y="29"/>
                </a:cubicBezTo>
                <a:cubicBezTo>
                  <a:pt x="240" y="30"/>
                  <a:pt x="240" y="29"/>
                  <a:pt x="240" y="29"/>
                </a:cubicBezTo>
                <a:cubicBezTo>
                  <a:pt x="239" y="33"/>
                  <a:pt x="240" y="29"/>
                  <a:pt x="240" y="29"/>
                </a:cubicBezTo>
                <a:cubicBezTo>
                  <a:pt x="239" y="30"/>
                  <a:pt x="239" y="31"/>
                  <a:pt x="239" y="31"/>
                </a:cubicBezTo>
                <a:cubicBezTo>
                  <a:pt x="240" y="29"/>
                  <a:pt x="239" y="30"/>
                  <a:pt x="239" y="31"/>
                </a:cubicBezTo>
                <a:cubicBezTo>
                  <a:pt x="239" y="30"/>
                  <a:pt x="239" y="30"/>
                  <a:pt x="239" y="29"/>
                </a:cubicBezTo>
                <a:cubicBezTo>
                  <a:pt x="238" y="32"/>
                  <a:pt x="238" y="29"/>
                  <a:pt x="238" y="32"/>
                </a:cubicBezTo>
                <a:cubicBezTo>
                  <a:pt x="238" y="32"/>
                  <a:pt x="238" y="31"/>
                  <a:pt x="238" y="30"/>
                </a:cubicBezTo>
                <a:cubicBezTo>
                  <a:pt x="238" y="31"/>
                  <a:pt x="238" y="30"/>
                  <a:pt x="238" y="32"/>
                </a:cubicBezTo>
                <a:cubicBezTo>
                  <a:pt x="238" y="28"/>
                  <a:pt x="237" y="34"/>
                  <a:pt x="237" y="31"/>
                </a:cubicBezTo>
                <a:cubicBezTo>
                  <a:pt x="237" y="30"/>
                  <a:pt x="237" y="34"/>
                  <a:pt x="237" y="34"/>
                </a:cubicBezTo>
                <a:cubicBezTo>
                  <a:pt x="237" y="33"/>
                  <a:pt x="237" y="32"/>
                  <a:pt x="237" y="32"/>
                </a:cubicBezTo>
                <a:cubicBezTo>
                  <a:pt x="237" y="31"/>
                  <a:pt x="236" y="33"/>
                  <a:pt x="236" y="31"/>
                </a:cubicBezTo>
                <a:cubicBezTo>
                  <a:pt x="236" y="33"/>
                  <a:pt x="236" y="32"/>
                  <a:pt x="236" y="34"/>
                </a:cubicBezTo>
                <a:cubicBezTo>
                  <a:pt x="236" y="32"/>
                  <a:pt x="236" y="32"/>
                  <a:pt x="236" y="32"/>
                </a:cubicBezTo>
                <a:cubicBezTo>
                  <a:pt x="235" y="34"/>
                  <a:pt x="236" y="35"/>
                  <a:pt x="236" y="36"/>
                </a:cubicBezTo>
                <a:cubicBezTo>
                  <a:pt x="235" y="34"/>
                  <a:pt x="236" y="34"/>
                  <a:pt x="235" y="32"/>
                </a:cubicBezTo>
                <a:cubicBezTo>
                  <a:pt x="235" y="32"/>
                  <a:pt x="235" y="32"/>
                  <a:pt x="235" y="30"/>
                </a:cubicBezTo>
                <a:cubicBezTo>
                  <a:pt x="235" y="31"/>
                  <a:pt x="235" y="31"/>
                  <a:pt x="235" y="31"/>
                </a:cubicBezTo>
                <a:cubicBezTo>
                  <a:pt x="235" y="32"/>
                  <a:pt x="235" y="33"/>
                  <a:pt x="235" y="33"/>
                </a:cubicBezTo>
                <a:cubicBezTo>
                  <a:pt x="235" y="31"/>
                  <a:pt x="235" y="35"/>
                  <a:pt x="235" y="32"/>
                </a:cubicBezTo>
                <a:cubicBezTo>
                  <a:pt x="235" y="32"/>
                  <a:pt x="235" y="31"/>
                  <a:pt x="235" y="31"/>
                </a:cubicBezTo>
                <a:cubicBezTo>
                  <a:pt x="235" y="32"/>
                  <a:pt x="235" y="31"/>
                  <a:pt x="235" y="31"/>
                </a:cubicBezTo>
                <a:cubicBezTo>
                  <a:pt x="235" y="32"/>
                  <a:pt x="235" y="33"/>
                  <a:pt x="235" y="33"/>
                </a:cubicBezTo>
                <a:cubicBezTo>
                  <a:pt x="235" y="32"/>
                  <a:pt x="235" y="33"/>
                  <a:pt x="235" y="31"/>
                </a:cubicBezTo>
                <a:cubicBezTo>
                  <a:pt x="235" y="31"/>
                  <a:pt x="235" y="32"/>
                  <a:pt x="235" y="33"/>
                </a:cubicBezTo>
                <a:cubicBezTo>
                  <a:pt x="234" y="32"/>
                  <a:pt x="234" y="32"/>
                  <a:pt x="234" y="31"/>
                </a:cubicBezTo>
                <a:cubicBezTo>
                  <a:pt x="234" y="30"/>
                  <a:pt x="234" y="34"/>
                  <a:pt x="234" y="31"/>
                </a:cubicBezTo>
                <a:cubicBezTo>
                  <a:pt x="234" y="31"/>
                  <a:pt x="234" y="33"/>
                  <a:pt x="234" y="33"/>
                </a:cubicBezTo>
                <a:cubicBezTo>
                  <a:pt x="234" y="32"/>
                  <a:pt x="233" y="30"/>
                  <a:pt x="234" y="33"/>
                </a:cubicBezTo>
                <a:cubicBezTo>
                  <a:pt x="234" y="34"/>
                  <a:pt x="233" y="30"/>
                  <a:pt x="233" y="33"/>
                </a:cubicBezTo>
                <a:cubicBezTo>
                  <a:pt x="233" y="33"/>
                  <a:pt x="233" y="34"/>
                  <a:pt x="234" y="35"/>
                </a:cubicBezTo>
                <a:cubicBezTo>
                  <a:pt x="234" y="35"/>
                  <a:pt x="234" y="37"/>
                  <a:pt x="234" y="35"/>
                </a:cubicBezTo>
                <a:cubicBezTo>
                  <a:pt x="234" y="34"/>
                  <a:pt x="233" y="33"/>
                  <a:pt x="233" y="31"/>
                </a:cubicBezTo>
                <a:cubicBezTo>
                  <a:pt x="233" y="33"/>
                  <a:pt x="233" y="32"/>
                  <a:pt x="233" y="34"/>
                </a:cubicBezTo>
                <a:cubicBezTo>
                  <a:pt x="233" y="33"/>
                  <a:pt x="233" y="33"/>
                  <a:pt x="232" y="32"/>
                </a:cubicBezTo>
                <a:cubicBezTo>
                  <a:pt x="233" y="30"/>
                  <a:pt x="233" y="30"/>
                  <a:pt x="233" y="30"/>
                </a:cubicBezTo>
                <a:cubicBezTo>
                  <a:pt x="232" y="31"/>
                  <a:pt x="232" y="31"/>
                  <a:pt x="231" y="32"/>
                </a:cubicBezTo>
                <a:cubicBezTo>
                  <a:pt x="232" y="30"/>
                  <a:pt x="231" y="29"/>
                  <a:pt x="230" y="29"/>
                </a:cubicBezTo>
                <a:cubicBezTo>
                  <a:pt x="230" y="29"/>
                  <a:pt x="229" y="30"/>
                  <a:pt x="229" y="31"/>
                </a:cubicBezTo>
                <a:cubicBezTo>
                  <a:pt x="229" y="31"/>
                  <a:pt x="229" y="31"/>
                  <a:pt x="228" y="31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29"/>
                  <a:pt x="227" y="28"/>
                  <a:pt x="226" y="28"/>
                </a:cubicBezTo>
                <a:cubicBezTo>
                  <a:pt x="225" y="28"/>
                  <a:pt x="224" y="28"/>
                  <a:pt x="224" y="28"/>
                </a:cubicBezTo>
                <a:cubicBezTo>
                  <a:pt x="223" y="27"/>
                  <a:pt x="223" y="27"/>
                  <a:pt x="222" y="27"/>
                </a:cubicBezTo>
                <a:cubicBezTo>
                  <a:pt x="220" y="27"/>
                  <a:pt x="217" y="28"/>
                  <a:pt x="216" y="30"/>
                </a:cubicBezTo>
                <a:cubicBezTo>
                  <a:pt x="216" y="27"/>
                  <a:pt x="212" y="28"/>
                  <a:pt x="212" y="30"/>
                </a:cubicBezTo>
                <a:cubicBezTo>
                  <a:pt x="211" y="30"/>
                  <a:pt x="211" y="30"/>
                  <a:pt x="210" y="30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8" y="30"/>
                  <a:pt x="208" y="30"/>
                  <a:pt x="207" y="29"/>
                </a:cubicBezTo>
                <a:cubicBezTo>
                  <a:pt x="206" y="29"/>
                  <a:pt x="204" y="29"/>
                  <a:pt x="203" y="28"/>
                </a:cubicBezTo>
                <a:cubicBezTo>
                  <a:pt x="203" y="28"/>
                  <a:pt x="203" y="28"/>
                  <a:pt x="203" y="29"/>
                </a:cubicBezTo>
                <a:cubicBezTo>
                  <a:pt x="202" y="27"/>
                  <a:pt x="202" y="29"/>
                  <a:pt x="201" y="27"/>
                </a:cubicBezTo>
                <a:cubicBezTo>
                  <a:pt x="201" y="27"/>
                  <a:pt x="201" y="27"/>
                  <a:pt x="201" y="27"/>
                </a:cubicBezTo>
                <a:cubicBezTo>
                  <a:pt x="201" y="26"/>
                  <a:pt x="199" y="25"/>
                  <a:pt x="200" y="27"/>
                </a:cubicBezTo>
                <a:cubicBezTo>
                  <a:pt x="198" y="25"/>
                  <a:pt x="197" y="25"/>
                  <a:pt x="196" y="26"/>
                </a:cubicBezTo>
                <a:cubicBezTo>
                  <a:pt x="196" y="26"/>
                  <a:pt x="196" y="26"/>
                  <a:pt x="196" y="25"/>
                </a:cubicBezTo>
                <a:cubicBezTo>
                  <a:pt x="196" y="24"/>
                  <a:pt x="196" y="25"/>
                  <a:pt x="195" y="26"/>
                </a:cubicBezTo>
                <a:cubicBezTo>
                  <a:pt x="195" y="23"/>
                  <a:pt x="193" y="25"/>
                  <a:pt x="192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2" y="24"/>
                  <a:pt x="192" y="23"/>
                </a:cubicBezTo>
                <a:cubicBezTo>
                  <a:pt x="187" y="26"/>
                  <a:pt x="185" y="20"/>
                  <a:pt x="182" y="24"/>
                </a:cubicBezTo>
                <a:cubicBezTo>
                  <a:pt x="181" y="22"/>
                  <a:pt x="180" y="23"/>
                  <a:pt x="178" y="23"/>
                </a:cubicBezTo>
                <a:cubicBezTo>
                  <a:pt x="176" y="23"/>
                  <a:pt x="175" y="23"/>
                  <a:pt x="174" y="20"/>
                </a:cubicBezTo>
                <a:cubicBezTo>
                  <a:pt x="174" y="24"/>
                  <a:pt x="171" y="19"/>
                  <a:pt x="171" y="23"/>
                </a:cubicBezTo>
                <a:cubicBezTo>
                  <a:pt x="171" y="23"/>
                  <a:pt x="170" y="20"/>
                  <a:pt x="169" y="22"/>
                </a:cubicBezTo>
                <a:cubicBezTo>
                  <a:pt x="169" y="21"/>
                  <a:pt x="170" y="19"/>
                  <a:pt x="169" y="20"/>
                </a:cubicBezTo>
                <a:cubicBezTo>
                  <a:pt x="169" y="19"/>
                  <a:pt x="170" y="22"/>
                  <a:pt x="169" y="22"/>
                </a:cubicBezTo>
                <a:cubicBezTo>
                  <a:pt x="169" y="20"/>
                  <a:pt x="169" y="22"/>
                  <a:pt x="168" y="22"/>
                </a:cubicBezTo>
                <a:cubicBezTo>
                  <a:pt x="169" y="20"/>
                  <a:pt x="167" y="21"/>
                  <a:pt x="167" y="20"/>
                </a:cubicBezTo>
                <a:cubicBezTo>
                  <a:pt x="167" y="21"/>
                  <a:pt x="167" y="22"/>
                  <a:pt x="167" y="22"/>
                </a:cubicBezTo>
                <a:cubicBezTo>
                  <a:pt x="166" y="22"/>
                  <a:pt x="166" y="19"/>
                  <a:pt x="165" y="22"/>
                </a:cubicBezTo>
                <a:cubicBezTo>
                  <a:pt x="164" y="18"/>
                  <a:pt x="164" y="19"/>
                  <a:pt x="162" y="21"/>
                </a:cubicBezTo>
                <a:cubicBezTo>
                  <a:pt x="162" y="20"/>
                  <a:pt x="163" y="19"/>
                  <a:pt x="162" y="19"/>
                </a:cubicBezTo>
                <a:cubicBezTo>
                  <a:pt x="161" y="21"/>
                  <a:pt x="161" y="17"/>
                  <a:pt x="160" y="18"/>
                </a:cubicBezTo>
                <a:cubicBezTo>
                  <a:pt x="160" y="18"/>
                  <a:pt x="160" y="19"/>
                  <a:pt x="160" y="20"/>
                </a:cubicBezTo>
                <a:cubicBezTo>
                  <a:pt x="160" y="18"/>
                  <a:pt x="159" y="20"/>
                  <a:pt x="159" y="20"/>
                </a:cubicBezTo>
                <a:cubicBezTo>
                  <a:pt x="159" y="19"/>
                  <a:pt x="159" y="19"/>
                  <a:pt x="159" y="17"/>
                </a:cubicBezTo>
                <a:cubicBezTo>
                  <a:pt x="158" y="16"/>
                  <a:pt x="158" y="22"/>
                  <a:pt x="158" y="18"/>
                </a:cubicBezTo>
                <a:cubicBezTo>
                  <a:pt x="158" y="18"/>
                  <a:pt x="158" y="19"/>
                  <a:pt x="157" y="18"/>
                </a:cubicBezTo>
                <a:cubicBezTo>
                  <a:pt x="157" y="20"/>
                  <a:pt x="157" y="21"/>
                  <a:pt x="156" y="22"/>
                </a:cubicBezTo>
                <a:cubicBezTo>
                  <a:pt x="157" y="21"/>
                  <a:pt x="156" y="22"/>
                  <a:pt x="156" y="21"/>
                </a:cubicBezTo>
                <a:cubicBezTo>
                  <a:pt x="157" y="19"/>
                  <a:pt x="157" y="19"/>
                  <a:pt x="157" y="18"/>
                </a:cubicBezTo>
                <a:cubicBezTo>
                  <a:pt x="156" y="18"/>
                  <a:pt x="156" y="20"/>
                  <a:pt x="156" y="20"/>
                </a:cubicBezTo>
                <a:cubicBezTo>
                  <a:pt x="157" y="17"/>
                  <a:pt x="156" y="17"/>
                  <a:pt x="155" y="16"/>
                </a:cubicBezTo>
                <a:cubicBezTo>
                  <a:pt x="155" y="17"/>
                  <a:pt x="155" y="19"/>
                  <a:pt x="155" y="19"/>
                </a:cubicBezTo>
                <a:cubicBezTo>
                  <a:pt x="154" y="19"/>
                  <a:pt x="154" y="19"/>
                  <a:pt x="155" y="17"/>
                </a:cubicBezTo>
                <a:cubicBezTo>
                  <a:pt x="154" y="18"/>
                  <a:pt x="154" y="17"/>
                  <a:pt x="153" y="18"/>
                </a:cubicBezTo>
                <a:cubicBezTo>
                  <a:pt x="153" y="16"/>
                  <a:pt x="152" y="18"/>
                  <a:pt x="152" y="16"/>
                </a:cubicBezTo>
                <a:cubicBezTo>
                  <a:pt x="151" y="18"/>
                  <a:pt x="151" y="15"/>
                  <a:pt x="150" y="18"/>
                </a:cubicBezTo>
                <a:cubicBezTo>
                  <a:pt x="150" y="17"/>
                  <a:pt x="150" y="16"/>
                  <a:pt x="150" y="16"/>
                </a:cubicBezTo>
                <a:cubicBezTo>
                  <a:pt x="150" y="16"/>
                  <a:pt x="150" y="17"/>
                  <a:pt x="150" y="17"/>
                </a:cubicBezTo>
                <a:cubicBezTo>
                  <a:pt x="150" y="17"/>
                  <a:pt x="150" y="16"/>
                  <a:pt x="150" y="16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48" y="19"/>
                  <a:pt x="148" y="15"/>
                  <a:pt x="147" y="15"/>
                </a:cubicBezTo>
                <a:cubicBezTo>
                  <a:pt x="147" y="16"/>
                  <a:pt x="147" y="17"/>
                  <a:pt x="147" y="17"/>
                </a:cubicBezTo>
                <a:cubicBezTo>
                  <a:pt x="148" y="15"/>
                  <a:pt x="147" y="15"/>
                  <a:pt x="146" y="16"/>
                </a:cubicBezTo>
                <a:cubicBezTo>
                  <a:pt x="146" y="15"/>
                  <a:pt x="145" y="16"/>
                  <a:pt x="145" y="14"/>
                </a:cubicBezTo>
                <a:cubicBezTo>
                  <a:pt x="143" y="17"/>
                  <a:pt x="142" y="14"/>
                  <a:pt x="139" y="16"/>
                </a:cubicBezTo>
                <a:cubicBezTo>
                  <a:pt x="140" y="16"/>
                  <a:pt x="140" y="15"/>
                  <a:pt x="140" y="14"/>
                </a:cubicBezTo>
                <a:cubicBezTo>
                  <a:pt x="139" y="15"/>
                  <a:pt x="139" y="14"/>
                  <a:pt x="138" y="16"/>
                </a:cubicBezTo>
                <a:cubicBezTo>
                  <a:pt x="138" y="12"/>
                  <a:pt x="135" y="17"/>
                  <a:pt x="136" y="14"/>
                </a:cubicBezTo>
                <a:cubicBezTo>
                  <a:pt x="136" y="13"/>
                  <a:pt x="135" y="17"/>
                  <a:pt x="135" y="16"/>
                </a:cubicBezTo>
                <a:cubicBezTo>
                  <a:pt x="135" y="16"/>
                  <a:pt x="135" y="15"/>
                  <a:pt x="135" y="15"/>
                </a:cubicBezTo>
                <a:cubicBezTo>
                  <a:pt x="132" y="13"/>
                  <a:pt x="131" y="15"/>
                  <a:pt x="130" y="13"/>
                </a:cubicBezTo>
                <a:cubicBezTo>
                  <a:pt x="129" y="15"/>
                  <a:pt x="128" y="13"/>
                  <a:pt x="127" y="15"/>
                </a:cubicBezTo>
                <a:cubicBezTo>
                  <a:pt x="127" y="13"/>
                  <a:pt x="127" y="13"/>
                  <a:pt x="126" y="12"/>
                </a:cubicBezTo>
                <a:cubicBezTo>
                  <a:pt x="125" y="14"/>
                  <a:pt x="125" y="15"/>
                  <a:pt x="124" y="17"/>
                </a:cubicBezTo>
                <a:cubicBezTo>
                  <a:pt x="125" y="14"/>
                  <a:pt x="126" y="14"/>
                  <a:pt x="126" y="12"/>
                </a:cubicBezTo>
                <a:cubicBezTo>
                  <a:pt x="125" y="12"/>
                  <a:pt x="125" y="12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3" y="12"/>
                  <a:pt x="124" y="13"/>
                  <a:pt x="123" y="13"/>
                </a:cubicBezTo>
                <a:cubicBezTo>
                  <a:pt x="124" y="11"/>
                  <a:pt x="122" y="14"/>
                  <a:pt x="123" y="12"/>
                </a:cubicBezTo>
                <a:cubicBezTo>
                  <a:pt x="123" y="12"/>
                  <a:pt x="123" y="11"/>
                  <a:pt x="123" y="11"/>
                </a:cubicBezTo>
                <a:cubicBezTo>
                  <a:pt x="123" y="12"/>
                  <a:pt x="123" y="11"/>
                  <a:pt x="122" y="11"/>
                </a:cubicBezTo>
                <a:cubicBezTo>
                  <a:pt x="122" y="12"/>
                  <a:pt x="122" y="13"/>
                  <a:pt x="122" y="13"/>
                </a:cubicBezTo>
                <a:cubicBezTo>
                  <a:pt x="122" y="12"/>
                  <a:pt x="121" y="13"/>
                  <a:pt x="122" y="11"/>
                </a:cubicBezTo>
                <a:cubicBezTo>
                  <a:pt x="121" y="10"/>
                  <a:pt x="121" y="11"/>
                  <a:pt x="120" y="12"/>
                </a:cubicBezTo>
                <a:cubicBezTo>
                  <a:pt x="120" y="11"/>
                  <a:pt x="120" y="11"/>
                  <a:pt x="120" y="10"/>
                </a:cubicBezTo>
                <a:cubicBezTo>
                  <a:pt x="120" y="9"/>
                  <a:pt x="117" y="12"/>
                  <a:pt x="118" y="10"/>
                </a:cubicBezTo>
                <a:cubicBezTo>
                  <a:pt x="117" y="9"/>
                  <a:pt x="117" y="11"/>
                  <a:pt x="117" y="11"/>
                </a:cubicBezTo>
                <a:cubicBezTo>
                  <a:pt x="117" y="10"/>
                  <a:pt x="114" y="8"/>
                  <a:pt x="114" y="11"/>
                </a:cubicBezTo>
                <a:cubicBezTo>
                  <a:pt x="113" y="11"/>
                  <a:pt x="114" y="7"/>
                  <a:pt x="113" y="10"/>
                </a:cubicBezTo>
                <a:cubicBezTo>
                  <a:pt x="113" y="10"/>
                  <a:pt x="112" y="11"/>
                  <a:pt x="113" y="12"/>
                </a:cubicBezTo>
                <a:cubicBezTo>
                  <a:pt x="112" y="11"/>
                  <a:pt x="111" y="14"/>
                  <a:pt x="112" y="12"/>
                </a:cubicBezTo>
                <a:cubicBezTo>
                  <a:pt x="113" y="12"/>
                  <a:pt x="112" y="10"/>
                  <a:pt x="113" y="8"/>
                </a:cubicBezTo>
                <a:cubicBezTo>
                  <a:pt x="112" y="10"/>
                  <a:pt x="111" y="9"/>
                  <a:pt x="110" y="10"/>
                </a:cubicBezTo>
                <a:cubicBezTo>
                  <a:pt x="109" y="9"/>
                  <a:pt x="109" y="8"/>
                  <a:pt x="108" y="7"/>
                </a:cubicBezTo>
                <a:cubicBezTo>
                  <a:pt x="108" y="8"/>
                  <a:pt x="108" y="9"/>
                  <a:pt x="108" y="9"/>
                </a:cubicBezTo>
                <a:cubicBezTo>
                  <a:pt x="107" y="9"/>
                  <a:pt x="108" y="8"/>
                  <a:pt x="107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6" y="9"/>
                  <a:pt x="107" y="6"/>
                  <a:pt x="107" y="8"/>
                </a:cubicBezTo>
                <a:cubicBezTo>
                  <a:pt x="106" y="8"/>
                  <a:pt x="105" y="5"/>
                  <a:pt x="104" y="7"/>
                </a:cubicBezTo>
                <a:cubicBezTo>
                  <a:pt x="103" y="5"/>
                  <a:pt x="101" y="6"/>
                  <a:pt x="99" y="7"/>
                </a:cubicBezTo>
                <a:cubicBezTo>
                  <a:pt x="99" y="6"/>
                  <a:pt x="100" y="5"/>
                  <a:pt x="99" y="5"/>
                </a:cubicBezTo>
                <a:cubicBezTo>
                  <a:pt x="99" y="5"/>
                  <a:pt x="99" y="6"/>
                  <a:pt x="98" y="6"/>
                </a:cubicBezTo>
                <a:cubicBezTo>
                  <a:pt x="99" y="5"/>
                  <a:pt x="98" y="6"/>
                  <a:pt x="98" y="4"/>
                </a:cubicBezTo>
                <a:cubicBezTo>
                  <a:pt x="98" y="5"/>
                  <a:pt x="97" y="5"/>
                  <a:pt x="96" y="6"/>
                </a:cubicBezTo>
                <a:cubicBezTo>
                  <a:pt x="97" y="4"/>
                  <a:pt x="95" y="6"/>
                  <a:pt x="94" y="6"/>
                </a:cubicBezTo>
                <a:cubicBezTo>
                  <a:pt x="95" y="3"/>
                  <a:pt x="93" y="5"/>
                  <a:pt x="92" y="5"/>
                </a:cubicBezTo>
                <a:cubicBezTo>
                  <a:pt x="92" y="5"/>
                  <a:pt x="92" y="4"/>
                  <a:pt x="92" y="4"/>
                </a:cubicBezTo>
                <a:cubicBezTo>
                  <a:pt x="92" y="5"/>
                  <a:pt x="92" y="3"/>
                  <a:pt x="91" y="3"/>
                </a:cubicBezTo>
                <a:cubicBezTo>
                  <a:pt x="91" y="4"/>
                  <a:pt x="89" y="5"/>
                  <a:pt x="90" y="3"/>
                </a:cubicBezTo>
                <a:cubicBezTo>
                  <a:pt x="89" y="2"/>
                  <a:pt x="88" y="1"/>
                  <a:pt x="86" y="4"/>
                </a:cubicBezTo>
                <a:cubicBezTo>
                  <a:pt x="88" y="0"/>
                  <a:pt x="85" y="3"/>
                  <a:pt x="85" y="1"/>
                </a:cubicBezTo>
                <a:cubicBezTo>
                  <a:pt x="84" y="3"/>
                  <a:pt x="83" y="2"/>
                  <a:pt x="82" y="1"/>
                </a:cubicBezTo>
                <a:cubicBezTo>
                  <a:pt x="81" y="2"/>
                  <a:pt x="81" y="2"/>
                  <a:pt x="81" y="3"/>
                </a:cubicBezTo>
                <a:cubicBezTo>
                  <a:pt x="81" y="2"/>
                  <a:pt x="81" y="2"/>
                  <a:pt x="81" y="1"/>
                </a:cubicBezTo>
                <a:cubicBezTo>
                  <a:pt x="79" y="0"/>
                  <a:pt x="77" y="1"/>
                  <a:pt x="75" y="2"/>
                </a:cubicBezTo>
                <a:cubicBezTo>
                  <a:pt x="75" y="2"/>
                  <a:pt x="74" y="3"/>
                  <a:pt x="73" y="3"/>
                </a:cubicBezTo>
                <a:cubicBezTo>
                  <a:pt x="72" y="4"/>
                  <a:pt x="72" y="4"/>
                  <a:pt x="71" y="5"/>
                </a:cubicBezTo>
                <a:cubicBezTo>
                  <a:pt x="71" y="4"/>
                  <a:pt x="70" y="5"/>
                  <a:pt x="71" y="7"/>
                </a:cubicBezTo>
                <a:cubicBezTo>
                  <a:pt x="70" y="7"/>
                  <a:pt x="70" y="6"/>
                  <a:pt x="69" y="7"/>
                </a:cubicBezTo>
                <a:cubicBezTo>
                  <a:pt x="69" y="5"/>
                  <a:pt x="69" y="5"/>
                  <a:pt x="69" y="5"/>
                </a:cubicBezTo>
                <a:cubicBezTo>
                  <a:pt x="68" y="5"/>
                  <a:pt x="65" y="5"/>
                  <a:pt x="63" y="5"/>
                </a:cubicBezTo>
                <a:cubicBezTo>
                  <a:pt x="61" y="6"/>
                  <a:pt x="59" y="7"/>
                  <a:pt x="59" y="10"/>
                </a:cubicBezTo>
                <a:cubicBezTo>
                  <a:pt x="57" y="7"/>
                  <a:pt x="54" y="10"/>
                  <a:pt x="55" y="12"/>
                </a:cubicBezTo>
                <a:cubicBezTo>
                  <a:pt x="52" y="12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5" y="14"/>
                  <a:pt x="46" y="16"/>
                  <a:pt x="44" y="15"/>
                </a:cubicBezTo>
                <a:cubicBezTo>
                  <a:pt x="44" y="15"/>
                  <a:pt x="45" y="15"/>
                  <a:pt x="45" y="14"/>
                </a:cubicBezTo>
                <a:cubicBezTo>
                  <a:pt x="44" y="14"/>
                  <a:pt x="42" y="14"/>
                  <a:pt x="44" y="15"/>
                </a:cubicBezTo>
                <a:cubicBezTo>
                  <a:pt x="42" y="15"/>
                  <a:pt x="41" y="15"/>
                  <a:pt x="40" y="17"/>
                </a:cubicBezTo>
                <a:cubicBezTo>
                  <a:pt x="40" y="16"/>
                  <a:pt x="40" y="16"/>
                  <a:pt x="39" y="15"/>
                </a:cubicBezTo>
                <a:cubicBezTo>
                  <a:pt x="39" y="15"/>
                  <a:pt x="39" y="16"/>
                  <a:pt x="39" y="16"/>
                </a:cubicBezTo>
                <a:cubicBezTo>
                  <a:pt x="38" y="14"/>
                  <a:pt x="37" y="17"/>
                  <a:pt x="36" y="16"/>
                </a:cubicBezTo>
                <a:cubicBezTo>
                  <a:pt x="36" y="17"/>
                  <a:pt x="37" y="17"/>
                  <a:pt x="37" y="18"/>
                </a:cubicBezTo>
                <a:cubicBezTo>
                  <a:pt x="36" y="18"/>
                  <a:pt x="36" y="16"/>
                  <a:pt x="36" y="16"/>
                </a:cubicBezTo>
                <a:cubicBezTo>
                  <a:pt x="35" y="16"/>
                  <a:pt x="35" y="17"/>
                  <a:pt x="35" y="17"/>
                </a:cubicBezTo>
                <a:cubicBezTo>
                  <a:pt x="35" y="17"/>
                  <a:pt x="35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8"/>
                  <a:pt x="33" y="18"/>
                  <a:pt x="32" y="18"/>
                </a:cubicBezTo>
                <a:cubicBezTo>
                  <a:pt x="30" y="17"/>
                  <a:pt x="29" y="18"/>
                  <a:pt x="29" y="20"/>
                </a:cubicBezTo>
                <a:cubicBezTo>
                  <a:pt x="27" y="18"/>
                  <a:pt x="26" y="19"/>
                  <a:pt x="25" y="20"/>
                </a:cubicBezTo>
                <a:cubicBezTo>
                  <a:pt x="23" y="21"/>
                  <a:pt x="22" y="22"/>
                  <a:pt x="20" y="19"/>
                </a:cubicBezTo>
                <a:cubicBezTo>
                  <a:pt x="21" y="23"/>
                  <a:pt x="17" y="20"/>
                  <a:pt x="19" y="23"/>
                </a:cubicBezTo>
                <a:cubicBezTo>
                  <a:pt x="18" y="23"/>
                  <a:pt x="16" y="21"/>
                  <a:pt x="16" y="23"/>
                </a:cubicBezTo>
                <a:cubicBezTo>
                  <a:pt x="16" y="22"/>
                  <a:pt x="16" y="20"/>
                  <a:pt x="15" y="21"/>
                </a:cubicBezTo>
                <a:cubicBezTo>
                  <a:pt x="14" y="21"/>
                  <a:pt x="16" y="23"/>
                  <a:pt x="16" y="23"/>
                </a:cubicBezTo>
                <a:cubicBezTo>
                  <a:pt x="15" y="22"/>
                  <a:pt x="15" y="23"/>
                  <a:pt x="15" y="24"/>
                </a:cubicBezTo>
                <a:cubicBezTo>
                  <a:pt x="15" y="21"/>
                  <a:pt x="14" y="24"/>
                  <a:pt x="13" y="23"/>
                </a:cubicBezTo>
                <a:cubicBezTo>
                  <a:pt x="13" y="24"/>
                  <a:pt x="14" y="24"/>
                  <a:pt x="14" y="24"/>
                </a:cubicBezTo>
                <a:cubicBezTo>
                  <a:pt x="13" y="25"/>
                  <a:pt x="11" y="23"/>
                  <a:pt x="12" y="25"/>
                </a:cubicBezTo>
                <a:cubicBezTo>
                  <a:pt x="9" y="23"/>
                  <a:pt x="9" y="24"/>
                  <a:pt x="9" y="27"/>
                </a:cubicBezTo>
                <a:cubicBezTo>
                  <a:pt x="9" y="26"/>
                  <a:pt x="8" y="25"/>
                  <a:pt x="7" y="25"/>
                </a:cubicBezTo>
                <a:cubicBezTo>
                  <a:pt x="8" y="26"/>
                  <a:pt x="7" y="26"/>
                  <a:pt x="6" y="26"/>
                </a:cubicBezTo>
                <a:cubicBezTo>
                  <a:pt x="5" y="27"/>
                  <a:pt x="4" y="27"/>
                  <a:pt x="4" y="27"/>
                </a:cubicBezTo>
                <a:cubicBezTo>
                  <a:pt x="5" y="28"/>
                  <a:pt x="5" y="27"/>
                  <a:pt x="6" y="28"/>
                </a:cubicBezTo>
                <a:cubicBezTo>
                  <a:pt x="5" y="28"/>
                  <a:pt x="5" y="28"/>
                  <a:pt x="5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4" y="30"/>
                  <a:pt x="4" y="29"/>
                  <a:pt x="3" y="29"/>
                </a:cubicBezTo>
                <a:cubicBezTo>
                  <a:pt x="1" y="30"/>
                  <a:pt x="6" y="31"/>
                  <a:pt x="2" y="30"/>
                </a:cubicBezTo>
                <a:cubicBezTo>
                  <a:pt x="2" y="31"/>
                  <a:pt x="3" y="32"/>
                  <a:pt x="2" y="33"/>
                </a:cubicBezTo>
                <a:cubicBezTo>
                  <a:pt x="4" y="33"/>
                  <a:pt x="5" y="34"/>
                  <a:pt x="6" y="34"/>
                </a:cubicBezTo>
                <a:cubicBezTo>
                  <a:pt x="5" y="34"/>
                  <a:pt x="5" y="35"/>
                  <a:pt x="4" y="35"/>
                </a:cubicBezTo>
                <a:cubicBezTo>
                  <a:pt x="3" y="34"/>
                  <a:pt x="2" y="33"/>
                  <a:pt x="1" y="34"/>
                </a:cubicBezTo>
                <a:cubicBezTo>
                  <a:pt x="2" y="35"/>
                  <a:pt x="3" y="35"/>
                  <a:pt x="3" y="35"/>
                </a:cubicBezTo>
                <a:cubicBezTo>
                  <a:pt x="0" y="34"/>
                  <a:pt x="0" y="37"/>
                  <a:pt x="0" y="38"/>
                </a:cubicBezTo>
                <a:cubicBezTo>
                  <a:pt x="0" y="38"/>
                  <a:pt x="1" y="38"/>
                  <a:pt x="1" y="38"/>
                </a:cubicBezTo>
                <a:cubicBezTo>
                  <a:pt x="2" y="38"/>
                  <a:pt x="2" y="37"/>
                  <a:pt x="3" y="38"/>
                </a:cubicBezTo>
                <a:cubicBezTo>
                  <a:pt x="2" y="39"/>
                  <a:pt x="2" y="40"/>
                  <a:pt x="1" y="39"/>
                </a:cubicBezTo>
                <a:cubicBezTo>
                  <a:pt x="1" y="40"/>
                  <a:pt x="2" y="40"/>
                  <a:pt x="2" y="41"/>
                </a:cubicBezTo>
                <a:cubicBezTo>
                  <a:pt x="2" y="41"/>
                  <a:pt x="2" y="42"/>
                  <a:pt x="3" y="42"/>
                </a:cubicBezTo>
                <a:cubicBezTo>
                  <a:pt x="2" y="42"/>
                  <a:pt x="2" y="43"/>
                  <a:pt x="3" y="43"/>
                </a:cubicBezTo>
                <a:cubicBezTo>
                  <a:pt x="3" y="44"/>
                  <a:pt x="3" y="44"/>
                  <a:pt x="3" y="45"/>
                </a:cubicBezTo>
                <a:cubicBezTo>
                  <a:pt x="4" y="44"/>
                  <a:pt x="4" y="45"/>
                  <a:pt x="4" y="45"/>
                </a:cubicBezTo>
                <a:cubicBezTo>
                  <a:pt x="4" y="46"/>
                  <a:pt x="4" y="46"/>
                  <a:pt x="5" y="45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46"/>
                  <a:pt x="5" y="46"/>
                  <a:pt x="5" y="46"/>
                </a:cubicBezTo>
                <a:cubicBezTo>
                  <a:pt x="4" y="47"/>
                  <a:pt x="4" y="47"/>
                  <a:pt x="4" y="48"/>
                </a:cubicBezTo>
                <a:cubicBezTo>
                  <a:pt x="5" y="47"/>
                  <a:pt x="5" y="48"/>
                  <a:pt x="5" y="49"/>
                </a:cubicBezTo>
                <a:cubicBezTo>
                  <a:pt x="6" y="48"/>
                  <a:pt x="6" y="48"/>
                  <a:pt x="7" y="48"/>
                </a:cubicBezTo>
                <a:cubicBezTo>
                  <a:pt x="7" y="48"/>
                  <a:pt x="7" y="48"/>
                  <a:pt x="7" y="49"/>
                </a:cubicBezTo>
                <a:cubicBezTo>
                  <a:pt x="7" y="49"/>
                  <a:pt x="7" y="51"/>
                  <a:pt x="7" y="51"/>
                </a:cubicBezTo>
                <a:cubicBezTo>
                  <a:pt x="8" y="50"/>
                  <a:pt x="9" y="49"/>
                  <a:pt x="9" y="50"/>
                </a:cubicBezTo>
                <a:cubicBezTo>
                  <a:pt x="7" y="51"/>
                  <a:pt x="8" y="51"/>
                  <a:pt x="9" y="50"/>
                </a:cubicBezTo>
                <a:cubicBezTo>
                  <a:pt x="9" y="51"/>
                  <a:pt x="10" y="51"/>
                  <a:pt x="9" y="53"/>
                </a:cubicBezTo>
                <a:cubicBezTo>
                  <a:pt x="11" y="52"/>
                  <a:pt x="12" y="52"/>
                  <a:pt x="13" y="53"/>
                </a:cubicBezTo>
                <a:cubicBezTo>
                  <a:pt x="14" y="53"/>
                  <a:pt x="15" y="54"/>
                  <a:pt x="16" y="53"/>
                </a:cubicBezTo>
                <a:cubicBezTo>
                  <a:pt x="16" y="53"/>
                  <a:pt x="16" y="54"/>
                  <a:pt x="15" y="54"/>
                </a:cubicBezTo>
                <a:cubicBezTo>
                  <a:pt x="16" y="54"/>
                  <a:pt x="16" y="55"/>
                  <a:pt x="18" y="53"/>
                </a:cubicBezTo>
                <a:cubicBezTo>
                  <a:pt x="16" y="57"/>
                  <a:pt x="21" y="53"/>
                  <a:pt x="19" y="55"/>
                </a:cubicBezTo>
                <a:cubicBezTo>
                  <a:pt x="19" y="56"/>
                  <a:pt x="20" y="53"/>
                  <a:pt x="21" y="53"/>
                </a:cubicBezTo>
                <a:cubicBezTo>
                  <a:pt x="20" y="54"/>
                  <a:pt x="20" y="55"/>
                  <a:pt x="20" y="55"/>
                </a:cubicBezTo>
                <a:cubicBezTo>
                  <a:pt x="22" y="57"/>
                  <a:pt x="24" y="55"/>
                  <a:pt x="24" y="58"/>
                </a:cubicBezTo>
                <a:cubicBezTo>
                  <a:pt x="25" y="57"/>
                  <a:pt x="25" y="57"/>
                  <a:pt x="26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6" y="57"/>
                  <a:pt x="26" y="57"/>
                  <a:pt x="27" y="56"/>
                </a:cubicBezTo>
                <a:cubicBezTo>
                  <a:pt x="26" y="57"/>
                  <a:pt x="26" y="58"/>
                  <a:pt x="26" y="58"/>
                </a:cubicBezTo>
                <a:cubicBezTo>
                  <a:pt x="28" y="57"/>
                  <a:pt x="28" y="56"/>
                  <a:pt x="30" y="55"/>
                </a:cubicBezTo>
                <a:cubicBezTo>
                  <a:pt x="28" y="58"/>
                  <a:pt x="28" y="57"/>
                  <a:pt x="26" y="59"/>
                </a:cubicBezTo>
                <a:cubicBezTo>
                  <a:pt x="28" y="59"/>
                  <a:pt x="27" y="59"/>
                  <a:pt x="27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0"/>
                  <a:pt x="29" y="59"/>
                  <a:pt x="29" y="59"/>
                </a:cubicBezTo>
                <a:cubicBezTo>
                  <a:pt x="28" y="61"/>
                  <a:pt x="31" y="58"/>
                  <a:pt x="29" y="60"/>
                </a:cubicBezTo>
                <a:cubicBezTo>
                  <a:pt x="29" y="60"/>
                  <a:pt x="28" y="61"/>
                  <a:pt x="28" y="61"/>
                </a:cubicBezTo>
                <a:cubicBezTo>
                  <a:pt x="29" y="60"/>
                  <a:pt x="29" y="61"/>
                  <a:pt x="29" y="61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1" y="60"/>
                  <a:pt x="29" y="61"/>
                </a:cubicBezTo>
                <a:cubicBezTo>
                  <a:pt x="30" y="62"/>
                  <a:pt x="30" y="62"/>
                  <a:pt x="32" y="61"/>
                </a:cubicBezTo>
                <a:cubicBezTo>
                  <a:pt x="31" y="62"/>
                  <a:pt x="31" y="62"/>
                  <a:pt x="31" y="63"/>
                </a:cubicBezTo>
                <a:cubicBezTo>
                  <a:pt x="31" y="64"/>
                  <a:pt x="34" y="62"/>
                  <a:pt x="32" y="64"/>
                </a:cubicBezTo>
                <a:cubicBezTo>
                  <a:pt x="33" y="65"/>
                  <a:pt x="34" y="63"/>
                  <a:pt x="34" y="63"/>
                </a:cubicBezTo>
                <a:cubicBezTo>
                  <a:pt x="34" y="64"/>
                  <a:pt x="35" y="67"/>
                  <a:pt x="36" y="64"/>
                </a:cubicBezTo>
                <a:cubicBezTo>
                  <a:pt x="37" y="64"/>
                  <a:pt x="35" y="67"/>
                  <a:pt x="37" y="66"/>
                </a:cubicBezTo>
                <a:cubicBezTo>
                  <a:pt x="37" y="65"/>
                  <a:pt x="38" y="65"/>
                  <a:pt x="38" y="64"/>
                </a:cubicBezTo>
                <a:cubicBezTo>
                  <a:pt x="38" y="64"/>
                  <a:pt x="40" y="63"/>
                  <a:pt x="39" y="64"/>
                </a:cubicBezTo>
                <a:cubicBezTo>
                  <a:pt x="38" y="64"/>
                  <a:pt x="37" y="65"/>
                  <a:pt x="36" y="67"/>
                </a:cubicBezTo>
                <a:cubicBezTo>
                  <a:pt x="38" y="66"/>
                  <a:pt x="38" y="67"/>
                  <a:pt x="39" y="66"/>
                </a:cubicBezTo>
                <a:cubicBezTo>
                  <a:pt x="39" y="67"/>
                  <a:pt x="39" y="68"/>
                  <a:pt x="39" y="69"/>
                </a:cubicBezTo>
                <a:cubicBezTo>
                  <a:pt x="40" y="69"/>
                  <a:pt x="40" y="68"/>
                  <a:pt x="41" y="68"/>
                </a:cubicBezTo>
                <a:cubicBezTo>
                  <a:pt x="41" y="68"/>
                  <a:pt x="40" y="69"/>
                  <a:pt x="40" y="70"/>
                </a:cubicBezTo>
                <a:cubicBezTo>
                  <a:pt x="41" y="71"/>
                  <a:pt x="41" y="71"/>
                  <a:pt x="41" y="71"/>
                </a:cubicBezTo>
                <a:cubicBezTo>
                  <a:pt x="43" y="69"/>
                  <a:pt x="40" y="71"/>
                  <a:pt x="41" y="69"/>
                </a:cubicBezTo>
                <a:cubicBezTo>
                  <a:pt x="42" y="70"/>
                  <a:pt x="41" y="72"/>
                  <a:pt x="43" y="71"/>
                </a:cubicBezTo>
                <a:cubicBezTo>
                  <a:pt x="43" y="73"/>
                  <a:pt x="45" y="73"/>
                  <a:pt x="47" y="74"/>
                </a:cubicBezTo>
                <a:cubicBezTo>
                  <a:pt x="46" y="74"/>
                  <a:pt x="45" y="74"/>
                  <a:pt x="45" y="75"/>
                </a:cubicBezTo>
                <a:cubicBezTo>
                  <a:pt x="46" y="75"/>
                  <a:pt x="46" y="75"/>
                  <a:pt x="47" y="74"/>
                </a:cubicBezTo>
                <a:cubicBezTo>
                  <a:pt x="46" y="75"/>
                  <a:pt x="47" y="75"/>
                  <a:pt x="46" y="76"/>
                </a:cubicBezTo>
                <a:cubicBezTo>
                  <a:pt x="46" y="76"/>
                  <a:pt x="47" y="76"/>
                  <a:pt x="47" y="76"/>
                </a:cubicBezTo>
                <a:cubicBezTo>
                  <a:pt x="48" y="76"/>
                  <a:pt x="48" y="76"/>
                  <a:pt x="48" y="76"/>
                </a:cubicBezTo>
                <a:cubicBezTo>
                  <a:pt x="48" y="76"/>
                  <a:pt x="48" y="76"/>
                  <a:pt x="49" y="75"/>
                </a:cubicBezTo>
                <a:cubicBezTo>
                  <a:pt x="48" y="76"/>
                  <a:pt x="48" y="76"/>
                  <a:pt x="49" y="76"/>
                </a:cubicBezTo>
                <a:cubicBezTo>
                  <a:pt x="49" y="76"/>
                  <a:pt x="50" y="76"/>
                  <a:pt x="50" y="76"/>
                </a:cubicBezTo>
                <a:cubicBezTo>
                  <a:pt x="48" y="78"/>
                  <a:pt x="50" y="77"/>
                  <a:pt x="51" y="77"/>
                </a:cubicBezTo>
                <a:cubicBezTo>
                  <a:pt x="49" y="79"/>
                  <a:pt x="52" y="78"/>
                  <a:pt x="50" y="79"/>
                </a:cubicBezTo>
                <a:cubicBezTo>
                  <a:pt x="52" y="78"/>
                  <a:pt x="50" y="80"/>
                  <a:pt x="51" y="80"/>
                </a:cubicBezTo>
                <a:cubicBezTo>
                  <a:pt x="52" y="80"/>
                  <a:pt x="54" y="80"/>
                  <a:pt x="52" y="81"/>
                </a:cubicBezTo>
                <a:cubicBezTo>
                  <a:pt x="52" y="82"/>
                  <a:pt x="53" y="83"/>
                  <a:pt x="55" y="82"/>
                </a:cubicBezTo>
                <a:cubicBezTo>
                  <a:pt x="52" y="84"/>
                  <a:pt x="56" y="83"/>
                  <a:pt x="55" y="84"/>
                </a:cubicBezTo>
                <a:cubicBezTo>
                  <a:pt x="57" y="83"/>
                  <a:pt x="57" y="85"/>
                  <a:pt x="57" y="86"/>
                </a:cubicBezTo>
                <a:cubicBezTo>
                  <a:pt x="58" y="86"/>
                  <a:pt x="59" y="85"/>
                  <a:pt x="59" y="85"/>
                </a:cubicBezTo>
                <a:cubicBezTo>
                  <a:pt x="59" y="86"/>
                  <a:pt x="58" y="86"/>
                  <a:pt x="58" y="86"/>
                </a:cubicBezTo>
                <a:cubicBezTo>
                  <a:pt x="59" y="87"/>
                  <a:pt x="60" y="88"/>
                  <a:pt x="62" y="88"/>
                </a:cubicBezTo>
                <a:cubicBezTo>
                  <a:pt x="61" y="90"/>
                  <a:pt x="60" y="92"/>
                  <a:pt x="61" y="92"/>
                </a:cubicBezTo>
                <a:cubicBezTo>
                  <a:pt x="61" y="91"/>
                  <a:pt x="62" y="91"/>
                  <a:pt x="63" y="91"/>
                </a:cubicBezTo>
                <a:cubicBezTo>
                  <a:pt x="63" y="91"/>
                  <a:pt x="63" y="92"/>
                  <a:pt x="63" y="92"/>
                </a:cubicBezTo>
                <a:cubicBezTo>
                  <a:pt x="64" y="94"/>
                  <a:pt x="64" y="96"/>
                  <a:pt x="65" y="96"/>
                </a:cubicBezTo>
                <a:cubicBezTo>
                  <a:pt x="64" y="94"/>
                  <a:pt x="65" y="94"/>
                  <a:pt x="65" y="94"/>
                </a:cubicBezTo>
                <a:close/>
                <a:moveTo>
                  <a:pt x="76" y="87"/>
                </a:moveTo>
                <a:cubicBezTo>
                  <a:pt x="76" y="86"/>
                  <a:pt x="76" y="85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5"/>
                  <a:pt x="76" y="86"/>
                  <a:pt x="76" y="87"/>
                </a:cubicBezTo>
                <a:close/>
                <a:moveTo>
                  <a:pt x="74" y="85"/>
                </a:moveTo>
                <a:cubicBezTo>
                  <a:pt x="74" y="86"/>
                  <a:pt x="73" y="86"/>
                  <a:pt x="72" y="85"/>
                </a:cubicBezTo>
                <a:cubicBezTo>
                  <a:pt x="73" y="85"/>
                  <a:pt x="73" y="85"/>
                  <a:pt x="74" y="85"/>
                </a:cubicBezTo>
                <a:close/>
                <a:moveTo>
                  <a:pt x="76" y="85"/>
                </a:moveTo>
                <a:cubicBezTo>
                  <a:pt x="76" y="85"/>
                  <a:pt x="76" y="85"/>
                  <a:pt x="76" y="85"/>
                </a:cubicBezTo>
                <a:cubicBezTo>
                  <a:pt x="75" y="84"/>
                  <a:pt x="75" y="84"/>
                  <a:pt x="75" y="85"/>
                </a:cubicBezTo>
                <a:cubicBezTo>
                  <a:pt x="75" y="85"/>
                  <a:pt x="74" y="85"/>
                  <a:pt x="74" y="84"/>
                </a:cubicBezTo>
                <a:cubicBezTo>
                  <a:pt x="74" y="85"/>
                  <a:pt x="74" y="85"/>
                  <a:pt x="74" y="85"/>
                </a:cubicBezTo>
                <a:cubicBezTo>
                  <a:pt x="73" y="83"/>
                  <a:pt x="75" y="85"/>
                  <a:pt x="74" y="83"/>
                </a:cubicBezTo>
                <a:cubicBezTo>
                  <a:pt x="75" y="84"/>
                  <a:pt x="75" y="84"/>
                  <a:pt x="76" y="85"/>
                </a:cubicBezTo>
                <a:cubicBezTo>
                  <a:pt x="76" y="85"/>
                  <a:pt x="76" y="85"/>
                  <a:pt x="76" y="85"/>
                </a:cubicBezTo>
                <a:close/>
                <a:moveTo>
                  <a:pt x="66" y="82"/>
                </a:moveTo>
                <a:cubicBezTo>
                  <a:pt x="66" y="82"/>
                  <a:pt x="66" y="82"/>
                  <a:pt x="66" y="82"/>
                </a:cubicBezTo>
                <a:cubicBezTo>
                  <a:pt x="67" y="83"/>
                  <a:pt x="67" y="83"/>
                  <a:pt x="66" y="82"/>
                </a:cubicBezTo>
                <a:close/>
                <a:moveTo>
                  <a:pt x="69" y="92"/>
                </a:moveTo>
                <a:cubicBezTo>
                  <a:pt x="69" y="92"/>
                  <a:pt x="69" y="92"/>
                  <a:pt x="69" y="91"/>
                </a:cubicBezTo>
                <a:cubicBezTo>
                  <a:pt x="69" y="92"/>
                  <a:pt x="69" y="92"/>
                  <a:pt x="70" y="92"/>
                </a:cubicBezTo>
                <a:cubicBezTo>
                  <a:pt x="70" y="92"/>
                  <a:pt x="70" y="92"/>
                  <a:pt x="70" y="92"/>
                </a:cubicBezTo>
                <a:cubicBezTo>
                  <a:pt x="69" y="92"/>
                  <a:pt x="69" y="92"/>
                  <a:pt x="69" y="92"/>
                </a:cubicBezTo>
                <a:close/>
                <a:moveTo>
                  <a:pt x="70" y="94"/>
                </a:moveTo>
                <a:cubicBezTo>
                  <a:pt x="70" y="93"/>
                  <a:pt x="70" y="93"/>
                  <a:pt x="70" y="93"/>
                </a:cubicBezTo>
                <a:cubicBezTo>
                  <a:pt x="70" y="93"/>
                  <a:pt x="70" y="93"/>
                  <a:pt x="70" y="93"/>
                </a:cubicBezTo>
                <a:cubicBezTo>
                  <a:pt x="70" y="93"/>
                  <a:pt x="70" y="93"/>
                  <a:pt x="71" y="93"/>
                </a:cubicBezTo>
                <a:cubicBezTo>
                  <a:pt x="70" y="93"/>
                  <a:pt x="70" y="93"/>
                  <a:pt x="70" y="94"/>
                </a:cubicBezTo>
                <a:close/>
                <a:moveTo>
                  <a:pt x="71" y="92"/>
                </a:move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lose/>
                <a:moveTo>
                  <a:pt x="71" y="92"/>
                </a:moveTo>
                <a:cubicBezTo>
                  <a:pt x="71" y="92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2" y="92"/>
                  <a:pt x="71" y="92"/>
                  <a:pt x="71" y="92"/>
                </a:cubicBezTo>
                <a:close/>
                <a:moveTo>
                  <a:pt x="101" y="97"/>
                </a:moveTo>
                <a:cubicBezTo>
                  <a:pt x="101" y="96"/>
                  <a:pt x="101" y="94"/>
                  <a:pt x="101" y="93"/>
                </a:cubicBezTo>
                <a:cubicBezTo>
                  <a:pt x="101" y="93"/>
                  <a:pt x="102" y="92"/>
                  <a:pt x="102" y="92"/>
                </a:cubicBezTo>
                <a:cubicBezTo>
                  <a:pt x="102" y="93"/>
                  <a:pt x="102" y="93"/>
                  <a:pt x="101" y="93"/>
                </a:cubicBezTo>
                <a:cubicBezTo>
                  <a:pt x="102" y="94"/>
                  <a:pt x="101" y="94"/>
                  <a:pt x="101" y="97"/>
                </a:cubicBezTo>
                <a:close/>
                <a:moveTo>
                  <a:pt x="112" y="96"/>
                </a:moveTo>
                <a:cubicBezTo>
                  <a:pt x="111" y="99"/>
                  <a:pt x="111" y="93"/>
                  <a:pt x="112" y="92"/>
                </a:cubicBezTo>
                <a:cubicBezTo>
                  <a:pt x="112" y="93"/>
                  <a:pt x="111" y="95"/>
                  <a:pt x="112" y="96"/>
                </a:cubicBezTo>
                <a:close/>
                <a:moveTo>
                  <a:pt x="167" y="108"/>
                </a:moveTo>
                <a:cubicBezTo>
                  <a:pt x="167" y="107"/>
                  <a:pt x="168" y="107"/>
                  <a:pt x="168" y="105"/>
                </a:cubicBezTo>
                <a:cubicBezTo>
                  <a:pt x="168" y="106"/>
                  <a:pt x="168" y="106"/>
                  <a:pt x="168" y="108"/>
                </a:cubicBezTo>
                <a:cubicBezTo>
                  <a:pt x="168" y="107"/>
                  <a:pt x="168" y="108"/>
                  <a:pt x="167" y="108"/>
                </a:cubicBezTo>
                <a:close/>
                <a:moveTo>
                  <a:pt x="169" y="111"/>
                </a:moveTo>
                <a:cubicBezTo>
                  <a:pt x="168" y="111"/>
                  <a:pt x="168" y="111"/>
                  <a:pt x="168" y="111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69" y="109"/>
                  <a:pt x="169" y="108"/>
                  <a:pt x="169" y="108"/>
                </a:cubicBezTo>
                <a:cubicBezTo>
                  <a:pt x="170" y="107"/>
                  <a:pt x="170" y="109"/>
                  <a:pt x="169" y="111"/>
                </a:cubicBezTo>
                <a:close/>
                <a:moveTo>
                  <a:pt x="173" y="108"/>
                </a:moveTo>
                <a:cubicBezTo>
                  <a:pt x="172" y="110"/>
                  <a:pt x="172" y="111"/>
                  <a:pt x="171" y="111"/>
                </a:cubicBezTo>
                <a:cubicBezTo>
                  <a:pt x="171" y="109"/>
                  <a:pt x="171" y="109"/>
                  <a:pt x="171" y="108"/>
                </a:cubicBezTo>
                <a:cubicBezTo>
                  <a:pt x="172" y="106"/>
                  <a:pt x="172" y="109"/>
                  <a:pt x="172" y="109"/>
                </a:cubicBezTo>
                <a:cubicBezTo>
                  <a:pt x="172" y="109"/>
                  <a:pt x="172" y="109"/>
                  <a:pt x="172" y="108"/>
                </a:cubicBezTo>
                <a:cubicBezTo>
                  <a:pt x="172" y="108"/>
                  <a:pt x="172" y="108"/>
                  <a:pt x="173" y="108"/>
                </a:cubicBezTo>
                <a:close/>
                <a:moveTo>
                  <a:pt x="234" y="117"/>
                </a:moveTo>
                <a:cubicBezTo>
                  <a:pt x="234" y="117"/>
                  <a:pt x="234" y="117"/>
                  <a:pt x="234" y="117"/>
                </a:cubicBezTo>
                <a:cubicBezTo>
                  <a:pt x="236" y="118"/>
                  <a:pt x="233" y="117"/>
                  <a:pt x="235" y="118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35" y="118"/>
                  <a:pt x="234" y="118"/>
                  <a:pt x="234" y="118"/>
                </a:cubicBezTo>
                <a:cubicBezTo>
                  <a:pt x="234" y="117"/>
                  <a:pt x="234" y="117"/>
                  <a:pt x="234" y="117"/>
                </a:cubicBezTo>
                <a:close/>
                <a:moveTo>
                  <a:pt x="232" y="118"/>
                </a:moveTo>
                <a:cubicBezTo>
                  <a:pt x="232" y="118"/>
                  <a:pt x="232" y="118"/>
                  <a:pt x="233" y="118"/>
                </a:cubicBezTo>
                <a:cubicBezTo>
                  <a:pt x="232" y="118"/>
                  <a:pt x="232" y="118"/>
                  <a:pt x="232" y="118"/>
                </a:cubicBezTo>
                <a:close/>
                <a:moveTo>
                  <a:pt x="233" y="118"/>
                </a:moveTo>
                <a:cubicBezTo>
                  <a:pt x="233" y="118"/>
                  <a:pt x="232" y="118"/>
                  <a:pt x="232" y="118"/>
                </a:cubicBezTo>
                <a:cubicBezTo>
                  <a:pt x="232" y="118"/>
                  <a:pt x="232" y="118"/>
                  <a:pt x="232" y="118"/>
                </a:cubicBezTo>
                <a:cubicBezTo>
                  <a:pt x="233" y="118"/>
                  <a:pt x="233" y="118"/>
                  <a:pt x="233" y="118"/>
                </a:cubicBezTo>
                <a:cubicBezTo>
                  <a:pt x="233" y="118"/>
                  <a:pt x="233" y="118"/>
                  <a:pt x="233" y="118"/>
                </a:cubicBezTo>
                <a:close/>
                <a:moveTo>
                  <a:pt x="233" y="118"/>
                </a:move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8"/>
                </a:cubicBezTo>
                <a:close/>
                <a:moveTo>
                  <a:pt x="259" y="120"/>
                </a:moveTo>
                <a:cubicBezTo>
                  <a:pt x="260" y="122"/>
                  <a:pt x="259" y="122"/>
                  <a:pt x="260" y="124"/>
                </a:cubicBezTo>
                <a:cubicBezTo>
                  <a:pt x="260" y="123"/>
                  <a:pt x="259" y="122"/>
                  <a:pt x="258" y="121"/>
                </a:cubicBezTo>
                <a:cubicBezTo>
                  <a:pt x="259" y="121"/>
                  <a:pt x="259" y="120"/>
                  <a:pt x="259" y="120"/>
                </a:cubicBezTo>
                <a:cubicBezTo>
                  <a:pt x="259" y="120"/>
                  <a:pt x="259" y="120"/>
                  <a:pt x="259" y="120"/>
                </a:cubicBezTo>
                <a:close/>
                <a:moveTo>
                  <a:pt x="271" y="116"/>
                </a:moveTo>
                <a:cubicBezTo>
                  <a:pt x="271" y="119"/>
                  <a:pt x="268" y="114"/>
                  <a:pt x="268" y="113"/>
                </a:cubicBezTo>
                <a:cubicBezTo>
                  <a:pt x="269" y="113"/>
                  <a:pt x="269" y="116"/>
                  <a:pt x="271" y="116"/>
                </a:cubicBezTo>
                <a:close/>
                <a:moveTo>
                  <a:pt x="291" y="59"/>
                </a:moveTo>
                <a:cubicBezTo>
                  <a:pt x="290" y="60"/>
                  <a:pt x="290" y="60"/>
                  <a:pt x="289" y="61"/>
                </a:cubicBezTo>
                <a:cubicBezTo>
                  <a:pt x="288" y="60"/>
                  <a:pt x="289" y="59"/>
                  <a:pt x="290" y="58"/>
                </a:cubicBezTo>
                <a:cubicBezTo>
                  <a:pt x="290" y="59"/>
                  <a:pt x="291" y="58"/>
                  <a:pt x="291" y="59"/>
                </a:cubicBezTo>
                <a:close/>
                <a:moveTo>
                  <a:pt x="292" y="56"/>
                </a:moveTo>
                <a:cubicBezTo>
                  <a:pt x="291" y="57"/>
                  <a:pt x="291" y="57"/>
                  <a:pt x="290" y="56"/>
                </a:cubicBezTo>
                <a:cubicBezTo>
                  <a:pt x="290" y="57"/>
                  <a:pt x="290" y="57"/>
                  <a:pt x="289" y="58"/>
                </a:cubicBezTo>
                <a:cubicBezTo>
                  <a:pt x="288" y="57"/>
                  <a:pt x="290" y="56"/>
                  <a:pt x="291" y="55"/>
                </a:cubicBezTo>
                <a:lnTo>
                  <a:pt x="292" y="56"/>
                </a:lnTo>
                <a:close/>
                <a:moveTo>
                  <a:pt x="289" y="54"/>
                </a:moveTo>
                <a:cubicBezTo>
                  <a:pt x="289" y="55"/>
                  <a:pt x="288" y="55"/>
                  <a:pt x="288" y="56"/>
                </a:cubicBezTo>
                <a:cubicBezTo>
                  <a:pt x="286" y="57"/>
                  <a:pt x="288" y="55"/>
                  <a:pt x="288" y="54"/>
                </a:cubicBezTo>
                <a:cubicBezTo>
                  <a:pt x="287" y="54"/>
                  <a:pt x="287" y="55"/>
                  <a:pt x="286" y="56"/>
                </a:cubicBezTo>
                <a:cubicBezTo>
                  <a:pt x="286" y="55"/>
                  <a:pt x="287" y="55"/>
                  <a:pt x="286" y="55"/>
                </a:cubicBezTo>
                <a:cubicBezTo>
                  <a:pt x="287" y="54"/>
                  <a:pt x="288" y="53"/>
                  <a:pt x="289" y="54"/>
                </a:cubicBezTo>
                <a:close/>
                <a:moveTo>
                  <a:pt x="269" y="46"/>
                </a:moveTo>
                <a:cubicBezTo>
                  <a:pt x="269" y="46"/>
                  <a:pt x="270" y="47"/>
                  <a:pt x="271" y="47"/>
                </a:cubicBezTo>
                <a:cubicBezTo>
                  <a:pt x="273" y="48"/>
                  <a:pt x="274" y="49"/>
                  <a:pt x="275" y="50"/>
                </a:cubicBezTo>
                <a:cubicBezTo>
                  <a:pt x="275" y="50"/>
                  <a:pt x="275" y="50"/>
                  <a:pt x="275" y="50"/>
                </a:cubicBezTo>
                <a:cubicBezTo>
                  <a:pt x="275" y="52"/>
                  <a:pt x="276" y="50"/>
                  <a:pt x="277" y="52"/>
                </a:cubicBezTo>
                <a:cubicBezTo>
                  <a:pt x="276" y="52"/>
                  <a:pt x="276" y="51"/>
                  <a:pt x="276" y="52"/>
                </a:cubicBezTo>
                <a:cubicBezTo>
                  <a:pt x="276" y="52"/>
                  <a:pt x="276" y="53"/>
                  <a:pt x="276" y="53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7" y="54"/>
                  <a:pt x="277" y="54"/>
                  <a:pt x="277" y="53"/>
                </a:cubicBezTo>
                <a:cubicBezTo>
                  <a:pt x="277" y="53"/>
                  <a:pt x="277" y="53"/>
                  <a:pt x="277" y="52"/>
                </a:cubicBezTo>
                <a:cubicBezTo>
                  <a:pt x="278" y="53"/>
                  <a:pt x="278" y="54"/>
                  <a:pt x="279" y="55"/>
                </a:cubicBezTo>
                <a:cubicBezTo>
                  <a:pt x="279" y="55"/>
                  <a:pt x="280" y="55"/>
                  <a:pt x="280" y="55"/>
                </a:cubicBezTo>
                <a:cubicBezTo>
                  <a:pt x="280" y="55"/>
                  <a:pt x="281" y="55"/>
                  <a:pt x="281" y="55"/>
                </a:cubicBezTo>
                <a:cubicBezTo>
                  <a:pt x="281" y="56"/>
                  <a:pt x="280" y="55"/>
                  <a:pt x="280" y="56"/>
                </a:cubicBezTo>
                <a:cubicBezTo>
                  <a:pt x="280" y="57"/>
                  <a:pt x="281" y="56"/>
                  <a:pt x="281" y="56"/>
                </a:cubicBezTo>
                <a:cubicBezTo>
                  <a:pt x="281" y="57"/>
                  <a:pt x="281" y="57"/>
                  <a:pt x="281" y="58"/>
                </a:cubicBezTo>
                <a:cubicBezTo>
                  <a:pt x="282" y="58"/>
                  <a:pt x="282" y="58"/>
                  <a:pt x="282" y="59"/>
                </a:cubicBezTo>
                <a:cubicBezTo>
                  <a:pt x="283" y="58"/>
                  <a:pt x="283" y="57"/>
                  <a:pt x="283" y="57"/>
                </a:cubicBezTo>
                <a:cubicBezTo>
                  <a:pt x="284" y="58"/>
                  <a:pt x="282" y="59"/>
                  <a:pt x="282" y="59"/>
                </a:cubicBezTo>
                <a:cubicBezTo>
                  <a:pt x="283" y="59"/>
                  <a:pt x="283" y="59"/>
                  <a:pt x="284" y="60"/>
                </a:cubicBezTo>
                <a:cubicBezTo>
                  <a:pt x="284" y="60"/>
                  <a:pt x="284" y="60"/>
                  <a:pt x="285" y="60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6" y="62"/>
                  <a:pt x="286" y="62"/>
                  <a:pt x="286" y="63"/>
                </a:cubicBezTo>
                <a:cubicBezTo>
                  <a:pt x="286" y="63"/>
                  <a:pt x="286" y="64"/>
                  <a:pt x="287" y="64"/>
                </a:cubicBezTo>
                <a:cubicBezTo>
                  <a:pt x="287" y="65"/>
                  <a:pt x="288" y="65"/>
                  <a:pt x="289" y="65"/>
                </a:cubicBezTo>
                <a:cubicBezTo>
                  <a:pt x="288" y="65"/>
                  <a:pt x="288" y="66"/>
                  <a:pt x="289" y="67"/>
                </a:cubicBezTo>
                <a:cubicBezTo>
                  <a:pt x="289" y="67"/>
                  <a:pt x="289" y="68"/>
                  <a:pt x="290" y="68"/>
                </a:cubicBezTo>
                <a:cubicBezTo>
                  <a:pt x="290" y="69"/>
                  <a:pt x="291" y="70"/>
                  <a:pt x="291" y="70"/>
                </a:cubicBezTo>
                <a:cubicBezTo>
                  <a:pt x="291" y="71"/>
                  <a:pt x="290" y="72"/>
                  <a:pt x="289" y="72"/>
                </a:cubicBezTo>
                <a:cubicBezTo>
                  <a:pt x="290" y="72"/>
                  <a:pt x="290" y="73"/>
                  <a:pt x="290" y="73"/>
                </a:cubicBezTo>
                <a:cubicBezTo>
                  <a:pt x="290" y="74"/>
                  <a:pt x="290" y="74"/>
                  <a:pt x="292" y="74"/>
                </a:cubicBezTo>
                <a:cubicBezTo>
                  <a:pt x="292" y="75"/>
                  <a:pt x="289" y="75"/>
                  <a:pt x="292" y="76"/>
                </a:cubicBezTo>
                <a:cubicBezTo>
                  <a:pt x="290" y="76"/>
                  <a:pt x="288" y="76"/>
                  <a:pt x="289" y="76"/>
                </a:cubicBezTo>
                <a:cubicBezTo>
                  <a:pt x="289" y="77"/>
                  <a:pt x="291" y="76"/>
                  <a:pt x="291" y="76"/>
                </a:cubicBezTo>
                <a:cubicBezTo>
                  <a:pt x="290" y="76"/>
                  <a:pt x="291" y="77"/>
                  <a:pt x="292" y="77"/>
                </a:cubicBezTo>
                <a:cubicBezTo>
                  <a:pt x="289" y="77"/>
                  <a:pt x="291" y="78"/>
                  <a:pt x="290" y="78"/>
                </a:cubicBezTo>
                <a:cubicBezTo>
                  <a:pt x="291" y="78"/>
                  <a:pt x="291" y="78"/>
                  <a:pt x="292" y="78"/>
                </a:cubicBezTo>
                <a:cubicBezTo>
                  <a:pt x="292" y="79"/>
                  <a:pt x="289" y="79"/>
                  <a:pt x="291" y="80"/>
                </a:cubicBezTo>
                <a:cubicBezTo>
                  <a:pt x="290" y="80"/>
                  <a:pt x="289" y="80"/>
                  <a:pt x="289" y="81"/>
                </a:cubicBezTo>
                <a:cubicBezTo>
                  <a:pt x="289" y="81"/>
                  <a:pt x="290" y="82"/>
                  <a:pt x="291" y="83"/>
                </a:cubicBezTo>
                <a:cubicBezTo>
                  <a:pt x="290" y="82"/>
                  <a:pt x="288" y="82"/>
                  <a:pt x="288" y="82"/>
                </a:cubicBezTo>
                <a:cubicBezTo>
                  <a:pt x="289" y="83"/>
                  <a:pt x="289" y="83"/>
                  <a:pt x="288" y="83"/>
                </a:cubicBezTo>
                <a:cubicBezTo>
                  <a:pt x="288" y="83"/>
                  <a:pt x="287" y="84"/>
                  <a:pt x="287" y="84"/>
                </a:cubicBezTo>
                <a:cubicBezTo>
                  <a:pt x="288" y="84"/>
                  <a:pt x="288" y="84"/>
                  <a:pt x="289" y="84"/>
                </a:cubicBezTo>
                <a:cubicBezTo>
                  <a:pt x="288" y="84"/>
                  <a:pt x="289" y="85"/>
                  <a:pt x="289" y="86"/>
                </a:cubicBezTo>
                <a:cubicBezTo>
                  <a:pt x="288" y="85"/>
                  <a:pt x="288" y="85"/>
                  <a:pt x="287" y="85"/>
                </a:cubicBezTo>
                <a:cubicBezTo>
                  <a:pt x="285" y="85"/>
                  <a:pt x="291" y="86"/>
                  <a:pt x="287" y="86"/>
                </a:cubicBezTo>
                <a:cubicBezTo>
                  <a:pt x="287" y="86"/>
                  <a:pt x="288" y="86"/>
                  <a:pt x="287" y="87"/>
                </a:cubicBezTo>
                <a:cubicBezTo>
                  <a:pt x="289" y="87"/>
                  <a:pt x="290" y="88"/>
                  <a:pt x="291" y="88"/>
                </a:cubicBezTo>
                <a:cubicBezTo>
                  <a:pt x="290" y="88"/>
                  <a:pt x="290" y="88"/>
                  <a:pt x="290" y="88"/>
                </a:cubicBezTo>
                <a:cubicBezTo>
                  <a:pt x="288" y="87"/>
                  <a:pt x="288" y="87"/>
                  <a:pt x="286" y="87"/>
                </a:cubicBezTo>
                <a:cubicBezTo>
                  <a:pt x="287" y="87"/>
                  <a:pt x="288" y="88"/>
                  <a:pt x="288" y="88"/>
                </a:cubicBezTo>
                <a:cubicBezTo>
                  <a:pt x="286" y="87"/>
                  <a:pt x="286" y="88"/>
                  <a:pt x="285" y="88"/>
                </a:cubicBezTo>
                <a:cubicBezTo>
                  <a:pt x="285" y="89"/>
                  <a:pt x="287" y="88"/>
                  <a:pt x="288" y="89"/>
                </a:cubicBezTo>
                <a:cubicBezTo>
                  <a:pt x="287" y="89"/>
                  <a:pt x="287" y="90"/>
                  <a:pt x="286" y="89"/>
                </a:cubicBezTo>
                <a:cubicBezTo>
                  <a:pt x="286" y="90"/>
                  <a:pt x="285" y="89"/>
                  <a:pt x="286" y="91"/>
                </a:cubicBezTo>
                <a:cubicBezTo>
                  <a:pt x="284" y="90"/>
                  <a:pt x="286" y="92"/>
                  <a:pt x="284" y="91"/>
                </a:cubicBezTo>
                <a:cubicBezTo>
                  <a:pt x="285" y="92"/>
                  <a:pt x="284" y="92"/>
                  <a:pt x="284" y="92"/>
                </a:cubicBezTo>
                <a:cubicBezTo>
                  <a:pt x="284" y="92"/>
                  <a:pt x="284" y="92"/>
                  <a:pt x="284" y="92"/>
                </a:cubicBezTo>
                <a:cubicBezTo>
                  <a:pt x="283" y="93"/>
                  <a:pt x="283" y="93"/>
                  <a:pt x="284" y="94"/>
                </a:cubicBezTo>
                <a:cubicBezTo>
                  <a:pt x="284" y="93"/>
                  <a:pt x="283" y="93"/>
                  <a:pt x="283" y="93"/>
                </a:cubicBezTo>
                <a:cubicBezTo>
                  <a:pt x="283" y="93"/>
                  <a:pt x="284" y="94"/>
                  <a:pt x="284" y="94"/>
                </a:cubicBezTo>
                <a:cubicBezTo>
                  <a:pt x="283" y="93"/>
                  <a:pt x="282" y="93"/>
                  <a:pt x="282" y="93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85" y="96"/>
                  <a:pt x="281" y="95"/>
                  <a:pt x="281" y="95"/>
                </a:cubicBezTo>
                <a:cubicBezTo>
                  <a:pt x="281" y="96"/>
                  <a:pt x="282" y="96"/>
                  <a:pt x="282" y="97"/>
                </a:cubicBezTo>
                <a:cubicBezTo>
                  <a:pt x="281" y="95"/>
                  <a:pt x="281" y="96"/>
                  <a:pt x="282" y="97"/>
                </a:cubicBezTo>
                <a:cubicBezTo>
                  <a:pt x="281" y="97"/>
                  <a:pt x="281" y="97"/>
                  <a:pt x="279" y="97"/>
                </a:cubicBezTo>
                <a:cubicBezTo>
                  <a:pt x="280" y="99"/>
                  <a:pt x="280" y="99"/>
                  <a:pt x="279" y="100"/>
                </a:cubicBezTo>
                <a:cubicBezTo>
                  <a:pt x="279" y="101"/>
                  <a:pt x="278" y="101"/>
                  <a:pt x="279" y="103"/>
                </a:cubicBezTo>
                <a:cubicBezTo>
                  <a:pt x="278" y="103"/>
                  <a:pt x="278" y="102"/>
                  <a:pt x="277" y="102"/>
                </a:cubicBezTo>
                <a:cubicBezTo>
                  <a:pt x="277" y="103"/>
                  <a:pt x="276" y="102"/>
                  <a:pt x="278" y="104"/>
                </a:cubicBezTo>
                <a:cubicBezTo>
                  <a:pt x="275" y="102"/>
                  <a:pt x="277" y="107"/>
                  <a:pt x="276" y="105"/>
                </a:cubicBezTo>
                <a:cubicBezTo>
                  <a:pt x="275" y="105"/>
                  <a:pt x="277" y="107"/>
                  <a:pt x="277" y="107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73" y="107"/>
                  <a:pt x="274" y="110"/>
                  <a:pt x="271" y="109"/>
                </a:cubicBezTo>
                <a:cubicBezTo>
                  <a:pt x="272" y="111"/>
                  <a:pt x="270" y="111"/>
                  <a:pt x="270" y="113"/>
                </a:cubicBezTo>
                <a:cubicBezTo>
                  <a:pt x="270" y="111"/>
                  <a:pt x="269" y="111"/>
                  <a:pt x="268" y="111"/>
                </a:cubicBezTo>
                <a:cubicBezTo>
                  <a:pt x="269" y="113"/>
                  <a:pt x="270" y="114"/>
                  <a:pt x="270" y="116"/>
                </a:cubicBezTo>
                <a:cubicBezTo>
                  <a:pt x="269" y="114"/>
                  <a:pt x="269" y="113"/>
                  <a:pt x="268" y="112"/>
                </a:cubicBezTo>
                <a:cubicBezTo>
                  <a:pt x="267" y="113"/>
                  <a:pt x="267" y="112"/>
                  <a:pt x="266" y="112"/>
                </a:cubicBezTo>
                <a:cubicBezTo>
                  <a:pt x="266" y="112"/>
                  <a:pt x="266" y="112"/>
                  <a:pt x="266" y="112"/>
                </a:cubicBezTo>
                <a:cubicBezTo>
                  <a:pt x="266" y="113"/>
                  <a:pt x="267" y="114"/>
                  <a:pt x="267" y="114"/>
                </a:cubicBezTo>
                <a:cubicBezTo>
                  <a:pt x="266" y="112"/>
                  <a:pt x="267" y="116"/>
                  <a:pt x="266" y="114"/>
                </a:cubicBezTo>
                <a:cubicBezTo>
                  <a:pt x="266" y="114"/>
                  <a:pt x="266" y="113"/>
                  <a:pt x="265" y="113"/>
                </a:cubicBezTo>
                <a:cubicBezTo>
                  <a:pt x="266" y="114"/>
                  <a:pt x="265" y="113"/>
                  <a:pt x="265" y="113"/>
                </a:cubicBezTo>
                <a:cubicBezTo>
                  <a:pt x="265" y="114"/>
                  <a:pt x="266" y="114"/>
                  <a:pt x="266" y="115"/>
                </a:cubicBezTo>
                <a:cubicBezTo>
                  <a:pt x="265" y="114"/>
                  <a:pt x="265" y="115"/>
                  <a:pt x="265" y="113"/>
                </a:cubicBezTo>
                <a:cubicBezTo>
                  <a:pt x="264" y="113"/>
                  <a:pt x="264" y="114"/>
                  <a:pt x="264" y="116"/>
                </a:cubicBezTo>
                <a:cubicBezTo>
                  <a:pt x="263" y="115"/>
                  <a:pt x="263" y="114"/>
                  <a:pt x="263" y="114"/>
                </a:cubicBezTo>
                <a:cubicBezTo>
                  <a:pt x="262" y="113"/>
                  <a:pt x="261" y="117"/>
                  <a:pt x="261" y="115"/>
                </a:cubicBezTo>
                <a:cubicBezTo>
                  <a:pt x="260" y="115"/>
                  <a:pt x="261" y="117"/>
                  <a:pt x="261" y="117"/>
                </a:cubicBezTo>
                <a:cubicBezTo>
                  <a:pt x="260" y="116"/>
                  <a:pt x="257" y="115"/>
                  <a:pt x="258" y="118"/>
                </a:cubicBezTo>
                <a:cubicBezTo>
                  <a:pt x="258" y="119"/>
                  <a:pt x="256" y="115"/>
                  <a:pt x="257" y="118"/>
                </a:cubicBezTo>
                <a:cubicBezTo>
                  <a:pt x="257" y="118"/>
                  <a:pt x="257" y="119"/>
                  <a:pt x="257" y="120"/>
                </a:cubicBezTo>
                <a:cubicBezTo>
                  <a:pt x="257" y="120"/>
                  <a:pt x="257" y="122"/>
                  <a:pt x="257" y="120"/>
                </a:cubicBezTo>
                <a:cubicBezTo>
                  <a:pt x="257" y="119"/>
                  <a:pt x="256" y="118"/>
                  <a:pt x="256" y="116"/>
                </a:cubicBezTo>
                <a:cubicBezTo>
                  <a:pt x="256" y="118"/>
                  <a:pt x="255" y="118"/>
                  <a:pt x="254" y="120"/>
                </a:cubicBezTo>
                <a:cubicBezTo>
                  <a:pt x="253" y="119"/>
                  <a:pt x="253" y="118"/>
                  <a:pt x="252" y="117"/>
                </a:cubicBezTo>
                <a:cubicBezTo>
                  <a:pt x="251" y="118"/>
                  <a:pt x="252" y="119"/>
                  <a:pt x="252" y="119"/>
                </a:cubicBezTo>
                <a:cubicBezTo>
                  <a:pt x="251" y="120"/>
                  <a:pt x="251" y="118"/>
                  <a:pt x="251" y="118"/>
                </a:cubicBezTo>
                <a:cubicBezTo>
                  <a:pt x="250" y="118"/>
                  <a:pt x="250" y="118"/>
                  <a:pt x="250" y="118"/>
                </a:cubicBezTo>
                <a:cubicBezTo>
                  <a:pt x="250" y="118"/>
                  <a:pt x="250" y="119"/>
                  <a:pt x="250" y="119"/>
                </a:cubicBezTo>
                <a:cubicBezTo>
                  <a:pt x="250" y="119"/>
                  <a:pt x="249" y="118"/>
                  <a:pt x="249" y="118"/>
                </a:cubicBezTo>
                <a:cubicBezTo>
                  <a:pt x="249" y="118"/>
                  <a:pt x="248" y="118"/>
                  <a:pt x="248" y="119"/>
                </a:cubicBezTo>
                <a:cubicBezTo>
                  <a:pt x="247" y="118"/>
                  <a:pt x="246" y="118"/>
                  <a:pt x="245" y="118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4" y="119"/>
                  <a:pt x="243" y="119"/>
                  <a:pt x="243" y="119"/>
                </a:cubicBezTo>
                <a:cubicBezTo>
                  <a:pt x="243" y="119"/>
                  <a:pt x="243" y="119"/>
                  <a:pt x="242" y="120"/>
                </a:cubicBezTo>
                <a:cubicBezTo>
                  <a:pt x="242" y="119"/>
                  <a:pt x="243" y="118"/>
                  <a:pt x="242" y="118"/>
                </a:cubicBezTo>
                <a:cubicBezTo>
                  <a:pt x="242" y="119"/>
                  <a:pt x="242" y="119"/>
                  <a:pt x="242" y="120"/>
                </a:cubicBezTo>
                <a:cubicBezTo>
                  <a:pt x="242" y="119"/>
                  <a:pt x="241" y="119"/>
                  <a:pt x="241" y="118"/>
                </a:cubicBezTo>
                <a:cubicBezTo>
                  <a:pt x="241" y="118"/>
                  <a:pt x="240" y="118"/>
                  <a:pt x="240" y="120"/>
                </a:cubicBezTo>
                <a:cubicBezTo>
                  <a:pt x="240" y="117"/>
                  <a:pt x="239" y="120"/>
                  <a:pt x="238" y="120"/>
                </a:cubicBezTo>
                <a:cubicBezTo>
                  <a:pt x="238" y="117"/>
                  <a:pt x="237" y="119"/>
                  <a:pt x="236" y="119"/>
                </a:cubicBezTo>
                <a:cubicBezTo>
                  <a:pt x="236" y="117"/>
                  <a:pt x="235" y="119"/>
                  <a:pt x="235" y="117"/>
                </a:cubicBezTo>
                <a:cubicBezTo>
                  <a:pt x="235" y="118"/>
                  <a:pt x="235" y="118"/>
                  <a:pt x="235" y="118"/>
                </a:cubicBezTo>
                <a:cubicBezTo>
                  <a:pt x="235" y="117"/>
                  <a:pt x="234" y="116"/>
                  <a:pt x="233" y="115"/>
                </a:cubicBezTo>
                <a:cubicBezTo>
                  <a:pt x="235" y="117"/>
                  <a:pt x="232" y="115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2" y="117"/>
                  <a:pt x="233" y="117"/>
                </a:cubicBezTo>
                <a:cubicBezTo>
                  <a:pt x="232" y="116"/>
                  <a:pt x="232" y="116"/>
                  <a:pt x="231" y="116"/>
                </a:cubicBezTo>
                <a:cubicBezTo>
                  <a:pt x="231" y="116"/>
                  <a:pt x="231" y="116"/>
                  <a:pt x="231" y="116"/>
                </a:cubicBezTo>
                <a:cubicBezTo>
                  <a:pt x="232" y="116"/>
                  <a:pt x="232" y="114"/>
                  <a:pt x="232" y="113"/>
                </a:cubicBezTo>
                <a:cubicBezTo>
                  <a:pt x="233" y="112"/>
                  <a:pt x="233" y="111"/>
                  <a:pt x="233" y="111"/>
                </a:cubicBezTo>
                <a:cubicBezTo>
                  <a:pt x="234" y="111"/>
                  <a:pt x="235" y="110"/>
                  <a:pt x="236" y="110"/>
                </a:cubicBezTo>
                <a:cubicBezTo>
                  <a:pt x="233" y="109"/>
                  <a:pt x="236" y="109"/>
                  <a:pt x="234" y="108"/>
                </a:cubicBezTo>
                <a:cubicBezTo>
                  <a:pt x="235" y="109"/>
                  <a:pt x="235" y="109"/>
                  <a:pt x="237" y="109"/>
                </a:cubicBezTo>
                <a:cubicBezTo>
                  <a:pt x="236" y="109"/>
                  <a:pt x="235" y="109"/>
                  <a:pt x="236" y="109"/>
                </a:cubicBezTo>
                <a:cubicBezTo>
                  <a:pt x="237" y="109"/>
                  <a:pt x="238" y="109"/>
                  <a:pt x="240" y="110"/>
                </a:cubicBezTo>
                <a:cubicBezTo>
                  <a:pt x="239" y="109"/>
                  <a:pt x="238" y="109"/>
                  <a:pt x="237" y="109"/>
                </a:cubicBezTo>
                <a:cubicBezTo>
                  <a:pt x="237" y="109"/>
                  <a:pt x="237" y="109"/>
                  <a:pt x="237" y="108"/>
                </a:cubicBezTo>
                <a:cubicBezTo>
                  <a:pt x="238" y="109"/>
                  <a:pt x="238" y="108"/>
                  <a:pt x="236" y="107"/>
                </a:cubicBezTo>
                <a:cubicBezTo>
                  <a:pt x="236" y="107"/>
                  <a:pt x="237" y="107"/>
                  <a:pt x="237" y="107"/>
                </a:cubicBezTo>
                <a:cubicBezTo>
                  <a:pt x="237" y="107"/>
                  <a:pt x="237" y="107"/>
                  <a:pt x="238" y="107"/>
                </a:cubicBezTo>
                <a:cubicBezTo>
                  <a:pt x="238" y="107"/>
                  <a:pt x="235" y="106"/>
                  <a:pt x="235" y="106"/>
                </a:cubicBezTo>
                <a:cubicBezTo>
                  <a:pt x="236" y="106"/>
                  <a:pt x="238" y="107"/>
                  <a:pt x="238" y="107"/>
                </a:cubicBezTo>
                <a:cubicBezTo>
                  <a:pt x="238" y="107"/>
                  <a:pt x="236" y="106"/>
                  <a:pt x="235" y="106"/>
                </a:cubicBezTo>
                <a:cubicBezTo>
                  <a:pt x="238" y="106"/>
                  <a:pt x="239" y="106"/>
                  <a:pt x="240" y="106"/>
                </a:cubicBezTo>
                <a:cubicBezTo>
                  <a:pt x="238" y="106"/>
                  <a:pt x="242" y="107"/>
                  <a:pt x="239" y="106"/>
                </a:cubicBezTo>
                <a:cubicBezTo>
                  <a:pt x="243" y="106"/>
                  <a:pt x="235" y="104"/>
                  <a:pt x="237" y="104"/>
                </a:cubicBezTo>
                <a:cubicBezTo>
                  <a:pt x="240" y="104"/>
                  <a:pt x="237" y="104"/>
                  <a:pt x="238" y="104"/>
                </a:cubicBezTo>
                <a:cubicBezTo>
                  <a:pt x="239" y="104"/>
                  <a:pt x="239" y="104"/>
                  <a:pt x="238" y="103"/>
                </a:cubicBezTo>
                <a:cubicBezTo>
                  <a:pt x="239" y="103"/>
                  <a:pt x="239" y="104"/>
                  <a:pt x="240" y="103"/>
                </a:cubicBezTo>
                <a:cubicBezTo>
                  <a:pt x="238" y="103"/>
                  <a:pt x="241" y="103"/>
                  <a:pt x="237" y="102"/>
                </a:cubicBezTo>
                <a:cubicBezTo>
                  <a:pt x="238" y="102"/>
                  <a:pt x="239" y="102"/>
                  <a:pt x="237" y="102"/>
                </a:cubicBezTo>
                <a:cubicBezTo>
                  <a:pt x="237" y="102"/>
                  <a:pt x="237" y="102"/>
                  <a:pt x="237" y="101"/>
                </a:cubicBezTo>
                <a:cubicBezTo>
                  <a:pt x="238" y="102"/>
                  <a:pt x="238" y="102"/>
                  <a:pt x="239" y="102"/>
                </a:cubicBezTo>
                <a:cubicBezTo>
                  <a:pt x="239" y="101"/>
                  <a:pt x="241" y="101"/>
                  <a:pt x="240" y="101"/>
                </a:cubicBezTo>
                <a:cubicBezTo>
                  <a:pt x="239" y="101"/>
                  <a:pt x="239" y="101"/>
                  <a:pt x="238" y="101"/>
                </a:cubicBezTo>
                <a:cubicBezTo>
                  <a:pt x="238" y="101"/>
                  <a:pt x="238" y="101"/>
                  <a:pt x="238" y="101"/>
                </a:cubicBezTo>
                <a:cubicBezTo>
                  <a:pt x="237" y="101"/>
                  <a:pt x="238" y="101"/>
                  <a:pt x="239" y="101"/>
                </a:cubicBezTo>
                <a:cubicBezTo>
                  <a:pt x="238" y="101"/>
                  <a:pt x="237" y="101"/>
                  <a:pt x="237" y="101"/>
                </a:cubicBezTo>
                <a:cubicBezTo>
                  <a:pt x="238" y="101"/>
                  <a:pt x="235" y="100"/>
                  <a:pt x="238" y="100"/>
                </a:cubicBezTo>
                <a:cubicBezTo>
                  <a:pt x="236" y="100"/>
                  <a:pt x="235" y="99"/>
                  <a:pt x="234" y="100"/>
                </a:cubicBezTo>
                <a:cubicBezTo>
                  <a:pt x="237" y="100"/>
                  <a:pt x="234" y="99"/>
                  <a:pt x="236" y="100"/>
                </a:cubicBezTo>
                <a:cubicBezTo>
                  <a:pt x="236" y="100"/>
                  <a:pt x="236" y="100"/>
                  <a:pt x="236" y="100"/>
                </a:cubicBezTo>
                <a:cubicBezTo>
                  <a:pt x="236" y="100"/>
                  <a:pt x="235" y="100"/>
                  <a:pt x="234" y="100"/>
                </a:cubicBezTo>
                <a:cubicBezTo>
                  <a:pt x="233" y="99"/>
                  <a:pt x="234" y="99"/>
                  <a:pt x="233" y="98"/>
                </a:cubicBezTo>
                <a:cubicBezTo>
                  <a:pt x="237" y="99"/>
                  <a:pt x="234" y="97"/>
                  <a:pt x="237" y="98"/>
                </a:cubicBezTo>
                <a:cubicBezTo>
                  <a:pt x="237" y="98"/>
                  <a:pt x="237" y="98"/>
                  <a:pt x="238" y="98"/>
                </a:cubicBezTo>
                <a:cubicBezTo>
                  <a:pt x="238" y="98"/>
                  <a:pt x="238" y="98"/>
                  <a:pt x="239" y="98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8" y="99"/>
                  <a:pt x="236" y="97"/>
                  <a:pt x="235" y="97"/>
                </a:cubicBezTo>
                <a:cubicBezTo>
                  <a:pt x="237" y="97"/>
                  <a:pt x="235" y="97"/>
                  <a:pt x="234" y="96"/>
                </a:cubicBezTo>
                <a:cubicBezTo>
                  <a:pt x="237" y="97"/>
                  <a:pt x="233" y="96"/>
                  <a:pt x="236" y="96"/>
                </a:cubicBezTo>
                <a:cubicBezTo>
                  <a:pt x="235" y="96"/>
                  <a:pt x="235" y="97"/>
                  <a:pt x="236" y="97"/>
                </a:cubicBezTo>
                <a:cubicBezTo>
                  <a:pt x="238" y="96"/>
                  <a:pt x="236" y="96"/>
                  <a:pt x="234" y="95"/>
                </a:cubicBezTo>
                <a:cubicBezTo>
                  <a:pt x="235" y="95"/>
                  <a:pt x="236" y="96"/>
                  <a:pt x="237" y="96"/>
                </a:cubicBezTo>
                <a:cubicBezTo>
                  <a:pt x="234" y="95"/>
                  <a:pt x="235" y="94"/>
                  <a:pt x="236" y="94"/>
                </a:cubicBezTo>
                <a:cubicBezTo>
                  <a:pt x="235" y="94"/>
                  <a:pt x="233" y="94"/>
                  <a:pt x="232" y="93"/>
                </a:cubicBezTo>
                <a:cubicBezTo>
                  <a:pt x="233" y="93"/>
                  <a:pt x="233" y="93"/>
                  <a:pt x="234" y="93"/>
                </a:cubicBezTo>
                <a:cubicBezTo>
                  <a:pt x="234" y="93"/>
                  <a:pt x="233" y="93"/>
                  <a:pt x="234" y="94"/>
                </a:cubicBezTo>
                <a:cubicBezTo>
                  <a:pt x="234" y="93"/>
                  <a:pt x="238" y="93"/>
                  <a:pt x="236" y="93"/>
                </a:cubicBezTo>
                <a:cubicBezTo>
                  <a:pt x="235" y="93"/>
                  <a:pt x="235" y="93"/>
                  <a:pt x="236" y="93"/>
                </a:cubicBezTo>
                <a:cubicBezTo>
                  <a:pt x="235" y="93"/>
                  <a:pt x="234" y="93"/>
                  <a:pt x="233" y="93"/>
                </a:cubicBezTo>
                <a:cubicBezTo>
                  <a:pt x="236" y="93"/>
                  <a:pt x="233" y="92"/>
                  <a:pt x="233" y="92"/>
                </a:cubicBezTo>
                <a:cubicBezTo>
                  <a:pt x="234" y="92"/>
                  <a:pt x="235" y="92"/>
                  <a:pt x="235" y="92"/>
                </a:cubicBezTo>
                <a:cubicBezTo>
                  <a:pt x="234" y="92"/>
                  <a:pt x="235" y="92"/>
                  <a:pt x="235" y="92"/>
                </a:cubicBezTo>
                <a:cubicBezTo>
                  <a:pt x="233" y="92"/>
                  <a:pt x="235" y="91"/>
                  <a:pt x="233" y="91"/>
                </a:cubicBezTo>
                <a:cubicBezTo>
                  <a:pt x="233" y="91"/>
                  <a:pt x="232" y="91"/>
                  <a:pt x="232" y="91"/>
                </a:cubicBezTo>
                <a:cubicBezTo>
                  <a:pt x="233" y="91"/>
                  <a:pt x="236" y="92"/>
                  <a:pt x="236" y="91"/>
                </a:cubicBezTo>
                <a:cubicBezTo>
                  <a:pt x="236" y="91"/>
                  <a:pt x="236" y="91"/>
                  <a:pt x="236" y="91"/>
                </a:cubicBezTo>
                <a:cubicBezTo>
                  <a:pt x="237" y="91"/>
                  <a:pt x="237" y="91"/>
                  <a:pt x="238" y="91"/>
                </a:cubicBezTo>
                <a:cubicBezTo>
                  <a:pt x="237" y="90"/>
                  <a:pt x="237" y="90"/>
                  <a:pt x="236" y="90"/>
                </a:cubicBezTo>
                <a:cubicBezTo>
                  <a:pt x="237" y="89"/>
                  <a:pt x="238" y="89"/>
                  <a:pt x="238" y="89"/>
                </a:cubicBezTo>
                <a:cubicBezTo>
                  <a:pt x="235" y="88"/>
                  <a:pt x="240" y="87"/>
                  <a:pt x="237" y="87"/>
                </a:cubicBezTo>
                <a:cubicBezTo>
                  <a:pt x="237" y="86"/>
                  <a:pt x="238" y="87"/>
                  <a:pt x="239" y="87"/>
                </a:cubicBezTo>
                <a:cubicBezTo>
                  <a:pt x="239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7" y="86"/>
                  <a:pt x="237" y="86"/>
                </a:cubicBezTo>
                <a:cubicBezTo>
                  <a:pt x="237" y="86"/>
                  <a:pt x="238" y="86"/>
                  <a:pt x="238" y="86"/>
                </a:cubicBezTo>
                <a:cubicBezTo>
                  <a:pt x="237" y="86"/>
                  <a:pt x="237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9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86"/>
                  <a:pt x="238" y="86"/>
                  <a:pt x="235" y="85"/>
                </a:cubicBezTo>
                <a:cubicBezTo>
                  <a:pt x="235" y="85"/>
                  <a:pt x="236" y="85"/>
                  <a:pt x="235" y="85"/>
                </a:cubicBezTo>
                <a:cubicBezTo>
                  <a:pt x="236" y="85"/>
                  <a:pt x="237" y="86"/>
                  <a:pt x="237" y="85"/>
                </a:cubicBezTo>
                <a:cubicBezTo>
                  <a:pt x="235" y="85"/>
                  <a:pt x="239" y="85"/>
                  <a:pt x="237" y="85"/>
                </a:cubicBezTo>
                <a:cubicBezTo>
                  <a:pt x="237" y="85"/>
                  <a:pt x="234" y="84"/>
                  <a:pt x="234" y="84"/>
                </a:cubicBezTo>
                <a:cubicBezTo>
                  <a:pt x="238" y="85"/>
                  <a:pt x="235" y="84"/>
                  <a:pt x="234" y="84"/>
                </a:cubicBezTo>
                <a:cubicBezTo>
                  <a:pt x="236" y="85"/>
                  <a:pt x="236" y="84"/>
                  <a:pt x="238" y="85"/>
                </a:cubicBezTo>
                <a:cubicBezTo>
                  <a:pt x="237" y="84"/>
                  <a:pt x="238" y="85"/>
                  <a:pt x="237" y="84"/>
                </a:cubicBezTo>
                <a:cubicBezTo>
                  <a:pt x="238" y="84"/>
                  <a:pt x="239" y="85"/>
                  <a:pt x="239" y="85"/>
                </a:cubicBezTo>
                <a:cubicBezTo>
                  <a:pt x="238" y="84"/>
                  <a:pt x="239" y="84"/>
                  <a:pt x="239" y="84"/>
                </a:cubicBezTo>
                <a:cubicBezTo>
                  <a:pt x="236" y="84"/>
                  <a:pt x="236" y="83"/>
                  <a:pt x="235" y="83"/>
                </a:cubicBezTo>
                <a:cubicBezTo>
                  <a:pt x="235" y="83"/>
                  <a:pt x="236" y="83"/>
                  <a:pt x="236" y="83"/>
                </a:cubicBezTo>
                <a:cubicBezTo>
                  <a:pt x="236" y="83"/>
                  <a:pt x="235" y="83"/>
                  <a:pt x="236" y="83"/>
                </a:cubicBezTo>
                <a:cubicBezTo>
                  <a:pt x="237" y="83"/>
                  <a:pt x="237" y="83"/>
                  <a:pt x="237" y="83"/>
                </a:cubicBezTo>
                <a:cubicBezTo>
                  <a:pt x="236" y="83"/>
                  <a:pt x="237" y="84"/>
                  <a:pt x="238" y="84"/>
                </a:cubicBezTo>
                <a:cubicBezTo>
                  <a:pt x="238" y="84"/>
                  <a:pt x="238" y="84"/>
                  <a:pt x="239" y="84"/>
                </a:cubicBezTo>
                <a:cubicBezTo>
                  <a:pt x="238" y="84"/>
                  <a:pt x="240" y="84"/>
                  <a:pt x="238" y="84"/>
                </a:cubicBezTo>
                <a:cubicBezTo>
                  <a:pt x="237" y="83"/>
                  <a:pt x="240" y="84"/>
                  <a:pt x="240" y="83"/>
                </a:cubicBezTo>
                <a:cubicBezTo>
                  <a:pt x="239" y="83"/>
                  <a:pt x="236" y="82"/>
                  <a:pt x="236" y="82"/>
                </a:cubicBezTo>
                <a:cubicBezTo>
                  <a:pt x="237" y="82"/>
                  <a:pt x="237" y="82"/>
                  <a:pt x="236" y="82"/>
                </a:cubicBezTo>
                <a:cubicBezTo>
                  <a:pt x="236" y="82"/>
                  <a:pt x="236" y="81"/>
                  <a:pt x="236" y="81"/>
                </a:cubicBezTo>
                <a:cubicBezTo>
                  <a:pt x="237" y="82"/>
                  <a:pt x="237" y="82"/>
                  <a:pt x="239" y="82"/>
                </a:cubicBezTo>
                <a:cubicBezTo>
                  <a:pt x="238" y="82"/>
                  <a:pt x="241" y="83"/>
                  <a:pt x="237" y="82"/>
                </a:cubicBezTo>
                <a:cubicBezTo>
                  <a:pt x="239" y="83"/>
                  <a:pt x="239" y="83"/>
                  <a:pt x="240" y="83"/>
                </a:cubicBezTo>
                <a:cubicBezTo>
                  <a:pt x="240" y="83"/>
                  <a:pt x="240" y="83"/>
                  <a:pt x="241" y="83"/>
                </a:cubicBezTo>
                <a:cubicBezTo>
                  <a:pt x="241" y="83"/>
                  <a:pt x="241" y="83"/>
                  <a:pt x="241" y="84"/>
                </a:cubicBezTo>
                <a:cubicBezTo>
                  <a:pt x="241" y="83"/>
                  <a:pt x="240" y="83"/>
                  <a:pt x="239" y="82"/>
                </a:cubicBezTo>
                <a:cubicBezTo>
                  <a:pt x="242" y="83"/>
                  <a:pt x="240" y="82"/>
                  <a:pt x="240" y="81"/>
                </a:cubicBezTo>
                <a:cubicBezTo>
                  <a:pt x="239" y="82"/>
                  <a:pt x="239" y="80"/>
                  <a:pt x="238" y="81"/>
                </a:cubicBezTo>
                <a:cubicBezTo>
                  <a:pt x="240" y="81"/>
                  <a:pt x="237" y="81"/>
                  <a:pt x="236" y="81"/>
                </a:cubicBezTo>
                <a:cubicBezTo>
                  <a:pt x="236" y="79"/>
                  <a:pt x="238" y="78"/>
                  <a:pt x="238" y="75"/>
                </a:cubicBezTo>
                <a:cubicBezTo>
                  <a:pt x="241" y="76"/>
                  <a:pt x="244" y="77"/>
                  <a:pt x="245" y="76"/>
                </a:cubicBezTo>
                <a:cubicBezTo>
                  <a:pt x="243" y="74"/>
                  <a:pt x="245" y="74"/>
                  <a:pt x="242" y="72"/>
                </a:cubicBezTo>
                <a:cubicBezTo>
                  <a:pt x="243" y="72"/>
                  <a:pt x="244" y="73"/>
                  <a:pt x="244" y="73"/>
                </a:cubicBezTo>
                <a:cubicBezTo>
                  <a:pt x="243" y="72"/>
                  <a:pt x="244" y="72"/>
                  <a:pt x="244" y="72"/>
                </a:cubicBezTo>
                <a:cubicBezTo>
                  <a:pt x="241" y="72"/>
                  <a:pt x="246" y="72"/>
                  <a:pt x="244" y="72"/>
                </a:cubicBezTo>
                <a:cubicBezTo>
                  <a:pt x="244" y="72"/>
                  <a:pt x="243" y="72"/>
                  <a:pt x="243" y="71"/>
                </a:cubicBezTo>
                <a:cubicBezTo>
                  <a:pt x="243" y="71"/>
                  <a:pt x="242" y="71"/>
                  <a:pt x="242" y="71"/>
                </a:cubicBezTo>
                <a:cubicBezTo>
                  <a:pt x="244" y="71"/>
                  <a:pt x="243" y="71"/>
                  <a:pt x="243" y="71"/>
                </a:cubicBezTo>
                <a:cubicBezTo>
                  <a:pt x="243" y="71"/>
                  <a:pt x="244" y="71"/>
                  <a:pt x="244" y="71"/>
                </a:cubicBezTo>
                <a:cubicBezTo>
                  <a:pt x="241" y="70"/>
                  <a:pt x="242" y="71"/>
                  <a:pt x="241" y="71"/>
                </a:cubicBezTo>
                <a:cubicBezTo>
                  <a:pt x="241" y="70"/>
                  <a:pt x="240" y="70"/>
                  <a:pt x="239" y="69"/>
                </a:cubicBezTo>
                <a:cubicBezTo>
                  <a:pt x="240" y="69"/>
                  <a:pt x="240" y="70"/>
                  <a:pt x="241" y="70"/>
                </a:cubicBezTo>
                <a:cubicBezTo>
                  <a:pt x="241" y="70"/>
                  <a:pt x="239" y="69"/>
                  <a:pt x="240" y="69"/>
                </a:cubicBezTo>
                <a:cubicBezTo>
                  <a:pt x="242" y="70"/>
                  <a:pt x="241" y="69"/>
                  <a:pt x="242" y="69"/>
                </a:cubicBezTo>
                <a:cubicBezTo>
                  <a:pt x="241" y="69"/>
                  <a:pt x="243" y="70"/>
                  <a:pt x="244" y="70"/>
                </a:cubicBezTo>
                <a:cubicBezTo>
                  <a:pt x="244" y="70"/>
                  <a:pt x="246" y="70"/>
                  <a:pt x="245" y="70"/>
                </a:cubicBezTo>
                <a:cubicBezTo>
                  <a:pt x="244" y="69"/>
                  <a:pt x="242" y="69"/>
                  <a:pt x="241" y="68"/>
                </a:cubicBezTo>
                <a:cubicBezTo>
                  <a:pt x="242" y="69"/>
                  <a:pt x="242" y="69"/>
                  <a:pt x="244" y="69"/>
                </a:cubicBezTo>
                <a:cubicBezTo>
                  <a:pt x="244" y="69"/>
                  <a:pt x="245" y="69"/>
                  <a:pt x="246" y="69"/>
                </a:cubicBezTo>
                <a:cubicBezTo>
                  <a:pt x="243" y="69"/>
                  <a:pt x="246" y="69"/>
                  <a:pt x="244" y="68"/>
                </a:cubicBezTo>
                <a:cubicBezTo>
                  <a:pt x="244" y="68"/>
                  <a:pt x="242" y="68"/>
                  <a:pt x="241" y="68"/>
                </a:cubicBezTo>
                <a:cubicBezTo>
                  <a:pt x="244" y="69"/>
                  <a:pt x="244" y="68"/>
                  <a:pt x="245" y="68"/>
                </a:cubicBezTo>
                <a:cubicBezTo>
                  <a:pt x="247" y="69"/>
                  <a:pt x="246" y="69"/>
                  <a:pt x="248" y="69"/>
                </a:cubicBezTo>
                <a:cubicBezTo>
                  <a:pt x="248" y="69"/>
                  <a:pt x="249" y="69"/>
                  <a:pt x="247" y="68"/>
                </a:cubicBezTo>
                <a:cubicBezTo>
                  <a:pt x="247" y="68"/>
                  <a:pt x="247" y="69"/>
                  <a:pt x="246" y="68"/>
                </a:cubicBezTo>
                <a:cubicBezTo>
                  <a:pt x="245" y="68"/>
                  <a:pt x="247" y="68"/>
                  <a:pt x="249" y="69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5" y="67"/>
                  <a:pt x="249" y="68"/>
                  <a:pt x="246" y="67"/>
                </a:cubicBezTo>
                <a:cubicBezTo>
                  <a:pt x="249" y="67"/>
                  <a:pt x="246" y="67"/>
                  <a:pt x="246" y="67"/>
                </a:cubicBezTo>
                <a:cubicBezTo>
                  <a:pt x="247" y="67"/>
                  <a:pt x="248" y="67"/>
                  <a:pt x="249" y="67"/>
                </a:cubicBezTo>
                <a:cubicBezTo>
                  <a:pt x="248" y="67"/>
                  <a:pt x="249" y="67"/>
                  <a:pt x="247" y="66"/>
                </a:cubicBezTo>
                <a:cubicBezTo>
                  <a:pt x="246" y="66"/>
                  <a:pt x="248" y="67"/>
                  <a:pt x="246" y="66"/>
                </a:cubicBezTo>
                <a:cubicBezTo>
                  <a:pt x="246" y="66"/>
                  <a:pt x="246" y="66"/>
                  <a:pt x="246" y="66"/>
                </a:cubicBezTo>
                <a:cubicBezTo>
                  <a:pt x="247" y="66"/>
                  <a:pt x="250" y="67"/>
                  <a:pt x="248" y="66"/>
                </a:cubicBezTo>
                <a:cubicBezTo>
                  <a:pt x="248" y="66"/>
                  <a:pt x="245" y="66"/>
                  <a:pt x="245" y="65"/>
                </a:cubicBezTo>
                <a:cubicBezTo>
                  <a:pt x="246" y="65"/>
                  <a:pt x="246" y="65"/>
                  <a:pt x="247" y="66"/>
                </a:cubicBezTo>
                <a:cubicBezTo>
                  <a:pt x="247" y="66"/>
                  <a:pt x="247" y="66"/>
                  <a:pt x="248" y="66"/>
                </a:cubicBezTo>
                <a:cubicBezTo>
                  <a:pt x="248" y="66"/>
                  <a:pt x="246" y="65"/>
                  <a:pt x="248" y="65"/>
                </a:cubicBezTo>
                <a:cubicBezTo>
                  <a:pt x="247" y="65"/>
                  <a:pt x="244" y="64"/>
                  <a:pt x="244" y="64"/>
                </a:cubicBezTo>
                <a:cubicBezTo>
                  <a:pt x="244" y="63"/>
                  <a:pt x="244" y="63"/>
                  <a:pt x="245" y="64"/>
                </a:cubicBezTo>
                <a:cubicBezTo>
                  <a:pt x="247" y="64"/>
                  <a:pt x="244" y="64"/>
                  <a:pt x="246" y="64"/>
                </a:cubicBezTo>
                <a:cubicBezTo>
                  <a:pt x="246" y="64"/>
                  <a:pt x="246" y="64"/>
                  <a:pt x="247" y="64"/>
                </a:cubicBezTo>
                <a:cubicBezTo>
                  <a:pt x="246" y="64"/>
                  <a:pt x="247" y="64"/>
                  <a:pt x="248" y="64"/>
                </a:cubicBezTo>
                <a:cubicBezTo>
                  <a:pt x="247" y="64"/>
                  <a:pt x="246" y="64"/>
                  <a:pt x="246" y="63"/>
                </a:cubicBezTo>
                <a:cubicBezTo>
                  <a:pt x="247" y="64"/>
                  <a:pt x="247" y="64"/>
                  <a:pt x="248" y="64"/>
                </a:cubicBezTo>
                <a:cubicBezTo>
                  <a:pt x="248" y="64"/>
                  <a:pt x="247" y="63"/>
                  <a:pt x="249" y="63"/>
                </a:cubicBezTo>
                <a:cubicBezTo>
                  <a:pt x="246" y="62"/>
                  <a:pt x="249" y="62"/>
                  <a:pt x="246" y="61"/>
                </a:cubicBezTo>
                <a:cubicBezTo>
                  <a:pt x="246" y="61"/>
                  <a:pt x="246" y="61"/>
                  <a:pt x="245" y="61"/>
                </a:cubicBezTo>
                <a:cubicBezTo>
                  <a:pt x="244" y="61"/>
                  <a:pt x="244" y="61"/>
                  <a:pt x="243" y="60"/>
                </a:cubicBezTo>
                <a:cubicBezTo>
                  <a:pt x="244" y="60"/>
                  <a:pt x="246" y="61"/>
                  <a:pt x="246" y="61"/>
                </a:cubicBezTo>
                <a:cubicBezTo>
                  <a:pt x="244" y="60"/>
                  <a:pt x="246" y="61"/>
                  <a:pt x="247" y="61"/>
                </a:cubicBezTo>
                <a:cubicBezTo>
                  <a:pt x="246" y="60"/>
                  <a:pt x="246" y="60"/>
                  <a:pt x="244" y="59"/>
                </a:cubicBezTo>
                <a:cubicBezTo>
                  <a:pt x="247" y="60"/>
                  <a:pt x="245" y="58"/>
                  <a:pt x="251" y="60"/>
                </a:cubicBezTo>
                <a:cubicBezTo>
                  <a:pt x="251" y="59"/>
                  <a:pt x="247" y="57"/>
                  <a:pt x="249" y="57"/>
                </a:cubicBezTo>
                <a:cubicBezTo>
                  <a:pt x="247" y="56"/>
                  <a:pt x="249" y="57"/>
                  <a:pt x="249" y="57"/>
                </a:cubicBezTo>
                <a:cubicBezTo>
                  <a:pt x="249" y="57"/>
                  <a:pt x="248" y="56"/>
                  <a:pt x="248" y="56"/>
                </a:cubicBezTo>
                <a:cubicBezTo>
                  <a:pt x="249" y="56"/>
                  <a:pt x="249" y="56"/>
                  <a:pt x="250" y="56"/>
                </a:cubicBezTo>
                <a:cubicBezTo>
                  <a:pt x="248" y="56"/>
                  <a:pt x="248" y="54"/>
                  <a:pt x="249" y="54"/>
                </a:cubicBezTo>
                <a:cubicBezTo>
                  <a:pt x="249" y="54"/>
                  <a:pt x="248" y="54"/>
                  <a:pt x="248" y="54"/>
                </a:cubicBezTo>
                <a:cubicBezTo>
                  <a:pt x="250" y="54"/>
                  <a:pt x="246" y="52"/>
                  <a:pt x="249" y="52"/>
                </a:cubicBezTo>
                <a:cubicBezTo>
                  <a:pt x="247" y="51"/>
                  <a:pt x="246" y="51"/>
                  <a:pt x="245" y="50"/>
                </a:cubicBezTo>
                <a:cubicBezTo>
                  <a:pt x="247" y="51"/>
                  <a:pt x="246" y="50"/>
                  <a:pt x="249" y="51"/>
                </a:cubicBezTo>
                <a:cubicBezTo>
                  <a:pt x="248" y="50"/>
                  <a:pt x="249" y="50"/>
                  <a:pt x="248" y="49"/>
                </a:cubicBezTo>
                <a:cubicBezTo>
                  <a:pt x="249" y="49"/>
                  <a:pt x="250" y="50"/>
                  <a:pt x="250" y="49"/>
                </a:cubicBezTo>
                <a:cubicBezTo>
                  <a:pt x="246" y="48"/>
                  <a:pt x="251" y="48"/>
                  <a:pt x="247" y="46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8" y="47"/>
                  <a:pt x="249" y="47"/>
                  <a:pt x="249" y="47"/>
                </a:cubicBezTo>
                <a:cubicBezTo>
                  <a:pt x="249" y="47"/>
                  <a:pt x="248" y="46"/>
                  <a:pt x="248" y="46"/>
                </a:cubicBezTo>
                <a:cubicBezTo>
                  <a:pt x="248" y="46"/>
                  <a:pt x="248" y="45"/>
                  <a:pt x="248" y="45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9" y="45"/>
                  <a:pt x="250" y="45"/>
                  <a:pt x="250" y="45"/>
                </a:cubicBezTo>
                <a:cubicBezTo>
                  <a:pt x="250" y="45"/>
                  <a:pt x="250" y="45"/>
                  <a:pt x="250" y="44"/>
                </a:cubicBezTo>
                <a:cubicBezTo>
                  <a:pt x="251" y="44"/>
                  <a:pt x="252" y="44"/>
                  <a:pt x="251" y="44"/>
                </a:cubicBezTo>
                <a:cubicBezTo>
                  <a:pt x="251" y="44"/>
                  <a:pt x="252" y="44"/>
                  <a:pt x="251" y="44"/>
                </a:cubicBezTo>
                <a:cubicBezTo>
                  <a:pt x="251" y="44"/>
                  <a:pt x="251" y="44"/>
                  <a:pt x="250" y="44"/>
                </a:cubicBezTo>
                <a:cubicBezTo>
                  <a:pt x="250" y="44"/>
                  <a:pt x="250" y="44"/>
                  <a:pt x="250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4"/>
                  <a:pt x="251" y="44"/>
                  <a:pt x="250" y="44"/>
                </a:cubicBezTo>
                <a:cubicBezTo>
                  <a:pt x="250" y="44"/>
                  <a:pt x="250" y="44"/>
                  <a:pt x="250" y="44"/>
                </a:cubicBezTo>
                <a:cubicBezTo>
                  <a:pt x="251" y="44"/>
                  <a:pt x="251" y="43"/>
                  <a:pt x="250" y="44"/>
                </a:cubicBezTo>
                <a:cubicBezTo>
                  <a:pt x="250" y="43"/>
                  <a:pt x="250" y="43"/>
                  <a:pt x="250" y="43"/>
                </a:cubicBezTo>
                <a:cubicBezTo>
                  <a:pt x="250" y="43"/>
                  <a:pt x="250" y="43"/>
                  <a:pt x="250" y="43"/>
                </a:cubicBezTo>
                <a:cubicBezTo>
                  <a:pt x="251" y="43"/>
                  <a:pt x="251" y="43"/>
                  <a:pt x="251" y="43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53" y="45"/>
                  <a:pt x="255" y="45"/>
                  <a:pt x="257" y="45"/>
                </a:cubicBezTo>
                <a:cubicBezTo>
                  <a:pt x="258" y="46"/>
                  <a:pt x="261" y="46"/>
                  <a:pt x="262" y="44"/>
                </a:cubicBezTo>
                <a:cubicBezTo>
                  <a:pt x="261" y="46"/>
                  <a:pt x="265" y="46"/>
                  <a:pt x="267" y="45"/>
                </a:cubicBezTo>
                <a:cubicBezTo>
                  <a:pt x="267" y="45"/>
                  <a:pt x="268" y="46"/>
                  <a:pt x="269" y="46"/>
                </a:cubicBezTo>
                <a:close/>
                <a:moveTo>
                  <a:pt x="250" y="119"/>
                </a:moveTo>
                <a:cubicBezTo>
                  <a:pt x="250" y="119"/>
                  <a:pt x="250" y="118"/>
                  <a:pt x="250" y="119"/>
                </a:cubicBezTo>
                <a:cubicBezTo>
                  <a:pt x="250" y="119"/>
                  <a:pt x="250" y="119"/>
                  <a:pt x="250" y="119"/>
                </a:cubicBezTo>
                <a:close/>
                <a:moveTo>
                  <a:pt x="236" y="101"/>
                </a:moveTo>
                <a:cubicBezTo>
                  <a:pt x="235" y="101"/>
                  <a:pt x="234" y="101"/>
                  <a:pt x="232" y="101"/>
                </a:cubicBezTo>
                <a:cubicBezTo>
                  <a:pt x="232" y="101"/>
                  <a:pt x="232" y="101"/>
                  <a:pt x="232" y="100"/>
                </a:cubicBezTo>
                <a:cubicBezTo>
                  <a:pt x="232" y="100"/>
                  <a:pt x="232" y="101"/>
                  <a:pt x="232" y="101"/>
                </a:cubicBezTo>
                <a:cubicBezTo>
                  <a:pt x="234" y="101"/>
                  <a:pt x="234" y="101"/>
                  <a:pt x="236" y="101"/>
                </a:cubicBezTo>
                <a:close/>
                <a:moveTo>
                  <a:pt x="230" y="95"/>
                </a:moveTo>
                <a:cubicBezTo>
                  <a:pt x="231" y="95"/>
                  <a:pt x="233" y="96"/>
                  <a:pt x="234" y="96"/>
                </a:cubicBezTo>
                <a:cubicBezTo>
                  <a:pt x="237" y="96"/>
                  <a:pt x="231" y="96"/>
                  <a:pt x="230" y="95"/>
                </a:cubicBezTo>
                <a:close/>
                <a:moveTo>
                  <a:pt x="239" y="68"/>
                </a:moveTo>
                <a:cubicBezTo>
                  <a:pt x="238" y="67"/>
                  <a:pt x="238" y="67"/>
                  <a:pt x="237" y="67"/>
                </a:cubicBezTo>
                <a:cubicBezTo>
                  <a:pt x="237" y="67"/>
                  <a:pt x="238" y="67"/>
                  <a:pt x="240" y="67"/>
                </a:cubicBezTo>
                <a:cubicBezTo>
                  <a:pt x="238" y="67"/>
                  <a:pt x="240" y="67"/>
                  <a:pt x="239" y="68"/>
                </a:cubicBezTo>
                <a:close/>
                <a:moveTo>
                  <a:pt x="239" y="67"/>
                </a:moveTo>
                <a:cubicBezTo>
                  <a:pt x="239" y="66"/>
                  <a:pt x="240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1" y="67"/>
                  <a:pt x="241" y="67"/>
                  <a:pt x="241" y="67"/>
                </a:cubicBezTo>
                <a:cubicBezTo>
                  <a:pt x="240" y="67"/>
                  <a:pt x="240" y="67"/>
                  <a:pt x="239" y="67"/>
                </a:cubicBezTo>
                <a:close/>
                <a:moveTo>
                  <a:pt x="239" y="65"/>
                </a:moveTo>
                <a:cubicBezTo>
                  <a:pt x="239" y="65"/>
                  <a:pt x="239" y="65"/>
                  <a:pt x="239" y="65"/>
                </a:cubicBezTo>
                <a:cubicBezTo>
                  <a:pt x="241" y="65"/>
                  <a:pt x="242" y="66"/>
                  <a:pt x="242" y="66"/>
                </a:cubicBezTo>
                <a:cubicBezTo>
                  <a:pt x="241" y="66"/>
                  <a:pt x="240" y="66"/>
                  <a:pt x="239" y="66"/>
                </a:cubicBezTo>
                <a:cubicBezTo>
                  <a:pt x="238" y="65"/>
                  <a:pt x="240" y="65"/>
                  <a:pt x="241" y="65"/>
                </a:cubicBezTo>
                <a:cubicBezTo>
                  <a:pt x="240" y="65"/>
                  <a:pt x="240" y="65"/>
                  <a:pt x="239" y="65"/>
                </a:cubicBezTo>
                <a:close/>
                <a:moveTo>
                  <a:pt x="240" y="44"/>
                </a:moveTo>
                <a:cubicBezTo>
                  <a:pt x="241" y="43"/>
                  <a:pt x="240" y="44"/>
                  <a:pt x="240" y="44"/>
                </a:cubicBezTo>
                <a:cubicBezTo>
                  <a:pt x="240" y="44"/>
                  <a:pt x="239" y="45"/>
                  <a:pt x="239" y="45"/>
                </a:cubicBezTo>
                <a:cubicBezTo>
                  <a:pt x="239" y="45"/>
                  <a:pt x="239" y="45"/>
                  <a:pt x="240" y="45"/>
                </a:cubicBezTo>
                <a:cubicBezTo>
                  <a:pt x="241" y="44"/>
                  <a:pt x="239" y="45"/>
                  <a:pt x="240" y="44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240" y="44"/>
                </a:moveTo>
                <a:cubicBezTo>
                  <a:pt x="240" y="44"/>
                  <a:pt x="240" y="44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40" y="44"/>
                </a:cubicBezTo>
                <a:close/>
                <a:moveTo>
                  <a:pt x="241" y="43"/>
                </a:moveTo>
                <a:cubicBezTo>
                  <a:pt x="240" y="44"/>
                  <a:pt x="240" y="44"/>
                  <a:pt x="240" y="45"/>
                </a:cubicBezTo>
                <a:cubicBezTo>
                  <a:pt x="240" y="45"/>
                  <a:pt x="240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40" y="45"/>
                  <a:pt x="240" y="44"/>
                </a:cubicBezTo>
                <a:cubicBezTo>
                  <a:pt x="240" y="44"/>
                  <a:pt x="241" y="43"/>
                  <a:pt x="241" y="43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40" y="45"/>
                </a:cubicBezTo>
                <a:cubicBezTo>
                  <a:pt x="240" y="44"/>
                  <a:pt x="240" y="44"/>
                  <a:pt x="239" y="45"/>
                </a:cubicBezTo>
                <a:cubicBezTo>
                  <a:pt x="240" y="45"/>
                  <a:pt x="242" y="43"/>
                  <a:pt x="242" y="42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42" y="42"/>
                  <a:pt x="242" y="43"/>
                  <a:pt x="242" y="43"/>
                </a:cubicBezTo>
                <a:cubicBezTo>
                  <a:pt x="240" y="44"/>
                  <a:pt x="242" y="42"/>
                  <a:pt x="241" y="43"/>
                </a:cubicBezTo>
                <a:cubicBezTo>
                  <a:pt x="241" y="43"/>
                  <a:pt x="240" y="44"/>
                  <a:pt x="240" y="44"/>
                </a:cubicBezTo>
                <a:cubicBezTo>
                  <a:pt x="241" y="44"/>
                  <a:pt x="240" y="44"/>
                  <a:pt x="240" y="45"/>
                </a:cubicBezTo>
                <a:cubicBezTo>
                  <a:pt x="240" y="44"/>
                  <a:pt x="241" y="44"/>
                  <a:pt x="241" y="43"/>
                </a:cubicBezTo>
                <a:cubicBezTo>
                  <a:pt x="240" y="44"/>
                  <a:pt x="240" y="44"/>
                  <a:pt x="240" y="45"/>
                </a:cubicBezTo>
                <a:cubicBezTo>
                  <a:pt x="240" y="45"/>
                  <a:pt x="241" y="44"/>
                  <a:pt x="239" y="45"/>
                </a:cubicBezTo>
                <a:cubicBezTo>
                  <a:pt x="241" y="43"/>
                  <a:pt x="239" y="45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1" y="44"/>
                  <a:pt x="241" y="44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1" y="44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3"/>
                </a:cubicBezTo>
                <a:cubicBezTo>
                  <a:pt x="242" y="43"/>
                  <a:pt x="242" y="43"/>
                  <a:pt x="242" y="44"/>
                </a:cubicBezTo>
                <a:cubicBezTo>
                  <a:pt x="242" y="44"/>
                  <a:pt x="241" y="44"/>
                  <a:pt x="241" y="44"/>
                </a:cubicBezTo>
                <a:cubicBezTo>
                  <a:pt x="240" y="44"/>
                  <a:pt x="240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243" y="40"/>
                </a:moveTo>
                <a:cubicBezTo>
                  <a:pt x="243" y="40"/>
                  <a:pt x="244" y="39"/>
                  <a:pt x="244" y="39"/>
                </a:cubicBezTo>
                <a:cubicBezTo>
                  <a:pt x="244" y="38"/>
                  <a:pt x="244" y="39"/>
                  <a:pt x="243" y="41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40"/>
                  <a:pt x="243" y="40"/>
                  <a:pt x="243" y="40"/>
                </a:cubicBezTo>
                <a:close/>
                <a:moveTo>
                  <a:pt x="249" y="45"/>
                </a:moveTo>
                <a:cubicBezTo>
                  <a:pt x="249" y="45"/>
                  <a:pt x="248" y="45"/>
                  <a:pt x="248" y="45"/>
                </a:cubicBezTo>
                <a:cubicBezTo>
                  <a:pt x="248" y="45"/>
                  <a:pt x="248" y="45"/>
                  <a:pt x="248" y="45"/>
                </a:cubicBezTo>
                <a:cubicBezTo>
                  <a:pt x="248" y="45"/>
                  <a:pt x="249" y="45"/>
                  <a:pt x="249" y="45"/>
                </a:cubicBezTo>
                <a:close/>
                <a:moveTo>
                  <a:pt x="244" y="42"/>
                </a:move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lose/>
                <a:moveTo>
                  <a:pt x="247" y="46"/>
                </a:moveTo>
                <a:cubicBezTo>
                  <a:pt x="247" y="46"/>
                  <a:pt x="247" y="46"/>
                  <a:pt x="247" y="46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7" y="45"/>
                  <a:pt x="247" y="46"/>
                  <a:pt x="248" y="46"/>
                </a:cubicBezTo>
                <a:cubicBezTo>
                  <a:pt x="248" y="46"/>
                  <a:pt x="247" y="46"/>
                  <a:pt x="247" y="46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9" y="44"/>
                </a:move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lose/>
                <a:moveTo>
                  <a:pt x="243" y="42"/>
                </a:moveTo>
                <a:cubicBezTo>
                  <a:pt x="243" y="42"/>
                  <a:pt x="243" y="42"/>
                  <a:pt x="243" y="42"/>
                </a:cubicBezTo>
                <a:cubicBezTo>
                  <a:pt x="243" y="42"/>
                  <a:pt x="244" y="42"/>
                  <a:pt x="244" y="42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4" y="42"/>
                  <a:pt x="244" y="42"/>
                  <a:pt x="243" y="42"/>
                </a:cubicBezTo>
                <a:close/>
                <a:moveTo>
                  <a:pt x="244" y="40"/>
                </a:moveTo>
                <a:cubicBezTo>
                  <a:pt x="244" y="39"/>
                  <a:pt x="245" y="39"/>
                  <a:pt x="245" y="38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45" y="39"/>
                  <a:pt x="244" y="39"/>
                  <a:pt x="244" y="39"/>
                </a:cubicBezTo>
                <a:cubicBezTo>
                  <a:pt x="244" y="39"/>
                  <a:pt x="244" y="39"/>
                  <a:pt x="244" y="40"/>
                </a:cubicBezTo>
                <a:close/>
                <a:moveTo>
                  <a:pt x="244" y="40"/>
                </a:moveTo>
                <a:cubicBezTo>
                  <a:pt x="244" y="40"/>
                  <a:pt x="244" y="40"/>
                  <a:pt x="244" y="40"/>
                </a:cubicBezTo>
                <a:cubicBezTo>
                  <a:pt x="244" y="39"/>
                  <a:pt x="244" y="39"/>
                  <a:pt x="245" y="39"/>
                </a:cubicBezTo>
                <a:cubicBezTo>
                  <a:pt x="245" y="38"/>
                  <a:pt x="244" y="39"/>
                  <a:pt x="244" y="40"/>
                </a:cubicBezTo>
                <a:close/>
                <a:moveTo>
                  <a:pt x="243" y="40"/>
                </a:moveTo>
                <a:cubicBezTo>
                  <a:pt x="243" y="41"/>
                  <a:pt x="243" y="41"/>
                  <a:pt x="243" y="41"/>
                </a:cubicBezTo>
                <a:cubicBezTo>
                  <a:pt x="243" y="41"/>
                  <a:pt x="243" y="40"/>
                  <a:pt x="243" y="40"/>
                </a:cubicBezTo>
                <a:cubicBezTo>
                  <a:pt x="243" y="40"/>
                  <a:pt x="243" y="40"/>
                  <a:pt x="243" y="40"/>
                </a:cubicBezTo>
                <a:close/>
                <a:moveTo>
                  <a:pt x="244" y="39"/>
                </a:moveTo>
                <a:cubicBezTo>
                  <a:pt x="244" y="38"/>
                  <a:pt x="243" y="39"/>
                  <a:pt x="244" y="39"/>
                </a:cubicBezTo>
                <a:cubicBezTo>
                  <a:pt x="244" y="38"/>
                  <a:pt x="244" y="38"/>
                  <a:pt x="245" y="37"/>
                </a:cubicBezTo>
                <a:cubicBezTo>
                  <a:pt x="245" y="37"/>
                  <a:pt x="245" y="38"/>
                  <a:pt x="244" y="39"/>
                </a:cubicBezTo>
                <a:close/>
                <a:moveTo>
                  <a:pt x="242" y="41"/>
                </a:moveTo>
                <a:cubicBezTo>
                  <a:pt x="242" y="41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lose/>
                <a:moveTo>
                  <a:pt x="241" y="44"/>
                </a:moveTo>
                <a:cubicBezTo>
                  <a:pt x="241" y="44"/>
                  <a:pt x="241" y="44"/>
                  <a:pt x="241" y="44"/>
                </a:cubicBezTo>
                <a:close/>
                <a:moveTo>
                  <a:pt x="242" y="44"/>
                </a:moveTo>
                <a:cubicBezTo>
                  <a:pt x="241" y="44"/>
                  <a:pt x="241" y="44"/>
                  <a:pt x="241" y="44"/>
                </a:cubicBezTo>
                <a:cubicBezTo>
                  <a:pt x="241" y="44"/>
                  <a:pt x="241" y="44"/>
                  <a:pt x="242" y="44"/>
                </a:cubicBezTo>
                <a:close/>
                <a:moveTo>
                  <a:pt x="241" y="45"/>
                </a:moveTo>
                <a:cubicBezTo>
                  <a:pt x="241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lose/>
                <a:moveTo>
                  <a:pt x="242" y="44"/>
                </a:move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lose/>
                <a:moveTo>
                  <a:pt x="242" y="44"/>
                </a:moveTo>
                <a:cubicBezTo>
                  <a:pt x="243" y="44"/>
                  <a:pt x="243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lose/>
                <a:moveTo>
                  <a:pt x="243" y="44"/>
                </a:move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ubicBezTo>
                  <a:pt x="243" y="44"/>
                  <a:pt x="243" y="44"/>
                  <a:pt x="243" y="44"/>
                </a:cubicBezTo>
                <a:close/>
                <a:moveTo>
                  <a:pt x="248" y="37"/>
                </a:moveTo>
                <a:cubicBezTo>
                  <a:pt x="248" y="37"/>
                  <a:pt x="248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ubicBezTo>
                  <a:pt x="248" y="37"/>
                  <a:pt x="248" y="37"/>
                  <a:pt x="248" y="37"/>
                </a:cubicBezTo>
                <a:close/>
                <a:moveTo>
                  <a:pt x="236" y="35"/>
                </a:moveTo>
                <a:cubicBezTo>
                  <a:pt x="236" y="36"/>
                  <a:pt x="236" y="36"/>
                  <a:pt x="236" y="36"/>
                </a:cubicBezTo>
                <a:cubicBezTo>
                  <a:pt x="236" y="36"/>
                  <a:pt x="236" y="35"/>
                  <a:pt x="236" y="37"/>
                </a:cubicBezTo>
                <a:cubicBezTo>
                  <a:pt x="236" y="36"/>
                  <a:pt x="236" y="40"/>
                  <a:pt x="236" y="39"/>
                </a:cubicBezTo>
                <a:cubicBezTo>
                  <a:pt x="236" y="37"/>
                  <a:pt x="236" y="38"/>
                  <a:pt x="236" y="38"/>
                </a:cubicBezTo>
                <a:cubicBezTo>
                  <a:pt x="236" y="37"/>
                  <a:pt x="236" y="36"/>
                  <a:pt x="236" y="36"/>
                </a:cubicBezTo>
                <a:cubicBezTo>
                  <a:pt x="236" y="38"/>
                  <a:pt x="236" y="36"/>
                  <a:pt x="237" y="36"/>
                </a:cubicBezTo>
                <a:cubicBezTo>
                  <a:pt x="237" y="36"/>
                  <a:pt x="237" y="37"/>
                  <a:pt x="237" y="37"/>
                </a:cubicBezTo>
                <a:cubicBezTo>
                  <a:pt x="237" y="36"/>
                  <a:pt x="237" y="37"/>
                  <a:pt x="237" y="37"/>
                </a:cubicBezTo>
                <a:cubicBezTo>
                  <a:pt x="237" y="35"/>
                  <a:pt x="237" y="37"/>
                  <a:pt x="237" y="35"/>
                </a:cubicBezTo>
                <a:cubicBezTo>
                  <a:pt x="237" y="35"/>
                  <a:pt x="237" y="34"/>
                  <a:pt x="237" y="34"/>
                </a:cubicBezTo>
                <a:cubicBezTo>
                  <a:pt x="237" y="35"/>
                  <a:pt x="237" y="36"/>
                  <a:pt x="237" y="37"/>
                </a:cubicBezTo>
                <a:cubicBezTo>
                  <a:pt x="237" y="38"/>
                  <a:pt x="237" y="39"/>
                  <a:pt x="237" y="39"/>
                </a:cubicBezTo>
                <a:cubicBezTo>
                  <a:pt x="237" y="38"/>
                  <a:pt x="237" y="39"/>
                  <a:pt x="237" y="38"/>
                </a:cubicBezTo>
                <a:cubicBezTo>
                  <a:pt x="237" y="39"/>
                  <a:pt x="237" y="39"/>
                  <a:pt x="237" y="40"/>
                </a:cubicBezTo>
                <a:cubicBezTo>
                  <a:pt x="237" y="39"/>
                  <a:pt x="237" y="39"/>
                  <a:pt x="237" y="38"/>
                </a:cubicBezTo>
                <a:cubicBezTo>
                  <a:pt x="237" y="39"/>
                  <a:pt x="237" y="40"/>
                  <a:pt x="237" y="40"/>
                </a:cubicBezTo>
                <a:cubicBezTo>
                  <a:pt x="238" y="37"/>
                  <a:pt x="238" y="42"/>
                  <a:pt x="238" y="39"/>
                </a:cubicBezTo>
                <a:cubicBezTo>
                  <a:pt x="238" y="39"/>
                  <a:pt x="238" y="40"/>
                  <a:pt x="238" y="41"/>
                </a:cubicBezTo>
                <a:cubicBezTo>
                  <a:pt x="238" y="40"/>
                  <a:pt x="238" y="40"/>
                  <a:pt x="238" y="39"/>
                </a:cubicBezTo>
                <a:cubicBezTo>
                  <a:pt x="238" y="42"/>
                  <a:pt x="238" y="38"/>
                  <a:pt x="238" y="41"/>
                </a:cubicBezTo>
                <a:cubicBezTo>
                  <a:pt x="238" y="38"/>
                  <a:pt x="238" y="40"/>
                  <a:pt x="239" y="37"/>
                </a:cubicBezTo>
                <a:cubicBezTo>
                  <a:pt x="239" y="37"/>
                  <a:pt x="239" y="38"/>
                  <a:pt x="239" y="37"/>
                </a:cubicBezTo>
                <a:cubicBezTo>
                  <a:pt x="239" y="38"/>
                  <a:pt x="238" y="39"/>
                  <a:pt x="238" y="39"/>
                </a:cubicBezTo>
                <a:cubicBezTo>
                  <a:pt x="239" y="37"/>
                  <a:pt x="238" y="41"/>
                  <a:pt x="239" y="39"/>
                </a:cubicBezTo>
                <a:cubicBezTo>
                  <a:pt x="238" y="39"/>
                  <a:pt x="239" y="36"/>
                  <a:pt x="239" y="36"/>
                </a:cubicBezTo>
                <a:cubicBezTo>
                  <a:pt x="238" y="40"/>
                  <a:pt x="239" y="36"/>
                  <a:pt x="239" y="36"/>
                </a:cubicBezTo>
                <a:cubicBezTo>
                  <a:pt x="239" y="38"/>
                  <a:pt x="239" y="38"/>
                  <a:pt x="239" y="39"/>
                </a:cubicBezTo>
                <a:cubicBezTo>
                  <a:pt x="239" y="38"/>
                  <a:pt x="239" y="40"/>
                  <a:pt x="239" y="39"/>
                </a:cubicBezTo>
                <a:cubicBezTo>
                  <a:pt x="239" y="40"/>
                  <a:pt x="238" y="40"/>
                  <a:pt x="238" y="41"/>
                </a:cubicBezTo>
                <a:cubicBezTo>
                  <a:pt x="239" y="40"/>
                  <a:pt x="238" y="40"/>
                  <a:pt x="238" y="41"/>
                </a:cubicBezTo>
                <a:cubicBezTo>
                  <a:pt x="239" y="37"/>
                  <a:pt x="239" y="37"/>
                  <a:pt x="239" y="36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39" y="39"/>
                  <a:pt x="239" y="39"/>
                  <a:pt x="239" y="39"/>
                </a:cubicBezTo>
                <a:cubicBezTo>
                  <a:pt x="239" y="38"/>
                  <a:pt x="239" y="38"/>
                  <a:pt x="239" y="39"/>
                </a:cubicBezTo>
                <a:cubicBezTo>
                  <a:pt x="239" y="39"/>
                  <a:pt x="239" y="40"/>
                  <a:pt x="238" y="41"/>
                </a:cubicBezTo>
                <a:cubicBezTo>
                  <a:pt x="239" y="40"/>
                  <a:pt x="238" y="41"/>
                  <a:pt x="239" y="39"/>
                </a:cubicBezTo>
                <a:cubicBezTo>
                  <a:pt x="239" y="38"/>
                  <a:pt x="238" y="42"/>
                  <a:pt x="239" y="41"/>
                </a:cubicBezTo>
                <a:cubicBezTo>
                  <a:pt x="239" y="40"/>
                  <a:pt x="239" y="37"/>
                  <a:pt x="240" y="37"/>
                </a:cubicBezTo>
                <a:cubicBezTo>
                  <a:pt x="239" y="38"/>
                  <a:pt x="239" y="38"/>
                  <a:pt x="240" y="37"/>
                </a:cubicBezTo>
                <a:cubicBezTo>
                  <a:pt x="240" y="37"/>
                  <a:pt x="240" y="37"/>
                  <a:pt x="240" y="37"/>
                </a:cubicBezTo>
                <a:cubicBezTo>
                  <a:pt x="239" y="39"/>
                  <a:pt x="239" y="38"/>
                  <a:pt x="239" y="40"/>
                </a:cubicBezTo>
                <a:cubicBezTo>
                  <a:pt x="239" y="39"/>
                  <a:pt x="239" y="42"/>
                  <a:pt x="239" y="39"/>
                </a:cubicBezTo>
                <a:cubicBezTo>
                  <a:pt x="239" y="41"/>
                  <a:pt x="239" y="40"/>
                  <a:pt x="239" y="41"/>
                </a:cubicBezTo>
                <a:cubicBezTo>
                  <a:pt x="239" y="41"/>
                  <a:pt x="239" y="41"/>
                  <a:pt x="238" y="42"/>
                </a:cubicBezTo>
                <a:cubicBezTo>
                  <a:pt x="238" y="42"/>
                  <a:pt x="238" y="42"/>
                  <a:pt x="238" y="43"/>
                </a:cubicBezTo>
                <a:cubicBezTo>
                  <a:pt x="238" y="42"/>
                  <a:pt x="239" y="41"/>
                  <a:pt x="239" y="40"/>
                </a:cubicBezTo>
                <a:cubicBezTo>
                  <a:pt x="238" y="43"/>
                  <a:pt x="239" y="41"/>
                  <a:pt x="239" y="41"/>
                </a:cubicBezTo>
                <a:cubicBezTo>
                  <a:pt x="239" y="40"/>
                  <a:pt x="240" y="39"/>
                  <a:pt x="240" y="39"/>
                </a:cubicBezTo>
                <a:cubicBezTo>
                  <a:pt x="239" y="41"/>
                  <a:pt x="240" y="38"/>
                  <a:pt x="240" y="38"/>
                </a:cubicBezTo>
                <a:cubicBezTo>
                  <a:pt x="240" y="37"/>
                  <a:pt x="240" y="37"/>
                  <a:pt x="241" y="38"/>
                </a:cubicBezTo>
                <a:cubicBezTo>
                  <a:pt x="241" y="38"/>
                  <a:pt x="241" y="39"/>
                  <a:pt x="241" y="39"/>
                </a:cubicBezTo>
                <a:cubicBezTo>
                  <a:pt x="240" y="41"/>
                  <a:pt x="239" y="44"/>
                  <a:pt x="239" y="45"/>
                </a:cubicBezTo>
                <a:cubicBezTo>
                  <a:pt x="240" y="42"/>
                  <a:pt x="239" y="44"/>
                  <a:pt x="241" y="42"/>
                </a:cubicBezTo>
                <a:cubicBezTo>
                  <a:pt x="240" y="42"/>
                  <a:pt x="240" y="43"/>
                  <a:pt x="240" y="43"/>
                </a:cubicBezTo>
                <a:cubicBezTo>
                  <a:pt x="240" y="43"/>
                  <a:pt x="240" y="44"/>
                  <a:pt x="240" y="43"/>
                </a:cubicBezTo>
                <a:cubicBezTo>
                  <a:pt x="241" y="41"/>
                  <a:pt x="239" y="44"/>
                  <a:pt x="240" y="43"/>
                </a:cubicBezTo>
                <a:cubicBezTo>
                  <a:pt x="240" y="43"/>
                  <a:pt x="240" y="42"/>
                  <a:pt x="241" y="42"/>
                </a:cubicBezTo>
                <a:cubicBezTo>
                  <a:pt x="241" y="42"/>
                  <a:pt x="241" y="41"/>
                  <a:pt x="241" y="41"/>
                </a:cubicBezTo>
                <a:cubicBezTo>
                  <a:pt x="240" y="43"/>
                  <a:pt x="241" y="42"/>
                  <a:pt x="241" y="42"/>
                </a:cubicBezTo>
                <a:cubicBezTo>
                  <a:pt x="241" y="42"/>
                  <a:pt x="241" y="42"/>
                  <a:pt x="240" y="43"/>
                </a:cubicBezTo>
                <a:cubicBezTo>
                  <a:pt x="240" y="43"/>
                  <a:pt x="240" y="43"/>
                  <a:pt x="240" y="43"/>
                </a:cubicBezTo>
                <a:cubicBezTo>
                  <a:pt x="242" y="40"/>
                  <a:pt x="241" y="41"/>
                  <a:pt x="242" y="41"/>
                </a:cubicBezTo>
                <a:cubicBezTo>
                  <a:pt x="242" y="40"/>
                  <a:pt x="243" y="39"/>
                  <a:pt x="243" y="39"/>
                </a:cubicBezTo>
                <a:cubicBezTo>
                  <a:pt x="243" y="39"/>
                  <a:pt x="243" y="39"/>
                  <a:pt x="242" y="40"/>
                </a:cubicBezTo>
                <a:cubicBezTo>
                  <a:pt x="242" y="41"/>
                  <a:pt x="243" y="39"/>
                  <a:pt x="243" y="39"/>
                </a:cubicBezTo>
                <a:cubicBezTo>
                  <a:pt x="242" y="41"/>
                  <a:pt x="242" y="40"/>
                  <a:pt x="242" y="41"/>
                </a:cubicBezTo>
                <a:cubicBezTo>
                  <a:pt x="242" y="40"/>
                  <a:pt x="241" y="42"/>
                  <a:pt x="240" y="43"/>
                </a:cubicBezTo>
                <a:cubicBezTo>
                  <a:pt x="240" y="43"/>
                  <a:pt x="239" y="45"/>
                  <a:pt x="240" y="44"/>
                </a:cubicBezTo>
                <a:cubicBezTo>
                  <a:pt x="241" y="43"/>
                  <a:pt x="242" y="41"/>
                  <a:pt x="243" y="40"/>
                </a:cubicBezTo>
                <a:cubicBezTo>
                  <a:pt x="242" y="41"/>
                  <a:pt x="242" y="41"/>
                  <a:pt x="241" y="43"/>
                </a:cubicBezTo>
                <a:cubicBezTo>
                  <a:pt x="241" y="43"/>
                  <a:pt x="240" y="43"/>
                  <a:pt x="240" y="44"/>
                </a:cubicBezTo>
                <a:cubicBezTo>
                  <a:pt x="242" y="42"/>
                  <a:pt x="240" y="44"/>
                  <a:pt x="241" y="43"/>
                </a:cubicBezTo>
                <a:cubicBezTo>
                  <a:pt x="241" y="42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1" y="43"/>
                  <a:pt x="241" y="43"/>
                  <a:pt x="241" y="43"/>
                </a:cubicBezTo>
                <a:cubicBezTo>
                  <a:pt x="239" y="45"/>
                  <a:pt x="240" y="44"/>
                  <a:pt x="238" y="46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39" y="46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40" y="44"/>
                </a:cubicBezTo>
                <a:cubicBezTo>
                  <a:pt x="238" y="46"/>
                  <a:pt x="240" y="44"/>
                  <a:pt x="240" y="44"/>
                </a:cubicBezTo>
                <a:cubicBezTo>
                  <a:pt x="240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1" y="44"/>
                  <a:pt x="240" y="45"/>
                </a:cubicBezTo>
                <a:cubicBezTo>
                  <a:pt x="240" y="45"/>
                  <a:pt x="241" y="45"/>
                  <a:pt x="241" y="45"/>
                </a:cubicBezTo>
                <a:cubicBezTo>
                  <a:pt x="241" y="45"/>
                  <a:pt x="241" y="45"/>
                  <a:pt x="241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5"/>
                  <a:pt x="241" y="45"/>
                  <a:pt x="241" y="44"/>
                </a:cubicBezTo>
                <a:cubicBezTo>
                  <a:pt x="241" y="44"/>
                  <a:pt x="242" y="44"/>
                  <a:pt x="241" y="44"/>
                </a:cubicBezTo>
                <a:cubicBezTo>
                  <a:pt x="241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2" y="44"/>
                  <a:pt x="241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2" y="44"/>
                  <a:pt x="241" y="45"/>
                  <a:pt x="242" y="45"/>
                </a:cubicBezTo>
                <a:cubicBezTo>
                  <a:pt x="242" y="45"/>
                  <a:pt x="243" y="45"/>
                  <a:pt x="243" y="46"/>
                </a:cubicBezTo>
                <a:cubicBezTo>
                  <a:pt x="243" y="45"/>
                  <a:pt x="242" y="45"/>
                  <a:pt x="241" y="45"/>
                </a:cubicBezTo>
                <a:cubicBezTo>
                  <a:pt x="242" y="46"/>
                  <a:pt x="243" y="46"/>
                  <a:pt x="244" y="47"/>
                </a:cubicBezTo>
                <a:cubicBezTo>
                  <a:pt x="240" y="46"/>
                  <a:pt x="241" y="47"/>
                  <a:pt x="243" y="48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40" y="48"/>
                  <a:pt x="237" y="51"/>
                  <a:pt x="241" y="53"/>
                </a:cubicBezTo>
                <a:cubicBezTo>
                  <a:pt x="238" y="52"/>
                  <a:pt x="239" y="54"/>
                  <a:pt x="241" y="55"/>
                </a:cubicBezTo>
                <a:cubicBezTo>
                  <a:pt x="239" y="56"/>
                  <a:pt x="240" y="58"/>
                  <a:pt x="239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37" y="59"/>
                  <a:pt x="239" y="60"/>
                  <a:pt x="237" y="60"/>
                </a:cubicBezTo>
                <a:cubicBezTo>
                  <a:pt x="237" y="60"/>
                  <a:pt x="238" y="60"/>
                  <a:pt x="237" y="59"/>
                </a:cubicBezTo>
                <a:cubicBezTo>
                  <a:pt x="236" y="59"/>
                  <a:pt x="235" y="60"/>
                  <a:pt x="237" y="60"/>
                </a:cubicBezTo>
                <a:cubicBezTo>
                  <a:pt x="236" y="61"/>
                  <a:pt x="236" y="61"/>
                  <a:pt x="237" y="62"/>
                </a:cubicBezTo>
                <a:cubicBezTo>
                  <a:pt x="236" y="62"/>
                  <a:pt x="236" y="62"/>
                  <a:pt x="235" y="61"/>
                </a:cubicBezTo>
                <a:cubicBezTo>
                  <a:pt x="235" y="62"/>
                  <a:pt x="236" y="62"/>
                  <a:pt x="236" y="62"/>
                </a:cubicBezTo>
                <a:cubicBezTo>
                  <a:pt x="234" y="62"/>
                  <a:pt x="235" y="63"/>
                  <a:pt x="234" y="63"/>
                </a:cubicBezTo>
                <a:cubicBezTo>
                  <a:pt x="235" y="63"/>
                  <a:pt x="235" y="63"/>
                  <a:pt x="236" y="64"/>
                </a:cubicBezTo>
                <a:cubicBezTo>
                  <a:pt x="236" y="64"/>
                  <a:pt x="234" y="63"/>
                  <a:pt x="234" y="63"/>
                </a:cubicBezTo>
                <a:cubicBezTo>
                  <a:pt x="236" y="66"/>
                  <a:pt x="231" y="66"/>
                  <a:pt x="235" y="68"/>
                </a:cubicBezTo>
                <a:cubicBezTo>
                  <a:pt x="231" y="68"/>
                  <a:pt x="237" y="72"/>
                  <a:pt x="231" y="71"/>
                </a:cubicBezTo>
                <a:cubicBezTo>
                  <a:pt x="235" y="72"/>
                  <a:pt x="230" y="73"/>
                  <a:pt x="234" y="73"/>
                </a:cubicBezTo>
                <a:cubicBezTo>
                  <a:pt x="234" y="73"/>
                  <a:pt x="231" y="73"/>
                  <a:pt x="233" y="74"/>
                </a:cubicBezTo>
                <a:cubicBezTo>
                  <a:pt x="232" y="74"/>
                  <a:pt x="230" y="73"/>
                  <a:pt x="231" y="74"/>
                </a:cubicBezTo>
                <a:cubicBezTo>
                  <a:pt x="231" y="74"/>
                  <a:pt x="233" y="74"/>
                  <a:pt x="233" y="74"/>
                </a:cubicBezTo>
                <a:cubicBezTo>
                  <a:pt x="232" y="74"/>
                  <a:pt x="233" y="74"/>
                  <a:pt x="233" y="74"/>
                </a:cubicBezTo>
                <a:cubicBezTo>
                  <a:pt x="231" y="74"/>
                  <a:pt x="233" y="75"/>
                  <a:pt x="231" y="75"/>
                </a:cubicBezTo>
                <a:cubicBezTo>
                  <a:pt x="232" y="75"/>
                  <a:pt x="233" y="75"/>
                  <a:pt x="233" y="75"/>
                </a:cubicBezTo>
                <a:cubicBezTo>
                  <a:pt x="233" y="75"/>
                  <a:pt x="230" y="75"/>
                  <a:pt x="233" y="76"/>
                </a:cubicBezTo>
                <a:cubicBezTo>
                  <a:pt x="230" y="76"/>
                  <a:pt x="230" y="76"/>
                  <a:pt x="233" y="77"/>
                </a:cubicBezTo>
                <a:cubicBezTo>
                  <a:pt x="232" y="77"/>
                  <a:pt x="230" y="77"/>
                  <a:pt x="230" y="77"/>
                </a:cubicBezTo>
                <a:cubicBezTo>
                  <a:pt x="232" y="78"/>
                  <a:pt x="229" y="77"/>
                  <a:pt x="229" y="78"/>
                </a:cubicBezTo>
                <a:cubicBezTo>
                  <a:pt x="230" y="78"/>
                  <a:pt x="230" y="78"/>
                  <a:pt x="231" y="78"/>
                </a:cubicBezTo>
                <a:cubicBezTo>
                  <a:pt x="230" y="78"/>
                  <a:pt x="231" y="78"/>
                  <a:pt x="232" y="79"/>
                </a:cubicBezTo>
                <a:cubicBezTo>
                  <a:pt x="230" y="78"/>
                  <a:pt x="230" y="78"/>
                  <a:pt x="229" y="78"/>
                </a:cubicBezTo>
                <a:cubicBezTo>
                  <a:pt x="228" y="78"/>
                  <a:pt x="233" y="79"/>
                  <a:pt x="230" y="79"/>
                </a:cubicBezTo>
                <a:cubicBezTo>
                  <a:pt x="229" y="79"/>
                  <a:pt x="231" y="79"/>
                  <a:pt x="230" y="79"/>
                </a:cubicBezTo>
                <a:cubicBezTo>
                  <a:pt x="232" y="80"/>
                  <a:pt x="233" y="80"/>
                  <a:pt x="234" y="80"/>
                </a:cubicBezTo>
                <a:cubicBezTo>
                  <a:pt x="233" y="80"/>
                  <a:pt x="233" y="80"/>
                  <a:pt x="233" y="80"/>
                </a:cubicBezTo>
                <a:cubicBezTo>
                  <a:pt x="231" y="80"/>
                  <a:pt x="230" y="79"/>
                  <a:pt x="229" y="79"/>
                </a:cubicBezTo>
                <a:cubicBezTo>
                  <a:pt x="230" y="80"/>
                  <a:pt x="231" y="80"/>
                  <a:pt x="231" y="80"/>
                </a:cubicBezTo>
                <a:cubicBezTo>
                  <a:pt x="229" y="79"/>
                  <a:pt x="229" y="80"/>
                  <a:pt x="228" y="80"/>
                </a:cubicBezTo>
                <a:cubicBezTo>
                  <a:pt x="229" y="80"/>
                  <a:pt x="231" y="80"/>
                  <a:pt x="231" y="81"/>
                </a:cubicBezTo>
                <a:cubicBezTo>
                  <a:pt x="231" y="81"/>
                  <a:pt x="231" y="81"/>
                  <a:pt x="229" y="80"/>
                </a:cubicBezTo>
                <a:cubicBezTo>
                  <a:pt x="230" y="81"/>
                  <a:pt x="229" y="81"/>
                  <a:pt x="230" y="81"/>
                </a:cubicBezTo>
                <a:cubicBezTo>
                  <a:pt x="228" y="81"/>
                  <a:pt x="230" y="82"/>
                  <a:pt x="228" y="82"/>
                </a:cubicBezTo>
                <a:cubicBezTo>
                  <a:pt x="230" y="82"/>
                  <a:pt x="227" y="82"/>
                  <a:pt x="230" y="83"/>
                </a:cubicBezTo>
                <a:cubicBezTo>
                  <a:pt x="229" y="82"/>
                  <a:pt x="229" y="82"/>
                  <a:pt x="228" y="82"/>
                </a:cubicBezTo>
                <a:cubicBezTo>
                  <a:pt x="229" y="82"/>
                  <a:pt x="229" y="83"/>
                  <a:pt x="229" y="83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3"/>
                  <a:pt x="228" y="83"/>
                  <a:pt x="227" y="83"/>
                </a:cubicBezTo>
                <a:cubicBezTo>
                  <a:pt x="232" y="84"/>
                  <a:pt x="227" y="83"/>
                  <a:pt x="227" y="84"/>
                </a:cubicBezTo>
                <a:cubicBezTo>
                  <a:pt x="228" y="84"/>
                  <a:pt x="229" y="84"/>
                  <a:pt x="229" y="84"/>
                </a:cubicBezTo>
                <a:cubicBezTo>
                  <a:pt x="229" y="85"/>
                  <a:pt x="229" y="85"/>
                  <a:pt x="229" y="85"/>
                </a:cubicBezTo>
                <a:cubicBezTo>
                  <a:pt x="229" y="85"/>
                  <a:pt x="229" y="85"/>
                  <a:pt x="229" y="85"/>
                </a:cubicBezTo>
                <a:cubicBezTo>
                  <a:pt x="229" y="85"/>
                  <a:pt x="229" y="85"/>
                  <a:pt x="228" y="85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28" y="84"/>
                  <a:pt x="228" y="84"/>
                  <a:pt x="228" y="84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8" y="85"/>
                  <a:pt x="228" y="86"/>
                  <a:pt x="229" y="86"/>
                </a:cubicBezTo>
                <a:cubicBezTo>
                  <a:pt x="228" y="86"/>
                  <a:pt x="228" y="86"/>
                  <a:pt x="227" y="86"/>
                </a:cubicBezTo>
                <a:cubicBezTo>
                  <a:pt x="230" y="87"/>
                  <a:pt x="227" y="88"/>
                  <a:pt x="230" y="89"/>
                </a:cubicBezTo>
                <a:cubicBezTo>
                  <a:pt x="229" y="89"/>
                  <a:pt x="229" y="89"/>
                  <a:pt x="228" y="89"/>
                </a:cubicBezTo>
                <a:cubicBezTo>
                  <a:pt x="229" y="89"/>
                  <a:pt x="228" y="89"/>
                  <a:pt x="230" y="90"/>
                </a:cubicBezTo>
                <a:cubicBezTo>
                  <a:pt x="226" y="89"/>
                  <a:pt x="232" y="91"/>
                  <a:pt x="229" y="90"/>
                </a:cubicBezTo>
                <a:cubicBezTo>
                  <a:pt x="228" y="91"/>
                  <a:pt x="232" y="91"/>
                  <a:pt x="231" y="91"/>
                </a:cubicBezTo>
                <a:cubicBezTo>
                  <a:pt x="230" y="91"/>
                  <a:pt x="230" y="91"/>
                  <a:pt x="229" y="91"/>
                </a:cubicBezTo>
                <a:cubicBezTo>
                  <a:pt x="229" y="92"/>
                  <a:pt x="231" y="93"/>
                  <a:pt x="229" y="93"/>
                </a:cubicBezTo>
                <a:cubicBezTo>
                  <a:pt x="231" y="93"/>
                  <a:pt x="229" y="94"/>
                  <a:pt x="231" y="95"/>
                </a:cubicBezTo>
                <a:cubicBezTo>
                  <a:pt x="230" y="94"/>
                  <a:pt x="229" y="94"/>
                  <a:pt x="229" y="95"/>
                </a:cubicBezTo>
                <a:cubicBezTo>
                  <a:pt x="231" y="95"/>
                  <a:pt x="232" y="95"/>
                  <a:pt x="234" y="96"/>
                </a:cubicBezTo>
                <a:cubicBezTo>
                  <a:pt x="231" y="95"/>
                  <a:pt x="231" y="95"/>
                  <a:pt x="229" y="95"/>
                </a:cubicBezTo>
                <a:cubicBezTo>
                  <a:pt x="229" y="96"/>
                  <a:pt x="229" y="95"/>
                  <a:pt x="228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9" y="96"/>
                  <a:pt x="230" y="96"/>
                  <a:pt x="230" y="96"/>
                </a:cubicBezTo>
                <a:cubicBezTo>
                  <a:pt x="228" y="96"/>
                  <a:pt x="232" y="97"/>
                  <a:pt x="230" y="96"/>
                </a:cubicBezTo>
                <a:cubicBezTo>
                  <a:pt x="229" y="96"/>
                  <a:pt x="229" y="96"/>
                  <a:pt x="228" y="96"/>
                </a:cubicBezTo>
                <a:cubicBezTo>
                  <a:pt x="229" y="96"/>
                  <a:pt x="228" y="96"/>
                  <a:pt x="228" y="96"/>
                </a:cubicBezTo>
                <a:cubicBezTo>
                  <a:pt x="229" y="97"/>
                  <a:pt x="230" y="96"/>
                  <a:pt x="230" y="97"/>
                </a:cubicBezTo>
                <a:cubicBezTo>
                  <a:pt x="229" y="97"/>
                  <a:pt x="230" y="97"/>
                  <a:pt x="228" y="96"/>
                </a:cubicBezTo>
                <a:cubicBezTo>
                  <a:pt x="228" y="97"/>
                  <a:pt x="229" y="97"/>
                  <a:pt x="230" y="97"/>
                </a:cubicBezTo>
                <a:cubicBezTo>
                  <a:pt x="229" y="98"/>
                  <a:pt x="229" y="97"/>
                  <a:pt x="228" y="97"/>
                </a:cubicBezTo>
                <a:cubicBezTo>
                  <a:pt x="227" y="98"/>
                  <a:pt x="231" y="99"/>
                  <a:pt x="228" y="98"/>
                </a:cubicBezTo>
                <a:cubicBezTo>
                  <a:pt x="228" y="99"/>
                  <a:pt x="230" y="99"/>
                  <a:pt x="230" y="99"/>
                </a:cubicBezTo>
                <a:cubicBezTo>
                  <a:pt x="229" y="99"/>
                  <a:pt x="227" y="100"/>
                  <a:pt x="230" y="100"/>
                </a:cubicBezTo>
                <a:cubicBezTo>
                  <a:pt x="231" y="101"/>
                  <a:pt x="227" y="100"/>
                  <a:pt x="229" y="101"/>
                </a:cubicBezTo>
                <a:cubicBezTo>
                  <a:pt x="229" y="101"/>
                  <a:pt x="230" y="101"/>
                  <a:pt x="231" y="101"/>
                </a:cubicBezTo>
                <a:cubicBezTo>
                  <a:pt x="231" y="101"/>
                  <a:pt x="233" y="102"/>
                  <a:pt x="232" y="101"/>
                </a:cubicBezTo>
                <a:cubicBezTo>
                  <a:pt x="231" y="101"/>
                  <a:pt x="229" y="101"/>
                  <a:pt x="228" y="100"/>
                </a:cubicBezTo>
                <a:cubicBezTo>
                  <a:pt x="229" y="101"/>
                  <a:pt x="228" y="101"/>
                  <a:pt x="230" y="102"/>
                </a:cubicBezTo>
                <a:cubicBezTo>
                  <a:pt x="229" y="102"/>
                  <a:pt x="229" y="102"/>
                  <a:pt x="227" y="102"/>
                </a:cubicBezTo>
                <a:cubicBezTo>
                  <a:pt x="228" y="103"/>
                  <a:pt x="229" y="103"/>
                  <a:pt x="229" y="103"/>
                </a:cubicBezTo>
                <a:cubicBezTo>
                  <a:pt x="230" y="103"/>
                  <a:pt x="228" y="103"/>
                  <a:pt x="227" y="103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30" y="104"/>
                  <a:pt x="227" y="103"/>
                  <a:pt x="229" y="103"/>
                </a:cubicBezTo>
                <a:cubicBezTo>
                  <a:pt x="229" y="104"/>
                  <a:pt x="226" y="103"/>
                  <a:pt x="228" y="104"/>
                </a:cubicBezTo>
                <a:cubicBezTo>
                  <a:pt x="227" y="105"/>
                  <a:pt x="228" y="105"/>
                  <a:pt x="228" y="107"/>
                </a:cubicBezTo>
                <a:cubicBezTo>
                  <a:pt x="228" y="106"/>
                  <a:pt x="227" y="106"/>
                  <a:pt x="227" y="106"/>
                </a:cubicBezTo>
                <a:cubicBezTo>
                  <a:pt x="227" y="106"/>
                  <a:pt x="227" y="106"/>
                  <a:pt x="228" y="107"/>
                </a:cubicBezTo>
                <a:cubicBezTo>
                  <a:pt x="227" y="106"/>
                  <a:pt x="228" y="107"/>
                  <a:pt x="226" y="106"/>
                </a:cubicBezTo>
                <a:cubicBezTo>
                  <a:pt x="227" y="107"/>
                  <a:pt x="227" y="107"/>
                  <a:pt x="228" y="108"/>
                </a:cubicBezTo>
                <a:cubicBezTo>
                  <a:pt x="226" y="107"/>
                  <a:pt x="228" y="108"/>
                  <a:pt x="228" y="109"/>
                </a:cubicBezTo>
                <a:cubicBezTo>
                  <a:pt x="226" y="108"/>
                  <a:pt x="228" y="109"/>
                  <a:pt x="228" y="109"/>
                </a:cubicBezTo>
                <a:cubicBezTo>
                  <a:pt x="226" y="108"/>
                  <a:pt x="228" y="110"/>
                  <a:pt x="226" y="109"/>
                </a:cubicBezTo>
                <a:cubicBezTo>
                  <a:pt x="229" y="110"/>
                  <a:pt x="226" y="109"/>
                  <a:pt x="226" y="109"/>
                </a:cubicBezTo>
                <a:cubicBezTo>
                  <a:pt x="227" y="110"/>
                  <a:pt x="229" y="111"/>
                  <a:pt x="226" y="110"/>
                </a:cubicBezTo>
                <a:cubicBezTo>
                  <a:pt x="226" y="110"/>
                  <a:pt x="225" y="110"/>
                  <a:pt x="228" y="112"/>
                </a:cubicBezTo>
                <a:cubicBezTo>
                  <a:pt x="224" y="109"/>
                  <a:pt x="227" y="112"/>
                  <a:pt x="226" y="111"/>
                </a:cubicBezTo>
                <a:cubicBezTo>
                  <a:pt x="228" y="113"/>
                  <a:pt x="226" y="113"/>
                  <a:pt x="226" y="112"/>
                </a:cubicBezTo>
                <a:cubicBezTo>
                  <a:pt x="226" y="113"/>
                  <a:pt x="227" y="114"/>
                  <a:pt x="227" y="114"/>
                </a:cubicBezTo>
                <a:cubicBezTo>
                  <a:pt x="227" y="113"/>
                  <a:pt x="226" y="113"/>
                  <a:pt x="226" y="113"/>
                </a:cubicBezTo>
                <a:cubicBezTo>
                  <a:pt x="226" y="113"/>
                  <a:pt x="226" y="113"/>
                  <a:pt x="226" y="114"/>
                </a:cubicBezTo>
                <a:cubicBezTo>
                  <a:pt x="226" y="114"/>
                  <a:pt x="226" y="115"/>
                  <a:pt x="226" y="115"/>
                </a:cubicBezTo>
                <a:cubicBezTo>
                  <a:pt x="226" y="116"/>
                  <a:pt x="226" y="116"/>
                  <a:pt x="226" y="116"/>
                </a:cubicBezTo>
                <a:cubicBezTo>
                  <a:pt x="226" y="116"/>
                  <a:pt x="225" y="116"/>
                  <a:pt x="225" y="115"/>
                </a:cubicBezTo>
                <a:cubicBezTo>
                  <a:pt x="224" y="116"/>
                  <a:pt x="224" y="117"/>
                  <a:pt x="224" y="117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3" y="114"/>
                  <a:pt x="221" y="114"/>
                  <a:pt x="219" y="114"/>
                </a:cubicBezTo>
                <a:cubicBezTo>
                  <a:pt x="218" y="114"/>
                  <a:pt x="217" y="114"/>
                  <a:pt x="216" y="114"/>
                </a:cubicBezTo>
                <a:cubicBezTo>
                  <a:pt x="216" y="114"/>
                  <a:pt x="215" y="114"/>
                  <a:pt x="215" y="114"/>
                </a:cubicBezTo>
                <a:cubicBezTo>
                  <a:pt x="214" y="113"/>
                  <a:pt x="214" y="113"/>
                  <a:pt x="213" y="113"/>
                </a:cubicBezTo>
                <a:cubicBezTo>
                  <a:pt x="213" y="113"/>
                  <a:pt x="213" y="113"/>
                  <a:pt x="213" y="114"/>
                </a:cubicBezTo>
                <a:cubicBezTo>
                  <a:pt x="212" y="113"/>
                  <a:pt x="212" y="113"/>
                  <a:pt x="211" y="113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3"/>
                </a:cubicBezTo>
                <a:cubicBezTo>
                  <a:pt x="210" y="114"/>
                  <a:pt x="209" y="114"/>
                  <a:pt x="209" y="115"/>
                </a:cubicBezTo>
                <a:cubicBezTo>
                  <a:pt x="209" y="112"/>
                  <a:pt x="207" y="113"/>
                  <a:pt x="207" y="115"/>
                </a:cubicBezTo>
                <a:cubicBezTo>
                  <a:pt x="206" y="115"/>
                  <a:pt x="207" y="114"/>
                  <a:pt x="206" y="115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4" y="111"/>
                  <a:pt x="199" y="108"/>
                  <a:pt x="196" y="111"/>
                </a:cubicBezTo>
                <a:cubicBezTo>
                  <a:pt x="196" y="109"/>
                  <a:pt x="193" y="109"/>
                  <a:pt x="192" y="111"/>
                </a:cubicBezTo>
                <a:cubicBezTo>
                  <a:pt x="190" y="109"/>
                  <a:pt x="185" y="110"/>
                  <a:pt x="184" y="108"/>
                </a:cubicBezTo>
                <a:cubicBezTo>
                  <a:pt x="184" y="108"/>
                  <a:pt x="184" y="108"/>
                  <a:pt x="184" y="109"/>
                </a:cubicBezTo>
                <a:cubicBezTo>
                  <a:pt x="183" y="107"/>
                  <a:pt x="183" y="108"/>
                  <a:pt x="182" y="107"/>
                </a:cubicBezTo>
                <a:cubicBezTo>
                  <a:pt x="182" y="107"/>
                  <a:pt x="182" y="107"/>
                  <a:pt x="182" y="106"/>
                </a:cubicBezTo>
                <a:cubicBezTo>
                  <a:pt x="182" y="106"/>
                  <a:pt x="180" y="104"/>
                  <a:pt x="181" y="107"/>
                </a:cubicBezTo>
                <a:cubicBezTo>
                  <a:pt x="180" y="105"/>
                  <a:pt x="179" y="105"/>
                  <a:pt x="177" y="106"/>
                </a:cubicBezTo>
                <a:cubicBezTo>
                  <a:pt x="177" y="105"/>
                  <a:pt x="178" y="105"/>
                  <a:pt x="178" y="104"/>
                </a:cubicBezTo>
                <a:cubicBezTo>
                  <a:pt x="177" y="104"/>
                  <a:pt x="177" y="105"/>
                  <a:pt x="177" y="105"/>
                </a:cubicBezTo>
                <a:cubicBezTo>
                  <a:pt x="177" y="103"/>
                  <a:pt x="175" y="104"/>
                  <a:pt x="174" y="103"/>
                </a:cubicBezTo>
                <a:cubicBezTo>
                  <a:pt x="174" y="104"/>
                  <a:pt x="174" y="104"/>
                  <a:pt x="174" y="105"/>
                </a:cubicBezTo>
                <a:cubicBezTo>
                  <a:pt x="174" y="104"/>
                  <a:pt x="174" y="103"/>
                  <a:pt x="174" y="103"/>
                </a:cubicBezTo>
                <a:cubicBezTo>
                  <a:pt x="170" y="104"/>
                  <a:pt x="168" y="99"/>
                  <a:pt x="165" y="103"/>
                </a:cubicBezTo>
                <a:cubicBezTo>
                  <a:pt x="164" y="99"/>
                  <a:pt x="158" y="104"/>
                  <a:pt x="158" y="99"/>
                </a:cubicBezTo>
                <a:cubicBezTo>
                  <a:pt x="157" y="102"/>
                  <a:pt x="155" y="97"/>
                  <a:pt x="155" y="101"/>
                </a:cubicBezTo>
                <a:cubicBezTo>
                  <a:pt x="154" y="101"/>
                  <a:pt x="154" y="98"/>
                  <a:pt x="153" y="100"/>
                </a:cubicBezTo>
                <a:cubicBezTo>
                  <a:pt x="153" y="99"/>
                  <a:pt x="154" y="97"/>
                  <a:pt x="153" y="98"/>
                </a:cubicBezTo>
                <a:cubicBezTo>
                  <a:pt x="153" y="97"/>
                  <a:pt x="154" y="100"/>
                  <a:pt x="153" y="100"/>
                </a:cubicBezTo>
                <a:cubicBezTo>
                  <a:pt x="153" y="99"/>
                  <a:pt x="153" y="100"/>
                  <a:pt x="152" y="100"/>
                </a:cubicBezTo>
                <a:cubicBezTo>
                  <a:pt x="153" y="98"/>
                  <a:pt x="151" y="100"/>
                  <a:pt x="151" y="98"/>
                </a:cubicBezTo>
                <a:cubicBezTo>
                  <a:pt x="151" y="99"/>
                  <a:pt x="151" y="100"/>
                  <a:pt x="151" y="100"/>
                </a:cubicBezTo>
                <a:cubicBezTo>
                  <a:pt x="150" y="100"/>
                  <a:pt x="150" y="97"/>
                  <a:pt x="149" y="100"/>
                </a:cubicBezTo>
                <a:cubicBezTo>
                  <a:pt x="149" y="96"/>
                  <a:pt x="148" y="97"/>
                  <a:pt x="147" y="99"/>
                </a:cubicBezTo>
                <a:cubicBezTo>
                  <a:pt x="147" y="98"/>
                  <a:pt x="147" y="97"/>
                  <a:pt x="147" y="97"/>
                </a:cubicBezTo>
                <a:cubicBezTo>
                  <a:pt x="146" y="99"/>
                  <a:pt x="146" y="95"/>
                  <a:pt x="145" y="95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6"/>
                  <a:pt x="144" y="97"/>
                  <a:pt x="143" y="98"/>
                </a:cubicBezTo>
                <a:cubicBezTo>
                  <a:pt x="144" y="97"/>
                  <a:pt x="144" y="96"/>
                  <a:pt x="144" y="95"/>
                </a:cubicBezTo>
                <a:cubicBezTo>
                  <a:pt x="143" y="94"/>
                  <a:pt x="143" y="100"/>
                  <a:pt x="143" y="96"/>
                </a:cubicBezTo>
                <a:cubicBezTo>
                  <a:pt x="143" y="95"/>
                  <a:pt x="143" y="97"/>
                  <a:pt x="142" y="96"/>
                </a:cubicBezTo>
                <a:cubicBezTo>
                  <a:pt x="142" y="98"/>
                  <a:pt x="142" y="99"/>
                  <a:pt x="141" y="100"/>
                </a:cubicBezTo>
                <a:cubicBezTo>
                  <a:pt x="142" y="99"/>
                  <a:pt x="141" y="99"/>
                  <a:pt x="141" y="99"/>
                </a:cubicBezTo>
                <a:cubicBezTo>
                  <a:pt x="142" y="97"/>
                  <a:pt x="142" y="96"/>
                  <a:pt x="142" y="95"/>
                </a:cubicBezTo>
                <a:cubicBezTo>
                  <a:pt x="141" y="96"/>
                  <a:pt x="141" y="97"/>
                  <a:pt x="141" y="97"/>
                </a:cubicBezTo>
                <a:cubicBezTo>
                  <a:pt x="142" y="95"/>
                  <a:pt x="141" y="95"/>
                  <a:pt x="141" y="94"/>
                </a:cubicBezTo>
                <a:cubicBezTo>
                  <a:pt x="140" y="95"/>
                  <a:pt x="141" y="97"/>
                  <a:pt x="140" y="97"/>
                </a:cubicBezTo>
                <a:cubicBezTo>
                  <a:pt x="140" y="96"/>
                  <a:pt x="139" y="96"/>
                  <a:pt x="140" y="95"/>
                </a:cubicBezTo>
                <a:cubicBezTo>
                  <a:pt x="139" y="96"/>
                  <a:pt x="139" y="95"/>
                  <a:pt x="138" y="96"/>
                </a:cubicBezTo>
                <a:cubicBezTo>
                  <a:pt x="138" y="94"/>
                  <a:pt x="137" y="96"/>
                  <a:pt x="137" y="94"/>
                </a:cubicBezTo>
                <a:cubicBezTo>
                  <a:pt x="136" y="96"/>
                  <a:pt x="137" y="93"/>
                  <a:pt x="135" y="96"/>
                </a:cubicBezTo>
                <a:cubicBezTo>
                  <a:pt x="136" y="95"/>
                  <a:pt x="136" y="94"/>
                  <a:pt x="136" y="94"/>
                </a:cubicBezTo>
                <a:cubicBezTo>
                  <a:pt x="136" y="94"/>
                  <a:pt x="135" y="95"/>
                  <a:pt x="135" y="95"/>
                </a:cubicBezTo>
                <a:cubicBezTo>
                  <a:pt x="135" y="94"/>
                  <a:pt x="135" y="93"/>
                  <a:pt x="135" y="93"/>
                </a:cubicBezTo>
                <a:cubicBezTo>
                  <a:pt x="135" y="94"/>
                  <a:pt x="135" y="93"/>
                  <a:pt x="135" y="93"/>
                </a:cubicBezTo>
                <a:cubicBezTo>
                  <a:pt x="134" y="97"/>
                  <a:pt x="134" y="93"/>
                  <a:pt x="133" y="92"/>
                </a:cubicBezTo>
                <a:cubicBezTo>
                  <a:pt x="133" y="93"/>
                  <a:pt x="132" y="95"/>
                  <a:pt x="132" y="94"/>
                </a:cubicBezTo>
                <a:cubicBezTo>
                  <a:pt x="133" y="92"/>
                  <a:pt x="132" y="93"/>
                  <a:pt x="132" y="94"/>
                </a:cubicBezTo>
                <a:cubicBezTo>
                  <a:pt x="132" y="93"/>
                  <a:pt x="131" y="93"/>
                  <a:pt x="131" y="92"/>
                </a:cubicBezTo>
                <a:cubicBezTo>
                  <a:pt x="129" y="95"/>
                  <a:pt x="127" y="92"/>
                  <a:pt x="125" y="94"/>
                </a:cubicBezTo>
                <a:cubicBezTo>
                  <a:pt x="126" y="94"/>
                  <a:pt x="126" y="93"/>
                  <a:pt x="126" y="92"/>
                </a:cubicBezTo>
                <a:cubicBezTo>
                  <a:pt x="125" y="93"/>
                  <a:pt x="125" y="92"/>
                  <a:pt x="124" y="94"/>
                </a:cubicBezTo>
                <a:cubicBezTo>
                  <a:pt x="124" y="90"/>
                  <a:pt x="121" y="95"/>
                  <a:pt x="122" y="92"/>
                </a:cubicBezTo>
                <a:cubicBezTo>
                  <a:pt x="122" y="92"/>
                  <a:pt x="122" y="95"/>
                  <a:pt x="121" y="95"/>
                </a:cubicBezTo>
                <a:cubicBezTo>
                  <a:pt x="121" y="94"/>
                  <a:pt x="122" y="93"/>
                  <a:pt x="122" y="93"/>
                </a:cubicBezTo>
                <a:cubicBezTo>
                  <a:pt x="119" y="92"/>
                  <a:pt x="118" y="94"/>
                  <a:pt x="117" y="91"/>
                </a:cubicBezTo>
                <a:cubicBezTo>
                  <a:pt x="116" y="93"/>
                  <a:pt x="115" y="92"/>
                  <a:pt x="114" y="93"/>
                </a:cubicBezTo>
                <a:cubicBezTo>
                  <a:pt x="114" y="92"/>
                  <a:pt x="114" y="92"/>
                  <a:pt x="113" y="91"/>
                </a:cubicBezTo>
                <a:cubicBezTo>
                  <a:pt x="112" y="93"/>
                  <a:pt x="113" y="94"/>
                  <a:pt x="112" y="96"/>
                </a:cubicBezTo>
                <a:cubicBezTo>
                  <a:pt x="112" y="93"/>
                  <a:pt x="113" y="93"/>
                  <a:pt x="113" y="91"/>
                </a:cubicBezTo>
                <a:cubicBezTo>
                  <a:pt x="112" y="91"/>
                  <a:pt x="112" y="91"/>
                  <a:pt x="112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0" y="91"/>
                  <a:pt x="111" y="92"/>
                  <a:pt x="110" y="92"/>
                </a:cubicBezTo>
                <a:cubicBezTo>
                  <a:pt x="111" y="90"/>
                  <a:pt x="109" y="94"/>
                  <a:pt x="110" y="91"/>
                </a:cubicBezTo>
                <a:cubicBezTo>
                  <a:pt x="110" y="91"/>
                  <a:pt x="111" y="90"/>
                  <a:pt x="110" y="90"/>
                </a:cubicBezTo>
                <a:cubicBezTo>
                  <a:pt x="110" y="91"/>
                  <a:pt x="110" y="90"/>
                  <a:pt x="110" y="90"/>
                </a:cubicBezTo>
                <a:cubicBezTo>
                  <a:pt x="109" y="91"/>
                  <a:pt x="110" y="92"/>
                  <a:pt x="109" y="92"/>
                </a:cubicBezTo>
                <a:cubicBezTo>
                  <a:pt x="109" y="91"/>
                  <a:pt x="109" y="92"/>
                  <a:pt x="110" y="90"/>
                </a:cubicBezTo>
                <a:cubicBezTo>
                  <a:pt x="109" y="89"/>
                  <a:pt x="108" y="90"/>
                  <a:pt x="108" y="92"/>
                </a:cubicBezTo>
                <a:cubicBezTo>
                  <a:pt x="107" y="91"/>
                  <a:pt x="108" y="90"/>
                  <a:pt x="108" y="90"/>
                </a:cubicBezTo>
                <a:cubicBezTo>
                  <a:pt x="107" y="88"/>
                  <a:pt x="105" y="92"/>
                  <a:pt x="105" y="89"/>
                </a:cubicBezTo>
                <a:cubicBezTo>
                  <a:pt x="105" y="89"/>
                  <a:pt x="105" y="91"/>
                  <a:pt x="104" y="91"/>
                </a:cubicBezTo>
                <a:cubicBezTo>
                  <a:pt x="104" y="90"/>
                  <a:pt x="102" y="87"/>
                  <a:pt x="102" y="90"/>
                </a:cubicBezTo>
                <a:cubicBezTo>
                  <a:pt x="101" y="91"/>
                  <a:pt x="102" y="87"/>
                  <a:pt x="101" y="90"/>
                </a:cubicBezTo>
                <a:cubicBezTo>
                  <a:pt x="101" y="90"/>
                  <a:pt x="100" y="90"/>
                  <a:pt x="101" y="91"/>
                </a:cubicBezTo>
                <a:cubicBezTo>
                  <a:pt x="100" y="91"/>
                  <a:pt x="99" y="93"/>
                  <a:pt x="100" y="92"/>
                </a:cubicBezTo>
                <a:cubicBezTo>
                  <a:pt x="101" y="91"/>
                  <a:pt x="100" y="90"/>
                  <a:pt x="101" y="88"/>
                </a:cubicBezTo>
                <a:cubicBezTo>
                  <a:pt x="100" y="90"/>
                  <a:pt x="99" y="89"/>
                  <a:pt x="98" y="90"/>
                </a:cubicBezTo>
                <a:cubicBezTo>
                  <a:pt x="98" y="89"/>
                  <a:pt x="97" y="89"/>
                  <a:pt x="97" y="87"/>
                </a:cubicBezTo>
                <a:cubicBezTo>
                  <a:pt x="96" y="88"/>
                  <a:pt x="96" y="89"/>
                  <a:pt x="96" y="89"/>
                </a:cubicBezTo>
                <a:cubicBezTo>
                  <a:pt x="95" y="90"/>
                  <a:pt x="96" y="88"/>
                  <a:pt x="96" y="87"/>
                </a:cubicBezTo>
                <a:cubicBezTo>
                  <a:pt x="95" y="87"/>
                  <a:pt x="95" y="87"/>
                  <a:pt x="95" y="87"/>
                </a:cubicBezTo>
                <a:cubicBezTo>
                  <a:pt x="94" y="90"/>
                  <a:pt x="95" y="87"/>
                  <a:pt x="95" y="88"/>
                </a:cubicBezTo>
                <a:cubicBezTo>
                  <a:pt x="94" y="89"/>
                  <a:pt x="94" y="86"/>
                  <a:pt x="93" y="88"/>
                </a:cubicBezTo>
                <a:cubicBezTo>
                  <a:pt x="91" y="86"/>
                  <a:pt x="90" y="87"/>
                  <a:pt x="88" y="88"/>
                </a:cubicBezTo>
                <a:cubicBezTo>
                  <a:pt x="88" y="87"/>
                  <a:pt x="89" y="86"/>
                  <a:pt x="88" y="86"/>
                </a:cubicBezTo>
                <a:cubicBezTo>
                  <a:pt x="88" y="87"/>
                  <a:pt x="88" y="87"/>
                  <a:pt x="87" y="88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6"/>
                  <a:pt x="86" y="86"/>
                  <a:pt x="85" y="87"/>
                </a:cubicBezTo>
                <a:cubicBezTo>
                  <a:pt x="85" y="85"/>
                  <a:pt x="84" y="87"/>
                  <a:pt x="83" y="87"/>
                </a:cubicBezTo>
                <a:cubicBezTo>
                  <a:pt x="84" y="85"/>
                  <a:pt x="83" y="86"/>
                  <a:pt x="82" y="87"/>
                </a:cubicBezTo>
                <a:cubicBezTo>
                  <a:pt x="82" y="85"/>
                  <a:pt x="81" y="87"/>
                  <a:pt x="81" y="85"/>
                </a:cubicBezTo>
                <a:cubicBezTo>
                  <a:pt x="81" y="88"/>
                  <a:pt x="80" y="84"/>
                  <a:pt x="80" y="85"/>
                </a:cubicBezTo>
                <a:cubicBezTo>
                  <a:pt x="79" y="86"/>
                  <a:pt x="78" y="87"/>
                  <a:pt x="79" y="85"/>
                </a:cubicBezTo>
                <a:cubicBezTo>
                  <a:pt x="78" y="84"/>
                  <a:pt x="77" y="84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6" y="84"/>
                  <a:pt x="76" y="84"/>
                </a:cubicBezTo>
                <a:cubicBezTo>
                  <a:pt x="77" y="85"/>
                  <a:pt x="77" y="84"/>
                  <a:pt x="76" y="82"/>
                </a:cubicBezTo>
                <a:cubicBezTo>
                  <a:pt x="77" y="82"/>
                  <a:pt x="77" y="82"/>
                  <a:pt x="77" y="83"/>
                </a:cubicBezTo>
                <a:cubicBezTo>
                  <a:pt x="77" y="83"/>
                  <a:pt x="77" y="83"/>
                  <a:pt x="78" y="83"/>
                </a:cubicBezTo>
                <a:cubicBezTo>
                  <a:pt x="78" y="83"/>
                  <a:pt x="76" y="82"/>
                  <a:pt x="76" y="81"/>
                </a:cubicBezTo>
                <a:cubicBezTo>
                  <a:pt x="77" y="82"/>
                  <a:pt x="78" y="83"/>
                  <a:pt x="79" y="83"/>
                </a:cubicBezTo>
                <a:cubicBezTo>
                  <a:pt x="78" y="83"/>
                  <a:pt x="77" y="82"/>
                  <a:pt x="76" y="81"/>
                </a:cubicBezTo>
                <a:cubicBezTo>
                  <a:pt x="78" y="83"/>
                  <a:pt x="79" y="83"/>
                  <a:pt x="80" y="83"/>
                </a:cubicBezTo>
                <a:cubicBezTo>
                  <a:pt x="79" y="82"/>
                  <a:pt x="82" y="84"/>
                  <a:pt x="80" y="83"/>
                </a:cubicBezTo>
                <a:cubicBezTo>
                  <a:pt x="83" y="84"/>
                  <a:pt x="77" y="79"/>
                  <a:pt x="79" y="80"/>
                </a:cubicBezTo>
                <a:cubicBezTo>
                  <a:pt x="81" y="81"/>
                  <a:pt x="78" y="80"/>
                  <a:pt x="80" y="81"/>
                </a:cubicBezTo>
                <a:cubicBezTo>
                  <a:pt x="81" y="81"/>
                  <a:pt x="80" y="80"/>
                  <a:pt x="80" y="80"/>
                </a:cubicBezTo>
                <a:cubicBezTo>
                  <a:pt x="81" y="80"/>
                  <a:pt x="81" y="80"/>
                  <a:pt x="81" y="81"/>
                </a:cubicBezTo>
                <a:cubicBezTo>
                  <a:pt x="80" y="79"/>
                  <a:pt x="83" y="80"/>
                  <a:pt x="80" y="78"/>
                </a:cubicBezTo>
                <a:cubicBezTo>
                  <a:pt x="80" y="78"/>
                  <a:pt x="81" y="79"/>
                  <a:pt x="80" y="78"/>
                </a:cubicBezTo>
                <a:cubicBezTo>
                  <a:pt x="80" y="78"/>
                  <a:pt x="80" y="78"/>
                  <a:pt x="79" y="77"/>
                </a:cubicBezTo>
                <a:cubicBezTo>
                  <a:pt x="80" y="78"/>
                  <a:pt x="81" y="78"/>
                  <a:pt x="82" y="79"/>
                </a:cubicBezTo>
                <a:cubicBezTo>
                  <a:pt x="81" y="78"/>
                  <a:pt x="83" y="79"/>
                  <a:pt x="82" y="78"/>
                </a:cubicBezTo>
                <a:cubicBezTo>
                  <a:pt x="82" y="78"/>
                  <a:pt x="81" y="78"/>
                  <a:pt x="81" y="77"/>
                </a:cubicBezTo>
                <a:cubicBezTo>
                  <a:pt x="81" y="77"/>
                  <a:pt x="81" y="77"/>
                  <a:pt x="80" y="77"/>
                </a:cubicBezTo>
                <a:cubicBezTo>
                  <a:pt x="80" y="77"/>
                  <a:pt x="81" y="78"/>
                  <a:pt x="81" y="78"/>
                </a:cubicBezTo>
                <a:cubicBezTo>
                  <a:pt x="81" y="78"/>
                  <a:pt x="80" y="77"/>
                  <a:pt x="80" y="77"/>
                </a:cubicBezTo>
                <a:cubicBezTo>
                  <a:pt x="81" y="77"/>
                  <a:pt x="78" y="75"/>
                  <a:pt x="82" y="77"/>
                </a:cubicBezTo>
                <a:cubicBezTo>
                  <a:pt x="79" y="75"/>
                  <a:pt x="79" y="74"/>
                  <a:pt x="78" y="75"/>
                </a:cubicBezTo>
                <a:cubicBezTo>
                  <a:pt x="81" y="76"/>
                  <a:pt x="78" y="74"/>
                  <a:pt x="79" y="75"/>
                </a:cubicBezTo>
                <a:cubicBezTo>
                  <a:pt x="79" y="75"/>
                  <a:pt x="80" y="76"/>
                  <a:pt x="80" y="76"/>
                </a:cubicBezTo>
                <a:cubicBezTo>
                  <a:pt x="79" y="76"/>
                  <a:pt x="79" y="75"/>
                  <a:pt x="78" y="75"/>
                </a:cubicBezTo>
                <a:cubicBezTo>
                  <a:pt x="77" y="74"/>
                  <a:pt x="78" y="74"/>
                  <a:pt x="78" y="73"/>
                </a:cubicBezTo>
                <a:cubicBezTo>
                  <a:pt x="81" y="75"/>
                  <a:pt x="79" y="72"/>
                  <a:pt x="81" y="74"/>
                </a:cubicBezTo>
                <a:cubicBezTo>
                  <a:pt x="81" y="74"/>
                  <a:pt x="81" y="74"/>
                  <a:pt x="82" y="75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4" y="75"/>
                  <a:pt x="83" y="75"/>
                </a:cubicBezTo>
                <a:cubicBezTo>
                  <a:pt x="82" y="75"/>
                  <a:pt x="81" y="73"/>
                  <a:pt x="80" y="72"/>
                </a:cubicBezTo>
                <a:cubicBezTo>
                  <a:pt x="81" y="73"/>
                  <a:pt x="80" y="72"/>
                  <a:pt x="79" y="71"/>
                </a:cubicBezTo>
                <a:cubicBezTo>
                  <a:pt x="82" y="73"/>
                  <a:pt x="78" y="70"/>
                  <a:pt x="81" y="72"/>
                </a:cubicBezTo>
                <a:cubicBezTo>
                  <a:pt x="80" y="71"/>
                  <a:pt x="80" y="72"/>
                  <a:pt x="81" y="73"/>
                </a:cubicBezTo>
                <a:cubicBezTo>
                  <a:pt x="82" y="73"/>
                  <a:pt x="81" y="72"/>
                  <a:pt x="80" y="70"/>
                </a:cubicBezTo>
                <a:cubicBezTo>
                  <a:pt x="81" y="71"/>
                  <a:pt x="82" y="72"/>
                  <a:pt x="82" y="72"/>
                </a:cubicBezTo>
                <a:cubicBezTo>
                  <a:pt x="80" y="70"/>
                  <a:pt x="81" y="70"/>
                  <a:pt x="82" y="69"/>
                </a:cubicBezTo>
                <a:cubicBezTo>
                  <a:pt x="81" y="69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79" y="68"/>
                  <a:pt x="81" y="69"/>
                </a:cubicBezTo>
                <a:cubicBezTo>
                  <a:pt x="80" y="68"/>
                  <a:pt x="84" y="70"/>
                  <a:pt x="83" y="69"/>
                </a:cubicBezTo>
                <a:cubicBezTo>
                  <a:pt x="81" y="69"/>
                  <a:pt x="82" y="68"/>
                  <a:pt x="82" y="68"/>
                </a:cubicBezTo>
                <a:cubicBezTo>
                  <a:pt x="82" y="68"/>
                  <a:pt x="81" y="68"/>
                  <a:pt x="81" y="68"/>
                </a:cubicBezTo>
                <a:cubicBezTo>
                  <a:pt x="82" y="68"/>
                  <a:pt x="83" y="69"/>
                  <a:pt x="84" y="68"/>
                </a:cubicBezTo>
                <a:cubicBezTo>
                  <a:pt x="83" y="72"/>
                  <a:pt x="85" y="69"/>
                  <a:pt x="85" y="70"/>
                </a:cubicBezTo>
                <a:cubicBezTo>
                  <a:pt x="86" y="69"/>
                  <a:pt x="86" y="68"/>
                  <a:pt x="86" y="68"/>
                </a:cubicBezTo>
                <a:cubicBezTo>
                  <a:pt x="87" y="68"/>
                  <a:pt x="86" y="69"/>
                  <a:pt x="87" y="69"/>
                </a:cubicBezTo>
                <a:cubicBezTo>
                  <a:pt x="87" y="70"/>
                  <a:pt x="86" y="71"/>
                  <a:pt x="87" y="72"/>
                </a:cubicBezTo>
                <a:cubicBezTo>
                  <a:pt x="87" y="71"/>
                  <a:pt x="87" y="72"/>
                  <a:pt x="87" y="71"/>
                </a:cubicBezTo>
                <a:cubicBezTo>
                  <a:pt x="86" y="72"/>
                  <a:pt x="87" y="68"/>
                  <a:pt x="88" y="68"/>
                </a:cubicBezTo>
                <a:cubicBezTo>
                  <a:pt x="87" y="70"/>
                  <a:pt x="88" y="71"/>
                  <a:pt x="87" y="72"/>
                </a:cubicBezTo>
                <a:cubicBezTo>
                  <a:pt x="88" y="71"/>
                  <a:pt x="88" y="73"/>
                  <a:pt x="88" y="72"/>
                </a:cubicBezTo>
                <a:cubicBezTo>
                  <a:pt x="88" y="70"/>
                  <a:pt x="90" y="70"/>
                  <a:pt x="89" y="71"/>
                </a:cubicBezTo>
                <a:cubicBezTo>
                  <a:pt x="89" y="73"/>
                  <a:pt x="89" y="70"/>
                  <a:pt x="89" y="72"/>
                </a:cubicBezTo>
                <a:cubicBezTo>
                  <a:pt x="89" y="73"/>
                  <a:pt x="90" y="71"/>
                  <a:pt x="91" y="69"/>
                </a:cubicBezTo>
                <a:cubicBezTo>
                  <a:pt x="89" y="71"/>
                  <a:pt x="90" y="68"/>
                  <a:pt x="88" y="70"/>
                </a:cubicBezTo>
                <a:cubicBezTo>
                  <a:pt x="89" y="68"/>
                  <a:pt x="88" y="70"/>
                  <a:pt x="88" y="70"/>
                </a:cubicBezTo>
                <a:cubicBezTo>
                  <a:pt x="89" y="68"/>
                  <a:pt x="87" y="70"/>
                  <a:pt x="88" y="68"/>
                </a:cubicBezTo>
                <a:cubicBezTo>
                  <a:pt x="91" y="69"/>
                  <a:pt x="97" y="67"/>
                  <a:pt x="99" y="71"/>
                </a:cubicBezTo>
                <a:cubicBezTo>
                  <a:pt x="101" y="69"/>
                  <a:pt x="100" y="72"/>
                  <a:pt x="102" y="70"/>
                </a:cubicBezTo>
                <a:cubicBezTo>
                  <a:pt x="101" y="71"/>
                  <a:pt x="102" y="71"/>
                  <a:pt x="101" y="72"/>
                </a:cubicBezTo>
                <a:cubicBezTo>
                  <a:pt x="101" y="72"/>
                  <a:pt x="101" y="71"/>
                  <a:pt x="101" y="72"/>
                </a:cubicBezTo>
                <a:cubicBezTo>
                  <a:pt x="102" y="73"/>
                  <a:pt x="101" y="74"/>
                  <a:pt x="101" y="76"/>
                </a:cubicBezTo>
                <a:cubicBezTo>
                  <a:pt x="102" y="75"/>
                  <a:pt x="101" y="74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2" y="74"/>
                  <a:pt x="103" y="74"/>
                  <a:pt x="105" y="72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73"/>
                  <a:pt x="105" y="73"/>
                  <a:pt x="104" y="74"/>
                </a:cubicBezTo>
                <a:cubicBezTo>
                  <a:pt x="105" y="74"/>
                  <a:pt x="105" y="71"/>
                  <a:pt x="105" y="71"/>
                </a:cubicBezTo>
                <a:cubicBezTo>
                  <a:pt x="106" y="72"/>
                  <a:pt x="105" y="74"/>
                  <a:pt x="105" y="75"/>
                </a:cubicBezTo>
                <a:cubicBezTo>
                  <a:pt x="105" y="74"/>
                  <a:pt x="106" y="72"/>
                  <a:pt x="106" y="72"/>
                </a:cubicBezTo>
                <a:cubicBezTo>
                  <a:pt x="106" y="74"/>
                  <a:pt x="106" y="75"/>
                  <a:pt x="106" y="76"/>
                </a:cubicBezTo>
                <a:cubicBezTo>
                  <a:pt x="107" y="74"/>
                  <a:pt x="106" y="78"/>
                  <a:pt x="107" y="76"/>
                </a:cubicBezTo>
                <a:cubicBezTo>
                  <a:pt x="108" y="79"/>
                  <a:pt x="109" y="72"/>
                  <a:pt x="110" y="74"/>
                </a:cubicBezTo>
                <a:cubicBezTo>
                  <a:pt x="109" y="76"/>
                  <a:pt x="110" y="73"/>
                  <a:pt x="109" y="75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10" y="76"/>
                  <a:pt x="110" y="76"/>
                  <a:pt x="111" y="77"/>
                </a:cubicBezTo>
                <a:cubicBezTo>
                  <a:pt x="111" y="75"/>
                  <a:pt x="112" y="78"/>
                  <a:pt x="113" y="74"/>
                </a:cubicBezTo>
                <a:cubicBezTo>
                  <a:pt x="113" y="74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5"/>
                  <a:pt x="113" y="75"/>
                  <a:pt x="113" y="76"/>
                </a:cubicBezTo>
                <a:cubicBezTo>
                  <a:pt x="114" y="76"/>
                  <a:pt x="114" y="78"/>
                  <a:pt x="114" y="77"/>
                </a:cubicBezTo>
                <a:cubicBezTo>
                  <a:pt x="114" y="76"/>
                  <a:pt x="114" y="76"/>
                  <a:pt x="115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74"/>
                  <a:pt x="114" y="75"/>
                  <a:pt x="114" y="76"/>
                </a:cubicBezTo>
                <a:cubicBezTo>
                  <a:pt x="114" y="75"/>
                  <a:pt x="114" y="74"/>
                  <a:pt x="114" y="74"/>
                </a:cubicBezTo>
                <a:cubicBezTo>
                  <a:pt x="115" y="76"/>
                  <a:pt x="116" y="72"/>
                  <a:pt x="116" y="76"/>
                </a:cubicBezTo>
                <a:cubicBezTo>
                  <a:pt x="116" y="73"/>
                  <a:pt x="117" y="72"/>
                  <a:pt x="116" y="72"/>
                </a:cubicBezTo>
                <a:cubicBezTo>
                  <a:pt x="116" y="74"/>
                  <a:pt x="117" y="71"/>
                  <a:pt x="116" y="73"/>
                </a:cubicBezTo>
                <a:cubicBezTo>
                  <a:pt x="116" y="73"/>
                  <a:pt x="116" y="73"/>
                  <a:pt x="116" y="74"/>
                </a:cubicBezTo>
                <a:cubicBezTo>
                  <a:pt x="116" y="73"/>
                  <a:pt x="116" y="72"/>
                  <a:pt x="116" y="72"/>
                </a:cubicBezTo>
                <a:cubicBezTo>
                  <a:pt x="117" y="70"/>
                  <a:pt x="118" y="71"/>
                  <a:pt x="119" y="71"/>
                </a:cubicBezTo>
                <a:cubicBezTo>
                  <a:pt x="118" y="75"/>
                  <a:pt x="120" y="72"/>
                  <a:pt x="120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7"/>
                </a:cubicBezTo>
                <a:cubicBezTo>
                  <a:pt x="119" y="77"/>
                  <a:pt x="119" y="77"/>
                  <a:pt x="120" y="76"/>
                </a:cubicBezTo>
                <a:cubicBezTo>
                  <a:pt x="118" y="75"/>
                  <a:pt x="121" y="74"/>
                  <a:pt x="120" y="72"/>
                </a:cubicBezTo>
                <a:cubicBezTo>
                  <a:pt x="121" y="74"/>
                  <a:pt x="121" y="73"/>
                  <a:pt x="122" y="71"/>
                </a:cubicBezTo>
                <a:cubicBezTo>
                  <a:pt x="121" y="75"/>
                  <a:pt x="123" y="71"/>
                  <a:pt x="122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2" y="75"/>
                  <a:pt x="123" y="74"/>
                  <a:pt x="124" y="72"/>
                </a:cubicBezTo>
                <a:cubicBezTo>
                  <a:pt x="123" y="74"/>
                  <a:pt x="123" y="74"/>
                  <a:pt x="123" y="75"/>
                </a:cubicBezTo>
                <a:cubicBezTo>
                  <a:pt x="124" y="73"/>
                  <a:pt x="125" y="74"/>
                  <a:pt x="126" y="74"/>
                </a:cubicBezTo>
                <a:cubicBezTo>
                  <a:pt x="127" y="73"/>
                  <a:pt x="127" y="71"/>
                  <a:pt x="127" y="71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72"/>
                  <a:pt x="127" y="71"/>
                  <a:pt x="127" y="73"/>
                </a:cubicBezTo>
                <a:cubicBezTo>
                  <a:pt x="127" y="72"/>
                  <a:pt x="127" y="76"/>
                  <a:pt x="127" y="75"/>
                </a:cubicBezTo>
                <a:cubicBezTo>
                  <a:pt x="127" y="73"/>
                  <a:pt x="128" y="74"/>
                  <a:pt x="128" y="75"/>
                </a:cubicBezTo>
                <a:cubicBezTo>
                  <a:pt x="129" y="73"/>
                  <a:pt x="128" y="72"/>
                  <a:pt x="129" y="72"/>
                </a:cubicBezTo>
                <a:cubicBezTo>
                  <a:pt x="128" y="75"/>
                  <a:pt x="129" y="72"/>
                  <a:pt x="129" y="72"/>
                </a:cubicBezTo>
                <a:cubicBezTo>
                  <a:pt x="129" y="73"/>
                  <a:pt x="129" y="74"/>
                  <a:pt x="129" y="74"/>
                </a:cubicBezTo>
                <a:cubicBezTo>
                  <a:pt x="129" y="72"/>
                  <a:pt x="130" y="74"/>
                  <a:pt x="130" y="74"/>
                </a:cubicBezTo>
                <a:cubicBezTo>
                  <a:pt x="130" y="72"/>
                  <a:pt x="130" y="74"/>
                  <a:pt x="131" y="72"/>
                </a:cubicBezTo>
                <a:cubicBezTo>
                  <a:pt x="131" y="72"/>
                  <a:pt x="131" y="71"/>
                  <a:pt x="131" y="71"/>
                </a:cubicBezTo>
                <a:cubicBezTo>
                  <a:pt x="131" y="72"/>
                  <a:pt x="130" y="76"/>
                  <a:pt x="131" y="76"/>
                </a:cubicBezTo>
                <a:cubicBezTo>
                  <a:pt x="131" y="75"/>
                  <a:pt x="131" y="76"/>
                  <a:pt x="132" y="75"/>
                </a:cubicBezTo>
                <a:cubicBezTo>
                  <a:pt x="131" y="76"/>
                  <a:pt x="131" y="77"/>
                  <a:pt x="131" y="77"/>
                </a:cubicBezTo>
                <a:cubicBezTo>
                  <a:pt x="132" y="77"/>
                  <a:pt x="132" y="77"/>
                  <a:pt x="133" y="76"/>
                </a:cubicBezTo>
                <a:cubicBezTo>
                  <a:pt x="134" y="77"/>
                  <a:pt x="134" y="78"/>
                  <a:pt x="135" y="78"/>
                </a:cubicBezTo>
                <a:cubicBezTo>
                  <a:pt x="135" y="75"/>
                  <a:pt x="137" y="81"/>
                  <a:pt x="138" y="77"/>
                </a:cubicBezTo>
                <a:cubicBezTo>
                  <a:pt x="139" y="77"/>
                  <a:pt x="138" y="79"/>
                  <a:pt x="139" y="80"/>
                </a:cubicBezTo>
                <a:cubicBezTo>
                  <a:pt x="139" y="79"/>
                  <a:pt x="139" y="78"/>
                  <a:pt x="139" y="78"/>
                </a:cubicBezTo>
                <a:cubicBezTo>
                  <a:pt x="139" y="81"/>
                  <a:pt x="140" y="76"/>
                  <a:pt x="140" y="79"/>
                </a:cubicBezTo>
                <a:cubicBezTo>
                  <a:pt x="140" y="77"/>
                  <a:pt x="141" y="79"/>
                  <a:pt x="141" y="76"/>
                </a:cubicBezTo>
                <a:cubicBezTo>
                  <a:pt x="141" y="76"/>
                  <a:pt x="141" y="76"/>
                  <a:pt x="142" y="76"/>
                </a:cubicBezTo>
                <a:cubicBezTo>
                  <a:pt x="141" y="77"/>
                  <a:pt x="141" y="78"/>
                  <a:pt x="141" y="78"/>
                </a:cubicBezTo>
                <a:cubicBezTo>
                  <a:pt x="141" y="76"/>
                  <a:pt x="141" y="80"/>
                  <a:pt x="142" y="78"/>
                </a:cubicBezTo>
                <a:cubicBezTo>
                  <a:pt x="141" y="78"/>
                  <a:pt x="142" y="75"/>
                  <a:pt x="142" y="75"/>
                </a:cubicBezTo>
                <a:cubicBezTo>
                  <a:pt x="141" y="79"/>
                  <a:pt x="142" y="75"/>
                  <a:pt x="143" y="75"/>
                </a:cubicBezTo>
                <a:cubicBezTo>
                  <a:pt x="142" y="77"/>
                  <a:pt x="143" y="77"/>
                  <a:pt x="142" y="79"/>
                </a:cubicBezTo>
                <a:cubicBezTo>
                  <a:pt x="143" y="78"/>
                  <a:pt x="143" y="79"/>
                  <a:pt x="143" y="78"/>
                </a:cubicBezTo>
                <a:cubicBezTo>
                  <a:pt x="143" y="79"/>
                  <a:pt x="143" y="80"/>
                  <a:pt x="143" y="80"/>
                </a:cubicBezTo>
                <a:cubicBezTo>
                  <a:pt x="143" y="79"/>
                  <a:pt x="143" y="80"/>
                  <a:pt x="143" y="80"/>
                </a:cubicBezTo>
                <a:cubicBezTo>
                  <a:pt x="144" y="77"/>
                  <a:pt x="144" y="77"/>
                  <a:pt x="145" y="76"/>
                </a:cubicBezTo>
                <a:cubicBezTo>
                  <a:pt x="145" y="76"/>
                  <a:pt x="145" y="77"/>
                  <a:pt x="145" y="77"/>
                </a:cubicBezTo>
                <a:cubicBezTo>
                  <a:pt x="145" y="77"/>
                  <a:pt x="145" y="76"/>
                  <a:pt x="145" y="77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4" y="78"/>
                  <a:pt x="144" y="79"/>
                </a:cubicBezTo>
                <a:cubicBezTo>
                  <a:pt x="144" y="79"/>
                  <a:pt x="144" y="79"/>
                  <a:pt x="144" y="80"/>
                </a:cubicBezTo>
                <a:cubicBezTo>
                  <a:pt x="144" y="79"/>
                  <a:pt x="144" y="81"/>
                  <a:pt x="144" y="79"/>
                </a:cubicBezTo>
                <a:cubicBezTo>
                  <a:pt x="146" y="78"/>
                  <a:pt x="144" y="81"/>
                  <a:pt x="145" y="81"/>
                </a:cubicBezTo>
                <a:cubicBezTo>
                  <a:pt x="145" y="80"/>
                  <a:pt x="146" y="77"/>
                  <a:pt x="146" y="77"/>
                </a:cubicBezTo>
                <a:cubicBezTo>
                  <a:pt x="146" y="78"/>
                  <a:pt x="147" y="78"/>
                  <a:pt x="147" y="77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78"/>
                  <a:pt x="148" y="78"/>
                  <a:pt x="147" y="80"/>
                </a:cubicBezTo>
                <a:cubicBezTo>
                  <a:pt x="147" y="79"/>
                  <a:pt x="146" y="82"/>
                  <a:pt x="146" y="78"/>
                </a:cubicBezTo>
                <a:cubicBezTo>
                  <a:pt x="146" y="80"/>
                  <a:pt x="145" y="80"/>
                  <a:pt x="145" y="81"/>
                </a:cubicBezTo>
                <a:cubicBezTo>
                  <a:pt x="145" y="81"/>
                  <a:pt x="146" y="81"/>
                  <a:pt x="145" y="82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6" y="82"/>
                  <a:pt x="146" y="81"/>
                  <a:pt x="147" y="80"/>
                </a:cubicBezTo>
                <a:cubicBezTo>
                  <a:pt x="146" y="83"/>
                  <a:pt x="148" y="81"/>
                  <a:pt x="149" y="81"/>
                </a:cubicBezTo>
                <a:cubicBezTo>
                  <a:pt x="148" y="80"/>
                  <a:pt x="150" y="80"/>
                  <a:pt x="149" y="79"/>
                </a:cubicBezTo>
                <a:cubicBezTo>
                  <a:pt x="149" y="81"/>
                  <a:pt x="149" y="78"/>
                  <a:pt x="149" y="78"/>
                </a:cubicBezTo>
                <a:cubicBezTo>
                  <a:pt x="152" y="77"/>
                  <a:pt x="154" y="79"/>
                  <a:pt x="158" y="79"/>
                </a:cubicBezTo>
                <a:cubicBezTo>
                  <a:pt x="159" y="82"/>
                  <a:pt x="158" y="85"/>
                  <a:pt x="159" y="86"/>
                </a:cubicBezTo>
                <a:cubicBezTo>
                  <a:pt x="162" y="84"/>
                  <a:pt x="163" y="86"/>
                  <a:pt x="165" y="83"/>
                </a:cubicBezTo>
                <a:cubicBezTo>
                  <a:pt x="165" y="84"/>
                  <a:pt x="165" y="85"/>
                  <a:pt x="165" y="85"/>
                </a:cubicBezTo>
                <a:cubicBezTo>
                  <a:pt x="165" y="84"/>
                  <a:pt x="165" y="85"/>
                  <a:pt x="166" y="85"/>
                </a:cubicBezTo>
                <a:cubicBezTo>
                  <a:pt x="166" y="82"/>
                  <a:pt x="167" y="87"/>
                  <a:pt x="167" y="85"/>
                </a:cubicBezTo>
                <a:cubicBezTo>
                  <a:pt x="167" y="85"/>
                  <a:pt x="167" y="84"/>
                  <a:pt x="167" y="83"/>
                </a:cubicBezTo>
                <a:cubicBezTo>
                  <a:pt x="167" y="84"/>
                  <a:pt x="167" y="83"/>
                  <a:pt x="167" y="83"/>
                </a:cubicBezTo>
                <a:cubicBezTo>
                  <a:pt x="167" y="85"/>
                  <a:pt x="167" y="84"/>
                  <a:pt x="168" y="84"/>
                </a:cubicBezTo>
                <a:cubicBezTo>
                  <a:pt x="168" y="84"/>
                  <a:pt x="168" y="85"/>
                  <a:pt x="168" y="85"/>
                </a:cubicBezTo>
                <a:cubicBezTo>
                  <a:pt x="168" y="82"/>
                  <a:pt x="168" y="83"/>
                  <a:pt x="168" y="82"/>
                </a:cubicBezTo>
                <a:cubicBezTo>
                  <a:pt x="168" y="82"/>
                  <a:pt x="169" y="81"/>
                  <a:pt x="169" y="80"/>
                </a:cubicBezTo>
                <a:cubicBezTo>
                  <a:pt x="169" y="81"/>
                  <a:pt x="169" y="81"/>
                  <a:pt x="169" y="82"/>
                </a:cubicBezTo>
                <a:cubicBezTo>
                  <a:pt x="169" y="82"/>
                  <a:pt x="169" y="80"/>
                  <a:pt x="170" y="81"/>
                </a:cubicBezTo>
                <a:cubicBezTo>
                  <a:pt x="169" y="82"/>
                  <a:pt x="170" y="82"/>
                  <a:pt x="170" y="83"/>
                </a:cubicBezTo>
                <a:cubicBezTo>
                  <a:pt x="170" y="82"/>
                  <a:pt x="170" y="84"/>
                  <a:pt x="170" y="85"/>
                </a:cubicBezTo>
                <a:cubicBezTo>
                  <a:pt x="170" y="85"/>
                  <a:pt x="170" y="87"/>
                  <a:pt x="171" y="86"/>
                </a:cubicBezTo>
                <a:cubicBezTo>
                  <a:pt x="170" y="85"/>
                  <a:pt x="170" y="83"/>
                  <a:pt x="171" y="81"/>
                </a:cubicBezTo>
                <a:cubicBezTo>
                  <a:pt x="171" y="83"/>
                  <a:pt x="171" y="82"/>
                  <a:pt x="170" y="84"/>
                </a:cubicBezTo>
                <a:cubicBezTo>
                  <a:pt x="171" y="85"/>
                  <a:pt x="171" y="85"/>
                  <a:pt x="171" y="87"/>
                </a:cubicBezTo>
                <a:cubicBezTo>
                  <a:pt x="171" y="83"/>
                  <a:pt x="171" y="86"/>
                  <a:pt x="172" y="85"/>
                </a:cubicBezTo>
                <a:cubicBezTo>
                  <a:pt x="172" y="84"/>
                  <a:pt x="172" y="83"/>
                  <a:pt x="172" y="82"/>
                </a:cubicBezTo>
                <a:cubicBezTo>
                  <a:pt x="172" y="85"/>
                  <a:pt x="173" y="85"/>
                  <a:pt x="173" y="85"/>
                </a:cubicBezTo>
                <a:cubicBezTo>
                  <a:pt x="172" y="87"/>
                  <a:pt x="173" y="87"/>
                  <a:pt x="172" y="89"/>
                </a:cubicBezTo>
                <a:cubicBezTo>
                  <a:pt x="173" y="89"/>
                  <a:pt x="173" y="89"/>
                  <a:pt x="173" y="87"/>
                </a:cubicBezTo>
                <a:cubicBezTo>
                  <a:pt x="173" y="87"/>
                  <a:pt x="173" y="88"/>
                  <a:pt x="173" y="87"/>
                </a:cubicBezTo>
                <a:cubicBezTo>
                  <a:pt x="173" y="86"/>
                  <a:pt x="174" y="88"/>
                  <a:pt x="173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4" y="86"/>
                  <a:pt x="175" y="89"/>
                  <a:pt x="176" y="87"/>
                </a:cubicBezTo>
                <a:cubicBezTo>
                  <a:pt x="175" y="90"/>
                  <a:pt x="176" y="87"/>
                  <a:pt x="176" y="87"/>
                </a:cubicBezTo>
                <a:cubicBezTo>
                  <a:pt x="176" y="88"/>
                  <a:pt x="176" y="88"/>
                  <a:pt x="176" y="90"/>
                </a:cubicBezTo>
                <a:cubicBezTo>
                  <a:pt x="176" y="89"/>
                  <a:pt x="177" y="89"/>
                  <a:pt x="177" y="88"/>
                </a:cubicBezTo>
                <a:cubicBezTo>
                  <a:pt x="177" y="86"/>
                  <a:pt x="177" y="88"/>
                  <a:pt x="177" y="87"/>
                </a:cubicBezTo>
                <a:cubicBezTo>
                  <a:pt x="177" y="86"/>
                  <a:pt x="177" y="86"/>
                  <a:pt x="178" y="86"/>
                </a:cubicBezTo>
                <a:cubicBezTo>
                  <a:pt x="178" y="88"/>
                  <a:pt x="177" y="91"/>
                  <a:pt x="177" y="89"/>
                </a:cubicBezTo>
                <a:cubicBezTo>
                  <a:pt x="178" y="89"/>
                  <a:pt x="177" y="85"/>
                  <a:pt x="178" y="86"/>
                </a:cubicBezTo>
                <a:cubicBezTo>
                  <a:pt x="178" y="86"/>
                  <a:pt x="178" y="87"/>
                  <a:pt x="178" y="88"/>
                </a:cubicBezTo>
                <a:cubicBezTo>
                  <a:pt x="178" y="88"/>
                  <a:pt x="178" y="88"/>
                  <a:pt x="178" y="89"/>
                </a:cubicBezTo>
                <a:cubicBezTo>
                  <a:pt x="179" y="89"/>
                  <a:pt x="179" y="87"/>
                  <a:pt x="179" y="89"/>
                </a:cubicBezTo>
                <a:cubicBezTo>
                  <a:pt x="180" y="88"/>
                  <a:pt x="180" y="84"/>
                  <a:pt x="180" y="84"/>
                </a:cubicBezTo>
                <a:cubicBezTo>
                  <a:pt x="181" y="84"/>
                  <a:pt x="181" y="85"/>
                  <a:pt x="181" y="85"/>
                </a:cubicBezTo>
                <a:cubicBezTo>
                  <a:pt x="180" y="87"/>
                  <a:pt x="180" y="84"/>
                  <a:pt x="180" y="86"/>
                </a:cubicBezTo>
                <a:cubicBezTo>
                  <a:pt x="180" y="86"/>
                  <a:pt x="180" y="87"/>
                  <a:pt x="180" y="87"/>
                </a:cubicBezTo>
                <a:cubicBezTo>
                  <a:pt x="181" y="87"/>
                  <a:pt x="180" y="87"/>
                  <a:pt x="181" y="88"/>
                </a:cubicBezTo>
                <a:cubicBezTo>
                  <a:pt x="181" y="87"/>
                  <a:pt x="181" y="87"/>
                  <a:pt x="181" y="86"/>
                </a:cubicBezTo>
                <a:cubicBezTo>
                  <a:pt x="181" y="87"/>
                  <a:pt x="181" y="88"/>
                  <a:pt x="181" y="88"/>
                </a:cubicBezTo>
                <a:cubicBezTo>
                  <a:pt x="182" y="88"/>
                  <a:pt x="182" y="87"/>
                  <a:pt x="182" y="89"/>
                </a:cubicBezTo>
                <a:cubicBezTo>
                  <a:pt x="183" y="86"/>
                  <a:pt x="184" y="89"/>
                  <a:pt x="185" y="86"/>
                </a:cubicBezTo>
                <a:cubicBezTo>
                  <a:pt x="185" y="86"/>
                  <a:pt x="185" y="86"/>
                  <a:pt x="185" y="85"/>
                </a:cubicBezTo>
                <a:cubicBezTo>
                  <a:pt x="185" y="84"/>
                  <a:pt x="185" y="84"/>
                  <a:pt x="186" y="83"/>
                </a:cubicBezTo>
                <a:cubicBezTo>
                  <a:pt x="186" y="84"/>
                  <a:pt x="185" y="86"/>
                  <a:pt x="186" y="87"/>
                </a:cubicBezTo>
                <a:cubicBezTo>
                  <a:pt x="186" y="84"/>
                  <a:pt x="186" y="86"/>
                  <a:pt x="186" y="87"/>
                </a:cubicBezTo>
                <a:cubicBezTo>
                  <a:pt x="187" y="86"/>
                  <a:pt x="187" y="86"/>
                  <a:pt x="188" y="84"/>
                </a:cubicBezTo>
                <a:cubicBezTo>
                  <a:pt x="188" y="87"/>
                  <a:pt x="190" y="85"/>
                  <a:pt x="189" y="91"/>
                </a:cubicBezTo>
                <a:cubicBezTo>
                  <a:pt x="191" y="91"/>
                  <a:pt x="192" y="87"/>
                  <a:pt x="193" y="89"/>
                </a:cubicBezTo>
                <a:cubicBezTo>
                  <a:pt x="194" y="87"/>
                  <a:pt x="193" y="89"/>
                  <a:pt x="194" y="89"/>
                </a:cubicBezTo>
                <a:cubicBezTo>
                  <a:pt x="194" y="89"/>
                  <a:pt x="194" y="88"/>
                  <a:pt x="194" y="88"/>
                </a:cubicBezTo>
                <a:cubicBezTo>
                  <a:pt x="194" y="88"/>
                  <a:pt x="194" y="89"/>
                  <a:pt x="195" y="90"/>
                </a:cubicBezTo>
                <a:cubicBezTo>
                  <a:pt x="195" y="88"/>
                  <a:pt x="198" y="88"/>
                  <a:pt x="198" y="89"/>
                </a:cubicBezTo>
                <a:cubicBezTo>
                  <a:pt x="198" y="89"/>
                  <a:pt x="198" y="88"/>
                  <a:pt x="199" y="88"/>
                </a:cubicBezTo>
                <a:cubicBezTo>
                  <a:pt x="199" y="90"/>
                  <a:pt x="201" y="86"/>
                  <a:pt x="201" y="89"/>
                </a:cubicBezTo>
                <a:cubicBezTo>
                  <a:pt x="203" y="87"/>
                  <a:pt x="203" y="86"/>
                  <a:pt x="204" y="85"/>
                </a:cubicBezTo>
                <a:cubicBezTo>
                  <a:pt x="203" y="87"/>
                  <a:pt x="204" y="86"/>
                  <a:pt x="203" y="88"/>
                </a:cubicBezTo>
                <a:cubicBezTo>
                  <a:pt x="204" y="87"/>
                  <a:pt x="205" y="89"/>
                  <a:pt x="206" y="87"/>
                </a:cubicBezTo>
                <a:cubicBezTo>
                  <a:pt x="206" y="88"/>
                  <a:pt x="206" y="90"/>
                  <a:pt x="206" y="90"/>
                </a:cubicBezTo>
                <a:cubicBezTo>
                  <a:pt x="208" y="85"/>
                  <a:pt x="209" y="92"/>
                  <a:pt x="211" y="86"/>
                </a:cubicBezTo>
                <a:cubicBezTo>
                  <a:pt x="211" y="87"/>
                  <a:pt x="210" y="89"/>
                  <a:pt x="210" y="89"/>
                </a:cubicBezTo>
                <a:cubicBezTo>
                  <a:pt x="211" y="89"/>
                  <a:pt x="211" y="88"/>
                  <a:pt x="212" y="87"/>
                </a:cubicBezTo>
                <a:cubicBezTo>
                  <a:pt x="212" y="87"/>
                  <a:pt x="212" y="87"/>
                  <a:pt x="212" y="86"/>
                </a:cubicBezTo>
                <a:cubicBezTo>
                  <a:pt x="212" y="87"/>
                  <a:pt x="214" y="88"/>
                  <a:pt x="212" y="87"/>
                </a:cubicBezTo>
                <a:cubicBezTo>
                  <a:pt x="212" y="87"/>
                  <a:pt x="214" y="88"/>
                  <a:pt x="214" y="88"/>
                </a:cubicBezTo>
                <a:cubicBezTo>
                  <a:pt x="212" y="88"/>
                  <a:pt x="211" y="89"/>
                  <a:pt x="213" y="89"/>
                </a:cubicBezTo>
                <a:cubicBezTo>
                  <a:pt x="214" y="90"/>
                  <a:pt x="210" y="89"/>
                  <a:pt x="213" y="90"/>
                </a:cubicBezTo>
                <a:cubicBezTo>
                  <a:pt x="213" y="89"/>
                  <a:pt x="214" y="90"/>
                  <a:pt x="214" y="90"/>
                </a:cubicBezTo>
                <a:cubicBezTo>
                  <a:pt x="214" y="90"/>
                  <a:pt x="216" y="91"/>
                  <a:pt x="215" y="91"/>
                </a:cubicBezTo>
                <a:cubicBezTo>
                  <a:pt x="214" y="90"/>
                  <a:pt x="213" y="90"/>
                  <a:pt x="211" y="89"/>
                </a:cubicBezTo>
                <a:cubicBezTo>
                  <a:pt x="213" y="90"/>
                  <a:pt x="212" y="90"/>
                  <a:pt x="214" y="91"/>
                </a:cubicBezTo>
                <a:cubicBezTo>
                  <a:pt x="212" y="91"/>
                  <a:pt x="212" y="91"/>
                  <a:pt x="211" y="91"/>
                </a:cubicBezTo>
                <a:cubicBezTo>
                  <a:pt x="212" y="92"/>
                  <a:pt x="212" y="92"/>
                  <a:pt x="213" y="92"/>
                </a:cubicBezTo>
                <a:cubicBezTo>
                  <a:pt x="213" y="92"/>
                  <a:pt x="211" y="92"/>
                  <a:pt x="211" y="91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13" y="93"/>
                  <a:pt x="210" y="92"/>
                  <a:pt x="212" y="92"/>
                </a:cubicBezTo>
                <a:cubicBezTo>
                  <a:pt x="212" y="93"/>
                  <a:pt x="209" y="92"/>
                  <a:pt x="212" y="93"/>
                </a:cubicBezTo>
                <a:cubicBezTo>
                  <a:pt x="210" y="93"/>
                  <a:pt x="211" y="94"/>
                  <a:pt x="212" y="96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11" y="95"/>
                  <a:pt x="211" y="95"/>
                  <a:pt x="211" y="96"/>
                </a:cubicBezTo>
                <a:cubicBezTo>
                  <a:pt x="211" y="95"/>
                  <a:pt x="211" y="96"/>
                  <a:pt x="210" y="95"/>
                </a:cubicBezTo>
                <a:cubicBezTo>
                  <a:pt x="210" y="96"/>
                  <a:pt x="210" y="96"/>
                  <a:pt x="211" y="97"/>
                </a:cubicBezTo>
                <a:cubicBezTo>
                  <a:pt x="209" y="96"/>
                  <a:pt x="211" y="97"/>
                  <a:pt x="212" y="98"/>
                </a:cubicBezTo>
                <a:cubicBezTo>
                  <a:pt x="209" y="97"/>
                  <a:pt x="211" y="98"/>
                  <a:pt x="211" y="98"/>
                </a:cubicBezTo>
                <a:cubicBezTo>
                  <a:pt x="209" y="98"/>
                  <a:pt x="211" y="99"/>
                  <a:pt x="209" y="98"/>
                </a:cubicBezTo>
                <a:cubicBezTo>
                  <a:pt x="212" y="99"/>
                  <a:pt x="209" y="98"/>
                  <a:pt x="209" y="99"/>
                </a:cubicBezTo>
                <a:cubicBezTo>
                  <a:pt x="210" y="99"/>
                  <a:pt x="212" y="100"/>
                  <a:pt x="209" y="99"/>
                </a:cubicBezTo>
                <a:cubicBezTo>
                  <a:pt x="209" y="100"/>
                  <a:pt x="208" y="100"/>
                  <a:pt x="211" y="101"/>
                </a:cubicBezTo>
                <a:cubicBezTo>
                  <a:pt x="207" y="100"/>
                  <a:pt x="211" y="102"/>
                  <a:pt x="209" y="101"/>
                </a:cubicBezTo>
                <a:cubicBezTo>
                  <a:pt x="212" y="102"/>
                  <a:pt x="210" y="102"/>
                  <a:pt x="209" y="103"/>
                </a:cubicBezTo>
                <a:cubicBezTo>
                  <a:pt x="211" y="103"/>
                  <a:pt x="211" y="103"/>
                  <a:pt x="211" y="104"/>
                </a:cubicBezTo>
                <a:cubicBezTo>
                  <a:pt x="211" y="103"/>
                  <a:pt x="211" y="103"/>
                  <a:pt x="210" y="103"/>
                </a:cubicBezTo>
                <a:cubicBezTo>
                  <a:pt x="209" y="105"/>
                  <a:pt x="212" y="107"/>
                  <a:pt x="213" y="108"/>
                </a:cubicBezTo>
                <a:cubicBezTo>
                  <a:pt x="215" y="109"/>
                  <a:pt x="218" y="109"/>
                  <a:pt x="218" y="109"/>
                </a:cubicBezTo>
                <a:cubicBezTo>
                  <a:pt x="215" y="108"/>
                  <a:pt x="218" y="108"/>
                  <a:pt x="217" y="107"/>
                </a:cubicBezTo>
                <a:cubicBezTo>
                  <a:pt x="221" y="108"/>
                  <a:pt x="217" y="106"/>
                  <a:pt x="219" y="106"/>
                </a:cubicBezTo>
                <a:cubicBezTo>
                  <a:pt x="217" y="106"/>
                  <a:pt x="216" y="105"/>
                  <a:pt x="216" y="105"/>
                </a:cubicBezTo>
                <a:cubicBezTo>
                  <a:pt x="216" y="105"/>
                  <a:pt x="217" y="105"/>
                  <a:pt x="218" y="105"/>
                </a:cubicBezTo>
                <a:cubicBezTo>
                  <a:pt x="218" y="106"/>
                  <a:pt x="219" y="106"/>
                  <a:pt x="220" y="106"/>
                </a:cubicBezTo>
                <a:cubicBezTo>
                  <a:pt x="219" y="105"/>
                  <a:pt x="220" y="105"/>
                  <a:pt x="219" y="105"/>
                </a:cubicBezTo>
                <a:cubicBezTo>
                  <a:pt x="220" y="106"/>
                  <a:pt x="216" y="105"/>
                  <a:pt x="216" y="104"/>
                </a:cubicBezTo>
                <a:cubicBezTo>
                  <a:pt x="218" y="105"/>
                  <a:pt x="219" y="105"/>
                  <a:pt x="220" y="105"/>
                </a:cubicBezTo>
                <a:cubicBezTo>
                  <a:pt x="219" y="105"/>
                  <a:pt x="221" y="105"/>
                  <a:pt x="220" y="105"/>
                </a:cubicBezTo>
                <a:cubicBezTo>
                  <a:pt x="218" y="104"/>
                  <a:pt x="218" y="104"/>
                  <a:pt x="219" y="104"/>
                </a:cubicBezTo>
                <a:cubicBezTo>
                  <a:pt x="221" y="105"/>
                  <a:pt x="218" y="104"/>
                  <a:pt x="220" y="105"/>
                </a:cubicBezTo>
                <a:cubicBezTo>
                  <a:pt x="221" y="104"/>
                  <a:pt x="219" y="104"/>
                  <a:pt x="217" y="103"/>
                </a:cubicBezTo>
                <a:cubicBezTo>
                  <a:pt x="219" y="104"/>
                  <a:pt x="216" y="103"/>
                  <a:pt x="218" y="105"/>
                </a:cubicBezTo>
                <a:cubicBezTo>
                  <a:pt x="216" y="104"/>
                  <a:pt x="218" y="105"/>
                  <a:pt x="218" y="105"/>
                </a:cubicBezTo>
                <a:cubicBezTo>
                  <a:pt x="216" y="104"/>
                  <a:pt x="218" y="105"/>
                  <a:pt x="216" y="104"/>
                </a:cubicBezTo>
                <a:cubicBezTo>
                  <a:pt x="217" y="103"/>
                  <a:pt x="215" y="99"/>
                  <a:pt x="219" y="99"/>
                </a:cubicBezTo>
                <a:cubicBezTo>
                  <a:pt x="216" y="98"/>
                  <a:pt x="219" y="98"/>
                  <a:pt x="217" y="97"/>
                </a:cubicBezTo>
                <a:cubicBezTo>
                  <a:pt x="218" y="98"/>
                  <a:pt x="219" y="97"/>
                  <a:pt x="220" y="98"/>
                </a:cubicBezTo>
                <a:cubicBezTo>
                  <a:pt x="220" y="98"/>
                  <a:pt x="219" y="98"/>
                  <a:pt x="220" y="98"/>
                </a:cubicBezTo>
                <a:cubicBezTo>
                  <a:pt x="220" y="98"/>
                  <a:pt x="221" y="98"/>
                  <a:pt x="223" y="98"/>
                </a:cubicBezTo>
                <a:cubicBezTo>
                  <a:pt x="222" y="98"/>
                  <a:pt x="221" y="98"/>
                  <a:pt x="220" y="98"/>
                </a:cubicBezTo>
                <a:cubicBezTo>
                  <a:pt x="220" y="98"/>
                  <a:pt x="220" y="98"/>
                  <a:pt x="220" y="97"/>
                </a:cubicBezTo>
                <a:cubicBezTo>
                  <a:pt x="221" y="98"/>
                  <a:pt x="221" y="97"/>
                  <a:pt x="219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0" y="96"/>
                  <a:pt x="220" y="96"/>
                  <a:pt x="221" y="96"/>
                </a:cubicBezTo>
                <a:cubicBezTo>
                  <a:pt x="221" y="96"/>
                  <a:pt x="218" y="95"/>
                  <a:pt x="218" y="95"/>
                </a:cubicBezTo>
                <a:cubicBezTo>
                  <a:pt x="219" y="95"/>
                  <a:pt x="221" y="96"/>
                  <a:pt x="221" y="96"/>
                </a:cubicBezTo>
                <a:cubicBezTo>
                  <a:pt x="221" y="96"/>
                  <a:pt x="219" y="95"/>
                  <a:pt x="218" y="95"/>
                </a:cubicBezTo>
                <a:cubicBezTo>
                  <a:pt x="221" y="96"/>
                  <a:pt x="222" y="96"/>
                  <a:pt x="223" y="96"/>
                </a:cubicBezTo>
                <a:cubicBezTo>
                  <a:pt x="221" y="95"/>
                  <a:pt x="225" y="96"/>
                  <a:pt x="222" y="95"/>
                </a:cubicBezTo>
                <a:cubicBezTo>
                  <a:pt x="226" y="96"/>
                  <a:pt x="218" y="93"/>
                  <a:pt x="220" y="93"/>
                </a:cubicBezTo>
                <a:cubicBezTo>
                  <a:pt x="223" y="94"/>
                  <a:pt x="220" y="93"/>
                  <a:pt x="221" y="94"/>
                </a:cubicBezTo>
                <a:cubicBezTo>
                  <a:pt x="222" y="94"/>
                  <a:pt x="222" y="94"/>
                  <a:pt x="221" y="93"/>
                </a:cubicBezTo>
                <a:cubicBezTo>
                  <a:pt x="222" y="93"/>
                  <a:pt x="223" y="94"/>
                  <a:pt x="223" y="93"/>
                </a:cubicBezTo>
                <a:cubicBezTo>
                  <a:pt x="221" y="93"/>
                  <a:pt x="224" y="93"/>
                  <a:pt x="221" y="92"/>
                </a:cubicBezTo>
                <a:cubicBezTo>
                  <a:pt x="221" y="92"/>
                  <a:pt x="222" y="92"/>
                  <a:pt x="221" y="92"/>
                </a:cubicBezTo>
                <a:cubicBezTo>
                  <a:pt x="221" y="92"/>
                  <a:pt x="220" y="91"/>
                  <a:pt x="220" y="91"/>
                </a:cubicBezTo>
                <a:cubicBezTo>
                  <a:pt x="221" y="92"/>
                  <a:pt x="221" y="92"/>
                  <a:pt x="223" y="92"/>
                </a:cubicBezTo>
                <a:cubicBezTo>
                  <a:pt x="222" y="92"/>
                  <a:pt x="224" y="92"/>
                  <a:pt x="223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1" y="91"/>
                </a:cubicBezTo>
                <a:cubicBezTo>
                  <a:pt x="221" y="91"/>
                  <a:pt x="222" y="91"/>
                  <a:pt x="222" y="92"/>
                </a:cubicBezTo>
                <a:cubicBezTo>
                  <a:pt x="221" y="91"/>
                  <a:pt x="220" y="91"/>
                  <a:pt x="220" y="91"/>
                </a:cubicBezTo>
                <a:cubicBezTo>
                  <a:pt x="222" y="91"/>
                  <a:pt x="218" y="89"/>
                  <a:pt x="222" y="90"/>
                </a:cubicBezTo>
                <a:cubicBezTo>
                  <a:pt x="219" y="90"/>
                  <a:pt x="219" y="89"/>
                  <a:pt x="218" y="89"/>
                </a:cubicBezTo>
                <a:cubicBezTo>
                  <a:pt x="221" y="90"/>
                  <a:pt x="218" y="89"/>
                  <a:pt x="219" y="90"/>
                </a:cubicBezTo>
                <a:cubicBezTo>
                  <a:pt x="219" y="90"/>
                  <a:pt x="220" y="90"/>
                  <a:pt x="220" y="90"/>
                </a:cubicBezTo>
                <a:cubicBezTo>
                  <a:pt x="219" y="90"/>
                  <a:pt x="219" y="90"/>
                  <a:pt x="218" y="90"/>
                </a:cubicBezTo>
                <a:cubicBezTo>
                  <a:pt x="217" y="89"/>
                  <a:pt x="217" y="88"/>
                  <a:pt x="217" y="88"/>
                </a:cubicBezTo>
                <a:cubicBezTo>
                  <a:pt x="221" y="89"/>
                  <a:pt x="218" y="87"/>
                  <a:pt x="220" y="88"/>
                </a:cubicBezTo>
                <a:cubicBezTo>
                  <a:pt x="221" y="88"/>
                  <a:pt x="221" y="88"/>
                  <a:pt x="222" y="89"/>
                </a:cubicBezTo>
                <a:cubicBezTo>
                  <a:pt x="222" y="89"/>
                  <a:pt x="222" y="89"/>
                  <a:pt x="223" y="89"/>
                </a:cubicBezTo>
                <a:cubicBezTo>
                  <a:pt x="223" y="89"/>
                  <a:pt x="223" y="89"/>
                  <a:pt x="222" y="88"/>
                </a:cubicBezTo>
                <a:cubicBezTo>
                  <a:pt x="222" y="89"/>
                  <a:pt x="220" y="87"/>
                  <a:pt x="219" y="87"/>
                </a:cubicBezTo>
                <a:cubicBezTo>
                  <a:pt x="221" y="87"/>
                  <a:pt x="219" y="87"/>
                  <a:pt x="218" y="86"/>
                </a:cubicBezTo>
                <a:cubicBezTo>
                  <a:pt x="221" y="87"/>
                  <a:pt x="217" y="85"/>
                  <a:pt x="220" y="86"/>
                </a:cubicBezTo>
                <a:cubicBezTo>
                  <a:pt x="219" y="86"/>
                  <a:pt x="219" y="87"/>
                  <a:pt x="220" y="87"/>
                </a:cubicBezTo>
                <a:cubicBezTo>
                  <a:pt x="222" y="87"/>
                  <a:pt x="220" y="86"/>
                  <a:pt x="218" y="85"/>
                </a:cubicBezTo>
                <a:cubicBezTo>
                  <a:pt x="220" y="86"/>
                  <a:pt x="220" y="86"/>
                  <a:pt x="221" y="86"/>
                </a:cubicBezTo>
                <a:cubicBezTo>
                  <a:pt x="219" y="85"/>
                  <a:pt x="220" y="85"/>
                  <a:pt x="220" y="84"/>
                </a:cubicBezTo>
                <a:cubicBezTo>
                  <a:pt x="219" y="84"/>
                  <a:pt x="217" y="83"/>
                  <a:pt x="217" y="83"/>
                </a:cubicBezTo>
                <a:cubicBezTo>
                  <a:pt x="218" y="83"/>
                  <a:pt x="218" y="83"/>
                  <a:pt x="218" y="83"/>
                </a:cubicBezTo>
                <a:cubicBezTo>
                  <a:pt x="218" y="84"/>
                  <a:pt x="217" y="83"/>
                  <a:pt x="219" y="84"/>
                </a:cubicBezTo>
                <a:cubicBezTo>
                  <a:pt x="218" y="83"/>
                  <a:pt x="222" y="84"/>
                  <a:pt x="221" y="84"/>
                </a:cubicBezTo>
                <a:cubicBezTo>
                  <a:pt x="219" y="84"/>
                  <a:pt x="220" y="83"/>
                  <a:pt x="220" y="83"/>
                </a:cubicBezTo>
                <a:cubicBezTo>
                  <a:pt x="219" y="83"/>
                  <a:pt x="218" y="83"/>
                  <a:pt x="218" y="83"/>
                </a:cubicBezTo>
                <a:cubicBezTo>
                  <a:pt x="221" y="83"/>
                  <a:pt x="218" y="83"/>
                  <a:pt x="218" y="82"/>
                </a:cubicBezTo>
                <a:cubicBezTo>
                  <a:pt x="219" y="83"/>
                  <a:pt x="219" y="83"/>
                  <a:pt x="220" y="83"/>
                </a:cubicBezTo>
                <a:cubicBezTo>
                  <a:pt x="218" y="82"/>
                  <a:pt x="220" y="82"/>
                  <a:pt x="220" y="82"/>
                </a:cubicBezTo>
                <a:cubicBezTo>
                  <a:pt x="218" y="82"/>
                  <a:pt x="220" y="82"/>
                  <a:pt x="218" y="82"/>
                </a:cubicBezTo>
                <a:cubicBezTo>
                  <a:pt x="218" y="82"/>
                  <a:pt x="217" y="81"/>
                  <a:pt x="217" y="81"/>
                </a:cubicBezTo>
                <a:cubicBezTo>
                  <a:pt x="218" y="81"/>
                  <a:pt x="221" y="83"/>
                  <a:pt x="221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2" y="82"/>
                  <a:pt x="222" y="82"/>
                  <a:pt x="223" y="82"/>
                </a:cubicBezTo>
                <a:cubicBezTo>
                  <a:pt x="222" y="82"/>
                  <a:pt x="222" y="81"/>
                  <a:pt x="221" y="81"/>
                </a:cubicBezTo>
                <a:cubicBezTo>
                  <a:pt x="223" y="81"/>
                  <a:pt x="223" y="81"/>
                  <a:pt x="223" y="80"/>
                </a:cubicBezTo>
                <a:cubicBezTo>
                  <a:pt x="220" y="79"/>
                  <a:pt x="226" y="79"/>
                  <a:pt x="222" y="78"/>
                </a:cubicBezTo>
                <a:cubicBezTo>
                  <a:pt x="223" y="78"/>
                  <a:pt x="224" y="79"/>
                  <a:pt x="225" y="79"/>
                </a:cubicBezTo>
                <a:cubicBezTo>
                  <a:pt x="224" y="78"/>
                  <a:pt x="223" y="78"/>
                  <a:pt x="223" y="78"/>
                </a:cubicBezTo>
                <a:cubicBezTo>
                  <a:pt x="226" y="79"/>
                  <a:pt x="222" y="77"/>
                  <a:pt x="225" y="78"/>
                </a:cubicBezTo>
                <a:cubicBezTo>
                  <a:pt x="222" y="77"/>
                  <a:pt x="224" y="77"/>
                  <a:pt x="221" y="77"/>
                </a:cubicBezTo>
                <a:cubicBezTo>
                  <a:pt x="221" y="76"/>
                  <a:pt x="222" y="77"/>
                  <a:pt x="221" y="76"/>
                </a:cubicBezTo>
                <a:cubicBezTo>
                  <a:pt x="222" y="77"/>
                  <a:pt x="223" y="77"/>
                  <a:pt x="223" y="77"/>
                </a:cubicBezTo>
                <a:cubicBezTo>
                  <a:pt x="221" y="76"/>
                  <a:pt x="225" y="77"/>
                  <a:pt x="223" y="77"/>
                </a:cubicBezTo>
                <a:cubicBezTo>
                  <a:pt x="223" y="77"/>
                  <a:pt x="220" y="76"/>
                  <a:pt x="220" y="76"/>
                </a:cubicBezTo>
                <a:cubicBezTo>
                  <a:pt x="224" y="77"/>
                  <a:pt x="221" y="76"/>
                  <a:pt x="221" y="76"/>
                </a:cubicBezTo>
                <a:cubicBezTo>
                  <a:pt x="222" y="76"/>
                  <a:pt x="222" y="76"/>
                  <a:pt x="224" y="76"/>
                </a:cubicBezTo>
                <a:cubicBezTo>
                  <a:pt x="223" y="76"/>
                  <a:pt x="224" y="76"/>
                  <a:pt x="223" y="76"/>
                </a:cubicBezTo>
                <a:cubicBezTo>
                  <a:pt x="224" y="76"/>
                  <a:pt x="225" y="76"/>
                  <a:pt x="225" y="76"/>
                </a:cubicBezTo>
                <a:cubicBezTo>
                  <a:pt x="224" y="76"/>
                  <a:pt x="225" y="76"/>
                  <a:pt x="225" y="76"/>
                </a:cubicBezTo>
                <a:cubicBezTo>
                  <a:pt x="222" y="75"/>
                  <a:pt x="222" y="75"/>
                  <a:pt x="221" y="74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222" y="75"/>
                  <a:pt x="221" y="74"/>
                  <a:pt x="222" y="75"/>
                </a:cubicBezTo>
                <a:cubicBezTo>
                  <a:pt x="223" y="75"/>
                  <a:pt x="223" y="75"/>
                  <a:pt x="223" y="75"/>
                </a:cubicBezTo>
                <a:cubicBezTo>
                  <a:pt x="222" y="75"/>
                  <a:pt x="223" y="75"/>
                  <a:pt x="224" y="76"/>
                </a:cubicBezTo>
                <a:cubicBezTo>
                  <a:pt x="224" y="75"/>
                  <a:pt x="224" y="76"/>
                  <a:pt x="225" y="76"/>
                </a:cubicBezTo>
                <a:cubicBezTo>
                  <a:pt x="224" y="75"/>
                  <a:pt x="226" y="76"/>
                  <a:pt x="224" y="75"/>
                </a:cubicBezTo>
                <a:cubicBezTo>
                  <a:pt x="223" y="74"/>
                  <a:pt x="226" y="76"/>
                  <a:pt x="226" y="75"/>
                </a:cubicBezTo>
                <a:cubicBezTo>
                  <a:pt x="225" y="75"/>
                  <a:pt x="222" y="74"/>
                  <a:pt x="222" y="74"/>
                </a:cubicBezTo>
                <a:cubicBezTo>
                  <a:pt x="223" y="74"/>
                  <a:pt x="223" y="74"/>
                  <a:pt x="222" y="73"/>
                </a:cubicBezTo>
                <a:cubicBezTo>
                  <a:pt x="222" y="73"/>
                  <a:pt x="222" y="73"/>
                  <a:pt x="222" y="73"/>
                </a:cubicBezTo>
                <a:cubicBezTo>
                  <a:pt x="224" y="74"/>
                  <a:pt x="223" y="73"/>
                  <a:pt x="225" y="74"/>
                </a:cubicBezTo>
                <a:cubicBezTo>
                  <a:pt x="224" y="74"/>
                  <a:pt x="227" y="75"/>
                  <a:pt x="224" y="74"/>
                </a:cubicBezTo>
                <a:cubicBezTo>
                  <a:pt x="226" y="75"/>
                  <a:pt x="225" y="75"/>
                  <a:pt x="226" y="75"/>
                </a:cubicBezTo>
                <a:cubicBezTo>
                  <a:pt x="226" y="75"/>
                  <a:pt x="226" y="75"/>
                  <a:pt x="227" y="75"/>
                </a:cubicBezTo>
                <a:cubicBezTo>
                  <a:pt x="227" y="75"/>
                  <a:pt x="227" y="75"/>
                  <a:pt x="227" y="76"/>
                </a:cubicBezTo>
                <a:cubicBezTo>
                  <a:pt x="227" y="75"/>
                  <a:pt x="226" y="75"/>
                  <a:pt x="225" y="74"/>
                </a:cubicBezTo>
                <a:cubicBezTo>
                  <a:pt x="228" y="75"/>
                  <a:pt x="226" y="74"/>
                  <a:pt x="226" y="73"/>
                </a:cubicBezTo>
                <a:cubicBezTo>
                  <a:pt x="225" y="74"/>
                  <a:pt x="225" y="73"/>
                  <a:pt x="224" y="73"/>
                </a:cubicBezTo>
                <a:cubicBezTo>
                  <a:pt x="226" y="73"/>
                  <a:pt x="223" y="73"/>
                  <a:pt x="223" y="73"/>
                </a:cubicBezTo>
                <a:cubicBezTo>
                  <a:pt x="222" y="71"/>
                  <a:pt x="224" y="70"/>
                  <a:pt x="224" y="68"/>
                </a:cubicBezTo>
                <a:cubicBezTo>
                  <a:pt x="227" y="68"/>
                  <a:pt x="230" y="69"/>
                  <a:pt x="231" y="69"/>
                </a:cubicBezTo>
                <a:cubicBezTo>
                  <a:pt x="229" y="67"/>
                  <a:pt x="231" y="67"/>
                  <a:pt x="228" y="65"/>
                </a:cubicBezTo>
                <a:cubicBezTo>
                  <a:pt x="229" y="65"/>
                  <a:pt x="230" y="65"/>
                  <a:pt x="230" y="65"/>
                </a:cubicBezTo>
                <a:cubicBezTo>
                  <a:pt x="229" y="65"/>
                  <a:pt x="230" y="65"/>
                  <a:pt x="230" y="65"/>
                </a:cubicBezTo>
                <a:cubicBezTo>
                  <a:pt x="227" y="64"/>
                  <a:pt x="232" y="65"/>
                  <a:pt x="230" y="64"/>
                </a:cubicBezTo>
                <a:cubicBezTo>
                  <a:pt x="230" y="64"/>
                  <a:pt x="229" y="64"/>
                  <a:pt x="229" y="64"/>
                </a:cubicBezTo>
                <a:cubicBezTo>
                  <a:pt x="229" y="64"/>
                  <a:pt x="228" y="64"/>
                  <a:pt x="228" y="64"/>
                </a:cubicBezTo>
                <a:cubicBezTo>
                  <a:pt x="230" y="64"/>
                  <a:pt x="229" y="64"/>
                  <a:pt x="229" y="64"/>
                </a:cubicBezTo>
                <a:cubicBezTo>
                  <a:pt x="229" y="64"/>
                  <a:pt x="230" y="64"/>
                  <a:pt x="230" y="64"/>
                </a:cubicBezTo>
                <a:cubicBezTo>
                  <a:pt x="227" y="63"/>
                  <a:pt x="228" y="64"/>
                  <a:pt x="227" y="63"/>
                </a:cubicBezTo>
                <a:cubicBezTo>
                  <a:pt x="227" y="63"/>
                  <a:pt x="226" y="63"/>
                  <a:pt x="225" y="62"/>
                </a:cubicBezTo>
                <a:cubicBezTo>
                  <a:pt x="226" y="62"/>
                  <a:pt x="226" y="63"/>
                  <a:pt x="227" y="63"/>
                </a:cubicBezTo>
                <a:cubicBezTo>
                  <a:pt x="227" y="63"/>
                  <a:pt x="225" y="62"/>
                  <a:pt x="226" y="62"/>
                </a:cubicBezTo>
                <a:cubicBezTo>
                  <a:pt x="227" y="63"/>
                  <a:pt x="227" y="62"/>
                  <a:pt x="228" y="62"/>
                </a:cubicBezTo>
                <a:cubicBezTo>
                  <a:pt x="227" y="62"/>
                  <a:pt x="229" y="62"/>
                  <a:pt x="230" y="63"/>
                </a:cubicBezTo>
                <a:cubicBezTo>
                  <a:pt x="230" y="63"/>
                  <a:pt x="232" y="63"/>
                  <a:pt x="231" y="62"/>
                </a:cubicBezTo>
                <a:cubicBezTo>
                  <a:pt x="230" y="62"/>
                  <a:pt x="228" y="62"/>
                  <a:pt x="226" y="62"/>
                </a:cubicBezTo>
                <a:cubicBezTo>
                  <a:pt x="228" y="62"/>
                  <a:pt x="228" y="62"/>
                  <a:pt x="230" y="62"/>
                </a:cubicBezTo>
                <a:cubicBezTo>
                  <a:pt x="230" y="62"/>
                  <a:pt x="230" y="62"/>
                  <a:pt x="232" y="62"/>
                </a:cubicBezTo>
                <a:cubicBezTo>
                  <a:pt x="229" y="62"/>
                  <a:pt x="231" y="62"/>
                  <a:pt x="230" y="61"/>
                </a:cubicBezTo>
                <a:cubicBezTo>
                  <a:pt x="230" y="61"/>
                  <a:pt x="228" y="61"/>
                  <a:pt x="227" y="61"/>
                </a:cubicBezTo>
                <a:cubicBezTo>
                  <a:pt x="230" y="62"/>
                  <a:pt x="230" y="61"/>
                  <a:pt x="230" y="61"/>
                </a:cubicBezTo>
                <a:cubicBezTo>
                  <a:pt x="232" y="62"/>
                  <a:pt x="232" y="61"/>
                  <a:pt x="234" y="62"/>
                </a:cubicBezTo>
                <a:cubicBezTo>
                  <a:pt x="234" y="62"/>
                  <a:pt x="234" y="61"/>
                  <a:pt x="232" y="61"/>
                </a:cubicBezTo>
                <a:cubicBezTo>
                  <a:pt x="232" y="61"/>
                  <a:pt x="233" y="62"/>
                  <a:pt x="232" y="61"/>
                </a:cubicBezTo>
                <a:cubicBezTo>
                  <a:pt x="231" y="61"/>
                  <a:pt x="233" y="61"/>
                  <a:pt x="234" y="62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1" y="60"/>
                  <a:pt x="234" y="61"/>
                  <a:pt x="232" y="60"/>
                </a:cubicBezTo>
                <a:cubicBezTo>
                  <a:pt x="235" y="60"/>
                  <a:pt x="232" y="60"/>
                  <a:pt x="232" y="60"/>
                </a:cubicBezTo>
                <a:cubicBezTo>
                  <a:pt x="233" y="60"/>
                  <a:pt x="233" y="60"/>
                  <a:pt x="235" y="60"/>
                </a:cubicBezTo>
                <a:cubicBezTo>
                  <a:pt x="234" y="60"/>
                  <a:pt x="234" y="59"/>
                  <a:pt x="233" y="59"/>
                </a:cubicBezTo>
                <a:cubicBezTo>
                  <a:pt x="231" y="59"/>
                  <a:pt x="234" y="59"/>
                  <a:pt x="232" y="59"/>
                </a:cubicBezTo>
                <a:cubicBezTo>
                  <a:pt x="231" y="59"/>
                  <a:pt x="232" y="59"/>
                  <a:pt x="232" y="59"/>
                </a:cubicBezTo>
                <a:cubicBezTo>
                  <a:pt x="233" y="59"/>
                  <a:pt x="236" y="60"/>
                  <a:pt x="234" y="59"/>
                </a:cubicBezTo>
                <a:cubicBezTo>
                  <a:pt x="234" y="59"/>
                  <a:pt x="231" y="59"/>
                  <a:pt x="231" y="58"/>
                </a:cubicBezTo>
                <a:cubicBezTo>
                  <a:pt x="232" y="58"/>
                  <a:pt x="232" y="58"/>
                  <a:pt x="233" y="58"/>
                </a:cubicBezTo>
                <a:cubicBezTo>
                  <a:pt x="233" y="59"/>
                  <a:pt x="233" y="59"/>
                  <a:pt x="234" y="59"/>
                </a:cubicBezTo>
                <a:cubicBezTo>
                  <a:pt x="234" y="58"/>
                  <a:pt x="232" y="58"/>
                  <a:pt x="234" y="58"/>
                </a:cubicBezTo>
                <a:cubicBezTo>
                  <a:pt x="233" y="58"/>
                  <a:pt x="229" y="57"/>
                  <a:pt x="229" y="57"/>
                </a:cubicBezTo>
                <a:cubicBezTo>
                  <a:pt x="229" y="57"/>
                  <a:pt x="230" y="57"/>
                  <a:pt x="231" y="57"/>
                </a:cubicBezTo>
                <a:cubicBezTo>
                  <a:pt x="232" y="57"/>
                  <a:pt x="229" y="57"/>
                  <a:pt x="231" y="57"/>
                </a:cubicBezTo>
                <a:cubicBezTo>
                  <a:pt x="231" y="57"/>
                  <a:pt x="232" y="57"/>
                  <a:pt x="232" y="57"/>
                </a:cubicBezTo>
                <a:cubicBezTo>
                  <a:pt x="232" y="57"/>
                  <a:pt x="232" y="57"/>
                  <a:pt x="233" y="57"/>
                </a:cubicBezTo>
                <a:cubicBezTo>
                  <a:pt x="232" y="57"/>
                  <a:pt x="232" y="57"/>
                  <a:pt x="231" y="57"/>
                </a:cubicBezTo>
                <a:cubicBezTo>
                  <a:pt x="232" y="57"/>
                  <a:pt x="233" y="57"/>
                  <a:pt x="233" y="57"/>
                </a:cubicBezTo>
                <a:cubicBezTo>
                  <a:pt x="233" y="56"/>
                  <a:pt x="232" y="56"/>
                  <a:pt x="234" y="56"/>
                </a:cubicBezTo>
                <a:cubicBezTo>
                  <a:pt x="231" y="55"/>
                  <a:pt x="234" y="55"/>
                  <a:pt x="231" y="54"/>
                </a:cubicBezTo>
                <a:cubicBezTo>
                  <a:pt x="231" y="54"/>
                  <a:pt x="231" y="55"/>
                  <a:pt x="230" y="54"/>
                </a:cubicBezTo>
                <a:cubicBezTo>
                  <a:pt x="229" y="54"/>
                  <a:pt x="229" y="54"/>
                  <a:pt x="228" y="54"/>
                </a:cubicBezTo>
                <a:cubicBezTo>
                  <a:pt x="229" y="54"/>
                  <a:pt x="231" y="54"/>
                  <a:pt x="232" y="54"/>
                </a:cubicBezTo>
                <a:cubicBezTo>
                  <a:pt x="229" y="54"/>
                  <a:pt x="231" y="54"/>
                  <a:pt x="232" y="54"/>
                </a:cubicBezTo>
                <a:cubicBezTo>
                  <a:pt x="231" y="54"/>
                  <a:pt x="231" y="53"/>
                  <a:pt x="229" y="53"/>
                </a:cubicBezTo>
                <a:cubicBezTo>
                  <a:pt x="232" y="53"/>
                  <a:pt x="230" y="52"/>
                  <a:pt x="236" y="52"/>
                </a:cubicBezTo>
                <a:cubicBezTo>
                  <a:pt x="235" y="51"/>
                  <a:pt x="232" y="50"/>
                  <a:pt x="234" y="50"/>
                </a:cubicBezTo>
                <a:cubicBezTo>
                  <a:pt x="231" y="50"/>
                  <a:pt x="234" y="50"/>
                  <a:pt x="234" y="50"/>
                </a:cubicBezTo>
                <a:cubicBezTo>
                  <a:pt x="233" y="49"/>
                  <a:pt x="232" y="49"/>
                  <a:pt x="232" y="49"/>
                </a:cubicBezTo>
                <a:cubicBezTo>
                  <a:pt x="233" y="49"/>
                  <a:pt x="233" y="49"/>
                  <a:pt x="234" y="49"/>
                </a:cubicBezTo>
                <a:cubicBezTo>
                  <a:pt x="233" y="49"/>
                  <a:pt x="232" y="47"/>
                  <a:pt x="233" y="47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6"/>
                  <a:pt x="232" y="46"/>
                  <a:pt x="231" y="46"/>
                </a:cubicBezTo>
                <a:cubicBezTo>
                  <a:pt x="231" y="45"/>
                  <a:pt x="231" y="45"/>
                  <a:pt x="232" y="45"/>
                </a:cubicBezTo>
                <a:cubicBezTo>
                  <a:pt x="229" y="45"/>
                  <a:pt x="229" y="45"/>
                  <a:pt x="228" y="44"/>
                </a:cubicBezTo>
                <a:cubicBezTo>
                  <a:pt x="230" y="44"/>
                  <a:pt x="228" y="44"/>
                  <a:pt x="231" y="44"/>
                </a:cubicBezTo>
                <a:cubicBezTo>
                  <a:pt x="230" y="44"/>
                  <a:pt x="231" y="43"/>
                  <a:pt x="229" y="43"/>
                </a:cubicBezTo>
                <a:cubicBezTo>
                  <a:pt x="230" y="42"/>
                  <a:pt x="230" y="42"/>
                  <a:pt x="231" y="42"/>
                </a:cubicBezTo>
                <a:cubicBezTo>
                  <a:pt x="231" y="43"/>
                  <a:pt x="232" y="44"/>
                  <a:pt x="232" y="44"/>
                </a:cubicBezTo>
                <a:cubicBezTo>
                  <a:pt x="230" y="42"/>
                  <a:pt x="232" y="44"/>
                  <a:pt x="231" y="42"/>
                </a:cubicBezTo>
                <a:cubicBezTo>
                  <a:pt x="233" y="46"/>
                  <a:pt x="232" y="43"/>
                  <a:pt x="232" y="44"/>
                </a:cubicBezTo>
                <a:cubicBezTo>
                  <a:pt x="232" y="43"/>
                  <a:pt x="231" y="42"/>
                  <a:pt x="231" y="42"/>
                </a:cubicBezTo>
                <a:cubicBezTo>
                  <a:pt x="231" y="42"/>
                  <a:pt x="232" y="43"/>
                  <a:pt x="232" y="43"/>
                </a:cubicBezTo>
                <a:cubicBezTo>
                  <a:pt x="232" y="44"/>
                  <a:pt x="233" y="45"/>
                  <a:pt x="233" y="45"/>
                </a:cubicBezTo>
                <a:cubicBezTo>
                  <a:pt x="233" y="44"/>
                  <a:pt x="233" y="45"/>
                  <a:pt x="232" y="44"/>
                </a:cubicBezTo>
                <a:cubicBezTo>
                  <a:pt x="233" y="45"/>
                  <a:pt x="231" y="42"/>
                  <a:pt x="231" y="42"/>
                </a:cubicBezTo>
                <a:cubicBezTo>
                  <a:pt x="232" y="43"/>
                  <a:pt x="232" y="44"/>
                  <a:pt x="233" y="45"/>
                </a:cubicBezTo>
                <a:cubicBezTo>
                  <a:pt x="232" y="44"/>
                  <a:pt x="233" y="46"/>
                  <a:pt x="233" y="45"/>
                </a:cubicBezTo>
                <a:cubicBezTo>
                  <a:pt x="232" y="43"/>
                  <a:pt x="232" y="43"/>
                  <a:pt x="233" y="44"/>
                </a:cubicBezTo>
                <a:cubicBezTo>
                  <a:pt x="233" y="45"/>
                  <a:pt x="232" y="43"/>
                  <a:pt x="233" y="45"/>
                </a:cubicBezTo>
                <a:cubicBezTo>
                  <a:pt x="233" y="45"/>
                  <a:pt x="233" y="45"/>
                  <a:pt x="233" y="44"/>
                </a:cubicBezTo>
                <a:cubicBezTo>
                  <a:pt x="233" y="44"/>
                  <a:pt x="232" y="43"/>
                  <a:pt x="232" y="42"/>
                </a:cubicBezTo>
                <a:cubicBezTo>
                  <a:pt x="233" y="44"/>
                  <a:pt x="231" y="41"/>
                  <a:pt x="232" y="43"/>
                </a:cubicBezTo>
                <a:cubicBezTo>
                  <a:pt x="231" y="41"/>
                  <a:pt x="232" y="43"/>
                  <a:pt x="232" y="43"/>
                </a:cubicBezTo>
                <a:cubicBezTo>
                  <a:pt x="231" y="41"/>
                  <a:pt x="232" y="43"/>
                  <a:pt x="231" y="41"/>
                </a:cubicBezTo>
                <a:cubicBezTo>
                  <a:pt x="231" y="41"/>
                  <a:pt x="231" y="41"/>
                  <a:pt x="232" y="40"/>
                </a:cubicBezTo>
                <a:cubicBezTo>
                  <a:pt x="232" y="40"/>
                  <a:pt x="232" y="40"/>
                  <a:pt x="233" y="42"/>
                </a:cubicBezTo>
                <a:cubicBezTo>
                  <a:pt x="232" y="39"/>
                  <a:pt x="233" y="42"/>
                  <a:pt x="233" y="40"/>
                </a:cubicBezTo>
                <a:cubicBezTo>
                  <a:pt x="233" y="41"/>
                  <a:pt x="233" y="41"/>
                  <a:pt x="233" y="42"/>
                </a:cubicBezTo>
                <a:cubicBezTo>
                  <a:pt x="233" y="42"/>
                  <a:pt x="233" y="41"/>
                  <a:pt x="233" y="42"/>
                </a:cubicBezTo>
                <a:cubicBezTo>
                  <a:pt x="233" y="43"/>
                  <a:pt x="234" y="44"/>
                  <a:pt x="234" y="45"/>
                </a:cubicBezTo>
                <a:cubicBezTo>
                  <a:pt x="234" y="44"/>
                  <a:pt x="234" y="44"/>
                  <a:pt x="234" y="43"/>
                </a:cubicBezTo>
                <a:cubicBezTo>
                  <a:pt x="234" y="43"/>
                  <a:pt x="233" y="42"/>
                  <a:pt x="233" y="42"/>
                </a:cubicBezTo>
                <a:cubicBezTo>
                  <a:pt x="234" y="43"/>
                  <a:pt x="234" y="43"/>
                  <a:pt x="233" y="41"/>
                </a:cubicBezTo>
                <a:cubicBezTo>
                  <a:pt x="234" y="41"/>
                  <a:pt x="234" y="41"/>
                  <a:pt x="234" y="42"/>
                </a:cubicBezTo>
                <a:cubicBezTo>
                  <a:pt x="234" y="42"/>
                  <a:pt x="234" y="42"/>
                  <a:pt x="234" y="43"/>
                </a:cubicBezTo>
                <a:cubicBezTo>
                  <a:pt x="234" y="43"/>
                  <a:pt x="233" y="40"/>
                  <a:pt x="233" y="40"/>
                </a:cubicBezTo>
                <a:cubicBezTo>
                  <a:pt x="234" y="41"/>
                  <a:pt x="234" y="43"/>
                  <a:pt x="234" y="43"/>
                </a:cubicBezTo>
                <a:cubicBezTo>
                  <a:pt x="234" y="42"/>
                  <a:pt x="234" y="41"/>
                  <a:pt x="233" y="40"/>
                </a:cubicBezTo>
                <a:cubicBezTo>
                  <a:pt x="234" y="42"/>
                  <a:pt x="234" y="43"/>
                  <a:pt x="234" y="44"/>
                </a:cubicBezTo>
                <a:cubicBezTo>
                  <a:pt x="234" y="43"/>
                  <a:pt x="235" y="47"/>
                  <a:pt x="234" y="44"/>
                </a:cubicBezTo>
                <a:cubicBezTo>
                  <a:pt x="235" y="47"/>
                  <a:pt x="234" y="39"/>
                  <a:pt x="234" y="41"/>
                </a:cubicBezTo>
                <a:cubicBezTo>
                  <a:pt x="235" y="44"/>
                  <a:pt x="234" y="41"/>
                  <a:pt x="234" y="42"/>
                </a:cubicBezTo>
                <a:cubicBezTo>
                  <a:pt x="235" y="43"/>
                  <a:pt x="235" y="43"/>
                  <a:pt x="234" y="42"/>
                </a:cubicBezTo>
                <a:cubicBezTo>
                  <a:pt x="235" y="43"/>
                  <a:pt x="235" y="43"/>
                  <a:pt x="235" y="44"/>
                </a:cubicBezTo>
                <a:cubicBezTo>
                  <a:pt x="235" y="42"/>
                  <a:pt x="235" y="45"/>
                  <a:pt x="235" y="41"/>
                </a:cubicBezTo>
                <a:cubicBezTo>
                  <a:pt x="235" y="41"/>
                  <a:pt x="235" y="42"/>
                  <a:pt x="235" y="41"/>
                </a:cubicBezTo>
                <a:cubicBezTo>
                  <a:pt x="235" y="41"/>
                  <a:pt x="235" y="41"/>
                  <a:pt x="235" y="40"/>
                </a:cubicBezTo>
                <a:cubicBezTo>
                  <a:pt x="235" y="41"/>
                  <a:pt x="235" y="42"/>
                  <a:pt x="235" y="43"/>
                </a:cubicBezTo>
                <a:cubicBezTo>
                  <a:pt x="235" y="42"/>
                  <a:pt x="235" y="44"/>
                  <a:pt x="235" y="43"/>
                </a:cubicBezTo>
                <a:cubicBezTo>
                  <a:pt x="235" y="43"/>
                  <a:pt x="235" y="42"/>
                  <a:pt x="235" y="42"/>
                </a:cubicBezTo>
                <a:cubicBezTo>
                  <a:pt x="235" y="42"/>
                  <a:pt x="235" y="42"/>
                  <a:pt x="235" y="41"/>
                </a:cubicBezTo>
                <a:cubicBezTo>
                  <a:pt x="235" y="41"/>
                  <a:pt x="235" y="42"/>
                  <a:pt x="235" y="42"/>
                </a:cubicBezTo>
                <a:cubicBezTo>
                  <a:pt x="235" y="42"/>
                  <a:pt x="235" y="40"/>
                  <a:pt x="235" y="40"/>
                </a:cubicBezTo>
                <a:cubicBezTo>
                  <a:pt x="235" y="42"/>
                  <a:pt x="235" y="38"/>
                  <a:pt x="235" y="42"/>
                </a:cubicBezTo>
                <a:cubicBezTo>
                  <a:pt x="235" y="39"/>
                  <a:pt x="235" y="38"/>
                  <a:pt x="235" y="38"/>
                </a:cubicBezTo>
                <a:cubicBezTo>
                  <a:pt x="235" y="41"/>
                  <a:pt x="235" y="37"/>
                  <a:pt x="235" y="39"/>
                </a:cubicBezTo>
                <a:cubicBezTo>
                  <a:pt x="235" y="39"/>
                  <a:pt x="235" y="40"/>
                  <a:pt x="235" y="40"/>
                </a:cubicBezTo>
                <a:cubicBezTo>
                  <a:pt x="235" y="39"/>
                  <a:pt x="235" y="39"/>
                  <a:pt x="234" y="38"/>
                </a:cubicBezTo>
                <a:cubicBezTo>
                  <a:pt x="234" y="36"/>
                  <a:pt x="235" y="37"/>
                  <a:pt x="235" y="36"/>
                </a:cubicBezTo>
                <a:cubicBezTo>
                  <a:pt x="235" y="41"/>
                  <a:pt x="235" y="37"/>
                  <a:pt x="235" y="40"/>
                </a:cubicBezTo>
                <a:cubicBezTo>
                  <a:pt x="235" y="40"/>
                  <a:pt x="235" y="40"/>
                  <a:pt x="235" y="41"/>
                </a:cubicBezTo>
                <a:cubicBezTo>
                  <a:pt x="235" y="41"/>
                  <a:pt x="235" y="41"/>
                  <a:pt x="235" y="42"/>
                </a:cubicBezTo>
                <a:cubicBezTo>
                  <a:pt x="235" y="42"/>
                  <a:pt x="236" y="42"/>
                  <a:pt x="235" y="42"/>
                </a:cubicBezTo>
                <a:cubicBezTo>
                  <a:pt x="235" y="41"/>
                  <a:pt x="235" y="39"/>
                  <a:pt x="235" y="38"/>
                </a:cubicBezTo>
                <a:cubicBezTo>
                  <a:pt x="235" y="39"/>
                  <a:pt x="235" y="38"/>
                  <a:pt x="235" y="36"/>
                </a:cubicBezTo>
                <a:cubicBezTo>
                  <a:pt x="236" y="40"/>
                  <a:pt x="235" y="35"/>
                  <a:pt x="236" y="38"/>
                </a:cubicBezTo>
                <a:cubicBezTo>
                  <a:pt x="236" y="37"/>
                  <a:pt x="235" y="38"/>
                  <a:pt x="235" y="39"/>
                </a:cubicBezTo>
                <a:cubicBezTo>
                  <a:pt x="236" y="40"/>
                  <a:pt x="236" y="39"/>
                  <a:pt x="236" y="37"/>
                </a:cubicBezTo>
                <a:cubicBezTo>
                  <a:pt x="236" y="38"/>
                  <a:pt x="236" y="39"/>
                  <a:pt x="236" y="40"/>
                </a:cubicBezTo>
                <a:cubicBezTo>
                  <a:pt x="236" y="37"/>
                  <a:pt x="236" y="38"/>
                  <a:pt x="236" y="38"/>
                </a:cubicBezTo>
                <a:cubicBezTo>
                  <a:pt x="236" y="37"/>
                  <a:pt x="236" y="35"/>
                  <a:pt x="236" y="35"/>
                </a:cubicBezTo>
                <a:close/>
                <a:moveTo>
                  <a:pt x="239" y="45"/>
                </a:move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9" y="45"/>
                  <a:pt x="239" y="45"/>
                  <a:pt x="239" y="45"/>
                </a:cubicBezTo>
                <a:close/>
                <a:moveTo>
                  <a:pt x="79" y="77"/>
                </a:moveTo>
                <a:cubicBezTo>
                  <a:pt x="78" y="77"/>
                  <a:pt x="77" y="76"/>
                  <a:pt x="76" y="75"/>
                </a:cubicBezTo>
                <a:cubicBezTo>
                  <a:pt x="76" y="75"/>
                  <a:pt x="75" y="74"/>
                  <a:pt x="75" y="74"/>
                </a:cubicBezTo>
                <a:cubicBezTo>
                  <a:pt x="76" y="75"/>
                  <a:pt x="76" y="75"/>
                  <a:pt x="76" y="75"/>
                </a:cubicBezTo>
                <a:cubicBezTo>
                  <a:pt x="77" y="75"/>
                  <a:pt x="77" y="75"/>
                  <a:pt x="79" y="77"/>
                </a:cubicBezTo>
                <a:close/>
                <a:moveTo>
                  <a:pt x="80" y="71"/>
                </a:moveTo>
                <a:cubicBezTo>
                  <a:pt x="82" y="72"/>
                  <a:pt x="77" y="70"/>
                  <a:pt x="76" y="69"/>
                </a:cubicBezTo>
                <a:cubicBezTo>
                  <a:pt x="77" y="69"/>
                  <a:pt x="79" y="71"/>
                  <a:pt x="80" y="71"/>
                </a:cubicBezTo>
                <a:close/>
                <a:moveTo>
                  <a:pt x="115" y="69"/>
                </a:moveTo>
                <a:cubicBezTo>
                  <a:pt x="115" y="69"/>
                  <a:pt x="114" y="69"/>
                  <a:pt x="114" y="69"/>
                </a:cubicBezTo>
                <a:cubicBezTo>
                  <a:pt x="114" y="71"/>
                  <a:pt x="114" y="70"/>
                  <a:pt x="114" y="73"/>
                </a:cubicBezTo>
                <a:cubicBezTo>
                  <a:pt x="114" y="72"/>
                  <a:pt x="114" y="71"/>
                  <a:pt x="114" y="69"/>
                </a:cubicBezTo>
                <a:cubicBezTo>
                  <a:pt x="114" y="69"/>
                  <a:pt x="114" y="69"/>
                  <a:pt x="115" y="69"/>
                </a:cubicBezTo>
                <a:close/>
                <a:moveTo>
                  <a:pt x="124" y="68"/>
                </a:moveTo>
                <a:cubicBezTo>
                  <a:pt x="124" y="69"/>
                  <a:pt x="123" y="71"/>
                  <a:pt x="123" y="72"/>
                </a:cubicBezTo>
                <a:cubicBezTo>
                  <a:pt x="122" y="75"/>
                  <a:pt x="123" y="69"/>
                  <a:pt x="124" y="68"/>
                </a:cubicBezTo>
                <a:close/>
                <a:moveTo>
                  <a:pt x="80" y="65"/>
                </a:move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65"/>
                  <a:pt x="80" y="65"/>
                  <a:pt x="80" y="65"/>
                </a:cubicBezTo>
                <a:close/>
                <a:moveTo>
                  <a:pt x="176" y="79"/>
                </a:moveTo>
                <a:cubicBezTo>
                  <a:pt x="176" y="79"/>
                  <a:pt x="176" y="80"/>
                  <a:pt x="177" y="80"/>
                </a:cubicBezTo>
                <a:cubicBezTo>
                  <a:pt x="176" y="81"/>
                  <a:pt x="176" y="82"/>
                  <a:pt x="175" y="82"/>
                </a:cubicBezTo>
                <a:cubicBezTo>
                  <a:pt x="175" y="81"/>
                  <a:pt x="176" y="80"/>
                  <a:pt x="175" y="80"/>
                </a:cubicBezTo>
                <a:cubicBezTo>
                  <a:pt x="176" y="78"/>
                  <a:pt x="176" y="81"/>
                  <a:pt x="176" y="81"/>
                </a:cubicBezTo>
                <a:cubicBezTo>
                  <a:pt x="176" y="81"/>
                  <a:pt x="176" y="80"/>
                  <a:pt x="176" y="79"/>
                </a:cubicBezTo>
                <a:close/>
                <a:moveTo>
                  <a:pt x="173" y="80"/>
                </a:moveTo>
                <a:cubicBezTo>
                  <a:pt x="173" y="79"/>
                  <a:pt x="172" y="80"/>
                  <a:pt x="172" y="80"/>
                </a:cubicBezTo>
                <a:cubicBezTo>
                  <a:pt x="172" y="79"/>
                  <a:pt x="172" y="79"/>
                  <a:pt x="172" y="77"/>
                </a:cubicBezTo>
                <a:cubicBezTo>
                  <a:pt x="173" y="78"/>
                  <a:pt x="173" y="78"/>
                  <a:pt x="173" y="80"/>
                </a:cubicBezTo>
                <a:close/>
                <a:moveTo>
                  <a:pt x="174" y="80"/>
                </a:moveTo>
                <a:cubicBezTo>
                  <a:pt x="174" y="79"/>
                  <a:pt x="174" y="81"/>
                  <a:pt x="174" y="83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2"/>
                  <a:pt x="173" y="82"/>
                  <a:pt x="174" y="82"/>
                </a:cubicBezTo>
                <a:cubicBezTo>
                  <a:pt x="174" y="81"/>
                  <a:pt x="174" y="80"/>
                  <a:pt x="174" y="80"/>
                </a:cubicBezTo>
                <a:close/>
                <a:moveTo>
                  <a:pt x="212" y="84"/>
                </a:moveTo>
                <a:cubicBezTo>
                  <a:pt x="212" y="85"/>
                  <a:pt x="212" y="85"/>
                  <a:pt x="212" y="85"/>
                </a:cubicBezTo>
                <a:cubicBezTo>
                  <a:pt x="212" y="86"/>
                  <a:pt x="213" y="86"/>
                  <a:pt x="214" y="87"/>
                </a:cubicBezTo>
                <a:cubicBezTo>
                  <a:pt x="213" y="87"/>
                  <a:pt x="213" y="86"/>
                  <a:pt x="21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2" y="85"/>
                  <a:pt x="212" y="85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lose/>
                <a:moveTo>
                  <a:pt x="212" y="84"/>
                </a:moveTo>
                <a:cubicBezTo>
                  <a:pt x="212" y="84"/>
                  <a:pt x="212" y="84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2" y="84"/>
                  <a:pt x="212" y="84"/>
                  <a:pt x="212" y="84"/>
                </a:cubicBezTo>
                <a:close/>
                <a:moveTo>
                  <a:pt x="218" y="86"/>
                </a:moveTo>
                <a:cubicBezTo>
                  <a:pt x="221" y="87"/>
                  <a:pt x="215" y="85"/>
                  <a:pt x="215" y="85"/>
                </a:cubicBezTo>
                <a:cubicBezTo>
                  <a:pt x="215" y="85"/>
                  <a:pt x="218" y="86"/>
                  <a:pt x="218" y="86"/>
                </a:cubicBezTo>
                <a:close/>
                <a:moveTo>
                  <a:pt x="214" y="85"/>
                </a:moveTo>
                <a:cubicBezTo>
                  <a:pt x="214" y="85"/>
                  <a:pt x="213" y="85"/>
                  <a:pt x="213" y="85"/>
                </a:cubicBezTo>
                <a:cubicBezTo>
                  <a:pt x="214" y="85"/>
                  <a:pt x="212" y="85"/>
                  <a:pt x="212" y="85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4" y="86"/>
                  <a:pt x="214" y="86"/>
                  <a:pt x="212" y="85"/>
                </a:cubicBezTo>
                <a:cubicBezTo>
                  <a:pt x="212" y="85"/>
                  <a:pt x="212" y="85"/>
                  <a:pt x="212" y="85"/>
                </a:cubicBezTo>
                <a:cubicBezTo>
                  <a:pt x="212" y="85"/>
                  <a:pt x="212" y="85"/>
                  <a:pt x="212" y="85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3" y="85"/>
                  <a:pt x="214" y="85"/>
                  <a:pt x="214" y="85"/>
                </a:cubicBezTo>
                <a:cubicBezTo>
                  <a:pt x="213" y="85"/>
                  <a:pt x="216" y="86"/>
                  <a:pt x="214" y="85"/>
                </a:cubicBezTo>
                <a:close/>
                <a:moveTo>
                  <a:pt x="220" y="91"/>
                </a:moveTo>
                <a:cubicBezTo>
                  <a:pt x="219" y="91"/>
                  <a:pt x="217" y="90"/>
                  <a:pt x="216" y="90"/>
                </a:cubicBezTo>
                <a:cubicBezTo>
                  <a:pt x="216" y="90"/>
                  <a:pt x="215" y="90"/>
                  <a:pt x="215" y="90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17" y="90"/>
                  <a:pt x="217" y="90"/>
                  <a:pt x="220" y="91"/>
                </a:cubicBezTo>
                <a:close/>
                <a:moveTo>
                  <a:pt x="223" y="60"/>
                </a:moveTo>
                <a:cubicBezTo>
                  <a:pt x="223" y="60"/>
                  <a:pt x="224" y="60"/>
                  <a:pt x="225" y="60"/>
                </a:cubicBezTo>
                <a:cubicBezTo>
                  <a:pt x="224" y="60"/>
                  <a:pt x="226" y="61"/>
                  <a:pt x="225" y="61"/>
                </a:cubicBezTo>
                <a:cubicBezTo>
                  <a:pt x="224" y="61"/>
                  <a:pt x="224" y="60"/>
                  <a:pt x="223" y="60"/>
                </a:cubicBezTo>
                <a:close/>
                <a:moveTo>
                  <a:pt x="225" y="60"/>
                </a:moveTo>
                <a:cubicBezTo>
                  <a:pt x="225" y="59"/>
                  <a:pt x="226" y="60"/>
                  <a:pt x="228" y="60"/>
                </a:cubicBezTo>
                <a:cubicBezTo>
                  <a:pt x="228" y="61"/>
                  <a:pt x="228" y="61"/>
                  <a:pt x="228" y="61"/>
                </a:cubicBezTo>
                <a:cubicBezTo>
                  <a:pt x="227" y="60"/>
                  <a:pt x="227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lose/>
                <a:moveTo>
                  <a:pt x="224" y="58"/>
                </a:moveTo>
                <a:cubicBezTo>
                  <a:pt x="225" y="58"/>
                  <a:pt x="225" y="58"/>
                  <a:pt x="225" y="58"/>
                </a:cubicBezTo>
                <a:cubicBezTo>
                  <a:pt x="226" y="59"/>
                  <a:pt x="228" y="59"/>
                  <a:pt x="228" y="59"/>
                </a:cubicBezTo>
                <a:cubicBezTo>
                  <a:pt x="226" y="59"/>
                  <a:pt x="226" y="59"/>
                  <a:pt x="225" y="59"/>
                </a:cubicBezTo>
                <a:cubicBezTo>
                  <a:pt x="223" y="58"/>
                  <a:pt x="226" y="59"/>
                  <a:pt x="226" y="59"/>
                </a:cubicBezTo>
                <a:cubicBezTo>
                  <a:pt x="226" y="59"/>
                  <a:pt x="225" y="59"/>
                  <a:pt x="224" y="58"/>
                </a:cubicBezTo>
                <a:close/>
                <a:moveTo>
                  <a:pt x="232" y="33"/>
                </a:move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lose/>
                <a:moveTo>
                  <a:pt x="232" y="33"/>
                </a:move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2" y="33"/>
                  <a:pt x="232" y="33"/>
                  <a:pt x="232" y="33"/>
                </a:cubicBezTo>
                <a:close/>
                <a:moveTo>
                  <a:pt x="230" y="42"/>
                </a:moveTo>
                <a:cubicBezTo>
                  <a:pt x="229" y="42"/>
                  <a:pt x="229" y="41"/>
                  <a:pt x="229" y="41"/>
                </a:cubicBezTo>
                <a:cubicBezTo>
                  <a:pt x="229" y="41"/>
                  <a:pt x="229" y="40"/>
                  <a:pt x="229" y="40"/>
                </a:cubicBezTo>
                <a:cubicBezTo>
                  <a:pt x="229" y="40"/>
                  <a:pt x="229" y="40"/>
                  <a:pt x="230" y="40"/>
                </a:cubicBezTo>
                <a:cubicBezTo>
                  <a:pt x="230" y="40"/>
                  <a:pt x="230" y="40"/>
                  <a:pt x="230" y="41"/>
                </a:cubicBezTo>
                <a:cubicBezTo>
                  <a:pt x="230" y="41"/>
                  <a:pt x="230" y="41"/>
                  <a:pt x="230" y="42"/>
                </a:cubicBezTo>
                <a:close/>
                <a:moveTo>
                  <a:pt x="227" y="40"/>
                </a:moveTo>
                <a:cubicBezTo>
                  <a:pt x="227" y="41"/>
                  <a:pt x="227" y="41"/>
                  <a:pt x="226" y="41"/>
                </a:cubicBezTo>
                <a:cubicBezTo>
                  <a:pt x="226" y="41"/>
                  <a:pt x="227" y="41"/>
                  <a:pt x="227" y="40"/>
                </a:cubicBezTo>
                <a:cubicBezTo>
                  <a:pt x="227" y="40"/>
                  <a:pt x="227" y="40"/>
                  <a:pt x="227" y="40"/>
                </a:cubicBezTo>
                <a:close/>
                <a:moveTo>
                  <a:pt x="235" y="33"/>
                </a:moveTo>
                <a:cubicBezTo>
                  <a:pt x="235" y="34"/>
                  <a:pt x="235" y="36"/>
                  <a:pt x="236" y="37"/>
                </a:cubicBezTo>
                <a:cubicBezTo>
                  <a:pt x="236" y="39"/>
                  <a:pt x="235" y="34"/>
                  <a:pt x="235" y="33"/>
                </a:cubicBezTo>
                <a:close/>
                <a:moveTo>
                  <a:pt x="234" y="35"/>
                </a:moveTo>
                <a:cubicBezTo>
                  <a:pt x="234" y="36"/>
                  <a:pt x="234" y="36"/>
                  <a:pt x="234" y="36"/>
                </a:cubicBezTo>
                <a:cubicBezTo>
                  <a:pt x="234" y="37"/>
                  <a:pt x="234" y="37"/>
                  <a:pt x="234" y="40"/>
                </a:cubicBezTo>
                <a:cubicBezTo>
                  <a:pt x="234" y="39"/>
                  <a:pt x="234" y="37"/>
                  <a:pt x="234" y="36"/>
                </a:cubicBezTo>
                <a:cubicBezTo>
                  <a:pt x="234" y="36"/>
                  <a:pt x="234" y="35"/>
                  <a:pt x="234" y="35"/>
                </a:cubicBezTo>
                <a:close/>
                <a:moveTo>
                  <a:pt x="233" y="34"/>
                </a:moveTo>
                <a:cubicBezTo>
                  <a:pt x="233" y="34"/>
                  <a:pt x="232" y="33"/>
                  <a:pt x="232" y="32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33"/>
                  <a:pt x="233" y="33"/>
                  <a:pt x="233" y="34"/>
                </a:cubicBezTo>
                <a:close/>
                <a:moveTo>
                  <a:pt x="209" y="30"/>
                </a:move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9" y="30"/>
                  <a:pt x="209" y="30"/>
                  <a:pt x="209" y="30"/>
                </a:cubicBezTo>
                <a:close/>
                <a:moveTo>
                  <a:pt x="185" y="29"/>
                </a:moveTo>
                <a:cubicBezTo>
                  <a:pt x="185" y="28"/>
                  <a:pt x="186" y="28"/>
                  <a:pt x="186" y="27"/>
                </a:cubicBezTo>
                <a:cubicBezTo>
                  <a:pt x="186" y="27"/>
                  <a:pt x="186" y="28"/>
                  <a:pt x="186" y="29"/>
                </a:cubicBezTo>
                <a:cubicBezTo>
                  <a:pt x="186" y="28"/>
                  <a:pt x="186" y="30"/>
                  <a:pt x="185" y="29"/>
                </a:cubicBezTo>
                <a:close/>
                <a:moveTo>
                  <a:pt x="191" y="28"/>
                </a:moveTo>
                <a:cubicBezTo>
                  <a:pt x="191" y="29"/>
                  <a:pt x="191" y="29"/>
                  <a:pt x="191" y="29"/>
                </a:cubicBezTo>
                <a:cubicBezTo>
                  <a:pt x="191" y="31"/>
                  <a:pt x="190" y="32"/>
                  <a:pt x="190" y="32"/>
                </a:cubicBezTo>
                <a:cubicBezTo>
                  <a:pt x="189" y="30"/>
                  <a:pt x="190" y="30"/>
                  <a:pt x="190" y="29"/>
                </a:cubicBezTo>
                <a:cubicBezTo>
                  <a:pt x="190" y="27"/>
                  <a:pt x="190" y="30"/>
                  <a:pt x="190" y="30"/>
                </a:cubicBezTo>
                <a:cubicBezTo>
                  <a:pt x="191" y="30"/>
                  <a:pt x="190" y="30"/>
                  <a:pt x="191" y="28"/>
                </a:cubicBezTo>
                <a:close/>
                <a:moveTo>
                  <a:pt x="187" y="29"/>
                </a:moveTo>
                <a:cubicBezTo>
                  <a:pt x="188" y="29"/>
                  <a:pt x="188" y="30"/>
                  <a:pt x="188" y="32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87" y="31"/>
                  <a:pt x="187" y="31"/>
                  <a:pt x="187" y="31"/>
                </a:cubicBezTo>
                <a:cubicBezTo>
                  <a:pt x="187" y="30"/>
                  <a:pt x="187" y="30"/>
                  <a:pt x="187" y="29"/>
                </a:cubicBezTo>
                <a:close/>
                <a:moveTo>
                  <a:pt x="125" y="13"/>
                </a:moveTo>
                <a:cubicBezTo>
                  <a:pt x="125" y="14"/>
                  <a:pt x="124" y="16"/>
                  <a:pt x="124" y="17"/>
                </a:cubicBezTo>
                <a:cubicBezTo>
                  <a:pt x="123" y="20"/>
                  <a:pt x="124" y="14"/>
                  <a:pt x="125" y="13"/>
                </a:cubicBezTo>
                <a:close/>
                <a:moveTo>
                  <a:pt x="114" y="13"/>
                </a:moveTo>
                <a:cubicBezTo>
                  <a:pt x="114" y="13"/>
                  <a:pt x="113" y="13"/>
                  <a:pt x="113" y="13"/>
                </a:cubicBezTo>
                <a:cubicBezTo>
                  <a:pt x="113" y="15"/>
                  <a:pt x="113" y="14"/>
                  <a:pt x="113" y="17"/>
                </a:cubicBezTo>
                <a:cubicBezTo>
                  <a:pt x="112" y="16"/>
                  <a:pt x="113" y="14"/>
                  <a:pt x="113" y="13"/>
                </a:cubicBezTo>
                <a:cubicBezTo>
                  <a:pt x="113" y="13"/>
                  <a:pt x="114" y="12"/>
                  <a:pt x="114" y="13"/>
                </a:cubicBezTo>
                <a:close/>
                <a:moveTo>
                  <a:pt x="37" y="22"/>
                </a:moveTo>
                <a:cubicBezTo>
                  <a:pt x="36" y="20"/>
                  <a:pt x="37" y="23"/>
                  <a:pt x="38" y="23"/>
                </a:cubicBezTo>
                <a:cubicBezTo>
                  <a:pt x="38" y="22"/>
                  <a:pt x="37" y="22"/>
                  <a:pt x="37" y="21"/>
                </a:cubicBezTo>
                <a:cubicBezTo>
                  <a:pt x="37" y="21"/>
                  <a:pt x="38" y="21"/>
                  <a:pt x="38" y="21"/>
                </a:cubicBezTo>
                <a:cubicBezTo>
                  <a:pt x="38" y="23"/>
                  <a:pt x="38" y="24"/>
                  <a:pt x="38" y="24"/>
                </a:cubicBezTo>
                <a:cubicBezTo>
                  <a:pt x="37" y="23"/>
                  <a:pt x="37" y="22"/>
                  <a:pt x="37" y="22"/>
                </a:cubicBezTo>
                <a:close/>
                <a:moveTo>
                  <a:pt x="33" y="21"/>
                </a:moveTo>
                <a:cubicBezTo>
                  <a:pt x="33" y="21"/>
                  <a:pt x="34" y="22"/>
                  <a:pt x="34" y="23"/>
                </a:cubicBezTo>
                <a:cubicBezTo>
                  <a:pt x="33" y="22"/>
                  <a:pt x="34" y="24"/>
                  <a:pt x="33" y="24"/>
                </a:cubicBezTo>
                <a:cubicBezTo>
                  <a:pt x="33" y="22"/>
                  <a:pt x="33" y="22"/>
                  <a:pt x="33" y="21"/>
                </a:cubicBezTo>
                <a:close/>
                <a:moveTo>
                  <a:pt x="35" y="24"/>
                </a:moveTo>
                <a:cubicBezTo>
                  <a:pt x="35" y="24"/>
                  <a:pt x="35" y="23"/>
                  <a:pt x="35" y="22"/>
                </a:cubicBezTo>
                <a:cubicBezTo>
                  <a:pt x="35" y="22"/>
                  <a:pt x="36" y="24"/>
                  <a:pt x="36" y="25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4"/>
                  <a:pt x="35" y="24"/>
                </a:cubicBezTo>
                <a:close/>
                <a:moveTo>
                  <a:pt x="32" y="27"/>
                </a:moveTo>
                <a:cubicBezTo>
                  <a:pt x="32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6"/>
                  <a:pt x="32" y="26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3" y="26"/>
                  <a:pt x="33" y="26"/>
                </a:cubicBezTo>
                <a:close/>
                <a:moveTo>
                  <a:pt x="32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36" y="31"/>
                </a:moveTo>
                <a:cubicBezTo>
                  <a:pt x="36" y="31"/>
                  <a:pt x="36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1"/>
                </a:cubicBezTo>
                <a:close/>
                <a:moveTo>
                  <a:pt x="36" y="31"/>
                </a:moveTo>
                <a:cubicBezTo>
                  <a:pt x="36" y="31"/>
                  <a:pt x="36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6" y="31"/>
                  <a:pt x="36" y="31"/>
                  <a:pt x="36" y="31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29" y="28"/>
                </a:moveTo>
                <a:cubicBezTo>
                  <a:pt x="29" y="30"/>
                  <a:pt x="29" y="29"/>
                  <a:pt x="30" y="28"/>
                </a:cubicBezTo>
                <a:cubicBezTo>
                  <a:pt x="30" y="29"/>
                  <a:pt x="30" y="30"/>
                  <a:pt x="30" y="30"/>
                </a:cubicBezTo>
                <a:cubicBezTo>
                  <a:pt x="30" y="27"/>
                  <a:pt x="29" y="28"/>
                  <a:pt x="29" y="27"/>
                </a:cubicBezTo>
                <a:cubicBezTo>
                  <a:pt x="29" y="27"/>
                  <a:pt x="30" y="25"/>
                  <a:pt x="30" y="24"/>
                </a:cubicBezTo>
                <a:cubicBezTo>
                  <a:pt x="30" y="25"/>
                  <a:pt x="30" y="25"/>
                  <a:pt x="30" y="26"/>
                </a:cubicBezTo>
                <a:cubicBezTo>
                  <a:pt x="31" y="27"/>
                  <a:pt x="30" y="24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1" y="25"/>
                </a:cubicBezTo>
                <a:cubicBezTo>
                  <a:pt x="31" y="25"/>
                  <a:pt x="31" y="25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2" y="26"/>
                </a:cubicBezTo>
                <a:cubicBezTo>
                  <a:pt x="30" y="26"/>
                  <a:pt x="31" y="26"/>
                  <a:pt x="32" y="26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7"/>
                  <a:pt x="28" y="27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30" y="28"/>
                  <a:pt x="31" y="29"/>
                </a:cubicBezTo>
                <a:cubicBezTo>
                  <a:pt x="31" y="29"/>
                  <a:pt x="31" y="30"/>
                  <a:pt x="31" y="30"/>
                </a:cubicBezTo>
                <a:cubicBezTo>
                  <a:pt x="31" y="29"/>
                  <a:pt x="31" y="29"/>
                  <a:pt x="31" y="30"/>
                </a:cubicBezTo>
                <a:cubicBezTo>
                  <a:pt x="31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29" y="30"/>
                  <a:pt x="31" y="31"/>
                  <a:pt x="30" y="31"/>
                </a:cubicBezTo>
                <a:cubicBezTo>
                  <a:pt x="30" y="30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29"/>
                  <a:pt x="28" y="29"/>
                </a:cubicBezTo>
                <a:cubicBezTo>
                  <a:pt x="29" y="29"/>
                  <a:pt x="29" y="28"/>
                  <a:pt x="29" y="28"/>
                </a:cubicBezTo>
                <a:close/>
                <a:moveTo>
                  <a:pt x="30" y="31"/>
                </a:moveTo>
                <a:cubicBezTo>
                  <a:pt x="28" y="31"/>
                  <a:pt x="28" y="31"/>
                  <a:pt x="30" y="31"/>
                </a:cubicBezTo>
                <a:cubicBezTo>
                  <a:pt x="29" y="31"/>
                  <a:pt x="29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8" y="30"/>
                  <a:pt x="29" y="30"/>
                </a:cubicBezTo>
                <a:cubicBezTo>
                  <a:pt x="28" y="30"/>
                  <a:pt x="28" y="30"/>
                  <a:pt x="30" y="31"/>
                </a:cubicBezTo>
                <a:close/>
                <a:moveTo>
                  <a:pt x="29" y="32"/>
                </a:moveTo>
                <a:cubicBezTo>
                  <a:pt x="29" y="32"/>
                  <a:pt x="28" y="32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lose/>
                <a:moveTo>
                  <a:pt x="33" y="33"/>
                </a:moveTo>
                <a:cubicBezTo>
                  <a:pt x="31" y="32"/>
                  <a:pt x="34" y="33"/>
                  <a:pt x="34" y="33"/>
                </a:cubicBezTo>
                <a:cubicBezTo>
                  <a:pt x="34" y="33"/>
                  <a:pt x="33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3"/>
                  <a:pt x="35" y="33"/>
                  <a:pt x="35" y="33"/>
                </a:cubicBezTo>
                <a:cubicBezTo>
                  <a:pt x="34" y="33"/>
                  <a:pt x="33" y="33"/>
                  <a:pt x="33" y="33"/>
                </a:cubicBezTo>
                <a:close/>
                <a:moveTo>
                  <a:pt x="33" y="33"/>
                </a:moveTo>
                <a:cubicBezTo>
                  <a:pt x="32" y="33"/>
                  <a:pt x="34" y="33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4"/>
                  <a:pt x="33" y="33"/>
                  <a:pt x="33" y="33"/>
                </a:cubicBezTo>
                <a:close/>
                <a:moveTo>
                  <a:pt x="33" y="34"/>
                </a:moveTo>
                <a:cubicBezTo>
                  <a:pt x="32" y="33"/>
                  <a:pt x="34" y="34"/>
                  <a:pt x="33" y="34"/>
                </a:cubicBezTo>
                <a:cubicBezTo>
                  <a:pt x="32" y="33"/>
                  <a:pt x="32" y="33"/>
                  <a:pt x="31" y="33"/>
                </a:cubicBezTo>
                <a:cubicBezTo>
                  <a:pt x="31" y="33"/>
                  <a:pt x="32" y="33"/>
                  <a:pt x="33" y="34"/>
                </a:cubicBezTo>
                <a:close/>
                <a:moveTo>
                  <a:pt x="25" y="45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24" y="39"/>
                </a:moveTo>
                <a:cubicBezTo>
                  <a:pt x="25" y="39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19" y="32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19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8" y="33"/>
                </a:moveTo>
                <a:cubicBezTo>
                  <a:pt x="28" y="34"/>
                  <a:pt x="29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4"/>
                  <a:pt x="28" y="33"/>
                </a:cubicBezTo>
                <a:close/>
                <a:moveTo>
                  <a:pt x="29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9" y="33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28" y="35"/>
                </a:move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7" y="31"/>
                </a:moveTo>
                <a:cubicBezTo>
                  <a:pt x="27" y="31"/>
                  <a:pt x="28" y="31"/>
                  <a:pt x="28" y="31"/>
                </a:cubicBezTo>
                <a:cubicBezTo>
                  <a:pt x="27" y="31"/>
                  <a:pt x="27" y="31"/>
                  <a:pt x="27" y="31"/>
                </a:cubicBezTo>
                <a:close/>
                <a:moveTo>
                  <a:pt x="27" y="31"/>
                </a:moveTo>
                <a:cubicBezTo>
                  <a:pt x="27" y="31"/>
                  <a:pt x="27" y="31"/>
                  <a:pt x="27" y="32"/>
                </a:cubicBezTo>
                <a:cubicBezTo>
                  <a:pt x="28" y="29"/>
                  <a:pt x="26" y="34"/>
                  <a:pt x="27" y="30"/>
                </a:cubicBezTo>
                <a:cubicBezTo>
                  <a:pt x="27" y="30"/>
                  <a:pt x="27" y="31"/>
                  <a:pt x="27" y="31"/>
                </a:cubicBezTo>
                <a:close/>
                <a:moveTo>
                  <a:pt x="27" y="30"/>
                </a:moveTo>
                <a:cubicBezTo>
                  <a:pt x="26" y="32"/>
                  <a:pt x="27" y="29"/>
                  <a:pt x="26" y="32"/>
                </a:cubicBezTo>
                <a:cubicBezTo>
                  <a:pt x="26" y="32"/>
                  <a:pt x="27" y="30"/>
                  <a:pt x="26" y="32"/>
                </a:cubicBezTo>
                <a:cubicBezTo>
                  <a:pt x="26" y="31"/>
                  <a:pt x="27" y="30"/>
                  <a:pt x="27" y="29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26" y="31"/>
                </a:moveTo>
                <a:cubicBezTo>
                  <a:pt x="26" y="31"/>
                  <a:pt x="25" y="31"/>
                  <a:pt x="25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1"/>
                  <a:pt x="25" y="32"/>
                </a:cubicBezTo>
                <a:cubicBezTo>
                  <a:pt x="26" y="31"/>
                  <a:pt x="26" y="31"/>
                  <a:pt x="26" y="30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6" y="31"/>
                  <a:pt x="26" y="31"/>
                </a:cubicBezTo>
                <a:cubicBezTo>
                  <a:pt x="26" y="30"/>
                  <a:pt x="26" y="31"/>
                  <a:pt x="26" y="32"/>
                </a:cubicBezTo>
                <a:cubicBezTo>
                  <a:pt x="27" y="29"/>
                  <a:pt x="26" y="31"/>
                  <a:pt x="26" y="30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32"/>
                  <a:pt x="27" y="29"/>
                  <a:pt x="26" y="32"/>
                </a:cubicBezTo>
                <a:cubicBezTo>
                  <a:pt x="26" y="31"/>
                  <a:pt x="26" y="30"/>
                  <a:pt x="26" y="30"/>
                </a:cubicBezTo>
                <a:cubicBezTo>
                  <a:pt x="26" y="30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21" y="34"/>
                </a:moveTo>
                <a:cubicBezTo>
                  <a:pt x="21" y="35"/>
                  <a:pt x="21" y="35"/>
                  <a:pt x="20" y="37"/>
                </a:cubicBezTo>
                <a:cubicBezTo>
                  <a:pt x="20" y="36"/>
                  <a:pt x="20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34"/>
                  <a:pt x="22" y="34"/>
                  <a:pt x="21" y="35"/>
                </a:cubicBezTo>
                <a:cubicBezTo>
                  <a:pt x="21" y="36"/>
                  <a:pt x="22" y="35"/>
                  <a:pt x="22" y="3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34"/>
                  <a:pt x="22" y="33"/>
                  <a:pt x="22" y="33"/>
                </a:cubicBezTo>
                <a:close/>
                <a:moveTo>
                  <a:pt x="25" y="32"/>
                </a:moveTo>
                <a:cubicBezTo>
                  <a:pt x="25" y="32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3"/>
                  <a:pt x="24" y="34"/>
                </a:cubicBezTo>
                <a:cubicBezTo>
                  <a:pt x="25" y="33"/>
                  <a:pt x="25" y="33"/>
                  <a:pt x="25" y="32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lose/>
                <a:moveTo>
                  <a:pt x="26" y="34"/>
                </a:moveTo>
                <a:cubicBezTo>
                  <a:pt x="26" y="34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4"/>
                </a:cubicBezTo>
                <a:cubicBezTo>
                  <a:pt x="26" y="34"/>
                  <a:pt x="26" y="34"/>
                  <a:pt x="26" y="34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1"/>
                  <a:pt x="27" y="41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7" y="41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5" y="41"/>
                </a:moveTo>
                <a:cubicBezTo>
                  <a:pt x="25" y="41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5"/>
                </a:moveTo>
                <a:cubicBezTo>
                  <a:pt x="26" y="35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6" y="38"/>
                  <a:pt x="26" y="38"/>
                </a:cubicBezTo>
                <a:cubicBezTo>
                  <a:pt x="26" y="38"/>
                  <a:pt x="26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8" y="39"/>
                </a:move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40"/>
                  <a:pt x="28" y="39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8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lose/>
                <a:moveTo>
                  <a:pt x="26" y="39"/>
                </a:moveTo>
                <a:cubicBezTo>
                  <a:pt x="26" y="39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5" y="43"/>
                </a:moveTo>
                <a:cubicBezTo>
                  <a:pt x="25" y="43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3"/>
                </a:moveTo>
                <a:cubicBezTo>
                  <a:pt x="25" y="43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2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1"/>
                  <a:pt x="25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26" y="41"/>
                </a:move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5" y="38"/>
                </a:moveTo>
                <a:cubicBezTo>
                  <a:pt x="25" y="38"/>
                  <a:pt x="25" y="38"/>
                  <a:pt x="25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8"/>
                  <a:pt x="25" y="38"/>
                </a:cubicBezTo>
                <a:close/>
                <a:moveTo>
                  <a:pt x="25" y="38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8"/>
                  <a:pt x="25" y="38"/>
                </a:cubicBezTo>
                <a:close/>
                <a:moveTo>
                  <a:pt x="25" y="39"/>
                </a:moveTo>
                <a:cubicBezTo>
                  <a:pt x="25" y="39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40"/>
                </a:move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lose/>
                <a:moveTo>
                  <a:pt x="2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0"/>
                </a:cubicBezTo>
                <a:cubicBezTo>
                  <a:pt x="24" y="40"/>
                  <a:pt x="24" y="41"/>
                  <a:pt x="24" y="41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5" y="43"/>
                </a:moveTo>
                <a:cubicBezTo>
                  <a:pt x="25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28" y="43"/>
                </a:moveTo>
                <a:cubicBezTo>
                  <a:pt x="28" y="43"/>
                  <a:pt x="28" y="42"/>
                  <a:pt x="28" y="42"/>
                </a:cubicBezTo>
                <a:cubicBezTo>
                  <a:pt x="28" y="43"/>
                  <a:pt x="28" y="43"/>
                  <a:pt x="28" y="43"/>
                </a:cubicBezTo>
                <a:cubicBezTo>
                  <a:pt x="29" y="44"/>
                  <a:pt x="29" y="44"/>
                  <a:pt x="31" y="45"/>
                </a:cubicBezTo>
                <a:cubicBezTo>
                  <a:pt x="31" y="45"/>
                  <a:pt x="29" y="44"/>
                  <a:pt x="28" y="43"/>
                </a:cubicBezTo>
                <a:close/>
                <a:moveTo>
                  <a:pt x="27" y="43"/>
                </a:moveTo>
                <a:cubicBezTo>
                  <a:pt x="27" y="43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9" y="44"/>
                  <a:pt x="27" y="43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8" y="41"/>
                </a:moveTo>
                <a:cubicBezTo>
                  <a:pt x="28" y="41"/>
                  <a:pt x="29" y="42"/>
                  <a:pt x="30" y="42"/>
                </a:cubicBezTo>
                <a:cubicBezTo>
                  <a:pt x="32" y="43"/>
                  <a:pt x="29" y="42"/>
                  <a:pt x="28" y="41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9" y="42"/>
                  <a:pt x="29" y="42"/>
                </a:cubicBezTo>
                <a:cubicBezTo>
                  <a:pt x="29" y="41"/>
                  <a:pt x="28" y="41"/>
                  <a:pt x="28" y="41"/>
                </a:cubicBezTo>
                <a:close/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lose/>
                <a:moveTo>
                  <a:pt x="29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30" y="37"/>
                  <a:pt x="30" y="37"/>
                </a:cubicBezTo>
                <a:cubicBezTo>
                  <a:pt x="30" y="37"/>
                  <a:pt x="29" y="37"/>
                  <a:pt x="29" y="37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23" y="49"/>
                </a:moveTo>
                <a:cubicBezTo>
                  <a:pt x="22" y="49"/>
                  <a:pt x="22" y="49"/>
                  <a:pt x="22" y="49"/>
                </a:cubicBezTo>
                <a:cubicBezTo>
                  <a:pt x="22" y="48"/>
                  <a:pt x="22" y="48"/>
                  <a:pt x="23" y="47"/>
                </a:cubicBezTo>
                <a:cubicBezTo>
                  <a:pt x="21" y="47"/>
                  <a:pt x="21" y="47"/>
                  <a:pt x="20" y="48"/>
                </a:cubicBezTo>
                <a:cubicBezTo>
                  <a:pt x="20" y="46"/>
                  <a:pt x="20" y="46"/>
                  <a:pt x="19" y="45"/>
                </a:cubicBezTo>
                <a:cubicBezTo>
                  <a:pt x="18" y="47"/>
                  <a:pt x="17" y="46"/>
                  <a:pt x="17" y="45"/>
                </a:cubicBezTo>
                <a:cubicBezTo>
                  <a:pt x="16" y="44"/>
                  <a:pt x="16" y="43"/>
                  <a:pt x="15" y="44"/>
                </a:cubicBezTo>
                <a:cubicBezTo>
                  <a:pt x="14" y="44"/>
                  <a:pt x="15" y="43"/>
                  <a:pt x="16" y="42"/>
                </a:cubicBezTo>
                <a:cubicBezTo>
                  <a:pt x="15" y="43"/>
                  <a:pt x="15" y="43"/>
                  <a:pt x="14" y="43"/>
                </a:cubicBezTo>
                <a:cubicBezTo>
                  <a:pt x="16" y="41"/>
                  <a:pt x="12" y="44"/>
                  <a:pt x="14" y="42"/>
                </a:cubicBezTo>
                <a:cubicBezTo>
                  <a:pt x="12" y="44"/>
                  <a:pt x="13" y="42"/>
                  <a:pt x="11" y="44"/>
                </a:cubicBezTo>
                <a:cubicBezTo>
                  <a:pt x="11" y="44"/>
                  <a:pt x="12" y="43"/>
                  <a:pt x="11" y="44"/>
                </a:cubicBezTo>
                <a:cubicBezTo>
                  <a:pt x="12" y="43"/>
                  <a:pt x="13" y="42"/>
                  <a:pt x="13" y="42"/>
                </a:cubicBezTo>
                <a:cubicBezTo>
                  <a:pt x="12" y="43"/>
                  <a:pt x="12" y="42"/>
                  <a:pt x="12" y="42"/>
                </a:cubicBezTo>
                <a:cubicBezTo>
                  <a:pt x="12" y="42"/>
                  <a:pt x="13" y="41"/>
                  <a:pt x="12" y="42"/>
                </a:cubicBezTo>
                <a:cubicBezTo>
                  <a:pt x="12" y="42"/>
                  <a:pt x="10" y="44"/>
                  <a:pt x="10" y="44"/>
                </a:cubicBezTo>
                <a:cubicBezTo>
                  <a:pt x="13" y="41"/>
                  <a:pt x="10" y="44"/>
                  <a:pt x="9" y="43"/>
                </a:cubicBezTo>
                <a:cubicBezTo>
                  <a:pt x="11" y="42"/>
                  <a:pt x="10" y="42"/>
                  <a:pt x="12" y="41"/>
                </a:cubicBezTo>
                <a:cubicBezTo>
                  <a:pt x="11" y="41"/>
                  <a:pt x="12" y="41"/>
                  <a:pt x="11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0" y="41"/>
                  <a:pt x="9" y="41"/>
                  <a:pt x="8" y="41"/>
                </a:cubicBezTo>
                <a:cubicBezTo>
                  <a:pt x="8" y="40"/>
                  <a:pt x="9" y="40"/>
                  <a:pt x="9" y="40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0"/>
                  <a:pt x="10" y="40"/>
                  <a:pt x="11" y="40"/>
                </a:cubicBezTo>
                <a:cubicBezTo>
                  <a:pt x="11" y="40"/>
                  <a:pt x="11" y="39"/>
                  <a:pt x="12" y="39"/>
                </a:cubicBezTo>
                <a:cubicBezTo>
                  <a:pt x="11" y="39"/>
                  <a:pt x="12" y="38"/>
                  <a:pt x="11" y="39"/>
                </a:cubicBezTo>
                <a:cubicBezTo>
                  <a:pt x="9" y="39"/>
                  <a:pt x="13" y="38"/>
                  <a:pt x="12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9" y="39"/>
                  <a:pt x="8" y="39"/>
                  <a:pt x="8" y="39"/>
                </a:cubicBezTo>
                <a:cubicBezTo>
                  <a:pt x="9" y="38"/>
                  <a:pt x="9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9" y="37"/>
                  <a:pt x="9" y="37"/>
                </a:cubicBezTo>
                <a:cubicBezTo>
                  <a:pt x="9" y="37"/>
                  <a:pt x="10" y="36"/>
                  <a:pt x="11" y="36"/>
                </a:cubicBezTo>
                <a:cubicBezTo>
                  <a:pt x="10" y="37"/>
                  <a:pt x="10" y="37"/>
                  <a:pt x="11" y="37"/>
                </a:cubicBezTo>
                <a:cubicBezTo>
                  <a:pt x="11" y="37"/>
                  <a:pt x="11" y="37"/>
                  <a:pt x="9" y="38"/>
                </a:cubicBezTo>
                <a:cubicBezTo>
                  <a:pt x="11" y="37"/>
                  <a:pt x="11" y="38"/>
                  <a:pt x="12" y="38"/>
                </a:cubicBezTo>
                <a:cubicBezTo>
                  <a:pt x="12" y="37"/>
                  <a:pt x="12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2" y="37"/>
                  <a:pt x="11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11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0" y="35"/>
                  <a:pt x="10" y="35"/>
                </a:cubicBezTo>
                <a:cubicBezTo>
                  <a:pt x="9" y="35"/>
                  <a:pt x="8" y="35"/>
                  <a:pt x="8" y="35"/>
                </a:cubicBezTo>
                <a:cubicBezTo>
                  <a:pt x="8" y="34"/>
                  <a:pt x="9" y="33"/>
                  <a:pt x="10" y="32"/>
                </a:cubicBezTo>
                <a:cubicBezTo>
                  <a:pt x="10" y="32"/>
                  <a:pt x="11" y="31"/>
                  <a:pt x="12" y="31"/>
                </a:cubicBezTo>
                <a:cubicBezTo>
                  <a:pt x="14" y="30"/>
                  <a:pt x="16" y="29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1"/>
                </a:cubicBezTo>
                <a:cubicBezTo>
                  <a:pt x="19" y="30"/>
                  <a:pt x="18" y="33"/>
                  <a:pt x="17" y="35"/>
                </a:cubicBezTo>
                <a:cubicBezTo>
                  <a:pt x="17" y="36"/>
                  <a:pt x="17" y="36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8"/>
                  <a:pt x="16" y="38"/>
                </a:cubicBezTo>
                <a:cubicBezTo>
                  <a:pt x="16" y="38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8"/>
                  <a:pt x="1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9"/>
                  <a:pt x="17" y="38"/>
                </a:cubicBezTo>
                <a:cubicBezTo>
                  <a:pt x="16" y="42"/>
                  <a:pt x="17" y="38"/>
                  <a:pt x="16" y="40"/>
                </a:cubicBezTo>
                <a:cubicBezTo>
                  <a:pt x="17" y="38"/>
                  <a:pt x="17" y="37"/>
                  <a:pt x="17" y="37"/>
                </a:cubicBezTo>
                <a:cubicBezTo>
                  <a:pt x="17" y="37"/>
                  <a:pt x="17" y="38"/>
                  <a:pt x="17" y="39"/>
                </a:cubicBezTo>
                <a:cubicBezTo>
                  <a:pt x="17" y="39"/>
                  <a:pt x="16" y="40"/>
                  <a:pt x="16" y="41"/>
                </a:cubicBezTo>
                <a:cubicBezTo>
                  <a:pt x="16" y="40"/>
                  <a:pt x="16" y="41"/>
                  <a:pt x="17" y="40"/>
                </a:cubicBezTo>
                <a:cubicBezTo>
                  <a:pt x="16" y="41"/>
                  <a:pt x="17" y="37"/>
                  <a:pt x="17" y="37"/>
                </a:cubicBezTo>
                <a:cubicBezTo>
                  <a:pt x="17" y="39"/>
                  <a:pt x="17" y="40"/>
                  <a:pt x="16" y="41"/>
                </a:cubicBezTo>
                <a:cubicBezTo>
                  <a:pt x="17" y="40"/>
                  <a:pt x="16" y="42"/>
                  <a:pt x="16" y="41"/>
                </a:cubicBezTo>
                <a:cubicBezTo>
                  <a:pt x="17" y="39"/>
                  <a:pt x="17" y="38"/>
                  <a:pt x="17" y="40"/>
                </a:cubicBezTo>
                <a:cubicBezTo>
                  <a:pt x="16" y="41"/>
                  <a:pt x="17" y="39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0"/>
                  <a:pt x="17" y="40"/>
                </a:cubicBezTo>
                <a:cubicBezTo>
                  <a:pt x="17" y="40"/>
                  <a:pt x="17" y="39"/>
                  <a:pt x="17" y="38"/>
                </a:cubicBezTo>
                <a:cubicBezTo>
                  <a:pt x="17" y="40"/>
                  <a:pt x="18" y="37"/>
                  <a:pt x="17" y="39"/>
                </a:cubicBezTo>
                <a:cubicBezTo>
                  <a:pt x="17" y="37"/>
                  <a:pt x="17" y="39"/>
                  <a:pt x="17" y="39"/>
                </a:cubicBezTo>
                <a:cubicBezTo>
                  <a:pt x="17" y="37"/>
                  <a:pt x="17" y="39"/>
                  <a:pt x="17" y="37"/>
                </a:cubicBezTo>
                <a:cubicBezTo>
                  <a:pt x="18" y="37"/>
                  <a:pt x="19" y="35"/>
                  <a:pt x="18" y="38"/>
                </a:cubicBezTo>
                <a:cubicBezTo>
                  <a:pt x="19" y="36"/>
                  <a:pt x="18" y="38"/>
                  <a:pt x="19" y="36"/>
                </a:cubicBezTo>
                <a:cubicBezTo>
                  <a:pt x="18" y="37"/>
                  <a:pt x="18" y="38"/>
                  <a:pt x="18" y="39"/>
                </a:cubicBezTo>
                <a:cubicBezTo>
                  <a:pt x="18" y="39"/>
                  <a:pt x="18" y="38"/>
                  <a:pt x="18" y="39"/>
                </a:cubicBezTo>
                <a:cubicBezTo>
                  <a:pt x="18" y="39"/>
                  <a:pt x="17" y="40"/>
                  <a:pt x="17" y="42"/>
                </a:cubicBezTo>
                <a:cubicBezTo>
                  <a:pt x="17" y="41"/>
                  <a:pt x="17" y="40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8" y="39"/>
                  <a:pt x="19" y="38"/>
                </a:cubicBezTo>
                <a:cubicBezTo>
                  <a:pt x="18" y="38"/>
                  <a:pt x="18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9" y="37"/>
                  <a:pt x="19" y="37"/>
                </a:cubicBezTo>
                <a:cubicBezTo>
                  <a:pt x="19" y="38"/>
                  <a:pt x="18" y="39"/>
                  <a:pt x="18" y="40"/>
                </a:cubicBezTo>
                <a:cubicBezTo>
                  <a:pt x="18" y="39"/>
                  <a:pt x="19" y="38"/>
                  <a:pt x="19" y="37"/>
                </a:cubicBezTo>
                <a:cubicBezTo>
                  <a:pt x="18" y="39"/>
                  <a:pt x="18" y="40"/>
                  <a:pt x="17" y="41"/>
                </a:cubicBezTo>
                <a:cubicBezTo>
                  <a:pt x="18" y="39"/>
                  <a:pt x="17" y="43"/>
                  <a:pt x="18" y="41"/>
                </a:cubicBezTo>
                <a:cubicBezTo>
                  <a:pt x="17" y="44"/>
                  <a:pt x="19" y="36"/>
                  <a:pt x="19" y="38"/>
                </a:cubicBezTo>
                <a:cubicBezTo>
                  <a:pt x="18" y="41"/>
                  <a:pt x="19" y="38"/>
                  <a:pt x="18" y="39"/>
                </a:cubicBezTo>
                <a:cubicBezTo>
                  <a:pt x="18" y="40"/>
                  <a:pt x="18" y="40"/>
                  <a:pt x="19" y="39"/>
                </a:cubicBezTo>
                <a:cubicBezTo>
                  <a:pt x="18" y="40"/>
                  <a:pt x="18" y="40"/>
                  <a:pt x="18" y="41"/>
                </a:cubicBezTo>
                <a:cubicBezTo>
                  <a:pt x="19" y="39"/>
                  <a:pt x="18" y="42"/>
                  <a:pt x="19" y="38"/>
                </a:cubicBezTo>
                <a:cubicBezTo>
                  <a:pt x="19" y="38"/>
                  <a:pt x="19" y="39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39"/>
                  <a:pt x="18" y="40"/>
                </a:cubicBezTo>
                <a:cubicBezTo>
                  <a:pt x="19" y="40"/>
                  <a:pt x="18" y="41"/>
                  <a:pt x="19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9"/>
                  <a:pt x="19" y="39"/>
                  <a:pt x="19" y="38"/>
                </a:cubicBezTo>
                <a:cubicBezTo>
                  <a:pt x="19" y="38"/>
                  <a:pt x="19" y="39"/>
                  <a:pt x="19" y="40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9"/>
                  <a:pt x="21" y="35"/>
                  <a:pt x="19" y="39"/>
                </a:cubicBezTo>
                <a:cubicBezTo>
                  <a:pt x="20" y="37"/>
                  <a:pt x="21" y="36"/>
                  <a:pt x="21" y="35"/>
                </a:cubicBezTo>
                <a:cubicBezTo>
                  <a:pt x="20" y="38"/>
                  <a:pt x="21" y="35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6"/>
                  <a:pt x="21" y="35"/>
                </a:cubicBezTo>
                <a:cubicBezTo>
                  <a:pt x="21" y="34"/>
                  <a:pt x="21" y="35"/>
                  <a:pt x="21" y="34"/>
                </a:cubicBezTo>
                <a:cubicBezTo>
                  <a:pt x="20" y="38"/>
                  <a:pt x="21" y="35"/>
                  <a:pt x="20" y="37"/>
                </a:cubicBezTo>
                <a:cubicBezTo>
                  <a:pt x="20" y="37"/>
                  <a:pt x="20" y="38"/>
                  <a:pt x="20" y="38"/>
                </a:cubicBezTo>
                <a:cubicBezTo>
                  <a:pt x="20" y="39"/>
                  <a:pt x="20" y="39"/>
                  <a:pt x="19" y="40"/>
                </a:cubicBezTo>
                <a:cubicBezTo>
                  <a:pt x="19" y="40"/>
                  <a:pt x="19" y="40"/>
                  <a:pt x="20" y="39"/>
                </a:cubicBezTo>
                <a:cubicBezTo>
                  <a:pt x="20" y="38"/>
                  <a:pt x="21" y="37"/>
                  <a:pt x="21" y="35"/>
                </a:cubicBezTo>
                <a:cubicBezTo>
                  <a:pt x="20" y="37"/>
                  <a:pt x="21" y="36"/>
                  <a:pt x="22" y="34"/>
                </a:cubicBezTo>
                <a:cubicBezTo>
                  <a:pt x="20" y="37"/>
                  <a:pt x="22" y="33"/>
                  <a:pt x="21" y="36"/>
                </a:cubicBezTo>
                <a:cubicBezTo>
                  <a:pt x="21" y="35"/>
                  <a:pt x="21" y="36"/>
                  <a:pt x="21" y="37"/>
                </a:cubicBezTo>
                <a:cubicBezTo>
                  <a:pt x="20" y="38"/>
                  <a:pt x="21" y="37"/>
                  <a:pt x="21" y="35"/>
                </a:cubicBezTo>
                <a:cubicBezTo>
                  <a:pt x="21" y="36"/>
                  <a:pt x="21" y="37"/>
                  <a:pt x="21" y="37"/>
                </a:cubicBezTo>
                <a:cubicBezTo>
                  <a:pt x="22" y="35"/>
                  <a:pt x="21" y="36"/>
                  <a:pt x="21" y="36"/>
                </a:cubicBezTo>
                <a:cubicBezTo>
                  <a:pt x="22" y="35"/>
                  <a:pt x="22" y="33"/>
                  <a:pt x="23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3"/>
                  <a:pt x="22" y="35"/>
                </a:cubicBezTo>
                <a:cubicBezTo>
                  <a:pt x="22" y="34"/>
                  <a:pt x="21" y="38"/>
                  <a:pt x="21" y="37"/>
                </a:cubicBezTo>
                <a:cubicBezTo>
                  <a:pt x="22" y="35"/>
                  <a:pt x="22" y="36"/>
                  <a:pt x="21" y="36"/>
                </a:cubicBezTo>
                <a:cubicBezTo>
                  <a:pt x="22" y="35"/>
                  <a:pt x="22" y="34"/>
                  <a:pt x="22" y="34"/>
                </a:cubicBezTo>
                <a:cubicBezTo>
                  <a:pt x="21" y="36"/>
                  <a:pt x="22" y="34"/>
                  <a:pt x="22" y="34"/>
                </a:cubicBezTo>
                <a:cubicBezTo>
                  <a:pt x="22" y="34"/>
                  <a:pt x="22" y="35"/>
                  <a:pt x="22" y="36"/>
                </a:cubicBezTo>
                <a:cubicBezTo>
                  <a:pt x="22" y="34"/>
                  <a:pt x="22" y="35"/>
                  <a:pt x="22" y="36"/>
                </a:cubicBezTo>
                <a:cubicBezTo>
                  <a:pt x="23" y="33"/>
                  <a:pt x="22" y="35"/>
                  <a:pt x="23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4"/>
                  <a:pt x="22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2" y="37"/>
                  <a:pt x="21" y="37"/>
                  <a:pt x="21" y="37"/>
                </a:cubicBezTo>
                <a:cubicBezTo>
                  <a:pt x="22" y="36"/>
                  <a:pt x="22" y="37"/>
                  <a:pt x="22" y="36"/>
                </a:cubicBezTo>
                <a:cubicBezTo>
                  <a:pt x="21" y="37"/>
                  <a:pt x="21" y="38"/>
                  <a:pt x="21" y="38"/>
                </a:cubicBezTo>
                <a:cubicBezTo>
                  <a:pt x="21" y="38"/>
                  <a:pt x="21" y="37"/>
                  <a:pt x="22" y="36"/>
                </a:cubicBezTo>
                <a:cubicBezTo>
                  <a:pt x="21" y="38"/>
                  <a:pt x="21" y="38"/>
                  <a:pt x="21" y="38"/>
                </a:cubicBezTo>
                <a:cubicBezTo>
                  <a:pt x="23" y="35"/>
                  <a:pt x="21" y="41"/>
                  <a:pt x="22" y="37"/>
                </a:cubicBezTo>
                <a:cubicBezTo>
                  <a:pt x="22" y="37"/>
                  <a:pt x="22" y="37"/>
                  <a:pt x="22" y="38"/>
                </a:cubicBezTo>
                <a:cubicBezTo>
                  <a:pt x="22" y="38"/>
                  <a:pt x="21" y="39"/>
                  <a:pt x="21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40"/>
                  <a:pt x="23" y="36"/>
                  <a:pt x="22" y="39"/>
                </a:cubicBezTo>
                <a:cubicBezTo>
                  <a:pt x="23" y="36"/>
                  <a:pt x="22" y="38"/>
                  <a:pt x="23" y="35"/>
                </a:cubicBezTo>
                <a:cubicBezTo>
                  <a:pt x="23" y="35"/>
                  <a:pt x="23" y="36"/>
                  <a:pt x="23" y="35"/>
                </a:cubicBezTo>
                <a:cubicBezTo>
                  <a:pt x="23" y="37"/>
                  <a:pt x="22" y="37"/>
                  <a:pt x="22" y="38"/>
                </a:cubicBezTo>
                <a:cubicBezTo>
                  <a:pt x="23" y="35"/>
                  <a:pt x="22" y="39"/>
                  <a:pt x="22" y="37"/>
                </a:cubicBezTo>
                <a:cubicBezTo>
                  <a:pt x="22" y="37"/>
                  <a:pt x="24" y="34"/>
                  <a:pt x="23" y="35"/>
                </a:cubicBezTo>
                <a:cubicBezTo>
                  <a:pt x="22" y="38"/>
                  <a:pt x="23" y="35"/>
                  <a:pt x="23" y="35"/>
                </a:cubicBezTo>
                <a:cubicBezTo>
                  <a:pt x="23" y="36"/>
                  <a:pt x="23" y="36"/>
                  <a:pt x="22" y="38"/>
                </a:cubicBezTo>
                <a:cubicBezTo>
                  <a:pt x="23" y="37"/>
                  <a:pt x="22" y="38"/>
                  <a:pt x="23" y="37"/>
                </a:cubicBezTo>
                <a:cubicBezTo>
                  <a:pt x="22" y="38"/>
                  <a:pt x="22" y="39"/>
                  <a:pt x="22" y="39"/>
                </a:cubicBezTo>
                <a:cubicBezTo>
                  <a:pt x="22" y="38"/>
                  <a:pt x="22" y="39"/>
                  <a:pt x="22" y="39"/>
                </a:cubicBezTo>
                <a:cubicBezTo>
                  <a:pt x="23" y="36"/>
                  <a:pt x="23" y="36"/>
                  <a:pt x="24" y="35"/>
                </a:cubicBez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5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6"/>
                  <a:pt x="23" y="37"/>
                  <a:pt x="22" y="38"/>
                </a:cubicBezTo>
                <a:cubicBezTo>
                  <a:pt x="22" y="38"/>
                  <a:pt x="22" y="38"/>
                  <a:pt x="22" y="39"/>
                </a:cubicBezTo>
                <a:cubicBezTo>
                  <a:pt x="22" y="38"/>
                  <a:pt x="22" y="40"/>
                  <a:pt x="23" y="38"/>
                </a:cubicBezTo>
                <a:cubicBezTo>
                  <a:pt x="23" y="37"/>
                  <a:pt x="22" y="40"/>
                  <a:pt x="22" y="40"/>
                </a:cubicBezTo>
                <a:cubicBezTo>
                  <a:pt x="22" y="38"/>
                  <a:pt x="23" y="36"/>
                  <a:pt x="24" y="35"/>
                </a:cubicBezTo>
                <a:cubicBezTo>
                  <a:pt x="23" y="37"/>
                  <a:pt x="23" y="37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7"/>
                  <a:pt x="22" y="40"/>
                  <a:pt x="23" y="37"/>
                </a:cubicBezTo>
                <a:cubicBezTo>
                  <a:pt x="22" y="39"/>
                  <a:pt x="22" y="39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2" y="41"/>
                </a:cubicBezTo>
                <a:cubicBezTo>
                  <a:pt x="22" y="41"/>
                  <a:pt x="22" y="39"/>
                  <a:pt x="23" y="38"/>
                </a:cubicBezTo>
                <a:cubicBezTo>
                  <a:pt x="21" y="41"/>
                  <a:pt x="22" y="39"/>
                  <a:pt x="22" y="40"/>
                </a:cubicBezTo>
                <a:cubicBezTo>
                  <a:pt x="23" y="39"/>
                  <a:pt x="23" y="38"/>
                  <a:pt x="23" y="37"/>
                </a:cubicBezTo>
                <a:cubicBezTo>
                  <a:pt x="23" y="39"/>
                  <a:pt x="23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3" y="39"/>
                  <a:pt x="22" y="42"/>
                  <a:pt x="22" y="43"/>
                </a:cubicBezTo>
                <a:cubicBezTo>
                  <a:pt x="23" y="41"/>
                  <a:pt x="23" y="42"/>
                  <a:pt x="24" y="40"/>
                </a:cubicBezTo>
                <a:cubicBezTo>
                  <a:pt x="24" y="41"/>
                  <a:pt x="23" y="42"/>
                  <a:pt x="23" y="42"/>
                </a:cubicBezTo>
                <a:cubicBezTo>
                  <a:pt x="24" y="41"/>
                  <a:pt x="23" y="42"/>
                  <a:pt x="23" y="42"/>
                </a:cubicBezTo>
                <a:cubicBezTo>
                  <a:pt x="24" y="39"/>
                  <a:pt x="23" y="43"/>
                  <a:pt x="24" y="41"/>
                </a:cubicBezTo>
                <a:cubicBezTo>
                  <a:pt x="24" y="41"/>
                  <a:pt x="24" y="41"/>
                  <a:pt x="24" y="40"/>
                </a:cubicBezTo>
                <a:cubicBezTo>
                  <a:pt x="24" y="40"/>
                  <a:pt x="24" y="40"/>
                  <a:pt x="24" y="39"/>
                </a:cubicBezTo>
                <a:cubicBezTo>
                  <a:pt x="24" y="41"/>
                  <a:pt x="24" y="40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5" y="39"/>
                  <a:pt x="25" y="39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1"/>
                  <a:pt x="23" y="43"/>
                  <a:pt x="24" y="42"/>
                </a:cubicBezTo>
                <a:cubicBezTo>
                  <a:pt x="24" y="41"/>
                  <a:pt x="24" y="40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40"/>
                  <a:pt x="24" y="41"/>
                </a:cubicBezTo>
                <a:cubicBezTo>
                  <a:pt x="24" y="41"/>
                  <a:pt x="24" y="42"/>
                  <a:pt x="24" y="43"/>
                </a:cubicBezTo>
                <a:cubicBezTo>
                  <a:pt x="25" y="40"/>
                  <a:pt x="24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3"/>
                  <a:pt x="24" y="43"/>
                  <a:pt x="23" y="45"/>
                </a:cubicBezTo>
                <a:cubicBezTo>
                  <a:pt x="23" y="45"/>
                  <a:pt x="23" y="45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2"/>
                  <a:pt x="24" y="44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2"/>
                  <a:pt x="23" y="45"/>
                  <a:pt x="24" y="43"/>
                </a:cubicBezTo>
                <a:cubicBezTo>
                  <a:pt x="23" y="45"/>
                  <a:pt x="24" y="43"/>
                  <a:pt x="24" y="43"/>
                </a:cubicBezTo>
                <a:cubicBezTo>
                  <a:pt x="24" y="44"/>
                  <a:pt x="24" y="44"/>
                  <a:pt x="23" y="45"/>
                </a:cubicBezTo>
                <a:cubicBezTo>
                  <a:pt x="24" y="45"/>
                  <a:pt x="24" y="45"/>
                  <a:pt x="24" y="43"/>
                </a:cubicBezTo>
                <a:cubicBezTo>
                  <a:pt x="25" y="42"/>
                  <a:pt x="24" y="44"/>
                  <a:pt x="24" y="43"/>
                </a:cubicBezTo>
                <a:cubicBezTo>
                  <a:pt x="25" y="42"/>
                  <a:pt x="24" y="42"/>
                  <a:pt x="25" y="42"/>
                </a:cubicBezTo>
                <a:cubicBezTo>
                  <a:pt x="24" y="43"/>
                  <a:pt x="23" y="46"/>
                  <a:pt x="24" y="45"/>
                </a:cubicBezTo>
                <a:cubicBezTo>
                  <a:pt x="24" y="44"/>
                  <a:pt x="24" y="42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4" y="43"/>
                  <a:pt x="24" y="43"/>
                </a:cubicBezTo>
                <a:cubicBezTo>
                  <a:pt x="24" y="43"/>
                  <a:pt x="24" y="43"/>
                  <a:pt x="24" y="45"/>
                </a:cubicBezTo>
                <a:cubicBezTo>
                  <a:pt x="24" y="44"/>
                  <a:pt x="25" y="42"/>
                  <a:pt x="24" y="44"/>
                </a:cubicBezTo>
                <a:cubicBezTo>
                  <a:pt x="24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3"/>
                  <a:pt x="25" y="43"/>
                </a:cubicBezTo>
                <a:cubicBezTo>
                  <a:pt x="25" y="42"/>
                  <a:pt x="25" y="42"/>
                  <a:pt x="24" y="43"/>
                </a:cubicBezTo>
                <a:cubicBezTo>
                  <a:pt x="25" y="43"/>
                  <a:pt x="25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5" y="43"/>
                  <a:pt x="24" y="43"/>
                </a:cubicBezTo>
                <a:cubicBezTo>
                  <a:pt x="25" y="43"/>
                  <a:pt x="25" y="42"/>
                  <a:pt x="24" y="44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3"/>
                </a:cubicBezTo>
                <a:cubicBezTo>
                  <a:pt x="25" y="43"/>
                  <a:pt x="25" y="44"/>
                  <a:pt x="25" y="45"/>
                </a:cubicBezTo>
                <a:cubicBezTo>
                  <a:pt x="25" y="46"/>
                  <a:pt x="24" y="47"/>
                  <a:pt x="24" y="48"/>
                </a:cubicBezTo>
                <a:cubicBezTo>
                  <a:pt x="24" y="49"/>
                  <a:pt x="24" y="50"/>
                  <a:pt x="24" y="51"/>
                </a:cubicBezTo>
                <a:cubicBezTo>
                  <a:pt x="24" y="51"/>
                  <a:pt x="24" y="51"/>
                  <a:pt x="24" y="50"/>
                </a:cubicBezTo>
                <a:cubicBezTo>
                  <a:pt x="23" y="53"/>
                  <a:pt x="23" y="50"/>
                  <a:pt x="22" y="52"/>
                </a:cubicBezTo>
                <a:cubicBezTo>
                  <a:pt x="22" y="52"/>
                  <a:pt x="22" y="53"/>
                  <a:pt x="21" y="53"/>
                </a:cubicBezTo>
                <a:cubicBezTo>
                  <a:pt x="21" y="52"/>
                  <a:pt x="23" y="49"/>
                  <a:pt x="23" y="49"/>
                </a:cubicBezTo>
                <a:close/>
                <a:moveTo>
                  <a:pt x="26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1"/>
                </a:cubicBezTo>
                <a:close/>
                <a:moveTo>
                  <a:pt x="27" y="52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51"/>
                  <a:pt x="27" y="51"/>
                  <a:pt x="27" y="52"/>
                </a:cubicBezTo>
                <a:close/>
                <a:moveTo>
                  <a:pt x="27" y="52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2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lose/>
                <a:moveTo>
                  <a:pt x="24" y="53"/>
                </a:moveTo>
                <a:cubicBezTo>
                  <a:pt x="24" y="52"/>
                  <a:pt x="24" y="51"/>
                  <a:pt x="24" y="51"/>
                </a:cubicBezTo>
                <a:cubicBezTo>
                  <a:pt x="24" y="51"/>
                  <a:pt x="24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2"/>
                  <a:pt x="25" y="53"/>
                  <a:pt x="24" y="53"/>
                </a:cubicBezTo>
                <a:cubicBezTo>
                  <a:pt x="25" y="50"/>
                  <a:pt x="24" y="53"/>
                  <a:pt x="24" y="53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lose/>
                <a:moveTo>
                  <a:pt x="26" y="50"/>
                </a:moveTo>
                <a:cubicBezTo>
                  <a:pt x="26" y="50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0"/>
                  <a:pt x="26" y="50"/>
                  <a:pt x="26" y="50"/>
                </a:cubicBezTo>
                <a:close/>
                <a:moveTo>
                  <a:pt x="26" y="53"/>
                </a:moveTo>
                <a:cubicBezTo>
                  <a:pt x="26" y="53"/>
                  <a:pt x="26" y="54"/>
                  <a:pt x="26" y="53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2"/>
                  <a:pt x="27" y="52"/>
                  <a:pt x="27" y="53"/>
                </a:cubicBezTo>
                <a:cubicBezTo>
                  <a:pt x="26" y="54"/>
                  <a:pt x="26" y="54"/>
                  <a:pt x="25" y="54"/>
                </a:cubicBezTo>
                <a:cubicBezTo>
                  <a:pt x="26" y="54"/>
                  <a:pt x="26" y="53"/>
                  <a:pt x="26" y="53"/>
                </a:cubicBezTo>
                <a:close/>
                <a:moveTo>
                  <a:pt x="30" y="55"/>
                </a:moveTo>
                <a:cubicBezTo>
                  <a:pt x="32" y="53"/>
                  <a:pt x="29" y="58"/>
                  <a:pt x="28" y="58"/>
                </a:cubicBezTo>
                <a:cubicBezTo>
                  <a:pt x="28" y="57"/>
                  <a:pt x="30" y="56"/>
                  <a:pt x="30" y="55"/>
                </a:cubicBezTo>
                <a:close/>
                <a:moveTo>
                  <a:pt x="37" y="63"/>
                </a:moveTo>
                <a:cubicBezTo>
                  <a:pt x="37" y="62"/>
                  <a:pt x="38" y="62"/>
                  <a:pt x="38" y="62"/>
                </a:cubicBezTo>
                <a:cubicBezTo>
                  <a:pt x="38" y="61"/>
                  <a:pt x="38" y="61"/>
                  <a:pt x="40" y="59"/>
                </a:cubicBezTo>
                <a:cubicBezTo>
                  <a:pt x="40" y="60"/>
                  <a:pt x="39" y="61"/>
                  <a:pt x="38" y="63"/>
                </a:cubicBezTo>
                <a:cubicBezTo>
                  <a:pt x="38" y="62"/>
                  <a:pt x="37" y="63"/>
                  <a:pt x="37" y="63"/>
                </a:cubicBezTo>
                <a:close/>
                <a:moveTo>
                  <a:pt x="64" y="81"/>
                </a:moveTo>
                <a:cubicBezTo>
                  <a:pt x="64" y="80"/>
                  <a:pt x="65" y="79"/>
                  <a:pt x="65" y="79"/>
                </a:cubicBezTo>
                <a:cubicBezTo>
                  <a:pt x="65" y="79"/>
                  <a:pt x="65" y="79"/>
                  <a:pt x="64" y="79"/>
                </a:cubicBezTo>
                <a:cubicBezTo>
                  <a:pt x="65" y="79"/>
                  <a:pt x="63" y="81"/>
                  <a:pt x="62" y="81"/>
                </a:cubicBezTo>
                <a:cubicBezTo>
                  <a:pt x="64" y="80"/>
                  <a:pt x="64" y="79"/>
                  <a:pt x="65" y="78"/>
                </a:cubicBezTo>
                <a:cubicBezTo>
                  <a:pt x="64" y="79"/>
                  <a:pt x="65" y="77"/>
                  <a:pt x="64" y="77"/>
                </a:cubicBezTo>
                <a:cubicBezTo>
                  <a:pt x="63" y="79"/>
                  <a:pt x="62" y="78"/>
                  <a:pt x="63" y="77"/>
                </a:cubicBezTo>
                <a:cubicBezTo>
                  <a:pt x="64" y="77"/>
                  <a:pt x="62" y="79"/>
                  <a:pt x="64" y="77"/>
                </a:cubicBezTo>
                <a:cubicBezTo>
                  <a:pt x="64" y="77"/>
                  <a:pt x="62" y="77"/>
                  <a:pt x="61" y="78"/>
                </a:cubicBezTo>
                <a:cubicBezTo>
                  <a:pt x="63" y="77"/>
                  <a:pt x="60" y="80"/>
                  <a:pt x="63" y="79"/>
                </a:cubicBezTo>
                <a:cubicBezTo>
                  <a:pt x="61" y="80"/>
                  <a:pt x="63" y="79"/>
                  <a:pt x="63" y="79"/>
                </a:cubicBezTo>
                <a:cubicBezTo>
                  <a:pt x="62" y="80"/>
                  <a:pt x="63" y="80"/>
                  <a:pt x="62" y="81"/>
                </a:cubicBezTo>
                <a:cubicBezTo>
                  <a:pt x="61" y="80"/>
                  <a:pt x="59" y="78"/>
                  <a:pt x="57" y="76"/>
                </a:cubicBezTo>
                <a:cubicBezTo>
                  <a:pt x="56" y="75"/>
                  <a:pt x="56" y="74"/>
                  <a:pt x="55" y="73"/>
                </a:cubicBezTo>
                <a:cubicBezTo>
                  <a:pt x="54" y="72"/>
                  <a:pt x="54" y="71"/>
                  <a:pt x="53" y="70"/>
                </a:cubicBezTo>
                <a:cubicBezTo>
                  <a:pt x="51" y="71"/>
                  <a:pt x="53" y="69"/>
                  <a:pt x="51" y="69"/>
                </a:cubicBezTo>
                <a:cubicBezTo>
                  <a:pt x="52" y="69"/>
                  <a:pt x="52" y="68"/>
                  <a:pt x="52" y="67"/>
                </a:cubicBezTo>
                <a:cubicBezTo>
                  <a:pt x="53" y="68"/>
                  <a:pt x="52" y="69"/>
                  <a:pt x="53" y="68"/>
                </a:cubicBezTo>
                <a:cubicBezTo>
                  <a:pt x="52" y="67"/>
                  <a:pt x="54" y="66"/>
                  <a:pt x="54" y="64"/>
                </a:cubicBezTo>
                <a:cubicBezTo>
                  <a:pt x="53" y="65"/>
                  <a:pt x="53" y="66"/>
                  <a:pt x="52" y="66"/>
                </a:cubicBezTo>
                <a:cubicBezTo>
                  <a:pt x="52" y="66"/>
                  <a:pt x="52" y="67"/>
                  <a:pt x="52" y="67"/>
                </a:cubicBezTo>
                <a:cubicBezTo>
                  <a:pt x="52" y="65"/>
                  <a:pt x="51" y="65"/>
                  <a:pt x="49" y="65"/>
                </a:cubicBezTo>
                <a:cubicBezTo>
                  <a:pt x="49" y="65"/>
                  <a:pt x="49" y="65"/>
                  <a:pt x="49" y="64"/>
                </a:cubicBezTo>
                <a:cubicBezTo>
                  <a:pt x="49" y="64"/>
                  <a:pt x="50" y="65"/>
                  <a:pt x="50" y="64"/>
                </a:cubicBezTo>
                <a:cubicBezTo>
                  <a:pt x="50" y="63"/>
                  <a:pt x="48" y="66"/>
                  <a:pt x="48" y="66"/>
                </a:cubicBezTo>
                <a:cubicBezTo>
                  <a:pt x="48" y="64"/>
                  <a:pt x="50" y="64"/>
                  <a:pt x="50" y="63"/>
                </a:cubicBezTo>
                <a:cubicBezTo>
                  <a:pt x="49" y="63"/>
                  <a:pt x="48" y="65"/>
                  <a:pt x="47" y="65"/>
                </a:cubicBezTo>
                <a:cubicBezTo>
                  <a:pt x="49" y="63"/>
                  <a:pt x="49" y="62"/>
                  <a:pt x="49" y="61"/>
                </a:cubicBezTo>
                <a:cubicBezTo>
                  <a:pt x="48" y="62"/>
                  <a:pt x="50" y="59"/>
                  <a:pt x="48" y="61"/>
                </a:cubicBezTo>
                <a:cubicBezTo>
                  <a:pt x="49" y="57"/>
                  <a:pt x="44" y="63"/>
                  <a:pt x="44" y="61"/>
                </a:cubicBezTo>
                <a:cubicBezTo>
                  <a:pt x="46" y="59"/>
                  <a:pt x="44" y="62"/>
                  <a:pt x="46" y="60"/>
                </a:cubicBezTo>
                <a:cubicBezTo>
                  <a:pt x="46" y="59"/>
                  <a:pt x="45" y="59"/>
                  <a:pt x="44" y="60"/>
                </a:cubicBezTo>
                <a:cubicBezTo>
                  <a:pt x="45" y="59"/>
                  <a:pt x="45" y="58"/>
                  <a:pt x="45" y="58"/>
                </a:cubicBezTo>
                <a:cubicBezTo>
                  <a:pt x="43" y="59"/>
                  <a:pt x="44" y="56"/>
                  <a:pt x="42" y="59"/>
                </a:cubicBezTo>
                <a:cubicBezTo>
                  <a:pt x="41" y="58"/>
                  <a:pt x="42" y="57"/>
                  <a:pt x="41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8"/>
                  <a:pt x="41" y="58"/>
                  <a:pt x="42" y="57"/>
                </a:cubicBezTo>
                <a:cubicBezTo>
                  <a:pt x="41" y="57"/>
                  <a:pt x="42" y="55"/>
                  <a:pt x="41" y="56"/>
                </a:cubicBezTo>
                <a:cubicBezTo>
                  <a:pt x="41" y="56"/>
                  <a:pt x="40" y="56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8"/>
                  <a:pt x="41" y="57"/>
                  <a:pt x="41" y="57"/>
                </a:cubicBezTo>
                <a:cubicBezTo>
                  <a:pt x="41" y="57"/>
                  <a:pt x="40" y="58"/>
                  <a:pt x="40" y="58"/>
                </a:cubicBezTo>
                <a:cubicBezTo>
                  <a:pt x="40" y="56"/>
                  <a:pt x="37" y="59"/>
                  <a:pt x="39" y="56"/>
                </a:cubicBezTo>
                <a:cubicBezTo>
                  <a:pt x="38" y="58"/>
                  <a:pt x="36" y="58"/>
                  <a:pt x="37" y="59"/>
                </a:cubicBezTo>
                <a:cubicBezTo>
                  <a:pt x="39" y="57"/>
                  <a:pt x="36" y="59"/>
                  <a:pt x="37" y="58"/>
                </a:cubicBezTo>
                <a:cubicBezTo>
                  <a:pt x="37" y="58"/>
                  <a:pt x="38" y="57"/>
                  <a:pt x="38" y="57"/>
                </a:cubicBezTo>
                <a:cubicBezTo>
                  <a:pt x="38" y="58"/>
                  <a:pt x="38" y="59"/>
                  <a:pt x="37" y="60"/>
                </a:cubicBezTo>
                <a:cubicBezTo>
                  <a:pt x="35" y="60"/>
                  <a:pt x="35" y="59"/>
                  <a:pt x="34" y="58"/>
                </a:cubicBezTo>
                <a:cubicBezTo>
                  <a:pt x="36" y="55"/>
                  <a:pt x="33" y="57"/>
                  <a:pt x="34" y="55"/>
                </a:cubicBezTo>
                <a:cubicBezTo>
                  <a:pt x="35" y="55"/>
                  <a:pt x="35" y="55"/>
                  <a:pt x="36" y="54"/>
                </a:cubicBezTo>
                <a:cubicBezTo>
                  <a:pt x="36" y="54"/>
                  <a:pt x="36" y="54"/>
                  <a:pt x="36" y="53"/>
                </a:cubicBezTo>
                <a:cubicBezTo>
                  <a:pt x="36" y="53"/>
                  <a:pt x="36" y="52"/>
                  <a:pt x="35" y="53"/>
                </a:cubicBezTo>
                <a:cubicBezTo>
                  <a:pt x="36" y="55"/>
                  <a:pt x="33" y="55"/>
                  <a:pt x="33" y="56"/>
                </a:cubicBezTo>
                <a:cubicBezTo>
                  <a:pt x="33" y="54"/>
                  <a:pt x="33" y="55"/>
                  <a:pt x="31" y="56"/>
                </a:cubicBezTo>
                <a:cubicBezTo>
                  <a:pt x="33" y="54"/>
                  <a:pt x="29" y="56"/>
                  <a:pt x="31" y="54"/>
                </a:cubicBezTo>
                <a:cubicBezTo>
                  <a:pt x="31" y="55"/>
                  <a:pt x="32" y="55"/>
                  <a:pt x="33" y="54"/>
                </a:cubicBezTo>
                <a:cubicBezTo>
                  <a:pt x="33" y="54"/>
                  <a:pt x="32" y="53"/>
                  <a:pt x="32" y="53"/>
                </a:cubicBezTo>
                <a:cubicBezTo>
                  <a:pt x="31" y="52"/>
                  <a:pt x="32" y="53"/>
                  <a:pt x="32" y="51"/>
                </a:cubicBezTo>
                <a:cubicBezTo>
                  <a:pt x="32" y="52"/>
                  <a:pt x="31" y="52"/>
                  <a:pt x="32" y="53"/>
                </a:cubicBezTo>
                <a:cubicBezTo>
                  <a:pt x="31" y="53"/>
                  <a:pt x="31" y="54"/>
                  <a:pt x="30" y="54"/>
                </a:cubicBezTo>
                <a:cubicBezTo>
                  <a:pt x="30" y="53"/>
                  <a:pt x="31" y="53"/>
                  <a:pt x="31" y="52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29" y="51"/>
                  <a:pt x="29" y="51"/>
                </a:cubicBezTo>
                <a:cubicBezTo>
                  <a:pt x="30" y="52"/>
                  <a:pt x="29" y="52"/>
                  <a:pt x="30" y="53"/>
                </a:cubicBezTo>
                <a:cubicBezTo>
                  <a:pt x="29" y="53"/>
                  <a:pt x="29" y="53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7" y="51"/>
                  <a:pt x="27" y="50"/>
                </a:cubicBezTo>
                <a:cubicBezTo>
                  <a:pt x="28" y="52"/>
                  <a:pt x="27" y="49"/>
                  <a:pt x="27" y="52"/>
                </a:cubicBezTo>
                <a:cubicBezTo>
                  <a:pt x="27" y="49"/>
                  <a:pt x="27" y="51"/>
                  <a:pt x="27" y="52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6" y="50"/>
                </a:cubicBezTo>
                <a:cubicBezTo>
                  <a:pt x="26" y="50"/>
                  <a:pt x="26" y="50"/>
                  <a:pt x="26" y="49"/>
                </a:cubicBezTo>
                <a:cubicBezTo>
                  <a:pt x="27" y="49"/>
                  <a:pt x="27" y="48"/>
                  <a:pt x="27" y="48"/>
                </a:cubicBezTo>
                <a:cubicBezTo>
                  <a:pt x="28" y="48"/>
                  <a:pt x="28" y="48"/>
                  <a:pt x="30" y="49"/>
                </a:cubicBezTo>
                <a:cubicBezTo>
                  <a:pt x="28" y="47"/>
                  <a:pt x="30" y="49"/>
                  <a:pt x="29" y="47"/>
                </a:cubicBezTo>
                <a:cubicBezTo>
                  <a:pt x="30" y="48"/>
                  <a:pt x="30" y="48"/>
                  <a:pt x="30" y="49"/>
                </a:cubicBezTo>
                <a:cubicBezTo>
                  <a:pt x="30" y="49"/>
                  <a:pt x="30" y="48"/>
                  <a:pt x="30" y="49"/>
                </a:cubicBezTo>
                <a:cubicBezTo>
                  <a:pt x="31" y="49"/>
                  <a:pt x="31" y="50"/>
                  <a:pt x="33" y="51"/>
                </a:cubicBezTo>
                <a:cubicBezTo>
                  <a:pt x="32" y="50"/>
                  <a:pt x="32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49"/>
                  <a:pt x="30" y="47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2" y="49"/>
                </a:cubicBezTo>
                <a:cubicBezTo>
                  <a:pt x="32" y="49"/>
                  <a:pt x="30" y="47"/>
                  <a:pt x="30" y="47"/>
                </a:cubicBezTo>
                <a:cubicBezTo>
                  <a:pt x="31" y="47"/>
                  <a:pt x="32" y="49"/>
                  <a:pt x="32" y="49"/>
                </a:cubicBezTo>
                <a:cubicBezTo>
                  <a:pt x="32" y="49"/>
                  <a:pt x="31" y="47"/>
                  <a:pt x="30" y="47"/>
                </a:cubicBezTo>
                <a:cubicBezTo>
                  <a:pt x="32" y="49"/>
                  <a:pt x="32" y="49"/>
                  <a:pt x="33" y="50"/>
                </a:cubicBezTo>
                <a:cubicBezTo>
                  <a:pt x="32" y="48"/>
                  <a:pt x="35" y="51"/>
                  <a:pt x="33" y="49"/>
                </a:cubicBezTo>
                <a:cubicBezTo>
                  <a:pt x="36" y="51"/>
                  <a:pt x="30" y="46"/>
                  <a:pt x="32" y="47"/>
                </a:cubicBezTo>
                <a:cubicBezTo>
                  <a:pt x="34" y="49"/>
                  <a:pt x="31" y="47"/>
                  <a:pt x="32" y="48"/>
                </a:cubicBezTo>
                <a:cubicBezTo>
                  <a:pt x="33" y="48"/>
                  <a:pt x="33" y="48"/>
                  <a:pt x="32" y="47"/>
                </a:cubicBezTo>
                <a:cubicBezTo>
                  <a:pt x="33" y="48"/>
                  <a:pt x="34" y="48"/>
                  <a:pt x="34" y="48"/>
                </a:cubicBezTo>
                <a:cubicBezTo>
                  <a:pt x="32" y="47"/>
                  <a:pt x="35" y="49"/>
                  <a:pt x="32" y="46"/>
                </a:cubicBezTo>
                <a:cubicBezTo>
                  <a:pt x="32" y="46"/>
                  <a:pt x="33" y="47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3" y="46"/>
                  <a:pt x="34" y="47"/>
                </a:cubicBezTo>
                <a:cubicBezTo>
                  <a:pt x="33" y="47"/>
                  <a:pt x="35" y="48"/>
                  <a:pt x="34" y="47"/>
                </a:cubicBezTo>
                <a:cubicBezTo>
                  <a:pt x="34" y="47"/>
                  <a:pt x="33" y="47"/>
                  <a:pt x="33" y="46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6"/>
                  <a:pt x="33" y="47"/>
                  <a:pt x="33" y="47"/>
                </a:cubicBezTo>
                <a:cubicBezTo>
                  <a:pt x="33" y="46"/>
                  <a:pt x="32" y="46"/>
                  <a:pt x="32" y="46"/>
                </a:cubicBezTo>
                <a:cubicBezTo>
                  <a:pt x="33" y="46"/>
                  <a:pt x="30" y="44"/>
                  <a:pt x="33" y="46"/>
                </a:cubicBezTo>
                <a:cubicBezTo>
                  <a:pt x="31" y="45"/>
                  <a:pt x="30" y="44"/>
                  <a:pt x="30" y="44"/>
                </a:cubicBezTo>
                <a:cubicBezTo>
                  <a:pt x="32" y="45"/>
                  <a:pt x="30" y="43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1" y="45"/>
                  <a:pt x="31" y="44"/>
                  <a:pt x="30" y="44"/>
                </a:cubicBezTo>
                <a:cubicBezTo>
                  <a:pt x="29" y="43"/>
                  <a:pt x="29" y="43"/>
                  <a:pt x="29" y="43"/>
                </a:cubicBezTo>
                <a:cubicBezTo>
                  <a:pt x="33" y="45"/>
                  <a:pt x="30" y="43"/>
                  <a:pt x="32" y="44"/>
                </a:cubicBezTo>
                <a:cubicBezTo>
                  <a:pt x="32" y="44"/>
                  <a:pt x="32" y="45"/>
                  <a:pt x="33" y="45"/>
                </a:cubicBezTo>
                <a:cubicBezTo>
                  <a:pt x="33" y="45"/>
                  <a:pt x="33" y="45"/>
                  <a:pt x="34" y="46"/>
                </a:cubicBezTo>
                <a:cubicBezTo>
                  <a:pt x="34" y="46"/>
                  <a:pt x="34" y="46"/>
                  <a:pt x="34" y="45"/>
                </a:cubicBezTo>
                <a:cubicBezTo>
                  <a:pt x="33" y="45"/>
                  <a:pt x="31" y="44"/>
                  <a:pt x="30" y="43"/>
                </a:cubicBezTo>
                <a:cubicBezTo>
                  <a:pt x="32" y="44"/>
                  <a:pt x="31" y="43"/>
                  <a:pt x="29" y="42"/>
                </a:cubicBezTo>
                <a:cubicBezTo>
                  <a:pt x="32" y="44"/>
                  <a:pt x="29" y="42"/>
                  <a:pt x="31" y="43"/>
                </a:cubicBezTo>
                <a:cubicBezTo>
                  <a:pt x="30" y="43"/>
                  <a:pt x="31" y="43"/>
                  <a:pt x="31" y="44"/>
                </a:cubicBezTo>
                <a:cubicBezTo>
                  <a:pt x="33" y="44"/>
                  <a:pt x="32" y="43"/>
                  <a:pt x="30" y="42"/>
                </a:cubicBezTo>
                <a:cubicBezTo>
                  <a:pt x="31" y="43"/>
                  <a:pt x="32" y="43"/>
                  <a:pt x="32" y="44"/>
                </a:cubicBezTo>
                <a:cubicBezTo>
                  <a:pt x="30" y="42"/>
                  <a:pt x="31" y="42"/>
                  <a:pt x="31" y="42"/>
                </a:cubicBezTo>
                <a:cubicBezTo>
                  <a:pt x="31" y="42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41"/>
                  <a:pt x="29" y="41"/>
                  <a:pt x="30" y="42"/>
                </a:cubicBezTo>
                <a:cubicBezTo>
                  <a:pt x="30" y="41"/>
                  <a:pt x="33" y="43"/>
                  <a:pt x="32" y="42"/>
                </a:cubicBezTo>
                <a:cubicBezTo>
                  <a:pt x="31" y="42"/>
                  <a:pt x="31" y="42"/>
                  <a:pt x="32" y="42"/>
                </a:cubicBezTo>
                <a:cubicBezTo>
                  <a:pt x="30" y="41"/>
                  <a:pt x="30" y="41"/>
                  <a:pt x="29" y="41"/>
                </a:cubicBezTo>
                <a:cubicBezTo>
                  <a:pt x="32" y="42"/>
                  <a:pt x="29" y="41"/>
                  <a:pt x="29" y="41"/>
                </a:cubicBezTo>
                <a:cubicBezTo>
                  <a:pt x="30" y="41"/>
                  <a:pt x="31" y="41"/>
                  <a:pt x="31" y="42"/>
                </a:cubicBezTo>
                <a:cubicBezTo>
                  <a:pt x="30" y="41"/>
                  <a:pt x="31" y="41"/>
                  <a:pt x="31" y="41"/>
                </a:cubicBezTo>
                <a:cubicBezTo>
                  <a:pt x="29" y="40"/>
                  <a:pt x="31" y="41"/>
                  <a:pt x="29" y="40"/>
                </a:cubicBezTo>
                <a:cubicBezTo>
                  <a:pt x="29" y="40"/>
                  <a:pt x="29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9" y="40"/>
                  <a:pt x="32" y="42"/>
                  <a:pt x="32" y="42"/>
                </a:cubicBezTo>
                <a:cubicBezTo>
                  <a:pt x="32" y="41"/>
                  <a:pt x="32" y="42"/>
                  <a:pt x="32" y="41"/>
                </a:cubicBezTo>
                <a:cubicBezTo>
                  <a:pt x="33" y="42"/>
                  <a:pt x="33" y="42"/>
                  <a:pt x="34" y="42"/>
                </a:cubicBezTo>
                <a:cubicBezTo>
                  <a:pt x="33" y="42"/>
                  <a:pt x="33" y="42"/>
                  <a:pt x="32" y="41"/>
                </a:cubicBezTo>
                <a:cubicBezTo>
                  <a:pt x="33" y="42"/>
                  <a:pt x="34" y="42"/>
                  <a:pt x="34" y="41"/>
                </a:cubicBezTo>
                <a:cubicBezTo>
                  <a:pt x="31" y="40"/>
                  <a:pt x="36" y="42"/>
                  <a:pt x="33" y="40"/>
                </a:cubicBezTo>
                <a:cubicBezTo>
                  <a:pt x="33" y="40"/>
                  <a:pt x="35" y="41"/>
                  <a:pt x="35" y="41"/>
                </a:cubicBezTo>
                <a:cubicBezTo>
                  <a:pt x="34" y="41"/>
                  <a:pt x="34" y="41"/>
                  <a:pt x="34" y="40"/>
                </a:cubicBezTo>
                <a:cubicBezTo>
                  <a:pt x="36" y="41"/>
                  <a:pt x="32" y="40"/>
                  <a:pt x="35" y="41"/>
                </a:cubicBezTo>
                <a:cubicBezTo>
                  <a:pt x="32" y="40"/>
                  <a:pt x="34" y="40"/>
                  <a:pt x="31" y="39"/>
                </a:cubicBezTo>
                <a:cubicBezTo>
                  <a:pt x="31" y="39"/>
                  <a:pt x="32" y="39"/>
                  <a:pt x="31" y="39"/>
                </a:cubicBezTo>
                <a:cubicBezTo>
                  <a:pt x="33" y="40"/>
                  <a:pt x="33" y="40"/>
                  <a:pt x="34" y="40"/>
                </a:cubicBezTo>
                <a:cubicBezTo>
                  <a:pt x="32" y="39"/>
                  <a:pt x="35" y="40"/>
                  <a:pt x="33" y="40"/>
                </a:cubicBezTo>
                <a:cubicBezTo>
                  <a:pt x="33" y="40"/>
                  <a:pt x="30" y="39"/>
                  <a:pt x="31" y="39"/>
                </a:cubicBezTo>
                <a:cubicBezTo>
                  <a:pt x="34" y="40"/>
                  <a:pt x="31" y="39"/>
                  <a:pt x="31" y="39"/>
                </a:cubicBezTo>
                <a:cubicBezTo>
                  <a:pt x="32" y="39"/>
                  <a:pt x="32" y="39"/>
                  <a:pt x="34" y="40"/>
                </a:cubicBezTo>
                <a:cubicBezTo>
                  <a:pt x="33" y="39"/>
                  <a:pt x="34" y="40"/>
                  <a:pt x="33" y="39"/>
                </a:cubicBezTo>
                <a:cubicBezTo>
                  <a:pt x="34" y="40"/>
                  <a:pt x="35" y="40"/>
                  <a:pt x="35" y="40"/>
                </a:cubicBezTo>
                <a:cubicBezTo>
                  <a:pt x="34" y="40"/>
                  <a:pt x="35" y="40"/>
                  <a:pt x="35" y="40"/>
                </a:cubicBezTo>
                <a:cubicBezTo>
                  <a:pt x="32" y="39"/>
                  <a:pt x="32" y="39"/>
                  <a:pt x="31" y="38"/>
                </a:cubicBezTo>
                <a:cubicBezTo>
                  <a:pt x="31" y="39"/>
                  <a:pt x="32" y="39"/>
                  <a:pt x="32" y="39"/>
                </a:cubicBezTo>
                <a:cubicBezTo>
                  <a:pt x="32" y="39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3" y="39"/>
                  <a:pt x="34" y="40"/>
                </a:cubicBezTo>
                <a:cubicBezTo>
                  <a:pt x="34" y="39"/>
                  <a:pt x="34" y="40"/>
                  <a:pt x="35" y="40"/>
                </a:cubicBezTo>
                <a:cubicBezTo>
                  <a:pt x="34" y="40"/>
                  <a:pt x="36" y="40"/>
                  <a:pt x="34" y="39"/>
                </a:cubicBezTo>
                <a:cubicBezTo>
                  <a:pt x="33" y="39"/>
                  <a:pt x="36" y="40"/>
                  <a:pt x="36" y="40"/>
                </a:cubicBezTo>
                <a:cubicBezTo>
                  <a:pt x="35" y="40"/>
                  <a:pt x="32" y="38"/>
                  <a:pt x="31" y="38"/>
                </a:cubicBezTo>
                <a:cubicBezTo>
                  <a:pt x="33" y="39"/>
                  <a:pt x="33" y="39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9"/>
                  <a:pt x="33" y="38"/>
                  <a:pt x="35" y="39"/>
                </a:cubicBezTo>
                <a:cubicBezTo>
                  <a:pt x="33" y="39"/>
                  <a:pt x="36" y="40"/>
                  <a:pt x="33" y="39"/>
                </a:cubicBezTo>
                <a:cubicBezTo>
                  <a:pt x="35" y="40"/>
                  <a:pt x="35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6" y="40"/>
                  <a:pt x="35" y="39"/>
                </a:cubicBezTo>
                <a:cubicBezTo>
                  <a:pt x="38" y="40"/>
                  <a:pt x="36" y="39"/>
                  <a:pt x="36" y="39"/>
                </a:cubicBezTo>
                <a:cubicBezTo>
                  <a:pt x="35" y="39"/>
                  <a:pt x="34" y="38"/>
                  <a:pt x="33" y="38"/>
                </a:cubicBezTo>
                <a:cubicBezTo>
                  <a:pt x="35" y="39"/>
                  <a:pt x="32" y="38"/>
                  <a:pt x="32" y="38"/>
                </a:cubicBezTo>
                <a:cubicBezTo>
                  <a:pt x="32" y="37"/>
                  <a:pt x="33" y="37"/>
                  <a:pt x="33" y="36"/>
                </a:cubicBezTo>
                <a:cubicBezTo>
                  <a:pt x="36" y="37"/>
                  <a:pt x="39" y="38"/>
                  <a:pt x="40" y="38"/>
                </a:cubicBezTo>
                <a:cubicBezTo>
                  <a:pt x="38" y="37"/>
                  <a:pt x="39" y="37"/>
                  <a:pt x="37" y="36"/>
                </a:cubicBezTo>
                <a:cubicBezTo>
                  <a:pt x="37" y="36"/>
                  <a:pt x="38" y="36"/>
                  <a:pt x="39" y="36"/>
                </a:cubicBezTo>
                <a:cubicBezTo>
                  <a:pt x="38" y="36"/>
                  <a:pt x="39" y="36"/>
                  <a:pt x="39" y="36"/>
                </a:cubicBezTo>
                <a:cubicBezTo>
                  <a:pt x="36" y="36"/>
                  <a:pt x="40" y="36"/>
                  <a:pt x="38" y="36"/>
                </a:cubicBezTo>
                <a:cubicBezTo>
                  <a:pt x="38" y="36"/>
                  <a:pt x="38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8" y="36"/>
                  <a:pt x="37" y="36"/>
                  <a:pt x="37" y="35"/>
                </a:cubicBezTo>
                <a:cubicBezTo>
                  <a:pt x="37" y="36"/>
                  <a:pt x="38" y="36"/>
                  <a:pt x="38" y="36"/>
                </a:cubicBezTo>
                <a:cubicBezTo>
                  <a:pt x="35" y="35"/>
                  <a:pt x="36" y="35"/>
                  <a:pt x="36" y="35"/>
                </a:cubicBezTo>
                <a:cubicBezTo>
                  <a:pt x="35" y="35"/>
                  <a:pt x="34" y="35"/>
                  <a:pt x="33" y="34"/>
                </a:cubicBezTo>
                <a:cubicBezTo>
                  <a:pt x="34" y="34"/>
                  <a:pt x="34" y="34"/>
                  <a:pt x="35" y="35"/>
                </a:cubicBezTo>
                <a:cubicBezTo>
                  <a:pt x="35" y="35"/>
                  <a:pt x="33" y="34"/>
                  <a:pt x="34" y="34"/>
                </a:cubicBezTo>
                <a:cubicBezTo>
                  <a:pt x="35" y="35"/>
                  <a:pt x="35" y="34"/>
                  <a:pt x="36" y="35"/>
                </a:cubicBezTo>
                <a:cubicBezTo>
                  <a:pt x="35" y="35"/>
                  <a:pt x="37" y="35"/>
                  <a:pt x="38" y="35"/>
                </a:cubicBezTo>
                <a:cubicBezTo>
                  <a:pt x="38" y="35"/>
                  <a:pt x="40" y="36"/>
                  <a:pt x="39" y="35"/>
                </a:cubicBezTo>
                <a:cubicBezTo>
                  <a:pt x="38" y="35"/>
                  <a:pt x="36" y="35"/>
                  <a:pt x="34" y="34"/>
                </a:cubicBezTo>
                <a:cubicBezTo>
                  <a:pt x="36" y="35"/>
                  <a:pt x="36" y="34"/>
                  <a:pt x="38" y="35"/>
                </a:cubicBezTo>
                <a:cubicBezTo>
                  <a:pt x="38" y="35"/>
                  <a:pt x="38" y="35"/>
                  <a:pt x="39" y="35"/>
                </a:cubicBezTo>
                <a:cubicBezTo>
                  <a:pt x="36" y="35"/>
                  <a:pt x="39" y="35"/>
                  <a:pt x="38" y="35"/>
                </a:cubicBezTo>
                <a:cubicBezTo>
                  <a:pt x="37" y="35"/>
                  <a:pt x="36" y="34"/>
                  <a:pt x="35" y="34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0" y="35"/>
                  <a:pt x="42" y="36"/>
                </a:cubicBezTo>
                <a:cubicBezTo>
                  <a:pt x="41" y="35"/>
                  <a:pt x="42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41" y="35"/>
                  <a:pt x="42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38" y="34"/>
                  <a:pt x="42" y="35"/>
                  <a:pt x="40" y="34"/>
                </a:cubicBezTo>
                <a:cubicBezTo>
                  <a:pt x="42" y="35"/>
                  <a:pt x="40" y="34"/>
                  <a:pt x="40" y="34"/>
                </a:cubicBezTo>
                <a:cubicBezTo>
                  <a:pt x="41" y="35"/>
                  <a:pt x="41" y="35"/>
                  <a:pt x="42" y="35"/>
                </a:cubicBezTo>
                <a:cubicBezTo>
                  <a:pt x="42" y="35"/>
                  <a:pt x="42" y="35"/>
                  <a:pt x="40" y="34"/>
                </a:cubicBezTo>
                <a:cubicBezTo>
                  <a:pt x="39" y="34"/>
                  <a:pt x="41" y="35"/>
                  <a:pt x="40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4"/>
                  <a:pt x="43" y="35"/>
                  <a:pt x="42" y="35"/>
                </a:cubicBezTo>
                <a:cubicBezTo>
                  <a:pt x="41" y="34"/>
                  <a:pt x="38" y="34"/>
                  <a:pt x="38" y="34"/>
                </a:cubicBezTo>
                <a:cubicBezTo>
                  <a:pt x="39" y="34"/>
                  <a:pt x="39" y="34"/>
                  <a:pt x="40" y="34"/>
                </a:cubicBezTo>
                <a:cubicBezTo>
                  <a:pt x="40" y="34"/>
                  <a:pt x="40" y="34"/>
                  <a:pt x="42" y="34"/>
                </a:cubicBezTo>
                <a:cubicBezTo>
                  <a:pt x="41" y="34"/>
                  <a:pt x="39" y="34"/>
                  <a:pt x="41" y="34"/>
                </a:cubicBezTo>
                <a:cubicBezTo>
                  <a:pt x="40" y="34"/>
                  <a:pt x="37" y="33"/>
                  <a:pt x="37" y="33"/>
                </a:cubicBezTo>
                <a:cubicBezTo>
                  <a:pt x="37" y="33"/>
                  <a:pt x="37" y="33"/>
                  <a:pt x="38" y="33"/>
                </a:cubicBezTo>
                <a:cubicBezTo>
                  <a:pt x="39" y="33"/>
                  <a:pt x="37" y="33"/>
                  <a:pt x="39" y="33"/>
                </a:cubicBezTo>
                <a:cubicBezTo>
                  <a:pt x="39" y="33"/>
                  <a:pt x="39" y="33"/>
                  <a:pt x="40" y="34"/>
                </a:cubicBezTo>
                <a:cubicBezTo>
                  <a:pt x="39" y="33"/>
                  <a:pt x="39" y="33"/>
                  <a:pt x="40" y="34"/>
                </a:cubicBezTo>
                <a:cubicBezTo>
                  <a:pt x="40" y="33"/>
                  <a:pt x="39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0" y="33"/>
                  <a:pt x="39" y="33"/>
                  <a:pt x="41" y="33"/>
                </a:cubicBezTo>
                <a:cubicBezTo>
                  <a:pt x="39" y="33"/>
                  <a:pt x="42" y="33"/>
                  <a:pt x="38" y="32"/>
                </a:cubicBezTo>
                <a:cubicBezTo>
                  <a:pt x="38" y="32"/>
                  <a:pt x="38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9" y="32"/>
                  <a:pt x="39" y="32"/>
                </a:cubicBezTo>
                <a:cubicBezTo>
                  <a:pt x="36" y="32"/>
                  <a:pt x="38" y="32"/>
                  <a:pt x="39" y="32"/>
                </a:cubicBezTo>
                <a:cubicBezTo>
                  <a:pt x="38" y="32"/>
                  <a:pt x="38" y="32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2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40" y="32"/>
                  <a:pt x="43" y="32"/>
                </a:cubicBezTo>
                <a:cubicBezTo>
                  <a:pt x="42" y="32"/>
                  <a:pt x="39" y="31"/>
                  <a:pt x="41" y="31"/>
                </a:cubicBezTo>
                <a:cubicBezTo>
                  <a:pt x="38" y="30"/>
                  <a:pt x="41" y="31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40" y="31"/>
                  <a:pt x="40" y="31"/>
                  <a:pt x="41" y="31"/>
                </a:cubicBezTo>
                <a:cubicBezTo>
                  <a:pt x="40" y="30"/>
                  <a:pt x="39" y="30"/>
                  <a:pt x="40" y="30"/>
                </a:cubicBezTo>
                <a:cubicBezTo>
                  <a:pt x="40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0" y="29"/>
                  <a:pt x="40" y="29"/>
                  <a:pt x="40" y="28"/>
                </a:cubicBezTo>
                <a:cubicBezTo>
                  <a:pt x="41" y="31"/>
                  <a:pt x="40" y="28"/>
                  <a:pt x="41" y="28"/>
                </a:cubicBezTo>
                <a:cubicBezTo>
                  <a:pt x="41" y="29"/>
                  <a:pt x="41" y="29"/>
                  <a:pt x="42" y="30"/>
                </a:cubicBezTo>
                <a:cubicBezTo>
                  <a:pt x="42" y="30"/>
                  <a:pt x="43" y="29"/>
                  <a:pt x="42" y="28"/>
                </a:cubicBezTo>
                <a:cubicBezTo>
                  <a:pt x="41" y="27"/>
                  <a:pt x="42" y="29"/>
                  <a:pt x="41" y="28"/>
                </a:cubicBezTo>
                <a:cubicBezTo>
                  <a:pt x="41" y="27"/>
                  <a:pt x="42" y="27"/>
                  <a:pt x="42" y="27"/>
                </a:cubicBezTo>
                <a:cubicBezTo>
                  <a:pt x="43" y="28"/>
                  <a:pt x="43" y="31"/>
                  <a:pt x="43" y="29"/>
                </a:cubicBezTo>
                <a:cubicBezTo>
                  <a:pt x="44" y="28"/>
                  <a:pt x="41" y="26"/>
                  <a:pt x="42" y="26"/>
                </a:cubicBezTo>
                <a:cubicBezTo>
                  <a:pt x="42" y="26"/>
                  <a:pt x="43" y="27"/>
                  <a:pt x="43" y="27"/>
                </a:cubicBezTo>
                <a:cubicBezTo>
                  <a:pt x="43" y="28"/>
                  <a:pt x="43" y="28"/>
                  <a:pt x="43" y="29"/>
                </a:cubicBezTo>
                <a:cubicBezTo>
                  <a:pt x="44" y="28"/>
                  <a:pt x="44" y="26"/>
                  <a:pt x="45" y="27"/>
                </a:cubicBezTo>
                <a:cubicBezTo>
                  <a:pt x="45" y="27"/>
                  <a:pt x="43" y="23"/>
                  <a:pt x="44" y="23"/>
                </a:cubicBezTo>
                <a:cubicBezTo>
                  <a:pt x="44" y="23"/>
                  <a:pt x="45" y="23"/>
                  <a:pt x="45" y="24"/>
                </a:cubicBezTo>
                <a:cubicBezTo>
                  <a:pt x="45" y="25"/>
                  <a:pt x="44" y="23"/>
                  <a:pt x="44" y="25"/>
                </a:cubicBezTo>
                <a:cubicBezTo>
                  <a:pt x="45" y="25"/>
                  <a:pt x="45" y="25"/>
                  <a:pt x="45" y="26"/>
                </a:cubicBezTo>
                <a:cubicBezTo>
                  <a:pt x="45" y="25"/>
                  <a:pt x="45" y="25"/>
                  <a:pt x="46" y="26"/>
                </a:cubicBezTo>
                <a:cubicBezTo>
                  <a:pt x="46" y="25"/>
                  <a:pt x="46" y="25"/>
                  <a:pt x="46" y="24"/>
                </a:cubicBezTo>
                <a:cubicBezTo>
                  <a:pt x="46" y="25"/>
                  <a:pt x="46" y="26"/>
                  <a:pt x="46" y="26"/>
                </a:cubicBezTo>
                <a:cubicBezTo>
                  <a:pt x="47" y="26"/>
                  <a:pt x="47" y="24"/>
                  <a:pt x="48" y="26"/>
                </a:cubicBezTo>
                <a:cubicBezTo>
                  <a:pt x="48" y="23"/>
                  <a:pt x="51" y="25"/>
                  <a:pt x="50" y="22"/>
                </a:cubicBezTo>
                <a:cubicBezTo>
                  <a:pt x="49" y="22"/>
                  <a:pt x="49" y="22"/>
                  <a:pt x="49" y="21"/>
                </a:cubicBezTo>
                <a:cubicBezTo>
                  <a:pt x="49" y="20"/>
                  <a:pt x="49" y="20"/>
                  <a:pt x="49" y="19"/>
                </a:cubicBezTo>
                <a:cubicBezTo>
                  <a:pt x="49" y="19"/>
                  <a:pt x="50" y="22"/>
                  <a:pt x="50" y="22"/>
                </a:cubicBezTo>
                <a:cubicBezTo>
                  <a:pt x="49" y="19"/>
                  <a:pt x="51" y="21"/>
                  <a:pt x="51" y="22"/>
                </a:cubicBezTo>
                <a:cubicBezTo>
                  <a:pt x="51" y="21"/>
                  <a:pt x="52" y="20"/>
                  <a:pt x="51" y="19"/>
                </a:cubicBezTo>
                <a:cubicBezTo>
                  <a:pt x="53" y="20"/>
                  <a:pt x="54" y="18"/>
                  <a:pt x="56" y="23"/>
                </a:cubicBezTo>
                <a:cubicBezTo>
                  <a:pt x="58" y="22"/>
                  <a:pt x="57" y="18"/>
                  <a:pt x="60" y="20"/>
                </a:cubicBezTo>
                <a:cubicBezTo>
                  <a:pt x="59" y="17"/>
                  <a:pt x="60" y="19"/>
                  <a:pt x="60" y="20"/>
                </a:cubicBezTo>
                <a:cubicBezTo>
                  <a:pt x="60" y="19"/>
                  <a:pt x="60" y="18"/>
                  <a:pt x="60" y="18"/>
                </a:cubicBezTo>
                <a:cubicBezTo>
                  <a:pt x="60" y="18"/>
                  <a:pt x="61" y="19"/>
                  <a:pt x="61" y="19"/>
                </a:cubicBezTo>
                <a:cubicBezTo>
                  <a:pt x="61" y="18"/>
                  <a:pt x="64" y="16"/>
                  <a:pt x="64" y="16"/>
                </a:cubicBezTo>
                <a:cubicBezTo>
                  <a:pt x="64" y="16"/>
                  <a:pt x="64" y="15"/>
                  <a:pt x="64" y="15"/>
                </a:cubicBezTo>
                <a:cubicBezTo>
                  <a:pt x="66" y="17"/>
                  <a:pt x="66" y="12"/>
                  <a:pt x="68" y="15"/>
                </a:cubicBezTo>
                <a:cubicBezTo>
                  <a:pt x="67" y="12"/>
                  <a:pt x="67" y="11"/>
                  <a:pt x="68" y="10"/>
                </a:cubicBezTo>
                <a:cubicBezTo>
                  <a:pt x="68" y="12"/>
                  <a:pt x="69" y="10"/>
                  <a:pt x="69" y="13"/>
                </a:cubicBezTo>
                <a:cubicBezTo>
                  <a:pt x="69" y="12"/>
                  <a:pt x="71" y="13"/>
                  <a:pt x="71" y="11"/>
                </a:cubicBezTo>
                <a:cubicBezTo>
                  <a:pt x="72" y="12"/>
                  <a:pt x="72" y="13"/>
                  <a:pt x="73" y="13"/>
                </a:cubicBezTo>
                <a:cubicBezTo>
                  <a:pt x="72" y="11"/>
                  <a:pt x="74" y="11"/>
                  <a:pt x="74" y="11"/>
                </a:cubicBezTo>
                <a:cubicBezTo>
                  <a:pt x="75" y="11"/>
                  <a:pt x="76" y="11"/>
                  <a:pt x="76" y="9"/>
                </a:cubicBezTo>
                <a:cubicBezTo>
                  <a:pt x="76" y="10"/>
                  <a:pt x="76" y="10"/>
                  <a:pt x="77" y="10"/>
                </a:cubicBezTo>
                <a:cubicBezTo>
                  <a:pt x="77" y="10"/>
                  <a:pt x="76" y="11"/>
                  <a:pt x="76" y="11"/>
                </a:cubicBezTo>
                <a:cubicBezTo>
                  <a:pt x="77" y="11"/>
                  <a:pt x="77" y="10"/>
                  <a:pt x="77" y="9"/>
                </a:cubicBezTo>
                <a:cubicBezTo>
                  <a:pt x="78" y="9"/>
                  <a:pt x="78" y="9"/>
                  <a:pt x="78" y="10"/>
                </a:cubicBezTo>
                <a:cubicBezTo>
                  <a:pt x="78" y="8"/>
                  <a:pt x="79" y="8"/>
                  <a:pt x="79" y="7"/>
                </a:cubicBezTo>
                <a:cubicBezTo>
                  <a:pt x="79" y="8"/>
                  <a:pt x="79" y="9"/>
                  <a:pt x="80" y="9"/>
                </a:cubicBezTo>
                <a:cubicBezTo>
                  <a:pt x="79" y="10"/>
                  <a:pt x="79" y="11"/>
                  <a:pt x="79" y="11"/>
                </a:cubicBezTo>
                <a:cubicBezTo>
                  <a:pt x="79" y="10"/>
                  <a:pt x="80" y="11"/>
                  <a:pt x="80" y="10"/>
                </a:cubicBezTo>
                <a:cubicBezTo>
                  <a:pt x="79" y="11"/>
                  <a:pt x="80" y="8"/>
                  <a:pt x="81" y="8"/>
                </a:cubicBezTo>
                <a:cubicBezTo>
                  <a:pt x="80" y="9"/>
                  <a:pt x="80" y="10"/>
                  <a:pt x="80" y="12"/>
                </a:cubicBezTo>
                <a:cubicBezTo>
                  <a:pt x="80" y="10"/>
                  <a:pt x="80" y="13"/>
                  <a:pt x="81" y="12"/>
                </a:cubicBezTo>
                <a:cubicBezTo>
                  <a:pt x="81" y="10"/>
                  <a:pt x="83" y="10"/>
                  <a:pt x="82" y="11"/>
                </a:cubicBezTo>
                <a:cubicBezTo>
                  <a:pt x="81" y="12"/>
                  <a:pt x="82" y="10"/>
                  <a:pt x="81" y="12"/>
                </a:cubicBezTo>
                <a:cubicBezTo>
                  <a:pt x="82" y="12"/>
                  <a:pt x="83" y="11"/>
                  <a:pt x="84" y="10"/>
                </a:cubicBezTo>
                <a:cubicBezTo>
                  <a:pt x="82" y="11"/>
                  <a:pt x="83" y="8"/>
                  <a:pt x="81" y="10"/>
                </a:cubicBezTo>
                <a:cubicBezTo>
                  <a:pt x="82" y="8"/>
                  <a:pt x="81" y="10"/>
                  <a:pt x="81" y="10"/>
                </a:cubicBezTo>
                <a:cubicBezTo>
                  <a:pt x="81" y="8"/>
                  <a:pt x="80" y="9"/>
                  <a:pt x="81" y="7"/>
                </a:cubicBezTo>
                <a:cubicBezTo>
                  <a:pt x="83" y="8"/>
                  <a:pt x="87" y="9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2" y="11"/>
                  <a:pt x="94" y="12"/>
                  <a:pt x="95" y="14"/>
                </a:cubicBezTo>
                <a:cubicBezTo>
                  <a:pt x="96" y="11"/>
                  <a:pt x="96" y="14"/>
                  <a:pt x="97" y="12"/>
                </a:cubicBezTo>
                <a:cubicBezTo>
                  <a:pt x="97" y="13"/>
                  <a:pt x="97" y="14"/>
                  <a:pt x="97" y="15"/>
                </a:cubicBezTo>
                <a:cubicBezTo>
                  <a:pt x="97" y="15"/>
                  <a:pt x="97" y="14"/>
                  <a:pt x="96" y="15"/>
                </a:cubicBezTo>
                <a:cubicBezTo>
                  <a:pt x="97" y="15"/>
                  <a:pt x="97" y="16"/>
                  <a:pt x="97" y="18"/>
                </a:cubicBezTo>
                <a:cubicBezTo>
                  <a:pt x="97" y="17"/>
                  <a:pt x="97" y="17"/>
                  <a:pt x="97" y="16"/>
                </a:cubicBezTo>
                <a:cubicBezTo>
                  <a:pt x="98" y="16"/>
                  <a:pt x="98" y="15"/>
                  <a:pt x="98" y="15"/>
                </a:cubicBezTo>
                <a:cubicBezTo>
                  <a:pt x="98" y="16"/>
                  <a:pt x="100" y="16"/>
                  <a:pt x="102" y="15"/>
                </a:cubicBezTo>
                <a:cubicBezTo>
                  <a:pt x="101" y="15"/>
                  <a:pt x="102" y="15"/>
                  <a:pt x="101" y="16"/>
                </a:cubicBezTo>
                <a:cubicBezTo>
                  <a:pt x="101" y="16"/>
                  <a:pt x="101" y="16"/>
                  <a:pt x="101" y="17"/>
                </a:cubicBezTo>
                <a:cubicBezTo>
                  <a:pt x="102" y="17"/>
                  <a:pt x="102" y="14"/>
                  <a:pt x="102" y="14"/>
                </a:cubicBezTo>
                <a:cubicBezTo>
                  <a:pt x="103" y="15"/>
                  <a:pt x="101" y="17"/>
                  <a:pt x="102" y="17"/>
                </a:cubicBezTo>
                <a:cubicBezTo>
                  <a:pt x="102" y="17"/>
                  <a:pt x="103" y="15"/>
                  <a:pt x="103" y="14"/>
                </a:cubicBezTo>
                <a:cubicBezTo>
                  <a:pt x="102" y="17"/>
                  <a:pt x="103" y="18"/>
                  <a:pt x="103" y="19"/>
                </a:cubicBezTo>
                <a:cubicBezTo>
                  <a:pt x="104" y="17"/>
                  <a:pt x="103" y="21"/>
                  <a:pt x="104" y="19"/>
                </a:cubicBezTo>
                <a:cubicBezTo>
                  <a:pt x="105" y="22"/>
                  <a:pt x="107" y="15"/>
                  <a:pt x="108" y="17"/>
                </a:cubicBezTo>
                <a:cubicBezTo>
                  <a:pt x="107" y="20"/>
                  <a:pt x="107" y="16"/>
                  <a:pt x="107" y="18"/>
                </a:cubicBezTo>
                <a:cubicBezTo>
                  <a:pt x="107" y="19"/>
                  <a:pt x="108" y="19"/>
                  <a:pt x="109" y="18"/>
                </a:cubicBezTo>
                <a:cubicBezTo>
                  <a:pt x="108" y="19"/>
                  <a:pt x="108" y="20"/>
                  <a:pt x="108" y="20"/>
                </a:cubicBezTo>
                <a:cubicBezTo>
                  <a:pt x="110" y="18"/>
                  <a:pt x="110" y="21"/>
                  <a:pt x="111" y="18"/>
                </a:cubicBezTo>
                <a:cubicBezTo>
                  <a:pt x="112" y="18"/>
                  <a:pt x="112" y="19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9"/>
                  <a:pt x="112" y="20"/>
                </a:cubicBezTo>
                <a:cubicBezTo>
                  <a:pt x="113" y="20"/>
                  <a:pt x="113" y="22"/>
                  <a:pt x="113" y="21"/>
                </a:cubicBezTo>
                <a:cubicBezTo>
                  <a:pt x="113" y="20"/>
                  <a:pt x="113" y="20"/>
                  <a:pt x="11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3" y="18"/>
                  <a:pt x="113" y="19"/>
                  <a:pt x="112" y="20"/>
                </a:cubicBezTo>
                <a:cubicBezTo>
                  <a:pt x="113" y="19"/>
                  <a:pt x="113" y="18"/>
                  <a:pt x="113" y="18"/>
                </a:cubicBezTo>
                <a:cubicBezTo>
                  <a:pt x="114" y="20"/>
                  <a:pt x="115" y="16"/>
                  <a:pt x="115" y="20"/>
                </a:cubicBezTo>
                <a:cubicBezTo>
                  <a:pt x="115" y="17"/>
                  <a:pt x="117" y="17"/>
                  <a:pt x="116" y="16"/>
                </a:cubicBezTo>
                <a:cubicBezTo>
                  <a:pt x="115" y="19"/>
                  <a:pt x="116" y="15"/>
                  <a:pt x="116" y="17"/>
                </a:cubicBezTo>
                <a:cubicBezTo>
                  <a:pt x="116" y="17"/>
                  <a:pt x="115" y="18"/>
                  <a:pt x="115" y="18"/>
                </a:cubicBezTo>
                <a:cubicBezTo>
                  <a:pt x="115" y="17"/>
                  <a:pt x="115" y="17"/>
                  <a:pt x="115" y="16"/>
                </a:cubicBezTo>
                <a:cubicBezTo>
                  <a:pt x="117" y="15"/>
                  <a:pt x="118" y="15"/>
                  <a:pt x="119" y="15"/>
                </a:cubicBezTo>
                <a:cubicBezTo>
                  <a:pt x="118" y="19"/>
                  <a:pt x="120" y="17"/>
                  <a:pt x="120" y="19"/>
                </a:cubicBezTo>
                <a:cubicBezTo>
                  <a:pt x="119" y="19"/>
                  <a:pt x="119" y="19"/>
                  <a:pt x="119" y="20"/>
                </a:cubicBezTo>
                <a:cubicBezTo>
                  <a:pt x="119" y="20"/>
                  <a:pt x="119" y="21"/>
                  <a:pt x="119" y="21"/>
                </a:cubicBezTo>
                <a:cubicBezTo>
                  <a:pt x="119" y="21"/>
                  <a:pt x="119" y="22"/>
                  <a:pt x="120" y="21"/>
                </a:cubicBezTo>
                <a:cubicBezTo>
                  <a:pt x="118" y="20"/>
                  <a:pt x="121" y="19"/>
                  <a:pt x="121" y="17"/>
                </a:cubicBezTo>
                <a:cubicBezTo>
                  <a:pt x="122" y="19"/>
                  <a:pt x="122" y="18"/>
                  <a:pt x="123" y="16"/>
                </a:cubicBezTo>
                <a:cubicBezTo>
                  <a:pt x="122" y="19"/>
                  <a:pt x="124" y="16"/>
                  <a:pt x="123" y="18"/>
                </a:cubicBezTo>
                <a:cubicBezTo>
                  <a:pt x="123" y="18"/>
                  <a:pt x="122" y="18"/>
                  <a:pt x="122" y="19"/>
                </a:cubicBezTo>
                <a:cubicBezTo>
                  <a:pt x="122" y="20"/>
                  <a:pt x="124" y="19"/>
                  <a:pt x="125" y="17"/>
                </a:cubicBezTo>
                <a:cubicBezTo>
                  <a:pt x="125" y="19"/>
                  <a:pt x="124" y="19"/>
                  <a:pt x="124" y="20"/>
                </a:cubicBezTo>
                <a:cubicBezTo>
                  <a:pt x="126" y="18"/>
                  <a:pt x="127" y="19"/>
                  <a:pt x="128" y="20"/>
                </a:cubicBezTo>
                <a:cubicBezTo>
                  <a:pt x="129" y="19"/>
                  <a:pt x="129" y="16"/>
                  <a:pt x="130" y="17"/>
                </a:cubicBezTo>
                <a:cubicBezTo>
                  <a:pt x="129" y="17"/>
                  <a:pt x="129" y="17"/>
                  <a:pt x="129" y="18"/>
                </a:cubicBezTo>
                <a:cubicBezTo>
                  <a:pt x="129" y="18"/>
                  <a:pt x="129" y="17"/>
                  <a:pt x="129" y="18"/>
                </a:cubicBezTo>
                <a:cubicBezTo>
                  <a:pt x="129" y="18"/>
                  <a:pt x="129" y="22"/>
                  <a:pt x="129" y="21"/>
                </a:cubicBezTo>
                <a:cubicBezTo>
                  <a:pt x="129" y="19"/>
                  <a:pt x="130" y="19"/>
                  <a:pt x="130" y="20"/>
                </a:cubicBezTo>
                <a:cubicBezTo>
                  <a:pt x="131" y="19"/>
                  <a:pt x="130" y="18"/>
                  <a:pt x="131" y="18"/>
                </a:cubicBezTo>
                <a:cubicBezTo>
                  <a:pt x="130" y="20"/>
                  <a:pt x="131" y="18"/>
                  <a:pt x="131" y="18"/>
                </a:cubicBezTo>
                <a:cubicBezTo>
                  <a:pt x="131" y="18"/>
                  <a:pt x="131" y="19"/>
                  <a:pt x="131" y="20"/>
                </a:cubicBezTo>
                <a:cubicBezTo>
                  <a:pt x="132" y="18"/>
                  <a:pt x="132" y="20"/>
                  <a:pt x="132" y="20"/>
                </a:cubicBezTo>
                <a:cubicBezTo>
                  <a:pt x="133" y="17"/>
                  <a:pt x="133" y="20"/>
                  <a:pt x="134" y="18"/>
                </a:cubicBezTo>
                <a:cubicBezTo>
                  <a:pt x="133" y="18"/>
                  <a:pt x="134" y="17"/>
                  <a:pt x="134" y="17"/>
                </a:cubicBezTo>
                <a:cubicBezTo>
                  <a:pt x="134" y="18"/>
                  <a:pt x="133" y="21"/>
                  <a:pt x="134" y="22"/>
                </a:cubicBezTo>
                <a:cubicBezTo>
                  <a:pt x="134" y="21"/>
                  <a:pt x="134" y="21"/>
                  <a:pt x="135" y="21"/>
                </a:cubicBezTo>
                <a:cubicBezTo>
                  <a:pt x="135" y="22"/>
                  <a:pt x="134" y="22"/>
                  <a:pt x="134" y="23"/>
                </a:cubicBezTo>
                <a:cubicBezTo>
                  <a:pt x="135" y="23"/>
                  <a:pt x="136" y="23"/>
                  <a:pt x="137" y="22"/>
                </a:cubicBezTo>
                <a:cubicBezTo>
                  <a:pt x="137" y="23"/>
                  <a:pt x="138" y="24"/>
                  <a:pt x="139" y="24"/>
                </a:cubicBezTo>
                <a:cubicBezTo>
                  <a:pt x="140" y="21"/>
                  <a:pt x="142" y="27"/>
                  <a:pt x="143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27"/>
                  <a:pt x="146" y="23"/>
                  <a:pt x="145" y="26"/>
                </a:cubicBezTo>
                <a:cubicBezTo>
                  <a:pt x="146" y="23"/>
                  <a:pt x="146" y="26"/>
                  <a:pt x="146" y="23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7" y="24"/>
                  <a:pt x="146" y="25"/>
                  <a:pt x="146" y="25"/>
                </a:cubicBezTo>
                <a:cubicBezTo>
                  <a:pt x="147" y="23"/>
                  <a:pt x="147" y="27"/>
                  <a:pt x="147" y="25"/>
                </a:cubicBezTo>
                <a:cubicBezTo>
                  <a:pt x="147" y="25"/>
                  <a:pt x="148" y="22"/>
                  <a:pt x="148" y="22"/>
                </a:cubicBezTo>
                <a:cubicBezTo>
                  <a:pt x="147" y="24"/>
                  <a:pt x="147" y="24"/>
                  <a:pt x="148" y="24"/>
                </a:cubicBezTo>
                <a:cubicBezTo>
                  <a:pt x="148" y="24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48" y="24"/>
                  <a:pt x="149" y="24"/>
                  <a:pt x="148" y="26"/>
                </a:cubicBezTo>
                <a:cubicBezTo>
                  <a:pt x="149" y="25"/>
                  <a:pt x="149" y="26"/>
                  <a:pt x="149" y="25"/>
                </a:cubicBezTo>
                <a:cubicBezTo>
                  <a:pt x="149" y="26"/>
                  <a:pt x="149" y="27"/>
                  <a:pt x="149" y="27"/>
                </a:cubicBezTo>
                <a:cubicBezTo>
                  <a:pt x="149" y="26"/>
                  <a:pt x="149" y="27"/>
                  <a:pt x="149" y="27"/>
                </a:cubicBezTo>
                <a:cubicBezTo>
                  <a:pt x="150" y="24"/>
                  <a:pt x="150" y="24"/>
                  <a:pt x="151" y="23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24"/>
                  <a:pt x="152" y="23"/>
                  <a:pt x="151" y="24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1" y="24"/>
                  <a:pt x="150" y="25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1" y="26"/>
                  <a:pt x="151" y="28"/>
                  <a:pt x="151" y="26"/>
                </a:cubicBezTo>
                <a:cubicBezTo>
                  <a:pt x="152" y="25"/>
                  <a:pt x="151" y="28"/>
                  <a:pt x="151" y="28"/>
                </a:cubicBezTo>
                <a:cubicBezTo>
                  <a:pt x="152" y="27"/>
                  <a:pt x="153" y="24"/>
                  <a:pt x="153" y="24"/>
                </a:cubicBezTo>
                <a:cubicBezTo>
                  <a:pt x="153" y="25"/>
                  <a:pt x="154" y="25"/>
                  <a:pt x="154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26"/>
                  <a:pt x="155" y="26"/>
                  <a:pt x="155" y="27"/>
                </a:cubicBezTo>
                <a:cubicBezTo>
                  <a:pt x="154" y="26"/>
                  <a:pt x="153" y="29"/>
                  <a:pt x="153" y="26"/>
                </a:cubicBezTo>
                <a:cubicBezTo>
                  <a:pt x="153" y="28"/>
                  <a:pt x="152" y="27"/>
                  <a:pt x="152" y="28"/>
                </a:cubicBezTo>
                <a:cubicBezTo>
                  <a:pt x="152" y="28"/>
                  <a:pt x="152" y="28"/>
                  <a:pt x="152" y="29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3" y="29"/>
                  <a:pt x="153" y="28"/>
                  <a:pt x="154" y="27"/>
                </a:cubicBezTo>
                <a:cubicBezTo>
                  <a:pt x="153" y="30"/>
                  <a:pt x="156" y="28"/>
                  <a:pt x="156" y="29"/>
                </a:cubicBezTo>
                <a:cubicBezTo>
                  <a:pt x="155" y="28"/>
                  <a:pt x="157" y="27"/>
                  <a:pt x="157" y="26"/>
                </a:cubicBezTo>
                <a:cubicBezTo>
                  <a:pt x="156" y="28"/>
                  <a:pt x="156" y="25"/>
                  <a:pt x="156" y="25"/>
                </a:cubicBezTo>
                <a:cubicBezTo>
                  <a:pt x="160" y="25"/>
                  <a:pt x="163" y="27"/>
                  <a:pt x="168" y="27"/>
                </a:cubicBezTo>
                <a:cubicBezTo>
                  <a:pt x="169" y="30"/>
                  <a:pt x="168" y="33"/>
                  <a:pt x="169" y="34"/>
                </a:cubicBezTo>
                <a:cubicBezTo>
                  <a:pt x="173" y="32"/>
                  <a:pt x="174" y="34"/>
                  <a:pt x="177" y="32"/>
                </a:cubicBezTo>
                <a:cubicBezTo>
                  <a:pt x="177" y="33"/>
                  <a:pt x="176" y="34"/>
                  <a:pt x="177" y="34"/>
                </a:cubicBezTo>
                <a:cubicBezTo>
                  <a:pt x="177" y="33"/>
                  <a:pt x="177" y="34"/>
                  <a:pt x="177" y="34"/>
                </a:cubicBezTo>
                <a:cubicBezTo>
                  <a:pt x="177" y="31"/>
                  <a:pt x="179" y="35"/>
                  <a:pt x="179" y="34"/>
                </a:cubicBezTo>
                <a:cubicBezTo>
                  <a:pt x="179" y="33"/>
                  <a:pt x="179" y="33"/>
                  <a:pt x="179" y="32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79" y="34"/>
                  <a:pt x="179" y="32"/>
                  <a:pt x="180" y="32"/>
                </a:cubicBezTo>
                <a:cubicBezTo>
                  <a:pt x="180" y="33"/>
                  <a:pt x="180" y="34"/>
                  <a:pt x="180" y="34"/>
                </a:cubicBezTo>
                <a:cubicBezTo>
                  <a:pt x="181" y="31"/>
                  <a:pt x="180" y="32"/>
                  <a:pt x="180" y="31"/>
                </a:cubicBezTo>
                <a:cubicBezTo>
                  <a:pt x="180" y="31"/>
                  <a:pt x="181" y="30"/>
                  <a:pt x="182" y="29"/>
                </a:cubicBezTo>
                <a:cubicBezTo>
                  <a:pt x="181" y="30"/>
                  <a:pt x="181" y="30"/>
                  <a:pt x="181" y="31"/>
                </a:cubicBezTo>
                <a:cubicBezTo>
                  <a:pt x="182" y="31"/>
                  <a:pt x="182" y="29"/>
                  <a:pt x="182" y="29"/>
                </a:cubicBezTo>
                <a:cubicBezTo>
                  <a:pt x="182" y="31"/>
                  <a:pt x="183" y="31"/>
                  <a:pt x="183" y="31"/>
                </a:cubicBezTo>
                <a:cubicBezTo>
                  <a:pt x="183" y="31"/>
                  <a:pt x="183" y="33"/>
                  <a:pt x="182" y="34"/>
                </a:cubicBezTo>
                <a:cubicBezTo>
                  <a:pt x="183" y="34"/>
                  <a:pt x="183" y="36"/>
                  <a:pt x="183" y="35"/>
                </a:cubicBezTo>
                <a:cubicBezTo>
                  <a:pt x="183" y="34"/>
                  <a:pt x="183" y="32"/>
                  <a:pt x="184" y="30"/>
                </a:cubicBezTo>
                <a:cubicBezTo>
                  <a:pt x="184" y="32"/>
                  <a:pt x="184" y="31"/>
                  <a:pt x="183" y="33"/>
                </a:cubicBezTo>
                <a:cubicBezTo>
                  <a:pt x="184" y="34"/>
                  <a:pt x="184" y="34"/>
                  <a:pt x="184" y="36"/>
                </a:cubicBezTo>
                <a:cubicBezTo>
                  <a:pt x="185" y="32"/>
                  <a:pt x="185" y="35"/>
                  <a:pt x="186" y="34"/>
                </a:cubicBezTo>
                <a:cubicBezTo>
                  <a:pt x="185" y="34"/>
                  <a:pt x="185" y="32"/>
                  <a:pt x="186" y="31"/>
                </a:cubicBezTo>
                <a:cubicBezTo>
                  <a:pt x="185" y="34"/>
                  <a:pt x="186" y="34"/>
                  <a:pt x="186" y="34"/>
                </a:cubicBezTo>
                <a:cubicBezTo>
                  <a:pt x="186" y="36"/>
                  <a:pt x="186" y="36"/>
                  <a:pt x="186" y="38"/>
                </a:cubicBezTo>
                <a:cubicBezTo>
                  <a:pt x="186" y="38"/>
                  <a:pt x="187" y="39"/>
                  <a:pt x="187" y="37"/>
                </a:cubicBezTo>
                <a:cubicBezTo>
                  <a:pt x="187" y="36"/>
                  <a:pt x="186" y="37"/>
                  <a:pt x="186" y="36"/>
                </a:cubicBezTo>
                <a:cubicBezTo>
                  <a:pt x="187" y="35"/>
                  <a:pt x="188" y="37"/>
                  <a:pt x="187" y="38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35"/>
                  <a:pt x="189" y="39"/>
                  <a:pt x="190" y="36"/>
                </a:cubicBezTo>
                <a:cubicBezTo>
                  <a:pt x="190" y="39"/>
                  <a:pt x="190" y="36"/>
                  <a:pt x="190" y="36"/>
                </a:cubicBezTo>
                <a:cubicBezTo>
                  <a:pt x="190" y="37"/>
                  <a:pt x="191" y="38"/>
                  <a:pt x="190" y="39"/>
                </a:cubicBezTo>
                <a:cubicBezTo>
                  <a:pt x="191" y="38"/>
                  <a:pt x="192" y="39"/>
                  <a:pt x="192" y="37"/>
                </a:cubicBezTo>
                <a:cubicBezTo>
                  <a:pt x="192" y="36"/>
                  <a:pt x="191" y="38"/>
                  <a:pt x="191" y="36"/>
                </a:cubicBezTo>
                <a:cubicBezTo>
                  <a:pt x="191" y="35"/>
                  <a:pt x="192" y="36"/>
                  <a:pt x="192" y="36"/>
                </a:cubicBezTo>
                <a:cubicBezTo>
                  <a:pt x="192" y="37"/>
                  <a:pt x="191" y="40"/>
                  <a:pt x="192" y="38"/>
                </a:cubicBezTo>
                <a:cubicBezTo>
                  <a:pt x="193" y="38"/>
                  <a:pt x="192" y="35"/>
                  <a:pt x="193" y="35"/>
                </a:cubicBezTo>
                <a:cubicBezTo>
                  <a:pt x="193" y="36"/>
                  <a:pt x="193" y="36"/>
                  <a:pt x="193" y="37"/>
                </a:cubicBezTo>
                <a:cubicBezTo>
                  <a:pt x="193" y="37"/>
                  <a:pt x="192" y="37"/>
                  <a:pt x="192" y="38"/>
                </a:cubicBezTo>
                <a:cubicBezTo>
                  <a:pt x="194" y="38"/>
                  <a:pt x="195" y="36"/>
                  <a:pt x="195" y="38"/>
                </a:cubicBezTo>
                <a:cubicBezTo>
                  <a:pt x="195" y="37"/>
                  <a:pt x="195" y="34"/>
                  <a:pt x="196" y="34"/>
                </a:cubicBezTo>
                <a:cubicBezTo>
                  <a:pt x="196" y="34"/>
                  <a:pt x="196" y="34"/>
                  <a:pt x="196" y="35"/>
                </a:cubicBezTo>
                <a:cubicBezTo>
                  <a:pt x="196" y="37"/>
                  <a:pt x="196" y="34"/>
                  <a:pt x="195" y="36"/>
                </a:cubicBezTo>
                <a:cubicBezTo>
                  <a:pt x="196" y="36"/>
                  <a:pt x="195" y="36"/>
                  <a:pt x="195" y="37"/>
                </a:cubicBezTo>
                <a:cubicBezTo>
                  <a:pt x="196" y="36"/>
                  <a:pt x="196" y="37"/>
                  <a:pt x="196" y="38"/>
                </a:cubicBezTo>
                <a:cubicBezTo>
                  <a:pt x="196" y="37"/>
                  <a:pt x="197" y="36"/>
                  <a:pt x="197" y="36"/>
                </a:cubicBezTo>
                <a:cubicBezTo>
                  <a:pt x="197" y="37"/>
                  <a:pt x="197" y="37"/>
                  <a:pt x="196" y="38"/>
                </a:cubicBezTo>
                <a:cubicBezTo>
                  <a:pt x="198" y="38"/>
                  <a:pt x="199" y="37"/>
                  <a:pt x="198" y="39"/>
                </a:cubicBezTo>
                <a:cubicBezTo>
                  <a:pt x="200" y="36"/>
                  <a:pt x="201" y="39"/>
                  <a:pt x="202" y="36"/>
                </a:cubicBezTo>
                <a:cubicBezTo>
                  <a:pt x="202" y="36"/>
                  <a:pt x="201" y="36"/>
                  <a:pt x="202" y="35"/>
                </a:cubicBezTo>
                <a:cubicBezTo>
                  <a:pt x="202" y="34"/>
                  <a:pt x="202" y="33"/>
                  <a:pt x="202" y="33"/>
                </a:cubicBezTo>
                <a:cubicBezTo>
                  <a:pt x="203" y="34"/>
                  <a:pt x="202" y="36"/>
                  <a:pt x="202" y="36"/>
                </a:cubicBezTo>
                <a:cubicBezTo>
                  <a:pt x="203" y="34"/>
                  <a:pt x="203" y="36"/>
                  <a:pt x="203" y="37"/>
                </a:cubicBezTo>
                <a:cubicBezTo>
                  <a:pt x="204" y="36"/>
                  <a:pt x="205" y="36"/>
                  <a:pt x="205" y="34"/>
                </a:cubicBezTo>
                <a:cubicBezTo>
                  <a:pt x="206" y="37"/>
                  <a:pt x="208" y="35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8" y="41"/>
                  <a:pt x="208" y="41"/>
                  <a:pt x="208" y="41"/>
                </a:cubicBezTo>
                <a:cubicBezTo>
                  <a:pt x="209" y="41"/>
                  <a:pt x="209" y="40"/>
                  <a:pt x="209" y="40"/>
                </a:cubicBezTo>
                <a:cubicBezTo>
                  <a:pt x="210" y="40"/>
                  <a:pt x="210" y="40"/>
                  <a:pt x="211" y="39"/>
                </a:cubicBezTo>
                <a:cubicBezTo>
                  <a:pt x="211" y="39"/>
                  <a:pt x="212" y="38"/>
                  <a:pt x="213" y="39"/>
                </a:cubicBezTo>
                <a:cubicBezTo>
                  <a:pt x="213" y="37"/>
                  <a:pt x="213" y="39"/>
                  <a:pt x="213" y="39"/>
                </a:cubicBezTo>
                <a:cubicBezTo>
                  <a:pt x="213" y="38"/>
                  <a:pt x="214" y="38"/>
                  <a:pt x="214" y="37"/>
                </a:cubicBezTo>
                <a:cubicBezTo>
                  <a:pt x="214" y="38"/>
                  <a:pt x="214" y="39"/>
                  <a:pt x="215" y="39"/>
                </a:cubicBezTo>
                <a:cubicBezTo>
                  <a:pt x="215" y="38"/>
                  <a:pt x="219" y="37"/>
                  <a:pt x="219" y="38"/>
                </a:cubicBezTo>
                <a:cubicBezTo>
                  <a:pt x="219" y="38"/>
                  <a:pt x="219" y="37"/>
                  <a:pt x="219" y="37"/>
                </a:cubicBezTo>
                <a:cubicBezTo>
                  <a:pt x="220" y="39"/>
                  <a:pt x="222" y="34"/>
                  <a:pt x="223" y="38"/>
                </a:cubicBezTo>
                <a:cubicBezTo>
                  <a:pt x="224" y="35"/>
                  <a:pt x="224" y="34"/>
                  <a:pt x="225" y="34"/>
                </a:cubicBezTo>
                <a:cubicBezTo>
                  <a:pt x="225" y="36"/>
                  <a:pt x="226" y="34"/>
                  <a:pt x="225" y="37"/>
                </a:cubicBezTo>
                <a:cubicBezTo>
                  <a:pt x="226" y="36"/>
                  <a:pt x="227" y="37"/>
                  <a:pt x="227" y="36"/>
                </a:cubicBezTo>
                <a:cubicBezTo>
                  <a:pt x="227" y="37"/>
                  <a:pt x="228" y="37"/>
                  <a:pt x="228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7" y="38"/>
                  <a:pt x="227" y="38"/>
                  <a:pt x="227" y="37"/>
                </a:cubicBezTo>
                <a:cubicBezTo>
                  <a:pt x="227" y="37"/>
                  <a:pt x="227" y="37"/>
                  <a:pt x="227" y="37"/>
                </a:cubicBezTo>
                <a:cubicBezTo>
                  <a:pt x="227" y="38"/>
                  <a:pt x="227" y="39"/>
                  <a:pt x="227" y="39"/>
                </a:cubicBezTo>
                <a:cubicBezTo>
                  <a:pt x="227" y="38"/>
                  <a:pt x="227" y="39"/>
                  <a:pt x="227" y="39"/>
                </a:cubicBezTo>
                <a:cubicBezTo>
                  <a:pt x="227" y="39"/>
                  <a:pt x="227" y="40"/>
                  <a:pt x="227" y="40"/>
                </a:cubicBezTo>
                <a:cubicBezTo>
                  <a:pt x="227" y="40"/>
                  <a:pt x="227" y="40"/>
                  <a:pt x="226" y="40"/>
                </a:cubicBezTo>
                <a:cubicBezTo>
                  <a:pt x="225" y="42"/>
                  <a:pt x="225" y="42"/>
                  <a:pt x="224" y="43"/>
                </a:cubicBezTo>
                <a:cubicBezTo>
                  <a:pt x="224" y="43"/>
                  <a:pt x="225" y="42"/>
                  <a:pt x="225" y="42"/>
                </a:cubicBezTo>
                <a:cubicBezTo>
                  <a:pt x="224" y="43"/>
                  <a:pt x="224" y="43"/>
                  <a:pt x="223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3"/>
                  <a:pt x="224" y="43"/>
                  <a:pt x="224" y="43"/>
                </a:cubicBezTo>
                <a:cubicBezTo>
                  <a:pt x="224" y="44"/>
                  <a:pt x="224" y="44"/>
                  <a:pt x="223" y="44"/>
                </a:cubicBezTo>
                <a:cubicBezTo>
                  <a:pt x="224" y="44"/>
                  <a:pt x="224" y="43"/>
                  <a:pt x="225" y="43"/>
                </a:cubicBezTo>
                <a:cubicBezTo>
                  <a:pt x="224" y="44"/>
                  <a:pt x="224" y="44"/>
                  <a:pt x="223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3" y="44"/>
                  <a:pt x="224" y="44"/>
                  <a:pt x="225" y="44"/>
                </a:cubicBezTo>
                <a:cubicBezTo>
                  <a:pt x="225" y="44"/>
                  <a:pt x="224" y="44"/>
                  <a:pt x="225" y="44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22" y="46"/>
                  <a:pt x="221" y="47"/>
                  <a:pt x="224" y="48"/>
                </a:cubicBezTo>
                <a:cubicBezTo>
                  <a:pt x="222" y="48"/>
                  <a:pt x="223" y="49"/>
                  <a:pt x="225" y="50"/>
                </a:cubicBezTo>
                <a:cubicBezTo>
                  <a:pt x="224" y="51"/>
                  <a:pt x="225" y="53"/>
                  <a:pt x="223" y="53"/>
                </a:cubicBezTo>
                <a:cubicBezTo>
                  <a:pt x="224" y="53"/>
                  <a:pt x="224" y="53"/>
                  <a:pt x="224" y="53"/>
                </a:cubicBezTo>
                <a:cubicBezTo>
                  <a:pt x="222" y="53"/>
                  <a:pt x="224" y="54"/>
                  <a:pt x="222" y="54"/>
                </a:cubicBezTo>
                <a:cubicBezTo>
                  <a:pt x="222" y="54"/>
                  <a:pt x="223" y="54"/>
                  <a:pt x="222" y="54"/>
                </a:cubicBezTo>
                <a:cubicBezTo>
                  <a:pt x="221" y="54"/>
                  <a:pt x="220" y="54"/>
                  <a:pt x="222" y="54"/>
                </a:cubicBezTo>
                <a:cubicBezTo>
                  <a:pt x="221" y="55"/>
                  <a:pt x="221" y="55"/>
                  <a:pt x="222" y="56"/>
                </a:cubicBezTo>
                <a:cubicBezTo>
                  <a:pt x="221" y="56"/>
                  <a:pt x="221" y="56"/>
                  <a:pt x="220" y="56"/>
                </a:cubicBezTo>
                <a:cubicBezTo>
                  <a:pt x="220" y="56"/>
                  <a:pt x="221" y="56"/>
                  <a:pt x="221" y="56"/>
                </a:cubicBezTo>
                <a:cubicBezTo>
                  <a:pt x="219" y="56"/>
                  <a:pt x="221" y="57"/>
                  <a:pt x="219" y="57"/>
                </a:cubicBezTo>
                <a:cubicBezTo>
                  <a:pt x="220" y="57"/>
                  <a:pt x="221" y="57"/>
                  <a:pt x="221" y="57"/>
                </a:cubicBezTo>
                <a:cubicBezTo>
                  <a:pt x="221" y="57"/>
                  <a:pt x="219" y="57"/>
                  <a:pt x="219" y="57"/>
                </a:cubicBezTo>
                <a:cubicBezTo>
                  <a:pt x="222" y="59"/>
                  <a:pt x="216" y="60"/>
                  <a:pt x="221" y="61"/>
                </a:cubicBezTo>
                <a:cubicBezTo>
                  <a:pt x="217" y="61"/>
                  <a:pt x="223" y="65"/>
                  <a:pt x="217" y="64"/>
                </a:cubicBezTo>
                <a:cubicBezTo>
                  <a:pt x="221" y="65"/>
                  <a:pt x="216" y="65"/>
                  <a:pt x="220" y="66"/>
                </a:cubicBezTo>
                <a:cubicBezTo>
                  <a:pt x="220" y="66"/>
                  <a:pt x="217" y="66"/>
                  <a:pt x="219" y="66"/>
                </a:cubicBezTo>
                <a:cubicBezTo>
                  <a:pt x="218" y="66"/>
                  <a:pt x="216" y="65"/>
                  <a:pt x="217" y="66"/>
                </a:cubicBezTo>
                <a:cubicBezTo>
                  <a:pt x="217" y="66"/>
                  <a:pt x="219" y="66"/>
                  <a:pt x="219" y="66"/>
                </a:cubicBezTo>
                <a:cubicBezTo>
                  <a:pt x="218" y="66"/>
                  <a:pt x="219" y="67"/>
                  <a:pt x="219" y="67"/>
                </a:cubicBezTo>
                <a:cubicBezTo>
                  <a:pt x="217" y="66"/>
                  <a:pt x="219" y="67"/>
                  <a:pt x="217" y="67"/>
                </a:cubicBezTo>
                <a:cubicBezTo>
                  <a:pt x="218" y="67"/>
                  <a:pt x="219" y="67"/>
                  <a:pt x="219" y="67"/>
                </a:cubicBezTo>
                <a:cubicBezTo>
                  <a:pt x="219" y="68"/>
                  <a:pt x="217" y="67"/>
                  <a:pt x="219" y="68"/>
                </a:cubicBezTo>
                <a:cubicBezTo>
                  <a:pt x="216" y="68"/>
                  <a:pt x="216" y="68"/>
                  <a:pt x="219" y="69"/>
                </a:cubicBezTo>
                <a:cubicBezTo>
                  <a:pt x="218" y="69"/>
                  <a:pt x="216" y="69"/>
                  <a:pt x="216" y="69"/>
                </a:cubicBezTo>
                <a:cubicBezTo>
                  <a:pt x="218" y="70"/>
                  <a:pt x="215" y="69"/>
                  <a:pt x="215" y="69"/>
                </a:cubicBezTo>
                <a:cubicBezTo>
                  <a:pt x="216" y="70"/>
                  <a:pt x="216" y="70"/>
                  <a:pt x="217" y="70"/>
                </a:cubicBezTo>
                <a:cubicBezTo>
                  <a:pt x="216" y="70"/>
                  <a:pt x="217" y="70"/>
                  <a:pt x="218" y="71"/>
                </a:cubicBezTo>
                <a:cubicBezTo>
                  <a:pt x="217" y="70"/>
                  <a:pt x="216" y="70"/>
                  <a:pt x="215" y="70"/>
                </a:cubicBezTo>
                <a:cubicBezTo>
                  <a:pt x="214" y="70"/>
                  <a:pt x="219" y="71"/>
                  <a:pt x="216" y="70"/>
                </a:cubicBezTo>
                <a:cubicBezTo>
                  <a:pt x="215" y="70"/>
                  <a:pt x="217" y="71"/>
                  <a:pt x="216" y="71"/>
                </a:cubicBezTo>
                <a:cubicBezTo>
                  <a:pt x="218" y="71"/>
                  <a:pt x="219" y="72"/>
                  <a:pt x="220" y="72"/>
                </a:cubicBezTo>
                <a:cubicBezTo>
                  <a:pt x="219" y="72"/>
                  <a:pt x="219" y="72"/>
                  <a:pt x="219" y="72"/>
                </a:cubicBezTo>
                <a:cubicBezTo>
                  <a:pt x="217" y="71"/>
                  <a:pt x="217" y="71"/>
                  <a:pt x="216" y="71"/>
                </a:cubicBezTo>
                <a:cubicBezTo>
                  <a:pt x="216" y="71"/>
                  <a:pt x="217" y="72"/>
                  <a:pt x="217" y="72"/>
                </a:cubicBezTo>
                <a:cubicBezTo>
                  <a:pt x="215" y="71"/>
                  <a:pt x="215" y="71"/>
                  <a:pt x="214" y="71"/>
                </a:cubicBezTo>
                <a:cubicBezTo>
                  <a:pt x="215" y="72"/>
                  <a:pt x="217" y="72"/>
                  <a:pt x="217" y="72"/>
                </a:cubicBezTo>
                <a:cubicBezTo>
                  <a:pt x="217" y="72"/>
                  <a:pt x="217" y="72"/>
                  <a:pt x="215" y="72"/>
                </a:cubicBezTo>
                <a:cubicBezTo>
                  <a:pt x="216" y="72"/>
                  <a:pt x="215" y="72"/>
                  <a:pt x="217" y="73"/>
                </a:cubicBezTo>
                <a:cubicBezTo>
                  <a:pt x="214" y="72"/>
                  <a:pt x="217" y="73"/>
                  <a:pt x="215" y="73"/>
                </a:cubicBezTo>
                <a:cubicBezTo>
                  <a:pt x="217" y="74"/>
                  <a:pt x="213" y="73"/>
                  <a:pt x="216" y="74"/>
                </a:cubicBezTo>
                <a:cubicBezTo>
                  <a:pt x="215" y="74"/>
                  <a:pt x="215" y="73"/>
                  <a:pt x="214" y="74"/>
                </a:cubicBezTo>
                <a:cubicBezTo>
                  <a:pt x="215" y="74"/>
                  <a:pt x="216" y="74"/>
                  <a:pt x="216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8" y="75"/>
                  <a:pt x="213" y="74"/>
                  <a:pt x="213" y="75"/>
                </a:cubicBezTo>
                <a:cubicBezTo>
                  <a:pt x="214" y="75"/>
                  <a:pt x="216" y="75"/>
                  <a:pt x="215" y="75"/>
                </a:cubicBezTo>
                <a:cubicBezTo>
                  <a:pt x="213" y="75"/>
                  <a:pt x="214" y="75"/>
                  <a:pt x="215" y="76"/>
                </a:cubicBezTo>
                <a:cubicBezTo>
                  <a:pt x="214" y="75"/>
                  <a:pt x="214" y="76"/>
                  <a:pt x="213" y="76"/>
                </a:cubicBezTo>
                <a:cubicBezTo>
                  <a:pt x="216" y="77"/>
                  <a:pt x="213" y="77"/>
                  <a:pt x="216" y="79"/>
                </a:cubicBezTo>
                <a:cubicBezTo>
                  <a:pt x="215" y="78"/>
                  <a:pt x="214" y="78"/>
                  <a:pt x="214" y="78"/>
                </a:cubicBezTo>
                <a:cubicBezTo>
                  <a:pt x="214" y="78"/>
                  <a:pt x="213" y="78"/>
                  <a:pt x="215" y="79"/>
                </a:cubicBezTo>
                <a:cubicBezTo>
                  <a:pt x="212" y="78"/>
                  <a:pt x="217" y="81"/>
                  <a:pt x="214" y="80"/>
                </a:cubicBezTo>
                <a:cubicBezTo>
                  <a:pt x="213" y="80"/>
                  <a:pt x="217" y="81"/>
                  <a:pt x="216" y="81"/>
                </a:cubicBezTo>
                <a:cubicBezTo>
                  <a:pt x="216" y="80"/>
                  <a:pt x="215" y="80"/>
                  <a:pt x="215" y="80"/>
                </a:cubicBezTo>
                <a:cubicBezTo>
                  <a:pt x="214" y="81"/>
                  <a:pt x="216" y="82"/>
                  <a:pt x="213" y="82"/>
                </a:cubicBezTo>
                <a:cubicBezTo>
                  <a:pt x="215" y="83"/>
                  <a:pt x="214" y="83"/>
                  <a:pt x="216" y="84"/>
                </a:cubicBezTo>
                <a:cubicBezTo>
                  <a:pt x="214" y="84"/>
                  <a:pt x="214" y="84"/>
                  <a:pt x="214" y="84"/>
                </a:cubicBezTo>
                <a:cubicBezTo>
                  <a:pt x="215" y="85"/>
                  <a:pt x="216" y="85"/>
                  <a:pt x="218" y="85"/>
                </a:cubicBezTo>
                <a:cubicBezTo>
                  <a:pt x="215" y="85"/>
                  <a:pt x="215" y="85"/>
                  <a:pt x="214" y="84"/>
                </a:cubicBezTo>
                <a:cubicBezTo>
                  <a:pt x="214" y="85"/>
                  <a:pt x="213" y="84"/>
                  <a:pt x="213" y="84"/>
                </a:cubicBezTo>
                <a:cubicBezTo>
                  <a:pt x="213" y="84"/>
                  <a:pt x="213" y="83"/>
                  <a:pt x="213" y="83"/>
                </a:cubicBezTo>
                <a:cubicBezTo>
                  <a:pt x="212" y="85"/>
                  <a:pt x="213" y="81"/>
                  <a:pt x="213" y="82"/>
                </a:cubicBezTo>
                <a:cubicBezTo>
                  <a:pt x="212" y="82"/>
                  <a:pt x="212" y="81"/>
                  <a:pt x="211" y="81"/>
                </a:cubicBezTo>
                <a:cubicBezTo>
                  <a:pt x="211" y="82"/>
                  <a:pt x="211" y="83"/>
                  <a:pt x="211" y="83"/>
                </a:cubicBezTo>
                <a:cubicBezTo>
                  <a:pt x="211" y="82"/>
                  <a:pt x="211" y="82"/>
                  <a:pt x="211" y="81"/>
                </a:cubicBezTo>
                <a:cubicBezTo>
                  <a:pt x="210" y="82"/>
                  <a:pt x="209" y="82"/>
                  <a:pt x="209" y="83"/>
                </a:cubicBezTo>
                <a:cubicBezTo>
                  <a:pt x="209" y="80"/>
                  <a:pt x="207" y="81"/>
                  <a:pt x="207" y="83"/>
                </a:cubicBezTo>
                <a:cubicBezTo>
                  <a:pt x="206" y="83"/>
                  <a:pt x="207" y="82"/>
                  <a:pt x="206" y="83"/>
                </a:cubicBezTo>
                <a:cubicBezTo>
                  <a:pt x="207" y="81"/>
                  <a:pt x="207" y="81"/>
                  <a:pt x="207" y="81"/>
                </a:cubicBezTo>
                <a:cubicBezTo>
                  <a:pt x="206" y="81"/>
                  <a:pt x="205" y="80"/>
                  <a:pt x="205" y="80"/>
                </a:cubicBezTo>
                <a:cubicBezTo>
                  <a:pt x="204" y="79"/>
                  <a:pt x="203" y="79"/>
                  <a:pt x="202" y="79"/>
                </a:cubicBezTo>
                <a:cubicBezTo>
                  <a:pt x="200" y="78"/>
                  <a:pt x="198" y="78"/>
                  <a:pt x="197" y="80"/>
                </a:cubicBezTo>
                <a:cubicBezTo>
                  <a:pt x="197" y="79"/>
                  <a:pt x="197" y="78"/>
                  <a:pt x="196" y="78"/>
                </a:cubicBezTo>
                <a:cubicBezTo>
                  <a:pt x="195" y="79"/>
                  <a:pt x="194" y="79"/>
                  <a:pt x="193" y="80"/>
                </a:cubicBezTo>
                <a:cubicBezTo>
                  <a:pt x="192" y="79"/>
                  <a:pt x="188" y="80"/>
                  <a:pt x="186" y="78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5" y="77"/>
                  <a:pt x="185" y="79"/>
                  <a:pt x="184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5" y="76"/>
                  <a:pt x="183" y="75"/>
                  <a:pt x="184" y="77"/>
                </a:cubicBezTo>
                <a:cubicBezTo>
                  <a:pt x="183" y="76"/>
                  <a:pt x="182" y="76"/>
                  <a:pt x="180" y="77"/>
                </a:cubicBezTo>
                <a:cubicBezTo>
                  <a:pt x="180" y="76"/>
                  <a:pt x="181" y="76"/>
                  <a:pt x="181" y="75"/>
                </a:cubicBezTo>
                <a:cubicBezTo>
                  <a:pt x="180" y="75"/>
                  <a:pt x="180" y="76"/>
                  <a:pt x="180" y="76"/>
                </a:cubicBezTo>
                <a:cubicBezTo>
                  <a:pt x="180" y="74"/>
                  <a:pt x="178" y="75"/>
                  <a:pt x="178" y="74"/>
                </a:cubicBezTo>
                <a:cubicBezTo>
                  <a:pt x="177" y="75"/>
                  <a:pt x="178" y="76"/>
                  <a:pt x="177" y="76"/>
                </a:cubicBezTo>
                <a:cubicBezTo>
                  <a:pt x="177" y="76"/>
                  <a:pt x="177" y="74"/>
                  <a:pt x="177" y="74"/>
                </a:cubicBezTo>
                <a:cubicBezTo>
                  <a:pt x="174" y="76"/>
                  <a:pt x="171" y="71"/>
                  <a:pt x="169" y="75"/>
                </a:cubicBezTo>
                <a:cubicBezTo>
                  <a:pt x="168" y="72"/>
                  <a:pt x="164" y="77"/>
                  <a:pt x="163" y="72"/>
                </a:cubicBezTo>
                <a:cubicBezTo>
                  <a:pt x="163" y="76"/>
                  <a:pt x="161" y="71"/>
                  <a:pt x="161" y="75"/>
                </a:cubicBezTo>
                <a:cubicBezTo>
                  <a:pt x="160" y="75"/>
                  <a:pt x="160" y="72"/>
                  <a:pt x="159" y="74"/>
                </a:cubicBezTo>
                <a:cubicBezTo>
                  <a:pt x="159" y="73"/>
                  <a:pt x="160" y="71"/>
                  <a:pt x="159" y="72"/>
                </a:cubicBezTo>
                <a:cubicBezTo>
                  <a:pt x="159" y="71"/>
                  <a:pt x="159" y="74"/>
                  <a:pt x="159" y="74"/>
                </a:cubicBezTo>
                <a:cubicBezTo>
                  <a:pt x="159" y="72"/>
                  <a:pt x="159" y="74"/>
                  <a:pt x="158" y="74"/>
                </a:cubicBezTo>
                <a:cubicBezTo>
                  <a:pt x="159" y="72"/>
                  <a:pt x="158" y="74"/>
                  <a:pt x="158" y="72"/>
                </a:cubicBezTo>
                <a:cubicBezTo>
                  <a:pt x="157" y="73"/>
                  <a:pt x="158" y="74"/>
                  <a:pt x="157" y="74"/>
                </a:cubicBezTo>
                <a:cubicBezTo>
                  <a:pt x="157" y="74"/>
                  <a:pt x="157" y="71"/>
                  <a:pt x="156" y="74"/>
                </a:cubicBezTo>
                <a:cubicBezTo>
                  <a:pt x="155" y="70"/>
                  <a:pt x="155" y="71"/>
                  <a:pt x="154" y="74"/>
                </a:cubicBezTo>
                <a:cubicBezTo>
                  <a:pt x="154" y="73"/>
                  <a:pt x="154" y="71"/>
                  <a:pt x="154" y="71"/>
                </a:cubicBezTo>
                <a:cubicBezTo>
                  <a:pt x="153" y="73"/>
                  <a:pt x="153" y="70"/>
                  <a:pt x="152" y="70"/>
                </a:cubicBezTo>
                <a:cubicBezTo>
                  <a:pt x="152" y="71"/>
                  <a:pt x="152" y="71"/>
                  <a:pt x="152" y="72"/>
                </a:cubicBezTo>
                <a:cubicBezTo>
                  <a:pt x="152" y="71"/>
                  <a:pt x="151" y="72"/>
                  <a:pt x="151" y="73"/>
                </a:cubicBezTo>
                <a:cubicBezTo>
                  <a:pt x="151" y="71"/>
                  <a:pt x="151" y="71"/>
                  <a:pt x="151" y="70"/>
                </a:cubicBezTo>
                <a:cubicBezTo>
                  <a:pt x="151" y="69"/>
                  <a:pt x="150" y="74"/>
                  <a:pt x="151" y="71"/>
                </a:cubicBezTo>
                <a:cubicBezTo>
                  <a:pt x="150" y="70"/>
                  <a:pt x="150" y="72"/>
                  <a:pt x="150" y="71"/>
                </a:cubicBezTo>
                <a:cubicBezTo>
                  <a:pt x="149" y="73"/>
                  <a:pt x="149" y="74"/>
                  <a:pt x="149" y="75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2"/>
                  <a:pt x="149" y="71"/>
                  <a:pt x="149" y="70"/>
                </a:cubicBezTo>
                <a:cubicBezTo>
                  <a:pt x="149" y="71"/>
                  <a:pt x="149" y="72"/>
                  <a:pt x="149" y="72"/>
                </a:cubicBezTo>
                <a:cubicBezTo>
                  <a:pt x="149" y="70"/>
                  <a:pt x="149" y="70"/>
                  <a:pt x="148" y="69"/>
                </a:cubicBezTo>
                <a:cubicBezTo>
                  <a:pt x="148" y="70"/>
                  <a:pt x="148" y="72"/>
                  <a:pt x="148" y="72"/>
                </a:cubicBezTo>
                <a:cubicBezTo>
                  <a:pt x="148" y="71"/>
                  <a:pt x="147" y="71"/>
                  <a:pt x="148" y="70"/>
                </a:cubicBezTo>
                <a:cubicBezTo>
                  <a:pt x="147" y="71"/>
                  <a:pt x="147" y="70"/>
                  <a:pt x="146" y="71"/>
                </a:cubicBezTo>
                <a:cubicBezTo>
                  <a:pt x="146" y="69"/>
                  <a:pt x="145" y="71"/>
                  <a:pt x="145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5" y="70"/>
                  <a:pt x="144" y="70"/>
                  <a:pt x="144" y="71"/>
                </a:cubicBezTo>
                <a:cubicBezTo>
                  <a:pt x="144" y="70"/>
                  <a:pt x="145" y="69"/>
                  <a:pt x="144" y="69"/>
                </a:cubicBezTo>
                <a:cubicBezTo>
                  <a:pt x="144" y="69"/>
                  <a:pt x="144" y="70"/>
                  <a:pt x="144" y="70"/>
                </a:cubicBezTo>
                <a:cubicBezTo>
                  <a:pt x="144" y="69"/>
                  <a:pt x="144" y="69"/>
                  <a:pt x="144" y="68"/>
                </a:cubicBezTo>
                <a:cubicBezTo>
                  <a:pt x="144" y="69"/>
                  <a:pt x="144" y="69"/>
                  <a:pt x="144" y="68"/>
                </a:cubicBezTo>
                <a:cubicBezTo>
                  <a:pt x="142" y="72"/>
                  <a:pt x="143" y="68"/>
                  <a:pt x="142" y="68"/>
                </a:cubicBezTo>
                <a:cubicBezTo>
                  <a:pt x="142" y="69"/>
                  <a:pt x="141" y="70"/>
                  <a:pt x="141" y="70"/>
                </a:cubicBezTo>
                <a:cubicBezTo>
                  <a:pt x="142" y="68"/>
                  <a:pt x="141" y="69"/>
                  <a:pt x="141" y="70"/>
                </a:cubicBezTo>
                <a:cubicBezTo>
                  <a:pt x="141" y="69"/>
                  <a:pt x="140" y="69"/>
                  <a:pt x="140" y="68"/>
                </a:cubicBezTo>
                <a:cubicBezTo>
                  <a:pt x="138" y="70"/>
                  <a:pt x="137" y="67"/>
                  <a:pt x="135" y="70"/>
                </a:cubicBezTo>
                <a:cubicBezTo>
                  <a:pt x="135" y="69"/>
                  <a:pt x="136" y="69"/>
                  <a:pt x="136" y="68"/>
                </a:cubicBezTo>
                <a:cubicBezTo>
                  <a:pt x="135" y="68"/>
                  <a:pt x="135" y="68"/>
                  <a:pt x="134" y="70"/>
                </a:cubicBezTo>
                <a:cubicBezTo>
                  <a:pt x="135" y="66"/>
                  <a:pt x="132" y="71"/>
                  <a:pt x="133" y="68"/>
                </a:cubicBezTo>
                <a:cubicBezTo>
                  <a:pt x="132" y="67"/>
                  <a:pt x="132" y="71"/>
                  <a:pt x="132" y="71"/>
                </a:cubicBezTo>
                <a:cubicBezTo>
                  <a:pt x="132" y="70"/>
                  <a:pt x="132" y="69"/>
                  <a:pt x="132" y="69"/>
                </a:cubicBezTo>
                <a:cubicBezTo>
                  <a:pt x="130" y="68"/>
                  <a:pt x="129" y="70"/>
                  <a:pt x="128" y="67"/>
                </a:cubicBezTo>
                <a:cubicBezTo>
                  <a:pt x="127" y="69"/>
                  <a:pt x="126" y="68"/>
                  <a:pt x="125" y="69"/>
                </a:cubicBezTo>
                <a:cubicBezTo>
                  <a:pt x="126" y="68"/>
                  <a:pt x="125" y="68"/>
                  <a:pt x="125" y="67"/>
                </a:cubicBezTo>
                <a:cubicBezTo>
                  <a:pt x="124" y="69"/>
                  <a:pt x="124" y="70"/>
                  <a:pt x="123" y="72"/>
                </a:cubicBezTo>
                <a:cubicBezTo>
                  <a:pt x="124" y="69"/>
                  <a:pt x="124" y="69"/>
                  <a:pt x="125" y="67"/>
                </a:cubicBezTo>
                <a:cubicBezTo>
                  <a:pt x="123" y="67"/>
                  <a:pt x="124" y="67"/>
                  <a:pt x="123" y="66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2" y="67"/>
                  <a:pt x="123" y="68"/>
                  <a:pt x="122" y="68"/>
                </a:cubicBezTo>
                <a:cubicBezTo>
                  <a:pt x="123" y="66"/>
                  <a:pt x="121" y="70"/>
                  <a:pt x="122" y="67"/>
                </a:cubicBezTo>
                <a:cubicBezTo>
                  <a:pt x="122" y="67"/>
                  <a:pt x="122" y="66"/>
                  <a:pt x="122" y="66"/>
                </a:cubicBezTo>
                <a:cubicBezTo>
                  <a:pt x="122" y="67"/>
                  <a:pt x="122" y="66"/>
                  <a:pt x="122" y="66"/>
                </a:cubicBezTo>
                <a:cubicBezTo>
                  <a:pt x="121" y="67"/>
                  <a:pt x="122" y="68"/>
                  <a:pt x="121" y="68"/>
                </a:cubicBezTo>
                <a:cubicBezTo>
                  <a:pt x="121" y="67"/>
                  <a:pt x="121" y="68"/>
                  <a:pt x="122" y="66"/>
                </a:cubicBezTo>
                <a:cubicBezTo>
                  <a:pt x="121" y="65"/>
                  <a:pt x="120" y="66"/>
                  <a:pt x="120" y="68"/>
                </a:cubicBezTo>
                <a:cubicBezTo>
                  <a:pt x="120" y="67"/>
                  <a:pt x="120" y="66"/>
                  <a:pt x="120" y="66"/>
                </a:cubicBezTo>
                <a:cubicBezTo>
                  <a:pt x="120" y="65"/>
                  <a:pt x="117" y="68"/>
                  <a:pt x="118" y="65"/>
                </a:cubicBezTo>
                <a:cubicBezTo>
                  <a:pt x="117" y="65"/>
                  <a:pt x="117" y="67"/>
                  <a:pt x="117" y="67"/>
                </a:cubicBezTo>
                <a:cubicBezTo>
                  <a:pt x="117" y="66"/>
                  <a:pt x="115" y="64"/>
                  <a:pt x="115" y="67"/>
                </a:cubicBezTo>
                <a:cubicBezTo>
                  <a:pt x="114" y="68"/>
                  <a:pt x="115" y="64"/>
                  <a:pt x="114" y="66"/>
                </a:cubicBezTo>
                <a:cubicBezTo>
                  <a:pt x="114" y="66"/>
                  <a:pt x="113" y="67"/>
                  <a:pt x="114" y="68"/>
                </a:cubicBezTo>
                <a:cubicBezTo>
                  <a:pt x="113" y="68"/>
                  <a:pt x="113" y="70"/>
                  <a:pt x="113" y="68"/>
                </a:cubicBezTo>
                <a:cubicBezTo>
                  <a:pt x="114" y="68"/>
                  <a:pt x="113" y="66"/>
                  <a:pt x="114" y="65"/>
                </a:cubicBezTo>
                <a:cubicBezTo>
                  <a:pt x="113" y="66"/>
                  <a:pt x="112" y="65"/>
                  <a:pt x="112" y="67"/>
                </a:cubicBezTo>
                <a:cubicBezTo>
                  <a:pt x="111" y="66"/>
                  <a:pt x="111" y="65"/>
                  <a:pt x="110" y="64"/>
                </a:cubicBezTo>
                <a:cubicBezTo>
                  <a:pt x="110" y="65"/>
                  <a:pt x="110" y="65"/>
                  <a:pt x="110" y="66"/>
                </a:cubicBezTo>
                <a:cubicBezTo>
                  <a:pt x="109" y="66"/>
                  <a:pt x="110" y="64"/>
                  <a:pt x="110" y="64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8" y="66"/>
                  <a:pt x="109" y="63"/>
                  <a:pt x="109" y="65"/>
                </a:cubicBezTo>
                <a:cubicBezTo>
                  <a:pt x="108" y="65"/>
                  <a:pt x="108" y="62"/>
                  <a:pt x="107" y="64"/>
                </a:cubicBezTo>
                <a:cubicBezTo>
                  <a:pt x="106" y="62"/>
                  <a:pt x="104" y="63"/>
                  <a:pt x="103" y="64"/>
                </a:cubicBezTo>
                <a:cubicBezTo>
                  <a:pt x="103" y="63"/>
                  <a:pt x="103" y="63"/>
                  <a:pt x="103" y="62"/>
                </a:cubicBezTo>
                <a:cubicBezTo>
                  <a:pt x="102" y="63"/>
                  <a:pt x="102" y="63"/>
                  <a:pt x="102" y="64"/>
                </a:cubicBezTo>
                <a:cubicBezTo>
                  <a:pt x="102" y="63"/>
                  <a:pt x="102" y="63"/>
                  <a:pt x="102" y="62"/>
                </a:cubicBezTo>
                <a:cubicBezTo>
                  <a:pt x="102" y="62"/>
                  <a:pt x="101" y="62"/>
                  <a:pt x="101" y="64"/>
                </a:cubicBezTo>
                <a:cubicBezTo>
                  <a:pt x="101" y="62"/>
                  <a:pt x="100" y="64"/>
                  <a:pt x="99" y="64"/>
                </a:cubicBezTo>
                <a:cubicBezTo>
                  <a:pt x="99" y="61"/>
                  <a:pt x="98" y="63"/>
                  <a:pt x="97" y="64"/>
                </a:cubicBezTo>
                <a:cubicBezTo>
                  <a:pt x="98" y="61"/>
                  <a:pt x="97" y="64"/>
                  <a:pt x="97" y="62"/>
                </a:cubicBezTo>
                <a:cubicBezTo>
                  <a:pt x="96" y="64"/>
                  <a:pt x="96" y="61"/>
                  <a:pt x="96" y="61"/>
                </a:cubicBezTo>
                <a:cubicBezTo>
                  <a:pt x="95" y="62"/>
                  <a:pt x="94" y="64"/>
                  <a:pt x="95" y="61"/>
                </a:cubicBezTo>
                <a:cubicBezTo>
                  <a:pt x="94" y="61"/>
                  <a:pt x="93" y="60"/>
                  <a:pt x="92" y="63"/>
                </a:cubicBezTo>
                <a:cubicBezTo>
                  <a:pt x="93" y="59"/>
                  <a:pt x="91" y="63"/>
                  <a:pt x="91" y="61"/>
                </a:cubicBezTo>
                <a:cubicBezTo>
                  <a:pt x="90" y="63"/>
                  <a:pt x="90" y="62"/>
                  <a:pt x="89" y="61"/>
                </a:cubicBezTo>
                <a:cubicBezTo>
                  <a:pt x="88" y="62"/>
                  <a:pt x="88" y="63"/>
                  <a:pt x="88" y="63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1"/>
                  <a:pt x="87" y="61"/>
                  <a:pt x="86" y="61"/>
                </a:cubicBezTo>
                <a:cubicBezTo>
                  <a:pt x="86" y="61"/>
                  <a:pt x="86" y="61"/>
                  <a:pt x="84" y="61"/>
                </a:cubicBezTo>
                <a:cubicBezTo>
                  <a:pt x="85" y="61"/>
                  <a:pt x="85" y="61"/>
                  <a:pt x="85" y="60"/>
                </a:cubicBezTo>
                <a:cubicBezTo>
                  <a:pt x="86" y="61"/>
                  <a:pt x="87" y="61"/>
                  <a:pt x="87" y="61"/>
                </a:cubicBezTo>
                <a:cubicBezTo>
                  <a:pt x="85" y="60"/>
                  <a:pt x="88" y="61"/>
                  <a:pt x="87" y="61"/>
                </a:cubicBezTo>
                <a:cubicBezTo>
                  <a:pt x="87" y="61"/>
                  <a:pt x="84" y="60"/>
                  <a:pt x="84" y="60"/>
                </a:cubicBezTo>
                <a:cubicBezTo>
                  <a:pt x="88" y="61"/>
                  <a:pt x="84" y="60"/>
                  <a:pt x="84" y="59"/>
                </a:cubicBezTo>
                <a:cubicBezTo>
                  <a:pt x="86" y="60"/>
                  <a:pt x="86" y="60"/>
                  <a:pt x="87" y="60"/>
                </a:cubicBezTo>
                <a:cubicBezTo>
                  <a:pt x="86" y="60"/>
                  <a:pt x="88" y="60"/>
                  <a:pt x="87" y="60"/>
                </a:cubicBezTo>
                <a:cubicBezTo>
                  <a:pt x="88" y="60"/>
                  <a:pt x="88" y="61"/>
                  <a:pt x="89" y="60"/>
                </a:cubicBezTo>
                <a:cubicBezTo>
                  <a:pt x="88" y="60"/>
                  <a:pt x="88" y="60"/>
                  <a:pt x="89" y="60"/>
                </a:cubicBezTo>
                <a:cubicBezTo>
                  <a:pt x="86" y="59"/>
                  <a:pt x="86" y="59"/>
                  <a:pt x="85" y="58"/>
                </a:cubicBezTo>
                <a:cubicBezTo>
                  <a:pt x="85" y="58"/>
                  <a:pt x="86" y="59"/>
                  <a:pt x="86" y="58"/>
                </a:cubicBezTo>
                <a:cubicBezTo>
                  <a:pt x="86" y="58"/>
                  <a:pt x="85" y="58"/>
                  <a:pt x="86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6" y="59"/>
                  <a:pt x="88" y="60"/>
                </a:cubicBezTo>
                <a:cubicBezTo>
                  <a:pt x="88" y="59"/>
                  <a:pt x="88" y="60"/>
                  <a:pt x="89" y="60"/>
                </a:cubicBezTo>
                <a:cubicBezTo>
                  <a:pt x="88" y="59"/>
                  <a:pt x="90" y="60"/>
                  <a:pt x="88" y="59"/>
                </a:cubicBezTo>
                <a:cubicBezTo>
                  <a:pt x="87" y="58"/>
                  <a:pt x="90" y="60"/>
                  <a:pt x="90" y="59"/>
                </a:cubicBezTo>
                <a:cubicBezTo>
                  <a:pt x="89" y="59"/>
                  <a:pt x="86" y="58"/>
                  <a:pt x="86" y="57"/>
                </a:cubicBezTo>
                <a:cubicBezTo>
                  <a:pt x="87" y="58"/>
                  <a:pt x="87" y="57"/>
                  <a:pt x="86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7" y="58"/>
                  <a:pt x="87" y="57"/>
                  <a:pt x="89" y="58"/>
                </a:cubicBezTo>
                <a:cubicBezTo>
                  <a:pt x="88" y="58"/>
                  <a:pt x="91" y="59"/>
                  <a:pt x="87" y="58"/>
                </a:cubicBezTo>
                <a:cubicBezTo>
                  <a:pt x="89" y="59"/>
                  <a:pt x="89" y="59"/>
                  <a:pt x="90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1" y="60"/>
                  <a:pt x="90" y="60"/>
                  <a:pt x="91" y="60"/>
                </a:cubicBezTo>
                <a:cubicBezTo>
                  <a:pt x="91" y="59"/>
                  <a:pt x="90" y="59"/>
                  <a:pt x="89" y="58"/>
                </a:cubicBezTo>
                <a:cubicBezTo>
                  <a:pt x="92" y="59"/>
                  <a:pt x="90" y="57"/>
                  <a:pt x="91" y="57"/>
                </a:cubicBezTo>
                <a:cubicBezTo>
                  <a:pt x="89" y="57"/>
                  <a:pt x="89" y="56"/>
                  <a:pt x="88" y="56"/>
                </a:cubicBezTo>
                <a:cubicBezTo>
                  <a:pt x="90" y="57"/>
                  <a:pt x="87" y="56"/>
                  <a:pt x="87" y="56"/>
                </a:cubicBezTo>
                <a:cubicBezTo>
                  <a:pt x="87" y="56"/>
                  <a:pt x="87" y="55"/>
                  <a:pt x="87" y="55"/>
                </a:cubicBezTo>
                <a:cubicBezTo>
                  <a:pt x="87" y="54"/>
                  <a:pt x="87" y="54"/>
                  <a:pt x="88" y="53"/>
                </a:cubicBezTo>
                <a:cubicBezTo>
                  <a:pt x="88" y="53"/>
                  <a:pt x="88" y="53"/>
                  <a:pt x="88" y="52"/>
                </a:cubicBezTo>
                <a:cubicBezTo>
                  <a:pt x="89" y="52"/>
                  <a:pt x="89" y="51"/>
                  <a:pt x="89" y="51"/>
                </a:cubicBezTo>
                <a:cubicBezTo>
                  <a:pt x="92" y="51"/>
                  <a:pt x="94" y="52"/>
                  <a:pt x="95" y="51"/>
                </a:cubicBezTo>
                <a:cubicBezTo>
                  <a:pt x="95" y="50"/>
                  <a:pt x="94" y="49"/>
                  <a:pt x="94" y="48"/>
                </a:cubicBezTo>
                <a:cubicBezTo>
                  <a:pt x="94" y="48"/>
                  <a:pt x="94" y="48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5" y="48"/>
                  <a:pt x="95" y="46"/>
                  <a:pt x="96" y="44"/>
                </a:cubicBezTo>
                <a:cubicBezTo>
                  <a:pt x="95" y="46"/>
                  <a:pt x="95" y="43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4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4"/>
                  <a:pt x="95" y="44"/>
                  <a:pt x="95" y="44"/>
                </a:cubicBezTo>
                <a:cubicBezTo>
                  <a:pt x="93" y="44"/>
                  <a:pt x="98" y="44"/>
                  <a:pt x="95" y="44"/>
                </a:cubicBezTo>
                <a:cubicBezTo>
                  <a:pt x="94" y="44"/>
                  <a:pt x="94" y="44"/>
                  <a:pt x="93" y="44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5" y="43"/>
                  <a:pt x="95" y="43"/>
                </a:cubicBezTo>
                <a:cubicBezTo>
                  <a:pt x="97" y="43"/>
                  <a:pt x="99" y="43"/>
                  <a:pt x="101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3" y="44"/>
                  <a:pt x="104" y="45"/>
                  <a:pt x="105" y="46"/>
                </a:cubicBezTo>
                <a:cubicBezTo>
                  <a:pt x="105" y="43"/>
                  <a:pt x="105" y="46"/>
                  <a:pt x="106" y="44"/>
                </a:cubicBezTo>
                <a:cubicBezTo>
                  <a:pt x="106" y="45"/>
                  <a:pt x="106" y="46"/>
                  <a:pt x="106" y="47"/>
                </a:cubicBezTo>
                <a:cubicBezTo>
                  <a:pt x="106" y="47"/>
                  <a:pt x="106" y="46"/>
                  <a:pt x="106" y="47"/>
                </a:cubicBezTo>
                <a:cubicBezTo>
                  <a:pt x="107" y="47"/>
                  <a:pt x="106" y="48"/>
                  <a:pt x="107" y="50"/>
                </a:cubicBezTo>
                <a:cubicBezTo>
                  <a:pt x="107" y="49"/>
                  <a:pt x="107" y="49"/>
                  <a:pt x="107" y="47"/>
                </a:cubicBezTo>
                <a:cubicBezTo>
                  <a:pt x="107" y="48"/>
                  <a:pt x="107" y="47"/>
                  <a:pt x="107" y="47"/>
                </a:cubicBezTo>
                <a:cubicBezTo>
                  <a:pt x="107" y="48"/>
                  <a:pt x="108" y="48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7"/>
                  <a:pt x="109" y="47"/>
                  <a:pt x="109" y="48"/>
                </a:cubicBezTo>
                <a:cubicBezTo>
                  <a:pt x="110" y="48"/>
                  <a:pt x="110" y="45"/>
                  <a:pt x="110" y="45"/>
                </a:cubicBezTo>
                <a:cubicBezTo>
                  <a:pt x="110" y="46"/>
                  <a:pt x="110" y="48"/>
                  <a:pt x="110" y="49"/>
                </a:cubicBezTo>
                <a:cubicBezTo>
                  <a:pt x="110" y="48"/>
                  <a:pt x="110" y="46"/>
                  <a:pt x="111" y="45"/>
                </a:cubicBezTo>
                <a:cubicBezTo>
                  <a:pt x="110" y="48"/>
                  <a:pt x="111" y="49"/>
                  <a:pt x="111" y="50"/>
                </a:cubicBezTo>
                <a:cubicBezTo>
                  <a:pt x="112" y="48"/>
                  <a:pt x="111" y="52"/>
                  <a:pt x="112" y="49"/>
                </a:cubicBezTo>
                <a:cubicBezTo>
                  <a:pt x="112" y="53"/>
                  <a:pt x="114" y="45"/>
                  <a:pt x="115" y="47"/>
                </a:cubicBezTo>
                <a:cubicBezTo>
                  <a:pt x="114" y="50"/>
                  <a:pt x="114" y="47"/>
                  <a:pt x="114" y="48"/>
                </a:cubicBezTo>
                <a:cubicBezTo>
                  <a:pt x="114" y="49"/>
                  <a:pt x="115" y="49"/>
                  <a:pt x="115" y="48"/>
                </a:cubicBezTo>
                <a:cubicBezTo>
                  <a:pt x="115" y="49"/>
                  <a:pt x="115" y="49"/>
                  <a:pt x="115" y="50"/>
                </a:cubicBezTo>
                <a:cubicBezTo>
                  <a:pt x="116" y="48"/>
                  <a:pt x="116" y="51"/>
                  <a:pt x="117" y="47"/>
                </a:cubicBezTo>
                <a:cubicBezTo>
                  <a:pt x="117" y="48"/>
                  <a:pt x="117" y="49"/>
                  <a:pt x="118" y="48"/>
                </a:cubicBezTo>
                <a:cubicBezTo>
                  <a:pt x="118" y="48"/>
                  <a:pt x="118" y="47"/>
                  <a:pt x="118" y="47"/>
                </a:cubicBezTo>
                <a:cubicBezTo>
                  <a:pt x="118" y="48"/>
                  <a:pt x="118" y="48"/>
                  <a:pt x="118" y="49"/>
                </a:cubicBezTo>
                <a:cubicBezTo>
                  <a:pt x="118" y="49"/>
                  <a:pt x="118" y="51"/>
                  <a:pt x="119" y="50"/>
                </a:cubicBezTo>
                <a:cubicBezTo>
                  <a:pt x="119" y="49"/>
                  <a:pt x="119" y="49"/>
                  <a:pt x="119" y="48"/>
                </a:cubicBezTo>
                <a:cubicBezTo>
                  <a:pt x="119" y="48"/>
                  <a:pt x="119" y="48"/>
                  <a:pt x="119" y="48"/>
                </a:cubicBezTo>
                <a:cubicBezTo>
                  <a:pt x="119" y="47"/>
                  <a:pt x="118" y="49"/>
                  <a:pt x="118" y="49"/>
                </a:cubicBezTo>
                <a:cubicBezTo>
                  <a:pt x="118" y="48"/>
                  <a:pt x="118" y="47"/>
                  <a:pt x="119" y="47"/>
                </a:cubicBezTo>
                <a:cubicBezTo>
                  <a:pt x="119" y="49"/>
                  <a:pt x="120" y="45"/>
                  <a:pt x="120" y="49"/>
                </a:cubicBezTo>
                <a:cubicBezTo>
                  <a:pt x="120" y="46"/>
                  <a:pt x="121" y="45"/>
                  <a:pt x="121" y="45"/>
                </a:cubicBezTo>
                <a:cubicBezTo>
                  <a:pt x="120" y="47"/>
                  <a:pt x="121" y="44"/>
                  <a:pt x="121" y="46"/>
                </a:cubicBezTo>
                <a:cubicBezTo>
                  <a:pt x="120" y="46"/>
                  <a:pt x="120" y="47"/>
                  <a:pt x="120" y="47"/>
                </a:cubicBezTo>
                <a:cubicBezTo>
                  <a:pt x="120" y="46"/>
                  <a:pt x="120" y="45"/>
                  <a:pt x="120" y="45"/>
                </a:cubicBezTo>
                <a:cubicBezTo>
                  <a:pt x="121" y="43"/>
                  <a:pt x="122" y="44"/>
                  <a:pt x="123" y="44"/>
                </a:cubicBezTo>
                <a:cubicBezTo>
                  <a:pt x="122" y="48"/>
                  <a:pt x="124" y="45"/>
                  <a:pt x="124" y="47"/>
                </a:cubicBezTo>
                <a:cubicBezTo>
                  <a:pt x="123" y="47"/>
                  <a:pt x="123" y="48"/>
                  <a:pt x="123" y="48"/>
                </a:cubicBezTo>
                <a:cubicBezTo>
                  <a:pt x="123" y="49"/>
                  <a:pt x="123" y="49"/>
                  <a:pt x="123" y="50"/>
                </a:cubicBezTo>
                <a:cubicBezTo>
                  <a:pt x="123" y="50"/>
                  <a:pt x="123" y="50"/>
                  <a:pt x="124" y="49"/>
                </a:cubicBezTo>
                <a:cubicBezTo>
                  <a:pt x="122" y="48"/>
                  <a:pt x="125" y="47"/>
                  <a:pt x="124" y="45"/>
                </a:cubicBezTo>
                <a:cubicBezTo>
                  <a:pt x="125" y="47"/>
                  <a:pt x="125" y="46"/>
                  <a:pt x="126" y="44"/>
                </a:cubicBezTo>
                <a:cubicBezTo>
                  <a:pt x="125" y="47"/>
                  <a:pt x="127" y="43"/>
                  <a:pt x="126" y="46"/>
                </a:cubicBezTo>
                <a:cubicBezTo>
                  <a:pt x="126" y="46"/>
                  <a:pt x="126" y="46"/>
                  <a:pt x="125" y="47"/>
                </a:cubicBezTo>
                <a:cubicBezTo>
                  <a:pt x="126" y="48"/>
                  <a:pt x="127" y="47"/>
                  <a:pt x="127" y="45"/>
                </a:cubicBezTo>
                <a:cubicBezTo>
                  <a:pt x="127" y="46"/>
                  <a:pt x="127" y="47"/>
                  <a:pt x="127" y="48"/>
                </a:cubicBezTo>
                <a:cubicBezTo>
                  <a:pt x="128" y="45"/>
                  <a:pt x="129" y="46"/>
                  <a:pt x="130" y="47"/>
                </a:cubicBezTo>
                <a:cubicBezTo>
                  <a:pt x="130" y="46"/>
                  <a:pt x="131" y="44"/>
                  <a:pt x="131" y="44"/>
                </a:cubicBezTo>
                <a:cubicBezTo>
                  <a:pt x="131" y="44"/>
                  <a:pt x="131" y="45"/>
                  <a:pt x="131" y="45"/>
                </a:cubicBezTo>
                <a:cubicBezTo>
                  <a:pt x="131" y="45"/>
                  <a:pt x="131" y="44"/>
                  <a:pt x="131" y="46"/>
                </a:cubicBezTo>
                <a:cubicBezTo>
                  <a:pt x="131" y="45"/>
                  <a:pt x="131" y="49"/>
                  <a:pt x="131" y="48"/>
                </a:cubicBezTo>
                <a:cubicBezTo>
                  <a:pt x="131" y="46"/>
                  <a:pt x="132" y="47"/>
                  <a:pt x="132" y="47"/>
                </a:cubicBezTo>
                <a:cubicBezTo>
                  <a:pt x="132" y="46"/>
                  <a:pt x="132" y="45"/>
                  <a:pt x="132" y="45"/>
                </a:cubicBezTo>
                <a:cubicBezTo>
                  <a:pt x="132" y="47"/>
                  <a:pt x="132" y="45"/>
                  <a:pt x="133" y="45"/>
                </a:cubicBezTo>
                <a:cubicBezTo>
                  <a:pt x="133" y="45"/>
                  <a:pt x="133" y="46"/>
                  <a:pt x="133" y="47"/>
                </a:cubicBezTo>
                <a:cubicBezTo>
                  <a:pt x="133" y="45"/>
                  <a:pt x="133" y="47"/>
                  <a:pt x="133" y="47"/>
                </a:cubicBezTo>
                <a:cubicBezTo>
                  <a:pt x="133" y="44"/>
                  <a:pt x="134" y="47"/>
                  <a:pt x="134" y="45"/>
                </a:cubicBezTo>
                <a:cubicBezTo>
                  <a:pt x="134" y="45"/>
                  <a:pt x="134" y="44"/>
                  <a:pt x="135" y="44"/>
                </a:cubicBezTo>
                <a:cubicBezTo>
                  <a:pt x="135" y="45"/>
                  <a:pt x="134" y="48"/>
                  <a:pt x="134" y="48"/>
                </a:cubicBezTo>
                <a:cubicBezTo>
                  <a:pt x="134" y="48"/>
                  <a:pt x="135" y="48"/>
                  <a:pt x="135" y="48"/>
                </a:cubicBezTo>
                <a:cubicBezTo>
                  <a:pt x="135" y="49"/>
                  <a:pt x="135" y="49"/>
                  <a:pt x="135" y="50"/>
                </a:cubicBezTo>
                <a:cubicBezTo>
                  <a:pt x="136" y="49"/>
                  <a:pt x="136" y="49"/>
                  <a:pt x="137" y="48"/>
                </a:cubicBezTo>
                <a:cubicBezTo>
                  <a:pt x="137" y="50"/>
                  <a:pt x="137" y="50"/>
                  <a:pt x="138" y="50"/>
                </a:cubicBezTo>
                <a:cubicBezTo>
                  <a:pt x="139" y="47"/>
                  <a:pt x="141" y="53"/>
                  <a:pt x="142" y="50"/>
                </a:cubicBezTo>
                <a:cubicBezTo>
                  <a:pt x="142" y="50"/>
                  <a:pt x="142" y="51"/>
                  <a:pt x="142" y="52"/>
                </a:cubicBezTo>
                <a:cubicBezTo>
                  <a:pt x="142" y="51"/>
                  <a:pt x="142" y="51"/>
                  <a:pt x="142" y="50"/>
                </a:cubicBezTo>
                <a:cubicBezTo>
                  <a:pt x="142" y="53"/>
                  <a:pt x="143" y="49"/>
                  <a:pt x="143" y="52"/>
                </a:cubicBezTo>
                <a:cubicBezTo>
                  <a:pt x="144" y="49"/>
                  <a:pt x="144" y="51"/>
                  <a:pt x="144" y="48"/>
                </a:cubicBezTo>
                <a:cubicBezTo>
                  <a:pt x="144" y="48"/>
                  <a:pt x="144" y="49"/>
                  <a:pt x="145" y="48"/>
                </a:cubicBezTo>
                <a:cubicBezTo>
                  <a:pt x="145" y="50"/>
                  <a:pt x="144" y="50"/>
                  <a:pt x="144" y="51"/>
                </a:cubicBezTo>
                <a:cubicBezTo>
                  <a:pt x="145" y="48"/>
                  <a:pt x="144" y="52"/>
                  <a:pt x="145" y="50"/>
                </a:cubicBezTo>
                <a:cubicBezTo>
                  <a:pt x="144" y="50"/>
                  <a:pt x="145" y="47"/>
                  <a:pt x="145" y="48"/>
                </a:cubicBezTo>
                <a:cubicBezTo>
                  <a:pt x="145" y="51"/>
                  <a:pt x="145" y="48"/>
                  <a:pt x="146" y="48"/>
                </a:cubicBezTo>
                <a:cubicBezTo>
                  <a:pt x="145" y="49"/>
                  <a:pt x="146" y="49"/>
                  <a:pt x="145" y="51"/>
                </a:cubicBezTo>
                <a:cubicBezTo>
                  <a:pt x="146" y="50"/>
                  <a:pt x="146" y="51"/>
                  <a:pt x="146" y="50"/>
                </a:cubicBezTo>
                <a:cubicBezTo>
                  <a:pt x="146" y="51"/>
                  <a:pt x="146" y="52"/>
                  <a:pt x="146" y="52"/>
                </a:cubicBezTo>
                <a:cubicBezTo>
                  <a:pt x="146" y="51"/>
                  <a:pt x="146" y="52"/>
                  <a:pt x="146" y="52"/>
                </a:cubicBezTo>
                <a:cubicBezTo>
                  <a:pt x="147" y="49"/>
                  <a:pt x="147" y="49"/>
                  <a:pt x="148" y="48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8" y="49"/>
                  <a:pt x="147" y="50"/>
                  <a:pt x="147" y="51"/>
                </a:cubicBezTo>
                <a:cubicBezTo>
                  <a:pt x="147" y="51"/>
                  <a:pt x="147" y="52"/>
                  <a:pt x="147" y="52"/>
                </a:cubicBezTo>
                <a:cubicBezTo>
                  <a:pt x="147" y="52"/>
                  <a:pt x="147" y="53"/>
                  <a:pt x="147" y="51"/>
                </a:cubicBezTo>
                <a:cubicBezTo>
                  <a:pt x="148" y="50"/>
                  <a:pt x="147" y="53"/>
                  <a:pt x="148" y="53"/>
                </a:cubicBezTo>
                <a:cubicBezTo>
                  <a:pt x="148" y="52"/>
                  <a:pt x="149" y="49"/>
                  <a:pt x="149" y="49"/>
                </a:cubicBezTo>
                <a:cubicBezTo>
                  <a:pt x="149" y="50"/>
                  <a:pt x="150" y="50"/>
                  <a:pt x="150" y="49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49" y="51"/>
                  <a:pt x="150" y="51"/>
                  <a:pt x="150" y="52"/>
                </a:cubicBezTo>
                <a:cubicBezTo>
                  <a:pt x="150" y="51"/>
                  <a:pt x="149" y="54"/>
                  <a:pt x="149" y="51"/>
                </a:cubicBezTo>
                <a:cubicBezTo>
                  <a:pt x="149" y="53"/>
                  <a:pt x="148" y="52"/>
                  <a:pt x="148" y="53"/>
                </a:cubicBezTo>
                <a:cubicBezTo>
                  <a:pt x="148" y="53"/>
                  <a:pt x="148" y="53"/>
                  <a:pt x="148" y="54"/>
                </a:cubicBezTo>
                <a:cubicBezTo>
                  <a:pt x="148" y="54"/>
                  <a:pt x="148" y="54"/>
                  <a:pt x="148" y="55"/>
                </a:cubicBezTo>
                <a:cubicBezTo>
                  <a:pt x="148" y="55"/>
                  <a:pt x="149" y="53"/>
                  <a:pt x="150" y="52"/>
                </a:cubicBezTo>
                <a:cubicBezTo>
                  <a:pt x="149" y="55"/>
                  <a:pt x="151" y="54"/>
                  <a:pt x="151" y="54"/>
                </a:cubicBezTo>
                <a:cubicBezTo>
                  <a:pt x="151" y="53"/>
                  <a:pt x="152" y="52"/>
                  <a:pt x="152" y="51"/>
                </a:cubicBezTo>
                <a:cubicBezTo>
                  <a:pt x="151" y="53"/>
                  <a:pt x="152" y="50"/>
                  <a:pt x="151" y="50"/>
                </a:cubicBezTo>
                <a:cubicBezTo>
                  <a:pt x="155" y="50"/>
                  <a:pt x="157" y="52"/>
                  <a:pt x="161" y="52"/>
                </a:cubicBezTo>
                <a:cubicBezTo>
                  <a:pt x="161" y="55"/>
                  <a:pt x="160" y="58"/>
                  <a:pt x="161" y="59"/>
                </a:cubicBezTo>
                <a:cubicBezTo>
                  <a:pt x="164" y="57"/>
                  <a:pt x="165" y="59"/>
                  <a:pt x="167" y="56"/>
                </a:cubicBezTo>
                <a:cubicBezTo>
                  <a:pt x="167" y="57"/>
                  <a:pt x="167" y="58"/>
                  <a:pt x="167" y="58"/>
                </a:cubicBezTo>
                <a:cubicBezTo>
                  <a:pt x="167" y="57"/>
                  <a:pt x="167" y="58"/>
                  <a:pt x="167" y="58"/>
                </a:cubicBezTo>
                <a:cubicBezTo>
                  <a:pt x="167" y="55"/>
                  <a:pt x="168" y="59"/>
                  <a:pt x="168" y="58"/>
                </a:cubicBezTo>
                <a:cubicBezTo>
                  <a:pt x="168" y="58"/>
                  <a:pt x="168" y="57"/>
                  <a:pt x="168" y="56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69" y="58"/>
                  <a:pt x="169" y="57"/>
                  <a:pt x="169" y="56"/>
                </a:cubicBezTo>
                <a:cubicBezTo>
                  <a:pt x="169" y="57"/>
                  <a:pt x="169" y="58"/>
                  <a:pt x="169" y="58"/>
                </a:cubicBezTo>
                <a:cubicBezTo>
                  <a:pt x="170" y="55"/>
                  <a:pt x="169" y="56"/>
                  <a:pt x="169" y="55"/>
                </a:cubicBezTo>
                <a:cubicBezTo>
                  <a:pt x="170" y="55"/>
                  <a:pt x="170" y="54"/>
                  <a:pt x="171" y="53"/>
                </a:cubicBezTo>
                <a:cubicBezTo>
                  <a:pt x="171" y="54"/>
                  <a:pt x="170" y="54"/>
                  <a:pt x="170" y="55"/>
                </a:cubicBezTo>
                <a:cubicBezTo>
                  <a:pt x="171" y="55"/>
                  <a:pt x="171" y="53"/>
                  <a:pt x="171" y="53"/>
                </a:cubicBezTo>
                <a:cubicBezTo>
                  <a:pt x="171" y="55"/>
                  <a:pt x="172" y="55"/>
                  <a:pt x="172" y="56"/>
                </a:cubicBezTo>
                <a:cubicBezTo>
                  <a:pt x="171" y="55"/>
                  <a:pt x="171" y="57"/>
                  <a:pt x="171" y="58"/>
                </a:cubicBezTo>
                <a:cubicBezTo>
                  <a:pt x="171" y="58"/>
                  <a:pt x="172" y="60"/>
                  <a:pt x="172" y="59"/>
                </a:cubicBezTo>
                <a:cubicBezTo>
                  <a:pt x="172" y="58"/>
                  <a:pt x="172" y="56"/>
                  <a:pt x="172" y="54"/>
                </a:cubicBezTo>
                <a:cubicBezTo>
                  <a:pt x="173" y="56"/>
                  <a:pt x="172" y="55"/>
                  <a:pt x="172" y="57"/>
                </a:cubicBezTo>
                <a:cubicBezTo>
                  <a:pt x="172" y="58"/>
                  <a:pt x="173" y="58"/>
                  <a:pt x="173" y="60"/>
                </a:cubicBezTo>
                <a:cubicBezTo>
                  <a:pt x="173" y="56"/>
                  <a:pt x="173" y="59"/>
                  <a:pt x="174" y="58"/>
                </a:cubicBezTo>
                <a:cubicBezTo>
                  <a:pt x="173" y="57"/>
                  <a:pt x="173" y="56"/>
                  <a:pt x="174" y="55"/>
                </a:cubicBezTo>
                <a:cubicBezTo>
                  <a:pt x="173" y="58"/>
                  <a:pt x="174" y="58"/>
                  <a:pt x="174" y="58"/>
                </a:cubicBezTo>
                <a:cubicBezTo>
                  <a:pt x="174" y="60"/>
                  <a:pt x="174" y="60"/>
                  <a:pt x="173" y="62"/>
                </a:cubicBezTo>
                <a:cubicBezTo>
                  <a:pt x="174" y="62"/>
                  <a:pt x="174" y="62"/>
                  <a:pt x="175" y="60"/>
                </a:cubicBezTo>
                <a:cubicBezTo>
                  <a:pt x="174" y="60"/>
                  <a:pt x="174" y="61"/>
                  <a:pt x="174" y="60"/>
                </a:cubicBezTo>
                <a:cubicBezTo>
                  <a:pt x="175" y="59"/>
                  <a:pt x="175" y="61"/>
                  <a:pt x="174" y="62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5" y="59"/>
                  <a:pt x="176" y="62"/>
                  <a:pt x="177" y="60"/>
                </a:cubicBezTo>
                <a:cubicBezTo>
                  <a:pt x="176" y="63"/>
                  <a:pt x="177" y="60"/>
                  <a:pt x="177" y="60"/>
                </a:cubicBezTo>
                <a:cubicBezTo>
                  <a:pt x="177" y="61"/>
                  <a:pt x="177" y="61"/>
                  <a:pt x="177" y="63"/>
                </a:cubicBezTo>
                <a:cubicBezTo>
                  <a:pt x="177" y="62"/>
                  <a:pt x="178" y="62"/>
                  <a:pt x="178" y="61"/>
                </a:cubicBezTo>
                <a:cubicBezTo>
                  <a:pt x="178" y="59"/>
                  <a:pt x="178" y="62"/>
                  <a:pt x="178" y="60"/>
                </a:cubicBezTo>
                <a:cubicBezTo>
                  <a:pt x="178" y="59"/>
                  <a:pt x="178" y="60"/>
                  <a:pt x="179" y="60"/>
                </a:cubicBezTo>
                <a:cubicBezTo>
                  <a:pt x="179" y="61"/>
                  <a:pt x="178" y="64"/>
                  <a:pt x="178" y="62"/>
                </a:cubicBezTo>
                <a:cubicBezTo>
                  <a:pt x="179" y="62"/>
                  <a:pt x="178" y="59"/>
                  <a:pt x="179" y="59"/>
                </a:cubicBezTo>
                <a:cubicBezTo>
                  <a:pt x="179" y="60"/>
                  <a:pt x="179" y="60"/>
                  <a:pt x="179" y="61"/>
                </a:cubicBezTo>
                <a:cubicBezTo>
                  <a:pt x="179" y="61"/>
                  <a:pt x="179" y="61"/>
                  <a:pt x="179" y="62"/>
                </a:cubicBezTo>
                <a:cubicBezTo>
                  <a:pt x="180" y="62"/>
                  <a:pt x="180" y="60"/>
                  <a:pt x="180" y="62"/>
                </a:cubicBezTo>
                <a:cubicBezTo>
                  <a:pt x="181" y="61"/>
                  <a:pt x="181" y="57"/>
                  <a:pt x="181" y="57"/>
                </a:cubicBezTo>
                <a:cubicBezTo>
                  <a:pt x="182" y="57"/>
                  <a:pt x="182" y="58"/>
                  <a:pt x="182" y="59"/>
                </a:cubicBezTo>
                <a:cubicBezTo>
                  <a:pt x="181" y="60"/>
                  <a:pt x="181" y="57"/>
                  <a:pt x="181" y="59"/>
                </a:cubicBezTo>
                <a:cubicBezTo>
                  <a:pt x="181" y="59"/>
                  <a:pt x="181" y="60"/>
                  <a:pt x="181" y="60"/>
                </a:cubicBezTo>
                <a:cubicBezTo>
                  <a:pt x="181" y="60"/>
                  <a:pt x="181" y="60"/>
                  <a:pt x="182" y="61"/>
                </a:cubicBezTo>
                <a:cubicBezTo>
                  <a:pt x="182" y="60"/>
                  <a:pt x="182" y="60"/>
                  <a:pt x="182" y="59"/>
                </a:cubicBezTo>
                <a:cubicBezTo>
                  <a:pt x="182" y="60"/>
                  <a:pt x="182" y="61"/>
                  <a:pt x="182" y="61"/>
                </a:cubicBezTo>
                <a:cubicBezTo>
                  <a:pt x="183" y="61"/>
                  <a:pt x="183" y="60"/>
                  <a:pt x="183" y="62"/>
                </a:cubicBezTo>
                <a:cubicBezTo>
                  <a:pt x="184" y="60"/>
                  <a:pt x="185" y="63"/>
                  <a:pt x="186" y="59"/>
                </a:cubicBezTo>
                <a:cubicBezTo>
                  <a:pt x="186" y="59"/>
                  <a:pt x="186" y="59"/>
                  <a:pt x="186" y="58"/>
                </a:cubicBezTo>
                <a:cubicBezTo>
                  <a:pt x="186" y="58"/>
                  <a:pt x="186" y="57"/>
                  <a:pt x="186" y="57"/>
                </a:cubicBezTo>
                <a:cubicBezTo>
                  <a:pt x="187" y="57"/>
                  <a:pt x="186" y="60"/>
                  <a:pt x="186" y="60"/>
                </a:cubicBezTo>
                <a:cubicBezTo>
                  <a:pt x="187" y="57"/>
                  <a:pt x="187" y="59"/>
                  <a:pt x="187" y="60"/>
                </a:cubicBezTo>
                <a:cubicBezTo>
                  <a:pt x="187" y="59"/>
                  <a:pt x="188" y="59"/>
                  <a:pt x="188" y="58"/>
                </a:cubicBezTo>
                <a:cubicBezTo>
                  <a:pt x="189" y="60"/>
                  <a:pt x="190" y="59"/>
                  <a:pt x="189" y="64"/>
                </a:cubicBezTo>
                <a:cubicBezTo>
                  <a:pt x="191" y="64"/>
                  <a:pt x="192" y="60"/>
                  <a:pt x="193" y="63"/>
                </a:cubicBezTo>
                <a:cubicBezTo>
                  <a:pt x="194" y="60"/>
                  <a:pt x="194" y="63"/>
                  <a:pt x="194" y="63"/>
                </a:cubicBezTo>
                <a:cubicBezTo>
                  <a:pt x="194" y="62"/>
                  <a:pt x="194" y="61"/>
                  <a:pt x="194" y="61"/>
                </a:cubicBezTo>
                <a:cubicBezTo>
                  <a:pt x="194" y="62"/>
                  <a:pt x="195" y="62"/>
                  <a:pt x="195" y="63"/>
                </a:cubicBezTo>
                <a:cubicBezTo>
                  <a:pt x="195" y="62"/>
                  <a:pt x="198" y="61"/>
                  <a:pt x="198" y="62"/>
                </a:cubicBezTo>
                <a:cubicBezTo>
                  <a:pt x="198" y="62"/>
                  <a:pt x="198" y="61"/>
                  <a:pt x="199" y="61"/>
                </a:cubicBezTo>
                <a:cubicBezTo>
                  <a:pt x="199" y="63"/>
                  <a:pt x="201" y="59"/>
                  <a:pt x="201" y="63"/>
                </a:cubicBezTo>
                <a:cubicBezTo>
                  <a:pt x="202" y="60"/>
                  <a:pt x="202" y="59"/>
                  <a:pt x="204" y="59"/>
                </a:cubicBezTo>
                <a:cubicBezTo>
                  <a:pt x="203" y="61"/>
                  <a:pt x="204" y="59"/>
                  <a:pt x="203" y="62"/>
                </a:cubicBezTo>
                <a:cubicBezTo>
                  <a:pt x="204" y="61"/>
                  <a:pt x="205" y="62"/>
                  <a:pt x="206" y="61"/>
                </a:cubicBezTo>
                <a:cubicBezTo>
                  <a:pt x="206" y="62"/>
                  <a:pt x="205" y="63"/>
                  <a:pt x="206" y="63"/>
                </a:cubicBezTo>
                <a:cubicBezTo>
                  <a:pt x="207" y="59"/>
                  <a:pt x="209" y="65"/>
                  <a:pt x="210" y="60"/>
                </a:cubicBezTo>
                <a:cubicBezTo>
                  <a:pt x="211" y="60"/>
                  <a:pt x="210" y="62"/>
                  <a:pt x="210" y="62"/>
                </a:cubicBezTo>
                <a:cubicBezTo>
                  <a:pt x="210" y="62"/>
                  <a:pt x="211" y="61"/>
                  <a:pt x="211" y="61"/>
                </a:cubicBezTo>
                <a:cubicBezTo>
                  <a:pt x="212" y="59"/>
                  <a:pt x="211" y="59"/>
                  <a:pt x="212" y="57"/>
                </a:cubicBezTo>
                <a:cubicBezTo>
                  <a:pt x="212" y="58"/>
                  <a:pt x="212" y="59"/>
                  <a:pt x="212" y="59"/>
                </a:cubicBezTo>
                <a:cubicBezTo>
                  <a:pt x="212" y="57"/>
                  <a:pt x="212" y="57"/>
                  <a:pt x="212" y="56"/>
                </a:cubicBezTo>
                <a:cubicBezTo>
                  <a:pt x="211" y="59"/>
                  <a:pt x="213" y="54"/>
                  <a:pt x="212" y="55"/>
                </a:cubicBezTo>
                <a:cubicBezTo>
                  <a:pt x="212" y="56"/>
                  <a:pt x="211" y="54"/>
                  <a:pt x="211" y="55"/>
                </a:cubicBezTo>
                <a:cubicBezTo>
                  <a:pt x="210" y="56"/>
                  <a:pt x="211" y="56"/>
                  <a:pt x="210" y="57"/>
                </a:cubicBezTo>
                <a:cubicBezTo>
                  <a:pt x="210" y="56"/>
                  <a:pt x="210" y="55"/>
                  <a:pt x="210" y="55"/>
                </a:cubicBezTo>
                <a:cubicBezTo>
                  <a:pt x="209" y="55"/>
                  <a:pt x="209" y="56"/>
                  <a:pt x="208" y="57"/>
                </a:cubicBezTo>
                <a:cubicBezTo>
                  <a:pt x="209" y="54"/>
                  <a:pt x="207" y="54"/>
                  <a:pt x="207" y="57"/>
                </a:cubicBezTo>
                <a:cubicBezTo>
                  <a:pt x="206" y="56"/>
                  <a:pt x="207" y="56"/>
                  <a:pt x="206" y="5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6" y="54"/>
                  <a:pt x="204" y="53"/>
                  <a:pt x="202" y="52"/>
                </a:cubicBezTo>
                <a:cubicBezTo>
                  <a:pt x="201" y="52"/>
                  <a:pt x="201" y="52"/>
                  <a:pt x="200" y="52"/>
                </a:cubicBezTo>
                <a:cubicBezTo>
                  <a:pt x="199" y="52"/>
                  <a:pt x="198" y="53"/>
                  <a:pt x="198" y="54"/>
                </a:cubicBezTo>
                <a:cubicBezTo>
                  <a:pt x="198" y="51"/>
                  <a:pt x="195" y="52"/>
                  <a:pt x="194" y="54"/>
                </a:cubicBezTo>
                <a:cubicBezTo>
                  <a:pt x="192" y="52"/>
                  <a:pt x="189" y="53"/>
                  <a:pt x="187" y="52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0"/>
                  <a:pt x="186" y="52"/>
                  <a:pt x="185" y="51"/>
                </a:cubicBezTo>
                <a:cubicBezTo>
                  <a:pt x="186" y="50"/>
                  <a:pt x="186" y="51"/>
                  <a:pt x="186" y="50"/>
                </a:cubicBezTo>
                <a:cubicBezTo>
                  <a:pt x="186" y="50"/>
                  <a:pt x="184" y="48"/>
                  <a:pt x="185" y="51"/>
                </a:cubicBezTo>
                <a:cubicBezTo>
                  <a:pt x="184" y="49"/>
                  <a:pt x="183" y="49"/>
                  <a:pt x="182" y="50"/>
                </a:cubicBezTo>
                <a:cubicBezTo>
                  <a:pt x="182" y="49"/>
                  <a:pt x="182" y="49"/>
                  <a:pt x="182" y="48"/>
                </a:cubicBezTo>
                <a:cubicBezTo>
                  <a:pt x="182" y="48"/>
                  <a:pt x="182" y="49"/>
                  <a:pt x="181" y="49"/>
                </a:cubicBezTo>
                <a:cubicBezTo>
                  <a:pt x="181" y="47"/>
                  <a:pt x="180" y="49"/>
                  <a:pt x="179" y="47"/>
                </a:cubicBezTo>
                <a:cubicBezTo>
                  <a:pt x="179" y="48"/>
                  <a:pt x="179" y="49"/>
                  <a:pt x="179" y="49"/>
                </a:cubicBezTo>
                <a:cubicBezTo>
                  <a:pt x="179" y="49"/>
                  <a:pt x="179" y="47"/>
                  <a:pt x="179" y="47"/>
                </a:cubicBezTo>
                <a:cubicBezTo>
                  <a:pt x="175" y="49"/>
                  <a:pt x="173" y="44"/>
                  <a:pt x="171" y="48"/>
                </a:cubicBezTo>
                <a:cubicBezTo>
                  <a:pt x="170" y="44"/>
                  <a:pt x="166" y="50"/>
                  <a:pt x="165" y="45"/>
                </a:cubicBezTo>
                <a:cubicBezTo>
                  <a:pt x="165" y="48"/>
                  <a:pt x="163" y="44"/>
                  <a:pt x="163" y="48"/>
                </a:cubicBezTo>
                <a:cubicBezTo>
                  <a:pt x="163" y="48"/>
                  <a:pt x="162" y="45"/>
                  <a:pt x="162" y="47"/>
                </a:cubicBezTo>
                <a:cubicBezTo>
                  <a:pt x="162" y="46"/>
                  <a:pt x="162" y="46"/>
                  <a:pt x="162" y="45"/>
                </a:cubicBezTo>
                <a:cubicBezTo>
                  <a:pt x="162" y="45"/>
                  <a:pt x="162" y="45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1" y="44"/>
                  <a:pt x="162" y="46"/>
                  <a:pt x="161" y="46"/>
                </a:cubicBezTo>
                <a:cubicBezTo>
                  <a:pt x="162" y="45"/>
                  <a:pt x="161" y="47"/>
                  <a:pt x="161" y="47"/>
                </a:cubicBezTo>
                <a:cubicBezTo>
                  <a:pt x="162" y="44"/>
                  <a:pt x="160" y="46"/>
                  <a:pt x="160" y="45"/>
                </a:cubicBezTo>
                <a:cubicBezTo>
                  <a:pt x="160" y="46"/>
                  <a:pt x="160" y="46"/>
                  <a:pt x="160" y="47"/>
                </a:cubicBezTo>
                <a:cubicBezTo>
                  <a:pt x="159" y="47"/>
                  <a:pt x="159" y="44"/>
                  <a:pt x="158" y="46"/>
                </a:cubicBezTo>
                <a:cubicBezTo>
                  <a:pt x="158" y="43"/>
                  <a:pt x="158" y="44"/>
                  <a:pt x="156" y="46"/>
                </a:cubicBezTo>
                <a:cubicBezTo>
                  <a:pt x="156" y="45"/>
                  <a:pt x="157" y="44"/>
                  <a:pt x="157" y="44"/>
                </a:cubicBezTo>
                <a:cubicBezTo>
                  <a:pt x="156" y="46"/>
                  <a:pt x="155" y="42"/>
                  <a:pt x="155" y="43"/>
                </a:cubicBezTo>
                <a:cubicBezTo>
                  <a:pt x="155" y="43"/>
                  <a:pt x="155" y="44"/>
                  <a:pt x="155" y="45"/>
                </a:cubicBezTo>
                <a:cubicBezTo>
                  <a:pt x="155" y="43"/>
                  <a:pt x="154" y="45"/>
                  <a:pt x="154" y="45"/>
                </a:cubicBezTo>
                <a:cubicBezTo>
                  <a:pt x="154" y="44"/>
                  <a:pt x="154" y="44"/>
                  <a:pt x="154" y="42"/>
                </a:cubicBezTo>
                <a:cubicBezTo>
                  <a:pt x="154" y="41"/>
                  <a:pt x="153" y="47"/>
                  <a:pt x="153" y="43"/>
                </a:cubicBezTo>
                <a:cubicBezTo>
                  <a:pt x="153" y="43"/>
                  <a:pt x="153" y="44"/>
                  <a:pt x="153" y="44"/>
                </a:cubicBezTo>
                <a:cubicBezTo>
                  <a:pt x="152" y="45"/>
                  <a:pt x="152" y="47"/>
                  <a:pt x="152" y="47"/>
                </a:cubicBezTo>
                <a:cubicBezTo>
                  <a:pt x="152" y="46"/>
                  <a:pt x="152" y="47"/>
                  <a:pt x="152" y="46"/>
                </a:cubicBezTo>
                <a:cubicBezTo>
                  <a:pt x="152" y="44"/>
                  <a:pt x="152" y="44"/>
                  <a:pt x="152" y="43"/>
                </a:cubicBezTo>
                <a:cubicBezTo>
                  <a:pt x="152" y="44"/>
                  <a:pt x="152" y="45"/>
                  <a:pt x="152" y="45"/>
                </a:cubicBezTo>
                <a:cubicBezTo>
                  <a:pt x="152" y="42"/>
                  <a:pt x="151" y="42"/>
                  <a:pt x="151" y="41"/>
                </a:cubicBezTo>
                <a:cubicBezTo>
                  <a:pt x="151" y="42"/>
                  <a:pt x="151" y="44"/>
                  <a:pt x="151" y="45"/>
                </a:cubicBezTo>
                <a:cubicBezTo>
                  <a:pt x="151" y="44"/>
                  <a:pt x="150" y="44"/>
                  <a:pt x="151" y="43"/>
                </a:cubicBezTo>
                <a:cubicBezTo>
                  <a:pt x="150" y="43"/>
                  <a:pt x="150" y="42"/>
                  <a:pt x="149" y="44"/>
                </a:cubicBezTo>
                <a:cubicBezTo>
                  <a:pt x="149" y="41"/>
                  <a:pt x="148" y="44"/>
                  <a:pt x="148" y="42"/>
                </a:cubicBezTo>
                <a:cubicBezTo>
                  <a:pt x="148" y="44"/>
                  <a:pt x="148" y="40"/>
                  <a:pt x="147" y="43"/>
                </a:cubicBezTo>
                <a:cubicBezTo>
                  <a:pt x="147" y="42"/>
                  <a:pt x="147" y="42"/>
                  <a:pt x="147" y="41"/>
                </a:cubicBezTo>
                <a:cubicBezTo>
                  <a:pt x="147" y="42"/>
                  <a:pt x="147" y="43"/>
                  <a:pt x="147" y="43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7" y="41"/>
                  <a:pt x="147" y="41"/>
                  <a:pt x="146" y="41"/>
                </a:cubicBezTo>
                <a:cubicBezTo>
                  <a:pt x="145" y="45"/>
                  <a:pt x="145" y="40"/>
                  <a:pt x="145" y="40"/>
                </a:cubicBezTo>
                <a:cubicBezTo>
                  <a:pt x="145" y="41"/>
                  <a:pt x="144" y="42"/>
                  <a:pt x="144" y="42"/>
                </a:cubicBezTo>
                <a:cubicBezTo>
                  <a:pt x="145" y="40"/>
                  <a:pt x="144" y="41"/>
                  <a:pt x="144" y="42"/>
                </a:cubicBezTo>
                <a:cubicBezTo>
                  <a:pt x="144" y="41"/>
                  <a:pt x="143" y="41"/>
                  <a:pt x="143" y="40"/>
                </a:cubicBezTo>
                <a:cubicBezTo>
                  <a:pt x="141" y="43"/>
                  <a:pt x="140" y="40"/>
                  <a:pt x="139" y="42"/>
                </a:cubicBezTo>
                <a:cubicBezTo>
                  <a:pt x="139" y="42"/>
                  <a:pt x="139" y="41"/>
                  <a:pt x="139" y="41"/>
                </a:cubicBezTo>
                <a:cubicBezTo>
                  <a:pt x="138" y="41"/>
                  <a:pt x="138" y="40"/>
                  <a:pt x="137" y="42"/>
                </a:cubicBezTo>
                <a:cubicBezTo>
                  <a:pt x="138" y="38"/>
                  <a:pt x="135" y="44"/>
                  <a:pt x="136" y="41"/>
                </a:cubicBezTo>
                <a:cubicBezTo>
                  <a:pt x="136" y="40"/>
                  <a:pt x="136" y="44"/>
                  <a:pt x="135" y="43"/>
                </a:cubicBezTo>
                <a:cubicBezTo>
                  <a:pt x="135" y="42"/>
                  <a:pt x="135" y="42"/>
                  <a:pt x="136" y="41"/>
                </a:cubicBezTo>
                <a:cubicBezTo>
                  <a:pt x="133" y="40"/>
                  <a:pt x="132" y="42"/>
                  <a:pt x="131" y="40"/>
                </a:cubicBezTo>
                <a:cubicBezTo>
                  <a:pt x="131" y="42"/>
                  <a:pt x="130" y="40"/>
                  <a:pt x="129" y="42"/>
                </a:cubicBezTo>
                <a:cubicBezTo>
                  <a:pt x="129" y="41"/>
                  <a:pt x="129" y="40"/>
                  <a:pt x="129" y="40"/>
                </a:cubicBezTo>
                <a:cubicBezTo>
                  <a:pt x="128" y="42"/>
                  <a:pt x="128" y="43"/>
                  <a:pt x="127" y="44"/>
                </a:cubicBezTo>
                <a:cubicBezTo>
                  <a:pt x="127" y="42"/>
                  <a:pt x="128" y="42"/>
                  <a:pt x="128" y="40"/>
                </a:cubicBezTo>
                <a:cubicBezTo>
                  <a:pt x="127" y="40"/>
                  <a:pt x="128" y="40"/>
                  <a:pt x="127" y="38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6" y="40"/>
                  <a:pt x="127" y="41"/>
                  <a:pt x="126" y="41"/>
                </a:cubicBezTo>
                <a:cubicBezTo>
                  <a:pt x="127" y="39"/>
                  <a:pt x="125" y="43"/>
                  <a:pt x="126" y="40"/>
                </a:cubicBezTo>
                <a:cubicBezTo>
                  <a:pt x="126" y="40"/>
                  <a:pt x="126" y="39"/>
                  <a:pt x="126" y="39"/>
                </a:cubicBezTo>
                <a:cubicBezTo>
                  <a:pt x="126" y="40"/>
                  <a:pt x="126" y="39"/>
                  <a:pt x="126" y="39"/>
                </a:cubicBezTo>
                <a:cubicBezTo>
                  <a:pt x="125" y="40"/>
                  <a:pt x="126" y="41"/>
                  <a:pt x="125" y="41"/>
                </a:cubicBezTo>
                <a:cubicBezTo>
                  <a:pt x="125" y="40"/>
                  <a:pt x="125" y="41"/>
                  <a:pt x="125" y="39"/>
                </a:cubicBezTo>
                <a:cubicBezTo>
                  <a:pt x="125" y="38"/>
                  <a:pt x="124" y="39"/>
                  <a:pt x="124" y="41"/>
                </a:cubicBezTo>
                <a:cubicBezTo>
                  <a:pt x="124" y="40"/>
                  <a:pt x="124" y="39"/>
                  <a:pt x="124" y="39"/>
                </a:cubicBezTo>
                <a:cubicBezTo>
                  <a:pt x="123" y="38"/>
                  <a:pt x="121" y="41"/>
                  <a:pt x="122" y="38"/>
                </a:cubicBezTo>
                <a:cubicBezTo>
                  <a:pt x="121" y="38"/>
                  <a:pt x="121" y="40"/>
                  <a:pt x="121" y="40"/>
                </a:cubicBezTo>
                <a:cubicBezTo>
                  <a:pt x="121" y="39"/>
                  <a:pt x="119" y="37"/>
                  <a:pt x="119" y="40"/>
                </a:cubicBezTo>
                <a:cubicBezTo>
                  <a:pt x="118" y="41"/>
                  <a:pt x="119" y="37"/>
                  <a:pt x="118" y="39"/>
                </a:cubicBezTo>
                <a:cubicBezTo>
                  <a:pt x="118" y="39"/>
                  <a:pt x="118" y="40"/>
                  <a:pt x="118" y="41"/>
                </a:cubicBezTo>
                <a:cubicBezTo>
                  <a:pt x="118" y="41"/>
                  <a:pt x="117" y="43"/>
                  <a:pt x="117" y="42"/>
                </a:cubicBezTo>
                <a:cubicBezTo>
                  <a:pt x="118" y="41"/>
                  <a:pt x="118" y="39"/>
                  <a:pt x="118" y="38"/>
                </a:cubicBezTo>
                <a:cubicBezTo>
                  <a:pt x="117" y="39"/>
                  <a:pt x="117" y="38"/>
                  <a:pt x="116" y="40"/>
                </a:cubicBezTo>
                <a:cubicBezTo>
                  <a:pt x="115" y="39"/>
                  <a:pt x="115" y="38"/>
                  <a:pt x="114" y="37"/>
                </a:cubicBezTo>
                <a:cubicBezTo>
                  <a:pt x="114" y="38"/>
                  <a:pt x="114" y="39"/>
                  <a:pt x="114" y="39"/>
                </a:cubicBezTo>
                <a:cubicBezTo>
                  <a:pt x="113" y="40"/>
                  <a:pt x="114" y="38"/>
                  <a:pt x="114" y="37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2" y="40"/>
                  <a:pt x="113" y="37"/>
                  <a:pt x="113" y="38"/>
                </a:cubicBezTo>
                <a:cubicBezTo>
                  <a:pt x="112" y="39"/>
                  <a:pt x="112" y="36"/>
                  <a:pt x="111" y="38"/>
                </a:cubicBezTo>
                <a:cubicBezTo>
                  <a:pt x="110" y="36"/>
                  <a:pt x="109" y="37"/>
                  <a:pt x="107" y="38"/>
                </a:cubicBezTo>
                <a:cubicBezTo>
                  <a:pt x="107" y="37"/>
                  <a:pt x="108" y="37"/>
                  <a:pt x="107" y="36"/>
                </a:cubicBezTo>
                <a:cubicBezTo>
                  <a:pt x="107" y="37"/>
                  <a:pt x="107" y="37"/>
                  <a:pt x="106" y="38"/>
                </a:cubicBezTo>
                <a:cubicBezTo>
                  <a:pt x="107" y="37"/>
                  <a:pt x="106" y="38"/>
                  <a:pt x="106" y="36"/>
                </a:cubicBezTo>
                <a:cubicBezTo>
                  <a:pt x="106" y="37"/>
                  <a:pt x="105" y="37"/>
                  <a:pt x="105" y="38"/>
                </a:cubicBezTo>
                <a:cubicBezTo>
                  <a:pt x="105" y="36"/>
                  <a:pt x="104" y="38"/>
                  <a:pt x="103" y="39"/>
                </a:cubicBezTo>
                <a:cubicBezTo>
                  <a:pt x="103" y="36"/>
                  <a:pt x="103" y="37"/>
                  <a:pt x="102" y="38"/>
                </a:cubicBezTo>
                <a:cubicBezTo>
                  <a:pt x="102" y="37"/>
                  <a:pt x="102" y="38"/>
                  <a:pt x="102" y="36"/>
                </a:cubicBezTo>
                <a:cubicBezTo>
                  <a:pt x="101" y="39"/>
                  <a:pt x="101" y="36"/>
                  <a:pt x="101" y="36"/>
                </a:cubicBezTo>
                <a:cubicBezTo>
                  <a:pt x="100" y="37"/>
                  <a:pt x="99" y="39"/>
                  <a:pt x="100" y="36"/>
                </a:cubicBezTo>
                <a:cubicBezTo>
                  <a:pt x="99" y="36"/>
                  <a:pt x="98" y="35"/>
                  <a:pt x="97" y="38"/>
                </a:cubicBezTo>
                <a:cubicBezTo>
                  <a:pt x="97" y="37"/>
                  <a:pt x="97" y="37"/>
                  <a:pt x="97" y="37"/>
                </a:cubicBezTo>
                <a:cubicBezTo>
                  <a:pt x="98" y="34"/>
                  <a:pt x="96" y="38"/>
                  <a:pt x="96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5" y="36"/>
                  <a:pt x="94" y="37"/>
                  <a:pt x="94" y="37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6"/>
                  <a:pt x="93" y="36"/>
                  <a:pt x="93" y="37"/>
                </a:cubicBezTo>
                <a:cubicBezTo>
                  <a:pt x="93" y="37"/>
                  <a:pt x="92" y="37"/>
                  <a:pt x="92" y="36"/>
                </a:cubicBezTo>
                <a:cubicBezTo>
                  <a:pt x="92" y="36"/>
                  <a:pt x="93" y="36"/>
                  <a:pt x="93" y="36"/>
                </a:cubicBezTo>
                <a:cubicBezTo>
                  <a:pt x="95" y="36"/>
                  <a:pt x="92" y="36"/>
                  <a:pt x="94" y="36"/>
                </a:cubicBezTo>
                <a:cubicBezTo>
                  <a:pt x="94" y="36"/>
                  <a:pt x="95" y="36"/>
                  <a:pt x="95" y="36"/>
                </a:cubicBezTo>
                <a:cubicBezTo>
                  <a:pt x="95" y="36"/>
                  <a:pt x="95" y="36"/>
                  <a:pt x="96" y="36"/>
                </a:cubicBezTo>
                <a:cubicBezTo>
                  <a:pt x="95" y="36"/>
                  <a:pt x="95" y="36"/>
                  <a:pt x="94" y="36"/>
                </a:cubicBezTo>
                <a:cubicBezTo>
                  <a:pt x="95" y="36"/>
                  <a:pt x="96" y="36"/>
                  <a:pt x="96" y="36"/>
                </a:cubicBezTo>
                <a:cubicBezTo>
                  <a:pt x="96" y="35"/>
                  <a:pt x="95" y="35"/>
                  <a:pt x="97" y="34"/>
                </a:cubicBezTo>
                <a:cubicBezTo>
                  <a:pt x="94" y="34"/>
                  <a:pt x="96" y="33"/>
                  <a:pt x="95" y="33"/>
                </a:cubicBezTo>
                <a:cubicBezTo>
                  <a:pt x="95" y="33"/>
                  <a:pt x="95" y="34"/>
                  <a:pt x="95" y="34"/>
                </a:cubicBezTo>
                <a:cubicBezTo>
                  <a:pt x="94" y="34"/>
                  <a:pt x="94" y="34"/>
                  <a:pt x="93" y="33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1" y="34"/>
                  <a:pt x="91" y="33"/>
                </a:cubicBezTo>
                <a:cubicBezTo>
                  <a:pt x="91" y="33"/>
                  <a:pt x="94" y="33"/>
                  <a:pt x="94" y="33"/>
                </a:cubicBezTo>
                <a:cubicBezTo>
                  <a:pt x="91" y="33"/>
                  <a:pt x="93" y="33"/>
                  <a:pt x="94" y="33"/>
                </a:cubicBezTo>
                <a:cubicBezTo>
                  <a:pt x="93" y="32"/>
                  <a:pt x="93" y="32"/>
                  <a:pt x="91" y="32"/>
                </a:cubicBezTo>
                <a:cubicBezTo>
                  <a:pt x="93" y="31"/>
                  <a:pt x="92" y="30"/>
                  <a:pt x="97" y="29"/>
                </a:cubicBezTo>
                <a:cubicBezTo>
                  <a:pt x="97" y="28"/>
                  <a:pt x="96" y="28"/>
                  <a:pt x="95" y="28"/>
                </a:cubicBezTo>
                <a:cubicBezTo>
                  <a:pt x="94" y="28"/>
                  <a:pt x="93" y="27"/>
                  <a:pt x="94" y="27"/>
                </a:cubicBezTo>
                <a:cubicBezTo>
                  <a:pt x="92" y="27"/>
                  <a:pt x="94" y="27"/>
                  <a:pt x="94" y="26"/>
                </a:cubicBezTo>
                <a:cubicBezTo>
                  <a:pt x="94" y="27"/>
                  <a:pt x="93" y="27"/>
                  <a:pt x="92" y="27"/>
                </a:cubicBezTo>
                <a:cubicBezTo>
                  <a:pt x="93" y="26"/>
                  <a:pt x="93" y="26"/>
                  <a:pt x="94" y="26"/>
                </a:cubicBezTo>
                <a:cubicBezTo>
                  <a:pt x="93" y="26"/>
                  <a:pt x="91" y="24"/>
                  <a:pt x="92" y="24"/>
                </a:cubicBezTo>
                <a:cubicBezTo>
                  <a:pt x="92" y="24"/>
                  <a:pt x="91" y="24"/>
                  <a:pt x="91" y="24"/>
                </a:cubicBezTo>
                <a:cubicBezTo>
                  <a:pt x="93" y="23"/>
                  <a:pt x="88" y="24"/>
                  <a:pt x="91" y="22"/>
                </a:cubicBezTo>
                <a:cubicBezTo>
                  <a:pt x="88" y="23"/>
                  <a:pt x="88" y="23"/>
                  <a:pt x="87" y="23"/>
                </a:cubicBezTo>
                <a:cubicBezTo>
                  <a:pt x="89" y="22"/>
                  <a:pt x="87" y="22"/>
                  <a:pt x="90" y="21"/>
                </a:cubicBezTo>
                <a:cubicBezTo>
                  <a:pt x="89" y="21"/>
                  <a:pt x="89" y="20"/>
                  <a:pt x="88" y="21"/>
                </a:cubicBezTo>
                <a:cubicBezTo>
                  <a:pt x="89" y="20"/>
                  <a:pt x="90" y="20"/>
                  <a:pt x="90" y="20"/>
                </a:cubicBezTo>
                <a:cubicBezTo>
                  <a:pt x="88" y="20"/>
                  <a:pt x="88" y="19"/>
                  <a:pt x="88" y="19"/>
                </a:cubicBezTo>
                <a:cubicBezTo>
                  <a:pt x="88" y="19"/>
                  <a:pt x="88" y="18"/>
                  <a:pt x="85" y="18"/>
                </a:cubicBezTo>
                <a:cubicBezTo>
                  <a:pt x="85" y="18"/>
                  <a:pt x="87" y="18"/>
                  <a:pt x="88" y="18"/>
                </a:cubicBezTo>
                <a:cubicBezTo>
                  <a:pt x="88" y="18"/>
                  <a:pt x="86" y="18"/>
                  <a:pt x="86" y="17"/>
                </a:cubicBezTo>
                <a:cubicBezTo>
                  <a:pt x="84" y="18"/>
                  <a:pt x="84" y="18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2" y="18"/>
                  <a:pt x="82" y="18"/>
                  <a:pt x="81" y="18"/>
                </a:cubicBezTo>
                <a:cubicBezTo>
                  <a:pt x="84" y="18"/>
                  <a:pt x="79" y="19"/>
                  <a:pt x="80" y="19"/>
                </a:cubicBezTo>
                <a:cubicBezTo>
                  <a:pt x="81" y="19"/>
                  <a:pt x="80" y="19"/>
                  <a:pt x="80" y="20"/>
                </a:cubicBezTo>
                <a:cubicBezTo>
                  <a:pt x="81" y="20"/>
                  <a:pt x="82" y="19"/>
                  <a:pt x="82" y="19"/>
                </a:cubicBezTo>
                <a:cubicBezTo>
                  <a:pt x="81" y="20"/>
                  <a:pt x="81" y="20"/>
                  <a:pt x="80" y="20"/>
                </a:cubicBezTo>
                <a:cubicBezTo>
                  <a:pt x="81" y="20"/>
                  <a:pt x="82" y="21"/>
                  <a:pt x="83" y="21"/>
                </a:cubicBezTo>
                <a:cubicBezTo>
                  <a:pt x="82" y="21"/>
                  <a:pt x="81" y="22"/>
                  <a:pt x="81" y="22"/>
                </a:cubicBezTo>
                <a:cubicBezTo>
                  <a:pt x="82" y="22"/>
                  <a:pt x="83" y="22"/>
                  <a:pt x="84" y="22"/>
                </a:cubicBezTo>
                <a:cubicBezTo>
                  <a:pt x="84" y="22"/>
                  <a:pt x="83" y="22"/>
                  <a:pt x="84" y="22"/>
                </a:cubicBezTo>
                <a:cubicBezTo>
                  <a:pt x="82" y="23"/>
                  <a:pt x="82" y="23"/>
                  <a:pt x="82" y="23"/>
                </a:cubicBezTo>
                <a:cubicBezTo>
                  <a:pt x="81" y="24"/>
                  <a:pt x="81" y="25"/>
                  <a:pt x="81" y="26"/>
                </a:cubicBezTo>
                <a:cubicBezTo>
                  <a:pt x="82" y="27"/>
                  <a:pt x="83" y="28"/>
                  <a:pt x="85" y="28"/>
                </a:cubicBezTo>
                <a:cubicBezTo>
                  <a:pt x="82" y="29"/>
                  <a:pt x="84" y="30"/>
                  <a:pt x="86" y="30"/>
                </a:cubicBezTo>
                <a:cubicBezTo>
                  <a:pt x="86" y="31"/>
                  <a:pt x="86" y="31"/>
                  <a:pt x="86" y="32"/>
                </a:cubicBezTo>
                <a:cubicBezTo>
                  <a:pt x="86" y="33"/>
                  <a:pt x="86" y="33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6" y="35"/>
                  <a:pt x="85" y="35"/>
                </a:cubicBezTo>
                <a:cubicBezTo>
                  <a:pt x="85" y="35"/>
                  <a:pt x="85" y="35"/>
                  <a:pt x="84" y="35"/>
                </a:cubicBezTo>
                <a:cubicBezTo>
                  <a:pt x="84" y="35"/>
                  <a:pt x="83" y="36"/>
                  <a:pt x="85" y="36"/>
                </a:cubicBezTo>
                <a:cubicBezTo>
                  <a:pt x="84" y="36"/>
                  <a:pt x="84" y="37"/>
                  <a:pt x="85" y="37"/>
                </a:cubicBezTo>
                <a:cubicBezTo>
                  <a:pt x="84" y="37"/>
                  <a:pt x="84" y="37"/>
                  <a:pt x="83" y="37"/>
                </a:cubicBezTo>
                <a:cubicBezTo>
                  <a:pt x="83" y="38"/>
                  <a:pt x="84" y="38"/>
                  <a:pt x="84" y="38"/>
                </a:cubicBezTo>
                <a:cubicBezTo>
                  <a:pt x="82" y="38"/>
                  <a:pt x="84" y="39"/>
                  <a:pt x="83" y="39"/>
                </a:cubicBezTo>
                <a:cubicBezTo>
                  <a:pt x="84" y="39"/>
                  <a:pt x="84" y="39"/>
                  <a:pt x="85" y="39"/>
                </a:cubicBezTo>
                <a:cubicBezTo>
                  <a:pt x="85" y="39"/>
                  <a:pt x="83" y="39"/>
                  <a:pt x="83" y="39"/>
                </a:cubicBezTo>
                <a:cubicBezTo>
                  <a:pt x="84" y="40"/>
                  <a:pt x="83" y="41"/>
                  <a:pt x="83" y="42"/>
                </a:cubicBezTo>
                <a:cubicBezTo>
                  <a:pt x="83" y="42"/>
                  <a:pt x="82" y="43"/>
                  <a:pt x="85" y="44"/>
                </a:cubicBezTo>
                <a:cubicBezTo>
                  <a:pt x="83" y="44"/>
                  <a:pt x="83" y="45"/>
                  <a:pt x="84" y="45"/>
                </a:cubicBezTo>
                <a:cubicBezTo>
                  <a:pt x="84" y="46"/>
                  <a:pt x="84" y="47"/>
                  <a:pt x="82" y="47"/>
                </a:cubicBezTo>
                <a:cubicBezTo>
                  <a:pt x="85" y="47"/>
                  <a:pt x="81" y="48"/>
                  <a:pt x="85" y="48"/>
                </a:cubicBezTo>
                <a:cubicBezTo>
                  <a:pt x="84" y="49"/>
                  <a:pt x="82" y="49"/>
                  <a:pt x="84" y="49"/>
                </a:cubicBezTo>
                <a:cubicBezTo>
                  <a:pt x="83" y="49"/>
                  <a:pt x="81" y="48"/>
                  <a:pt x="81" y="49"/>
                </a:cubicBezTo>
                <a:cubicBezTo>
                  <a:pt x="81" y="49"/>
                  <a:pt x="83" y="49"/>
                  <a:pt x="83" y="49"/>
                </a:cubicBezTo>
                <a:cubicBezTo>
                  <a:pt x="82" y="49"/>
                  <a:pt x="83" y="50"/>
                  <a:pt x="84" y="50"/>
                </a:cubicBezTo>
                <a:cubicBezTo>
                  <a:pt x="81" y="49"/>
                  <a:pt x="83" y="50"/>
                  <a:pt x="82" y="50"/>
                </a:cubicBezTo>
                <a:cubicBezTo>
                  <a:pt x="83" y="50"/>
                  <a:pt x="83" y="50"/>
                  <a:pt x="84" y="50"/>
                </a:cubicBezTo>
                <a:cubicBezTo>
                  <a:pt x="84" y="51"/>
                  <a:pt x="81" y="50"/>
                  <a:pt x="83" y="51"/>
                </a:cubicBezTo>
                <a:cubicBezTo>
                  <a:pt x="80" y="51"/>
                  <a:pt x="81" y="51"/>
                  <a:pt x="83" y="52"/>
                </a:cubicBezTo>
                <a:cubicBezTo>
                  <a:pt x="82" y="52"/>
                  <a:pt x="81" y="52"/>
                  <a:pt x="81" y="52"/>
                </a:cubicBezTo>
                <a:cubicBezTo>
                  <a:pt x="83" y="53"/>
                  <a:pt x="79" y="52"/>
                  <a:pt x="80" y="52"/>
                </a:cubicBezTo>
                <a:cubicBezTo>
                  <a:pt x="81" y="53"/>
                  <a:pt x="81" y="53"/>
                  <a:pt x="82" y="53"/>
                </a:cubicBezTo>
                <a:cubicBezTo>
                  <a:pt x="81" y="53"/>
                  <a:pt x="82" y="53"/>
                  <a:pt x="82" y="54"/>
                </a:cubicBezTo>
                <a:cubicBezTo>
                  <a:pt x="81" y="53"/>
                  <a:pt x="81" y="53"/>
                  <a:pt x="80" y="53"/>
                </a:cubicBezTo>
                <a:cubicBezTo>
                  <a:pt x="78" y="53"/>
                  <a:pt x="84" y="54"/>
                  <a:pt x="80" y="53"/>
                </a:cubicBezTo>
                <a:cubicBezTo>
                  <a:pt x="80" y="53"/>
                  <a:pt x="81" y="54"/>
                  <a:pt x="81" y="54"/>
                </a:cubicBezTo>
                <a:cubicBezTo>
                  <a:pt x="82" y="55"/>
                  <a:pt x="84" y="55"/>
                  <a:pt x="84" y="55"/>
                </a:cubicBezTo>
                <a:cubicBezTo>
                  <a:pt x="83" y="55"/>
                  <a:pt x="84" y="55"/>
                  <a:pt x="83" y="55"/>
                </a:cubicBezTo>
                <a:cubicBezTo>
                  <a:pt x="81" y="54"/>
                  <a:pt x="81" y="54"/>
                  <a:pt x="80" y="54"/>
                </a:cubicBezTo>
                <a:cubicBezTo>
                  <a:pt x="81" y="54"/>
                  <a:pt x="82" y="55"/>
                  <a:pt x="82" y="55"/>
                </a:cubicBezTo>
                <a:cubicBezTo>
                  <a:pt x="79" y="54"/>
                  <a:pt x="80" y="54"/>
                  <a:pt x="79" y="54"/>
                </a:cubicBezTo>
                <a:cubicBezTo>
                  <a:pt x="79" y="55"/>
                  <a:pt x="81" y="55"/>
                  <a:pt x="82" y="55"/>
                </a:cubicBezTo>
                <a:cubicBezTo>
                  <a:pt x="81" y="55"/>
                  <a:pt x="81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6"/>
                  <a:pt x="80" y="56"/>
                </a:cubicBezTo>
                <a:cubicBezTo>
                  <a:pt x="80" y="56"/>
                  <a:pt x="80" y="56"/>
                  <a:pt x="81" y="56"/>
                </a:cubicBezTo>
                <a:cubicBezTo>
                  <a:pt x="78" y="55"/>
                  <a:pt x="81" y="57"/>
                  <a:pt x="79" y="56"/>
                </a:cubicBezTo>
                <a:cubicBezTo>
                  <a:pt x="80" y="57"/>
                  <a:pt x="77" y="56"/>
                  <a:pt x="80" y="58"/>
                </a:cubicBezTo>
                <a:cubicBezTo>
                  <a:pt x="79" y="57"/>
                  <a:pt x="79" y="57"/>
                  <a:pt x="78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8" y="57"/>
                  <a:pt x="78" y="57"/>
                  <a:pt x="77" y="57"/>
                </a:cubicBezTo>
                <a:cubicBezTo>
                  <a:pt x="78" y="57"/>
                  <a:pt x="78" y="57"/>
                  <a:pt x="77" y="57"/>
                </a:cubicBezTo>
                <a:cubicBezTo>
                  <a:pt x="81" y="59"/>
                  <a:pt x="77" y="58"/>
                  <a:pt x="77" y="58"/>
                </a:cubicBezTo>
                <a:cubicBezTo>
                  <a:pt x="78" y="58"/>
                  <a:pt x="79" y="59"/>
                  <a:pt x="79" y="59"/>
                </a:cubicBezTo>
                <a:cubicBezTo>
                  <a:pt x="77" y="58"/>
                  <a:pt x="78" y="59"/>
                  <a:pt x="79" y="59"/>
                </a:cubicBezTo>
                <a:cubicBezTo>
                  <a:pt x="78" y="59"/>
                  <a:pt x="78" y="59"/>
                  <a:pt x="77" y="59"/>
                </a:cubicBezTo>
                <a:cubicBezTo>
                  <a:pt x="79" y="61"/>
                  <a:pt x="76" y="60"/>
                  <a:pt x="79" y="62"/>
                </a:cubicBezTo>
                <a:cubicBezTo>
                  <a:pt x="78" y="62"/>
                  <a:pt x="78" y="62"/>
                  <a:pt x="77" y="62"/>
                </a:cubicBezTo>
                <a:cubicBezTo>
                  <a:pt x="77" y="62"/>
                  <a:pt x="76" y="62"/>
                  <a:pt x="78" y="63"/>
                </a:cubicBezTo>
                <a:cubicBezTo>
                  <a:pt x="75" y="62"/>
                  <a:pt x="80" y="65"/>
                  <a:pt x="77" y="63"/>
                </a:cubicBezTo>
                <a:cubicBezTo>
                  <a:pt x="76" y="63"/>
                  <a:pt x="80" y="65"/>
                  <a:pt x="79" y="65"/>
                </a:cubicBezTo>
                <a:cubicBezTo>
                  <a:pt x="78" y="64"/>
                  <a:pt x="78" y="64"/>
                  <a:pt x="77" y="64"/>
                </a:cubicBezTo>
                <a:cubicBezTo>
                  <a:pt x="76" y="65"/>
                  <a:pt x="78" y="66"/>
                  <a:pt x="76" y="66"/>
                </a:cubicBezTo>
                <a:cubicBezTo>
                  <a:pt x="77" y="67"/>
                  <a:pt x="76" y="67"/>
                  <a:pt x="77" y="68"/>
                </a:cubicBezTo>
                <a:cubicBezTo>
                  <a:pt x="76" y="68"/>
                  <a:pt x="76" y="68"/>
                  <a:pt x="75" y="68"/>
                </a:cubicBezTo>
                <a:cubicBezTo>
                  <a:pt x="77" y="69"/>
                  <a:pt x="78" y="69"/>
                  <a:pt x="79" y="70"/>
                </a:cubicBezTo>
                <a:cubicBezTo>
                  <a:pt x="77" y="69"/>
                  <a:pt x="77" y="69"/>
                  <a:pt x="75" y="68"/>
                </a:cubicBezTo>
                <a:cubicBezTo>
                  <a:pt x="75" y="69"/>
                  <a:pt x="75" y="68"/>
                  <a:pt x="74" y="68"/>
                </a:cubicBezTo>
                <a:cubicBezTo>
                  <a:pt x="74" y="68"/>
                  <a:pt x="74" y="68"/>
                  <a:pt x="74" y="69"/>
                </a:cubicBezTo>
                <a:cubicBezTo>
                  <a:pt x="75" y="69"/>
                  <a:pt x="76" y="69"/>
                  <a:pt x="76" y="70"/>
                </a:cubicBezTo>
                <a:cubicBezTo>
                  <a:pt x="74" y="69"/>
                  <a:pt x="77" y="71"/>
                  <a:pt x="75" y="70"/>
                </a:cubicBezTo>
                <a:cubicBezTo>
                  <a:pt x="75" y="69"/>
                  <a:pt x="74" y="69"/>
                  <a:pt x="74" y="69"/>
                </a:cubicBezTo>
                <a:cubicBezTo>
                  <a:pt x="75" y="69"/>
                  <a:pt x="74" y="69"/>
                  <a:pt x="74" y="69"/>
                </a:cubicBezTo>
                <a:cubicBezTo>
                  <a:pt x="75" y="70"/>
                  <a:pt x="75" y="70"/>
                  <a:pt x="76" y="70"/>
                </a:cubicBezTo>
                <a:cubicBezTo>
                  <a:pt x="75" y="70"/>
                  <a:pt x="76" y="70"/>
                  <a:pt x="74" y="69"/>
                </a:cubicBezTo>
                <a:cubicBezTo>
                  <a:pt x="73" y="69"/>
                  <a:pt x="74" y="70"/>
                  <a:pt x="75" y="71"/>
                </a:cubicBezTo>
                <a:cubicBezTo>
                  <a:pt x="74" y="71"/>
                  <a:pt x="74" y="70"/>
                  <a:pt x="73" y="70"/>
                </a:cubicBezTo>
                <a:cubicBezTo>
                  <a:pt x="72" y="70"/>
                  <a:pt x="75" y="72"/>
                  <a:pt x="73" y="71"/>
                </a:cubicBezTo>
                <a:cubicBezTo>
                  <a:pt x="72" y="71"/>
                  <a:pt x="74" y="72"/>
                  <a:pt x="74" y="72"/>
                </a:cubicBezTo>
                <a:cubicBezTo>
                  <a:pt x="73" y="72"/>
                  <a:pt x="71" y="72"/>
                  <a:pt x="74" y="73"/>
                </a:cubicBezTo>
                <a:cubicBezTo>
                  <a:pt x="74" y="74"/>
                  <a:pt x="71" y="72"/>
                  <a:pt x="73" y="74"/>
                </a:cubicBezTo>
                <a:cubicBezTo>
                  <a:pt x="73" y="74"/>
                  <a:pt x="73" y="74"/>
                  <a:pt x="74" y="75"/>
                </a:cubicBezTo>
                <a:cubicBezTo>
                  <a:pt x="74" y="75"/>
                  <a:pt x="76" y="76"/>
                  <a:pt x="75" y="75"/>
                </a:cubicBezTo>
                <a:cubicBezTo>
                  <a:pt x="74" y="74"/>
                  <a:pt x="73" y="74"/>
                  <a:pt x="72" y="73"/>
                </a:cubicBezTo>
                <a:cubicBezTo>
                  <a:pt x="73" y="74"/>
                  <a:pt x="72" y="74"/>
                  <a:pt x="73" y="75"/>
                </a:cubicBezTo>
                <a:cubicBezTo>
                  <a:pt x="72" y="75"/>
                  <a:pt x="72" y="75"/>
                  <a:pt x="70" y="75"/>
                </a:cubicBezTo>
                <a:cubicBezTo>
                  <a:pt x="71" y="75"/>
                  <a:pt x="72" y="76"/>
                  <a:pt x="72" y="76"/>
                </a:cubicBezTo>
                <a:cubicBezTo>
                  <a:pt x="72" y="76"/>
                  <a:pt x="71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2" y="77"/>
                  <a:pt x="70" y="75"/>
                  <a:pt x="71" y="76"/>
                </a:cubicBezTo>
                <a:cubicBezTo>
                  <a:pt x="71" y="76"/>
                  <a:pt x="68" y="75"/>
                  <a:pt x="70" y="77"/>
                </a:cubicBezTo>
                <a:cubicBezTo>
                  <a:pt x="68" y="77"/>
                  <a:pt x="69" y="78"/>
                  <a:pt x="69" y="79"/>
                </a:cubicBezTo>
                <a:cubicBezTo>
                  <a:pt x="69" y="79"/>
                  <a:pt x="68" y="78"/>
                  <a:pt x="68" y="78"/>
                </a:cubicBezTo>
                <a:cubicBezTo>
                  <a:pt x="68" y="79"/>
                  <a:pt x="68" y="79"/>
                  <a:pt x="69" y="79"/>
                </a:cubicBezTo>
                <a:cubicBezTo>
                  <a:pt x="68" y="79"/>
                  <a:pt x="69" y="79"/>
                  <a:pt x="68" y="78"/>
                </a:cubicBezTo>
                <a:cubicBezTo>
                  <a:pt x="68" y="79"/>
                  <a:pt x="68" y="79"/>
                  <a:pt x="69" y="80"/>
                </a:cubicBezTo>
                <a:cubicBezTo>
                  <a:pt x="67" y="79"/>
                  <a:pt x="68" y="81"/>
                  <a:pt x="68" y="81"/>
                </a:cubicBezTo>
                <a:cubicBezTo>
                  <a:pt x="66" y="79"/>
                  <a:pt x="67" y="81"/>
                  <a:pt x="68" y="82"/>
                </a:cubicBezTo>
                <a:cubicBezTo>
                  <a:pt x="66" y="80"/>
                  <a:pt x="68" y="82"/>
                  <a:pt x="66" y="81"/>
                </a:cubicBezTo>
                <a:cubicBezTo>
                  <a:pt x="67" y="82"/>
                  <a:pt x="67" y="82"/>
                  <a:pt x="66" y="82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1"/>
                  <a:pt x="65" y="81"/>
                  <a:pt x="65" y="81"/>
                </a:cubicBezTo>
                <a:cubicBezTo>
                  <a:pt x="64" y="82"/>
                  <a:pt x="64" y="82"/>
                  <a:pt x="63" y="82"/>
                </a:cubicBezTo>
                <a:cubicBezTo>
                  <a:pt x="63" y="82"/>
                  <a:pt x="64" y="81"/>
                  <a:pt x="64" y="81"/>
                </a:cubicBezTo>
                <a:close/>
                <a:moveTo>
                  <a:pt x="30" y="53"/>
                </a:moveTo>
                <a:cubicBezTo>
                  <a:pt x="30" y="53"/>
                  <a:pt x="30" y="52"/>
                  <a:pt x="30" y="52"/>
                </a:cubicBezTo>
                <a:cubicBezTo>
                  <a:pt x="30" y="52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lose/>
                <a:moveTo>
                  <a:pt x="102" y="38"/>
                </a:moveTo>
                <a:cubicBezTo>
                  <a:pt x="102" y="38"/>
                  <a:pt x="103" y="38"/>
                  <a:pt x="103" y="38"/>
                </a:cubicBezTo>
                <a:cubicBezTo>
                  <a:pt x="103" y="38"/>
                  <a:pt x="102" y="38"/>
                  <a:pt x="102" y="38"/>
                </a:cubicBezTo>
                <a:cubicBezTo>
                  <a:pt x="102" y="38"/>
                  <a:pt x="102" y="38"/>
                  <a:pt x="102" y="38"/>
                </a:cubicBezTo>
                <a:close/>
                <a:moveTo>
                  <a:pt x="119" y="42"/>
                </a:moveTo>
                <a:cubicBezTo>
                  <a:pt x="119" y="42"/>
                  <a:pt x="119" y="42"/>
                  <a:pt x="119" y="42"/>
                </a:cubicBezTo>
                <a:cubicBezTo>
                  <a:pt x="119" y="44"/>
                  <a:pt x="119" y="44"/>
                  <a:pt x="118" y="46"/>
                </a:cubicBezTo>
                <a:cubicBezTo>
                  <a:pt x="118" y="45"/>
                  <a:pt x="118" y="44"/>
                  <a:pt x="118" y="42"/>
                </a:cubicBezTo>
                <a:cubicBezTo>
                  <a:pt x="118" y="42"/>
                  <a:pt x="119" y="42"/>
                  <a:pt x="119" y="42"/>
                </a:cubicBezTo>
                <a:close/>
                <a:moveTo>
                  <a:pt x="127" y="41"/>
                </a:moveTo>
                <a:cubicBezTo>
                  <a:pt x="128" y="42"/>
                  <a:pt x="127" y="44"/>
                  <a:pt x="127" y="45"/>
                </a:cubicBezTo>
                <a:cubicBezTo>
                  <a:pt x="126" y="47"/>
                  <a:pt x="127" y="42"/>
                  <a:pt x="127" y="41"/>
                </a:cubicBezTo>
                <a:close/>
                <a:moveTo>
                  <a:pt x="94" y="43"/>
                </a:moveTo>
                <a:cubicBezTo>
                  <a:pt x="94" y="43"/>
                  <a:pt x="94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4" y="43"/>
                  <a:pt x="94" y="43"/>
                </a:cubicBezTo>
                <a:close/>
                <a:moveTo>
                  <a:pt x="95" y="47"/>
                </a:move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lose/>
                <a:moveTo>
                  <a:pt x="93" y="47"/>
                </a:move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lose/>
                <a:moveTo>
                  <a:pt x="93" y="45"/>
                </a:moveTo>
                <a:cubicBezTo>
                  <a:pt x="92" y="45"/>
                  <a:pt x="92" y="45"/>
                  <a:pt x="92" y="45"/>
                </a:cubicBezTo>
                <a:cubicBezTo>
                  <a:pt x="92" y="44"/>
                  <a:pt x="92" y="43"/>
                  <a:pt x="92" y="43"/>
                </a:cubicBezTo>
                <a:cubicBezTo>
                  <a:pt x="92" y="43"/>
                  <a:pt x="92" y="44"/>
                  <a:pt x="93" y="45"/>
                </a:cubicBezTo>
                <a:close/>
                <a:moveTo>
                  <a:pt x="92" y="45"/>
                </a:moveTo>
                <a:cubicBezTo>
                  <a:pt x="92" y="45"/>
                  <a:pt x="92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44"/>
                </a:move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lose/>
                <a:moveTo>
                  <a:pt x="93" y="47"/>
                </a:move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3" y="47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7"/>
                </a:cubicBezTo>
                <a:cubicBezTo>
                  <a:pt x="94" y="46"/>
                  <a:pt x="94" y="46"/>
                  <a:pt x="94" y="46"/>
                </a:cubicBezTo>
                <a:close/>
                <a:moveTo>
                  <a:pt x="95" y="47"/>
                </a:move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6"/>
                  <a:pt x="94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5" y="46"/>
                  <a:pt x="95" y="46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3" y="45"/>
                </a:move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4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3" y="45"/>
                </a:cubicBezTo>
                <a:cubicBezTo>
                  <a:pt x="94" y="45"/>
                  <a:pt x="94" y="45"/>
                  <a:pt x="94" y="45"/>
                </a:cubicBezTo>
                <a:close/>
                <a:moveTo>
                  <a:pt x="93" y="45"/>
                </a:move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3" y="45"/>
                </a:move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4"/>
                  <a:pt x="93" y="44"/>
                  <a:pt x="93" y="45"/>
                </a:cubicBezTo>
                <a:cubicBezTo>
                  <a:pt x="93" y="45"/>
                  <a:pt x="93" y="45"/>
                  <a:pt x="93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97" y="38"/>
                </a:move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lose/>
                <a:moveTo>
                  <a:pt x="97" y="38"/>
                </a:move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8"/>
                </a:cubicBezTo>
                <a:close/>
                <a:moveTo>
                  <a:pt x="177" y="53"/>
                </a:moveTo>
                <a:cubicBezTo>
                  <a:pt x="177" y="51"/>
                  <a:pt x="177" y="54"/>
                  <a:pt x="177" y="54"/>
                </a:cubicBezTo>
                <a:cubicBezTo>
                  <a:pt x="178" y="54"/>
                  <a:pt x="177" y="53"/>
                  <a:pt x="178" y="52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4"/>
                  <a:pt x="177" y="55"/>
                  <a:pt x="177" y="55"/>
                </a:cubicBezTo>
                <a:cubicBezTo>
                  <a:pt x="177" y="54"/>
                  <a:pt x="177" y="53"/>
                  <a:pt x="177" y="53"/>
                </a:cubicBezTo>
                <a:close/>
                <a:moveTo>
                  <a:pt x="175" y="56"/>
                </a:moveTo>
                <a:cubicBezTo>
                  <a:pt x="175" y="56"/>
                  <a:pt x="175" y="56"/>
                  <a:pt x="175" y="56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3"/>
                </a:cubicBezTo>
                <a:cubicBezTo>
                  <a:pt x="176" y="52"/>
                  <a:pt x="175" y="54"/>
                  <a:pt x="175" y="56"/>
                </a:cubicBezTo>
                <a:close/>
                <a:moveTo>
                  <a:pt x="174" y="53"/>
                </a:moveTo>
                <a:cubicBezTo>
                  <a:pt x="174" y="52"/>
                  <a:pt x="174" y="54"/>
                  <a:pt x="173" y="53"/>
                </a:cubicBezTo>
                <a:cubicBezTo>
                  <a:pt x="174" y="52"/>
                  <a:pt x="174" y="52"/>
                  <a:pt x="174" y="51"/>
                </a:cubicBezTo>
                <a:cubicBezTo>
                  <a:pt x="174" y="51"/>
                  <a:pt x="174" y="52"/>
                  <a:pt x="174" y="53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8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7"/>
    </mc:Choice>
    <mc:Fallback xmlns="">
      <p:transition spd="slow" advTm="11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0.00833 0.00195 0.0169 0.00312 0.02546 C 0.00351 0.02824 0.0043 0.03102 0.00469 0.03403 C 0.00547 0.03958 0.00573 0.04537 0.00638 0.05093 C 0.0069 0.05671 0.00937 0.08056 0.01107 0.09074 C 0.01211 0.0963 0.01276 0.10231 0.01432 0.10764 L 0.01588 0.11343 L 0.04297 0.15023 L 0.07969 0.15023 L 0.19466 0.02546 L 0.32383 -0.09074 L 0.38607 -0.09074 L 0.44349 -0.06806 L 0.49779 -0.02847 L 0.55364 0.02546 L 0.61107 0.07639 L 0.68763 0.13889 L 0.73073 0.16736 L 0.76107 0.13889 L 0.77383 0.0963 L 0.77864 0.03403 L 0.77539 -0.02847 " pathEditMode="relative" ptsTypes="AAAAAAAAAAAAAAAAAAAAA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77231" y="1276849"/>
            <a:ext cx="10628096" cy="4491531"/>
            <a:chOff x="347230" y="355824"/>
            <a:chExt cx="11704319" cy="4946353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254919" y="3551164"/>
              <a:ext cx="1071563" cy="1546225"/>
            </a:xfrm>
            <a:custGeom>
              <a:avLst/>
              <a:gdLst>
                <a:gd name="T0" fmla="*/ 13 w 253"/>
                <a:gd name="T1" fmla="*/ 315 h 365"/>
                <a:gd name="T2" fmla="*/ 38 w 253"/>
                <a:gd name="T3" fmla="*/ 312 h 365"/>
                <a:gd name="T4" fmla="*/ 12 w 253"/>
                <a:gd name="T5" fmla="*/ 310 h 365"/>
                <a:gd name="T6" fmla="*/ 34 w 253"/>
                <a:gd name="T7" fmla="*/ 311 h 365"/>
                <a:gd name="T8" fmla="*/ 111 w 253"/>
                <a:gd name="T9" fmla="*/ 185 h 365"/>
                <a:gd name="T10" fmla="*/ 149 w 253"/>
                <a:gd name="T11" fmla="*/ 187 h 365"/>
                <a:gd name="T12" fmla="*/ 182 w 253"/>
                <a:gd name="T13" fmla="*/ 209 h 365"/>
                <a:gd name="T14" fmla="*/ 109 w 253"/>
                <a:gd name="T15" fmla="*/ 185 h 365"/>
                <a:gd name="T16" fmla="*/ 38 w 253"/>
                <a:gd name="T17" fmla="*/ 4 h 365"/>
                <a:gd name="T18" fmla="*/ 72 w 253"/>
                <a:gd name="T19" fmla="*/ 32 h 365"/>
                <a:gd name="T20" fmla="*/ 162 w 253"/>
                <a:gd name="T21" fmla="*/ 128 h 365"/>
                <a:gd name="T22" fmla="*/ 146 w 253"/>
                <a:gd name="T23" fmla="*/ 111 h 365"/>
                <a:gd name="T24" fmla="*/ 73 w 253"/>
                <a:gd name="T25" fmla="*/ 29 h 365"/>
                <a:gd name="T26" fmla="*/ 93 w 253"/>
                <a:gd name="T27" fmla="*/ 8 h 365"/>
                <a:gd name="T28" fmla="*/ 139 w 253"/>
                <a:gd name="T29" fmla="*/ 60 h 365"/>
                <a:gd name="T30" fmla="*/ 194 w 253"/>
                <a:gd name="T31" fmla="*/ 117 h 365"/>
                <a:gd name="T32" fmla="*/ 203 w 253"/>
                <a:gd name="T33" fmla="*/ 125 h 365"/>
                <a:gd name="T34" fmla="*/ 196 w 253"/>
                <a:gd name="T35" fmla="*/ 117 h 365"/>
                <a:gd name="T36" fmla="*/ 130 w 253"/>
                <a:gd name="T37" fmla="*/ 45 h 365"/>
                <a:gd name="T38" fmla="*/ 241 w 253"/>
                <a:gd name="T39" fmla="*/ 139 h 365"/>
                <a:gd name="T40" fmla="*/ 45 w 253"/>
                <a:gd name="T41" fmla="*/ 86 h 365"/>
                <a:gd name="T42" fmla="*/ 79 w 253"/>
                <a:gd name="T43" fmla="*/ 125 h 365"/>
                <a:gd name="T44" fmla="*/ 33 w 253"/>
                <a:gd name="T45" fmla="*/ 8 h 365"/>
                <a:gd name="T46" fmla="*/ 28 w 253"/>
                <a:gd name="T47" fmla="*/ 128 h 365"/>
                <a:gd name="T48" fmla="*/ 33 w 253"/>
                <a:gd name="T49" fmla="*/ 131 h 365"/>
                <a:gd name="T50" fmla="*/ 73 w 253"/>
                <a:gd name="T51" fmla="*/ 180 h 365"/>
                <a:gd name="T52" fmla="*/ 72 w 253"/>
                <a:gd name="T53" fmla="*/ 181 h 365"/>
                <a:gd name="T54" fmla="*/ 183 w 253"/>
                <a:gd name="T55" fmla="*/ 211 h 365"/>
                <a:gd name="T56" fmla="*/ 185 w 253"/>
                <a:gd name="T57" fmla="*/ 201 h 365"/>
                <a:gd name="T58" fmla="*/ 198 w 253"/>
                <a:gd name="T59" fmla="*/ 233 h 365"/>
                <a:gd name="T60" fmla="*/ 135 w 253"/>
                <a:gd name="T61" fmla="*/ 232 h 365"/>
                <a:gd name="T62" fmla="*/ 77 w 253"/>
                <a:gd name="T63" fmla="*/ 219 h 365"/>
                <a:gd name="T64" fmla="*/ 91 w 253"/>
                <a:gd name="T65" fmla="*/ 249 h 365"/>
                <a:gd name="T66" fmla="*/ 102 w 253"/>
                <a:gd name="T67" fmla="*/ 270 h 365"/>
                <a:gd name="T68" fmla="*/ 40 w 253"/>
                <a:gd name="T69" fmla="*/ 270 h 365"/>
                <a:gd name="T70" fmla="*/ 27 w 253"/>
                <a:gd name="T71" fmla="*/ 286 h 365"/>
                <a:gd name="T72" fmla="*/ 34 w 253"/>
                <a:gd name="T73" fmla="*/ 365 h 365"/>
                <a:gd name="T74" fmla="*/ 64 w 253"/>
                <a:gd name="T75" fmla="*/ 264 h 365"/>
                <a:gd name="T76" fmla="*/ 117 w 253"/>
                <a:gd name="T77" fmla="*/ 249 h 365"/>
                <a:gd name="T78" fmla="*/ 81 w 253"/>
                <a:gd name="T79" fmla="*/ 248 h 365"/>
                <a:gd name="T80" fmla="*/ 82 w 253"/>
                <a:gd name="T81" fmla="*/ 222 h 365"/>
                <a:gd name="T82" fmla="*/ 155 w 253"/>
                <a:gd name="T83" fmla="*/ 239 h 365"/>
                <a:gd name="T84" fmla="*/ 205 w 253"/>
                <a:gd name="T85" fmla="*/ 211 h 365"/>
                <a:gd name="T86" fmla="*/ 185 w 253"/>
                <a:gd name="T87" fmla="*/ 188 h 365"/>
                <a:gd name="T88" fmla="*/ 237 w 253"/>
                <a:gd name="T89" fmla="*/ 144 h 365"/>
                <a:gd name="T90" fmla="*/ 253 w 253"/>
                <a:gd name="T91" fmla="*/ 21 h 365"/>
                <a:gd name="T92" fmla="*/ 251 w 253"/>
                <a:gd name="T93" fmla="*/ 15 h 365"/>
                <a:gd name="T94" fmla="*/ 245 w 253"/>
                <a:gd name="T95" fmla="*/ 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365">
                  <a:moveTo>
                    <a:pt x="36" y="361"/>
                  </a:moveTo>
                  <a:cubicBezTo>
                    <a:pt x="33" y="361"/>
                    <a:pt x="30" y="361"/>
                    <a:pt x="27" y="359"/>
                  </a:cubicBezTo>
                  <a:cubicBezTo>
                    <a:pt x="9" y="351"/>
                    <a:pt x="3" y="333"/>
                    <a:pt x="10" y="315"/>
                  </a:cubicBezTo>
                  <a:cubicBezTo>
                    <a:pt x="11" y="315"/>
                    <a:pt x="12" y="315"/>
                    <a:pt x="13" y="315"/>
                  </a:cubicBezTo>
                  <a:cubicBezTo>
                    <a:pt x="29" y="315"/>
                    <a:pt x="45" y="318"/>
                    <a:pt x="60" y="319"/>
                  </a:cubicBezTo>
                  <a:cubicBezTo>
                    <a:pt x="62" y="339"/>
                    <a:pt x="53" y="361"/>
                    <a:pt x="36" y="361"/>
                  </a:cubicBezTo>
                  <a:moveTo>
                    <a:pt x="60" y="314"/>
                  </a:moveTo>
                  <a:cubicBezTo>
                    <a:pt x="53" y="314"/>
                    <a:pt x="46" y="313"/>
                    <a:pt x="38" y="312"/>
                  </a:cubicBezTo>
                  <a:cubicBezTo>
                    <a:pt x="39" y="308"/>
                    <a:pt x="39" y="303"/>
                    <a:pt x="39" y="299"/>
                  </a:cubicBezTo>
                  <a:cubicBezTo>
                    <a:pt x="39" y="297"/>
                    <a:pt x="40" y="294"/>
                    <a:pt x="40" y="291"/>
                  </a:cubicBezTo>
                  <a:cubicBezTo>
                    <a:pt x="51" y="294"/>
                    <a:pt x="58" y="303"/>
                    <a:pt x="60" y="314"/>
                  </a:cubicBezTo>
                  <a:moveTo>
                    <a:pt x="12" y="310"/>
                  </a:moveTo>
                  <a:cubicBezTo>
                    <a:pt x="15" y="305"/>
                    <a:pt x="19" y="300"/>
                    <a:pt x="23" y="295"/>
                  </a:cubicBezTo>
                  <a:cubicBezTo>
                    <a:pt x="26" y="291"/>
                    <a:pt x="30" y="290"/>
                    <a:pt x="35" y="290"/>
                  </a:cubicBezTo>
                  <a:cubicBezTo>
                    <a:pt x="35" y="293"/>
                    <a:pt x="34" y="297"/>
                    <a:pt x="34" y="300"/>
                  </a:cubicBezTo>
                  <a:cubicBezTo>
                    <a:pt x="34" y="304"/>
                    <a:pt x="34" y="308"/>
                    <a:pt x="34" y="311"/>
                  </a:cubicBezTo>
                  <a:cubicBezTo>
                    <a:pt x="27" y="311"/>
                    <a:pt x="20" y="310"/>
                    <a:pt x="13" y="310"/>
                  </a:cubicBezTo>
                  <a:cubicBezTo>
                    <a:pt x="13" y="310"/>
                    <a:pt x="12" y="310"/>
                    <a:pt x="12" y="310"/>
                  </a:cubicBezTo>
                  <a:moveTo>
                    <a:pt x="110" y="186"/>
                  </a:moveTo>
                  <a:cubicBezTo>
                    <a:pt x="110" y="186"/>
                    <a:pt x="111" y="186"/>
                    <a:pt x="111" y="18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7"/>
                    <a:pt x="148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6"/>
                    <a:pt x="109" y="186"/>
                    <a:pt x="110" y="186"/>
                  </a:cubicBezTo>
                  <a:moveTo>
                    <a:pt x="84" y="129"/>
                  </a:moveTo>
                  <a:cubicBezTo>
                    <a:pt x="31" y="126"/>
                    <a:pt x="31" y="126"/>
                    <a:pt x="31" y="12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8" y="10"/>
                    <a:pt x="50" y="13"/>
                    <a:pt x="53" y="15"/>
                  </a:cubicBezTo>
                  <a:cubicBezTo>
                    <a:pt x="59" y="20"/>
                    <a:pt x="66" y="26"/>
                    <a:pt x="72" y="32"/>
                  </a:cubicBezTo>
                  <a:cubicBezTo>
                    <a:pt x="83" y="43"/>
                    <a:pt x="92" y="55"/>
                    <a:pt x="103" y="66"/>
                  </a:cubicBezTo>
                  <a:cubicBezTo>
                    <a:pt x="113" y="77"/>
                    <a:pt x="123" y="90"/>
                    <a:pt x="133" y="101"/>
                  </a:cubicBezTo>
                  <a:cubicBezTo>
                    <a:pt x="138" y="107"/>
                    <a:pt x="144" y="112"/>
                    <a:pt x="150" y="118"/>
                  </a:cubicBezTo>
                  <a:cubicBezTo>
                    <a:pt x="153" y="121"/>
                    <a:pt x="158" y="127"/>
                    <a:pt x="162" y="12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64" y="128"/>
                    <a:pt x="164" y="127"/>
                    <a:pt x="163" y="126"/>
                  </a:cubicBezTo>
                  <a:cubicBezTo>
                    <a:pt x="160" y="125"/>
                    <a:pt x="157" y="121"/>
                    <a:pt x="155" y="119"/>
                  </a:cubicBezTo>
                  <a:cubicBezTo>
                    <a:pt x="152" y="116"/>
                    <a:pt x="149" y="114"/>
                    <a:pt x="146" y="111"/>
                  </a:cubicBezTo>
                  <a:cubicBezTo>
                    <a:pt x="141" y="106"/>
                    <a:pt x="135" y="100"/>
                    <a:pt x="131" y="95"/>
                  </a:cubicBezTo>
                  <a:cubicBezTo>
                    <a:pt x="126" y="90"/>
                    <a:pt x="121" y="84"/>
                    <a:pt x="117" y="78"/>
                  </a:cubicBezTo>
                  <a:cubicBezTo>
                    <a:pt x="112" y="72"/>
                    <a:pt x="107" y="67"/>
                    <a:pt x="102" y="62"/>
                  </a:cubicBezTo>
                  <a:cubicBezTo>
                    <a:pt x="92" y="51"/>
                    <a:pt x="83" y="39"/>
                    <a:pt x="73" y="29"/>
                  </a:cubicBezTo>
                  <a:cubicBezTo>
                    <a:pt x="68" y="24"/>
                    <a:pt x="63" y="20"/>
                    <a:pt x="57" y="15"/>
                  </a:cubicBezTo>
                  <a:cubicBezTo>
                    <a:pt x="54" y="13"/>
                    <a:pt x="51" y="10"/>
                    <a:pt x="48" y="6"/>
                  </a:cubicBezTo>
                  <a:cubicBezTo>
                    <a:pt x="48" y="6"/>
                    <a:pt x="47" y="5"/>
                    <a:pt x="47" y="5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6" y="11"/>
                    <a:pt x="99" y="14"/>
                    <a:pt x="102" y="18"/>
                  </a:cubicBezTo>
                  <a:cubicBezTo>
                    <a:pt x="106" y="23"/>
                    <a:pt x="112" y="28"/>
                    <a:pt x="117" y="33"/>
                  </a:cubicBezTo>
                  <a:cubicBezTo>
                    <a:pt x="122" y="39"/>
                    <a:pt x="127" y="45"/>
                    <a:pt x="132" y="51"/>
                  </a:cubicBezTo>
                  <a:cubicBezTo>
                    <a:pt x="135" y="54"/>
                    <a:pt x="137" y="57"/>
                    <a:pt x="139" y="60"/>
                  </a:cubicBezTo>
                  <a:cubicBezTo>
                    <a:pt x="141" y="63"/>
                    <a:pt x="144" y="64"/>
                    <a:pt x="146" y="67"/>
                  </a:cubicBezTo>
                  <a:cubicBezTo>
                    <a:pt x="151" y="73"/>
                    <a:pt x="157" y="78"/>
                    <a:pt x="163" y="83"/>
                  </a:cubicBezTo>
                  <a:cubicBezTo>
                    <a:pt x="168" y="89"/>
                    <a:pt x="174" y="95"/>
                    <a:pt x="179" y="101"/>
                  </a:cubicBezTo>
                  <a:cubicBezTo>
                    <a:pt x="184" y="106"/>
                    <a:pt x="189" y="111"/>
                    <a:pt x="194" y="117"/>
                  </a:cubicBezTo>
                  <a:cubicBezTo>
                    <a:pt x="195" y="119"/>
                    <a:pt x="199" y="126"/>
                    <a:pt x="202" y="126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3" y="126"/>
                    <a:pt x="203" y="126"/>
                    <a:pt x="203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4" y="124"/>
                    <a:pt x="203" y="123"/>
                    <a:pt x="202" y="123"/>
                  </a:cubicBezTo>
                  <a:cubicBezTo>
                    <a:pt x="202" y="123"/>
                    <a:pt x="202" y="123"/>
                    <a:pt x="201" y="123"/>
                  </a:cubicBezTo>
                  <a:cubicBezTo>
                    <a:pt x="201" y="122"/>
                    <a:pt x="201" y="122"/>
                    <a:pt x="200" y="121"/>
                  </a:cubicBezTo>
                  <a:cubicBezTo>
                    <a:pt x="199" y="120"/>
                    <a:pt x="198" y="119"/>
                    <a:pt x="196" y="117"/>
                  </a:cubicBezTo>
                  <a:cubicBezTo>
                    <a:pt x="194" y="114"/>
                    <a:pt x="193" y="112"/>
                    <a:pt x="190" y="109"/>
                  </a:cubicBezTo>
                  <a:cubicBezTo>
                    <a:pt x="186" y="104"/>
                    <a:pt x="180" y="99"/>
                    <a:pt x="175" y="93"/>
                  </a:cubicBezTo>
                  <a:cubicBezTo>
                    <a:pt x="166" y="83"/>
                    <a:pt x="156" y="72"/>
                    <a:pt x="145" y="63"/>
                  </a:cubicBezTo>
                  <a:cubicBezTo>
                    <a:pt x="140" y="58"/>
                    <a:pt x="135" y="51"/>
                    <a:pt x="130" y="45"/>
                  </a:cubicBezTo>
                  <a:cubicBezTo>
                    <a:pt x="126" y="39"/>
                    <a:pt x="121" y="34"/>
                    <a:pt x="116" y="30"/>
                  </a:cubicBezTo>
                  <a:cubicBezTo>
                    <a:pt x="109" y="23"/>
                    <a:pt x="103" y="15"/>
                    <a:pt x="97" y="8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6" y="128"/>
                    <a:pt x="84" y="126"/>
                    <a:pt x="83" y="125"/>
                  </a:cubicBezTo>
                  <a:cubicBezTo>
                    <a:pt x="78" y="121"/>
                    <a:pt x="74" y="116"/>
                    <a:pt x="70" y="111"/>
                  </a:cubicBezTo>
                  <a:cubicBezTo>
                    <a:pt x="61" y="103"/>
                    <a:pt x="53" y="95"/>
                    <a:pt x="45" y="86"/>
                  </a:cubicBezTo>
                  <a:cubicBezTo>
                    <a:pt x="45" y="86"/>
                    <a:pt x="44" y="86"/>
                    <a:pt x="44" y="86"/>
                  </a:cubicBezTo>
                  <a:cubicBezTo>
                    <a:pt x="43" y="86"/>
                    <a:pt x="42" y="87"/>
                    <a:pt x="43" y="88"/>
                  </a:cubicBezTo>
                  <a:cubicBezTo>
                    <a:pt x="50" y="96"/>
                    <a:pt x="58" y="104"/>
                    <a:pt x="66" y="112"/>
                  </a:cubicBezTo>
                  <a:cubicBezTo>
                    <a:pt x="71" y="116"/>
                    <a:pt x="75" y="121"/>
                    <a:pt x="79" y="125"/>
                  </a:cubicBezTo>
                  <a:cubicBezTo>
                    <a:pt x="81" y="126"/>
                    <a:pt x="83" y="128"/>
                    <a:pt x="84" y="129"/>
                  </a:cubicBezTo>
                  <a:moveTo>
                    <a:pt x="42" y="0"/>
                  </a:moveTo>
                  <a:cubicBezTo>
                    <a:pt x="41" y="0"/>
                    <a:pt x="39" y="0"/>
                    <a:pt x="38" y="1"/>
                  </a:cubicBezTo>
                  <a:cubicBezTo>
                    <a:pt x="36" y="2"/>
                    <a:pt x="34" y="4"/>
                    <a:pt x="33" y="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6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26"/>
                    <a:pt x="27" y="127"/>
                    <a:pt x="28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30"/>
                    <a:pt x="31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1" y="203"/>
                    <a:pt x="71" y="203"/>
                    <a:pt x="71" y="204"/>
                  </a:cubicBezTo>
                  <a:cubicBezTo>
                    <a:pt x="71" y="204"/>
                    <a:pt x="72" y="204"/>
                    <a:pt x="72" y="204"/>
                  </a:cubicBezTo>
                  <a:cubicBezTo>
                    <a:pt x="183" y="211"/>
                    <a:pt x="183" y="211"/>
                    <a:pt x="183" y="211"/>
                  </a:cubicBezTo>
                  <a:cubicBezTo>
                    <a:pt x="183" y="212"/>
                    <a:pt x="183" y="212"/>
                    <a:pt x="184" y="212"/>
                  </a:cubicBezTo>
                  <a:cubicBezTo>
                    <a:pt x="184" y="212"/>
                    <a:pt x="184" y="212"/>
                    <a:pt x="184" y="211"/>
                  </a:cubicBezTo>
                  <a:cubicBezTo>
                    <a:pt x="186" y="211"/>
                    <a:pt x="186" y="210"/>
                    <a:pt x="185" y="209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7" y="201"/>
                    <a:pt x="188" y="200"/>
                    <a:pt x="189" y="200"/>
                  </a:cubicBezTo>
                  <a:cubicBezTo>
                    <a:pt x="192" y="200"/>
                    <a:pt x="195" y="202"/>
                    <a:pt x="196" y="203"/>
                  </a:cubicBezTo>
                  <a:cubicBezTo>
                    <a:pt x="206" y="209"/>
                    <a:pt x="207" y="225"/>
                    <a:pt x="198" y="233"/>
                  </a:cubicBezTo>
                  <a:cubicBezTo>
                    <a:pt x="192" y="238"/>
                    <a:pt x="184" y="239"/>
                    <a:pt x="176" y="239"/>
                  </a:cubicBezTo>
                  <a:cubicBezTo>
                    <a:pt x="175" y="239"/>
                    <a:pt x="174" y="239"/>
                    <a:pt x="173" y="239"/>
                  </a:cubicBezTo>
                  <a:cubicBezTo>
                    <a:pt x="164" y="238"/>
                    <a:pt x="153" y="238"/>
                    <a:pt x="144" y="234"/>
                  </a:cubicBezTo>
                  <a:cubicBezTo>
                    <a:pt x="142" y="233"/>
                    <a:pt x="138" y="233"/>
                    <a:pt x="135" y="232"/>
                  </a:cubicBezTo>
                  <a:cubicBezTo>
                    <a:pt x="131" y="230"/>
                    <a:pt x="127" y="229"/>
                    <a:pt x="123" y="228"/>
                  </a:cubicBezTo>
                  <a:cubicBezTo>
                    <a:pt x="115" y="224"/>
                    <a:pt x="107" y="222"/>
                    <a:pt x="99" y="221"/>
                  </a:cubicBezTo>
                  <a:cubicBezTo>
                    <a:pt x="94" y="220"/>
                    <a:pt x="88" y="219"/>
                    <a:pt x="82" y="219"/>
                  </a:cubicBezTo>
                  <a:cubicBezTo>
                    <a:pt x="80" y="219"/>
                    <a:pt x="79" y="219"/>
                    <a:pt x="77" y="219"/>
                  </a:cubicBezTo>
                  <a:cubicBezTo>
                    <a:pt x="67" y="220"/>
                    <a:pt x="53" y="228"/>
                    <a:pt x="57" y="241"/>
                  </a:cubicBezTo>
                  <a:cubicBezTo>
                    <a:pt x="59" y="245"/>
                    <a:pt x="65" y="248"/>
                    <a:pt x="70" y="249"/>
                  </a:cubicBezTo>
                  <a:cubicBezTo>
                    <a:pt x="74" y="250"/>
                    <a:pt x="77" y="250"/>
                    <a:pt x="81" y="250"/>
                  </a:cubicBezTo>
                  <a:cubicBezTo>
                    <a:pt x="84" y="250"/>
                    <a:pt x="88" y="250"/>
                    <a:pt x="91" y="249"/>
                  </a:cubicBezTo>
                  <a:cubicBezTo>
                    <a:pt x="94" y="248"/>
                    <a:pt x="97" y="248"/>
                    <a:pt x="101" y="248"/>
                  </a:cubicBezTo>
                  <a:cubicBezTo>
                    <a:pt x="109" y="248"/>
                    <a:pt x="117" y="250"/>
                    <a:pt x="122" y="257"/>
                  </a:cubicBezTo>
                  <a:cubicBezTo>
                    <a:pt x="129" y="268"/>
                    <a:pt x="114" y="271"/>
                    <a:pt x="105" y="271"/>
                  </a:cubicBezTo>
                  <a:cubicBezTo>
                    <a:pt x="104" y="271"/>
                    <a:pt x="103" y="271"/>
                    <a:pt x="102" y="270"/>
                  </a:cubicBezTo>
                  <a:cubicBezTo>
                    <a:pt x="92" y="269"/>
                    <a:pt x="84" y="265"/>
                    <a:pt x="75" y="263"/>
                  </a:cubicBezTo>
                  <a:cubicBezTo>
                    <a:pt x="71" y="262"/>
                    <a:pt x="66" y="262"/>
                    <a:pt x="62" y="262"/>
                  </a:cubicBezTo>
                  <a:cubicBezTo>
                    <a:pt x="60" y="262"/>
                    <a:pt x="58" y="262"/>
                    <a:pt x="56" y="262"/>
                  </a:cubicBezTo>
                  <a:cubicBezTo>
                    <a:pt x="51" y="263"/>
                    <a:pt x="43" y="265"/>
                    <a:pt x="40" y="270"/>
                  </a:cubicBezTo>
                  <a:cubicBezTo>
                    <a:pt x="38" y="274"/>
                    <a:pt x="38" y="279"/>
                    <a:pt x="37" y="284"/>
                  </a:cubicBezTo>
                  <a:cubicBezTo>
                    <a:pt x="36" y="285"/>
                    <a:pt x="36" y="285"/>
                    <a:pt x="36" y="285"/>
                  </a:cubicBezTo>
                  <a:cubicBezTo>
                    <a:pt x="35" y="285"/>
                    <a:pt x="33" y="285"/>
                    <a:pt x="31" y="285"/>
                  </a:cubicBezTo>
                  <a:cubicBezTo>
                    <a:pt x="30" y="285"/>
                    <a:pt x="28" y="285"/>
                    <a:pt x="27" y="286"/>
                  </a:cubicBezTo>
                  <a:cubicBezTo>
                    <a:pt x="22" y="288"/>
                    <a:pt x="19" y="292"/>
                    <a:pt x="16" y="296"/>
                  </a:cubicBezTo>
                  <a:cubicBezTo>
                    <a:pt x="9" y="304"/>
                    <a:pt x="4" y="313"/>
                    <a:pt x="3" y="324"/>
                  </a:cubicBezTo>
                  <a:cubicBezTo>
                    <a:pt x="0" y="343"/>
                    <a:pt x="12" y="365"/>
                    <a:pt x="34" y="365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74" y="365"/>
                    <a:pt x="76" y="295"/>
                    <a:pt x="41" y="286"/>
                  </a:cubicBezTo>
                  <a:cubicBezTo>
                    <a:pt x="41" y="286"/>
                    <a:pt x="40" y="285"/>
                    <a:pt x="39" y="285"/>
                  </a:cubicBezTo>
                  <a:cubicBezTo>
                    <a:pt x="41" y="277"/>
                    <a:pt x="41" y="268"/>
                    <a:pt x="51" y="266"/>
                  </a:cubicBezTo>
                  <a:cubicBezTo>
                    <a:pt x="55" y="265"/>
                    <a:pt x="60" y="264"/>
                    <a:pt x="64" y="264"/>
                  </a:cubicBezTo>
                  <a:cubicBezTo>
                    <a:pt x="67" y="264"/>
                    <a:pt x="71" y="264"/>
                    <a:pt x="74" y="265"/>
                  </a:cubicBezTo>
                  <a:cubicBezTo>
                    <a:pt x="85" y="268"/>
                    <a:pt x="96" y="273"/>
                    <a:pt x="107" y="273"/>
                  </a:cubicBezTo>
                  <a:cubicBezTo>
                    <a:pt x="111" y="273"/>
                    <a:pt x="115" y="273"/>
                    <a:pt x="118" y="271"/>
                  </a:cubicBezTo>
                  <a:cubicBezTo>
                    <a:pt x="130" y="268"/>
                    <a:pt x="126" y="254"/>
                    <a:pt x="117" y="249"/>
                  </a:cubicBezTo>
                  <a:cubicBezTo>
                    <a:pt x="111" y="246"/>
                    <a:pt x="105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92" y="246"/>
                    <a:pt x="88" y="248"/>
                    <a:pt x="85" y="248"/>
                  </a:cubicBezTo>
                  <a:cubicBezTo>
                    <a:pt x="83" y="248"/>
                    <a:pt x="82" y="248"/>
                    <a:pt x="81" y="248"/>
                  </a:cubicBezTo>
                  <a:cubicBezTo>
                    <a:pt x="77" y="248"/>
                    <a:pt x="72" y="248"/>
                    <a:pt x="68" y="246"/>
                  </a:cubicBezTo>
                  <a:cubicBezTo>
                    <a:pt x="63" y="244"/>
                    <a:pt x="59" y="241"/>
                    <a:pt x="59" y="235"/>
                  </a:cubicBezTo>
                  <a:cubicBezTo>
                    <a:pt x="60" y="229"/>
                    <a:pt x="65" y="226"/>
                    <a:pt x="69" y="224"/>
                  </a:cubicBezTo>
                  <a:cubicBezTo>
                    <a:pt x="73" y="222"/>
                    <a:pt x="78" y="222"/>
                    <a:pt x="82" y="222"/>
                  </a:cubicBezTo>
                  <a:cubicBezTo>
                    <a:pt x="86" y="222"/>
                    <a:pt x="91" y="222"/>
                    <a:pt x="95" y="223"/>
                  </a:cubicBezTo>
                  <a:cubicBezTo>
                    <a:pt x="104" y="224"/>
                    <a:pt x="113" y="227"/>
                    <a:pt x="122" y="230"/>
                  </a:cubicBezTo>
                  <a:cubicBezTo>
                    <a:pt x="129" y="232"/>
                    <a:pt x="136" y="235"/>
                    <a:pt x="142" y="236"/>
                  </a:cubicBezTo>
                  <a:cubicBezTo>
                    <a:pt x="147" y="237"/>
                    <a:pt x="151" y="239"/>
                    <a:pt x="155" y="239"/>
                  </a:cubicBezTo>
                  <a:cubicBezTo>
                    <a:pt x="160" y="240"/>
                    <a:pt x="164" y="241"/>
                    <a:pt x="168" y="241"/>
                  </a:cubicBezTo>
                  <a:cubicBezTo>
                    <a:pt x="171" y="241"/>
                    <a:pt x="174" y="241"/>
                    <a:pt x="177" y="241"/>
                  </a:cubicBezTo>
                  <a:cubicBezTo>
                    <a:pt x="182" y="241"/>
                    <a:pt x="186" y="241"/>
                    <a:pt x="190" y="240"/>
                  </a:cubicBezTo>
                  <a:cubicBezTo>
                    <a:pt x="202" y="236"/>
                    <a:pt x="209" y="223"/>
                    <a:pt x="205" y="211"/>
                  </a:cubicBezTo>
                  <a:cubicBezTo>
                    <a:pt x="204" y="205"/>
                    <a:pt x="197" y="198"/>
                    <a:pt x="190" y="198"/>
                  </a:cubicBezTo>
                  <a:cubicBezTo>
                    <a:pt x="188" y="198"/>
                    <a:pt x="187" y="198"/>
                    <a:pt x="185" y="19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8"/>
                    <a:pt x="186" y="188"/>
                    <a:pt x="185" y="188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39" y="144"/>
                    <a:pt x="240" y="144"/>
                    <a:pt x="241" y="143"/>
                  </a:cubicBezTo>
                  <a:cubicBezTo>
                    <a:pt x="244" y="142"/>
                    <a:pt x="246" y="140"/>
                    <a:pt x="246" y="136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3" y="21"/>
                    <a:pt x="253" y="21"/>
                    <a:pt x="253" y="20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18"/>
                    <a:pt x="252" y="17"/>
                    <a:pt x="251" y="16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1" y="15"/>
                    <a:pt x="251" y="15"/>
                    <a:pt x="251" y="15"/>
                  </a:cubicBezTo>
                  <a:cubicBezTo>
                    <a:pt x="250" y="14"/>
                    <a:pt x="248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3"/>
                    <a:pt x="246" y="13"/>
                    <a:pt x="245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754231" y="842889"/>
              <a:ext cx="962025" cy="919163"/>
              <a:chOff x="4754231" y="842889"/>
              <a:chExt cx="962025" cy="919163"/>
            </a:xfrm>
          </p:grpSpPr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5005056" y="1104827"/>
                <a:ext cx="482600" cy="657225"/>
              </a:xfrm>
              <a:custGeom>
                <a:avLst/>
                <a:gdLst>
                  <a:gd name="T0" fmla="*/ 63 w 114"/>
                  <a:gd name="T1" fmla="*/ 129 h 155"/>
                  <a:gd name="T2" fmla="*/ 93 w 114"/>
                  <a:gd name="T3" fmla="*/ 122 h 155"/>
                  <a:gd name="T4" fmla="*/ 103 w 114"/>
                  <a:gd name="T5" fmla="*/ 130 h 155"/>
                  <a:gd name="T6" fmla="*/ 101 w 114"/>
                  <a:gd name="T7" fmla="*/ 131 h 155"/>
                  <a:gd name="T8" fmla="*/ 76 w 114"/>
                  <a:gd name="T9" fmla="*/ 141 h 155"/>
                  <a:gd name="T10" fmla="*/ 77 w 114"/>
                  <a:gd name="T11" fmla="*/ 144 h 155"/>
                  <a:gd name="T12" fmla="*/ 103 w 114"/>
                  <a:gd name="T13" fmla="*/ 136 h 155"/>
                  <a:gd name="T14" fmla="*/ 86 w 114"/>
                  <a:gd name="T15" fmla="*/ 152 h 155"/>
                  <a:gd name="T16" fmla="*/ 69 w 114"/>
                  <a:gd name="T17" fmla="*/ 140 h 155"/>
                  <a:gd name="T18" fmla="*/ 73 w 114"/>
                  <a:gd name="T19" fmla="*/ 135 h 155"/>
                  <a:gd name="T20" fmla="*/ 93 w 114"/>
                  <a:gd name="T21" fmla="*/ 126 h 155"/>
                  <a:gd name="T22" fmla="*/ 72 w 114"/>
                  <a:gd name="T23" fmla="*/ 132 h 155"/>
                  <a:gd name="T24" fmla="*/ 40 w 114"/>
                  <a:gd name="T25" fmla="*/ 59 h 155"/>
                  <a:gd name="T26" fmla="*/ 40 w 114"/>
                  <a:gd name="T27" fmla="*/ 62 h 155"/>
                  <a:gd name="T28" fmla="*/ 35 w 114"/>
                  <a:gd name="T29" fmla="*/ 55 h 155"/>
                  <a:gd name="T30" fmla="*/ 75 w 114"/>
                  <a:gd name="T31" fmla="*/ 54 h 155"/>
                  <a:gd name="T32" fmla="*/ 82 w 114"/>
                  <a:gd name="T33" fmla="*/ 50 h 155"/>
                  <a:gd name="T34" fmla="*/ 84 w 114"/>
                  <a:gd name="T35" fmla="*/ 81 h 155"/>
                  <a:gd name="T36" fmla="*/ 81 w 114"/>
                  <a:gd name="T37" fmla="*/ 123 h 155"/>
                  <a:gd name="T38" fmla="*/ 53 w 114"/>
                  <a:gd name="T39" fmla="*/ 74 h 155"/>
                  <a:gd name="T40" fmla="*/ 45 w 114"/>
                  <a:gd name="T41" fmla="*/ 60 h 155"/>
                  <a:gd name="T42" fmla="*/ 50 w 114"/>
                  <a:gd name="T43" fmla="*/ 58 h 155"/>
                  <a:gd name="T44" fmla="*/ 58 w 114"/>
                  <a:gd name="T45" fmla="*/ 56 h 155"/>
                  <a:gd name="T46" fmla="*/ 64 w 114"/>
                  <a:gd name="T47" fmla="*/ 55 h 155"/>
                  <a:gd name="T48" fmla="*/ 72 w 114"/>
                  <a:gd name="T49" fmla="*/ 51 h 155"/>
                  <a:gd name="T50" fmla="*/ 82 w 114"/>
                  <a:gd name="T51" fmla="*/ 43 h 155"/>
                  <a:gd name="T52" fmla="*/ 85 w 114"/>
                  <a:gd name="T53" fmla="*/ 45 h 155"/>
                  <a:gd name="T54" fmla="*/ 63 w 114"/>
                  <a:gd name="T55" fmla="*/ 126 h 155"/>
                  <a:gd name="T56" fmla="*/ 17 w 114"/>
                  <a:gd name="T57" fmla="*/ 87 h 155"/>
                  <a:gd name="T58" fmla="*/ 85 w 114"/>
                  <a:gd name="T59" fmla="*/ 13 h 155"/>
                  <a:gd name="T60" fmla="*/ 107 w 114"/>
                  <a:gd name="T61" fmla="*/ 72 h 155"/>
                  <a:gd name="T62" fmla="*/ 99 w 114"/>
                  <a:gd name="T63" fmla="*/ 114 h 155"/>
                  <a:gd name="T64" fmla="*/ 91 w 114"/>
                  <a:gd name="T65" fmla="*/ 119 h 155"/>
                  <a:gd name="T66" fmla="*/ 85 w 114"/>
                  <a:gd name="T67" fmla="*/ 50 h 155"/>
                  <a:gd name="T68" fmla="*/ 84 w 114"/>
                  <a:gd name="T69" fmla="*/ 37 h 155"/>
                  <a:gd name="T70" fmla="*/ 82 w 114"/>
                  <a:gd name="T71" fmla="*/ 38 h 155"/>
                  <a:gd name="T72" fmla="*/ 76 w 114"/>
                  <a:gd name="T73" fmla="*/ 44 h 155"/>
                  <a:gd name="T74" fmla="*/ 76 w 114"/>
                  <a:gd name="T75" fmla="*/ 46 h 155"/>
                  <a:gd name="T76" fmla="*/ 72 w 114"/>
                  <a:gd name="T77" fmla="*/ 44 h 155"/>
                  <a:gd name="T78" fmla="*/ 68 w 114"/>
                  <a:gd name="T79" fmla="*/ 51 h 155"/>
                  <a:gd name="T80" fmla="*/ 63 w 114"/>
                  <a:gd name="T81" fmla="*/ 43 h 155"/>
                  <a:gd name="T82" fmla="*/ 62 w 114"/>
                  <a:gd name="T83" fmla="*/ 52 h 155"/>
                  <a:gd name="T84" fmla="*/ 56 w 114"/>
                  <a:gd name="T85" fmla="*/ 45 h 155"/>
                  <a:gd name="T86" fmla="*/ 55 w 114"/>
                  <a:gd name="T87" fmla="*/ 55 h 155"/>
                  <a:gd name="T88" fmla="*/ 47 w 114"/>
                  <a:gd name="T89" fmla="*/ 48 h 155"/>
                  <a:gd name="T90" fmla="*/ 47 w 114"/>
                  <a:gd name="T91" fmla="*/ 58 h 155"/>
                  <a:gd name="T92" fmla="*/ 41 w 114"/>
                  <a:gd name="T93" fmla="*/ 52 h 155"/>
                  <a:gd name="T94" fmla="*/ 36 w 114"/>
                  <a:gd name="T95" fmla="*/ 50 h 155"/>
                  <a:gd name="T96" fmla="*/ 31 w 114"/>
                  <a:gd name="T97" fmla="*/ 57 h 155"/>
                  <a:gd name="T98" fmla="*/ 40 w 114"/>
                  <a:gd name="T99" fmla="*/ 65 h 155"/>
                  <a:gd name="T100" fmla="*/ 62 w 114"/>
                  <a:gd name="T101" fmla="*/ 91 h 155"/>
                  <a:gd name="T102" fmla="*/ 63 w 114"/>
                  <a:gd name="T103" fmla="*/ 126 h 155"/>
                  <a:gd name="T104" fmla="*/ 8 w 114"/>
                  <a:gd name="T105" fmla="*/ 71 h 155"/>
                  <a:gd name="T106" fmla="*/ 59 w 114"/>
                  <a:gd name="T107" fmla="*/ 120 h 155"/>
                  <a:gd name="T108" fmla="*/ 60 w 114"/>
                  <a:gd name="T109" fmla="*/ 128 h 155"/>
                  <a:gd name="T110" fmla="*/ 62 w 114"/>
                  <a:gd name="T111" fmla="*/ 138 h 155"/>
                  <a:gd name="T112" fmla="*/ 64 w 114"/>
                  <a:gd name="T113" fmla="*/ 143 h 155"/>
                  <a:gd name="T114" fmla="*/ 87 w 114"/>
                  <a:gd name="T115" fmla="*/ 155 h 155"/>
                  <a:gd name="T116" fmla="*/ 105 w 114"/>
                  <a:gd name="T117" fmla="*/ 134 h 155"/>
                  <a:gd name="T118" fmla="*/ 103 w 114"/>
                  <a:gd name="T119" fmla="*/ 119 h 155"/>
                  <a:gd name="T120" fmla="*/ 102 w 114"/>
                  <a:gd name="T121" fmla="*/ 114 h 155"/>
                  <a:gd name="T122" fmla="*/ 112 w 114"/>
                  <a:gd name="T123" fmla="*/ 58 h 155"/>
                  <a:gd name="T124" fmla="*/ 59 w 114"/>
                  <a:gd name="T1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55">
                    <a:moveTo>
                      <a:pt x="72" y="132"/>
                    </a:moveTo>
                    <a:cubicBezTo>
                      <a:pt x="70" y="132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3" y="129"/>
                    </a:cubicBezTo>
                    <a:cubicBezTo>
                      <a:pt x="66" y="129"/>
                      <a:pt x="70" y="129"/>
                      <a:pt x="74" y="128"/>
                    </a:cubicBezTo>
                    <a:cubicBezTo>
                      <a:pt x="77" y="127"/>
                      <a:pt x="80" y="126"/>
                      <a:pt x="84" y="125"/>
                    </a:cubicBezTo>
                    <a:cubicBezTo>
                      <a:pt x="87" y="124"/>
                      <a:pt x="90" y="123"/>
                      <a:pt x="93" y="122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100" y="120"/>
                      <a:pt x="100" y="120"/>
                      <a:pt x="99" y="122"/>
                    </a:cubicBezTo>
                    <a:cubicBezTo>
                      <a:pt x="98" y="126"/>
                      <a:pt x="104" y="128"/>
                      <a:pt x="103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0"/>
                      <a:pt x="101" y="131"/>
                      <a:pt x="101" y="131"/>
                    </a:cubicBezTo>
                    <a:cubicBezTo>
                      <a:pt x="99" y="135"/>
                      <a:pt x="92" y="137"/>
                      <a:pt x="88" y="138"/>
                    </a:cubicBezTo>
                    <a:cubicBezTo>
                      <a:pt x="87" y="138"/>
                      <a:pt x="78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5" y="141"/>
                      <a:pt x="75" y="141"/>
                    </a:cubicBezTo>
                    <a:cubicBezTo>
                      <a:pt x="74" y="141"/>
                      <a:pt x="73" y="142"/>
                      <a:pt x="74" y="143"/>
                    </a:cubicBezTo>
                    <a:cubicBezTo>
                      <a:pt x="74" y="144"/>
                      <a:pt x="75" y="144"/>
                      <a:pt x="77" y="144"/>
                    </a:cubicBezTo>
                    <a:cubicBezTo>
                      <a:pt x="81" y="144"/>
                      <a:pt x="86" y="142"/>
                      <a:pt x="89" y="141"/>
                    </a:cubicBezTo>
                    <a:cubicBezTo>
                      <a:pt x="92" y="140"/>
                      <a:pt x="99" y="138"/>
                      <a:pt x="102" y="135"/>
                    </a:cubicBezTo>
                    <a:cubicBezTo>
                      <a:pt x="102" y="135"/>
                      <a:pt x="102" y="135"/>
                      <a:pt x="103" y="136"/>
                    </a:cubicBezTo>
                    <a:cubicBezTo>
                      <a:pt x="104" y="136"/>
                      <a:pt x="101" y="140"/>
                      <a:pt x="100" y="140"/>
                    </a:cubicBezTo>
                    <a:cubicBezTo>
                      <a:pt x="100" y="144"/>
                      <a:pt x="99" y="147"/>
                      <a:pt x="96" y="149"/>
                    </a:cubicBezTo>
                    <a:cubicBezTo>
                      <a:pt x="93" y="151"/>
                      <a:pt x="90" y="152"/>
                      <a:pt x="86" y="152"/>
                    </a:cubicBezTo>
                    <a:cubicBezTo>
                      <a:pt x="81" y="152"/>
                      <a:pt x="76" y="149"/>
                      <a:pt x="72" y="144"/>
                    </a:cubicBezTo>
                    <a:cubicBezTo>
                      <a:pt x="71" y="143"/>
                      <a:pt x="70" y="143"/>
                      <a:pt x="69" y="142"/>
                    </a:cubicBezTo>
                    <a:cubicBezTo>
                      <a:pt x="67" y="142"/>
                      <a:pt x="68" y="141"/>
                      <a:pt x="69" y="140"/>
                    </a:cubicBezTo>
                    <a:cubicBezTo>
                      <a:pt x="69" y="137"/>
                      <a:pt x="63" y="139"/>
                      <a:pt x="66" y="134"/>
                    </a:cubicBezTo>
                    <a:cubicBezTo>
                      <a:pt x="66" y="134"/>
                      <a:pt x="67" y="134"/>
                      <a:pt x="67" y="135"/>
                    </a:cubicBezTo>
                    <a:cubicBezTo>
                      <a:pt x="69" y="135"/>
                      <a:pt x="71" y="135"/>
                      <a:pt x="73" y="135"/>
                    </a:cubicBezTo>
                    <a:cubicBezTo>
                      <a:pt x="75" y="135"/>
                      <a:pt x="76" y="135"/>
                      <a:pt x="77" y="135"/>
                    </a:cubicBezTo>
                    <a:cubicBezTo>
                      <a:pt x="81" y="134"/>
                      <a:pt x="92" y="132"/>
                      <a:pt x="95" y="128"/>
                    </a:cubicBezTo>
                    <a:cubicBezTo>
                      <a:pt x="95" y="127"/>
                      <a:pt x="94" y="126"/>
                      <a:pt x="93" y="126"/>
                    </a:cubicBezTo>
                    <a:cubicBezTo>
                      <a:pt x="93" y="126"/>
                      <a:pt x="92" y="126"/>
                      <a:pt x="92" y="126"/>
                    </a:cubicBezTo>
                    <a:cubicBezTo>
                      <a:pt x="91" y="129"/>
                      <a:pt x="78" y="132"/>
                      <a:pt x="75" y="132"/>
                    </a:cubicBezTo>
                    <a:cubicBezTo>
                      <a:pt x="74" y="132"/>
                      <a:pt x="73" y="132"/>
                      <a:pt x="72" y="132"/>
                    </a:cubicBezTo>
                    <a:moveTo>
                      <a:pt x="37" y="56"/>
                    </a:moveTo>
                    <a:cubicBezTo>
                      <a:pt x="37" y="56"/>
                      <a:pt x="38" y="56"/>
                      <a:pt x="38" y="55"/>
                    </a:cubicBezTo>
                    <a:cubicBezTo>
                      <a:pt x="39" y="56"/>
                      <a:pt x="41" y="58"/>
                      <a:pt x="40" y="59"/>
                    </a:cubicBezTo>
                    <a:cubicBezTo>
                      <a:pt x="40" y="60"/>
                      <a:pt x="40" y="61"/>
                      <a:pt x="41" y="61"/>
                    </a:cubicBezTo>
                    <a:cubicBezTo>
                      <a:pt x="41" y="61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7" y="62"/>
                      <a:pt x="35" y="60"/>
                      <a:pt x="35" y="58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moveTo>
                      <a:pt x="75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8" y="53"/>
                      <a:pt x="79" y="52"/>
                      <a:pt x="79" y="50"/>
                    </a:cubicBezTo>
                    <a:cubicBezTo>
                      <a:pt x="80" y="50"/>
                      <a:pt x="81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1" y="54"/>
                      <a:pt x="82" y="57"/>
                      <a:pt x="82" y="61"/>
                    </a:cubicBezTo>
                    <a:cubicBezTo>
                      <a:pt x="82" y="67"/>
                      <a:pt x="83" y="74"/>
                      <a:pt x="84" y="81"/>
                    </a:cubicBezTo>
                    <a:cubicBezTo>
                      <a:pt x="85" y="94"/>
                      <a:pt x="88" y="107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7" y="122"/>
                      <a:pt x="84" y="123"/>
                      <a:pt x="81" y="123"/>
                    </a:cubicBezTo>
                    <a:cubicBezTo>
                      <a:pt x="81" y="123"/>
                      <a:pt x="81" y="122"/>
                      <a:pt x="80" y="122"/>
                    </a:cubicBezTo>
                    <a:cubicBezTo>
                      <a:pt x="76" y="110"/>
                      <a:pt x="71" y="100"/>
                      <a:pt x="64" y="89"/>
                    </a:cubicBezTo>
                    <a:cubicBezTo>
                      <a:pt x="61" y="84"/>
                      <a:pt x="57" y="79"/>
                      <a:pt x="53" y="74"/>
                    </a:cubicBezTo>
                    <a:cubicBezTo>
                      <a:pt x="50" y="71"/>
                      <a:pt x="47" y="67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2"/>
                      <a:pt x="45" y="61"/>
                      <a:pt x="45" y="60"/>
                    </a:cubicBezTo>
                    <a:cubicBezTo>
                      <a:pt x="46" y="60"/>
                      <a:pt x="46" y="60"/>
                      <a:pt x="47" y="60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50" y="59"/>
                      <a:pt x="50" y="59"/>
                      <a:pt x="50" y="58"/>
                    </a:cubicBezTo>
                    <a:cubicBezTo>
                      <a:pt x="51" y="59"/>
                      <a:pt x="52" y="59"/>
                      <a:pt x="54" y="59"/>
                    </a:cubicBezTo>
                    <a:cubicBezTo>
                      <a:pt x="54" y="59"/>
                      <a:pt x="55" y="59"/>
                      <a:pt x="56" y="59"/>
                    </a:cubicBezTo>
                    <a:cubicBezTo>
                      <a:pt x="57" y="59"/>
                      <a:pt x="58" y="58"/>
                      <a:pt x="58" y="56"/>
                    </a:cubicBezTo>
                    <a:cubicBezTo>
                      <a:pt x="59" y="57"/>
                      <a:pt x="60" y="57"/>
                      <a:pt x="61" y="57"/>
                    </a:cubicBezTo>
                    <a:cubicBezTo>
                      <a:pt x="61" y="57"/>
                      <a:pt x="62" y="57"/>
                      <a:pt x="62" y="57"/>
                    </a:cubicBezTo>
                    <a:cubicBezTo>
                      <a:pt x="63" y="57"/>
                      <a:pt x="64" y="56"/>
                      <a:pt x="64" y="55"/>
                    </a:cubicBezTo>
                    <a:cubicBezTo>
                      <a:pt x="65" y="55"/>
                      <a:pt x="66" y="55"/>
                      <a:pt x="66" y="55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9" y="55"/>
                      <a:pt x="71" y="53"/>
                      <a:pt x="72" y="51"/>
                    </a:cubicBezTo>
                    <a:cubicBezTo>
                      <a:pt x="73" y="52"/>
                      <a:pt x="74" y="54"/>
                      <a:pt x="75" y="54"/>
                    </a:cubicBezTo>
                    <a:moveTo>
                      <a:pt x="84" y="46"/>
                    </a:moveTo>
                    <a:cubicBezTo>
                      <a:pt x="83" y="46"/>
                      <a:pt x="82" y="45"/>
                      <a:pt x="82" y="43"/>
                    </a:cubicBezTo>
                    <a:cubicBezTo>
                      <a:pt x="82" y="43"/>
                      <a:pt x="83" y="42"/>
                      <a:pt x="83" y="42"/>
                    </a:cubicBezTo>
                    <a:cubicBezTo>
                      <a:pt x="84" y="42"/>
                      <a:pt x="84" y="43"/>
                      <a:pt x="85" y="4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4" y="46"/>
                      <a:pt x="84" y="46"/>
                    </a:cubicBezTo>
                    <a:moveTo>
                      <a:pt x="63" y="126"/>
                    </a:moveTo>
                    <a:cubicBezTo>
                      <a:pt x="62" y="123"/>
                      <a:pt x="62" y="118"/>
                      <a:pt x="60" y="115"/>
                    </a:cubicBezTo>
                    <a:cubicBezTo>
                      <a:pt x="58" y="112"/>
                      <a:pt x="54" y="112"/>
                      <a:pt x="51" y="111"/>
                    </a:cubicBezTo>
                    <a:cubicBezTo>
                      <a:pt x="38" y="108"/>
                      <a:pt x="25" y="98"/>
                      <a:pt x="17" y="87"/>
                    </a:cubicBezTo>
                    <a:cubicBezTo>
                      <a:pt x="1" y="60"/>
                      <a:pt x="5" y="15"/>
                      <a:pt x="40" y="6"/>
                    </a:cubicBezTo>
                    <a:cubicBezTo>
                      <a:pt x="47" y="4"/>
                      <a:pt x="53" y="3"/>
                      <a:pt x="59" y="3"/>
                    </a:cubicBezTo>
                    <a:cubicBezTo>
                      <a:pt x="69" y="3"/>
                      <a:pt x="77" y="5"/>
                      <a:pt x="85" y="13"/>
                    </a:cubicBezTo>
                    <a:cubicBezTo>
                      <a:pt x="91" y="18"/>
                      <a:pt x="97" y="24"/>
                      <a:pt x="101" y="31"/>
                    </a:cubicBezTo>
                    <a:cubicBezTo>
                      <a:pt x="104" y="37"/>
                      <a:pt x="108" y="47"/>
                      <a:pt x="108" y="54"/>
                    </a:cubicBezTo>
                    <a:cubicBezTo>
                      <a:pt x="108" y="60"/>
                      <a:pt x="110" y="66"/>
                      <a:pt x="107" y="72"/>
                    </a:cubicBezTo>
                    <a:cubicBezTo>
                      <a:pt x="105" y="79"/>
                      <a:pt x="104" y="87"/>
                      <a:pt x="100" y="94"/>
                    </a:cubicBezTo>
                    <a:cubicBezTo>
                      <a:pt x="96" y="102"/>
                      <a:pt x="96" y="105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5"/>
                      <a:pt x="99" y="115"/>
                    </a:cubicBezTo>
                    <a:cubicBezTo>
                      <a:pt x="97" y="117"/>
                      <a:pt x="94" y="118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91" y="106"/>
                      <a:pt x="88" y="94"/>
                      <a:pt x="86" y="81"/>
                    </a:cubicBezTo>
                    <a:cubicBezTo>
                      <a:pt x="86" y="74"/>
                      <a:pt x="85" y="67"/>
                      <a:pt x="85" y="61"/>
                    </a:cubicBezTo>
                    <a:cubicBezTo>
                      <a:pt x="85" y="57"/>
                      <a:pt x="84" y="53"/>
                      <a:pt x="85" y="50"/>
                    </a:cubicBezTo>
                    <a:cubicBezTo>
                      <a:pt x="87" y="49"/>
                      <a:pt x="89" y="47"/>
                      <a:pt x="88" y="45"/>
                    </a:cubicBezTo>
                    <a:cubicBezTo>
                      <a:pt x="88" y="43"/>
                      <a:pt x="88" y="42"/>
                      <a:pt x="88" y="40"/>
                    </a:cubicBezTo>
                    <a:cubicBezTo>
                      <a:pt x="87" y="39"/>
                      <a:pt x="86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3" y="37"/>
                      <a:pt x="83" y="38"/>
                      <a:pt x="82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8" y="40"/>
                      <a:pt x="77" y="42"/>
                      <a:pt x="76" y="44"/>
                    </a:cubicBezTo>
                    <a:cubicBezTo>
                      <a:pt x="76" y="44"/>
                      <a:pt x="76" y="44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7" y="48"/>
                      <a:pt x="76" y="50"/>
                      <a:pt x="75" y="50"/>
                    </a:cubicBezTo>
                    <a:cubicBezTo>
                      <a:pt x="75" y="50"/>
                      <a:pt x="74" y="49"/>
                      <a:pt x="74" y="47"/>
                    </a:cubicBezTo>
                    <a:cubicBezTo>
                      <a:pt x="73" y="46"/>
                      <a:pt x="73" y="45"/>
                      <a:pt x="72" y="44"/>
                    </a:cubicBezTo>
                    <a:cubicBezTo>
                      <a:pt x="72" y="43"/>
                      <a:pt x="72" y="43"/>
                      <a:pt x="71" y="43"/>
                    </a:cubicBezTo>
                    <a:cubicBezTo>
                      <a:pt x="70" y="43"/>
                      <a:pt x="69" y="44"/>
                      <a:pt x="70" y="45"/>
                    </a:cubicBezTo>
                    <a:cubicBezTo>
                      <a:pt x="71" y="49"/>
                      <a:pt x="69" y="51"/>
                      <a:pt x="68" y="51"/>
                    </a:cubicBezTo>
                    <a:cubicBezTo>
                      <a:pt x="67" y="51"/>
                      <a:pt x="66" y="50"/>
                      <a:pt x="65" y="49"/>
                    </a:cubicBezTo>
                    <a:cubicBezTo>
                      <a:pt x="65" y="47"/>
                      <a:pt x="65" y="45"/>
                      <a:pt x="64" y="44"/>
                    </a:cubicBezTo>
                    <a:cubicBezTo>
                      <a:pt x="64" y="43"/>
                      <a:pt x="63" y="43"/>
                      <a:pt x="63" y="43"/>
                    </a:cubicBezTo>
                    <a:cubicBezTo>
                      <a:pt x="62" y="43"/>
                      <a:pt x="62" y="43"/>
                      <a:pt x="61" y="44"/>
                    </a:cubicBezTo>
                    <a:cubicBezTo>
                      <a:pt x="61" y="45"/>
                      <a:pt x="61" y="48"/>
                      <a:pt x="62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0" y="52"/>
                      <a:pt x="59" y="52"/>
                      <a:pt x="59" y="51"/>
                    </a:cubicBezTo>
                    <a:cubicBezTo>
                      <a:pt x="58" y="49"/>
                      <a:pt x="58" y="47"/>
                      <a:pt x="58" y="46"/>
                    </a:cubicBezTo>
                    <a:cubicBezTo>
                      <a:pt x="57" y="46"/>
                      <a:pt x="57" y="45"/>
                      <a:pt x="56" y="45"/>
                    </a:cubicBezTo>
                    <a:cubicBezTo>
                      <a:pt x="56" y="45"/>
                      <a:pt x="55" y="46"/>
                      <a:pt x="55" y="47"/>
                    </a:cubicBezTo>
                    <a:cubicBezTo>
                      <a:pt x="55" y="48"/>
                      <a:pt x="55" y="50"/>
                      <a:pt x="56" y="52"/>
                    </a:cubicBezTo>
                    <a:cubicBezTo>
                      <a:pt x="56" y="53"/>
                      <a:pt x="56" y="54"/>
                      <a:pt x="55" y="55"/>
                    </a:cubicBezTo>
                    <a:cubicBezTo>
                      <a:pt x="52" y="55"/>
                      <a:pt x="50" y="54"/>
                      <a:pt x="49" y="52"/>
                    </a:cubicBezTo>
                    <a:cubicBezTo>
                      <a:pt x="49" y="51"/>
                      <a:pt x="48" y="50"/>
                      <a:pt x="48" y="49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6" y="48"/>
                      <a:pt x="45" y="49"/>
                      <a:pt x="45" y="5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55"/>
                      <a:pt x="47" y="56"/>
                      <a:pt x="47" y="58"/>
                    </a:cubicBezTo>
                    <a:cubicBezTo>
                      <a:pt x="46" y="57"/>
                      <a:pt x="46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5"/>
                      <a:pt x="42" y="53"/>
                      <a:pt x="41" y="52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8" y="51"/>
                      <a:pt x="38" y="50"/>
                      <a:pt x="37" y="50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4" y="50"/>
                      <a:pt x="33" y="52"/>
                      <a:pt x="33" y="53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5"/>
                      <a:pt x="32" y="56"/>
                      <a:pt x="31" y="57"/>
                    </a:cubicBezTo>
                    <a:cubicBezTo>
                      <a:pt x="31" y="60"/>
                      <a:pt x="31" y="62"/>
                      <a:pt x="33" y="64"/>
                    </a:cubicBezTo>
                    <a:cubicBezTo>
                      <a:pt x="35" y="65"/>
                      <a:pt x="36" y="66"/>
                      <a:pt x="38" y="66"/>
                    </a:cubicBezTo>
                    <a:cubicBezTo>
                      <a:pt x="39" y="66"/>
                      <a:pt x="39" y="65"/>
                      <a:pt x="40" y="65"/>
                    </a:cubicBezTo>
                    <a:cubicBezTo>
                      <a:pt x="40" y="65"/>
                      <a:pt x="41" y="65"/>
                      <a:pt x="41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7" y="74"/>
                      <a:pt x="56" y="81"/>
                      <a:pt x="62" y="91"/>
                    </a:cubicBezTo>
                    <a:cubicBezTo>
                      <a:pt x="68" y="101"/>
                      <a:pt x="74" y="112"/>
                      <a:pt x="78" y="124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3" y="126"/>
                      <a:pt x="68" y="126"/>
                      <a:pt x="63" y="126"/>
                    </a:cubicBezTo>
                    <a:moveTo>
                      <a:pt x="59" y="0"/>
                    </a:moveTo>
                    <a:cubicBezTo>
                      <a:pt x="52" y="0"/>
                      <a:pt x="46" y="1"/>
                      <a:pt x="39" y="3"/>
                    </a:cubicBezTo>
                    <a:cubicBezTo>
                      <a:pt x="9" y="11"/>
                      <a:pt x="0" y="43"/>
                      <a:pt x="8" y="71"/>
                    </a:cubicBezTo>
                    <a:cubicBezTo>
                      <a:pt x="12" y="84"/>
                      <a:pt x="19" y="98"/>
                      <a:pt x="31" y="105"/>
                    </a:cubicBezTo>
                    <a:cubicBezTo>
                      <a:pt x="38" y="108"/>
                      <a:pt x="43" y="112"/>
                      <a:pt x="50" y="114"/>
                    </a:cubicBezTo>
                    <a:cubicBezTo>
                      <a:pt x="54" y="114"/>
                      <a:pt x="57" y="115"/>
                      <a:pt x="59" y="120"/>
                    </a:cubicBezTo>
                    <a:cubicBezTo>
                      <a:pt x="59" y="122"/>
                      <a:pt x="60" y="124"/>
                      <a:pt x="60" y="127"/>
                    </a:cubicBezTo>
                    <a:cubicBezTo>
                      <a:pt x="60" y="127"/>
                      <a:pt x="59" y="128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59" y="129"/>
                      <a:pt x="59" y="129"/>
                      <a:pt x="59" y="130"/>
                    </a:cubicBezTo>
                    <a:cubicBezTo>
                      <a:pt x="59" y="131"/>
                      <a:pt x="63" y="133"/>
                      <a:pt x="62" y="134"/>
                    </a:cubicBezTo>
                    <a:cubicBezTo>
                      <a:pt x="62" y="135"/>
                      <a:pt x="61" y="136"/>
                      <a:pt x="62" y="138"/>
                    </a:cubicBezTo>
                    <a:cubicBezTo>
                      <a:pt x="62" y="139"/>
                      <a:pt x="65" y="140"/>
                      <a:pt x="66" y="141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41"/>
                      <a:pt x="64" y="142"/>
                      <a:pt x="64" y="143"/>
                    </a:cubicBezTo>
                    <a:cubicBezTo>
                      <a:pt x="65" y="145"/>
                      <a:pt x="66" y="145"/>
                      <a:pt x="67" y="145"/>
                    </a:cubicBezTo>
                    <a:cubicBezTo>
                      <a:pt x="71" y="146"/>
                      <a:pt x="73" y="150"/>
                      <a:pt x="76" y="152"/>
                    </a:cubicBezTo>
                    <a:cubicBezTo>
                      <a:pt x="80" y="154"/>
                      <a:pt x="83" y="155"/>
                      <a:pt x="87" y="155"/>
                    </a:cubicBezTo>
                    <a:cubicBezTo>
                      <a:pt x="89" y="155"/>
                      <a:pt x="91" y="155"/>
                      <a:pt x="93" y="154"/>
                    </a:cubicBezTo>
                    <a:cubicBezTo>
                      <a:pt x="97" y="152"/>
                      <a:pt x="101" y="149"/>
                      <a:pt x="103" y="144"/>
                    </a:cubicBezTo>
                    <a:cubicBezTo>
                      <a:pt x="103" y="142"/>
                      <a:pt x="109" y="136"/>
                      <a:pt x="105" y="134"/>
                    </a:cubicBezTo>
                    <a:cubicBezTo>
                      <a:pt x="104" y="133"/>
                      <a:pt x="106" y="130"/>
                      <a:pt x="105" y="128"/>
                    </a:cubicBezTo>
                    <a:cubicBezTo>
                      <a:pt x="105" y="127"/>
                      <a:pt x="104" y="125"/>
                      <a:pt x="102" y="124"/>
                    </a:cubicBezTo>
                    <a:cubicBezTo>
                      <a:pt x="101" y="123"/>
                      <a:pt x="103" y="121"/>
                      <a:pt x="103" y="119"/>
                    </a:cubicBezTo>
                    <a:cubicBezTo>
                      <a:pt x="103" y="118"/>
                      <a:pt x="103" y="117"/>
                      <a:pt x="102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3" y="115"/>
                      <a:pt x="102" y="114"/>
                      <a:pt x="102" y="114"/>
                    </a:cubicBezTo>
                    <a:cubicBezTo>
                      <a:pt x="100" y="109"/>
                      <a:pt x="99" y="104"/>
                      <a:pt x="101" y="99"/>
                    </a:cubicBezTo>
                    <a:cubicBezTo>
                      <a:pt x="104" y="92"/>
                      <a:pt x="107" y="85"/>
                      <a:pt x="109" y="77"/>
                    </a:cubicBezTo>
                    <a:cubicBezTo>
                      <a:pt x="110" y="72"/>
                      <a:pt x="114" y="63"/>
                      <a:pt x="112" y="58"/>
                    </a:cubicBezTo>
                    <a:cubicBezTo>
                      <a:pt x="110" y="51"/>
                      <a:pt x="109" y="45"/>
                      <a:pt x="107" y="38"/>
                    </a:cubicBezTo>
                    <a:cubicBezTo>
                      <a:pt x="102" y="26"/>
                      <a:pt x="92" y="11"/>
                      <a:pt x="80" y="5"/>
                    </a:cubicBezTo>
                    <a:cubicBezTo>
                      <a:pt x="72" y="1"/>
                      <a:pt x="65" y="0"/>
                      <a:pt x="59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5487656" y="1122289"/>
                <a:ext cx="122238" cy="114300"/>
              </a:xfrm>
              <a:custGeom>
                <a:avLst/>
                <a:gdLst>
                  <a:gd name="T0" fmla="*/ 27 w 29"/>
                  <a:gd name="T1" fmla="*/ 0 h 27"/>
                  <a:gd name="T2" fmla="*/ 27 w 29"/>
                  <a:gd name="T3" fmla="*/ 0 h 27"/>
                  <a:gd name="T4" fmla="*/ 23 w 29"/>
                  <a:gd name="T5" fmla="*/ 3 h 27"/>
                  <a:gd name="T6" fmla="*/ 15 w 29"/>
                  <a:gd name="T7" fmla="*/ 11 h 27"/>
                  <a:gd name="T8" fmla="*/ 6 w 29"/>
                  <a:gd name="T9" fmla="*/ 20 h 27"/>
                  <a:gd name="T10" fmla="*/ 1 w 29"/>
                  <a:gd name="T11" fmla="*/ 24 h 27"/>
                  <a:gd name="T12" fmla="*/ 2 w 29"/>
                  <a:gd name="T13" fmla="*/ 27 h 27"/>
                  <a:gd name="T14" fmla="*/ 2 w 29"/>
                  <a:gd name="T15" fmla="*/ 27 h 27"/>
                  <a:gd name="T16" fmla="*/ 3 w 29"/>
                  <a:gd name="T17" fmla="*/ 26 h 27"/>
                  <a:gd name="T18" fmla="*/ 4 w 29"/>
                  <a:gd name="T19" fmla="*/ 25 h 27"/>
                  <a:gd name="T20" fmla="*/ 16 w 29"/>
                  <a:gd name="T21" fmla="*/ 15 h 27"/>
                  <a:gd name="T22" fmla="*/ 22 w 29"/>
                  <a:gd name="T23" fmla="*/ 8 h 27"/>
                  <a:gd name="T24" fmla="*/ 28 w 29"/>
                  <a:gd name="T25" fmla="*/ 2 h 27"/>
                  <a:gd name="T26" fmla="*/ 27 w 29"/>
                  <a:gd name="T2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4" y="1"/>
                      <a:pt x="23" y="3"/>
                    </a:cubicBezTo>
                    <a:cubicBezTo>
                      <a:pt x="20" y="6"/>
                      <a:pt x="18" y="8"/>
                      <a:pt x="15" y="11"/>
                    </a:cubicBezTo>
                    <a:cubicBezTo>
                      <a:pt x="12" y="14"/>
                      <a:pt x="10" y="18"/>
                      <a:pt x="6" y="20"/>
                    </a:cubicBezTo>
                    <a:cubicBezTo>
                      <a:pt x="4" y="21"/>
                      <a:pt x="2" y="22"/>
                      <a:pt x="1" y="24"/>
                    </a:cubicBezTo>
                    <a:cubicBezTo>
                      <a:pt x="0" y="25"/>
                      <a:pt x="1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7" y="21"/>
                      <a:pt x="12" y="19"/>
                      <a:pt x="16" y="15"/>
                    </a:cubicBezTo>
                    <a:cubicBezTo>
                      <a:pt x="18" y="13"/>
                      <a:pt x="20" y="11"/>
                      <a:pt x="22" y="8"/>
                    </a:cubicBezTo>
                    <a:cubicBezTo>
                      <a:pt x="24" y="6"/>
                      <a:pt x="25" y="3"/>
                      <a:pt x="28" y="2"/>
                    </a:cubicBezTo>
                    <a:cubicBezTo>
                      <a:pt x="29" y="2"/>
                      <a:pt x="29" y="0"/>
                      <a:pt x="27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5411456" y="947664"/>
                <a:ext cx="114300" cy="136525"/>
              </a:xfrm>
              <a:custGeom>
                <a:avLst/>
                <a:gdLst>
                  <a:gd name="T0" fmla="*/ 25 w 27"/>
                  <a:gd name="T1" fmla="*/ 0 h 32"/>
                  <a:gd name="T2" fmla="*/ 25 w 27"/>
                  <a:gd name="T3" fmla="*/ 0 h 32"/>
                  <a:gd name="T4" fmla="*/ 11 w 27"/>
                  <a:gd name="T5" fmla="*/ 14 h 32"/>
                  <a:gd name="T6" fmla="*/ 0 w 27"/>
                  <a:gd name="T7" fmla="*/ 30 h 32"/>
                  <a:gd name="T8" fmla="*/ 2 w 27"/>
                  <a:gd name="T9" fmla="*/ 32 h 32"/>
                  <a:gd name="T10" fmla="*/ 3 w 27"/>
                  <a:gd name="T11" fmla="*/ 31 h 32"/>
                  <a:gd name="T12" fmla="*/ 4 w 27"/>
                  <a:gd name="T13" fmla="*/ 29 h 32"/>
                  <a:gd name="T14" fmla="*/ 4 w 27"/>
                  <a:gd name="T15" fmla="*/ 28 h 32"/>
                  <a:gd name="T16" fmla="*/ 8 w 27"/>
                  <a:gd name="T17" fmla="*/ 22 h 32"/>
                  <a:gd name="T18" fmla="*/ 14 w 27"/>
                  <a:gd name="T19" fmla="*/ 15 h 32"/>
                  <a:gd name="T20" fmla="*/ 24 w 27"/>
                  <a:gd name="T21" fmla="*/ 3 h 32"/>
                  <a:gd name="T22" fmla="*/ 25 w 27"/>
                  <a:gd name="T23" fmla="*/ 4 h 32"/>
                  <a:gd name="T24" fmla="*/ 27 w 27"/>
                  <a:gd name="T25" fmla="*/ 2 h 32"/>
                  <a:gd name="T26" fmla="*/ 26 w 27"/>
                  <a:gd name="T27" fmla="*/ 1 h 32"/>
                  <a:gd name="T28" fmla="*/ 25 w 2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2"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3"/>
                      <a:pt x="15" y="9"/>
                      <a:pt x="11" y="14"/>
                    </a:cubicBezTo>
                    <a:cubicBezTo>
                      <a:pt x="7" y="19"/>
                      <a:pt x="2" y="24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2" y="32"/>
                      <a:pt x="3" y="31"/>
                      <a:pt x="3" y="31"/>
                    </a:cubicBezTo>
                    <a:cubicBezTo>
                      <a:pt x="4" y="30"/>
                      <a:pt x="4" y="30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6"/>
                      <a:pt x="7" y="24"/>
                      <a:pt x="8" y="22"/>
                    </a:cubicBezTo>
                    <a:cubicBezTo>
                      <a:pt x="10" y="20"/>
                      <a:pt x="12" y="17"/>
                      <a:pt x="14" y="15"/>
                    </a:cubicBezTo>
                    <a:cubicBezTo>
                      <a:pt x="17" y="11"/>
                      <a:pt x="20" y="6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5274931" y="876227"/>
                <a:ext cx="80963" cy="177800"/>
              </a:xfrm>
              <a:custGeom>
                <a:avLst/>
                <a:gdLst>
                  <a:gd name="T0" fmla="*/ 16 w 19"/>
                  <a:gd name="T1" fmla="*/ 0 h 42"/>
                  <a:gd name="T2" fmla="*/ 16 w 19"/>
                  <a:gd name="T3" fmla="*/ 0 h 42"/>
                  <a:gd name="T4" fmla="*/ 7 w 19"/>
                  <a:gd name="T5" fmla="*/ 15 h 42"/>
                  <a:gd name="T6" fmla="*/ 0 w 19"/>
                  <a:gd name="T7" fmla="*/ 38 h 42"/>
                  <a:gd name="T8" fmla="*/ 0 w 19"/>
                  <a:gd name="T9" fmla="*/ 38 h 42"/>
                  <a:gd name="T10" fmla="*/ 0 w 19"/>
                  <a:gd name="T11" fmla="*/ 41 h 42"/>
                  <a:gd name="T12" fmla="*/ 1 w 19"/>
                  <a:gd name="T13" fmla="*/ 42 h 42"/>
                  <a:gd name="T14" fmla="*/ 3 w 19"/>
                  <a:gd name="T15" fmla="*/ 41 h 42"/>
                  <a:gd name="T16" fmla="*/ 9 w 19"/>
                  <a:gd name="T17" fmla="*/ 20 h 42"/>
                  <a:gd name="T18" fmla="*/ 17 w 19"/>
                  <a:gd name="T19" fmla="*/ 2 h 42"/>
                  <a:gd name="T20" fmla="*/ 16 w 1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2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3"/>
                      <a:pt x="9" y="10"/>
                      <a:pt x="7" y="15"/>
                    </a:cubicBezTo>
                    <a:cubicBezTo>
                      <a:pt x="5" y="22"/>
                      <a:pt x="2" y="30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0" y="40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1"/>
                    </a:cubicBezTo>
                    <a:cubicBezTo>
                      <a:pt x="4" y="34"/>
                      <a:pt x="6" y="27"/>
                      <a:pt x="9" y="20"/>
                    </a:cubicBezTo>
                    <a:cubicBezTo>
                      <a:pt x="11" y="15"/>
                      <a:pt x="12" y="5"/>
                      <a:pt x="17" y="2"/>
                    </a:cubicBezTo>
                    <a:cubicBezTo>
                      <a:pt x="19" y="2"/>
                      <a:pt x="18" y="0"/>
                      <a:pt x="16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5109831" y="842889"/>
                <a:ext cx="42863" cy="215900"/>
              </a:xfrm>
              <a:custGeom>
                <a:avLst/>
                <a:gdLst>
                  <a:gd name="T0" fmla="*/ 4 w 10"/>
                  <a:gd name="T1" fmla="*/ 0 h 51"/>
                  <a:gd name="T2" fmla="*/ 3 w 10"/>
                  <a:gd name="T3" fmla="*/ 1 h 51"/>
                  <a:gd name="T4" fmla="*/ 2 w 10"/>
                  <a:gd name="T5" fmla="*/ 26 h 51"/>
                  <a:gd name="T6" fmla="*/ 6 w 10"/>
                  <a:gd name="T7" fmla="*/ 49 h 51"/>
                  <a:gd name="T8" fmla="*/ 7 w 10"/>
                  <a:gd name="T9" fmla="*/ 51 h 51"/>
                  <a:gd name="T10" fmla="*/ 7 w 10"/>
                  <a:gd name="T11" fmla="*/ 50 h 51"/>
                  <a:gd name="T12" fmla="*/ 9 w 10"/>
                  <a:gd name="T13" fmla="*/ 50 h 51"/>
                  <a:gd name="T14" fmla="*/ 8 w 10"/>
                  <a:gd name="T15" fmla="*/ 47 h 51"/>
                  <a:gd name="T16" fmla="*/ 8 w 10"/>
                  <a:gd name="T17" fmla="*/ 47 h 51"/>
                  <a:gd name="T18" fmla="*/ 5 w 10"/>
                  <a:gd name="T19" fmla="*/ 24 h 51"/>
                  <a:gd name="T20" fmla="*/ 5 w 10"/>
                  <a:gd name="T21" fmla="*/ 1 h 51"/>
                  <a:gd name="T22" fmla="*/ 4 w 10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4"/>
                      <a:pt x="4" y="42"/>
                      <a:pt x="6" y="49"/>
                    </a:cubicBezTo>
                    <a:cubicBezTo>
                      <a:pt x="6" y="50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0" y="50"/>
                      <a:pt x="10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7" y="40"/>
                      <a:pt x="6" y="32"/>
                      <a:pt x="5" y="24"/>
                    </a:cubicBezTo>
                    <a:cubicBezTo>
                      <a:pt x="4" y="16"/>
                      <a:pt x="3" y="8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4932031" y="939727"/>
                <a:ext cx="114300" cy="173038"/>
              </a:xfrm>
              <a:custGeom>
                <a:avLst/>
                <a:gdLst>
                  <a:gd name="T0" fmla="*/ 1 w 27"/>
                  <a:gd name="T1" fmla="*/ 0 h 41"/>
                  <a:gd name="T2" fmla="*/ 0 w 27"/>
                  <a:gd name="T3" fmla="*/ 2 h 41"/>
                  <a:gd name="T4" fmla="*/ 14 w 27"/>
                  <a:gd name="T5" fmla="*/ 30 h 41"/>
                  <a:gd name="T6" fmla="*/ 25 w 27"/>
                  <a:gd name="T7" fmla="*/ 41 h 41"/>
                  <a:gd name="T8" fmla="*/ 26 w 27"/>
                  <a:gd name="T9" fmla="*/ 41 h 41"/>
                  <a:gd name="T10" fmla="*/ 25 w 27"/>
                  <a:gd name="T11" fmla="*/ 38 h 41"/>
                  <a:gd name="T12" fmla="*/ 25 w 27"/>
                  <a:gd name="T13" fmla="*/ 39 h 41"/>
                  <a:gd name="T14" fmla="*/ 25 w 27"/>
                  <a:gd name="T15" fmla="*/ 39 h 41"/>
                  <a:gd name="T16" fmla="*/ 11 w 27"/>
                  <a:gd name="T17" fmla="*/ 21 h 41"/>
                  <a:gd name="T18" fmla="*/ 3 w 27"/>
                  <a:gd name="T19" fmla="*/ 1 h 41"/>
                  <a:gd name="T20" fmla="*/ 1 w 2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3" y="13"/>
                      <a:pt x="7" y="21"/>
                      <a:pt x="14" y="30"/>
                    </a:cubicBezTo>
                    <a:cubicBezTo>
                      <a:pt x="16" y="34"/>
                      <a:pt x="19" y="41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7" y="38"/>
                      <a:pt x="25" y="38"/>
                    </a:cubicBezTo>
                    <a:cubicBezTo>
                      <a:pt x="25" y="38"/>
                      <a:pt x="25" y="38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1" y="39"/>
                      <a:pt x="13" y="24"/>
                      <a:pt x="11" y="21"/>
                    </a:cubicBezTo>
                    <a:cubicBezTo>
                      <a:pt x="7" y="15"/>
                      <a:pt x="5" y="8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4754231" y="1152452"/>
                <a:ext cx="220663" cy="58738"/>
              </a:xfrm>
              <a:custGeom>
                <a:avLst/>
                <a:gdLst>
                  <a:gd name="T0" fmla="*/ 2 w 52"/>
                  <a:gd name="T1" fmla="*/ 0 h 14"/>
                  <a:gd name="T2" fmla="*/ 1 w 52"/>
                  <a:gd name="T3" fmla="*/ 2 h 14"/>
                  <a:gd name="T4" fmla="*/ 5 w 52"/>
                  <a:gd name="T5" fmla="*/ 4 h 14"/>
                  <a:gd name="T6" fmla="*/ 22 w 52"/>
                  <a:gd name="T7" fmla="*/ 9 h 14"/>
                  <a:gd name="T8" fmla="*/ 43 w 52"/>
                  <a:gd name="T9" fmla="*/ 14 h 14"/>
                  <a:gd name="T10" fmla="*/ 50 w 52"/>
                  <a:gd name="T11" fmla="*/ 13 h 14"/>
                  <a:gd name="T12" fmla="*/ 50 w 52"/>
                  <a:gd name="T13" fmla="*/ 10 h 14"/>
                  <a:gd name="T14" fmla="*/ 49 w 52"/>
                  <a:gd name="T15" fmla="*/ 10 h 14"/>
                  <a:gd name="T16" fmla="*/ 43 w 52"/>
                  <a:gd name="T17" fmla="*/ 11 h 14"/>
                  <a:gd name="T18" fmla="*/ 23 w 52"/>
                  <a:gd name="T19" fmla="*/ 6 h 14"/>
                  <a:gd name="T20" fmla="*/ 11 w 52"/>
                  <a:gd name="T21" fmla="*/ 2 h 14"/>
                  <a:gd name="T22" fmla="*/ 3 w 52"/>
                  <a:gd name="T23" fmla="*/ 0 h 14"/>
                  <a:gd name="T24" fmla="*/ 2 w 5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4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11" y="4"/>
                      <a:pt x="16" y="7"/>
                      <a:pt x="22" y="9"/>
                    </a:cubicBezTo>
                    <a:cubicBezTo>
                      <a:pt x="29" y="11"/>
                      <a:pt x="36" y="14"/>
                      <a:pt x="43" y="14"/>
                    </a:cubicBezTo>
                    <a:cubicBezTo>
                      <a:pt x="45" y="14"/>
                      <a:pt x="48" y="14"/>
                      <a:pt x="50" y="13"/>
                    </a:cubicBezTo>
                    <a:cubicBezTo>
                      <a:pt x="52" y="13"/>
                      <a:pt x="51" y="10"/>
                      <a:pt x="50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7" y="11"/>
                      <a:pt x="45" y="11"/>
                      <a:pt x="43" y="11"/>
                    </a:cubicBezTo>
                    <a:cubicBezTo>
                      <a:pt x="36" y="11"/>
                      <a:pt x="29" y="8"/>
                      <a:pt x="23" y="6"/>
                    </a:cubicBezTo>
                    <a:cubicBezTo>
                      <a:pt x="19" y="5"/>
                      <a:pt x="15" y="3"/>
                      <a:pt x="11" y="2"/>
                    </a:cubicBezTo>
                    <a:cubicBezTo>
                      <a:pt x="10" y="2"/>
                      <a:pt x="4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4766931" y="1312789"/>
                <a:ext cx="200025" cy="25400"/>
              </a:xfrm>
              <a:custGeom>
                <a:avLst/>
                <a:gdLst>
                  <a:gd name="T0" fmla="*/ 44 w 47"/>
                  <a:gd name="T1" fmla="*/ 0 h 6"/>
                  <a:gd name="T2" fmla="*/ 44 w 47"/>
                  <a:gd name="T3" fmla="*/ 0 h 6"/>
                  <a:gd name="T4" fmla="*/ 30 w 47"/>
                  <a:gd name="T5" fmla="*/ 1 h 6"/>
                  <a:gd name="T6" fmla="*/ 24 w 47"/>
                  <a:gd name="T7" fmla="*/ 1 h 6"/>
                  <a:gd name="T8" fmla="*/ 19 w 47"/>
                  <a:gd name="T9" fmla="*/ 1 h 6"/>
                  <a:gd name="T10" fmla="*/ 2 w 47"/>
                  <a:gd name="T11" fmla="*/ 3 h 6"/>
                  <a:gd name="T12" fmla="*/ 2 w 47"/>
                  <a:gd name="T13" fmla="*/ 6 h 6"/>
                  <a:gd name="T14" fmla="*/ 3 w 47"/>
                  <a:gd name="T15" fmla="*/ 6 h 6"/>
                  <a:gd name="T16" fmla="*/ 20 w 47"/>
                  <a:gd name="T17" fmla="*/ 4 h 6"/>
                  <a:gd name="T18" fmla="*/ 25 w 47"/>
                  <a:gd name="T19" fmla="*/ 4 h 6"/>
                  <a:gd name="T20" fmla="*/ 30 w 47"/>
                  <a:gd name="T21" fmla="*/ 4 h 6"/>
                  <a:gd name="T22" fmla="*/ 45 w 47"/>
                  <a:gd name="T23" fmla="*/ 3 h 6"/>
                  <a:gd name="T24" fmla="*/ 44 w 47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9" y="1"/>
                      <a:pt x="34" y="1"/>
                      <a:pt x="30" y="1"/>
                    </a:cubicBezTo>
                    <a:cubicBezTo>
                      <a:pt x="28" y="1"/>
                      <a:pt x="26" y="1"/>
                      <a:pt x="24" y="1"/>
                    </a:cubicBezTo>
                    <a:cubicBezTo>
                      <a:pt x="23" y="1"/>
                      <a:pt x="21" y="1"/>
                      <a:pt x="19" y="1"/>
                    </a:cubicBezTo>
                    <a:cubicBezTo>
                      <a:pt x="13" y="1"/>
                      <a:pt x="7" y="1"/>
                      <a:pt x="2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8" y="4"/>
                      <a:pt x="14" y="4"/>
                      <a:pt x="20" y="4"/>
                    </a:cubicBezTo>
                    <a:cubicBezTo>
                      <a:pt x="22" y="4"/>
                      <a:pt x="23" y="4"/>
                      <a:pt x="25" y="4"/>
                    </a:cubicBezTo>
                    <a:cubicBezTo>
                      <a:pt x="27" y="4"/>
                      <a:pt x="29" y="4"/>
                      <a:pt x="30" y="4"/>
                    </a:cubicBezTo>
                    <a:cubicBezTo>
                      <a:pt x="35" y="4"/>
                      <a:pt x="40" y="4"/>
                      <a:pt x="45" y="3"/>
                    </a:cubicBezTo>
                    <a:cubicBezTo>
                      <a:pt x="47" y="3"/>
                      <a:pt x="46" y="0"/>
                      <a:pt x="44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838369" y="1457252"/>
                <a:ext cx="169863" cy="144463"/>
              </a:xfrm>
              <a:custGeom>
                <a:avLst/>
                <a:gdLst>
                  <a:gd name="T0" fmla="*/ 38 w 40"/>
                  <a:gd name="T1" fmla="*/ 0 h 34"/>
                  <a:gd name="T2" fmla="*/ 38 w 40"/>
                  <a:gd name="T3" fmla="*/ 0 h 34"/>
                  <a:gd name="T4" fmla="*/ 1 w 40"/>
                  <a:gd name="T5" fmla="*/ 31 h 34"/>
                  <a:gd name="T6" fmla="*/ 2 w 40"/>
                  <a:gd name="T7" fmla="*/ 34 h 34"/>
                  <a:gd name="T8" fmla="*/ 3 w 40"/>
                  <a:gd name="T9" fmla="*/ 33 h 34"/>
                  <a:gd name="T10" fmla="*/ 39 w 40"/>
                  <a:gd name="T11" fmla="*/ 3 h 34"/>
                  <a:gd name="T12" fmla="*/ 38 w 40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4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3" y="5"/>
                      <a:pt x="9" y="18"/>
                      <a:pt x="1" y="31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11" y="20"/>
                      <a:pt x="24" y="7"/>
                      <a:pt x="39" y="3"/>
                    </a:cubicBezTo>
                    <a:cubicBezTo>
                      <a:pt x="40" y="2"/>
                      <a:pt x="40" y="0"/>
                      <a:pt x="38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5525756" y="1355652"/>
                <a:ext cx="190500" cy="28575"/>
              </a:xfrm>
              <a:custGeom>
                <a:avLst/>
                <a:gdLst>
                  <a:gd name="T0" fmla="*/ 1 w 45"/>
                  <a:gd name="T1" fmla="*/ 0 h 7"/>
                  <a:gd name="T2" fmla="*/ 1 w 45"/>
                  <a:gd name="T3" fmla="*/ 3 h 7"/>
                  <a:gd name="T4" fmla="*/ 20 w 45"/>
                  <a:gd name="T5" fmla="*/ 5 h 7"/>
                  <a:gd name="T6" fmla="*/ 40 w 45"/>
                  <a:gd name="T7" fmla="*/ 7 h 7"/>
                  <a:gd name="T8" fmla="*/ 41 w 45"/>
                  <a:gd name="T9" fmla="*/ 7 h 7"/>
                  <a:gd name="T10" fmla="*/ 42 w 45"/>
                  <a:gd name="T11" fmla="*/ 7 h 7"/>
                  <a:gd name="T12" fmla="*/ 43 w 45"/>
                  <a:gd name="T13" fmla="*/ 7 h 7"/>
                  <a:gd name="T14" fmla="*/ 43 w 45"/>
                  <a:gd name="T15" fmla="*/ 7 h 7"/>
                  <a:gd name="T16" fmla="*/ 43 w 45"/>
                  <a:gd name="T17" fmla="*/ 4 h 7"/>
                  <a:gd name="T18" fmla="*/ 43 w 45"/>
                  <a:gd name="T19" fmla="*/ 4 h 7"/>
                  <a:gd name="T20" fmla="*/ 40 w 45"/>
                  <a:gd name="T21" fmla="*/ 5 h 7"/>
                  <a:gd name="T22" fmla="*/ 21 w 45"/>
                  <a:gd name="T23" fmla="*/ 2 h 7"/>
                  <a:gd name="T24" fmla="*/ 2 w 45"/>
                  <a:gd name="T25" fmla="*/ 0 h 7"/>
                  <a:gd name="T26" fmla="*/ 1 w 45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7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8" y="5"/>
                      <a:pt x="13" y="4"/>
                      <a:pt x="20" y="5"/>
                    </a:cubicBezTo>
                    <a:cubicBezTo>
                      <a:pt x="26" y="6"/>
                      <a:pt x="33" y="7"/>
                      <a:pt x="40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5" y="7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0" y="5"/>
                    </a:cubicBezTo>
                    <a:cubicBezTo>
                      <a:pt x="34" y="5"/>
                      <a:pt x="28" y="3"/>
                      <a:pt x="21" y="2"/>
                    </a:cubicBezTo>
                    <a:cubicBezTo>
                      <a:pt x="15" y="2"/>
                      <a:pt x="8" y="2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08322" y="4703689"/>
              <a:ext cx="830263" cy="568325"/>
            </a:xfrm>
            <a:custGeom>
              <a:avLst/>
              <a:gdLst>
                <a:gd name="T0" fmla="*/ 104 w 196"/>
                <a:gd name="T1" fmla="*/ 83 h 134"/>
                <a:gd name="T2" fmla="*/ 125 w 196"/>
                <a:gd name="T3" fmla="*/ 64 h 134"/>
                <a:gd name="T4" fmla="*/ 101 w 196"/>
                <a:gd name="T5" fmla="*/ 128 h 134"/>
                <a:gd name="T6" fmla="*/ 17 w 196"/>
                <a:gd name="T7" fmla="*/ 124 h 134"/>
                <a:gd name="T8" fmla="*/ 80 w 196"/>
                <a:gd name="T9" fmla="*/ 69 h 134"/>
                <a:gd name="T10" fmla="*/ 98 w 196"/>
                <a:gd name="T11" fmla="*/ 85 h 134"/>
                <a:gd name="T12" fmla="*/ 102 w 196"/>
                <a:gd name="T13" fmla="*/ 84 h 134"/>
                <a:gd name="T14" fmla="*/ 189 w 196"/>
                <a:gd name="T15" fmla="*/ 125 h 134"/>
                <a:gd name="T16" fmla="*/ 144 w 196"/>
                <a:gd name="T17" fmla="*/ 48 h 134"/>
                <a:gd name="T18" fmla="*/ 190 w 196"/>
                <a:gd name="T19" fmla="*/ 40 h 134"/>
                <a:gd name="T20" fmla="*/ 189 w 196"/>
                <a:gd name="T21" fmla="*/ 125 h 134"/>
                <a:gd name="T22" fmla="*/ 10 w 196"/>
                <a:gd name="T23" fmla="*/ 123 h 134"/>
                <a:gd name="T24" fmla="*/ 5 w 196"/>
                <a:gd name="T25" fmla="*/ 23 h 134"/>
                <a:gd name="T26" fmla="*/ 45 w 196"/>
                <a:gd name="T27" fmla="*/ 37 h 134"/>
                <a:gd name="T28" fmla="*/ 76 w 196"/>
                <a:gd name="T29" fmla="*/ 66 h 134"/>
                <a:gd name="T30" fmla="*/ 12 w 196"/>
                <a:gd name="T31" fmla="*/ 123 h 134"/>
                <a:gd name="T32" fmla="*/ 27 w 196"/>
                <a:gd name="T33" fmla="*/ 4 h 134"/>
                <a:gd name="T34" fmla="*/ 46 w 196"/>
                <a:gd name="T35" fmla="*/ 4 h 134"/>
                <a:gd name="T36" fmla="*/ 149 w 196"/>
                <a:gd name="T37" fmla="*/ 7 h 134"/>
                <a:gd name="T38" fmla="*/ 190 w 196"/>
                <a:gd name="T39" fmla="*/ 6 h 134"/>
                <a:gd name="T40" fmla="*/ 116 w 196"/>
                <a:gd name="T41" fmla="*/ 67 h 134"/>
                <a:gd name="T42" fmla="*/ 100 w 196"/>
                <a:gd name="T43" fmla="*/ 81 h 134"/>
                <a:gd name="T44" fmla="*/ 11 w 196"/>
                <a:gd name="T45" fmla="*/ 4 h 134"/>
                <a:gd name="T46" fmla="*/ 43 w 196"/>
                <a:gd name="T47" fmla="*/ 0 h 134"/>
                <a:gd name="T48" fmla="*/ 16 w 196"/>
                <a:gd name="T49" fmla="*/ 0 h 134"/>
                <a:gd name="T50" fmla="*/ 3 w 196"/>
                <a:gd name="T51" fmla="*/ 0 h 134"/>
                <a:gd name="T52" fmla="*/ 2 w 196"/>
                <a:gd name="T53" fmla="*/ 1 h 134"/>
                <a:gd name="T54" fmla="*/ 2 w 196"/>
                <a:gd name="T55" fmla="*/ 49 h 134"/>
                <a:gd name="T56" fmla="*/ 9 w 196"/>
                <a:gd name="T57" fmla="*/ 127 h 134"/>
                <a:gd name="T58" fmla="*/ 10 w 196"/>
                <a:gd name="T59" fmla="*/ 127 h 134"/>
                <a:gd name="T60" fmla="*/ 98 w 196"/>
                <a:gd name="T61" fmla="*/ 132 h 134"/>
                <a:gd name="T62" fmla="*/ 192 w 196"/>
                <a:gd name="T63" fmla="*/ 134 h 134"/>
                <a:gd name="T64" fmla="*/ 193 w 196"/>
                <a:gd name="T65" fmla="*/ 134 h 134"/>
                <a:gd name="T66" fmla="*/ 194 w 196"/>
                <a:gd name="T67" fmla="*/ 132 h 134"/>
                <a:gd name="T68" fmla="*/ 195 w 196"/>
                <a:gd name="T69" fmla="*/ 37 h 134"/>
                <a:gd name="T70" fmla="*/ 192 w 196"/>
                <a:gd name="T71" fmla="*/ 2 h 134"/>
                <a:gd name="T72" fmla="*/ 165 w 196"/>
                <a:gd name="T73" fmla="*/ 3 h 134"/>
                <a:gd name="T74" fmla="*/ 97 w 196"/>
                <a:gd name="T75" fmla="*/ 2 h 134"/>
                <a:gd name="T76" fmla="*/ 43 w 196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4">
                  <a:moveTo>
                    <a:pt x="102" y="84"/>
                  </a:moveTo>
                  <a:cubicBezTo>
                    <a:pt x="103" y="84"/>
                    <a:pt x="103" y="84"/>
                    <a:pt x="104" y="83"/>
                  </a:cubicBezTo>
                  <a:cubicBezTo>
                    <a:pt x="108" y="78"/>
                    <a:pt x="113" y="74"/>
                    <a:pt x="118" y="70"/>
                  </a:cubicBezTo>
                  <a:cubicBezTo>
                    <a:pt x="120" y="68"/>
                    <a:pt x="122" y="66"/>
                    <a:pt x="125" y="64"/>
                  </a:cubicBezTo>
                  <a:cubicBezTo>
                    <a:pt x="148" y="83"/>
                    <a:pt x="168" y="107"/>
                    <a:pt x="188" y="130"/>
                  </a:cubicBezTo>
                  <a:cubicBezTo>
                    <a:pt x="159" y="130"/>
                    <a:pt x="130" y="129"/>
                    <a:pt x="101" y="128"/>
                  </a:cubicBezTo>
                  <a:cubicBezTo>
                    <a:pt x="86" y="127"/>
                    <a:pt x="70" y="127"/>
                    <a:pt x="54" y="126"/>
                  </a:cubicBezTo>
                  <a:cubicBezTo>
                    <a:pt x="42" y="126"/>
                    <a:pt x="29" y="125"/>
                    <a:pt x="17" y="124"/>
                  </a:cubicBezTo>
                  <a:cubicBezTo>
                    <a:pt x="25" y="116"/>
                    <a:pt x="34" y="110"/>
                    <a:pt x="42" y="104"/>
                  </a:cubicBezTo>
                  <a:cubicBezTo>
                    <a:pt x="55" y="93"/>
                    <a:pt x="69" y="82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6" y="74"/>
                    <a:pt x="92" y="79"/>
                    <a:pt x="98" y="85"/>
                  </a:cubicBezTo>
                  <a:cubicBezTo>
                    <a:pt x="99" y="85"/>
                    <a:pt x="99" y="85"/>
                    <a:pt x="100" y="85"/>
                  </a:cubicBezTo>
                  <a:cubicBezTo>
                    <a:pt x="101" y="85"/>
                    <a:pt x="102" y="85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moveTo>
                    <a:pt x="189" y="125"/>
                  </a:moveTo>
                  <a:cubicBezTo>
                    <a:pt x="170" y="103"/>
                    <a:pt x="151" y="80"/>
                    <a:pt x="128" y="62"/>
                  </a:cubicBezTo>
                  <a:cubicBezTo>
                    <a:pt x="134" y="57"/>
                    <a:pt x="139" y="53"/>
                    <a:pt x="144" y="48"/>
                  </a:cubicBezTo>
                  <a:cubicBezTo>
                    <a:pt x="160" y="36"/>
                    <a:pt x="175" y="23"/>
                    <a:pt x="191" y="11"/>
                  </a:cubicBezTo>
                  <a:cubicBezTo>
                    <a:pt x="192" y="20"/>
                    <a:pt x="191" y="30"/>
                    <a:pt x="190" y="40"/>
                  </a:cubicBezTo>
                  <a:cubicBezTo>
                    <a:pt x="190" y="51"/>
                    <a:pt x="190" y="62"/>
                    <a:pt x="189" y="74"/>
                  </a:cubicBezTo>
                  <a:cubicBezTo>
                    <a:pt x="189" y="91"/>
                    <a:pt x="189" y="108"/>
                    <a:pt x="189" y="125"/>
                  </a:cubicBezTo>
                  <a:moveTo>
                    <a:pt x="12" y="123"/>
                  </a:moveTo>
                  <a:cubicBezTo>
                    <a:pt x="11" y="123"/>
                    <a:pt x="11" y="123"/>
                    <a:pt x="10" y="123"/>
                  </a:cubicBezTo>
                  <a:cubicBezTo>
                    <a:pt x="8" y="99"/>
                    <a:pt x="7" y="75"/>
                    <a:pt x="6" y="51"/>
                  </a:cubicBezTo>
                  <a:cubicBezTo>
                    <a:pt x="6" y="42"/>
                    <a:pt x="5" y="32"/>
                    <a:pt x="5" y="23"/>
                  </a:cubicBezTo>
                  <a:cubicBezTo>
                    <a:pt x="5" y="17"/>
                    <a:pt x="4" y="11"/>
                    <a:pt x="5" y="5"/>
                  </a:cubicBezTo>
                  <a:cubicBezTo>
                    <a:pt x="18" y="16"/>
                    <a:pt x="31" y="26"/>
                    <a:pt x="45" y="37"/>
                  </a:cubicBezTo>
                  <a:cubicBezTo>
                    <a:pt x="56" y="46"/>
                    <a:pt x="66" y="56"/>
                    <a:pt x="77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66" y="79"/>
                    <a:pt x="53" y="89"/>
                    <a:pt x="40" y="100"/>
                  </a:cubicBezTo>
                  <a:cubicBezTo>
                    <a:pt x="31" y="107"/>
                    <a:pt x="20" y="114"/>
                    <a:pt x="12" y="123"/>
                  </a:cubicBezTo>
                  <a:moveTo>
                    <a:pt x="14" y="4"/>
                  </a:moveTo>
                  <a:cubicBezTo>
                    <a:pt x="19" y="4"/>
                    <a:pt x="23" y="4"/>
                    <a:pt x="27" y="4"/>
                  </a:cubicBezTo>
                  <a:cubicBezTo>
                    <a:pt x="32" y="4"/>
                    <a:pt x="36" y="4"/>
                    <a:pt x="41" y="4"/>
                  </a:cubicBezTo>
                  <a:cubicBezTo>
                    <a:pt x="42" y="4"/>
                    <a:pt x="44" y="4"/>
                    <a:pt x="46" y="4"/>
                  </a:cubicBezTo>
                  <a:cubicBezTo>
                    <a:pt x="63" y="5"/>
                    <a:pt x="80" y="5"/>
                    <a:pt x="97" y="6"/>
                  </a:cubicBezTo>
                  <a:cubicBezTo>
                    <a:pt x="114" y="7"/>
                    <a:pt x="131" y="7"/>
                    <a:pt x="149" y="7"/>
                  </a:cubicBezTo>
                  <a:cubicBezTo>
                    <a:pt x="154" y="7"/>
                    <a:pt x="159" y="8"/>
                    <a:pt x="164" y="8"/>
                  </a:cubicBezTo>
                  <a:cubicBezTo>
                    <a:pt x="172" y="8"/>
                    <a:pt x="181" y="7"/>
                    <a:pt x="190" y="6"/>
                  </a:cubicBezTo>
                  <a:cubicBezTo>
                    <a:pt x="174" y="19"/>
                    <a:pt x="158" y="32"/>
                    <a:pt x="143" y="44"/>
                  </a:cubicBezTo>
                  <a:cubicBezTo>
                    <a:pt x="134" y="52"/>
                    <a:pt x="125" y="59"/>
                    <a:pt x="116" y="67"/>
                  </a:cubicBezTo>
                  <a:cubicBezTo>
                    <a:pt x="111" y="71"/>
                    <a:pt x="105" y="75"/>
                    <a:pt x="101" y="8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82" y="65"/>
                    <a:pt x="66" y="49"/>
                    <a:pt x="48" y="34"/>
                  </a:cubicBezTo>
                  <a:cubicBezTo>
                    <a:pt x="36" y="24"/>
                    <a:pt x="23" y="14"/>
                    <a:pt x="11" y="4"/>
                  </a:cubicBezTo>
                  <a:cubicBezTo>
                    <a:pt x="12" y="4"/>
                    <a:pt x="13" y="4"/>
                    <a:pt x="14" y="4"/>
                  </a:cubicBezTo>
                  <a:moveTo>
                    <a:pt x="43" y="0"/>
                  </a:moveTo>
                  <a:cubicBezTo>
                    <a:pt x="39" y="0"/>
                    <a:pt x="34" y="0"/>
                    <a:pt x="30" y="0"/>
                  </a:cubicBezTo>
                  <a:cubicBezTo>
                    <a:pt x="25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7"/>
                    <a:pt x="1" y="14"/>
                    <a:pt x="1" y="20"/>
                  </a:cubicBezTo>
                  <a:cubicBezTo>
                    <a:pt x="1" y="30"/>
                    <a:pt x="1" y="40"/>
                    <a:pt x="2" y="49"/>
                  </a:cubicBezTo>
                  <a:cubicBezTo>
                    <a:pt x="3" y="75"/>
                    <a:pt x="4" y="100"/>
                    <a:pt x="6" y="125"/>
                  </a:cubicBezTo>
                  <a:cubicBezTo>
                    <a:pt x="7" y="127"/>
                    <a:pt x="8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24" y="129"/>
                    <a:pt x="38" y="130"/>
                    <a:pt x="52" y="130"/>
                  </a:cubicBezTo>
                  <a:cubicBezTo>
                    <a:pt x="67" y="131"/>
                    <a:pt x="83" y="132"/>
                    <a:pt x="98" y="132"/>
                  </a:cubicBezTo>
                  <a:cubicBezTo>
                    <a:pt x="129" y="133"/>
                    <a:pt x="160" y="134"/>
                    <a:pt x="192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192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4" y="133"/>
                    <a:pt x="194" y="133"/>
                    <a:pt x="194" y="132"/>
                  </a:cubicBezTo>
                  <a:cubicBezTo>
                    <a:pt x="194" y="113"/>
                    <a:pt x="193" y="93"/>
                    <a:pt x="194" y="74"/>
                  </a:cubicBezTo>
                  <a:cubicBezTo>
                    <a:pt x="194" y="62"/>
                    <a:pt x="194" y="49"/>
                    <a:pt x="195" y="37"/>
                  </a:cubicBezTo>
                  <a:cubicBezTo>
                    <a:pt x="196" y="26"/>
                    <a:pt x="196" y="15"/>
                    <a:pt x="195" y="4"/>
                  </a:cubicBezTo>
                  <a:cubicBezTo>
                    <a:pt x="195" y="3"/>
                    <a:pt x="194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83" y="3"/>
                    <a:pt x="174" y="3"/>
                    <a:pt x="165" y="3"/>
                  </a:cubicBezTo>
                  <a:cubicBezTo>
                    <a:pt x="159" y="3"/>
                    <a:pt x="152" y="3"/>
                    <a:pt x="146" y="3"/>
                  </a:cubicBezTo>
                  <a:cubicBezTo>
                    <a:pt x="130" y="2"/>
                    <a:pt x="113" y="2"/>
                    <a:pt x="97" y="2"/>
                  </a:cubicBezTo>
                  <a:cubicBezTo>
                    <a:pt x="81" y="1"/>
                    <a:pt x="65" y="0"/>
                    <a:pt x="49" y="0"/>
                  </a:cubicBezTo>
                  <a:cubicBezTo>
                    <a:pt x="47" y="0"/>
                    <a:pt x="45" y="0"/>
                    <a:pt x="4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992106" y="549202"/>
              <a:ext cx="630238" cy="1085850"/>
            </a:xfrm>
            <a:custGeom>
              <a:avLst/>
              <a:gdLst>
                <a:gd name="T0" fmla="*/ 79 w 149"/>
                <a:gd name="T1" fmla="*/ 242 h 256"/>
                <a:gd name="T2" fmla="*/ 77 w 149"/>
                <a:gd name="T3" fmla="*/ 251 h 256"/>
                <a:gd name="T4" fmla="*/ 67 w 149"/>
                <a:gd name="T5" fmla="*/ 243 h 256"/>
                <a:gd name="T6" fmla="*/ 88 w 149"/>
                <a:gd name="T7" fmla="*/ 232 h 256"/>
                <a:gd name="T8" fmla="*/ 87 w 149"/>
                <a:gd name="T9" fmla="*/ 239 h 256"/>
                <a:gd name="T10" fmla="*/ 68 w 149"/>
                <a:gd name="T11" fmla="*/ 239 h 256"/>
                <a:gd name="T12" fmla="*/ 62 w 149"/>
                <a:gd name="T13" fmla="*/ 239 h 256"/>
                <a:gd name="T14" fmla="*/ 89 w 149"/>
                <a:gd name="T15" fmla="*/ 229 h 256"/>
                <a:gd name="T16" fmla="*/ 60 w 149"/>
                <a:gd name="T17" fmla="*/ 219 h 256"/>
                <a:gd name="T18" fmla="*/ 103 w 149"/>
                <a:gd name="T19" fmla="*/ 101 h 256"/>
                <a:gd name="T20" fmla="*/ 69 w 149"/>
                <a:gd name="T21" fmla="*/ 215 h 256"/>
                <a:gd name="T22" fmla="*/ 53 w 149"/>
                <a:gd name="T23" fmla="*/ 98 h 256"/>
                <a:gd name="T24" fmla="*/ 71 w 149"/>
                <a:gd name="T25" fmla="*/ 95 h 256"/>
                <a:gd name="T26" fmla="*/ 91 w 149"/>
                <a:gd name="T27" fmla="*/ 99 h 256"/>
                <a:gd name="T28" fmla="*/ 86 w 149"/>
                <a:gd name="T29" fmla="*/ 148 h 256"/>
                <a:gd name="T30" fmla="*/ 45 w 149"/>
                <a:gd name="T31" fmla="*/ 93 h 256"/>
                <a:gd name="T32" fmla="*/ 37 w 149"/>
                <a:gd name="T33" fmla="*/ 90 h 256"/>
                <a:gd name="T34" fmla="*/ 96 w 149"/>
                <a:gd name="T35" fmla="*/ 92 h 256"/>
                <a:gd name="T36" fmla="*/ 103 w 149"/>
                <a:gd name="T37" fmla="*/ 86 h 256"/>
                <a:gd name="T38" fmla="*/ 57 w 149"/>
                <a:gd name="T39" fmla="*/ 80 h 256"/>
                <a:gd name="T40" fmla="*/ 59 w 149"/>
                <a:gd name="T41" fmla="*/ 79 h 256"/>
                <a:gd name="T42" fmla="*/ 81 w 149"/>
                <a:gd name="T43" fmla="*/ 82 h 256"/>
                <a:gd name="T44" fmla="*/ 84 w 149"/>
                <a:gd name="T45" fmla="*/ 77 h 256"/>
                <a:gd name="T46" fmla="*/ 65 w 149"/>
                <a:gd name="T47" fmla="*/ 215 h 256"/>
                <a:gd name="T48" fmla="*/ 13 w 149"/>
                <a:gd name="T49" fmla="*/ 118 h 256"/>
                <a:gd name="T50" fmla="*/ 111 w 149"/>
                <a:gd name="T51" fmla="*/ 13 h 256"/>
                <a:gd name="T52" fmla="*/ 90 w 149"/>
                <a:gd name="T53" fmla="*/ 212 h 256"/>
                <a:gd name="T54" fmla="*/ 86 w 149"/>
                <a:gd name="T55" fmla="*/ 214 h 256"/>
                <a:gd name="T56" fmla="*/ 98 w 149"/>
                <a:gd name="T57" fmla="*/ 106 h 256"/>
                <a:gd name="T58" fmla="*/ 106 w 149"/>
                <a:gd name="T59" fmla="*/ 96 h 256"/>
                <a:gd name="T60" fmla="*/ 95 w 149"/>
                <a:gd name="T61" fmla="*/ 97 h 256"/>
                <a:gd name="T62" fmla="*/ 104 w 149"/>
                <a:gd name="T63" fmla="*/ 77 h 256"/>
                <a:gd name="T64" fmla="*/ 89 w 149"/>
                <a:gd name="T65" fmla="*/ 75 h 256"/>
                <a:gd name="T66" fmla="*/ 77 w 149"/>
                <a:gd name="T67" fmla="*/ 75 h 256"/>
                <a:gd name="T68" fmla="*/ 73 w 149"/>
                <a:gd name="T69" fmla="*/ 91 h 256"/>
                <a:gd name="T70" fmla="*/ 59 w 149"/>
                <a:gd name="T71" fmla="*/ 70 h 256"/>
                <a:gd name="T72" fmla="*/ 55 w 149"/>
                <a:gd name="T73" fmla="*/ 84 h 256"/>
                <a:gd name="T74" fmla="*/ 51 w 149"/>
                <a:gd name="T75" fmla="*/ 94 h 256"/>
                <a:gd name="T76" fmla="*/ 31 w 149"/>
                <a:gd name="T77" fmla="*/ 89 h 256"/>
                <a:gd name="T78" fmla="*/ 49 w 149"/>
                <a:gd name="T79" fmla="*/ 101 h 256"/>
                <a:gd name="T80" fmla="*/ 65 w 149"/>
                <a:gd name="T81" fmla="*/ 215 h 256"/>
                <a:gd name="T82" fmla="*/ 2 w 149"/>
                <a:gd name="T83" fmla="*/ 74 h 256"/>
                <a:gd name="T84" fmla="*/ 57 w 149"/>
                <a:gd name="T85" fmla="*/ 215 h 256"/>
                <a:gd name="T86" fmla="*/ 76 w 149"/>
                <a:gd name="T87" fmla="*/ 256 h 256"/>
                <a:gd name="T88" fmla="*/ 111 w 149"/>
                <a:gd name="T89" fmla="*/ 154 h 256"/>
                <a:gd name="T90" fmla="*/ 78 w 149"/>
                <a:gd name="T9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56">
                  <a:moveTo>
                    <a:pt x="67" y="243"/>
                  </a:moveTo>
                  <a:cubicBezTo>
                    <a:pt x="69" y="243"/>
                    <a:pt x="71" y="243"/>
                    <a:pt x="73" y="242"/>
                  </a:cubicBezTo>
                  <a:cubicBezTo>
                    <a:pt x="75" y="242"/>
                    <a:pt x="77" y="242"/>
                    <a:pt x="79" y="242"/>
                  </a:cubicBezTo>
                  <a:cubicBezTo>
                    <a:pt x="82" y="242"/>
                    <a:pt x="84" y="242"/>
                    <a:pt x="86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5" y="248"/>
                    <a:pt x="82" y="251"/>
                    <a:pt x="77" y="251"/>
                  </a:cubicBezTo>
                  <a:cubicBezTo>
                    <a:pt x="76" y="252"/>
                    <a:pt x="75" y="252"/>
                    <a:pt x="75" y="252"/>
                  </a:cubicBezTo>
                  <a:cubicBezTo>
                    <a:pt x="69" y="252"/>
                    <a:pt x="65" y="248"/>
                    <a:pt x="63" y="243"/>
                  </a:cubicBezTo>
                  <a:cubicBezTo>
                    <a:pt x="65" y="243"/>
                    <a:pt x="66" y="243"/>
                    <a:pt x="67" y="243"/>
                  </a:cubicBezTo>
                  <a:moveTo>
                    <a:pt x="62" y="239"/>
                  </a:moveTo>
                  <a:cubicBezTo>
                    <a:pt x="61" y="236"/>
                    <a:pt x="61" y="234"/>
                    <a:pt x="60" y="231"/>
                  </a:cubicBezTo>
                  <a:cubicBezTo>
                    <a:pt x="70" y="231"/>
                    <a:pt x="79" y="232"/>
                    <a:pt x="88" y="232"/>
                  </a:cubicBezTo>
                  <a:cubicBezTo>
                    <a:pt x="88" y="232"/>
                    <a:pt x="89" y="232"/>
                    <a:pt x="89" y="232"/>
                  </a:cubicBezTo>
                  <a:cubicBezTo>
                    <a:pt x="89" y="235"/>
                    <a:pt x="88" y="237"/>
                    <a:pt x="88" y="239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5" y="238"/>
                    <a:pt x="83" y="238"/>
                    <a:pt x="81" y="238"/>
                  </a:cubicBezTo>
                  <a:cubicBezTo>
                    <a:pt x="79" y="238"/>
                    <a:pt x="77" y="238"/>
                    <a:pt x="74" y="238"/>
                  </a:cubicBezTo>
                  <a:cubicBezTo>
                    <a:pt x="72" y="239"/>
                    <a:pt x="70" y="239"/>
                    <a:pt x="68" y="239"/>
                  </a:cubicBezTo>
                  <a:cubicBezTo>
                    <a:pt x="67" y="239"/>
                    <a:pt x="65" y="239"/>
                    <a:pt x="63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2" y="238"/>
                    <a:pt x="62" y="238"/>
                    <a:pt x="62" y="239"/>
                  </a:cubicBezTo>
                  <a:moveTo>
                    <a:pt x="65" y="219"/>
                  </a:moveTo>
                  <a:cubicBezTo>
                    <a:pt x="73" y="219"/>
                    <a:pt x="81" y="219"/>
                    <a:pt x="89" y="219"/>
                  </a:cubicBezTo>
                  <a:cubicBezTo>
                    <a:pt x="89" y="222"/>
                    <a:pt x="89" y="225"/>
                    <a:pt x="89" y="229"/>
                  </a:cubicBezTo>
                  <a:cubicBezTo>
                    <a:pt x="89" y="228"/>
                    <a:pt x="88" y="228"/>
                    <a:pt x="88" y="228"/>
                  </a:cubicBezTo>
                  <a:cubicBezTo>
                    <a:pt x="79" y="228"/>
                    <a:pt x="69" y="227"/>
                    <a:pt x="60" y="227"/>
                  </a:cubicBezTo>
                  <a:cubicBezTo>
                    <a:pt x="60" y="224"/>
                    <a:pt x="60" y="221"/>
                    <a:pt x="60" y="219"/>
                  </a:cubicBezTo>
                  <a:cubicBezTo>
                    <a:pt x="62" y="219"/>
                    <a:pt x="63" y="219"/>
                    <a:pt x="65" y="219"/>
                  </a:cubicBezTo>
                  <a:moveTo>
                    <a:pt x="103" y="102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4" y="101"/>
                    <a:pt x="105" y="101"/>
                  </a:cubicBezTo>
                  <a:cubicBezTo>
                    <a:pt x="105" y="101"/>
                    <a:pt x="105" y="101"/>
                    <a:pt x="103" y="102"/>
                  </a:cubicBezTo>
                  <a:moveTo>
                    <a:pt x="69" y="215"/>
                  </a:moveTo>
                  <a:cubicBezTo>
                    <a:pt x="73" y="196"/>
                    <a:pt x="74" y="176"/>
                    <a:pt x="71" y="157"/>
                  </a:cubicBezTo>
                  <a:cubicBezTo>
                    <a:pt x="69" y="139"/>
                    <a:pt x="64" y="118"/>
                    <a:pt x="55" y="102"/>
                  </a:cubicBezTo>
                  <a:cubicBezTo>
                    <a:pt x="54" y="101"/>
                    <a:pt x="54" y="99"/>
                    <a:pt x="53" y="98"/>
                  </a:cubicBezTo>
                  <a:cubicBezTo>
                    <a:pt x="56" y="97"/>
                    <a:pt x="60" y="94"/>
                    <a:pt x="61" y="91"/>
                  </a:cubicBezTo>
                  <a:cubicBezTo>
                    <a:pt x="64" y="93"/>
                    <a:pt x="67" y="94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5" y="95"/>
                    <a:pt x="78" y="94"/>
                    <a:pt x="80" y="91"/>
                  </a:cubicBezTo>
                  <a:cubicBezTo>
                    <a:pt x="83" y="94"/>
                    <a:pt x="87" y="96"/>
                    <a:pt x="91" y="97"/>
                  </a:cubicBezTo>
                  <a:cubicBezTo>
                    <a:pt x="91" y="98"/>
                    <a:pt x="91" y="99"/>
                    <a:pt x="91" y="99"/>
                  </a:cubicBezTo>
                  <a:cubicBezTo>
                    <a:pt x="91" y="101"/>
                    <a:pt x="92" y="103"/>
                    <a:pt x="94" y="104"/>
                  </a:cubicBezTo>
                  <a:cubicBezTo>
                    <a:pt x="91" y="108"/>
                    <a:pt x="90" y="112"/>
                    <a:pt x="89" y="116"/>
                  </a:cubicBezTo>
                  <a:cubicBezTo>
                    <a:pt x="87" y="127"/>
                    <a:pt x="86" y="137"/>
                    <a:pt x="86" y="148"/>
                  </a:cubicBezTo>
                  <a:cubicBezTo>
                    <a:pt x="85" y="170"/>
                    <a:pt x="82" y="192"/>
                    <a:pt x="82" y="215"/>
                  </a:cubicBezTo>
                  <a:cubicBezTo>
                    <a:pt x="78" y="215"/>
                    <a:pt x="73" y="215"/>
                    <a:pt x="69" y="215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4" y="93"/>
                  </a:cubicBezTo>
                  <a:cubicBezTo>
                    <a:pt x="42" y="93"/>
                    <a:pt x="40" y="92"/>
                    <a:pt x="39" y="91"/>
                  </a:cubicBezTo>
                  <a:cubicBezTo>
                    <a:pt x="38" y="90"/>
                    <a:pt x="38" y="90"/>
                    <a:pt x="37" y="90"/>
                  </a:cubicBezTo>
                  <a:cubicBezTo>
                    <a:pt x="35" y="89"/>
                    <a:pt x="35" y="87"/>
                    <a:pt x="36" y="85"/>
                  </a:cubicBezTo>
                  <a:cubicBezTo>
                    <a:pt x="40" y="85"/>
                    <a:pt x="43" y="89"/>
                    <a:pt x="45" y="93"/>
                  </a:cubicBezTo>
                  <a:moveTo>
                    <a:pt x="96" y="92"/>
                  </a:moveTo>
                  <a:cubicBezTo>
                    <a:pt x="97" y="89"/>
                    <a:pt x="100" y="85"/>
                    <a:pt x="102" y="83"/>
                  </a:cubicBezTo>
                  <a:cubicBezTo>
                    <a:pt x="103" y="83"/>
                    <a:pt x="103" y="82"/>
                    <a:pt x="104" y="82"/>
                  </a:cubicBezTo>
                  <a:cubicBezTo>
                    <a:pt x="105" y="82"/>
                    <a:pt x="103" y="86"/>
                    <a:pt x="103" y="86"/>
                  </a:cubicBezTo>
                  <a:cubicBezTo>
                    <a:pt x="101" y="89"/>
                    <a:pt x="99" y="91"/>
                    <a:pt x="96" y="92"/>
                  </a:cubicBezTo>
                  <a:moveTo>
                    <a:pt x="59" y="83"/>
                  </a:moveTo>
                  <a:cubicBezTo>
                    <a:pt x="59" y="82"/>
                    <a:pt x="58" y="81"/>
                    <a:pt x="57" y="80"/>
                  </a:cubicBezTo>
                  <a:cubicBezTo>
                    <a:pt x="57" y="80"/>
                    <a:pt x="56" y="79"/>
                    <a:pt x="56" y="78"/>
                  </a:cubicBezTo>
                  <a:cubicBezTo>
                    <a:pt x="55" y="77"/>
                    <a:pt x="55" y="76"/>
                    <a:pt x="58" y="75"/>
                  </a:cubicBezTo>
                  <a:cubicBezTo>
                    <a:pt x="58" y="76"/>
                    <a:pt x="59" y="78"/>
                    <a:pt x="59" y="79"/>
                  </a:cubicBezTo>
                  <a:cubicBezTo>
                    <a:pt x="59" y="80"/>
                    <a:pt x="59" y="82"/>
                    <a:pt x="59" y="83"/>
                  </a:cubicBezTo>
                  <a:moveTo>
                    <a:pt x="81" y="84"/>
                  </a:moveTo>
                  <a:cubicBezTo>
                    <a:pt x="81" y="83"/>
                    <a:pt x="81" y="83"/>
                    <a:pt x="81" y="82"/>
                  </a:cubicBezTo>
                  <a:cubicBezTo>
                    <a:pt x="80" y="80"/>
                    <a:pt x="81" y="77"/>
                    <a:pt x="82" y="75"/>
                  </a:cubicBezTo>
                  <a:cubicBezTo>
                    <a:pt x="82" y="74"/>
                    <a:pt x="83" y="73"/>
                    <a:pt x="83" y="73"/>
                  </a:cubicBezTo>
                  <a:cubicBezTo>
                    <a:pt x="84" y="73"/>
                    <a:pt x="84" y="76"/>
                    <a:pt x="84" y="77"/>
                  </a:cubicBezTo>
                  <a:cubicBezTo>
                    <a:pt x="84" y="79"/>
                    <a:pt x="83" y="80"/>
                    <a:pt x="82" y="82"/>
                  </a:cubicBezTo>
                  <a:cubicBezTo>
                    <a:pt x="82" y="83"/>
                    <a:pt x="81" y="83"/>
                    <a:pt x="81" y="84"/>
                  </a:cubicBezTo>
                  <a:moveTo>
                    <a:pt x="65" y="215"/>
                  </a:moveTo>
                  <a:cubicBezTo>
                    <a:pt x="64" y="215"/>
                    <a:pt x="62" y="215"/>
                    <a:pt x="61" y="215"/>
                  </a:cubicBezTo>
                  <a:cubicBezTo>
                    <a:pt x="61" y="197"/>
                    <a:pt x="58" y="181"/>
                    <a:pt x="47" y="165"/>
                  </a:cubicBezTo>
                  <a:cubicBezTo>
                    <a:pt x="36" y="149"/>
                    <a:pt x="21" y="136"/>
                    <a:pt x="13" y="118"/>
                  </a:cubicBezTo>
                  <a:cubicBezTo>
                    <a:pt x="0" y="90"/>
                    <a:pt x="4" y="53"/>
                    <a:pt x="24" y="29"/>
                  </a:cubicBezTo>
                  <a:cubicBezTo>
                    <a:pt x="37" y="13"/>
                    <a:pt x="57" y="4"/>
                    <a:pt x="77" y="4"/>
                  </a:cubicBezTo>
                  <a:cubicBezTo>
                    <a:pt x="89" y="4"/>
                    <a:pt x="101" y="7"/>
                    <a:pt x="111" y="13"/>
                  </a:cubicBezTo>
                  <a:cubicBezTo>
                    <a:pt x="144" y="31"/>
                    <a:pt x="145" y="79"/>
                    <a:pt x="133" y="111"/>
                  </a:cubicBezTo>
                  <a:cubicBezTo>
                    <a:pt x="127" y="129"/>
                    <a:pt x="112" y="143"/>
                    <a:pt x="103" y="160"/>
                  </a:cubicBezTo>
                  <a:cubicBezTo>
                    <a:pt x="94" y="176"/>
                    <a:pt x="92" y="194"/>
                    <a:pt x="90" y="212"/>
                  </a:cubicBezTo>
                  <a:cubicBezTo>
                    <a:pt x="89" y="212"/>
                    <a:pt x="89" y="213"/>
                    <a:pt x="89" y="214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8" y="214"/>
                    <a:pt x="87" y="214"/>
                    <a:pt x="86" y="214"/>
                  </a:cubicBezTo>
                  <a:cubicBezTo>
                    <a:pt x="86" y="194"/>
                    <a:pt x="89" y="174"/>
                    <a:pt x="90" y="153"/>
                  </a:cubicBezTo>
                  <a:cubicBezTo>
                    <a:pt x="91" y="143"/>
                    <a:pt x="91" y="133"/>
                    <a:pt x="93" y="122"/>
                  </a:cubicBezTo>
                  <a:cubicBezTo>
                    <a:pt x="94" y="116"/>
                    <a:pt x="95" y="110"/>
                    <a:pt x="98" y="106"/>
                  </a:cubicBezTo>
                  <a:cubicBezTo>
                    <a:pt x="100" y="106"/>
                    <a:pt x="101" y="106"/>
                    <a:pt x="102" y="106"/>
                  </a:cubicBezTo>
                  <a:cubicBezTo>
                    <a:pt x="105" y="106"/>
                    <a:pt x="108" y="105"/>
                    <a:pt x="109" y="102"/>
                  </a:cubicBezTo>
                  <a:cubicBezTo>
                    <a:pt x="110" y="100"/>
                    <a:pt x="109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96"/>
                    <a:pt x="100" y="98"/>
                    <a:pt x="97" y="101"/>
                  </a:cubicBezTo>
                  <a:cubicBezTo>
                    <a:pt x="96" y="100"/>
                    <a:pt x="95" y="98"/>
                    <a:pt x="95" y="97"/>
                  </a:cubicBezTo>
                  <a:cubicBezTo>
                    <a:pt x="100" y="96"/>
                    <a:pt x="105" y="92"/>
                    <a:pt x="107" y="87"/>
                  </a:cubicBezTo>
                  <a:cubicBezTo>
                    <a:pt x="109" y="85"/>
                    <a:pt x="110" y="79"/>
                    <a:pt x="107" y="78"/>
                  </a:cubicBezTo>
                  <a:cubicBezTo>
                    <a:pt x="106" y="77"/>
                    <a:pt x="105" y="77"/>
                    <a:pt x="104" y="77"/>
                  </a:cubicBezTo>
                  <a:cubicBezTo>
                    <a:pt x="98" y="77"/>
                    <a:pt x="93" y="86"/>
                    <a:pt x="92" y="93"/>
                  </a:cubicBezTo>
                  <a:cubicBezTo>
                    <a:pt x="88" y="93"/>
                    <a:pt x="85" y="91"/>
                    <a:pt x="83" y="89"/>
                  </a:cubicBezTo>
                  <a:cubicBezTo>
                    <a:pt x="87" y="85"/>
                    <a:pt x="89" y="79"/>
                    <a:pt x="89" y="75"/>
                  </a:cubicBezTo>
                  <a:cubicBezTo>
                    <a:pt x="89" y="72"/>
                    <a:pt x="87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0" y="68"/>
                    <a:pt x="78" y="72"/>
                    <a:pt x="77" y="75"/>
                  </a:cubicBezTo>
                  <a:cubicBezTo>
                    <a:pt x="76" y="79"/>
                    <a:pt x="76" y="84"/>
                    <a:pt x="78" y="88"/>
                  </a:cubicBezTo>
                  <a:cubicBezTo>
                    <a:pt x="78" y="88"/>
                    <a:pt x="77" y="89"/>
                    <a:pt x="77" y="89"/>
                  </a:cubicBezTo>
                  <a:cubicBezTo>
                    <a:pt x="76" y="90"/>
                    <a:pt x="74" y="91"/>
                    <a:pt x="73" y="91"/>
                  </a:cubicBezTo>
                  <a:cubicBezTo>
                    <a:pt x="70" y="91"/>
                    <a:pt x="66" y="89"/>
                    <a:pt x="63" y="86"/>
                  </a:cubicBezTo>
                  <a:cubicBezTo>
                    <a:pt x="64" y="84"/>
                    <a:pt x="64" y="82"/>
                    <a:pt x="63" y="80"/>
                  </a:cubicBezTo>
                  <a:cubicBezTo>
                    <a:pt x="63" y="76"/>
                    <a:pt x="62" y="72"/>
                    <a:pt x="59" y="70"/>
                  </a:cubicBezTo>
                  <a:cubicBezTo>
                    <a:pt x="58" y="69"/>
                    <a:pt x="57" y="69"/>
                    <a:pt x="56" y="69"/>
                  </a:cubicBezTo>
                  <a:cubicBezTo>
                    <a:pt x="54" y="69"/>
                    <a:pt x="51" y="71"/>
                    <a:pt x="51" y="73"/>
                  </a:cubicBezTo>
                  <a:cubicBezTo>
                    <a:pt x="50" y="78"/>
                    <a:pt x="52" y="81"/>
                    <a:pt x="55" y="84"/>
                  </a:cubicBezTo>
                  <a:cubicBezTo>
                    <a:pt x="56" y="85"/>
                    <a:pt x="57" y="87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92"/>
                    <a:pt x="54" y="93"/>
                    <a:pt x="51" y="94"/>
                  </a:cubicBezTo>
                  <a:cubicBezTo>
                    <a:pt x="47" y="87"/>
                    <a:pt x="42" y="80"/>
                    <a:pt x="36" y="80"/>
                  </a:cubicBezTo>
                  <a:cubicBezTo>
                    <a:pt x="36" y="80"/>
                    <a:pt x="35" y="81"/>
                    <a:pt x="34" y="81"/>
                  </a:cubicBezTo>
                  <a:cubicBezTo>
                    <a:pt x="31" y="82"/>
                    <a:pt x="29" y="86"/>
                    <a:pt x="31" y="89"/>
                  </a:cubicBezTo>
                  <a:cubicBezTo>
                    <a:pt x="33" y="94"/>
                    <a:pt x="39" y="96"/>
                    <a:pt x="44" y="98"/>
                  </a:cubicBezTo>
                  <a:cubicBezTo>
                    <a:pt x="46" y="98"/>
                    <a:pt x="47" y="98"/>
                    <a:pt x="48" y="98"/>
                  </a:cubicBezTo>
                  <a:cubicBezTo>
                    <a:pt x="49" y="99"/>
                    <a:pt x="49" y="100"/>
                    <a:pt x="49" y="101"/>
                  </a:cubicBezTo>
                  <a:cubicBezTo>
                    <a:pt x="58" y="116"/>
                    <a:pt x="63" y="134"/>
                    <a:pt x="66" y="151"/>
                  </a:cubicBezTo>
                  <a:cubicBezTo>
                    <a:pt x="70" y="172"/>
                    <a:pt x="70" y="194"/>
                    <a:pt x="65" y="214"/>
                  </a:cubicBezTo>
                  <a:cubicBezTo>
                    <a:pt x="65" y="214"/>
                    <a:pt x="65" y="215"/>
                    <a:pt x="65" y="215"/>
                  </a:cubicBezTo>
                  <a:moveTo>
                    <a:pt x="78" y="0"/>
                  </a:moveTo>
                  <a:cubicBezTo>
                    <a:pt x="67" y="0"/>
                    <a:pt x="55" y="2"/>
                    <a:pt x="45" y="7"/>
                  </a:cubicBezTo>
                  <a:cubicBezTo>
                    <a:pt x="19" y="19"/>
                    <a:pt x="4" y="47"/>
                    <a:pt x="2" y="74"/>
                  </a:cubicBezTo>
                  <a:cubicBezTo>
                    <a:pt x="0" y="97"/>
                    <a:pt x="6" y="119"/>
                    <a:pt x="20" y="137"/>
                  </a:cubicBezTo>
                  <a:cubicBezTo>
                    <a:pt x="28" y="149"/>
                    <a:pt x="38" y="159"/>
                    <a:pt x="46" y="172"/>
                  </a:cubicBezTo>
                  <a:cubicBezTo>
                    <a:pt x="55" y="185"/>
                    <a:pt x="57" y="200"/>
                    <a:pt x="57" y="215"/>
                  </a:cubicBezTo>
                  <a:cubicBezTo>
                    <a:pt x="56" y="215"/>
                    <a:pt x="56" y="216"/>
                    <a:pt x="56" y="217"/>
                  </a:cubicBezTo>
                  <a:cubicBezTo>
                    <a:pt x="56" y="231"/>
                    <a:pt x="56" y="255"/>
                    <a:pt x="75" y="256"/>
                  </a:cubicBezTo>
                  <a:cubicBezTo>
                    <a:pt x="75" y="256"/>
                    <a:pt x="75" y="256"/>
                    <a:pt x="76" y="256"/>
                  </a:cubicBezTo>
                  <a:cubicBezTo>
                    <a:pt x="94" y="256"/>
                    <a:pt x="93" y="231"/>
                    <a:pt x="93" y="217"/>
                  </a:cubicBezTo>
                  <a:cubicBezTo>
                    <a:pt x="94" y="217"/>
                    <a:pt x="94" y="216"/>
                    <a:pt x="94" y="216"/>
                  </a:cubicBezTo>
                  <a:cubicBezTo>
                    <a:pt x="96" y="194"/>
                    <a:pt x="99" y="173"/>
                    <a:pt x="111" y="154"/>
                  </a:cubicBezTo>
                  <a:cubicBezTo>
                    <a:pt x="121" y="139"/>
                    <a:pt x="133" y="126"/>
                    <a:pt x="139" y="108"/>
                  </a:cubicBezTo>
                  <a:cubicBezTo>
                    <a:pt x="149" y="79"/>
                    <a:pt x="147" y="39"/>
                    <a:pt x="123" y="17"/>
                  </a:cubicBezTo>
                  <a:cubicBezTo>
                    <a:pt x="111" y="5"/>
                    <a:pt x="95" y="0"/>
                    <a:pt x="7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974769" y="3414639"/>
              <a:ext cx="533400" cy="768350"/>
            </a:xfrm>
            <a:custGeom>
              <a:avLst/>
              <a:gdLst>
                <a:gd name="T0" fmla="*/ 117 w 126"/>
                <a:gd name="T1" fmla="*/ 167 h 181"/>
                <a:gd name="T2" fmla="*/ 109 w 126"/>
                <a:gd name="T3" fmla="*/ 177 h 181"/>
                <a:gd name="T4" fmla="*/ 115 w 126"/>
                <a:gd name="T5" fmla="*/ 160 h 181"/>
                <a:gd name="T6" fmla="*/ 117 w 126"/>
                <a:gd name="T7" fmla="*/ 164 h 181"/>
                <a:gd name="T8" fmla="*/ 94 w 126"/>
                <a:gd name="T9" fmla="*/ 165 h 181"/>
                <a:gd name="T10" fmla="*/ 115 w 126"/>
                <a:gd name="T11" fmla="*/ 157 h 181"/>
                <a:gd name="T12" fmla="*/ 36 w 126"/>
                <a:gd name="T13" fmla="*/ 79 h 181"/>
                <a:gd name="T14" fmla="*/ 43 w 126"/>
                <a:gd name="T15" fmla="*/ 79 h 181"/>
                <a:gd name="T16" fmla="*/ 37 w 126"/>
                <a:gd name="T17" fmla="*/ 79 h 181"/>
                <a:gd name="T18" fmla="*/ 57 w 126"/>
                <a:gd name="T19" fmla="*/ 73 h 181"/>
                <a:gd name="T20" fmla="*/ 70 w 126"/>
                <a:gd name="T21" fmla="*/ 68 h 181"/>
                <a:gd name="T22" fmla="*/ 79 w 126"/>
                <a:gd name="T23" fmla="*/ 71 h 181"/>
                <a:gd name="T24" fmla="*/ 105 w 126"/>
                <a:gd name="T25" fmla="*/ 149 h 181"/>
                <a:gd name="T26" fmla="*/ 51 w 126"/>
                <a:gd name="T27" fmla="*/ 82 h 181"/>
                <a:gd name="T28" fmla="*/ 57 w 126"/>
                <a:gd name="T29" fmla="*/ 73 h 181"/>
                <a:gd name="T30" fmla="*/ 85 w 126"/>
                <a:gd name="T31" fmla="*/ 65 h 181"/>
                <a:gd name="T32" fmla="*/ 46 w 126"/>
                <a:gd name="T33" fmla="*/ 66 h 181"/>
                <a:gd name="T34" fmla="*/ 47 w 126"/>
                <a:gd name="T35" fmla="*/ 65 h 181"/>
                <a:gd name="T36" fmla="*/ 63 w 126"/>
                <a:gd name="T37" fmla="*/ 60 h 181"/>
                <a:gd name="T38" fmla="*/ 63 w 126"/>
                <a:gd name="T39" fmla="*/ 56 h 181"/>
                <a:gd name="T40" fmla="*/ 76 w 126"/>
                <a:gd name="T41" fmla="*/ 62 h 181"/>
                <a:gd name="T42" fmla="*/ 79 w 126"/>
                <a:gd name="T43" fmla="*/ 56 h 181"/>
                <a:gd name="T44" fmla="*/ 67 w 126"/>
                <a:gd name="T45" fmla="*/ 127 h 181"/>
                <a:gd name="T46" fmla="*/ 58 w 126"/>
                <a:gd name="T47" fmla="*/ 4 h 181"/>
                <a:gd name="T48" fmla="*/ 102 w 126"/>
                <a:gd name="T49" fmla="*/ 106 h 181"/>
                <a:gd name="T50" fmla="*/ 110 w 126"/>
                <a:gd name="T51" fmla="*/ 147 h 181"/>
                <a:gd name="T52" fmla="*/ 83 w 126"/>
                <a:gd name="T53" fmla="*/ 84 h 181"/>
                <a:gd name="T54" fmla="*/ 85 w 126"/>
                <a:gd name="T55" fmla="*/ 61 h 181"/>
                <a:gd name="T56" fmla="*/ 77 w 126"/>
                <a:gd name="T57" fmla="*/ 65 h 181"/>
                <a:gd name="T58" fmla="*/ 79 w 126"/>
                <a:gd name="T59" fmla="*/ 49 h 181"/>
                <a:gd name="T60" fmla="*/ 67 w 126"/>
                <a:gd name="T61" fmla="*/ 64 h 181"/>
                <a:gd name="T62" fmla="*/ 60 w 126"/>
                <a:gd name="T63" fmla="*/ 50 h 181"/>
                <a:gd name="T64" fmla="*/ 62 w 126"/>
                <a:gd name="T65" fmla="*/ 66 h 181"/>
                <a:gd name="T66" fmla="*/ 51 w 126"/>
                <a:gd name="T67" fmla="*/ 64 h 181"/>
                <a:gd name="T68" fmla="*/ 40 w 126"/>
                <a:gd name="T69" fmla="*/ 64 h 181"/>
                <a:gd name="T70" fmla="*/ 49 w 126"/>
                <a:gd name="T71" fmla="*/ 71 h 181"/>
                <a:gd name="T72" fmla="*/ 31 w 126"/>
                <a:gd name="T73" fmla="*/ 74 h 181"/>
                <a:gd name="T74" fmla="*/ 43 w 126"/>
                <a:gd name="T75" fmla="*/ 82 h 181"/>
                <a:gd name="T76" fmla="*/ 75 w 126"/>
                <a:gd name="T77" fmla="*/ 111 h 181"/>
                <a:gd name="T78" fmla="*/ 91 w 126"/>
                <a:gd name="T79" fmla="*/ 156 h 181"/>
                <a:gd name="T80" fmla="*/ 7 w 126"/>
                <a:gd name="T81" fmla="*/ 80 h 181"/>
                <a:gd name="T82" fmla="*/ 89 w 126"/>
                <a:gd name="T83" fmla="*/ 158 h 181"/>
                <a:gd name="T84" fmla="*/ 114 w 126"/>
                <a:gd name="T85" fmla="*/ 179 h 181"/>
                <a:gd name="T86" fmla="*/ 106 w 126"/>
                <a:gd name="T87" fmla="*/ 99 h 181"/>
                <a:gd name="T88" fmla="*/ 58 w 126"/>
                <a:gd name="T8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81">
                  <a:moveTo>
                    <a:pt x="109" y="177"/>
                  </a:moveTo>
                  <a:cubicBezTo>
                    <a:pt x="106" y="177"/>
                    <a:pt x="104" y="176"/>
                    <a:pt x="101" y="174"/>
                  </a:cubicBezTo>
                  <a:cubicBezTo>
                    <a:pt x="107" y="173"/>
                    <a:pt x="111" y="168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71"/>
                    <a:pt x="117" y="174"/>
                    <a:pt x="113" y="176"/>
                  </a:cubicBezTo>
                  <a:cubicBezTo>
                    <a:pt x="112" y="177"/>
                    <a:pt x="110" y="177"/>
                    <a:pt x="109" y="177"/>
                  </a:cubicBezTo>
                  <a:moveTo>
                    <a:pt x="99" y="172"/>
                  </a:moveTo>
                  <a:cubicBezTo>
                    <a:pt x="98" y="171"/>
                    <a:pt x="97" y="169"/>
                    <a:pt x="96" y="167"/>
                  </a:cubicBezTo>
                  <a:cubicBezTo>
                    <a:pt x="102" y="165"/>
                    <a:pt x="109" y="162"/>
                    <a:pt x="115" y="16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61"/>
                    <a:pt x="117" y="162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1" y="165"/>
                    <a:pt x="106" y="170"/>
                    <a:pt x="100" y="171"/>
                  </a:cubicBezTo>
                  <a:cubicBezTo>
                    <a:pt x="100" y="171"/>
                    <a:pt x="100" y="172"/>
                    <a:pt x="99" y="172"/>
                  </a:cubicBezTo>
                  <a:moveTo>
                    <a:pt x="94" y="165"/>
                  </a:moveTo>
                  <a:cubicBezTo>
                    <a:pt x="93" y="163"/>
                    <a:pt x="93" y="161"/>
                    <a:pt x="92" y="159"/>
                  </a:cubicBezTo>
                  <a:cubicBezTo>
                    <a:pt x="99" y="157"/>
                    <a:pt x="105" y="153"/>
                    <a:pt x="111" y="150"/>
                  </a:cubicBezTo>
                  <a:cubicBezTo>
                    <a:pt x="112" y="152"/>
                    <a:pt x="114" y="154"/>
                    <a:pt x="115" y="157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07" y="160"/>
                    <a:pt x="101" y="162"/>
                    <a:pt x="94" y="165"/>
                  </a:cubicBezTo>
                  <a:moveTo>
                    <a:pt x="36" y="79"/>
                  </a:moveTo>
                  <a:cubicBezTo>
                    <a:pt x="34" y="79"/>
                    <a:pt x="33" y="78"/>
                    <a:pt x="34" y="76"/>
                  </a:cubicBezTo>
                  <a:cubicBezTo>
                    <a:pt x="34" y="76"/>
                    <a:pt x="35" y="76"/>
                    <a:pt x="35" y="76"/>
                  </a:cubicBezTo>
                  <a:cubicBezTo>
                    <a:pt x="37" y="76"/>
                    <a:pt x="40" y="77"/>
                    <a:pt x="4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9"/>
                    <a:pt x="38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moveTo>
                    <a:pt x="57" y="73"/>
                  </a:moveTo>
                  <a:cubicBezTo>
                    <a:pt x="58" y="73"/>
                    <a:pt x="58" y="73"/>
                    <a:pt x="59" y="72"/>
                  </a:cubicBezTo>
                  <a:cubicBezTo>
                    <a:pt x="62" y="72"/>
                    <a:pt x="64" y="69"/>
                    <a:pt x="66" y="67"/>
                  </a:cubicBezTo>
                  <a:cubicBezTo>
                    <a:pt x="67" y="67"/>
                    <a:pt x="69" y="68"/>
                    <a:pt x="70" y="68"/>
                  </a:cubicBezTo>
                  <a:cubicBezTo>
                    <a:pt x="72" y="68"/>
                    <a:pt x="73" y="67"/>
                    <a:pt x="74" y="67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6" y="70"/>
                    <a:pt x="77" y="70"/>
                    <a:pt x="79" y="71"/>
                  </a:cubicBezTo>
                  <a:cubicBezTo>
                    <a:pt x="78" y="74"/>
                    <a:pt x="79" y="77"/>
                    <a:pt x="79" y="81"/>
                  </a:cubicBezTo>
                  <a:cubicBezTo>
                    <a:pt x="81" y="88"/>
                    <a:pt x="84" y="96"/>
                    <a:pt x="87" y="103"/>
                  </a:cubicBezTo>
                  <a:cubicBezTo>
                    <a:pt x="94" y="118"/>
                    <a:pt x="99" y="134"/>
                    <a:pt x="105" y="149"/>
                  </a:cubicBezTo>
                  <a:cubicBezTo>
                    <a:pt x="103" y="151"/>
                    <a:pt x="100" y="152"/>
                    <a:pt x="97" y="154"/>
                  </a:cubicBezTo>
                  <a:cubicBezTo>
                    <a:pt x="94" y="140"/>
                    <a:pt x="88" y="126"/>
                    <a:pt x="80" y="114"/>
                  </a:cubicBezTo>
                  <a:cubicBezTo>
                    <a:pt x="72" y="102"/>
                    <a:pt x="63" y="90"/>
                    <a:pt x="51" y="82"/>
                  </a:cubicBezTo>
                  <a:cubicBezTo>
                    <a:pt x="51" y="81"/>
                    <a:pt x="50" y="80"/>
                    <a:pt x="49" y="80"/>
                  </a:cubicBezTo>
                  <a:cubicBezTo>
                    <a:pt x="51" y="78"/>
                    <a:pt x="52" y="75"/>
                    <a:pt x="52" y="72"/>
                  </a:cubicBezTo>
                  <a:cubicBezTo>
                    <a:pt x="54" y="72"/>
                    <a:pt x="56" y="73"/>
                    <a:pt x="57" y="73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5"/>
                    <a:pt x="85" y="65"/>
                    <a:pt x="85" y="65"/>
                  </a:cubicBezTo>
                  <a:cubicBezTo>
                    <a:pt x="85" y="65"/>
                    <a:pt x="85" y="66"/>
                    <a:pt x="84" y="67"/>
                  </a:cubicBezTo>
                  <a:moveTo>
                    <a:pt x="49" y="67"/>
                  </a:moveTo>
                  <a:cubicBezTo>
                    <a:pt x="48" y="67"/>
                    <a:pt x="47" y="67"/>
                    <a:pt x="46" y="66"/>
                  </a:cubicBezTo>
                  <a:cubicBezTo>
                    <a:pt x="46" y="66"/>
                    <a:pt x="45" y="66"/>
                    <a:pt x="45" y="66"/>
                  </a:cubicBezTo>
                  <a:cubicBezTo>
                    <a:pt x="43" y="65"/>
                    <a:pt x="43" y="64"/>
                    <a:pt x="45" y="63"/>
                  </a:cubicBezTo>
                  <a:cubicBezTo>
                    <a:pt x="46" y="63"/>
                    <a:pt x="46" y="64"/>
                    <a:pt x="47" y="65"/>
                  </a:cubicBezTo>
                  <a:cubicBezTo>
                    <a:pt x="48" y="66"/>
                    <a:pt x="48" y="67"/>
                    <a:pt x="49" y="67"/>
                  </a:cubicBezTo>
                  <a:moveTo>
                    <a:pt x="63" y="61"/>
                  </a:move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1" y="57"/>
                    <a:pt x="61" y="55"/>
                  </a:cubicBezTo>
                  <a:cubicBezTo>
                    <a:pt x="61" y="54"/>
                    <a:pt x="61" y="53"/>
                    <a:pt x="62" y="53"/>
                  </a:cubicBezTo>
                  <a:cubicBezTo>
                    <a:pt x="62" y="53"/>
                    <a:pt x="63" y="55"/>
                    <a:pt x="63" y="56"/>
                  </a:cubicBezTo>
                  <a:cubicBezTo>
                    <a:pt x="64" y="57"/>
                    <a:pt x="64" y="58"/>
                    <a:pt x="64" y="60"/>
                  </a:cubicBezTo>
                  <a:cubicBezTo>
                    <a:pt x="64" y="60"/>
                    <a:pt x="63" y="61"/>
                    <a:pt x="63" y="61"/>
                  </a:cubicBezTo>
                  <a:moveTo>
                    <a:pt x="76" y="62"/>
                  </a:moveTo>
                  <a:cubicBezTo>
                    <a:pt x="76" y="59"/>
                    <a:pt x="77" y="57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53"/>
                    <a:pt x="79" y="55"/>
                    <a:pt x="79" y="56"/>
                  </a:cubicBezTo>
                  <a:cubicBezTo>
                    <a:pt x="79" y="58"/>
                    <a:pt x="78" y="60"/>
                    <a:pt x="76" y="62"/>
                  </a:cubicBezTo>
                  <a:moveTo>
                    <a:pt x="91" y="156"/>
                  </a:moveTo>
                  <a:cubicBezTo>
                    <a:pt x="86" y="144"/>
                    <a:pt x="79" y="134"/>
                    <a:pt x="67" y="127"/>
                  </a:cubicBezTo>
                  <a:cubicBezTo>
                    <a:pt x="54" y="120"/>
                    <a:pt x="40" y="115"/>
                    <a:pt x="28" y="106"/>
                  </a:cubicBezTo>
                  <a:cubicBezTo>
                    <a:pt x="11" y="91"/>
                    <a:pt x="2" y="65"/>
                    <a:pt x="8" y="42"/>
                  </a:cubicBezTo>
                  <a:cubicBezTo>
                    <a:pt x="13" y="20"/>
                    <a:pt x="35" y="4"/>
                    <a:pt x="58" y="4"/>
                  </a:cubicBezTo>
                  <a:cubicBezTo>
                    <a:pt x="59" y="4"/>
                    <a:pt x="60" y="4"/>
                    <a:pt x="61" y="4"/>
                  </a:cubicBezTo>
                  <a:cubicBezTo>
                    <a:pt x="90" y="6"/>
                    <a:pt x="105" y="38"/>
                    <a:pt x="107" y="63"/>
                  </a:cubicBezTo>
                  <a:cubicBezTo>
                    <a:pt x="109" y="78"/>
                    <a:pt x="103" y="91"/>
                    <a:pt x="102" y="106"/>
                  </a:cubicBezTo>
                  <a:cubicBezTo>
                    <a:pt x="101" y="119"/>
                    <a:pt x="106" y="133"/>
                    <a:pt x="110" y="145"/>
                  </a:cubicBezTo>
                  <a:cubicBezTo>
                    <a:pt x="110" y="146"/>
                    <a:pt x="110" y="146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9" y="147"/>
                    <a:pt x="109" y="148"/>
                    <a:pt x="108" y="148"/>
                  </a:cubicBezTo>
                  <a:cubicBezTo>
                    <a:pt x="102" y="134"/>
                    <a:pt x="97" y="120"/>
                    <a:pt x="91" y="105"/>
                  </a:cubicBezTo>
                  <a:cubicBezTo>
                    <a:pt x="89" y="98"/>
                    <a:pt x="86" y="91"/>
                    <a:pt x="83" y="84"/>
                  </a:cubicBezTo>
                  <a:cubicBezTo>
                    <a:pt x="82" y="79"/>
                    <a:pt x="81" y="75"/>
                    <a:pt x="82" y="71"/>
                  </a:cubicBezTo>
                  <a:cubicBezTo>
                    <a:pt x="86" y="70"/>
                    <a:pt x="89" y="68"/>
                    <a:pt x="88" y="65"/>
                  </a:cubicBezTo>
                  <a:cubicBezTo>
                    <a:pt x="88" y="63"/>
                    <a:pt x="87" y="61"/>
                    <a:pt x="85" y="61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2" y="62"/>
                    <a:pt x="81" y="65"/>
                    <a:pt x="80" y="68"/>
                  </a:cubicBezTo>
                  <a:cubicBezTo>
                    <a:pt x="79" y="67"/>
                    <a:pt x="78" y="67"/>
                    <a:pt x="77" y="65"/>
                  </a:cubicBezTo>
                  <a:cubicBezTo>
                    <a:pt x="80" y="63"/>
                    <a:pt x="82" y="59"/>
                    <a:pt x="82" y="55"/>
                  </a:cubicBezTo>
                  <a:cubicBezTo>
                    <a:pt x="82" y="53"/>
                    <a:pt x="82" y="49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3" y="50"/>
                    <a:pt x="72" y="58"/>
                    <a:pt x="73" y="64"/>
                  </a:cubicBezTo>
                  <a:cubicBezTo>
                    <a:pt x="72" y="64"/>
                    <a:pt x="71" y="65"/>
                    <a:pt x="70" y="65"/>
                  </a:cubicBezTo>
                  <a:cubicBezTo>
                    <a:pt x="69" y="65"/>
                    <a:pt x="68" y="64"/>
                    <a:pt x="67" y="64"/>
                  </a:cubicBezTo>
                  <a:cubicBezTo>
                    <a:pt x="68" y="60"/>
                    <a:pt x="67" y="56"/>
                    <a:pt x="66" y="53"/>
                  </a:cubicBezTo>
                  <a:cubicBezTo>
                    <a:pt x="65" y="51"/>
                    <a:pt x="64" y="49"/>
                    <a:pt x="62" y="49"/>
                  </a:cubicBezTo>
                  <a:cubicBezTo>
                    <a:pt x="61" y="49"/>
                    <a:pt x="61" y="50"/>
                    <a:pt x="60" y="50"/>
                  </a:cubicBezTo>
                  <a:cubicBezTo>
                    <a:pt x="58" y="51"/>
                    <a:pt x="58" y="54"/>
                    <a:pt x="58" y="56"/>
                  </a:cubicBezTo>
                  <a:cubicBezTo>
                    <a:pt x="59" y="60"/>
                    <a:pt x="60" y="63"/>
                    <a:pt x="63" y="65"/>
                  </a:cubicBezTo>
                  <a:cubicBezTo>
                    <a:pt x="63" y="65"/>
                    <a:pt x="63" y="66"/>
                    <a:pt x="62" y="66"/>
                  </a:cubicBezTo>
                  <a:cubicBezTo>
                    <a:pt x="62" y="68"/>
                    <a:pt x="60" y="69"/>
                    <a:pt x="57" y="69"/>
                  </a:cubicBezTo>
                  <a:cubicBezTo>
                    <a:pt x="56" y="69"/>
                    <a:pt x="54" y="69"/>
                    <a:pt x="52" y="69"/>
                  </a:cubicBezTo>
                  <a:cubicBezTo>
                    <a:pt x="52" y="67"/>
                    <a:pt x="51" y="66"/>
                    <a:pt x="51" y="64"/>
                  </a:cubicBezTo>
                  <a:cubicBezTo>
                    <a:pt x="49" y="62"/>
                    <a:pt x="47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cubicBezTo>
                    <a:pt x="41" y="59"/>
                    <a:pt x="39" y="62"/>
                    <a:pt x="40" y="64"/>
                  </a:cubicBezTo>
                  <a:cubicBezTo>
                    <a:pt x="41" y="67"/>
                    <a:pt x="43" y="69"/>
                    <a:pt x="46" y="70"/>
                  </a:cubicBezTo>
                  <a:cubicBezTo>
                    <a:pt x="47" y="70"/>
                    <a:pt x="48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4"/>
                    <a:pt x="48" y="76"/>
                    <a:pt x="46" y="78"/>
                  </a:cubicBezTo>
                  <a:cubicBezTo>
                    <a:pt x="43" y="75"/>
                    <a:pt x="38" y="73"/>
                    <a:pt x="35" y="73"/>
                  </a:cubicBezTo>
                  <a:cubicBezTo>
                    <a:pt x="33" y="73"/>
                    <a:pt x="32" y="73"/>
                    <a:pt x="31" y="74"/>
                  </a:cubicBezTo>
                  <a:cubicBezTo>
                    <a:pt x="29" y="75"/>
                    <a:pt x="29" y="79"/>
                    <a:pt x="31" y="81"/>
                  </a:cubicBezTo>
                  <a:cubicBezTo>
                    <a:pt x="33" y="82"/>
                    <a:pt x="36" y="83"/>
                    <a:pt x="38" y="83"/>
                  </a:cubicBezTo>
                  <a:cubicBezTo>
                    <a:pt x="40" y="83"/>
                    <a:pt x="42" y="82"/>
                    <a:pt x="43" y="82"/>
                  </a:cubicBezTo>
                  <a:cubicBezTo>
                    <a:pt x="44" y="82"/>
                    <a:pt x="45" y="82"/>
                    <a:pt x="46" y="81"/>
                  </a:cubicBezTo>
                  <a:cubicBezTo>
                    <a:pt x="46" y="82"/>
                    <a:pt x="47" y="82"/>
                    <a:pt x="47" y="83"/>
                  </a:cubicBezTo>
                  <a:cubicBezTo>
                    <a:pt x="58" y="90"/>
                    <a:pt x="67" y="101"/>
                    <a:pt x="75" y="111"/>
                  </a:cubicBezTo>
                  <a:cubicBezTo>
                    <a:pt x="84" y="124"/>
                    <a:pt x="90" y="139"/>
                    <a:pt x="94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3" y="155"/>
                    <a:pt x="92" y="156"/>
                    <a:pt x="91" y="156"/>
                  </a:cubicBezTo>
                  <a:moveTo>
                    <a:pt x="58" y="0"/>
                  </a:moveTo>
                  <a:cubicBezTo>
                    <a:pt x="41" y="0"/>
                    <a:pt x="25" y="9"/>
                    <a:pt x="15" y="21"/>
                  </a:cubicBezTo>
                  <a:cubicBezTo>
                    <a:pt x="1" y="37"/>
                    <a:pt x="0" y="60"/>
                    <a:pt x="7" y="80"/>
                  </a:cubicBezTo>
                  <a:cubicBezTo>
                    <a:pt x="13" y="96"/>
                    <a:pt x="24" y="108"/>
                    <a:pt x="39" y="117"/>
                  </a:cubicBezTo>
                  <a:cubicBezTo>
                    <a:pt x="48" y="122"/>
                    <a:pt x="59" y="126"/>
                    <a:pt x="68" y="131"/>
                  </a:cubicBezTo>
                  <a:cubicBezTo>
                    <a:pt x="78" y="138"/>
                    <a:pt x="84" y="147"/>
                    <a:pt x="89" y="158"/>
                  </a:cubicBezTo>
                  <a:cubicBezTo>
                    <a:pt x="88" y="158"/>
                    <a:pt x="88" y="159"/>
                    <a:pt x="88" y="159"/>
                  </a:cubicBezTo>
                  <a:cubicBezTo>
                    <a:pt x="92" y="167"/>
                    <a:pt x="99" y="181"/>
                    <a:pt x="109" y="181"/>
                  </a:cubicBezTo>
                  <a:cubicBezTo>
                    <a:pt x="110" y="181"/>
                    <a:pt x="112" y="180"/>
                    <a:pt x="114" y="179"/>
                  </a:cubicBezTo>
                  <a:cubicBezTo>
                    <a:pt x="126" y="174"/>
                    <a:pt x="118" y="157"/>
                    <a:pt x="114" y="148"/>
                  </a:cubicBezTo>
                  <a:cubicBezTo>
                    <a:pt x="114" y="147"/>
                    <a:pt x="114" y="147"/>
                    <a:pt x="114" y="146"/>
                  </a:cubicBezTo>
                  <a:cubicBezTo>
                    <a:pt x="108" y="131"/>
                    <a:pt x="104" y="116"/>
                    <a:pt x="106" y="99"/>
                  </a:cubicBezTo>
                  <a:cubicBezTo>
                    <a:pt x="108" y="86"/>
                    <a:pt x="112" y="73"/>
                    <a:pt x="110" y="59"/>
                  </a:cubicBezTo>
                  <a:cubicBezTo>
                    <a:pt x="108" y="37"/>
                    <a:pt x="94" y="10"/>
                    <a:pt x="71" y="2"/>
                  </a:cubicBezTo>
                  <a:cubicBezTo>
                    <a:pt x="67" y="1"/>
                    <a:pt x="62" y="0"/>
                    <a:pt x="5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0008856" y="2330377"/>
              <a:ext cx="322263" cy="457200"/>
            </a:xfrm>
            <a:custGeom>
              <a:avLst/>
              <a:gdLst>
                <a:gd name="T0" fmla="*/ 71 w 76"/>
                <a:gd name="T1" fmla="*/ 100 h 108"/>
                <a:gd name="T2" fmla="*/ 65 w 76"/>
                <a:gd name="T3" fmla="*/ 107 h 108"/>
                <a:gd name="T4" fmla="*/ 69 w 76"/>
                <a:gd name="T5" fmla="*/ 96 h 108"/>
                <a:gd name="T6" fmla="*/ 70 w 76"/>
                <a:gd name="T7" fmla="*/ 99 h 108"/>
                <a:gd name="T8" fmla="*/ 57 w 76"/>
                <a:gd name="T9" fmla="*/ 99 h 108"/>
                <a:gd name="T10" fmla="*/ 69 w 76"/>
                <a:gd name="T11" fmla="*/ 94 h 108"/>
                <a:gd name="T12" fmla="*/ 22 w 76"/>
                <a:gd name="T13" fmla="*/ 47 h 108"/>
                <a:gd name="T14" fmla="*/ 26 w 76"/>
                <a:gd name="T15" fmla="*/ 47 h 108"/>
                <a:gd name="T16" fmla="*/ 22 w 76"/>
                <a:gd name="T17" fmla="*/ 48 h 108"/>
                <a:gd name="T18" fmla="*/ 34 w 76"/>
                <a:gd name="T19" fmla="*/ 44 h 108"/>
                <a:gd name="T20" fmla="*/ 42 w 76"/>
                <a:gd name="T21" fmla="*/ 40 h 108"/>
                <a:gd name="T22" fmla="*/ 47 w 76"/>
                <a:gd name="T23" fmla="*/ 42 h 108"/>
                <a:gd name="T24" fmla="*/ 63 w 76"/>
                <a:gd name="T25" fmla="*/ 90 h 108"/>
                <a:gd name="T26" fmla="*/ 31 w 76"/>
                <a:gd name="T27" fmla="*/ 49 h 108"/>
                <a:gd name="T28" fmla="*/ 34 w 76"/>
                <a:gd name="T29" fmla="*/ 44 h 108"/>
                <a:gd name="T30" fmla="*/ 51 w 76"/>
                <a:gd name="T31" fmla="*/ 39 h 108"/>
                <a:gd name="T32" fmla="*/ 28 w 76"/>
                <a:gd name="T33" fmla="*/ 40 h 108"/>
                <a:gd name="T34" fmla="*/ 28 w 76"/>
                <a:gd name="T35" fmla="*/ 39 h 108"/>
                <a:gd name="T36" fmla="*/ 38 w 76"/>
                <a:gd name="T37" fmla="*/ 36 h 108"/>
                <a:gd name="T38" fmla="*/ 38 w 76"/>
                <a:gd name="T39" fmla="*/ 33 h 108"/>
                <a:gd name="T40" fmla="*/ 46 w 76"/>
                <a:gd name="T41" fmla="*/ 37 h 108"/>
                <a:gd name="T42" fmla="*/ 48 w 76"/>
                <a:gd name="T43" fmla="*/ 34 h 108"/>
                <a:gd name="T44" fmla="*/ 40 w 76"/>
                <a:gd name="T45" fmla="*/ 76 h 108"/>
                <a:gd name="T46" fmla="*/ 35 w 76"/>
                <a:gd name="T47" fmla="*/ 2 h 108"/>
                <a:gd name="T48" fmla="*/ 62 w 76"/>
                <a:gd name="T49" fmla="*/ 63 h 108"/>
                <a:gd name="T50" fmla="*/ 66 w 76"/>
                <a:gd name="T51" fmla="*/ 88 h 108"/>
                <a:gd name="T52" fmla="*/ 50 w 76"/>
                <a:gd name="T53" fmla="*/ 50 h 108"/>
                <a:gd name="T54" fmla="*/ 51 w 76"/>
                <a:gd name="T55" fmla="*/ 37 h 108"/>
                <a:gd name="T56" fmla="*/ 46 w 76"/>
                <a:gd name="T57" fmla="*/ 39 h 108"/>
                <a:gd name="T58" fmla="*/ 47 w 76"/>
                <a:gd name="T59" fmla="*/ 29 h 108"/>
                <a:gd name="T60" fmla="*/ 40 w 76"/>
                <a:gd name="T61" fmla="*/ 38 h 108"/>
                <a:gd name="T62" fmla="*/ 36 w 76"/>
                <a:gd name="T63" fmla="*/ 30 h 108"/>
                <a:gd name="T64" fmla="*/ 38 w 76"/>
                <a:gd name="T65" fmla="*/ 40 h 108"/>
                <a:gd name="T66" fmla="*/ 30 w 76"/>
                <a:gd name="T67" fmla="*/ 39 h 108"/>
                <a:gd name="T68" fmla="*/ 24 w 76"/>
                <a:gd name="T69" fmla="*/ 38 h 108"/>
                <a:gd name="T70" fmla="*/ 30 w 76"/>
                <a:gd name="T71" fmla="*/ 43 h 108"/>
                <a:gd name="T72" fmla="*/ 19 w 76"/>
                <a:gd name="T73" fmla="*/ 44 h 108"/>
                <a:gd name="T74" fmla="*/ 26 w 76"/>
                <a:gd name="T75" fmla="*/ 49 h 108"/>
                <a:gd name="T76" fmla="*/ 45 w 76"/>
                <a:gd name="T77" fmla="*/ 67 h 108"/>
                <a:gd name="T78" fmla="*/ 55 w 76"/>
                <a:gd name="T79" fmla="*/ 94 h 108"/>
                <a:gd name="T80" fmla="*/ 4 w 76"/>
                <a:gd name="T81" fmla="*/ 48 h 108"/>
                <a:gd name="T82" fmla="*/ 53 w 76"/>
                <a:gd name="T83" fmla="*/ 95 h 108"/>
                <a:gd name="T84" fmla="*/ 68 w 76"/>
                <a:gd name="T85" fmla="*/ 108 h 108"/>
                <a:gd name="T86" fmla="*/ 64 w 76"/>
                <a:gd name="T87" fmla="*/ 59 h 108"/>
                <a:gd name="T88" fmla="*/ 35 w 76"/>
                <a:gd name="T8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108">
                  <a:moveTo>
                    <a:pt x="65" y="107"/>
                  </a:moveTo>
                  <a:cubicBezTo>
                    <a:pt x="64" y="107"/>
                    <a:pt x="62" y="106"/>
                    <a:pt x="61" y="105"/>
                  </a:cubicBezTo>
                  <a:cubicBezTo>
                    <a:pt x="64" y="104"/>
                    <a:pt x="67" y="101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3"/>
                    <a:pt x="70" y="104"/>
                    <a:pt x="68" y="106"/>
                  </a:cubicBezTo>
                  <a:cubicBezTo>
                    <a:pt x="67" y="106"/>
                    <a:pt x="66" y="107"/>
                    <a:pt x="65" y="107"/>
                  </a:cubicBezTo>
                  <a:moveTo>
                    <a:pt x="60" y="103"/>
                  </a:moveTo>
                  <a:cubicBezTo>
                    <a:pt x="59" y="102"/>
                    <a:pt x="58" y="101"/>
                    <a:pt x="58" y="101"/>
                  </a:cubicBezTo>
                  <a:cubicBezTo>
                    <a:pt x="62" y="99"/>
                    <a:pt x="66" y="97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0" y="97"/>
                    <a:pt x="70" y="98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99"/>
                    <a:pt x="64" y="102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moveTo>
                    <a:pt x="57" y="99"/>
                  </a:moveTo>
                  <a:cubicBezTo>
                    <a:pt x="56" y="98"/>
                    <a:pt x="56" y="97"/>
                    <a:pt x="55" y="96"/>
                  </a:cubicBezTo>
                  <a:cubicBezTo>
                    <a:pt x="59" y="94"/>
                    <a:pt x="63" y="92"/>
                    <a:pt x="67" y="90"/>
                  </a:cubicBezTo>
                  <a:cubicBezTo>
                    <a:pt x="68" y="91"/>
                    <a:pt x="68" y="93"/>
                    <a:pt x="69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5" y="96"/>
                    <a:pt x="61" y="97"/>
                    <a:pt x="57" y="99"/>
                  </a:cubicBezTo>
                  <a:moveTo>
                    <a:pt x="22" y="47"/>
                  </a:moveTo>
                  <a:cubicBezTo>
                    <a:pt x="20" y="47"/>
                    <a:pt x="20" y="47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4" y="46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moveTo>
                    <a:pt x="34" y="44"/>
                  </a:moveTo>
                  <a:cubicBezTo>
                    <a:pt x="35" y="44"/>
                    <a:pt x="35" y="43"/>
                    <a:pt x="36" y="43"/>
                  </a:cubicBezTo>
                  <a:cubicBezTo>
                    <a:pt x="37" y="43"/>
                    <a:pt x="39" y="42"/>
                    <a:pt x="39" y="40"/>
                  </a:cubicBezTo>
                  <a:cubicBezTo>
                    <a:pt x="40" y="40"/>
                    <a:pt x="41" y="40"/>
                    <a:pt x="42" y="40"/>
                  </a:cubicBezTo>
                  <a:cubicBezTo>
                    <a:pt x="43" y="40"/>
                    <a:pt x="44" y="40"/>
                    <a:pt x="45" y="40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6" y="42"/>
                    <a:pt x="46" y="42"/>
                    <a:pt x="47" y="42"/>
                  </a:cubicBezTo>
                  <a:cubicBezTo>
                    <a:pt x="47" y="44"/>
                    <a:pt x="47" y="46"/>
                    <a:pt x="48" y="48"/>
                  </a:cubicBezTo>
                  <a:cubicBezTo>
                    <a:pt x="49" y="53"/>
                    <a:pt x="50" y="57"/>
                    <a:pt x="52" y="62"/>
                  </a:cubicBezTo>
                  <a:cubicBezTo>
                    <a:pt x="56" y="71"/>
                    <a:pt x="59" y="81"/>
                    <a:pt x="63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84"/>
                    <a:pt x="53" y="76"/>
                    <a:pt x="48" y="68"/>
                  </a:cubicBezTo>
                  <a:cubicBezTo>
                    <a:pt x="44" y="61"/>
                    <a:pt x="38" y="54"/>
                    <a:pt x="31" y="49"/>
                  </a:cubicBezTo>
                  <a:cubicBezTo>
                    <a:pt x="31" y="49"/>
                    <a:pt x="30" y="48"/>
                    <a:pt x="29" y="48"/>
                  </a:cubicBezTo>
                  <a:cubicBezTo>
                    <a:pt x="31" y="47"/>
                    <a:pt x="31" y="45"/>
                    <a:pt x="32" y="43"/>
                  </a:cubicBezTo>
                  <a:cubicBezTo>
                    <a:pt x="33" y="43"/>
                    <a:pt x="34" y="44"/>
                    <a:pt x="34" y="44"/>
                  </a:cubicBezTo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0" y="40"/>
                  </a:cubicBezTo>
                  <a:moveTo>
                    <a:pt x="29" y="40"/>
                  </a:moveTo>
                  <a:cubicBezTo>
                    <a:pt x="29" y="40"/>
                    <a:pt x="28" y="40"/>
                    <a:pt x="28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8"/>
                    <a:pt x="27" y="37"/>
                  </a:cubicBezTo>
                  <a:cubicBezTo>
                    <a:pt x="28" y="38"/>
                    <a:pt x="28" y="38"/>
                    <a:pt x="28" y="39"/>
                  </a:cubicBezTo>
                  <a:cubicBezTo>
                    <a:pt x="29" y="39"/>
                    <a:pt x="29" y="40"/>
                    <a:pt x="29" y="40"/>
                  </a:cubicBezTo>
                  <a:moveTo>
                    <a:pt x="38" y="37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46" y="37"/>
                  </a:moveTo>
                  <a:cubicBezTo>
                    <a:pt x="46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3"/>
                    <a:pt x="48" y="34"/>
                  </a:cubicBezTo>
                  <a:cubicBezTo>
                    <a:pt x="48" y="35"/>
                    <a:pt x="47" y="36"/>
                    <a:pt x="46" y="37"/>
                  </a:cubicBezTo>
                  <a:moveTo>
                    <a:pt x="55" y="94"/>
                  </a:moveTo>
                  <a:cubicBezTo>
                    <a:pt x="51" y="86"/>
                    <a:pt x="47" y="80"/>
                    <a:pt x="40" y="76"/>
                  </a:cubicBezTo>
                  <a:cubicBezTo>
                    <a:pt x="32" y="72"/>
                    <a:pt x="24" y="69"/>
                    <a:pt x="17" y="63"/>
                  </a:cubicBezTo>
                  <a:cubicBezTo>
                    <a:pt x="6" y="54"/>
                    <a:pt x="1" y="39"/>
                    <a:pt x="5" y="25"/>
                  </a:cubicBezTo>
                  <a:cubicBezTo>
                    <a:pt x="8" y="12"/>
                    <a:pt x="21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54" y="3"/>
                    <a:pt x="63" y="23"/>
                    <a:pt x="65" y="38"/>
                  </a:cubicBezTo>
                  <a:cubicBezTo>
                    <a:pt x="66" y="46"/>
                    <a:pt x="62" y="55"/>
                    <a:pt x="62" y="63"/>
                  </a:cubicBezTo>
                  <a:cubicBezTo>
                    <a:pt x="61" y="72"/>
                    <a:pt x="64" y="80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6" y="88"/>
                    <a:pt x="66" y="89"/>
                    <a:pt x="65" y="89"/>
                  </a:cubicBezTo>
                  <a:cubicBezTo>
                    <a:pt x="61" y="80"/>
                    <a:pt x="58" y="72"/>
                    <a:pt x="55" y="63"/>
                  </a:cubicBezTo>
                  <a:cubicBezTo>
                    <a:pt x="53" y="59"/>
                    <a:pt x="52" y="55"/>
                    <a:pt x="50" y="50"/>
                  </a:cubicBezTo>
                  <a:cubicBezTo>
                    <a:pt x="49" y="47"/>
                    <a:pt x="49" y="45"/>
                    <a:pt x="50" y="42"/>
                  </a:cubicBezTo>
                  <a:cubicBezTo>
                    <a:pt x="52" y="42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9" y="39"/>
                    <a:pt x="48" y="40"/>
                  </a:cubicBezTo>
                  <a:cubicBezTo>
                    <a:pt x="47" y="40"/>
                    <a:pt x="47" y="40"/>
                    <a:pt x="46" y="39"/>
                  </a:cubicBezTo>
                  <a:cubicBezTo>
                    <a:pt x="48" y="38"/>
                    <a:pt x="49" y="35"/>
                    <a:pt x="50" y="33"/>
                  </a:cubicBezTo>
                  <a:cubicBezTo>
                    <a:pt x="50" y="32"/>
                    <a:pt x="49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4" y="30"/>
                    <a:pt x="44" y="35"/>
                    <a:pt x="44" y="38"/>
                  </a:cubicBezTo>
                  <a:cubicBezTo>
                    <a:pt x="44" y="38"/>
                    <a:pt x="43" y="39"/>
                    <a:pt x="42" y="39"/>
                  </a:cubicBezTo>
                  <a:cubicBezTo>
                    <a:pt x="42" y="39"/>
                    <a:pt x="41" y="38"/>
                    <a:pt x="40" y="38"/>
                  </a:cubicBezTo>
                  <a:cubicBezTo>
                    <a:pt x="41" y="36"/>
                    <a:pt x="41" y="33"/>
                    <a:pt x="40" y="32"/>
                  </a:cubicBezTo>
                  <a:cubicBezTo>
                    <a:pt x="39" y="31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6"/>
                    <a:pt x="36" y="38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1"/>
                    <a:pt x="36" y="41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9"/>
                    <a:pt x="30" y="39"/>
                  </a:cubicBezTo>
                  <a:cubicBezTo>
                    <a:pt x="29" y="37"/>
                    <a:pt x="28" y="36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4" y="37"/>
                    <a:pt x="24" y="38"/>
                  </a:cubicBezTo>
                  <a:cubicBezTo>
                    <a:pt x="24" y="40"/>
                    <a:pt x="26" y="41"/>
                    <a:pt x="28" y="42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29" y="46"/>
                    <a:pt x="28" y="46"/>
                  </a:cubicBezTo>
                  <a:cubicBezTo>
                    <a:pt x="26" y="45"/>
                    <a:pt x="23" y="43"/>
                    <a:pt x="21" y="43"/>
                  </a:cubicBezTo>
                  <a:cubicBezTo>
                    <a:pt x="20" y="43"/>
                    <a:pt x="19" y="44"/>
                    <a:pt x="19" y="44"/>
                  </a:cubicBezTo>
                  <a:cubicBezTo>
                    <a:pt x="17" y="45"/>
                    <a:pt x="18" y="47"/>
                    <a:pt x="19" y="48"/>
                  </a:cubicBezTo>
                  <a:cubicBezTo>
                    <a:pt x="20" y="49"/>
                    <a:pt x="21" y="49"/>
                    <a:pt x="23" y="49"/>
                  </a:cubicBezTo>
                  <a:cubicBezTo>
                    <a:pt x="24" y="49"/>
                    <a:pt x="25" y="49"/>
                    <a:pt x="26" y="49"/>
                  </a:cubicBezTo>
                  <a:cubicBezTo>
                    <a:pt x="27" y="49"/>
                    <a:pt x="27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5" y="54"/>
                    <a:pt x="40" y="60"/>
                    <a:pt x="45" y="67"/>
                  </a:cubicBezTo>
                  <a:cubicBezTo>
                    <a:pt x="51" y="74"/>
                    <a:pt x="54" y="83"/>
                    <a:pt x="56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4"/>
                    <a:pt x="55" y="94"/>
                  </a:cubicBezTo>
                  <a:moveTo>
                    <a:pt x="35" y="0"/>
                  </a:moveTo>
                  <a:cubicBezTo>
                    <a:pt x="25" y="0"/>
                    <a:pt x="15" y="5"/>
                    <a:pt x="9" y="12"/>
                  </a:cubicBezTo>
                  <a:cubicBezTo>
                    <a:pt x="1" y="22"/>
                    <a:pt x="0" y="36"/>
                    <a:pt x="4" y="48"/>
                  </a:cubicBezTo>
                  <a:cubicBezTo>
                    <a:pt x="8" y="57"/>
                    <a:pt x="15" y="65"/>
                    <a:pt x="23" y="70"/>
                  </a:cubicBezTo>
                  <a:cubicBezTo>
                    <a:pt x="29" y="73"/>
                    <a:pt x="35" y="76"/>
                    <a:pt x="41" y="79"/>
                  </a:cubicBezTo>
                  <a:cubicBezTo>
                    <a:pt x="47" y="83"/>
                    <a:pt x="50" y="88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5" y="101"/>
                    <a:pt x="59" y="108"/>
                    <a:pt x="65" y="108"/>
                  </a:cubicBezTo>
                  <a:cubicBezTo>
                    <a:pt x="66" y="108"/>
                    <a:pt x="67" y="108"/>
                    <a:pt x="68" y="108"/>
                  </a:cubicBezTo>
                  <a:cubicBezTo>
                    <a:pt x="76" y="104"/>
                    <a:pt x="71" y="94"/>
                    <a:pt x="69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5" y="79"/>
                    <a:pt x="62" y="69"/>
                    <a:pt x="64" y="59"/>
                  </a:cubicBezTo>
                  <a:cubicBezTo>
                    <a:pt x="65" y="51"/>
                    <a:pt x="67" y="44"/>
                    <a:pt x="66" y="35"/>
                  </a:cubicBezTo>
                  <a:cubicBezTo>
                    <a:pt x="65" y="22"/>
                    <a:pt x="57" y="6"/>
                    <a:pt x="43" y="1"/>
                  </a:cubicBezTo>
                  <a:cubicBezTo>
                    <a:pt x="40" y="0"/>
                    <a:pt x="37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1358232" y="1328905"/>
              <a:ext cx="631825" cy="933450"/>
            </a:xfrm>
            <a:custGeom>
              <a:avLst/>
              <a:gdLst>
                <a:gd name="T0" fmla="*/ 10 w 149"/>
                <a:gd name="T1" fmla="*/ 204 h 220"/>
                <a:gd name="T2" fmla="*/ 21 w 149"/>
                <a:gd name="T3" fmla="*/ 216 h 220"/>
                <a:gd name="T4" fmla="*/ 34 w 149"/>
                <a:gd name="T5" fmla="*/ 204 h 220"/>
                <a:gd name="T6" fmla="*/ 31 w 149"/>
                <a:gd name="T7" fmla="*/ 209 h 220"/>
                <a:gd name="T8" fmla="*/ 10 w 149"/>
                <a:gd name="T9" fmla="*/ 200 h 220"/>
                <a:gd name="T10" fmla="*/ 12 w 149"/>
                <a:gd name="T11" fmla="*/ 190 h 220"/>
                <a:gd name="T12" fmla="*/ 36 w 149"/>
                <a:gd name="T13" fmla="*/ 201 h 220"/>
                <a:gd name="T14" fmla="*/ 91 w 149"/>
                <a:gd name="T15" fmla="*/ 99 h 220"/>
                <a:gd name="T16" fmla="*/ 91 w 149"/>
                <a:gd name="T17" fmla="*/ 99 h 220"/>
                <a:gd name="T18" fmla="*/ 96 w 149"/>
                <a:gd name="T19" fmla="*/ 83 h 220"/>
                <a:gd name="T20" fmla="*/ 88 w 149"/>
                <a:gd name="T21" fmla="*/ 88 h 220"/>
                <a:gd name="T22" fmla="*/ 64 w 149"/>
                <a:gd name="T23" fmla="*/ 82 h 220"/>
                <a:gd name="T24" fmla="*/ 82 w 149"/>
                <a:gd name="T25" fmla="*/ 90 h 220"/>
                <a:gd name="T26" fmla="*/ 74 w 149"/>
                <a:gd name="T27" fmla="*/ 107 h 220"/>
                <a:gd name="T28" fmla="*/ 24 w 149"/>
                <a:gd name="T29" fmla="*/ 183 h 220"/>
                <a:gd name="T30" fmla="*/ 49 w 149"/>
                <a:gd name="T31" fmla="*/ 79 h 220"/>
                <a:gd name="T32" fmla="*/ 78 w 149"/>
                <a:gd name="T33" fmla="*/ 75 h 220"/>
                <a:gd name="T34" fmla="*/ 83 w 149"/>
                <a:gd name="T35" fmla="*/ 72 h 220"/>
                <a:gd name="T36" fmla="*/ 45 w 149"/>
                <a:gd name="T37" fmla="*/ 73 h 220"/>
                <a:gd name="T38" fmla="*/ 39 w 149"/>
                <a:gd name="T39" fmla="*/ 67 h 220"/>
                <a:gd name="T40" fmla="*/ 60 w 149"/>
                <a:gd name="T41" fmla="*/ 68 h 220"/>
                <a:gd name="T42" fmla="*/ 61 w 149"/>
                <a:gd name="T43" fmla="*/ 61 h 220"/>
                <a:gd name="T44" fmla="*/ 60 w 149"/>
                <a:gd name="T45" fmla="*/ 68 h 220"/>
                <a:gd name="T46" fmla="*/ 22 w 149"/>
                <a:gd name="T47" fmla="*/ 134 h 220"/>
                <a:gd name="T48" fmla="*/ 78 w 149"/>
                <a:gd name="T49" fmla="*/ 4 h 220"/>
                <a:gd name="T50" fmla="*/ 71 w 149"/>
                <a:gd name="T51" fmla="*/ 148 h 220"/>
                <a:gd name="T52" fmla="*/ 41 w 149"/>
                <a:gd name="T53" fmla="*/ 189 h 220"/>
                <a:gd name="T54" fmla="*/ 75 w 149"/>
                <a:gd name="T55" fmla="*/ 113 h 220"/>
                <a:gd name="T56" fmla="*/ 96 w 149"/>
                <a:gd name="T57" fmla="*/ 101 h 220"/>
                <a:gd name="T58" fmla="*/ 86 w 149"/>
                <a:gd name="T59" fmla="*/ 96 h 220"/>
                <a:gd name="T60" fmla="*/ 99 w 149"/>
                <a:gd name="T61" fmla="*/ 88 h 220"/>
                <a:gd name="T62" fmla="*/ 84 w 149"/>
                <a:gd name="T63" fmla="*/ 87 h 220"/>
                <a:gd name="T64" fmla="*/ 86 w 149"/>
                <a:gd name="T65" fmla="*/ 64 h 220"/>
                <a:gd name="T66" fmla="*/ 74 w 149"/>
                <a:gd name="T67" fmla="*/ 79 h 220"/>
                <a:gd name="T68" fmla="*/ 62 w 149"/>
                <a:gd name="T69" fmla="*/ 72 h 220"/>
                <a:gd name="T70" fmla="*/ 60 w 149"/>
                <a:gd name="T71" fmla="*/ 55 h 220"/>
                <a:gd name="T72" fmla="*/ 58 w 149"/>
                <a:gd name="T73" fmla="*/ 72 h 220"/>
                <a:gd name="T74" fmla="*/ 49 w 149"/>
                <a:gd name="T75" fmla="*/ 74 h 220"/>
                <a:gd name="T76" fmla="*/ 34 w 149"/>
                <a:gd name="T77" fmla="*/ 64 h 220"/>
                <a:gd name="T78" fmla="*/ 46 w 149"/>
                <a:gd name="T79" fmla="*/ 80 h 220"/>
                <a:gd name="T80" fmla="*/ 21 w 149"/>
                <a:gd name="T81" fmla="*/ 182 h 220"/>
                <a:gd name="T82" fmla="*/ 15 w 149"/>
                <a:gd name="T83" fmla="*/ 42 h 220"/>
                <a:gd name="T84" fmla="*/ 13 w 149"/>
                <a:gd name="T85" fmla="*/ 179 h 220"/>
                <a:gd name="T86" fmla="*/ 15 w 149"/>
                <a:gd name="T87" fmla="*/ 219 h 220"/>
                <a:gd name="T88" fmla="*/ 44 w 149"/>
                <a:gd name="T89" fmla="*/ 192 h 220"/>
                <a:gd name="T90" fmla="*/ 136 w 149"/>
                <a:gd name="T91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20">
                  <a:moveTo>
                    <a:pt x="21" y="216"/>
                  </a:moveTo>
                  <a:cubicBezTo>
                    <a:pt x="20" y="216"/>
                    <a:pt x="19" y="216"/>
                    <a:pt x="18" y="216"/>
                  </a:cubicBezTo>
                  <a:cubicBezTo>
                    <a:pt x="12" y="214"/>
                    <a:pt x="10" y="210"/>
                    <a:pt x="10" y="204"/>
                  </a:cubicBezTo>
                  <a:cubicBezTo>
                    <a:pt x="16" y="208"/>
                    <a:pt x="23" y="208"/>
                    <a:pt x="29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7" y="215"/>
                    <a:pt x="24" y="216"/>
                    <a:pt x="21" y="216"/>
                  </a:cubicBezTo>
                  <a:moveTo>
                    <a:pt x="10" y="200"/>
                  </a:moveTo>
                  <a:cubicBezTo>
                    <a:pt x="10" y="198"/>
                    <a:pt x="11" y="196"/>
                    <a:pt x="11" y="194"/>
                  </a:cubicBezTo>
                  <a:cubicBezTo>
                    <a:pt x="19" y="197"/>
                    <a:pt x="26" y="201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4" y="206"/>
                    <a:pt x="33" y="208"/>
                    <a:pt x="31" y="210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25" y="204"/>
                    <a:pt x="17" y="205"/>
                    <a:pt x="11" y="201"/>
                  </a:cubicBezTo>
                  <a:cubicBezTo>
                    <a:pt x="11" y="200"/>
                    <a:pt x="10" y="200"/>
                    <a:pt x="10" y="200"/>
                  </a:cubicBezTo>
                  <a:cubicBezTo>
                    <a:pt x="10" y="200"/>
                    <a:pt x="10" y="200"/>
                    <a:pt x="10" y="200"/>
                  </a:cubicBezTo>
                  <a:moveTo>
                    <a:pt x="36" y="201"/>
                  </a:moveTo>
                  <a:cubicBezTo>
                    <a:pt x="36" y="201"/>
                    <a:pt x="36" y="200"/>
                    <a:pt x="35" y="200"/>
                  </a:cubicBezTo>
                  <a:cubicBezTo>
                    <a:pt x="27" y="197"/>
                    <a:pt x="20" y="193"/>
                    <a:pt x="12" y="190"/>
                  </a:cubicBezTo>
                  <a:cubicBezTo>
                    <a:pt x="13" y="187"/>
                    <a:pt x="14" y="185"/>
                    <a:pt x="15" y="183"/>
                  </a:cubicBezTo>
                  <a:cubicBezTo>
                    <a:pt x="23" y="187"/>
                    <a:pt x="31" y="189"/>
                    <a:pt x="39" y="193"/>
                  </a:cubicBezTo>
                  <a:cubicBezTo>
                    <a:pt x="39" y="195"/>
                    <a:pt x="37" y="198"/>
                    <a:pt x="36" y="201"/>
                  </a:cubicBezTo>
                  <a:moveTo>
                    <a:pt x="91" y="99"/>
                  </a:moveTo>
                  <a:cubicBezTo>
                    <a:pt x="91" y="99"/>
                    <a:pt x="91" y="99"/>
                    <a:pt x="90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8"/>
                    <a:pt x="92" y="98"/>
                  </a:cubicBezTo>
                  <a:cubicBezTo>
                    <a:pt x="92" y="98"/>
                    <a:pt x="93" y="98"/>
                    <a:pt x="92" y="99"/>
                  </a:cubicBezTo>
                  <a:cubicBezTo>
                    <a:pt x="92" y="99"/>
                    <a:pt x="92" y="99"/>
                    <a:pt x="91" y="99"/>
                  </a:cubicBezTo>
                  <a:moveTo>
                    <a:pt x="88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90" y="86"/>
                    <a:pt x="93" y="84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9" y="83"/>
                    <a:pt x="96" y="85"/>
                    <a:pt x="96" y="86"/>
                  </a:cubicBezTo>
                  <a:cubicBezTo>
                    <a:pt x="94" y="88"/>
                    <a:pt x="91" y="88"/>
                    <a:pt x="88" y="88"/>
                  </a:cubicBezTo>
                  <a:moveTo>
                    <a:pt x="51" y="79"/>
                  </a:moveTo>
                  <a:cubicBezTo>
                    <a:pt x="54" y="79"/>
                    <a:pt x="57" y="77"/>
                    <a:pt x="59" y="75"/>
                  </a:cubicBezTo>
                  <a:cubicBezTo>
                    <a:pt x="61" y="78"/>
                    <a:pt x="62" y="80"/>
                    <a:pt x="64" y="82"/>
                  </a:cubicBezTo>
                  <a:cubicBezTo>
                    <a:pt x="66" y="83"/>
                    <a:pt x="68" y="83"/>
                    <a:pt x="70" y="83"/>
                  </a:cubicBezTo>
                  <a:cubicBezTo>
                    <a:pt x="72" y="83"/>
                    <a:pt x="73" y="83"/>
                    <a:pt x="75" y="83"/>
                  </a:cubicBezTo>
                  <a:cubicBezTo>
                    <a:pt x="76" y="86"/>
                    <a:pt x="78" y="89"/>
                    <a:pt x="82" y="90"/>
                  </a:cubicBezTo>
                  <a:cubicBezTo>
                    <a:pt x="82" y="91"/>
                    <a:pt x="81" y="92"/>
                    <a:pt x="81" y="93"/>
                  </a:cubicBezTo>
                  <a:cubicBezTo>
                    <a:pt x="81" y="94"/>
                    <a:pt x="81" y="96"/>
                    <a:pt x="82" y="98"/>
                  </a:cubicBezTo>
                  <a:cubicBezTo>
                    <a:pt x="79" y="100"/>
                    <a:pt x="76" y="103"/>
                    <a:pt x="74" y="107"/>
                  </a:cubicBezTo>
                  <a:cubicBezTo>
                    <a:pt x="69" y="115"/>
                    <a:pt x="64" y="123"/>
                    <a:pt x="61" y="132"/>
                  </a:cubicBezTo>
                  <a:cubicBezTo>
                    <a:pt x="53" y="150"/>
                    <a:pt x="43" y="168"/>
                    <a:pt x="35" y="187"/>
                  </a:cubicBezTo>
                  <a:cubicBezTo>
                    <a:pt x="31" y="186"/>
                    <a:pt x="28" y="184"/>
                    <a:pt x="24" y="183"/>
                  </a:cubicBezTo>
                  <a:cubicBezTo>
                    <a:pt x="34" y="168"/>
                    <a:pt x="41" y="152"/>
                    <a:pt x="45" y="135"/>
                  </a:cubicBezTo>
                  <a:cubicBezTo>
                    <a:pt x="49" y="118"/>
                    <a:pt x="52" y="100"/>
                    <a:pt x="50" y="83"/>
                  </a:cubicBezTo>
                  <a:cubicBezTo>
                    <a:pt x="50" y="82"/>
                    <a:pt x="50" y="80"/>
                    <a:pt x="49" y="79"/>
                  </a:cubicBezTo>
                  <a:cubicBezTo>
                    <a:pt x="50" y="79"/>
                    <a:pt x="50" y="79"/>
                    <a:pt x="51" y="79"/>
                  </a:cubicBezTo>
                  <a:moveTo>
                    <a:pt x="78" y="76"/>
                  </a:moveTo>
                  <a:cubicBezTo>
                    <a:pt x="78" y="76"/>
                    <a:pt x="78" y="75"/>
                    <a:pt x="78" y="75"/>
                  </a:cubicBezTo>
                  <a:cubicBezTo>
                    <a:pt x="79" y="73"/>
                    <a:pt x="80" y="71"/>
                    <a:pt x="82" y="69"/>
                  </a:cubicBezTo>
                  <a:cubicBezTo>
                    <a:pt x="82" y="68"/>
                    <a:pt x="83" y="68"/>
                    <a:pt x="83" y="68"/>
                  </a:cubicBezTo>
                  <a:cubicBezTo>
                    <a:pt x="84" y="68"/>
                    <a:pt x="84" y="71"/>
                    <a:pt x="83" y="72"/>
                  </a:cubicBezTo>
                  <a:cubicBezTo>
                    <a:pt x="82" y="73"/>
                    <a:pt x="81" y="74"/>
                    <a:pt x="79" y="75"/>
                  </a:cubicBezTo>
                  <a:cubicBezTo>
                    <a:pt x="79" y="76"/>
                    <a:pt x="78" y="76"/>
                    <a:pt x="78" y="76"/>
                  </a:cubicBezTo>
                  <a:moveTo>
                    <a:pt x="45" y="73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1" y="69"/>
                    <a:pt x="40" y="68"/>
                  </a:cubicBezTo>
                  <a:cubicBezTo>
                    <a:pt x="40" y="68"/>
                    <a:pt x="39" y="67"/>
                    <a:pt x="39" y="67"/>
                  </a:cubicBezTo>
                  <a:cubicBezTo>
                    <a:pt x="38" y="65"/>
                    <a:pt x="38" y="64"/>
                    <a:pt x="40" y="62"/>
                  </a:cubicBezTo>
                  <a:cubicBezTo>
                    <a:pt x="43" y="64"/>
                    <a:pt x="44" y="68"/>
                    <a:pt x="45" y="73"/>
                  </a:cubicBezTo>
                  <a:moveTo>
                    <a:pt x="60" y="68"/>
                  </a:moveTo>
                  <a:cubicBezTo>
                    <a:pt x="60" y="67"/>
                    <a:pt x="59" y="66"/>
                    <a:pt x="59" y="65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58" y="62"/>
                    <a:pt x="59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1" y="64"/>
                    <a:pt x="61" y="65"/>
                  </a:cubicBezTo>
                  <a:cubicBezTo>
                    <a:pt x="61" y="66"/>
                    <a:pt x="61" y="67"/>
                    <a:pt x="60" y="68"/>
                  </a:cubicBezTo>
                  <a:moveTo>
                    <a:pt x="21" y="182"/>
                  </a:moveTo>
                  <a:cubicBezTo>
                    <a:pt x="19" y="181"/>
                    <a:pt x="18" y="181"/>
                    <a:pt x="17" y="180"/>
                  </a:cubicBezTo>
                  <a:cubicBezTo>
                    <a:pt x="23" y="165"/>
                    <a:pt x="26" y="150"/>
                    <a:pt x="22" y="134"/>
                  </a:cubicBezTo>
                  <a:cubicBezTo>
                    <a:pt x="18" y="117"/>
                    <a:pt x="10" y="100"/>
                    <a:pt x="9" y="82"/>
                  </a:cubicBezTo>
                  <a:cubicBezTo>
                    <a:pt x="8" y="54"/>
                    <a:pt x="24" y="25"/>
                    <a:pt x="48" y="11"/>
                  </a:cubicBezTo>
                  <a:cubicBezTo>
                    <a:pt x="58" y="6"/>
                    <a:pt x="68" y="4"/>
                    <a:pt x="78" y="4"/>
                  </a:cubicBezTo>
                  <a:cubicBezTo>
                    <a:pt x="96" y="4"/>
                    <a:pt x="115" y="12"/>
                    <a:pt x="127" y="27"/>
                  </a:cubicBezTo>
                  <a:cubicBezTo>
                    <a:pt x="149" y="53"/>
                    <a:pt x="133" y="94"/>
                    <a:pt x="113" y="117"/>
                  </a:cubicBezTo>
                  <a:cubicBezTo>
                    <a:pt x="101" y="130"/>
                    <a:pt x="84" y="137"/>
                    <a:pt x="71" y="148"/>
                  </a:cubicBezTo>
                  <a:cubicBezTo>
                    <a:pt x="58" y="158"/>
                    <a:pt x="50" y="173"/>
                    <a:pt x="42" y="187"/>
                  </a:cubicBezTo>
                  <a:cubicBezTo>
                    <a:pt x="42" y="188"/>
                    <a:pt x="41" y="188"/>
                    <a:pt x="41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39" y="188"/>
                    <a:pt x="39" y="188"/>
                  </a:cubicBezTo>
                  <a:cubicBezTo>
                    <a:pt x="46" y="171"/>
                    <a:pt x="54" y="154"/>
                    <a:pt x="62" y="138"/>
                  </a:cubicBezTo>
                  <a:cubicBezTo>
                    <a:pt x="66" y="129"/>
                    <a:pt x="70" y="121"/>
                    <a:pt x="75" y="113"/>
                  </a:cubicBezTo>
                  <a:cubicBezTo>
                    <a:pt x="78" y="108"/>
                    <a:pt x="81" y="103"/>
                    <a:pt x="85" y="101"/>
                  </a:cubicBezTo>
                  <a:cubicBezTo>
                    <a:pt x="87" y="102"/>
                    <a:pt x="90" y="103"/>
                    <a:pt x="92" y="103"/>
                  </a:cubicBezTo>
                  <a:cubicBezTo>
                    <a:pt x="93" y="103"/>
                    <a:pt x="95" y="102"/>
                    <a:pt x="96" y="101"/>
                  </a:cubicBezTo>
                  <a:cubicBezTo>
                    <a:pt x="97" y="99"/>
                    <a:pt x="98" y="96"/>
                    <a:pt x="95" y="95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0" y="94"/>
                    <a:pt x="88" y="95"/>
                    <a:pt x="86" y="96"/>
                  </a:cubicBezTo>
                  <a:cubicBezTo>
                    <a:pt x="85" y="95"/>
                    <a:pt x="85" y="93"/>
                    <a:pt x="85" y="92"/>
                  </a:cubicBezTo>
                  <a:cubicBezTo>
                    <a:pt x="86" y="92"/>
                    <a:pt x="87" y="92"/>
                    <a:pt x="88" y="92"/>
                  </a:cubicBezTo>
                  <a:cubicBezTo>
                    <a:pt x="92" y="92"/>
                    <a:pt x="96" y="90"/>
                    <a:pt x="99" y="88"/>
                  </a:cubicBezTo>
                  <a:cubicBezTo>
                    <a:pt x="101" y="86"/>
                    <a:pt x="104" y="82"/>
                    <a:pt x="102" y="80"/>
                  </a:cubicBezTo>
                  <a:cubicBezTo>
                    <a:pt x="100" y="79"/>
                    <a:pt x="99" y="78"/>
                    <a:pt x="98" y="78"/>
                  </a:cubicBezTo>
                  <a:cubicBezTo>
                    <a:pt x="93" y="78"/>
                    <a:pt x="87" y="83"/>
                    <a:pt x="84" y="87"/>
                  </a:cubicBezTo>
                  <a:cubicBezTo>
                    <a:pt x="81" y="86"/>
                    <a:pt x="79" y="84"/>
                    <a:pt x="78" y="81"/>
                  </a:cubicBezTo>
                  <a:cubicBezTo>
                    <a:pt x="82" y="79"/>
                    <a:pt x="86" y="75"/>
                    <a:pt x="88" y="71"/>
                  </a:cubicBezTo>
                  <a:cubicBezTo>
                    <a:pt x="88" y="69"/>
                    <a:pt x="89" y="65"/>
                    <a:pt x="86" y="64"/>
                  </a:cubicBezTo>
                  <a:cubicBezTo>
                    <a:pt x="85" y="64"/>
                    <a:pt x="84" y="64"/>
                    <a:pt x="84" y="64"/>
                  </a:cubicBezTo>
                  <a:cubicBezTo>
                    <a:pt x="82" y="64"/>
                    <a:pt x="80" y="66"/>
                    <a:pt x="78" y="68"/>
                  </a:cubicBezTo>
                  <a:cubicBezTo>
                    <a:pt x="75" y="71"/>
                    <a:pt x="74" y="75"/>
                    <a:pt x="74" y="79"/>
                  </a:cubicBezTo>
                  <a:cubicBezTo>
                    <a:pt x="74" y="79"/>
                    <a:pt x="73" y="79"/>
                    <a:pt x="73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67" y="80"/>
                    <a:pt x="64" y="76"/>
                    <a:pt x="62" y="72"/>
                  </a:cubicBezTo>
                  <a:cubicBezTo>
                    <a:pt x="63" y="71"/>
                    <a:pt x="64" y="69"/>
                    <a:pt x="64" y="67"/>
                  </a:cubicBezTo>
                  <a:cubicBezTo>
                    <a:pt x="65" y="64"/>
                    <a:pt x="66" y="60"/>
                    <a:pt x="64" y="57"/>
                  </a:cubicBezTo>
                  <a:cubicBezTo>
                    <a:pt x="63" y="56"/>
                    <a:pt x="62" y="55"/>
                    <a:pt x="60" y="55"/>
                  </a:cubicBezTo>
                  <a:cubicBezTo>
                    <a:pt x="59" y="55"/>
                    <a:pt x="57" y="56"/>
                    <a:pt x="56" y="57"/>
                  </a:cubicBezTo>
                  <a:cubicBezTo>
                    <a:pt x="54" y="61"/>
                    <a:pt x="55" y="65"/>
                    <a:pt x="56" y="68"/>
                  </a:cubicBezTo>
                  <a:cubicBezTo>
                    <a:pt x="56" y="69"/>
                    <a:pt x="57" y="71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4"/>
                    <a:pt x="53" y="75"/>
                    <a:pt x="51" y="75"/>
                  </a:cubicBezTo>
                  <a:cubicBezTo>
                    <a:pt x="51" y="75"/>
                    <a:pt x="50" y="75"/>
                    <a:pt x="49" y="74"/>
                  </a:cubicBezTo>
                  <a:cubicBezTo>
                    <a:pt x="48" y="67"/>
                    <a:pt x="46" y="59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36" y="58"/>
                    <a:pt x="34" y="61"/>
                    <a:pt x="34" y="64"/>
                  </a:cubicBezTo>
                  <a:cubicBezTo>
                    <a:pt x="34" y="69"/>
                    <a:pt x="39" y="73"/>
                    <a:pt x="43" y="76"/>
                  </a:cubicBezTo>
                  <a:cubicBezTo>
                    <a:pt x="43" y="76"/>
                    <a:pt x="44" y="77"/>
                    <a:pt x="45" y="77"/>
                  </a:cubicBezTo>
                  <a:cubicBezTo>
                    <a:pt x="46" y="78"/>
                    <a:pt x="46" y="79"/>
                    <a:pt x="46" y="80"/>
                  </a:cubicBezTo>
                  <a:cubicBezTo>
                    <a:pt x="48" y="96"/>
                    <a:pt x="46" y="112"/>
                    <a:pt x="43" y="128"/>
                  </a:cubicBezTo>
                  <a:cubicBezTo>
                    <a:pt x="39" y="147"/>
                    <a:pt x="32" y="165"/>
                    <a:pt x="21" y="181"/>
                  </a:cubicBezTo>
                  <a:cubicBezTo>
                    <a:pt x="21" y="182"/>
                    <a:pt x="21" y="182"/>
                    <a:pt x="21" y="182"/>
                  </a:cubicBezTo>
                  <a:moveTo>
                    <a:pt x="77" y="0"/>
                  </a:moveTo>
                  <a:cubicBezTo>
                    <a:pt x="76" y="0"/>
                    <a:pt x="75" y="0"/>
                    <a:pt x="74" y="0"/>
                  </a:cubicBezTo>
                  <a:cubicBezTo>
                    <a:pt x="48" y="1"/>
                    <a:pt x="26" y="19"/>
                    <a:pt x="15" y="42"/>
                  </a:cubicBezTo>
                  <a:cubicBezTo>
                    <a:pt x="5" y="60"/>
                    <a:pt x="3" y="81"/>
                    <a:pt x="8" y="101"/>
                  </a:cubicBezTo>
                  <a:cubicBezTo>
                    <a:pt x="12" y="113"/>
                    <a:pt x="17" y="126"/>
                    <a:pt x="19" y="139"/>
                  </a:cubicBezTo>
                  <a:cubicBezTo>
                    <a:pt x="22" y="153"/>
                    <a:pt x="19" y="166"/>
                    <a:pt x="1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9"/>
                    <a:pt x="12" y="179"/>
                    <a:pt x="12" y="180"/>
                  </a:cubicBezTo>
                  <a:cubicBezTo>
                    <a:pt x="7" y="192"/>
                    <a:pt x="0" y="212"/>
                    <a:pt x="15" y="219"/>
                  </a:cubicBezTo>
                  <a:cubicBezTo>
                    <a:pt x="17" y="220"/>
                    <a:pt x="19" y="220"/>
                    <a:pt x="21" y="220"/>
                  </a:cubicBezTo>
                  <a:cubicBezTo>
                    <a:pt x="33" y="220"/>
                    <a:pt x="39" y="203"/>
                    <a:pt x="43" y="193"/>
                  </a:cubicBezTo>
                  <a:cubicBezTo>
                    <a:pt x="44" y="193"/>
                    <a:pt x="44" y="192"/>
                    <a:pt x="44" y="192"/>
                  </a:cubicBezTo>
                  <a:cubicBezTo>
                    <a:pt x="54" y="174"/>
                    <a:pt x="63" y="157"/>
                    <a:pt x="80" y="146"/>
                  </a:cubicBezTo>
                  <a:cubicBezTo>
                    <a:pt x="94" y="136"/>
                    <a:pt x="108" y="129"/>
                    <a:pt x="119" y="116"/>
                  </a:cubicBezTo>
                  <a:cubicBezTo>
                    <a:pt x="137" y="95"/>
                    <a:pt x="149" y="61"/>
                    <a:pt x="136" y="34"/>
                  </a:cubicBezTo>
                  <a:cubicBezTo>
                    <a:pt x="126" y="12"/>
                    <a:pt x="100" y="0"/>
                    <a:pt x="77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5268" y="3054277"/>
              <a:ext cx="984250" cy="1238250"/>
              <a:chOff x="312737" y="5584826"/>
              <a:chExt cx="984250" cy="1238250"/>
            </a:xfrm>
            <a:solidFill>
              <a:schemeClr val="bg1">
                <a:alpha val="20000"/>
              </a:schemeClr>
            </a:solidFill>
          </p:grpSpPr>
          <p:sp>
            <p:nvSpPr>
              <p:cNvPr id="90" name="Freeform 22"/>
              <p:cNvSpPr>
                <a:spLocks noEditPoints="1"/>
              </p:cNvSpPr>
              <p:nvPr/>
            </p:nvSpPr>
            <p:spPr bwMode="auto">
              <a:xfrm>
                <a:off x="312737" y="5584826"/>
                <a:ext cx="984250" cy="1238250"/>
              </a:xfrm>
              <a:custGeom>
                <a:avLst/>
                <a:gdLst>
                  <a:gd name="T0" fmla="*/ 11 w 232"/>
                  <a:gd name="T1" fmla="*/ 270 h 292"/>
                  <a:gd name="T2" fmla="*/ 11 w 232"/>
                  <a:gd name="T3" fmla="*/ 252 h 292"/>
                  <a:gd name="T4" fmla="*/ 8 w 232"/>
                  <a:gd name="T5" fmla="*/ 238 h 292"/>
                  <a:gd name="T6" fmla="*/ 8 w 232"/>
                  <a:gd name="T7" fmla="*/ 221 h 292"/>
                  <a:gd name="T8" fmla="*/ 10 w 232"/>
                  <a:gd name="T9" fmla="*/ 208 h 292"/>
                  <a:gd name="T10" fmla="*/ 9 w 232"/>
                  <a:gd name="T11" fmla="*/ 207 h 292"/>
                  <a:gd name="T12" fmla="*/ 9 w 232"/>
                  <a:gd name="T13" fmla="*/ 191 h 292"/>
                  <a:gd name="T14" fmla="*/ 9 w 232"/>
                  <a:gd name="T15" fmla="*/ 177 h 292"/>
                  <a:gd name="T16" fmla="*/ 10 w 232"/>
                  <a:gd name="T17" fmla="*/ 164 h 292"/>
                  <a:gd name="T18" fmla="*/ 9 w 232"/>
                  <a:gd name="T19" fmla="*/ 153 h 292"/>
                  <a:gd name="T20" fmla="*/ 10 w 232"/>
                  <a:gd name="T21" fmla="*/ 138 h 292"/>
                  <a:gd name="T22" fmla="*/ 8 w 232"/>
                  <a:gd name="T23" fmla="*/ 126 h 292"/>
                  <a:gd name="T24" fmla="*/ 11 w 232"/>
                  <a:gd name="T25" fmla="*/ 113 h 292"/>
                  <a:gd name="T26" fmla="*/ 11 w 232"/>
                  <a:gd name="T27" fmla="*/ 110 h 292"/>
                  <a:gd name="T28" fmla="*/ 11 w 232"/>
                  <a:gd name="T29" fmla="*/ 100 h 292"/>
                  <a:gd name="T30" fmla="*/ 8 w 232"/>
                  <a:gd name="T31" fmla="*/ 73 h 292"/>
                  <a:gd name="T32" fmla="*/ 11 w 232"/>
                  <a:gd name="T33" fmla="*/ 55 h 292"/>
                  <a:gd name="T34" fmla="*/ 11 w 232"/>
                  <a:gd name="T35" fmla="*/ 40 h 292"/>
                  <a:gd name="T36" fmla="*/ 9 w 232"/>
                  <a:gd name="T37" fmla="*/ 21 h 292"/>
                  <a:gd name="T38" fmla="*/ 80 w 232"/>
                  <a:gd name="T39" fmla="*/ 4 h 292"/>
                  <a:gd name="T40" fmla="*/ 227 w 232"/>
                  <a:gd name="T41" fmla="*/ 265 h 292"/>
                  <a:gd name="T42" fmla="*/ 31 w 232"/>
                  <a:gd name="T43" fmla="*/ 288 h 292"/>
                  <a:gd name="T44" fmla="*/ 18 w 232"/>
                  <a:gd name="T45" fmla="*/ 269 h 292"/>
                  <a:gd name="T46" fmla="*/ 19 w 232"/>
                  <a:gd name="T47" fmla="*/ 254 h 292"/>
                  <a:gd name="T48" fmla="*/ 19 w 232"/>
                  <a:gd name="T49" fmla="*/ 239 h 292"/>
                  <a:gd name="T50" fmla="*/ 19 w 232"/>
                  <a:gd name="T51" fmla="*/ 222 h 292"/>
                  <a:gd name="T52" fmla="*/ 19 w 232"/>
                  <a:gd name="T53" fmla="*/ 208 h 292"/>
                  <a:gd name="T54" fmla="*/ 19 w 232"/>
                  <a:gd name="T55" fmla="*/ 194 h 292"/>
                  <a:gd name="T56" fmla="*/ 18 w 232"/>
                  <a:gd name="T57" fmla="*/ 180 h 292"/>
                  <a:gd name="T58" fmla="*/ 19 w 232"/>
                  <a:gd name="T59" fmla="*/ 167 h 292"/>
                  <a:gd name="T60" fmla="*/ 18 w 232"/>
                  <a:gd name="T61" fmla="*/ 154 h 292"/>
                  <a:gd name="T62" fmla="*/ 19 w 232"/>
                  <a:gd name="T63" fmla="*/ 139 h 292"/>
                  <a:gd name="T64" fmla="*/ 18 w 232"/>
                  <a:gd name="T65" fmla="*/ 126 h 292"/>
                  <a:gd name="T66" fmla="*/ 17 w 232"/>
                  <a:gd name="T67" fmla="*/ 113 h 292"/>
                  <a:gd name="T68" fmla="*/ 18 w 232"/>
                  <a:gd name="T69" fmla="*/ 97 h 292"/>
                  <a:gd name="T70" fmla="*/ 18 w 232"/>
                  <a:gd name="T71" fmla="*/ 85 h 292"/>
                  <a:gd name="T72" fmla="*/ 18 w 232"/>
                  <a:gd name="T73" fmla="*/ 71 h 292"/>
                  <a:gd name="T74" fmla="*/ 19 w 232"/>
                  <a:gd name="T75" fmla="*/ 52 h 292"/>
                  <a:gd name="T76" fmla="*/ 19 w 232"/>
                  <a:gd name="T77" fmla="*/ 33 h 292"/>
                  <a:gd name="T78" fmla="*/ 19 w 232"/>
                  <a:gd name="T79" fmla="*/ 18 h 292"/>
                  <a:gd name="T80" fmla="*/ 29 w 232"/>
                  <a:gd name="T81" fmla="*/ 4 h 292"/>
                  <a:gd name="T82" fmla="*/ 34 w 232"/>
                  <a:gd name="T83" fmla="*/ 0 h 292"/>
                  <a:gd name="T84" fmla="*/ 11 w 232"/>
                  <a:gd name="T85" fmla="*/ 27 h 292"/>
                  <a:gd name="T86" fmla="*/ 11 w 232"/>
                  <a:gd name="T87" fmla="*/ 46 h 292"/>
                  <a:gd name="T88" fmla="*/ 4 w 232"/>
                  <a:gd name="T89" fmla="*/ 75 h 292"/>
                  <a:gd name="T90" fmla="*/ 11 w 232"/>
                  <a:gd name="T91" fmla="*/ 92 h 292"/>
                  <a:gd name="T92" fmla="*/ 4 w 232"/>
                  <a:gd name="T93" fmla="*/ 108 h 292"/>
                  <a:gd name="T94" fmla="*/ 4 w 232"/>
                  <a:gd name="T95" fmla="*/ 125 h 292"/>
                  <a:gd name="T96" fmla="*/ 11 w 232"/>
                  <a:gd name="T97" fmla="*/ 148 h 292"/>
                  <a:gd name="T98" fmla="*/ 10 w 232"/>
                  <a:gd name="T99" fmla="*/ 160 h 292"/>
                  <a:gd name="T100" fmla="*/ 5 w 232"/>
                  <a:gd name="T101" fmla="*/ 175 h 292"/>
                  <a:gd name="T102" fmla="*/ 11 w 232"/>
                  <a:gd name="T103" fmla="*/ 198 h 292"/>
                  <a:gd name="T104" fmla="*/ 11 w 232"/>
                  <a:gd name="T105" fmla="*/ 216 h 292"/>
                  <a:gd name="T106" fmla="*/ 5 w 232"/>
                  <a:gd name="T107" fmla="*/ 236 h 292"/>
                  <a:gd name="T108" fmla="*/ 11 w 232"/>
                  <a:gd name="T109" fmla="*/ 263 h 292"/>
                  <a:gd name="T110" fmla="*/ 31 w 232"/>
                  <a:gd name="T111" fmla="*/ 292 h 292"/>
                  <a:gd name="T112" fmla="*/ 231 w 232"/>
                  <a:gd name="T113" fmla="*/ 27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92">
                    <a:moveTo>
                      <a:pt x="11" y="270"/>
                    </a:moveTo>
                    <a:cubicBezTo>
                      <a:pt x="10" y="269"/>
                      <a:pt x="10" y="269"/>
                      <a:pt x="10" y="269"/>
                    </a:cubicBezTo>
                    <a:cubicBezTo>
                      <a:pt x="9" y="268"/>
                      <a:pt x="9" y="268"/>
                      <a:pt x="10" y="267"/>
                    </a:cubicBezTo>
                    <a:cubicBezTo>
                      <a:pt x="11" y="267"/>
                      <a:pt x="11" y="267"/>
                      <a:pt x="11" y="267"/>
                    </a:cubicBezTo>
                    <a:cubicBezTo>
                      <a:pt x="11" y="268"/>
                      <a:pt x="11" y="269"/>
                      <a:pt x="11" y="270"/>
                    </a:cubicBezTo>
                    <a:moveTo>
                      <a:pt x="11" y="255"/>
                    </a:move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0" y="253"/>
                      <a:pt x="10" y="253"/>
                    </a:cubicBezTo>
                    <a:cubicBezTo>
                      <a:pt x="10" y="253"/>
                      <a:pt x="11" y="252"/>
                      <a:pt x="11" y="252"/>
                    </a:cubicBezTo>
                    <a:cubicBezTo>
                      <a:pt x="11" y="253"/>
                      <a:pt x="11" y="254"/>
                      <a:pt x="11" y="255"/>
                    </a:cubicBezTo>
                    <a:moveTo>
                      <a:pt x="11" y="240"/>
                    </a:moveTo>
                    <a:cubicBezTo>
                      <a:pt x="11" y="240"/>
                      <a:pt x="10" y="239"/>
                      <a:pt x="10" y="239"/>
                    </a:cubicBezTo>
                    <a:cubicBezTo>
                      <a:pt x="9" y="239"/>
                      <a:pt x="9" y="239"/>
                      <a:pt x="8" y="238"/>
                    </a:cubicBezTo>
                    <a:cubicBezTo>
                      <a:pt x="8" y="238"/>
                      <a:pt x="8" y="238"/>
                      <a:pt x="8" y="238"/>
                    </a:cubicBezTo>
                    <a:cubicBezTo>
                      <a:pt x="9" y="237"/>
                      <a:pt x="9" y="237"/>
                      <a:pt x="9" y="237"/>
                    </a:cubicBezTo>
                    <a:cubicBezTo>
                      <a:pt x="10" y="237"/>
                      <a:pt x="10" y="237"/>
                      <a:pt x="11" y="237"/>
                    </a:cubicBezTo>
                    <a:cubicBezTo>
                      <a:pt x="11" y="238"/>
                      <a:pt x="11" y="239"/>
                      <a:pt x="11" y="240"/>
                    </a:cubicBezTo>
                    <a:moveTo>
                      <a:pt x="11" y="224"/>
                    </a:moveTo>
                    <a:cubicBezTo>
                      <a:pt x="9" y="224"/>
                      <a:pt x="7" y="223"/>
                      <a:pt x="8" y="221"/>
                    </a:cubicBezTo>
                    <a:cubicBezTo>
                      <a:pt x="9" y="220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1" y="221"/>
                      <a:pt x="11" y="223"/>
                      <a:pt x="11" y="224"/>
                    </a:cubicBezTo>
                    <a:moveTo>
                      <a:pt x="11" y="209"/>
                    </a:moveTo>
                    <a:cubicBezTo>
                      <a:pt x="11" y="209"/>
                      <a:pt x="10" y="208"/>
                      <a:pt x="10" y="2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9" y="206"/>
                      <a:pt x="10" y="206"/>
                    </a:cubicBezTo>
                    <a:cubicBezTo>
                      <a:pt x="10" y="206"/>
                      <a:pt x="11" y="206"/>
                      <a:pt x="11" y="206"/>
                    </a:cubicBezTo>
                    <a:cubicBezTo>
                      <a:pt x="11" y="207"/>
                      <a:pt x="11" y="208"/>
                      <a:pt x="11" y="209"/>
                    </a:cubicBezTo>
                    <a:moveTo>
                      <a:pt x="11" y="194"/>
                    </a:moveTo>
                    <a:cubicBezTo>
                      <a:pt x="9" y="193"/>
                      <a:pt x="6" y="192"/>
                      <a:pt x="9" y="191"/>
                    </a:cubicBezTo>
                    <a:cubicBezTo>
                      <a:pt x="10" y="191"/>
                      <a:pt x="10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92"/>
                      <a:pt x="11" y="193"/>
                      <a:pt x="11" y="194"/>
                    </a:cubicBezTo>
                    <a:moveTo>
                      <a:pt x="11" y="180"/>
                    </a:moveTo>
                    <a:cubicBezTo>
                      <a:pt x="9" y="179"/>
                      <a:pt x="7" y="178"/>
                      <a:pt x="9" y="177"/>
                    </a:cubicBezTo>
                    <a:cubicBezTo>
                      <a:pt x="9" y="177"/>
                      <a:pt x="10" y="177"/>
                      <a:pt x="10" y="177"/>
                    </a:cubicBezTo>
                    <a:cubicBezTo>
                      <a:pt x="10" y="177"/>
                      <a:pt x="11" y="177"/>
                      <a:pt x="11" y="177"/>
                    </a:cubicBezTo>
                    <a:cubicBezTo>
                      <a:pt x="11" y="178"/>
                      <a:pt x="11" y="179"/>
                      <a:pt x="11" y="180"/>
                    </a:cubicBezTo>
                    <a:moveTo>
                      <a:pt x="11" y="167"/>
                    </a:moveTo>
                    <a:cubicBezTo>
                      <a:pt x="10" y="166"/>
                      <a:pt x="8" y="165"/>
                      <a:pt x="10" y="164"/>
                    </a:cubicBezTo>
                    <a:cubicBezTo>
                      <a:pt x="10" y="164"/>
                      <a:pt x="10" y="164"/>
                      <a:pt x="11" y="164"/>
                    </a:cubicBezTo>
                    <a:cubicBezTo>
                      <a:pt x="11" y="164"/>
                      <a:pt x="11" y="164"/>
                      <a:pt x="11" y="164"/>
                    </a:cubicBezTo>
                    <a:cubicBezTo>
                      <a:pt x="11" y="165"/>
                      <a:pt x="11" y="166"/>
                      <a:pt x="11" y="167"/>
                    </a:cubicBezTo>
                    <a:moveTo>
                      <a:pt x="11" y="155"/>
                    </a:moveTo>
                    <a:cubicBezTo>
                      <a:pt x="10" y="154"/>
                      <a:pt x="9" y="153"/>
                      <a:pt x="9" y="153"/>
                    </a:cubicBezTo>
                    <a:cubicBezTo>
                      <a:pt x="9" y="152"/>
                      <a:pt x="10" y="152"/>
                      <a:pt x="11" y="152"/>
                    </a:cubicBezTo>
                    <a:cubicBezTo>
                      <a:pt x="11" y="153"/>
                      <a:pt x="11" y="154"/>
                      <a:pt x="11" y="155"/>
                    </a:cubicBezTo>
                    <a:moveTo>
                      <a:pt x="11" y="140"/>
                    </a:moveTo>
                    <a:cubicBezTo>
                      <a:pt x="11" y="140"/>
                      <a:pt x="10" y="140"/>
                      <a:pt x="9" y="140"/>
                    </a:cubicBezTo>
                    <a:cubicBezTo>
                      <a:pt x="8" y="139"/>
                      <a:pt x="8" y="139"/>
                      <a:pt x="10" y="138"/>
                    </a:cubicBezTo>
                    <a:cubicBezTo>
                      <a:pt x="10" y="138"/>
                      <a:pt x="11" y="138"/>
                      <a:pt x="11" y="138"/>
                    </a:cubicBezTo>
                    <a:cubicBezTo>
                      <a:pt x="11" y="138"/>
                      <a:pt x="11" y="139"/>
                      <a:pt x="11" y="140"/>
                    </a:cubicBezTo>
                    <a:moveTo>
                      <a:pt x="11" y="127"/>
                    </a:moveTo>
                    <a:cubicBezTo>
                      <a:pt x="11" y="127"/>
                      <a:pt x="10" y="127"/>
                      <a:pt x="9" y="127"/>
                    </a:cubicBezTo>
                    <a:cubicBezTo>
                      <a:pt x="9" y="126"/>
                      <a:pt x="9" y="126"/>
                      <a:pt x="8" y="126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8" y="125"/>
                      <a:pt x="10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5"/>
                      <a:pt x="11" y="126"/>
                      <a:pt x="11" y="127"/>
                    </a:cubicBezTo>
                    <a:moveTo>
                      <a:pt x="11" y="113"/>
                    </a:moveTo>
                    <a:cubicBezTo>
                      <a:pt x="10" y="112"/>
                      <a:pt x="10" y="112"/>
                      <a:pt x="9" y="112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0"/>
                      <a:pt x="9" y="110"/>
                      <a:pt x="10" y="110"/>
                    </a:cubicBezTo>
                    <a:cubicBezTo>
                      <a:pt x="10" y="110"/>
                      <a:pt x="11" y="110"/>
                      <a:pt x="11" y="110"/>
                    </a:cubicBezTo>
                    <a:cubicBezTo>
                      <a:pt x="11" y="111"/>
                      <a:pt x="11" y="112"/>
                      <a:pt x="11" y="113"/>
                    </a:cubicBezTo>
                    <a:moveTo>
                      <a:pt x="11" y="100"/>
                    </a:moveTo>
                    <a:cubicBezTo>
                      <a:pt x="9" y="100"/>
                      <a:pt x="6" y="98"/>
                      <a:pt x="9" y="96"/>
                    </a:cubicBezTo>
                    <a:cubicBezTo>
                      <a:pt x="10" y="96"/>
                      <a:pt x="10" y="96"/>
                      <a:pt x="11" y="95"/>
                    </a:cubicBezTo>
                    <a:cubicBezTo>
                      <a:pt x="11" y="97"/>
                      <a:pt x="11" y="99"/>
                      <a:pt x="11" y="100"/>
                    </a:cubicBezTo>
                    <a:moveTo>
                      <a:pt x="11" y="86"/>
                    </a:moveTo>
                    <a:cubicBezTo>
                      <a:pt x="10" y="85"/>
                      <a:pt x="9" y="84"/>
                      <a:pt x="11" y="83"/>
                    </a:cubicBezTo>
                    <a:cubicBezTo>
                      <a:pt x="11" y="84"/>
                      <a:pt x="11" y="85"/>
                      <a:pt x="11" y="86"/>
                    </a:cubicBezTo>
                    <a:moveTo>
                      <a:pt x="11" y="74"/>
                    </a:moveTo>
                    <a:cubicBezTo>
                      <a:pt x="10" y="74"/>
                      <a:pt x="9" y="74"/>
                      <a:pt x="8" y="73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1"/>
                      <a:pt x="8" y="71"/>
                      <a:pt x="9" y="71"/>
                    </a:cubicBezTo>
                    <a:cubicBezTo>
                      <a:pt x="9" y="70"/>
                      <a:pt x="10" y="69"/>
                      <a:pt x="11" y="69"/>
                    </a:cubicBezTo>
                    <a:cubicBezTo>
                      <a:pt x="11" y="71"/>
                      <a:pt x="11" y="73"/>
                      <a:pt x="11" y="74"/>
                    </a:cubicBezTo>
                    <a:moveTo>
                      <a:pt x="11" y="55"/>
                    </a:moveTo>
                    <a:cubicBezTo>
                      <a:pt x="10" y="55"/>
                      <a:pt x="10" y="54"/>
                      <a:pt x="9" y="54"/>
                    </a:cubicBezTo>
                    <a:cubicBezTo>
                      <a:pt x="7" y="53"/>
                      <a:pt x="7" y="52"/>
                      <a:pt x="9" y="51"/>
                    </a:cubicBezTo>
                    <a:cubicBezTo>
                      <a:pt x="9" y="51"/>
                      <a:pt x="10" y="50"/>
                      <a:pt x="11" y="50"/>
                    </a:cubicBezTo>
                    <a:cubicBezTo>
                      <a:pt x="11" y="52"/>
                      <a:pt x="11" y="53"/>
                      <a:pt x="11" y="55"/>
                    </a:cubicBezTo>
                    <a:moveTo>
                      <a:pt x="11" y="40"/>
                    </a:moveTo>
                    <a:cubicBezTo>
                      <a:pt x="9" y="38"/>
                      <a:pt x="6" y="35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5"/>
                      <a:pt x="11" y="38"/>
                      <a:pt x="11" y="40"/>
                    </a:cubicBezTo>
                    <a:moveTo>
                      <a:pt x="11" y="22"/>
                    </a:moveTo>
                    <a:cubicBezTo>
                      <a:pt x="10" y="22"/>
                      <a:pt x="9" y="21"/>
                      <a:pt x="9" y="21"/>
                    </a:cubicBezTo>
                    <a:cubicBezTo>
                      <a:pt x="9" y="20"/>
                      <a:pt x="9" y="19"/>
                      <a:pt x="10" y="19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9"/>
                      <a:pt x="11" y="21"/>
                      <a:pt x="11" y="22"/>
                    </a:cubicBezTo>
                    <a:moveTo>
                      <a:pt x="34" y="4"/>
                    </a:moveTo>
                    <a:cubicBezTo>
                      <a:pt x="49" y="4"/>
                      <a:pt x="65" y="4"/>
                      <a:pt x="80" y="4"/>
                    </a:cubicBezTo>
                    <a:cubicBezTo>
                      <a:pt x="120" y="4"/>
                      <a:pt x="160" y="4"/>
                      <a:pt x="200" y="4"/>
                    </a:cubicBezTo>
                    <a:cubicBezTo>
                      <a:pt x="202" y="4"/>
                      <a:pt x="206" y="4"/>
                      <a:pt x="209" y="4"/>
                    </a:cubicBezTo>
                    <a:cubicBezTo>
                      <a:pt x="218" y="4"/>
                      <a:pt x="227" y="5"/>
                      <a:pt x="227" y="16"/>
                    </a:cubicBezTo>
                    <a:cubicBezTo>
                      <a:pt x="227" y="24"/>
                      <a:pt x="227" y="32"/>
                      <a:pt x="227" y="40"/>
                    </a:cubicBezTo>
                    <a:cubicBezTo>
                      <a:pt x="227" y="115"/>
                      <a:pt x="227" y="190"/>
                      <a:pt x="227" y="265"/>
                    </a:cubicBezTo>
                    <a:cubicBezTo>
                      <a:pt x="227" y="269"/>
                      <a:pt x="227" y="273"/>
                      <a:pt x="227" y="277"/>
                    </a:cubicBezTo>
                    <a:cubicBezTo>
                      <a:pt x="226" y="287"/>
                      <a:pt x="217" y="288"/>
                      <a:pt x="207" y="288"/>
                    </a:cubicBezTo>
                    <a:cubicBezTo>
                      <a:pt x="203" y="288"/>
                      <a:pt x="198" y="288"/>
                      <a:pt x="195" y="288"/>
                    </a:cubicBezTo>
                    <a:cubicBezTo>
                      <a:pt x="176" y="288"/>
                      <a:pt x="157" y="288"/>
                      <a:pt x="138" y="288"/>
                    </a:cubicBezTo>
                    <a:cubicBezTo>
                      <a:pt x="102" y="288"/>
                      <a:pt x="66" y="288"/>
                      <a:pt x="31" y="288"/>
                    </a:cubicBezTo>
                    <a:cubicBezTo>
                      <a:pt x="23" y="288"/>
                      <a:pt x="16" y="286"/>
                      <a:pt x="15" y="277"/>
                    </a:cubicBezTo>
                    <a:cubicBezTo>
                      <a:pt x="15" y="275"/>
                      <a:pt x="15" y="273"/>
                      <a:pt x="15" y="271"/>
                    </a:cubicBezTo>
                    <a:cubicBezTo>
                      <a:pt x="15" y="270"/>
                      <a:pt x="15" y="269"/>
                      <a:pt x="15" y="267"/>
                    </a:cubicBezTo>
                    <a:cubicBezTo>
                      <a:pt x="16" y="268"/>
                      <a:pt x="17" y="268"/>
                      <a:pt x="17" y="269"/>
                    </a:cubicBezTo>
                    <a:cubicBezTo>
                      <a:pt x="18" y="269"/>
                      <a:pt x="18" y="269"/>
                      <a:pt x="18" y="269"/>
                    </a:cubicBezTo>
                    <a:cubicBezTo>
                      <a:pt x="20" y="269"/>
                      <a:pt x="21" y="266"/>
                      <a:pt x="19" y="265"/>
                    </a:cubicBezTo>
                    <a:cubicBezTo>
                      <a:pt x="18" y="264"/>
                      <a:pt x="17" y="263"/>
                      <a:pt x="15" y="263"/>
                    </a:cubicBezTo>
                    <a:cubicBezTo>
                      <a:pt x="15" y="260"/>
                      <a:pt x="15" y="256"/>
                      <a:pt x="15" y="253"/>
                    </a:cubicBezTo>
                    <a:cubicBezTo>
                      <a:pt x="16" y="253"/>
                      <a:pt x="18" y="254"/>
                      <a:pt x="19" y="254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21" y="254"/>
                      <a:pt x="22" y="251"/>
                      <a:pt x="20" y="250"/>
                    </a:cubicBezTo>
                    <a:cubicBezTo>
                      <a:pt x="18" y="250"/>
                      <a:pt x="17" y="249"/>
                      <a:pt x="15" y="249"/>
                    </a:cubicBezTo>
                    <a:cubicBezTo>
                      <a:pt x="15" y="245"/>
                      <a:pt x="15" y="242"/>
                      <a:pt x="15" y="238"/>
                    </a:cubicBezTo>
                    <a:cubicBezTo>
                      <a:pt x="16" y="238"/>
                      <a:pt x="17" y="239"/>
                      <a:pt x="18" y="239"/>
                    </a:cubicBezTo>
                    <a:cubicBezTo>
                      <a:pt x="18" y="239"/>
                      <a:pt x="18" y="239"/>
                      <a:pt x="19" y="239"/>
                    </a:cubicBezTo>
                    <a:cubicBezTo>
                      <a:pt x="20" y="239"/>
                      <a:pt x="21" y="236"/>
                      <a:pt x="19" y="235"/>
                    </a:cubicBezTo>
                    <a:cubicBezTo>
                      <a:pt x="18" y="235"/>
                      <a:pt x="16" y="234"/>
                      <a:pt x="15" y="234"/>
                    </a:cubicBezTo>
                    <a:cubicBezTo>
                      <a:pt x="15" y="229"/>
                      <a:pt x="15" y="225"/>
                      <a:pt x="15" y="220"/>
                    </a:cubicBezTo>
                    <a:cubicBezTo>
                      <a:pt x="17" y="221"/>
                      <a:pt x="18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21" y="222"/>
                      <a:pt x="22" y="219"/>
                      <a:pt x="20" y="218"/>
                    </a:cubicBezTo>
                    <a:cubicBezTo>
                      <a:pt x="18" y="218"/>
                      <a:pt x="17" y="217"/>
                      <a:pt x="15" y="216"/>
                    </a:cubicBezTo>
                    <a:cubicBezTo>
                      <a:pt x="15" y="213"/>
                      <a:pt x="15" y="209"/>
                      <a:pt x="15" y="206"/>
                    </a:cubicBezTo>
                    <a:cubicBezTo>
                      <a:pt x="16" y="206"/>
                      <a:pt x="17" y="207"/>
                      <a:pt x="18" y="207"/>
                    </a:cubicBezTo>
                    <a:cubicBezTo>
                      <a:pt x="18" y="208"/>
                      <a:pt x="19" y="208"/>
                      <a:pt x="19" y="208"/>
                    </a:cubicBezTo>
                    <a:cubicBezTo>
                      <a:pt x="21" y="208"/>
                      <a:pt x="22" y="207"/>
                      <a:pt x="21" y="205"/>
                    </a:cubicBezTo>
                    <a:cubicBezTo>
                      <a:pt x="20" y="203"/>
                      <a:pt x="17" y="202"/>
                      <a:pt x="15" y="201"/>
                    </a:cubicBezTo>
                    <a:cubicBezTo>
                      <a:pt x="15" y="198"/>
                      <a:pt x="15" y="195"/>
                      <a:pt x="15" y="192"/>
                    </a:cubicBezTo>
                    <a:cubicBezTo>
                      <a:pt x="16" y="192"/>
                      <a:pt x="17" y="193"/>
                      <a:pt x="18" y="193"/>
                    </a:cubicBezTo>
                    <a:cubicBezTo>
                      <a:pt x="18" y="194"/>
                      <a:pt x="19" y="194"/>
                      <a:pt x="19" y="194"/>
                    </a:cubicBezTo>
                    <a:cubicBezTo>
                      <a:pt x="20" y="194"/>
                      <a:pt x="22" y="191"/>
                      <a:pt x="20" y="190"/>
                    </a:cubicBezTo>
                    <a:cubicBezTo>
                      <a:pt x="19" y="189"/>
                      <a:pt x="17" y="188"/>
                      <a:pt x="15" y="188"/>
                    </a:cubicBezTo>
                    <a:cubicBezTo>
                      <a:pt x="15" y="185"/>
                      <a:pt x="15" y="182"/>
                      <a:pt x="15" y="178"/>
                    </a:cubicBezTo>
                    <a:cubicBezTo>
                      <a:pt x="16" y="179"/>
                      <a:pt x="17" y="179"/>
                      <a:pt x="17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0" y="180"/>
                      <a:pt x="21" y="177"/>
                      <a:pt x="19" y="176"/>
                    </a:cubicBezTo>
                    <a:cubicBezTo>
                      <a:pt x="18" y="175"/>
                      <a:pt x="17" y="175"/>
                      <a:pt x="15" y="174"/>
                    </a:cubicBezTo>
                    <a:cubicBezTo>
                      <a:pt x="15" y="171"/>
                      <a:pt x="15" y="168"/>
                      <a:pt x="15" y="165"/>
                    </a:cubicBezTo>
                    <a:cubicBezTo>
                      <a:pt x="16" y="166"/>
                      <a:pt x="17" y="166"/>
                      <a:pt x="18" y="167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1" y="167"/>
                      <a:pt x="22" y="163"/>
                      <a:pt x="19" y="163"/>
                    </a:cubicBezTo>
                    <a:cubicBezTo>
                      <a:pt x="18" y="162"/>
                      <a:pt x="17" y="162"/>
                      <a:pt x="15" y="161"/>
                    </a:cubicBezTo>
                    <a:cubicBezTo>
                      <a:pt x="15" y="158"/>
                      <a:pt x="15" y="156"/>
                      <a:pt x="15" y="153"/>
                    </a:cubicBezTo>
                    <a:cubicBezTo>
                      <a:pt x="16" y="153"/>
                      <a:pt x="17" y="153"/>
                      <a:pt x="17" y="154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20" y="154"/>
                      <a:pt x="21" y="151"/>
                      <a:pt x="19" y="150"/>
                    </a:cubicBezTo>
                    <a:cubicBezTo>
                      <a:pt x="17" y="149"/>
                      <a:pt x="16" y="149"/>
                      <a:pt x="15" y="149"/>
                    </a:cubicBezTo>
                    <a:cubicBezTo>
                      <a:pt x="15" y="145"/>
                      <a:pt x="15" y="142"/>
                      <a:pt x="15" y="138"/>
                    </a:cubicBezTo>
                    <a:cubicBezTo>
                      <a:pt x="16" y="138"/>
                      <a:pt x="17" y="139"/>
                      <a:pt x="18" y="139"/>
                    </a:cubicBezTo>
                    <a:cubicBezTo>
                      <a:pt x="18" y="139"/>
                      <a:pt x="18" y="139"/>
                      <a:pt x="19" y="139"/>
                    </a:cubicBezTo>
                    <a:cubicBezTo>
                      <a:pt x="20" y="139"/>
                      <a:pt x="21" y="136"/>
                      <a:pt x="19" y="135"/>
                    </a:cubicBezTo>
                    <a:cubicBezTo>
                      <a:pt x="18" y="135"/>
                      <a:pt x="16" y="134"/>
                      <a:pt x="15" y="134"/>
                    </a:cubicBezTo>
                    <a:cubicBezTo>
                      <a:pt x="15" y="131"/>
                      <a:pt x="15" y="128"/>
                      <a:pt x="15" y="125"/>
                    </a:cubicBezTo>
                    <a:cubicBezTo>
                      <a:pt x="16" y="125"/>
                      <a:pt x="16" y="125"/>
                      <a:pt x="17" y="126"/>
                    </a:cubicBezTo>
                    <a:cubicBezTo>
                      <a:pt x="17" y="126"/>
                      <a:pt x="17" y="126"/>
                      <a:pt x="18" y="126"/>
                    </a:cubicBezTo>
                    <a:cubicBezTo>
                      <a:pt x="20" y="126"/>
                      <a:pt x="20" y="123"/>
                      <a:pt x="18" y="122"/>
                    </a:cubicBezTo>
                    <a:cubicBezTo>
                      <a:pt x="17" y="122"/>
                      <a:pt x="16" y="121"/>
                      <a:pt x="15" y="121"/>
                    </a:cubicBezTo>
                    <a:cubicBezTo>
                      <a:pt x="15" y="118"/>
                      <a:pt x="15" y="115"/>
                      <a:pt x="15" y="111"/>
                    </a:cubicBezTo>
                    <a:cubicBezTo>
                      <a:pt x="15" y="112"/>
                      <a:pt x="16" y="112"/>
                      <a:pt x="16" y="112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19" y="113"/>
                      <a:pt x="20" y="111"/>
                      <a:pt x="19" y="109"/>
                    </a:cubicBezTo>
                    <a:cubicBezTo>
                      <a:pt x="18" y="109"/>
                      <a:pt x="17" y="108"/>
                      <a:pt x="15" y="107"/>
                    </a:cubicBezTo>
                    <a:cubicBezTo>
                      <a:pt x="15" y="103"/>
                      <a:pt x="15" y="100"/>
                      <a:pt x="15" y="96"/>
                    </a:cubicBezTo>
                    <a:cubicBezTo>
                      <a:pt x="16" y="96"/>
                      <a:pt x="17" y="97"/>
                      <a:pt x="17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20" y="97"/>
                      <a:pt x="21" y="95"/>
                      <a:pt x="19" y="94"/>
                    </a:cubicBezTo>
                    <a:cubicBezTo>
                      <a:pt x="18" y="93"/>
                      <a:pt x="17" y="92"/>
                      <a:pt x="15" y="92"/>
                    </a:cubicBezTo>
                    <a:cubicBezTo>
                      <a:pt x="15" y="89"/>
                      <a:pt x="15" y="86"/>
                      <a:pt x="15" y="84"/>
                    </a:cubicBezTo>
                    <a:cubicBezTo>
                      <a:pt x="16" y="84"/>
                      <a:pt x="16" y="84"/>
                      <a:pt x="17" y="85"/>
                    </a:cubicBezTo>
                    <a:cubicBezTo>
                      <a:pt x="17" y="85"/>
                      <a:pt x="18" y="85"/>
                      <a:pt x="18" y="85"/>
                    </a:cubicBezTo>
                    <a:cubicBezTo>
                      <a:pt x="20" y="85"/>
                      <a:pt x="21" y="82"/>
                      <a:pt x="19" y="81"/>
                    </a:cubicBezTo>
                    <a:cubicBezTo>
                      <a:pt x="18" y="80"/>
                      <a:pt x="17" y="80"/>
                      <a:pt x="15" y="79"/>
                    </a:cubicBezTo>
                    <a:cubicBezTo>
                      <a:pt x="15" y="76"/>
                      <a:pt x="15" y="73"/>
                      <a:pt x="15" y="69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20" y="71"/>
                      <a:pt x="21" y="68"/>
                      <a:pt x="19" y="67"/>
                    </a:cubicBezTo>
                    <a:cubicBezTo>
                      <a:pt x="18" y="66"/>
                      <a:pt x="17" y="65"/>
                      <a:pt x="15" y="65"/>
                    </a:cubicBezTo>
                    <a:cubicBezTo>
                      <a:pt x="15" y="60"/>
                      <a:pt x="15" y="55"/>
                      <a:pt x="15" y="50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18" y="52"/>
                      <a:pt x="19" y="52"/>
                      <a:pt x="19" y="52"/>
                    </a:cubicBezTo>
                    <a:cubicBezTo>
                      <a:pt x="21" y="52"/>
                      <a:pt x="22" y="49"/>
                      <a:pt x="20" y="48"/>
                    </a:cubicBezTo>
                    <a:cubicBezTo>
                      <a:pt x="19" y="47"/>
                      <a:pt x="17" y="47"/>
                      <a:pt x="15" y="46"/>
                    </a:cubicBezTo>
                    <a:cubicBezTo>
                      <a:pt x="15" y="42"/>
                      <a:pt x="15" y="37"/>
                      <a:pt x="15" y="33"/>
                    </a:cubicBezTo>
                    <a:cubicBezTo>
                      <a:pt x="16" y="33"/>
                      <a:pt x="17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0"/>
                      <a:pt x="20" y="29"/>
                    </a:cubicBezTo>
                    <a:cubicBezTo>
                      <a:pt x="18" y="29"/>
                      <a:pt x="17" y="29"/>
                      <a:pt x="15" y="29"/>
                    </a:cubicBezTo>
                    <a:cubicBezTo>
                      <a:pt x="15" y="25"/>
                      <a:pt x="15" y="22"/>
                      <a:pt x="15" y="18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7"/>
                      <a:pt x="18" y="17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2" y="18"/>
                      <a:pt x="23" y="15"/>
                      <a:pt x="21" y="14"/>
                    </a:cubicBezTo>
                    <a:cubicBezTo>
                      <a:pt x="19" y="14"/>
                      <a:pt x="17" y="13"/>
                      <a:pt x="16" y="13"/>
                    </a:cubicBezTo>
                    <a:cubicBezTo>
                      <a:pt x="17" y="8"/>
                      <a:pt x="20" y="4"/>
                      <a:pt x="26" y="4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2" y="4"/>
                      <a:pt x="34" y="4"/>
                    </a:cubicBezTo>
                    <a:moveTo>
                      <a:pt x="210" y="0"/>
                    </a:moveTo>
                    <a:cubicBezTo>
                      <a:pt x="206" y="0"/>
                      <a:pt x="203" y="0"/>
                      <a:pt x="200" y="0"/>
                    </a:cubicBezTo>
                    <a:cubicBezTo>
                      <a:pt x="182" y="0"/>
                      <a:pt x="163" y="0"/>
                      <a:pt x="145" y="0"/>
                    </a:cubicBezTo>
                    <a:cubicBezTo>
                      <a:pt x="108" y="0"/>
                      <a:pt x="71" y="0"/>
                      <a:pt x="34" y="0"/>
                    </a:cubicBezTo>
                    <a:cubicBezTo>
                      <a:pt x="31" y="0"/>
                      <a:pt x="29" y="0"/>
                      <a:pt x="26" y="0"/>
                    </a:cubicBezTo>
                    <a:cubicBezTo>
                      <a:pt x="19" y="0"/>
                      <a:pt x="12" y="6"/>
                      <a:pt x="11" y="13"/>
                    </a:cubicBezTo>
                    <a:cubicBezTo>
                      <a:pt x="10" y="14"/>
                      <a:pt x="8" y="15"/>
                      <a:pt x="7" y="16"/>
                    </a:cubicBezTo>
                    <a:cubicBezTo>
                      <a:pt x="5" y="18"/>
                      <a:pt x="4" y="20"/>
                      <a:pt x="5" y="22"/>
                    </a:cubicBezTo>
                    <a:cubicBezTo>
                      <a:pt x="6" y="25"/>
                      <a:pt x="9" y="26"/>
                      <a:pt x="11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9" y="29"/>
                      <a:pt x="7" y="30"/>
                      <a:pt x="6" y="31"/>
                    </a:cubicBezTo>
                    <a:cubicBezTo>
                      <a:pt x="4" y="33"/>
                      <a:pt x="3" y="37"/>
                      <a:pt x="5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8" y="46"/>
                      <a:pt x="6" y="47"/>
                      <a:pt x="4" y="50"/>
                    </a:cubicBezTo>
                    <a:cubicBezTo>
                      <a:pt x="1" y="55"/>
                      <a:pt x="7" y="58"/>
                      <a:pt x="11" y="59"/>
                    </a:cubicBezTo>
                    <a:cubicBezTo>
                      <a:pt x="11" y="61"/>
                      <a:pt x="11" y="63"/>
                      <a:pt x="11" y="65"/>
                    </a:cubicBezTo>
                    <a:cubicBezTo>
                      <a:pt x="9" y="65"/>
                      <a:pt x="7" y="66"/>
                      <a:pt x="5" y="68"/>
                    </a:cubicBezTo>
                    <a:cubicBezTo>
                      <a:pt x="4" y="70"/>
                      <a:pt x="3" y="72"/>
                      <a:pt x="4" y="75"/>
                    </a:cubicBezTo>
                    <a:cubicBezTo>
                      <a:pt x="6" y="77"/>
                      <a:pt x="9" y="78"/>
                      <a:pt x="11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9"/>
                      <a:pt x="9" y="80"/>
                      <a:pt x="8" y="80"/>
                    </a:cubicBezTo>
                    <a:cubicBezTo>
                      <a:pt x="4" y="84"/>
                      <a:pt x="7" y="89"/>
                      <a:pt x="11" y="91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9" y="92"/>
                      <a:pt x="7" y="92"/>
                      <a:pt x="5" y="94"/>
                    </a:cubicBezTo>
                    <a:cubicBezTo>
                      <a:pt x="2" y="99"/>
                      <a:pt x="6" y="104"/>
                      <a:pt x="11" y="104"/>
                    </a:cubicBezTo>
                    <a:cubicBezTo>
                      <a:pt x="11" y="105"/>
                      <a:pt x="11" y="105"/>
                      <a:pt x="11" y="106"/>
                    </a:cubicBezTo>
                    <a:cubicBezTo>
                      <a:pt x="11" y="106"/>
                      <a:pt x="10" y="106"/>
                      <a:pt x="10" y="106"/>
                    </a:cubicBezTo>
                    <a:cubicBezTo>
                      <a:pt x="7" y="106"/>
                      <a:pt x="5" y="106"/>
                      <a:pt x="4" y="108"/>
                    </a:cubicBezTo>
                    <a:cubicBezTo>
                      <a:pt x="1" y="112"/>
                      <a:pt x="7" y="116"/>
                      <a:pt x="11" y="117"/>
                    </a:cubicBezTo>
                    <a:cubicBezTo>
                      <a:pt x="11" y="118"/>
                      <a:pt x="11" y="11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0" y="120"/>
                      <a:pt x="9" y="120"/>
                      <a:pt x="9" y="121"/>
                    </a:cubicBezTo>
                    <a:cubicBezTo>
                      <a:pt x="7" y="121"/>
                      <a:pt x="5" y="123"/>
                      <a:pt x="4" y="125"/>
                    </a:cubicBezTo>
                    <a:cubicBezTo>
                      <a:pt x="4" y="128"/>
                      <a:pt x="8" y="131"/>
                      <a:pt x="11" y="131"/>
                    </a:cubicBezTo>
                    <a:cubicBezTo>
                      <a:pt x="11" y="132"/>
                      <a:pt x="11" y="133"/>
                      <a:pt x="11" y="134"/>
                    </a:cubicBezTo>
                    <a:cubicBezTo>
                      <a:pt x="9" y="134"/>
                      <a:pt x="7" y="135"/>
                      <a:pt x="5" y="137"/>
                    </a:cubicBezTo>
                    <a:cubicBezTo>
                      <a:pt x="2" y="141"/>
                      <a:pt x="8" y="143"/>
                      <a:pt x="11" y="145"/>
                    </a:cubicBezTo>
                    <a:cubicBezTo>
                      <a:pt x="11" y="146"/>
                      <a:pt x="11" y="147"/>
                      <a:pt x="11" y="148"/>
                    </a:cubicBezTo>
                    <a:cubicBezTo>
                      <a:pt x="11" y="148"/>
                      <a:pt x="10" y="148"/>
                      <a:pt x="9" y="148"/>
                    </a:cubicBezTo>
                    <a:cubicBezTo>
                      <a:pt x="7" y="149"/>
                      <a:pt x="5" y="150"/>
                      <a:pt x="5" y="152"/>
                    </a:cubicBezTo>
                    <a:cubicBezTo>
                      <a:pt x="4" y="155"/>
                      <a:pt x="8" y="158"/>
                      <a:pt x="11" y="159"/>
                    </a:cubicBezTo>
                    <a:cubicBezTo>
                      <a:pt x="11" y="159"/>
                      <a:pt x="11" y="160"/>
                      <a:pt x="11" y="160"/>
                    </a:cubicBezTo>
                    <a:cubicBezTo>
                      <a:pt x="11" y="160"/>
                      <a:pt x="11" y="160"/>
                      <a:pt x="10" y="160"/>
                    </a:cubicBezTo>
                    <a:cubicBezTo>
                      <a:pt x="9" y="160"/>
                      <a:pt x="7" y="160"/>
                      <a:pt x="6" y="162"/>
                    </a:cubicBezTo>
                    <a:cubicBezTo>
                      <a:pt x="3" y="166"/>
                      <a:pt x="7" y="170"/>
                      <a:pt x="11" y="171"/>
                    </a:cubicBezTo>
                    <a:cubicBezTo>
                      <a:pt x="11" y="172"/>
                      <a:pt x="11" y="173"/>
                      <a:pt x="11" y="173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8" y="173"/>
                      <a:pt x="7" y="174"/>
                      <a:pt x="5" y="175"/>
                    </a:cubicBezTo>
                    <a:cubicBezTo>
                      <a:pt x="0" y="179"/>
                      <a:pt x="7" y="184"/>
                      <a:pt x="11" y="185"/>
                    </a:cubicBezTo>
                    <a:cubicBezTo>
                      <a:pt x="11" y="185"/>
                      <a:pt x="11" y="186"/>
                      <a:pt x="11" y="187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87"/>
                      <a:pt x="7" y="188"/>
                      <a:pt x="5" y="189"/>
                    </a:cubicBezTo>
                    <a:cubicBezTo>
                      <a:pt x="1" y="193"/>
                      <a:pt x="7" y="197"/>
                      <a:pt x="11" y="198"/>
                    </a:cubicBezTo>
                    <a:cubicBezTo>
                      <a:pt x="11" y="199"/>
                      <a:pt x="11" y="200"/>
                      <a:pt x="11" y="201"/>
                    </a:cubicBezTo>
                    <a:cubicBezTo>
                      <a:pt x="10" y="202"/>
                      <a:pt x="9" y="202"/>
                      <a:pt x="8" y="203"/>
                    </a:cubicBezTo>
                    <a:cubicBezTo>
                      <a:pt x="6" y="204"/>
                      <a:pt x="4" y="206"/>
                      <a:pt x="5" y="208"/>
                    </a:cubicBezTo>
                    <a:cubicBezTo>
                      <a:pt x="6" y="211"/>
                      <a:pt x="9" y="212"/>
                      <a:pt x="11" y="213"/>
                    </a:cubicBezTo>
                    <a:cubicBezTo>
                      <a:pt x="11" y="214"/>
                      <a:pt x="11" y="215"/>
                      <a:pt x="11" y="216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8" y="216"/>
                      <a:pt x="6" y="217"/>
                      <a:pt x="4" y="219"/>
                    </a:cubicBezTo>
                    <a:cubicBezTo>
                      <a:pt x="1" y="224"/>
                      <a:pt x="7" y="227"/>
                      <a:pt x="11" y="228"/>
                    </a:cubicBezTo>
                    <a:cubicBezTo>
                      <a:pt x="11" y="230"/>
                      <a:pt x="11" y="231"/>
                      <a:pt x="11" y="233"/>
                    </a:cubicBezTo>
                    <a:cubicBezTo>
                      <a:pt x="9" y="233"/>
                      <a:pt x="6" y="234"/>
                      <a:pt x="5" y="236"/>
                    </a:cubicBezTo>
                    <a:cubicBezTo>
                      <a:pt x="2" y="240"/>
                      <a:pt x="8" y="243"/>
                      <a:pt x="11" y="244"/>
                    </a:cubicBezTo>
                    <a:cubicBezTo>
                      <a:pt x="11" y="245"/>
                      <a:pt x="11" y="247"/>
                      <a:pt x="11" y="248"/>
                    </a:cubicBezTo>
                    <a:cubicBezTo>
                      <a:pt x="9" y="249"/>
                      <a:pt x="8" y="249"/>
                      <a:pt x="6" y="251"/>
                    </a:cubicBezTo>
                    <a:cubicBezTo>
                      <a:pt x="4" y="254"/>
                      <a:pt x="8" y="258"/>
                      <a:pt x="11" y="259"/>
                    </a:cubicBezTo>
                    <a:cubicBezTo>
                      <a:pt x="11" y="260"/>
                      <a:pt x="11" y="262"/>
                      <a:pt x="11" y="263"/>
                    </a:cubicBezTo>
                    <a:cubicBezTo>
                      <a:pt x="10" y="263"/>
                      <a:pt x="8" y="264"/>
                      <a:pt x="7" y="265"/>
                    </a:cubicBezTo>
                    <a:cubicBezTo>
                      <a:pt x="3" y="268"/>
                      <a:pt x="7" y="273"/>
                      <a:pt x="11" y="274"/>
                    </a:cubicBezTo>
                    <a:cubicBezTo>
                      <a:pt x="11" y="281"/>
                      <a:pt x="13" y="287"/>
                      <a:pt x="20" y="291"/>
                    </a:cubicBezTo>
                    <a:cubicBezTo>
                      <a:pt x="23" y="292"/>
                      <a:pt x="25" y="292"/>
                      <a:pt x="28" y="292"/>
                    </a:cubicBezTo>
                    <a:cubicBezTo>
                      <a:pt x="29" y="292"/>
                      <a:pt x="30" y="292"/>
                      <a:pt x="31" y="292"/>
                    </a:cubicBezTo>
                    <a:cubicBezTo>
                      <a:pt x="37" y="292"/>
                      <a:pt x="42" y="292"/>
                      <a:pt x="48" y="292"/>
                    </a:cubicBezTo>
                    <a:cubicBezTo>
                      <a:pt x="89" y="292"/>
                      <a:pt x="129" y="292"/>
                      <a:pt x="170" y="292"/>
                    </a:cubicBezTo>
                    <a:cubicBezTo>
                      <a:pt x="183" y="292"/>
                      <a:pt x="196" y="292"/>
                      <a:pt x="208" y="292"/>
                    </a:cubicBezTo>
                    <a:cubicBezTo>
                      <a:pt x="219" y="292"/>
                      <a:pt x="230" y="290"/>
                      <a:pt x="231" y="277"/>
                    </a:cubicBezTo>
                    <a:cubicBezTo>
                      <a:pt x="231" y="277"/>
                      <a:pt x="231" y="277"/>
                      <a:pt x="231" y="277"/>
                    </a:cubicBezTo>
                    <a:cubicBezTo>
                      <a:pt x="231" y="211"/>
                      <a:pt x="231" y="144"/>
                      <a:pt x="231" y="78"/>
                    </a:cubicBezTo>
                    <a:cubicBezTo>
                      <a:pt x="231" y="63"/>
                      <a:pt x="231" y="47"/>
                      <a:pt x="231" y="31"/>
                    </a:cubicBezTo>
                    <a:cubicBezTo>
                      <a:pt x="231" y="24"/>
                      <a:pt x="232" y="14"/>
                      <a:pt x="229" y="8"/>
                    </a:cubicBezTo>
                    <a:cubicBezTo>
                      <a:pt x="225" y="1"/>
                      <a:pt x="218" y="0"/>
                      <a:pt x="2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3"/>
              <p:cNvSpPr>
                <a:spLocks noEditPoints="1"/>
              </p:cNvSpPr>
              <p:nvPr/>
            </p:nvSpPr>
            <p:spPr bwMode="auto">
              <a:xfrm>
                <a:off x="576263" y="5810251"/>
                <a:ext cx="495300" cy="160338"/>
              </a:xfrm>
              <a:custGeom>
                <a:avLst/>
                <a:gdLst>
                  <a:gd name="T0" fmla="*/ 11 w 117"/>
                  <a:gd name="T1" fmla="*/ 34 h 38"/>
                  <a:gd name="T2" fmla="*/ 11 w 117"/>
                  <a:gd name="T3" fmla="*/ 35 h 38"/>
                  <a:gd name="T4" fmla="*/ 44 w 117"/>
                  <a:gd name="T5" fmla="*/ 26 h 38"/>
                  <a:gd name="T6" fmla="*/ 49 w 117"/>
                  <a:gd name="T7" fmla="*/ 17 h 38"/>
                  <a:gd name="T8" fmla="*/ 53 w 117"/>
                  <a:gd name="T9" fmla="*/ 20 h 38"/>
                  <a:gd name="T10" fmla="*/ 53 w 117"/>
                  <a:gd name="T11" fmla="*/ 24 h 38"/>
                  <a:gd name="T12" fmla="*/ 84 w 117"/>
                  <a:gd name="T13" fmla="*/ 23 h 38"/>
                  <a:gd name="T14" fmla="*/ 85 w 117"/>
                  <a:gd name="T15" fmla="*/ 19 h 38"/>
                  <a:gd name="T16" fmla="*/ 87 w 117"/>
                  <a:gd name="T17" fmla="*/ 18 h 38"/>
                  <a:gd name="T18" fmla="*/ 84 w 117"/>
                  <a:gd name="T19" fmla="*/ 23 h 38"/>
                  <a:gd name="T20" fmla="*/ 19 w 117"/>
                  <a:gd name="T21" fmla="*/ 12 h 38"/>
                  <a:gd name="T22" fmla="*/ 14 w 117"/>
                  <a:gd name="T23" fmla="*/ 1 h 38"/>
                  <a:gd name="T24" fmla="*/ 2 w 117"/>
                  <a:gd name="T25" fmla="*/ 18 h 38"/>
                  <a:gd name="T26" fmla="*/ 14 w 117"/>
                  <a:gd name="T27" fmla="*/ 5 h 38"/>
                  <a:gd name="T28" fmla="*/ 15 w 117"/>
                  <a:gd name="T29" fmla="*/ 19 h 38"/>
                  <a:gd name="T30" fmla="*/ 10 w 117"/>
                  <a:gd name="T31" fmla="*/ 38 h 38"/>
                  <a:gd name="T32" fmla="*/ 18 w 117"/>
                  <a:gd name="T33" fmla="*/ 20 h 38"/>
                  <a:gd name="T34" fmla="*/ 26 w 117"/>
                  <a:gd name="T35" fmla="*/ 8 h 38"/>
                  <a:gd name="T36" fmla="*/ 31 w 117"/>
                  <a:gd name="T37" fmla="*/ 6 h 38"/>
                  <a:gd name="T38" fmla="*/ 30 w 117"/>
                  <a:gd name="T39" fmla="*/ 35 h 38"/>
                  <a:gd name="T40" fmla="*/ 40 w 117"/>
                  <a:gd name="T41" fmla="*/ 28 h 38"/>
                  <a:gd name="T42" fmla="*/ 46 w 117"/>
                  <a:gd name="T43" fmla="*/ 33 h 38"/>
                  <a:gd name="T44" fmla="*/ 64 w 117"/>
                  <a:gd name="T45" fmla="*/ 15 h 38"/>
                  <a:gd name="T46" fmla="*/ 69 w 117"/>
                  <a:gd name="T47" fmla="*/ 34 h 38"/>
                  <a:gd name="T48" fmla="*/ 82 w 117"/>
                  <a:gd name="T49" fmla="*/ 28 h 38"/>
                  <a:gd name="T50" fmla="*/ 91 w 117"/>
                  <a:gd name="T51" fmla="*/ 28 h 38"/>
                  <a:gd name="T52" fmla="*/ 110 w 117"/>
                  <a:gd name="T53" fmla="*/ 23 h 38"/>
                  <a:gd name="T54" fmla="*/ 108 w 117"/>
                  <a:gd name="T55" fmla="*/ 32 h 38"/>
                  <a:gd name="T56" fmla="*/ 97 w 117"/>
                  <a:gd name="T57" fmla="*/ 29 h 38"/>
                  <a:gd name="T58" fmla="*/ 96 w 117"/>
                  <a:gd name="T59" fmla="*/ 32 h 38"/>
                  <a:gd name="T60" fmla="*/ 113 w 117"/>
                  <a:gd name="T61" fmla="*/ 34 h 38"/>
                  <a:gd name="T62" fmla="*/ 105 w 117"/>
                  <a:gd name="T63" fmla="*/ 17 h 38"/>
                  <a:gd name="T64" fmla="*/ 106 w 117"/>
                  <a:gd name="T65" fmla="*/ 8 h 38"/>
                  <a:gd name="T66" fmla="*/ 101 w 117"/>
                  <a:gd name="T67" fmla="*/ 17 h 38"/>
                  <a:gd name="T68" fmla="*/ 92 w 117"/>
                  <a:gd name="T69" fmla="*/ 24 h 38"/>
                  <a:gd name="T70" fmla="*/ 84 w 117"/>
                  <a:gd name="T71" fmla="*/ 26 h 38"/>
                  <a:gd name="T72" fmla="*/ 87 w 117"/>
                  <a:gd name="T73" fmla="*/ 13 h 38"/>
                  <a:gd name="T74" fmla="*/ 81 w 117"/>
                  <a:gd name="T75" fmla="*/ 26 h 38"/>
                  <a:gd name="T76" fmla="*/ 66 w 117"/>
                  <a:gd name="T77" fmla="*/ 28 h 38"/>
                  <a:gd name="T78" fmla="*/ 70 w 117"/>
                  <a:gd name="T79" fmla="*/ 11 h 38"/>
                  <a:gd name="T80" fmla="*/ 83 w 117"/>
                  <a:gd name="T81" fmla="*/ 6 h 38"/>
                  <a:gd name="T82" fmla="*/ 73 w 117"/>
                  <a:gd name="T83" fmla="*/ 8 h 38"/>
                  <a:gd name="T84" fmla="*/ 71 w 117"/>
                  <a:gd name="T85" fmla="*/ 2 h 38"/>
                  <a:gd name="T86" fmla="*/ 66 w 117"/>
                  <a:gd name="T87" fmla="*/ 8 h 38"/>
                  <a:gd name="T88" fmla="*/ 59 w 117"/>
                  <a:gd name="T89" fmla="*/ 12 h 38"/>
                  <a:gd name="T90" fmla="*/ 64 w 117"/>
                  <a:gd name="T91" fmla="*/ 11 h 38"/>
                  <a:gd name="T92" fmla="*/ 58 w 117"/>
                  <a:gd name="T93" fmla="*/ 15 h 38"/>
                  <a:gd name="T94" fmla="*/ 50 w 117"/>
                  <a:gd name="T95" fmla="*/ 13 h 38"/>
                  <a:gd name="T96" fmla="*/ 48 w 117"/>
                  <a:gd name="T97" fmla="*/ 13 h 38"/>
                  <a:gd name="T98" fmla="*/ 38 w 117"/>
                  <a:gd name="T99" fmla="*/ 26 h 38"/>
                  <a:gd name="T100" fmla="*/ 30 w 117"/>
                  <a:gd name="T101" fmla="*/ 32 h 38"/>
                  <a:gd name="T102" fmla="*/ 32 w 117"/>
                  <a:gd name="T10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38">
                    <a:moveTo>
                      <a:pt x="11" y="35"/>
                    </a:moveTo>
                    <a:cubicBezTo>
                      <a:pt x="11" y="35"/>
                      <a:pt x="11" y="35"/>
                      <a:pt x="11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2" y="31"/>
                      <a:pt x="11" y="35"/>
                      <a:pt x="11" y="35"/>
                    </a:cubicBezTo>
                    <a:moveTo>
                      <a:pt x="45" y="30"/>
                    </a:moveTo>
                    <a:cubicBezTo>
                      <a:pt x="44" y="30"/>
                      <a:pt x="43" y="29"/>
                      <a:pt x="44" y="26"/>
                    </a:cubicBezTo>
                    <a:cubicBezTo>
                      <a:pt x="44" y="25"/>
                      <a:pt x="44" y="24"/>
                      <a:pt x="44" y="24"/>
                    </a:cubicBezTo>
                    <a:cubicBezTo>
                      <a:pt x="46" y="22"/>
                      <a:pt x="48" y="20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9"/>
                      <a:pt x="51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1"/>
                      <a:pt x="53" y="23"/>
                      <a:pt x="53" y="24"/>
                    </a:cubicBezTo>
                    <a:cubicBezTo>
                      <a:pt x="51" y="25"/>
                      <a:pt x="47" y="30"/>
                      <a:pt x="45" y="30"/>
                    </a:cubicBezTo>
                    <a:moveTo>
                      <a:pt x="84" y="23"/>
                    </a:moveTo>
                    <a:cubicBezTo>
                      <a:pt x="84" y="23"/>
                      <a:pt x="84" y="22"/>
                      <a:pt x="84" y="22"/>
                    </a:cubicBezTo>
                    <a:cubicBezTo>
                      <a:pt x="84" y="21"/>
                      <a:pt x="84" y="20"/>
                      <a:pt x="85" y="19"/>
                    </a:cubicBezTo>
                    <a:cubicBezTo>
                      <a:pt x="85" y="18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7" y="18"/>
                    </a:cubicBezTo>
                    <a:cubicBezTo>
                      <a:pt x="86" y="19"/>
                      <a:pt x="85" y="21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31" y="0"/>
                    </a:moveTo>
                    <a:cubicBezTo>
                      <a:pt x="27" y="0"/>
                      <a:pt x="22" y="7"/>
                      <a:pt x="19" y="12"/>
                    </a:cubicBezTo>
                    <a:cubicBezTo>
                      <a:pt x="19" y="8"/>
                      <a:pt x="19" y="5"/>
                      <a:pt x="17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9" y="1"/>
                      <a:pt x="2" y="13"/>
                      <a:pt x="1" y="15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4" y="15"/>
                      <a:pt x="11" y="5"/>
                      <a:pt x="14" y="5"/>
                    </a:cubicBezTo>
                    <a:cubicBezTo>
                      <a:pt x="15" y="5"/>
                      <a:pt x="15" y="5"/>
                      <a:pt x="16" y="6"/>
                    </a:cubicBezTo>
                    <a:cubicBezTo>
                      <a:pt x="17" y="10"/>
                      <a:pt x="16" y="15"/>
                      <a:pt x="15" y="19"/>
                    </a:cubicBezTo>
                    <a:cubicBezTo>
                      <a:pt x="12" y="24"/>
                      <a:pt x="5" y="36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" y="34"/>
                      <a:pt x="17" y="26"/>
                      <a:pt x="18" y="20"/>
                    </a:cubicBezTo>
                    <a:cubicBezTo>
                      <a:pt x="19" y="19"/>
                      <a:pt x="20" y="17"/>
                      <a:pt x="20" y="16"/>
                    </a:cubicBezTo>
                    <a:cubicBezTo>
                      <a:pt x="22" y="13"/>
                      <a:pt x="24" y="10"/>
                      <a:pt x="26" y="8"/>
                    </a:cubicBezTo>
                    <a:cubicBezTo>
                      <a:pt x="26" y="7"/>
                      <a:pt x="29" y="4"/>
                      <a:pt x="30" y="4"/>
                    </a:cubicBezTo>
                    <a:cubicBezTo>
                      <a:pt x="31" y="4"/>
                      <a:pt x="31" y="4"/>
                      <a:pt x="31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29" y="16"/>
                      <a:pt x="21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4" y="35"/>
                      <a:pt x="38" y="30"/>
                      <a:pt x="40" y="28"/>
                    </a:cubicBezTo>
                    <a:cubicBezTo>
                      <a:pt x="41" y="30"/>
                      <a:pt x="41" y="31"/>
                      <a:pt x="43" y="32"/>
                    </a:cubicBezTo>
                    <a:cubicBezTo>
                      <a:pt x="44" y="33"/>
                      <a:pt x="45" y="33"/>
                      <a:pt x="46" y="33"/>
                    </a:cubicBezTo>
                    <a:cubicBezTo>
                      <a:pt x="52" y="33"/>
                      <a:pt x="56" y="24"/>
                      <a:pt x="58" y="19"/>
                    </a:cubicBezTo>
                    <a:cubicBezTo>
                      <a:pt x="60" y="18"/>
                      <a:pt x="62" y="17"/>
                      <a:pt x="64" y="15"/>
                    </a:cubicBezTo>
                    <a:cubicBezTo>
                      <a:pt x="62" y="22"/>
                      <a:pt x="61" y="29"/>
                      <a:pt x="67" y="33"/>
                    </a:cubicBezTo>
                    <a:cubicBezTo>
                      <a:pt x="67" y="33"/>
                      <a:pt x="68" y="34"/>
                      <a:pt x="69" y="34"/>
                    </a:cubicBezTo>
                    <a:cubicBezTo>
                      <a:pt x="73" y="34"/>
                      <a:pt x="77" y="31"/>
                      <a:pt x="79" y="30"/>
                    </a:cubicBezTo>
                    <a:cubicBezTo>
                      <a:pt x="80" y="29"/>
                      <a:pt x="81" y="29"/>
                      <a:pt x="82" y="28"/>
                    </a:cubicBezTo>
                    <a:cubicBezTo>
                      <a:pt x="83" y="29"/>
                      <a:pt x="84" y="30"/>
                      <a:pt x="85" y="30"/>
                    </a:cubicBezTo>
                    <a:cubicBezTo>
                      <a:pt x="87" y="30"/>
                      <a:pt x="89" y="29"/>
                      <a:pt x="91" y="28"/>
                    </a:cubicBezTo>
                    <a:cubicBezTo>
                      <a:pt x="95" y="26"/>
                      <a:pt x="99" y="23"/>
                      <a:pt x="103" y="19"/>
                    </a:cubicBezTo>
                    <a:cubicBezTo>
                      <a:pt x="104" y="21"/>
                      <a:pt x="107" y="22"/>
                      <a:pt x="110" y="23"/>
                    </a:cubicBezTo>
                    <a:cubicBezTo>
                      <a:pt x="113" y="25"/>
                      <a:pt x="114" y="31"/>
                      <a:pt x="110" y="32"/>
                    </a:cubicBezTo>
                    <a:cubicBezTo>
                      <a:pt x="109" y="32"/>
                      <a:pt x="109" y="32"/>
                      <a:pt x="108" y="32"/>
                    </a:cubicBezTo>
                    <a:cubicBezTo>
                      <a:pt x="107" y="32"/>
                      <a:pt x="106" y="32"/>
                      <a:pt x="104" y="32"/>
                    </a:cubicBezTo>
                    <a:cubicBezTo>
                      <a:pt x="102" y="31"/>
                      <a:pt x="100" y="30"/>
                      <a:pt x="97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5" y="29"/>
                      <a:pt x="95" y="31"/>
                      <a:pt x="96" y="32"/>
                    </a:cubicBezTo>
                    <a:cubicBezTo>
                      <a:pt x="100" y="33"/>
                      <a:pt x="104" y="35"/>
                      <a:pt x="108" y="35"/>
                    </a:cubicBezTo>
                    <a:cubicBezTo>
                      <a:pt x="110" y="35"/>
                      <a:pt x="111" y="35"/>
                      <a:pt x="113" y="34"/>
                    </a:cubicBezTo>
                    <a:cubicBezTo>
                      <a:pt x="117" y="31"/>
                      <a:pt x="116" y="24"/>
                      <a:pt x="112" y="21"/>
                    </a:cubicBezTo>
                    <a:cubicBezTo>
                      <a:pt x="110" y="20"/>
                      <a:pt x="106" y="19"/>
                      <a:pt x="105" y="17"/>
                    </a:cubicBezTo>
                    <a:cubicBezTo>
                      <a:pt x="106" y="15"/>
                      <a:pt x="107" y="13"/>
                      <a:pt x="108" y="11"/>
                    </a:cubicBezTo>
                    <a:cubicBezTo>
                      <a:pt x="109" y="9"/>
                      <a:pt x="108" y="8"/>
                      <a:pt x="106" y="8"/>
                    </a:cubicBezTo>
                    <a:cubicBezTo>
                      <a:pt x="104" y="8"/>
                      <a:pt x="99" y="12"/>
                      <a:pt x="100" y="16"/>
                    </a:cubicBezTo>
                    <a:cubicBezTo>
                      <a:pt x="100" y="16"/>
                      <a:pt x="100" y="16"/>
                      <a:pt x="101" y="17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7" y="20"/>
                      <a:pt x="95" y="22"/>
                      <a:pt x="92" y="24"/>
                    </a:cubicBezTo>
                    <a:cubicBezTo>
                      <a:pt x="90" y="25"/>
                      <a:pt x="87" y="27"/>
                      <a:pt x="86" y="27"/>
                    </a:cubicBezTo>
                    <a:cubicBezTo>
                      <a:pt x="85" y="27"/>
                      <a:pt x="85" y="27"/>
                      <a:pt x="84" y="26"/>
                    </a:cubicBezTo>
                    <a:cubicBezTo>
                      <a:pt x="87" y="24"/>
                      <a:pt x="88" y="21"/>
                      <a:pt x="90" y="18"/>
                    </a:cubicBezTo>
                    <a:cubicBezTo>
                      <a:pt x="91" y="15"/>
                      <a:pt x="90" y="13"/>
                      <a:pt x="87" y="13"/>
                    </a:cubicBezTo>
                    <a:cubicBezTo>
                      <a:pt x="83" y="13"/>
                      <a:pt x="81" y="19"/>
                      <a:pt x="81" y="22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8" y="28"/>
                      <a:pt x="73" y="30"/>
                      <a:pt x="70" y="30"/>
                    </a:cubicBezTo>
                    <a:cubicBezTo>
                      <a:pt x="68" y="30"/>
                      <a:pt x="67" y="30"/>
                      <a:pt x="66" y="28"/>
                    </a:cubicBezTo>
                    <a:cubicBezTo>
                      <a:pt x="65" y="24"/>
                      <a:pt x="66" y="18"/>
                      <a:pt x="68" y="12"/>
                    </a:cubicBezTo>
                    <a:cubicBezTo>
                      <a:pt x="68" y="12"/>
                      <a:pt x="69" y="11"/>
                      <a:pt x="70" y="11"/>
                    </a:cubicBezTo>
                    <a:cubicBezTo>
                      <a:pt x="74" y="11"/>
                      <a:pt x="79" y="10"/>
                      <a:pt x="83" y="9"/>
                    </a:cubicBezTo>
                    <a:cubicBezTo>
                      <a:pt x="85" y="9"/>
                      <a:pt x="84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9" y="7"/>
                      <a:pt x="76" y="7"/>
                      <a:pt x="73" y="8"/>
                    </a:cubicBezTo>
                    <a:cubicBezTo>
                      <a:pt x="74" y="6"/>
                      <a:pt x="74" y="3"/>
                      <a:pt x="72" y="2"/>
                    </a:cubicBezTo>
                    <a:cubicBezTo>
                      <a:pt x="72" y="2"/>
                      <a:pt x="71" y="2"/>
                      <a:pt x="71" y="2"/>
                    </a:cubicBezTo>
                    <a:cubicBezTo>
                      <a:pt x="69" y="2"/>
                      <a:pt x="67" y="6"/>
                      <a:pt x="66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4" y="8"/>
                      <a:pt x="61" y="9"/>
                      <a:pt x="59" y="9"/>
                    </a:cubicBezTo>
                    <a:cubicBezTo>
                      <a:pt x="57" y="9"/>
                      <a:pt x="58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61" y="12"/>
                      <a:pt x="63" y="11"/>
                      <a:pt x="64" y="11"/>
                    </a:cubicBezTo>
                    <a:cubicBezTo>
                      <a:pt x="63" y="12"/>
                      <a:pt x="62" y="13"/>
                      <a:pt x="61" y="13"/>
                    </a:cubicBezTo>
                    <a:cubicBezTo>
                      <a:pt x="60" y="14"/>
                      <a:pt x="59" y="15"/>
                      <a:pt x="58" y="15"/>
                    </a:cubicBezTo>
                    <a:cubicBezTo>
                      <a:pt x="57" y="13"/>
                      <a:pt x="55" y="12"/>
                      <a:pt x="53" y="12"/>
                    </a:cubicBezTo>
                    <a:cubicBezTo>
                      <a:pt x="52" y="12"/>
                      <a:pt x="51" y="12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5"/>
                      <a:pt x="43" y="18"/>
                      <a:pt x="42" y="22"/>
                    </a:cubicBezTo>
                    <a:cubicBezTo>
                      <a:pt x="40" y="24"/>
                      <a:pt x="39" y="25"/>
                      <a:pt x="38" y="26"/>
                    </a:cubicBezTo>
                    <a:cubicBezTo>
                      <a:pt x="36" y="28"/>
                      <a:pt x="34" y="30"/>
                      <a:pt x="31" y="31"/>
                    </a:cubicBezTo>
                    <a:cubicBezTo>
                      <a:pt x="31" y="32"/>
                      <a:pt x="30" y="32"/>
                      <a:pt x="30" y="32"/>
                    </a:cubicBezTo>
                    <a:cubicBezTo>
                      <a:pt x="28" y="32"/>
                      <a:pt x="29" y="26"/>
                      <a:pt x="30" y="24"/>
                    </a:cubicBezTo>
                    <a:cubicBezTo>
                      <a:pt x="31" y="19"/>
                      <a:pt x="38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170406" y="558727"/>
              <a:ext cx="850900" cy="923925"/>
            </a:xfrm>
            <a:custGeom>
              <a:avLst/>
              <a:gdLst>
                <a:gd name="T0" fmla="*/ 187 w 201"/>
                <a:gd name="T1" fmla="*/ 202 h 218"/>
                <a:gd name="T2" fmla="*/ 177 w 201"/>
                <a:gd name="T3" fmla="*/ 202 h 218"/>
                <a:gd name="T4" fmla="*/ 187 w 201"/>
                <a:gd name="T5" fmla="*/ 198 h 218"/>
                <a:gd name="T6" fmla="*/ 187 w 201"/>
                <a:gd name="T7" fmla="*/ 195 h 218"/>
                <a:gd name="T8" fmla="*/ 152 w 201"/>
                <a:gd name="T9" fmla="*/ 203 h 218"/>
                <a:gd name="T10" fmla="*/ 142 w 201"/>
                <a:gd name="T11" fmla="*/ 207 h 218"/>
                <a:gd name="T12" fmla="*/ 184 w 201"/>
                <a:gd name="T13" fmla="*/ 174 h 218"/>
                <a:gd name="T14" fmla="*/ 174 w 201"/>
                <a:gd name="T15" fmla="*/ 188 h 218"/>
                <a:gd name="T16" fmla="*/ 124 w 201"/>
                <a:gd name="T17" fmla="*/ 199 h 218"/>
                <a:gd name="T18" fmla="*/ 189 w 201"/>
                <a:gd name="T19" fmla="*/ 201 h 218"/>
                <a:gd name="T20" fmla="*/ 190 w 201"/>
                <a:gd name="T21" fmla="*/ 194 h 218"/>
                <a:gd name="T22" fmla="*/ 189 w 201"/>
                <a:gd name="T23" fmla="*/ 187 h 218"/>
                <a:gd name="T24" fmla="*/ 190 w 201"/>
                <a:gd name="T25" fmla="*/ 178 h 218"/>
                <a:gd name="T26" fmla="*/ 140 w 201"/>
                <a:gd name="T27" fmla="*/ 190 h 218"/>
                <a:gd name="T28" fmla="*/ 174 w 201"/>
                <a:gd name="T29" fmla="*/ 162 h 218"/>
                <a:gd name="T30" fmla="*/ 185 w 201"/>
                <a:gd name="T31" fmla="*/ 162 h 218"/>
                <a:gd name="T32" fmla="*/ 101 w 201"/>
                <a:gd name="T33" fmla="*/ 190 h 218"/>
                <a:gd name="T34" fmla="*/ 155 w 201"/>
                <a:gd name="T35" fmla="*/ 162 h 218"/>
                <a:gd name="T36" fmla="*/ 56 w 201"/>
                <a:gd name="T37" fmla="*/ 158 h 218"/>
                <a:gd name="T38" fmla="*/ 188 w 201"/>
                <a:gd name="T39" fmla="*/ 161 h 218"/>
                <a:gd name="T40" fmla="*/ 148 w 201"/>
                <a:gd name="T41" fmla="*/ 167 h 218"/>
                <a:gd name="T42" fmla="*/ 123 w 201"/>
                <a:gd name="T43" fmla="*/ 159 h 218"/>
                <a:gd name="T44" fmla="*/ 129 w 201"/>
                <a:gd name="T45" fmla="*/ 157 h 218"/>
                <a:gd name="T46" fmla="*/ 118 w 201"/>
                <a:gd name="T47" fmla="*/ 160 h 218"/>
                <a:gd name="T48" fmla="*/ 127 w 201"/>
                <a:gd name="T49" fmla="*/ 159 h 218"/>
                <a:gd name="T50" fmla="*/ 66 w 201"/>
                <a:gd name="T51" fmla="*/ 174 h 218"/>
                <a:gd name="T52" fmla="*/ 138 w 201"/>
                <a:gd name="T53" fmla="*/ 135 h 218"/>
                <a:gd name="T54" fmla="*/ 89 w 201"/>
                <a:gd name="T55" fmla="*/ 164 h 218"/>
                <a:gd name="T56" fmla="*/ 137 w 201"/>
                <a:gd name="T57" fmla="*/ 146 h 218"/>
                <a:gd name="T58" fmla="*/ 97 w 201"/>
                <a:gd name="T59" fmla="*/ 129 h 218"/>
                <a:gd name="T60" fmla="*/ 112 w 201"/>
                <a:gd name="T61" fmla="*/ 133 h 218"/>
                <a:gd name="T62" fmla="*/ 42 w 201"/>
                <a:gd name="T63" fmla="*/ 163 h 218"/>
                <a:gd name="T64" fmla="*/ 50 w 201"/>
                <a:gd name="T65" fmla="*/ 168 h 218"/>
                <a:gd name="T66" fmla="*/ 99 w 201"/>
                <a:gd name="T67" fmla="*/ 140 h 218"/>
                <a:gd name="T68" fmla="*/ 107 w 201"/>
                <a:gd name="T69" fmla="*/ 147 h 218"/>
                <a:gd name="T70" fmla="*/ 89 w 201"/>
                <a:gd name="T71" fmla="*/ 124 h 218"/>
                <a:gd name="T72" fmla="*/ 19 w 201"/>
                <a:gd name="T73" fmla="*/ 153 h 218"/>
                <a:gd name="T74" fmla="*/ 81 w 201"/>
                <a:gd name="T75" fmla="*/ 141 h 218"/>
                <a:gd name="T76" fmla="*/ 100 w 201"/>
                <a:gd name="T77" fmla="*/ 128 h 218"/>
                <a:gd name="T78" fmla="*/ 10 w 201"/>
                <a:gd name="T79" fmla="*/ 146 h 218"/>
                <a:gd name="T80" fmla="*/ 12 w 201"/>
                <a:gd name="T81" fmla="*/ 146 h 218"/>
                <a:gd name="T82" fmla="*/ 12 w 201"/>
                <a:gd name="T83" fmla="*/ 146 h 218"/>
                <a:gd name="T84" fmla="*/ 88 w 201"/>
                <a:gd name="T85" fmla="*/ 106 h 218"/>
                <a:gd name="T86" fmla="*/ 90 w 201"/>
                <a:gd name="T87" fmla="*/ 106 h 218"/>
                <a:gd name="T88" fmla="*/ 21 w 201"/>
                <a:gd name="T89" fmla="*/ 135 h 218"/>
                <a:gd name="T90" fmla="*/ 29 w 201"/>
                <a:gd name="T91" fmla="*/ 123 h 218"/>
                <a:gd name="T92" fmla="*/ 85 w 201"/>
                <a:gd name="T93" fmla="*/ 99 h 218"/>
                <a:gd name="T94" fmla="*/ 82 w 201"/>
                <a:gd name="T95" fmla="*/ 96 h 218"/>
                <a:gd name="T96" fmla="*/ 71 w 201"/>
                <a:gd name="T97" fmla="*/ 95 h 218"/>
                <a:gd name="T98" fmla="*/ 58 w 201"/>
                <a:gd name="T99" fmla="*/ 97 h 218"/>
                <a:gd name="T100" fmla="*/ 67 w 201"/>
                <a:gd name="T101" fmla="*/ 92 h 218"/>
                <a:gd name="T102" fmla="*/ 174 w 201"/>
                <a:gd name="T103" fmla="*/ 132 h 218"/>
                <a:gd name="T104" fmla="*/ 116 w 201"/>
                <a:gd name="T105" fmla="*/ 127 h 218"/>
                <a:gd name="T106" fmla="*/ 110 w 201"/>
                <a:gd name="T107" fmla="*/ 5 h 218"/>
                <a:gd name="T108" fmla="*/ 95 w 201"/>
                <a:gd name="T109" fmla="*/ 192 h 218"/>
                <a:gd name="T110" fmla="*/ 173 w 201"/>
                <a:gd name="T1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18">
                  <a:moveTo>
                    <a:pt x="168" y="213"/>
                  </a:moveTo>
                  <a:cubicBezTo>
                    <a:pt x="167" y="213"/>
                    <a:pt x="166" y="213"/>
                    <a:pt x="164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71" y="210"/>
                    <a:pt x="176" y="208"/>
                    <a:pt x="181" y="205"/>
                  </a:cubicBezTo>
                  <a:cubicBezTo>
                    <a:pt x="183" y="205"/>
                    <a:pt x="186" y="202"/>
                    <a:pt x="187" y="202"/>
                  </a:cubicBezTo>
                  <a:cubicBezTo>
                    <a:pt x="187" y="202"/>
                    <a:pt x="187" y="203"/>
                    <a:pt x="184" y="206"/>
                  </a:cubicBezTo>
                  <a:cubicBezTo>
                    <a:pt x="180" y="210"/>
                    <a:pt x="175" y="212"/>
                    <a:pt x="170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9" y="213"/>
                    <a:pt x="169" y="213"/>
                    <a:pt x="168" y="213"/>
                  </a:cubicBezTo>
                  <a:moveTo>
                    <a:pt x="159" y="211"/>
                  </a:moveTo>
                  <a:cubicBezTo>
                    <a:pt x="158" y="211"/>
                    <a:pt x="167" y="207"/>
                    <a:pt x="169" y="206"/>
                  </a:cubicBezTo>
                  <a:cubicBezTo>
                    <a:pt x="172" y="205"/>
                    <a:pt x="174" y="204"/>
                    <a:pt x="177" y="202"/>
                  </a:cubicBezTo>
                  <a:cubicBezTo>
                    <a:pt x="173" y="205"/>
                    <a:pt x="168" y="208"/>
                    <a:pt x="162" y="209"/>
                  </a:cubicBezTo>
                  <a:cubicBezTo>
                    <a:pt x="160" y="210"/>
                    <a:pt x="159" y="211"/>
                    <a:pt x="159" y="211"/>
                  </a:cubicBezTo>
                  <a:moveTo>
                    <a:pt x="162" y="213"/>
                  </a:moveTo>
                  <a:cubicBezTo>
                    <a:pt x="161" y="212"/>
                    <a:pt x="159" y="212"/>
                    <a:pt x="158" y="212"/>
                  </a:cubicBezTo>
                  <a:cubicBezTo>
                    <a:pt x="167" y="210"/>
                    <a:pt x="176" y="206"/>
                    <a:pt x="183" y="200"/>
                  </a:cubicBezTo>
                  <a:cubicBezTo>
                    <a:pt x="184" y="200"/>
                    <a:pt x="184" y="199"/>
                    <a:pt x="185" y="199"/>
                  </a:cubicBezTo>
                  <a:cubicBezTo>
                    <a:pt x="186" y="199"/>
                    <a:pt x="187" y="198"/>
                    <a:pt x="187" y="198"/>
                  </a:cubicBezTo>
                  <a:cubicBezTo>
                    <a:pt x="187" y="198"/>
                    <a:pt x="186" y="199"/>
                    <a:pt x="185" y="199"/>
                  </a:cubicBezTo>
                  <a:cubicBezTo>
                    <a:pt x="183" y="201"/>
                    <a:pt x="181" y="203"/>
                    <a:pt x="179" y="204"/>
                  </a:cubicBezTo>
                  <a:cubicBezTo>
                    <a:pt x="174" y="208"/>
                    <a:pt x="168" y="210"/>
                    <a:pt x="162" y="213"/>
                  </a:cubicBezTo>
                  <a:moveTo>
                    <a:pt x="156" y="212"/>
                  </a:moveTo>
                  <a:cubicBezTo>
                    <a:pt x="154" y="211"/>
                    <a:pt x="153" y="211"/>
                    <a:pt x="152" y="211"/>
                  </a:cubicBezTo>
                  <a:cubicBezTo>
                    <a:pt x="162" y="207"/>
                    <a:pt x="172" y="202"/>
                    <a:pt x="182" y="197"/>
                  </a:cubicBezTo>
                  <a:cubicBezTo>
                    <a:pt x="182" y="197"/>
                    <a:pt x="186" y="195"/>
                    <a:pt x="187" y="195"/>
                  </a:cubicBezTo>
                  <a:cubicBezTo>
                    <a:pt x="187" y="195"/>
                    <a:pt x="187" y="195"/>
                    <a:pt x="186" y="196"/>
                  </a:cubicBezTo>
                  <a:cubicBezTo>
                    <a:pt x="185" y="197"/>
                    <a:pt x="184" y="198"/>
                    <a:pt x="182" y="199"/>
                  </a:cubicBezTo>
                  <a:cubicBezTo>
                    <a:pt x="173" y="203"/>
                    <a:pt x="165" y="207"/>
                    <a:pt x="156" y="211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143" y="207"/>
                  </a:moveTo>
                  <a:cubicBezTo>
                    <a:pt x="143" y="207"/>
                    <a:pt x="144" y="207"/>
                    <a:pt x="145" y="206"/>
                  </a:cubicBezTo>
                  <a:cubicBezTo>
                    <a:pt x="147" y="205"/>
                    <a:pt x="150" y="204"/>
                    <a:pt x="152" y="203"/>
                  </a:cubicBezTo>
                  <a:cubicBezTo>
                    <a:pt x="160" y="199"/>
                    <a:pt x="168" y="195"/>
                    <a:pt x="176" y="192"/>
                  </a:cubicBezTo>
                  <a:cubicBezTo>
                    <a:pt x="178" y="191"/>
                    <a:pt x="185" y="188"/>
                    <a:pt x="186" y="188"/>
                  </a:cubicBezTo>
                  <a:cubicBezTo>
                    <a:pt x="187" y="188"/>
                    <a:pt x="187" y="188"/>
                    <a:pt x="185" y="189"/>
                  </a:cubicBezTo>
                  <a:cubicBezTo>
                    <a:pt x="181" y="192"/>
                    <a:pt x="176" y="194"/>
                    <a:pt x="172" y="196"/>
                  </a:cubicBezTo>
                  <a:cubicBezTo>
                    <a:pt x="164" y="200"/>
                    <a:pt x="157" y="206"/>
                    <a:pt x="150" y="210"/>
                  </a:cubicBezTo>
                  <a:cubicBezTo>
                    <a:pt x="147" y="209"/>
                    <a:pt x="144" y="208"/>
                    <a:pt x="141" y="207"/>
                  </a:cubicBezTo>
                  <a:cubicBezTo>
                    <a:pt x="141" y="207"/>
                    <a:pt x="142" y="207"/>
                    <a:pt x="142" y="207"/>
                  </a:cubicBezTo>
                  <a:cubicBezTo>
                    <a:pt x="142" y="207"/>
                    <a:pt x="142" y="207"/>
                    <a:pt x="143" y="207"/>
                  </a:cubicBezTo>
                  <a:moveTo>
                    <a:pt x="124" y="199"/>
                  </a:moveTo>
                  <a:cubicBezTo>
                    <a:pt x="129" y="196"/>
                    <a:pt x="135" y="194"/>
                    <a:pt x="141" y="191"/>
                  </a:cubicBezTo>
                  <a:cubicBezTo>
                    <a:pt x="152" y="186"/>
                    <a:pt x="163" y="183"/>
                    <a:pt x="174" y="177"/>
                  </a:cubicBezTo>
                  <a:cubicBezTo>
                    <a:pt x="177" y="176"/>
                    <a:pt x="179" y="175"/>
                    <a:pt x="182" y="174"/>
                  </a:cubicBezTo>
                  <a:cubicBezTo>
                    <a:pt x="182" y="173"/>
                    <a:pt x="186" y="172"/>
                    <a:pt x="186" y="172"/>
                  </a:cubicBezTo>
                  <a:cubicBezTo>
                    <a:pt x="186" y="172"/>
                    <a:pt x="186" y="172"/>
                    <a:pt x="184" y="174"/>
                  </a:cubicBezTo>
                  <a:cubicBezTo>
                    <a:pt x="179" y="178"/>
                    <a:pt x="173" y="181"/>
                    <a:pt x="167" y="184"/>
                  </a:cubicBezTo>
                  <a:cubicBezTo>
                    <a:pt x="156" y="190"/>
                    <a:pt x="145" y="195"/>
                    <a:pt x="134" y="201"/>
                  </a:cubicBezTo>
                  <a:cubicBezTo>
                    <a:pt x="133" y="201"/>
                    <a:pt x="134" y="202"/>
                    <a:pt x="134" y="202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50" y="198"/>
                    <a:pt x="165" y="190"/>
                    <a:pt x="181" y="183"/>
                  </a:cubicBezTo>
                  <a:cubicBezTo>
                    <a:pt x="183" y="182"/>
                    <a:pt x="187" y="181"/>
                    <a:pt x="188" y="180"/>
                  </a:cubicBezTo>
                  <a:cubicBezTo>
                    <a:pt x="184" y="183"/>
                    <a:pt x="179" y="186"/>
                    <a:pt x="174" y="188"/>
                  </a:cubicBezTo>
                  <a:cubicBezTo>
                    <a:pt x="166" y="193"/>
                    <a:pt x="159" y="198"/>
                    <a:pt x="151" y="202"/>
                  </a:cubicBezTo>
                  <a:cubicBezTo>
                    <a:pt x="150" y="202"/>
                    <a:pt x="149" y="203"/>
                    <a:pt x="148" y="203"/>
                  </a:cubicBezTo>
                  <a:cubicBezTo>
                    <a:pt x="145" y="205"/>
                    <a:pt x="142" y="206"/>
                    <a:pt x="139" y="207"/>
                  </a:cubicBezTo>
                  <a:cubicBezTo>
                    <a:pt x="135" y="205"/>
                    <a:pt x="131" y="204"/>
                    <a:pt x="128" y="202"/>
                  </a:cubicBezTo>
                  <a:cubicBezTo>
                    <a:pt x="126" y="201"/>
                    <a:pt x="125" y="201"/>
                    <a:pt x="123" y="200"/>
                  </a:cubicBezTo>
                  <a:cubicBezTo>
                    <a:pt x="123" y="199"/>
                    <a:pt x="123" y="199"/>
                    <a:pt x="124" y="199"/>
                  </a:cubicBezTo>
                  <a:cubicBezTo>
                    <a:pt x="124" y="199"/>
                    <a:pt x="124" y="199"/>
                    <a:pt x="124" y="199"/>
                  </a:cubicBezTo>
                  <a:moveTo>
                    <a:pt x="140" y="190"/>
                  </a:moveTo>
                  <a:cubicBezTo>
                    <a:pt x="156" y="181"/>
                    <a:pt x="172" y="171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92" y="174"/>
                    <a:pt x="195" y="186"/>
                    <a:pt x="191" y="197"/>
                  </a:cubicBezTo>
                  <a:cubicBezTo>
                    <a:pt x="189" y="206"/>
                    <a:pt x="183" y="210"/>
                    <a:pt x="177" y="212"/>
                  </a:cubicBezTo>
                  <a:cubicBezTo>
                    <a:pt x="182" y="210"/>
                    <a:pt x="186" y="206"/>
                    <a:pt x="189" y="202"/>
                  </a:cubicBezTo>
                  <a:cubicBezTo>
                    <a:pt x="190" y="201"/>
                    <a:pt x="189" y="201"/>
                    <a:pt x="189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86" y="202"/>
                    <a:pt x="184" y="203"/>
                    <a:pt x="181" y="204"/>
                  </a:cubicBezTo>
                  <a:cubicBezTo>
                    <a:pt x="184" y="202"/>
                    <a:pt x="187" y="199"/>
                    <a:pt x="190" y="197"/>
                  </a:cubicBezTo>
                  <a:cubicBezTo>
                    <a:pt x="191" y="196"/>
                    <a:pt x="190" y="196"/>
                    <a:pt x="190" y="196"/>
                  </a:cubicBezTo>
                  <a:cubicBezTo>
                    <a:pt x="190" y="196"/>
                    <a:pt x="190" y="196"/>
                    <a:pt x="190" y="196"/>
                  </a:cubicBezTo>
                  <a:cubicBezTo>
                    <a:pt x="189" y="196"/>
                    <a:pt x="188" y="197"/>
                    <a:pt x="186" y="197"/>
                  </a:cubicBezTo>
                  <a:cubicBezTo>
                    <a:pt x="188" y="196"/>
                    <a:pt x="189" y="195"/>
                    <a:pt x="190" y="194"/>
                  </a:cubicBezTo>
                  <a:cubicBezTo>
                    <a:pt x="190" y="193"/>
                    <a:pt x="190" y="193"/>
                    <a:pt x="189" y="19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82" y="196"/>
                    <a:pt x="175" y="199"/>
                    <a:pt x="168" y="202"/>
                  </a:cubicBezTo>
                  <a:cubicBezTo>
                    <a:pt x="164" y="204"/>
                    <a:pt x="161" y="206"/>
                    <a:pt x="157" y="207"/>
                  </a:cubicBezTo>
                  <a:cubicBezTo>
                    <a:pt x="157" y="208"/>
                    <a:pt x="156" y="208"/>
                    <a:pt x="155" y="209"/>
                  </a:cubicBezTo>
                  <a:cubicBezTo>
                    <a:pt x="161" y="205"/>
                    <a:pt x="166" y="201"/>
                    <a:pt x="173" y="198"/>
                  </a:cubicBezTo>
                  <a:cubicBezTo>
                    <a:pt x="179" y="195"/>
                    <a:pt x="184" y="192"/>
                    <a:pt x="189" y="187"/>
                  </a:cubicBezTo>
                  <a:cubicBezTo>
                    <a:pt x="190" y="187"/>
                    <a:pt x="190" y="186"/>
                    <a:pt x="189" y="186"/>
                  </a:cubicBezTo>
                  <a:cubicBezTo>
                    <a:pt x="189" y="186"/>
                    <a:pt x="189" y="186"/>
                    <a:pt x="189" y="186"/>
                  </a:cubicBezTo>
                  <a:cubicBezTo>
                    <a:pt x="179" y="189"/>
                    <a:pt x="170" y="193"/>
                    <a:pt x="161" y="198"/>
                  </a:cubicBezTo>
                  <a:cubicBezTo>
                    <a:pt x="161" y="197"/>
                    <a:pt x="162" y="197"/>
                    <a:pt x="163" y="196"/>
                  </a:cubicBezTo>
                  <a:cubicBezTo>
                    <a:pt x="172" y="190"/>
                    <a:pt x="182" y="186"/>
                    <a:pt x="191" y="179"/>
                  </a:cubicBezTo>
                  <a:cubicBezTo>
                    <a:pt x="191" y="179"/>
                    <a:pt x="191" y="178"/>
                    <a:pt x="19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2" y="181"/>
                    <a:pt x="173" y="185"/>
                    <a:pt x="165" y="189"/>
                  </a:cubicBezTo>
                  <a:cubicBezTo>
                    <a:pt x="156" y="193"/>
                    <a:pt x="146" y="196"/>
                    <a:pt x="137" y="201"/>
                  </a:cubicBezTo>
                  <a:cubicBezTo>
                    <a:pt x="155" y="192"/>
                    <a:pt x="173" y="183"/>
                    <a:pt x="189" y="171"/>
                  </a:cubicBezTo>
                  <a:cubicBezTo>
                    <a:pt x="190" y="171"/>
                    <a:pt x="190" y="170"/>
                    <a:pt x="189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78" y="173"/>
                    <a:pt x="168" y="179"/>
                    <a:pt x="158" y="183"/>
                  </a:cubicBezTo>
                  <a:cubicBezTo>
                    <a:pt x="152" y="185"/>
                    <a:pt x="146" y="187"/>
                    <a:pt x="140" y="190"/>
                  </a:cubicBezTo>
                  <a:moveTo>
                    <a:pt x="121" y="199"/>
                  </a:moveTo>
                  <a:cubicBezTo>
                    <a:pt x="115" y="196"/>
                    <a:pt x="109" y="193"/>
                    <a:pt x="103" y="190"/>
                  </a:cubicBezTo>
                  <a:cubicBezTo>
                    <a:pt x="112" y="186"/>
                    <a:pt x="122" y="181"/>
                    <a:pt x="132" y="176"/>
                  </a:cubicBezTo>
                  <a:cubicBezTo>
                    <a:pt x="144" y="171"/>
                    <a:pt x="157" y="166"/>
                    <a:pt x="170" y="162"/>
                  </a:cubicBezTo>
                  <a:cubicBezTo>
                    <a:pt x="172" y="161"/>
                    <a:pt x="175" y="160"/>
                    <a:pt x="178" y="160"/>
                  </a:cubicBezTo>
                  <a:cubicBezTo>
                    <a:pt x="179" y="159"/>
                    <a:pt x="180" y="159"/>
                    <a:pt x="180" y="159"/>
                  </a:cubicBezTo>
                  <a:cubicBezTo>
                    <a:pt x="181" y="159"/>
                    <a:pt x="176" y="161"/>
                    <a:pt x="174" y="162"/>
                  </a:cubicBezTo>
                  <a:cubicBezTo>
                    <a:pt x="167" y="165"/>
                    <a:pt x="159" y="169"/>
                    <a:pt x="152" y="173"/>
                  </a:cubicBezTo>
                  <a:cubicBezTo>
                    <a:pt x="146" y="176"/>
                    <a:pt x="141" y="179"/>
                    <a:pt x="135" y="182"/>
                  </a:cubicBezTo>
                  <a:cubicBezTo>
                    <a:pt x="128" y="187"/>
                    <a:pt x="121" y="189"/>
                    <a:pt x="113" y="193"/>
                  </a:cubicBezTo>
                  <a:cubicBezTo>
                    <a:pt x="112" y="193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33" y="189"/>
                    <a:pt x="152" y="177"/>
                    <a:pt x="171" y="169"/>
                  </a:cubicBezTo>
                  <a:cubicBezTo>
                    <a:pt x="176" y="167"/>
                    <a:pt x="180" y="165"/>
                    <a:pt x="185" y="162"/>
                  </a:cubicBezTo>
                  <a:cubicBezTo>
                    <a:pt x="180" y="165"/>
                    <a:pt x="175" y="168"/>
                    <a:pt x="169" y="171"/>
                  </a:cubicBezTo>
                  <a:cubicBezTo>
                    <a:pt x="158" y="177"/>
                    <a:pt x="147" y="184"/>
                    <a:pt x="136" y="191"/>
                  </a:cubicBezTo>
                  <a:cubicBezTo>
                    <a:pt x="134" y="192"/>
                    <a:pt x="131" y="194"/>
                    <a:pt x="128" y="195"/>
                  </a:cubicBezTo>
                  <a:cubicBezTo>
                    <a:pt x="127" y="196"/>
                    <a:pt x="127" y="196"/>
                    <a:pt x="126" y="197"/>
                  </a:cubicBezTo>
                  <a:cubicBezTo>
                    <a:pt x="124" y="197"/>
                    <a:pt x="123" y="197"/>
                    <a:pt x="123" y="198"/>
                  </a:cubicBezTo>
                  <a:cubicBezTo>
                    <a:pt x="122" y="198"/>
                    <a:pt x="122" y="199"/>
                    <a:pt x="121" y="199"/>
                  </a:cubicBezTo>
                  <a:moveTo>
                    <a:pt x="101" y="190"/>
                  </a:moveTo>
                  <a:cubicBezTo>
                    <a:pt x="97" y="188"/>
                    <a:pt x="93" y="186"/>
                    <a:pt x="90" y="184"/>
                  </a:cubicBezTo>
                  <a:cubicBezTo>
                    <a:pt x="102" y="181"/>
                    <a:pt x="113" y="175"/>
                    <a:pt x="125" y="171"/>
                  </a:cubicBezTo>
                  <a:cubicBezTo>
                    <a:pt x="138" y="166"/>
                    <a:pt x="152" y="160"/>
                    <a:pt x="165" y="155"/>
                  </a:cubicBezTo>
                  <a:cubicBezTo>
                    <a:pt x="168" y="154"/>
                    <a:pt x="171" y="153"/>
                    <a:pt x="173" y="152"/>
                  </a:cubicBezTo>
                  <a:cubicBezTo>
                    <a:pt x="175" y="151"/>
                    <a:pt x="177" y="150"/>
                    <a:pt x="178" y="150"/>
                  </a:cubicBezTo>
                  <a:cubicBezTo>
                    <a:pt x="177" y="151"/>
                    <a:pt x="175" y="152"/>
                    <a:pt x="173" y="153"/>
                  </a:cubicBezTo>
                  <a:cubicBezTo>
                    <a:pt x="167" y="156"/>
                    <a:pt x="161" y="159"/>
                    <a:pt x="155" y="162"/>
                  </a:cubicBezTo>
                  <a:cubicBezTo>
                    <a:pt x="144" y="167"/>
                    <a:pt x="134" y="173"/>
                    <a:pt x="123" y="179"/>
                  </a:cubicBezTo>
                  <a:cubicBezTo>
                    <a:pt x="116" y="182"/>
                    <a:pt x="109" y="186"/>
                    <a:pt x="101" y="190"/>
                  </a:cubicBezTo>
                  <a:moveTo>
                    <a:pt x="48" y="160"/>
                  </a:moveTo>
                  <a:cubicBezTo>
                    <a:pt x="49" y="160"/>
                    <a:pt x="49" y="160"/>
                    <a:pt x="50" y="159"/>
                  </a:cubicBezTo>
                  <a:cubicBezTo>
                    <a:pt x="58" y="156"/>
                    <a:pt x="66" y="153"/>
                    <a:pt x="74" y="150"/>
                  </a:cubicBezTo>
                  <a:cubicBezTo>
                    <a:pt x="76" y="150"/>
                    <a:pt x="77" y="149"/>
                    <a:pt x="79" y="149"/>
                  </a:cubicBezTo>
                  <a:cubicBezTo>
                    <a:pt x="72" y="152"/>
                    <a:pt x="64" y="155"/>
                    <a:pt x="56" y="158"/>
                  </a:cubicBezTo>
                  <a:cubicBezTo>
                    <a:pt x="53" y="159"/>
                    <a:pt x="51" y="159"/>
                    <a:pt x="48" y="160"/>
                  </a:cubicBezTo>
                  <a:moveTo>
                    <a:pt x="114" y="174"/>
                  </a:moveTo>
                  <a:cubicBezTo>
                    <a:pt x="115" y="173"/>
                    <a:pt x="115" y="173"/>
                    <a:pt x="115" y="173"/>
                  </a:cubicBezTo>
                  <a:cubicBezTo>
                    <a:pt x="122" y="169"/>
                    <a:pt x="130" y="166"/>
                    <a:pt x="138" y="161"/>
                  </a:cubicBezTo>
                  <a:cubicBezTo>
                    <a:pt x="151" y="154"/>
                    <a:pt x="166" y="149"/>
                    <a:pt x="178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2" y="147"/>
                    <a:pt x="185" y="154"/>
                    <a:pt x="188" y="161"/>
                  </a:cubicBezTo>
                  <a:cubicBezTo>
                    <a:pt x="169" y="166"/>
                    <a:pt x="151" y="177"/>
                    <a:pt x="133" y="185"/>
                  </a:cubicBezTo>
                  <a:cubicBezTo>
                    <a:pt x="137" y="183"/>
                    <a:pt x="140" y="180"/>
                    <a:pt x="144" y="178"/>
                  </a:cubicBezTo>
                  <a:cubicBezTo>
                    <a:pt x="157" y="171"/>
                    <a:pt x="170" y="165"/>
                    <a:pt x="183" y="159"/>
                  </a:cubicBezTo>
                  <a:cubicBezTo>
                    <a:pt x="184" y="158"/>
                    <a:pt x="184" y="157"/>
                    <a:pt x="183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70" y="160"/>
                    <a:pt x="157" y="164"/>
                    <a:pt x="144" y="169"/>
                  </a:cubicBezTo>
                  <a:cubicBezTo>
                    <a:pt x="145" y="169"/>
                    <a:pt x="147" y="168"/>
                    <a:pt x="148" y="167"/>
                  </a:cubicBezTo>
                  <a:cubicBezTo>
                    <a:pt x="158" y="161"/>
                    <a:pt x="173" y="157"/>
                    <a:pt x="181" y="148"/>
                  </a:cubicBezTo>
                  <a:cubicBezTo>
                    <a:pt x="182" y="148"/>
                    <a:pt x="181" y="147"/>
                    <a:pt x="181" y="147"/>
                  </a:cubicBezTo>
                  <a:cubicBezTo>
                    <a:pt x="181" y="147"/>
                    <a:pt x="181" y="147"/>
                    <a:pt x="180" y="147"/>
                  </a:cubicBezTo>
                  <a:cubicBezTo>
                    <a:pt x="166" y="154"/>
                    <a:pt x="150" y="160"/>
                    <a:pt x="135" y="166"/>
                  </a:cubicBezTo>
                  <a:cubicBezTo>
                    <a:pt x="128" y="169"/>
                    <a:pt x="121" y="171"/>
                    <a:pt x="114" y="174"/>
                  </a:cubicBezTo>
                  <a:moveTo>
                    <a:pt x="104" y="167"/>
                  </a:moveTo>
                  <a:cubicBezTo>
                    <a:pt x="111" y="164"/>
                    <a:pt x="117" y="161"/>
                    <a:pt x="123" y="159"/>
                  </a:cubicBezTo>
                  <a:cubicBezTo>
                    <a:pt x="136" y="153"/>
                    <a:pt x="148" y="147"/>
                    <a:pt x="159" y="138"/>
                  </a:cubicBezTo>
                  <a:cubicBezTo>
                    <a:pt x="159" y="139"/>
                    <a:pt x="160" y="139"/>
                    <a:pt x="160" y="139"/>
                  </a:cubicBezTo>
                  <a:cubicBezTo>
                    <a:pt x="162" y="140"/>
                    <a:pt x="164" y="141"/>
                    <a:pt x="166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8" y="141"/>
                    <a:pt x="172" y="139"/>
                    <a:pt x="174" y="139"/>
                  </a:cubicBezTo>
                  <a:cubicBezTo>
                    <a:pt x="175" y="139"/>
                    <a:pt x="175" y="139"/>
                    <a:pt x="176" y="140"/>
                  </a:cubicBezTo>
                  <a:cubicBezTo>
                    <a:pt x="160" y="145"/>
                    <a:pt x="145" y="151"/>
                    <a:pt x="129" y="157"/>
                  </a:cubicBezTo>
                  <a:cubicBezTo>
                    <a:pt x="121" y="161"/>
                    <a:pt x="113" y="164"/>
                    <a:pt x="104" y="167"/>
                  </a:cubicBezTo>
                  <a:moveTo>
                    <a:pt x="66" y="174"/>
                  </a:moveTo>
                  <a:cubicBezTo>
                    <a:pt x="73" y="173"/>
                    <a:pt x="79" y="170"/>
                    <a:pt x="85" y="168"/>
                  </a:cubicBezTo>
                  <a:cubicBezTo>
                    <a:pt x="93" y="164"/>
                    <a:pt x="101" y="161"/>
                    <a:pt x="109" y="158"/>
                  </a:cubicBezTo>
                  <a:cubicBezTo>
                    <a:pt x="125" y="151"/>
                    <a:pt x="142" y="145"/>
                    <a:pt x="158" y="138"/>
                  </a:cubicBezTo>
                  <a:cubicBezTo>
                    <a:pt x="152" y="141"/>
                    <a:pt x="145" y="147"/>
                    <a:pt x="139" y="150"/>
                  </a:cubicBezTo>
                  <a:cubicBezTo>
                    <a:pt x="132" y="153"/>
                    <a:pt x="125" y="156"/>
                    <a:pt x="118" y="160"/>
                  </a:cubicBezTo>
                  <a:cubicBezTo>
                    <a:pt x="105" y="165"/>
                    <a:pt x="92" y="171"/>
                    <a:pt x="80" y="179"/>
                  </a:cubicBezTo>
                  <a:cubicBezTo>
                    <a:pt x="80" y="179"/>
                    <a:pt x="80" y="180"/>
                    <a:pt x="80" y="180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79"/>
                    <a:pt x="82" y="179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4" y="179"/>
                    <a:pt x="85" y="178"/>
                    <a:pt x="86" y="177"/>
                  </a:cubicBezTo>
                  <a:cubicBezTo>
                    <a:pt x="99" y="170"/>
                    <a:pt x="113" y="165"/>
                    <a:pt x="127" y="159"/>
                  </a:cubicBezTo>
                  <a:cubicBezTo>
                    <a:pt x="144" y="153"/>
                    <a:pt x="160" y="146"/>
                    <a:pt x="176" y="141"/>
                  </a:cubicBezTo>
                  <a:cubicBezTo>
                    <a:pt x="170" y="143"/>
                    <a:pt x="162" y="148"/>
                    <a:pt x="155" y="151"/>
                  </a:cubicBezTo>
                  <a:cubicBezTo>
                    <a:pt x="147" y="155"/>
                    <a:pt x="140" y="159"/>
                    <a:pt x="132" y="163"/>
                  </a:cubicBezTo>
                  <a:cubicBezTo>
                    <a:pt x="125" y="167"/>
                    <a:pt x="117" y="171"/>
                    <a:pt x="109" y="175"/>
                  </a:cubicBezTo>
                  <a:cubicBezTo>
                    <a:pt x="103" y="179"/>
                    <a:pt x="95" y="181"/>
                    <a:pt x="88" y="183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1" y="180"/>
                    <a:pt x="74" y="177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moveTo>
                    <a:pt x="66" y="174"/>
                  </a:moveTo>
                  <a:cubicBezTo>
                    <a:pt x="63" y="173"/>
                    <a:pt x="60" y="172"/>
                    <a:pt x="56" y="171"/>
                  </a:cubicBezTo>
                  <a:cubicBezTo>
                    <a:pt x="55" y="170"/>
                    <a:pt x="53" y="170"/>
                    <a:pt x="51" y="169"/>
                  </a:cubicBezTo>
                  <a:cubicBezTo>
                    <a:pt x="57" y="169"/>
                    <a:pt x="62" y="166"/>
                    <a:pt x="68" y="163"/>
                  </a:cubicBezTo>
                  <a:cubicBezTo>
                    <a:pt x="75" y="160"/>
                    <a:pt x="83" y="157"/>
                    <a:pt x="91" y="154"/>
                  </a:cubicBezTo>
                  <a:cubicBezTo>
                    <a:pt x="107" y="148"/>
                    <a:pt x="122" y="141"/>
                    <a:pt x="138" y="135"/>
                  </a:cubicBezTo>
                  <a:cubicBezTo>
                    <a:pt x="140" y="134"/>
                    <a:pt x="147" y="132"/>
                    <a:pt x="148" y="131"/>
                  </a:cubicBezTo>
                  <a:cubicBezTo>
                    <a:pt x="144" y="135"/>
                    <a:pt x="139" y="137"/>
                    <a:pt x="134" y="139"/>
                  </a:cubicBezTo>
                  <a:cubicBezTo>
                    <a:pt x="127" y="142"/>
                    <a:pt x="121" y="147"/>
                    <a:pt x="114" y="151"/>
                  </a:cubicBezTo>
                  <a:cubicBezTo>
                    <a:pt x="107" y="155"/>
                    <a:pt x="99" y="157"/>
                    <a:pt x="92" y="161"/>
                  </a:cubicBezTo>
                  <a:cubicBezTo>
                    <a:pt x="84" y="166"/>
                    <a:pt x="76" y="171"/>
                    <a:pt x="66" y="173"/>
                  </a:cubicBezTo>
                  <a:cubicBezTo>
                    <a:pt x="66" y="173"/>
                    <a:pt x="66" y="174"/>
                    <a:pt x="66" y="174"/>
                  </a:cubicBezTo>
                  <a:moveTo>
                    <a:pt x="89" y="164"/>
                  </a:moveTo>
                  <a:cubicBezTo>
                    <a:pt x="89" y="164"/>
                    <a:pt x="90" y="164"/>
                    <a:pt x="90" y="164"/>
                  </a:cubicBezTo>
                  <a:cubicBezTo>
                    <a:pt x="97" y="160"/>
                    <a:pt x="105" y="157"/>
                    <a:pt x="112" y="153"/>
                  </a:cubicBezTo>
                  <a:cubicBezTo>
                    <a:pt x="119" y="150"/>
                    <a:pt x="125" y="144"/>
                    <a:pt x="132" y="141"/>
                  </a:cubicBezTo>
                  <a:cubicBezTo>
                    <a:pt x="139" y="138"/>
                    <a:pt x="145" y="135"/>
                    <a:pt x="151" y="131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3" y="132"/>
                    <a:pt x="155" y="135"/>
                    <a:pt x="157" y="137"/>
                  </a:cubicBezTo>
                  <a:cubicBezTo>
                    <a:pt x="150" y="140"/>
                    <a:pt x="144" y="143"/>
                    <a:pt x="137" y="146"/>
                  </a:cubicBezTo>
                  <a:cubicBezTo>
                    <a:pt x="128" y="149"/>
                    <a:pt x="120" y="152"/>
                    <a:pt x="111" y="155"/>
                  </a:cubicBezTo>
                  <a:cubicBezTo>
                    <a:pt x="104" y="158"/>
                    <a:pt x="96" y="161"/>
                    <a:pt x="89" y="164"/>
                  </a:cubicBezTo>
                  <a:moveTo>
                    <a:pt x="50" y="169"/>
                  </a:moveTo>
                  <a:cubicBezTo>
                    <a:pt x="38" y="165"/>
                    <a:pt x="26" y="162"/>
                    <a:pt x="17" y="154"/>
                  </a:cubicBezTo>
                  <a:cubicBezTo>
                    <a:pt x="29" y="153"/>
                    <a:pt x="41" y="146"/>
                    <a:pt x="53" y="142"/>
                  </a:cubicBezTo>
                  <a:cubicBezTo>
                    <a:pt x="66" y="139"/>
                    <a:pt x="78" y="134"/>
                    <a:pt x="91" y="130"/>
                  </a:cubicBezTo>
                  <a:cubicBezTo>
                    <a:pt x="92" y="130"/>
                    <a:pt x="97" y="129"/>
                    <a:pt x="97" y="129"/>
                  </a:cubicBezTo>
                  <a:cubicBezTo>
                    <a:pt x="94" y="131"/>
                    <a:pt x="89" y="133"/>
                    <a:pt x="85" y="135"/>
                  </a:cubicBezTo>
                  <a:cubicBezTo>
                    <a:pt x="79" y="137"/>
                    <a:pt x="73" y="140"/>
                    <a:pt x="67" y="143"/>
                  </a:cubicBezTo>
                  <a:cubicBezTo>
                    <a:pt x="54" y="149"/>
                    <a:pt x="41" y="152"/>
                    <a:pt x="30" y="159"/>
                  </a:cubicBezTo>
                  <a:cubicBezTo>
                    <a:pt x="29" y="159"/>
                    <a:pt x="29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42" y="158"/>
                    <a:pt x="55" y="152"/>
                    <a:pt x="66" y="147"/>
                  </a:cubicBezTo>
                  <a:cubicBezTo>
                    <a:pt x="82" y="142"/>
                    <a:pt x="97" y="137"/>
                    <a:pt x="112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0" y="134"/>
                    <a:pt x="107" y="135"/>
                    <a:pt x="105" y="136"/>
                  </a:cubicBezTo>
                  <a:cubicBezTo>
                    <a:pt x="97" y="140"/>
                    <a:pt x="90" y="143"/>
                    <a:pt x="82" y="146"/>
                  </a:cubicBezTo>
                  <a:cubicBezTo>
                    <a:pt x="68" y="152"/>
                    <a:pt x="53" y="156"/>
                    <a:pt x="39" y="163"/>
                  </a:cubicBezTo>
                  <a:cubicBezTo>
                    <a:pt x="38" y="163"/>
                    <a:pt x="39" y="164"/>
                    <a:pt x="39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40" y="164"/>
                    <a:pt x="41" y="163"/>
                    <a:pt x="42" y="163"/>
                  </a:cubicBezTo>
                  <a:cubicBezTo>
                    <a:pt x="43" y="163"/>
                    <a:pt x="43" y="163"/>
                    <a:pt x="43" y="163"/>
                  </a:cubicBezTo>
                  <a:cubicBezTo>
                    <a:pt x="57" y="159"/>
                    <a:pt x="71" y="154"/>
                    <a:pt x="85" y="148"/>
                  </a:cubicBezTo>
                  <a:cubicBezTo>
                    <a:pt x="93" y="145"/>
                    <a:pt x="102" y="140"/>
                    <a:pt x="111" y="138"/>
                  </a:cubicBezTo>
                  <a:cubicBezTo>
                    <a:pt x="117" y="136"/>
                    <a:pt x="122" y="134"/>
                    <a:pt x="128" y="132"/>
                  </a:cubicBezTo>
                  <a:cubicBezTo>
                    <a:pt x="127" y="132"/>
                    <a:pt x="126" y="133"/>
                    <a:pt x="125" y="133"/>
                  </a:cubicBezTo>
                  <a:cubicBezTo>
                    <a:pt x="117" y="138"/>
                    <a:pt x="109" y="142"/>
                    <a:pt x="100" y="147"/>
                  </a:cubicBezTo>
                  <a:cubicBezTo>
                    <a:pt x="84" y="155"/>
                    <a:pt x="67" y="160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moveTo>
                    <a:pt x="99" y="140"/>
                  </a:moveTo>
                  <a:cubicBezTo>
                    <a:pt x="104" y="138"/>
                    <a:pt x="110" y="135"/>
                    <a:pt x="116" y="133"/>
                  </a:cubicBezTo>
                  <a:cubicBezTo>
                    <a:pt x="122" y="132"/>
                    <a:pt x="128" y="128"/>
                    <a:pt x="135" y="127"/>
                  </a:cubicBezTo>
                  <a:cubicBezTo>
                    <a:pt x="131" y="129"/>
                    <a:pt x="128" y="131"/>
                    <a:pt x="124" y="132"/>
                  </a:cubicBezTo>
                  <a:cubicBezTo>
                    <a:pt x="117" y="135"/>
                    <a:pt x="110" y="136"/>
                    <a:pt x="103" y="139"/>
                  </a:cubicBezTo>
                  <a:cubicBezTo>
                    <a:pt x="102" y="139"/>
                    <a:pt x="100" y="140"/>
                    <a:pt x="99" y="140"/>
                  </a:cubicBezTo>
                  <a:moveTo>
                    <a:pt x="54" y="168"/>
                  </a:moveTo>
                  <a:cubicBezTo>
                    <a:pt x="58" y="166"/>
                    <a:pt x="63" y="164"/>
                    <a:pt x="67" y="162"/>
                  </a:cubicBezTo>
                  <a:cubicBezTo>
                    <a:pt x="76" y="159"/>
                    <a:pt x="84" y="155"/>
                    <a:pt x="93" y="152"/>
                  </a:cubicBezTo>
                  <a:cubicBezTo>
                    <a:pt x="109" y="145"/>
                    <a:pt x="124" y="135"/>
                    <a:pt x="140" y="126"/>
                  </a:cubicBezTo>
                  <a:cubicBezTo>
                    <a:pt x="143" y="126"/>
                    <a:pt x="145" y="127"/>
                    <a:pt x="148" y="128"/>
                  </a:cubicBezTo>
                  <a:cubicBezTo>
                    <a:pt x="148" y="129"/>
                    <a:pt x="149" y="129"/>
                    <a:pt x="150" y="130"/>
                  </a:cubicBezTo>
                  <a:cubicBezTo>
                    <a:pt x="135" y="133"/>
                    <a:pt x="121" y="141"/>
                    <a:pt x="107" y="147"/>
                  </a:cubicBezTo>
                  <a:cubicBezTo>
                    <a:pt x="92" y="153"/>
                    <a:pt x="76" y="158"/>
                    <a:pt x="61" y="165"/>
                  </a:cubicBezTo>
                  <a:cubicBezTo>
                    <a:pt x="59" y="166"/>
                    <a:pt x="57" y="167"/>
                    <a:pt x="55" y="168"/>
                  </a:cubicBezTo>
                  <a:cubicBezTo>
                    <a:pt x="54" y="168"/>
                    <a:pt x="54" y="168"/>
                    <a:pt x="54" y="168"/>
                  </a:cubicBezTo>
                  <a:moveTo>
                    <a:pt x="16" y="153"/>
                  </a:moveTo>
                  <a:cubicBezTo>
                    <a:pt x="14" y="152"/>
                    <a:pt x="13" y="150"/>
                    <a:pt x="12" y="149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37" y="142"/>
                    <a:pt x="62" y="129"/>
                    <a:pt x="89" y="124"/>
                  </a:cubicBezTo>
                  <a:cubicBezTo>
                    <a:pt x="89" y="124"/>
                    <a:pt x="93" y="123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0" y="125"/>
                    <a:pt x="86" y="127"/>
                    <a:pt x="83" y="128"/>
                  </a:cubicBezTo>
                  <a:cubicBezTo>
                    <a:pt x="75" y="131"/>
                    <a:pt x="68" y="134"/>
                    <a:pt x="61" y="137"/>
                  </a:cubicBezTo>
                  <a:cubicBezTo>
                    <a:pt x="46" y="142"/>
                    <a:pt x="30" y="146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moveTo>
                    <a:pt x="19" y="153"/>
                  </a:moveTo>
                  <a:cubicBezTo>
                    <a:pt x="18" y="153"/>
                    <a:pt x="21" y="152"/>
                    <a:pt x="22" y="152"/>
                  </a:cubicBezTo>
                  <a:cubicBezTo>
                    <a:pt x="25" y="150"/>
                    <a:pt x="29" y="148"/>
                    <a:pt x="33" y="147"/>
                  </a:cubicBezTo>
                  <a:cubicBezTo>
                    <a:pt x="40" y="144"/>
                    <a:pt x="48" y="142"/>
                    <a:pt x="56" y="140"/>
                  </a:cubicBezTo>
                  <a:cubicBezTo>
                    <a:pt x="70" y="135"/>
                    <a:pt x="83" y="129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100" y="128"/>
                    <a:pt x="104" y="131"/>
                    <a:pt x="109" y="132"/>
                  </a:cubicBezTo>
                  <a:cubicBezTo>
                    <a:pt x="100" y="135"/>
                    <a:pt x="90" y="137"/>
                    <a:pt x="81" y="141"/>
                  </a:cubicBezTo>
                  <a:cubicBezTo>
                    <a:pt x="67" y="146"/>
                    <a:pt x="53" y="151"/>
                    <a:pt x="40" y="156"/>
                  </a:cubicBezTo>
                  <a:cubicBezTo>
                    <a:pt x="39" y="157"/>
                    <a:pt x="33" y="159"/>
                    <a:pt x="32" y="159"/>
                  </a:cubicBezTo>
                  <a:cubicBezTo>
                    <a:pt x="32" y="159"/>
                    <a:pt x="32" y="159"/>
                    <a:pt x="33" y="159"/>
                  </a:cubicBezTo>
                  <a:cubicBezTo>
                    <a:pt x="36" y="157"/>
                    <a:pt x="40" y="155"/>
                    <a:pt x="43" y="154"/>
                  </a:cubicBezTo>
                  <a:cubicBezTo>
                    <a:pt x="50" y="151"/>
                    <a:pt x="57" y="148"/>
                    <a:pt x="65" y="145"/>
                  </a:cubicBezTo>
                  <a:cubicBezTo>
                    <a:pt x="71" y="143"/>
                    <a:pt x="77" y="139"/>
                    <a:pt x="83" y="137"/>
                  </a:cubicBezTo>
                  <a:cubicBezTo>
                    <a:pt x="89" y="134"/>
                    <a:pt x="95" y="132"/>
                    <a:pt x="100" y="128"/>
                  </a:cubicBezTo>
                  <a:cubicBezTo>
                    <a:pt x="100" y="128"/>
                    <a:pt x="100" y="127"/>
                    <a:pt x="99" y="12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87" y="129"/>
                    <a:pt x="75" y="134"/>
                    <a:pt x="63" y="138"/>
                  </a:cubicBezTo>
                  <a:cubicBezTo>
                    <a:pt x="57" y="140"/>
                    <a:pt x="50" y="142"/>
                    <a:pt x="44" y="144"/>
                  </a:cubicBezTo>
                  <a:cubicBezTo>
                    <a:pt x="36" y="146"/>
                    <a:pt x="29" y="150"/>
                    <a:pt x="21" y="152"/>
                  </a:cubicBezTo>
                  <a:cubicBezTo>
                    <a:pt x="20" y="153"/>
                    <a:pt x="19" y="153"/>
                    <a:pt x="19" y="153"/>
                  </a:cubicBezTo>
                  <a:moveTo>
                    <a:pt x="10" y="146"/>
                  </a:moveTo>
                  <a:cubicBezTo>
                    <a:pt x="9" y="144"/>
                    <a:pt x="8" y="142"/>
                    <a:pt x="8" y="140"/>
                  </a:cubicBezTo>
                  <a:cubicBezTo>
                    <a:pt x="22" y="135"/>
                    <a:pt x="37" y="131"/>
                    <a:pt x="51" y="127"/>
                  </a:cubicBezTo>
                  <a:cubicBezTo>
                    <a:pt x="58" y="125"/>
                    <a:pt x="65" y="122"/>
                    <a:pt x="72" y="120"/>
                  </a:cubicBezTo>
                  <a:cubicBezTo>
                    <a:pt x="73" y="120"/>
                    <a:pt x="75" y="119"/>
                    <a:pt x="76" y="119"/>
                  </a:cubicBezTo>
                  <a:cubicBezTo>
                    <a:pt x="66" y="123"/>
                    <a:pt x="57" y="128"/>
                    <a:pt x="47" y="131"/>
                  </a:cubicBezTo>
                  <a:cubicBezTo>
                    <a:pt x="35" y="136"/>
                    <a:pt x="21" y="139"/>
                    <a:pt x="10" y="146"/>
                  </a:cubicBezTo>
                  <a:moveTo>
                    <a:pt x="12" y="146"/>
                  </a:moveTo>
                  <a:cubicBezTo>
                    <a:pt x="11" y="146"/>
                    <a:pt x="18" y="143"/>
                    <a:pt x="19" y="143"/>
                  </a:cubicBezTo>
                  <a:cubicBezTo>
                    <a:pt x="22" y="141"/>
                    <a:pt x="26" y="140"/>
                    <a:pt x="29" y="139"/>
                  </a:cubicBezTo>
                  <a:cubicBezTo>
                    <a:pt x="36" y="137"/>
                    <a:pt x="43" y="134"/>
                    <a:pt x="50" y="131"/>
                  </a:cubicBezTo>
                  <a:cubicBezTo>
                    <a:pt x="64" y="126"/>
                    <a:pt x="78" y="119"/>
                    <a:pt x="92" y="113"/>
                  </a:cubicBezTo>
                  <a:cubicBezTo>
                    <a:pt x="94" y="116"/>
                    <a:pt x="95" y="120"/>
                    <a:pt x="96" y="122"/>
                  </a:cubicBezTo>
                  <a:cubicBezTo>
                    <a:pt x="68" y="125"/>
                    <a:pt x="42" y="139"/>
                    <a:pt x="15" y="146"/>
                  </a:cubicBezTo>
                  <a:cubicBezTo>
                    <a:pt x="13" y="146"/>
                    <a:pt x="13" y="146"/>
                    <a:pt x="12" y="146"/>
                  </a:cubicBezTo>
                  <a:moveTo>
                    <a:pt x="8" y="138"/>
                  </a:moveTo>
                  <a:cubicBezTo>
                    <a:pt x="8" y="135"/>
                    <a:pt x="9" y="132"/>
                    <a:pt x="10" y="129"/>
                  </a:cubicBezTo>
                  <a:cubicBezTo>
                    <a:pt x="22" y="128"/>
                    <a:pt x="34" y="123"/>
                    <a:pt x="45" y="118"/>
                  </a:cubicBezTo>
                  <a:cubicBezTo>
                    <a:pt x="53" y="115"/>
                    <a:pt x="61" y="113"/>
                    <a:pt x="69" y="111"/>
                  </a:cubicBezTo>
                  <a:cubicBezTo>
                    <a:pt x="73" y="110"/>
                    <a:pt x="77" y="109"/>
                    <a:pt x="81" y="108"/>
                  </a:cubicBezTo>
                  <a:cubicBezTo>
                    <a:pt x="83" y="107"/>
                    <a:pt x="85" y="106"/>
                    <a:pt x="87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7" y="107"/>
                    <a:pt x="85" y="108"/>
                  </a:cubicBezTo>
                  <a:cubicBezTo>
                    <a:pt x="83" y="108"/>
                    <a:pt x="82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58" y="122"/>
                    <a:pt x="31" y="124"/>
                    <a:pt x="8" y="138"/>
                  </a:cubicBezTo>
                  <a:moveTo>
                    <a:pt x="9" y="138"/>
                  </a:moveTo>
                  <a:cubicBezTo>
                    <a:pt x="12" y="137"/>
                    <a:pt x="14" y="136"/>
                    <a:pt x="17" y="134"/>
                  </a:cubicBezTo>
                  <a:cubicBezTo>
                    <a:pt x="41" y="123"/>
                    <a:pt x="68" y="121"/>
                    <a:pt x="90" y="106"/>
                  </a:cubicBezTo>
                  <a:cubicBezTo>
                    <a:pt x="90" y="108"/>
                    <a:pt x="91" y="110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8" y="113"/>
                    <a:pt x="88" y="114"/>
                  </a:cubicBezTo>
                  <a:cubicBezTo>
                    <a:pt x="73" y="119"/>
                    <a:pt x="57" y="124"/>
                    <a:pt x="42" y="128"/>
                  </a:cubicBezTo>
                  <a:cubicBezTo>
                    <a:pt x="35" y="130"/>
                    <a:pt x="28" y="132"/>
                    <a:pt x="21" y="135"/>
                  </a:cubicBezTo>
                  <a:cubicBezTo>
                    <a:pt x="17" y="136"/>
                    <a:pt x="13" y="137"/>
                    <a:pt x="9" y="138"/>
                  </a:cubicBezTo>
                  <a:moveTo>
                    <a:pt x="11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35" y="117"/>
                    <a:pt x="62" y="112"/>
                    <a:pt x="87" y="100"/>
                  </a:cubicBezTo>
                  <a:cubicBezTo>
                    <a:pt x="88" y="102"/>
                    <a:pt x="88" y="103"/>
                    <a:pt x="89" y="104"/>
                  </a:cubicBezTo>
                  <a:cubicBezTo>
                    <a:pt x="76" y="108"/>
                    <a:pt x="62" y="111"/>
                    <a:pt x="49" y="116"/>
                  </a:cubicBezTo>
                  <a:cubicBezTo>
                    <a:pt x="42" y="118"/>
                    <a:pt x="36" y="120"/>
                    <a:pt x="29" y="123"/>
                  </a:cubicBezTo>
                  <a:cubicBezTo>
                    <a:pt x="24" y="125"/>
                    <a:pt x="15" y="126"/>
                    <a:pt x="11" y="128"/>
                  </a:cubicBezTo>
                  <a:moveTo>
                    <a:pt x="12" y="126"/>
                  </a:moveTo>
                  <a:cubicBezTo>
                    <a:pt x="14" y="124"/>
                    <a:pt x="16" y="122"/>
                    <a:pt x="18" y="119"/>
                  </a:cubicBezTo>
                  <a:cubicBezTo>
                    <a:pt x="30" y="115"/>
                    <a:pt x="43" y="111"/>
                    <a:pt x="55" y="107"/>
                  </a:cubicBezTo>
                  <a:cubicBezTo>
                    <a:pt x="62" y="105"/>
                    <a:pt x="68" y="103"/>
                    <a:pt x="75" y="101"/>
                  </a:cubicBezTo>
                  <a:cubicBezTo>
                    <a:pt x="77" y="100"/>
                    <a:pt x="80" y="100"/>
                    <a:pt x="83" y="99"/>
                  </a:cubicBezTo>
                  <a:cubicBezTo>
                    <a:pt x="84" y="99"/>
                    <a:pt x="84" y="99"/>
                    <a:pt x="8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5" y="100"/>
                    <a:pt x="84" y="101"/>
                    <a:pt x="82" y="101"/>
                  </a:cubicBezTo>
                  <a:cubicBezTo>
                    <a:pt x="60" y="112"/>
                    <a:pt x="35" y="117"/>
                    <a:pt x="12" y="126"/>
                  </a:cubicBezTo>
                  <a:moveTo>
                    <a:pt x="24" y="116"/>
                  </a:moveTo>
                  <a:cubicBezTo>
                    <a:pt x="25" y="115"/>
                    <a:pt x="25" y="115"/>
                    <a:pt x="26" y="115"/>
                  </a:cubicBezTo>
                  <a:cubicBezTo>
                    <a:pt x="32" y="111"/>
                    <a:pt x="39" y="109"/>
                    <a:pt x="46" y="107"/>
                  </a:cubicBezTo>
                  <a:cubicBezTo>
                    <a:pt x="58" y="104"/>
                    <a:pt x="70" y="101"/>
                    <a:pt x="82" y="96"/>
                  </a:cubicBezTo>
                  <a:cubicBezTo>
                    <a:pt x="83" y="96"/>
                    <a:pt x="84" y="97"/>
                    <a:pt x="84" y="98"/>
                  </a:cubicBezTo>
                  <a:cubicBezTo>
                    <a:pt x="77" y="99"/>
                    <a:pt x="69" y="101"/>
                    <a:pt x="62" y="103"/>
                  </a:cubicBezTo>
                  <a:cubicBezTo>
                    <a:pt x="49" y="107"/>
                    <a:pt x="37" y="111"/>
                    <a:pt x="24" y="116"/>
                  </a:cubicBezTo>
                  <a:moveTo>
                    <a:pt x="24" y="115"/>
                  </a:moveTo>
                  <a:cubicBezTo>
                    <a:pt x="29" y="111"/>
                    <a:pt x="34" y="107"/>
                    <a:pt x="38" y="104"/>
                  </a:cubicBezTo>
                  <a:cubicBezTo>
                    <a:pt x="45" y="102"/>
                    <a:pt x="51" y="100"/>
                    <a:pt x="58" y="98"/>
                  </a:cubicBezTo>
                  <a:cubicBezTo>
                    <a:pt x="63" y="97"/>
                    <a:pt x="67" y="96"/>
                    <a:pt x="71" y="95"/>
                  </a:cubicBezTo>
                  <a:cubicBezTo>
                    <a:pt x="73" y="95"/>
                    <a:pt x="75" y="95"/>
                    <a:pt x="77" y="95"/>
                  </a:cubicBezTo>
                  <a:cubicBezTo>
                    <a:pt x="78" y="95"/>
                    <a:pt x="79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6" y="97"/>
                    <a:pt x="75" y="97"/>
                  </a:cubicBezTo>
                  <a:cubicBezTo>
                    <a:pt x="64" y="102"/>
                    <a:pt x="52" y="105"/>
                    <a:pt x="40" y="108"/>
                  </a:cubicBezTo>
                  <a:cubicBezTo>
                    <a:pt x="34" y="109"/>
                    <a:pt x="29" y="112"/>
                    <a:pt x="24" y="115"/>
                  </a:cubicBezTo>
                  <a:moveTo>
                    <a:pt x="58" y="97"/>
                  </a:moveTo>
                  <a:cubicBezTo>
                    <a:pt x="62" y="95"/>
                    <a:pt x="67" y="94"/>
                    <a:pt x="71" y="93"/>
                  </a:cubicBezTo>
                  <a:cubicBezTo>
                    <a:pt x="73" y="93"/>
                    <a:pt x="75" y="93"/>
                    <a:pt x="77" y="94"/>
                  </a:cubicBezTo>
                  <a:cubicBezTo>
                    <a:pt x="71" y="94"/>
                    <a:pt x="64" y="95"/>
                    <a:pt x="58" y="97"/>
                  </a:cubicBezTo>
                  <a:moveTo>
                    <a:pt x="47" y="99"/>
                  </a:moveTo>
                  <a:cubicBezTo>
                    <a:pt x="49" y="97"/>
                    <a:pt x="52" y="96"/>
                    <a:pt x="54" y="94"/>
                  </a:cubicBezTo>
                  <a:cubicBezTo>
                    <a:pt x="55" y="94"/>
                    <a:pt x="56" y="93"/>
                    <a:pt x="57" y="93"/>
                  </a:cubicBezTo>
                  <a:cubicBezTo>
                    <a:pt x="60" y="93"/>
                    <a:pt x="64" y="92"/>
                    <a:pt x="67" y="92"/>
                  </a:cubicBezTo>
                  <a:cubicBezTo>
                    <a:pt x="60" y="95"/>
                    <a:pt x="53" y="97"/>
                    <a:pt x="47" y="99"/>
                  </a:cubicBezTo>
                  <a:moveTo>
                    <a:pt x="64" y="88"/>
                  </a:moveTo>
                  <a:cubicBezTo>
                    <a:pt x="75" y="81"/>
                    <a:pt x="86" y="74"/>
                    <a:pt x="97" y="66"/>
                  </a:cubicBezTo>
                  <a:cubicBezTo>
                    <a:pt x="117" y="51"/>
                    <a:pt x="119" y="28"/>
                    <a:pt x="115" y="6"/>
                  </a:cubicBezTo>
                  <a:cubicBezTo>
                    <a:pt x="133" y="9"/>
                    <a:pt x="150" y="18"/>
                    <a:pt x="168" y="24"/>
                  </a:cubicBezTo>
                  <a:cubicBezTo>
                    <a:pt x="153" y="36"/>
                    <a:pt x="143" y="50"/>
                    <a:pt x="146" y="69"/>
                  </a:cubicBezTo>
                  <a:cubicBezTo>
                    <a:pt x="148" y="91"/>
                    <a:pt x="164" y="113"/>
                    <a:pt x="174" y="132"/>
                  </a:cubicBezTo>
                  <a:cubicBezTo>
                    <a:pt x="175" y="133"/>
                    <a:pt x="175" y="133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3" y="134"/>
                    <a:pt x="171" y="134"/>
                    <a:pt x="169" y="135"/>
                  </a:cubicBezTo>
                  <a:cubicBezTo>
                    <a:pt x="169" y="135"/>
                    <a:pt x="168" y="136"/>
                    <a:pt x="167" y="136"/>
                  </a:cubicBezTo>
                  <a:cubicBezTo>
                    <a:pt x="161" y="136"/>
                    <a:pt x="155" y="127"/>
                    <a:pt x="151" y="124"/>
                  </a:cubicBezTo>
                  <a:cubicBezTo>
                    <a:pt x="147" y="122"/>
                    <a:pt x="144" y="121"/>
                    <a:pt x="140" y="121"/>
                  </a:cubicBezTo>
                  <a:cubicBezTo>
                    <a:pt x="132" y="121"/>
                    <a:pt x="125" y="126"/>
                    <a:pt x="116" y="127"/>
                  </a:cubicBezTo>
                  <a:cubicBezTo>
                    <a:pt x="115" y="128"/>
                    <a:pt x="114" y="128"/>
                    <a:pt x="113" y="128"/>
                  </a:cubicBezTo>
                  <a:cubicBezTo>
                    <a:pt x="99" y="128"/>
                    <a:pt x="98" y="108"/>
                    <a:pt x="92" y="99"/>
                  </a:cubicBezTo>
                  <a:cubicBezTo>
                    <a:pt x="85" y="90"/>
                    <a:pt x="77" y="88"/>
                    <a:pt x="67" y="88"/>
                  </a:cubicBezTo>
                  <a:cubicBezTo>
                    <a:pt x="66" y="88"/>
                    <a:pt x="65" y="88"/>
                    <a:pt x="64" y="88"/>
                  </a:cubicBezTo>
                  <a:moveTo>
                    <a:pt x="113" y="0"/>
                  </a:moveTo>
                  <a:cubicBezTo>
                    <a:pt x="111" y="0"/>
                    <a:pt x="111" y="2"/>
                    <a:pt x="111" y="3"/>
                  </a:cubicBezTo>
                  <a:cubicBezTo>
                    <a:pt x="110" y="3"/>
                    <a:pt x="110" y="4"/>
                    <a:pt x="110" y="5"/>
                  </a:cubicBezTo>
                  <a:cubicBezTo>
                    <a:pt x="112" y="17"/>
                    <a:pt x="113" y="29"/>
                    <a:pt x="110" y="41"/>
                  </a:cubicBezTo>
                  <a:cubicBezTo>
                    <a:pt x="105" y="55"/>
                    <a:pt x="93" y="63"/>
                    <a:pt x="81" y="70"/>
                  </a:cubicBezTo>
                  <a:cubicBezTo>
                    <a:pt x="63" y="82"/>
                    <a:pt x="45" y="93"/>
                    <a:pt x="27" y="106"/>
                  </a:cubicBezTo>
                  <a:cubicBezTo>
                    <a:pt x="15" y="114"/>
                    <a:pt x="0" y="127"/>
                    <a:pt x="3" y="143"/>
                  </a:cubicBezTo>
                  <a:cubicBezTo>
                    <a:pt x="6" y="157"/>
                    <a:pt x="22" y="164"/>
                    <a:pt x="34" y="169"/>
                  </a:cubicBezTo>
                  <a:cubicBezTo>
                    <a:pt x="42" y="172"/>
                    <a:pt x="50" y="174"/>
                    <a:pt x="58" y="176"/>
                  </a:cubicBezTo>
                  <a:cubicBezTo>
                    <a:pt x="70" y="181"/>
                    <a:pt x="83" y="187"/>
                    <a:pt x="95" y="192"/>
                  </a:cubicBezTo>
                  <a:cubicBezTo>
                    <a:pt x="115" y="202"/>
                    <a:pt x="136" y="214"/>
                    <a:pt x="158" y="217"/>
                  </a:cubicBezTo>
                  <a:cubicBezTo>
                    <a:pt x="160" y="218"/>
                    <a:pt x="163" y="218"/>
                    <a:pt x="165" y="218"/>
                  </a:cubicBezTo>
                  <a:cubicBezTo>
                    <a:pt x="180" y="218"/>
                    <a:pt x="193" y="211"/>
                    <a:pt x="197" y="196"/>
                  </a:cubicBezTo>
                  <a:cubicBezTo>
                    <a:pt x="201" y="177"/>
                    <a:pt x="192" y="157"/>
                    <a:pt x="184" y="140"/>
                  </a:cubicBezTo>
                  <a:cubicBezTo>
                    <a:pt x="175" y="121"/>
                    <a:pt x="164" y="104"/>
                    <a:pt x="156" y="85"/>
                  </a:cubicBezTo>
                  <a:cubicBezTo>
                    <a:pt x="151" y="74"/>
                    <a:pt x="148" y="62"/>
                    <a:pt x="152" y="50"/>
                  </a:cubicBezTo>
                  <a:cubicBezTo>
                    <a:pt x="156" y="40"/>
                    <a:pt x="165" y="32"/>
                    <a:pt x="173" y="26"/>
                  </a:cubicBezTo>
                  <a:cubicBezTo>
                    <a:pt x="175" y="25"/>
                    <a:pt x="174" y="23"/>
                    <a:pt x="173" y="22"/>
                  </a:cubicBezTo>
                  <a:cubicBezTo>
                    <a:pt x="173" y="22"/>
                    <a:pt x="173" y="21"/>
                    <a:pt x="172" y="20"/>
                  </a:cubicBezTo>
                  <a:cubicBezTo>
                    <a:pt x="152" y="14"/>
                    <a:pt x="134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7835569" y="4886252"/>
              <a:ext cx="482600" cy="127000"/>
            </a:xfrm>
            <a:custGeom>
              <a:avLst/>
              <a:gdLst>
                <a:gd name="T0" fmla="*/ 67 w 114"/>
                <a:gd name="T1" fmla="*/ 20 h 30"/>
                <a:gd name="T2" fmla="*/ 24 w 114"/>
                <a:gd name="T3" fmla="*/ 18 h 30"/>
                <a:gd name="T4" fmla="*/ 25 w 114"/>
                <a:gd name="T5" fmla="*/ 16 h 30"/>
                <a:gd name="T6" fmla="*/ 24 w 114"/>
                <a:gd name="T7" fmla="*/ 19 h 30"/>
                <a:gd name="T8" fmla="*/ 24 w 114"/>
                <a:gd name="T9" fmla="*/ 16 h 30"/>
                <a:gd name="T10" fmla="*/ 27 w 114"/>
                <a:gd name="T11" fmla="*/ 15 h 30"/>
                <a:gd name="T12" fmla="*/ 30 w 114"/>
                <a:gd name="T13" fmla="*/ 14 h 30"/>
                <a:gd name="T14" fmla="*/ 66 w 114"/>
                <a:gd name="T15" fmla="*/ 14 h 30"/>
                <a:gd name="T16" fmla="*/ 65 w 114"/>
                <a:gd name="T17" fmla="*/ 14 h 30"/>
                <a:gd name="T18" fmla="*/ 65 w 114"/>
                <a:gd name="T19" fmla="*/ 19 h 30"/>
                <a:gd name="T20" fmla="*/ 40 w 114"/>
                <a:gd name="T21" fmla="*/ 20 h 30"/>
                <a:gd name="T22" fmla="*/ 34 w 114"/>
                <a:gd name="T23" fmla="*/ 20 h 30"/>
                <a:gd name="T24" fmla="*/ 34 w 114"/>
                <a:gd name="T25" fmla="*/ 13 h 30"/>
                <a:gd name="T26" fmla="*/ 37 w 114"/>
                <a:gd name="T27" fmla="*/ 15 h 30"/>
                <a:gd name="T28" fmla="*/ 41 w 114"/>
                <a:gd name="T29" fmla="*/ 19 h 30"/>
                <a:gd name="T30" fmla="*/ 44 w 114"/>
                <a:gd name="T31" fmla="*/ 11 h 30"/>
                <a:gd name="T32" fmla="*/ 42 w 114"/>
                <a:gd name="T33" fmla="*/ 14 h 30"/>
                <a:gd name="T34" fmla="*/ 46 w 114"/>
                <a:gd name="T35" fmla="*/ 16 h 30"/>
                <a:gd name="T36" fmla="*/ 52 w 114"/>
                <a:gd name="T37" fmla="*/ 20 h 30"/>
                <a:gd name="T38" fmla="*/ 50 w 114"/>
                <a:gd name="T39" fmla="*/ 20 h 30"/>
                <a:gd name="T40" fmla="*/ 52 w 114"/>
                <a:gd name="T41" fmla="*/ 20 h 30"/>
                <a:gd name="T42" fmla="*/ 66 w 114"/>
                <a:gd name="T43" fmla="*/ 9 h 30"/>
                <a:gd name="T44" fmla="*/ 66 w 114"/>
                <a:gd name="T45" fmla="*/ 12 h 30"/>
                <a:gd name="T46" fmla="*/ 48 w 114"/>
                <a:gd name="T47" fmla="*/ 9 h 30"/>
                <a:gd name="T48" fmla="*/ 96 w 114"/>
                <a:gd name="T49" fmla="*/ 15 h 30"/>
                <a:gd name="T50" fmla="*/ 58 w 114"/>
                <a:gd name="T51" fmla="*/ 20 h 30"/>
                <a:gd name="T52" fmla="*/ 57 w 114"/>
                <a:gd name="T53" fmla="*/ 18 h 30"/>
                <a:gd name="T54" fmla="*/ 57 w 114"/>
                <a:gd name="T55" fmla="*/ 11 h 30"/>
                <a:gd name="T56" fmla="*/ 79 w 114"/>
                <a:gd name="T57" fmla="*/ 20 h 30"/>
                <a:gd name="T58" fmla="*/ 58 w 114"/>
                <a:gd name="T59" fmla="*/ 13 h 30"/>
                <a:gd name="T60" fmla="*/ 56 w 114"/>
                <a:gd name="T61" fmla="*/ 7 h 30"/>
                <a:gd name="T62" fmla="*/ 76 w 114"/>
                <a:gd name="T63" fmla="*/ 20 h 30"/>
                <a:gd name="T64" fmla="*/ 65 w 114"/>
                <a:gd name="T65" fmla="*/ 6 h 30"/>
                <a:gd name="T66" fmla="*/ 68 w 114"/>
                <a:gd name="T67" fmla="*/ 13 h 30"/>
                <a:gd name="T68" fmla="*/ 65 w 114"/>
                <a:gd name="T69" fmla="*/ 13 h 30"/>
                <a:gd name="T70" fmla="*/ 68 w 114"/>
                <a:gd name="T71" fmla="*/ 5 h 30"/>
                <a:gd name="T72" fmla="*/ 81 w 114"/>
                <a:gd name="T73" fmla="*/ 12 h 30"/>
                <a:gd name="T74" fmla="*/ 81 w 114"/>
                <a:gd name="T75" fmla="*/ 19 h 30"/>
                <a:gd name="T76" fmla="*/ 73 w 114"/>
                <a:gd name="T77" fmla="*/ 4 h 30"/>
                <a:gd name="T78" fmla="*/ 76 w 114"/>
                <a:gd name="T79" fmla="*/ 4 h 30"/>
                <a:gd name="T80" fmla="*/ 91 w 114"/>
                <a:gd name="T81" fmla="*/ 18 h 30"/>
                <a:gd name="T82" fmla="*/ 86 w 114"/>
                <a:gd name="T83" fmla="*/ 12 h 30"/>
                <a:gd name="T84" fmla="*/ 89 w 114"/>
                <a:gd name="T85" fmla="*/ 12 h 30"/>
                <a:gd name="T86" fmla="*/ 105 w 114"/>
                <a:gd name="T87" fmla="*/ 3 h 30"/>
                <a:gd name="T88" fmla="*/ 93 w 114"/>
                <a:gd name="T89" fmla="*/ 16 h 30"/>
                <a:gd name="T90" fmla="*/ 90 w 114"/>
                <a:gd name="T91" fmla="*/ 10 h 30"/>
                <a:gd name="T92" fmla="*/ 86 w 114"/>
                <a:gd name="T93" fmla="*/ 2 h 30"/>
                <a:gd name="T94" fmla="*/ 104 w 114"/>
                <a:gd name="T95" fmla="*/ 5 h 30"/>
                <a:gd name="T96" fmla="*/ 110 w 114"/>
                <a:gd name="T97" fmla="*/ 13 h 30"/>
                <a:gd name="T98" fmla="*/ 111 w 114"/>
                <a:gd name="T99" fmla="*/ 14 h 30"/>
                <a:gd name="T100" fmla="*/ 109 w 114"/>
                <a:gd name="T101" fmla="*/ 14 h 30"/>
                <a:gd name="T102" fmla="*/ 108 w 114"/>
                <a:gd name="T103" fmla="*/ 16 h 30"/>
                <a:gd name="T104" fmla="*/ 94 w 114"/>
                <a:gd name="T105" fmla="*/ 10 h 30"/>
                <a:gd name="T106" fmla="*/ 98 w 114"/>
                <a:gd name="T107" fmla="*/ 10 h 30"/>
                <a:gd name="T108" fmla="*/ 104 w 114"/>
                <a:gd name="T109" fmla="*/ 7 h 30"/>
                <a:gd name="T110" fmla="*/ 106 w 114"/>
                <a:gd name="T111" fmla="*/ 18 h 30"/>
                <a:gd name="T112" fmla="*/ 93 w 114"/>
                <a:gd name="T113" fmla="*/ 6 h 30"/>
                <a:gd name="T114" fmla="*/ 94 w 114"/>
                <a:gd name="T115" fmla="*/ 4 h 30"/>
                <a:gd name="T116" fmla="*/ 98 w 114"/>
                <a:gd name="T117" fmla="*/ 2 h 30"/>
                <a:gd name="T118" fmla="*/ 8 w 114"/>
                <a:gd name="T119" fmla="*/ 16 h 30"/>
                <a:gd name="T120" fmla="*/ 3 w 114"/>
                <a:gd name="T121" fmla="*/ 26 h 30"/>
                <a:gd name="T122" fmla="*/ 91 w 114"/>
                <a:gd name="T12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30">
                  <a:moveTo>
                    <a:pt x="10" y="28"/>
                  </a:moveTo>
                  <a:cubicBezTo>
                    <a:pt x="9" y="26"/>
                    <a:pt x="7" y="25"/>
                    <a:pt x="4" y="25"/>
                  </a:cubicBezTo>
                  <a:cubicBezTo>
                    <a:pt x="5" y="24"/>
                    <a:pt x="5" y="24"/>
                    <a:pt x="6" y="23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12" y="17"/>
                    <a:pt x="15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8"/>
                    <a:pt x="23" y="20"/>
                    <a:pt x="23" y="22"/>
                  </a:cubicBezTo>
                  <a:cubicBezTo>
                    <a:pt x="19" y="23"/>
                    <a:pt x="15" y="26"/>
                    <a:pt x="10" y="28"/>
                  </a:cubicBezTo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6" y="17"/>
                    <a:pt x="66" y="17"/>
                  </a:cubicBezTo>
                  <a:cubicBezTo>
                    <a:pt x="67" y="18"/>
                    <a:pt x="68" y="19"/>
                    <a:pt x="69" y="20"/>
                  </a:cubicBezTo>
                  <a:cubicBezTo>
                    <a:pt x="68" y="20"/>
                    <a:pt x="67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7" y="20"/>
                    <a:pt x="67" y="20"/>
                    <a:pt x="67" y="20"/>
                  </a:cubicBezTo>
                  <a:moveTo>
                    <a:pt x="25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8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moveTo>
                    <a:pt x="27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7" y="19"/>
                    <a:pt x="28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9" y="18"/>
                    <a:pt x="29" y="19"/>
                    <a:pt x="31" y="21"/>
                  </a:cubicBezTo>
                  <a:cubicBezTo>
                    <a:pt x="29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0"/>
                    <a:pt x="25" y="17"/>
                    <a:pt x="24" y="17"/>
                  </a:cubicBezTo>
                  <a:cubicBezTo>
                    <a:pt x="25" y="18"/>
                    <a:pt x="26" y="19"/>
                    <a:pt x="27" y="21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19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6" y="17"/>
                    <a:pt x="26" y="18"/>
                  </a:cubicBezTo>
                  <a:cubicBezTo>
                    <a:pt x="26" y="18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7" y="19"/>
                    <a:pt x="27" y="17"/>
                    <a:pt x="26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7"/>
                    <a:pt x="30" y="18"/>
                    <a:pt x="31" y="20"/>
                  </a:cubicBezTo>
                  <a:cubicBezTo>
                    <a:pt x="30" y="19"/>
                    <a:pt x="28" y="17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8" y="19"/>
                    <a:pt x="29" y="20"/>
                  </a:cubicBezTo>
                  <a:moveTo>
                    <a:pt x="32" y="20"/>
                  </a:moveTo>
                  <a:cubicBezTo>
                    <a:pt x="32" y="19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1" y="16"/>
                    <a:pt x="31" y="18"/>
                    <a:pt x="32" y="20"/>
                  </a:cubicBezTo>
                  <a:moveTo>
                    <a:pt x="34" y="18"/>
                  </a:moveTo>
                  <a:cubicBezTo>
                    <a:pt x="33" y="17"/>
                    <a:pt x="32" y="15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5"/>
                    <a:pt x="33" y="16"/>
                  </a:cubicBezTo>
                  <a:cubicBezTo>
                    <a:pt x="33" y="17"/>
                    <a:pt x="33" y="18"/>
                    <a:pt x="34" y="18"/>
                  </a:cubicBezTo>
                  <a:moveTo>
                    <a:pt x="69" y="20"/>
                  </a:moveTo>
                  <a:cubicBezTo>
                    <a:pt x="69" y="20"/>
                    <a:pt x="69" y="20"/>
                    <a:pt x="69" y="20"/>
                  </a:cubicBezTo>
                  <a:cubicBezTo>
                    <a:pt x="68" y="19"/>
                    <a:pt x="68" y="17"/>
                    <a:pt x="67" y="16"/>
                  </a:cubicBezTo>
                  <a:cubicBezTo>
                    <a:pt x="66" y="16"/>
                    <a:pt x="66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6" y="14"/>
                  </a:cubicBezTo>
                  <a:cubicBezTo>
                    <a:pt x="67" y="15"/>
                    <a:pt x="68" y="16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69" y="20"/>
                  </a:cubicBezTo>
                  <a:moveTo>
                    <a:pt x="63" y="20"/>
                  </a:moveTo>
                  <a:cubicBezTo>
                    <a:pt x="64" y="18"/>
                    <a:pt x="65" y="16"/>
                    <a:pt x="65" y="14"/>
                  </a:cubicBezTo>
                  <a:cubicBezTo>
                    <a:pt x="65" y="15"/>
                    <a:pt x="66" y="16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6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6" y="18"/>
                    <a:pt x="66" y="19"/>
                  </a:cubicBezTo>
                  <a:cubicBezTo>
                    <a:pt x="66" y="19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0"/>
                    <a:pt x="64" y="20"/>
                    <a:pt x="63" y="20"/>
                  </a:cubicBezTo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5" y="16"/>
                  </a:cubicBezTo>
                  <a:cubicBezTo>
                    <a:pt x="35" y="16"/>
                    <a:pt x="34" y="14"/>
                    <a:pt x="34" y="13"/>
                  </a:cubicBezTo>
                  <a:cubicBezTo>
                    <a:pt x="36" y="16"/>
                    <a:pt x="38" y="18"/>
                    <a:pt x="40" y="20"/>
                  </a:cubicBezTo>
                  <a:cubicBezTo>
                    <a:pt x="37" y="21"/>
                    <a:pt x="34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0" y="19"/>
                    <a:pt x="30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6"/>
                    <a:pt x="30" y="14"/>
                  </a:cubicBezTo>
                  <a:cubicBezTo>
                    <a:pt x="32" y="16"/>
                    <a:pt x="33" y="18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3" y="16"/>
                    <a:pt x="35" y="19"/>
                    <a:pt x="37" y="20"/>
                  </a:cubicBezTo>
                  <a:moveTo>
                    <a:pt x="36" y="20"/>
                  </a:moveTo>
                  <a:cubicBezTo>
                    <a:pt x="35" y="18"/>
                    <a:pt x="33" y="15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4" y="15"/>
                    <a:pt x="35" y="17"/>
                    <a:pt x="36" y="20"/>
                  </a:cubicBezTo>
                  <a:moveTo>
                    <a:pt x="40" y="20"/>
                  </a:moveTo>
                  <a:cubicBezTo>
                    <a:pt x="38" y="17"/>
                    <a:pt x="36" y="15"/>
                    <a:pt x="34" y="13"/>
                  </a:cubicBezTo>
                  <a:cubicBezTo>
                    <a:pt x="34" y="13"/>
                    <a:pt x="35" y="13"/>
                    <a:pt x="35" y="12"/>
                  </a:cubicBezTo>
                  <a:cubicBezTo>
                    <a:pt x="36" y="15"/>
                    <a:pt x="38" y="18"/>
                    <a:pt x="40" y="20"/>
                  </a:cubicBezTo>
                  <a:moveTo>
                    <a:pt x="42" y="20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41" y="17"/>
                    <a:pt x="39" y="15"/>
                    <a:pt x="38" y="12"/>
                  </a:cubicBezTo>
                  <a:cubicBezTo>
                    <a:pt x="39" y="15"/>
                    <a:pt x="42" y="17"/>
                    <a:pt x="43" y="20"/>
                  </a:cubicBezTo>
                  <a:cubicBezTo>
                    <a:pt x="42" y="20"/>
                    <a:pt x="41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8"/>
                    <a:pt x="38" y="17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9"/>
                    <a:pt x="42" y="20"/>
                  </a:cubicBezTo>
                  <a:moveTo>
                    <a:pt x="41" y="19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7"/>
                    <a:pt x="39" y="17"/>
                  </a:cubicBezTo>
                  <a:cubicBezTo>
                    <a:pt x="38" y="15"/>
                    <a:pt x="37" y="14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8" y="14"/>
                    <a:pt x="40" y="16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moveTo>
                    <a:pt x="42" y="18"/>
                  </a:moveTo>
                  <a:cubicBezTo>
                    <a:pt x="41" y="16"/>
                    <a:pt x="39" y="14"/>
                    <a:pt x="38" y="12"/>
                  </a:cubicBezTo>
                  <a:cubicBezTo>
                    <a:pt x="38" y="12"/>
                    <a:pt x="39" y="11"/>
                    <a:pt x="40" y="11"/>
                  </a:cubicBezTo>
                  <a:cubicBezTo>
                    <a:pt x="40" y="13"/>
                    <a:pt x="41" y="14"/>
                    <a:pt x="41" y="15"/>
                  </a:cubicBezTo>
                  <a:cubicBezTo>
                    <a:pt x="41" y="16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7" y="17"/>
                    <a:pt x="45" y="14"/>
                    <a:pt x="44" y="11"/>
                  </a:cubicBezTo>
                  <a:cubicBezTo>
                    <a:pt x="45" y="13"/>
                    <a:pt x="48" y="16"/>
                    <a:pt x="49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0"/>
                    <a:pt x="46" y="20"/>
                    <a:pt x="44" y="20"/>
                  </a:cubicBezTo>
                  <a:cubicBezTo>
                    <a:pt x="43" y="18"/>
                    <a:pt x="42" y="14"/>
                    <a:pt x="40" y="12"/>
                  </a:cubicBezTo>
                  <a:cubicBezTo>
                    <a:pt x="42" y="15"/>
                    <a:pt x="43" y="18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19"/>
                    <a:pt x="44" y="17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5"/>
                    <a:pt x="45" y="18"/>
                    <a:pt x="48" y="20"/>
                  </a:cubicBezTo>
                  <a:moveTo>
                    <a:pt x="44" y="17"/>
                  </a:moveTo>
                  <a:cubicBezTo>
                    <a:pt x="43" y="16"/>
                    <a:pt x="43" y="16"/>
                    <a:pt x="43" y="16"/>
                  </a:cubicBezTo>
                  <a:cubicBezTo>
                    <a:pt x="42" y="14"/>
                    <a:pt x="41" y="13"/>
                    <a:pt x="40" y="11"/>
                  </a:cubicBezTo>
                  <a:cubicBezTo>
                    <a:pt x="41" y="11"/>
                    <a:pt x="42" y="11"/>
                    <a:pt x="43" y="10"/>
                  </a:cubicBezTo>
                  <a:cubicBezTo>
                    <a:pt x="44" y="12"/>
                    <a:pt x="44" y="13"/>
                    <a:pt x="45" y="14"/>
                  </a:cubicBezTo>
                  <a:cubicBezTo>
                    <a:pt x="45" y="15"/>
                    <a:pt x="45" y="16"/>
                    <a:pt x="46" y="16"/>
                  </a:cubicBezTo>
                  <a:cubicBezTo>
                    <a:pt x="46" y="17"/>
                    <a:pt x="47" y="19"/>
                    <a:pt x="47" y="19"/>
                  </a:cubicBezTo>
                  <a:cubicBezTo>
                    <a:pt x="45" y="17"/>
                    <a:pt x="43" y="14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3"/>
                    <a:pt x="43" y="15"/>
                    <a:pt x="44" y="17"/>
                  </a:cubicBezTo>
                  <a:moveTo>
                    <a:pt x="48" y="16"/>
                  </a:moveTo>
                  <a:cubicBezTo>
                    <a:pt x="46" y="14"/>
                    <a:pt x="45" y="12"/>
                    <a:pt x="44" y="10"/>
                  </a:cubicBezTo>
                  <a:cubicBezTo>
                    <a:pt x="44" y="10"/>
                    <a:pt x="44" y="10"/>
                    <a:pt x="45" y="10"/>
                  </a:cubicBezTo>
                  <a:cubicBezTo>
                    <a:pt x="46" y="12"/>
                    <a:pt x="47" y="14"/>
                    <a:pt x="48" y="16"/>
                  </a:cubicBezTo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8"/>
                    <a:pt x="51" y="17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ubicBezTo>
                    <a:pt x="48" y="11"/>
                    <a:pt x="47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50" y="11"/>
                    <a:pt x="50" y="14"/>
                    <a:pt x="52" y="16"/>
                  </a:cubicBezTo>
                  <a:cubicBezTo>
                    <a:pt x="53" y="17"/>
                    <a:pt x="54" y="19"/>
                    <a:pt x="55" y="20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8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2"/>
                    <a:pt x="45" y="10"/>
                    <a:pt x="45" y="10"/>
                  </a:cubicBezTo>
                  <a:cubicBezTo>
                    <a:pt x="45" y="10"/>
                    <a:pt x="45" y="10"/>
                    <a:pt x="46" y="11"/>
                  </a:cubicBezTo>
                  <a:cubicBezTo>
                    <a:pt x="47" y="14"/>
                    <a:pt x="50" y="17"/>
                    <a:pt x="52" y="20"/>
                  </a:cubicBezTo>
                  <a:moveTo>
                    <a:pt x="52" y="19"/>
                  </a:moveTo>
                  <a:cubicBezTo>
                    <a:pt x="50" y="16"/>
                    <a:pt x="47" y="13"/>
                    <a:pt x="45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9" y="13"/>
                    <a:pt x="50" y="16"/>
                    <a:pt x="52" y="19"/>
                  </a:cubicBezTo>
                  <a:moveTo>
                    <a:pt x="74" y="20"/>
                  </a:moveTo>
                  <a:cubicBezTo>
                    <a:pt x="74" y="20"/>
                    <a:pt x="74" y="20"/>
                    <a:pt x="74" y="20"/>
                  </a:cubicBezTo>
                  <a:cubicBezTo>
                    <a:pt x="73" y="17"/>
                    <a:pt x="70" y="16"/>
                    <a:pt x="69" y="13"/>
                  </a:cubicBezTo>
                  <a:cubicBezTo>
                    <a:pt x="68" y="12"/>
                    <a:pt x="67" y="11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11"/>
                    <a:pt x="68" y="12"/>
                    <a:pt x="69" y="13"/>
                  </a:cubicBezTo>
                  <a:cubicBezTo>
                    <a:pt x="71" y="16"/>
                    <a:pt x="74" y="18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8" y="15"/>
                    <a:pt x="67" y="13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1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3"/>
                  </a:cubicBezTo>
                  <a:cubicBezTo>
                    <a:pt x="69" y="16"/>
                    <a:pt x="71" y="18"/>
                    <a:pt x="74" y="20"/>
                  </a:cubicBezTo>
                  <a:moveTo>
                    <a:pt x="55" y="20"/>
                  </a:moveTo>
                  <a:cubicBezTo>
                    <a:pt x="55" y="20"/>
                    <a:pt x="53" y="17"/>
                    <a:pt x="53" y="17"/>
                  </a:cubicBezTo>
                  <a:cubicBezTo>
                    <a:pt x="52" y="16"/>
                    <a:pt x="51" y="15"/>
                    <a:pt x="51" y="13"/>
                  </a:cubicBezTo>
                  <a:cubicBezTo>
                    <a:pt x="50" y="12"/>
                    <a:pt x="49" y="10"/>
                    <a:pt x="48" y="9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50" y="13"/>
                    <a:pt x="53" y="16"/>
                    <a:pt x="55" y="19"/>
                  </a:cubicBezTo>
                  <a:cubicBezTo>
                    <a:pt x="55" y="20"/>
                    <a:pt x="55" y="20"/>
                    <a:pt x="55" y="20"/>
                  </a:cubicBezTo>
                  <a:moveTo>
                    <a:pt x="98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7" y="17"/>
                    <a:pt x="94" y="14"/>
                    <a:pt x="92" y="12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90" y="9"/>
                    <a:pt x="91" y="9"/>
                    <a:pt x="91" y="10"/>
                  </a:cubicBezTo>
                  <a:cubicBezTo>
                    <a:pt x="93" y="11"/>
                    <a:pt x="94" y="13"/>
                    <a:pt x="96" y="15"/>
                  </a:cubicBezTo>
                  <a:cubicBezTo>
                    <a:pt x="97" y="16"/>
                    <a:pt x="99" y="18"/>
                    <a:pt x="100" y="20"/>
                  </a:cubicBezTo>
                  <a:cubicBezTo>
                    <a:pt x="100" y="20"/>
                    <a:pt x="99" y="20"/>
                    <a:pt x="98" y="20"/>
                  </a:cubicBezTo>
                  <a:moveTo>
                    <a:pt x="57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5"/>
                    <a:pt x="54" y="12"/>
                    <a:pt x="52" y="8"/>
                  </a:cubicBezTo>
                  <a:cubicBezTo>
                    <a:pt x="53" y="10"/>
                    <a:pt x="54" y="12"/>
                    <a:pt x="55" y="13"/>
                  </a:cubicBezTo>
                  <a:cubicBezTo>
                    <a:pt x="57" y="15"/>
                    <a:pt x="58" y="16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9"/>
                    <a:pt x="58" y="19"/>
                    <a:pt x="58" y="20"/>
                  </a:cubicBezTo>
                  <a:cubicBezTo>
                    <a:pt x="57" y="20"/>
                    <a:pt x="56" y="20"/>
                    <a:pt x="56" y="20"/>
                  </a:cubicBezTo>
                  <a:cubicBezTo>
                    <a:pt x="54" y="16"/>
                    <a:pt x="51" y="13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3" y="13"/>
                    <a:pt x="53" y="14"/>
                  </a:cubicBezTo>
                  <a:cubicBezTo>
                    <a:pt x="55" y="16"/>
                    <a:pt x="56" y="17"/>
                    <a:pt x="57" y="19"/>
                  </a:cubicBezTo>
                  <a:moveTo>
                    <a:pt x="57" y="18"/>
                  </a:moveTo>
                  <a:cubicBezTo>
                    <a:pt x="56" y="16"/>
                    <a:pt x="54" y="15"/>
                    <a:pt x="53" y="13"/>
                  </a:cubicBezTo>
                  <a:cubicBezTo>
                    <a:pt x="52" y="11"/>
                    <a:pt x="51" y="10"/>
                    <a:pt x="50" y="9"/>
                  </a:cubicBezTo>
                  <a:cubicBezTo>
                    <a:pt x="50" y="8"/>
                    <a:pt x="51" y="8"/>
                    <a:pt x="52" y="8"/>
                  </a:cubicBezTo>
                  <a:cubicBezTo>
                    <a:pt x="53" y="12"/>
                    <a:pt x="55" y="15"/>
                    <a:pt x="57" y="18"/>
                  </a:cubicBezTo>
                  <a:moveTo>
                    <a:pt x="59" y="18"/>
                  </a:moveTo>
                  <a:cubicBezTo>
                    <a:pt x="58" y="14"/>
                    <a:pt x="56" y="12"/>
                    <a:pt x="54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4" y="8"/>
                    <a:pt x="54" y="9"/>
                  </a:cubicBezTo>
                  <a:cubicBezTo>
                    <a:pt x="55" y="9"/>
                    <a:pt x="56" y="10"/>
                    <a:pt x="57" y="11"/>
                  </a:cubicBezTo>
                  <a:cubicBezTo>
                    <a:pt x="58" y="13"/>
                    <a:pt x="58" y="14"/>
                    <a:pt x="60" y="15"/>
                  </a:cubicBezTo>
                  <a:cubicBezTo>
                    <a:pt x="60" y="16"/>
                    <a:pt x="59" y="17"/>
                    <a:pt x="59" y="18"/>
                  </a:cubicBezTo>
                  <a:moveTo>
                    <a:pt x="59" y="17"/>
                  </a:moveTo>
                  <a:cubicBezTo>
                    <a:pt x="57" y="14"/>
                    <a:pt x="55" y="11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9"/>
                    <a:pt x="55" y="11"/>
                    <a:pt x="56" y="12"/>
                  </a:cubicBezTo>
                  <a:cubicBezTo>
                    <a:pt x="57" y="14"/>
                    <a:pt x="58" y="16"/>
                    <a:pt x="59" y="17"/>
                  </a:cubicBezTo>
                  <a:moveTo>
                    <a:pt x="81" y="20"/>
                  </a:move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7" y="17"/>
                    <a:pt x="75" y="15"/>
                    <a:pt x="74" y="13"/>
                  </a:cubicBezTo>
                  <a:cubicBezTo>
                    <a:pt x="73" y="12"/>
                    <a:pt x="72" y="10"/>
                    <a:pt x="71" y="9"/>
                  </a:cubicBezTo>
                  <a:cubicBezTo>
                    <a:pt x="70" y="8"/>
                    <a:pt x="70" y="8"/>
                    <a:pt x="70" y="7"/>
                  </a:cubicBezTo>
                  <a:cubicBezTo>
                    <a:pt x="71" y="9"/>
                    <a:pt x="73" y="11"/>
                    <a:pt x="75" y="13"/>
                  </a:cubicBezTo>
                  <a:cubicBezTo>
                    <a:pt x="77" y="16"/>
                    <a:pt x="79" y="18"/>
                    <a:pt x="81" y="20"/>
                  </a:cubicBezTo>
                  <a:cubicBezTo>
                    <a:pt x="81" y="20"/>
                    <a:pt x="81" y="20"/>
                    <a:pt x="81" y="20"/>
                  </a:cubicBezTo>
                  <a:moveTo>
                    <a:pt x="59" y="14"/>
                  </a:moveTo>
                  <a:cubicBezTo>
                    <a:pt x="59" y="14"/>
                    <a:pt x="59" y="14"/>
                    <a:pt x="58" y="13"/>
                  </a:cubicBezTo>
                  <a:cubicBezTo>
                    <a:pt x="58" y="12"/>
                    <a:pt x="57" y="11"/>
                    <a:pt x="57" y="10"/>
                  </a:cubicBezTo>
                  <a:cubicBezTo>
                    <a:pt x="56" y="10"/>
                    <a:pt x="55" y="9"/>
                    <a:pt x="54" y="8"/>
                  </a:cubicBezTo>
                  <a:cubicBezTo>
                    <a:pt x="54" y="8"/>
                    <a:pt x="55" y="8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9"/>
                    <a:pt x="57" y="10"/>
                    <a:pt x="58" y="12"/>
                  </a:cubicBezTo>
                  <a:cubicBezTo>
                    <a:pt x="58" y="12"/>
                    <a:pt x="60" y="14"/>
                    <a:pt x="59" y="14"/>
                  </a:cubicBezTo>
                  <a:moveTo>
                    <a:pt x="60" y="14"/>
                  </a:moveTo>
                  <a:cubicBezTo>
                    <a:pt x="59" y="12"/>
                    <a:pt x="57" y="9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9"/>
                    <a:pt x="59" y="12"/>
                    <a:pt x="60" y="14"/>
                  </a:cubicBezTo>
                  <a:moveTo>
                    <a:pt x="60" y="20"/>
                  </a:moveTo>
                  <a:cubicBezTo>
                    <a:pt x="62" y="16"/>
                    <a:pt x="61" y="11"/>
                    <a:pt x="59" y="7"/>
                  </a:cubicBezTo>
                  <a:cubicBezTo>
                    <a:pt x="59" y="7"/>
                    <a:pt x="60" y="6"/>
                    <a:pt x="61" y="6"/>
                  </a:cubicBezTo>
                  <a:cubicBezTo>
                    <a:pt x="63" y="10"/>
                    <a:pt x="64" y="16"/>
                    <a:pt x="62" y="20"/>
                  </a:cubicBezTo>
                  <a:cubicBezTo>
                    <a:pt x="61" y="20"/>
                    <a:pt x="60" y="20"/>
                    <a:pt x="60" y="20"/>
                  </a:cubicBezTo>
                  <a:moveTo>
                    <a:pt x="79" y="20"/>
                  </a:moveTo>
                  <a:cubicBezTo>
                    <a:pt x="78" y="20"/>
                    <a:pt x="77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3" y="15"/>
                    <a:pt x="69" y="11"/>
                    <a:pt x="65" y="6"/>
                  </a:cubicBezTo>
                  <a:cubicBezTo>
                    <a:pt x="66" y="7"/>
                    <a:pt x="67" y="8"/>
                    <a:pt x="68" y="9"/>
                  </a:cubicBezTo>
                  <a:cubicBezTo>
                    <a:pt x="69" y="10"/>
                    <a:pt x="70" y="11"/>
                    <a:pt x="72" y="13"/>
                  </a:cubicBezTo>
                  <a:cubicBezTo>
                    <a:pt x="74" y="15"/>
                    <a:pt x="76" y="18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moveTo>
                    <a:pt x="65" y="13"/>
                  </a:moveTo>
                  <a:cubicBezTo>
                    <a:pt x="64" y="10"/>
                    <a:pt x="64" y="8"/>
                    <a:pt x="62" y="6"/>
                  </a:cubicBezTo>
                  <a:cubicBezTo>
                    <a:pt x="63" y="6"/>
                    <a:pt x="64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8"/>
                    <a:pt x="68" y="10"/>
                    <a:pt x="70" y="12"/>
                  </a:cubicBezTo>
                  <a:cubicBezTo>
                    <a:pt x="72" y="14"/>
                    <a:pt x="74" y="17"/>
                    <a:pt x="76" y="19"/>
                  </a:cubicBezTo>
                  <a:cubicBezTo>
                    <a:pt x="74" y="17"/>
                    <a:pt x="72" y="15"/>
                    <a:pt x="70" y="13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9"/>
                    <a:pt x="67" y="11"/>
                    <a:pt x="68" y="13"/>
                  </a:cubicBezTo>
                  <a:cubicBezTo>
                    <a:pt x="70" y="15"/>
                    <a:pt x="71" y="17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2" y="18"/>
                    <a:pt x="72" y="18"/>
                  </a:cubicBezTo>
                  <a:cubicBezTo>
                    <a:pt x="71" y="17"/>
                    <a:pt x="69" y="16"/>
                    <a:pt x="68" y="14"/>
                  </a:cubicBezTo>
                  <a:cubicBezTo>
                    <a:pt x="67" y="13"/>
                    <a:pt x="66" y="11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67" y="15"/>
                    <a:pt x="66" y="14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moveTo>
                    <a:pt x="77" y="18"/>
                  </a:moveTo>
                  <a:cubicBezTo>
                    <a:pt x="75" y="15"/>
                    <a:pt x="73" y="13"/>
                    <a:pt x="71" y="11"/>
                  </a:cubicBezTo>
                  <a:cubicBezTo>
                    <a:pt x="69" y="9"/>
                    <a:pt x="67" y="7"/>
                    <a:pt x="65" y="5"/>
                  </a:cubicBezTo>
                  <a:cubicBezTo>
                    <a:pt x="67" y="5"/>
                    <a:pt x="68" y="5"/>
                    <a:pt x="70" y="5"/>
                  </a:cubicBezTo>
                  <a:cubicBezTo>
                    <a:pt x="71" y="7"/>
                    <a:pt x="73" y="9"/>
                    <a:pt x="75" y="11"/>
                  </a:cubicBezTo>
                  <a:cubicBezTo>
                    <a:pt x="76" y="13"/>
                    <a:pt x="78" y="15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5"/>
                    <a:pt x="76" y="14"/>
                    <a:pt x="75" y="13"/>
                  </a:cubicBezTo>
                  <a:cubicBezTo>
                    <a:pt x="72" y="10"/>
                    <a:pt x="70" y="8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0" y="8"/>
                    <a:pt x="71" y="11"/>
                    <a:pt x="73" y="13"/>
                  </a:cubicBezTo>
                  <a:cubicBezTo>
                    <a:pt x="75" y="15"/>
                    <a:pt x="76" y="16"/>
                    <a:pt x="77" y="18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3" y="17"/>
                    <a:pt x="80" y="15"/>
                    <a:pt x="79" y="12"/>
                  </a:cubicBezTo>
                  <a:cubicBezTo>
                    <a:pt x="78" y="11"/>
                    <a:pt x="77" y="10"/>
                    <a:pt x="76" y="9"/>
                  </a:cubicBezTo>
                  <a:cubicBezTo>
                    <a:pt x="75" y="8"/>
                    <a:pt x="74" y="5"/>
                    <a:pt x="73" y="5"/>
                  </a:cubicBezTo>
                  <a:cubicBezTo>
                    <a:pt x="76" y="7"/>
                    <a:pt x="78" y="10"/>
                    <a:pt x="81" y="12"/>
                  </a:cubicBezTo>
                  <a:cubicBezTo>
                    <a:pt x="82" y="14"/>
                    <a:pt x="83" y="15"/>
                    <a:pt x="84" y="17"/>
                  </a:cubicBezTo>
                  <a:cubicBezTo>
                    <a:pt x="85" y="17"/>
                    <a:pt x="85" y="18"/>
                    <a:pt x="86" y="19"/>
                  </a:cubicBezTo>
                  <a:cubicBezTo>
                    <a:pt x="86" y="19"/>
                    <a:pt x="87" y="19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6"/>
                    <a:pt x="77" y="14"/>
                    <a:pt x="76" y="12"/>
                  </a:cubicBezTo>
                  <a:cubicBezTo>
                    <a:pt x="75" y="10"/>
                    <a:pt x="74" y="9"/>
                    <a:pt x="73" y="8"/>
                  </a:cubicBezTo>
                  <a:cubicBezTo>
                    <a:pt x="75" y="10"/>
                    <a:pt x="76" y="11"/>
                    <a:pt x="77" y="12"/>
                  </a:cubicBezTo>
                  <a:cubicBezTo>
                    <a:pt x="79" y="15"/>
                    <a:pt x="82" y="17"/>
                    <a:pt x="84" y="20"/>
                  </a:cubicBezTo>
                  <a:moveTo>
                    <a:pt x="80" y="15"/>
                  </a:moveTo>
                  <a:cubicBezTo>
                    <a:pt x="79" y="14"/>
                    <a:pt x="78" y="13"/>
                    <a:pt x="77" y="12"/>
                  </a:cubicBezTo>
                  <a:cubicBezTo>
                    <a:pt x="75" y="9"/>
                    <a:pt x="72" y="7"/>
                    <a:pt x="70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4" y="7"/>
                    <a:pt x="77" y="10"/>
                    <a:pt x="79" y="13"/>
                  </a:cubicBezTo>
                  <a:cubicBezTo>
                    <a:pt x="79" y="13"/>
                    <a:pt x="80" y="14"/>
                    <a:pt x="80" y="15"/>
                  </a:cubicBezTo>
                  <a:moveTo>
                    <a:pt x="92" y="21"/>
                  </a:moveTo>
                  <a:cubicBezTo>
                    <a:pt x="91" y="21"/>
                    <a:pt x="89" y="20"/>
                    <a:pt x="88" y="20"/>
                  </a:cubicBezTo>
                  <a:cubicBezTo>
                    <a:pt x="87" y="20"/>
                    <a:pt x="87" y="19"/>
                    <a:pt x="86" y="18"/>
                  </a:cubicBezTo>
                  <a:cubicBezTo>
                    <a:pt x="85" y="16"/>
                    <a:pt x="84" y="14"/>
                    <a:pt x="82" y="12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7" y="5"/>
                    <a:pt x="76" y="4"/>
                    <a:pt x="76" y="4"/>
                  </a:cubicBezTo>
                  <a:cubicBezTo>
                    <a:pt x="77" y="4"/>
                    <a:pt x="77" y="5"/>
                    <a:pt x="77" y="5"/>
                  </a:cubicBezTo>
                  <a:cubicBezTo>
                    <a:pt x="80" y="7"/>
                    <a:pt x="82" y="9"/>
                    <a:pt x="84" y="12"/>
                  </a:cubicBezTo>
                  <a:cubicBezTo>
                    <a:pt x="87" y="15"/>
                    <a:pt x="90" y="17"/>
                    <a:pt x="92" y="21"/>
                  </a:cubicBezTo>
                  <a:moveTo>
                    <a:pt x="84" y="16"/>
                  </a:moveTo>
                  <a:cubicBezTo>
                    <a:pt x="81" y="12"/>
                    <a:pt x="77" y="8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7" y="7"/>
                    <a:pt x="79" y="9"/>
                    <a:pt x="81" y="12"/>
                  </a:cubicBezTo>
                  <a:cubicBezTo>
                    <a:pt x="82" y="13"/>
                    <a:pt x="83" y="15"/>
                    <a:pt x="84" y="16"/>
                  </a:cubicBezTo>
                  <a:moveTo>
                    <a:pt x="91" y="18"/>
                  </a:moveTo>
                  <a:cubicBezTo>
                    <a:pt x="88" y="16"/>
                    <a:pt x="86" y="14"/>
                    <a:pt x="84" y="11"/>
                  </a:cubicBezTo>
                  <a:cubicBezTo>
                    <a:pt x="83" y="10"/>
                    <a:pt x="81" y="8"/>
                    <a:pt x="80" y="7"/>
                  </a:cubicBezTo>
                  <a:cubicBezTo>
                    <a:pt x="79" y="6"/>
                    <a:pt x="78" y="5"/>
                    <a:pt x="76" y="4"/>
                  </a:cubicBezTo>
                  <a:cubicBezTo>
                    <a:pt x="77" y="3"/>
                    <a:pt x="78" y="3"/>
                    <a:pt x="79" y="3"/>
                  </a:cubicBezTo>
                  <a:cubicBezTo>
                    <a:pt x="80" y="6"/>
                    <a:pt x="83" y="9"/>
                    <a:pt x="85" y="11"/>
                  </a:cubicBezTo>
                  <a:cubicBezTo>
                    <a:pt x="86" y="12"/>
                    <a:pt x="87" y="14"/>
                    <a:pt x="89" y="15"/>
                  </a:cubicBezTo>
                  <a:cubicBezTo>
                    <a:pt x="89" y="16"/>
                    <a:pt x="90" y="17"/>
                    <a:pt x="91" y="18"/>
                  </a:cubicBezTo>
                  <a:moveTo>
                    <a:pt x="93" y="21"/>
                  </a:moveTo>
                  <a:cubicBezTo>
                    <a:pt x="91" y="17"/>
                    <a:pt x="89" y="15"/>
                    <a:pt x="86" y="12"/>
                  </a:cubicBezTo>
                  <a:cubicBezTo>
                    <a:pt x="85" y="11"/>
                    <a:pt x="84" y="9"/>
                    <a:pt x="82" y="8"/>
                  </a:cubicBezTo>
                  <a:cubicBezTo>
                    <a:pt x="81" y="6"/>
                    <a:pt x="80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5" y="8"/>
                    <a:pt x="89" y="15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3" y="21"/>
                    <a:pt x="93" y="21"/>
                  </a:cubicBezTo>
                  <a:moveTo>
                    <a:pt x="96" y="2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4" y="17"/>
                    <a:pt x="92" y="15"/>
                    <a:pt x="89" y="12"/>
                  </a:cubicBezTo>
                  <a:cubicBezTo>
                    <a:pt x="87" y="9"/>
                    <a:pt x="84" y="5"/>
                    <a:pt x="82" y="3"/>
                  </a:cubicBezTo>
                  <a:cubicBezTo>
                    <a:pt x="85" y="6"/>
                    <a:pt x="88" y="9"/>
                    <a:pt x="91" y="12"/>
                  </a:cubicBezTo>
                  <a:cubicBezTo>
                    <a:pt x="93" y="14"/>
                    <a:pt x="95" y="17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7" y="20"/>
                    <a:pt x="96" y="20"/>
                  </a:cubicBezTo>
                  <a:moveTo>
                    <a:pt x="111" y="10"/>
                  </a:moveTo>
                  <a:cubicBezTo>
                    <a:pt x="111" y="10"/>
                    <a:pt x="111" y="9"/>
                    <a:pt x="110" y="9"/>
                  </a:cubicBezTo>
                  <a:cubicBezTo>
                    <a:pt x="108" y="7"/>
                    <a:pt x="106" y="5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4"/>
                    <a:pt x="107" y="5"/>
                    <a:pt x="108" y="6"/>
                  </a:cubicBezTo>
                  <a:cubicBezTo>
                    <a:pt x="109" y="7"/>
                    <a:pt x="109" y="8"/>
                    <a:pt x="110" y="8"/>
                  </a:cubicBezTo>
                  <a:cubicBezTo>
                    <a:pt x="110" y="9"/>
                    <a:pt x="111" y="10"/>
                    <a:pt x="111" y="10"/>
                  </a:cubicBezTo>
                  <a:moveTo>
                    <a:pt x="95" y="20"/>
                  </a:moveTo>
                  <a:cubicBezTo>
                    <a:pt x="95" y="20"/>
                    <a:pt x="94" y="19"/>
                    <a:pt x="94" y="19"/>
                  </a:cubicBezTo>
                  <a:cubicBezTo>
                    <a:pt x="89" y="14"/>
                    <a:pt x="85" y="8"/>
                    <a:pt x="80" y="3"/>
                  </a:cubicBezTo>
                  <a:cubicBezTo>
                    <a:pt x="80" y="3"/>
                    <a:pt x="81" y="3"/>
                    <a:pt x="82" y="3"/>
                  </a:cubicBezTo>
                  <a:cubicBezTo>
                    <a:pt x="84" y="6"/>
                    <a:pt x="86" y="9"/>
                    <a:pt x="88" y="11"/>
                  </a:cubicBezTo>
                  <a:cubicBezTo>
                    <a:pt x="90" y="13"/>
                    <a:pt x="91" y="15"/>
                    <a:pt x="93" y="16"/>
                  </a:cubicBezTo>
                  <a:cubicBezTo>
                    <a:pt x="93" y="17"/>
                    <a:pt x="94" y="18"/>
                    <a:pt x="95" y="19"/>
                  </a:cubicBezTo>
                  <a:cubicBezTo>
                    <a:pt x="95" y="20"/>
                    <a:pt x="95" y="20"/>
                    <a:pt x="95" y="20"/>
                  </a:cubicBezTo>
                  <a:moveTo>
                    <a:pt x="98" y="19"/>
                  </a:moveTo>
                  <a:cubicBezTo>
                    <a:pt x="98" y="19"/>
                    <a:pt x="97" y="19"/>
                    <a:pt x="97" y="19"/>
                  </a:cubicBezTo>
                  <a:cubicBezTo>
                    <a:pt x="96" y="18"/>
                    <a:pt x="96" y="17"/>
                    <a:pt x="95" y="16"/>
                  </a:cubicBezTo>
                  <a:cubicBezTo>
                    <a:pt x="94" y="14"/>
                    <a:pt x="92" y="13"/>
                    <a:pt x="91" y="11"/>
                  </a:cubicBezTo>
                  <a:cubicBezTo>
                    <a:pt x="89" y="8"/>
                    <a:pt x="85" y="6"/>
                    <a:pt x="82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6" y="5"/>
                    <a:pt x="88" y="8"/>
                    <a:pt x="90" y="10"/>
                  </a:cubicBezTo>
                  <a:cubicBezTo>
                    <a:pt x="91" y="11"/>
                    <a:pt x="92" y="13"/>
                    <a:pt x="94" y="14"/>
                  </a:cubicBezTo>
                  <a:cubicBezTo>
                    <a:pt x="95" y="16"/>
                    <a:pt x="96" y="17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moveTo>
                    <a:pt x="100" y="19"/>
                  </a:moveTo>
                  <a:cubicBezTo>
                    <a:pt x="100" y="19"/>
                    <a:pt x="100" y="19"/>
                    <a:pt x="100" y="18"/>
                  </a:cubicBezTo>
                  <a:cubicBezTo>
                    <a:pt x="97" y="16"/>
                    <a:pt x="94" y="12"/>
                    <a:pt x="92" y="10"/>
                  </a:cubicBezTo>
                  <a:cubicBezTo>
                    <a:pt x="90" y="8"/>
                    <a:pt x="89" y="7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5" y="3"/>
                    <a:pt x="86" y="3"/>
                    <a:pt x="86" y="2"/>
                  </a:cubicBezTo>
                  <a:cubicBezTo>
                    <a:pt x="89" y="5"/>
                    <a:pt x="92" y="9"/>
                    <a:pt x="94" y="12"/>
                  </a:cubicBezTo>
                  <a:cubicBezTo>
                    <a:pt x="95" y="13"/>
                    <a:pt x="96" y="14"/>
                    <a:pt x="97" y="16"/>
                  </a:cubicBezTo>
                  <a:cubicBezTo>
                    <a:pt x="98" y="16"/>
                    <a:pt x="98" y="17"/>
                    <a:pt x="99" y="17"/>
                  </a:cubicBezTo>
                  <a:cubicBezTo>
                    <a:pt x="99" y="17"/>
                    <a:pt x="100" y="19"/>
                    <a:pt x="100" y="19"/>
                  </a:cubicBezTo>
                  <a:moveTo>
                    <a:pt x="104" y="5"/>
                  </a:moveTo>
                  <a:cubicBezTo>
                    <a:pt x="104" y="4"/>
                    <a:pt x="103" y="3"/>
                    <a:pt x="101" y="2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4"/>
                    <a:pt x="104" y="4"/>
                    <a:pt x="104" y="5"/>
                  </a:cubicBezTo>
                  <a:moveTo>
                    <a:pt x="109" y="14"/>
                  </a:moveTo>
                  <a:cubicBezTo>
                    <a:pt x="109" y="14"/>
                    <a:pt x="109" y="14"/>
                    <a:pt x="109" y="14"/>
                  </a:cubicBezTo>
                  <a:cubicBezTo>
                    <a:pt x="107" y="10"/>
                    <a:pt x="104" y="6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2" y="4"/>
                    <a:pt x="104" y="5"/>
                    <a:pt x="105" y="7"/>
                  </a:cubicBezTo>
                  <a:cubicBezTo>
                    <a:pt x="107" y="8"/>
                    <a:pt x="108" y="9"/>
                    <a:pt x="109" y="11"/>
                  </a:cubicBezTo>
                  <a:cubicBezTo>
                    <a:pt x="109" y="11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8" y="9"/>
                    <a:pt x="105" y="6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5" y="4"/>
                    <a:pt x="105" y="4"/>
                  </a:cubicBezTo>
                  <a:cubicBezTo>
                    <a:pt x="106" y="5"/>
                    <a:pt x="106" y="6"/>
                    <a:pt x="107" y="7"/>
                  </a:cubicBezTo>
                  <a:cubicBezTo>
                    <a:pt x="108" y="8"/>
                    <a:pt x="110" y="9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0" y="8"/>
                    <a:pt x="108" y="6"/>
                    <a:pt x="106" y="4"/>
                  </a:cubicBezTo>
                  <a:cubicBezTo>
                    <a:pt x="110" y="6"/>
                    <a:pt x="113" y="9"/>
                    <a:pt x="111" y="14"/>
                  </a:cubicBezTo>
                  <a:cubicBezTo>
                    <a:pt x="110" y="15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4"/>
                    <a:pt x="105" y="11"/>
                    <a:pt x="103" y="9"/>
                  </a:cubicBezTo>
                  <a:cubicBezTo>
                    <a:pt x="102" y="8"/>
                    <a:pt x="101" y="7"/>
                    <a:pt x="101" y="5"/>
                  </a:cubicBezTo>
                  <a:cubicBezTo>
                    <a:pt x="100" y="5"/>
                    <a:pt x="100" y="4"/>
                    <a:pt x="99" y="4"/>
                  </a:cubicBezTo>
                  <a:cubicBezTo>
                    <a:pt x="99" y="4"/>
                    <a:pt x="98" y="2"/>
                    <a:pt x="98" y="2"/>
                  </a:cubicBezTo>
                  <a:cubicBezTo>
                    <a:pt x="98" y="2"/>
                    <a:pt x="99" y="2"/>
                    <a:pt x="99" y="3"/>
                  </a:cubicBezTo>
                  <a:cubicBezTo>
                    <a:pt x="100" y="4"/>
                    <a:pt x="101" y="6"/>
                    <a:pt x="103" y="8"/>
                  </a:cubicBezTo>
                  <a:cubicBezTo>
                    <a:pt x="105" y="10"/>
                    <a:pt x="107" y="12"/>
                    <a:pt x="109" y="14"/>
                  </a:cubicBezTo>
                  <a:moveTo>
                    <a:pt x="107" y="18"/>
                  </a:moveTo>
                  <a:cubicBezTo>
                    <a:pt x="107" y="17"/>
                    <a:pt x="107" y="17"/>
                    <a:pt x="107" y="17"/>
                  </a:cubicBezTo>
                  <a:cubicBezTo>
                    <a:pt x="105" y="15"/>
                    <a:pt x="103" y="12"/>
                    <a:pt x="101" y="10"/>
                  </a:cubicBezTo>
                  <a:cubicBezTo>
                    <a:pt x="100" y="8"/>
                    <a:pt x="99" y="7"/>
                    <a:pt x="97" y="5"/>
                  </a:cubicBezTo>
                  <a:cubicBezTo>
                    <a:pt x="97" y="5"/>
                    <a:pt x="96" y="4"/>
                    <a:pt x="96" y="3"/>
                  </a:cubicBezTo>
                  <a:cubicBezTo>
                    <a:pt x="96" y="3"/>
                    <a:pt x="95" y="2"/>
                    <a:pt x="95" y="2"/>
                  </a:cubicBezTo>
                  <a:cubicBezTo>
                    <a:pt x="95" y="2"/>
                    <a:pt x="95" y="2"/>
                    <a:pt x="96" y="3"/>
                  </a:cubicBezTo>
                  <a:cubicBezTo>
                    <a:pt x="100" y="6"/>
                    <a:pt x="103" y="11"/>
                    <a:pt x="107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7"/>
                    <a:pt x="107" y="17"/>
                    <a:pt x="107" y="18"/>
                  </a:cubicBezTo>
                  <a:moveTo>
                    <a:pt x="87" y="3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9" y="2"/>
                    <a:pt x="90" y="2"/>
                  </a:cubicBezTo>
                  <a:cubicBezTo>
                    <a:pt x="94" y="7"/>
                    <a:pt x="98" y="12"/>
                    <a:pt x="101" y="17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3"/>
                    <a:pt x="95" y="11"/>
                    <a:pt x="94" y="10"/>
                  </a:cubicBezTo>
                  <a:cubicBezTo>
                    <a:pt x="92" y="8"/>
                    <a:pt x="90" y="5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0" y="15"/>
                    <a:pt x="99" y="12"/>
                    <a:pt x="97" y="9"/>
                  </a:cubicBezTo>
                  <a:cubicBezTo>
                    <a:pt x="95" y="7"/>
                    <a:pt x="93" y="4"/>
                    <a:pt x="91" y="2"/>
                  </a:cubicBezTo>
                  <a:cubicBezTo>
                    <a:pt x="91" y="2"/>
                    <a:pt x="92" y="2"/>
                    <a:pt x="92" y="2"/>
                  </a:cubicBezTo>
                  <a:cubicBezTo>
                    <a:pt x="94" y="5"/>
                    <a:pt x="96" y="7"/>
                    <a:pt x="98" y="10"/>
                  </a:cubicBezTo>
                  <a:cubicBezTo>
                    <a:pt x="100" y="11"/>
                    <a:pt x="101" y="13"/>
                    <a:pt x="101" y="15"/>
                  </a:cubicBezTo>
                  <a:cubicBezTo>
                    <a:pt x="102" y="15"/>
                    <a:pt x="102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moveTo>
                    <a:pt x="109" y="13"/>
                  </a:moveTo>
                  <a:cubicBezTo>
                    <a:pt x="108" y="13"/>
                    <a:pt x="108" y="13"/>
                    <a:pt x="108" y="13"/>
                  </a:cubicBezTo>
                  <a:cubicBezTo>
                    <a:pt x="106" y="11"/>
                    <a:pt x="104" y="8"/>
                    <a:pt x="102" y="6"/>
                  </a:cubicBezTo>
                  <a:cubicBezTo>
                    <a:pt x="101" y="5"/>
                    <a:pt x="100" y="3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2" y="4"/>
                    <a:pt x="103" y="6"/>
                    <a:pt x="104" y="7"/>
                  </a:cubicBezTo>
                  <a:cubicBezTo>
                    <a:pt x="105" y="9"/>
                    <a:pt x="106" y="10"/>
                    <a:pt x="107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9" y="13"/>
                    <a:pt x="109" y="13"/>
                    <a:pt x="109" y="13"/>
                  </a:cubicBezTo>
                  <a:moveTo>
                    <a:pt x="94" y="4"/>
                  </a:moveTo>
                  <a:cubicBezTo>
                    <a:pt x="94" y="4"/>
                    <a:pt x="93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4"/>
                    <a:pt x="97" y="7"/>
                    <a:pt x="99" y="9"/>
                  </a:cubicBezTo>
                  <a:cubicBezTo>
                    <a:pt x="102" y="12"/>
                    <a:pt x="104" y="15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3" y="19"/>
                    <a:pt x="101" y="20"/>
                  </a:cubicBezTo>
                  <a:cubicBezTo>
                    <a:pt x="100" y="17"/>
                    <a:pt x="98" y="16"/>
                    <a:pt x="96" y="14"/>
                  </a:cubicBezTo>
                  <a:cubicBezTo>
                    <a:pt x="94" y="12"/>
                    <a:pt x="92" y="9"/>
                    <a:pt x="91" y="7"/>
                  </a:cubicBezTo>
                  <a:cubicBezTo>
                    <a:pt x="91" y="8"/>
                    <a:pt x="92" y="9"/>
                    <a:pt x="93" y="10"/>
                  </a:cubicBezTo>
                  <a:cubicBezTo>
                    <a:pt x="96" y="12"/>
                    <a:pt x="99" y="15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5"/>
                    <a:pt x="98" y="12"/>
                    <a:pt x="96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5"/>
                    <a:pt x="92" y="4"/>
                    <a:pt x="91" y="3"/>
                  </a:cubicBezTo>
                  <a:cubicBezTo>
                    <a:pt x="91" y="3"/>
                    <a:pt x="91" y="2"/>
                    <a:pt x="91" y="2"/>
                  </a:cubicBezTo>
                  <a:cubicBezTo>
                    <a:pt x="91" y="2"/>
                    <a:pt x="92" y="3"/>
                    <a:pt x="92" y="4"/>
                  </a:cubicBezTo>
                  <a:cubicBezTo>
                    <a:pt x="94" y="6"/>
                    <a:pt x="97" y="9"/>
                    <a:pt x="98" y="12"/>
                  </a:cubicBezTo>
                  <a:cubicBezTo>
                    <a:pt x="100" y="14"/>
                    <a:pt x="102" y="17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2" y="16"/>
                    <a:pt x="101" y="13"/>
                    <a:pt x="99" y="10"/>
                  </a:cubicBezTo>
                  <a:cubicBezTo>
                    <a:pt x="98" y="9"/>
                    <a:pt x="97" y="8"/>
                    <a:pt x="96" y="6"/>
                  </a:cubicBezTo>
                  <a:cubicBezTo>
                    <a:pt x="95" y="5"/>
                    <a:pt x="95" y="5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moveTo>
                    <a:pt x="100" y="9"/>
                  </a:moveTo>
                  <a:cubicBezTo>
                    <a:pt x="99" y="8"/>
                    <a:pt x="99" y="8"/>
                    <a:pt x="98" y="7"/>
                  </a:cubicBezTo>
                  <a:cubicBezTo>
                    <a:pt x="96" y="6"/>
                    <a:pt x="95" y="4"/>
                    <a:pt x="93" y="2"/>
                  </a:cubicBezTo>
                  <a:cubicBezTo>
                    <a:pt x="94" y="2"/>
                    <a:pt x="94" y="2"/>
                    <a:pt x="95" y="2"/>
                  </a:cubicBezTo>
                  <a:cubicBezTo>
                    <a:pt x="96" y="4"/>
                    <a:pt x="98" y="7"/>
                    <a:pt x="100" y="9"/>
                  </a:cubicBezTo>
                  <a:moveTo>
                    <a:pt x="105" y="12"/>
                  </a:moveTo>
                  <a:cubicBezTo>
                    <a:pt x="102" y="8"/>
                    <a:pt x="99" y="5"/>
                    <a:pt x="96" y="2"/>
                  </a:cubicBezTo>
                  <a:cubicBezTo>
                    <a:pt x="96" y="2"/>
                    <a:pt x="97" y="2"/>
                    <a:pt x="98" y="2"/>
                  </a:cubicBezTo>
                  <a:cubicBezTo>
                    <a:pt x="99" y="5"/>
                    <a:pt x="101" y="7"/>
                    <a:pt x="103" y="10"/>
                  </a:cubicBezTo>
                  <a:cubicBezTo>
                    <a:pt x="104" y="10"/>
                    <a:pt x="104" y="11"/>
                    <a:pt x="105" y="12"/>
                  </a:cubicBezTo>
                  <a:moveTo>
                    <a:pt x="96" y="0"/>
                  </a:moveTo>
                  <a:cubicBezTo>
                    <a:pt x="95" y="0"/>
                    <a:pt x="94" y="1"/>
                    <a:pt x="93" y="1"/>
                  </a:cubicBezTo>
                  <a:cubicBezTo>
                    <a:pt x="85" y="1"/>
                    <a:pt x="78" y="2"/>
                    <a:pt x="71" y="3"/>
                  </a:cubicBezTo>
                  <a:cubicBezTo>
                    <a:pt x="55" y="5"/>
                    <a:pt x="38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5" y="15"/>
                    <a:pt x="12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5" y="28"/>
                    <a:pt x="19" y="25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2" y="22"/>
                    <a:pt x="40" y="22"/>
                    <a:pt x="48" y="22"/>
                  </a:cubicBezTo>
                  <a:cubicBezTo>
                    <a:pt x="55" y="22"/>
                    <a:pt x="62" y="22"/>
                    <a:pt x="69" y="22"/>
                  </a:cubicBezTo>
                  <a:cubicBezTo>
                    <a:pt x="72" y="22"/>
                    <a:pt x="75" y="22"/>
                    <a:pt x="78" y="22"/>
                  </a:cubicBezTo>
                  <a:cubicBezTo>
                    <a:pt x="82" y="22"/>
                    <a:pt x="86" y="22"/>
                    <a:pt x="91" y="22"/>
                  </a:cubicBezTo>
                  <a:cubicBezTo>
                    <a:pt x="94" y="22"/>
                    <a:pt x="98" y="22"/>
                    <a:pt x="101" y="21"/>
                  </a:cubicBezTo>
                  <a:cubicBezTo>
                    <a:pt x="106" y="20"/>
                    <a:pt x="110" y="18"/>
                    <a:pt x="112" y="14"/>
                  </a:cubicBezTo>
                  <a:cubicBezTo>
                    <a:pt x="114" y="10"/>
                    <a:pt x="113" y="6"/>
                    <a:pt x="109" y="3"/>
                  </a:cubicBezTo>
                  <a:cubicBezTo>
                    <a:pt x="105" y="1"/>
                    <a:pt x="100" y="0"/>
                    <a:pt x="9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7876844" y="4975152"/>
              <a:ext cx="22225" cy="12700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1 h 3"/>
                <a:gd name="T6" fmla="*/ 1 w 5"/>
                <a:gd name="T7" fmla="*/ 3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373356" y="4013127"/>
              <a:ext cx="76200" cy="55563"/>
            </a:xfrm>
            <a:custGeom>
              <a:avLst/>
              <a:gdLst>
                <a:gd name="T0" fmla="*/ 8 w 18"/>
                <a:gd name="T1" fmla="*/ 11 h 13"/>
                <a:gd name="T2" fmla="*/ 7 w 18"/>
                <a:gd name="T3" fmla="*/ 10 h 13"/>
                <a:gd name="T4" fmla="*/ 12 w 18"/>
                <a:gd name="T5" fmla="*/ 7 h 13"/>
                <a:gd name="T6" fmla="*/ 8 w 18"/>
                <a:gd name="T7" fmla="*/ 11 h 13"/>
                <a:gd name="T8" fmla="*/ 8 w 18"/>
                <a:gd name="T9" fmla="*/ 11 h 13"/>
                <a:gd name="T10" fmla="*/ 6 w 18"/>
                <a:gd name="T11" fmla="*/ 10 h 13"/>
                <a:gd name="T12" fmla="*/ 6 w 18"/>
                <a:gd name="T13" fmla="*/ 8 h 13"/>
                <a:gd name="T14" fmla="*/ 12 w 18"/>
                <a:gd name="T15" fmla="*/ 4 h 13"/>
                <a:gd name="T16" fmla="*/ 6 w 18"/>
                <a:gd name="T17" fmla="*/ 10 h 13"/>
                <a:gd name="T18" fmla="*/ 7 w 18"/>
                <a:gd name="T19" fmla="*/ 9 h 13"/>
                <a:gd name="T20" fmla="*/ 14 w 18"/>
                <a:gd name="T21" fmla="*/ 3 h 13"/>
                <a:gd name="T22" fmla="*/ 14 w 18"/>
                <a:gd name="T23" fmla="*/ 3 h 13"/>
                <a:gd name="T24" fmla="*/ 15 w 18"/>
                <a:gd name="T25" fmla="*/ 7 h 13"/>
                <a:gd name="T26" fmla="*/ 9 w 18"/>
                <a:gd name="T27" fmla="*/ 11 h 13"/>
                <a:gd name="T28" fmla="*/ 9 w 18"/>
                <a:gd name="T29" fmla="*/ 11 h 13"/>
                <a:gd name="T30" fmla="*/ 13 w 18"/>
                <a:gd name="T31" fmla="*/ 8 h 13"/>
                <a:gd name="T32" fmla="*/ 12 w 18"/>
                <a:gd name="T33" fmla="*/ 10 h 13"/>
                <a:gd name="T34" fmla="*/ 12 w 18"/>
                <a:gd name="T35" fmla="*/ 10 h 13"/>
                <a:gd name="T36" fmla="*/ 14 w 18"/>
                <a:gd name="T37" fmla="*/ 8 h 13"/>
                <a:gd name="T38" fmla="*/ 14 w 18"/>
                <a:gd name="T39" fmla="*/ 7 h 13"/>
                <a:gd name="T40" fmla="*/ 9 w 18"/>
                <a:gd name="T41" fmla="*/ 10 h 13"/>
                <a:gd name="T42" fmla="*/ 14 w 18"/>
                <a:gd name="T43" fmla="*/ 6 h 13"/>
                <a:gd name="T44" fmla="*/ 14 w 18"/>
                <a:gd name="T45" fmla="*/ 6 h 13"/>
                <a:gd name="T46" fmla="*/ 7 w 18"/>
                <a:gd name="T47" fmla="*/ 9 h 13"/>
                <a:gd name="T48" fmla="*/ 5 w 18"/>
                <a:gd name="T49" fmla="*/ 7 h 13"/>
                <a:gd name="T50" fmla="*/ 5 w 18"/>
                <a:gd name="T51" fmla="*/ 6 h 13"/>
                <a:gd name="T52" fmla="*/ 5 w 18"/>
                <a:gd name="T53" fmla="*/ 6 h 13"/>
                <a:gd name="T54" fmla="*/ 10 w 18"/>
                <a:gd name="T55" fmla="*/ 3 h 13"/>
                <a:gd name="T56" fmla="*/ 5 w 18"/>
                <a:gd name="T57" fmla="*/ 7 h 13"/>
                <a:gd name="T58" fmla="*/ 5 w 18"/>
                <a:gd name="T59" fmla="*/ 8 h 13"/>
                <a:gd name="T60" fmla="*/ 5 w 18"/>
                <a:gd name="T61" fmla="*/ 7 h 13"/>
                <a:gd name="T62" fmla="*/ 11 w 18"/>
                <a:gd name="T63" fmla="*/ 2 h 13"/>
                <a:gd name="T64" fmla="*/ 11 w 18"/>
                <a:gd name="T65" fmla="*/ 2 h 13"/>
                <a:gd name="T66" fmla="*/ 14 w 18"/>
                <a:gd name="T67" fmla="*/ 3 h 13"/>
                <a:gd name="T68" fmla="*/ 14 w 18"/>
                <a:gd name="T69" fmla="*/ 3 h 13"/>
                <a:gd name="T70" fmla="*/ 5 w 18"/>
                <a:gd name="T71" fmla="*/ 8 h 13"/>
                <a:gd name="T72" fmla="*/ 5 w 18"/>
                <a:gd name="T73" fmla="*/ 5 h 13"/>
                <a:gd name="T74" fmla="*/ 10 w 18"/>
                <a:gd name="T75" fmla="*/ 2 h 13"/>
                <a:gd name="T76" fmla="*/ 10 w 18"/>
                <a:gd name="T77" fmla="*/ 2 h 13"/>
                <a:gd name="T78" fmla="*/ 11 w 18"/>
                <a:gd name="T79" fmla="*/ 2 h 13"/>
                <a:gd name="T80" fmla="*/ 5 w 18"/>
                <a:gd name="T81" fmla="*/ 5 h 13"/>
                <a:gd name="T82" fmla="*/ 10 w 18"/>
                <a:gd name="T83" fmla="*/ 0 h 13"/>
                <a:gd name="T84" fmla="*/ 9 w 18"/>
                <a:gd name="T85" fmla="*/ 13 h 13"/>
                <a:gd name="T86" fmla="*/ 9 w 18"/>
                <a:gd name="T87" fmla="*/ 13 h 13"/>
                <a:gd name="T88" fmla="*/ 17 w 18"/>
                <a:gd name="T89" fmla="*/ 7 h 13"/>
                <a:gd name="T90" fmla="*/ 11 w 18"/>
                <a:gd name="T91" fmla="*/ 0 h 13"/>
                <a:gd name="T92" fmla="*/ 10 w 18"/>
                <a:gd name="T9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" h="13">
                  <a:moveTo>
                    <a:pt x="8" y="11"/>
                  </a:moveTo>
                  <a:cubicBezTo>
                    <a:pt x="8" y="11"/>
                    <a:pt x="7" y="10"/>
                    <a:pt x="7" y="10"/>
                  </a:cubicBezTo>
                  <a:cubicBezTo>
                    <a:pt x="9" y="9"/>
                    <a:pt x="10" y="8"/>
                    <a:pt x="12" y="7"/>
                  </a:cubicBezTo>
                  <a:cubicBezTo>
                    <a:pt x="11" y="8"/>
                    <a:pt x="9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8" y="7"/>
                    <a:pt x="10" y="6"/>
                    <a:pt x="12" y="4"/>
                  </a:cubicBezTo>
                  <a:cubicBezTo>
                    <a:pt x="10" y="6"/>
                    <a:pt x="8" y="8"/>
                    <a:pt x="6" y="10"/>
                  </a:cubicBezTo>
                  <a:moveTo>
                    <a:pt x="7" y="9"/>
                  </a:moveTo>
                  <a:cubicBezTo>
                    <a:pt x="10" y="7"/>
                    <a:pt x="12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7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11" y="9"/>
                    <a:pt x="13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7"/>
                    <a:pt x="10" y="8"/>
                    <a:pt x="7" y="9"/>
                  </a:cubicBezTo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9" y="4"/>
                    <a:pt x="10" y="3"/>
                  </a:cubicBezTo>
                  <a:cubicBezTo>
                    <a:pt x="9" y="4"/>
                    <a:pt x="7" y="5"/>
                    <a:pt x="5" y="7"/>
                  </a:cubicBezTo>
                  <a:moveTo>
                    <a:pt x="5" y="8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6"/>
                    <a:pt x="10" y="5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4"/>
                    <a:pt x="8" y="7"/>
                    <a:pt x="5" y="8"/>
                  </a:cubicBezTo>
                  <a:moveTo>
                    <a:pt x="5" y="5"/>
                  </a:moveTo>
                  <a:cubicBezTo>
                    <a:pt x="6" y="3"/>
                    <a:pt x="7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7" y="4"/>
                    <a:pt x="5" y="5"/>
                  </a:cubicBezTo>
                  <a:moveTo>
                    <a:pt x="10" y="0"/>
                  </a:moveTo>
                  <a:cubicBezTo>
                    <a:pt x="2" y="0"/>
                    <a:pt x="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3"/>
                    <a:pt x="17" y="11"/>
                    <a:pt x="17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13031" y="4084564"/>
              <a:ext cx="207963" cy="55563"/>
            </a:xfrm>
            <a:custGeom>
              <a:avLst/>
              <a:gdLst>
                <a:gd name="T0" fmla="*/ 43 w 49"/>
                <a:gd name="T1" fmla="*/ 4 h 13"/>
                <a:gd name="T2" fmla="*/ 35 w 49"/>
                <a:gd name="T3" fmla="*/ 11 h 13"/>
                <a:gd name="T4" fmla="*/ 37 w 49"/>
                <a:gd name="T5" fmla="*/ 5 h 13"/>
                <a:gd name="T6" fmla="*/ 41 w 49"/>
                <a:gd name="T7" fmla="*/ 3 h 13"/>
                <a:gd name="T8" fmla="*/ 35 w 49"/>
                <a:gd name="T9" fmla="*/ 11 h 13"/>
                <a:gd name="T10" fmla="*/ 32 w 49"/>
                <a:gd name="T11" fmla="*/ 3 h 13"/>
                <a:gd name="T12" fmla="*/ 43 w 49"/>
                <a:gd name="T13" fmla="*/ 9 h 13"/>
                <a:gd name="T14" fmla="*/ 47 w 49"/>
                <a:gd name="T15" fmla="*/ 11 h 13"/>
                <a:gd name="T16" fmla="*/ 45 w 49"/>
                <a:gd name="T17" fmla="*/ 5 h 13"/>
                <a:gd name="T18" fmla="*/ 45 w 49"/>
                <a:gd name="T19" fmla="*/ 8 h 13"/>
                <a:gd name="T20" fmla="*/ 46 w 49"/>
                <a:gd name="T21" fmla="*/ 10 h 13"/>
                <a:gd name="T22" fmla="*/ 47 w 49"/>
                <a:gd name="T23" fmla="*/ 7 h 13"/>
                <a:gd name="T24" fmla="*/ 20 w 49"/>
                <a:gd name="T25" fmla="*/ 10 h 13"/>
                <a:gd name="T26" fmla="*/ 26 w 49"/>
                <a:gd name="T27" fmla="*/ 3 h 13"/>
                <a:gd name="T28" fmla="*/ 23 w 49"/>
                <a:gd name="T29" fmla="*/ 10 h 13"/>
                <a:gd name="T30" fmla="*/ 27 w 49"/>
                <a:gd name="T31" fmla="*/ 5 h 13"/>
                <a:gd name="T32" fmla="*/ 15 w 49"/>
                <a:gd name="T33" fmla="*/ 10 h 13"/>
                <a:gd name="T34" fmla="*/ 16 w 49"/>
                <a:gd name="T35" fmla="*/ 10 h 13"/>
                <a:gd name="T36" fmla="*/ 35 w 49"/>
                <a:gd name="T37" fmla="*/ 3 h 13"/>
                <a:gd name="T38" fmla="*/ 12 w 49"/>
                <a:gd name="T39" fmla="*/ 10 h 13"/>
                <a:gd name="T40" fmla="*/ 14 w 49"/>
                <a:gd name="T41" fmla="*/ 10 h 13"/>
                <a:gd name="T42" fmla="*/ 11 w 49"/>
                <a:gd name="T43" fmla="*/ 3 h 13"/>
                <a:gd name="T44" fmla="*/ 2 w 49"/>
                <a:gd name="T45" fmla="*/ 9 h 13"/>
                <a:gd name="T46" fmla="*/ 8 w 49"/>
                <a:gd name="T47" fmla="*/ 3 h 13"/>
                <a:gd name="T48" fmla="*/ 42 w 49"/>
                <a:gd name="T49" fmla="*/ 3 h 13"/>
                <a:gd name="T50" fmla="*/ 41 w 49"/>
                <a:gd name="T51" fmla="*/ 8 h 13"/>
                <a:gd name="T52" fmla="*/ 37 w 49"/>
                <a:gd name="T53" fmla="*/ 10 h 13"/>
                <a:gd name="T54" fmla="*/ 13 w 49"/>
                <a:gd name="T55" fmla="*/ 4 h 13"/>
                <a:gd name="T56" fmla="*/ 10 w 49"/>
                <a:gd name="T57" fmla="*/ 10 h 13"/>
                <a:gd name="T58" fmla="*/ 16 w 49"/>
                <a:gd name="T59" fmla="*/ 3 h 13"/>
                <a:gd name="T60" fmla="*/ 11 w 49"/>
                <a:gd name="T61" fmla="*/ 10 h 13"/>
                <a:gd name="T62" fmla="*/ 5 w 49"/>
                <a:gd name="T63" fmla="*/ 2 h 13"/>
                <a:gd name="T64" fmla="*/ 36 w 49"/>
                <a:gd name="T65" fmla="*/ 2 h 13"/>
                <a:gd name="T66" fmla="*/ 36 w 49"/>
                <a:gd name="T67" fmla="*/ 7 h 13"/>
                <a:gd name="T68" fmla="*/ 34 w 49"/>
                <a:gd name="T69" fmla="*/ 7 h 13"/>
                <a:gd name="T70" fmla="*/ 2 w 49"/>
                <a:gd name="T71" fmla="*/ 4 h 13"/>
                <a:gd name="T72" fmla="*/ 6 w 49"/>
                <a:gd name="T73" fmla="*/ 2 h 13"/>
                <a:gd name="T74" fmla="*/ 3 w 49"/>
                <a:gd name="T75" fmla="*/ 9 h 13"/>
                <a:gd name="T76" fmla="*/ 3 w 49"/>
                <a:gd name="T77" fmla="*/ 9 h 13"/>
                <a:gd name="T78" fmla="*/ 13 w 49"/>
                <a:gd name="T79" fmla="*/ 2 h 13"/>
                <a:gd name="T80" fmla="*/ 6 w 49"/>
                <a:gd name="T81" fmla="*/ 9 h 13"/>
                <a:gd name="T82" fmla="*/ 18 w 49"/>
                <a:gd name="T83" fmla="*/ 2 h 13"/>
                <a:gd name="T84" fmla="*/ 18 w 49"/>
                <a:gd name="T85" fmla="*/ 2 h 13"/>
                <a:gd name="T86" fmla="*/ 31 w 49"/>
                <a:gd name="T87" fmla="*/ 5 h 13"/>
                <a:gd name="T88" fmla="*/ 26 w 49"/>
                <a:gd name="T89" fmla="*/ 7 h 13"/>
                <a:gd name="T90" fmla="*/ 22 w 49"/>
                <a:gd name="T91" fmla="*/ 9 h 13"/>
                <a:gd name="T92" fmla="*/ 20 w 49"/>
                <a:gd name="T93" fmla="*/ 7 h 13"/>
                <a:gd name="T94" fmla="*/ 23 w 49"/>
                <a:gd name="T95" fmla="*/ 2 h 13"/>
                <a:gd name="T96" fmla="*/ 17 w 49"/>
                <a:gd name="T97" fmla="*/ 6 h 13"/>
                <a:gd name="T98" fmla="*/ 12 w 49"/>
                <a:gd name="T99" fmla="*/ 9 h 13"/>
                <a:gd name="T100" fmla="*/ 0 w 49"/>
                <a:gd name="T101" fmla="*/ 1 h 13"/>
                <a:gd name="T102" fmla="*/ 47 w 49"/>
                <a:gd name="T103" fmla="*/ 13 h 13"/>
                <a:gd name="T104" fmla="*/ 49 w 49"/>
                <a:gd name="T105" fmla="*/ 2 h 13"/>
                <a:gd name="T106" fmla="*/ 19 w 49"/>
                <a:gd name="T10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13"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8" y="9"/>
                    <a:pt x="40" y="7"/>
                    <a:pt x="41" y="5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moveTo>
                    <a:pt x="35" y="11"/>
                  </a:moveTo>
                  <a:cubicBezTo>
                    <a:pt x="34" y="10"/>
                    <a:pt x="32" y="10"/>
                    <a:pt x="30" y="10"/>
                  </a:cubicBezTo>
                  <a:cubicBezTo>
                    <a:pt x="32" y="9"/>
                    <a:pt x="34" y="7"/>
                    <a:pt x="36" y="5"/>
                  </a:cubicBezTo>
                  <a:cubicBezTo>
                    <a:pt x="36" y="5"/>
                    <a:pt x="37" y="4"/>
                    <a:pt x="38" y="3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5" y="7"/>
                    <a:pt x="34" y="8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8"/>
                    <a:pt x="38" y="6"/>
                    <a:pt x="40" y="4"/>
                  </a:cubicBezTo>
                  <a:cubicBezTo>
                    <a:pt x="41" y="4"/>
                    <a:pt x="41" y="3"/>
                    <a:pt x="41" y="3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moveTo>
                    <a:pt x="26" y="10"/>
                  </a:moveTo>
                  <a:cubicBezTo>
                    <a:pt x="25" y="10"/>
                    <a:pt x="24" y="10"/>
                    <a:pt x="24" y="10"/>
                  </a:cubicBezTo>
                  <a:cubicBezTo>
                    <a:pt x="26" y="9"/>
                    <a:pt x="28" y="7"/>
                    <a:pt x="30" y="5"/>
                  </a:cubicBezTo>
                  <a:cubicBezTo>
                    <a:pt x="30" y="4"/>
                    <a:pt x="31" y="4"/>
                    <a:pt x="32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8" y="7"/>
                    <a:pt x="27" y="9"/>
                    <a:pt x="26" y="10"/>
                  </a:cubicBezTo>
                  <a:moveTo>
                    <a:pt x="43" y="10"/>
                  </a:moveTo>
                  <a:cubicBezTo>
                    <a:pt x="43" y="10"/>
                    <a:pt x="43" y="9"/>
                    <a:pt x="43" y="9"/>
                  </a:cubicBezTo>
                  <a:cubicBezTo>
                    <a:pt x="45" y="7"/>
                    <a:pt x="46" y="5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6"/>
                    <a:pt x="47" y="8"/>
                    <a:pt x="47" y="11"/>
                  </a:cubicBezTo>
                  <a:cubicBezTo>
                    <a:pt x="44" y="11"/>
                    <a:pt x="41" y="11"/>
                    <a:pt x="39" y="11"/>
                  </a:cubicBezTo>
                  <a:cubicBezTo>
                    <a:pt x="41" y="9"/>
                    <a:pt x="42" y="7"/>
                    <a:pt x="44" y="5"/>
                  </a:cubicBezTo>
                  <a:cubicBezTo>
                    <a:pt x="44" y="5"/>
                    <a:pt x="45" y="4"/>
                    <a:pt x="45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4" y="7"/>
                    <a:pt x="43" y="9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5" y="9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7"/>
                    <a:pt x="46" y="7"/>
                    <a:pt x="45" y="8"/>
                  </a:cubicBezTo>
                  <a:cubicBezTo>
                    <a:pt x="44" y="8"/>
                    <a:pt x="43" y="10"/>
                    <a:pt x="43" y="10"/>
                  </a:cubicBezTo>
                  <a:moveTo>
                    <a:pt x="20" y="10"/>
                  </a:moveTo>
                  <a:cubicBezTo>
                    <a:pt x="19" y="10"/>
                    <a:pt x="18" y="10"/>
                    <a:pt x="17" y="10"/>
                  </a:cubicBezTo>
                  <a:cubicBezTo>
                    <a:pt x="19" y="9"/>
                    <a:pt x="21" y="7"/>
                    <a:pt x="23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3" y="6"/>
                    <a:pt x="22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moveTo>
                    <a:pt x="23" y="10"/>
                  </a:moveTo>
                  <a:cubicBezTo>
                    <a:pt x="22" y="10"/>
                    <a:pt x="22" y="10"/>
                    <a:pt x="21" y="10"/>
                  </a:cubicBezTo>
                  <a:cubicBezTo>
                    <a:pt x="24" y="8"/>
                    <a:pt x="26" y="5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28" y="5"/>
                    <a:pt x="27" y="5"/>
                  </a:cubicBezTo>
                  <a:cubicBezTo>
                    <a:pt x="26" y="7"/>
                    <a:pt x="25" y="8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5" y="10"/>
                    <a:pt x="15" y="10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1" y="4"/>
                    <a:pt x="22" y="3"/>
                    <a:pt x="22" y="3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9" y="7"/>
                    <a:pt x="18" y="8"/>
                    <a:pt x="16" y="10"/>
                  </a:cubicBezTo>
                  <a:moveTo>
                    <a:pt x="30" y="10"/>
                  </a:moveTo>
                  <a:cubicBezTo>
                    <a:pt x="28" y="10"/>
                    <a:pt x="27" y="10"/>
                    <a:pt x="26" y="10"/>
                  </a:cubicBezTo>
                  <a:cubicBezTo>
                    <a:pt x="29" y="8"/>
                    <a:pt x="30" y="6"/>
                    <a:pt x="33" y="4"/>
                  </a:cubicBezTo>
                  <a:cubicBezTo>
                    <a:pt x="33" y="4"/>
                    <a:pt x="34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7"/>
                    <a:pt x="31" y="9"/>
                    <a:pt x="30" y="10"/>
                  </a:cubicBezTo>
                  <a:moveTo>
                    <a:pt x="14" y="10"/>
                  </a:moveTo>
                  <a:cubicBezTo>
                    <a:pt x="13" y="10"/>
                    <a:pt x="13" y="10"/>
                    <a:pt x="12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6" y="6"/>
                    <a:pt x="15" y="8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moveTo>
                    <a:pt x="5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9" y="5"/>
                    <a:pt x="9" y="6"/>
                  </a:cubicBezTo>
                  <a:cubicBezTo>
                    <a:pt x="8" y="7"/>
                    <a:pt x="6" y="8"/>
                    <a:pt x="5" y="9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4" y="7"/>
                    <a:pt x="2" y="9"/>
                  </a:cubicBezTo>
                  <a:moveTo>
                    <a:pt x="37" y="10"/>
                  </a:moveTo>
                  <a:cubicBezTo>
                    <a:pt x="38" y="7"/>
                    <a:pt x="41" y="5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5"/>
                    <a:pt x="43" y="6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6"/>
                    <a:pt x="43" y="5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5"/>
                    <a:pt x="39" y="7"/>
                    <a:pt x="37" y="10"/>
                  </a:cubicBezTo>
                  <a:moveTo>
                    <a:pt x="10" y="10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8" y="8"/>
                    <a:pt x="10" y="7"/>
                    <a:pt x="11" y="6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4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3" y="5"/>
                    <a:pt x="11" y="7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1" y="10"/>
                  </a:moveTo>
                  <a:cubicBezTo>
                    <a:pt x="11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4" y="5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5" y="2"/>
                    <a:pt x="5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4" y="7"/>
                  </a:moveTo>
                  <a:cubicBezTo>
                    <a:pt x="35" y="5"/>
                    <a:pt x="35" y="4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40" y="2"/>
                    <a:pt x="41" y="2"/>
                  </a:cubicBezTo>
                  <a:cubicBezTo>
                    <a:pt x="39" y="4"/>
                    <a:pt x="37" y="6"/>
                    <a:pt x="35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4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6"/>
                    <a:pt x="34" y="6"/>
                    <a:pt x="34" y="7"/>
                  </a:cubicBezTo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9"/>
                  </a:moveTo>
                  <a:cubicBezTo>
                    <a:pt x="5" y="7"/>
                    <a:pt x="8" y="4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9" y="4"/>
                    <a:pt x="6" y="7"/>
                    <a:pt x="3" y="9"/>
                  </a:cubicBezTo>
                  <a:moveTo>
                    <a:pt x="6" y="9"/>
                  </a:move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11" y="5"/>
                    <a:pt x="12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2" y="4"/>
                    <a:pt x="10" y="6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moveTo>
                    <a:pt x="14" y="4"/>
                  </a:moveTo>
                  <a:cubicBezTo>
                    <a:pt x="15" y="3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8" y="2"/>
                  </a:cubicBezTo>
                  <a:cubicBezTo>
                    <a:pt x="16" y="2"/>
                    <a:pt x="15" y="3"/>
                    <a:pt x="14" y="4"/>
                  </a:cubicBezTo>
                  <a:moveTo>
                    <a:pt x="12" y="9"/>
                  </a:moveTo>
                  <a:cubicBezTo>
                    <a:pt x="13" y="9"/>
                    <a:pt x="13" y="7"/>
                    <a:pt x="14" y="7"/>
                  </a:cubicBezTo>
                  <a:cubicBezTo>
                    <a:pt x="15" y="5"/>
                    <a:pt x="16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3" y="2"/>
                    <a:pt x="26" y="2"/>
                  </a:cubicBezTo>
                  <a:cubicBezTo>
                    <a:pt x="29" y="2"/>
                    <a:pt x="32" y="2"/>
                    <a:pt x="35" y="2"/>
                  </a:cubicBezTo>
                  <a:cubicBezTo>
                    <a:pt x="34" y="3"/>
                    <a:pt x="32" y="4"/>
                    <a:pt x="31" y="5"/>
                  </a:cubicBezTo>
                  <a:cubicBezTo>
                    <a:pt x="32" y="4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4"/>
                    <a:pt x="28" y="6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7" y="3"/>
                    <a:pt x="25" y="5"/>
                    <a:pt x="23" y="7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6"/>
                    <a:pt x="25" y="5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3"/>
                    <a:pt x="22" y="5"/>
                    <a:pt x="20" y="7"/>
                  </a:cubicBezTo>
                  <a:cubicBezTo>
                    <a:pt x="20" y="7"/>
                    <a:pt x="18" y="9"/>
                    <a:pt x="18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20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3"/>
                    <a:pt x="19" y="5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7" y="7"/>
                    <a:pt x="17" y="6"/>
                  </a:cubicBezTo>
                  <a:cubicBezTo>
                    <a:pt x="18" y="5"/>
                    <a:pt x="20" y="4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3"/>
                    <a:pt x="16" y="5"/>
                    <a:pt x="14" y="7"/>
                  </a:cubicBezTo>
                  <a:cubicBezTo>
                    <a:pt x="14" y="8"/>
                    <a:pt x="13" y="8"/>
                    <a:pt x="12" y="9"/>
                  </a:cubicBezTo>
                  <a:moveTo>
                    <a:pt x="19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7" y="11"/>
                    <a:pt x="32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9" y="12"/>
                    <a:pt x="49" y="12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1" y="0"/>
                    <a:pt x="35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386056" y="4157589"/>
              <a:ext cx="50800" cy="46038"/>
            </a:xfrm>
            <a:custGeom>
              <a:avLst/>
              <a:gdLst>
                <a:gd name="T0" fmla="*/ 2 w 12"/>
                <a:gd name="T1" fmla="*/ 5 h 11"/>
                <a:gd name="T2" fmla="*/ 6 w 12"/>
                <a:gd name="T3" fmla="*/ 3 h 11"/>
                <a:gd name="T4" fmla="*/ 3 w 12"/>
                <a:gd name="T5" fmla="*/ 7 h 11"/>
                <a:gd name="T6" fmla="*/ 3 w 12"/>
                <a:gd name="T7" fmla="*/ 7 h 11"/>
                <a:gd name="T8" fmla="*/ 7 w 12"/>
                <a:gd name="T9" fmla="*/ 5 h 11"/>
                <a:gd name="T10" fmla="*/ 4 w 12"/>
                <a:gd name="T11" fmla="*/ 8 h 11"/>
                <a:gd name="T12" fmla="*/ 5 w 12"/>
                <a:gd name="T13" fmla="*/ 8 h 11"/>
                <a:gd name="T14" fmla="*/ 9 w 12"/>
                <a:gd name="T15" fmla="*/ 6 h 11"/>
                <a:gd name="T16" fmla="*/ 7 w 12"/>
                <a:gd name="T17" fmla="*/ 8 h 11"/>
                <a:gd name="T18" fmla="*/ 7 w 12"/>
                <a:gd name="T19" fmla="*/ 9 h 11"/>
                <a:gd name="T20" fmla="*/ 7 w 12"/>
                <a:gd name="T21" fmla="*/ 9 h 11"/>
                <a:gd name="T22" fmla="*/ 6 w 12"/>
                <a:gd name="T23" fmla="*/ 9 h 11"/>
                <a:gd name="T24" fmla="*/ 2 w 12"/>
                <a:gd name="T25" fmla="*/ 5 h 11"/>
                <a:gd name="T26" fmla="*/ 2 w 12"/>
                <a:gd name="T27" fmla="*/ 5 h 11"/>
                <a:gd name="T28" fmla="*/ 3 w 12"/>
                <a:gd name="T29" fmla="*/ 3 h 11"/>
                <a:gd name="T30" fmla="*/ 4 w 12"/>
                <a:gd name="T31" fmla="*/ 2 h 11"/>
                <a:gd name="T32" fmla="*/ 3 w 12"/>
                <a:gd name="T33" fmla="*/ 3 h 11"/>
                <a:gd name="T34" fmla="*/ 3 w 12"/>
                <a:gd name="T35" fmla="*/ 3 h 11"/>
                <a:gd name="T36" fmla="*/ 6 w 12"/>
                <a:gd name="T37" fmla="*/ 2 h 11"/>
                <a:gd name="T38" fmla="*/ 2 w 12"/>
                <a:gd name="T39" fmla="*/ 5 h 11"/>
                <a:gd name="T40" fmla="*/ 2 w 12"/>
                <a:gd name="T41" fmla="*/ 5 h 11"/>
                <a:gd name="T42" fmla="*/ 2 w 12"/>
                <a:gd name="T43" fmla="*/ 3 h 11"/>
                <a:gd name="T44" fmla="*/ 3 w 12"/>
                <a:gd name="T45" fmla="*/ 3 h 11"/>
                <a:gd name="T46" fmla="*/ 4 w 12"/>
                <a:gd name="T47" fmla="*/ 4 h 11"/>
                <a:gd name="T48" fmla="*/ 6 w 12"/>
                <a:gd name="T49" fmla="*/ 2 h 11"/>
                <a:gd name="T50" fmla="*/ 8 w 12"/>
                <a:gd name="T51" fmla="*/ 8 h 11"/>
                <a:gd name="T52" fmla="*/ 9 w 12"/>
                <a:gd name="T53" fmla="*/ 6 h 11"/>
                <a:gd name="T54" fmla="*/ 9 w 12"/>
                <a:gd name="T55" fmla="*/ 6 h 11"/>
                <a:gd name="T56" fmla="*/ 5 w 12"/>
                <a:gd name="T57" fmla="*/ 7 h 11"/>
                <a:gd name="T58" fmla="*/ 8 w 12"/>
                <a:gd name="T59" fmla="*/ 4 h 11"/>
                <a:gd name="T60" fmla="*/ 8 w 12"/>
                <a:gd name="T61" fmla="*/ 4 h 11"/>
                <a:gd name="T62" fmla="*/ 5 w 12"/>
                <a:gd name="T63" fmla="*/ 5 h 11"/>
                <a:gd name="T64" fmla="*/ 8 w 12"/>
                <a:gd name="T65" fmla="*/ 3 h 11"/>
                <a:gd name="T66" fmla="*/ 7 w 12"/>
                <a:gd name="T67" fmla="*/ 2 h 11"/>
                <a:gd name="T68" fmla="*/ 4 w 12"/>
                <a:gd name="T69" fmla="*/ 4 h 11"/>
                <a:gd name="T70" fmla="*/ 6 w 12"/>
                <a:gd name="T71" fmla="*/ 0 h 11"/>
                <a:gd name="T72" fmla="*/ 5 w 12"/>
                <a:gd name="T73" fmla="*/ 0 h 11"/>
                <a:gd name="T74" fmla="*/ 5 w 12"/>
                <a:gd name="T75" fmla="*/ 0 h 11"/>
                <a:gd name="T76" fmla="*/ 5 w 12"/>
                <a:gd name="T77" fmla="*/ 0 h 11"/>
                <a:gd name="T78" fmla="*/ 0 w 12"/>
                <a:gd name="T79" fmla="*/ 5 h 11"/>
                <a:gd name="T80" fmla="*/ 6 w 12"/>
                <a:gd name="T81" fmla="*/ 11 h 11"/>
                <a:gd name="T82" fmla="*/ 7 w 12"/>
                <a:gd name="T83" fmla="*/ 11 h 11"/>
                <a:gd name="T84" fmla="*/ 12 w 12"/>
                <a:gd name="T85" fmla="*/ 4 h 11"/>
                <a:gd name="T86" fmla="*/ 6 w 12"/>
                <a:gd name="T8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" h="11">
                  <a:moveTo>
                    <a:pt x="2" y="5"/>
                  </a:moveTo>
                  <a:cubicBezTo>
                    <a:pt x="4" y="5"/>
                    <a:pt x="5" y="4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3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moveTo>
                    <a:pt x="3" y="3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4"/>
                  </a:moveTo>
                  <a:cubicBezTo>
                    <a:pt x="5" y="3"/>
                    <a:pt x="6" y="2"/>
                    <a:pt x="6" y="2"/>
                  </a:cubicBezTo>
                  <a:cubicBezTo>
                    <a:pt x="10" y="2"/>
                    <a:pt x="11" y="7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5" y="7"/>
                  </a:cubicBezTo>
                  <a:cubicBezTo>
                    <a:pt x="6" y="6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4" y="4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0"/>
                    <a:pt x="12" y="7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875007" y="1355652"/>
              <a:ext cx="1266825" cy="1492250"/>
              <a:chOff x="4800600" y="566738"/>
              <a:chExt cx="1266825" cy="1492250"/>
            </a:xfrm>
            <a:solidFill>
              <a:schemeClr val="bg1">
                <a:alpha val="20000"/>
              </a:schemeClr>
            </a:solidFill>
          </p:grpSpPr>
          <p:sp>
            <p:nvSpPr>
              <p:cNvPr id="88" name="Freeform 30"/>
              <p:cNvSpPr>
                <a:spLocks noEditPoints="1"/>
              </p:cNvSpPr>
              <p:nvPr/>
            </p:nvSpPr>
            <p:spPr bwMode="auto">
              <a:xfrm>
                <a:off x="5546725" y="1435101"/>
                <a:ext cx="119063" cy="98425"/>
              </a:xfrm>
              <a:custGeom>
                <a:avLst/>
                <a:gdLst>
                  <a:gd name="T0" fmla="*/ 8 w 28"/>
                  <a:gd name="T1" fmla="*/ 20 h 23"/>
                  <a:gd name="T2" fmla="*/ 8 w 28"/>
                  <a:gd name="T3" fmla="*/ 15 h 23"/>
                  <a:gd name="T4" fmla="*/ 8 w 28"/>
                  <a:gd name="T5" fmla="*/ 15 h 23"/>
                  <a:gd name="T6" fmla="*/ 14 w 28"/>
                  <a:gd name="T7" fmla="*/ 16 h 23"/>
                  <a:gd name="T8" fmla="*/ 12 w 28"/>
                  <a:gd name="T9" fmla="*/ 18 h 23"/>
                  <a:gd name="T10" fmla="*/ 8 w 28"/>
                  <a:gd name="T11" fmla="*/ 20 h 23"/>
                  <a:gd name="T12" fmla="*/ 8 w 28"/>
                  <a:gd name="T13" fmla="*/ 20 h 23"/>
                  <a:gd name="T14" fmla="*/ 8 w 28"/>
                  <a:gd name="T15" fmla="*/ 20 h 23"/>
                  <a:gd name="T16" fmla="*/ 12 w 28"/>
                  <a:gd name="T17" fmla="*/ 11 h 23"/>
                  <a:gd name="T18" fmla="*/ 17 w 28"/>
                  <a:gd name="T19" fmla="*/ 11 h 23"/>
                  <a:gd name="T20" fmla="*/ 9 w 28"/>
                  <a:gd name="T21" fmla="*/ 14 h 23"/>
                  <a:gd name="T22" fmla="*/ 11 w 28"/>
                  <a:gd name="T23" fmla="*/ 11 h 23"/>
                  <a:gd name="T24" fmla="*/ 12 w 28"/>
                  <a:gd name="T25" fmla="*/ 11 h 23"/>
                  <a:gd name="T26" fmla="*/ 12 w 28"/>
                  <a:gd name="T27" fmla="*/ 10 h 23"/>
                  <a:gd name="T28" fmla="*/ 12 w 28"/>
                  <a:gd name="T29" fmla="*/ 10 h 23"/>
                  <a:gd name="T30" fmla="*/ 12 w 28"/>
                  <a:gd name="T31" fmla="*/ 10 h 23"/>
                  <a:gd name="T32" fmla="*/ 22 w 28"/>
                  <a:gd name="T33" fmla="*/ 7 h 23"/>
                  <a:gd name="T34" fmla="*/ 18 w 28"/>
                  <a:gd name="T35" fmla="*/ 12 h 23"/>
                  <a:gd name="T36" fmla="*/ 15 w 28"/>
                  <a:gd name="T37" fmla="*/ 15 h 23"/>
                  <a:gd name="T38" fmla="*/ 10 w 28"/>
                  <a:gd name="T39" fmla="*/ 15 h 23"/>
                  <a:gd name="T40" fmla="*/ 19 w 28"/>
                  <a:gd name="T41" fmla="*/ 11 h 23"/>
                  <a:gd name="T42" fmla="*/ 19 w 28"/>
                  <a:gd name="T43" fmla="*/ 10 h 23"/>
                  <a:gd name="T44" fmla="*/ 18 w 28"/>
                  <a:gd name="T45" fmla="*/ 10 h 23"/>
                  <a:gd name="T46" fmla="*/ 15 w 28"/>
                  <a:gd name="T47" fmla="*/ 10 h 23"/>
                  <a:gd name="T48" fmla="*/ 12 w 28"/>
                  <a:gd name="T49" fmla="*/ 10 h 23"/>
                  <a:gd name="T50" fmla="*/ 13 w 28"/>
                  <a:gd name="T51" fmla="*/ 9 h 23"/>
                  <a:gd name="T52" fmla="*/ 14 w 28"/>
                  <a:gd name="T53" fmla="*/ 8 h 23"/>
                  <a:gd name="T54" fmla="*/ 21 w 28"/>
                  <a:gd name="T55" fmla="*/ 7 h 23"/>
                  <a:gd name="T56" fmla="*/ 13 w 28"/>
                  <a:gd name="T57" fmla="*/ 9 h 23"/>
                  <a:gd name="T58" fmla="*/ 22 w 28"/>
                  <a:gd name="T59" fmla="*/ 5 h 23"/>
                  <a:gd name="T60" fmla="*/ 23 w 28"/>
                  <a:gd name="T61" fmla="*/ 5 h 23"/>
                  <a:gd name="T62" fmla="*/ 23 w 28"/>
                  <a:gd name="T63" fmla="*/ 5 h 23"/>
                  <a:gd name="T64" fmla="*/ 23 w 28"/>
                  <a:gd name="T65" fmla="*/ 5 h 23"/>
                  <a:gd name="T66" fmla="*/ 22 w 28"/>
                  <a:gd name="T67" fmla="*/ 5 h 23"/>
                  <a:gd name="T68" fmla="*/ 24 w 28"/>
                  <a:gd name="T69" fmla="*/ 0 h 23"/>
                  <a:gd name="T70" fmla="*/ 23 w 28"/>
                  <a:gd name="T71" fmla="*/ 1 h 23"/>
                  <a:gd name="T72" fmla="*/ 13 w 28"/>
                  <a:gd name="T73" fmla="*/ 3 h 23"/>
                  <a:gd name="T74" fmla="*/ 7 w 28"/>
                  <a:gd name="T75" fmla="*/ 11 h 23"/>
                  <a:gd name="T76" fmla="*/ 6 w 28"/>
                  <a:gd name="T77" fmla="*/ 23 h 23"/>
                  <a:gd name="T78" fmla="*/ 8 w 28"/>
                  <a:gd name="T79" fmla="*/ 23 h 23"/>
                  <a:gd name="T80" fmla="*/ 20 w 28"/>
                  <a:gd name="T81" fmla="*/ 16 h 23"/>
                  <a:gd name="T82" fmla="*/ 28 w 28"/>
                  <a:gd name="T83" fmla="*/ 2 h 23"/>
                  <a:gd name="T84" fmla="*/ 26 w 28"/>
                  <a:gd name="T85" fmla="*/ 1 h 23"/>
                  <a:gd name="T86" fmla="*/ 24 w 28"/>
                  <a:gd name="T8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8" y="20"/>
                    </a:moveTo>
                    <a:cubicBezTo>
                      <a:pt x="6" y="20"/>
                      <a:pt x="7" y="18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4" y="16"/>
                    </a:cubicBezTo>
                    <a:cubicBezTo>
                      <a:pt x="13" y="17"/>
                      <a:pt x="13" y="17"/>
                      <a:pt x="12" y="18"/>
                    </a:cubicBezTo>
                    <a:cubicBezTo>
                      <a:pt x="11" y="18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moveTo>
                      <a:pt x="12" y="11"/>
                    </a:moveTo>
                    <a:cubicBezTo>
                      <a:pt x="14" y="11"/>
                      <a:pt x="16" y="11"/>
                      <a:pt x="17" y="11"/>
                    </a:cubicBezTo>
                    <a:cubicBezTo>
                      <a:pt x="15" y="13"/>
                      <a:pt x="12" y="13"/>
                      <a:pt x="9" y="14"/>
                    </a:cubicBezTo>
                    <a:cubicBezTo>
                      <a:pt x="10" y="13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moveTo>
                      <a:pt x="12" y="1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5" y="9"/>
                      <a:pt x="19" y="9"/>
                      <a:pt x="22" y="7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3" y="15"/>
                      <a:pt x="11" y="15"/>
                      <a:pt x="10" y="15"/>
                    </a:cubicBezTo>
                    <a:cubicBezTo>
                      <a:pt x="13" y="14"/>
                      <a:pt x="17" y="13"/>
                      <a:pt x="19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3" y="10"/>
                      <a:pt x="12" y="10"/>
                    </a:cubicBezTo>
                    <a:moveTo>
                      <a:pt x="13" y="9"/>
                    </a:moveTo>
                    <a:cubicBezTo>
                      <a:pt x="13" y="8"/>
                      <a:pt x="14" y="8"/>
                      <a:pt x="14" y="8"/>
                    </a:cubicBezTo>
                    <a:cubicBezTo>
                      <a:pt x="16" y="7"/>
                      <a:pt x="18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moveTo>
                      <a:pt x="22" y="5"/>
                    </a:move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3" y="1"/>
                    </a:cubicBezTo>
                    <a:cubicBezTo>
                      <a:pt x="20" y="3"/>
                      <a:pt x="16" y="2"/>
                      <a:pt x="13" y="3"/>
                    </a:cubicBezTo>
                    <a:cubicBezTo>
                      <a:pt x="10" y="5"/>
                      <a:pt x="9" y="8"/>
                      <a:pt x="7" y="11"/>
                    </a:cubicBezTo>
                    <a:cubicBezTo>
                      <a:pt x="4" y="14"/>
                      <a:pt x="0" y="21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12" y="23"/>
                      <a:pt x="17" y="18"/>
                      <a:pt x="20" y="16"/>
                    </a:cubicBezTo>
                    <a:cubicBezTo>
                      <a:pt x="23" y="12"/>
                      <a:pt x="27" y="7"/>
                      <a:pt x="28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31"/>
              <p:cNvSpPr>
                <a:spLocks noEditPoints="1"/>
              </p:cNvSpPr>
              <p:nvPr/>
            </p:nvSpPr>
            <p:spPr bwMode="auto">
              <a:xfrm>
                <a:off x="4800600" y="566738"/>
                <a:ext cx="1266825" cy="1492250"/>
              </a:xfrm>
              <a:custGeom>
                <a:avLst/>
                <a:gdLst>
                  <a:gd name="T0" fmla="*/ 217 w 299"/>
                  <a:gd name="T1" fmla="*/ 334 h 352"/>
                  <a:gd name="T2" fmla="*/ 217 w 299"/>
                  <a:gd name="T3" fmla="*/ 327 h 352"/>
                  <a:gd name="T4" fmla="*/ 161 w 299"/>
                  <a:gd name="T5" fmla="*/ 341 h 352"/>
                  <a:gd name="T6" fmla="*/ 125 w 299"/>
                  <a:gd name="T7" fmla="*/ 347 h 352"/>
                  <a:gd name="T8" fmla="*/ 149 w 299"/>
                  <a:gd name="T9" fmla="*/ 330 h 352"/>
                  <a:gd name="T10" fmla="*/ 92 w 299"/>
                  <a:gd name="T11" fmla="*/ 334 h 352"/>
                  <a:gd name="T12" fmla="*/ 104 w 299"/>
                  <a:gd name="T13" fmla="*/ 314 h 352"/>
                  <a:gd name="T14" fmla="*/ 130 w 299"/>
                  <a:gd name="T15" fmla="*/ 301 h 352"/>
                  <a:gd name="T16" fmla="*/ 131 w 299"/>
                  <a:gd name="T17" fmla="*/ 294 h 352"/>
                  <a:gd name="T18" fmla="*/ 136 w 299"/>
                  <a:gd name="T19" fmla="*/ 280 h 352"/>
                  <a:gd name="T20" fmla="*/ 184 w 299"/>
                  <a:gd name="T21" fmla="*/ 198 h 352"/>
                  <a:gd name="T22" fmla="*/ 130 w 299"/>
                  <a:gd name="T23" fmla="*/ 205 h 352"/>
                  <a:gd name="T24" fmla="*/ 162 w 299"/>
                  <a:gd name="T25" fmla="*/ 198 h 352"/>
                  <a:gd name="T26" fmla="*/ 18 w 299"/>
                  <a:gd name="T27" fmla="*/ 169 h 352"/>
                  <a:gd name="T28" fmla="*/ 141 w 299"/>
                  <a:gd name="T29" fmla="*/ 166 h 352"/>
                  <a:gd name="T30" fmla="*/ 21 w 299"/>
                  <a:gd name="T31" fmla="*/ 159 h 352"/>
                  <a:gd name="T32" fmla="*/ 227 w 299"/>
                  <a:gd name="T33" fmla="*/ 153 h 352"/>
                  <a:gd name="T34" fmla="*/ 134 w 299"/>
                  <a:gd name="T35" fmla="*/ 184 h 352"/>
                  <a:gd name="T36" fmla="*/ 188 w 299"/>
                  <a:gd name="T37" fmla="*/ 148 h 352"/>
                  <a:gd name="T38" fmla="*/ 14 w 299"/>
                  <a:gd name="T39" fmla="*/ 152 h 352"/>
                  <a:gd name="T40" fmla="*/ 37 w 299"/>
                  <a:gd name="T41" fmla="*/ 135 h 352"/>
                  <a:gd name="T42" fmla="*/ 208 w 299"/>
                  <a:gd name="T43" fmla="*/ 136 h 352"/>
                  <a:gd name="T44" fmla="*/ 15 w 299"/>
                  <a:gd name="T45" fmla="*/ 142 h 352"/>
                  <a:gd name="T46" fmla="*/ 219 w 299"/>
                  <a:gd name="T47" fmla="*/ 132 h 352"/>
                  <a:gd name="T48" fmla="*/ 216 w 299"/>
                  <a:gd name="T49" fmla="*/ 123 h 352"/>
                  <a:gd name="T50" fmla="*/ 243 w 299"/>
                  <a:gd name="T51" fmla="*/ 120 h 352"/>
                  <a:gd name="T52" fmla="*/ 259 w 299"/>
                  <a:gd name="T53" fmla="*/ 121 h 352"/>
                  <a:gd name="T54" fmla="*/ 227 w 299"/>
                  <a:gd name="T55" fmla="*/ 122 h 352"/>
                  <a:gd name="T56" fmla="*/ 256 w 299"/>
                  <a:gd name="T57" fmla="*/ 117 h 352"/>
                  <a:gd name="T58" fmla="*/ 269 w 299"/>
                  <a:gd name="T59" fmla="*/ 118 h 352"/>
                  <a:gd name="T60" fmla="*/ 233 w 299"/>
                  <a:gd name="T61" fmla="*/ 110 h 352"/>
                  <a:gd name="T62" fmla="*/ 214 w 299"/>
                  <a:gd name="T63" fmla="*/ 112 h 352"/>
                  <a:gd name="T64" fmla="*/ 41 w 299"/>
                  <a:gd name="T65" fmla="*/ 110 h 352"/>
                  <a:gd name="T66" fmla="*/ 209 w 299"/>
                  <a:gd name="T67" fmla="*/ 103 h 352"/>
                  <a:gd name="T68" fmla="*/ 248 w 299"/>
                  <a:gd name="T69" fmla="*/ 103 h 352"/>
                  <a:gd name="T70" fmla="*/ 175 w 299"/>
                  <a:gd name="T71" fmla="*/ 112 h 352"/>
                  <a:gd name="T72" fmla="*/ 236 w 299"/>
                  <a:gd name="T73" fmla="*/ 101 h 352"/>
                  <a:gd name="T74" fmla="*/ 241 w 299"/>
                  <a:gd name="T75" fmla="*/ 95 h 352"/>
                  <a:gd name="T76" fmla="*/ 132 w 299"/>
                  <a:gd name="T77" fmla="*/ 112 h 352"/>
                  <a:gd name="T78" fmla="*/ 203 w 299"/>
                  <a:gd name="T79" fmla="*/ 83 h 352"/>
                  <a:gd name="T80" fmla="*/ 116 w 299"/>
                  <a:gd name="T81" fmla="*/ 109 h 352"/>
                  <a:gd name="T82" fmla="*/ 219 w 299"/>
                  <a:gd name="T83" fmla="*/ 97 h 352"/>
                  <a:gd name="T84" fmla="*/ 220 w 299"/>
                  <a:gd name="T85" fmla="*/ 76 h 352"/>
                  <a:gd name="T86" fmla="*/ 30 w 299"/>
                  <a:gd name="T87" fmla="*/ 77 h 352"/>
                  <a:gd name="T88" fmla="*/ 219 w 299"/>
                  <a:gd name="T89" fmla="*/ 74 h 352"/>
                  <a:gd name="T90" fmla="*/ 215 w 299"/>
                  <a:gd name="T91" fmla="*/ 71 h 352"/>
                  <a:gd name="T92" fmla="*/ 250 w 299"/>
                  <a:gd name="T93" fmla="*/ 67 h 352"/>
                  <a:gd name="T94" fmla="*/ 230 w 299"/>
                  <a:gd name="T95" fmla="*/ 69 h 352"/>
                  <a:gd name="T96" fmla="*/ 169 w 299"/>
                  <a:gd name="T97" fmla="*/ 61 h 352"/>
                  <a:gd name="T98" fmla="*/ 114 w 299"/>
                  <a:gd name="T99" fmla="*/ 73 h 352"/>
                  <a:gd name="T100" fmla="*/ 156 w 299"/>
                  <a:gd name="T101" fmla="*/ 52 h 352"/>
                  <a:gd name="T102" fmla="*/ 224 w 299"/>
                  <a:gd name="T103" fmla="*/ 47 h 352"/>
                  <a:gd name="T104" fmla="*/ 232 w 299"/>
                  <a:gd name="T105" fmla="*/ 47 h 352"/>
                  <a:gd name="T106" fmla="*/ 208 w 299"/>
                  <a:gd name="T107" fmla="*/ 47 h 352"/>
                  <a:gd name="T108" fmla="*/ 210 w 299"/>
                  <a:gd name="T109" fmla="*/ 48 h 352"/>
                  <a:gd name="T110" fmla="*/ 184 w 299"/>
                  <a:gd name="T111" fmla="*/ 41 h 352"/>
                  <a:gd name="T112" fmla="*/ 175 w 299"/>
                  <a:gd name="T113" fmla="*/ 32 h 352"/>
                  <a:gd name="T114" fmla="*/ 217 w 299"/>
                  <a:gd name="T115" fmla="*/ 36 h 352"/>
                  <a:gd name="T116" fmla="*/ 201 w 299"/>
                  <a:gd name="T117" fmla="*/ 29 h 352"/>
                  <a:gd name="T118" fmla="*/ 158 w 299"/>
                  <a:gd name="T119" fmla="*/ 35 h 352"/>
                  <a:gd name="T120" fmla="*/ 138 w 299"/>
                  <a:gd name="T121" fmla="*/ 161 h 352"/>
                  <a:gd name="T122" fmla="*/ 271 w 299"/>
                  <a:gd name="T123" fmla="*/ 149 h 352"/>
                  <a:gd name="T124" fmla="*/ 187 w 299"/>
                  <a:gd name="T125" fmla="*/ 1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352">
                    <a:moveTo>
                      <a:pt x="147" y="300"/>
                    </a:move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300"/>
                      <a:pt x="147" y="300"/>
                      <a:pt x="147" y="300"/>
                    </a:cubicBezTo>
                    <a:moveTo>
                      <a:pt x="217" y="343"/>
                    </a:moveTo>
                    <a:cubicBezTo>
                      <a:pt x="221" y="342"/>
                      <a:pt x="225" y="340"/>
                      <a:pt x="229" y="339"/>
                    </a:cubicBezTo>
                    <a:cubicBezTo>
                      <a:pt x="227" y="341"/>
                      <a:pt x="222" y="342"/>
                      <a:pt x="217" y="343"/>
                    </a:cubicBezTo>
                    <a:moveTo>
                      <a:pt x="181" y="347"/>
                    </a:moveTo>
                    <a:cubicBezTo>
                      <a:pt x="189" y="345"/>
                      <a:pt x="196" y="341"/>
                      <a:pt x="204" y="338"/>
                    </a:cubicBezTo>
                    <a:cubicBezTo>
                      <a:pt x="206" y="338"/>
                      <a:pt x="208" y="337"/>
                      <a:pt x="211" y="336"/>
                    </a:cubicBezTo>
                    <a:cubicBezTo>
                      <a:pt x="205" y="339"/>
                      <a:pt x="199" y="342"/>
                      <a:pt x="193" y="346"/>
                    </a:cubicBezTo>
                    <a:cubicBezTo>
                      <a:pt x="193" y="346"/>
                      <a:pt x="192" y="346"/>
                      <a:pt x="192" y="346"/>
                    </a:cubicBezTo>
                    <a:cubicBezTo>
                      <a:pt x="192" y="346"/>
                      <a:pt x="192" y="346"/>
                      <a:pt x="192" y="346"/>
                    </a:cubicBezTo>
                    <a:cubicBezTo>
                      <a:pt x="188" y="347"/>
                      <a:pt x="185" y="347"/>
                      <a:pt x="181" y="347"/>
                    </a:cubicBezTo>
                    <a:moveTo>
                      <a:pt x="195" y="346"/>
                    </a:moveTo>
                    <a:cubicBezTo>
                      <a:pt x="204" y="342"/>
                      <a:pt x="213" y="340"/>
                      <a:pt x="222" y="337"/>
                    </a:cubicBezTo>
                    <a:cubicBezTo>
                      <a:pt x="223" y="336"/>
                      <a:pt x="225" y="336"/>
                      <a:pt x="227" y="335"/>
                    </a:cubicBezTo>
                    <a:cubicBezTo>
                      <a:pt x="226" y="335"/>
                      <a:pt x="226" y="336"/>
                      <a:pt x="226" y="336"/>
                    </a:cubicBezTo>
                    <a:cubicBezTo>
                      <a:pt x="225" y="337"/>
                      <a:pt x="224" y="337"/>
                      <a:pt x="223" y="338"/>
                    </a:cubicBezTo>
                    <a:cubicBezTo>
                      <a:pt x="219" y="340"/>
                      <a:pt x="214" y="342"/>
                      <a:pt x="210" y="344"/>
                    </a:cubicBezTo>
                    <a:cubicBezTo>
                      <a:pt x="210" y="344"/>
                      <a:pt x="210" y="344"/>
                      <a:pt x="210" y="344"/>
                    </a:cubicBezTo>
                    <a:cubicBezTo>
                      <a:pt x="205" y="345"/>
                      <a:pt x="200" y="346"/>
                      <a:pt x="195" y="346"/>
                    </a:cubicBezTo>
                    <a:moveTo>
                      <a:pt x="214" y="343"/>
                    </a:moveTo>
                    <a:cubicBezTo>
                      <a:pt x="219" y="341"/>
                      <a:pt x="225" y="338"/>
                      <a:pt x="229" y="335"/>
                    </a:cubicBezTo>
                    <a:cubicBezTo>
                      <a:pt x="230" y="335"/>
                      <a:pt x="230" y="335"/>
                      <a:pt x="230" y="335"/>
                    </a:cubicBezTo>
                    <a:cubicBezTo>
                      <a:pt x="230" y="336"/>
                      <a:pt x="230" y="337"/>
                      <a:pt x="230" y="338"/>
                    </a:cubicBezTo>
                    <a:cubicBezTo>
                      <a:pt x="229" y="338"/>
                      <a:pt x="229" y="338"/>
                      <a:pt x="229" y="338"/>
                    </a:cubicBezTo>
                    <a:cubicBezTo>
                      <a:pt x="226" y="339"/>
                      <a:pt x="223" y="340"/>
                      <a:pt x="220" y="341"/>
                    </a:cubicBezTo>
                    <a:cubicBezTo>
                      <a:pt x="218" y="342"/>
                      <a:pt x="216" y="343"/>
                      <a:pt x="214" y="343"/>
                    </a:cubicBezTo>
                    <a:cubicBezTo>
                      <a:pt x="214" y="343"/>
                      <a:pt x="214" y="343"/>
                      <a:pt x="214" y="343"/>
                    </a:cubicBezTo>
                    <a:moveTo>
                      <a:pt x="197" y="344"/>
                    </a:moveTo>
                    <a:cubicBezTo>
                      <a:pt x="202" y="341"/>
                      <a:pt x="207" y="339"/>
                      <a:pt x="212" y="337"/>
                    </a:cubicBezTo>
                    <a:cubicBezTo>
                      <a:pt x="214" y="336"/>
                      <a:pt x="216" y="335"/>
                      <a:pt x="217" y="334"/>
                    </a:cubicBezTo>
                    <a:cubicBezTo>
                      <a:pt x="220" y="333"/>
                      <a:pt x="222" y="332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6" y="331"/>
                      <a:pt x="227" y="332"/>
                      <a:pt x="228" y="334"/>
                    </a:cubicBezTo>
                    <a:cubicBezTo>
                      <a:pt x="222" y="336"/>
                      <a:pt x="216" y="338"/>
                      <a:pt x="209" y="340"/>
                    </a:cubicBezTo>
                    <a:cubicBezTo>
                      <a:pt x="206" y="341"/>
                      <a:pt x="203" y="342"/>
                      <a:pt x="200" y="343"/>
                    </a:cubicBezTo>
                    <a:cubicBezTo>
                      <a:pt x="199" y="343"/>
                      <a:pt x="198" y="344"/>
                      <a:pt x="197" y="344"/>
                    </a:cubicBezTo>
                    <a:moveTo>
                      <a:pt x="113" y="347"/>
                    </a:moveTo>
                    <a:cubicBezTo>
                      <a:pt x="125" y="340"/>
                      <a:pt x="140" y="337"/>
                      <a:pt x="153" y="333"/>
                    </a:cubicBezTo>
                    <a:cubicBezTo>
                      <a:pt x="158" y="331"/>
                      <a:pt x="163" y="329"/>
                      <a:pt x="168" y="327"/>
                    </a:cubicBezTo>
                    <a:cubicBezTo>
                      <a:pt x="165" y="329"/>
                      <a:pt x="162" y="330"/>
                      <a:pt x="158" y="331"/>
                    </a:cubicBezTo>
                    <a:cubicBezTo>
                      <a:pt x="151" y="334"/>
                      <a:pt x="143" y="337"/>
                      <a:pt x="135" y="339"/>
                    </a:cubicBezTo>
                    <a:cubicBezTo>
                      <a:pt x="128" y="341"/>
                      <a:pt x="120" y="343"/>
                      <a:pt x="113" y="347"/>
                    </a:cubicBezTo>
                    <a:cubicBezTo>
                      <a:pt x="113" y="347"/>
                      <a:pt x="113" y="347"/>
                      <a:pt x="113" y="347"/>
                    </a:cubicBezTo>
                    <a:moveTo>
                      <a:pt x="151" y="348"/>
                    </a:moveTo>
                    <a:cubicBezTo>
                      <a:pt x="149" y="348"/>
                      <a:pt x="146" y="348"/>
                      <a:pt x="144" y="348"/>
                    </a:cubicBezTo>
                    <a:cubicBezTo>
                      <a:pt x="154" y="344"/>
                      <a:pt x="165" y="341"/>
                      <a:pt x="175" y="338"/>
                    </a:cubicBezTo>
                    <a:cubicBezTo>
                      <a:pt x="186" y="335"/>
                      <a:pt x="196" y="331"/>
                      <a:pt x="206" y="327"/>
                    </a:cubicBezTo>
                    <a:cubicBezTo>
                      <a:pt x="205" y="328"/>
                      <a:pt x="204" y="328"/>
                      <a:pt x="203" y="329"/>
                    </a:cubicBezTo>
                    <a:cubicBezTo>
                      <a:pt x="196" y="332"/>
                      <a:pt x="190" y="334"/>
                      <a:pt x="183" y="337"/>
                    </a:cubicBezTo>
                    <a:cubicBezTo>
                      <a:pt x="175" y="340"/>
                      <a:pt x="166" y="343"/>
                      <a:pt x="158" y="348"/>
                    </a:cubicBezTo>
                    <a:cubicBezTo>
                      <a:pt x="155" y="348"/>
                      <a:pt x="153" y="348"/>
                      <a:pt x="151" y="348"/>
                    </a:cubicBezTo>
                    <a:moveTo>
                      <a:pt x="163" y="348"/>
                    </a:moveTo>
                    <a:cubicBezTo>
                      <a:pt x="171" y="346"/>
                      <a:pt x="179" y="343"/>
                      <a:pt x="186" y="340"/>
                    </a:cubicBezTo>
                    <a:cubicBezTo>
                      <a:pt x="195" y="337"/>
                      <a:pt x="203" y="334"/>
                      <a:pt x="212" y="330"/>
                    </a:cubicBezTo>
                    <a:cubicBezTo>
                      <a:pt x="213" y="329"/>
                      <a:pt x="215" y="328"/>
                      <a:pt x="217" y="327"/>
                    </a:cubicBezTo>
                    <a:cubicBezTo>
                      <a:pt x="215" y="328"/>
                      <a:pt x="213" y="329"/>
                      <a:pt x="211" y="331"/>
                    </a:cubicBezTo>
                    <a:cubicBezTo>
                      <a:pt x="207" y="333"/>
                      <a:pt x="202" y="335"/>
                      <a:pt x="197" y="336"/>
                    </a:cubicBezTo>
                    <a:cubicBezTo>
                      <a:pt x="190" y="339"/>
                      <a:pt x="183" y="342"/>
                      <a:pt x="176" y="347"/>
                    </a:cubicBezTo>
                    <a:cubicBezTo>
                      <a:pt x="176" y="347"/>
                      <a:pt x="175" y="347"/>
                      <a:pt x="174" y="347"/>
                    </a:cubicBezTo>
                    <a:cubicBezTo>
                      <a:pt x="170" y="347"/>
                      <a:pt x="167" y="348"/>
                      <a:pt x="163" y="348"/>
                    </a:cubicBezTo>
                    <a:moveTo>
                      <a:pt x="217" y="327"/>
                    </a:moveTo>
                    <a:cubicBezTo>
                      <a:pt x="217" y="327"/>
                      <a:pt x="217" y="327"/>
                      <a:pt x="217" y="327"/>
                    </a:cubicBezTo>
                    <a:cubicBezTo>
                      <a:pt x="217" y="327"/>
                      <a:pt x="217" y="327"/>
                      <a:pt x="217" y="327"/>
                    </a:cubicBezTo>
                    <a:moveTo>
                      <a:pt x="178" y="347"/>
                    </a:moveTo>
                    <a:cubicBezTo>
                      <a:pt x="180" y="347"/>
                      <a:pt x="181" y="345"/>
                      <a:pt x="182" y="344"/>
                    </a:cubicBezTo>
                    <a:cubicBezTo>
                      <a:pt x="194" y="337"/>
                      <a:pt x="208" y="335"/>
                      <a:pt x="219" y="327"/>
                    </a:cubicBezTo>
                    <a:cubicBezTo>
                      <a:pt x="221" y="328"/>
                      <a:pt x="222" y="328"/>
                      <a:pt x="224" y="330"/>
                    </a:cubicBezTo>
                    <a:cubicBezTo>
                      <a:pt x="224" y="330"/>
                      <a:pt x="224" y="330"/>
                      <a:pt x="224" y="330"/>
                    </a:cubicBezTo>
                    <a:cubicBezTo>
                      <a:pt x="221" y="331"/>
                      <a:pt x="218" y="333"/>
                      <a:pt x="215" y="334"/>
                    </a:cubicBezTo>
                    <a:cubicBezTo>
                      <a:pt x="214" y="334"/>
                      <a:pt x="214" y="334"/>
                      <a:pt x="214" y="334"/>
                    </a:cubicBezTo>
                    <a:cubicBezTo>
                      <a:pt x="208" y="337"/>
                      <a:pt x="201" y="338"/>
                      <a:pt x="195" y="341"/>
                    </a:cubicBezTo>
                    <a:cubicBezTo>
                      <a:pt x="192" y="342"/>
                      <a:pt x="188" y="344"/>
                      <a:pt x="185" y="345"/>
                    </a:cubicBezTo>
                    <a:cubicBezTo>
                      <a:pt x="183" y="346"/>
                      <a:pt x="181" y="346"/>
                      <a:pt x="178" y="347"/>
                    </a:cubicBezTo>
                    <a:moveTo>
                      <a:pt x="141" y="348"/>
                    </a:moveTo>
                    <a:cubicBezTo>
                      <a:pt x="137" y="348"/>
                      <a:pt x="133" y="348"/>
                      <a:pt x="129" y="347"/>
                    </a:cubicBezTo>
                    <a:cubicBezTo>
                      <a:pt x="131" y="347"/>
                      <a:pt x="134" y="346"/>
                      <a:pt x="136" y="345"/>
                    </a:cubicBezTo>
                    <a:cubicBezTo>
                      <a:pt x="143" y="342"/>
                      <a:pt x="150" y="340"/>
                      <a:pt x="157" y="338"/>
                    </a:cubicBezTo>
                    <a:cubicBezTo>
                      <a:pt x="169" y="335"/>
                      <a:pt x="181" y="331"/>
                      <a:pt x="193" y="326"/>
                    </a:cubicBezTo>
                    <a:cubicBezTo>
                      <a:pt x="189" y="328"/>
                      <a:pt x="186" y="330"/>
                      <a:pt x="182" y="332"/>
                    </a:cubicBezTo>
                    <a:cubicBezTo>
                      <a:pt x="169" y="338"/>
                      <a:pt x="155" y="343"/>
                      <a:pt x="141" y="348"/>
                    </a:cubicBezTo>
                    <a:moveTo>
                      <a:pt x="63" y="336"/>
                    </a:moveTo>
                    <a:cubicBezTo>
                      <a:pt x="65" y="336"/>
                      <a:pt x="66" y="335"/>
                      <a:pt x="67" y="335"/>
                    </a:cubicBezTo>
                    <a:cubicBezTo>
                      <a:pt x="71" y="333"/>
                      <a:pt x="75" y="331"/>
                      <a:pt x="79" y="330"/>
                    </a:cubicBezTo>
                    <a:cubicBezTo>
                      <a:pt x="84" y="328"/>
                      <a:pt x="90" y="326"/>
                      <a:pt x="95" y="324"/>
                    </a:cubicBezTo>
                    <a:cubicBezTo>
                      <a:pt x="85" y="328"/>
                      <a:pt x="74" y="333"/>
                      <a:pt x="63" y="336"/>
                    </a:cubicBezTo>
                    <a:moveTo>
                      <a:pt x="159" y="348"/>
                    </a:moveTo>
                    <a:cubicBezTo>
                      <a:pt x="160" y="348"/>
                      <a:pt x="160" y="347"/>
                      <a:pt x="161" y="347"/>
                    </a:cubicBezTo>
                    <a:cubicBezTo>
                      <a:pt x="164" y="345"/>
                      <a:pt x="167" y="344"/>
                      <a:pt x="170" y="343"/>
                    </a:cubicBezTo>
                    <a:cubicBezTo>
                      <a:pt x="175" y="341"/>
                      <a:pt x="179" y="339"/>
                      <a:pt x="184" y="338"/>
                    </a:cubicBezTo>
                    <a:cubicBezTo>
                      <a:pt x="194" y="334"/>
                      <a:pt x="204" y="329"/>
                      <a:pt x="214" y="325"/>
                    </a:cubicBezTo>
                    <a:cubicBezTo>
                      <a:pt x="214" y="324"/>
                      <a:pt x="214" y="324"/>
                      <a:pt x="214" y="324"/>
                    </a:cubicBezTo>
                    <a:cubicBezTo>
                      <a:pt x="215" y="325"/>
                      <a:pt x="217" y="325"/>
                      <a:pt x="218" y="326"/>
                    </a:cubicBezTo>
                    <a:cubicBezTo>
                      <a:pt x="199" y="334"/>
                      <a:pt x="181" y="343"/>
                      <a:pt x="161" y="347"/>
                    </a:cubicBezTo>
                    <a:cubicBezTo>
                      <a:pt x="160" y="347"/>
                      <a:pt x="160" y="348"/>
                      <a:pt x="159" y="348"/>
                    </a:cubicBezTo>
                    <a:cubicBezTo>
                      <a:pt x="159" y="348"/>
                      <a:pt x="159" y="348"/>
                      <a:pt x="159" y="348"/>
                    </a:cubicBezTo>
                    <a:moveTo>
                      <a:pt x="161" y="341"/>
                    </a:moveTo>
                    <a:cubicBezTo>
                      <a:pt x="167" y="339"/>
                      <a:pt x="173" y="337"/>
                      <a:pt x="179" y="334"/>
                    </a:cubicBezTo>
                    <a:cubicBezTo>
                      <a:pt x="184" y="332"/>
                      <a:pt x="190" y="328"/>
                      <a:pt x="195" y="326"/>
                    </a:cubicBezTo>
                    <a:cubicBezTo>
                      <a:pt x="199" y="325"/>
                      <a:pt x="203" y="324"/>
                      <a:pt x="207" y="322"/>
                    </a:cubicBezTo>
                    <a:cubicBezTo>
                      <a:pt x="209" y="322"/>
                      <a:pt x="211" y="323"/>
                      <a:pt x="213" y="324"/>
                    </a:cubicBezTo>
                    <a:cubicBezTo>
                      <a:pt x="201" y="327"/>
                      <a:pt x="189" y="333"/>
                      <a:pt x="177" y="336"/>
                    </a:cubicBezTo>
                    <a:cubicBezTo>
                      <a:pt x="172" y="338"/>
                      <a:pt x="166" y="340"/>
                      <a:pt x="161" y="341"/>
                    </a:cubicBezTo>
                    <a:moveTo>
                      <a:pt x="81" y="344"/>
                    </a:moveTo>
                    <a:cubicBezTo>
                      <a:pt x="78" y="343"/>
                      <a:pt x="76" y="343"/>
                      <a:pt x="73" y="343"/>
                    </a:cubicBezTo>
                    <a:cubicBezTo>
                      <a:pt x="91" y="339"/>
                      <a:pt x="109" y="332"/>
                      <a:pt x="126" y="327"/>
                    </a:cubicBezTo>
                    <a:cubicBezTo>
                      <a:pt x="135" y="324"/>
                      <a:pt x="143" y="321"/>
                      <a:pt x="152" y="319"/>
                    </a:cubicBezTo>
                    <a:cubicBezTo>
                      <a:pt x="144" y="322"/>
                      <a:pt x="135" y="325"/>
                      <a:pt x="127" y="328"/>
                    </a:cubicBezTo>
                    <a:cubicBezTo>
                      <a:pt x="112" y="333"/>
                      <a:pt x="96" y="338"/>
                      <a:pt x="81" y="344"/>
                    </a:cubicBezTo>
                    <a:cubicBezTo>
                      <a:pt x="81" y="344"/>
                      <a:pt x="81" y="344"/>
                      <a:pt x="81" y="344"/>
                    </a:cubicBezTo>
                    <a:moveTo>
                      <a:pt x="121" y="347"/>
                    </a:moveTo>
                    <a:cubicBezTo>
                      <a:pt x="119" y="347"/>
                      <a:pt x="117" y="347"/>
                      <a:pt x="114" y="347"/>
                    </a:cubicBezTo>
                    <a:cubicBezTo>
                      <a:pt x="128" y="342"/>
                      <a:pt x="142" y="338"/>
                      <a:pt x="156" y="333"/>
                    </a:cubicBezTo>
                    <a:cubicBezTo>
                      <a:pt x="169" y="329"/>
                      <a:pt x="182" y="322"/>
                      <a:pt x="196" y="319"/>
                    </a:cubicBezTo>
                    <a:cubicBezTo>
                      <a:pt x="194" y="319"/>
                      <a:pt x="191" y="321"/>
                      <a:pt x="188" y="322"/>
                    </a:cubicBezTo>
                    <a:cubicBezTo>
                      <a:pt x="184" y="324"/>
                      <a:pt x="180" y="326"/>
                      <a:pt x="176" y="327"/>
                    </a:cubicBezTo>
                    <a:cubicBezTo>
                      <a:pt x="169" y="330"/>
                      <a:pt x="162" y="332"/>
                      <a:pt x="155" y="334"/>
                    </a:cubicBezTo>
                    <a:cubicBezTo>
                      <a:pt x="144" y="338"/>
                      <a:pt x="131" y="340"/>
                      <a:pt x="121" y="347"/>
                    </a:cubicBezTo>
                    <a:moveTo>
                      <a:pt x="125" y="347"/>
                    </a:moveTo>
                    <a:cubicBezTo>
                      <a:pt x="124" y="347"/>
                      <a:pt x="124" y="347"/>
                      <a:pt x="123" y="347"/>
                    </a:cubicBezTo>
                    <a:cubicBezTo>
                      <a:pt x="125" y="346"/>
                      <a:pt x="128" y="344"/>
                      <a:pt x="129" y="344"/>
                    </a:cubicBezTo>
                    <a:cubicBezTo>
                      <a:pt x="132" y="342"/>
                      <a:pt x="136" y="341"/>
                      <a:pt x="139" y="340"/>
                    </a:cubicBezTo>
                    <a:cubicBezTo>
                      <a:pt x="145" y="338"/>
                      <a:pt x="151" y="336"/>
                      <a:pt x="157" y="335"/>
                    </a:cubicBezTo>
                    <a:cubicBezTo>
                      <a:pt x="171" y="330"/>
                      <a:pt x="185" y="326"/>
                      <a:pt x="198" y="319"/>
                    </a:cubicBezTo>
                    <a:cubicBezTo>
                      <a:pt x="198" y="319"/>
                      <a:pt x="198" y="319"/>
                      <a:pt x="198" y="319"/>
                    </a:cubicBezTo>
                    <a:cubicBezTo>
                      <a:pt x="199" y="319"/>
                      <a:pt x="201" y="319"/>
                      <a:pt x="202" y="320"/>
                    </a:cubicBezTo>
                    <a:cubicBezTo>
                      <a:pt x="203" y="320"/>
                      <a:pt x="204" y="321"/>
                      <a:pt x="205" y="321"/>
                    </a:cubicBezTo>
                    <a:cubicBezTo>
                      <a:pt x="192" y="326"/>
                      <a:pt x="179" y="331"/>
                      <a:pt x="165" y="335"/>
                    </a:cubicBezTo>
                    <a:cubicBezTo>
                      <a:pt x="158" y="337"/>
                      <a:pt x="151" y="339"/>
                      <a:pt x="144" y="341"/>
                    </a:cubicBezTo>
                    <a:cubicBezTo>
                      <a:pt x="137" y="343"/>
                      <a:pt x="131" y="346"/>
                      <a:pt x="125" y="347"/>
                    </a:cubicBezTo>
                    <a:moveTo>
                      <a:pt x="111" y="346"/>
                    </a:moveTo>
                    <a:cubicBezTo>
                      <a:pt x="108" y="346"/>
                      <a:pt x="104" y="346"/>
                      <a:pt x="100" y="346"/>
                    </a:cubicBezTo>
                    <a:cubicBezTo>
                      <a:pt x="106" y="345"/>
                      <a:pt x="111" y="343"/>
                      <a:pt x="117" y="341"/>
                    </a:cubicBezTo>
                    <a:cubicBezTo>
                      <a:pt x="124" y="338"/>
                      <a:pt x="132" y="337"/>
                      <a:pt x="140" y="334"/>
                    </a:cubicBezTo>
                    <a:cubicBezTo>
                      <a:pt x="156" y="329"/>
                      <a:pt x="171" y="323"/>
                      <a:pt x="187" y="319"/>
                    </a:cubicBezTo>
                    <a:cubicBezTo>
                      <a:pt x="189" y="319"/>
                      <a:pt x="190" y="318"/>
                      <a:pt x="192" y="318"/>
                    </a:cubicBezTo>
                    <a:cubicBezTo>
                      <a:pt x="192" y="318"/>
                      <a:pt x="192" y="318"/>
                      <a:pt x="192" y="318"/>
                    </a:cubicBezTo>
                    <a:cubicBezTo>
                      <a:pt x="192" y="318"/>
                      <a:pt x="187" y="319"/>
                      <a:pt x="186" y="320"/>
                    </a:cubicBezTo>
                    <a:cubicBezTo>
                      <a:pt x="182" y="321"/>
                      <a:pt x="178" y="323"/>
                      <a:pt x="174" y="324"/>
                    </a:cubicBezTo>
                    <a:cubicBezTo>
                      <a:pt x="166" y="327"/>
                      <a:pt x="158" y="330"/>
                      <a:pt x="151" y="333"/>
                    </a:cubicBezTo>
                    <a:cubicBezTo>
                      <a:pt x="138" y="337"/>
                      <a:pt x="124" y="340"/>
                      <a:pt x="111" y="346"/>
                    </a:cubicBezTo>
                    <a:moveTo>
                      <a:pt x="97" y="345"/>
                    </a:moveTo>
                    <a:cubicBezTo>
                      <a:pt x="97" y="345"/>
                      <a:pt x="96" y="345"/>
                      <a:pt x="95" y="345"/>
                    </a:cubicBezTo>
                    <a:cubicBezTo>
                      <a:pt x="92" y="345"/>
                      <a:pt x="88" y="345"/>
                      <a:pt x="85" y="344"/>
                    </a:cubicBezTo>
                    <a:cubicBezTo>
                      <a:pt x="99" y="342"/>
                      <a:pt x="113" y="337"/>
                      <a:pt x="127" y="332"/>
                    </a:cubicBezTo>
                    <a:cubicBezTo>
                      <a:pt x="143" y="327"/>
                      <a:pt x="159" y="322"/>
                      <a:pt x="175" y="318"/>
                    </a:cubicBezTo>
                    <a:cubicBezTo>
                      <a:pt x="173" y="318"/>
                      <a:pt x="170" y="319"/>
                      <a:pt x="168" y="320"/>
                    </a:cubicBezTo>
                    <a:cubicBezTo>
                      <a:pt x="160" y="323"/>
                      <a:pt x="151" y="327"/>
                      <a:pt x="143" y="330"/>
                    </a:cubicBezTo>
                    <a:cubicBezTo>
                      <a:pt x="128" y="336"/>
                      <a:pt x="112" y="338"/>
                      <a:pt x="98" y="345"/>
                    </a:cubicBezTo>
                    <a:cubicBezTo>
                      <a:pt x="97" y="345"/>
                      <a:pt x="97" y="345"/>
                      <a:pt x="97" y="345"/>
                    </a:cubicBezTo>
                    <a:moveTo>
                      <a:pt x="189" y="320"/>
                    </a:moveTo>
                    <a:cubicBezTo>
                      <a:pt x="191" y="319"/>
                      <a:pt x="192" y="318"/>
                      <a:pt x="194" y="317"/>
                    </a:cubicBezTo>
                    <a:cubicBezTo>
                      <a:pt x="194" y="317"/>
                      <a:pt x="194" y="317"/>
                      <a:pt x="194" y="317"/>
                    </a:cubicBezTo>
                    <a:cubicBezTo>
                      <a:pt x="195" y="317"/>
                      <a:pt x="196" y="318"/>
                      <a:pt x="197" y="318"/>
                    </a:cubicBezTo>
                    <a:cubicBezTo>
                      <a:pt x="194" y="318"/>
                      <a:pt x="191" y="319"/>
                      <a:pt x="189" y="320"/>
                    </a:cubicBezTo>
                    <a:moveTo>
                      <a:pt x="102" y="344"/>
                    </a:moveTo>
                    <a:cubicBezTo>
                      <a:pt x="101" y="344"/>
                      <a:pt x="107" y="342"/>
                      <a:pt x="108" y="342"/>
                    </a:cubicBezTo>
                    <a:cubicBezTo>
                      <a:pt x="111" y="341"/>
                      <a:pt x="115" y="340"/>
                      <a:pt x="118" y="339"/>
                    </a:cubicBezTo>
                    <a:cubicBezTo>
                      <a:pt x="126" y="337"/>
                      <a:pt x="133" y="335"/>
                      <a:pt x="141" y="332"/>
                    </a:cubicBezTo>
                    <a:cubicBezTo>
                      <a:pt x="156" y="326"/>
                      <a:pt x="170" y="320"/>
                      <a:pt x="186" y="315"/>
                    </a:cubicBezTo>
                    <a:cubicBezTo>
                      <a:pt x="186" y="315"/>
                      <a:pt x="186" y="315"/>
                      <a:pt x="186" y="315"/>
                    </a:cubicBezTo>
                    <a:cubicBezTo>
                      <a:pt x="188" y="315"/>
                      <a:pt x="190" y="316"/>
                      <a:pt x="193" y="317"/>
                    </a:cubicBezTo>
                    <a:cubicBezTo>
                      <a:pt x="178" y="320"/>
                      <a:pt x="163" y="325"/>
                      <a:pt x="149" y="330"/>
                    </a:cubicBezTo>
                    <a:cubicBezTo>
                      <a:pt x="141" y="333"/>
                      <a:pt x="134" y="335"/>
                      <a:pt x="127" y="337"/>
                    </a:cubicBezTo>
                    <a:cubicBezTo>
                      <a:pt x="119" y="339"/>
                      <a:pt x="112" y="342"/>
                      <a:pt x="104" y="344"/>
                    </a:cubicBezTo>
                    <a:cubicBezTo>
                      <a:pt x="103" y="344"/>
                      <a:pt x="102" y="344"/>
                      <a:pt x="102" y="344"/>
                    </a:cubicBezTo>
                    <a:moveTo>
                      <a:pt x="63" y="340"/>
                    </a:moveTo>
                    <a:cubicBezTo>
                      <a:pt x="62" y="340"/>
                      <a:pt x="62" y="339"/>
                      <a:pt x="61" y="339"/>
                    </a:cubicBezTo>
                    <a:cubicBezTo>
                      <a:pt x="60" y="339"/>
                      <a:pt x="60" y="338"/>
                      <a:pt x="60" y="338"/>
                    </a:cubicBezTo>
                    <a:cubicBezTo>
                      <a:pt x="75" y="334"/>
                      <a:pt x="89" y="327"/>
                      <a:pt x="104" y="322"/>
                    </a:cubicBezTo>
                    <a:cubicBezTo>
                      <a:pt x="112" y="320"/>
                      <a:pt x="120" y="318"/>
                      <a:pt x="128" y="316"/>
                    </a:cubicBezTo>
                    <a:cubicBezTo>
                      <a:pt x="131" y="315"/>
                      <a:pt x="135" y="314"/>
                      <a:pt x="139" y="313"/>
                    </a:cubicBezTo>
                    <a:cubicBezTo>
                      <a:pt x="140" y="313"/>
                      <a:pt x="141" y="313"/>
                      <a:pt x="142" y="312"/>
                    </a:cubicBezTo>
                    <a:cubicBezTo>
                      <a:pt x="129" y="318"/>
                      <a:pt x="115" y="322"/>
                      <a:pt x="102" y="327"/>
                    </a:cubicBezTo>
                    <a:cubicBezTo>
                      <a:pt x="97" y="328"/>
                      <a:pt x="93" y="329"/>
                      <a:pt x="89" y="331"/>
                    </a:cubicBezTo>
                    <a:cubicBezTo>
                      <a:pt x="80" y="334"/>
                      <a:pt x="72" y="337"/>
                      <a:pt x="63" y="340"/>
                    </a:cubicBezTo>
                    <a:moveTo>
                      <a:pt x="83" y="344"/>
                    </a:moveTo>
                    <a:cubicBezTo>
                      <a:pt x="85" y="343"/>
                      <a:pt x="88" y="342"/>
                      <a:pt x="90" y="341"/>
                    </a:cubicBezTo>
                    <a:cubicBezTo>
                      <a:pt x="94" y="340"/>
                      <a:pt x="98" y="339"/>
                      <a:pt x="102" y="337"/>
                    </a:cubicBezTo>
                    <a:cubicBezTo>
                      <a:pt x="111" y="335"/>
                      <a:pt x="119" y="332"/>
                      <a:pt x="128" y="329"/>
                    </a:cubicBezTo>
                    <a:cubicBezTo>
                      <a:pt x="135" y="326"/>
                      <a:pt x="143" y="323"/>
                      <a:pt x="151" y="321"/>
                    </a:cubicBezTo>
                    <a:cubicBezTo>
                      <a:pt x="154" y="320"/>
                      <a:pt x="157" y="319"/>
                      <a:pt x="160" y="318"/>
                    </a:cubicBezTo>
                    <a:cubicBezTo>
                      <a:pt x="165" y="316"/>
                      <a:pt x="170" y="315"/>
                      <a:pt x="174" y="312"/>
                    </a:cubicBezTo>
                    <a:cubicBezTo>
                      <a:pt x="177" y="313"/>
                      <a:pt x="181" y="314"/>
                      <a:pt x="184" y="314"/>
                    </a:cubicBezTo>
                    <a:cubicBezTo>
                      <a:pt x="168" y="318"/>
                      <a:pt x="153" y="323"/>
                      <a:pt x="137" y="328"/>
                    </a:cubicBezTo>
                    <a:cubicBezTo>
                      <a:pt x="121" y="333"/>
                      <a:pt x="105" y="340"/>
                      <a:pt x="88" y="343"/>
                    </a:cubicBezTo>
                    <a:cubicBezTo>
                      <a:pt x="86" y="343"/>
                      <a:pt x="85" y="343"/>
                      <a:pt x="83" y="344"/>
                    </a:cubicBezTo>
                    <a:moveTo>
                      <a:pt x="70" y="342"/>
                    </a:moveTo>
                    <a:cubicBezTo>
                      <a:pt x="69" y="342"/>
                      <a:pt x="66" y="341"/>
                      <a:pt x="65" y="341"/>
                    </a:cubicBezTo>
                    <a:cubicBezTo>
                      <a:pt x="74" y="337"/>
                      <a:pt x="84" y="333"/>
                      <a:pt x="94" y="330"/>
                    </a:cubicBezTo>
                    <a:cubicBezTo>
                      <a:pt x="102" y="328"/>
                      <a:pt x="109" y="326"/>
                      <a:pt x="117" y="324"/>
                    </a:cubicBezTo>
                    <a:cubicBezTo>
                      <a:pt x="124" y="322"/>
                      <a:pt x="132" y="319"/>
                      <a:pt x="140" y="317"/>
                    </a:cubicBezTo>
                    <a:cubicBezTo>
                      <a:pt x="143" y="316"/>
                      <a:pt x="146" y="315"/>
                      <a:pt x="150" y="313"/>
                    </a:cubicBezTo>
                    <a:cubicBezTo>
                      <a:pt x="151" y="313"/>
                      <a:pt x="152" y="313"/>
                      <a:pt x="153" y="312"/>
                    </a:cubicBezTo>
                    <a:cubicBezTo>
                      <a:pt x="141" y="318"/>
                      <a:pt x="127" y="321"/>
                      <a:pt x="114" y="326"/>
                    </a:cubicBezTo>
                    <a:cubicBezTo>
                      <a:pt x="107" y="328"/>
                      <a:pt x="100" y="332"/>
                      <a:pt x="92" y="334"/>
                    </a:cubicBezTo>
                    <a:cubicBezTo>
                      <a:pt x="85" y="336"/>
                      <a:pt x="77" y="339"/>
                      <a:pt x="70" y="342"/>
                    </a:cubicBezTo>
                    <a:moveTo>
                      <a:pt x="72" y="342"/>
                    </a:moveTo>
                    <a:cubicBezTo>
                      <a:pt x="79" y="341"/>
                      <a:pt x="87" y="337"/>
                      <a:pt x="94" y="334"/>
                    </a:cubicBezTo>
                    <a:cubicBezTo>
                      <a:pt x="102" y="332"/>
                      <a:pt x="110" y="328"/>
                      <a:pt x="118" y="325"/>
                    </a:cubicBezTo>
                    <a:cubicBezTo>
                      <a:pt x="132" y="321"/>
                      <a:pt x="147" y="317"/>
                      <a:pt x="160" y="309"/>
                    </a:cubicBezTo>
                    <a:cubicBezTo>
                      <a:pt x="164" y="310"/>
                      <a:pt x="168" y="311"/>
                      <a:pt x="172" y="312"/>
                    </a:cubicBezTo>
                    <a:cubicBezTo>
                      <a:pt x="168" y="314"/>
                      <a:pt x="163" y="315"/>
                      <a:pt x="158" y="317"/>
                    </a:cubicBezTo>
                    <a:cubicBezTo>
                      <a:pt x="155" y="318"/>
                      <a:pt x="152" y="318"/>
                      <a:pt x="149" y="319"/>
                    </a:cubicBezTo>
                    <a:cubicBezTo>
                      <a:pt x="141" y="321"/>
                      <a:pt x="132" y="324"/>
                      <a:pt x="124" y="326"/>
                    </a:cubicBezTo>
                    <a:cubicBezTo>
                      <a:pt x="107" y="332"/>
                      <a:pt x="90" y="338"/>
                      <a:pt x="72" y="342"/>
                    </a:cubicBezTo>
                    <a:moveTo>
                      <a:pt x="113" y="319"/>
                    </a:moveTo>
                    <a:cubicBezTo>
                      <a:pt x="121" y="316"/>
                      <a:pt x="129" y="313"/>
                      <a:pt x="137" y="309"/>
                    </a:cubicBezTo>
                    <a:cubicBezTo>
                      <a:pt x="140" y="310"/>
                      <a:pt x="143" y="310"/>
                      <a:pt x="146" y="310"/>
                    </a:cubicBezTo>
                    <a:cubicBezTo>
                      <a:pt x="135" y="314"/>
                      <a:pt x="124" y="316"/>
                      <a:pt x="113" y="319"/>
                    </a:cubicBezTo>
                    <a:moveTo>
                      <a:pt x="71" y="328"/>
                    </a:moveTo>
                    <a:cubicBezTo>
                      <a:pt x="84" y="323"/>
                      <a:pt x="98" y="320"/>
                      <a:pt x="111" y="316"/>
                    </a:cubicBezTo>
                    <a:cubicBezTo>
                      <a:pt x="118" y="314"/>
                      <a:pt x="124" y="312"/>
                      <a:pt x="130" y="310"/>
                    </a:cubicBezTo>
                    <a:cubicBezTo>
                      <a:pt x="131" y="310"/>
                      <a:pt x="132" y="309"/>
                      <a:pt x="133" y="309"/>
                    </a:cubicBezTo>
                    <a:cubicBezTo>
                      <a:pt x="134" y="309"/>
                      <a:pt x="134" y="309"/>
                      <a:pt x="135" y="309"/>
                    </a:cubicBezTo>
                    <a:cubicBezTo>
                      <a:pt x="133" y="310"/>
                      <a:pt x="132" y="311"/>
                      <a:pt x="131" y="311"/>
                    </a:cubicBezTo>
                    <a:cubicBezTo>
                      <a:pt x="108" y="321"/>
                      <a:pt x="83" y="326"/>
                      <a:pt x="61" y="336"/>
                    </a:cubicBezTo>
                    <a:cubicBezTo>
                      <a:pt x="63" y="334"/>
                      <a:pt x="68" y="329"/>
                      <a:pt x="69" y="329"/>
                    </a:cubicBezTo>
                    <a:cubicBezTo>
                      <a:pt x="70" y="328"/>
                      <a:pt x="70" y="328"/>
                      <a:pt x="71" y="328"/>
                    </a:cubicBezTo>
                    <a:cubicBezTo>
                      <a:pt x="71" y="328"/>
                      <a:pt x="71" y="328"/>
                      <a:pt x="71" y="328"/>
                    </a:cubicBezTo>
                    <a:moveTo>
                      <a:pt x="115" y="323"/>
                    </a:moveTo>
                    <a:cubicBezTo>
                      <a:pt x="126" y="320"/>
                      <a:pt x="137" y="315"/>
                      <a:pt x="148" y="310"/>
                    </a:cubicBezTo>
                    <a:cubicBezTo>
                      <a:pt x="148" y="310"/>
                      <a:pt x="149" y="310"/>
                      <a:pt x="149" y="310"/>
                    </a:cubicBezTo>
                    <a:cubicBezTo>
                      <a:pt x="151" y="310"/>
                      <a:pt x="154" y="310"/>
                      <a:pt x="156" y="309"/>
                    </a:cubicBezTo>
                    <a:cubicBezTo>
                      <a:pt x="157" y="309"/>
                      <a:pt x="157" y="309"/>
                      <a:pt x="157" y="309"/>
                    </a:cubicBezTo>
                    <a:cubicBezTo>
                      <a:pt x="158" y="309"/>
                      <a:pt x="158" y="309"/>
                      <a:pt x="158" y="309"/>
                    </a:cubicBezTo>
                    <a:cubicBezTo>
                      <a:pt x="144" y="315"/>
                      <a:pt x="129" y="319"/>
                      <a:pt x="115" y="323"/>
                    </a:cubicBezTo>
                    <a:moveTo>
                      <a:pt x="72" y="327"/>
                    </a:moveTo>
                    <a:cubicBezTo>
                      <a:pt x="82" y="320"/>
                      <a:pt x="93" y="317"/>
                      <a:pt x="104" y="314"/>
                    </a:cubicBezTo>
                    <a:cubicBezTo>
                      <a:pt x="112" y="312"/>
                      <a:pt x="121" y="311"/>
                      <a:pt x="129" y="309"/>
                    </a:cubicBezTo>
                    <a:cubicBezTo>
                      <a:pt x="130" y="309"/>
                      <a:pt x="130" y="309"/>
                      <a:pt x="130" y="309"/>
                    </a:cubicBezTo>
                    <a:cubicBezTo>
                      <a:pt x="122" y="311"/>
                      <a:pt x="115" y="314"/>
                      <a:pt x="107" y="316"/>
                    </a:cubicBezTo>
                    <a:cubicBezTo>
                      <a:pt x="95" y="319"/>
                      <a:pt x="84" y="322"/>
                      <a:pt x="72" y="327"/>
                    </a:cubicBezTo>
                    <a:moveTo>
                      <a:pt x="148" y="305"/>
                    </a:moveTo>
                    <a:cubicBezTo>
                      <a:pt x="150" y="304"/>
                      <a:pt x="153" y="303"/>
                      <a:pt x="155" y="302"/>
                    </a:cubicBezTo>
                    <a:cubicBezTo>
                      <a:pt x="155" y="303"/>
                      <a:pt x="154" y="305"/>
                      <a:pt x="154" y="306"/>
                    </a:cubicBez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06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3" y="305"/>
                      <a:pt x="153" y="305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0" y="305"/>
                      <a:pt x="149" y="305"/>
                      <a:pt x="149" y="305"/>
                    </a:cubicBezTo>
                    <a:cubicBezTo>
                      <a:pt x="149" y="305"/>
                      <a:pt x="148" y="305"/>
                      <a:pt x="148" y="305"/>
                    </a:cubicBezTo>
                    <a:moveTo>
                      <a:pt x="146" y="306"/>
                    </a:moveTo>
                    <a:cubicBezTo>
                      <a:pt x="142" y="306"/>
                      <a:pt x="138" y="306"/>
                      <a:pt x="135" y="306"/>
                    </a:cubicBezTo>
                    <a:cubicBezTo>
                      <a:pt x="138" y="305"/>
                      <a:pt x="141" y="304"/>
                      <a:pt x="143" y="304"/>
                    </a:cubicBezTo>
                    <a:cubicBezTo>
                      <a:pt x="147" y="303"/>
                      <a:pt x="150" y="302"/>
                      <a:pt x="153" y="302"/>
                    </a:cubicBezTo>
                    <a:cubicBezTo>
                      <a:pt x="151" y="302"/>
                      <a:pt x="148" y="304"/>
                      <a:pt x="146" y="305"/>
                    </a:cubicBezTo>
                    <a:cubicBezTo>
                      <a:pt x="146" y="306"/>
                      <a:pt x="146" y="306"/>
                      <a:pt x="146" y="306"/>
                    </a:cubicBezTo>
                    <a:moveTo>
                      <a:pt x="131" y="305"/>
                    </a:moveTo>
                    <a:cubicBezTo>
                      <a:pt x="131" y="304"/>
                      <a:pt x="131" y="304"/>
                      <a:pt x="131" y="304"/>
                    </a:cubicBezTo>
                    <a:cubicBezTo>
                      <a:pt x="131" y="304"/>
                      <a:pt x="131" y="304"/>
                      <a:pt x="130" y="303"/>
                    </a:cubicBezTo>
                    <a:cubicBezTo>
                      <a:pt x="137" y="303"/>
                      <a:pt x="143" y="300"/>
                      <a:pt x="150" y="299"/>
                    </a:cubicBezTo>
                    <a:cubicBezTo>
                      <a:pt x="151" y="299"/>
                      <a:pt x="151" y="298"/>
                      <a:pt x="151" y="298"/>
                    </a:cubicBezTo>
                    <a:cubicBezTo>
                      <a:pt x="152" y="298"/>
                      <a:pt x="151" y="299"/>
                      <a:pt x="150" y="299"/>
                    </a:cubicBezTo>
                    <a:cubicBezTo>
                      <a:pt x="148" y="300"/>
                      <a:pt x="147" y="300"/>
                      <a:pt x="147" y="300"/>
                    </a:cubicBezTo>
                    <a:cubicBezTo>
                      <a:pt x="145" y="301"/>
                      <a:pt x="143" y="301"/>
                      <a:pt x="141" y="302"/>
                    </a:cubicBezTo>
                    <a:cubicBezTo>
                      <a:pt x="137" y="303"/>
                      <a:pt x="134" y="304"/>
                      <a:pt x="131" y="305"/>
                    </a:cubicBezTo>
                    <a:moveTo>
                      <a:pt x="130" y="301"/>
                    </a:moveTo>
                    <a:cubicBezTo>
                      <a:pt x="130" y="301"/>
                      <a:pt x="130" y="300"/>
                      <a:pt x="130" y="299"/>
                    </a:cubicBezTo>
                    <a:cubicBezTo>
                      <a:pt x="133" y="299"/>
                      <a:pt x="137" y="299"/>
                      <a:pt x="140" y="298"/>
                    </a:cubicBezTo>
                    <a:cubicBezTo>
                      <a:pt x="137" y="299"/>
                      <a:pt x="133" y="300"/>
                      <a:pt x="130" y="301"/>
                    </a:cubicBezTo>
                    <a:moveTo>
                      <a:pt x="130" y="302"/>
                    </a:move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34" y="302"/>
                      <a:pt x="139" y="299"/>
                      <a:pt x="142" y="298"/>
                    </a:cubicBezTo>
                    <a:cubicBezTo>
                      <a:pt x="146" y="297"/>
                      <a:pt x="150" y="296"/>
                      <a:pt x="154" y="294"/>
                    </a:cubicBezTo>
                    <a:cubicBezTo>
                      <a:pt x="155" y="296"/>
                      <a:pt x="155" y="299"/>
                      <a:pt x="155" y="301"/>
                    </a:cubicBezTo>
                    <a:cubicBezTo>
                      <a:pt x="151" y="301"/>
                      <a:pt x="147" y="302"/>
                      <a:pt x="143" y="303"/>
                    </a:cubicBezTo>
                    <a:cubicBezTo>
                      <a:pt x="141" y="303"/>
                      <a:pt x="139" y="304"/>
                      <a:pt x="137" y="304"/>
                    </a:cubicBezTo>
                    <a:cubicBezTo>
                      <a:pt x="137" y="304"/>
                      <a:pt x="134" y="305"/>
                      <a:pt x="133" y="305"/>
                    </a:cubicBezTo>
                    <a:cubicBezTo>
                      <a:pt x="132" y="305"/>
                      <a:pt x="132" y="305"/>
                      <a:pt x="132" y="305"/>
                    </a:cubicBezTo>
                    <a:cubicBezTo>
                      <a:pt x="133" y="305"/>
                      <a:pt x="133" y="305"/>
                      <a:pt x="133" y="305"/>
                    </a:cubicBezTo>
                    <a:cubicBezTo>
                      <a:pt x="140" y="303"/>
                      <a:pt x="147" y="302"/>
                      <a:pt x="153" y="298"/>
                    </a:cubicBezTo>
                    <a:cubicBezTo>
                      <a:pt x="153" y="298"/>
                      <a:pt x="153" y="297"/>
                      <a:pt x="153" y="297"/>
                    </a:cubicBezTo>
                    <a:cubicBezTo>
                      <a:pt x="153" y="297"/>
                      <a:pt x="153" y="297"/>
                      <a:pt x="153" y="297"/>
                    </a:cubicBezTo>
                    <a:cubicBezTo>
                      <a:pt x="145" y="298"/>
                      <a:pt x="138" y="302"/>
                      <a:pt x="130" y="302"/>
                    </a:cubicBezTo>
                    <a:moveTo>
                      <a:pt x="130" y="297"/>
                    </a:moveTo>
                    <a:cubicBezTo>
                      <a:pt x="130" y="297"/>
                      <a:pt x="130" y="296"/>
                      <a:pt x="131" y="295"/>
                    </a:cubicBezTo>
                    <a:cubicBezTo>
                      <a:pt x="136" y="294"/>
                      <a:pt x="141" y="292"/>
                      <a:pt x="147" y="291"/>
                    </a:cubicBezTo>
                    <a:cubicBezTo>
                      <a:pt x="145" y="292"/>
                      <a:pt x="143" y="292"/>
                      <a:pt x="141" y="293"/>
                    </a:cubicBezTo>
                    <a:cubicBezTo>
                      <a:pt x="137" y="295"/>
                      <a:pt x="134" y="296"/>
                      <a:pt x="130" y="297"/>
                    </a:cubicBezTo>
                    <a:moveTo>
                      <a:pt x="130" y="299"/>
                    </a:moveTo>
                    <a:cubicBezTo>
                      <a:pt x="130" y="298"/>
                      <a:pt x="130" y="298"/>
                      <a:pt x="130" y="298"/>
                    </a:cubicBezTo>
                    <a:cubicBezTo>
                      <a:pt x="134" y="298"/>
                      <a:pt x="138" y="295"/>
                      <a:pt x="141" y="294"/>
                    </a:cubicBezTo>
                    <a:cubicBezTo>
                      <a:pt x="145" y="292"/>
                      <a:pt x="149" y="291"/>
                      <a:pt x="153" y="289"/>
                    </a:cubicBezTo>
                    <a:cubicBezTo>
                      <a:pt x="154" y="290"/>
                      <a:pt x="154" y="292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46" y="295"/>
                      <a:pt x="138" y="298"/>
                      <a:pt x="130" y="299"/>
                    </a:cubicBezTo>
                    <a:moveTo>
                      <a:pt x="131" y="294"/>
                    </a:moveTo>
                    <a:cubicBezTo>
                      <a:pt x="131" y="293"/>
                      <a:pt x="132" y="291"/>
                      <a:pt x="132" y="290"/>
                    </a:cubicBezTo>
                    <a:cubicBezTo>
                      <a:pt x="135" y="289"/>
                      <a:pt x="138" y="289"/>
                      <a:pt x="141" y="288"/>
                    </a:cubicBezTo>
                    <a:cubicBezTo>
                      <a:pt x="143" y="287"/>
                      <a:pt x="144" y="287"/>
                      <a:pt x="146" y="286"/>
                    </a:cubicBezTo>
                    <a:cubicBezTo>
                      <a:pt x="147" y="286"/>
                      <a:pt x="149" y="285"/>
                      <a:pt x="150" y="285"/>
                    </a:cubicBezTo>
                    <a:cubicBezTo>
                      <a:pt x="150" y="285"/>
                      <a:pt x="149" y="285"/>
                      <a:pt x="148" y="286"/>
                    </a:cubicBezTo>
                    <a:cubicBezTo>
                      <a:pt x="142" y="288"/>
                      <a:pt x="136" y="291"/>
                      <a:pt x="131" y="294"/>
                    </a:cubicBezTo>
                    <a:moveTo>
                      <a:pt x="132" y="294"/>
                    </a:moveTo>
                    <a:cubicBezTo>
                      <a:pt x="132" y="294"/>
                      <a:pt x="132" y="294"/>
                      <a:pt x="133" y="294"/>
                    </a:cubicBezTo>
                    <a:cubicBezTo>
                      <a:pt x="135" y="293"/>
                      <a:pt x="136" y="292"/>
                      <a:pt x="138" y="291"/>
                    </a:cubicBezTo>
                    <a:cubicBezTo>
                      <a:pt x="143" y="289"/>
                      <a:pt x="147" y="287"/>
                      <a:pt x="152" y="285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2" y="286"/>
                      <a:pt x="153" y="287"/>
                      <a:pt x="153" y="288"/>
                    </a:cubicBezTo>
                    <a:cubicBezTo>
                      <a:pt x="146" y="290"/>
                      <a:pt x="139" y="292"/>
                      <a:pt x="132" y="294"/>
                    </a:cubicBezTo>
                    <a:cubicBezTo>
                      <a:pt x="132" y="294"/>
                      <a:pt x="132" y="294"/>
                      <a:pt x="132" y="294"/>
                    </a:cubicBezTo>
                    <a:moveTo>
                      <a:pt x="133" y="288"/>
                    </a:moveTo>
                    <a:cubicBezTo>
                      <a:pt x="133" y="287"/>
                      <a:pt x="133" y="286"/>
                      <a:pt x="134" y="286"/>
                    </a:cubicBezTo>
                    <a:cubicBezTo>
                      <a:pt x="138" y="285"/>
                      <a:pt x="144" y="284"/>
                      <a:pt x="147" y="282"/>
                    </a:cubicBezTo>
                    <a:cubicBezTo>
                      <a:pt x="143" y="285"/>
                      <a:pt x="137" y="286"/>
                      <a:pt x="133" y="288"/>
                    </a:cubicBezTo>
                    <a:moveTo>
                      <a:pt x="135" y="283"/>
                    </a:moveTo>
                    <a:cubicBezTo>
                      <a:pt x="135" y="283"/>
                      <a:pt x="135" y="282"/>
                      <a:pt x="135" y="281"/>
                    </a:cubicBezTo>
                    <a:cubicBezTo>
                      <a:pt x="138" y="281"/>
                      <a:pt x="140" y="281"/>
                      <a:pt x="143" y="280"/>
                    </a:cubicBezTo>
                    <a:cubicBezTo>
                      <a:pt x="143" y="280"/>
                      <a:pt x="144" y="280"/>
                      <a:pt x="145" y="279"/>
                    </a:cubicBezTo>
                    <a:cubicBezTo>
                      <a:pt x="144" y="280"/>
                      <a:pt x="144" y="280"/>
                      <a:pt x="144" y="280"/>
                    </a:cubicBezTo>
                    <a:cubicBezTo>
                      <a:pt x="141" y="281"/>
                      <a:pt x="138" y="282"/>
                      <a:pt x="135" y="283"/>
                    </a:cubicBezTo>
                    <a:moveTo>
                      <a:pt x="134" y="285"/>
                    </a:moveTo>
                    <a:cubicBezTo>
                      <a:pt x="134" y="284"/>
                      <a:pt x="134" y="284"/>
                      <a:pt x="134" y="284"/>
                    </a:cubicBezTo>
                    <a:cubicBezTo>
                      <a:pt x="139" y="282"/>
                      <a:pt x="145" y="281"/>
                      <a:pt x="149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0" y="280"/>
                      <a:pt x="151" y="282"/>
                      <a:pt x="152" y="284"/>
                    </a:cubicBezTo>
                    <a:cubicBezTo>
                      <a:pt x="152" y="284"/>
                      <a:pt x="152" y="284"/>
                      <a:pt x="152" y="284"/>
                    </a:cubicBezTo>
                    <a:cubicBezTo>
                      <a:pt x="145" y="285"/>
                      <a:pt x="139" y="287"/>
                      <a:pt x="133" y="289"/>
                    </a:cubicBezTo>
                    <a:cubicBezTo>
                      <a:pt x="135" y="288"/>
                      <a:pt x="139" y="286"/>
                      <a:pt x="141" y="285"/>
                    </a:cubicBezTo>
                    <a:cubicBezTo>
                      <a:pt x="144" y="284"/>
                      <a:pt x="147" y="283"/>
                      <a:pt x="149" y="282"/>
                    </a:cubicBezTo>
                    <a:cubicBezTo>
                      <a:pt x="150" y="282"/>
                      <a:pt x="150" y="281"/>
                      <a:pt x="149" y="281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46" y="282"/>
                      <a:pt x="144" y="282"/>
                      <a:pt x="141" y="283"/>
                    </a:cubicBezTo>
                    <a:cubicBezTo>
                      <a:pt x="139" y="283"/>
                      <a:pt x="136" y="284"/>
                      <a:pt x="134" y="285"/>
                    </a:cubicBezTo>
                    <a:moveTo>
                      <a:pt x="136" y="280"/>
                    </a:moveTo>
                    <a:cubicBezTo>
                      <a:pt x="136" y="280"/>
                      <a:pt x="136" y="279"/>
                      <a:pt x="136" y="278"/>
                    </a:cubicBezTo>
                    <a:cubicBezTo>
                      <a:pt x="137" y="278"/>
                      <a:pt x="137" y="278"/>
                      <a:pt x="138" y="278"/>
                    </a:cubicBezTo>
                    <a:cubicBezTo>
                      <a:pt x="140" y="278"/>
                      <a:pt x="142" y="278"/>
                      <a:pt x="145" y="278"/>
                    </a:cubicBezTo>
                    <a:cubicBezTo>
                      <a:pt x="146" y="278"/>
                      <a:pt x="147" y="278"/>
                      <a:pt x="148" y="278"/>
                    </a:cubicBezTo>
                    <a:cubicBezTo>
                      <a:pt x="144" y="279"/>
                      <a:pt x="140" y="280"/>
                      <a:pt x="136" y="280"/>
                    </a:cubicBezTo>
                    <a:moveTo>
                      <a:pt x="81" y="275"/>
                    </a:moveTo>
                    <a:cubicBezTo>
                      <a:pt x="81" y="275"/>
                      <a:pt x="80" y="275"/>
                      <a:pt x="79" y="274"/>
                    </a:cubicBezTo>
                    <a:cubicBezTo>
                      <a:pt x="77" y="271"/>
                      <a:pt x="83" y="264"/>
                      <a:pt x="84" y="262"/>
                    </a:cubicBezTo>
                    <a:cubicBezTo>
                      <a:pt x="86" y="260"/>
                      <a:pt x="88" y="257"/>
                      <a:pt x="89" y="254"/>
                    </a:cubicBezTo>
                    <a:cubicBezTo>
                      <a:pt x="91" y="255"/>
                      <a:pt x="92" y="255"/>
                      <a:pt x="94" y="256"/>
                    </a:cubicBezTo>
                    <a:cubicBezTo>
                      <a:pt x="92" y="261"/>
                      <a:pt x="86" y="275"/>
                      <a:pt x="81" y="275"/>
                    </a:cubicBezTo>
                    <a:moveTo>
                      <a:pt x="132" y="204"/>
                    </a:moveTo>
                    <a:cubicBezTo>
                      <a:pt x="133" y="203"/>
                      <a:pt x="133" y="203"/>
                      <a:pt x="133" y="203"/>
                    </a:cubicBezTo>
                    <a:cubicBezTo>
                      <a:pt x="132" y="204"/>
                      <a:pt x="132" y="204"/>
                      <a:pt x="132" y="204"/>
                    </a:cubicBezTo>
                    <a:moveTo>
                      <a:pt x="134" y="203"/>
                    </a:moveTo>
                    <a:cubicBezTo>
                      <a:pt x="135" y="202"/>
                      <a:pt x="135" y="202"/>
                      <a:pt x="135" y="202"/>
                    </a:cubicBezTo>
                    <a:cubicBezTo>
                      <a:pt x="134" y="203"/>
                      <a:pt x="134" y="203"/>
                      <a:pt x="134" y="203"/>
                    </a:cubicBezTo>
                    <a:moveTo>
                      <a:pt x="139" y="218"/>
                    </a:moveTo>
                    <a:cubicBezTo>
                      <a:pt x="138" y="218"/>
                      <a:pt x="138" y="217"/>
                      <a:pt x="141" y="216"/>
                    </a:cubicBezTo>
                    <a:cubicBezTo>
                      <a:pt x="144" y="215"/>
                      <a:pt x="147" y="214"/>
                      <a:pt x="150" y="212"/>
                    </a:cubicBezTo>
                    <a:cubicBezTo>
                      <a:pt x="157" y="209"/>
                      <a:pt x="164" y="206"/>
                      <a:pt x="172" y="203"/>
                    </a:cubicBezTo>
                    <a:cubicBezTo>
                      <a:pt x="173" y="203"/>
                      <a:pt x="175" y="202"/>
                      <a:pt x="176" y="202"/>
                    </a:cubicBezTo>
                    <a:cubicBezTo>
                      <a:pt x="172" y="204"/>
                      <a:pt x="167" y="207"/>
                      <a:pt x="163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57" y="211"/>
                      <a:pt x="151" y="213"/>
                      <a:pt x="146" y="215"/>
                    </a:cubicBezTo>
                    <a:cubicBezTo>
                      <a:pt x="144" y="216"/>
                      <a:pt x="143" y="217"/>
                      <a:pt x="142" y="217"/>
                    </a:cubicBezTo>
                    <a:cubicBezTo>
                      <a:pt x="141" y="217"/>
                      <a:pt x="140" y="218"/>
                      <a:pt x="139" y="218"/>
                    </a:cubicBezTo>
                    <a:moveTo>
                      <a:pt x="141" y="220"/>
                    </a:moveTo>
                    <a:cubicBezTo>
                      <a:pt x="140" y="220"/>
                      <a:pt x="139" y="220"/>
                      <a:pt x="138" y="220"/>
                    </a:cubicBezTo>
                    <a:cubicBezTo>
                      <a:pt x="135" y="220"/>
                      <a:pt x="133" y="218"/>
                      <a:pt x="132" y="216"/>
                    </a:cubicBezTo>
                    <a:cubicBezTo>
                      <a:pt x="141" y="215"/>
                      <a:pt x="149" y="211"/>
                      <a:pt x="158" y="207"/>
                    </a:cubicBezTo>
                    <a:cubicBezTo>
                      <a:pt x="163" y="205"/>
                      <a:pt x="168" y="203"/>
                      <a:pt x="174" y="201"/>
                    </a:cubicBezTo>
                    <a:cubicBezTo>
                      <a:pt x="177" y="200"/>
                      <a:pt x="181" y="199"/>
                      <a:pt x="184" y="198"/>
                    </a:cubicBezTo>
                    <a:cubicBezTo>
                      <a:pt x="183" y="199"/>
                      <a:pt x="182" y="199"/>
                      <a:pt x="182" y="199"/>
                    </a:cubicBezTo>
                    <a:cubicBezTo>
                      <a:pt x="179" y="200"/>
                      <a:pt x="176" y="201"/>
                      <a:pt x="174" y="202"/>
                    </a:cubicBezTo>
                    <a:cubicBezTo>
                      <a:pt x="168" y="204"/>
                      <a:pt x="163" y="206"/>
                      <a:pt x="157" y="208"/>
                    </a:cubicBezTo>
                    <a:cubicBezTo>
                      <a:pt x="153" y="210"/>
                      <a:pt x="149" y="212"/>
                      <a:pt x="146" y="213"/>
                    </a:cubicBezTo>
                    <a:cubicBezTo>
                      <a:pt x="142" y="215"/>
                      <a:pt x="139" y="216"/>
                      <a:pt x="136" y="218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7" y="219"/>
                      <a:pt x="137" y="219"/>
                      <a:pt x="138" y="219"/>
                    </a:cubicBezTo>
                    <a:cubicBezTo>
                      <a:pt x="140" y="219"/>
                      <a:pt x="141" y="218"/>
                      <a:pt x="143" y="218"/>
                    </a:cubicBezTo>
                    <a:cubicBezTo>
                      <a:pt x="148" y="216"/>
                      <a:pt x="152" y="214"/>
                      <a:pt x="157" y="212"/>
                    </a:cubicBezTo>
                    <a:cubicBezTo>
                      <a:pt x="156" y="212"/>
                      <a:pt x="156" y="212"/>
                      <a:pt x="156" y="212"/>
                    </a:cubicBezTo>
                    <a:cubicBezTo>
                      <a:pt x="156" y="212"/>
                      <a:pt x="157" y="212"/>
                      <a:pt x="158" y="212"/>
                    </a:cubicBezTo>
                    <a:cubicBezTo>
                      <a:pt x="159" y="211"/>
                      <a:pt x="160" y="211"/>
                      <a:pt x="160" y="211"/>
                    </a:cubicBezTo>
                    <a:cubicBezTo>
                      <a:pt x="161" y="211"/>
                      <a:pt x="160" y="211"/>
                      <a:pt x="160" y="211"/>
                    </a:cubicBezTo>
                    <a:cubicBezTo>
                      <a:pt x="158" y="213"/>
                      <a:pt x="155" y="213"/>
                      <a:pt x="153" y="214"/>
                    </a:cubicBezTo>
                    <a:cubicBezTo>
                      <a:pt x="150" y="215"/>
                      <a:pt x="147" y="216"/>
                      <a:pt x="146" y="218"/>
                    </a:cubicBezTo>
                    <a:cubicBezTo>
                      <a:pt x="145" y="219"/>
                      <a:pt x="145" y="219"/>
                      <a:pt x="146" y="219"/>
                    </a:cubicBezTo>
                    <a:cubicBezTo>
                      <a:pt x="147" y="219"/>
                      <a:pt x="147" y="219"/>
                      <a:pt x="147" y="219"/>
                    </a:cubicBezTo>
                    <a:cubicBezTo>
                      <a:pt x="147" y="219"/>
                      <a:pt x="147" y="218"/>
                      <a:pt x="147" y="218"/>
                    </a:cubicBezTo>
                    <a:cubicBezTo>
                      <a:pt x="152" y="216"/>
                      <a:pt x="152" y="216"/>
                      <a:pt x="152" y="216"/>
                    </a:cubicBezTo>
                    <a:cubicBezTo>
                      <a:pt x="153" y="215"/>
                      <a:pt x="155" y="215"/>
                      <a:pt x="156" y="214"/>
                    </a:cubicBezTo>
                    <a:cubicBezTo>
                      <a:pt x="157" y="214"/>
                      <a:pt x="158" y="213"/>
                      <a:pt x="159" y="213"/>
                    </a:cubicBezTo>
                    <a:cubicBezTo>
                      <a:pt x="154" y="217"/>
                      <a:pt x="147" y="220"/>
                      <a:pt x="141" y="220"/>
                    </a:cubicBezTo>
                    <a:moveTo>
                      <a:pt x="131" y="214"/>
                    </a:moveTo>
                    <a:cubicBezTo>
                      <a:pt x="131" y="213"/>
                      <a:pt x="131" y="212"/>
                      <a:pt x="130" y="211"/>
                    </a:cubicBezTo>
                    <a:cubicBezTo>
                      <a:pt x="135" y="209"/>
                      <a:pt x="140" y="207"/>
                      <a:pt x="144" y="205"/>
                    </a:cubicBezTo>
                    <a:cubicBezTo>
                      <a:pt x="151" y="202"/>
                      <a:pt x="158" y="201"/>
                      <a:pt x="164" y="199"/>
                    </a:cubicBezTo>
                    <a:cubicBezTo>
                      <a:pt x="170" y="197"/>
                      <a:pt x="175" y="195"/>
                      <a:pt x="180" y="193"/>
                    </a:cubicBezTo>
                    <a:cubicBezTo>
                      <a:pt x="179" y="194"/>
                      <a:pt x="178" y="194"/>
                      <a:pt x="177" y="194"/>
                    </a:cubicBezTo>
                    <a:cubicBezTo>
                      <a:pt x="171" y="197"/>
                      <a:pt x="165" y="199"/>
                      <a:pt x="159" y="201"/>
                    </a:cubicBezTo>
                    <a:cubicBezTo>
                      <a:pt x="153" y="204"/>
                      <a:pt x="147" y="207"/>
                      <a:pt x="141" y="210"/>
                    </a:cubicBezTo>
                    <a:cubicBezTo>
                      <a:pt x="138" y="211"/>
                      <a:pt x="134" y="212"/>
                      <a:pt x="131" y="214"/>
                    </a:cubicBezTo>
                    <a:moveTo>
                      <a:pt x="130" y="209"/>
                    </a:moveTo>
                    <a:cubicBezTo>
                      <a:pt x="130" y="208"/>
                      <a:pt x="130" y="206"/>
                      <a:pt x="130" y="205"/>
                    </a:cubicBezTo>
                    <a:cubicBezTo>
                      <a:pt x="142" y="201"/>
                      <a:pt x="154" y="196"/>
                      <a:pt x="166" y="192"/>
                    </a:cubicBezTo>
                    <a:cubicBezTo>
                      <a:pt x="169" y="191"/>
                      <a:pt x="172" y="190"/>
                      <a:pt x="175" y="189"/>
                    </a:cubicBezTo>
                    <a:cubicBezTo>
                      <a:pt x="170" y="191"/>
                      <a:pt x="165" y="193"/>
                      <a:pt x="160" y="195"/>
                    </a:cubicBezTo>
                    <a:cubicBezTo>
                      <a:pt x="152" y="198"/>
                      <a:pt x="145" y="201"/>
                      <a:pt x="138" y="204"/>
                    </a:cubicBezTo>
                    <a:cubicBezTo>
                      <a:pt x="135" y="205"/>
                      <a:pt x="132" y="207"/>
                      <a:pt x="130" y="209"/>
                    </a:cubicBezTo>
                    <a:moveTo>
                      <a:pt x="135" y="215"/>
                    </a:moveTo>
                    <a:cubicBezTo>
                      <a:pt x="134" y="215"/>
                      <a:pt x="134" y="214"/>
                      <a:pt x="133" y="214"/>
                    </a:cubicBezTo>
                    <a:cubicBezTo>
                      <a:pt x="134" y="214"/>
                      <a:pt x="135" y="213"/>
                      <a:pt x="137" y="213"/>
                    </a:cubicBezTo>
                    <a:cubicBezTo>
                      <a:pt x="147" y="209"/>
                      <a:pt x="156" y="204"/>
                      <a:pt x="166" y="200"/>
                    </a:cubicBezTo>
                    <a:cubicBezTo>
                      <a:pt x="177" y="196"/>
                      <a:pt x="188" y="193"/>
                      <a:pt x="198" y="187"/>
                    </a:cubicBezTo>
                    <a:cubicBezTo>
                      <a:pt x="196" y="191"/>
                      <a:pt x="193" y="194"/>
                      <a:pt x="189" y="196"/>
                    </a:cubicBezTo>
                    <a:cubicBezTo>
                      <a:pt x="179" y="198"/>
                      <a:pt x="169" y="201"/>
                      <a:pt x="159" y="205"/>
                    </a:cubicBezTo>
                    <a:cubicBezTo>
                      <a:pt x="155" y="207"/>
                      <a:pt x="150" y="210"/>
                      <a:pt x="145" y="211"/>
                    </a:cubicBezTo>
                    <a:cubicBezTo>
                      <a:pt x="143" y="213"/>
                      <a:pt x="140" y="213"/>
                      <a:pt x="137" y="214"/>
                    </a:cubicBezTo>
                    <a:cubicBezTo>
                      <a:pt x="136" y="214"/>
                      <a:pt x="136" y="215"/>
                      <a:pt x="135" y="215"/>
                    </a:cubicBezTo>
                    <a:moveTo>
                      <a:pt x="130" y="204"/>
                    </a:moveTo>
                    <a:cubicBezTo>
                      <a:pt x="130" y="202"/>
                      <a:pt x="130" y="200"/>
                      <a:pt x="130" y="199"/>
                    </a:cubicBezTo>
                    <a:cubicBezTo>
                      <a:pt x="137" y="197"/>
                      <a:pt x="143" y="194"/>
                      <a:pt x="150" y="191"/>
                    </a:cubicBezTo>
                    <a:cubicBezTo>
                      <a:pt x="159" y="188"/>
                      <a:pt x="168" y="185"/>
                      <a:pt x="177" y="182"/>
                    </a:cubicBezTo>
                    <a:cubicBezTo>
                      <a:pt x="179" y="181"/>
                      <a:pt x="181" y="181"/>
                      <a:pt x="184" y="180"/>
                    </a:cubicBezTo>
                    <a:cubicBezTo>
                      <a:pt x="181" y="181"/>
                      <a:pt x="178" y="183"/>
                      <a:pt x="175" y="184"/>
                    </a:cubicBezTo>
                    <a:cubicBezTo>
                      <a:pt x="167" y="188"/>
                      <a:pt x="159" y="192"/>
                      <a:pt x="150" y="195"/>
                    </a:cubicBezTo>
                    <a:cubicBezTo>
                      <a:pt x="144" y="198"/>
                      <a:pt x="136" y="200"/>
                      <a:pt x="130" y="204"/>
                    </a:cubicBezTo>
                    <a:moveTo>
                      <a:pt x="131" y="210"/>
                    </a:moveTo>
                    <a:cubicBezTo>
                      <a:pt x="132" y="209"/>
                      <a:pt x="133" y="207"/>
                      <a:pt x="134" y="207"/>
                    </a:cubicBezTo>
                    <a:cubicBezTo>
                      <a:pt x="147" y="201"/>
                      <a:pt x="160" y="196"/>
                      <a:pt x="173" y="191"/>
                    </a:cubicBezTo>
                    <a:cubicBezTo>
                      <a:pt x="178" y="189"/>
                      <a:pt x="184" y="186"/>
                      <a:pt x="190" y="184"/>
                    </a:cubicBezTo>
                    <a:cubicBezTo>
                      <a:pt x="190" y="184"/>
                      <a:pt x="191" y="183"/>
                      <a:pt x="192" y="183"/>
                    </a:cubicBezTo>
                    <a:cubicBezTo>
                      <a:pt x="195" y="182"/>
                      <a:pt x="197" y="181"/>
                      <a:pt x="199" y="180"/>
                    </a:cubicBezTo>
                    <a:cubicBezTo>
                      <a:pt x="199" y="180"/>
                      <a:pt x="199" y="181"/>
                      <a:pt x="199" y="181"/>
                    </a:cubicBezTo>
                    <a:cubicBezTo>
                      <a:pt x="199" y="183"/>
                      <a:pt x="198" y="185"/>
                      <a:pt x="198" y="187"/>
                    </a:cubicBezTo>
                    <a:cubicBezTo>
                      <a:pt x="197" y="187"/>
                      <a:pt x="197" y="187"/>
                      <a:pt x="197" y="187"/>
                    </a:cubicBezTo>
                    <a:cubicBezTo>
                      <a:pt x="186" y="192"/>
                      <a:pt x="173" y="195"/>
                      <a:pt x="162" y="198"/>
                    </a:cubicBezTo>
                    <a:cubicBezTo>
                      <a:pt x="155" y="200"/>
                      <a:pt x="148" y="202"/>
                      <a:pt x="142" y="205"/>
                    </a:cubicBezTo>
                    <a:cubicBezTo>
                      <a:pt x="140" y="205"/>
                      <a:pt x="138" y="206"/>
                      <a:pt x="136" y="207"/>
                    </a:cubicBezTo>
                    <a:cubicBezTo>
                      <a:pt x="135" y="208"/>
                      <a:pt x="133" y="209"/>
                      <a:pt x="131" y="210"/>
                    </a:cubicBezTo>
                    <a:moveTo>
                      <a:pt x="149" y="197"/>
                    </a:moveTo>
                    <a:cubicBezTo>
                      <a:pt x="161" y="192"/>
                      <a:pt x="173" y="187"/>
                      <a:pt x="184" y="181"/>
                    </a:cubicBezTo>
                    <a:cubicBezTo>
                      <a:pt x="186" y="180"/>
                      <a:pt x="188" y="179"/>
                      <a:pt x="189" y="178"/>
                    </a:cubicBezTo>
                    <a:cubicBezTo>
                      <a:pt x="193" y="177"/>
                      <a:pt x="196" y="176"/>
                      <a:pt x="199" y="175"/>
                    </a:cubicBezTo>
                    <a:cubicBezTo>
                      <a:pt x="200" y="175"/>
                      <a:pt x="200" y="175"/>
                      <a:pt x="200" y="175"/>
                    </a:cubicBezTo>
                    <a:cubicBezTo>
                      <a:pt x="199" y="176"/>
                      <a:pt x="199" y="177"/>
                      <a:pt x="199" y="179"/>
                    </a:cubicBezTo>
                    <a:cubicBezTo>
                      <a:pt x="198" y="179"/>
                      <a:pt x="198" y="179"/>
                      <a:pt x="197" y="179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196" y="179"/>
                      <a:pt x="196" y="180"/>
                      <a:pt x="195" y="180"/>
                    </a:cubicBezTo>
                    <a:cubicBezTo>
                      <a:pt x="193" y="182"/>
                      <a:pt x="190" y="183"/>
                      <a:pt x="187" y="184"/>
                    </a:cubicBezTo>
                    <a:cubicBezTo>
                      <a:pt x="175" y="189"/>
                      <a:pt x="162" y="192"/>
                      <a:pt x="149" y="197"/>
                    </a:cubicBezTo>
                    <a:moveTo>
                      <a:pt x="19" y="174"/>
                    </a:move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19" y="174"/>
                      <a:pt x="19" y="174"/>
                      <a:pt x="19" y="174"/>
                    </a:cubicBezTo>
                    <a:moveTo>
                      <a:pt x="193" y="176"/>
                    </a:moveTo>
                    <a:cubicBezTo>
                      <a:pt x="196" y="175"/>
                      <a:pt x="198" y="174"/>
                      <a:pt x="201" y="172"/>
                    </a:cubicBezTo>
                    <a:cubicBezTo>
                      <a:pt x="201" y="173"/>
                      <a:pt x="200" y="173"/>
                      <a:pt x="200" y="174"/>
                    </a:cubicBezTo>
                    <a:cubicBezTo>
                      <a:pt x="198" y="175"/>
                      <a:pt x="195" y="176"/>
                      <a:pt x="193" y="176"/>
                    </a:cubicBezTo>
                    <a:moveTo>
                      <a:pt x="19" y="172"/>
                    </a:moveTo>
                    <a:cubicBezTo>
                      <a:pt x="18" y="170"/>
                      <a:pt x="20" y="169"/>
                      <a:pt x="21" y="168"/>
                    </a:cubicBezTo>
                    <a:cubicBezTo>
                      <a:pt x="21" y="168"/>
                      <a:pt x="20" y="169"/>
                      <a:pt x="20" y="169"/>
                    </a:cubicBezTo>
                    <a:cubicBezTo>
                      <a:pt x="20" y="170"/>
                      <a:pt x="19" y="171"/>
                      <a:pt x="19" y="172"/>
                    </a:cubicBezTo>
                    <a:moveTo>
                      <a:pt x="18" y="172"/>
                    </a:moveTo>
                    <a:cubicBezTo>
                      <a:pt x="17" y="170"/>
                      <a:pt x="17" y="168"/>
                      <a:pt x="17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7" y="167"/>
                      <a:pt x="19" y="165"/>
                      <a:pt x="20" y="165"/>
                    </a:cubicBezTo>
                    <a:cubicBezTo>
                      <a:pt x="21" y="165"/>
                      <a:pt x="21" y="166"/>
                      <a:pt x="20" y="167"/>
                    </a:cubicBezTo>
                    <a:cubicBezTo>
                      <a:pt x="20" y="168"/>
                      <a:pt x="19" y="168"/>
                      <a:pt x="18" y="169"/>
                    </a:cubicBezTo>
                    <a:cubicBezTo>
                      <a:pt x="18" y="170"/>
                      <a:pt x="18" y="171"/>
                      <a:pt x="18" y="172"/>
                    </a:cubicBezTo>
                    <a:moveTo>
                      <a:pt x="134" y="183"/>
                    </a:moveTo>
                    <a:cubicBezTo>
                      <a:pt x="135" y="181"/>
                      <a:pt x="135" y="179"/>
                      <a:pt x="136" y="178"/>
                    </a:cubicBezTo>
                    <a:cubicBezTo>
                      <a:pt x="142" y="177"/>
                      <a:pt x="148" y="175"/>
                      <a:pt x="155" y="173"/>
                    </a:cubicBezTo>
                    <a:cubicBezTo>
                      <a:pt x="162" y="170"/>
                      <a:pt x="170" y="168"/>
                      <a:pt x="178" y="165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67" y="169"/>
                      <a:pt x="159" y="173"/>
                      <a:pt x="151" y="176"/>
                    </a:cubicBezTo>
                    <a:cubicBezTo>
                      <a:pt x="145" y="178"/>
                      <a:pt x="139" y="180"/>
                      <a:pt x="134" y="183"/>
                    </a:cubicBezTo>
                    <a:moveTo>
                      <a:pt x="132" y="190"/>
                    </a:moveTo>
                    <a:cubicBezTo>
                      <a:pt x="132" y="188"/>
                      <a:pt x="133" y="186"/>
                      <a:pt x="133" y="185"/>
                    </a:cubicBezTo>
                    <a:cubicBezTo>
                      <a:pt x="135" y="184"/>
                      <a:pt x="137" y="183"/>
                      <a:pt x="139" y="182"/>
                    </a:cubicBezTo>
                    <a:cubicBezTo>
                      <a:pt x="143" y="180"/>
                      <a:pt x="148" y="179"/>
                      <a:pt x="152" y="177"/>
                    </a:cubicBezTo>
                    <a:cubicBezTo>
                      <a:pt x="161" y="175"/>
                      <a:pt x="169" y="172"/>
                      <a:pt x="178" y="169"/>
                    </a:cubicBezTo>
                    <a:cubicBezTo>
                      <a:pt x="183" y="167"/>
                      <a:pt x="189" y="165"/>
                      <a:pt x="194" y="164"/>
                    </a:cubicBezTo>
                    <a:cubicBezTo>
                      <a:pt x="188" y="166"/>
                      <a:pt x="183" y="168"/>
                      <a:pt x="177" y="170"/>
                    </a:cubicBezTo>
                    <a:cubicBezTo>
                      <a:pt x="162" y="176"/>
                      <a:pt x="146" y="182"/>
                      <a:pt x="132" y="190"/>
                    </a:cubicBezTo>
                    <a:moveTo>
                      <a:pt x="16" y="162"/>
                    </a:moveTo>
                    <a:cubicBezTo>
                      <a:pt x="17" y="162"/>
                      <a:pt x="19" y="161"/>
                      <a:pt x="20" y="161"/>
                    </a:cubicBezTo>
                    <a:cubicBezTo>
                      <a:pt x="20" y="161"/>
                      <a:pt x="20" y="161"/>
                      <a:pt x="19" y="162"/>
                    </a:cubicBezTo>
                    <a:cubicBezTo>
                      <a:pt x="18" y="164"/>
                      <a:pt x="17" y="165"/>
                      <a:pt x="16" y="166"/>
                    </a:cubicBezTo>
                    <a:cubicBezTo>
                      <a:pt x="16" y="165"/>
                      <a:pt x="16" y="163"/>
                      <a:pt x="15" y="162"/>
                    </a:cubicBezTo>
                    <a:cubicBezTo>
                      <a:pt x="16" y="162"/>
                      <a:pt x="16" y="162"/>
                      <a:pt x="16" y="162"/>
                    </a:cubicBezTo>
                    <a:moveTo>
                      <a:pt x="19" y="165"/>
                    </a:moveTo>
                    <a:cubicBezTo>
                      <a:pt x="18" y="165"/>
                      <a:pt x="18" y="165"/>
                      <a:pt x="19" y="164"/>
                    </a:cubicBezTo>
                    <a:cubicBezTo>
                      <a:pt x="20" y="163"/>
                      <a:pt x="21" y="162"/>
                      <a:pt x="22" y="161"/>
                    </a:cubicBezTo>
                    <a:cubicBezTo>
                      <a:pt x="22" y="162"/>
                      <a:pt x="22" y="163"/>
                      <a:pt x="21" y="164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4"/>
                      <a:pt x="19" y="165"/>
                      <a:pt x="19" y="165"/>
                    </a:cubicBezTo>
                    <a:moveTo>
                      <a:pt x="141" y="166"/>
                    </a:moveTo>
                    <a:cubicBezTo>
                      <a:pt x="141" y="165"/>
                      <a:pt x="142" y="164"/>
                      <a:pt x="142" y="163"/>
                    </a:cubicBez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5" y="162"/>
                      <a:pt x="149" y="161"/>
                      <a:pt x="152" y="160"/>
                    </a:cubicBezTo>
                    <a:cubicBezTo>
                      <a:pt x="148" y="161"/>
                      <a:pt x="145" y="163"/>
                      <a:pt x="141" y="166"/>
                    </a:cubicBezTo>
                    <a:moveTo>
                      <a:pt x="139" y="172"/>
                    </a:moveTo>
                    <a:cubicBezTo>
                      <a:pt x="139" y="172"/>
                      <a:pt x="139" y="172"/>
                      <a:pt x="139" y="172"/>
                    </a:cubicBezTo>
                    <a:cubicBezTo>
                      <a:pt x="139" y="171"/>
                      <a:pt x="140" y="170"/>
                      <a:pt x="140" y="169"/>
                    </a:cubicBezTo>
                    <a:cubicBezTo>
                      <a:pt x="145" y="167"/>
                      <a:pt x="150" y="165"/>
                      <a:pt x="155" y="163"/>
                    </a:cubicBezTo>
                    <a:cubicBezTo>
                      <a:pt x="160" y="161"/>
                      <a:pt x="166" y="159"/>
                      <a:pt x="171" y="158"/>
                    </a:cubicBezTo>
                    <a:cubicBezTo>
                      <a:pt x="160" y="162"/>
                      <a:pt x="149" y="166"/>
                      <a:pt x="139" y="172"/>
                    </a:cubicBezTo>
                    <a:moveTo>
                      <a:pt x="131" y="198"/>
                    </a:moveTo>
                    <a:cubicBezTo>
                      <a:pt x="131" y="198"/>
                      <a:pt x="132" y="197"/>
                      <a:pt x="133" y="197"/>
                    </a:cubicBezTo>
                    <a:cubicBezTo>
                      <a:pt x="149" y="188"/>
                      <a:pt x="167" y="182"/>
                      <a:pt x="184" y="174"/>
                    </a:cubicBezTo>
                    <a:cubicBezTo>
                      <a:pt x="192" y="171"/>
                      <a:pt x="201" y="167"/>
                      <a:pt x="209" y="165"/>
                    </a:cubicBezTo>
                    <a:cubicBezTo>
                      <a:pt x="215" y="163"/>
                      <a:pt x="220" y="161"/>
                      <a:pt x="225" y="158"/>
                    </a:cubicBezTo>
                    <a:cubicBezTo>
                      <a:pt x="220" y="163"/>
                      <a:pt x="209" y="165"/>
                      <a:pt x="204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2" y="171"/>
                      <a:pt x="201" y="171"/>
                      <a:pt x="200" y="172"/>
                    </a:cubicBezTo>
                    <a:cubicBezTo>
                      <a:pt x="196" y="174"/>
                      <a:pt x="191" y="176"/>
                      <a:pt x="187" y="178"/>
                    </a:cubicBezTo>
                    <a:cubicBezTo>
                      <a:pt x="184" y="179"/>
                      <a:pt x="180" y="180"/>
                      <a:pt x="176" y="181"/>
                    </a:cubicBezTo>
                    <a:cubicBezTo>
                      <a:pt x="168" y="184"/>
                      <a:pt x="159" y="187"/>
                      <a:pt x="150" y="190"/>
                    </a:cubicBezTo>
                    <a:cubicBezTo>
                      <a:pt x="146" y="192"/>
                      <a:pt x="142" y="193"/>
                      <a:pt x="138" y="195"/>
                    </a:cubicBezTo>
                    <a:cubicBezTo>
                      <a:pt x="136" y="196"/>
                      <a:pt x="134" y="196"/>
                      <a:pt x="132" y="197"/>
                    </a:cubicBezTo>
                    <a:cubicBezTo>
                      <a:pt x="131" y="197"/>
                      <a:pt x="131" y="198"/>
                      <a:pt x="131" y="198"/>
                    </a:cubicBezTo>
                    <a:moveTo>
                      <a:pt x="137" y="175"/>
                    </a:move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3" y="173"/>
                      <a:pt x="147" y="171"/>
                      <a:pt x="152" y="168"/>
                    </a:cubicBezTo>
                    <a:cubicBezTo>
                      <a:pt x="161" y="164"/>
                      <a:pt x="170" y="162"/>
                      <a:pt x="180" y="159"/>
                    </a:cubicBezTo>
                    <a:cubicBezTo>
                      <a:pt x="182" y="158"/>
                      <a:pt x="184" y="158"/>
                      <a:pt x="187" y="157"/>
                    </a:cubicBezTo>
                    <a:cubicBezTo>
                      <a:pt x="183" y="159"/>
                      <a:pt x="179" y="160"/>
                      <a:pt x="175" y="161"/>
                    </a:cubicBezTo>
                    <a:cubicBezTo>
                      <a:pt x="167" y="164"/>
                      <a:pt x="160" y="167"/>
                      <a:pt x="153" y="170"/>
                    </a:cubicBezTo>
                    <a:cubicBezTo>
                      <a:pt x="148" y="172"/>
                      <a:pt x="142" y="173"/>
                      <a:pt x="137" y="175"/>
                    </a:cubicBezTo>
                    <a:moveTo>
                      <a:pt x="17" y="161"/>
                    </a:moveTo>
                    <a:cubicBezTo>
                      <a:pt x="16" y="161"/>
                      <a:pt x="18" y="159"/>
                      <a:pt x="19" y="159"/>
                    </a:cubicBezTo>
                    <a:cubicBezTo>
                      <a:pt x="20" y="158"/>
                      <a:pt x="21" y="157"/>
                      <a:pt x="21" y="156"/>
                    </a:cubicBezTo>
                    <a:cubicBezTo>
                      <a:pt x="21" y="157"/>
                      <a:pt x="21" y="157"/>
                      <a:pt x="21" y="157"/>
                    </a:cubicBezTo>
                    <a:cubicBezTo>
                      <a:pt x="21" y="158"/>
                      <a:pt x="21" y="159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0" y="160"/>
                      <a:pt x="20" y="160"/>
                      <a:pt x="19" y="160"/>
                    </a:cubicBezTo>
                    <a:cubicBezTo>
                      <a:pt x="18" y="161"/>
                      <a:pt x="17" y="161"/>
                      <a:pt x="17" y="161"/>
                    </a:cubicBezTo>
                    <a:moveTo>
                      <a:pt x="15" y="161"/>
                    </a:moveTo>
                    <a:cubicBezTo>
                      <a:pt x="15" y="160"/>
                      <a:pt x="15" y="159"/>
                      <a:pt x="15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6" y="158"/>
                      <a:pt x="16" y="157"/>
                      <a:pt x="17" y="157"/>
                    </a:cubicBezTo>
                    <a:cubicBezTo>
                      <a:pt x="18" y="156"/>
                      <a:pt x="18" y="156"/>
                      <a:pt x="19" y="156"/>
                    </a:cubicBezTo>
                    <a:cubicBezTo>
                      <a:pt x="19" y="156"/>
                      <a:pt x="20" y="156"/>
                      <a:pt x="20" y="156"/>
                    </a:cubicBezTo>
                    <a:cubicBezTo>
                      <a:pt x="19" y="158"/>
                      <a:pt x="17" y="159"/>
                      <a:pt x="15" y="161"/>
                    </a:cubicBezTo>
                    <a:cubicBezTo>
                      <a:pt x="15" y="161"/>
                      <a:pt x="15" y="161"/>
                      <a:pt x="15" y="161"/>
                    </a:cubicBezTo>
                    <a:moveTo>
                      <a:pt x="131" y="197"/>
                    </a:moveTo>
                    <a:cubicBezTo>
                      <a:pt x="131" y="196"/>
                      <a:pt x="131" y="194"/>
                      <a:pt x="131" y="193"/>
                    </a:cubicBezTo>
                    <a:cubicBezTo>
                      <a:pt x="139" y="189"/>
                      <a:pt x="146" y="187"/>
                      <a:pt x="154" y="184"/>
                    </a:cubicBezTo>
                    <a:cubicBezTo>
                      <a:pt x="163" y="181"/>
                      <a:pt x="171" y="177"/>
                      <a:pt x="180" y="174"/>
                    </a:cubicBezTo>
                    <a:cubicBezTo>
                      <a:pt x="188" y="170"/>
                      <a:pt x="197" y="167"/>
                      <a:pt x="206" y="164"/>
                    </a:cubicBezTo>
                    <a:cubicBezTo>
                      <a:pt x="210" y="163"/>
                      <a:pt x="214" y="161"/>
                      <a:pt x="219" y="160"/>
                    </a:cubicBezTo>
                    <a:cubicBezTo>
                      <a:pt x="220" y="159"/>
                      <a:pt x="226" y="156"/>
                      <a:pt x="226" y="156"/>
                    </a:cubicBezTo>
                    <a:cubicBezTo>
                      <a:pt x="226" y="156"/>
                      <a:pt x="226" y="156"/>
                      <a:pt x="225" y="157"/>
                    </a:cubicBezTo>
                    <a:cubicBezTo>
                      <a:pt x="218" y="162"/>
                      <a:pt x="209" y="164"/>
                      <a:pt x="201" y="167"/>
                    </a:cubicBezTo>
                    <a:cubicBezTo>
                      <a:pt x="192" y="170"/>
                      <a:pt x="184" y="174"/>
                      <a:pt x="175" y="177"/>
                    </a:cubicBezTo>
                    <a:cubicBezTo>
                      <a:pt x="160" y="183"/>
                      <a:pt x="145" y="189"/>
                      <a:pt x="131" y="197"/>
                    </a:cubicBezTo>
                    <a:moveTo>
                      <a:pt x="202" y="161"/>
                    </a:moveTo>
                    <a:cubicBezTo>
                      <a:pt x="203" y="161"/>
                      <a:pt x="203" y="161"/>
                      <a:pt x="204" y="160"/>
                    </a:cubicBezTo>
                    <a:cubicBezTo>
                      <a:pt x="208" y="159"/>
                      <a:pt x="212" y="157"/>
                      <a:pt x="216" y="156"/>
                    </a:cubicBezTo>
                    <a:cubicBezTo>
                      <a:pt x="212" y="158"/>
                      <a:pt x="207" y="160"/>
                      <a:pt x="203" y="161"/>
                    </a:cubicBezTo>
                    <a:cubicBezTo>
                      <a:pt x="202" y="161"/>
                      <a:pt x="202" y="161"/>
                      <a:pt x="202" y="161"/>
                    </a:cubicBezTo>
                    <a:moveTo>
                      <a:pt x="131" y="192"/>
                    </a:move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47" y="182"/>
                      <a:pt x="164" y="177"/>
                      <a:pt x="180" y="170"/>
                    </a:cubicBezTo>
                    <a:cubicBezTo>
                      <a:pt x="188" y="167"/>
                      <a:pt x="197" y="164"/>
                      <a:pt x="205" y="161"/>
                    </a:cubicBezTo>
                    <a:cubicBezTo>
                      <a:pt x="212" y="159"/>
                      <a:pt x="219" y="156"/>
                      <a:pt x="226" y="153"/>
                    </a:cubicBezTo>
                    <a:cubicBezTo>
                      <a:pt x="226" y="153"/>
                      <a:pt x="227" y="153"/>
                      <a:pt x="227" y="153"/>
                    </a:cubicBezTo>
                    <a:cubicBezTo>
                      <a:pt x="228" y="153"/>
                      <a:pt x="228" y="153"/>
                      <a:pt x="228" y="153"/>
                    </a:cubicBezTo>
                    <a:cubicBezTo>
                      <a:pt x="228" y="153"/>
                      <a:pt x="227" y="154"/>
                      <a:pt x="227" y="155"/>
                    </a:cubicBezTo>
                    <a:cubicBezTo>
                      <a:pt x="219" y="158"/>
                      <a:pt x="211" y="161"/>
                      <a:pt x="203" y="164"/>
                    </a:cubicBezTo>
                    <a:cubicBezTo>
                      <a:pt x="194" y="166"/>
                      <a:pt x="186" y="170"/>
                      <a:pt x="178" y="174"/>
                    </a:cubicBezTo>
                    <a:cubicBezTo>
                      <a:pt x="169" y="177"/>
                      <a:pt x="161" y="181"/>
                      <a:pt x="152" y="184"/>
                    </a:cubicBezTo>
                    <a:cubicBezTo>
                      <a:pt x="145" y="186"/>
                      <a:pt x="138" y="189"/>
                      <a:pt x="131" y="192"/>
                    </a:cubicBezTo>
                    <a:moveTo>
                      <a:pt x="15" y="157"/>
                    </a:moveTo>
                    <a:cubicBezTo>
                      <a:pt x="15" y="157"/>
                      <a:pt x="16" y="157"/>
                      <a:pt x="16" y="156"/>
                    </a:cubicBezTo>
                    <a:cubicBezTo>
                      <a:pt x="18" y="155"/>
                      <a:pt x="20" y="154"/>
                      <a:pt x="21" y="152"/>
                    </a:cubicBezTo>
                    <a:cubicBezTo>
                      <a:pt x="21" y="153"/>
                      <a:pt x="21" y="154"/>
                      <a:pt x="21" y="154"/>
                    </a:cubicBezTo>
                    <a:cubicBezTo>
                      <a:pt x="21" y="154"/>
                      <a:pt x="20" y="154"/>
                      <a:pt x="19" y="155"/>
                    </a:cubicBezTo>
                    <a:cubicBezTo>
                      <a:pt x="18" y="155"/>
                      <a:pt x="18" y="156"/>
                      <a:pt x="17" y="156"/>
                    </a:cubicBezTo>
                    <a:cubicBezTo>
                      <a:pt x="16" y="157"/>
                      <a:pt x="16" y="157"/>
                      <a:pt x="15" y="157"/>
                    </a:cubicBezTo>
                    <a:moveTo>
                      <a:pt x="15" y="157"/>
                    </a:moveTo>
                    <a:cubicBezTo>
                      <a:pt x="14" y="156"/>
                      <a:pt x="14" y="155"/>
                      <a:pt x="14" y="153"/>
                    </a:cubicBezTo>
                    <a:cubicBezTo>
                      <a:pt x="16" y="152"/>
                      <a:pt x="18" y="152"/>
                      <a:pt x="20" y="151"/>
                    </a:cubicBezTo>
                    <a:cubicBezTo>
                      <a:pt x="20" y="151"/>
                      <a:pt x="21" y="151"/>
                      <a:pt x="22" y="150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1" y="152"/>
                      <a:pt x="20" y="152"/>
                      <a:pt x="20" y="152"/>
                    </a:cubicBezTo>
                    <a:cubicBezTo>
                      <a:pt x="18" y="154"/>
                      <a:pt x="16" y="155"/>
                      <a:pt x="15" y="157"/>
                    </a:cubicBezTo>
                    <a:moveTo>
                      <a:pt x="134" y="184"/>
                    </a:moveTo>
                    <a:cubicBezTo>
                      <a:pt x="140" y="180"/>
                      <a:pt x="148" y="178"/>
                      <a:pt x="155" y="175"/>
                    </a:cubicBezTo>
                    <a:cubicBezTo>
                      <a:pt x="164" y="172"/>
                      <a:pt x="172" y="168"/>
                      <a:pt x="181" y="165"/>
                    </a:cubicBezTo>
                    <a:cubicBezTo>
                      <a:pt x="186" y="164"/>
                      <a:pt x="191" y="162"/>
                      <a:pt x="196" y="160"/>
                    </a:cubicBezTo>
                    <a:cubicBezTo>
                      <a:pt x="199" y="159"/>
                      <a:pt x="203" y="158"/>
                      <a:pt x="206" y="156"/>
                    </a:cubicBezTo>
                    <a:cubicBezTo>
                      <a:pt x="210" y="155"/>
                      <a:pt x="214" y="153"/>
                      <a:pt x="218" y="152"/>
                    </a:cubicBezTo>
                    <a:cubicBezTo>
                      <a:pt x="219" y="152"/>
                      <a:pt x="219" y="151"/>
                      <a:pt x="220" y="151"/>
                    </a:cubicBezTo>
                    <a:cubicBezTo>
                      <a:pt x="222" y="150"/>
                      <a:pt x="225" y="150"/>
                      <a:pt x="227" y="149"/>
                    </a:cubicBezTo>
                    <a:cubicBezTo>
                      <a:pt x="228" y="150"/>
                      <a:pt x="228" y="151"/>
                      <a:pt x="228" y="151"/>
                    </a:cubicBezTo>
                    <a:cubicBezTo>
                      <a:pt x="220" y="153"/>
                      <a:pt x="213" y="156"/>
                      <a:pt x="206" y="159"/>
                    </a:cubicBezTo>
                    <a:cubicBezTo>
                      <a:pt x="197" y="162"/>
                      <a:pt x="189" y="164"/>
                      <a:pt x="180" y="167"/>
                    </a:cubicBezTo>
                    <a:cubicBezTo>
                      <a:pt x="172" y="170"/>
                      <a:pt x="164" y="172"/>
                      <a:pt x="156" y="175"/>
                    </a:cubicBezTo>
                    <a:cubicBezTo>
                      <a:pt x="148" y="178"/>
                      <a:pt x="140" y="180"/>
                      <a:pt x="134" y="184"/>
                    </a:cubicBezTo>
                    <a:moveTo>
                      <a:pt x="33" y="149"/>
                    </a:moveTo>
                    <a:cubicBezTo>
                      <a:pt x="33" y="149"/>
                      <a:pt x="32" y="148"/>
                      <a:pt x="32" y="148"/>
                    </a:cubicBezTo>
                    <a:cubicBezTo>
                      <a:pt x="31" y="147"/>
                      <a:pt x="31" y="147"/>
                      <a:pt x="30" y="146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2" y="146"/>
                      <a:pt x="33" y="146"/>
                      <a:pt x="32" y="147"/>
                    </a:cubicBezTo>
                    <a:cubicBezTo>
                      <a:pt x="32" y="147"/>
                      <a:pt x="32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3" y="148"/>
                      <a:pt x="34" y="148"/>
                      <a:pt x="35" y="147"/>
                    </a:cubicBezTo>
                    <a:cubicBezTo>
                      <a:pt x="35" y="148"/>
                      <a:pt x="34" y="149"/>
                      <a:pt x="33" y="149"/>
                    </a:cubicBezTo>
                    <a:moveTo>
                      <a:pt x="138" y="177"/>
                    </a:moveTo>
                    <a:cubicBezTo>
                      <a:pt x="138" y="177"/>
                      <a:pt x="137" y="177"/>
                      <a:pt x="137" y="176"/>
                    </a:cubicBezTo>
                    <a:cubicBezTo>
                      <a:pt x="141" y="174"/>
                      <a:pt x="146" y="174"/>
                      <a:pt x="150" y="172"/>
                    </a:cubicBezTo>
                    <a:cubicBezTo>
                      <a:pt x="158" y="170"/>
                      <a:pt x="165" y="166"/>
                      <a:pt x="173" y="163"/>
                    </a:cubicBezTo>
                    <a:cubicBezTo>
                      <a:pt x="183" y="160"/>
                      <a:pt x="192" y="156"/>
                      <a:pt x="201" y="153"/>
                    </a:cubicBezTo>
                    <a:cubicBezTo>
                      <a:pt x="202" y="153"/>
                      <a:pt x="203" y="153"/>
                      <a:pt x="203" y="152"/>
                    </a:cubicBezTo>
                    <a:cubicBezTo>
                      <a:pt x="204" y="152"/>
                      <a:pt x="204" y="152"/>
                      <a:pt x="205" y="152"/>
                    </a:cubicBezTo>
                    <a:cubicBezTo>
                      <a:pt x="212" y="150"/>
                      <a:pt x="219" y="149"/>
                      <a:pt x="226" y="146"/>
                    </a:cubicBezTo>
                    <a:cubicBezTo>
                      <a:pt x="226" y="147"/>
                      <a:pt x="227" y="147"/>
                      <a:pt x="227" y="148"/>
                    </a:cubicBezTo>
                    <a:cubicBezTo>
                      <a:pt x="226" y="148"/>
                      <a:pt x="226" y="149"/>
                      <a:pt x="225" y="149"/>
                    </a:cubicBezTo>
                    <a:cubicBezTo>
                      <a:pt x="224" y="149"/>
                      <a:pt x="224" y="149"/>
                      <a:pt x="224" y="149"/>
                    </a:cubicBezTo>
                    <a:cubicBezTo>
                      <a:pt x="213" y="152"/>
                      <a:pt x="202" y="156"/>
                      <a:pt x="190" y="161"/>
                    </a:cubicBezTo>
                    <a:cubicBezTo>
                      <a:pt x="185" y="162"/>
                      <a:pt x="180" y="164"/>
                      <a:pt x="175" y="165"/>
                    </a:cubicBezTo>
                    <a:cubicBezTo>
                      <a:pt x="166" y="168"/>
                      <a:pt x="157" y="171"/>
                      <a:pt x="148" y="174"/>
                    </a:cubicBezTo>
                    <a:cubicBezTo>
                      <a:pt x="146" y="175"/>
                      <a:pt x="144" y="175"/>
                      <a:pt x="142" y="176"/>
                    </a:cubicBezTo>
                    <a:cubicBezTo>
                      <a:pt x="141" y="176"/>
                      <a:pt x="141" y="176"/>
                      <a:pt x="140" y="176"/>
                    </a:cubicBezTo>
                    <a:cubicBezTo>
                      <a:pt x="139" y="177"/>
                      <a:pt x="139" y="177"/>
                      <a:pt x="138" y="177"/>
                    </a:cubicBezTo>
                    <a:moveTo>
                      <a:pt x="210" y="150"/>
                    </a:moveTo>
                    <a:cubicBezTo>
                      <a:pt x="211" y="150"/>
                      <a:pt x="212" y="149"/>
                      <a:pt x="214" y="149"/>
                    </a:cubicBezTo>
                    <a:cubicBezTo>
                      <a:pt x="216" y="148"/>
                      <a:pt x="218" y="148"/>
                      <a:pt x="220" y="147"/>
                    </a:cubicBezTo>
                    <a:cubicBezTo>
                      <a:pt x="220" y="147"/>
                      <a:pt x="224" y="146"/>
                      <a:pt x="224" y="146"/>
                    </a:cubicBezTo>
                    <a:cubicBezTo>
                      <a:pt x="224" y="146"/>
                      <a:pt x="223" y="146"/>
                      <a:pt x="222" y="146"/>
                    </a:cubicBezTo>
                    <a:cubicBezTo>
                      <a:pt x="218" y="148"/>
                      <a:pt x="214" y="149"/>
                      <a:pt x="210" y="150"/>
                    </a:cubicBezTo>
                    <a:moveTo>
                      <a:pt x="188" y="148"/>
                    </a:moveTo>
                    <a:cubicBezTo>
                      <a:pt x="193" y="147"/>
                      <a:pt x="197" y="146"/>
                      <a:pt x="202" y="144"/>
                    </a:cubicBezTo>
                    <a:cubicBezTo>
                      <a:pt x="203" y="144"/>
                      <a:pt x="204" y="144"/>
                      <a:pt x="205" y="143"/>
                    </a:cubicBezTo>
                    <a:cubicBezTo>
                      <a:pt x="200" y="145"/>
                      <a:pt x="194" y="147"/>
                      <a:pt x="188" y="148"/>
                    </a:cubicBezTo>
                    <a:moveTo>
                      <a:pt x="215" y="145"/>
                    </a:moveTo>
                    <a:cubicBezTo>
                      <a:pt x="217" y="144"/>
                      <a:pt x="219" y="143"/>
                      <a:pt x="222" y="143"/>
                    </a:cubicBezTo>
                    <a:cubicBezTo>
                      <a:pt x="219" y="143"/>
                      <a:pt x="217" y="144"/>
                      <a:pt x="215" y="145"/>
                    </a:cubicBezTo>
                    <a:moveTo>
                      <a:pt x="222" y="143"/>
                    </a:moveTo>
                    <a:cubicBezTo>
                      <a:pt x="222" y="143"/>
                      <a:pt x="222" y="143"/>
                      <a:pt x="222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moveTo>
                      <a:pt x="138" y="173"/>
                    </a:moveTo>
                    <a:cubicBezTo>
                      <a:pt x="138" y="173"/>
                      <a:pt x="138" y="173"/>
                      <a:pt x="138" y="173"/>
                    </a:cubicBezTo>
                    <a:cubicBezTo>
                      <a:pt x="139" y="172"/>
                      <a:pt x="141" y="171"/>
                      <a:pt x="141" y="171"/>
                    </a:cubicBezTo>
                    <a:cubicBezTo>
                      <a:pt x="146" y="169"/>
                      <a:pt x="151" y="167"/>
                      <a:pt x="155" y="165"/>
                    </a:cubicBezTo>
                    <a:cubicBezTo>
                      <a:pt x="164" y="161"/>
                      <a:pt x="173" y="158"/>
                      <a:pt x="183" y="155"/>
                    </a:cubicBezTo>
                    <a:cubicBezTo>
                      <a:pt x="186" y="153"/>
                      <a:pt x="189" y="152"/>
                      <a:pt x="192" y="152"/>
                    </a:cubicBezTo>
                    <a:cubicBezTo>
                      <a:pt x="203" y="149"/>
                      <a:pt x="214" y="147"/>
                      <a:pt x="224" y="143"/>
                    </a:cubicBezTo>
                    <a:cubicBezTo>
                      <a:pt x="224" y="143"/>
                      <a:pt x="225" y="144"/>
                      <a:pt x="225" y="145"/>
                    </a:cubicBezTo>
                    <a:cubicBezTo>
                      <a:pt x="216" y="146"/>
                      <a:pt x="207" y="149"/>
                      <a:pt x="198" y="153"/>
                    </a:cubicBezTo>
                    <a:cubicBezTo>
                      <a:pt x="198" y="153"/>
                      <a:pt x="197" y="153"/>
                      <a:pt x="197" y="153"/>
                    </a:cubicBezTo>
                    <a:cubicBezTo>
                      <a:pt x="180" y="158"/>
                      <a:pt x="162" y="162"/>
                      <a:pt x="146" y="170"/>
                    </a:cubicBezTo>
                    <a:cubicBezTo>
                      <a:pt x="144" y="172"/>
                      <a:pt x="142" y="172"/>
                      <a:pt x="139" y="173"/>
                    </a:cubicBezTo>
                    <a:cubicBezTo>
                      <a:pt x="138" y="173"/>
                      <a:pt x="138" y="173"/>
                      <a:pt x="138" y="173"/>
                    </a:cubicBezTo>
                    <a:moveTo>
                      <a:pt x="30" y="145"/>
                    </a:moveTo>
                    <a:cubicBezTo>
                      <a:pt x="30" y="145"/>
                      <a:pt x="30" y="145"/>
                      <a:pt x="31" y="144"/>
                    </a:cubicBezTo>
                    <a:cubicBezTo>
                      <a:pt x="33" y="143"/>
                      <a:pt x="35" y="142"/>
                      <a:pt x="36" y="140"/>
                    </a:cubicBezTo>
                    <a:cubicBezTo>
                      <a:pt x="36" y="142"/>
                      <a:pt x="36" y="144"/>
                      <a:pt x="35" y="146"/>
                    </a:cubicBezTo>
                    <a:cubicBezTo>
                      <a:pt x="35" y="146"/>
                      <a:pt x="34" y="147"/>
                      <a:pt x="34" y="147"/>
                    </a:cubicBezTo>
                    <a:cubicBezTo>
                      <a:pt x="34" y="147"/>
                      <a:pt x="34" y="146"/>
                      <a:pt x="35" y="145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35" y="144"/>
                      <a:pt x="34" y="144"/>
                      <a:pt x="34" y="144"/>
                    </a:cubicBezTo>
                    <a:cubicBezTo>
                      <a:pt x="34" y="144"/>
                      <a:pt x="33" y="145"/>
                      <a:pt x="32" y="145"/>
                    </a:cubicBezTo>
                    <a:cubicBezTo>
                      <a:pt x="31" y="145"/>
                      <a:pt x="30" y="145"/>
                      <a:pt x="30" y="145"/>
                    </a:cubicBezTo>
                    <a:moveTo>
                      <a:pt x="14" y="152"/>
                    </a:moveTo>
                    <a:cubicBezTo>
                      <a:pt x="14" y="151"/>
                      <a:pt x="14" y="151"/>
                      <a:pt x="14" y="150"/>
                    </a:cubicBezTo>
                    <a:cubicBezTo>
                      <a:pt x="19" y="148"/>
                      <a:pt x="23" y="146"/>
                      <a:pt x="28" y="143"/>
                    </a:cubicBezTo>
                    <a:cubicBezTo>
                      <a:pt x="30" y="142"/>
                      <a:pt x="32" y="142"/>
                      <a:pt x="33" y="141"/>
                    </a:cubicBezTo>
                    <a:cubicBezTo>
                      <a:pt x="34" y="140"/>
                      <a:pt x="35" y="140"/>
                      <a:pt x="35" y="140"/>
                    </a:cubicBezTo>
                    <a:cubicBezTo>
                      <a:pt x="35" y="140"/>
                      <a:pt x="35" y="141"/>
                      <a:pt x="34" y="141"/>
                    </a:cubicBezTo>
                    <a:cubicBezTo>
                      <a:pt x="32" y="143"/>
                      <a:pt x="30" y="144"/>
                      <a:pt x="28" y="145"/>
                    </a:cubicBezTo>
                    <a:cubicBezTo>
                      <a:pt x="28" y="145"/>
                      <a:pt x="27" y="145"/>
                      <a:pt x="27" y="145"/>
                    </a:cubicBezTo>
                    <a:cubicBezTo>
                      <a:pt x="26" y="145"/>
                      <a:pt x="26" y="145"/>
                      <a:pt x="25" y="145"/>
                    </a:cubicBezTo>
                    <a:cubicBezTo>
                      <a:pt x="24" y="146"/>
                      <a:pt x="23" y="148"/>
                      <a:pt x="22" y="149"/>
                    </a:cubicBezTo>
                    <a:cubicBezTo>
                      <a:pt x="19" y="150"/>
                      <a:pt x="16" y="151"/>
                      <a:pt x="14" y="152"/>
                    </a:cubicBezTo>
                    <a:moveTo>
                      <a:pt x="140" y="168"/>
                    </a:moveTo>
                    <a:cubicBezTo>
                      <a:pt x="141" y="168"/>
                      <a:pt x="141" y="167"/>
                      <a:pt x="141" y="167"/>
                    </a:cubicBezTo>
                    <a:cubicBezTo>
                      <a:pt x="142" y="166"/>
                      <a:pt x="144" y="165"/>
                      <a:pt x="145" y="164"/>
                    </a:cubicBezTo>
                    <a:cubicBezTo>
                      <a:pt x="153" y="160"/>
                      <a:pt x="162" y="157"/>
                      <a:pt x="171" y="154"/>
                    </a:cubicBezTo>
                    <a:cubicBezTo>
                      <a:pt x="188" y="149"/>
                      <a:pt x="205" y="146"/>
                      <a:pt x="221" y="139"/>
                    </a:cubicBezTo>
                    <a:cubicBezTo>
                      <a:pt x="222" y="140"/>
                      <a:pt x="222" y="141"/>
                      <a:pt x="223" y="142"/>
                    </a:cubicBezTo>
                    <a:cubicBezTo>
                      <a:pt x="216" y="143"/>
                      <a:pt x="209" y="146"/>
                      <a:pt x="202" y="148"/>
                    </a:cubicBezTo>
                    <a:cubicBezTo>
                      <a:pt x="202" y="148"/>
                      <a:pt x="201" y="148"/>
                      <a:pt x="201" y="148"/>
                    </a:cubicBezTo>
                    <a:cubicBezTo>
                      <a:pt x="185" y="152"/>
                      <a:pt x="169" y="157"/>
                      <a:pt x="153" y="163"/>
                    </a:cubicBezTo>
                    <a:cubicBezTo>
                      <a:pt x="150" y="164"/>
                      <a:pt x="146" y="166"/>
                      <a:pt x="142" y="167"/>
                    </a:cubicBezTo>
                    <a:cubicBezTo>
                      <a:pt x="142" y="167"/>
                      <a:pt x="141" y="168"/>
                      <a:pt x="140" y="168"/>
                    </a:cubicBezTo>
                    <a:moveTo>
                      <a:pt x="143" y="161"/>
                    </a:moveTo>
                    <a:cubicBezTo>
                      <a:pt x="156" y="155"/>
                      <a:pt x="170" y="151"/>
                      <a:pt x="184" y="147"/>
                    </a:cubicBezTo>
                    <a:cubicBezTo>
                      <a:pt x="190" y="145"/>
                      <a:pt x="197" y="143"/>
                      <a:pt x="203" y="141"/>
                    </a:cubicBezTo>
                    <a:cubicBezTo>
                      <a:pt x="209" y="139"/>
                      <a:pt x="214" y="138"/>
                      <a:pt x="220" y="136"/>
                    </a:cubicBezTo>
                    <a:cubicBezTo>
                      <a:pt x="220" y="136"/>
                      <a:pt x="220" y="137"/>
                      <a:pt x="221" y="138"/>
                    </a:cubicBezTo>
                    <a:cubicBezTo>
                      <a:pt x="208" y="142"/>
                      <a:pt x="195" y="146"/>
                      <a:pt x="182" y="149"/>
                    </a:cubicBezTo>
                    <a:cubicBezTo>
                      <a:pt x="175" y="151"/>
                      <a:pt x="168" y="153"/>
                      <a:pt x="162" y="155"/>
                    </a:cubicBezTo>
                    <a:cubicBezTo>
                      <a:pt x="158" y="156"/>
                      <a:pt x="155" y="158"/>
                      <a:pt x="152" y="159"/>
                    </a:cubicBezTo>
                    <a:cubicBezTo>
                      <a:pt x="149" y="160"/>
                      <a:pt x="146" y="160"/>
                      <a:pt x="143" y="161"/>
                    </a:cubicBezTo>
                    <a:moveTo>
                      <a:pt x="15" y="149"/>
                    </a:moveTo>
                    <a:cubicBezTo>
                      <a:pt x="15" y="149"/>
                      <a:pt x="15" y="149"/>
                      <a:pt x="16" y="148"/>
                    </a:cubicBezTo>
                    <a:cubicBezTo>
                      <a:pt x="23" y="144"/>
                      <a:pt x="30" y="140"/>
                      <a:pt x="37" y="135"/>
                    </a:cubicBezTo>
                    <a:cubicBezTo>
                      <a:pt x="37" y="136"/>
                      <a:pt x="36" y="138"/>
                      <a:pt x="36" y="139"/>
                    </a:cubicBezTo>
                    <a:cubicBezTo>
                      <a:pt x="33" y="140"/>
                      <a:pt x="29" y="142"/>
                      <a:pt x="26" y="143"/>
                    </a:cubicBezTo>
                    <a:cubicBezTo>
                      <a:pt x="24" y="144"/>
                      <a:pt x="22" y="145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19" y="147"/>
                      <a:pt x="18" y="148"/>
                    </a:cubicBezTo>
                    <a:cubicBezTo>
                      <a:pt x="16" y="148"/>
                      <a:pt x="15" y="149"/>
                      <a:pt x="15" y="149"/>
                    </a:cubicBezTo>
                    <a:moveTo>
                      <a:pt x="273" y="139"/>
                    </a:moveTo>
                    <a:cubicBezTo>
                      <a:pt x="272" y="138"/>
                      <a:pt x="272" y="138"/>
                      <a:pt x="272" y="137"/>
                    </a:cubicBezTo>
                    <a:cubicBezTo>
                      <a:pt x="272" y="137"/>
                      <a:pt x="272" y="136"/>
                      <a:pt x="273" y="135"/>
                    </a:cubicBezTo>
                    <a:cubicBezTo>
                      <a:pt x="273" y="136"/>
                      <a:pt x="273" y="137"/>
                      <a:pt x="273" y="138"/>
                    </a:cubicBezTo>
                    <a:cubicBezTo>
                      <a:pt x="273" y="138"/>
                      <a:pt x="273" y="138"/>
                      <a:pt x="273" y="139"/>
                    </a:cubicBezTo>
                    <a:moveTo>
                      <a:pt x="13" y="144"/>
                    </a:moveTo>
                    <a:cubicBezTo>
                      <a:pt x="17" y="143"/>
                      <a:pt x="20" y="142"/>
                      <a:pt x="23" y="140"/>
                    </a:cubicBezTo>
                    <a:cubicBezTo>
                      <a:pt x="27" y="138"/>
                      <a:pt x="32" y="137"/>
                      <a:pt x="37" y="134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29" y="138"/>
                      <a:pt x="21" y="144"/>
                      <a:pt x="13" y="149"/>
                    </a:cubicBezTo>
                    <a:cubicBezTo>
                      <a:pt x="13" y="147"/>
                      <a:pt x="13" y="145"/>
                      <a:pt x="13" y="144"/>
                    </a:cubicBezTo>
                    <a:cubicBezTo>
                      <a:pt x="13" y="144"/>
                      <a:pt x="13" y="144"/>
                      <a:pt x="13" y="144"/>
                    </a:cubicBezTo>
                    <a:moveTo>
                      <a:pt x="141" y="155"/>
                    </a:moveTo>
                    <a:cubicBezTo>
                      <a:pt x="141" y="154"/>
                      <a:pt x="141" y="152"/>
                      <a:pt x="141" y="151"/>
                    </a:cubicBezTo>
                    <a:cubicBezTo>
                      <a:pt x="154" y="148"/>
                      <a:pt x="166" y="143"/>
                      <a:pt x="179" y="139"/>
                    </a:cubicBezTo>
                    <a:cubicBezTo>
                      <a:pt x="186" y="137"/>
                      <a:pt x="193" y="136"/>
                      <a:pt x="199" y="134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199" y="134"/>
                      <a:pt x="198" y="134"/>
                      <a:pt x="197" y="135"/>
                    </a:cubicBezTo>
                    <a:cubicBezTo>
                      <a:pt x="190" y="137"/>
                      <a:pt x="183" y="139"/>
                      <a:pt x="176" y="141"/>
                    </a:cubicBezTo>
                    <a:cubicBezTo>
                      <a:pt x="170" y="143"/>
                      <a:pt x="163" y="146"/>
                      <a:pt x="157" y="148"/>
                    </a:cubicBezTo>
                    <a:cubicBezTo>
                      <a:pt x="152" y="150"/>
                      <a:pt x="146" y="152"/>
                      <a:pt x="141" y="155"/>
                    </a:cubicBezTo>
                    <a:moveTo>
                      <a:pt x="142" y="161"/>
                    </a:moveTo>
                    <a:cubicBezTo>
                      <a:pt x="142" y="159"/>
                      <a:pt x="141" y="158"/>
                      <a:pt x="141" y="156"/>
                    </a:cubicBezTo>
                    <a:cubicBezTo>
                      <a:pt x="144" y="156"/>
                      <a:pt x="146" y="155"/>
                      <a:pt x="148" y="154"/>
                    </a:cubicBezTo>
                    <a:cubicBezTo>
                      <a:pt x="152" y="152"/>
                      <a:pt x="156" y="151"/>
                      <a:pt x="160" y="150"/>
                    </a:cubicBezTo>
                    <a:cubicBezTo>
                      <a:pt x="168" y="148"/>
                      <a:pt x="176" y="145"/>
                      <a:pt x="184" y="143"/>
                    </a:cubicBezTo>
                    <a:cubicBezTo>
                      <a:pt x="192" y="141"/>
                      <a:pt x="200" y="139"/>
                      <a:pt x="208" y="136"/>
                    </a:cubicBezTo>
                    <a:cubicBezTo>
                      <a:pt x="212" y="135"/>
                      <a:pt x="216" y="135"/>
                      <a:pt x="219" y="133"/>
                    </a:cubicBezTo>
                    <a:cubicBezTo>
                      <a:pt x="219" y="134"/>
                      <a:pt x="219" y="134"/>
                      <a:pt x="219" y="135"/>
                    </a:cubicBezTo>
                    <a:cubicBezTo>
                      <a:pt x="214" y="138"/>
                      <a:pt x="207" y="139"/>
                      <a:pt x="201" y="141"/>
                    </a:cubicBezTo>
                    <a:cubicBezTo>
                      <a:pt x="194" y="143"/>
                      <a:pt x="186" y="145"/>
                      <a:pt x="179" y="148"/>
                    </a:cubicBezTo>
                    <a:cubicBezTo>
                      <a:pt x="166" y="151"/>
                      <a:pt x="154" y="155"/>
                      <a:pt x="142" y="161"/>
                    </a:cubicBezTo>
                    <a:moveTo>
                      <a:pt x="271" y="136"/>
                    </a:moveTo>
                    <a:cubicBezTo>
                      <a:pt x="271" y="135"/>
                      <a:pt x="270" y="134"/>
                      <a:pt x="270" y="133"/>
                    </a:cubicBezTo>
                    <a:cubicBezTo>
                      <a:pt x="270" y="133"/>
                      <a:pt x="271" y="133"/>
                      <a:pt x="272" y="133"/>
                    </a:cubicBezTo>
                    <a:cubicBezTo>
                      <a:pt x="272" y="133"/>
                      <a:pt x="272" y="133"/>
                      <a:pt x="272" y="133"/>
                    </a:cubicBezTo>
                    <a:cubicBezTo>
                      <a:pt x="272" y="133"/>
                      <a:pt x="272" y="135"/>
                      <a:pt x="271" y="136"/>
                    </a:cubicBezTo>
                    <a:moveTo>
                      <a:pt x="229" y="133"/>
                    </a:moveTo>
                    <a:cubicBezTo>
                      <a:pt x="232" y="133"/>
                      <a:pt x="234" y="133"/>
                      <a:pt x="237" y="132"/>
                    </a:cubicBezTo>
                    <a:cubicBezTo>
                      <a:pt x="238" y="132"/>
                      <a:pt x="239" y="132"/>
                      <a:pt x="240" y="131"/>
                    </a:cubicBezTo>
                    <a:cubicBezTo>
                      <a:pt x="240" y="131"/>
                      <a:pt x="243" y="131"/>
                      <a:pt x="244" y="131"/>
                    </a:cubicBezTo>
                    <a:cubicBezTo>
                      <a:pt x="245" y="131"/>
                      <a:pt x="245" y="131"/>
                      <a:pt x="244" y="132"/>
                    </a:cubicBezTo>
                    <a:cubicBezTo>
                      <a:pt x="243" y="133"/>
                      <a:pt x="241" y="133"/>
                      <a:pt x="239" y="134"/>
                    </a:cubicBezTo>
                    <a:cubicBezTo>
                      <a:pt x="237" y="134"/>
                      <a:pt x="235" y="134"/>
                      <a:pt x="234" y="134"/>
                    </a:cubicBezTo>
                    <a:cubicBezTo>
                      <a:pt x="234" y="134"/>
                      <a:pt x="234" y="134"/>
                      <a:pt x="234" y="134"/>
                    </a:cubicBezTo>
                    <a:cubicBezTo>
                      <a:pt x="232" y="134"/>
                      <a:pt x="230" y="134"/>
                      <a:pt x="229" y="133"/>
                    </a:cubicBezTo>
                    <a:cubicBezTo>
                      <a:pt x="229" y="133"/>
                      <a:pt x="229" y="133"/>
                      <a:pt x="229" y="133"/>
                    </a:cubicBezTo>
                    <a:moveTo>
                      <a:pt x="269" y="132"/>
                    </a:moveTo>
                    <a:cubicBezTo>
                      <a:pt x="269" y="132"/>
                      <a:pt x="268" y="131"/>
                      <a:pt x="268" y="130"/>
                    </a:cubicBezTo>
                    <a:cubicBezTo>
                      <a:pt x="267" y="130"/>
                      <a:pt x="267" y="130"/>
                      <a:pt x="267" y="130"/>
                    </a:cubicBezTo>
                    <a:cubicBezTo>
                      <a:pt x="268" y="130"/>
                      <a:pt x="268" y="130"/>
                      <a:pt x="269" y="130"/>
                    </a:cubicBezTo>
                    <a:cubicBezTo>
                      <a:pt x="270" y="130"/>
                      <a:pt x="270" y="130"/>
                      <a:pt x="269" y="132"/>
                    </a:cubicBezTo>
                    <a:moveTo>
                      <a:pt x="144" y="139"/>
                    </a:moveTo>
                    <a:cubicBezTo>
                      <a:pt x="144" y="138"/>
                      <a:pt x="145" y="137"/>
                      <a:pt x="145" y="136"/>
                    </a:cubicBezTo>
                    <a:cubicBezTo>
                      <a:pt x="150" y="136"/>
                      <a:pt x="154" y="135"/>
                      <a:pt x="159" y="133"/>
                    </a:cubicBezTo>
                    <a:cubicBezTo>
                      <a:pt x="164" y="132"/>
                      <a:pt x="169" y="130"/>
                      <a:pt x="173" y="129"/>
                    </a:cubicBezTo>
                    <a:cubicBezTo>
                      <a:pt x="169" y="131"/>
                      <a:pt x="164" y="133"/>
                      <a:pt x="159" y="135"/>
                    </a:cubicBezTo>
                    <a:cubicBezTo>
                      <a:pt x="154" y="137"/>
                      <a:pt x="149" y="137"/>
                      <a:pt x="144" y="139"/>
                    </a:cubicBezTo>
                    <a:moveTo>
                      <a:pt x="15" y="142"/>
                    </a:moveTo>
                    <a:cubicBezTo>
                      <a:pt x="15" y="142"/>
                      <a:pt x="15" y="142"/>
                      <a:pt x="15" y="142"/>
                    </a:cubicBezTo>
                    <a:cubicBezTo>
                      <a:pt x="18" y="139"/>
                      <a:pt x="24" y="137"/>
                      <a:pt x="28" y="135"/>
                    </a:cubicBezTo>
                    <a:cubicBezTo>
                      <a:pt x="32" y="133"/>
                      <a:pt x="35" y="131"/>
                      <a:pt x="39" y="128"/>
                    </a:cubicBezTo>
                    <a:cubicBezTo>
                      <a:pt x="38" y="129"/>
                      <a:pt x="38" y="130"/>
                      <a:pt x="37" y="131"/>
                    </a:cubicBezTo>
                    <a:cubicBezTo>
                      <a:pt x="37" y="132"/>
                      <a:pt x="37" y="133"/>
                      <a:pt x="37" y="133"/>
                    </a:cubicBezTo>
                    <a:cubicBezTo>
                      <a:pt x="33" y="135"/>
                      <a:pt x="29" y="136"/>
                      <a:pt x="26" y="138"/>
                    </a:cubicBezTo>
                    <a:cubicBezTo>
                      <a:pt x="24" y="139"/>
                      <a:pt x="22" y="140"/>
                      <a:pt x="21" y="140"/>
                    </a:cubicBezTo>
                    <a:cubicBezTo>
                      <a:pt x="21" y="140"/>
                      <a:pt x="19" y="141"/>
                      <a:pt x="18" y="141"/>
                    </a:cubicBezTo>
                    <a:cubicBezTo>
                      <a:pt x="17" y="142"/>
                      <a:pt x="15" y="142"/>
                      <a:pt x="15" y="142"/>
                    </a:cubicBezTo>
                    <a:moveTo>
                      <a:pt x="13" y="139"/>
                    </a:moveTo>
                    <a:cubicBezTo>
                      <a:pt x="22" y="137"/>
                      <a:pt x="30" y="133"/>
                      <a:pt x="38" y="128"/>
                    </a:cubicBezTo>
                    <a:cubicBezTo>
                      <a:pt x="33" y="131"/>
                      <a:pt x="29" y="134"/>
                      <a:pt x="24" y="136"/>
                    </a:cubicBezTo>
                    <a:cubicBezTo>
                      <a:pt x="20" y="138"/>
                      <a:pt x="16" y="140"/>
                      <a:pt x="13" y="143"/>
                    </a:cubicBezTo>
                    <a:cubicBezTo>
                      <a:pt x="13" y="141"/>
                      <a:pt x="13" y="140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moveTo>
                      <a:pt x="141" y="149"/>
                    </a:moveTo>
                    <a:cubicBezTo>
                      <a:pt x="141" y="148"/>
                      <a:pt x="141" y="147"/>
                      <a:pt x="142" y="145"/>
                    </a:cubicBezTo>
                    <a:cubicBezTo>
                      <a:pt x="154" y="140"/>
                      <a:pt x="167" y="137"/>
                      <a:pt x="180" y="133"/>
                    </a:cubicBezTo>
                    <a:cubicBezTo>
                      <a:pt x="186" y="132"/>
                      <a:pt x="192" y="130"/>
                      <a:pt x="198" y="128"/>
                    </a:cubicBezTo>
                    <a:cubicBezTo>
                      <a:pt x="200" y="128"/>
                      <a:pt x="201" y="127"/>
                      <a:pt x="202" y="127"/>
                    </a:cubicBezTo>
                    <a:cubicBezTo>
                      <a:pt x="193" y="130"/>
                      <a:pt x="183" y="133"/>
                      <a:pt x="174" y="136"/>
                    </a:cubicBezTo>
                    <a:cubicBezTo>
                      <a:pt x="163" y="140"/>
                      <a:pt x="151" y="144"/>
                      <a:pt x="141" y="149"/>
                    </a:cubicBezTo>
                    <a:moveTo>
                      <a:pt x="40" y="127"/>
                    </a:moveTo>
                    <a:cubicBezTo>
                      <a:pt x="40" y="127"/>
                      <a:pt x="40" y="127"/>
                      <a:pt x="40" y="127"/>
                    </a:cubicBezTo>
                    <a:cubicBezTo>
                      <a:pt x="40" y="127"/>
                      <a:pt x="40" y="127"/>
                      <a:pt x="40" y="127"/>
                    </a:cubicBezTo>
                    <a:moveTo>
                      <a:pt x="141" y="156"/>
                    </a:move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2" y="155"/>
                      <a:pt x="144" y="154"/>
                      <a:pt x="145" y="154"/>
                    </a:cubicBezTo>
                    <a:cubicBezTo>
                      <a:pt x="149" y="152"/>
                      <a:pt x="153" y="151"/>
                      <a:pt x="157" y="149"/>
                    </a:cubicBezTo>
                    <a:cubicBezTo>
                      <a:pt x="164" y="147"/>
                      <a:pt x="171" y="144"/>
                      <a:pt x="179" y="141"/>
                    </a:cubicBezTo>
                    <a:cubicBezTo>
                      <a:pt x="185" y="139"/>
                      <a:pt x="192" y="137"/>
                      <a:pt x="199" y="135"/>
                    </a:cubicBezTo>
                    <a:cubicBezTo>
                      <a:pt x="206" y="133"/>
                      <a:pt x="212" y="129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28"/>
                      <a:pt x="219" y="130"/>
                      <a:pt x="219" y="132"/>
                    </a:cubicBezTo>
                    <a:cubicBezTo>
                      <a:pt x="218" y="132"/>
                      <a:pt x="218" y="132"/>
                      <a:pt x="217" y="132"/>
                    </a:cubicBezTo>
                    <a:cubicBezTo>
                      <a:pt x="217" y="132"/>
                      <a:pt x="217" y="133"/>
                      <a:pt x="217" y="133"/>
                    </a:cubicBezTo>
                    <a:cubicBezTo>
                      <a:pt x="216" y="133"/>
                      <a:pt x="214" y="134"/>
                      <a:pt x="214" y="134"/>
                    </a:cubicBezTo>
                    <a:cubicBezTo>
                      <a:pt x="211" y="135"/>
                      <a:pt x="208" y="135"/>
                      <a:pt x="206" y="136"/>
                    </a:cubicBezTo>
                    <a:cubicBezTo>
                      <a:pt x="198" y="138"/>
                      <a:pt x="191" y="140"/>
                      <a:pt x="183" y="142"/>
                    </a:cubicBezTo>
                    <a:cubicBezTo>
                      <a:pt x="171" y="146"/>
                      <a:pt x="156" y="149"/>
                      <a:pt x="144" y="154"/>
                    </a:cubicBezTo>
                    <a:cubicBezTo>
                      <a:pt x="142" y="155"/>
                      <a:pt x="142" y="156"/>
                      <a:pt x="141" y="156"/>
                    </a:cubicBezTo>
                    <a:moveTo>
                      <a:pt x="266" y="129"/>
                    </a:moveTo>
                    <a:cubicBezTo>
                      <a:pt x="265" y="128"/>
                      <a:pt x="265" y="127"/>
                      <a:pt x="264" y="127"/>
                    </a:cubicBezTo>
                    <a:cubicBezTo>
                      <a:pt x="265" y="126"/>
                      <a:pt x="267" y="126"/>
                      <a:pt x="268" y="126"/>
                    </a:cubicBezTo>
                    <a:cubicBezTo>
                      <a:pt x="268" y="126"/>
                      <a:pt x="269" y="126"/>
                      <a:pt x="269" y="126"/>
                    </a:cubicBezTo>
                    <a:cubicBezTo>
                      <a:pt x="268" y="127"/>
                      <a:pt x="267" y="128"/>
                      <a:pt x="266" y="129"/>
                    </a:cubicBezTo>
                    <a:moveTo>
                      <a:pt x="229" y="128"/>
                    </a:moveTo>
                    <a:cubicBezTo>
                      <a:pt x="233" y="128"/>
                      <a:pt x="238" y="126"/>
                      <a:pt x="242" y="126"/>
                    </a:cubicBezTo>
                    <a:cubicBezTo>
                      <a:pt x="243" y="125"/>
                      <a:pt x="244" y="125"/>
                      <a:pt x="245" y="125"/>
                    </a:cubicBezTo>
                    <a:cubicBezTo>
                      <a:pt x="246" y="125"/>
                      <a:pt x="244" y="126"/>
                      <a:pt x="242" y="127"/>
                    </a:cubicBezTo>
                    <a:cubicBezTo>
                      <a:pt x="240" y="128"/>
                      <a:pt x="238" y="129"/>
                      <a:pt x="236" y="129"/>
                    </a:cubicBezTo>
                    <a:cubicBezTo>
                      <a:pt x="233" y="130"/>
                      <a:pt x="230" y="131"/>
                      <a:pt x="228" y="131"/>
                    </a:cubicBezTo>
                    <a:cubicBezTo>
                      <a:pt x="227" y="130"/>
                      <a:pt x="227" y="129"/>
                      <a:pt x="227" y="127"/>
                    </a:cubicBezTo>
                    <a:cubicBezTo>
                      <a:pt x="228" y="128"/>
                      <a:pt x="228" y="128"/>
                      <a:pt x="229" y="128"/>
                    </a:cubicBezTo>
                    <a:moveTo>
                      <a:pt x="228" y="132"/>
                    </a:moveTo>
                    <a:cubicBezTo>
                      <a:pt x="228" y="132"/>
                      <a:pt x="228" y="132"/>
                      <a:pt x="228" y="132"/>
                    </a:cubicBezTo>
                    <a:cubicBezTo>
                      <a:pt x="229" y="132"/>
                      <a:pt x="231" y="131"/>
                      <a:pt x="231" y="131"/>
                    </a:cubicBezTo>
                    <a:cubicBezTo>
                      <a:pt x="236" y="130"/>
                      <a:pt x="242" y="129"/>
                      <a:pt x="247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8" y="128"/>
                      <a:pt x="248" y="129"/>
                      <a:pt x="247" y="130"/>
                    </a:cubicBezTo>
                    <a:cubicBezTo>
                      <a:pt x="247" y="130"/>
                      <a:pt x="247" y="130"/>
                      <a:pt x="247" y="130"/>
                    </a:cubicBezTo>
                    <a:cubicBezTo>
                      <a:pt x="243" y="130"/>
                      <a:pt x="239" y="131"/>
                      <a:pt x="235" y="131"/>
                    </a:cubicBezTo>
                    <a:cubicBezTo>
                      <a:pt x="233" y="132"/>
                      <a:pt x="231" y="132"/>
                      <a:pt x="229" y="132"/>
                    </a:cubicBezTo>
                    <a:cubicBezTo>
                      <a:pt x="228" y="132"/>
                      <a:pt x="228" y="132"/>
                      <a:pt x="228" y="132"/>
                    </a:cubicBezTo>
                    <a:moveTo>
                      <a:pt x="214" y="124"/>
                    </a:moveTo>
                    <a:cubicBezTo>
                      <a:pt x="215" y="124"/>
                      <a:pt x="216" y="124"/>
                      <a:pt x="216" y="123"/>
                    </a:cubicBezTo>
                    <a:cubicBezTo>
                      <a:pt x="217" y="123"/>
                      <a:pt x="217" y="123"/>
                      <a:pt x="218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9" y="124"/>
                      <a:pt x="219" y="125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3" y="128"/>
                      <a:pt x="207" y="130"/>
                      <a:pt x="201" y="132"/>
                    </a:cubicBezTo>
                    <a:cubicBezTo>
                      <a:pt x="195" y="135"/>
                      <a:pt x="188" y="136"/>
                      <a:pt x="181" y="138"/>
                    </a:cubicBezTo>
                    <a:cubicBezTo>
                      <a:pt x="168" y="141"/>
                      <a:pt x="156" y="146"/>
                      <a:pt x="143" y="149"/>
                    </a:cubicBezTo>
                    <a:cubicBezTo>
                      <a:pt x="142" y="150"/>
                      <a:pt x="142" y="150"/>
                      <a:pt x="141" y="150"/>
                    </a:cubicBezTo>
                    <a:cubicBezTo>
                      <a:pt x="141" y="150"/>
                      <a:pt x="144" y="148"/>
                      <a:pt x="145" y="148"/>
                    </a:cubicBezTo>
                    <a:cubicBezTo>
                      <a:pt x="149" y="146"/>
                      <a:pt x="153" y="144"/>
                      <a:pt x="157" y="143"/>
                    </a:cubicBezTo>
                    <a:cubicBezTo>
                      <a:pt x="164" y="140"/>
                      <a:pt x="170" y="138"/>
                      <a:pt x="177" y="136"/>
                    </a:cubicBezTo>
                    <a:cubicBezTo>
                      <a:pt x="189" y="132"/>
                      <a:pt x="202" y="128"/>
                      <a:pt x="214" y="124"/>
                    </a:cubicBezTo>
                    <a:cubicBezTo>
                      <a:pt x="214" y="124"/>
                      <a:pt x="214" y="124"/>
                      <a:pt x="214" y="124"/>
                    </a:cubicBezTo>
                    <a:moveTo>
                      <a:pt x="263" y="126"/>
                    </a:moveTo>
                    <a:cubicBezTo>
                      <a:pt x="262" y="125"/>
                      <a:pt x="261" y="124"/>
                      <a:pt x="261" y="124"/>
                    </a:cubicBezTo>
                    <a:cubicBezTo>
                      <a:pt x="263" y="123"/>
                      <a:pt x="264" y="123"/>
                      <a:pt x="266" y="123"/>
                    </a:cubicBezTo>
                    <a:cubicBezTo>
                      <a:pt x="268" y="123"/>
                      <a:pt x="268" y="124"/>
                      <a:pt x="266" y="124"/>
                    </a:cubicBezTo>
                    <a:cubicBezTo>
                      <a:pt x="265" y="125"/>
                      <a:pt x="264" y="125"/>
                      <a:pt x="263" y="126"/>
                    </a:cubicBezTo>
                    <a:moveTo>
                      <a:pt x="228" y="127"/>
                    </a:move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28" y="125"/>
                      <a:pt x="229" y="124"/>
                      <a:pt x="230" y="124"/>
                    </a:cubicBezTo>
                    <a:cubicBezTo>
                      <a:pt x="235" y="123"/>
                      <a:pt x="241" y="124"/>
                      <a:pt x="245" y="121"/>
                    </a:cubicBezTo>
                    <a:cubicBezTo>
                      <a:pt x="245" y="122"/>
                      <a:pt x="246" y="123"/>
                      <a:pt x="247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6" y="124"/>
                      <a:pt x="246" y="124"/>
                      <a:pt x="246" y="124"/>
                    </a:cubicBezTo>
                    <a:cubicBezTo>
                      <a:pt x="243" y="124"/>
                      <a:pt x="239" y="125"/>
                      <a:pt x="236" y="126"/>
                    </a:cubicBezTo>
                    <a:cubicBezTo>
                      <a:pt x="234" y="126"/>
                      <a:pt x="231" y="127"/>
                      <a:pt x="229" y="127"/>
                    </a:cubicBezTo>
                    <a:cubicBezTo>
                      <a:pt x="229" y="127"/>
                      <a:pt x="228" y="127"/>
                      <a:pt x="228" y="127"/>
                    </a:cubicBezTo>
                    <a:moveTo>
                      <a:pt x="228" y="123"/>
                    </a:moveTo>
                    <a:cubicBezTo>
                      <a:pt x="230" y="123"/>
                      <a:pt x="232" y="122"/>
                      <a:pt x="233" y="122"/>
                    </a:cubicBezTo>
                    <a:cubicBezTo>
                      <a:pt x="235" y="122"/>
                      <a:pt x="237" y="121"/>
                      <a:pt x="239" y="121"/>
                    </a:cubicBezTo>
                    <a:cubicBezTo>
                      <a:pt x="240" y="121"/>
                      <a:pt x="242" y="120"/>
                      <a:pt x="243" y="120"/>
                    </a:cubicBezTo>
                    <a:cubicBezTo>
                      <a:pt x="244" y="120"/>
                      <a:pt x="244" y="121"/>
                      <a:pt x="241" y="122"/>
                    </a:cubicBezTo>
                    <a:cubicBezTo>
                      <a:pt x="237" y="123"/>
                      <a:pt x="231" y="122"/>
                      <a:pt x="227" y="124"/>
                    </a:cubicBezTo>
                    <a:cubicBezTo>
                      <a:pt x="227" y="124"/>
                      <a:pt x="227" y="123"/>
                      <a:pt x="227" y="123"/>
                    </a:cubicBezTo>
                    <a:cubicBezTo>
                      <a:pt x="227" y="123"/>
                      <a:pt x="228" y="123"/>
                      <a:pt x="228" y="123"/>
                    </a:cubicBezTo>
                    <a:moveTo>
                      <a:pt x="13" y="138"/>
                    </a:moveTo>
                    <a:cubicBezTo>
                      <a:pt x="13" y="136"/>
                      <a:pt x="13" y="134"/>
                      <a:pt x="13" y="132"/>
                    </a:cubicBezTo>
                    <a:cubicBezTo>
                      <a:pt x="19" y="131"/>
                      <a:pt x="25" y="127"/>
                      <a:pt x="31" y="125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38" y="122"/>
                      <a:pt x="40" y="121"/>
                      <a:pt x="42" y="121"/>
                    </a:cubicBezTo>
                    <a:cubicBezTo>
                      <a:pt x="42" y="121"/>
                      <a:pt x="42" y="120"/>
                      <a:pt x="43" y="120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37" y="124"/>
                      <a:pt x="32" y="125"/>
                      <a:pt x="27" y="128"/>
                    </a:cubicBezTo>
                    <a:cubicBezTo>
                      <a:pt x="22" y="131"/>
                      <a:pt x="17" y="134"/>
                      <a:pt x="13" y="138"/>
                    </a:cubicBezTo>
                    <a:moveTo>
                      <a:pt x="142" y="144"/>
                    </a:moveTo>
                    <a:cubicBezTo>
                      <a:pt x="142" y="143"/>
                      <a:pt x="143" y="142"/>
                      <a:pt x="143" y="142"/>
                    </a:cubicBezTo>
                    <a:cubicBezTo>
                      <a:pt x="148" y="141"/>
                      <a:pt x="152" y="140"/>
                      <a:pt x="157" y="138"/>
                    </a:cubicBezTo>
                    <a:cubicBezTo>
                      <a:pt x="163" y="136"/>
                      <a:pt x="170" y="135"/>
                      <a:pt x="176" y="133"/>
                    </a:cubicBezTo>
                    <a:cubicBezTo>
                      <a:pt x="190" y="129"/>
                      <a:pt x="204" y="125"/>
                      <a:pt x="218" y="120"/>
                    </a:cubicBezTo>
                    <a:cubicBezTo>
                      <a:pt x="218" y="121"/>
                      <a:pt x="218" y="121"/>
                      <a:pt x="218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05" y="126"/>
                      <a:pt x="191" y="129"/>
                      <a:pt x="177" y="133"/>
                    </a:cubicBezTo>
                    <a:cubicBezTo>
                      <a:pt x="165" y="136"/>
                      <a:pt x="153" y="139"/>
                      <a:pt x="142" y="144"/>
                    </a:cubicBezTo>
                    <a:moveTo>
                      <a:pt x="15" y="138"/>
                    </a:moveTo>
                    <a:cubicBezTo>
                      <a:pt x="15" y="138"/>
                      <a:pt x="16" y="137"/>
                      <a:pt x="18" y="135"/>
                    </a:cubicBezTo>
                    <a:cubicBezTo>
                      <a:pt x="27" y="129"/>
                      <a:pt x="37" y="126"/>
                      <a:pt x="45" y="120"/>
                    </a:cubicBezTo>
                    <a:cubicBezTo>
                      <a:pt x="45" y="122"/>
                      <a:pt x="44" y="124"/>
                      <a:pt x="42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7" y="127"/>
                      <a:pt x="33" y="130"/>
                      <a:pt x="29" y="132"/>
                    </a:cubicBezTo>
                    <a:cubicBezTo>
                      <a:pt x="26" y="134"/>
                      <a:pt x="22" y="135"/>
                      <a:pt x="19" y="136"/>
                    </a:cubicBezTo>
                    <a:cubicBezTo>
                      <a:pt x="18" y="137"/>
                      <a:pt x="16" y="138"/>
                      <a:pt x="15" y="138"/>
                    </a:cubicBezTo>
                    <a:moveTo>
                      <a:pt x="260" y="123"/>
                    </a:moveTo>
                    <a:cubicBezTo>
                      <a:pt x="260" y="122"/>
                      <a:pt x="259" y="122"/>
                      <a:pt x="259" y="121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61" y="121"/>
                      <a:pt x="263" y="120"/>
                      <a:pt x="266" y="120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8" y="119"/>
                      <a:pt x="265" y="120"/>
                      <a:pt x="264" y="120"/>
                    </a:cubicBezTo>
                    <a:cubicBezTo>
                      <a:pt x="263" y="121"/>
                      <a:pt x="262" y="122"/>
                      <a:pt x="260" y="123"/>
                    </a:cubicBezTo>
                    <a:cubicBezTo>
                      <a:pt x="260" y="123"/>
                      <a:pt x="260" y="123"/>
                      <a:pt x="260" y="123"/>
                    </a:cubicBezTo>
                    <a:moveTo>
                      <a:pt x="147" y="130"/>
                    </a:moveTo>
                    <a:cubicBezTo>
                      <a:pt x="147" y="128"/>
                      <a:pt x="147" y="127"/>
                      <a:pt x="147" y="126"/>
                    </a:cubicBezTo>
                    <a:cubicBezTo>
                      <a:pt x="157" y="126"/>
                      <a:pt x="167" y="122"/>
                      <a:pt x="177" y="120"/>
                    </a:cubicBezTo>
                    <a:cubicBezTo>
                      <a:pt x="179" y="119"/>
                      <a:pt x="181" y="118"/>
                      <a:pt x="184" y="118"/>
                    </a:cubicBezTo>
                    <a:cubicBezTo>
                      <a:pt x="181" y="119"/>
                      <a:pt x="179" y="119"/>
                      <a:pt x="177" y="120"/>
                    </a:cubicBezTo>
                    <a:cubicBezTo>
                      <a:pt x="170" y="122"/>
                      <a:pt x="164" y="124"/>
                      <a:pt x="157" y="126"/>
                    </a:cubicBezTo>
                    <a:cubicBezTo>
                      <a:pt x="154" y="128"/>
                      <a:pt x="150" y="128"/>
                      <a:pt x="147" y="130"/>
                    </a:cubicBezTo>
                    <a:moveTo>
                      <a:pt x="147" y="132"/>
                    </a:moveTo>
                    <a:cubicBezTo>
                      <a:pt x="151" y="132"/>
                      <a:pt x="154" y="130"/>
                      <a:pt x="158" y="129"/>
                    </a:cubicBezTo>
                    <a:cubicBezTo>
                      <a:pt x="163" y="127"/>
                      <a:pt x="168" y="126"/>
                      <a:pt x="174" y="124"/>
                    </a:cubicBezTo>
                    <a:cubicBezTo>
                      <a:pt x="183" y="122"/>
                      <a:pt x="192" y="120"/>
                      <a:pt x="202" y="117"/>
                    </a:cubicBezTo>
                    <a:cubicBezTo>
                      <a:pt x="195" y="120"/>
                      <a:pt x="187" y="121"/>
                      <a:pt x="180" y="123"/>
                    </a:cubicBezTo>
                    <a:cubicBezTo>
                      <a:pt x="173" y="125"/>
                      <a:pt x="167" y="128"/>
                      <a:pt x="161" y="130"/>
                    </a:cubicBezTo>
                    <a:cubicBezTo>
                      <a:pt x="156" y="132"/>
                      <a:pt x="151" y="133"/>
                      <a:pt x="146" y="134"/>
                    </a:cubicBezTo>
                    <a:cubicBezTo>
                      <a:pt x="146" y="134"/>
                      <a:pt x="146" y="133"/>
                      <a:pt x="146" y="132"/>
                    </a:cubicBezTo>
                    <a:cubicBezTo>
                      <a:pt x="147" y="132"/>
                      <a:pt x="147" y="132"/>
                      <a:pt x="147" y="132"/>
                    </a:cubicBezTo>
                    <a:moveTo>
                      <a:pt x="144" y="140"/>
                    </a:moveTo>
                    <a:cubicBezTo>
                      <a:pt x="144" y="140"/>
                      <a:pt x="143" y="140"/>
                      <a:pt x="143" y="140"/>
                    </a:cubicBezTo>
                    <a:cubicBezTo>
                      <a:pt x="143" y="140"/>
                      <a:pt x="143" y="140"/>
                      <a:pt x="143" y="140"/>
                    </a:cubicBezTo>
                    <a:cubicBezTo>
                      <a:pt x="144" y="140"/>
                      <a:pt x="145" y="140"/>
                      <a:pt x="148" y="139"/>
                    </a:cubicBezTo>
                    <a:cubicBezTo>
                      <a:pt x="156" y="136"/>
                      <a:pt x="164" y="134"/>
                      <a:pt x="172" y="131"/>
                    </a:cubicBezTo>
                    <a:cubicBezTo>
                      <a:pt x="177" y="129"/>
                      <a:pt x="181" y="127"/>
                      <a:pt x="186" y="126"/>
                    </a:cubicBezTo>
                    <a:cubicBezTo>
                      <a:pt x="196" y="123"/>
                      <a:pt x="206" y="120"/>
                      <a:pt x="216" y="117"/>
                    </a:cubicBezTo>
                    <a:cubicBezTo>
                      <a:pt x="216" y="117"/>
                      <a:pt x="217" y="118"/>
                      <a:pt x="217" y="119"/>
                    </a:cubicBezTo>
                    <a:cubicBezTo>
                      <a:pt x="199" y="126"/>
                      <a:pt x="181" y="131"/>
                      <a:pt x="162" y="136"/>
                    </a:cubicBezTo>
                    <a:cubicBezTo>
                      <a:pt x="158" y="137"/>
                      <a:pt x="155" y="138"/>
                      <a:pt x="151" y="139"/>
                    </a:cubicBezTo>
                    <a:cubicBezTo>
                      <a:pt x="148" y="140"/>
                      <a:pt x="145" y="140"/>
                      <a:pt x="144" y="140"/>
                    </a:cubicBezTo>
                    <a:moveTo>
                      <a:pt x="227" y="122"/>
                    </a:moveTo>
                    <a:cubicBezTo>
                      <a:pt x="227" y="122"/>
                      <a:pt x="227" y="122"/>
                      <a:pt x="229" y="121"/>
                    </a:cubicBezTo>
                    <a:cubicBezTo>
                      <a:pt x="231" y="121"/>
                      <a:pt x="233" y="120"/>
                      <a:pt x="235" y="120"/>
                    </a:cubicBezTo>
                    <a:cubicBezTo>
                      <a:pt x="237" y="119"/>
                      <a:pt x="239" y="118"/>
                      <a:pt x="242" y="116"/>
                    </a:cubicBezTo>
                    <a:cubicBezTo>
                      <a:pt x="242" y="117"/>
                      <a:pt x="242" y="117"/>
                      <a:pt x="242" y="117"/>
                    </a:cubicBezTo>
                    <a:cubicBezTo>
                      <a:pt x="243" y="118"/>
                      <a:pt x="243" y="118"/>
                      <a:pt x="244" y="119"/>
                    </a:cubicBezTo>
                    <a:cubicBezTo>
                      <a:pt x="238" y="120"/>
                      <a:pt x="233" y="121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moveTo>
                      <a:pt x="207" y="119"/>
                    </a:moveTo>
                    <a:cubicBezTo>
                      <a:pt x="208" y="118"/>
                      <a:pt x="209" y="118"/>
                      <a:pt x="210" y="118"/>
                    </a:cubicBezTo>
                    <a:cubicBezTo>
                      <a:pt x="211" y="117"/>
                      <a:pt x="212" y="117"/>
                      <a:pt x="214" y="116"/>
                    </a:cubicBezTo>
                    <a:cubicBezTo>
                      <a:pt x="212" y="117"/>
                      <a:pt x="209" y="118"/>
                      <a:pt x="207" y="119"/>
                    </a:cubicBezTo>
                    <a:moveTo>
                      <a:pt x="227" y="121"/>
                    </a:moveTo>
                    <a:cubicBezTo>
                      <a:pt x="227" y="120"/>
                      <a:pt x="227" y="120"/>
                      <a:pt x="227" y="120"/>
                    </a:cubicBez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28" y="119"/>
                      <a:pt x="230" y="118"/>
                      <a:pt x="232" y="118"/>
                    </a:cubicBezTo>
                    <a:cubicBezTo>
                      <a:pt x="234" y="117"/>
                      <a:pt x="238" y="117"/>
                      <a:pt x="240" y="116"/>
                    </a:cubicBezTo>
                    <a:cubicBezTo>
                      <a:pt x="236" y="119"/>
                      <a:pt x="231" y="120"/>
                      <a:pt x="227" y="121"/>
                    </a:cubicBezTo>
                    <a:moveTo>
                      <a:pt x="15" y="131"/>
                    </a:moveTo>
                    <a:cubicBezTo>
                      <a:pt x="17" y="130"/>
                      <a:pt x="19" y="128"/>
                      <a:pt x="21" y="127"/>
                    </a:cubicBezTo>
                    <a:cubicBezTo>
                      <a:pt x="24" y="125"/>
                      <a:pt x="26" y="124"/>
                      <a:pt x="29" y="123"/>
                    </a:cubicBezTo>
                    <a:cubicBezTo>
                      <a:pt x="33" y="121"/>
                      <a:pt x="38" y="118"/>
                      <a:pt x="43" y="115"/>
                    </a:cubicBezTo>
                    <a:cubicBezTo>
                      <a:pt x="43" y="116"/>
                      <a:pt x="44" y="117"/>
                      <a:pt x="44" y="117"/>
                    </a:cubicBezTo>
                    <a:cubicBezTo>
                      <a:pt x="45" y="118"/>
                      <a:pt x="45" y="118"/>
                      <a:pt x="45" y="119"/>
                    </a:cubicBezTo>
                    <a:cubicBezTo>
                      <a:pt x="35" y="122"/>
                      <a:pt x="25" y="128"/>
                      <a:pt x="15" y="131"/>
                    </a:cubicBezTo>
                    <a:moveTo>
                      <a:pt x="13" y="131"/>
                    </a:moveTo>
                    <a:cubicBezTo>
                      <a:pt x="13" y="129"/>
                      <a:pt x="14" y="128"/>
                      <a:pt x="14" y="126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19" y="124"/>
                      <a:pt x="24" y="122"/>
                      <a:pt x="29" y="120"/>
                    </a:cubicBezTo>
                    <a:cubicBezTo>
                      <a:pt x="31" y="119"/>
                      <a:pt x="34" y="118"/>
                      <a:pt x="36" y="117"/>
                    </a:cubicBezTo>
                    <a:cubicBezTo>
                      <a:pt x="37" y="117"/>
                      <a:pt x="41" y="115"/>
                      <a:pt x="41" y="115"/>
                    </a:cubicBezTo>
                    <a:cubicBezTo>
                      <a:pt x="41" y="115"/>
                      <a:pt x="41" y="115"/>
                      <a:pt x="39" y="116"/>
                    </a:cubicBezTo>
                    <a:cubicBezTo>
                      <a:pt x="31" y="121"/>
                      <a:pt x="21" y="125"/>
                      <a:pt x="13" y="131"/>
                    </a:cubicBezTo>
                    <a:moveTo>
                      <a:pt x="256" y="117"/>
                    </a:moveTo>
                    <a:cubicBezTo>
                      <a:pt x="260" y="117"/>
                      <a:pt x="263" y="115"/>
                      <a:pt x="267" y="114"/>
                    </a:cubicBezTo>
                    <a:cubicBezTo>
                      <a:pt x="267" y="114"/>
                      <a:pt x="268" y="114"/>
                      <a:pt x="268" y="114"/>
                    </a:cubicBezTo>
                    <a:cubicBezTo>
                      <a:pt x="269" y="114"/>
                      <a:pt x="265" y="116"/>
                      <a:pt x="264" y="117"/>
                    </a:cubicBezTo>
                    <a:cubicBezTo>
                      <a:pt x="262" y="118"/>
                      <a:pt x="260" y="119"/>
                      <a:pt x="258" y="120"/>
                    </a:cubicBezTo>
                    <a:cubicBezTo>
                      <a:pt x="257" y="119"/>
                      <a:pt x="257" y="118"/>
                      <a:pt x="256" y="117"/>
                    </a:cubicBezTo>
                    <a:cubicBezTo>
                      <a:pt x="256" y="117"/>
                      <a:pt x="256" y="117"/>
                      <a:pt x="256" y="117"/>
                    </a:cubicBezTo>
                    <a:moveTo>
                      <a:pt x="227" y="118"/>
                    </a:moveTo>
                    <a:cubicBezTo>
                      <a:pt x="227" y="118"/>
                      <a:pt x="230" y="117"/>
                      <a:pt x="231" y="116"/>
                    </a:cubicBezTo>
                    <a:cubicBezTo>
                      <a:pt x="234" y="115"/>
                      <a:pt x="236" y="114"/>
                      <a:pt x="239" y="113"/>
                    </a:cubicBezTo>
                    <a:cubicBezTo>
                      <a:pt x="240" y="114"/>
                      <a:pt x="240" y="115"/>
                      <a:pt x="241" y="115"/>
                    </a:cubicBezTo>
                    <a:cubicBezTo>
                      <a:pt x="237" y="116"/>
                      <a:pt x="233" y="117"/>
                      <a:pt x="229" y="118"/>
                    </a:cubicBezTo>
                    <a:cubicBezTo>
                      <a:pt x="228" y="118"/>
                      <a:pt x="228" y="118"/>
                      <a:pt x="227" y="118"/>
                    </a:cubicBezTo>
                    <a:moveTo>
                      <a:pt x="259" y="120"/>
                    </a:moveTo>
                    <a:cubicBezTo>
                      <a:pt x="259" y="120"/>
                      <a:pt x="259" y="120"/>
                      <a:pt x="261" y="119"/>
                    </a:cubicBezTo>
                    <a:cubicBezTo>
                      <a:pt x="264" y="118"/>
                      <a:pt x="267" y="116"/>
                      <a:pt x="270" y="113"/>
                    </a:cubicBezTo>
                    <a:cubicBezTo>
                      <a:pt x="270" y="113"/>
                      <a:pt x="270" y="113"/>
                      <a:pt x="270" y="113"/>
                    </a:cubicBezTo>
                    <a:cubicBezTo>
                      <a:pt x="271" y="119"/>
                      <a:pt x="272" y="125"/>
                      <a:pt x="272" y="132"/>
                    </a:cubicBezTo>
                    <a:cubicBezTo>
                      <a:pt x="272" y="132"/>
                      <a:pt x="272" y="132"/>
                      <a:pt x="271" y="132"/>
                    </a:cubicBezTo>
                    <a:cubicBezTo>
                      <a:pt x="270" y="132"/>
                      <a:pt x="271" y="131"/>
                      <a:pt x="272" y="129"/>
                    </a:cubicBezTo>
                    <a:cubicBezTo>
                      <a:pt x="272" y="128"/>
                      <a:pt x="271" y="128"/>
                      <a:pt x="271" y="128"/>
                    </a:cubicBezTo>
                    <a:cubicBezTo>
                      <a:pt x="271" y="128"/>
                      <a:pt x="271" y="128"/>
                      <a:pt x="271" y="128"/>
                    </a:cubicBezTo>
                    <a:cubicBezTo>
                      <a:pt x="271" y="128"/>
                      <a:pt x="269" y="129"/>
                      <a:pt x="268" y="129"/>
                    </a:cubicBezTo>
                    <a:cubicBezTo>
                      <a:pt x="268" y="129"/>
                      <a:pt x="268" y="129"/>
                      <a:pt x="268" y="128"/>
                    </a:cubicBezTo>
                    <a:cubicBezTo>
                      <a:pt x="270" y="127"/>
                      <a:pt x="270" y="126"/>
                      <a:pt x="271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8" y="125"/>
                      <a:pt x="269" y="124"/>
                      <a:pt x="266" y="125"/>
                    </a:cubicBezTo>
                    <a:cubicBezTo>
                      <a:pt x="266" y="125"/>
                      <a:pt x="266" y="125"/>
                      <a:pt x="266" y="125"/>
                    </a:cubicBezTo>
                    <a:cubicBezTo>
                      <a:pt x="268" y="124"/>
                      <a:pt x="269" y="124"/>
                      <a:pt x="270" y="122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9" y="121"/>
                      <a:pt x="269" y="121"/>
                      <a:pt x="269" y="121"/>
                    </a:cubicBezTo>
                    <a:cubicBezTo>
                      <a:pt x="266" y="121"/>
                      <a:pt x="263" y="122"/>
                      <a:pt x="262" y="123"/>
                    </a:cubicBezTo>
                    <a:cubicBezTo>
                      <a:pt x="264" y="121"/>
                      <a:pt x="267" y="121"/>
                      <a:pt x="269" y="119"/>
                    </a:cubicBezTo>
                    <a:cubicBezTo>
                      <a:pt x="269" y="119"/>
                      <a:pt x="269" y="118"/>
                      <a:pt x="269" y="118"/>
                    </a:cubicBezTo>
                    <a:cubicBezTo>
                      <a:pt x="269" y="118"/>
                      <a:pt x="269" y="118"/>
                      <a:pt x="269" y="118"/>
                    </a:cubicBezTo>
                    <a:cubicBezTo>
                      <a:pt x="267" y="118"/>
                      <a:pt x="265" y="119"/>
                      <a:pt x="264" y="119"/>
                    </a:cubicBezTo>
                    <a:cubicBezTo>
                      <a:pt x="263" y="120"/>
                      <a:pt x="260" y="120"/>
                      <a:pt x="259" y="120"/>
                    </a:cubicBezTo>
                    <a:moveTo>
                      <a:pt x="227" y="114"/>
                    </a:moveTo>
                    <a:cubicBezTo>
                      <a:pt x="231" y="114"/>
                      <a:pt x="235" y="114"/>
                      <a:pt x="238" y="113"/>
                    </a:cubicBezTo>
                    <a:cubicBezTo>
                      <a:pt x="234" y="114"/>
                      <a:pt x="230" y="116"/>
                      <a:pt x="227" y="118"/>
                    </a:cubicBezTo>
                    <a:cubicBezTo>
                      <a:pt x="227" y="117"/>
                      <a:pt x="227" y="115"/>
                      <a:pt x="227" y="114"/>
                    </a:cubicBezTo>
                    <a:cubicBezTo>
                      <a:pt x="227" y="114"/>
                      <a:pt x="227" y="114"/>
                      <a:pt x="227" y="114"/>
                    </a:cubicBezTo>
                    <a:moveTo>
                      <a:pt x="145" y="136"/>
                    </a:move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5"/>
                      <a:pt x="149" y="134"/>
                      <a:pt x="151" y="134"/>
                    </a:cubicBezTo>
                    <a:cubicBezTo>
                      <a:pt x="155" y="133"/>
                      <a:pt x="159" y="131"/>
                      <a:pt x="163" y="130"/>
                    </a:cubicBezTo>
                    <a:cubicBezTo>
                      <a:pt x="172" y="127"/>
                      <a:pt x="182" y="124"/>
                      <a:pt x="191" y="121"/>
                    </a:cubicBezTo>
                    <a:cubicBezTo>
                      <a:pt x="195" y="120"/>
                      <a:pt x="198" y="120"/>
                      <a:pt x="202" y="118"/>
                    </a:cubicBezTo>
                    <a:cubicBezTo>
                      <a:pt x="203" y="117"/>
                      <a:pt x="204" y="116"/>
                      <a:pt x="206" y="115"/>
                    </a:cubicBezTo>
                    <a:cubicBezTo>
                      <a:pt x="209" y="114"/>
                      <a:pt x="212" y="114"/>
                      <a:pt x="214" y="113"/>
                    </a:cubicBezTo>
                    <a:cubicBezTo>
                      <a:pt x="215" y="114"/>
                      <a:pt x="215" y="115"/>
                      <a:pt x="216" y="116"/>
                    </a:cubicBezTo>
                    <a:cubicBezTo>
                      <a:pt x="210" y="116"/>
                      <a:pt x="206" y="118"/>
                      <a:pt x="201" y="120"/>
                    </a:cubicBezTo>
                    <a:cubicBezTo>
                      <a:pt x="195" y="123"/>
                      <a:pt x="188" y="124"/>
                      <a:pt x="182" y="126"/>
                    </a:cubicBezTo>
                    <a:cubicBezTo>
                      <a:pt x="181" y="126"/>
                      <a:pt x="180" y="126"/>
                      <a:pt x="180" y="126"/>
                    </a:cubicBezTo>
                    <a:cubicBezTo>
                      <a:pt x="171" y="129"/>
                      <a:pt x="162" y="132"/>
                      <a:pt x="153" y="134"/>
                    </a:cubicBezTo>
                    <a:cubicBezTo>
                      <a:pt x="150" y="135"/>
                      <a:pt x="148" y="135"/>
                      <a:pt x="145" y="136"/>
                    </a:cubicBezTo>
                    <a:moveTo>
                      <a:pt x="14" y="125"/>
                    </a:moveTo>
                    <a:cubicBezTo>
                      <a:pt x="14" y="124"/>
                      <a:pt x="14" y="122"/>
                      <a:pt x="14" y="121"/>
                    </a:cubicBezTo>
                    <a:cubicBezTo>
                      <a:pt x="18" y="120"/>
                      <a:pt x="22" y="118"/>
                      <a:pt x="25" y="116"/>
                    </a:cubicBezTo>
                    <a:cubicBezTo>
                      <a:pt x="28" y="115"/>
                      <a:pt x="31" y="114"/>
                      <a:pt x="35" y="113"/>
                    </a:cubicBezTo>
                    <a:cubicBezTo>
                      <a:pt x="36" y="112"/>
                      <a:pt x="38" y="112"/>
                      <a:pt x="39" y="111"/>
                    </a:cubicBezTo>
                    <a:cubicBezTo>
                      <a:pt x="38" y="112"/>
                      <a:pt x="37" y="112"/>
                      <a:pt x="36" y="113"/>
                    </a:cubicBezTo>
                    <a:cubicBezTo>
                      <a:pt x="32" y="115"/>
                      <a:pt x="28" y="117"/>
                      <a:pt x="24" y="119"/>
                    </a:cubicBezTo>
                    <a:cubicBezTo>
                      <a:pt x="21" y="122"/>
                      <a:pt x="17" y="123"/>
                      <a:pt x="14" y="125"/>
                    </a:cubicBezTo>
                    <a:moveTo>
                      <a:pt x="230" y="110"/>
                    </a:moveTo>
                    <a:cubicBezTo>
                      <a:pt x="230" y="110"/>
                      <a:pt x="230" y="110"/>
                      <a:pt x="231" y="110"/>
                    </a:cubicBezTo>
                    <a:cubicBezTo>
                      <a:pt x="232" y="110"/>
                      <a:pt x="233" y="110"/>
                      <a:pt x="233" y="110"/>
                    </a:cubicBezTo>
                    <a:cubicBezTo>
                      <a:pt x="234" y="110"/>
                      <a:pt x="234" y="110"/>
                      <a:pt x="233" y="110"/>
                    </a:cubicBezTo>
                    <a:cubicBezTo>
                      <a:pt x="231" y="111"/>
                      <a:pt x="229" y="111"/>
                      <a:pt x="226" y="112"/>
                    </a:cubicBezTo>
                    <a:cubicBezTo>
                      <a:pt x="226" y="112"/>
                      <a:pt x="226" y="111"/>
                      <a:pt x="226" y="110"/>
                    </a:cubicBezTo>
                    <a:cubicBezTo>
                      <a:pt x="226" y="110"/>
                      <a:pt x="227" y="110"/>
                      <a:pt x="227" y="110"/>
                    </a:cubicBezTo>
                    <a:cubicBezTo>
                      <a:pt x="228" y="110"/>
                      <a:pt x="229" y="110"/>
                      <a:pt x="230" y="110"/>
                    </a:cubicBezTo>
                    <a:cubicBezTo>
                      <a:pt x="230" y="110"/>
                      <a:pt x="230" y="110"/>
                      <a:pt x="230" y="110"/>
                    </a:cubicBezTo>
                    <a:moveTo>
                      <a:pt x="228" y="113"/>
                    </a:moveTo>
                    <a:cubicBezTo>
                      <a:pt x="227" y="113"/>
                      <a:pt x="227" y="113"/>
                      <a:pt x="229" y="112"/>
                    </a:cubicBezTo>
                    <a:cubicBezTo>
                      <a:pt x="232" y="111"/>
                      <a:pt x="234" y="111"/>
                      <a:pt x="237" y="109"/>
                    </a:cubicBezTo>
                    <a:cubicBezTo>
                      <a:pt x="237" y="110"/>
                      <a:pt x="238" y="111"/>
                      <a:pt x="239" y="112"/>
                    </a:cubicBezTo>
                    <a:cubicBezTo>
                      <a:pt x="236" y="113"/>
                      <a:pt x="234" y="113"/>
                      <a:pt x="231" y="113"/>
                    </a:cubicBezTo>
                    <a:cubicBezTo>
                      <a:pt x="231" y="113"/>
                      <a:pt x="229" y="113"/>
                      <a:pt x="228" y="113"/>
                    </a:cubicBezTo>
                    <a:moveTo>
                      <a:pt x="255" y="116"/>
                    </a:moveTo>
                    <a:cubicBezTo>
                      <a:pt x="254" y="115"/>
                      <a:pt x="254" y="113"/>
                      <a:pt x="253" y="112"/>
                    </a:cubicBezTo>
                    <a:cubicBezTo>
                      <a:pt x="254" y="112"/>
                      <a:pt x="256" y="112"/>
                      <a:pt x="257" y="111"/>
                    </a:cubicBezTo>
                    <a:cubicBezTo>
                      <a:pt x="259" y="111"/>
                      <a:pt x="266" y="110"/>
                      <a:pt x="267" y="109"/>
                    </a:cubicBezTo>
                    <a:cubicBezTo>
                      <a:pt x="263" y="112"/>
                      <a:pt x="259" y="113"/>
                      <a:pt x="255" y="116"/>
                    </a:cubicBezTo>
                    <a:moveTo>
                      <a:pt x="257" y="116"/>
                    </a:moveTo>
                    <a:cubicBezTo>
                      <a:pt x="258" y="116"/>
                      <a:pt x="261" y="113"/>
                      <a:pt x="263" y="112"/>
                    </a:cubicBezTo>
                    <a:cubicBezTo>
                      <a:pt x="265" y="111"/>
                      <a:pt x="267" y="110"/>
                      <a:pt x="269" y="109"/>
                    </a:cubicBez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10"/>
                      <a:pt x="270" y="111"/>
                      <a:pt x="270" y="113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5" y="113"/>
                      <a:pt x="261" y="116"/>
                      <a:pt x="257" y="116"/>
                    </a:cubicBezTo>
                    <a:moveTo>
                      <a:pt x="147" y="131"/>
                    </a:move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7" y="131"/>
                      <a:pt x="147" y="131"/>
                      <a:pt x="147" y="131"/>
                    </a:cubicBezTo>
                    <a:cubicBezTo>
                      <a:pt x="149" y="129"/>
                      <a:pt x="152" y="129"/>
                      <a:pt x="154" y="128"/>
                    </a:cubicBezTo>
                    <a:cubicBezTo>
                      <a:pt x="166" y="125"/>
                      <a:pt x="178" y="120"/>
                      <a:pt x="190" y="116"/>
                    </a:cubicBezTo>
                    <a:cubicBezTo>
                      <a:pt x="197" y="114"/>
                      <a:pt x="205" y="112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10"/>
                      <a:pt x="213" y="110"/>
                    </a:cubicBezTo>
                    <a:cubicBezTo>
                      <a:pt x="214" y="111"/>
                      <a:pt x="214" y="111"/>
                      <a:pt x="214" y="112"/>
                    </a:cubicBezTo>
                    <a:cubicBezTo>
                      <a:pt x="211" y="112"/>
                      <a:pt x="209" y="113"/>
                      <a:pt x="206" y="114"/>
                    </a:cubicBezTo>
                    <a:cubicBezTo>
                      <a:pt x="199" y="117"/>
                      <a:pt x="192" y="119"/>
                      <a:pt x="185" y="121"/>
                    </a:cubicBezTo>
                    <a:cubicBezTo>
                      <a:pt x="177" y="123"/>
                      <a:pt x="168" y="124"/>
                      <a:pt x="161" y="127"/>
                    </a:cubicBezTo>
                    <a:cubicBezTo>
                      <a:pt x="157" y="128"/>
                      <a:pt x="154" y="130"/>
                      <a:pt x="151" y="130"/>
                    </a:cubicBezTo>
                    <a:cubicBezTo>
                      <a:pt x="151" y="131"/>
                      <a:pt x="148" y="131"/>
                      <a:pt x="147" y="131"/>
                    </a:cubicBezTo>
                    <a:moveTo>
                      <a:pt x="226" y="109"/>
                    </a:moveTo>
                    <a:cubicBezTo>
                      <a:pt x="229" y="109"/>
                      <a:pt x="233" y="107"/>
                      <a:pt x="235" y="106"/>
                    </a:cubicBezTo>
                    <a:cubicBezTo>
                      <a:pt x="236" y="107"/>
                      <a:pt x="236" y="107"/>
                      <a:pt x="236" y="108"/>
                    </a:cubicBezTo>
                    <a:cubicBezTo>
                      <a:pt x="233" y="109"/>
                      <a:pt x="229" y="109"/>
                      <a:pt x="226" y="109"/>
                    </a:cubicBezTo>
                    <a:moveTo>
                      <a:pt x="226" y="107"/>
                    </a:moveTo>
                    <a:cubicBezTo>
                      <a:pt x="227" y="107"/>
                      <a:pt x="229" y="106"/>
                      <a:pt x="231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106"/>
                      <a:pt x="229" y="107"/>
                      <a:pt x="229" y="107"/>
                    </a:cubicBezTo>
                    <a:cubicBezTo>
                      <a:pt x="228" y="108"/>
                      <a:pt x="227" y="108"/>
                      <a:pt x="226" y="108"/>
                    </a:cubicBezTo>
                    <a:cubicBezTo>
                      <a:pt x="226" y="108"/>
                      <a:pt x="226" y="107"/>
                      <a:pt x="225" y="107"/>
                    </a:cubicBezTo>
                    <a:cubicBezTo>
                      <a:pt x="225" y="107"/>
                      <a:pt x="226" y="107"/>
                      <a:pt x="226" y="107"/>
                    </a:cubicBezTo>
                    <a:moveTo>
                      <a:pt x="15" y="119"/>
                    </a:moveTo>
                    <a:cubicBezTo>
                      <a:pt x="15" y="118"/>
                      <a:pt x="15" y="116"/>
                      <a:pt x="15" y="115"/>
                    </a:cubicBezTo>
                    <a:cubicBezTo>
                      <a:pt x="20" y="114"/>
                      <a:pt x="24" y="112"/>
                      <a:pt x="28" y="110"/>
                    </a:cubicBezTo>
                    <a:cubicBezTo>
                      <a:pt x="31" y="109"/>
                      <a:pt x="34" y="107"/>
                      <a:pt x="38" y="106"/>
                    </a:cubicBezTo>
                    <a:cubicBezTo>
                      <a:pt x="39" y="106"/>
                      <a:pt x="40" y="105"/>
                      <a:pt x="40" y="105"/>
                    </a:cubicBezTo>
                    <a:cubicBezTo>
                      <a:pt x="40" y="105"/>
                      <a:pt x="37" y="107"/>
                      <a:pt x="36" y="108"/>
                    </a:cubicBezTo>
                    <a:cubicBezTo>
                      <a:pt x="29" y="112"/>
                      <a:pt x="21" y="114"/>
                      <a:pt x="15" y="119"/>
                    </a:cubicBezTo>
                    <a:moveTo>
                      <a:pt x="15" y="120"/>
                    </a:moveTo>
                    <a:cubicBezTo>
                      <a:pt x="15" y="120"/>
                      <a:pt x="16" y="119"/>
                      <a:pt x="18" y="118"/>
                    </a:cubicBezTo>
                    <a:cubicBezTo>
                      <a:pt x="26" y="112"/>
                      <a:pt x="35" y="110"/>
                      <a:pt x="42" y="105"/>
                    </a:cubicBezTo>
                    <a:cubicBezTo>
                      <a:pt x="42" y="107"/>
                      <a:pt x="42" y="108"/>
                      <a:pt x="42" y="110"/>
                    </a:cubicBezTo>
                    <a:cubicBezTo>
                      <a:pt x="41" y="112"/>
                      <a:pt x="41" y="113"/>
                      <a:pt x="42" y="114"/>
                    </a:cubicBezTo>
                    <a:cubicBezTo>
                      <a:pt x="38" y="115"/>
                      <a:pt x="34" y="117"/>
                      <a:pt x="30" y="119"/>
                    </a:cubicBezTo>
                    <a:cubicBezTo>
                      <a:pt x="27" y="120"/>
                      <a:pt x="23" y="122"/>
                      <a:pt x="20" y="123"/>
                    </a:cubicBezTo>
                    <a:cubicBezTo>
                      <a:pt x="20" y="123"/>
                      <a:pt x="16" y="125"/>
                      <a:pt x="16" y="125"/>
                    </a:cubicBezTo>
                    <a:cubicBezTo>
                      <a:pt x="16" y="125"/>
                      <a:pt x="16" y="125"/>
                      <a:pt x="17" y="124"/>
                    </a:cubicBezTo>
                    <a:cubicBezTo>
                      <a:pt x="24" y="119"/>
                      <a:pt x="34" y="116"/>
                      <a:pt x="41" y="110"/>
                    </a:cubicBezTo>
                    <a:cubicBezTo>
                      <a:pt x="41" y="110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37" y="111"/>
                      <a:pt x="32" y="112"/>
                      <a:pt x="28" y="114"/>
                    </a:cubicBezTo>
                    <a:cubicBezTo>
                      <a:pt x="26" y="115"/>
                      <a:pt x="23" y="116"/>
                      <a:pt x="21" y="117"/>
                    </a:cubicBezTo>
                    <a:cubicBezTo>
                      <a:pt x="20" y="118"/>
                      <a:pt x="16" y="120"/>
                      <a:pt x="15" y="120"/>
                    </a:cubicBezTo>
                    <a:moveTo>
                      <a:pt x="135" y="114"/>
                    </a:moveTo>
                    <a:cubicBezTo>
                      <a:pt x="134" y="114"/>
                      <a:pt x="133" y="113"/>
                      <a:pt x="132" y="113"/>
                    </a:cubicBezTo>
                    <a:cubicBezTo>
                      <a:pt x="142" y="110"/>
                      <a:pt x="153" y="107"/>
                      <a:pt x="163" y="104"/>
                    </a:cubicBezTo>
                    <a:cubicBezTo>
                      <a:pt x="157" y="106"/>
                      <a:pt x="151" y="108"/>
                      <a:pt x="145" y="110"/>
                    </a:cubicBezTo>
                    <a:cubicBezTo>
                      <a:pt x="142" y="111"/>
                      <a:pt x="138" y="112"/>
                      <a:pt x="135" y="114"/>
                    </a:cubicBezTo>
                    <a:moveTo>
                      <a:pt x="252" y="111"/>
                    </a:moveTo>
                    <a:cubicBezTo>
                      <a:pt x="252" y="110"/>
                      <a:pt x="252" y="109"/>
                      <a:pt x="251" y="109"/>
                    </a:cubicBezTo>
                    <a:cubicBezTo>
                      <a:pt x="251" y="108"/>
                      <a:pt x="251" y="108"/>
                      <a:pt x="251" y="108"/>
                    </a:cubicBezTo>
                    <a:cubicBezTo>
                      <a:pt x="255" y="107"/>
                      <a:pt x="259" y="106"/>
                      <a:pt x="263" y="105"/>
                    </a:cubicBezTo>
                    <a:cubicBezTo>
                      <a:pt x="265" y="104"/>
                      <a:pt x="265" y="104"/>
                      <a:pt x="265" y="104"/>
                    </a:cubicBezTo>
                    <a:cubicBezTo>
                      <a:pt x="266" y="104"/>
                      <a:pt x="262" y="106"/>
                      <a:pt x="261" y="106"/>
                    </a:cubicBezTo>
                    <a:cubicBezTo>
                      <a:pt x="258" y="108"/>
                      <a:pt x="255" y="109"/>
                      <a:pt x="252" y="111"/>
                    </a:cubicBezTo>
                    <a:moveTo>
                      <a:pt x="253" y="111"/>
                    </a:moveTo>
                    <a:cubicBezTo>
                      <a:pt x="255" y="111"/>
                      <a:pt x="258" y="109"/>
                      <a:pt x="259" y="108"/>
                    </a:cubicBezTo>
                    <a:cubicBezTo>
                      <a:pt x="262" y="107"/>
                      <a:pt x="265" y="105"/>
                      <a:pt x="268" y="104"/>
                    </a:cubicBezTo>
                    <a:cubicBezTo>
                      <a:pt x="268" y="105"/>
                      <a:pt x="268" y="107"/>
                      <a:pt x="269" y="108"/>
                    </a:cubicBezTo>
                    <a:cubicBezTo>
                      <a:pt x="269" y="108"/>
                      <a:pt x="269" y="108"/>
                      <a:pt x="269" y="108"/>
                    </a:cubicBezTo>
                    <a:cubicBezTo>
                      <a:pt x="263" y="108"/>
                      <a:pt x="259" y="110"/>
                      <a:pt x="253" y="111"/>
                    </a:cubicBezTo>
                    <a:moveTo>
                      <a:pt x="130" y="112"/>
                    </a:moveTo>
                    <a:cubicBezTo>
                      <a:pt x="129" y="112"/>
                      <a:pt x="128" y="112"/>
                      <a:pt x="126" y="112"/>
                    </a:cubicBezTo>
                    <a:cubicBezTo>
                      <a:pt x="131" y="111"/>
                      <a:pt x="136" y="108"/>
                      <a:pt x="141" y="107"/>
                    </a:cubicBezTo>
                    <a:cubicBezTo>
                      <a:pt x="145" y="106"/>
                      <a:pt x="149" y="104"/>
                      <a:pt x="154" y="103"/>
                    </a:cubicBezTo>
                    <a:cubicBezTo>
                      <a:pt x="150" y="104"/>
                      <a:pt x="146" y="106"/>
                      <a:pt x="143" y="107"/>
                    </a:cubicBezTo>
                    <a:cubicBezTo>
                      <a:pt x="139" y="109"/>
                      <a:pt x="134" y="110"/>
                      <a:pt x="130" y="112"/>
                    </a:cubicBezTo>
                    <a:moveTo>
                      <a:pt x="147" y="125"/>
                    </a:moveTo>
                    <a:cubicBezTo>
                      <a:pt x="146" y="124"/>
                      <a:pt x="146" y="123"/>
                      <a:pt x="145" y="122"/>
                    </a:cubicBezTo>
                    <a:cubicBezTo>
                      <a:pt x="155" y="117"/>
                      <a:pt x="167" y="115"/>
                      <a:pt x="178" y="113"/>
                    </a:cubicBezTo>
                    <a:cubicBezTo>
                      <a:pt x="188" y="110"/>
                      <a:pt x="201" y="108"/>
                      <a:pt x="209" y="103"/>
                    </a:cubicBezTo>
                    <a:cubicBezTo>
                      <a:pt x="199" y="110"/>
                      <a:pt x="186" y="112"/>
                      <a:pt x="174" y="116"/>
                    </a:cubicBezTo>
                    <a:cubicBezTo>
                      <a:pt x="168" y="119"/>
                      <a:pt x="162" y="121"/>
                      <a:pt x="156" y="122"/>
                    </a:cubicBezTo>
                    <a:cubicBezTo>
                      <a:pt x="153" y="123"/>
                      <a:pt x="150" y="123"/>
                      <a:pt x="147" y="125"/>
                    </a:cubicBezTo>
                    <a:moveTo>
                      <a:pt x="16" y="114"/>
                    </a:moveTo>
                    <a:cubicBezTo>
                      <a:pt x="16" y="112"/>
                      <a:pt x="16" y="111"/>
                      <a:pt x="17" y="109"/>
                    </a:cubicBezTo>
                    <a:cubicBezTo>
                      <a:pt x="20" y="108"/>
                      <a:pt x="22" y="107"/>
                      <a:pt x="25" y="106"/>
                    </a:cubicBezTo>
                    <a:cubicBezTo>
                      <a:pt x="27" y="105"/>
                      <a:pt x="30" y="104"/>
                      <a:pt x="32" y="103"/>
                    </a:cubicBezTo>
                    <a:cubicBezTo>
                      <a:pt x="33" y="103"/>
                      <a:pt x="35" y="102"/>
                      <a:pt x="36" y="102"/>
                    </a:cubicBezTo>
                    <a:cubicBezTo>
                      <a:pt x="36" y="102"/>
                      <a:pt x="36" y="102"/>
                      <a:pt x="35" y="103"/>
                    </a:cubicBezTo>
                    <a:cubicBezTo>
                      <a:pt x="29" y="107"/>
                      <a:pt x="21" y="109"/>
                      <a:pt x="16" y="114"/>
                    </a:cubicBezTo>
                    <a:moveTo>
                      <a:pt x="225" y="105"/>
                    </a:moveTo>
                    <a:cubicBezTo>
                      <a:pt x="225" y="104"/>
                      <a:pt x="225" y="104"/>
                      <a:pt x="224" y="103"/>
                    </a:cubicBezTo>
                    <a:cubicBezTo>
                      <a:pt x="226" y="103"/>
                      <a:pt x="231" y="102"/>
                      <a:pt x="232" y="102"/>
                    </a:cubicBez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29" y="103"/>
                      <a:pt x="227" y="104"/>
                      <a:pt x="225" y="105"/>
                    </a:cubicBezTo>
                    <a:moveTo>
                      <a:pt x="226" y="106"/>
                    </a:moveTo>
                    <a:cubicBezTo>
                      <a:pt x="224" y="106"/>
                      <a:pt x="229" y="104"/>
                      <a:pt x="230" y="104"/>
                    </a:cubicBezTo>
                    <a:cubicBezTo>
                      <a:pt x="232" y="103"/>
                      <a:pt x="234" y="103"/>
                      <a:pt x="236" y="102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35" y="102"/>
                      <a:pt x="235" y="103"/>
                      <a:pt x="235" y="104"/>
                    </a:cubicBezTo>
                    <a:cubicBezTo>
                      <a:pt x="235" y="104"/>
                      <a:pt x="235" y="105"/>
                      <a:pt x="235" y="105"/>
                    </a:cubicBezTo>
                    <a:cubicBezTo>
                      <a:pt x="235" y="105"/>
                      <a:pt x="234" y="105"/>
                      <a:pt x="233" y="105"/>
                    </a:cubicBezTo>
                    <a:cubicBezTo>
                      <a:pt x="232" y="105"/>
                      <a:pt x="230" y="105"/>
                      <a:pt x="228" y="106"/>
                    </a:cubicBezTo>
                    <a:cubicBezTo>
                      <a:pt x="227" y="106"/>
                      <a:pt x="226" y="106"/>
                      <a:pt x="226" y="106"/>
                    </a:cubicBezTo>
                    <a:moveTo>
                      <a:pt x="17" y="114"/>
                    </a:moveTo>
                    <a:cubicBezTo>
                      <a:pt x="16" y="114"/>
                      <a:pt x="17" y="114"/>
                      <a:pt x="19" y="112"/>
                    </a:cubicBezTo>
                    <a:cubicBezTo>
                      <a:pt x="26" y="108"/>
                      <a:pt x="33" y="106"/>
                      <a:pt x="39" y="101"/>
                    </a:cubicBezTo>
                    <a:cubicBezTo>
                      <a:pt x="40" y="102"/>
                      <a:pt x="41" y="103"/>
                      <a:pt x="41" y="104"/>
                    </a:cubicBezTo>
                    <a:cubicBezTo>
                      <a:pt x="37" y="105"/>
                      <a:pt x="33" y="107"/>
                      <a:pt x="29" y="109"/>
                    </a:cubicBezTo>
                    <a:cubicBezTo>
                      <a:pt x="26" y="110"/>
                      <a:pt x="24" y="111"/>
                      <a:pt x="21" y="112"/>
                    </a:cubicBezTo>
                    <a:cubicBezTo>
                      <a:pt x="20" y="113"/>
                      <a:pt x="17" y="114"/>
                      <a:pt x="17" y="114"/>
                    </a:cubicBezTo>
                    <a:moveTo>
                      <a:pt x="250" y="106"/>
                    </a:moveTo>
                    <a:cubicBezTo>
                      <a:pt x="249" y="105"/>
                      <a:pt x="248" y="104"/>
                      <a:pt x="248" y="103"/>
                    </a:cubicBezTo>
                    <a:cubicBezTo>
                      <a:pt x="252" y="102"/>
                      <a:pt x="257" y="100"/>
                      <a:pt x="261" y="99"/>
                    </a:cubicBezTo>
                    <a:cubicBezTo>
                      <a:pt x="262" y="99"/>
                      <a:pt x="262" y="99"/>
                      <a:pt x="262" y="99"/>
                    </a:cubicBezTo>
                    <a:cubicBezTo>
                      <a:pt x="264" y="99"/>
                      <a:pt x="258" y="102"/>
                      <a:pt x="258" y="102"/>
                    </a:cubicBezTo>
                    <a:cubicBezTo>
                      <a:pt x="255" y="104"/>
                      <a:pt x="252" y="105"/>
                      <a:pt x="250" y="106"/>
                    </a:cubicBezTo>
                    <a:moveTo>
                      <a:pt x="17" y="108"/>
                    </a:moveTo>
                    <a:cubicBezTo>
                      <a:pt x="17" y="108"/>
                      <a:pt x="20" y="106"/>
                      <a:pt x="21" y="106"/>
                    </a:cubicBezTo>
                    <a:cubicBezTo>
                      <a:pt x="22" y="105"/>
                      <a:pt x="24" y="104"/>
                      <a:pt x="26" y="103"/>
                    </a:cubicBezTo>
                    <a:cubicBezTo>
                      <a:pt x="29" y="102"/>
                      <a:pt x="31" y="100"/>
                      <a:pt x="34" y="98"/>
                    </a:cubicBezTo>
                    <a:cubicBezTo>
                      <a:pt x="35" y="99"/>
                      <a:pt x="36" y="100"/>
                      <a:pt x="37" y="100"/>
                    </a:cubicBezTo>
                    <a:cubicBezTo>
                      <a:pt x="37" y="100"/>
                      <a:pt x="37" y="100"/>
                      <a:pt x="38" y="101"/>
                    </a:cubicBezTo>
                    <a:cubicBezTo>
                      <a:pt x="31" y="102"/>
                      <a:pt x="26" y="105"/>
                      <a:pt x="19" y="107"/>
                    </a:cubicBezTo>
                    <a:cubicBezTo>
                      <a:pt x="18" y="108"/>
                      <a:pt x="18" y="108"/>
                      <a:pt x="17" y="108"/>
                    </a:cubicBezTo>
                    <a:moveTo>
                      <a:pt x="17" y="107"/>
                    </a:moveTo>
                    <a:cubicBezTo>
                      <a:pt x="18" y="106"/>
                      <a:pt x="18" y="105"/>
                      <a:pt x="18" y="104"/>
                    </a:cubicBezTo>
                    <a:cubicBezTo>
                      <a:pt x="20" y="103"/>
                      <a:pt x="22" y="102"/>
                      <a:pt x="24" y="101"/>
                    </a:cubicBezTo>
                    <a:cubicBezTo>
                      <a:pt x="27" y="100"/>
                      <a:pt x="29" y="99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3" y="98"/>
                      <a:pt x="32" y="99"/>
                    </a:cubicBezTo>
                    <a:cubicBezTo>
                      <a:pt x="27" y="102"/>
                      <a:pt x="22" y="104"/>
                      <a:pt x="17" y="107"/>
                    </a:cubicBezTo>
                    <a:moveTo>
                      <a:pt x="145" y="121"/>
                    </a:moveTo>
                    <a:cubicBezTo>
                      <a:pt x="144" y="120"/>
                      <a:pt x="144" y="119"/>
                      <a:pt x="143" y="118"/>
                    </a:cubicBezTo>
                    <a:cubicBezTo>
                      <a:pt x="163" y="113"/>
                      <a:pt x="184" y="106"/>
                      <a:pt x="204" y="100"/>
                    </a:cubicBezTo>
                    <a:cubicBezTo>
                      <a:pt x="207" y="99"/>
                      <a:pt x="211" y="98"/>
                      <a:pt x="214" y="97"/>
                    </a:cubicBezTo>
                    <a:cubicBezTo>
                      <a:pt x="211" y="100"/>
                      <a:pt x="212" y="104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07" y="109"/>
                      <a:pt x="201" y="111"/>
                      <a:pt x="195" y="113"/>
                    </a:cubicBezTo>
                    <a:cubicBezTo>
                      <a:pt x="191" y="115"/>
                      <a:pt x="187" y="116"/>
                      <a:pt x="183" y="117"/>
                    </a:cubicBezTo>
                    <a:cubicBezTo>
                      <a:pt x="172" y="120"/>
                      <a:pt x="159" y="124"/>
                      <a:pt x="147" y="125"/>
                    </a:cubicBezTo>
                    <a:cubicBezTo>
                      <a:pt x="158" y="125"/>
                      <a:pt x="169" y="119"/>
                      <a:pt x="179" y="116"/>
                    </a:cubicBezTo>
                    <a:cubicBezTo>
                      <a:pt x="190" y="112"/>
                      <a:pt x="202" y="109"/>
                      <a:pt x="212" y="103"/>
                    </a:cubicBezTo>
                    <a:cubicBezTo>
                      <a:pt x="212" y="102"/>
                      <a:pt x="212" y="102"/>
                      <a:pt x="211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00" y="106"/>
                      <a:pt x="187" y="110"/>
                      <a:pt x="175" y="112"/>
                    </a:cubicBezTo>
                    <a:cubicBezTo>
                      <a:pt x="165" y="115"/>
                      <a:pt x="154" y="117"/>
                      <a:pt x="145" y="121"/>
                    </a:cubicBezTo>
                    <a:moveTo>
                      <a:pt x="247" y="102"/>
                    </a:moveTo>
                    <a:cubicBezTo>
                      <a:pt x="246" y="101"/>
                      <a:pt x="245" y="100"/>
                      <a:pt x="245" y="100"/>
                    </a:cubicBezTo>
                    <a:cubicBezTo>
                      <a:pt x="250" y="99"/>
                      <a:pt x="254" y="98"/>
                      <a:pt x="259" y="97"/>
                    </a:cubicBezTo>
                    <a:cubicBezTo>
                      <a:pt x="260" y="96"/>
                      <a:pt x="261" y="96"/>
                      <a:pt x="261" y="96"/>
                    </a:cubicBezTo>
                    <a:cubicBezTo>
                      <a:pt x="262" y="96"/>
                      <a:pt x="255" y="99"/>
                      <a:pt x="254" y="99"/>
                    </a:cubicBezTo>
                    <a:cubicBezTo>
                      <a:pt x="252" y="100"/>
                      <a:pt x="249" y="101"/>
                      <a:pt x="247" y="102"/>
                    </a:cubicBezTo>
                    <a:moveTo>
                      <a:pt x="19" y="103"/>
                    </a:moveTo>
                    <a:cubicBezTo>
                      <a:pt x="19" y="103"/>
                      <a:pt x="19" y="103"/>
                      <a:pt x="20" y="102"/>
                    </a:cubicBezTo>
                    <a:cubicBezTo>
                      <a:pt x="24" y="99"/>
                      <a:pt x="29" y="98"/>
                      <a:pt x="33" y="94"/>
                    </a:cubicBezTo>
                    <a:cubicBezTo>
                      <a:pt x="33" y="95"/>
                      <a:pt x="33" y="96"/>
                      <a:pt x="33" y="97"/>
                    </a:cubicBezTo>
                    <a:cubicBezTo>
                      <a:pt x="31" y="98"/>
                      <a:pt x="29" y="98"/>
                      <a:pt x="28" y="99"/>
                    </a:cubicBezTo>
                    <a:cubicBezTo>
                      <a:pt x="26" y="99"/>
                      <a:pt x="25" y="100"/>
                      <a:pt x="24" y="101"/>
                    </a:cubicBezTo>
                    <a:cubicBezTo>
                      <a:pt x="24" y="101"/>
                      <a:pt x="24" y="100"/>
                      <a:pt x="24" y="100"/>
                    </a:cubicBezTo>
                    <a:cubicBezTo>
                      <a:pt x="24" y="100"/>
                      <a:pt x="23" y="101"/>
                      <a:pt x="22" y="102"/>
                    </a:cubicBezTo>
                    <a:cubicBezTo>
                      <a:pt x="21" y="102"/>
                      <a:pt x="19" y="103"/>
                      <a:pt x="19" y="103"/>
                    </a:cubicBezTo>
                    <a:moveTo>
                      <a:pt x="19" y="102"/>
                    </a:moveTo>
                    <a:cubicBezTo>
                      <a:pt x="19" y="100"/>
                      <a:pt x="20" y="99"/>
                      <a:pt x="20" y="98"/>
                    </a:cubicBezTo>
                    <a:cubicBezTo>
                      <a:pt x="22" y="97"/>
                      <a:pt x="24" y="97"/>
                      <a:pt x="25" y="96"/>
                    </a:cubicBezTo>
                    <a:cubicBezTo>
                      <a:pt x="26" y="96"/>
                      <a:pt x="30" y="94"/>
                      <a:pt x="31" y="94"/>
                    </a:cubicBezTo>
                    <a:cubicBezTo>
                      <a:pt x="31" y="94"/>
                      <a:pt x="31" y="95"/>
                      <a:pt x="29" y="96"/>
                    </a:cubicBezTo>
                    <a:cubicBezTo>
                      <a:pt x="26" y="98"/>
                      <a:pt x="22" y="99"/>
                      <a:pt x="19" y="102"/>
                    </a:cubicBezTo>
                    <a:moveTo>
                      <a:pt x="224" y="102"/>
                    </a:moveTo>
                    <a:cubicBezTo>
                      <a:pt x="224" y="102"/>
                      <a:pt x="224" y="102"/>
                      <a:pt x="224" y="102"/>
                    </a:cubicBezTo>
                    <a:cubicBezTo>
                      <a:pt x="223" y="101"/>
                      <a:pt x="223" y="101"/>
                      <a:pt x="223" y="100"/>
                    </a:cubicBezTo>
                    <a:cubicBezTo>
                      <a:pt x="233" y="100"/>
                      <a:pt x="242" y="96"/>
                      <a:pt x="252" y="95"/>
                    </a:cubicBezTo>
                    <a:cubicBezTo>
                      <a:pt x="253" y="95"/>
                      <a:pt x="255" y="95"/>
                      <a:pt x="257" y="94"/>
                    </a:cubicBezTo>
                    <a:cubicBezTo>
                      <a:pt x="258" y="94"/>
                      <a:pt x="261" y="93"/>
                      <a:pt x="261" y="93"/>
                    </a:cubicBezTo>
                    <a:cubicBezTo>
                      <a:pt x="261" y="93"/>
                      <a:pt x="261" y="93"/>
                      <a:pt x="259" y="94"/>
                    </a:cubicBezTo>
                    <a:cubicBezTo>
                      <a:pt x="254" y="96"/>
                      <a:pt x="249" y="97"/>
                      <a:pt x="243" y="99"/>
                    </a:cubicBezTo>
                    <a:cubicBezTo>
                      <a:pt x="243" y="99"/>
                      <a:pt x="242" y="98"/>
                      <a:pt x="242" y="98"/>
                    </a:cubicBezTo>
                    <a:cubicBezTo>
                      <a:pt x="241" y="98"/>
                      <a:pt x="240" y="98"/>
                      <a:pt x="240" y="98"/>
                    </a:cubicBezTo>
                    <a:cubicBezTo>
                      <a:pt x="238" y="98"/>
                      <a:pt x="236" y="99"/>
                      <a:pt x="236" y="101"/>
                    </a:cubicBez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32" y="101"/>
                      <a:pt x="228" y="102"/>
                      <a:pt x="224" y="102"/>
                    </a:cubicBezTo>
                    <a:cubicBezTo>
                      <a:pt x="224" y="102"/>
                      <a:pt x="224" y="102"/>
                      <a:pt x="224" y="102"/>
                    </a:cubicBezTo>
                    <a:moveTo>
                      <a:pt x="245" y="99"/>
                    </a:moveTo>
                    <a:cubicBezTo>
                      <a:pt x="251" y="97"/>
                      <a:pt x="257" y="96"/>
                      <a:pt x="263" y="93"/>
                    </a:cubicBezTo>
                    <a:cubicBezTo>
                      <a:pt x="264" y="93"/>
                      <a:pt x="264" y="93"/>
                      <a:pt x="264" y="93"/>
                    </a:cubicBezTo>
                    <a:cubicBezTo>
                      <a:pt x="265" y="96"/>
                      <a:pt x="266" y="99"/>
                      <a:pt x="267" y="103"/>
                    </a:cubicBezTo>
                    <a:cubicBezTo>
                      <a:pt x="264" y="104"/>
                      <a:pt x="262" y="104"/>
                      <a:pt x="259" y="105"/>
                    </a:cubicBezTo>
                    <a:cubicBezTo>
                      <a:pt x="257" y="106"/>
                      <a:pt x="252" y="106"/>
                      <a:pt x="251" y="107"/>
                    </a:cubicBezTo>
                    <a:cubicBezTo>
                      <a:pt x="256" y="104"/>
                      <a:pt x="261" y="102"/>
                      <a:pt x="265" y="99"/>
                    </a:cubicBezTo>
                    <a:cubicBezTo>
                      <a:pt x="266" y="99"/>
                      <a:pt x="265" y="98"/>
                      <a:pt x="265" y="98"/>
                    </a:cubicBezTo>
                    <a:cubicBezTo>
                      <a:pt x="265" y="98"/>
                      <a:pt x="265" y="98"/>
                      <a:pt x="265" y="98"/>
                    </a:cubicBezTo>
                    <a:cubicBezTo>
                      <a:pt x="260" y="98"/>
                      <a:pt x="255" y="100"/>
                      <a:pt x="250" y="102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48" y="102"/>
                      <a:pt x="255" y="100"/>
                      <a:pt x="256" y="99"/>
                    </a:cubicBezTo>
                    <a:cubicBezTo>
                      <a:pt x="259" y="98"/>
                      <a:pt x="261" y="97"/>
                      <a:pt x="264" y="96"/>
                    </a:cubicBezTo>
                    <a:cubicBezTo>
                      <a:pt x="264" y="96"/>
                      <a:pt x="264" y="95"/>
                      <a:pt x="263" y="95"/>
                    </a:cubicBezTo>
                    <a:cubicBezTo>
                      <a:pt x="263" y="95"/>
                      <a:pt x="263" y="95"/>
                      <a:pt x="263" y="95"/>
                    </a:cubicBezTo>
                    <a:cubicBezTo>
                      <a:pt x="257" y="96"/>
                      <a:pt x="251" y="97"/>
                      <a:pt x="245" y="99"/>
                    </a:cubicBezTo>
                    <a:moveTo>
                      <a:pt x="22" y="95"/>
                    </a:moveTo>
                    <a:cubicBezTo>
                      <a:pt x="22" y="94"/>
                      <a:pt x="22" y="93"/>
                      <a:pt x="22" y="93"/>
                    </a:cubicBezTo>
                    <a:cubicBezTo>
                      <a:pt x="24" y="93"/>
                      <a:pt x="25" y="92"/>
                      <a:pt x="26" y="91"/>
                    </a:cubicBezTo>
                    <a:cubicBezTo>
                      <a:pt x="27" y="91"/>
                      <a:pt x="30" y="89"/>
                      <a:pt x="30" y="89"/>
                    </a:cubicBezTo>
                    <a:cubicBezTo>
                      <a:pt x="30" y="89"/>
                      <a:pt x="30" y="89"/>
                      <a:pt x="29" y="90"/>
                    </a:cubicBezTo>
                    <a:cubicBezTo>
                      <a:pt x="26" y="92"/>
                      <a:pt x="24" y="93"/>
                      <a:pt x="22" y="95"/>
                    </a:cubicBezTo>
                    <a:moveTo>
                      <a:pt x="222" y="99"/>
                    </a:moveTo>
                    <a:cubicBezTo>
                      <a:pt x="222" y="99"/>
                      <a:pt x="221" y="98"/>
                      <a:pt x="221" y="98"/>
                    </a:cubicBezTo>
                    <a:cubicBezTo>
                      <a:pt x="226" y="96"/>
                      <a:pt x="232" y="95"/>
                      <a:pt x="238" y="94"/>
                    </a:cubicBezTo>
                    <a:cubicBezTo>
                      <a:pt x="245" y="93"/>
                      <a:pt x="251" y="90"/>
                      <a:pt x="257" y="89"/>
                    </a:cubicBezTo>
                    <a:cubicBezTo>
                      <a:pt x="258" y="88"/>
                      <a:pt x="259" y="88"/>
                      <a:pt x="259" y="88"/>
                    </a:cubicBezTo>
                    <a:cubicBezTo>
                      <a:pt x="259" y="88"/>
                      <a:pt x="258" y="88"/>
                      <a:pt x="257" y="89"/>
                    </a:cubicBezTo>
                    <a:cubicBezTo>
                      <a:pt x="255" y="90"/>
                      <a:pt x="253" y="91"/>
                      <a:pt x="251" y="91"/>
                    </a:cubicBezTo>
                    <a:cubicBezTo>
                      <a:pt x="248" y="93"/>
                      <a:pt x="245" y="94"/>
                      <a:pt x="241" y="95"/>
                    </a:cubicBezTo>
                    <a:cubicBezTo>
                      <a:pt x="235" y="96"/>
                      <a:pt x="229" y="98"/>
                      <a:pt x="222" y="99"/>
                    </a:cubicBezTo>
                    <a:moveTo>
                      <a:pt x="183" y="98"/>
                    </a:moveTo>
                    <a:cubicBezTo>
                      <a:pt x="188" y="96"/>
                      <a:pt x="193" y="95"/>
                      <a:pt x="197" y="93"/>
                    </a:cubicBezTo>
                    <a:cubicBezTo>
                      <a:pt x="200" y="92"/>
                      <a:pt x="203" y="91"/>
                      <a:pt x="206" y="90"/>
                    </a:cubicBezTo>
                    <a:cubicBezTo>
                      <a:pt x="208" y="89"/>
                      <a:pt x="210" y="88"/>
                      <a:pt x="212" y="88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4" y="88"/>
                      <a:pt x="214" y="88"/>
                      <a:pt x="214" y="88"/>
                    </a:cubicBezTo>
                    <a:cubicBezTo>
                      <a:pt x="204" y="92"/>
                      <a:pt x="193" y="95"/>
                      <a:pt x="183" y="98"/>
                    </a:cubicBezTo>
                    <a:moveTo>
                      <a:pt x="122" y="111"/>
                    </a:moveTo>
                    <a:cubicBezTo>
                      <a:pt x="120" y="110"/>
                      <a:pt x="119" y="110"/>
                      <a:pt x="117" y="109"/>
                    </a:cubicBezTo>
                    <a:cubicBezTo>
                      <a:pt x="120" y="108"/>
                      <a:pt x="123" y="107"/>
                      <a:pt x="126" y="106"/>
                    </a:cubicBezTo>
                    <a:cubicBezTo>
                      <a:pt x="129" y="105"/>
                      <a:pt x="132" y="104"/>
                      <a:pt x="135" y="103"/>
                    </a:cubicBezTo>
                    <a:cubicBezTo>
                      <a:pt x="146" y="100"/>
                      <a:pt x="157" y="96"/>
                      <a:pt x="168" y="93"/>
                    </a:cubicBezTo>
                    <a:cubicBezTo>
                      <a:pt x="175" y="91"/>
                      <a:pt x="182" y="88"/>
                      <a:pt x="189" y="86"/>
                    </a:cubicBezTo>
                    <a:cubicBezTo>
                      <a:pt x="188" y="87"/>
                      <a:pt x="187" y="87"/>
                      <a:pt x="186" y="87"/>
                    </a:cubicBezTo>
                    <a:cubicBezTo>
                      <a:pt x="178" y="90"/>
                      <a:pt x="170" y="94"/>
                      <a:pt x="163" y="96"/>
                    </a:cubicBezTo>
                    <a:cubicBezTo>
                      <a:pt x="155" y="99"/>
                      <a:pt x="147" y="101"/>
                      <a:pt x="139" y="104"/>
                    </a:cubicBezTo>
                    <a:cubicBezTo>
                      <a:pt x="134" y="107"/>
                      <a:pt x="128" y="108"/>
                      <a:pt x="122" y="111"/>
                    </a:cubicBezTo>
                    <a:moveTo>
                      <a:pt x="179" y="95"/>
                    </a:moveTo>
                    <a:cubicBezTo>
                      <a:pt x="184" y="93"/>
                      <a:pt x="189" y="92"/>
                      <a:pt x="194" y="90"/>
                    </a:cubicBezTo>
                    <a:cubicBezTo>
                      <a:pt x="198" y="88"/>
                      <a:pt x="202" y="87"/>
                      <a:pt x="206" y="86"/>
                    </a:cubicBezTo>
                    <a:cubicBezTo>
                      <a:pt x="202" y="87"/>
                      <a:pt x="198" y="89"/>
                      <a:pt x="194" y="90"/>
                    </a:cubicBezTo>
                    <a:cubicBezTo>
                      <a:pt x="189" y="92"/>
                      <a:pt x="184" y="94"/>
                      <a:pt x="179" y="95"/>
                    </a:cubicBezTo>
                    <a:moveTo>
                      <a:pt x="132" y="112"/>
                    </a:moveTo>
                    <a:cubicBezTo>
                      <a:pt x="136" y="110"/>
                      <a:pt x="141" y="109"/>
                      <a:pt x="145" y="107"/>
                    </a:cubicBezTo>
                    <a:cubicBezTo>
                      <a:pt x="152" y="105"/>
                      <a:pt x="158" y="102"/>
                      <a:pt x="165" y="100"/>
                    </a:cubicBezTo>
                    <a:cubicBezTo>
                      <a:pt x="180" y="96"/>
                      <a:pt x="194" y="91"/>
                      <a:pt x="209" y="86"/>
                    </a:cubicBezTo>
                    <a:cubicBezTo>
                      <a:pt x="209" y="86"/>
                      <a:pt x="209" y="86"/>
                      <a:pt x="209" y="86"/>
                    </a:cubicBezTo>
                    <a:cubicBezTo>
                      <a:pt x="210" y="86"/>
                      <a:pt x="211" y="87"/>
                      <a:pt x="212" y="87"/>
                    </a:cubicBezTo>
                    <a:cubicBezTo>
                      <a:pt x="207" y="88"/>
                      <a:pt x="202" y="90"/>
                      <a:pt x="197" y="92"/>
                    </a:cubicBezTo>
                    <a:cubicBezTo>
                      <a:pt x="188" y="96"/>
                      <a:pt x="179" y="98"/>
                      <a:pt x="171" y="101"/>
                    </a:cubicBezTo>
                    <a:cubicBezTo>
                      <a:pt x="162" y="104"/>
                      <a:pt x="152" y="107"/>
                      <a:pt x="143" y="109"/>
                    </a:cubicBezTo>
                    <a:cubicBezTo>
                      <a:pt x="140" y="110"/>
                      <a:pt x="135" y="111"/>
                      <a:pt x="132" y="112"/>
                    </a:cubicBezTo>
                    <a:moveTo>
                      <a:pt x="206" y="86"/>
                    </a:moveTo>
                    <a:cubicBezTo>
                      <a:pt x="206" y="86"/>
                      <a:pt x="206" y="86"/>
                      <a:pt x="206" y="86"/>
                    </a:cubicBezTo>
                    <a:cubicBezTo>
                      <a:pt x="206" y="86"/>
                      <a:pt x="206" y="86"/>
                      <a:pt x="206" y="86"/>
                    </a:cubicBezTo>
                    <a:moveTo>
                      <a:pt x="144" y="117"/>
                    </a:moveTo>
                    <a:cubicBezTo>
                      <a:pt x="149" y="113"/>
                      <a:pt x="156" y="113"/>
                      <a:pt x="162" y="111"/>
                    </a:cubicBezTo>
                    <a:cubicBezTo>
                      <a:pt x="173" y="109"/>
                      <a:pt x="183" y="105"/>
                      <a:pt x="193" y="102"/>
                    </a:cubicBezTo>
                    <a:cubicBezTo>
                      <a:pt x="213" y="95"/>
                      <a:pt x="234" y="86"/>
                      <a:pt x="255" y="84"/>
                    </a:cubicBezTo>
                    <a:cubicBezTo>
                      <a:pt x="256" y="84"/>
                      <a:pt x="256" y="84"/>
                      <a:pt x="256" y="84"/>
                    </a:cubicBezTo>
                    <a:cubicBezTo>
                      <a:pt x="260" y="84"/>
                      <a:pt x="250" y="87"/>
                      <a:pt x="249" y="87"/>
                    </a:cubicBezTo>
                    <a:cubicBezTo>
                      <a:pt x="244" y="88"/>
                      <a:pt x="239" y="90"/>
                      <a:pt x="235" y="91"/>
                    </a:cubicBezTo>
                    <a:cubicBezTo>
                      <a:pt x="224" y="94"/>
                      <a:pt x="214" y="96"/>
                      <a:pt x="204" y="99"/>
                    </a:cubicBezTo>
                    <a:cubicBezTo>
                      <a:pt x="184" y="105"/>
                      <a:pt x="164" y="112"/>
                      <a:pt x="144" y="117"/>
                    </a:cubicBezTo>
                    <a:moveTo>
                      <a:pt x="23" y="92"/>
                    </a:moveTo>
                    <a:cubicBezTo>
                      <a:pt x="23" y="91"/>
                      <a:pt x="23" y="91"/>
                      <a:pt x="23" y="90"/>
                    </a:cubicBezTo>
                    <a:cubicBezTo>
                      <a:pt x="25" y="89"/>
                      <a:pt x="26" y="89"/>
                      <a:pt x="27" y="88"/>
                    </a:cubicBezTo>
                    <a:cubicBezTo>
                      <a:pt x="30" y="86"/>
                      <a:pt x="33" y="85"/>
                      <a:pt x="35" y="84"/>
                    </a:cubicBezTo>
                    <a:cubicBezTo>
                      <a:pt x="35" y="85"/>
                      <a:pt x="34" y="87"/>
                      <a:pt x="33" y="89"/>
                    </a:cubicBezTo>
                    <a:cubicBezTo>
                      <a:pt x="33" y="90"/>
                      <a:pt x="32" y="91"/>
                      <a:pt x="32" y="93"/>
                    </a:cubicBezTo>
                    <a:cubicBezTo>
                      <a:pt x="28" y="94"/>
                      <a:pt x="25" y="95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5" y="95"/>
                      <a:pt x="29" y="91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2" y="88"/>
                    </a:cubicBezTo>
                    <a:cubicBezTo>
                      <a:pt x="31" y="88"/>
                      <a:pt x="29" y="89"/>
                      <a:pt x="27" y="90"/>
                    </a:cubicBezTo>
                    <a:cubicBezTo>
                      <a:pt x="26" y="91"/>
                      <a:pt x="24" y="91"/>
                      <a:pt x="23" y="92"/>
                    </a:cubicBezTo>
                    <a:moveTo>
                      <a:pt x="128" y="110"/>
                    </a:moveTo>
                    <a:cubicBezTo>
                      <a:pt x="130" y="109"/>
                      <a:pt x="132" y="109"/>
                      <a:pt x="134" y="108"/>
                    </a:cubicBezTo>
                    <a:cubicBezTo>
                      <a:pt x="151" y="102"/>
                      <a:pt x="169" y="95"/>
                      <a:pt x="186" y="88"/>
                    </a:cubicBezTo>
                    <a:cubicBezTo>
                      <a:pt x="190" y="87"/>
                      <a:pt x="193" y="86"/>
                      <a:pt x="197" y="84"/>
                    </a:cubicBezTo>
                    <a:cubicBezTo>
                      <a:pt x="197" y="84"/>
                      <a:pt x="197" y="84"/>
                      <a:pt x="198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1" y="84"/>
                      <a:pt x="202" y="83"/>
                      <a:pt x="203" y="83"/>
                    </a:cubicBezTo>
                    <a:cubicBezTo>
                      <a:pt x="205" y="84"/>
                      <a:pt x="206" y="84"/>
                      <a:pt x="207" y="85"/>
                    </a:cubicBezTo>
                    <a:cubicBezTo>
                      <a:pt x="200" y="86"/>
                      <a:pt x="194" y="89"/>
                      <a:pt x="188" y="91"/>
                    </a:cubicBezTo>
                    <a:cubicBezTo>
                      <a:pt x="181" y="94"/>
                      <a:pt x="173" y="96"/>
                      <a:pt x="165" y="99"/>
                    </a:cubicBezTo>
                    <a:cubicBezTo>
                      <a:pt x="164" y="99"/>
                      <a:pt x="164" y="99"/>
                      <a:pt x="163" y="99"/>
                    </a:cubicBezTo>
                    <a:cubicBezTo>
                      <a:pt x="155" y="102"/>
                      <a:pt x="147" y="104"/>
                      <a:pt x="138" y="107"/>
                    </a:cubicBezTo>
                    <a:cubicBezTo>
                      <a:pt x="134" y="108"/>
                      <a:pt x="130" y="109"/>
                      <a:pt x="125" y="111"/>
                    </a:cubicBezTo>
                    <a:cubicBezTo>
                      <a:pt x="125" y="111"/>
                      <a:pt x="125" y="111"/>
                      <a:pt x="125" y="111"/>
                    </a:cubicBezTo>
                    <a:cubicBezTo>
                      <a:pt x="125" y="111"/>
                      <a:pt x="126" y="111"/>
                      <a:pt x="126" y="110"/>
                    </a:cubicBezTo>
                    <a:cubicBezTo>
                      <a:pt x="127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moveTo>
                      <a:pt x="24" y="89"/>
                    </a:moveTo>
                    <a:cubicBezTo>
                      <a:pt x="24" y="88"/>
                      <a:pt x="24" y="88"/>
                      <a:pt x="25" y="87"/>
                    </a:cubicBezTo>
                    <a:cubicBezTo>
                      <a:pt x="26" y="87"/>
                      <a:pt x="28" y="86"/>
                      <a:pt x="29" y="86"/>
                    </a:cubicBezTo>
                    <a:cubicBezTo>
                      <a:pt x="31" y="85"/>
                      <a:pt x="33" y="84"/>
                      <a:pt x="36" y="83"/>
                    </a:cubicBezTo>
                    <a:cubicBezTo>
                      <a:pt x="34" y="83"/>
                      <a:pt x="33" y="84"/>
                      <a:pt x="32" y="85"/>
                    </a:cubicBezTo>
                    <a:cubicBezTo>
                      <a:pt x="29" y="86"/>
                      <a:pt x="26" y="87"/>
                      <a:pt x="24" y="89"/>
                    </a:cubicBezTo>
                    <a:moveTo>
                      <a:pt x="36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3"/>
                      <a:pt x="36" y="83"/>
                      <a:pt x="36" y="83"/>
                    </a:cubicBezTo>
                    <a:moveTo>
                      <a:pt x="116" y="109"/>
                    </a:moveTo>
                    <a:cubicBezTo>
                      <a:pt x="114" y="108"/>
                      <a:pt x="112" y="107"/>
                      <a:pt x="110" y="106"/>
                    </a:cubicBezTo>
                    <a:cubicBezTo>
                      <a:pt x="119" y="105"/>
                      <a:pt x="128" y="100"/>
                      <a:pt x="136" y="98"/>
                    </a:cubicBezTo>
                    <a:cubicBezTo>
                      <a:pt x="147" y="95"/>
                      <a:pt x="158" y="91"/>
                      <a:pt x="169" y="88"/>
                    </a:cubicBezTo>
                    <a:cubicBezTo>
                      <a:pt x="174" y="86"/>
                      <a:pt x="179" y="85"/>
                      <a:pt x="184" y="84"/>
                    </a:cubicBezTo>
                    <a:cubicBezTo>
                      <a:pt x="185" y="84"/>
                      <a:pt x="187" y="83"/>
                      <a:pt x="188" y="83"/>
                    </a:cubicBezTo>
                    <a:cubicBezTo>
                      <a:pt x="179" y="87"/>
                      <a:pt x="170" y="90"/>
                      <a:pt x="160" y="93"/>
                    </a:cubicBezTo>
                    <a:cubicBezTo>
                      <a:pt x="150" y="97"/>
                      <a:pt x="140" y="100"/>
                      <a:pt x="130" y="104"/>
                    </a:cubicBezTo>
                    <a:cubicBezTo>
                      <a:pt x="128" y="104"/>
                      <a:pt x="126" y="105"/>
                      <a:pt x="124" y="106"/>
                    </a:cubicBezTo>
                    <a:cubicBezTo>
                      <a:pt x="123" y="106"/>
                      <a:pt x="122" y="107"/>
                      <a:pt x="121" y="107"/>
                    </a:cubicBezTo>
                    <a:cubicBezTo>
                      <a:pt x="120" y="107"/>
                      <a:pt x="120" y="107"/>
                      <a:pt x="120" y="108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8" y="108"/>
                      <a:pt x="118" y="108"/>
                      <a:pt x="117" y="108"/>
                    </a:cubicBezTo>
                    <a:cubicBezTo>
                      <a:pt x="117" y="109"/>
                      <a:pt x="116" y="109"/>
                      <a:pt x="116" y="109"/>
                    </a:cubicBezTo>
                    <a:moveTo>
                      <a:pt x="109" y="105"/>
                    </a:moveTo>
                    <a:cubicBezTo>
                      <a:pt x="108" y="104"/>
                      <a:pt x="107" y="103"/>
                      <a:pt x="106" y="101"/>
                    </a:cubicBezTo>
                    <a:cubicBezTo>
                      <a:pt x="111" y="101"/>
                      <a:pt x="116" y="99"/>
                      <a:pt x="120" y="98"/>
                    </a:cubicBezTo>
                    <a:cubicBezTo>
                      <a:pt x="127" y="95"/>
                      <a:pt x="133" y="93"/>
                      <a:pt x="140" y="91"/>
                    </a:cubicBezTo>
                    <a:cubicBezTo>
                      <a:pt x="152" y="87"/>
                      <a:pt x="163" y="84"/>
                      <a:pt x="175" y="81"/>
                    </a:cubicBezTo>
                    <a:cubicBezTo>
                      <a:pt x="174" y="81"/>
                      <a:pt x="173" y="81"/>
                      <a:pt x="172" y="82"/>
                    </a:cubicBezTo>
                    <a:cubicBezTo>
                      <a:pt x="165" y="85"/>
                      <a:pt x="158" y="88"/>
                      <a:pt x="150" y="90"/>
                    </a:cubicBezTo>
                    <a:cubicBezTo>
                      <a:pt x="137" y="96"/>
                      <a:pt x="123" y="100"/>
                      <a:pt x="109" y="105"/>
                    </a:cubicBezTo>
                    <a:moveTo>
                      <a:pt x="148" y="98"/>
                    </a:moveTo>
                    <a:cubicBezTo>
                      <a:pt x="152" y="97"/>
                      <a:pt x="155" y="96"/>
                      <a:pt x="158" y="95"/>
                    </a:cubicBezTo>
                    <a:cubicBezTo>
                      <a:pt x="171" y="91"/>
                      <a:pt x="184" y="86"/>
                      <a:pt x="196" y="80"/>
                    </a:cubicBezTo>
                    <a:cubicBezTo>
                      <a:pt x="198" y="81"/>
                      <a:pt x="200" y="82"/>
                      <a:pt x="202" y="82"/>
                    </a:cubicBezTo>
                    <a:cubicBezTo>
                      <a:pt x="201" y="83"/>
                      <a:pt x="201" y="83"/>
                      <a:pt x="200" y="83"/>
                    </a:cubicBezTo>
                    <a:cubicBezTo>
                      <a:pt x="199" y="83"/>
                      <a:pt x="198" y="83"/>
                      <a:pt x="197" y="83"/>
                    </a:cubicBezTo>
                    <a:cubicBezTo>
                      <a:pt x="188" y="85"/>
                      <a:pt x="179" y="88"/>
                      <a:pt x="170" y="91"/>
                    </a:cubicBezTo>
                    <a:cubicBezTo>
                      <a:pt x="163" y="94"/>
                      <a:pt x="156" y="96"/>
                      <a:pt x="148" y="98"/>
                    </a:cubicBezTo>
                    <a:moveTo>
                      <a:pt x="142" y="117"/>
                    </a:moveTo>
                    <a:cubicBezTo>
                      <a:pt x="141" y="117"/>
                      <a:pt x="139" y="116"/>
                      <a:pt x="138" y="115"/>
                    </a:cubicBezTo>
                    <a:cubicBezTo>
                      <a:pt x="141" y="115"/>
                      <a:pt x="143" y="114"/>
                      <a:pt x="146" y="113"/>
                    </a:cubicBezTo>
                    <a:cubicBezTo>
                      <a:pt x="152" y="111"/>
                      <a:pt x="158" y="110"/>
                      <a:pt x="163" y="108"/>
                    </a:cubicBezTo>
                    <a:cubicBezTo>
                      <a:pt x="175" y="106"/>
                      <a:pt x="185" y="102"/>
                      <a:pt x="196" y="98"/>
                    </a:cubicBezTo>
                    <a:cubicBezTo>
                      <a:pt x="207" y="95"/>
                      <a:pt x="217" y="91"/>
                      <a:pt x="228" y="88"/>
                    </a:cubicBezTo>
                    <a:cubicBezTo>
                      <a:pt x="238" y="85"/>
                      <a:pt x="248" y="83"/>
                      <a:pt x="257" y="79"/>
                    </a:cubicBezTo>
                    <a:cubicBezTo>
                      <a:pt x="259" y="83"/>
                      <a:pt x="262" y="88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56" y="94"/>
                      <a:pt x="250" y="94"/>
                      <a:pt x="243" y="96"/>
                    </a:cubicBezTo>
                    <a:cubicBezTo>
                      <a:pt x="239" y="96"/>
                      <a:pt x="235" y="97"/>
                      <a:pt x="232" y="98"/>
                    </a:cubicBezTo>
                    <a:cubicBezTo>
                      <a:pt x="230" y="99"/>
                      <a:pt x="229" y="99"/>
                      <a:pt x="228" y="99"/>
                    </a:cubicBezTo>
                    <a:cubicBezTo>
                      <a:pt x="239" y="96"/>
                      <a:pt x="251" y="93"/>
                      <a:pt x="261" y="88"/>
                    </a:cubicBezTo>
                    <a:cubicBezTo>
                      <a:pt x="261" y="88"/>
                      <a:pt x="261" y="87"/>
                      <a:pt x="261" y="87"/>
                    </a:cubicBezTo>
                    <a:cubicBezTo>
                      <a:pt x="261" y="87"/>
                      <a:pt x="261" y="87"/>
                      <a:pt x="261" y="87"/>
                    </a:cubicBezTo>
                    <a:cubicBezTo>
                      <a:pt x="254" y="88"/>
                      <a:pt x="248" y="90"/>
                      <a:pt x="242" y="92"/>
                    </a:cubicBezTo>
                    <a:cubicBezTo>
                      <a:pt x="235" y="94"/>
                      <a:pt x="227" y="95"/>
                      <a:pt x="219" y="97"/>
                    </a:cubicBezTo>
                    <a:cubicBezTo>
                      <a:pt x="219" y="97"/>
                      <a:pt x="219" y="96"/>
                      <a:pt x="218" y="96"/>
                    </a:cubicBezTo>
                    <a:cubicBezTo>
                      <a:pt x="224" y="95"/>
                      <a:pt x="229" y="93"/>
                      <a:pt x="235" y="92"/>
                    </a:cubicBezTo>
                    <a:cubicBezTo>
                      <a:pt x="243" y="90"/>
                      <a:pt x="252" y="88"/>
                      <a:pt x="259" y="84"/>
                    </a:cubicBezTo>
                    <a:cubicBezTo>
                      <a:pt x="260" y="84"/>
                      <a:pt x="260" y="84"/>
                      <a:pt x="259" y="84"/>
                    </a:cubicBezTo>
                    <a:cubicBezTo>
                      <a:pt x="259" y="84"/>
                      <a:pt x="259" y="84"/>
                      <a:pt x="258" y="84"/>
                    </a:cubicBezTo>
                    <a:cubicBezTo>
                      <a:pt x="249" y="84"/>
                      <a:pt x="240" y="86"/>
                      <a:pt x="230" y="89"/>
                    </a:cubicBezTo>
                    <a:cubicBezTo>
                      <a:pt x="218" y="92"/>
                      <a:pt x="207" y="96"/>
                      <a:pt x="195" y="100"/>
                    </a:cubicBezTo>
                    <a:cubicBezTo>
                      <a:pt x="183" y="104"/>
                      <a:pt x="172" y="108"/>
                      <a:pt x="161" y="111"/>
                    </a:cubicBezTo>
                    <a:cubicBezTo>
                      <a:pt x="154" y="112"/>
                      <a:pt x="147" y="113"/>
                      <a:pt x="142" y="117"/>
                    </a:cubicBezTo>
                    <a:moveTo>
                      <a:pt x="26" y="84"/>
                    </a:moveTo>
                    <a:cubicBezTo>
                      <a:pt x="27" y="83"/>
                      <a:pt x="27" y="82"/>
                      <a:pt x="28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2" y="79"/>
                      <a:pt x="35" y="78"/>
                      <a:pt x="36" y="78"/>
                    </a:cubicBezTo>
                    <a:cubicBezTo>
                      <a:pt x="36" y="78"/>
                      <a:pt x="36" y="78"/>
                      <a:pt x="34" y="80"/>
                    </a:cubicBezTo>
                    <a:cubicBezTo>
                      <a:pt x="31" y="82"/>
                      <a:pt x="29" y="83"/>
                      <a:pt x="26" y="84"/>
                    </a:cubicBezTo>
                    <a:moveTo>
                      <a:pt x="27" y="85"/>
                    </a:moveTo>
                    <a:cubicBezTo>
                      <a:pt x="26" y="85"/>
                      <a:pt x="27" y="85"/>
                      <a:pt x="29" y="84"/>
                    </a:cubicBezTo>
                    <a:cubicBezTo>
                      <a:pt x="32" y="82"/>
                      <a:pt x="35" y="80"/>
                      <a:pt x="37" y="78"/>
                    </a:cubicBezTo>
                    <a:cubicBezTo>
                      <a:pt x="37" y="79"/>
                      <a:pt x="37" y="80"/>
                      <a:pt x="36" y="82"/>
                    </a:cubicBezTo>
                    <a:cubicBezTo>
                      <a:pt x="35" y="82"/>
                      <a:pt x="33" y="83"/>
                      <a:pt x="32" y="83"/>
                    </a:cubicBezTo>
                    <a:cubicBezTo>
                      <a:pt x="30" y="84"/>
                      <a:pt x="27" y="85"/>
                      <a:pt x="27" y="85"/>
                    </a:cubicBezTo>
                    <a:moveTo>
                      <a:pt x="110" y="106"/>
                    </a:moveTo>
                    <a:cubicBezTo>
                      <a:pt x="110" y="106"/>
                      <a:pt x="111" y="105"/>
                      <a:pt x="115" y="104"/>
                    </a:cubicBezTo>
                    <a:cubicBezTo>
                      <a:pt x="118" y="103"/>
                      <a:pt x="121" y="102"/>
                      <a:pt x="125" y="100"/>
                    </a:cubicBezTo>
                    <a:cubicBezTo>
                      <a:pt x="132" y="98"/>
                      <a:pt x="139" y="96"/>
                      <a:pt x="146" y="93"/>
                    </a:cubicBezTo>
                    <a:cubicBezTo>
                      <a:pt x="161" y="88"/>
                      <a:pt x="175" y="82"/>
                      <a:pt x="189" y="76"/>
                    </a:cubicBezTo>
                    <a:cubicBezTo>
                      <a:pt x="191" y="77"/>
                      <a:pt x="193" y="78"/>
                      <a:pt x="195" y="79"/>
                    </a:cubicBezTo>
                    <a:cubicBezTo>
                      <a:pt x="182" y="84"/>
                      <a:pt x="169" y="87"/>
                      <a:pt x="156" y="91"/>
                    </a:cubicBezTo>
                    <a:cubicBezTo>
                      <a:pt x="149" y="93"/>
                      <a:pt x="141" y="95"/>
                      <a:pt x="134" y="98"/>
                    </a:cubicBezTo>
                    <a:cubicBezTo>
                      <a:pt x="127" y="99"/>
                      <a:pt x="121" y="102"/>
                      <a:pt x="114" y="104"/>
                    </a:cubicBezTo>
                    <a:cubicBezTo>
                      <a:pt x="112" y="105"/>
                      <a:pt x="110" y="106"/>
                      <a:pt x="110" y="106"/>
                    </a:cubicBezTo>
                    <a:moveTo>
                      <a:pt x="221" y="76"/>
                    </a:moveTo>
                    <a:cubicBezTo>
                      <a:pt x="220" y="76"/>
                      <a:pt x="220" y="76"/>
                      <a:pt x="220" y="76"/>
                    </a:cubicBezTo>
                    <a:cubicBezTo>
                      <a:pt x="221" y="75"/>
                      <a:pt x="221" y="75"/>
                      <a:pt x="221" y="75"/>
                    </a:cubicBezTo>
                    <a:cubicBezTo>
                      <a:pt x="221" y="75"/>
                      <a:pt x="222" y="75"/>
                      <a:pt x="222" y="76"/>
                    </a:cubicBezTo>
                    <a:cubicBezTo>
                      <a:pt x="222" y="76"/>
                      <a:pt x="221" y="76"/>
                      <a:pt x="221" y="76"/>
                    </a:cubicBezTo>
                    <a:moveTo>
                      <a:pt x="216" y="89"/>
                    </a:moveTo>
                    <a:cubicBezTo>
                      <a:pt x="217" y="89"/>
                      <a:pt x="217" y="89"/>
                      <a:pt x="218" y="89"/>
                    </a:cubicBezTo>
                    <a:cubicBezTo>
                      <a:pt x="219" y="89"/>
                      <a:pt x="220" y="88"/>
                      <a:pt x="221" y="88"/>
                    </a:cubicBezTo>
                    <a:cubicBezTo>
                      <a:pt x="233" y="85"/>
                      <a:pt x="244" y="79"/>
                      <a:pt x="255" y="75"/>
                    </a:cubicBezTo>
                    <a:cubicBezTo>
                      <a:pt x="255" y="76"/>
                      <a:pt x="256" y="77"/>
                      <a:pt x="256" y="78"/>
                    </a:cubicBezTo>
                    <a:cubicBezTo>
                      <a:pt x="240" y="85"/>
                      <a:pt x="222" y="88"/>
                      <a:pt x="205" y="94"/>
                    </a:cubicBezTo>
                    <a:cubicBezTo>
                      <a:pt x="187" y="100"/>
                      <a:pt x="169" y="106"/>
                      <a:pt x="152" y="110"/>
                    </a:cubicBezTo>
                    <a:cubicBezTo>
                      <a:pt x="148" y="111"/>
                      <a:pt x="144" y="113"/>
                      <a:pt x="140" y="114"/>
                    </a:cubicBezTo>
                    <a:cubicBezTo>
                      <a:pt x="138" y="114"/>
                      <a:pt x="137" y="115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7" y="114"/>
                      <a:pt x="142" y="112"/>
                      <a:pt x="143" y="111"/>
                    </a:cubicBezTo>
                    <a:cubicBezTo>
                      <a:pt x="151" y="109"/>
                      <a:pt x="160" y="106"/>
                      <a:pt x="168" y="104"/>
                    </a:cubicBezTo>
                    <a:cubicBezTo>
                      <a:pt x="176" y="101"/>
                      <a:pt x="184" y="99"/>
                      <a:pt x="193" y="96"/>
                    </a:cubicBezTo>
                    <a:cubicBezTo>
                      <a:pt x="200" y="95"/>
                      <a:pt x="208" y="92"/>
                      <a:pt x="215" y="88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6" y="89"/>
                      <a:pt x="216" y="89"/>
                      <a:pt x="216" y="89"/>
                    </a:cubicBezTo>
                    <a:moveTo>
                      <a:pt x="219" y="76"/>
                    </a:moveTo>
                    <a:cubicBezTo>
                      <a:pt x="218" y="75"/>
                      <a:pt x="218" y="75"/>
                      <a:pt x="217" y="75"/>
                    </a:cubicBezTo>
                    <a:cubicBezTo>
                      <a:pt x="218" y="75"/>
                      <a:pt x="219" y="74"/>
                      <a:pt x="219" y="74"/>
                    </a:cubicBezTo>
                    <a:cubicBezTo>
                      <a:pt x="220" y="74"/>
                      <a:pt x="220" y="75"/>
                      <a:pt x="219" y="76"/>
                    </a:cubicBezTo>
                    <a:moveTo>
                      <a:pt x="106" y="100"/>
                    </a:move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8"/>
                      <a:pt x="105" y="98"/>
                      <a:pt x="105" y="97"/>
                    </a:cubicBezTo>
                    <a:cubicBezTo>
                      <a:pt x="117" y="93"/>
                      <a:pt x="130" y="89"/>
                      <a:pt x="143" y="85"/>
                    </a:cubicBezTo>
                    <a:cubicBezTo>
                      <a:pt x="150" y="84"/>
                      <a:pt x="156" y="82"/>
                      <a:pt x="163" y="80"/>
                    </a:cubicBezTo>
                    <a:cubicBezTo>
                      <a:pt x="169" y="78"/>
                      <a:pt x="177" y="76"/>
                      <a:pt x="182" y="74"/>
                    </a:cubicBezTo>
                    <a:cubicBezTo>
                      <a:pt x="169" y="80"/>
                      <a:pt x="155" y="84"/>
                      <a:pt x="141" y="88"/>
                    </a:cubicBezTo>
                    <a:cubicBezTo>
                      <a:pt x="135" y="90"/>
                      <a:pt x="129" y="93"/>
                      <a:pt x="123" y="95"/>
                    </a:cubicBezTo>
                    <a:cubicBezTo>
                      <a:pt x="117" y="96"/>
                      <a:pt x="111" y="98"/>
                      <a:pt x="106" y="100"/>
                    </a:cubicBezTo>
                    <a:moveTo>
                      <a:pt x="30" y="77"/>
                    </a:moveTo>
                    <a:cubicBezTo>
                      <a:pt x="30" y="76"/>
                      <a:pt x="31" y="76"/>
                      <a:pt x="31" y="75"/>
                    </a:cubicBezTo>
                    <a:cubicBezTo>
                      <a:pt x="33" y="74"/>
                      <a:pt x="34" y="74"/>
                      <a:pt x="36" y="73"/>
                    </a:cubicBezTo>
                    <a:cubicBezTo>
                      <a:pt x="35" y="74"/>
                      <a:pt x="33" y="75"/>
                      <a:pt x="32" y="76"/>
                    </a:cubicBezTo>
                    <a:cubicBezTo>
                      <a:pt x="31" y="76"/>
                      <a:pt x="31" y="76"/>
                      <a:pt x="30" y="77"/>
                    </a:cubicBezTo>
                    <a:moveTo>
                      <a:pt x="29" y="80"/>
                    </a:moveTo>
                    <a:cubicBezTo>
                      <a:pt x="29" y="79"/>
                      <a:pt x="29" y="79"/>
                      <a:pt x="29" y="78"/>
                    </a:cubicBezTo>
                    <a:cubicBezTo>
                      <a:pt x="32" y="77"/>
                      <a:pt x="35" y="75"/>
                      <a:pt x="38" y="73"/>
                    </a:cubicBezTo>
                    <a:cubicBezTo>
                      <a:pt x="38" y="74"/>
                      <a:pt x="38" y="74"/>
                      <a:pt x="38" y="75"/>
                    </a:cubicBezTo>
                    <a:cubicBezTo>
                      <a:pt x="38" y="75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6"/>
                      <a:pt x="35" y="77"/>
                      <a:pt x="34" y="77"/>
                    </a:cubicBezTo>
                    <a:cubicBezTo>
                      <a:pt x="32" y="78"/>
                      <a:pt x="30" y="79"/>
                      <a:pt x="29" y="80"/>
                    </a:cubicBezTo>
                    <a:moveTo>
                      <a:pt x="107" y="101"/>
                    </a:moveTo>
                    <a:cubicBezTo>
                      <a:pt x="106" y="101"/>
                      <a:pt x="114" y="98"/>
                      <a:pt x="115" y="98"/>
                    </a:cubicBezTo>
                    <a:cubicBezTo>
                      <a:pt x="118" y="97"/>
                      <a:pt x="122" y="96"/>
                      <a:pt x="125" y="95"/>
                    </a:cubicBezTo>
                    <a:cubicBezTo>
                      <a:pt x="132" y="93"/>
                      <a:pt x="139" y="90"/>
                      <a:pt x="145" y="88"/>
                    </a:cubicBezTo>
                    <a:cubicBezTo>
                      <a:pt x="159" y="84"/>
                      <a:pt x="172" y="80"/>
                      <a:pt x="185" y="74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6" y="74"/>
                      <a:pt x="187" y="74"/>
                      <a:pt x="187" y="75"/>
                    </a:cubicBezTo>
                    <a:cubicBezTo>
                      <a:pt x="188" y="76"/>
                      <a:pt x="188" y="76"/>
                      <a:pt x="188" y="76"/>
                    </a:cubicBezTo>
                    <a:cubicBezTo>
                      <a:pt x="175" y="80"/>
                      <a:pt x="162" y="83"/>
                      <a:pt x="149" y="87"/>
                    </a:cubicBezTo>
                    <a:cubicBezTo>
                      <a:pt x="136" y="91"/>
                      <a:pt x="123" y="97"/>
                      <a:pt x="110" y="100"/>
                    </a:cubicBezTo>
                    <a:cubicBezTo>
                      <a:pt x="108" y="100"/>
                      <a:pt x="107" y="101"/>
                      <a:pt x="107" y="101"/>
                    </a:cubicBezTo>
                    <a:moveTo>
                      <a:pt x="216" y="74"/>
                    </a:moveTo>
                    <a:cubicBezTo>
                      <a:pt x="216" y="74"/>
                      <a:pt x="216" y="74"/>
                      <a:pt x="216" y="74"/>
                    </a:cubicBezTo>
                    <a:cubicBezTo>
                      <a:pt x="215" y="74"/>
                      <a:pt x="214" y="74"/>
                      <a:pt x="213" y="73"/>
                    </a:cubicBezTo>
                    <a:cubicBezTo>
                      <a:pt x="214" y="73"/>
                      <a:pt x="214" y="73"/>
                      <a:pt x="215" y="73"/>
                    </a:cubicBezTo>
                    <a:cubicBezTo>
                      <a:pt x="216" y="73"/>
                      <a:pt x="217" y="73"/>
                      <a:pt x="216" y="74"/>
                    </a:cubicBezTo>
                    <a:cubicBezTo>
                      <a:pt x="216" y="74"/>
                      <a:pt x="216" y="74"/>
                      <a:pt x="216" y="74"/>
                    </a:cubicBezTo>
                    <a:moveTo>
                      <a:pt x="219" y="74"/>
                    </a:moveTo>
                    <a:cubicBezTo>
                      <a:pt x="218" y="74"/>
                      <a:pt x="218" y="74"/>
                      <a:pt x="218" y="73"/>
                    </a:cubicBezTo>
                    <a:cubicBezTo>
                      <a:pt x="219" y="74"/>
                      <a:pt x="219" y="74"/>
                      <a:pt x="219" y="74"/>
                    </a:cubicBezTo>
                    <a:cubicBezTo>
                      <a:pt x="219" y="74"/>
                      <a:pt x="219" y="74"/>
                      <a:pt x="219" y="74"/>
                    </a:cubicBezTo>
                    <a:moveTo>
                      <a:pt x="224" y="83"/>
                    </a:moveTo>
                    <a:cubicBezTo>
                      <a:pt x="224" y="83"/>
                      <a:pt x="224" y="83"/>
                      <a:pt x="224" y="83"/>
                    </a:cubicBezTo>
                    <a:cubicBezTo>
                      <a:pt x="224" y="83"/>
                      <a:pt x="224" y="82"/>
                      <a:pt x="224" y="81"/>
                    </a:cubicBezTo>
                    <a:cubicBezTo>
                      <a:pt x="229" y="79"/>
                      <a:pt x="234" y="77"/>
                      <a:pt x="240" y="75"/>
                    </a:cubicBezTo>
                    <a:cubicBezTo>
                      <a:pt x="243" y="74"/>
                      <a:pt x="245" y="73"/>
                      <a:pt x="248" y="72"/>
                    </a:cubicBezTo>
                    <a:cubicBezTo>
                      <a:pt x="246" y="72"/>
                      <a:pt x="243" y="75"/>
                      <a:pt x="241" y="76"/>
                    </a:cubicBezTo>
                    <a:cubicBezTo>
                      <a:pt x="236" y="78"/>
                      <a:pt x="231" y="81"/>
                      <a:pt x="226" y="83"/>
                    </a:cubicBezTo>
                    <a:cubicBezTo>
                      <a:pt x="225" y="83"/>
                      <a:pt x="224" y="83"/>
                      <a:pt x="224" y="83"/>
                    </a:cubicBezTo>
                    <a:moveTo>
                      <a:pt x="33" y="73"/>
                    </a:moveTo>
                    <a:cubicBezTo>
                      <a:pt x="33" y="72"/>
                      <a:pt x="33" y="72"/>
                      <a:pt x="33" y="72"/>
                    </a:cubicBezTo>
                    <a:cubicBezTo>
                      <a:pt x="34" y="72"/>
                      <a:pt x="35" y="72"/>
                      <a:pt x="35" y="72"/>
                    </a:cubicBezTo>
                    <a:cubicBezTo>
                      <a:pt x="35" y="72"/>
                      <a:pt x="34" y="72"/>
                      <a:pt x="33" y="73"/>
                    </a:cubicBezTo>
                    <a:moveTo>
                      <a:pt x="212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3" y="71"/>
                      <a:pt x="213" y="71"/>
                    </a:cubicBezTo>
                    <a:cubicBezTo>
                      <a:pt x="214" y="71"/>
                      <a:pt x="213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moveTo>
                      <a:pt x="104" y="96"/>
                    </a:moveTo>
                    <a:cubicBezTo>
                      <a:pt x="104" y="94"/>
                      <a:pt x="104" y="93"/>
                      <a:pt x="105" y="92"/>
                    </a:cubicBezTo>
                    <a:cubicBezTo>
                      <a:pt x="117" y="88"/>
                      <a:pt x="130" y="85"/>
                      <a:pt x="142" y="81"/>
                    </a:cubicBezTo>
                    <a:cubicBezTo>
                      <a:pt x="149" y="79"/>
                      <a:pt x="156" y="77"/>
                      <a:pt x="162" y="75"/>
                    </a:cubicBezTo>
                    <a:cubicBezTo>
                      <a:pt x="167" y="74"/>
                      <a:pt x="175" y="73"/>
                      <a:pt x="179" y="71"/>
                    </a:cubicBezTo>
                    <a:cubicBezTo>
                      <a:pt x="167" y="76"/>
                      <a:pt x="154" y="80"/>
                      <a:pt x="141" y="84"/>
                    </a:cubicBezTo>
                    <a:cubicBezTo>
                      <a:pt x="129" y="88"/>
                      <a:pt x="118" y="92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05" y="95"/>
                      <a:pt x="105" y="95"/>
                      <a:pt x="104" y="96"/>
                    </a:cubicBezTo>
                    <a:cubicBezTo>
                      <a:pt x="104" y="96"/>
                      <a:pt x="104" y="96"/>
                      <a:pt x="104" y="96"/>
                    </a:cubicBezTo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moveTo>
                      <a:pt x="215" y="73"/>
                    </a:moveTo>
                    <a:cubicBezTo>
                      <a:pt x="214" y="73"/>
                      <a:pt x="214" y="72"/>
                      <a:pt x="215" y="71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6" y="71"/>
                      <a:pt x="217" y="71"/>
                      <a:pt x="217" y="72"/>
                    </a:cubicBezTo>
                    <a:cubicBezTo>
                      <a:pt x="216" y="72"/>
                      <a:pt x="215" y="73"/>
                      <a:pt x="215" y="73"/>
                    </a:cubicBezTo>
                    <a:moveTo>
                      <a:pt x="139" y="86"/>
                    </a:moveTo>
                    <a:cubicBezTo>
                      <a:pt x="140" y="85"/>
                      <a:pt x="142" y="85"/>
                      <a:pt x="143" y="84"/>
                    </a:cubicBezTo>
                    <a:cubicBezTo>
                      <a:pt x="156" y="80"/>
                      <a:pt x="169" y="76"/>
                      <a:pt x="182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3" y="71"/>
                      <a:pt x="184" y="72"/>
                      <a:pt x="185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71" y="75"/>
                      <a:pt x="158" y="80"/>
                      <a:pt x="145" y="84"/>
                    </a:cubicBezTo>
                    <a:cubicBezTo>
                      <a:pt x="143" y="84"/>
                      <a:pt x="141" y="85"/>
                      <a:pt x="139" y="86"/>
                    </a:cubicBezTo>
                    <a:moveTo>
                      <a:pt x="105" y="90"/>
                    </a:moveTo>
                    <a:cubicBezTo>
                      <a:pt x="105" y="88"/>
                      <a:pt x="106" y="86"/>
                      <a:pt x="107" y="84"/>
                    </a:cubicBezTo>
                    <a:cubicBezTo>
                      <a:pt x="119" y="82"/>
                      <a:pt x="131" y="79"/>
                      <a:pt x="143" y="76"/>
                    </a:cubicBezTo>
                    <a:cubicBezTo>
                      <a:pt x="149" y="74"/>
                      <a:pt x="156" y="72"/>
                      <a:pt x="163" y="71"/>
                    </a:cubicBezTo>
                    <a:cubicBezTo>
                      <a:pt x="165" y="70"/>
                      <a:pt x="167" y="70"/>
                      <a:pt x="169" y="69"/>
                    </a:cubicBezTo>
                    <a:cubicBezTo>
                      <a:pt x="164" y="71"/>
                      <a:pt x="159" y="72"/>
                      <a:pt x="154" y="73"/>
                    </a:cubicBezTo>
                    <a:cubicBezTo>
                      <a:pt x="147" y="76"/>
                      <a:pt x="141" y="78"/>
                      <a:pt x="134" y="80"/>
                    </a:cubicBezTo>
                    <a:cubicBezTo>
                      <a:pt x="124" y="84"/>
                      <a:pt x="114" y="85"/>
                      <a:pt x="105" y="90"/>
                    </a:cubicBezTo>
                    <a:moveTo>
                      <a:pt x="212" y="71"/>
                    </a:moveTo>
                    <a:cubicBezTo>
                      <a:pt x="212" y="70"/>
                      <a:pt x="212" y="70"/>
                      <a:pt x="212" y="69"/>
                    </a:cubicBezTo>
                    <a:cubicBezTo>
                      <a:pt x="213" y="69"/>
                      <a:pt x="214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14" y="71"/>
                      <a:pt x="213" y="71"/>
                      <a:pt x="212" y="71"/>
                    </a:cubicBezTo>
                    <a:moveTo>
                      <a:pt x="223" y="80"/>
                    </a:moveTo>
                    <a:cubicBezTo>
                      <a:pt x="223" y="79"/>
                      <a:pt x="222" y="78"/>
                      <a:pt x="220" y="77"/>
                    </a:cubicBezTo>
                    <a:cubicBezTo>
                      <a:pt x="230" y="76"/>
                      <a:pt x="239" y="70"/>
                      <a:pt x="248" y="68"/>
                    </a:cubicBezTo>
                    <a:cubicBezTo>
                      <a:pt x="244" y="69"/>
                      <a:pt x="239" y="72"/>
                      <a:pt x="235" y="74"/>
                    </a:cubicBezTo>
                    <a:cubicBezTo>
                      <a:pt x="231" y="76"/>
                      <a:pt x="227" y="78"/>
                      <a:pt x="223" y="80"/>
                    </a:cubicBezTo>
                    <a:moveTo>
                      <a:pt x="225" y="80"/>
                    </a:moveTo>
                    <a:cubicBezTo>
                      <a:pt x="233" y="75"/>
                      <a:pt x="242" y="73"/>
                      <a:pt x="250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1" y="70"/>
                      <a:pt x="253" y="72"/>
                      <a:pt x="254" y="74"/>
                    </a:cubicBezTo>
                    <a:cubicBezTo>
                      <a:pt x="248" y="76"/>
                      <a:pt x="241" y="79"/>
                      <a:pt x="235" y="81"/>
                    </a:cubicBezTo>
                    <a:cubicBezTo>
                      <a:pt x="232" y="83"/>
                      <a:pt x="229" y="84"/>
                      <a:pt x="225" y="85"/>
                    </a:cubicBezTo>
                    <a:cubicBezTo>
                      <a:pt x="225" y="85"/>
                      <a:pt x="224" y="86"/>
                      <a:pt x="223" y="86"/>
                    </a:cubicBezTo>
                    <a:cubicBezTo>
                      <a:pt x="223" y="85"/>
                      <a:pt x="224" y="85"/>
                      <a:pt x="224" y="84"/>
                    </a:cubicBezTo>
                    <a:cubicBezTo>
                      <a:pt x="233" y="80"/>
                      <a:pt x="243" y="78"/>
                      <a:pt x="250" y="71"/>
                    </a:cubicBezTo>
                    <a:cubicBezTo>
                      <a:pt x="251" y="71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42" y="73"/>
                      <a:pt x="232" y="76"/>
                      <a:pt x="225" y="80"/>
                    </a:cubicBezTo>
                    <a:moveTo>
                      <a:pt x="105" y="91"/>
                    </a:moveTo>
                    <a:cubicBezTo>
                      <a:pt x="105" y="91"/>
                      <a:pt x="105" y="91"/>
                      <a:pt x="105" y="91"/>
                    </a:cubicBezTo>
                    <a:cubicBezTo>
                      <a:pt x="115" y="85"/>
                      <a:pt x="129" y="83"/>
                      <a:pt x="141" y="79"/>
                    </a:cubicBezTo>
                    <a:cubicBezTo>
                      <a:pt x="148" y="77"/>
                      <a:pt x="154" y="74"/>
                      <a:pt x="161" y="72"/>
                    </a:cubicBezTo>
                    <a:cubicBezTo>
                      <a:pt x="167" y="71"/>
                      <a:pt x="173" y="70"/>
                      <a:pt x="179" y="68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0" y="68"/>
                      <a:pt x="181" y="69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69" y="72"/>
                      <a:pt x="157" y="76"/>
                      <a:pt x="144" y="80"/>
                    </a:cubicBezTo>
                    <a:cubicBezTo>
                      <a:pt x="137" y="82"/>
                      <a:pt x="130" y="84"/>
                      <a:pt x="123" y="86"/>
                    </a:cubicBezTo>
                    <a:cubicBezTo>
                      <a:pt x="118" y="87"/>
                      <a:pt x="110" y="88"/>
                      <a:pt x="105" y="91"/>
                    </a:cubicBezTo>
                    <a:moveTo>
                      <a:pt x="34" y="71"/>
                    </a:moveTo>
                    <a:cubicBezTo>
                      <a:pt x="35" y="70"/>
                      <a:pt x="36" y="68"/>
                      <a:pt x="37" y="67"/>
                    </a:cubicBezTo>
                    <a:cubicBezTo>
                      <a:pt x="37" y="68"/>
                      <a:pt x="37" y="70"/>
                      <a:pt x="37" y="72"/>
                    </a:cubicBezTo>
                    <a:cubicBezTo>
                      <a:pt x="36" y="72"/>
                      <a:pt x="35" y="73"/>
                      <a:pt x="34" y="73"/>
                    </a:cubicBezTo>
                    <a:cubicBezTo>
                      <a:pt x="35" y="73"/>
                      <a:pt x="36" y="72"/>
                      <a:pt x="37" y="71"/>
                    </a:cubicBezTo>
                    <a:cubicBezTo>
                      <a:pt x="37" y="71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6" y="71"/>
                      <a:pt x="35" y="71"/>
                      <a:pt x="34" y="71"/>
                    </a:cubicBezTo>
                    <a:moveTo>
                      <a:pt x="230" y="69"/>
                    </a:moveTo>
                    <a:cubicBezTo>
                      <a:pt x="230" y="69"/>
                      <a:pt x="229" y="68"/>
                      <a:pt x="229" y="68"/>
                    </a:cubicBezTo>
                    <a:cubicBezTo>
                      <a:pt x="232" y="67"/>
                      <a:pt x="235" y="66"/>
                      <a:pt x="237" y="65"/>
                    </a:cubicBezTo>
                    <a:cubicBezTo>
                      <a:pt x="235" y="67"/>
                      <a:pt x="232" y="68"/>
                      <a:pt x="230" y="69"/>
                    </a:cubicBezTo>
                    <a:moveTo>
                      <a:pt x="107" y="83"/>
                    </a:moveTo>
                    <a:cubicBezTo>
                      <a:pt x="108" y="82"/>
                      <a:pt x="109" y="81"/>
                      <a:pt x="109" y="80"/>
                    </a:cubicBezTo>
                    <a:cubicBezTo>
                      <a:pt x="112" y="80"/>
                      <a:pt x="115" y="79"/>
                      <a:pt x="118" y="78"/>
                    </a:cubicBezTo>
                    <a:cubicBezTo>
                      <a:pt x="123" y="76"/>
                      <a:pt x="129" y="75"/>
                      <a:pt x="134" y="74"/>
                    </a:cubicBezTo>
                    <a:cubicBezTo>
                      <a:pt x="148" y="71"/>
                      <a:pt x="162" y="66"/>
                      <a:pt x="176" y="64"/>
                    </a:cubicBezTo>
                    <a:cubicBezTo>
                      <a:pt x="177" y="65"/>
                      <a:pt x="178" y="66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66" y="69"/>
                      <a:pt x="154" y="72"/>
                      <a:pt x="142" y="75"/>
                    </a:cubicBezTo>
                    <a:cubicBezTo>
                      <a:pt x="131" y="78"/>
                      <a:pt x="119" y="81"/>
                      <a:pt x="107" y="83"/>
                    </a:cubicBezTo>
                    <a:moveTo>
                      <a:pt x="228" y="74"/>
                    </a:moveTo>
                    <a:cubicBezTo>
                      <a:pt x="228" y="73"/>
                      <a:pt x="229" y="73"/>
                      <a:pt x="229" y="72"/>
                    </a:cubicBezTo>
                    <a:cubicBezTo>
                      <a:pt x="229" y="71"/>
                      <a:pt x="229" y="71"/>
                      <a:pt x="229" y="71"/>
                    </a:cubicBezTo>
                    <a:cubicBezTo>
                      <a:pt x="235" y="70"/>
                      <a:pt x="241" y="67"/>
                      <a:pt x="247" y="65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8" y="65"/>
                      <a:pt x="249" y="66"/>
                      <a:pt x="249" y="67"/>
                    </a:cubicBezTo>
                    <a:cubicBezTo>
                      <a:pt x="243" y="68"/>
                      <a:pt x="237" y="70"/>
                      <a:pt x="232" y="72"/>
                    </a:cubicBezTo>
                    <a:cubicBezTo>
                      <a:pt x="231" y="73"/>
                      <a:pt x="229" y="73"/>
                      <a:pt x="228" y="74"/>
                    </a:cubicBezTo>
                    <a:moveTo>
                      <a:pt x="230" y="70"/>
                    </a:moveTo>
                    <a:cubicBezTo>
                      <a:pt x="230" y="70"/>
                      <a:pt x="230" y="70"/>
                      <a:pt x="230" y="70"/>
                    </a:cubicBezTo>
                    <a:cubicBezTo>
                      <a:pt x="235" y="68"/>
                      <a:pt x="240" y="65"/>
                      <a:pt x="246" y="62"/>
                    </a:cubicBezTo>
                    <a:cubicBezTo>
                      <a:pt x="246" y="63"/>
                      <a:pt x="247" y="63"/>
                      <a:pt x="247" y="64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41" y="66"/>
                      <a:pt x="236" y="69"/>
                      <a:pt x="230" y="70"/>
                    </a:cubicBezTo>
                    <a:moveTo>
                      <a:pt x="112" y="77"/>
                    </a:move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5"/>
                      <a:pt x="113" y="75"/>
                      <a:pt x="114" y="74"/>
                    </a:cubicBezTo>
                    <a:cubicBezTo>
                      <a:pt x="116" y="74"/>
                      <a:pt x="118" y="74"/>
                      <a:pt x="120" y="73"/>
                    </a:cubicBezTo>
                    <a:cubicBezTo>
                      <a:pt x="125" y="71"/>
                      <a:pt x="131" y="70"/>
                      <a:pt x="136" y="69"/>
                    </a:cubicBezTo>
                    <a:cubicBezTo>
                      <a:pt x="142" y="67"/>
                      <a:pt x="148" y="66"/>
                      <a:pt x="154" y="64"/>
                    </a:cubicBezTo>
                    <a:cubicBezTo>
                      <a:pt x="159" y="63"/>
                      <a:pt x="165" y="63"/>
                      <a:pt x="169" y="61"/>
                    </a:cubicBezTo>
                    <a:cubicBezTo>
                      <a:pt x="151" y="69"/>
                      <a:pt x="130" y="69"/>
                      <a:pt x="112" y="77"/>
                    </a:cubicBezTo>
                    <a:moveTo>
                      <a:pt x="169" y="61"/>
                    </a:moveTo>
                    <a:cubicBezTo>
                      <a:pt x="169" y="61"/>
                      <a:pt x="169" y="61"/>
                      <a:pt x="169" y="61"/>
                    </a:cubicBezTo>
                    <a:cubicBezTo>
                      <a:pt x="169" y="61"/>
                      <a:pt x="169" y="61"/>
                      <a:pt x="169" y="61"/>
                    </a:cubicBezTo>
                    <a:moveTo>
                      <a:pt x="229" y="67"/>
                    </a:moveTo>
                    <a:cubicBezTo>
                      <a:pt x="229" y="66"/>
                      <a:pt x="228" y="66"/>
                      <a:pt x="228" y="65"/>
                    </a:cubicBezTo>
                    <a:cubicBezTo>
                      <a:pt x="233" y="64"/>
                      <a:pt x="238" y="61"/>
                      <a:pt x="243" y="59"/>
                    </a:cubicBezTo>
                    <a:cubicBezTo>
                      <a:pt x="243" y="59"/>
                      <a:pt x="243" y="59"/>
                      <a:pt x="243" y="59"/>
                    </a:cubicBezTo>
                    <a:cubicBezTo>
                      <a:pt x="244" y="60"/>
                      <a:pt x="244" y="61"/>
                      <a:pt x="245" y="61"/>
                    </a:cubicBezTo>
                    <a:cubicBezTo>
                      <a:pt x="240" y="64"/>
                      <a:pt x="235" y="65"/>
                      <a:pt x="229" y="67"/>
                    </a:cubicBezTo>
                    <a:moveTo>
                      <a:pt x="116" y="71"/>
                    </a:moveTo>
                    <a:cubicBezTo>
                      <a:pt x="117" y="70"/>
                      <a:pt x="118" y="69"/>
                      <a:pt x="119" y="69"/>
                    </a:cubicBezTo>
                    <a:cubicBezTo>
                      <a:pt x="128" y="67"/>
                      <a:pt x="136" y="64"/>
                      <a:pt x="144" y="62"/>
                    </a:cubicBezTo>
                    <a:cubicBezTo>
                      <a:pt x="149" y="61"/>
                      <a:pt x="153" y="60"/>
                      <a:pt x="158" y="59"/>
                    </a:cubicBezTo>
                    <a:cubicBezTo>
                      <a:pt x="159" y="59"/>
                      <a:pt x="160" y="59"/>
                      <a:pt x="161" y="59"/>
                    </a:cubicBezTo>
                    <a:cubicBezTo>
                      <a:pt x="153" y="61"/>
                      <a:pt x="145" y="62"/>
                      <a:pt x="138" y="64"/>
                    </a:cubicBezTo>
                    <a:cubicBezTo>
                      <a:pt x="131" y="66"/>
                      <a:pt x="124" y="69"/>
                      <a:pt x="116" y="71"/>
                    </a:cubicBezTo>
                    <a:moveTo>
                      <a:pt x="117" y="72"/>
                    </a:moveTo>
                    <a:cubicBezTo>
                      <a:pt x="120" y="71"/>
                      <a:pt x="122" y="70"/>
                      <a:pt x="125" y="69"/>
                    </a:cubicBezTo>
                    <a:cubicBezTo>
                      <a:pt x="130" y="67"/>
                      <a:pt x="135" y="66"/>
                      <a:pt x="140" y="64"/>
                    </a:cubicBezTo>
                    <a:cubicBezTo>
                      <a:pt x="150" y="62"/>
                      <a:pt x="160" y="61"/>
                      <a:pt x="169" y="57"/>
                    </a:cubicBezTo>
                    <a:cubicBezTo>
                      <a:pt x="171" y="59"/>
                      <a:pt x="173" y="61"/>
                      <a:pt x="175" y="64"/>
                    </a:cubicBezTo>
                    <a:cubicBezTo>
                      <a:pt x="165" y="65"/>
                      <a:pt x="154" y="68"/>
                      <a:pt x="143" y="71"/>
                    </a:cubicBezTo>
                    <a:cubicBezTo>
                      <a:pt x="137" y="72"/>
                      <a:pt x="131" y="73"/>
                      <a:pt x="125" y="74"/>
                    </a:cubicBezTo>
                    <a:cubicBezTo>
                      <a:pt x="120" y="75"/>
                      <a:pt x="116" y="78"/>
                      <a:pt x="111" y="79"/>
                    </a:cubicBezTo>
                    <a:cubicBezTo>
                      <a:pt x="111" y="79"/>
                      <a:pt x="110" y="79"/>
                      <a:pt x="110" y="79"/>
                    </a:cubicBezTo>
                    <a:cubicBezTo>
                      <a:pt x="110" y="79"/>
                      <a:pt x="110" y="78"/>
                      <a:pt x="111" y="78"/>
                    </a:cubicBezTo>
                    <a:cubicBezTo>
                      <a:pt x="112" y="77"/>
                      <a:pt x="114" y="76"/>
                      <a:pt x="114" y="76"/>
                    </a:cubicBezTo>
                    <a:cubicBezTo>
                      <a:pt x="117" y="75"/>
                      <a:pt x="119" y="75"/>
                      <a:pt x="122" y="74"/>
                    </a:cubicBezTo>
                    <a:cubicBezTo>
                      <a:pt x="128" y="72"/>
                      <a:pt x="134" y="71"/>
                      <a:pt x="140" y="70"/>
                    </a:cubicBezTo>
                    <a:cubicBezTo>
                      <a:pt x="151" y="68"/>
                      <a:pt x="162" y="65"/>
                      <a:pt x="172" y="60"/>
                    </a:cubicBezTo>
                    <a:cubicBezTo>
                      <a:pt x="172" y="60"/>
                      <a:pt x="172" y="60"/>
                      <a:pt x="171" y="60"/>
                    </a:cubicBezTo>
                    <a:cubicBezTo>
                      <a:pt x="171" y="60"/>
                      <a:pt x="171" y="60"/>
                      <a:pt x="171" y="60"/>
                    </a:cubicBezTo>
                    <a:cubicBezTo>
                      <a:pt x="162" y="61"/>
                      <a:pt x="152" y="64"/>
                      <a:pt x="143" y="66"/>
                    </a:cubicBezTo>
                    <a:cubicBezTo>
                      <a:pt x="137" y="67"/>
                      <a:pt x="132" y="69"/>
                      <a:pt x="127" y="70"/>
                    </a:cubicBezTo>
                    <a:cubicBezTo>
                      <a:pt x="122" y="71"/>
                      <a:pt x="119" y="73"/>
                      <a:pt x="114" y="73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6" y="72"/>
                      <a:pt x="117" y="72"/>
                      <a:pt x="117" y="72"/>
                    </a:cubicBezTo>
                    <a:cubicBezTo>
                      <a:pt x="117" y="72"/>
                      <a:pt x="117" y="72"/>
                      <a:pt x="117" y="72"/>
                    </a:cubicBezTo>
                    <a:moveTo>
                      <a:pt x="227" y="64"/>
                    </a:moveTo>
                    <a:cubicBezTo>
                      <a:pt x="226" y="63"/>
                      <a:pt x="225" y="62"/>
                      <a:pt x="224" y="62"/>
                    </a:cubicBezTo>
                    <a:cubicBezTo>
                      <a:pt x="228" y="61"/>
                      <a:pt x="234" y="59"/>
                      <a:pt x="237" y="57"/>
                    </a:cubicBezTo>
                    <a:cubicBezTo>
                      <a:pt x="234" y="59"/>
                      <a:pt x="230" y="61"/>
                      <a:pt x="227" y="64"/>
                    </a:cubicBezTo>
                    <a:moveTo>
                      <a:pt x="122" y="66"/>
                    </a:moveTo>
                    <a:cubicBezTo>
                      <a:pt x="125" y="64"/>
                      <a:pt x="128" y="62"/>
                      <a:pt x="131" y="60"/>
                    </a:cubicBezTo>
                    <a:cubicBezTo>
                      <a:pt x="137" y="59"/>
                      <a:pt x="142" y="58"/>
                      <a:pt x="148" y="57"/>
                    </a:cubicBezTo>
                    <a:cubicBezTo>
                      <a:pt x="151" y="56"/>
                      <a:pt x="154" y="56"/>
                      <a:pt x="156" y="55"/>
                    </a:cubicBezTo>
                    <a:cubicBezTo>
                      <a:pt x="158" y="55"/>
                      <a:pt x="159" y="55"/>
                      <a:pt x="160" y="54"/>
                    </a:cubicBezTo>
                    <a:cubicBezTo>
                      <a:pt x="158" y="55"/>
                      <a:pt x="156" y="56"/>
                      <a:pt x="154" y="56"/>
                    </a:cubicBezTo>
                    <a:cubicBezTo>
                      <a:pt x="147" y="58"/>
                      <a:pt x="141" y="59"/>
                      <a:pt x="135" y="61"/>
                    </a:cubicBezTo>
                    <a:cubicBezTo>
                      <a:pt x="130" y="62"/>
                      <a:pt x="126" y="64"/>
                      <a:pt x="122" y="66"/>
                    </a:cubicBezTo>
                    <a:moveTo>
                      <a:pt x="121" y="67"/>
                    </a:moveTo>
                    <a:cubicBezTo>
                      <a:pt x="119" y="67"/>
                      <a:pt x="128" y="64"/>
                      <a:pt x="129" y="64"/>
                    </a:cubicBezTo>
                    <a:cubicBezTo>
                      <a:pt x="132" y="63"/>
                      <a:pt x="135" y="62"/>
                      <a:pt x="139" y="61"/>
                    </a:cubicBezTo>
                    <a:cubicBezTo>
                      <a:pt x="147" y="58"/>
                      <a:pt x="155" y="57"/>
                      <a:pt x="162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4" y="54"/>
                      <a:pt x="166" y="55"/>
                      <a:pt x="168" y="56"/>
                    </a:cubicBezTo>
                    <a:cubicBezTo>
                      <a:pt x="160" y="58"/>
                      <a:pt x="153" y="59"/>
                      <a:pt x="146" y="61"/>
                    </a:cubicBezTo>
                    <a:cubicBezTo>
                      <a:pt x="138" y="62"/>
                      <a:pt x="130" y="65"/>
                      <a:pt x="122" y="67"/>
                    </a:cubicBezTo>
                    <a:cubicBezTo>
                      <a:pt x="122" y="67"/>
                      <a:pt x="121" y="67"/>
                      <a:pt x="121" y="67"/>
                    </a:cubicBezTo>
                    <a:moveTo>
                      <a:pt x="223" y="61"/>
                    </a:moveTo>
                    <a:cubicBezTo>
                      <a:pt x="222" y="60"/>
                      <a:pt x="221" y="60"/>
                      <a:pt x="220" y="59"/>
                    </a:cubicBezTo>
                    <a:cubicBezTo>
                      <a:pt x="224" y="58"/>
                      <a:pt x="227" y="56"/>
                      <a:pt x="231" y="54"/>
                    </a:cubicBezTo>
                    <a:cubicBezTo>
                      <a:pt x="232" y="54"/>
                      <a:pt x="233" y="53"/>
                      <a:pt x="233" y="53"/>
                    </a:cubicBezTo>
                    <a:cubicBezTo>
                      <a:pt x="234" y="53"/>
                      <a:pt x="231" y="56"/>
                      <a:pt x="230" y="57"/>
                    </a:cubicBezTo>
                    <a:cubicBezTo>
                      <a:pt x="227" y="58"/>
                      <a:pt x="225" y="59"/>
                      <a:pt x="223" y="61"/>
                    </a:cubicBezTo>
                    <a:moveTo>
                      <a:pt x="134" y="58"/>
                    </a:moveTo>
                    <a:cubicBezTo>
                      <a:pt x="140" y="55"/>
                      <a:pt x="147" y="53"/>
                      <a:pt x="153" y="52"/>
                    </a:cubicBezTo>
                    <a:cubicBezTo>
                      <a:pt x="154" y="52"/>
                      <a:pt x="155" y="52"/>
                      <a:pt x="156" y="52"/>
                    </a:cubicBezTo>
                    <a:cubicBezTo>
                      <a:pt x="158" y="52"/>
                      <a:pt x="160" y="53"/>
                      <a:pt x="162" y="53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3" y="54"/>
                      <a:pt x="143" y="56"/>
                      <a:pt x="134" y="58"/>
                    </a:cubicBezTo>
                    <a:moveTo>
                      <a:pt x="224" y="61"/>
                    </a:moveTo>
                    <a:cubicBezTo>
                      <a:pt x="224" y="61"/>
                      <a:pt x="224" y="61"/>
                      <a:pt x="225" y="60"/>
                    </a:cubicBezTo>
                    <a:cubicBezTo>
                      <a:pt x="229" y="58"/>
                      <a:pt x="233" y="56"/>
                      <a:pt x="236" y="52"/>
                    </a:cubicBezTo>
                    <a:cubicBezTo>
                      <a:pt x="238" y="54"/>
                      <a:pt x="240" y="56"/>
                      <a:pt x="242" y="58"/>
                    </a:cubicBezTo>
                    <a:cubicBezTo>
                      <a:pt x="237" y="60"/>
                      <a:pt x="233" y="63"/>
                      <a:pt x="228" y="64"/>
                    </a:cubicBezTo>
                    <a:cubicBezTo>
                      <a:pt x="231" y="63"/>
                      <a:pt x="236" y="59"/>
                      <a:pt x="239" y="56"/>
                    </a:cubicBezTo>
                    <a:cubicBezTo>
                      <a:pt x="239" y="56"/>
                      <a:pt x="239" y="55"/>
                      <a:pt x="239" y="55"/>
                    </a:cubicBezTo>
                    <a:cubicBezTo>
                      <a:pt x="239" y="55"/>
                      <a:pt x="239" y="55"/>
                      <a:pt x="238" y="55"/>
                    </a:cubicBezTo>
                    <a:cubicBezTo>
                      <a:pt x="236" y="56"/>
                      <a:pt x="234" y="57"/>
                      <a:pt x="232" y="58"/>
                    </a:cubicBezTo>
                    <a:cubicBezTo>
                      <a:pt x="230" y="59"/>
                      <a:pt x="228" y="59"/>
                      <a:pt x="226" y="60"/>
                    </a:cubicBezTo>
                    <a:cubicBezTo>
                      <a:pt x="226" y="60"/>
                      <a:pt x="224" y="61"/>
                      <a:pt x="224" y="61"/>
                    </a:cubicBezTo>
                    <a:moveTo>
                      <a:pt x="218" y="59"/>
                    </a:moveTo>
                    <a:cubicBezTo>
                      <a:pt x="216" y="58"/>
                      <a:pt x="214" y="57"/>
                      <a:pt x="213" y="57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4" y="56"/>
                      <a:pt x="216" y="55"/>
                      <a:pt x="217" y="55"/>
                    </a:cubicBezTo>
                    <a:cubicBezTo>
                      <a:pt x="219" y="54"/>
                      <a:pt x="221" y="53"/>
                      <a:pt x="224" y="51"/>
                    </a:cubicBezTo>
                    <a:cubicBezTo>
                      <a:pt x="224" y="51"/>
                      <a:pt x="229" y="49"/>
                      <a:pt x="230" y="49"/>
                    </a:cubicBezTo>
                    <a:cubicBezTo>
                      <a:pt x="231" y="49"/>
                      <a:pt x="231" y="49"/>
                      <a:pt x="229" y="51"/>
                    </a:cubicBezTo>
                    <a:cubicBezTo>
                      <a:pt x="226" y="54"/>
                      <a:pt x="222" y="56"/>
                      <a:pt x="218" y="59"/>
                    </a:cubicBezTo>
                    <a:moveTo>
                      <a:pt x="221" y="58"/>
                    </a:moveTo>
                    <a:cubicBezTo>
                      <a:pt x="225" y="55"/>
                      <a:pt x="230" y="52"/>
                      <a:pt x="232" y="48"/>
                    </a:cubicBezTo>
                    <a:cubicBezTo>
                      <a:pt x="234" y="49"/>
                      <a:pt x="235" y="50"/>
                      <a:pt x="236" y="51"/>
                    </a:cubicBezTo>
                    <a:cubicBezTo>
                      <a:pt x="233" y="52"/>
                      <a:pt x="229" y="54"/>
                      <a:pt x="226" y="55"/>
                    </a:cubicBezTo>
                    <a:cubicBezTo>
                      <a:pt x="225" y="56"/>
                      <a:pt x="223" y="57"/>
                      <a:pt x="221" y="58"/>
                    </a:cubicBezTo>
                    <a:moveTo>
                      <a:pt x="202" y="59"/>
                    </a:moveTo>
                    <a:cubicBezTo>
                      <a:pt x="202" y="59"/>
                      <a:pt x="202" y="58"/>
                      <a:pt x="203" y="58"/>
                    </a:cubicBezTo>
                    <a:cubicBezTo>
                      <a:pt x="204" y="57"/>
                      <a:pt x="206" y="56"/>
                      <a:pt x="207" y="55"/>
                    </a:cubicBezTo>
                    <a:cubicBezTo>
                      <a:pt x="210" y="54"/>
                      <a:pt x="213" y="52"/>
                      <a:pt x="216" y="51"/>
                    </a:cubicBezTo>
                    <a:cubicBezTo>
                      <a:pt x="219" y="49"/>
                      <a:pt x="221" y="48"/>
                      <a:pt x="224" y="47"/>
                    </a:cubicBezTo>
                    <a:cubicBezTo>
                      <a:pt x="224" y="47"/>
                      <a:pt x="225" y="46"/>
                      <a:pt x="225" y="46"/>
                    </a:cubicBezTo>
                    <a:cubicBezTo>
                      <a:pt x="225" y="46"/>
                      <a:pt x="225" y="47"/>
                      <a:pt x="223" y="48"/>
                    </a:cubicBezTo>
                    <a:cubicBezTo>
                      <a:pt x="222" y="49"/>
                      <a:pt x="220" y="50"/>
                      <a:pt x="218" y="52"/>
                    </a:cubicBezTo>
                    <a:cubicBezTo>
                      <a:pt x="217" y="53"/>
                      <a:pt x="215" y="54"/>
                      <a:pt x="214" y="55"/>
                    </a:cubicBezTo>
                    <a:cubicBezTo>
                      <a:pt x="213" y="56"/>
                      <a:pt x="212" y="56"/>
                      <a:pt x="211" y="57"/>
                    </a:cubicBezTo>
                    <a:cubicBezTo>
                      <a:pt x="210" y="57"/>
                      <a:pt x="209" y="57"/>
                      <a:pt x="209" y="57"/>
                    </a:cubicBezTo>
                    <a:cubicBezTo>
                      <a:pt x="206" y="58"/>
                      <a:pt x="205" y="60"/>
                      <a:pt x="203" y="60"/>
                    </a:cubicBezTo>
                    <a:cubicBezTo>
                      <a:pt x="202" y="60"/>
                      <a:pt x="202" y="60"/>
                      <a:pt x="201" y="59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9"/>
                      <a:pt x="202" y="59"/>
                      <a:pt x="202" y="59"/>
                    </a:cubicBezTo>
                    <a:moveTo>
                      <a:pt x="200" y="58"/>
                    </a:moveTo>
                    <a:cubicBezTo>
                      <a:pt x="200" y="57"/>
                      <a:pt x="200" y="57"/>
                      <a:pt x="200" y="57"/>
                    </a:cubicBezTo>
                    <a:cubicBezTo>
                      <a:pt x="199" y="57"/>
                      <a:pt x="199" y="56"/>
                      <a:pt x="199" y="56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4" y="53"/>
                      <a:pt x="209" y="50"/>
                      <a:pt x="215" y="47"/>
                    </a:cubicBezTo>
                    <a:cubicBezTo>
                      <a:pt x="217" y="46"/>
                      <a:pt x="220" y="44"/>
                      <a:pt x="223" y="43"/>
                    </a:cubicBezTo>
                    <a:cubicBezTo>
                      <a:pt x="221" y="44"/>
                      <a:pt x="218" y="47"/>
                      <a:pt x="216" y="48"/>
                    </a:cubicBezTo>
                    <a:cubicBezTo>
                      <a:pt x="213" y="51"/>
                      <a:pt x="210" y="53"/>
                      <a:pt x="206" y="55"/>
                    </a:cubicBezTo>
                    <a:cubicBezTo>
                      <a:pt x="204" y="56"/>
                      <a:pt x="202" y="57"/>
                      <a:pt x="200" y="58"/>
                    </a:cubicBezTo>
                    <a:moveTo>
                      <a:pt x="196" y="51"/>
                    </a:moveTo>
                    <a:cubicBezTo>
                      <a:pt x="196" y="50"/>
                      <a:pt x="196" y="49"/>
                      <a:pt x="195" y="49"/>
                    </a:cubicBezTo>
                    <a:cubicBezTo>
                      <a:pt x="196" y="49"/>
                      <a:pt x="196" y="49"/>
                      <a:pt x="196" y="49"/>
                    </a:cubicBezTo>
                    <a:cubicBezTo>
                      <a:pt x="199" y="47"/>
                      <a:pt x="203" y="45"/>
                      <a:pt x="206" y="43"/>
                    </a:cubicBezTo>
                    <a:cubicBezTo>
                      <a:pt x="203" y="45"/>
                      <a:pt x="199" y="48"/>
                      <a:pt x="196" y="51"/>
                    </a:cubicBezTo>
                    <a:moveTo>
                      <a:pt x="159" y="44"/>
                    </a:moveTo>
                    <a:cubicBezTo>
                      <a:pt x="159" y="43"/>
                      <a:pt x="158" y="43"/>
                      <a:pt x="158" y="43"/>
                    </a:cubicBezTo>
                    <a:cubicBezTo>
                      <a:pt x="159" y="43"/>
                      <a:pt x="160" y="42"/>
                      <a:pt x="160" y="42"/>
                    </a:cubicBezTo>
                    <a:cubicBezTo>
                      <a:pt x="160" y="42"/>
                      <a:pt x="160" y="43"/>
                      <a:pt x="159" y="44"/>
                    </a:cubicBezTo>
                    <a:moveTo>
                      <a:pt x="214" y="50"/>
                    </a:moveTo>
                    <a:cubicBezTo>
                      <a:pt x="218" y="48"/>
                      <a:pt x="222" y="45"/>
                      <a:pt x="225" y="42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6" y="42"/>
                      <a:pt x="227" y="43"/>
                      <a:pt x="227" y="44"/>
                    </a:cubicBezTo>
                    <a:cubicBezTo>
                      <a:pt x="229" y="45"/>
                      <a:pt x="230" y="46"/>
                      <a:pt x="232" y="47"/>
                    </a:cubicBezTo>
                    <a:cubicBezTo>
                      <a:pt x="228" y="49"/>
                      <a:pt x="224" y="50"/>
                      <a:pt x="220" y="52"/>
                    </a:cubicBezTo>
                    <a:cubicBezTo>
                      <a:pt x="222" y="50"/>
                      <a:pt x="225" y="48"/>
                      <a:pt x="227" y="46"/>
                    </a:cubicBezTo>
                    <a:cubicBezTo>
                      <a:pt x="228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3" y="47"/>
                      <a:pt x="218" y="48"/>
                      <a:pt x="214" y="50"/>
                    </a:cubicBezTo>
                    <a:moveTo>
                      <a:pt x="164" y="45"/>
                    </a:moveTo>
                    <a:cubicBezTo>
                      <a:pt x="163" y="44"/>
                      <a:pt x="162" y="44"/>
                      <a:pt x="161" y="44"/>
                    </a:cubicBezTo>
                    <a:cubicBezTo>
                      <a:pt x="163" y="43"/>
                      <a:pt x="165" y="43"/>
                      <a:pt x="167" y="42"/>
                    </a:cubicBezTo>
                    <a:cubicBezTo>
                      <a:pt x="167" y="42"/>
                      <a:pt x="165" y="44"/>
                      <a:pt x="164" y="45"/>
                    </a:cubicBezTo>
                    <a:moveTo>
                      <a:pt x="157" y="42"/>
                    </a:moveTo>
                    <a:cubicBezTo>
                      <a:pt x="156" y="42"/>
                      <a:pt x="156" y="42"/>
                      <a:pt x="156" y="42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7" y="41"/>
                      <a:pt x="157" y="42"/>
                    </a:cubicBezTo>
                    <a:moveTo>
                      <a:pt x="161" y="43"/>
                    </a:moveTo>
                    <a:cubicBezTo>
                      <a:pt x="162" y="43"/>
                      <a:pt x="163" y="41"/>
                      <a:pt x="164" y="41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65" y="40"/>
                      <a:pt x="166" y="41"/>
                      <a:pt x="167" y="41"/>
                    </a:cubicBezTo>
                    <a:cubicBezTo>
                      <a:pt x="165" y="42"/>
                      <a:pt x="163" y="42"/>
                      <a:pt x="161" y="43"/>
                    </a:cubicBezTo>
                    <a:moveTo>
                      <a:pt x="177" y="40"/>
                    </a:moveTo>
                    <a:cubicBezTo>
                      <a:pt x="177" y="40"/>
                      <a:pt x="177" y="40"/>
                      <a:pt x="178" y="40"/>
                    </a:cubicBezTo>
                    <a:cubicBezTo>
                      <a:pt x="177" y="41"/>
                      <a:pt x="175" y="42"/>
                      <a:pt x="175" y="42"/>
                    </a:cubicBezTo>
                    <a:cubicBezTo>
                      <a:pt x="173" y="43"/>
                      <a:pt x="172" y="44"/>
                      <a:pt x="170" y="45"/>
                    </a:cubicBezTo>
                    <a:cubicBezTo>
                      <a:pt x="170" y="45"/>
                      <a:pt x="169" y="45"/>
                      <a:pt x="169" y="45"/>
                    </a:cubicBezTo>
                    <a:cubicBezTo>
                      <a:pt x="168" y="45"/>
                      <a:pt x="167" y="45"/>
                      <a:pt x="167" y="45"/>
                    </a:cubicBezTo>
                    <a:cubicBezTo>
                      <a:pt x="170" y="44"/>
                      <a:pt x="173" y="42"/>
                      <a:pt x="177" y="40"/>
                    </a:cubicBezTo>
                    <a:cubicBezTo>
                      <a:pt x="177" y="40"/>
                      <a:pt x="177" y="40"/>
                      <a:pt x="177" y="40"/>
                    </a:cubicBezTo>
                    <a:moveTo>
                      <a:pt x="198" y="55"/>
                    </a:moveTo>
                    <a:cubicBezTo>
                      <a:pt x="198" y="54"/>
                      <a:pt x="197" y="53"/>
                      <a:pt x="197" y="51"/>
                    </a:cubicBezTo>
                    <a:cubicBezTo>
                      <a:pt x="200" y="49"/>
                      <a:pt x="204" y="47"/>
                      <a:pt x="207" y="45"/>
                    </a:cubicBezTo>
                    <a:cubicBezTo>
                      <a:pt x="209" y="44"/>
                      <a:pt x="211" y="43"/>
                      <a:pt x="213" y="42"/>
                    </a:cubicBezTo>
                    <a:cubicBezTo>
                      <a:pt x="213" y="42"/>
                      <a:pt x="217" y="40"/>
                      <a:pt x="218" y="40"/>
                    </a:cubicBezTo>
                    <a:cubicBezTo>
                      <a:pt x="219" y="40"/>
                      <a:pt x="218" y="40"/>
                      <a:pt x="218" y="41"/>
                    </a:cubicBezTo>
                    <a:cubicBezTo>
                      <a:pt x="215" y="43"/>
                      <a:pt x="211" y="45"/>
                      <a:pt x="208" y="47"/>
                    </a:cubicBezTo>
                    <a:cubicBezTo>
                      <a:pt x="205" y="49"/>
                      <a:pt x="201" y="52"/>
                      <a:pt x="198" y="55"/>
                    </a:cubicBezTo>
                    <a:moveTo>
                      <a:pt x="195" y="48"/>
                    </a:moveTo>
                    <a:cubicBezTo>
                      <a:pt x="195" y="47"/>
                      <a:pt x="195" y="47"/>
                      <a:pt x="194" y="47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8" y="44"/>
                      <a:pt x="202" y="42"/>
                      <a:pt x="206" y="39"/>
                    </a:cubicBezTo>
                    <a:cubicBezTo>
                      <a:pt x="205" y="40"/>
                      <a:pt x="205" y="40"/>
                      <a:pt x="204" y="41"/>
                    </a:cubicBezTo>
                    <a:cubicBezTo>
                      <a:pt x="201" y="43"/>
                      <a:pt x="198" y="45"/>
                      <a:pt x="195" y="48"/>
                    </a:cubicBezTo>
                    <a:cubicBezTo>
                      <a:pt x="195" y="48"/>
                      <a:pt x="195" y="48"/>
                      <a:pt x="195" y="48"/>
                    </a:cubicBezTo>
                    <a:moveTo>
                      <a:pt x="158" y="42"/>
                    </a:moveTo>
                    <a:cubicBezTo>
                      <a:pt x="157" y="42"/>
                      <a:pt x="159" y="41"/>
                      <a:pt x="159" y="4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1" y="40"/>
                      <a:pt x="162" y="40"/>
                      <a:pt x="163" y="40"/>
                    </a:cubicBezTo>
                    <a:cubicBezTo>
                      <a:pt x="161" y="41"/>
                      <a:pt x="161" y="41"/>
                      <a:pt x="159" y="42"/>
                    </a:cubicBezTo>
                    <a:cubicBezTo>
                      <a:pt x="159" y="42"/>
                      <a:pt x="158" y="42"/>
                      <a:pt x="158" y="42"/>
                    </a:cubicBezTo>
                    <a:moveTo>
                      <a:pt x="155" y="41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7" y="40"/>
                      <a:pt x="156" y="40"/>
                      <a:pt x="155" y="41"/>
                    </a:cubicBezTo>
                    <a:moveTo>
                      <a:pt x="191" y="43"/>
                    </a:moveTo>
                    <a:cubicBezTo>
                      <a:pt x="190" y="43"/>
                      <a:pt x="190" y="42"/>
                      <a:pt x="189" y="42"/>
                    </a:cubicBezTo>
                    <a:cubicBezTo>
                      <a:pt x="191" y="41"/>
                      <a:pt x="192" y="40"/>
                      <a:pt x="194" y="39"/>
                    </a:cubicBezTo>
                    <a:cubicBezTo>
                      <a:pt x="194" y="39"/>
                      <a:pt x="195" y="39"/>
                      <a:pt x="195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6" y="39"/>
                      <a:pt x="196" y="39"/>
                      <a:pt x="196" y="39"/>
                    </a:cubicBezTo>
                    <a:cubicBezTo>
                      <a:pt x="194" y="41"/>
                      <a:pt x="193" y="42"/>
                      <a:pt x="191" y="43"/>
                    </a:cubicBezTo>
                    <a:moveTo>
                      <a:pt x="201" y="54"/>
                    </a:moveTo>
                    <a:cubicBezTo>
                      <a:pt x="200" y="54"/>
                      <a:pt x="201" y="54"/>
                      <a:pt x="202" y="53"/>
                    </a:cubicBezTo>
                    <a:cubicBezTo>
                      <a:pt x="208" y="48"/>
                      <a:pt x="216" y="45"/>
                      <a:pt x="220" y="39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22" y="39"/>
                      <a:pt x="223" y="40"/>
                      <a:pt x="225" y="42"/>
                    </a:cubicBezTo>
                    <a:cubicBezTo>
                      <a:pt x="224" y="42"/>
                      <a:pt x="224" y="42"/>
                      <a:pt x="224" y="42"/>
                    </a:cubicBezTo>
                    <a:cubicBezTo>
                      <a:pt x="220" y="44"/>
                      <a:pt x="215" y="46"/>
                      <a:pt x="210" y="48"/>
                    </a:cubicBezTo>
                    <a:cubicBezTo>
                      <a:pt x="208" y="49"/>
                      <a:pt x="206" y="50"/>
                      <a:pt x="204" y="52"/>
                    </a:cubicBezTo>
                    <a:cubicBezTo>
                      <a:pt x="203" y="52"/>
                      <a:pt x="201" y="54"/>
                      <a:pt x="201" y="54"/>
                    </a:cubicBezTo>
                    <a:moveTo>
                      <a:pt x="179" y="38"/>
                    </a:moveTo>
                    <a:cubicBezTo>
                      <a:pt x="180" y="38"/>
                      <a:pt x="180" y="38"/>
                      <a:pt x="180" y="38"/>
                    </a:cubicBezTo>
                    <a:cubicBezTo>
                      <a:pt x="179" y="38"/>
                      <a:pt x="179" y="38"/>
                      <a:pt x="179" y="38"/>
                    </a:cubicBezTo>
                    <a:moveTo>
                      <a:pt x="187" y="41"/>
                    </a:moveTo>
                    <a:cubicBezTo>
                      <a:pt x="186" y="41"/>
                      <a:pt x="186" y="41"/>
                      <a:pt x="185" y="41"/>
                    </a:cubicBezTo>
                    <a:cubicBezTo>
                      <a:pt x="187" y="40"/>
                      <a:pt x="189" y="39"/>
                      <a:pt x="190" y="38"/>
                    </a:cubicBezTo>
                    <a:cubicBezTo>
                      <a:pt x="189" y="39"/>
                      <a:pt x="188" y="40"/>
                      <a:pt x="187" y="41"/>
                    </a:cubicBezTo>
                    <a:moveTo>
                      <a:pt x="190" y="38"/>
                    </a:moveTo>
                    <a:cubicBezTo>
                      <a:pt x="190" y="38"/>
                      <a:pt x="190" y="38"/>
                      <a:pt x="190" y="38"/>
                    </a:cubicBezTo>
                    <a:cubicBezTo>
                      <a:pt x="190" y="38"/>
                      <a:pt x="190" y="38"/>
                      <a:pt x="190" y="38"/>
                    </a:cubicBezTo>
                    <a:moveTo>
                      <a:pt x="188" y="41"/>
                    </a:move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9" y="40"/>
                      <a:pt x="190" y="39"/>
                      <a:pt x="191" y="38"/>
                    </a:cubicBezTo>
                    <a:cubicBezTo>
                      <a:pt x="192" y="38"/>
                      <a:pt x="193" y="38"/>
                      <a:pt x="194" y="38"/>
                    </a:cubicBezTo>
                    <a:cubicBezTo>
                      <a:pt x="193" y="39"/>
                      <a:pt x="193" y="39"/>
                      <a:pt x="192" y="39"/>
                    </a:cubicBezTo>
                    <a:cubicBezTo>
                      <a:pt x="192" y="40"/>
                      <a:pt x="189" y="41"/>
                      <a:pt x="188" y="41"/>
                    </a:cubicBezTo>
                    <a:moveTo>
                      <a:pt x="174" y="44"/>
                    </a:moveTo>
                    <a:cubicBezTo>
                      <a:pt x="176" y="42"/>
                      <a:pt x="179" y="41"/>
                      <a:pt x="180" y="39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2" y="38"/>
                      <a:pt x="185" y="37"/>
                      <a:pt x="185" y="37"/>
                    </a:cubicBezTo>
                    <a:cubicBezTo>
                      <a:pt x="186" y="37"/>
                      <a:pt x="186" y="37"/>
                      <a:pt x="183" y="39"/>
                    </a:cubicBezTo>
                    <a:cubicBezTo>
                      <a:pt x="182" y="40"/>
                      <a:pt x="181" y="41"/>
                      <a:pt x="180" y="41"/>
                    </a:cubicBezTo>
                    <a:cubicBezTo>
                      <a:pt x="178" y="42"/>
                      <a:pt x="176" y="43"/>
                      <a:pt x="175" y="43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moveTo>
                      <a:pt x="183" y="41"/>
                    </a:moveTo>
                    <a:cubicBezTo>
                      <a:pt x="184" y="40"/>
                      <a:pt x="186" y="38"/>
                      <a:pt x="187" y="37"/>
                    </a:cubicBezTo>
                    <a:cubicBezTo>
                      <a:pt x="188" y="37"/>
                      <a:pt x="189" y="37"/>
                      <a:pt x="190" y="37"/>
                    </a:cubicBezTo>
                    <a:cubicBezTo>
                      <a:pt x="188" y="38"/>
                      <a:pt x="186" y="39"/>
                      <a:pt x="184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3" y="41"/>
                      <a:pt x="183" y="41"/>
                      <a:pt x="183" y="41"/>
                    </a:cubicBezTo>
                    <a:moveTo>
                      <a:pt x="209" y="43"/>
                    </a:moveTo>
                    <a:cubicBezTo>
                      <a:pt x="212" y="41"/>
                      <a:pt x="214" y="39"/>
                      <a:pt x="217" y="3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18" y="37"/>
                      <a:pt x="219" y="38"/>
                      <a:pt x="220" y="38"/>
                    </a:cubicBezTo>
                    <a:cubicBezTo>
                      <a:pt x="220" y="38"/>
                      <a:pt x="220" y="38"/>
                      <a:pt x="220" y="38"/>
                    </a:cubicBezTo>
                    <a:cubicBezTo>
                      <a:pt x="216" y="40"/>
                      <a:pt x="212" y="41"/>
                      <a:pt x="209" y="43"/>
                    </a:cubicBezTo>
                    <a:moveTo>
                      <a:pt x="169" y="41"/>
                    </a:moveTo>
                    <a:cubicBezTo>
                      <a:pt x="172" y="41"/>
                      <a:pt x="174" y="40"/>
                      <a:pt x="175" y="38"/>
                    </a:cubicBezTo>
                    <a:cubicBezTo>
                      <a:pt x="176" y="37"/>
                      <a:pt x="176" y="36"/>
                      <a:pt x="176" y="36"/>
                    </a:cubicBezTo>
                    <a:cubicBezTo>
                      <a:pt x="177" y="35"/>
                      <a:pt x="178" y="35"/>
                      <a:pt x="179" y="35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7" y="37"/>
                      <a:pt x="176" y="38"/>
                      <a:pt x="175" y="3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172" y="42"/>
                      <a:pt x="169" y="44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65" y="44"/>
                      <a:pt x="167" y="43"/>
                      <a:pt x="168" y="43"/>
                    </a:cubicBezTo>
                    <a:cubicBezTo>
                      <a:pt x="168" y="42"/>
                      <a:pt x="169" y="42"/>
                      <a:pt x="169" y="41"/>
                    </a:cubicBezTo>
                    <a:cubicBezTo>
                      <a:pt x="169" y="41"/>
                      <a:pt x="169" y="41"/>
                      <a:pt x="169" y="41"/>
                    </a:cubicBezTo>
                    <a:moveTo>
                      <a:pt x="178" y="38"/>
                    </a:move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6"/>
                      <a:pt x="180" y="35"/>
                      <a:pt x="181" y="34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2" y="34"/>
                      <a:pt x="184" y="35"/>
                      <a:pt x="185" y="35"/>
                    </a:cubicBezTo>
                    <a:cubicBezTo>
                      <a:pt x="184" y="36"/>
                      <a:pt x="184" y="36"/>
                      <a:pt x="183" y="36"/>
                    </a:cubicBezTo>
                    <a:cubicBezTo>
                      <a:pt x="182" y="36"/>
                      <a:pt x="182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2" y="37"/>
                      <a:pt x="182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0" y="37"/>
                      <a:pt x="179" y="37"/>
                      <a:pt x="178" y="38"/>
                    </a:cubicBezTo>
                    <a:moveTo>
                      <a:pt x="175" y="34"/>
                    </a:moveTo>
                    <a:cubicBezTo>
                      <a:pt x="175" y="33"/>
                      <a:pt x="175" y="33"/>
                      <a:pt x="175" y="32"/>
                    </a:cubicBezTo>
                    <a:cubicBezTo>
                      <a:pt x="175" y="32"/>
                      <a:pt x="175" y="32"/>
                      <a:pt x="176" y="32"/>
                    </a:cubicBezTo>
                    <a:cubicBezTo>
                      <a:pt x="176" y="32"/>
                      <a:pt x="176" y="33"/>
                      <a:pt x="175" y="34"/>
                    </a:cubicBezTo>
                    <a:moveTo>
                      <a:pt x="177" y="34"/>
                    </a:moveTo>
                    <a:cubicBezTo>
                      <a:pt x="176" y="34"/>
                      <a:pt x="178" y="33"/>
                      <a:pt x="179" y="32"/>
                    </a:cubicBezTo>
                    <a:cubicBezTo>
                      <a:pt x="179" y="31"/>
                      <a:pt x="179" y="31"/>
                      <a:pt x="179" y="31"/>
                    </a:cubicBezTo>
                    <a:cubicBezTo>
                      <a:pt x="180" y="32"/>
                      <a:pt x="180" y="32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178" y="34"/>
                      <a:pt x="177" y="34"/>
                      <a:pt x="177" y="34"/>
                    </a:cubicBezTo>
                    <a:moveTo>
                      <a:pt x="202" y="32"/>
                    </a:moveTo>
                    <a:cubicBezTo>
                      <a:pt x="201" y="31"/>
                      <a:pt x="201" y="31"/>
                      <a:pt x="201" y="31"/>
                    </a:cubicBezTo>
                    <a:cubicBezTo>
                      <a:pt x="202" y="31"/>
                      <a:pt x="203" y="31"/>
                      <a:pt x="204" y="30"/>
                    </a:cubicBezTo>
                    <a:cubicBezTo>
                      <a:pt x="203" y="31"/>
                      <a:pt x="203" y="31"/>
                      <a:pt x="202" y="32"/>
                    </a:cubicBezTo>
                    <a:moveTo>
                      <a:pt x="175" y="31"/>
                    </a:moveTo>
                    <a:cubicBezTo>
                      <a:pt x="175" y="30"/>
                      <a:pt x="175" y="30"/>
                      <a:pt x="176" y="30"/>
                    </a:cubicBezTo>
                    <a:cubicBezTo>
                      <a:pt x="176" y="30"/>
                      <a:pt x="177" y="30"/>
                      <a:pt x="177" y="30"/>
                    </a:cubicBezTo>
                    <a:cubicBezTo>
                      <a:pt x="177" y="30"/>
                      <a:pt x="178" y="30"/>
                      <a:pt x="179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7" y="31"/>
                      <a:pt x="176" y="31"/>
                      <a:pt x="175" y="31"/>
                    </a:cubicBezTo>
                    <a:moveTo>
                      <a:pt x="199" y="30"/>
                    </a:moveTo>
                    <a:cubicBezTo>
                      <a:pt x="198" y="29"/>
                      <a:pt x="198" y="29"/>
                      <a:pt x="198" y="29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199" y="30"/>
                      <a:pt x="199" y="30"/>
                      <a:pt x="199" y="30"/>
                    </a:cubicBezTo>
                    <a:moveTo>
                      <a:pt x="195" y="29"/>
                    </a:moveTo>
                    <a:cubicBezTo>
                      <a:pt x="193" y="29"/>
                      <a:pt x="192" y="29"/>
                      <a:pt x="192" y="29"/>
                    </a:cubicBezTo>
                    <a:cubicBezTo>
                      <a:pt x="194" y="28"/>
                      <a:pt x="196" y="27"/>
                      <a:pt x="199" y="27"/>
                    </a:cubicBezTo>
                    <a:cubicBezTo>
                      <a:pt x="197" y="28"/>
                      <a:pt x="196" y="28"/>
                      <a:pt x="195" y="29"/>
                    </a:cubicBezTo>
                    <a:moveTo>
                      <a:pt x="197" y="29"/>
                    </a:moveTo>
                    <a:cubicBezTo>
                      <a:pt x="198" y="28"/>
                      <a:pt x="199" y="28"/>
                      <a:pt x="200" y="28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206" y="29"/>
                      <a:pt x="212" y="33"/>
                      <a:pt x="217" y="36"/>
                    </a:cubicBezTo>
                    <a:cubicBezTo>
                      <a:pt x="217" y="36"/>
                      <a:pt x="217" y="36"/>
                      <a:pt x="217" y="36"/>
                    </a:cubicBezTo>
                    <a:cubicBezTo>
                      <a:pt x="210" y="40"/>
                      <a:pt x="204" y="44"/>
                      <a:pt x="197" y="47"/>
                    </a:cubicBezTo>
                    <a:cubicBezTo>
                      <a:pt x="202" y="44"/>
                      <a:pt x="208" y="39"/>
                      <a:pt x="214" y="35"/>
                    </a:cubicBezTo>
                    <a:cubicBezTo>
                      <a:pt x="214" y="35"/>
                      <a:pt x="214" y="34"/>
                      <a:pt x="213" y="34"/>
                    </a:cubicBezTo>
                    <a:cubicBezTo>
                      <a:pt x="213" y="34"/>
                      <a:pt x="213" y="34"/>
                      <a:pt x="213" y="34"/>
                    </a:cubicBezTo>
                    <a:cubicBezTo>
                      <a:pt x="212" y="35"/>
                      <a:pt x="212" y="35"/>
                      <a:pt x="211" y="35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08" y="37"/>
                      <a:pt x="207" y="38"/>
                      <a:pt x="205" y="39"/>
                    </a:cubicBezTo>
                    <a:cubicBezTo>
                      <a:pt x="201" y="41"/>
                      <a:pt x="197" y="43"/>
                      <a:pt x="194" y="46"/>
                    </a:cubicBezTo>
                    <a:cubicBezTo>
                      <a:pt x="194" y="46"/>
                      <a:pt x="194" y="46"/>
                      <a:pt x="194" y="46"/>
                    </a:cubicBezTo>
                    <a:cubicBezTo>
                      <a:pt x="193" y="45"/>
                      <a:pt x="193" y="45"/>
                      <a:pt x="192" y="44"/>
                    </a:cubicBezTo>
                    <a:cubicBezTo>
                      <a:pt x="199" y="42"/>
                      <a:pt x="205" y="36"/>
                      <a:pt x="212" y="34"/>
                    </a:cubicBezTo>
                    <a:cubicBezTo>
                      <a:pt x="212" y="34"/>
                      <a:pt x="212" y="33"/>
                      <a:pt x="211" y="33"/>
                    </a:cubicBezTo>
                    <a:cubicBezTo>
                      <a:pt x="211" y="33"/>
                      <a:pt x="211" y="33"/>
                      <a:pt x="211" y="33"/>
                    </a:cubicBezTo>
                    <a:cubicBezTo>
                      <a:pt x="206" y="35"/>
                      <a:pt x="202" y="38"/>
                      <a:pt x="197" y="41"/>
                    </a:cubicBezTo>
                    <a:cubicBezTo>
                      <a:pt x="196" y="42"/>
                      <a:pt x="194" y="43"/>
                      <a:pt x="193" y="43"/>
                    </a:cubicBezTo>
                    <a:cubicBezTo>
                      <a:pt x="192" y="43"/>
                      <a:pt x="192" y="44"/>
                      <a:pt x="192" y="44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44"/>
                      <a:pt x="192" y="43"/>
                      <a:pt x="193" y="43"/>
                    </a:cubicBezTo>
                    <a:cubicBezTo>
                      <a:pt x="194" y="42"/>
                      <a:pt x="196" y="40"/>
                      <a:pt x="197" y="39"/>
                    </a:cubicBezTo>
                    <a:cubicBezTo>
                      <a:pt x="198" y="39"/>
                      <a:pt x="198" y="39"/>
                      <a:pt x="199" y="39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202" y="39"/>
                      <a:pt x="203" y="37"/>
                      <a:pt x="203" y="34"/>
                    </a:cubicBezTo>
                    <a:cubicBezTo>
                      <a:pt x="205" y="33"/>
                      <a:pt x="206" y="33"/>
                      <a:pt x="208" y="32"/>
                    </a:cubicBezTo>
                    <a:cubicBezTo>
                      <a:pt x="208" y="32"/>
                      <a:pt x="208" y="31"/>
                      <a:pt x="208" y="31"/>
                    </a:cubicBezTo>
                    <a:cubicBezTo>
                      <a:pt x="208" y="31"/>
                      <a:pt x="208" y="31"/>
                      <a:pt x="208" y="31"/>
                    </a:cubicBezTo>
                    <a:cubicBezTo>
                      <a:pt x="206" y="32"/>
                      <a:pt x="204" y="32"/>
                      <a:pt x="203" y="32"/>
                    </a:cubicBezTo>
                    <a:cubicBezTo>
                      <a:pt x="204" y="32"/>
                      <a:pt x="205" y="31"/>
                      <a:pt x="206" y="30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3" y="30"/>
                      <a:pt x="202" y="30"/>
                      <a:pt x="200" y="30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0"/>
                      <a:pt x="201" y="29"/>
                      <a:pt x="201" y="29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9" y="28"/>
                      <a:pt x="198" y="29"/>
                      <a:pt x="197" y="29"/>
                    </a:cubicBezTo>
                    <a:moveTo>
                      <a:pt x="33" y="153"/>
                    </a:moveTo>
                    <a:cubicBezTo>
                      <a:pt x="36" y="153"/>
                      <a:pt x="38" y="151"/>
                      <a:pt x="39" y="149"/>
                    </a:cubicBezTo>
                    <a:cubicBezTo>
                      <a:pt x="40" y="146"/>
                      <a:pt x="40" y="144"/>
                      <a:pt x="40" y="141"/>
                    </a:cubicBezTo>
                    <a:cubicBezTo>
                      <a:pt x="40" y="136"/>
                      <a:pt x="41" y="132"/>
                      <a:pt x="45" y="128"/>
                    </a:cubicBezTo>
                    <a:cubicBezTo>
                      <a:pt x="48" y="125"/>
                      <a:pt x="51" y="120"/>
                      <a:pt x="48" y="116"/>
                    </a:cubicBezTo>
                    <a:cubicBezTo>
                      <a:pt x="47" y="114"/>
                      <a:pt x="45" y="113"/>
                      <a:pt x="45" y="110"/>
                    </a:cubicBezTo>
                    <a:cubicBezTo>
                      <a:pt x="46" y="108"/>
                      <a:pt x="47" y="106"/>
                      <a:pt x="46" y="104"/>
                    </a:cubicBezTo>
                    <a:cubicBezTo>
                      <a:pt x="45" y="101"/>
                      <a:pt x="44" y="100"/>
                      <a:pt x="42" y="98"/>
                    </a:cubicBezTo>
                    <a:cubicBezTo>
                      <a:pt x="41" y="98"/>
                      <a:pt x="41" y="97"/>
                      <a:pt x="40" y="97"/>
                    </a:cubicBezTo>
                    <a:cubicBezTo>
                      <a:pt x="35" y="95"/>
                      <a:pt x="37" y="89"/>
                      <a:pt x="38" y="86"/>
                    </a:cubicBezTo>
                    <a:cubicBezTo>
                      <a:pt x="40" y="83"/>
                      <a:pt x="41" y="80"/>
                      <a:pt x="41" y="77"/>
                    </a:cubicBezTo>
                    <a:cubicBezTo>
                      <a:pt x="41" y="72"/>
                      <a:pt x="40" y="67"/>
                      <a:pt x="40" y="62"/>
                    </a:cubicBezTo>
                    <a:cubicBezTo>
                      <a:pt x="47" y="53"/>
                      <a:pt x="55" y="46"/>
                      <a:pt x="64" y="39"/>
                    </a:cubicBezTo>
                    <a:cubicBezTo>
                      <a:pt x="87" y="22"/>
                      <a:pt x="115" y="14"/>
                      <a:pt x="142" y="14"/>
                    </a:cubicBezTo>
                    <a:cubicBezTo>
                      <a:pt x="160" y="14"/>
                      <a:pt x="178" y="17"/>
                      <a:pt x="194" y="24"/>
                    </a:cubicBezTo>
                    <a:cubicBezTo>
                      <a:pt x="192" y="25"/>
                      <a:pt x="190" y="25"/>
                      <a:pt x="189" y="27"/>
                    </a:cubicBezTo>
                    <a:cubicBezTo>
                      <a:pt x="186" y="29"/>
                      <a:pt x="189" y="32"/>
                      <a:pt x="191" y="33"/>
                    </a:cubicBezTo>
                    <a:cubicBezTo>
                      <a:pt x="192" y="33"/>
                      <a:pt x="192" y="33"/>
                      <a:pt x="193" y="33"/>
                    </a:cubicBezTo>
                    <a:cubicBezTo>
                      <a:pt x="193" y="33"/>
                      <a:pt x="194" y="33"/>
                      <a:pt x="194" y="33"/>
                    </a:cubicBezTo>
                    <a:cubicBezTo>
                      <a:pt x="195" y="33"/>
                      <a:pt x="195" y="33"/>
                      <a:pt x="196" y="33"/>
                    </a:cubicBezTo>
                    <a:cubicBezTo>
                      <a:pt x="196" y="33"/>
                      <a:pt x="196" y="33"/>
                      <a:pt x="197" y="33"/>
                    </a:cubicBezTo>
                    <a:cubicBezTo>
                      <a:pt x="197" y="33"/>
                      <a:pt x="198" y="34"/>
                      <a:pt x="198" y="35"/>
                    </a:cubicBezTo>
                    <a:cubicBezTo>
                      <a:pt x="198" y="35"/>
                      <a:pt x="197" y="35"/>
                      <a:pt x="197" y="35"/>
                    </a:cubicBezTo>
                    <a:cubicBezTo>
                      <a:pt x="193" y="35"/>
                      <a:pt x="188" y="33"/>
                      <a:pt x="185" y="31"/>
                    </a:cubicBezTo>
                    <a:cubicBezTo>
                      <a:pt x="183" y="30"/>
                      <a:pt x="179" y="25"/>
                      <a:pt x="176" y="25"/>
                    </a:cubicBezTo>
                    <a:cubicBezTo>
                      <a:pt x="175" y="25"/>
                      <a:pt x="174" y="26"/>
                      <a:pt x="173" y="26"/>
                    </a:cubicBezTo>
                    <a:cubicBezTo>
                      <a:pt x="172" y="28"/>
                      <a:pt x="171" y="29"/>
                      <a:pt x="171" y="31"/>
                    </a:cubicBezTo>
                    <a:cubicBezTo>
                      <a:pt x="171" y="33"/>
                      <a:pt x="174" y="37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5" y="38"/>
                      <a:pt x="161" y="36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0" y="35"/>
                      <a:pt x="150" y="43"/>
                      <a:pt x="156" y="46"/>
                    </a:cubicBezTo>
                    <a:cubicBezTo>
                      <a:pt x="160" y="48"/>
                      <a:pt x="165" y="49"/>
                      <a:pt x="170" y="50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2" y="50"/>
                      <a:pt x="174" y="48"/>
                      <a:pt x="175" y="47"/>
                    </a:cubicBezTo>
                    <a:cubicBezTo>
                      <a:pt x="178" y="46"/>
                      <a:pt x="181" y="45"/>
                      <a:pt x="184" y="45"/>
                    </a:cubicBezTo>
                    <a:cubicBezTo>
                      <a:pt x="186" y="45"/>
                      <a:pt x="188" y="45"/>
                      <a:pt x="191" y="48"/>
                    </a:cubicBezTo>
                    <a:cubicBezTo>
                      <a:pt x="196" y="52"/>
                      <a:pt x="195" y="59"/>
                      <a:pt x="201" y="64"/>
                    </a:cubicBezTo>
                    <a:cubicBezTo>
                      <a:pt x="201" y="64"/>
                      <a:pt x="202" y="65"/>
                      <a:pt x="203" y="65"/>
                    </a:cubicBezTo>
                    <a:cubicBezTo>
                      <a:pt x="205" y="65"/>
                      <a:pt x="206" y="64"/>
                      <a:pt x="208" y="63"/>
                    </a:cubicBezTo>
                    <a:cubicBezTo>
                      <a:pt x="209" y="62"/>
                      <a:pt x="211" y="61"/>
                      <a:pt x="212" y="61"/>
                    </a:cubicBezTo>
                    <a:cubicBezTo>
                      <a:pt x="212" y="61"/>
                      <a:pt x="212" y="61"/>
                      <a:pt x="213" y="61"/>
                    </a:cubicBezTo>
                    <a:cubicBezTo>
                      <a:pt x="215" y="61"/>
                      <a:pt x="218" y="62"/>
                      <a:pt x="221" y="64"/>
                    </a:cubicBezTo>
                    <a:cubicBezTo>
                      <a:pt x="222" y="65"/>
                      <a:pt x="223" y="66"/>
                      <a:pt x="224" y="67"/>
                    </a:cubicBezTo>
                    <a:cubicBezTo>
                      <a:pt x="225" y="67"/>
                      <a:pt x="227" y="72"/>
                      <a:pt x="225" y="72"/>
                    </a:cubicBezTo>
                    <a:cubicBezTo>
                      <a:pt x="224" y="72"/>
                      <a:pt x="224" y="72"/>
                      <a:pt x="223" y="72"/>
                    </a:cubicBezTo>
                    <a:cubicBezTo>
                      <a:pt x="219" y="70"/>
                      <a:pt x="217" y="65"/>
                      <a:pt x="212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7" y="67"/>
                      <a:pt x="207" y="70"/>
                    </a:cubicBezTo>
                    <a:cubicBezTo>
                      <a:pt x="207" y="75"/>
                      <a:pt x="213" y="77"/>
                      <a:pt x="216" y="78"/>
                    </a:cubicBezTo>
                    <a:cubicBezTo>
                      <a:pt x="216" y="79"/>
                      <a:pt x="217" y="79"/>
                      <a:pt x="217" y="79"/>
                    </a:cubicBezTo>
                    <a:cubicBezTo>
                      <a:pt x="220" y="80"/>
                      <a:pt x="220" y="82"/>
                      <a:pt x="216" y="85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09" y="82"/>
                      <a:pt x="202" y="79"/>
                      <a:pt x="196" y="76"/>
                    </a:cubicBezTo>
                    <a:cubicBezTo>
                      <a:pt x="188" y="72"/>
                      <a:pt x="183" y="67"/>
                      <a:pt x="178" y="60"/>
                    </a:cubicBezTo>
                    <a:cubicBezTo>
                      <a:pt x="174" y="56"/>
                      <a:pt x="170" y="52"/>
                      <a:pt x="165" y="50"/>
                    </a:cubicBezTo>
                    <a:cubicBezTo>
                      <a:pt x="162" y="49"/>
                      <a:pt x="159" y="49"/>
                      <a:pt x="156" y="49"/>
                    </a:cubicBezTo>
                    <a:cubicBezTo>
                      <a:pt x="153" y="49"/>
                      <a:pt x="149" y="49"/>
                      <a:pt x="146" y="50"/>
                    </a:cubicBezTo>
                    <a:cubicBezTo>
                      <a:pt x="126" y="54"/>
                      <a:pt x="91" y="79"/>
                      <a:pt x="103" y="104"/>
                    </a:cubicBezTo>
                    <a:cubicBezTo>
                      <a:pt x="109" y="116"/>
                      <a:pt x="128" y="113"/>
                      <a:pt x="138" y="119"/>
                    </a:cubicBezTo>
                    <a:cubicBezTo>
                      <a:pt x="146" y="124"/>
                      <a:pt x="142" y="133"/>
                      <a:pt x="140" y="140"/>
                    </a:cubicBezTo>
                    <a:cubicBezTo>
                      <a:pt x="139" y="143"/>
                      <a:pt x="138" y="146"/>
                      <a:pt x="137" y="149"/>
                    </a:cubicBezTo>
                    <a:cubicBezTo>
                      <a:pt x="137" y="153"/>
                      <a:pt x="138" y="157"/>
                      <a:pt x="138" y="161"/>
                    </a:cubicBezTo>
                    <a:cubicBezTo>
                      <a:pt x="139" y="167"/>
                      <a:pt x="134" y="173"/>
                      <a:pt x="132" y="178"/>
                    </a:cubicBezTo>
                    <a:cubicBezTo>
                      <a:pt x="130" y="183"/>
                      <a:pt x="129" y="187"/>
                      <a:pt x="128" y="191"/>
                    </a:cubicBezTo>
                    <a:cubicBezTo>
                      <a:pt x="126" y="199"/>
                      <a:pt x="125" y="208"/>
                      <a:pt x="128" y="216"/>
                    </a:cubicBezTo>
                    <a:cubicBezTo>
                      <a:pt x="130" y="222"/>
                      <a:pt x="135" y="224"/>
                      <a:pt x="141" y="224"/>
                    </a:cubicBezTo>
                    <a:cubicBezTo>
                      <a:pt x="142" y="224"/>
                      <a:pt x="144" y="224"/>
                      <a:pt x="145" y="223"/>
                    </a:cubicBezTo>
                    <a:cubicBezTo>
                      <a:pt x="152" y="222"/>
                      <a:pt x="157" y="219"/>
                      <a:pt x="163" y="215"/>
                    </a:cubicBezTo>
                    <a:cubicBezTo>
                      <a:pt x="170" y="209"/>
                      <a:pt x="178" y="205"/>
                      <a:pt x="186" y="201"/>
                    </a:cubicBezTo>
                    <a:cubicBezTo>
                      <a:pt x="192" y="199"/>
                      <a:pt x="197" y="196"/>
                      <a:pt x="200" y="191"/>
                    </a:cubicBezTo>
                    <a:cubicBezTo>
                      <a:pt x="205" y="185"/>
                      <a:pt x="200" y="177"/>
                      <a:pt x="207" y="172"/>
                    </a:cubicBezTo>
                    <a:cubicBezTo>
                      <a:pt x="214" y="167"/>
                      <a:pt x="226" y="166"/>
                      <a:pt x="230" y="157"/>
                    </a:cubicBezTo>
                    <a:cubicBezTo>
                      <a:pt x="232" y="153"/>
                      <a:pt x="232" y="148"/>
                      <a:pt x="230" y="145"/>
                    </a:cubicBezTo>
                    <a:cubicBezTo>
                      <a:pt x="228" y="141"/>
                      <a:pt x="225" y="139"/>
                      <a:pt x="223" y="135"/>
                    </a:cubicBezTo>
                    <a:cubicBezTo>
                      <a:pt x="221" y="131"/>
                      <a:pt x="223" y="126"/>
                      <a:pt x="222" y="122"/>
                    </a:cubicBezTo>
                    <a:cubicBezTo>
                      <a:pt x="222" y="119"/>
                      <a:pt x="220" y="116"/>
                      <a:pt x="219" y="114"/>
                    </a:cubicBezTo>
                    <a:cubicBezTo>
                      <a:pt x="218" y="112"/>
                      <a:pt x="217" y="110"/>
                      <a:pt x="216" y="108"/>
                    </a:cubicBezTo>
                    <a:cubicBezTo>
                      <a:pt x="216" y="107"/>
                      <a:pt x="216" y="107"/>
                      <a:pt x="216" y="106"/>
                    </a:cubicBezTo>
                    <a:cubicBezTo>
                      <a:pt x="215" y="104"/>
                      <a:pt x="216" y="102"/>
                      <a:pt x="220" y="102"/>
                    </a:cubicBezTo>
                    <a:cubicBezTo>
                      <a:pt x="220" y="102"/>
                      <a:pt x="220" y="102"/>
                      <a:pt x="220" y="102"/>
                    </a:cubicBezTo>
                    <a:cubicBezTo>
                      <a:pt x="224" y="108"/>
                      <a:pt x="223" y="117"/>
                      <a:pt x="223" y="124"/>
                    </a:cubicBezTo>
                    <a:cubicBezTo>
                      <a:pt x="223" y="128"/>
                      <a:pt x="223" y="132"/>
                      <a:pt x="226" y="136"/>
                    </a:cubicBezTo>
                    <a:cubicBezTo>
                      <a:pt x="228" y="138"/>
                      <a:pt x="230" y="138"/>
                      <a:pt x="233" y="138"/>
                    </a:cubicBezTo>
                    <a:cubicBezTo>
                      <a:pt x="235" y="138"/>
                      <a:pt x="237" y="138"/>
                      <a:pt x="239" y="138"/>
                    </a:cubicBezTo>
                    <a:cubicBezTo>
                      <a:pt x="243" y="137"/>
                      <a:pt x="249" y="135"/>
                      <a:pt x="251" y="131"/>
                    </a:cubicBezTo>
                    <a:cubicBezTo>
                      <a:pt x="252" y="125"/>
                      <a:pt x="248" y="120"/>
                      <a:pt x="245" y="115"/>
                    </a:cubicBezTo>
                    <a:cubicBezTo>
                      <a:pt x="244" y="114"/>
                      <a:pt x="243" y="112"/>
                      <a:pt x="242" y="111"/>
                    </a:cubicBezTo>
                    <a:cubicBezTo>
                      <a:pt x="241" y="110"/>
                      <a:pt x="241" y="109"/>
                      <a:pt x="240" y="108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40" y="108"/>
                      <a:pt x="240" y="106"/>
                      <a:pt x="239" y="105"/>
                    </a:cubicBezTo>
                    <a:cubicBezTo>
                      <a:pt x="239" y="103"/>
                      <a:pt x="239" y="102"/>
                      <a:pt x="240" y="102"/>
                    </a:cubicBezTo>
                    <a:cubicBezTo>
                      <a:pt x="240" y="102"/>
                      <a:pt x="241" y="102"/>
                      <a:pt x="241" y="102"/>
                    </a:cubicBezTo>
                    <a:cubicBezTo>
                      <a:pt x="247" y="105"/>
                      <a:pt x="249" y="113"/>
                      <a:pt x="252" y="118"/>
                    </a:cubicBezTo>
                    <a:cubicBezTo>
                      <a:pt x="255" y="123"/>
                      <a:pt x="258" y="127"/>
                      <a:pt x="262" y="130"/>
                    </a:cubicBezTo>
                    <a:cubicBezTo>
                      <a:pt x="268" y="136"/>
                      <a:pt x="270" y="142"/>
                      <a:pt x="271" y="149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6" y="203"/>
                      <a:pt x="224" y="246"/>
                      <a:pt x="172" y="258"/>
                    </a:cubicBezTo>
                    <a:cubicBezTo>
                      <a:pt x="162" y="260"/>
                      <a:pt x="153" y="261"/>
                      <a:pt x="143" y="261"/>
                    </a:cubicBezTo>
                    <a:cubicBezTo>
                      <a:pt x="95" y="261"/>
                      <a:pt x="48" y="235"/>
                      <a:pt x="25" y="191"/>
                    </a:cubicBezTo>
                    <a:cubicBezTo>
                      <a:pt x="24" y="187"/>
                      <a:pt x="22" y="184"/>
                      <a:pt x="21" y="180"/>
                    </a:cubicBezTo>
                    <a:cubicBezTo>
                      <a:pt x="21" y="180"/>
                      <a:pt x="21" y="179"/>
                      <a:pt x="21" y="179"/>
                    </a:cubicBezTo>
                    <a:cubicBezTo>
                      <a:pt x="22" y="175"/>
                      <a:pt x="24" y="171"/>
                      <a:pt x="25" y="167"/>
                    </a:cubicBezTo>
                    <a:cubicBezTo>
                      <a:pt x="26" y="164"/>
                      <a:pt x="25" y="160"/>
                      <a:pt x="25" y="157"/>
                    </a:cubicBezTo>
                    <a:cubicBezTo>
                      <a:pt x="25" y="155"/>
                      <a:pt x="25" y="149"/>
                      <a:pt x="27" y="149"/>
                    </a:cubicBezTo>
                    <a:cubicBezTo>
                      <a:pt x="27" y="149"/>
                      <a:pt x="28" y="149"/>
                      <a:pt x="29" y="150"/>
                    </a:cubicBezTo>
                    <a:cubicBezTo>
                      <a:pt x="30" y="151"/>
                      <a:pt x="31" y="152"/>
                      <a:pt x="32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144" y="265"/>
                    </a:moveTo>
                    <a:cubicBezTo>
                      <a:pt x="152" y="265"/>
                      <a:pt x="161" y="264"/>
                      <a:pt x="169" y="262"/>
                    </a:cubicBezTo>
                    <a:cubicBezTo>
                      <a:pt x="229" y="251"/>
                      <a:pt x="276" y="199"/>
                      <a:pt x="276" y="138"/>
                    </a:cubicBezTo>
                    <a:cubicBezTo>
                      <a:pt x="276" y="87"/>
                      <a:pt x="245" y="43"/>
                      <a:pt x="200" y="22"/>
                    </a:cubicBezTo>
                    <a:cubicBezTo>
                      <a:pt x="201" y="20"/>
                      <a:pt x="205" y="16"/>
                      <a:pt x="206" y="12"/>
                    </a:cubicBezTo>
                    <a:cubicBezTo>
                      <a:pt x="222" y="20"/>
                      <a:pt x="237" y="28"/>
                      <a:pt x="250" y="42"/>
                    </a:cubicBezTo>
                    <a:cubicBezTo>
                      <a:pt x="262" y="55"/>
                      <a:pt x="271" y="72"/>
                      <a:pt x="278" y="89"/>
                    </a:cubicBezTo>
                    <a:cubicBezTo>
                      <a:pt x="293" y="125"/>
                      <a:pt x="291" y="163"/>
                      <a:pt x="275" y="197"/>
                    </a:cubicBezTo>
                    <a:cubicBezTo>
                      <a:pt x="258" y="236"/>
                      <a:pt x="221" y="261"/>
                      <a:pt x="180" y="270"/>
                    </a:cubicBezTo>
                    <a:cubicBezTo>
                      <a:pt x="168" y="273"/>
                      <a:pt x="156" y="274"/>
                      <a:pt x="144" y="274"/>
                    </a:cubicBezTo>
                    <a:cubicBezTo>
                      <a:pt x="143" y="274"/>
                      <a:pt x="143" y="274"/>
                      <a:pt x="142" y="274"/>
                    </a:cubicBezTo>
                    <a:cubicBezTo>
                      <a:pt x="126" y="274"/>
                      <a:pt x="108" y="273"/>
                      <a:pt x="94" y="266"/>
                    </a:cubicBezTo>
                    <a:cubicBezTo>
                      <a:pt x="95" y="263"/>
                      <a:pt x="97" y="259"/>
                      <a:pt x="98" y="257"/>
                    </a:cubicBezTo>
                    <a:cubicBezTo>
                      <a:pt x="112" y="262"/>
                      <a:pt x="128" y="265"/>
                      <a:pt x="144" y="265"/>
                    </a:cubicBezTo>
                    <a:moveTo>
                      <a:pt x="196" y="21"/>
                    </a:moveTo>
                    <a:cubicBezTo>
                      <a:pt x="194" y="20"/>
                      <a:pt x="192" y="19"/>
                      <a:pt x="191" y="19"/>
                    </a:cubicBezTo>
                    <a:cubicBezTo>
                      <a:pt x="193" y="15"/>
                      <a:pt x="194" y="4"/>
                      <a:pt x="199" y="4"/>
                    </a:cubicBezTo>
                    <a:cubicBezTo>
                      <a:pt x="199" y="4"/>
                      <a:pt x="200" y="4"/>
                      <a:pt x="200" y="4"/>
                    </a:cubicBezTo>
                    <a:cubicBezTo>
                      <a:pt x="209" y="5"/>
                      <a:pt x="199" y="17"/>
                      <a:pt x="196" y="21"/>
                    </a:cubicBezTo>
                    <a:moveTo>
                      <a:pt x="199" y="0"/>
                    </a:moveTo>
                    <a:cubicBezTo>
                      <a:pt x="192" y="0"/>
                      <a:pt x="190" y="11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73" y="12"/>
                      <a:pt x="158" y="10"/>
                      <a:pt x="143" y="10"/>
                    </a:cubicBezTo>
                    <a:cubicBezTo>
                      <a:pt x="104" y="10"/>
                      <a:pt x="66" y="27"/>
                      <a:pt x="39" y="57"/>
                    </a:cubicBezTo>
                    <a:cubicBezTo>
                      <a:pt x="4" y="98"/>
                      <a:pt x="0" y="158"/>
                      <a:pt x="29" y="204"/>
                    </a:cubicBezTo>
                    <a:cubicBezTo>
                      <a:pt x="43" y="226"/>
                      <a:pt x="63" y="242"/>
                      <a:pt x="86" y="253"/>
                    </a:cubicBezTo>
                    <a:cubicBezTo>
                      <a:pt x="84" y="259"/>
                      <a:pt x="70" y="272"/>
                      <a:pt x="77" y="277"/>
                    </a:cubicBezTo>
                    <a:cubicBezTo>
                      <a:pt x="79" y="279"/>
                      <a:pt x="80" y="279"/>
                      <a:pt x="82" y="279"/>
                    </a:cubicBezTo>
                    <a:cubicBezTo>
                      <a:pt x="86" y="279"/>
                      <a:pt x="89" y="275"/>
                      <a:pt x="92" y="270"/>
                    </a:cubicBezTo>
                    <a:cubicBezTo>
                      <a:pt x="105" y="275"/>
                      <a:pt x="119" y="277"/>
                      <a:pt x="133" y="277"/>
                    </a:cubicBezTo>
                    <a:cubicBezTo>
                      <a:pt x="130" y="286"/>
                      <a:pt x="124" y="296"/>
                      <a:pt x="127" y="305"/>
                    </a:cubicBezTo>
                    <a:cubicBezTo>
                      <a:pt x="127" y="306"/>
                      <a:pt x="127" y="306"/>
                      <a:pt x="127" y="306"/>
                    </a:cubicBezTo>
                    <a:cubicBezTo>
                      <a:pt x="119" y="308"/>
                      <a:pt x="111" y="309"/>
                      <a:pt x="103" y="311"/>
                    </a:cubicBezTo>
                    <a:cubicBezTo>
                      <a:pt x="91" y="314"/>
                      <a:pt x="79" y="318"/>
                      <a:pt x="69" y="325"/>
                    </a:cubicBezTo>
                    <a:cubicBezTo>
                      <a:pt x="65" y="327"/>
                      <a:pt x="53" y="335"/>
                      <a:pt x="57" y="340"/>
                    </a:cubicBezTo>
                    <a:cubicBezTo>
                      <a:pt x="61" y="346"/>
                      <a:pt x="72" y="346"/>
                      <a:pt x="77" y="347"/>
                    </a:cubicBezTo>
                    <a:cubicBezTo>
                      <a:pt x="99" y="350"/>
                      <a:pt x="122" y="351"/>
                      <a:pt x="145" y="351"/>
                    </a:cubicBezTo>
                    <a:cubicBezTo>
                      <a:pt x="148" y="352"/>
                      <a:pt x="152" y="352"/>
                      <a:pt x="156" y="352"/>
                    </a:cubicBezTo>
                    <a:cubicBezTo>
                      <a:pt x="175" y="352"/>
                      <a:pt x="195" y="351"/>
                      <a:pt x="214" y="347"/>
                    </a:cubicBezTo>
                    <a:cubicBezTo>
                      <a:pt x="220" y="346"/>
                      <a:pt x="227" y="345"/>
                      <a:pt x="231" y="341"/>
                    </a:cubicBezTo>
                    <a:cubicBezTo>
                      <a:pt x="236" y="337"/>
                      <a:pt x="232" y="331"/>
                      <a:pt x="228" y="328"/>
                    </a:cubicBezTo>
                    <a:cubicBezTo>
                      <a:pt x="208" y="314"/>
                      <a:pt x="181" y="309"/>
                      <a:pt x="158" y="305"/>
                    </a:cubicBezTo>
                    <a:cubicBezTo>
                      <a:pt x="160" y="296"/>
                      <a:pt x="157" y="287"/>
                      <a:pt x="154" y="278"/>
                    </a:cubicBezTo>
                    <a:cubicBezTo>
                      <a:pt x="162" y="277"/>
                      <a:pt x="171" y="276"/>
                      <a:pt x="180" y="274"/>
                    </a:cubicBezTo>
                    <a:cubicBezTo>
                      <a:pt x="201" y="270"/>
                      <a:pt x="221" y="261"/>
                      <a:pt x="238" y="249"/>
                    </a:cubicBezTo>
                    <a:cubicBezTo>
                      <a:pt x="279" y="219"/>
                      <a:pt x="299" y="165"/>
                      <a:pt x="290" y="115"/>
                    </a:cubicBezTo>
                    <a:cubicBezTo>
                      <a:pt x="286" y="92"/>
                      <a:pt x="275" y="69"/>
                      <a:pt x="262" y="50"/>
                    </a:cubicBezTo>
                    <a:cubicBezTo>
                      <a:pt x="248" y="31"/>
                      <a:pt x="229" y="19"/>
                      <a:pt x="208" y="8"/>
                    </a:cubicBezTo>
                    <a:cubicBezTo>
                      <a:pt x="207" y="8"/>
                      <a:pt x="207" y="8"/>
                      <a:pt x="207" y="8"/>
                    </a:cubicBezTo>
                    <a:cubicBezTo>
                      <a:pt x="208" y="5"/>
                      <a:pt x="207" y="3"/>
                      <a:pt x="203" y="1"/>
                    </a:cubicBezTo>
                    <a:cubicBezTo>
                      <a:pt x="202" y="0"/>
                      <a:pt x="200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3812844" y="2571677"/>
              <a:ext cx="411163" cy="428625"/>
            </a:xfrm>
            <a:custGeom>
              <a:avLst/>
              <a:gdLst>
                <a:gd name="T0" fmla="*/ 72 w 97"/>
                <a:gd name="T1" fmla="*/ 95 h 101"/>
                <a:gd name="T2" fmla="*/ 75 w 97"/>
                <a:gd name="T3" fmla="*/ 90 h 101"/>
                <a:gd name="T4" fmla="*/ 84 w 97"/>
                <a:gd name="T5" fmla="*/ 86 h 101"/>
                <a:gd name="T6" fmla="*/ 26 w 97"/>
                <a:gd name="T7" fmla="*/ 92 h 101"/>
                <a:gd name="T8" fmla="*/ 27 w 97"/>
                <a:gd name="T9" fmla="*/ 93 h 101"/>
                <a:gd name="T10" fmla="*/ 85 w 97"/>
                <a:gd name="T11" fmla="*/ 80 h 101"/>
                <a:gd name="T12" fmla="*/ 88 w 97"/>
                <a:gd name="T13" fmla="*/ 78 h 101"/>
                <a:gd name="T14" fmla="*/ 17 w 97"/>
                <a:gd name="T15" fmla="*/ 84 h 101"/>
                <a:gd name="T16" fmla="*/ 91 w 97"/>
                <a:gd name="T17" fmla="*/ 71 h 101"/>
                <a:gd name="T18" fmla="*/ 48 w 97"/>
                <a:gd name="T19" fmla="*/ 92 h 101"/>
                <a:gd name="T20" fmla="*/ 91 w 97"/>
                <a:gd name="T21" fmla="*/ 69 h 101"/>
                <a:gd name="T22" fmla="*/ 32 w 97"/>
                <a:gd name="T23" fmla="*/ 75 h 101"/>
                <a:gd name="T24" fmla="*/ 90 w 97"/>
                <a:gd name="T25" fmla="*/ 69 h 101"/>
                <a:gd name="T26" fmla="*/ 33 w 97"/>
                <a:gd name="T27" fmla="*/ 94 h 101"/>
                <a:gd name="T28" fmla="*/ 29 w 97"/>
                <a:gd name="T29" fmla="*/ 90 h 101"/>
                <a:gd name="T30" fmla="*/ 38 w 97"/>
                <a:gd name="T31" fmla="*/ 87 h 101"/>
                <a:gd name="T32" fmla="*/ 25 w 97"/>
                <a:gd name="T33" fmla="*/ 67 h 101"/>
                <a:gd name="T34" fmla="*/ 77 w 97"/>
                <a:gd name="T35" fmla="*/ 64 h 101"/>
                <a:gd name="T36" fmla="*/ 48 w 97"/>
                <a:gd name="T37" fmla="*/ 79 h 101"/>
                <a:gd name="T38" fmla="*/ 50 w 97"/>
                <a:gd name="T39" fmla="*/ 53 h 101"/>
                <a:gd name="T40" fmla="*/ 56 w 97"/>
                <a:gd name="T41" fmla="*/ 68 h 101"/>
                <a:gd name="T42" fmla="*/ 23 w 97"/>
                <a:gd name="T43" fmla="*/ 85 h 101"/>
                <a:gd name="T44" fmla="*/ 57 w 97"/>
                <a:gd name="T45" fmla="*/ 63 h 101"/>
                <a:gd name="T46" fmla="*/ 7 w 97"/>
                <a:gd name="T47" fmla="*/ 67 h 101"/>
                <a:gd name="T48" fmla="*/ 73 w 97"/>
                <a:gd name="T49" fmla="*/ 52 h 101"/>
                <a:gd name="T50" fmla="*/ 66 w 97"/>
                <a:gd name="T51" fmla="*/ 56 h 101"/>
                <a:gd name="T52" fmla="*/ 14 w 97"/>
                <a:gd name="T53" fmla="*/ 80 h 101"/>
                <a:gd name="T54" fmla="*/ 88 w 97"/>
                <a:gd name="T55" fmla="*/ 46 h 101"/>
                <a:gd name="T56" fmla="*/ 46 w 97"/>
                <a:gd name="T57" fmla="*/ 41 h 101"/>
                <a:gd name="T58" fmla="*/ 48 w 97"/>
                <a:gd name="T59" fmla="*/ 52 h 101"/>
                <a:gd name="T60" fmla="*/ 5 w 97"/>
                <a:gd name="T61" fmla="*/ 58 h 101"/>
                <a:gd name="T62" fmla="*/ 91 w 97"/>
                <a:gd name="T63" fmla="*/ 43 h 101"/>
                <a:gd name="T64" fmla="*/ 85 w 97"/>
                <a:gd name="T65" fmla="*/ 36 h 101"/>
                <a:gd name="T66" fmla="*/ 89 w 97"/>
                <a:gd name="T67" fmla="*/ 34 h 101"/>
                <a:gd name="T68" fmla="*/ 68 w 97"/>
                <a:gd name="T69" fmla="*/ 39 h 101"/>
                <a:gd name="T70" fmla="*/ 85 w 97"/>
                <a:gd name="T71" fmla="*/ 32 h 101"/>
                <a:gd name="T72" fmla="*/ 6 w 97"/>
                <a:gd name="T73" fmla="*/ 64 h 101"/>
                <a:gd name="T74" fmla="*/ 5 w 97"/>
                <a:gd name="T75" fmla="*/ 51 h 101"/>
                <a:gd name="T76" fmla="*/ 19 w 97"/>
                <a:gd name="T77" fmla="*/ 54 h 101"/>
                <a:gd name="T78" fmla="*/ 23 w 97"/>
                <a:gd name="T79" fmla="*/ 39 h 101"/>
                <a:gd name="T80" fmla="*/ 34 w 97"/>
                <a:gd name="T81" fmla="*/ 33 h 101"/>
                <a:gd name="T82" fmla="*/ 72 w 97"/>
                <a:gd name="T83" fmla="*/ 31 h 101"/>
                <a:gd name="T84" fmla="*/ 35 w 97"/>
                <a:gd name="T85" fmla="*/ 30 h 101"/>
                <a:gd name="T86" fmla="*/ 52 w 97"/>
                <a:gd name="T87" fmla="*/ 22 h 101"/>
                <a:gd name="T88" fmla="*/ 81 w 97"/>
                <a:gd name="T89" fmla="*/ 24 h 101"/>
                <a:gd name="T90" fmla="*/ 76 w 97"/>
                <a:gd name="T91" fmla="*/ 21 h 101"/>
                <a:gd name="T92" fmla="*/ 10 w 97"/>
                <a:gd name="T93" fmla="*/ 37 h 101"/>
                <a:gd name="T94" fmla="*/ 45 w 97"/>
                <a:gd name="T95" fmla="*/ 23 h 101"/>
                <a:gd name="T96" fmla="*/ 12 w 97"/>
                <a:gd name="T97" fmla="*/ 47 h 101"/>
                <a:gd name="T98" fmla="*/ 42 w 97"/>
                <a:gd name="T99" fmla="*/ 17 h 101"/>
                <a:gd name="T100" fmla="*/ 64 w 97"/>
                <a:gd name="T101" fmla="*/ 21 h 101"/>
                <a:gd name="T102" fmla="*/ 16 w 97"/>
                <a:gd name="T103" fmla="*/ 26 h 101"/>
                <a:gd name="T104" fmla="*/ 32 w 97"/>
                <a:gd name="T105" fmla="*/ 19 h 101"/>
                <a:gd name="T106" fmla="*/ 15 w 97"/>
                <a:gd name="T107" fmla="*/ 35 h 101"/>
                <a:gd name="T108" fmla="*/ 21 w 97"/>
                <a:gd name="T109" fmla="*/ 32 h 101"/>
                <a:gd name="T110" fmla="*/ 43 w 97"/>
                <a:gd name="T111" fmla="*/ 15 h 101"/>
                <a:gd name="T112" fmla="*/ 52 w 97"/>
                <a:gd name="T113" fmla="*/ 15 h 101"/>
                <a:gd name="T114" fmla="*/ 23 w 97"/>
                <a:gd name="T115" fmla="*/ 92 h 101"/>
                <a:gd name="T116" fmla="*/ 50 w 97"/>
                <a:gd name="T1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4" y="95"/>
                  </a:moveTo>
                  <a:cubicBezTo>
                    <a:pt x="76" y="94"/>
                    <a:pt x="77" y="93"/>
                    <a:pt x="79" y="91"/>
                  </a:cubicBezTo>
                  <a:cubicBezTo>
                    <a:pt x="79" y="92"/>
                    <a:pt x="78" y="92"/>
                    <a:pt x="77" y="93"/>
                  </a:cubicBezTo>
                  <a:cubicBezTo>
                    <a:pt x="76" y="94"/>
                    <a:pt x="75" y="94"/>
                    <a:pt x="74" y="95"/>
                  </a:cubicBezTo>
                  <a:moveTo>
                    <a:pt x="66" y="97"/>
                  </a:moveTo>
                  <a:cubicBezTo>
                    <a:pt x="71" y="95"/>
                    <a:pt x="75" y="92"/>
                    <a:pt x="80" y="89"/>
                  </a:cubicBezTo>
                  <a:cubicBezTo>
                    <a:pt x="80" y="88"/>
                    <a:pt x="81" y="88"/>
                    <a:pt x="82" y="88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7"/>
                    <a:pt x="83" y="87"/>
                    <a:pt x="83" y="88"/>
                  </a:cubicBezTo>
                  <a:cubicBezTo>
                    <a:pt x="82" y="88"/>
                    <a:pt x="81" y="89"/>
                    <a:pt x="80" y="90"/>
                  </a:cubicBezTo>
                  <a:cubicBezTo>
                    <a:pt x="77" y="92"/>
                    <a:pt x="75" y="94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0" y="96"/>
                    <a:pt x="68" y="97"/>
                    <a:pt x="66" y="97"/>
                  </a:cubicBezTo>
                  <a:moveTo>
                    <a:pt x="54" y="94"/>
                  </a:moveTo>
                  <a:cubicBezTo>
                    <a:pt x="53" y="93"/>
                    <a:pt x="52" y="93"/>
                    <a:pt x="51" y="92"/>
                  </a:cubicBezTo>
                  <a:cubicBezTo>
                    <a:pt x="56" y="91"/>
                    <a:pt x="61" y="88"/>
                    <a:pt x="66" y="86"/>
                  </a:cubicBezTo>
                  <a:cubicBezTo>
                    <a:pt x="62" y="89"/>
                    <a:pt x="58" y="91"/>
                    <a:pt x="54" y="94"/>
                  </a:cubicBezTo>
                  <a:moveTo>
                    <a:pt x="64" y="97"/>
                  </a:moveTo>
                  <a:cubicBezTo>
                    <a:pt x="62" y="96"/>
                    <a:pt x="61" y="96"/>
                    <a:pt x="60" y="96"/>
                  </a:cubicBezTo>
                  <a:cubicBezTo>
                    <a:pt x="64" y="95"/>
                    <a:pt x="67" y="93"/>
                    <a:pt x="71" y="91"/>
                  </a:cubicBezTo>
                  <a:cubicBezTo>
                    <a:pt x="74" y="89"/>
                    <a:pt x="77" y="87"/>
                    <a:pt x="81" y="86"/>
                  </a:cubicBezTo>
                  <a:cubicBezTo>
                    <a:pt x="79" y="87"/>
                    <a:pt x="77" y="88"/>
                    <a:pt x="75" y="90"/>
                  </a:cubicBezTo>
                  <a:cubicBezTo>
                    <a:pt x="71" y="92"/>
                    <a:pt x="67" y="94"/>
                    <a:pt x="64" y="97"/>
                  </a:cubicBezTo>
                  <a:moveTo>
                    <a:pt x="58" y="96"/>
                  </a:moveTo>
                  <a:cubicBezTo>
                    <a:pt x="57" y="95"/>
                    <a:pt x="56" y="95"/>
                    <a:pt x="55" y="94"/>
                  </a:cubicBezTo>
                  <a:cubicBezTo>
                    <a:pt x="63" y="91"/>
                    <a:pt x="71" y="87"/>
                    <a:pt x="79" y="83"/>
                  </a:cubicBezTo>
                  <a:cubicBezTo>
                    <a:pt x="78" y="84"/>
                    <a:pt x="77" y="85"/>
                    <a:pt x="75" y="85"/>
                  </a:cubicBezTo>
                  <a:cubicBezTo>
                    <a:pt x="70" y="89"/>
                    <a:pt x="64" y="92"/>
                    <a:pt x="58" y="96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4" y="91"/>
                    <a:pt x="80" y="87"/>
                    <a:pt x="86" y="82"/>
                  </a:cubicBezTo>
                  <a:cubicBezTo>
                    <a:pt x="86" y="83"/>
                    <a:pt x="85" y="85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0" y="88"/>
                    <a:pt x="77" y="90"/>
                    <a:pt x="73" y="92"/>
                  </a:cubicBezTo>
                  <a:cubicBezTo>
                    <a:pt x="71" y="93"/>
                    <a:pt x="70" y="94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26" y="92"/>
                  </a:moveTo>
                  <a:cubicBezTo>
                    <a:pt x="25" y="91"/>
                    <a:pt x="24" y="91"/>
                    <a:pt x="23" y="90"/>
                  </a:cubicBezTo>
                  <a:cubicBezTo>
                    <a:pt x="30" y="87"/>
                    <a:pt x="37" y="84"/>
                    <a:pt x="44" y="81"/>
                  </a:cubicBezTo>
                  <a:cubicBezTo>
                    <a:pt x="43" y="82"/>
                    <a:pt x="41" y="83"/>
                    <a:pt x="40" y="83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29" y="88"/>
                    <a:pt x="28" y="90"/>
                    <a:pt x="26" y="92"/>
                  </a:cubicBezTo>
                  <a:moveTo>
                    <a:pt x="36" y="94"/>
                  </a:moveTo>
                  <a:cubicBezTo>
                    <a:pt x="35" y="94"/>
                    <a:pt x="34" y="94"/>
                    <a:pt x="33" y="94"/>
                  </a:cubicBezTo>
                  <a:cubicBezTo>
                    <a:pt x="39" y="93"/>
                    <a:pt x="44" y="90"/>
                    <a:pt x="50" y="87"/>
                  </a:cubicBezTo>
                  <a:cubicBezTo>
                    <a:pt x="55" y="85"/>
                    <a:pt x="60" y="83"/>
                    <a:pt x="64" y="81"/>
                  </a:cubicBezTo>
                  <a:cubicBezTo>
                    <a:pt x="60" y="83"/>
                    <a:pt x="57" y="85"/>
                    <a:pt x="53" y="87"/>
                  </a:cubicBezTo>
                  <a:cubicBezTo>
                    <a:pt x="51" y="89"/>
                    <a:pt x="49" y="90"/>
                    <a:pt x="47" y="91"/>
                  </a:cubicBezTo>
                  <a:cubicBezTo>
                    <a:pt x="46" y="92"/>
                    <a:pt x="45" y="93"/>
                    <a:pt x="43" y="93"/>
                  </a:cubicBezTo>
                  <a:cubicBezTo>
                    <a:pt x="41" y="94"/>
                    <a:pt x="38" y="94"/>
                    <a:pt x="36" y="94"/>
                  </a:cubicBezTo>
                  <a:moveTo>
                    <a:pt x="32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28" y="93"/>
                    <a:pt x="27" y="93"/>
                  </a:cubicBezTo>
                  <a:cubicBezTo>
                    <a:pt x="31" y="91"/>
                    <a:pt x="36" y="88"/>
                    <a:pt x="40" y="87"/>
                  </a:cubicBezTo>
                  <a:cubicBezTo>
                    <a:pt x="46" y="84"/>
                    <a:pt x="52" y="81"/>
                    <a:pt x="59" y="79"/>
                  </a:cubicBezTo>
                  <a:cubicBezTo>
                    <a:pt x="54" y="81"/>
                    <a:pt x="50" y="83"/>
                    <a:pt x="46" y="85"/>
                  </a:cubicBezTo>
                  <a:cubicBezTo>
                    <a:pt x="44" y="86"/>
                    <a:pt x="42" y="88"/>
                    <a:pt x="40" y="89"/>
                  </a:cubicBezTo>
                  <a:cubicBezTo>
                    <a:pt x="37" y="91"/>
                    <a:pt x="35" y="92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60" y="95"/>
                  </a:moveTo>
                  <a:cubicBezTo>
                    <a:pt x="63" y="93"/>
                    <a:pt x="67" y="91"/>
                    <a:pt x="71" y="89"/>
                  </a:cubicBezTo>
                  <a:cubicBezTo>
                    <a:pt x="74" y="87"/>
                    <a:pt x="77" y="85"/>
                    <a:pt x="80" y="83"/>
                  </a:cubicBezTo>
                  <a:cubicBezTo>
                    <a:pt x="82" y="82"/>
                    <a:pt x="83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8" y="80"/>
                    <a:pt x="87" y="81"/>
                    <a:pt x="87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1" y="86"/>
                    <a:pt x="74" y="88"/>
                    <a:pt x="68" y="92"/>
                  </a:cubicBezTo>
                  <a:cubicBezTo>
                    <a:pt x="66" y="93"/>
                    <a:pt x="61" y="95"/>
                    <a:pt x="60" y="95"/>
                  </a:cubicBezTo>
                  <a:moveTo>
                    <a:pt x="55" y="93"/>
                  </a:moveTo>
                  <a:cubicBezTo>
                    <a:pt x="55" y="93"/>
                    <a:pt x="58" y="92"/>
                    <a:pt x="58" y="92"/>
                  </a:cubicBezTo>
                  <a:cubicBezTo>
                    <a:pt x="60" y="91"/>
                    <a:pt x="61" y="90"/>
                    <a:pt x="63" y="89"/>
                  </a:cubicBezTo>
                  <a:cubicBezTo>
                    <a:pt x="67" y="87"/>
                    <a:pt x="71" y="84"/>
                    <a:pt x="76" y="82"/>
                  </a:cubicBezTo>
                  <a:cubicBezTo>
                    <a:pt x="81" y="80"/>
                    <a:pt x="85" y="78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7" y="78"/>
                    <a:pt x="85" y="79"/>
                    <a:pt x="83" y="80"/>
                  </a:cubicBezTo>
                  <a:cubicBezTo>
                    <a:pt x="78" y="83"/>
                    <a:pt x="72" y="85"/>
                    <a:pt x="66" y="88"/>
                  </a:cubicBezTo>
                  <a:cubicBezTo>
                    <a:pt x="63" y="90"/>
                    <a:pt x="60" y="91"/>
                    <a:pt x="56" y="93"/>
                  </a:cubicBezTo>
                  <a:cubicBezTo>
                    <a:pt x="56" y="93"/>
                    <a:pt x="55" y="93"/>
                    <a:pt x="55" y="93"/>
                  </a:cubicBezTo>
                  <a:moveTo>
                    <a:pt x="74" y="77"/>
                  </a:moveTo>
                  <a:cubicBezTo>
                    <a:pt x="76" y="76"/>
                    <a:pt x="78" y="75"/>
                    <a:pt x="79" y="74"/>
                  </a:cubicBezTo>
                  <a:cubicBezTo>
                    <a:pt x="81" y="73"/>
                    <a:pt x="82" y="73"/>
                    <a:pt x="84" y="72"/>
                  </a:cubicBezTo>
                  <a:cubicBezTo>
                    <a:pt x="81" y="74"/>
                    <a:pt x="77" y="75"/>
                    <a:pt x="74" y="77"/>
                  </a:cubicBezTo>
                  <a:moveTo>
                    <a:pt x="19" y="87"/>
                  </a:moveTo>
                  <a:cubicBezTo>
                    <a:pt x="18" y="86"/>
                    <a:pt x="18" y="85"/>
                    <a:pt x="1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23" y="82"/>
                    <a:pt x="29" y="79"/>
                    <a:pt x="35" y="76"/>
                  </a:cubicBezTo>
                  <a:cubicBezTo>
                    <a:pt x="39" y="74"/>
                    <a:pt x="44" y="73"/>
                    <a:pt x="48" y="71"/>
                  </a:cubicBezTo>
                  <a:cubicBezTo>
                    <a:pt x="44" y="73"/>
                    <a:pt x="39" y="75"/>
                    <a:pt x="35" y="77"/>
                  </a:cubicBezTo>
                  <a:cubicBezTo>
                    <a:pt x="30" y="80"/>
                    <a:pt x="24" y="83"/>
                    <a:pt x="19" y="87"/>
                  </a:cubicBezTo>
                  <a:moveTo>
                    <a:pt x="46" y="93"/>
                  </a:move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8" y="92"/>
                    <a:pt x="50" y="91"/>
                    <a:pt x="52" y="89"/>
                  </a:cubicBezTo>
                  <a:cubicBezTo>
                    <a:pt x="55" y="88"/>
                    <a:pt x="59" y="86"/>
                    <a:pt x="62" y="85"/>
                  </a:cubicBezTo>
                  <a:cubicBezTo>
                    <a:pt x="65" y="83"/>
                    <a:pt x="69" y="81"/>
                    <a:pt x="72" y="80"/>
                  </a:cubicBezTo>
                  <a:cubicBezTo>
                    <a:pt x="78" y="76"/>
                    <a:pt x="84" y="73"/>
                    <a:pt x="91" y="71"/>
                  </a:cubicBezTo>
                  <a:cubicBezTo>
                    <a:pt x="91" y="71"/>
                    <a:pt x="91" y="71"/>
                    <a:pt x="90" y="72"/>
                  </a:cubicBezTo>
                  <a:cubicBezTo>
                    <a:pt x="90" y="73"/>
                    <a:pt x="90" y="73"/>
                    <a:pt x="90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5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8"/>
                    <a:pt x="77" y="80"/>
                    <a:pt x="72" y="83"/>
                  </a:cubicBezTo>
                  <a:cubicBezTo>
                    <a:pt x="65" y="86"/>
                    <a:pt x="58" y="89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6" y="93"/>
                    <a:pt x="46" y="93"/>
                  </a:cubicBezTo>
                  <a:moveTo>
                    <a:pt x="51" y="89"/>
                  </a:moveTo>
                  <a:cubicBezTo>
                    <a:pt x="52" y="89"/>
                    <a:pt x="53" y="88"/>
                    <a:pt x="53" y="88"/>
                  </a:cubicBezTo>
                  <a:cubicBezTo>
                    <a:pt x="57" y="85"/>
                    <a:pt x="62" y="83"/>
                    <a:pt x="66" y="80"/>
                  </a:cubicBezTo>
                  <a:cubicBezTo>
                    <a:pt x="68" y="80"/>
                    <a:pt x="69" y="79"/>
                    <a:pt x="70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8" y="75"/>
                    <a:pt x="84" y="73"/>
                    <a:pt x="90" y="70"/>
                  </a:cubicBezTo>
                  <a:cubicBezTo>
                    <a:pt x="90" y="70"/>
                    <a:pt x="91" y="70"/>
                    <a:pt x="91" y="69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83" y="73"/>
                    <a:pt x="75" y="77"/>
                    <a:pt x="67" y="82"/>
                  </a:cubicBezTo>
                  <a:cubicBezTo>
                    <a:pt x="62" y="84"/>
                    <a:pt x="57" y="87"/>
                    <a:pt x="51" y="89"/>
                  </a:cubicBezTo>
                  <a:moveTo>
                    <a:pt x="71" y="70"/>
                  </a:moveTo>
                  <a:cubicBezTo>
                    <a:pt x="72" y="70"/>
                    <a:pt x="73" y="70"/>
                    <a:pt x="74" y="69"/>
                  </a:cubicBezTo>
                  <a:cubicBezTo>
                    <a:pt x="73" y="70"/>
                    <a:pt x="72" y="70"/>
                    <a:pt x="71" y="70"/>
                  </a:cubicBezTo>
                  <a:moveTo>
                    <a:pt x="16" y="84"/>
                  </a:moveTo>
                  <a:cubicBezTo>
                    <a:pt x="16" y="83"/>
                    <a:pt x="15" y="82"/>
                    <a:pt x="14" y="81"/>
                  </a:cubicBezTo>
                  <a:cubicBezTo>
                    <a:pt x="20" y="79"/>
                    <a:pt x="25" y="76"/>
                    <a:pt x="31" y="74"/>
                  </a:cubicBezTo>
                  <a:cubicBezTo>
                    <a:pt x="37" y="71"/>
                    <a:pt x="43" y="69"/>
                    <a:pt x="48" y="67"/>
                  </a:cubicBezTo>
                  <a:cubicBezTo>
                    <a:pt x="43" y="69"/>
                    <a:pt x="38" y="72"/>
                    <a:pt x="32" y="75"/>
                  </a:cubicBezTo>
                  <a:cubicBezTo>
                    <a:pt x="27" y="77"/>
                    <a:pt x="21" y="79"/>
                    <a:pt x="16" y="84"/>
                  </a:cubicBezTo>
                  <a:moveTo>
                    <a:pt x="33" y="94"/>
                  </a:moveTo>
                  <a:cubicBezTo>
                    <a:pt x="33" y="94"/>
                    <a:pt x="35" y="93"/>
                    <a:pt x="35" y="93"/>
                  </a:cubicBezTo>
                  <a:cubicBezTo>
                    <a:pt x="38" y="92"/>
                    <a:pt x="39" y="90"/>
                    <a:pt x="42" y="89"/>
                  </a:cubicBezTo>
                  <a:cubicBezTo>
                    <a:pt x="44" y="87"/>
                    <a:pt x="46" y="86"/>
                    <a:pt x="49" y="85"/>
                  </a:cubicBezTo>
                  <a:cubicBezTo>
                    <a:pt x="54" y="82"/>
                    <a:pt x="59" y="79"/>
                    <a:pt x="64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75" y="73"/>
                    <a:pt x="83" y="70"/>
                    <a:pt x="92" y="66"/>
                  </a:cubicBezTo>
                  <a:cubicBezTo>
                    <a:pt x="92" y="67"/>
                    <a:pt x="92" y="68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0"/>
                    <a:pt x="87" y="71"/>
                    <a:pt x="86" y="71"/>
                  </a:cubicBezTo>
                  <a:cubicBezTo>
                    <a:pt x="85" y="72"/>
                    <a:pt x="83" y="72"/>
                    <a:pt x="81" y="73"/>
                  </a:cubicBezTo>
                  <a:cubicBezTo>
                    <a:pt x="78" y="74"/>
                    <a:pt x="75" y="75"/>
                    <a:pt x="72" y="77"/>
                  </a:cubicBezTo>
                  <a:cubicBezTo>
                    <a:pt x="71" y="78"/>
                    <a:pt x="70" y="78"/>
                    <a:pt x="68" y="79"/>
                  </a:cubicBezTo>
                  <a:cubicBezTo>
                    <a:pt x="66" y="80"/>
                    <a:pt x="64" y="81"/>
                    <a:pt x="61" y="82"/>
                  </a:cubicBezTo>
                  <a:cubicBezTo>
                    <a:pt x="56" y="84"/>
                    <a:pt x="51" y="86"/>
                    <a:pt x="46" y="88"/>
                  </a:cubicBezTo>
                  <a:cubicBezTo>
                    <a:pt x="44" y="89"/>
                    <a:pt x="41" y="90"/>
                    <a:pt x="39" y="91"/>
                  </a:cubicBezTo>
                  <a:cubicBezTo>
                    <a:pt x="37" y="92"/>
                    <a:pt x="36" y="93"/>
                    <a:pt x="34" y="93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23" y="90"/>
                  </a:moveTo>
                  <a:cubicBezTo>
                    <a:pt x="22" y="89"/>
                    <a:pt x="21" y="88"/>
                    <a:pt x="20" y="87"/>
                  </a:cubicBezTo>
                  <a:cubicBezTo>
                    <a:pt x="25" y="86"/>
                    <a:pt x="30" y="82"/>
                    <a:pt x="35" y="80"/>
                  </a:cubicBezTo>
                  <a:cubicBezTo>
                    <a:pt x="42" y="77"/>
                    <a:pt x="49" y="74"/>
                    <a:pt x="56" y="72"/>
                  </a:cubicBezTo>
                  <a:cubicBezTo>
                    <a:pt x="62" y="69"/>
                    <a:pt x="69" y="67"/>
                    <a:pt x="75" y="64"/>
                  </a:cubicBezTo>
                  <a:cubicBezTo>
                    <a:pt x="72" y="66"/>
                    <a:pt x="70" y="67"/>
                    <a:pt x="67" y="68"/>
                  </a:cubicBezTo>
                  <a:cubicBezTo>
                    <a:pt x="63" y="70"/>
                    <a:pt x="59" y="71"/>
                    <a:pt x="54" y="73"/>
                  </a:cubicBezTo>
                  <a:cubicBezTo>
                    <a:pt x="48" y="75"/>
                    <a:pt x="42" y="78"/>
                    <a:pt x="36" y="81"/>
                  </a:cubicBezTo>
                  <a:cubicBezTo>
                    <a:pt x="32" y="84"/>
                    <a:pt x="26" y="86"/>
                    <a:pt x="23" y="90"/>
                  </a:cubicBezTo>
                  <a:moveTo>
                    <a:pt x="26" y="92"/>
                  </a:moveTo>
                  <a:cubicBezTo>
                    <a:pt x="27" y="92"/>
                    <a:pt x="28" y="90"/>
                    <a:pt x="29" y="90"/>
                  </a:cubicBezTo>
                  <a:cubicBezTo>
                    <a:pt x="33" y="86"/>
                    <a:pt x="39" y="85"/>
                    <a:pt x="44" y="82"/>
                  </a:cubicBezTo>
                  <a:cubicBezTo>
                    <a:pt x="45" y="81"/>
                    <a:pt x="47" y="80"/>
                    <a:pt x="49" y="79"/>
                  </a:cubicBezTo>
                  <a:cubicBezTo>
                    <a:pt x="53" y="78"/>
                    <a:pt x="57" y="76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9" y="72"/>
                    <a:pt x="75" y="69"/>
                    <a:pt x="82" y="66"/>
                  </a:cubicBezTo>
                  <a:cubicBezTo>
                    <a:pt x="84" y="65"/>
                    <a:pt x="86" y="64"/>
                    <a:pt x="88" y="64"/>
                  </a:cubicBezTo>
                  <a:cubicBezTo>
                    <a:pt x="90" y="63"/>
                    <a:pt x="91" y="62"/>
                    <a:pt x="93" y="61"/>
                  </a:cubicBezTo>
                  <a:cubicBezTo>
                    <a:pt x="92" y="63"/>
                    <a:pt x="92" y="64"/>
                    <a:pt x="92" y="65"/>
                  </a:cubicBezTo>
                  <a:cubicBezTo>
                    <a:pt x="84" y="68"/>
                    <a:pt x="76" y="71"/>
                    <a:pt x="68" y="75"/>
                  </a:cubicBezTo>
                  <a:cubicBezTo>
                    <a:pt x="63" y="77"/>
                    <a:pt x="58" y="79"/>
                    <a:pt x="52" y="81"/>
                  </a:cubicBezTo>
                  <a:cubicBezTo>
                    <a:pt x="48" y="82"/>
                    <a:pt x="43" y="85"/>
                    <a:pt x="38" y="87"/>
                  </a:cubicBezTo>
                  <a:cubicBezTo>
                    <a:pt x="36" y="88"/>
                    <a:pt x="33" y="89"/>
                    <a:pt x="31" y="90"/>
                  </a:cubicBezTo>
                  <a:cubicBezTo>
                    <a:pt x="29" y="91"/>
                    <a:pt x="28" y="92"/>
                    <a:pt x="26" y="92"/>
                  </a:cubicBezTo>
                  <a:moveTo>
                    <a:pt x="88" y="63"/>
                  </a:moveTo>
                  <a:cubicBezTo>
                    <a:pt x="89" y="63"/>
                    <a:pt x="89" y="62"/>
                    <a:pt x="90" y="62"/>
                  </a:cubicBezTo>
                  <a:cubicBezTo>
                    <a:pt x="91" y="61"/>
                    <a:pt x="92" y="61"/>
                    <a:pt x="92" y="61"/>
                  </a:cubicBezTo>
                  <a:cubicBezTo>
                    <a:pt x="92" y="61"/>
                    <a:pt x="90" y="62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1" y="76"/>
                  </a:moveTo>
                  <a:cubicBezTo>
                    <a:pt x="10" y="75"/>
                    <a:pt x="10" y="74"/>
                    <a:pt x="10" y="73"/>
                  </a:cubicBezTo>
                  <a:cubicBezTo>
                    <a:pt x="12" y="73"/>
                    <a:pt x="14" y="72"/>
                    <a:pt x="16" y="71"/>
                  </a:cubicBezTo>
                  <a:cubicBezTo>
                    <a:pt x="19" y="70"/>
                    <a:pt x="22" y="69"/>
                    <a:pt x="25" y="67"/>
                  </a:cubicBezTo>
                  <a:cubicBezTo>
                    <a:pt x="33" y="64"/>
                    <a:pt x="41" y="61"/>
                    <a:pt x="49" y="58"/>
                  </a:cubicBezTo>
                  <a:cubicBezTo>
                    <a:pt x="51" y="58"/>
                    <a:pt x="52" y="58"/>
                    <a:pt x="53" y="57"/>
                  </a:cubicBezTo>
                  <a:cubicBezTo>
                    <a:pt x="52" y="57"/>
                    <a:pt x="51" y="58"/>
                    <a:pt x="51" y="58"/>
                  </a:cubicBezTo>
                  <a:cubicBezTo>
                    <a:pt x="44" y="61"/>
                    <a:pt x="37" y="63"/>
                    <a:pt x="30" y="66"/>
                  </a:cubicBezTo>
                  <a:cubicBezTo>
                    <a:pt x="24" y="69"/>
                    <a:pt x="17" y="72"/>
                    <a:pt x="11" y="76"/>
                  </a:cubicBezTo>
                  <a:moveTo>
                    <a:pt x="24" y="89"/>
                  </a:moveTo>
                  <a:cubicBezTo>
                    <a:pt x="23" y="89"/>
                    <a:pt x="25" y="88"/>
                    <a:pt x="25" y="88"/>
                  </a:cubicBezTo>
                  <a:cubicBezTo>
                    <a:pt x="27" y="87"/>
                    <a:pt x="29" y="86"/>
                    <a:pt x="31" y="85"/>
                  </a:cubicBezTo>
                  <a:cubicBezTo>
                    <a:pt x="36" y="82"/>
                    <a:pt x="40" y="79"/>
                    <a:pt x="46" y="77"/>
                  </a:cubicBezTo>
                  <a:cubicBezTo>
                    <a:pt x="51" y="75"/>
                    <a:pt x="57" y="73"/>
                    <a:pt x="63" y="71"/>
                  </a:cubicBezTo>
                  <a:cubicBezTo>
                    <a:pt x="68" y="69"/>
                    <a:pt x="72" y="66"/>
                    <a:pt x="77" y="64"/>
                  </a:cubicBezTo>
                  <a:cubicBezTo>
                    <a:pt x="79" y="64"/>
                    <a:pt x="81" y="63"/>
                    <a:pt x="82" y="62"/>
                  </a:cubicBezTo>
                  <a:cubicBezTo>
                    <a:pt x="86" y="60"/>
                    <a:pt x="89" y="59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9"/>
                    <a:pt x="93" y="60"/>
                  </a:cubicBezTo>
                  <a:cubicBezTo>
                    <a:pt x="90" y="61"/>
                    <a:pt x="89" y="62"/>
                    <a:pt x="87" y="63"/>
                  </a:cubicBezTo>
                  <a:cubicBezTo>
                    <a:pt x="85" y="64"/>
                    <a:pt x="84" y="64"/>
                    <a:pt x="83" y="65"/>
                  </a:cubicBezTo>
                  <a:cubicBezTo>
                    <a:pt x="81" y="66"/>
                    <a:pt x="80" y="66"/>
                    <a:pt x="79" y="67"/>
                  </a:cubicBezTo>
                  <a:cubicBezTo>
                    <a:pt x="73" y="69"/>
                    <a:pt x="67" y="71"/>
                    <a:pt x="61" y="74"/>
                  </a:cubicBezTo>
                  <a:cubicBezTo>
                    <a:pt x="60" y="74"/>
                    <a:pt x="59" y="74"/>
                    <a:pt x="58" y="75"/>
                  </a:cubicBezTo>
                  <a:cubicBezTo>
                    <a:pt x="55" y="76"/>
                    <a:pt x="52" y="77"/>
                    <a:pt x="49" y="78"/>
                  </a:cubicBezTo>
                  <a:cubicBezTo>
                    <a:pt x="49" y="79"/>
                    <a:pt x="48" y="79"/>
                    <a:pt x="48" y="79"/>
                  </a:cubicBezTo>
                  <a:cubicBezTo>
                    <a:pt x="42" y="82"/>
                    <a:pt x="35" y="84"/>
                    <a:pt x="29" y="87"/>
                  </a:cubicBezTo>
                  <a:cubicBezTo>
                    <a:pt x="28" y="88"/>
                    <a:pt x="26" y="88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moveTo>
                    <a:pt x="73" y="60"/>
                  </a:moveTo>
                  <a:cubicBezTo>
                    <a:pt x="77" y="59"/>
                    <a:pt x="81" y="57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7"/>
                    <a:pt x="77" y="59"/>
                    <a:pt x="73" y="60"/>
                  </a:cubicBezTo>
                  <a:moveTo>
                    <a:pt x="8" y="70"/>
                  </a:moveTo>
                  <a:cubicBezTo>
                    <a:pt x="11" y="70"/>
                    <a:pt x="14" y="68"/>
                    <a:pt x="17" y="67"/>
                  </a:cubicBezTo>
                  <a:cubicBezTo>
                    <a:pt x="20" y="65"/>
                    <a:pt x="24" y="63"/>
                    <a:pt x="28" y="62"/>
                  </a:cubicBezTo>
                  <a:cubicBezTo>
                    <a:pt x="36" y="59"/>
                    <a:pt x="43" y="56"/>
                    <a:pt x="50" y="53"/>
                  </a:cubicBezTo>
                  <a:cubicBezTo>
                    <a:pt x="51" y="53"/>
                    <a:pt x="52" y="52"/>
                    <a:pt x="53" y="52"/>
                  </a:cubicBezTo>
                  <a:cubicBezTo>
                    <a:pt x="51" y="53"/>
                    <a:pt x="49" y="54"/>
                    <a:pt x="47" y="55"/>
                  </a:cubicBezTo>
                  <a:cubicBezTo>
                    <a:pt x="40" y="58"/>
                    <a:pt x="33" y="60"/>
                    <a:pt x="26" y="63"/>
                  </a:cubicBezTo>
                  <a:cubicBezTo>
                    <a:pt x="23" y="65"/>
                    <a:pt x="20" y="66"/>
                    <a:pt x="17" y="68"/>
                  </a:cubicBezTo>
                  <a:cubicBezTo>
                    <a:pt x="15" y="70"/>
                    <a:pt x="12" y="71"/>
                    <a:pt x="9" y="73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20" y="87"/>
                  </a:moveTo>
                  <a:cubicBezTo>
                    <a:pt x="20" y="87"/>
                    <a:pt x="20" y="86"/>
                    <a:pt x="21" y="86"/>
                  </a:cubicBezTo>
                  <a:cubicBezTo>
                    <a:pt x="22" y="85"/>
                    <a:pt x="24" y="84"/>
                    <a:pt x="25" y="84"/>
                  </a:cubicBezTo>
                  <a:cubicBezTo>
                    <a:pt x="35" y="78"/>
                    <a:pt x="45" y="73"/>
                    <a:pt x="56" y="68"/>
                  </a:cubicBezTo>
                  <a:cubicBezTo>
                    <a:pt x="58" y="67"/>
                    <a:pt x="60" y="67"/>
                    <a:pt x="62" y="66"/>
                  </a:cubicBezTo>
                  <a:cubicBezTo>
                    <a:pt x="66" y="64"/>
                    <a:pt x="70" y="62"/>
                    <a:pt x="74" y="60"/>
                  </a:cubicBezTo>
                  <a:cubicBezTo>
                    <a:pt x="81" y="58"/>
                    <a:pt x="87" y="56"/>
                    <a:pt x="93" y="52"/>
                  </a:cubicBezTo>
                  <a:cubicBezTo>
                    <a:pt x="93" y="53"/>
                    <a:pt x="93" y="55"/>
                    <a:pt x="93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57"/>
                    <a:pt x="88" y="58"/>
                    <a:pt x="85" y="60"/>
                  </a:cubicBezTo>
                  <a:cubicBezTo>
                    <a:pt x="85" y="60"/>
                    <a:pt x="84" y="60"/>
                    <a:pt x="83" y="61"/>
                  </a:cubicBezTo>
                  <a:cubicBezTo>
                    <a:pt x="81" y="62"/>
                    <a:pt x="79" y="62"/>
                    <a:pt x="77" y="63"/>
                  </a:cubicBezTo>
                  <a:cubicBezTo>
                    <a:pt x="66" y="67"/>
                    <a:pt x="55" y="72"/>
                    <a:pt x="44" y="76"/>
                  </a:cubicBezTo>
                  <a:cubicBezTo>
                    <a:pt x="39" y="78"/>
                    <a:pt x="35" y="80"/>
                    <a:pt x="30" y="82"/>
                  </a:cubicBezTo>
                  <a:cubicBezTo>
                    <a:pt x="28" y="83"/>
                    <a:pt x="25" y="84"/>
                    <a:pt x="23" y="85"/>
                  </a:cubicBezTo>
                  <a:cubicBezTo>
                    <a:pt x="23" y="85"/>
                    <a:pt x="20" y="87"/>
                    <a:pt x="20" y="87"/>
                  </a:cubicBezTo>
                  <a:moveTo>
                    <a:pt x="67" y="59"/>
                  </a:moveTo>
                  <a:cubicBezTo>
                    <a:pt x="70" y="58"/>
                    <a:pt x="72" y="57"/>
                    <a:pt x="74" y="56"/>
                  </a:cubicBezTo>
                  <a:cubicBezTo>
                    <a:pt x="77" y="54"/>
                    <a:pt x="80" y="53"/>
                    <a:pt x="83" y="52"/>
                  </a:cubicBezTo>
                  <a:cubicBezTo>
                    <a:pt x="85" y="51"/>
                    <a:pt x="86" y="51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1" y="53"/>
                    <a:pt x="74" y="56"/>
                    <a:pt x="67" y="59"/>
                  </a:cubicBezTo>
                  <a:moveTo>
                    <a:pt x="17" y="84"/>
                  </a:moveTo>
                  <a:cubicBezTo>
                    <a:pt x="18" y="83"/>
                    <a:pt x="19" y="82"/>
                    <a:pt x="21" y="81"/>
                  </a:cubicBezTo>
                  <a:cubicBezTo>
                    <a:pt x="23" y="80"/>
                    <a:pt x="25" y="79"/>
                    <a:pt x="28" y="78"/>
                  </a:cubicBezTo>
                  <a:cubicBezTo>
                    <a:pt x="38" y="73"/>
                    <a:pt x="47" y="68"/>
                    <a:pt x="57" y="63"/>
                  </a:cubicBezTo>
                  <a:cubicBezTo>
                    <a:pt x="69" y="59"/>
                    <a:pt x="80" y="55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3" y="49"/>
                  </a:cubicBezTo>
                  <a:cubicBezTo>
                    <a:pt x="93" y="50"/>
                    <a:pt x="93" y="50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7" y="54"/>
                    <a:pt x="81" y="56"/>
                    <a:pt x="75" y="59"/>
                  </a:cubicBezTo>
                  <a:cubicBezTo>
                    <a:pt x="69" y="61"/>
                    <a:pt x="64" y="64"/>
                    <a:pt x="59" y="66"/>
                  </a:cubicBezTo>
                  <a:cubicBezTo>
                    <a:pt x="51" y="69"/>
                    <a:pt x="43" y="72"/>
                    <a:pt x="35" y="76"/>
                  </a:cubicBezTo>
                  <a:cubicBezTo>
                    <a:pt x="30" y="78"/>
                    <a:pt x="25" y="80"/>
                    <a:pt x="20" y="82"/>
                  </a:cubicBezTo>
                  <a:cubicBezTo>
                    <a:pt x="19" y="83"/>
                    <a:pt x="18" y="83"/>
                    <a:pt x="17" y="84"/>
                  </a:cubicBezTo>
                  <a:moveTo>
                    <a:pt x="7" y="67"/>
                  </a:moveTo>
                  <a:cubicBezTo>
                    <a:pt x="7" y="66"/>
                    <a:pt x="6" y="65"/>
                    <a:pt x="6" y="64"/>
                  </a:cubicBezTo>
                  <a:cubicBezTo>
                    <a:pt x="15" y="59"/>
                    <a:pt x="25" y="57"/>
                    <a:pt x="34" y="53"/>
                  </a:cubicBezTo>
                  <a:cubicBezTo>
                    <a:pt x="38" y="51"/>
                    <a:pt x="42" y="49"/>
                    <a:pt x="47" y="48"/>
                  </a:cubicBezTo>
                  <a:cubicBezTo>
                    <a:pt x="36" y="53"/>
                    <a:pt x="26" y="58"/>
                    <a:pt x="16" y="63"/>
                  </a:cubicBezTo>
                  <a:cubicBezTo>
                    <a:pt x="15" y="63"/>
                    <a:pt x="14" y="63"/>
                    <a:pt x="14" y="64"/>
                  </a:cubicBezTo>
                  <a:cubicBezTo>
                    <a:pt x="11" y="65"/>
                    <a:pt x="9" y="66"/>
                    <a:pt x="7" y="67"/>
                  </a:cubicBezTo>
                  <a:moveTo>
                    <a:pt x="14" y="80"/>
                  </a:moveTo>
                  <a:cubicBezTo>
                    <a:pt x="13" y="79"/>
                    <a:pt x="12" y="78"/>
                    <a:pt x="11" y="77"/>
                  </a:cubicBezTo>
                  <a:cubicBezTo>
                    <a:pt x="17" y="76"/>
                    <a:pt x="24" y="72"/>
                    <a:pt x="29" y="70"/>
                  </a:cubicBezTo>
                  <a:cubicBezTo>
                    <a:pt x="36" y="67"/>
                    <a:pt x="43" y="64"/>
                    <a:pt x="50" y="61"/>
                  </a:cubicBezTo>
                  <a:cubicBezTo>
                    <a:pt x="57" y="58"/>
                    <a:pt x="65" y="55"/>
                    <a:pt x="73" y="52"/>
                  </a:cubicBezTo>
                  <a:cubicBezTo>
                    <a:pt x="76" y="50"/>
                    <a:pt x="81" y="49"/>
                    <a:pt x="85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0" y="49"/>
                    <a:pt x="76" y="51"/>
                    <a:pt x="73" y="53"/>
                  </a:cubicBezTo>
                  <a:cubicBezTo>
                    <a:pt x="66" y="55"/>
                    <a:pt x="59" y="58"/>
                    <a:pt x="53" y="60"/>
                  </a:cubicBezTo>
                  <a:cubicBezTo>
                    <a:pt x="46" y="63"/>
                    <a:pt x="39" y="66"/>
                    <a:pt x="32" y="70"/>
                  </a:cubicBezTo>
                  <a:cubicBezTo>
                    <a:pt x="29" y="71"/>
                    <a:pt x="26" y="73"/>
                    <a:pt x="23" y="75"/>
                  </a:cubicBezTo>
                  <a:cubicBezTo>
                    <a:pt x="20" y="77"/>
                    <a:pt x="17" y="78"/>
                    <a:pt x="14" y="80"/>
                  </a:cubicBezTo>
                  <a:moveTo>
                    <a:pt x="14" y="80"/>
                  </a:moveTo>
                  <a:cubicBezTo>
                    <a:pt x="15" y="80"/>
                    <a:pt x="16" y="79"/>
                    <a:pt x="18" y="78"/>
                  </a:cubicBezTo>
                  <a:cubicBezTo>
                    <a:pt x="23" y="76"/>
                    <a:pt x="28" y="73"/>
                    <a:pt x="33" y="70"/>
                  </a:cubicBezTo>
                  <a:cubicBezTo>
                    <a:pt x="43" y="65"/>
                    <a:pt x="55" y="60"/>
                    <a:pt x="66" y="56"/>
                  </a:cubicBezTo>
                  <a:cubicBezTo>
                    <a:pt x="71" y="54"/>
                    <a:pt x="76" y="52"/>
                    <a:pt x="81" y="50"/>
                  </a:cubicBezTo>
                  <a:cubicBezTo>
                    <a:pt x="83" y="49"/>
                    <a:pt x="86" y="48"/>
                    <a:pt x="88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7"/>
                    <a:pt x="93" y="48"/>
                  </a:cubicBezTo>
                  <a:cubicBezTo>
                    <a:pt x="80" y="52"/>
                    <a:pt x="69" y="57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6" y="67"/>
                    <a:pt x="36" y="71"/>
                    <a:pt x="25" y="76"/>
                  </a:cubicBezTo>
                  <a:cubicBezTo>
                    <a:pt x="23" y="77"/>
                    <a:pt x="20" y="78"/>
                    <a:pt x="17" y="79"/>
                  </a:cubicBezTo>
                  <a:cubicBezTo>
                    <a:pt x="16" y="79"/>
                    <a:pt x="15" y="80"/>
                    <a:pt x="14" y="80"/>
                  </a:cubicBezTo>
                  <a:moveTo>
                    <a:pt x="11" y="76"/>
                  </a:moveTo>
                  <a:cubicBezTo>
                    <a:pt x="12" y="75"/>
                    <a:pt x="13" y="75"/>
                    <a:pt x="14" y="74"/>
                  </a:cubicBezTo>
                  <a:cubicBezTo>
                    <a:pt x="20" y="71"/>
                    <a:pt x="25" y="69"/>
                    <a:pt x="31" y="67"/>
                  </a:cubicBezTo>
                  <a:cubicBezTo>
                    <a:pt x="42" y="62"/>
                    <a:pt x="54" y="57"/>
                    <a:pt x="66" y="53"/>
                  </a:cubicBezTo>
                  <a:cubicBezTo>
                    <a:pt x="71" y="51"/>
                    <a:pt x="76" y="49"/>
                    <a:pt x="81" y="47"/>
                  </a:cubicBezTo>
                  <a:cubicBezTo>
                    <a:pt x="83" y="47"/>
                    <a:pt x="85" y="46"/>
                    <a:pt x="87" y="45"/>
                  </a:cubicBezTo>
                  <a:cubicBezTo>
                    <a:pt x="88" y="45"/>
                    <a:pt x="89" y="44"/>
                    <a:pt x="90" y="44"/>
                  </a:cubicBezTo>
                  <a:cubicBezTo>
                    <a:pt x="90" y="43"/>
                    <a:pt x="91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0" y="45"/>
                    <a:pt x="88" y="46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75" y="50"/>
                    <a:pt x="64" y="54"/>
                    <a:pt x="54" y="59"/>
                  </a:cubicBezTo>
                  <a:cubicBezTo>
                    <a:pt x="44" y="63"/>
                    <a:pt x="33" y="67"/>
                    <a:pt x="23" y="72"/>
                  </a:cubicBezTo>
                  <a:cubicBezTo>
                    <a:pt x="20" y="73"/>
                    <a:pt x="17" y="74"/>
                    <a:pt x="14" y="75"/>
                  </a:cubicBezTo>
                  <a:cubicBezTo>
                    <a:pt x="14" y="76"/>
                    <a:pt x="12" y="76"/>
                    <a:pt x="11" y="76"/>
                  </a:cubicBezTo>
                  <a:moveTo>
                    <a:pt x="5" y="61"/>
                  </a:moveTo>
                  <a:cubicBezTo>
                    <a:pt x="5" y="60"/>
                    <a:pt x="5" y="60"/>
                    <a:pt x="5" y="59"/>
                  </a:cubicBezTo>
                  <a:cubicBezTo>
                    <a:pt x="7" y="58"/>
                    <a:pt x="9" y="57"/>
                    <a:pt x="11" y="56"/>
                  </a:cubicBezTo>
                  <a:cubicBezTo>
                    <a:pt x="14" y="54"/>
                    <a:pt x="17" y="53"/>
                    <a:pt x="20" y="51"/>
                  </a:cubicBezTo>
                  <a:cubicBezTo>
                    <a:pt x="28" y="48"/>
                    <a:pt x="35" y="45"/>
                    <a:pt x="43" y="42"/>
                  </a:cubicBezTo>
                  <a:cubicBezTo>
                    <a:pt x="44" y="42"/>
                    <a:pt x="45" y="42"/>
                    <a:pt x="46" y="41"/>
                  </a:cubicBezTo>
                  <a:cubicBezTo>
                    <a:pt x="45" y="42"/>
                    <a:pt x="44" y="42"/>
                    <a:pt x="43" y="43"/>
                  </a:cubicBezTo>
                  <a:cubicBezTo>
                    <a:pt x="36" y="46"/>
                    <a:pt x="29" y="49"/>
                    <a:pt x="22" y="53"/>
                  </a:cubicBezTo>
                  <a:cubicBezTo>
                    <a:pt x="16" y="55"/>
                    <a:pt x="10" y="58"/>
                    <a:pt x="5" y="61"/>
                  </a:cubicBezTo>
                  <a:moveTo>
                    <a:pt x="8" y="70"/>
                  </a:moveTo>
                  <a:cubicBezTo>
                    <a:pt x="8" y="69"/>
                    <a:pt x="7" y="69"/>
                    <a:pt x="7" y="68"/>
                  </a:cubicBezTo>
                  <a:cubicBezTo>
                    <a:pt x="10" y="67"/>
                    <a:pt x="12" y="65"/>
                    <a:pt x="14" y="64"/>
                  </a:cubicBezTo>
                  <a:cubicBezTo>
                    <a:pt x="19" y="62"/>
                    <a:pt x="23" y="61"/>
                    <a:pt x="28" y="59"/>
                  </a:cubicBezTo>
                  <a:cubicBezTo>
                    <a:pt x="39" y="55"/>
                    <a:pt x="50" y="50"/>
                    <a:pt x="61" y="45"/>
                  </a:cubicBezTo>
                  <a:cubicBezTo>
                    <a:pt x="66" y="44"/>
                    <a:pt x="70" y="42"/>
                    <a:pt x="75" y="41"/>
                  </a:cubicBezTo>
                  <a:cubicBezTo>
                    <a:pt x="73" y="41"/>
                    <a:pt x="72" y="42"/>
                    <a:pt x="71" y="42"/>
                  </a:cubicBezTo>
                  <a:cubicBezTo>
                    <a:pt x="63" y="46"/>
                    <a:pt x="55" y="49"/>
                    <a:pt x="48" y="52"/>
                  </a:cubicBezTo>
                  <a:cubicBezTo>
                    <a:pt x="41" y="55"/>
                    <a:pt x="35" y="57"/>
                    <a:pt x="28" y="61"/>
                  </a:cubicBezTo>
                  <a:cubicBezTo>
                    <a:pt x="25" y="62"/>
                    <a:pt x="22" y="63"/>
                    <a:pt x="19" y="64"/>
                  </a:cubicBezTo>
                  <a:cubicBezTo>
                    <a:pt x="15" y="66"/>
                    <a:pt x="12" y="68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moveTo>
                    <a:pt x="5" y="58"/>
                  </a:moveTo>
                  <a:cubicBezTo>
                    <a:pt x="5" y="57"/>
                    <a:pt x="5" y="56"/>
                    <a:pt x="5" y="56"/>
                  </a:cubicBezTo>
                  <a:cubicBezTo>
                    <a:pt x="10" y="54"/>
                    <a:pt x="15" y="51"/>
                    <a:pt x="19" y="49"/>
                  </a:cubicBezTo>
                  <a:cubicBezTo>
                    <a:pt x="26" y="45"/>
                    <a:pt x="34" y="43"/>
                    <a:pt x="4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29" y="46"/>
                    <a:pt x="23" y="49"/>
                  </a:cubicBezTo>
                  <a:cubicBezTo>
                    <a:pt x="17" y="51"/>
                    <a:pt x="11" y="54"/>
                    <a:pt x="5" y="58"/>
                  </a:cubicBezTo>
                  <a:moveTo>
                    <a:pt x="11" y="72"/>
                  </a:moveTo>
                  <a:cubicBezTo>
                    <a:pt x="11" y="72"/>
                    <a:pt x="11" y="72"/>
                    <a:pt x="12" y="71"/>
                  </a:cubicBezTo>
                  <a:cubicBezTo>
                    <a:pt x="13" y="71"/>
                    <a:pt x="14" y="70"/>
                    <a:pt x="15" y="70"/>
                  </a:cubicBezTo>
                  <a:cubicBezTo>
                    <a:pt x="21" y="67"/>
                    <a:pt x="25" y="64"/>
                    <a:pt x="31" y="62"/>
                  </a:cubicBezTo>
                  <a:cubicBezTo>
                    <a:pt x="41" y="58"/>
                    <a:pt x="51" y="53"/>
                    <a:pt x="61" y="49"/>
                  </a:cubicBezTo>
                  <a:cubicBezTo>
                    <a:pt x="71" y="46"/>
                    <a:pt x="80" y="44"/>
                    <a:pt x="88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40"/>
                    <a:pt x="91" y="41"/>
                    <a:pt x="92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0" y="43"/>
                    <a:pt x="90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7" y="44"/>
                    <a:pt x="86" y="45"/>
                  </a:cubicBezTo>
                  <a:cubicBezTo>
                    <a:pt x="83" y="46"/>
                    <a:pt x="80" y="47"/>
                    <a:pt x="77" y="48"/>
                  </a:cubicBezTo>
                  <a:cubicBezTo>
                    <a:pt x="76" y="49"/>
                    <a:pt x="75" y="49"/>
                    <a:pt x="74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66" y="52"/>
                    <a:pt x="59" y="55"/>
                    <a:pt x="52" y="57"/>
                  </a:cubicBezTo>
                  <a:cubicBezTo>
                    <a:pt x="41" y="61"/>
                    <a:pt x="30" y="65"/>
                    <a:pt x="19" y="69"/>
                  </a:cubicBezTo>
                  <a:cubicBezTo>
                    <a:pt x="17" y="70"/>
                    <a:pt x="15" y="71"/>
                    <a:pt x="13" y="72"/>
                  </a:cubicBezTo>
                  <a:cubicBezTo>
                    <a:pt x="12" y="72"/>
                    <a:pt x="12" y="72"/>
                    <a:pt x="11" y="72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moveTo>
                    <a:pt x="9" y="69"/>
                  </a:moveTo>
                  <a:cubicBezTo>
                    <a:pt x="15" y="66"/>
                    <a:pt x="20" y="64"/>
                    <a:pt x="26" y="62"/>
                  </a:cubicBezTo>
                  <a:cubicBezTo>
                    <a:pt x="32" y="60"/>
                    <a:pt x="37" y="57"/>
                    <a:pt x="43" y="54"/>
                  </a:cubicBezTo>
                  <a:cubicBezTo>
                    <a:pt x="49" y="52"/>
                    <a:pt x="55" y="50"/>
                    <a:pt x="61" y="47"/>
                  </a:cubicBezTo>
                  <a:cubicBezTo>
                    <a:pt x="67" y="45"/>
                    <a:pt x="73" y="42"/>
                    <a:pt x="78" y="39"/>
                  </a:cubicBezTo>
                  <a:cubicBezTo>
                    <a:pt x="79" y="39"/>
                    <a:pt x="80" y="39"/>
                    <a:pt x="81" y="38"/>
                  </a:cubicBezTo>
                  <a:cubicBezTo>
                    <a:pt x="83" y="37"/>
                    <a:pt x="86" y="36"/>
                    <a:pt x="89" y="34"/>
                  </a:cubicBezTo>
                  <a:cubicBezTo>
                    <a:pt x="89" y="35"/>
                    <a:pt x="90" y="36"/>
                    <a:pt x="90" y="38"/>
                  </a:cubicBezTo>
                  <a:cubicBezTo>
                    <a:pt x="83" y="41"/>
                    <a:pt x="76" y="44"/>
                    <a:pt x="68" y="46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9"/>
                    <a:pt x="57" y="50"/>
                    <a:pt x="55" y="51"/>
                  </a:cubicBezTo>
                  <a:cubicBezTo>
                    <a:pt x="45" y="54"/>
                    <a:pt x="34" y="59"/>
                    <a:pt x="24" y="63"/>
                  </a:cubicBezTo>
                  <a:cubicBezTo>
                    <a:pt x="19" y="65"/>
                    <a:pt x="14" y="67"/>
                    <a:pt x="9" y="69"/>
                  </a:cubicBezTo>
                  <a:moveTo>
                    <a:pt x="68" y="39"/>
                  </a:moveTo>
                  <a:cubicBezTo>
                    <a:pt x="72" y="37"/>
                    <a:pt x="75" y="36"/>
                    <a:pt x="79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0" y="34"/>
                    <a:pt x="79" y="34"/>
                    <a:pt x="78" y="35"/>
                  </a:cubicBezTo>
                  <a:cubicBezTo>
                    <a:pt x="75" y="36"/>
                    <a:pt x="72" y="38"/>
                    <a:pt x="68" y="39"/>
                  </a:cubicBezTo>
                  <a:moveTo>
                    <a:pt x="5" y="55"/>
                  </a:moveTo>
                  <a:cubicBezTo>
                    <a:pt x="5" y="54"/>
                    <a:pt x="5" y="53"/>
                    <a:pt x="5" y="52"/>
                  </a:cubicBezTo>
                  <a:cubicBezTo>
                    <a:pt x="10" y="50"/>
                    <a:pt x="15" y="48"/>
                    <a:pt x="20" y="45"/>
                  </a:cubicBezTo>
                  <a:cubicBezTo>
                    <a:pt x="26" y="42"/>
                    <a:pt x="32" y="39"/>
                    <a:pt x="39" y="36"/>
                  </a:cubicBezTo>
                  <a:cubicBezTo>
                    <a:pt x="42" y="35"/>
                    <a:pt x="44" y="34"/>
                    <a:pt x="47" y="33"/>
                  </a:cubicBezTo>
                  <a:cubicBezTo>
                    <a:pt x="44" y="34"/>
                    <a:pt x="42" y="35"/>
                    <a:pt x="39" y="37"/>
                  </a:cubicBezTo>
                  <a:cubicBezTo>
                    <a:pt x="33" y="39"/>
                    <a:pt x="27" y="42"/>
                    <a:pt x="21" y="46"/>
                  </a:cubicBezTo>
                  <a:cubicBezTo>
                    <a:pt x="15" y="48"/>
                    <a:pt x="10" y="52"/>
                    <a:pt x="5" y="55"/>
                  </a:cubicBezTo>
                  <a:moveTo>
                    <a:pt x="19" y="62"/>
                  </a:moveTo>
                  <a:cubicBezTo>
                    <a:pt x="28" y="57"/>
                    <a:pt x="38" y="53"/>
                    <a:pt x="47" y="48"/>
                  </a:cubicBezTo>
                  <a:cubicBezTo>
                    <a:pt x="59" y="42"/>
                    <a:pt x="73" y="39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8" y="33"/>
                    <a:pt x="88" y="34"/>
                  </a:cubicBezTo>
                  <a:cubicBezTo>
                    <a:pt x="86" y="34"/>
                    <a:pt x="84" y="36"/>
                    <a:pt x="82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67" y="43"/>
                    <a:pt x="55" y="47"/>
                    <a:pt x="42" y="53"/>
                  </a:cubicBezTo>
                  <a:cubicBezTo>
                    <a:pt x="36" y="55"/>
                    <a:pt x="29" y="58"/>
                    <a:pt x="23" y="60"/>
                  </a:cubicBezTo>
                  <a:cubicBezTo>
                    <a:pt x="22" y="61"/>
                    <a:pt x="20" y="61"/>
                    <a:pt x="19" y="62"/>
                  </a:cubicBezTo>
                  <a:moveTo>
                    <a:pt x="6" y="64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11" y="61"/>
                    <a:pt x="16" y="58"/>
                    <a:pt x="20" y="56"/>
                  </a:cubicBezTo>
                  <a:cubicBezTo>
                    <a:pt x="27" y="53"/>
                    <a:pt x="35" y="50"/>
                    <a:pt x="42" y="47"/>
                  </a:cubicBezTo>
                  <a:cubicBezTo>
                    <a:pt x="56" y="41"/>
                    <a:pt x="71" y="35"/>
                    <a:pt x="85" y="29"/>
                  </a:cubicBezTo>
                  <a:cubicBezTo>
                    <a:pt x="86" y="29"/>
                    <a:pt x="86" y="30"/>
                    <a:pt x="8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2" y="37"/>
                    <a:pt x="58" y="43"/>
                    <a:pt x="43" y="48"/>
                  </a:cubicBezTo>
                  <a:cubicBezTo>
                    <a:pt x="40" y="49"/>
                    <a:pt x="38" y="51"/>
                    <a:pt x="35" y="52"/>
                  </a:cubicBezTo>
                  <a:cubicBezTo>
                    <a:pt x="31" y="54"/>
                    <a:pt x="28" y="55"/>
                    <a:pt x="24" y="56"/>
                  </a:cubicBezTo>
                  <a:cubicBezTo>
                    <a:pt x="18" y="58"/>
                    <a:pt x="12" y="60"/>
                    <a:pt x="6" y="64"/>
                  </a:cubicBezTo>
                  <a:moveTo>
                    <a:pt x="5" y="51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7" y="48"/>
                    <a:pt x="8" y="47"/>
                    <a:pt x="10" y="46"/>
                  </a:cubicBezTo>
                  <a:cubicBezTo>
                    <a:pt x="12" y="45"/>
                    <a:pt x="15" y="43"/>
                    <a:pt x="18" y="42"/>
                  </a:cubicBezTo>
                  <a:cubicBezTo>
                    <a:pt x="24" y="39"/>
                    <a:pt x="30" y="36"/>
                    <a:pt x="36" y="34"/>
                  </a:cubicBezTo>
                  <a:cubicBezTo>
                    <a:pt x="41" y="32"/>
                    <a:pt x="45" y="30"/>
                    <a:pt x="50" y="28"/>
                  </a:cubicBezTo>
                  <a:cubicBezTo>
                    <a:pt x="34" y="35"/>
                    <a:pt x="19" y="42"/>
                    <a:pt x="5" y="51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7" y="61"/>
                    <a:pt x="8" y="60"/>
                  </a:cubicBezTo>
                  <a:cubicBezTo>
                    <a:pt x="9" y="59"/>
                    <a:pt x="10" y="59"/>
                    <a:pt x="11" y="58"/>
                  </a:cubicBezTo>
                  <a:cubicBezTo>
                    <a:pt x="14" y="57"/>
                    <a:pt x="17" y="56"/>
                    <a:pt x="19" y="54"/>
                  </a:cubicBezTo>
                  <a:cubicBezTo>
                    <a:pt x="30" y="49"/>
                    <a:pt x="41" y="44"/>
                    <a:pt x="52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60" y="36"/>
                    <a:pt x="67" y="33"/>
                    <a:pt x="73" y="31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78" y="29"/>
                    <a:pt x="78" y="29"/>
                    <a:pt x="79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8"/>
                    <a:pt x="82" y="27"/>
                    <a:pt x="83" y="27"/>
                  </a:cubicBezTo>
                  <a:cubicBezTo>
                    <a:pt x="84" y="27"/>
                    <a:pt x="84" y="28"/>
                    <a:pt x="85" y="28"/>
                  </a:cubicBezTo>
                  <a:cubicBezTo>
                    <a:pt x="63" y="37"/>
                    <a:pt x="42" y="46"/>
                    <a:pt x="20" y="56"/>
                  </a:cubicBezTo>
                  <a:cubicBezTo>
                    <a:pt x="15" y="58"/>
                    <a:pt x="11" y="61"/>
                    <a:pt x="5" y="62"/>
                  </a:cubicBezTo>
                  <a:moveTo>
                    <a:pt x="23" y="39"/>
                  </a:moveTo>
                  <a:cubicBezTo>
                    <a:pt x="32" y="35"/>
                    <a:pt x="40" y="31"/>
                    <a:pt x="48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2" y="26"/>
                    <a:pt x="53" y="26"/>
                  </a:cubicBezTo>
                  <a:cubicBezTo>
                    <a:pt x="43" y="31"/>
                    <a:pt x="33" y="34"/>
                    <a:pt x="23" y="39"/>
                  </a:cubicBezTo>
                  <a:moveTo>
                    <a:pt x="5" y="48"/>
                  </a:moveTo>
                  <a:cubicBezTo>
                    <a:pt x="5" y="47"/>
                    <a:pt x="5" y="46"/>
                    <a:pt x="6" y="45"/>
                  </a:cubicBezTo>
                  <a:cubicBezTo>
                    <a:pt x="9" y="43"/>
                    <a:pt x="13" y="41"/>
                    <a:pt x="16" y="39"/>
                  </a:cubicBezTo>
                  <a:cubicBezTo>
                    <a:pt x="21" y="37"/>
                    <a:pt x="26" y="34"/>
                    <a:pt x="31" y="32"/>
                  </a:cubicBezTo>
                  <a:cubicBezTo>
                    <a:pt x="36" y="30"/>
                    <a:pt x="41" y="27"/>
                    <a:pt x="46" y="25"/>
                  </a:cubicBezTo>
                  <a:cubicBezTo>
                    <a:pt x="47" y="25"/>
                    <a:pt x="48" y="25"/>
                    <a:pt x="48" y="26"/>
                  </a:cubicBezTo>
                  <a:cubicBezTo>
                    <a:pt x="44" y="28"/>
                    <a:pt x="39" y="30"/>
                    <a:pt x="34" y="33"/>
                  </a:cubicBezTo>
                  <a:cubicBezTo>
                    <a:pt x="27" y="36"/>
                    <a:pt x="20" y="40"/>
                    <a:pt x="13" y="44"/>
                  </a:cubicBezTo>
                  <a:cubicBezTo>
                    <a:pt x="12" y="44"/>
                    <a:pt x="10" y="45"/>
                    <a:pt x="9" y="46"/>
                  </a:cubicBezTo>
                  <a:cubicBezTo>
                    <a:pt x="8" y="47"/>
                    <a:pt x="6" y="47"/>
                    <a:pt x="5" y="48"/>
                  </a:cubicBezTo>
                  <a:moveTo>
                    <a:pt x="14" y="54"/>
                  </a:moveTo>
                  <a:cubicBezTo>
                    <a:pt x="17" y="52"/>
                    <a:pt x="21" y="50"/>
                    <a:pt x="25" y="48"/>
                  </a:cubicBezTo>
                  <a:cubicBezTo>
                    <a:pt x="33" y="44"/>
                    <a:pt x="41" y="40"/>
                    <a:pt x="50" y="37"/>
                  </a:cubicBezTo>
                  <a:cubicBezTo>
                    <a:pt x="58" y="34"/>
                    <a:pt x="66" y="31"/>
                    <a:pt x="74" y="28"/>
                  </a:cubicBezTo>
                  <a:cubicBezTo>
                    <a:pt x="76" y="27"/>
                    <a:pt x="79" y="26"/>
                    <a:pt x="81" y="24"/>
                  </a:cubicBezTo>
                  <a:cubicBezTo>
                    <a:pt x="82" y="25"/>
                    <a:pt x="82" y="26"/>
                    <a:pt x="83" y="26"/>
                  </a:cubicBezTo>
                  <a:cubicBezTo>
                    <a:pt x="82" y="27"/>
                    <a:pt x="80" y="27"/>
                    <a:pt x="79" y="28"/>
                  </a:cubicBezTo>
                  <a:cubicBezTo>
                    <a:pt x="77" y="29"/>
                    <a:pt x="74" y="30"/>
                    <a:pt x="72" y="31"/>
                  </a:cubicBezTo>
                  <a:cubicBezTo>
                    <a:pt x="69" y="32"/>
                    <a:pt x="67" y="32"/>
                    <a:pt x="64" y="33"/>
                  </a:cubicBezTo>
                  <a:cubicBezTo>
                    <a:pt x="61" y="35"/>
                    <a:pt x="58" y="36"/>
                    <a:pt x="55" y="37"/>
                  </a:cubicBezTo>
                  <a:cubicBezTo>
                    <a:pt x="52" y="38"/>
                    <a:pt x="50" y="39"/>
                    <a:pt x="47" y="40"/>
                  </a:cubicBezTo>
                  <a:cubicBezTo>
                    <a:pt x="36" y="45"/>
                    <a:pt x="25" y="48"/>
                    <a:pt x="15" y="53"/>
                  </a:cubicBezTo>
                  <a:cubicBezTo>
                    <a:pt x="14" y="54"/>
                    <a:pt x="14" y="54"/>
                    <a:pt x="14" y="54"/>
                  </a:cubicBezTo>
                  <a:moveTo>
                    <a:pt x="9" y="42"/>
                  </a:moveTo>
                  <a:cubicBezTo>
                    <a:pt x="11" y="41"/>
                    <a:pt x="14" y="40"/>
                    <a:pt x="16" y="38"/>
                  </a:cubicBezTo>
                  <a:cubicBezTo>
                    <a:pt x="21" y="36"/>
                    <a:pt x="26" y="33"/>
                    <a:pt x="31" y="31"/>
                  </a:cubicBezTo>
                  <a:cubicBezTo>
                    <a:pt x="35" y="29"/>
                    <a:pt x="39" y="26"/>
                    <a:pt x="43" y="24"/>
                  </a:cubicBezTo>
                  <a:cubicBezTo>
                    <a:pt x="44" y="24"/>
                    <a:pt x="45" y="25"/>
                    <a:pt x="45" y="25"/>
                  </a:cubicBezTo>
                  <a:cubicBezTo>
                    <a:pt x="42" y="27"/>
                    <a:pt x="38" y="28"/>
                    <a:pt x="35" y="30"/>
                  </a:cubicBezTo>
                  <a:cubicBezTo>
                    <a:pt x="26" y="34"/>
                    <a:pt x="17" y="38"/>
                    <a:pt x="9" y="42"/>
                  </a:cubicBezTo>
                  <a:moveTo>
                    <a:pt x="6" y="43"/>
                  </a:moveTo>
                  <a:cubicBezTo>
                    <a:pt x="7" y="42"/>
                    <a:pt x="7" y="40"/>
                    <a:pt x="8" y="38"/>
                  </a:cubicBezTo>
                  <a:cubicBezTo>
                    <a:pt x="11" y="38"/>
                    <a:pt x="13" y="37"/>
                    <a:pt x="15" y="35"/>
                  </a:cubicBezTo>
                  <a:cubicBezTo>
                    <a:pt x="20" y="33"/>
                    <a:pt x="25" y="31"/>
                    <a:pt x="29" y="29"/>
                  </a:cubicBezTo>
                  <a:cubicBezTo>
                    <a:pt x="33" y="27"/>
                    <a:pt x="38" y="25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1" y="30"/>
                    <a:pt x="18" y="37"/>
                    <a:pt x="6" y="43"/>
                  </a:cubicBezTo>
                  <a:moveTo>
                    <a:pt x="52" y="24"/>
                  </a:moveTo>
                  <a:cubicBezTo>
                    <a:pt x="51" y="24"/>
                    <a:pt x="50" y="24"/>
                    <a:pt x="49" y="24"/>
                  </a:cubicBezTo>
                  <a:cubicBezTo>
                    <a:pt x="50" y="23"/>
                    <a:pt x="51" y="23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" y="55"/>
                  </a:moveTo>
                  <a:cubicBezTo>
                    <a:pt x="5" y="55"/>
                    <a:pt x="8" y="54"/>
                    <a:pt x="9" y="53"/>
                  </a:cubicBezTo>
                  <a:cubicBezTo>
                    <a:pt x="10" y="52"/>
                    <a:pt x="12" y="51"/>
                    <a:pt x="14" y="50"/>
                  </a:cubicBezTo>
                  <a:cubicBezTo>
                    <a:pt x="18" y="47"/>
                    <a:pt x="23" y="45"/>
                    <a:pt x="27" y="43"/>
                  </a:cubicBezTo>
                  <a:cubicBezTo>
                    <a:pt x="36" y="39"/>
                    <a:pt x="44" y="35"/>
                    <a:pt x="53" y="31"/>
                  </a:cubicBezTo>
                  <a:cubicBezTo>
                    <a:pt x="57" y="29"/>
                    <a:pt x="62" y="27"/>
                    <a:pt x="67" y="26"/>
                  </a:cubicBezTo>
                  <a:cubicBezTo>
                    <a:pt x="70" y="24"/>
                    <a:pt x="73" y="23"/>
                    <a:pt x="77" y="21"/>
                  </a:cubicBezTo>
                  <a:cubicBezTo>
                    <a:pt x="77" y="21"/>
                    <a:pt x="78" y="22"/>
                    <a:pt x="78" y="22"/>
                  </a:cubicBezTo>
                  <a:cubicBezTo>
                    <a:pt x="79" y="23"/>
                    <a:pt x="80" y="23"/>
                    <a:pt x="81" y="24"/>
                  </a:cubicBezTo>
                  <a:cubicBezTo>
                    <a:pt x="78" y="25"/>
                    <a:pt x="75" y="26"/>
                    <a:pt x="72" y="27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65" y="30"/>
                    <a:pt x="61" y="31"/>
                    <a:pt x="57" y="33"/>
                  </a:cubicBezTo>
                  <a:cubicBezTo>
                    <a:pt x="48" y="36"/>
                    <a:pt x="38" y="40"/>
                    <a:pt x="29" y="44"/>
                  </a:cubicBezTo>
                  <a:cubicBezTo>
                    <a:pt x="25" y="45"/>
                    <a:pt x="22" y="47"/>
                    <a:pt x="18" y="49"/>
                  </a:cubicBezTo>
                  <a:cubicBezTo>
                    <a:pt x="14" y="51"/>
                    <a:pt x="10" y="53"/>
                    <a:pt x="6" y="55"/>
                  </a:cubicBezTo>
                  <a:cubicBezTo>
                    <a:pt x="5" y="55"/>
                    <a:pt x="5" y="55"/>
                    <a:pt x="5" y="55"/>
                  </a:cubicBezTo>
                  <a:moveTo>
                    <a:pt x="64" y="26"/>
                  </a:moveTo>
                  <a:cubicBezTo>
                    <a:pt x="65" y="26"/>
                    <a:pt x="67" y="25"/>
                    <a:pt x="68" y="24"/>
                  </a:cubicBezTo>
                  <a:cubicBezTo>
                    <a:pt x="70" y="24"/>
                    <a:pt x="72" y="23"/>
                    <a:pt x="73" y="22"/>
                  </a:cubicBezTo>
                  <a:cubicBezTo>
                    <a:pt x="74" y="22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2" y="24"/>
                    <a:pt x="68" y="25"/>
                    <a:pt x="64" y="26"/>
                  </a:cubicBezTo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1" y="36"/>
                    <a:pt x="14" y="34"/>
                    <a:pt x="16" y="33"/>
                  </a:cubicBezTo>
                  <a:cubicBezTo>
                    <a:pt x="20" y="30"/>
                    <a:pt x="24" y="29"/>
                    <a:pt x="28" y="27"/>
                  </a:cubicBezTo>
                  <a:cubicBezTo>
                    <a:pt x="32" y="25"/>
                    <a:pt x="36" y="22"/>
                    <a:pt x="41" y="20"/>
                  </a:cubicBezTo>
                  <a:cubicBezTo>
                    <a:pt x="37" y="22"/>
                    <a:pt x="33" y="24"/>
                    <a:pt x="29" y="26"/>
                  </a:cubicBezTo>
                  <a:cubicBezTo>
                    <a:pt x="25" y="29"/>
                    <a:pt x="21" y="31"/>
                    <a:pt x="17" y="33"/>
                  </a:cubicBezTo>
                  <a:cubicBezTo>
                    <a:pt x="15" y="34"/>
                    <a:pt x="12" y="36"/>
                    <a:pt x="10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49" y="23"/>
                  </a:moveTo>
                  <a:cubicBezTo>
                    <a:pt x="48" y="23"/>
                    <a:pt x="47" y="23"/>
                    <a:pt x="46" y="23"/>
                  </a:cubicBezTo>
                  <a:cubicBezTo>
                    <a:pt x="48" y="22"/>
                    <a:pt x="50" y="20"/>
                    <a:pt x="52" y="19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1" y="22"/>
                    <a:pt x="50" y="23"/>
                    <a:pt x="49" y="23"/>
                  </a:cubicBezTo>
                  <a:moveTo>
                    <a:pt x="45" y="23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7" y="21"/>
                    <a:pt x="50" y="20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0" y="20"/>
                    <a:pt x="48" y="21"/>
                    <a:pt x="45" y="23"/>
                  </a:cubicBezTo>
                  <a:moveTo>
                    <a:pt x="63" y="22"/>
                  </a:moveTo>
                  <a:cubicBezTo>
                    <a:pt x="63" y="22"/>
                    <a:pt x="64" y="22"/>
                    <a:pt x="64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1"/>
                    <a:pt x="68" y="20"/>
                    <a:pt x="69" y="19"/>
                  </a:cubicBezTo>
                  <a:cubicBezTo>
                    <a:pt x="70" y="19"/>
                    <a:pt x="70" y="19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2" y="19"/>
                    <a:pt x="74" y="20"/>
                    <a:pt x="76" y="21"/>
                  </a:cubicBezTo>
                  <a:cubicBezTo>
                    <a:pt x="65" y="25"/>
                    <a:pt x="54" y="30"/>
                    <a:pt x="43" y="34"/>
                  </a:cubicBezTo>
                  <a:cubicBezTo>
                    <a:pt x="32" y="38"/>
                    <a:pt x="22" y="43"/>
                    <a:pt x="12" y="48"/>
                  </a:cubicBezTo>
                  <a:cubicBezTo>
                    <a:pt x="10" y="49"/>
                    <a:pt x="7" y="50"/>
                    <a:pt x="5" y="52"/>
                  </a:cubicBezTo>
                  <a:cubicBezTo>
                    <a:pt x="7" y="50"/>
                    <a:pt x="9" y="49"/>
                    <a:pt x="12" y="47"/>
                  </a:cubicBezTo>
                  <a:cubicBezTo>
                    <a:pt x="17" y="44"/>
                    <a:pt x="22" y="42"/>
                    <a:pt x="27" y="39"/>
                  </a:cubicBezTo>
                  <a:cubicBezTo>
                    <a:pt x="36" y="35"/>
                    <a:pt x="46" y="31"/>
                    <a:pt x="56" y="26"/>
                  </a:cubicBezTo>
                  <a:cubicBezTo>
                    <a:pt x="59" y="26"/>
                    <a:pt x="63" y="25"/>
                    <a:pt x="67" y="23"/>
                  </a:cubicBezTo>
                  <a:cubicBezTo>
                    <a:pt x="68" y="23"/>
                    <a:pt x="68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5" y="22"/>
                    <a:pt x="64" y="22"/>
                    <a:pt x="63" y="22"/>
                  </a:cubicBezTo>
                  <a:moveTo>
                    <a:pt x="9" y="35"/>
                  </a:moveTo>
                  <a:cubicBezTo>
                    <a:pt x="10" y="34"/>
                    <a:pt x="11" y="33"/>
                    <a:pt x="11" y="32"/>
                  </a:cubicBezTo>
                  <a:cubicBezTo>
                    <a:pt x="17" y="30"/>
                    <a:pt x="23" y="27"/>
                    <a:pt x="28" y="24"/>
                  </a:cubicBezTo>
                  <a:cubicBezTo>
                    <a:pt x="32" y="22"/>
                    <a:pt x="35" y="21"/>
                    <a:pt x="38" y="19"/>
                  </a:cubicBezTo>
                  <a:cubicBezTo>
                    <a:pt x="40" y="19"/>
                    <a:pt x="41" y="18"/>
                    <a:pt x="42" y="17"/>
                  </a:cubicBezTo>
                  <a:cubicBezTo>
                    <a:pt x="31" y="23"/>
                    <a:pt x="20" y="29"/>
                    <a:pt x="9" y="35"/>
                  </a:cubicBezTo>
                  <a:moveTo>
                    <a:pt x="55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8" y="20"/>
                    <a:pt x="60" y="19"/>
                    <a:pt x="63" y="17"/>
                  </a:cubicBezTo>
                  <a:cubicBezTo>
                    <a:pt x="60" y="19"/>
                    <a:pt x="58" y="20"/>
                    <a:pt x="55" y="22"/>
                  </a:cubicBezTo>
                  <a:moveTo>
                    <a:pt x="55" y="24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8" y="21"/>
                    <a:pt x="62" y="19"/>
                    <a:pt x="65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7"/>
                    <a:pt x="68" y="17"/>
                    <a:pt x="70" y="18"/>
                  </a:cubicBezTo>
                  <a:cubicBezTo>
                    <a:pt x="68" y="19"/>
                    <a:pt x="66" y="20"/>
                    <a:pt x="64" y="21"/>
                  </a:cubicBezTo>
                  <a:cubicBezTo>
                    <a:pt x="63" y="22"/>
                    <a:pt x="61" y="23"/>
                    <a:pt x="59" y="23"/>
                  </a:cubicBezTo>
                  <a:cubicBezTo>
                    <a:pt x="58" y="24"/>
                    <a:pt x="56" y="24"/>
                    <a:pt x="55" y="24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6"/>
                    <a:pt x="55" y="17"/>
                    <a:pt x="55" y="17"/>
                  </a:cubicBezTo>
                  <a:moveTo>
                    <a:pt x="16" y="26"/>
                  </a:moveTo>
                  <a:cubicBezTo>
                    <a:pt x="20" y="23"/>
                    <a:pt x="25" y="20"/>
                    <a:pt x="30" y="18"/>
                  </a:cubicBezTo>
                  <a:cubicBezTo>
                    <a:pt x="33" y="17"/>
                    <a:pt x="35" y="16"/>
                    <a:pt x="38" y="16"/>
                  </a:cubicBezTo>
                  <a:cubicBezTo>
                    <a:pt x="36" y="17"/>
                    <a:pt x="34" y="18"/>
                    <a:pt x="32" y="19"/>
                  </a:cubicBezTo>
                  <a:cubicBezTo>
                    <a:pt x="27" y="21"/>
                    <a:pt x="22" y="24"/>
                    <a:pt x="16" y="2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5" y="21"/>
                  </a:moveTo>
                  <a:cubicBezTo>
                    <a:pt x="55" y="20"/>
                    <a:pt x="55" y="19"/>
                    <a:pt x="55" y="18"/>
                  </a:cubicBezTo>
                  <a:cubicBezTo>
                    <a:pt x="56" y="17"/>
                    <a:pt x="58" y="16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3" y="16"/>
                    <a:pt x="64" y="16"/>
                  </a:cubicBezTo>
                  <a:cubicBezTo>
                    <a:pt x="61" y="18"/>
                    <a:pt x="58" y="19"/>
                    <a:pt x="55" y="21"/>
                  </a:cubicBezTo>
                  <a:moveTo>
                    <a:pt x="16" y="27"/>
                  </a:moveTo>
                  <a:cubicBezTo>
                    <a:pt x="21" y="24"/>
                    <a:pt x="27" y="22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39" y="16"/>
                    <a:pt x="38" y="17"/>
                  </a:cubicBezTo>
                  <a:cubicBezTo>
                    <a:pt x="29" y="21"/>
                    <a:pt x="21" y="24"/>
                    <a:pt x="14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9" y="32"/>
                    <a:pt x="24" y="30"/>
                    <a:pt x="28" y="28"/>
                  </a:cubicBezTo>
                  <a:cubicBezTo>
                    <a:pt x="37" y="23"/>
                    <a:pt x="45" y="19"/>
                    <a:pt x="53" y="15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1" y="18"/>
                    <a:pt x="49" y="19"/>
                    <a:pt x="48" y="20"/>
                  </a:cubicBezTo>
                  <a:cubicBezTo>
                    <a:pt x="46" y="21"/>
                    <a:pt x="45" y="21"/>
                    <a:pt x="44" y="22"/>
                  </a:cubicBezTo>
                  <a:cubicBezTo>
                    <a:pt x="43" y="22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4"/>
                    <a:pt x="37" y="25"/>
                    <a:pt x="34" y="26"/>
                  </a:cubicBezTo>
                  <a:cubicBezTo>
                    <a:pt x="30" y="28"/>
                    <a:pt x="26" y="30"/>
                    <a:pt x="21" y="32"/>
                  </a:cubicBezTo>
                  <a:cubicBezTo>
                    <a:pt x="17" y="34"/>
                    <a:pt x="13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55" y="16"/>
                  </a:moveTo>
                  <a:cubicBezTo>
                    <a:pt x="55" y="16"/>
                    <a:pt x="55" y="15"/>
                    <a:pt x="55" y="15"/>
                  </a:cubicBezTo>
                  <a:cubicBezTo>
                    <a:pt x="56" y="15"/>
                    <a:pt x="57" y="15"/>
                    <a:pt x="58" y="15"/>
                  </a:cubicBezTo>
                  <a:cubicBezTo>
                    <a:pt x="57" y="15"/>
                    <a:pt x="56" y="16"/>
                    <a:pt x="55" y="16"/>
                  </a:cubicBezTo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5" y="29"/>
                    <a:pt x="16" y="28"/>
                  </a:cubicBezTo>
                  <a:cubicBezTo>
                    <a:pt x="19" y="27"/>
                    <a:pt x="22" y="25"/>
                    <a:pt x="25" y="23"/>
                  </a:cubicBezTo>
                  <a:cubicBezTo>
                    <a:pt x="31" y="20"/>
                    <a:pt x="37" y="18"/>
                    <a:pt x="43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36" y="19"/>
                    <a:pt x="24" y="26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9" y="37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5"/>
                    <a:pt x="13" y="34"/>
                    <a:pt x="15" y="33"/>
                  </a:cubicBezTo>
                  <a:cubicBezTo>
                    <a:pt x="18" y="30"/>
                    <a:pt x="22" y="29"/>
                    <a:pt x="26" y="27"/>
                  </a:cubicBezTo>
                  <a:cubicBezTo>
                    <a:pt x="33" y="22"/>
                    <a:pt x="41" y="18"/>
                    <a:pt x="49" y="15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8" y="21"/>
                    <a:pt x="24" y="28"/>
                    <a:pt x="11" y="35"/>
                  </a:cubicBezTo>
                  <a:cubicBezTo>
                    <a:pt x="11" y="36"/>
                    <a:pt x="9" y="36"/>
                    <a:pt x="9" y="3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8" y="3"/>
                    <a:pt x="55" y="7"/>
                    <a:pt x="54" y="13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5" y="13"/>
                    <a:pt x="19" y="18"/>
                    <a:pt x="10" y="30"/>
                  </a:cubicBezTo>
                  <a:cubicBezTo>
                    <a:pt x="1" y="42"/>
                    <a:pt x="0" y="59"/>
                    <a:pt x="6" y="72"/>
                  </a:cubicBezTo>
                  <a:cubicBezTo>
                    <a:pt x="10" y="80"/>
                    <a:pt x="16" y="87"/>
                    <a:pt x="23" y="92"/>
                  </a:cubicBezTo>
                  <a:cubicBezTo>
                    <a:pt x="27" y="95"/>
                    <a:pt x="31" y="97"/>
                    <a:pt x="36" y="97"/>
                  </a:cubicBezTo>
                  <a:cubicBezTo>
                    <a:pt x="39" y="97"/>
                    <a:pt x="43" y="96"/>
                    <a:pt x="46" y="95"/>
                  </a:cubicBezTo>
                  <a:cubicBezTo>
                    <a:pt x="46" y="96"/>
                    <a:pt x="45" y="98"/>
                    <a:pt x="44" y="99"/>
                  </a:cubicBezTo>
                  <a:cubicBezTo>
                    <a:pt x="44" y="100"/>
                    <a:pt x="45" y="101"/>
                    <a:pt x="45" y="101"/>
                  </a:cubicBezTo>
                  <a:cubicBezTo>
                    <a:pt x="46" y="101"/>
                    <a:pt x="46" y="101"/>
                    <a:pt x="46" y="100"/>
                  </a:cubicBezTo>
                  <a:cubicBezTo>
                    <a:pt x="47" y="100"/>
                    <a:pt x="47" y="99"/>
                    <a:pt x="47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100"/>
                    <a:pt x="48" y="100"/>
                    <a:pt x="48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99"/>
                    <a:pt x="51" y="99"/>
                    <a:pt x="51" y="98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3" y="96"/>
                    <a:pt x="52" y="96"/>
                  </a:cubicBezTo>
                  <a:cubicBezTo>
                    <a:pt x="56" y="98"/>
                    <a:pt x="61" y="99"/>
                    <a:pt x="66" y="99"/>
                  </a:cubicBezTo>
                  <a:cubicBezTo>
                    <a:pt x="68" y="99"/>
                    <a:pt x="71" y="98"/>
                    <a:pt x="74" y="97"/>
                  </a:cubicBezTo>
                  <a:cubicBezTo>
                    <a:pt x="82" y="94"/>
                    <a:pt x="87" y="87"/>
                    <a:pt x="90" y="79"/>
                  </a:cubicBezTo>
                  <a:cubicBezTo>
                    <a:pt x="97" y="64"/>
                    <a:pt x="97" y="44"/>
                    <a:pt x="89" y="30"/>
                  </a:cubicBezTo>
                  <a:cubicBezTo>
                    <a:pt x="82" y="19"/>
                    <a:pt x="69" y="14"/>
                    <a:pt x="56" y="13"/>
                  </a:cubicBezTo>
                  <a:cubicBezTo>
                    <a:pt x="57" y="8"/>
                    <a:pt x="60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8427706" y="3338439"/>
              <a:ext cx="411163" cy="428625"/>
            </a:xfrm>
            <a:custGeom>
              <a:avLst/>
              <a:gdLst>
                <a:gd name="T0" fmla="*/ 71 w 97"/>
                <a:gd name="T1" fmla="*/ 96 h 101"/>
                <a:gd name="T2" fmla="*/ 74 w 97"/>
                <a:gd name="T3" fmla="*/ 90 h 101"/>
                <a:gd name="T4" fmla="*/ 83 w 97"/>
                <a:gd name="T5" fmla="*/ 87 h 101"/>
                <a:gd name="T6" fmla="*/ 25 w 97"/>
                <a:gd name="T7" fmla="*/ 92 h 101"/>
                <a:gd name="T8" fmla="*/ 26 w 97"/>
                <a:gd name="T9" fmla="*/ 93 h 101"/>
                <a:gd name="T10" fmla="*/ 84 w 97"/>
                <a:gd name="T11" fmla="*/ 81 h 101"/>
                <a:gd name="T12" fmla="*/ 88 w 97"/>
                <a:gd name="T13" fmla="*/ 78 h 101"/>
                <a:gd name="T14" fmla="*/ 16 w 97"/>
                <a:gd name="T15" fmla="*/ 85 h 101"/>
                <a:gd name="T16" fmla="*/ 90 w 97"/>
                <a:gd name="T17" fmla="*/ 71 h 101"/>
                <a:gd name="T18" fmla="*/ 48 w 97"/>
                <a:gd name="T19" fmla="*/ 92 h 101"/>
                <a:gd name="T20" fmla="*/ 90 w 97"/>
                <a:gd name="T21" fmla="*/ 70 h 101"/>
                <a:gd name="T22" fmla="*/ 31 w 97"/>
                <a:gd name="T23" fmla="*/ 75 h 101"/>
                <a:gd name="T24" fmla="*/ 90 w 97"/>
                <a:gd name="T25" fmla="*/ 69 h 101"/>
                <a:gd name="T26" fmla="*/ 32 w 97"/>
                <a:gd name="T27" fmla="*/ 94 h 101"/>
                <a:gd name="T28" fmla="*/ 28 w 97"/>
                <a:gd name="T29" fmla="*/ 90 h 101"/>
                <a:gd name="T30" fmla="*/ 37 w 97"/>
                <a:gd name="T31" fmla="*/ 87 h 101"/>
                <a:gd name="T32" fmla="*/ 25 w 97"/>
                <a:gd name="T33" fmla="*/ 68 h 101"/>
                <a:gd name="T34" fmla="*/ 76 w 97"/>
                <a:gd name="T35" fmla="*/ 65 h 101"/>
                <a:gd name="T36" fmla="*/ 47 w 97"/>
                <a:gd name="T37" fmla="*/ 79 h 101"/>
                <a:gd name="T38" fmla="*/ 49 w 97"/>
                <a:gd name="T39" fmla="*/ 54 h 101"/>
                <a:gd name="T40" fmla="*/ 55 w 97"/>
                <a:gd name="T41" fmla="*/ 69 h 101"/>
                <a:gd name="T42" fmla="*/ 22 w 97"/>
                <a:gd name="T43" fmla="*/ 86 h 101"/>
                <a:gd name="T44" fmla="*/ 57 w 97"/>
                <a:gd name="T45" fmla="*/ 64 h 101"/>
                <a:gd name="T46" fmla="*/ 6 w 97"/>
                <a:gd name="T47" fmla="*/ 68 h 101"/>
                <a:gd name="T48" fmla="*/ 72 w 97"/>
                <a:gd name="T49" fmla="*/ 52 h 101"/>
                <a:gd name="T50" fmla="*/ 65 w 97"/>
                <a:gd name="T51" fmla="*/ 56 h 101"/>
                <a:gd name="T52" fmla="*/ 13 w 97"/>
                <a:gd name="T53" fmla="*/ 81 h 101"/>
                <a:gd name="T54" fmla="*/ 88 w 97"/>
                <a:gd name="T55" fmla="*/ 46 h 101"/>
                <a:gd name="T56" fmla="*/ 45 w 97"/>
                <a:gd name="T57" fmla="*/ 42 h 101"/>
                <a:gd name="T58" fmla="*/ 47 w 97"/>
                <a:gd name="T59" fmla="*/ 52 h 101"/>
                <a:gd name="T60" fmla="*/ 4 w 97"/>
                <a:gd name="T61" fmla="*/ 58 h 101"/>
                <a:gd name="T62" fmla="*/ 90 w 97"/>
                <a:gd name="T63" fmla="*/ 43 h 101"/>
                <a:gd name="T64" fmla="*/ 84 w 97"/>
                <a:gd name="T65" fmla="*/ 37 h 101"/>
                <a:gd name="T66" fmla="*/ 88 w 97"/>
                <a:gd name="T67" fmla="*/ 35 h 101"/>
                <a:gd name="T68" fmla="*/ 67 w 97"/>
                <a:gd name="T69" fmla="*/ 39 h 101"/>
                <a:gd name="T70" fmla="*/ 84 w 97"/>
                <a:gd name="T71" fmla="*/ 32 h 101"/>
                <a:gd name="T72" fmla="*/ 5 w 97"/>
                <a:gd name="T73" fmla="*/ 64 h 101"/>
                <a:gd name="T74" fmla="*/ 4 w 97"/>
                <a:gd name="T75" fmla="*/ 52 h 101"/>
                <a:gd name="T76" fmla="*/ 18 w 97"/>
                <a:gd name="T77" fmla="*/ 55 h 101"/>
                <a:gd name="T78" fmla="*/ 23 w 97"/>
                <a:gd name="T79" fmla="*/ 39 h 101"/>
                <a:gd name="T80" fmla="*/ 33 w 97"/>
                <a:gd name="T81" fmla="*/ 33 h 101"/>
                <a:gd name="T82" fmla="*/ 71 w 97"/>
                <a:gd name="T83" fmla="*/ 31 h 101"/>
                <a:gd name="T84" fmla="*/ 45 w 97"/>
                <a:gd name="T85" fmla="*/ 25 h 101"/>
                <a:gd name="T86" fmla="*/ 49 w 97"/>
                <a:gd name="T87" fmla="*/ 24 h 101"/>
                <a:gd name="T88" fmla="*/ 77 w 97"/>
                <a:gd name="T89" fmla="*/ 23 h 101"/>
                <a:gd name="T90" fmla="*/ 73 w 97"/>
                <a:gd name="T91" fmla="*/ 23 h 101"/>
                <a:gd name="T92" fmla="*/ 16 w 97"/>
                <a:gd name="T93" fmla="*/ 33 h 101"/>
                <a:gd name="T94" fmla="*/ 52 w 97"/>
                <a:gd name="T95" fmla="*/ 19 h 101"/>
                <a:gd name="T96" fmla="*/ 4 w 97"/>
                <a:gd name="T97" fmla="*/ 52 h 101"/>
                <a:gd name="T98" fmla="*/ 38 w 97"/>
                <a:gd name="T99" fmla="*/ 20 h 101"/>
                <a:gd name="T100" fmla="*/ 69 w 97"/>
                <a:gd name="T101" fmla="*/ 18 h 101"/>
                <a:gd name="T102" fmla="*/ 57 w 97"/>
                <a:gd name="T103" fmla="*/ 16 h 101"/>
                <a:gd name="T104" fmla="*/ 41 w 97"/>
                <a:gd name="T105" fmla="*/ 16 h 101"/>
                <a:gd name="T106" fmla="*/ 52 w 97"/>
                <a:gd name="T107" fmla="*/ 15 h 101"/>
                <a:gd name="T108" fmla="*/ 7 w 97"/>
                <a:gd name="T109" fmla="*/ 38 h 101"/>
                <a:gd name="T110" fmla="*/ 12 w 97"/>
                <a:gd name="T111" fmla="*/ 31 h 101"/>
                <a:gd name="T112" fmla="*/ 10 w 97"/>
                <a:gd name="T113" fmla="*/ 36 h 101"/>
                <a:gd name="T114" fmla="*/ 45 w 97"/>
                <a:gd name="T115" fmla="*/ 96 h 101"/>
                <a:gd name="T116" fmla="*/ 50 w 97"/>
                <a:gd name="T11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101">
                  <a:moveTo>
                    <a:pt x="73" y="95"/>
                  </a:moveTo>
                  <a:cubicBezTo>
                    <a:pt x="75" y="94"/>
                    <a:pt x="77" y="93"/>
                    <a:pt x="78" y="92"/>
                  </a:cubicBezTo>
                  <a:cubicBezTo>
                    <a:pt x="78" y="92"/>
                    <a:pt x="77" y="93"/>
                    <a:pt x="76" y="93"/>
                  </a:cubicBezTo>
                  <a:cubicBezTo>
                    <a:pt x="75" y="94"/>
                    <a:pt x="74" y="95"/>
                    <a:pt x="73" y="95"/>
                  </a:cubicBezTo>
                  <a:moveTo>
                    <a:pt x="65" y="97"/>
                  </a:moveTo>
                  <a:cubicBezTo>
                    <a:pt x="70" y="95"/>
                    <a:pt x="74" y="92"/>
                    <a:pt x="79" y="89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2" y="88"/>
                    <a:pt x="82" y="87"/>
                    <a:pt x="82" y="87"/>
                  </a:cubicBezTo>
                  <a:cubicBezTo>
                    <a:pt x="82" y="87"/>
                    <a:pt x="82" y="88"/>
                    <a:pt x="82" y="88"/>
                  </a:cubicBezTo>
                  <a:cubicBezTo>
                    <a:pt x="81" y="89"/>
                    <a:pt x="80" y="90"/>
                    <a:pt x="79" y="90"/>
                  </a:cubicBezTo>
                  <a:cubicBezTo>
                    <a:pt x="76" y="92"/>
                    <a:pt x="74" y="94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7"/>
                    <a:pt x="67" y="97"/>
                    <a:pt x="65" y="97"/>
                  </a:cubicBezTo>
                  <a:moveTo>
                    <a:pt x="53" y="94"/>
                  </a:moveTo>
                  <a:cubicBezTo>
                    <a:pt x="52" y="94"/>
                    <a:pt x="51" y="93"/>
                    <a:pt x="50" y="93"/>
                  </a:cubicBezTo>
                  <a:cubicBezTo>
                    <a:pt x="55" y="91"/>
                    <a:pt x="60" y="89"/>
                    <a:pt x="65" y="87"/>
                  </a:cubicBezTo>
                  <a:cubicBezTo>
                    <a:pt x="61" y="89"/>
                    <a:pt x="57" y="92"/>
                    <a:pt x="53" y="94"/>
                  </a:cubicBezTo>
                  <a:moveTo>
                    <a:pt x="63" y="97"/>
                  </a:moveTo>
                  <a:cubicBezTo>
                    <a:pt x="61" y="97"/>
                    <a:pt x="60" y="97"/>
                    <a:pt x="59" y="96"/>
                  </a:cubicBezTo>
                  <a:cubicBezTo>
                    <a:pt x="63" y="95"/>
                    <a:pt x="66" y="93"/>
                    <a:pt x="70" y="91"/>
                  </a:cubicBezTo>
                  <a:cubicBezTo>
                    <a:pt x="73" y="89"/>
                    <a:pt x="76" y="88"/>
                    <a:pt x="80" y="86"/>
                  </a:cubicBezTo>
                  <a:cubicBezTo>
                    <a:pt x="78" y="87"/>
                    <a:pt x="76" y="89"/>
                    <a:pt x="74" y="90"/>
                  </a:cubicBezTo>
                  <a:cubicBezTo>
                    <a:pt x="70" y="92"/>
                    <a:pt x="66" y="94"/>
                    <a:pt x="63" y="97"/>
                  </a:cubicBezTo>
                  <a:moveTo>
                    <a:pt x="57" y="96"/>
                  </a:moveTo>
                  <a:cubicBezTo>
                    <a:pt x="56" y="96"/>
                    <a:pt x="55" y="95"/>
                    <a:pt x="54" y="95"/>
                  </a:cubicBezTo>
                  <a:cubicBezTo>
                    <a:pt x="62" y="91"/>
                    <a:pt x="70" y="87"/>
                    <a:pt x="79" y="83"/>
                  </a:cubicBezTo>
                  <a:cubicBezTo>
                    <a:pt x="77" y="84"/>
                    <a:pt x="76" y="85"/>
                    <a:pt x="74" y="86"/>
                  </a:cubicBezTo>
                  <a:cubicBezTo>
                    <a:pt x="69" y="89"/>
                    <a:pt x="63" y="93"/>
                    <a:pt x="57" y="96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73" y="91"/>
                    <a:pt x="79" y="87"/>
                    <a:pt x="85" y="83"/>
                  </a:cubicBezTo>
                  <a:cubicBezTo>
                    <a:pt x="85" y="84"/>
                    <a:pt x="84" y="85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79" y="88"/>
                    <a:pt x="76" y="91"/>
                    <a:pt x="72" y="93"/>
                  </a:cubicBezTo>
                  <a:cubicBezTo>
                    <a:pt x="70" y="94"/>
                    <a:pt x="69" y="95"/>
                    <a:pt x="67" y="96"/>
                  </a:cubicBezTo>
                  <a:cubicBezTo>
                    <a:pt x="66" y="96"/>
                    <a:pt x="65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25" y="92"/>
                  </a:moveTo>
                  <a:cubicBezTo>
                    <a:pt x="24" y="92"/>
                    <a:pt x="23" y="91"/>
                    <a:pt x="22" y="91"/>
                  </a:cubicBezTo>
                  <a:cubicBezTo>
                    <a:pt x="29" y="88"/>
                    <a:pt x="36" y="85"/>
                    <a:pt x="43" y="82"/>
                  </a:cubicBezTo>
                  <a:cubicBezTo>
                    <a:pt x="42" y="82"/>
                    <a:pt x="40" y="83"/>
                    <a:pt x="39" y="84"/>
                  </a:cubicBezTo>
                  <a:cubicBezTo>
                    <a:pt x="37" y="85"/>
                    <a:pt x="34" y="86"/>
                    <a:pt x="31" y="88"/>
                  </a:cubicBezTo>
                  <a:cubicBezTo>
                    <a:pt x="29" y="89"/>
                    <a:pt x="27" y="91"/>
                    <a:pt x="25" y="92"/>
                  </a:cubicBezTo>
                  <a:moveTo>
                    <a:pt x="35" y="95"/>
                  </a:moveTo>
                  <a:cubicBezTo>
                    <a:pt x="34" y="95"/>
                    <a:pt x="33" y="95"/>
                    <a:pt x="32" y="95"/>
                  </a:cubicBezTo>
                  <a:cubicBezTo>
                    <a:pt x="38" y="93"/>
                    <a:pt x="43" y="90"/>
                    <a:pt x="49" y="87"/>
                  </a:cubicBezTo>
                  <a:cubicBezTo>
                    <a:pt x="54" y="85"/>
                    <a:pt x="59" y="83"/>
                    <a:pt x="63" y="81"/>
                  </a:cubicBezTo>
                  <a:cubicBezTo>
                    <a:pt x="60" y="84"/>
                    <a:pt x="56" y="86"/>
                    <a:pt x="52" y="88"/>
                  </a:cubicBezTo>
                  <a:cubicBezTo>
                    <a:pt x="50" y="89"/>
                    <a:pt x="48" y="90"/>
                    <a:pt x="46" y="92"/>
                  </a:cubicBezTo>
                  <a:cubicBezTo>
                    <a:pt x="45" y="92"/>
                    <a:pt x="44" y="93"/>
                    <a:pt x="43" y="94"/>
                  </a:cubicBezTo>
                  <a:cubicBezTo>
                    <a:pt x="40" y="94"/>
                    <a:pt x="37" y="95"/>
                    <a:pt x="35" y="95"/>
                  </a:cubicBezTo>
                  <a:moveTo>
                    <a:pt x="31" y="94"/>
                  </a:moveTo>
                  <a:cubicBezTo>
                    <a:pt x="31" y="94"/>
                    <a:pt x="31" y="94"/>
                    <a:pt x="31" y="94"/>
                  </a:cubicBezTo>
                  <a:cubicBezTo>
                    <a:pt x="29" y="94"/>
                    <a:pt x="28" y="94"/>
                    <a:pt x="26" y="93"/>
                  </a:cubicBezTo>
                  <a:cubicBezTo>
                    <a:pt x="31" y="92"/>
                    <a:pt x="35" y="89"/>
                    <a:pt x="39" y="87"/>
                  </a:cubicBezTo>
                  <a:cubicBezTo>
                    <a:pt x="45" y="84"/>
                    <a:pt x="51" y="82"/>
                    <a:pt x="58" y="79"/>
                  </a:cubicBezTo>
                  <a:cubicBezTo>
                    <a:pt x="53" y="81"/>
                    <a:pt x="49" y="84"/>
                    <a:pt x="45" y="86"/>
                  </a:cubicBezTo>
                  <a:cubicBezTo>
                    <a:pt x="43" y="87"/>
                    <a:pt x="41" y="88"/>
                    <a:pt x="39" y="89"/>
                  </a:cubicBezTo>
                  <a:cubicBezTo>
                    <a:pt x="37" y="92"/>
                    <a:pt x="34" y="93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moveTo>
                    <a:pt x="59" y="96"/>
                  </a:moveTo>
                  <a:cubicBezTo>
                    <a:pt x="62" y="94"/>
                    <a:pt x="66" y="91"/>
                    <a:pt x="70" y="89"/>
                  </a:cubicBezTo>
                  <a:cubicBezTo>
                    <a:pt x="73" y="87"/>
                    <a:pt x="76" y="85"/>
                    <a:pt x="79" y="83"/>
                  </a:cubicBezTo>
                  <a:cubicBezTo>
                    <a:pt x="81" y="83"/>
                    <a:pt x="82" y="82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6" y="80"/>
                    <a:pt x="87" y="79"/>
                  </a:cubicBezTo>
                  <a:cubicBezTo>
                    <a:pt x="87" y="80"/>
                    <a:pt x="86" y="81"/>
                    <a:pt x="86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0" y="86"/>
                    <a:pt x="73" y="89"/>
                    <a:pt x="67" y="92"/>
                  </a:cubicBezTo>
                  <a:cubicBezTo>
                    <a:pt x="65" y="94"/>
                    <a:pt x="60" y="95"/>
                    <a:pt x="59" y="96"/>
                  </a:cubicBezTo>
                  <a:moveTo>
                    <a:pt x="54" y="94"/>
                  </a:moveTo>
                  <a:cubicBezTo>
                    <a:pt x="54" y="94"/>
                    <a:pt x="57" y="92"/>
                    <a:pt x="57" y="92"/>
                  </a:cubicBezTo>
                  <a:cubicBezTo>
                    <a:pt x="59" y="91"/>
                    <a:pt x="60" y="90"/>
                    <a:pt x="62" y="89"/>
                  </a:cubicBezTo>
                  <a:cubicBezTo>
                    <a:pt x="66" y="87"/>
                    <a:pt x="71" y="85"/>
                    <a:pt x="75" y="82"/>
                  </a:cubicBezTo>
                  <a:cubicBezTo>
                    <a:pt x="80" y="80"/>
                    <a:pt x="84" y="78"/>
                    <a:pt x="89" y="75"/>
                  </a:cubicBezTo>
                  <a:cubicBezTo>
                    <a:pt x="88" y="76"/>
                    <a:pt x="88" y="77"/>
                    <a:pt x="88" y="78"/>
                  </a:cubicBezTo>
                  <a:cubicBezTo>
                    <a:pt x="86" y="79"/>
                    <a:pt x="84" y="80"/>
                    <a:pt x="83" y="81"/>
                  </a:cubicBezTo>
                  <a:cubicBezTo>
                    <a:pt x="77" y="83"/>
                    <a:pt x="71" y="86"/>
                    <a:pt x="65" y="89"/>
                  </a:cubicBezTo>
                  <a:cubicBezTo>
                    <a:pt x="62" y="90"/>
                    <a:pt x="59" y="92"/>
                    <a:pt x="56" y="93"/>
                  </a:cubicBezTo>
                  <a:cubicBezTo>
                    <a:pt x="55" y="94"/>
                    <a:pt x="54" y="94"/>
                    <a:pt x="54" y="94"/>
                  </a:cubicBezTo>
                  <a:moveTo>
                    <a:pt x="73" y="77"/>
                  </a:moveTo>
                  <a:cubicBezTo>
                    <a:pt x="75" y="76"/>
                    <a:pt x="77" y="75"/>
                    <a:pt x="78" y="74"/>
                  </a:cubicBezTo>
                  <a:cubicBezTo>
                    <a:pt x="80" y="74"/>
                    <a:pt x="81" y="73"/>
                    <a:pt x="83" y="73"/>
                  </a:cubicBezTo>
                  <a:cubicBezTo>
                    <a:pt x="80" y="74"/>
                    <a:pt x="76" y="76"/>
                    <a:pt x="73" y="77"/>
                  </a:cubicBezTo>
                  <a:moveTo>
                    <a:pt x="18" y="87"/>
                  </a:moveTo>
                  <a:cubicBezTo>
                    <a:pt x="17" y="86"/>
                    <a:pt x="17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22" y="82"/>
                    <a:pt x="28" y="79"/>
                    <a:pt x="34" y="77"/>
                  </a:cubicBezTo>
                  <a:cubicBezTo>
                    <a:pt x="38" y="75"/>
                    <a:pt x="43" y="73"/>
                    <a:pt x="47" y="71"/>
                  </a:cubicBezTo>
                  <a:cubicBezTo>
                    <a:pt x="43" y="73"/>
                    <a:pt x="38" y="76"/>
                    <a:pt x="34" y="78"/>
                  </a:cubicBezTo>
                  <a:cubicBezTo>
                    <a:pt x="29" y="81"/>
                    <a:pt x="23" y="83"/>
                    <a:pt x="18" y="87"/>
                  </a:cubicBezTo>
                  <a:moveTo>
                    <a:pt x="45" y="93"/>
                  </a:move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7" y="92"/>
                    <a:pt x="49" y="91"/>
                    <a:pt x="51" y="90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5" y="84"/>
                    <a:pt x="68" y="82"/>
                    <a:pt x="71" y="80"/>
                  </a:cubicBezTo>
                  <a:cubicBezTo>
                    <a:pt x="77" y="77"/>
                    <a:pt x="84" y="74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2" y="78"/>
                    <a:pt x="76" y="80"/>
                    <a:pt x="71" y="83"/>
                  </a:cubicBezTo>
                  <a:cubicBezTo>
                    <a:pt x="64" y="87"/>
                    <a:pt x="57" y="90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5" y="93"/>
                    <a:pt x="45" y="93"/>
                  </a:cubicBezTo>
                  <a:moveTo>
                    <a:pt x="50" y="90"/>
                  </a:moveTo>
                  <a:cubicBezTo>
                    <a:pt x="51" y="89"/>
                    <a:pt x="52" y="89"/>
                    <a:pt x="52" y="88"/>
                  </a:cubicBezTo>
                  <a:cubicBezTo>
                    <a:pt x="56" y="86"/>
                    <a:pt x="61" y="83"/>
                    <a:pt x="66" y="81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7" y="76"/>
                    <a:pt x="83" y="73"/>
                    <a:pt x="89" y="71"/>
                  </a:cubicBezTo>
                  <a:cubicBezTo>
                    <a:pt x="89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2" y="74"/>
                    <a:pt x="74" y="78"/>
                    <a:pt x="67" y="82"/>
                  </a:cubicBezTo>
                  <a:cubicBezTo>
                    <a:pt x="61" y="85"/>
                    <a:pt x="56" y="87"/>
                    <a:pt x="50" y="90"/>
                  </a:cubicBezTo>
                  <a:moveTo>
                    <a:pt x="70" y="71"/>
                  </a:moveTo>
                  <a:cubicBezTo>
                    <a:pt x="71" y="70"/>
                    <a:pt x="72" y="70"/>
                    <a:pt x="73" y="70"/>
                  </a:cubicBezTo>
                  <a:cubicBezTo>
                    <a:pt x="72" y="70"/>
                    <a:pt x="71" y="70"/>
                    <a:pt x="70" y="71"/>
                  </a:cubicBezTo>
                  <a:moveTo>
                    <a:pt x="16" y="84"/>
                  </a:moveTo>
                  <a:cubicBezTo>
                    <a:pt x="15" y="83"/>
                    <a:pt x="14" y="82"/>
                    <a:pt x="13" y="81"/>
                  </a:cubicBezTo>
                  <a:cubicBezTo>
                    <a:pt x="19" y="79"/>
                    <a:pt x="24" y="77"/>
                    <a:pt x="30" y="74"/>
                  </a:cubicBezTo>
                  <a:cubicBezTo>
                    <a:pt x="36" y="72"/>
                    <a:pt x="42" y="69"/>
                    <a:pt x="48" y="67"/>
                  </a:cubicBezTo>
                  <a:cubicBezTo>
                    <a:pt x="42" y="70"/>
                    <a:pt x="37" y="72"/>
                    <a:pt x="31" y="75"/>
                  </a:cubicBezTo>
                  <a:cubicBezTo>
                    <a:pt x="26" y="78"/>
                    <a:pt x="20" y="80"/>
                    <a:pt x="16" y="84"/>
                  </a:cubicBezTo>
                  <a:moveTo>
                    <a:pt x="32" y="94"/>
                  </a:moveTo>
                  <a:cubicBezTo>
                    <a:pt x="32" y="94"/>
                    <a:pt x="34" y="93"/>
                    <a:pt x="34" y="93"/>
                  </a:cubicBezTo>
                  <a:cubicBezTo>
                    <a:pt x="37" y="92"/>
                    <a:pt x="39" y="91"/>
                    <a:pt x="41" y="89"/>
                  </a:cubicBezTo>
                  <a:cubicBezTo>
                    <a:pt x="43" y="88"/>
                    <a:pt x="45" y="86"/>
                    <a:pt x="48" y="85"/>
                  </a:cubicBezTo>
                  <a:cubicBezTo>
                    <a:pt x="53" y="82"/>
                    <a:pt x="58" y="80"/>
                    <a:pt x="64" y="77"/>
                  </a:cubicBezTo>
                  <a:cubicBezTo>
                    <a:pt x="64" y="77"/>
                    <a:pt x="64" y="77"/>
                    <a:pt x="65" y="77"/>
                  </a:cubicBezTo>
                  <a:cubicBezTo>
                    <a:pt x="74" y="73"/>
                    <a:pt x="82" y="70"/>
                    <a:pt x="91" y="66"/>
                  </a:cubicBezTo>
                  <a:cubicBezTo>
                    <a:pt x="91" y="67"/>
                    <a:pt x="91" y="68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9"/>
                    <a:pt x="89" y="69"/>
                    <a:pt x="89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1"/>
                    <a:pt x="86" y="71"/>
                    <a:pt x="85" y="71"/>
                  </a:cubicBezTo>
                  <a:cubicBezTo>
                    <a:pt x="84" y="72"/>
                    <a:pt x="82" y="72"/>
                    <a:pt x="81" y="73"/>
                  </a:cubicBezTo>
                  <a:cubicBezTo>
                    <a:pt x="77" y="74"/>
                    <a:pt x="74" y="76"/>
                    <a:pt x="71" y="77"/>
                  </a:cubicBezTo>
                  <a:cubicBezTo>
                    <a:pt x="70" y="78"/>
                    <a:pt x="69" y="79"/>
                    <a:pt x="68" y="79"/>
                  </a:cubicBezTo>
                  <a:cubicBezTo>
                    <a:pt x="65" y="80"/>
                    <a:pt x="63" y="81"/>
                    <a:pt x="60" y="82"/>
                  </a:cubicBezTo>
                  <a:cubicBezTo>
                    <a:pt x="55" y="84"/>
                    <a:pt x="50" y="86"/>
                    <a:pt x="45" y="89"/>
                  </a:cubicBezTo>
                  <a:cubicBezTo>
                    <a:pt x="43" y="90"/>
                    <a:pt x="41" y="91"/>
                    <a:pt x="38" y="92"/>
                  </a:cubicBezTo>
                  <a:cubicBezTo>
                    <a:pt x="37" y="93"/>
                    <a:pt x="35" y="93"/>
                    <a:pt x="33" y="94"/>
                  </a:cubicBezTo>
                  <a:cubicBezTo>
                    <a:pt x="32" y="94"/>
                    <a:pt x="32" y="94"/>
                    <a:pt x="32" y="94"/>
                  </a:cubicBezTo>
                  <a:moveTo>
                    <a:pt x="22" y="90"/>
                  </a:moveTo>
                  <a:cubicBezTo>
                    <a:pt x="21" y="89"/>
                    <a:pt x="20" y="88"/>
                    <a:pt x="19" y="88"/>
                  </a:cubicBezTo>
                  <a:cubicBezTo>
                    <a:pt x="24" y="86"/>
                    <a:pt x="29" y="83"/>
                    <a:pt x="34" y="80"/>
                  </a:cubicBezTo>
                  <a:cubicBezTo>
                    <a:pt x="41" y="77"/>
                    <a:pt x="48" y="75"/>
                    <a:pt x="55" y="72"/>
                  </a:cubicBezTo>
                  <a:cubicBezTo>
                    <a:pt x="61" y="70"/>
                    <a:pt x="68" y="67"/>
                    <a:pt x="74" y="65"/>
                  </a:cubicBezTo>
                  <a:cubicBezTo>
                    <a:pt x="72" y="66"/>
                    <a:pt x="69" y="67"/>
                    <a:pt x="66" y="68"/>
                  </a:cubicBezTo>
                  <a:cubicBezTo>
                    <a:pt x="62" y="70"/>
                    <a:pt x="58" y="72"/>
                    <a:pt x="54" y="73"/>
                  </a:cubicBezTo>
                  <a:cubicBezTo>
                    <a:pt x="47" y="76"/>
                    <a:pt x="41" y="78"/>
                    <a:pt x="35" y="82"/>
                  </a:cubicBezTo>
                  <a:cubicBezTo>
                    <a:pt x="31" y="84"/>
                    <a:pt x="25" y="86"/>
                    <a:pt x="22" y="90"/>
                  </a:cubicBezTo>
                  <a:moveTo>
                    <a:pt x="26" y="93"/>
                  </a:moveTo>
                  <a:cubicBezTo>
                    <a:pt x="26" y="92"/>
                    <a:pt x="28" y="91"/>
                    <a:pt x="28" y="90"/>
                  </a:cubicBezTo>
                  <a:cubicBezTo>
                    <a:pt x="32" y="87"/>
                    <a:pt x="38" y="85"/>
                    <a:pt x="43" y="82"/>
                  </a:cubicBezTo>
                  <a:cubicBezTo>
                    <a:pt x="44" y="81"/>
                    <a:pt x="46" y="81"/>
                    <a:pt x="48" y="80"/>
                  </a:cubicBezTo>
                  <a:cubicBezTo>
                    <a:pt x="52" y="78"/>
                    <a:pt x="56" y="77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8" y="72"/>
                    <a:pt x="75" y="69"/>
                    <a:pt x="81" y="66"/>
                  </a:cubicBezTo>
                  <a:cubicBezTo>
                    <a:pt x="83" y="66"/>
                    <a:pt x="85" y="65"/>
                    <a:pt x="87" y="64"/>
                  </a:cubicBezTo>
                  <a:cubicBezTo>
                    <a:pt x="89" y="63"/>
                    <a:pt x="90" y="63"/>
                    <a:pt x="92" y="62"/>
                  </a:cubicBezTo>
                  <a:cubicBezTo>
                    <a:pt x="91" y="63"/>
                    <a:pt x="91" y="64"/>
                    <a:pt x="91" y="66"/>
                  </a:cubicBezTo>
                  <a:cubicBezTo>
                    <a:pt x="83" y="69"/>
                    <a:pt x="75" y="72"/>
                    <a:pt x="68" y="75"/>
                  </a:cubicBezTo>
                  <a:cubicBezTo>
                    <a:pt x="62" y="77"/>
                    <a:pt x="57" y="79"/>
                    <a:pt x="51" y="81"/>
                  </a:cubicBezTo>
                  <a:cubicBezTo>
                    <a:pt x="47" y="83"/>
                    <a:pt x="42" y="85"/>
                    <a:pt x="37" y="87"/>
                  </a:cubicBezTo>
                  <a:cubicBezTo>
                    <a:pt x="35" y="88"/>
                    <a:pt x="33" y="89"/>
                    <a:pt x="30" y="90"/>
                  </a:cubicBezTo>
                  <a:cubicBezTo>
                    <a:pt x="29" y="91"/>
                    <a:pt x="27" y="92"/>
                    <a:pt x="26" y="93"/>
                  </a:cubicBezTo>
                  <a:moveTo>
                    <a:pt x="88" y="63"/>
                  </a:moveTo>
                  <a:cubicBezTo>
                    <a:pt x="88" y="63"/>
                    <a:pt x="89" y="63"/>
                    <a:pt x="89" y="62"/>
                  </a:cubicBezTo>
                  <a:cubicBezTo>
                    <a:pt x="91" y="62"/>
                    <a:pt x="91" y="61"/>
                    <a:pt x="91" y="61"/>
                  </a:cubicBezTo>
                  <a:cubicBezTo>
                    <a:pt x="91" y="61"/>
                    <a:pt x="89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moveTo>
                    <a:pt x="10" y="76"/>
                  </a:moveTo>
                  <a:cubicBezTo>
                    <a:pt x="9" y="75"/>
                    <a:pt x="9" y="75"/>
                    <a:pt x="9" y="74"/>
                  </a:cubicBezTo>
                  <a:cubicBezTo>
                    <a:pt x="11" y="73"/>
                    <a:pt x="13" y="73"/>
                    <a:pt x="15" y="72"/>
                  </a:cubicBezTo>
                  <a:cubicBezTo>
                    <a:pt x="18" y="70"/>
                    <a:pt x="21" y="69"/>
                    <a:pt x="25" y="68"/>
                  </a:cubicBezTo>
                  <a:cubicBezTo>
                    <a:pt x="33" y="65"/>
                    <a:pt x="40" y="62"/>
                    <a:pt x="49" y="59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43" y="61"/>
                    <a:pt x="36" y="64"/>
                    <a:pt x="29" y="67"/>
                  </a:cubicBezTo>
                  <a:cubicBezTo>
                    <a:pt x="23" y="70"/>
                    <a:pt x="16" y="72"/>
                    <a:pt x="10" y="76"/>
                  </a:cubicBezTo>
                  <a:moveTo>
                    <a:pt x="23" y="90"/>
                  </a:moveTo>
                  <a:cubicBezTo>
                    <a:pt x="23" y="90"/>
                    <a:pt x="24" y="89"/>
                    <a:pt x="25" y="88"/>
                  </a:cubicBezTo>
                  <a:cubicBezTo>
                    <a:pt x="26" y="87"/>
                    <a:pt x="28" y="86"/>
                    <a:pt x="30" y="85"/>
                  </a:cubicBezTo>
                  <a:cubicBezTo>
                    <a:pt x="35" y="83"/>
                    <a:pt x="39" y="80"/>
                    <a:pt x="45" y="78"/>
                  </a:cubicBezTo>
                  <a:cubicBezTo>
                    <a:pt x="50" y="75"/>
                    <a:pt x="56" y="73"/>
                    <a:pt x="62" y="71"/>
                  </a:cubicBezTo>
                  <a:cubicBezTo>
                    <a:pt x="67" y="69"/>
                    <a:pt x="71" y="67"/>
                    <a:pt x="76" y="65"/>
                  </a:cubicBezTo>
                  <a:cubicBezTo>
                    <a:pt x="78" y="64"/>
                    <a:pt x="80" y="63"/>
                    <a:pt x="82" y="62"/>
                  </a:cubicBezTo>
                  <a:cubicBezTo>
                    <a:pt x="85" y="61"/>
                    <a:pt x="89" y="59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8"/>
                    <a:pt x="92" y="60"/>
                    <a:pt x="92" y="61"/>
                  </a:cubicBezTo>
                  <a:cubicBezTo>
                    <a:pt x="90" y="61"/>
                    <a:pt x="88" y="63"/>
                    <a:pt x="86" y="64"/>
                  </a:cubicBezTo>
                  <a:cubicBezTo>
                    <a:pt x="84" y="64"/>
                    <a:pt x="83" y="65"/>
                    <a:pt x="82" y="66"/>
                  </a:cubicBezTo>
                  <a:cubicBezTo>
                    <a:pt x="81" y="66"/>
                    <a:pt x="79" y="67"/>
                    <a:pt x="78" y="67"/>
                  </a:cubicBezTo>
                  <a:cubicBezTo>
                    <a:pt x="72" y="69"/>
                    <a:pt x="66" y="72"/>
                    <a:pt x="60" y="74"/>
                  </a:cubicBezTo>
                  <a:cubicBezTo>
                    <a:pt x="59" y="75"/>
                    <a:pt x="58" y="75"/>
                    <a:pt x="57" y="75"/>
                  </a:cubicBezTo>
                  <a:cubicBezTo>
                    <a:pt x="54" y="76"/>
                    <a:pt x="51" y="78"/>
                    <a:pt x="49" y="79"/>
                  </a:cubicBezTo>
                  <a:cubicBezTo>
                    <a:pt x="48" y="79"/>
                    <a:pt x="48" y="79"/>
                    <a:pt x="47" y="79"/>
                  </a:cubicBezTo>
                  <a:cubicBezTo>
                    <a:pt x="41" y="82"/>
                    <a:pt x="34" y="85"/>
                    <a:pt x="28" y="87"/>
                  </a:cubicBezTo>
                  <a:cubicBezTo>
                    <a:pt x="27" y="88"/>
                    <a:pt x="25" y="89"/>
                    <a:pt x="24" y="89"/>
                  </a:cubicBezTo>
                  <a:cubicBezTo>
                    <a:pt x="23" y="90"/>
                    <a:pt x="23" y="90"/>
                    <a:pt x="23" y="90"/>
                  </a:cubicBezTo>
                  <a:moveTo>
                    <a:pt x="72" y="61"/>
                  </a:moveTo>
                  <a:cubicBezTo>
                    <a:pt x="76" y="59"/>
                    <a:pt x="80" y="58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79" y="58"/>
                    <a:pt x="76" y="59"/>
                    <a:pt x="72" y="61"/>
                  </a:cubicBezTo>
                  <a:moveTo>
                    <a:pt x="7" y="71"/>
                  </a:moveTo>
                  <a:cubicBezTo>
                    <a:pt x="10" y="70"/>
                    <a:pt x="13" y="68"/>
                    <a:pt x="16" y="67"/>
                  </a:cubicBezTo>
                  <a:cubicBezTo>
                    <a:pt x="20" y="66"/>
                    <a:pt x="23" y="64"/>
                    <a:pt x="27" y="62"/>
                  </a:cubicBezTo>
                  <a:cubicBezTo>
                    <a:pt x="35" y="60"/>
                    <a:pt x="42" y="56"/>
                    <a:pt x="49" y="54"/>
                  </a:cubicBezTo>
                  <a:cubicBezTo>
                    <a:pt x="50" y="53"/>
                    <a:pt x="51" y="53"/>
                    <a:pt x="52" y="52"/>
                  </a:cubicBezTo>
                  <a:cubicBezTo>
                    <a:pt x="50" y="53"/>
                    <a:pt x="48" y="54"/>
                    <a:pt x="46" y="55"/>
                  </a:cubicBezTo>
                  <a:cubicBezTo>
                    <a:pt x="39" y="58"/>
                    <a:pt x="32" y="61"/>
                    <a:pt x="25" y="64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4" y="70"/>
                    <a:pt x="11" y="71"/>
                    <a:pt x="8" y="73"/>
                  </a:cubicBezTo>
                  <a:cubicBezTo>
                    <a:pt x="8" y="72"/>
                    <a:pt x="7" y="71"/>
                    <a:pt x="7" y="70"/>
                  </a:cubicBezTo>
                  <a:cubicBezTo>
                    <a:pt x="7" y="71"/>
                    <a:pt x="7" y="71"/>
                    <a:pt x="7" y="71"/>
                  </a:cubicBezTo>
                  <a:moveTo>
                    <a:pt x="19" y="87"/>
                  </a:moveTo>
                  <a:cubicBezTo>
                    <a:pt x="19" y="87"/>
                    <a:pt x="19" y="87"/>
                    <a:pt x="20" y="86"/>
                  </a:cubicBezTo>
                  <a:cubicBezTo>
                    <a:pt x="21" y="85"/>
                    <a:pt x="23" y="85"/>
                    <a:pt x="24" y="84"/>
                  </a:cubicBezTo>
                  <a:cubicBezTo>
                    <a:pt x="34" y="79"/>
                    <a:pt x="44" y="73"/>
                    <a:pt x="55" y="69"/>
                  </a:cubicBezTo>
                  <a:cubicBezTo>
                    <a:pt x="57" y="68"/>
                    <a:pt x="59" y="67"/>
                    <a:pt x="61" y="66"/>
                  </a:cubicBezTo>
                  <a:cubicBezTo>
                    <a:pt x="65" y="64"/>
                    <a:pt x="69" y="62"/>
                    <a:pt x="74" y="61"/>
                  </a:cubicBezTo>
                  <a:cubicBezTo>
                    <a:pt x="80" y="58"/>
                    <a:pt x="86" y="56"/>
                    <a:pt x="92" y="52"/>
                  </a:cubicBezTo>
                  <a:cubicBezTo>
                    <a:pt x="92" y="54"/>
                    <a:pt x="92" y="55"/>
                    <a:pt x="92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89" y="57"/>
                    <a:pt x="87" y="59"/>
                    <a:pt x="85" y="60"/>
                  </a:cubicBezTo>
                  <a:cubicBezTo>
                    <a:pt x="84" y="60"/>
                    <a:pt x="83" y="61"/>
                    <a:pt x="83" y="61"/>
                  </a:cubicBezTo>
                  <a:cubicBezTo>
                    <a:pt x="80" y="62"/>
                    <a:pt x="78" y="63"/>
                    <a:pt x="76" y="64"/>
                  </a:cubicBezTo>
                  <a:cubicBezTo>
                    <a:pt x="65" y="68"/>
                    <a:pt x="54" y="72"/>
                    <a:pt x="43" y="76"/>
                  </a:cubicBezTo>
                  <a:cubicBezTo>
                    <a:pt x="38" y="78"/>
                    <a:pt x="34" y="80"/>
                    <a:pt x="29" y="82"/>
                  </a:cubicBezTo>
                  <a:cubicBezTo>
                    <a:pt x="27" y="83"/>
                    <a:pt x="25" y="84"/>
                    <a:pt x="22" y="86"/>
                  </a:cubicBezTo>
                  <a:cubicBezTo>
                    <a:pt x="22" y="86"/>
                    <a:pt x="20" y="87"/>
                    <a:pt x="19" y="87"/>
                  </a:cubicBezTo>
                  <a:moveTo>
                    <a:pt x="66" y="59"/>
                  </a:moveTo>
                  <a:cubicBezTo>
                    <a:pt x="69" y="58"/>
                    <a:pt x="71" y="57"/>
                    <a:pt x="73" y="56"/>
                  </a:cubicBezTo>
                  <a:cubicBezTo>
                    <a:pt x="76" y="55"/>
                    <a:pt x="80" y="54"/>
                    <a:pt x="83" y="52"/>
                  </a:cubicBezTo>
                  <a:cubicBezTo>
                    <a:pt x="84" y="52"/>
                    <a:pt x="85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0" y="54"/>
                    <a:pt x="73" y="56"/>
                    <a:pt x="66" y="59"/>
                  </a:cubicBezTo>
                  <a:moveTo>
                    <a:pt x="16" y="84"/>
                  </a:moveTo>
                  <a:cubicBezTo>
                    <a:pt x="17" y="83"/>
                    <a:pt x="19" y="82"/>
                    <a:pt x="20" y="81"/>
                  </a:cubicBezTo>
                  <a:cubicBezTo>
                    <a:pt x="22" y="80"/>
                    <a:pt x="25" y="79"/>
                    <a:pt x="27" y="78"/>
                  </a:cubicBezTo>
                  <a:cubicBezTo>
                    <a:pt x="37" y="73"/>
                    <a:pt x="47" y="68"/>
                    <a:pt x="57" y="64"/>
                  </a:cubicBezTo>
                  <a:cubicBezTo>
                    <a:pt x="68" y="59"/>
                    <a:pt x="79" y="55"/>
                    <a:pt x="90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50"/>
                    <a:pt x="92" y="51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86" y="55"/>
                    <a:pt x="80" y="57"/>
                    <a:pt x="74" y="59"/>
                  </a:cubicBezTo>
                  <a:cubicBezTo>
                    <a:pt x="69" y="62"/>
                    <a:pt x="63" y="64"/>
                    <a:pt x="58" y="67"/>
                  </a:cubicBezTo>
                  <a:cubicBezTo>
                    <a:pt x="50" y="70"/>
                    <a:pt x="42" y="73"/>
                    <a:pt x="34" y="76"/>
                  </a:cubicBezTo>
                  <a:cubicBezTo>
                    <a:pt x="29" y="78"/>
                    <a:pt x="24" y="80"/>
                    <a:pt x="19" y="83"/>
                  </a:cubicBezTo>
                  <a:cubicBezTo>
                    <a:pt x="18" y="83"/>
                    <a:pt x="17" y="83"/>
                    <a:pt x="16" y="84"/>
                  </a:cubicBezTo>
                  <a:moveTo>
                    <a:pt x="6" y="68"/>
                  </a:moveTo>
                  <a:cubicBezTo>
                    <a:pt x="6" y="67"/>
                    <a:pt x="5" y="66"/>
                    <a:pt x="5" y="65"/>
                  </a:cubicBezTo>
                  <a:cubicBezTo>
                    <a:pt x="14" y="60"/>
                    <a:pt x="24" y="58"/>
                    <a:pt x="33" y="54"/>
                  </a:cubicBezTo>
                  <a:cubicBezTo>
                    <a:pt x="37" y="52"/>
                    <a:pt x="41" y="50"/>
                    <a:pt x="46" y="48"/>
                  </a:cubicBezTo>
                  <a:cubicBezTo>
                    <a:pt x="35" y="53"/>
                    <a:pt x="25" y="59"/>
                    <a:pt x="15" y="63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0" y="65"/>
                    <a:pt x="8" y="66"/>
                    <a:pt x="6" y="68"/>
                  </a:cubicBezTo>
                  <a:moveTo>
                    <a:pt x="13" y="80"/>
                  </a:moveTo>
                  <a:cubicBezTo>
                    <a:pt x="12" y="79"/>
                    <a:pt x="11" y="78"/>
                    <a:pt x="10" y="77"/>
                  </a:cubicBezTo>
                  <a:cubicBezTo>
                    <a:pt x="17" y="77"/>
                    <a:pt x="23" y="72"/>
                    <a:pt x="28" y="70"/>
                  </a:cubicBezTo>
                  <a:cubicBezTo>
                    <a:pt x="35" y="67"/>
                    <a:pt x="42" y="65"/>
                    <a:pt x="49" y="62"/>
                  </a:cubicBezTo>
                  <a:cubicBezTo>
                    <a:pt x="56" y="58"/>
                    <a:pt x="64" y="55"/>
                    <a:pt x="72" y="52"/>
                  </a:cubicBezTo>
                  <a:cubicBezTo>
                    <a:pt x="76" y="51"/>
                    <a:pt x="80" y="50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0" y="50"/>
                    <a:pt x="76" y="51"/>
                    <a:pt x="72" y="53"/>
                  </a:cubicBezTo>
                  <a:cubicBezTo>
                    <a:pt x="65" y="56"/>
                    <a:pt x="58" y="58"/>
                    <a:pt x="52" y="61"/>
                  </a:cubicBezTo>
                  <a:cubicBezTo>
                    <a:pt x="45" y="64"/>
                    <a:pt x="38" y="67"/>
                    <a:pt x="32" y="70"/>
                  </a:cubicBezTo>
                  <a:cubicBezTo>
                    <a:pt x="28" y="72"/>
                    <a:pt x="25" y="74"/>
                    <a:pt x="22" y="76"/>
                  </a:cubicBezTo>
                  <a:cubicBezTo>
                    <a:pt x="19" y="77"/>
                    <a:pt x="16" y="79"/>
                    <a:pt x="13" y="80"/>
                  </a:cubicBezTo>
                  <a:moveTo>
                    <a:pt x="13" y="81"/>
                  </a:moveTo>
                  <a:cubicBezTo>
                    <a:pt x="14" y="80"/>
                    <a:pt x="16" y="79"/>
                    <a:pt x="17" y="79"/>
                  </a:cubicBezTo>
                  <a:cubicBezTo>
                    <a:pt x="22" y="76"/>
                    <a:pt x="27" y="73"/>
                    <a:pt x="32" y="71"/>
                  </a:cubicBezTo>
                  <a:cubicBezTo>
                    <a:pt x="43" y="65"/>
                    <a:pt x="54" y="61"/>
                    <a:pt x="65" y="56"/>
                  </a:cubicBezTo>
                  <a:cubicBezTo>
                    <a:pt x="70" y="54"/>
                    <a:pt x="75" y="52"/>
                    <a:pt x="80" y="50"/>
                  </a:cubicBezTo>
                  <a:cubicBezTo>
                    <a:pt x="82" y="49"/>
                    <a:pt x="85" y="48"/>
                    <a:pt x="87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6"/>
                    <a:pt x="90" y="46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6"/>
                    <a:pt x="92" y="47"/>
                    <a:pt x="92" y="49"/>
                  </a:cubicBezTo>
                  <a:cubicBezTo>
                    <a:pt x="80" y="53"/>
                    <a:pt x="68" y="58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45" y="67"/>
                    <a:pt x="35" y="71"/>
                    <a:pt x="25" y="76"/>
                  </a:cubicBezTo>
                  <a:cubicBezTo>
                    <a:pt x="22" y="77"/>
                    <a:pt x="19" y="79"/>
                    <a:pt x="16" y="80"/>
                  </a:cubicBezTo>
                  <a:cubicBezTo>
                    <a:pt x="15" y="80"/>
                    <a:pt x="14" y="80"/>
                    <a:pt x="13" y="81"/>
                  </a:cubicBezTo>
                  <a:moveTo>
                    <a:pt x="10" y="76"/>
                  </a:moveTo>
                  <a:cubicBezTo>
                    <a:pt x="11" y="76"/>
                    <a:pt x="13" y="75"/>
                    <a:pt x="14" y="75"/>
                  </a:cubicBezTo>
                  <a:cubicBezTo>
                    <a:pt x="19" y="72"/>
                    <a:pt x="24" y="70"/>
                    <a:pt x="30" y="67"/>
                  </a:cubicBezTo>
                  <a:cubicBezTo>
                    <a:pt x="41" y="62"/>
                    <a:pt x="53" y="58"/>
                    <a:pt x="65" y="53"/>
                  </a:cubicBezTo>
                  <a:cubicBezTo>
                    <a:pt x="70" y="51"/>
                    <a:pt x="75" y="49"/>
                    <a:pt x="81" y="48"/>
                  </a:cubicBezTo>
                  <a:cubicBezTo>
                    <a:pt x="83" y="47"/>
                    <a:pt x="85" y="46"/>
                    <a:pt x="86" y="45"/>
                  </a:cubicBezTo>
                  <a:cubicBezTo>
                    <a:pt x="87" y="45"/>
                    <a:pt x="88" y="45"/>
                    <a:pt x="89" y="44"/>
                  </a:cubicBezTo>
                  <a:cubicBezTo>
                    <a:pt x="90" y="44"/>
                    <a:pt x="90" y="44"/>
                    <a:pt x="91" y="4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5"/>
                    <a:pt x="89" y="45"/>
                    <a:pt x="88" y="46"/>
                  </a:cubicBezTo>
                  <a:cubicBezTo>
                    <a:pt x="86" y="46"/>
                    <a:pt x="85" y="47"/>
                    <a:pt x="84" y="47"/>
                  </a:cubicBezTo>
                  <a:cubicBezTo>
                    <a:pt x="74" y="50"/>
                    <a:pt x="63" y="54"/>
                    <a:pt x="54" y="59"/>
                  </a:cubicBezTo>
                  <a:cubicBezTo>
                    <a:pt x="43" y="64"/>
                    <a:pt x="32" y="68"/>
                    <a:pt x="22" y="72"/>
                  </a:cubicBezTo>
                  <a:cubicBezTo>
                    <a:pt x="19" y="74"/>
                    <a:pt x="16" y="75"/>
                    <a:pt x="14" y="76"/>
                  </a:cubicBezTo>
                  <a:cubicBezTo>
                    <a:pt x="13" y="76"/>
                    <a:pt x="11" y="76"/>
                    <a:pt x="10" y="76"/>
                  </a:cubicBezTo>
                  <a:moveTo>
                    <a:pt x="4" y="62"/>
                  </a:moveTo>
                  <a:cubicBezTo>
                    <a:pt x="4" y="61"/>
                    <a:pt x="4" y="60"/>
                    <a:pt x="4" y="59"/>
                  </a:cubicBezTo>
                  <a:cubicBezTo>
                    <a:pt x="6" y="58"/>
                    <a:pt x="8" y="57"/>
                    <a:pt x="10" y="56"/>
                  </a:cubicBezTo>
                  <a:cubicBezTo>
                    <a:pt x="13" y="54"/>
                    <a:pt x="16" y="53"/>
                    <a:pt x="19" y="52"/>
                  </a:cubicBezTo>
                  <a:cubicBezTo>
                    <a:pt x="27" y="48"/>
                    <a:pt x="34" y="46"/>
                    <a:pt x="42" y="43"/>
                  </a:cubicBezTo>
                  <a:cubicBezTo>
                    <a:pt x="43" y="43"/>
                    <a:pt x="44" y="42"/>
                    <a:pt x="45" y="42"/>
                  </a:cubicBezTo>
                  <a:cubicBezTo>
                    <a:pt x="44" y="42"/>
                    <a:pt x="43" y="43"/>
                    <a:pt x="42" y="43"/>
                  </a:cubicBezTo>
                  <a:cubicBezTo>
                    <a:pt x="35" y="47"/>
                    <a:pt x="28" y="50"/>
                    <a:pt x="21" y="53"/>
                  </a:cubicBezTo>
                  <a:cubicBezTo>
                    <a:pt x="15" y="56"/>
                    <a:pt x="9" y="58"/>
                    <a:pt x="4" y="62"/>
                  </a:cubicBezTo>
                  <a:moveTo>
                    <a:pt x="7" y="70"/>
                  </a:moveTo>
                  <a:cubicBezTo>
                    <a:pt x="7" y="70"/>
                    <a:pt x="7" y="69"/>
                    <a:pt x="6" y="68"/>
                  </a:cubicBezTo>
                  <a:cubicBezTo>
                    <a:pt x="9" y="67"/>
                    <a:pt x="11" y="66"/>
                    <a:pt x="13" y="65"/>
                  </a:cubicBezTo>
                  <a:cubicBezTo>
                    <a:pt x="18" y="63"/>
                    <a:pt x="22" y="61"/>
                    <a:pt x="27" y="60"/>
                  </a:cubicBezTo>
                  <a:cubicBezTo>
                    <a:pt x="38" y="55"/>
                    <a:pt x="49" y="50"/>
                    <a:pt x="60" y="46"/>
                  </a:cubicBezTo>
                  <a:cubicBezTo>
                    <a:pt x="65" y="44"/>
                    <a:pt x="69" y="43"/>
                    <a:pt x="74" y="41"/>
                  </a:cubicBezTo>
                  <a:cubicBezTo>
                    <a:pt x="72" y="42"/>
                    <a:pt x="71" y="42"/>
                    <a:pt x="70" y="43"/>
                  </a:cubicBezTo>
                  <a:cubicBezTo>
                    <a:pt x="62" y="46"/>
                    <a:pt x="54" y="49"/>
                    <a:pt x="47" y="52"/>
                  </a:cubicBezTo>
                  <a:cubicBezTo>
                    <a:pt x="40" y="55"/>
                    <a:pt x="34" y="58"/>
                    <a:pt x="27" y="61"/>
                  </a:cubicBezTo>
                  <a:cubicBezTo>
                    <a:pt x="24" y="62"/>
                    <a:pt x="21" y="63"/>
                    <a:pt x="18" y="64"/>
                  </a:cubicBezTo>
                  <a:cubicBezTo>
                    <a:pt x="14" y="66"/>
                    <a:pt x="11" y="68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4" y="56"/>
                  </a:cubicBezTo>
                  <a:cubicBezTo>
                    <a:pt x="9" y="55"/>
                    <a:pt x="14" y="52"/>
                    <a:pt x="18" y="49"/>
                  </a:cubicBezTo>
                  <a:cubicBezTo>
                    <a:pt x="25" y="45"/>
                    <a:pt x="33" y="43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4" y="43"/>
                    <a:pt x="28" y="46"/>
                    <a:pt x="22" y="49"/>
                  </a:cubicBezTo>
                  <a:cubicBezTo>
                    <a:pt x="16" y="52"/>
                    <a:pt x="10" y="55"/>
                    <a:pt x="4" y="58"/>
                  </a:cubicBezTo>
                  <a:moveTo>
                    <a:pt x="10" y="73"/>
                  </a:moveTo>
                  <a:cubicBezTo>
                    <a:pt x="10" y="73"/>
                    <a:pt x="10" y="72"/>
                    <a:pt x="11" y="72"/>
                  </a:cubicBezTo>
                  <a:cubicBezTo>
                    <a:pt x="12" y="71"/>
                    <a:pt x="13" y="71"/>
                    <a:pt x="14" y="70"/>
                  </a:cubicBezTo>
                  <a:cubicBezTo>
                    <a:pt x="20" y="68"/>
                    <a:pt x="24" y="65"/>
                    <a:pt x="30" y="62"/>
                  </a:cubicBezTo>
                  <a:cubicBezTo>
                    <a:pt x="40" y="59"/>
                    <a:pt x="50" y="54"/>
                    <a:pt x="61" y="50"/>
                  </a:cubicBezTo>
                  <a:cubicBezTo>
                    <a:pt x="70" y="47"/>
                    <a:pt x="79" y="44"/>
                    <a:pt x="88" y="40"/>
                  </a:cubicBezTo>
                  <a:cubicBezTo>
                    <a:pt x="88" y="40"/>
                    <a:pt x="88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40"/>
                    <a:pt x="90" y="41"/>
                    <a:pt x="91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89" y="43"/>
                    <a:pt x="89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4"/>
                    <a:pt x="86" y="45"/>
                    <a:pt x="85" y="45"/>
                  </a:cubicBezTo>
                  <a:cubicBezTo>
                    <a:pt x="82" y="46"/>
                    <a:pt x="79" y="48"/>
                    <a:pt x="76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0"/>
                    <a:pt x="72" y="50"/>
                  </a:cubicBezTo>
                  <a:cubicBezTo>
                    <a:pt x="65" y="53"/>
                    <a:pt x="58" y="55"/>
                    <a:pt x="51" y="57"/>
                  </a:cubicBezTo>
                  <a:cubicBezTo>
                    <a:pt x="40" y="61"/>
                    <a:pt x="29" y="66"/>
                    <a:pt x="18" y="70"/>
                  </a:cubicBezTo>
                  <a:cubicBezTo>
                    <a:pt x="16" y="71"/>
                    <a:pt x="14" y="71"/>
                    <a:pt x="12" y="72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84" y="37"/>
                  </a:moveTo>
                  <a:cubicBezTo>
                    <a:pt x="84" y="36"/>
                    <a:pt x="85" y="36"/>
                    <a:pt x="85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4" y="36"/>
                    <a:pt x="84" y="36"/>
                  </a:cubicBezTo>
                  <a:cubicBezTo>
                    <a:pt x="84" y="37"/>
                    <a:pt x="84" y="37"/>
                    <a:pt x="84" y="37"/>
                  </a:cubicBezTo>
                  <a:moveTo>
                    <a:pt x="9" y="70"/>
                  </a:moveTo>
                  <a:cubicBezTo>
                    <a:pt x="14" y="67"/>
                    <a:pt x="19" y="65"/>
                    <a:pt x="25" y="62"/>
                  </a:cubicBezTo>
                  <a:cubicBezTo>
                    <a:pt x="31" y="60"/>
                    <a:pt x="36" y="57"/>
                    <a:pt x="42" y="55"/>
                  </a:cubicBezTo>
                  <a:cubicBezTo>
                    <a:pt x="48" y="53"/>
                    <a:pt x="54" y="50"/>
                    <a:pt x="60" y="48"/>
                  </a:cubicBezTo>
                  <a:cubicBezTo>
                    <a:pt x="66" y="45"/>
                    <a:pt x="72" y="43"/>
                    <a:pt x="78" y="40"/>
                  </a:cubicBezTo>
                  <a:cubicBezTo>
                    <a:pt x="78" y="40"/>
                    <a:pt x="79" y="39"/>
                    <a:pt x="80" y="39"/>
                  </a:cubicBezTo>
                  <a:cubicBezTo>
                    <a:pt x="83" y="38"/>
                    <a:pt x="85" y="37"/>
                    <a:pt x="88" y="35"/>
                  </a:cubicBezTo>
                  <a:cubicBezTo>
                    <a:pt x="88" y="36"/>
                    <a:pt x="89" y="37"/>
                    <a:pt x="89" y="38"/>
                  </a:cubicBezTo>
                  <a:cubicBezTo>
                    <a:pt x="82" y="42"/>
                    <a:pt x="75" y="44"/>
                    <a:pt x="67" y="47"/>
                  </a:cubicBezTo>
                  <a:cubicBezTo>
                    <a:pt x="65" y="47"/>
                    <a:pt x="63" y="48"/>
                    <a:pt x="61" y="49"/>
                  </a:cubicBezTo>
                  <a:cubicBezTo>
                    <a:pt x="59" y="50"/>
                    <a:pt x="57" y="50"/>
                    <a:pt x="54" y="51"/>
                  </a:cubicBezTo>
                  <a:cubicBezTo>
                    <a:pt x="44" y="55"/>
                    <a:pt x="33" y="59"/>
                    <a:pt x="23" y="63"/>
                  </a:cubicBezTo>
                  <a:cubicBezTo>
                    <a:pt x="18" y="65"/>
                    <a:pt x="13" y="68"/>
                    <a:pt x="9" y="70"/>
                  </a:cubicBezTo>
                  <a:moveTo>
                    <a:pt x="67" y="39"/>
                  </a:moveTo>
                  <a:cubicBezTo>
                    <a:pt x="71" y="38"/>
                    <a:pt x="75" y="36"/>
                    <a:pt x="78" y="35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79" y="34"/>
                    <a:pt x="78" y="35"/>
                    <a:pt x="77" y="35"/>
                  </a:cubicBezTo>
                  <a:cubicBezTo>
                    <a:pt x="74" y="37"/>
                    <a:pt x="71" y="38"/>
                    <a:pt x="67" y="39"/>
                  </a:cubicBezTo>
                  <a:moveTo>
                    <a:pt x="4" y="55"/>
                  </a:moveTo>
                  <a:cubicBezTo>
                    <a:pt x="4" y="54"/>
                    <a:pt x="4" y="53"/>
                    <a:pt x="4" y="52"/>
                  </a:cubicBezTo>
                  <a:cubicBezTo>
                    <a:pt x="9" y="51"/>
                    <a:pt x="14" y="48"/>
                    <a:pt x="19" y="45"/>
                  </a:cubicBezTo>
                  <a:cubicBezTo>
                    <a:pt x="25" y="42"/>
                    <a:pt x="31" y="39"/>
                    <a:pt x="38" y="37"/>
                  </a:cubicBezTo>
                  <a:cubicBezTo>
                    <a:pt x="41" y="36"/>
                    <a:pt x="43" y="35"/>
                    <a:pt x="46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2" y="40"/>
                    <a:pt x="26" y="43"/>
                    <a:pt x="20" y="46"/>
                  </a:cubicBezTo>
                  <a:cubicBezTo>
                    <a:pt x="15" y="49"/>
                    <a:pt x="9" y="52"/>
                    <a:pt x="4" y="55"/>
                  </a:cubicBezTo>
                  <a:moveTo>
                    <a:pt x="18" y="62"/>
                  </a:moveTo>
                  <a:cubicBezTo>
                    <a:pt x="27" y="57"/>
                    <a:pt x="37" y="53"/>
                    <a:pt x="46" y="48"/>
                  </a:cubicBezTo>
                  <a:cubicBezTo>
                    <a:pt x="59" y="42"/>
                    <a:pt x="72" y="3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2"/>
                    <a:pt x="87" y="33"/>
                    <a:pt x="88" y="34"/>
                  </a:cubicBezTo>
                  <a:cubicBezTo>
                    <a:pt x="85" y="35"/>
                    <a:pt x="83" y="36"/>
                    <a:pt x="8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66" y="43"/>
                    <a:pt x="54" y="48"/>
                    <a:pt x="41" y="53"/>
                  </a:cubicBezTo>
                  <a:cubicBezTo>
                    <a:pt x="35" y="56"/>
                    <a:pt x="28" y="59"/>
                    <a:pt x="22" y="61"/>
                  </a:cubicBezTo>
                  <a:cubicBezTo>
                    <a:pt x="21" y="61"/>
                    <a:pt x="19" y="62"/>
                    <a:pt x="18" y="62"/>
                  </a:cubicBezTo>
                  <a:moveTo>
                    <a:pt x="5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10" y="62"/>
                    <a:pt x="15" y="59"/>
                    <a:pt x="20" y="57"/>
                  </a:cubicBezTo>
                  <a:cubicBezTo>
                    <a:pt x="27" y="54"/>
                    <a:pt x="34" y="50"/>
                    <a:pt x="41" y="47"/>
                  </a:cubicBezTo>
                  <a:cubicBezTo>
                    <a:pt x="55" y="41"/>
                    <a:pt x="70" y="35"/>
                    <a:pt x="84" y="29"/>
                  </a:cubicBezTo>
                  <a:cubicBezTo>
                    <a:pt x="85" y="30"/>
                    <a:pt x="85" y="30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71" y="37"/>
                    <a:pt x="57" y="43"/>
                    <a:pt x="42" y="49"/>
                  </a:cubicBezTo>
                  <a:cubicBezTo>
                    <a:pt x="40" y="50"/>
                    <a:pt x="37" y="51"/>
                    <a:pt x="34" y="53"/>
                  </a:cubicBezTo>
                  <a:cubicBezTo>
                    <a:pt x="30" y="54"/>
                    <a:pt x="27" y="55"/>
                    <a:pt x="23" y="57"/>
                  </a:cubicBezTo>
                  <a:cubicBezTo>
                    <a:pt x="17" y="59"/>
                    <a:pt x="11" y="61"/>
                    <a:pt x="5" y="64"/>
                  </a:cubicBezTo>
                  <a:moveTo>
                    <a:pt x="4" y="52"/>
                  </a:moveTo>
                  <a:cubicBezTo>
                    <a:pt x="4" y="51"/>
                    <a:pt x="4" y="50"/>
                    <a:pt x="4" y="49"/>
                  </a:cubicBezTo>
                  <a:cubicBezTo>
                    <a:pt x="6" y="49"/>
                    <a:pt x="7" y="48"/>
                    <a:pt x="9" y="47"/>
                  </a:cubicBezTo>
                  <a:cubicBezTo>
                    <a:pt x="12" y="45"/>
                    <a:pt x="14" y="44"/>
                    <a:pt x="17" y="42"/>
                  </a:cubicBezTo>
                  <a:cubicBezTo>
                    <a:pt x="23" y="40"/>
                    <a:pt x="29" y="37"/>
                    <a:pt x="36" y="34"/>
                  </a:cubicBezTo>
                  <a:cubicBezTo>
                    <a:pt x="40" y="32"/>
                    <a:pt x="44" y="30"/>
                    <a:pt x="49" y="29"/>
                  </a:cubicBezTo>
                  <a:cubicBezTo>
                    <a:pt x="33" y="36"/>
                    <a:pt x="18" y="42"/>
                    <a:pt x="4" y="52"/>
                  </a:cubicBezTo>
                  <a:moveTo>
                    <a:pt x="5" y="62"/>
                  </a:move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7" y="61"/>
                    <a:pt x="7" y="61"/>
                  </a:cubicBezTo>
                  <a:cubicBezTo>
                    <a:pt x="8" y="60"/>
                    <a:pt x="9" y="59"/>
                    <a:pt x="11" y="59"/>
                  </a:cubicBezTo>
                  <a:cubicBezTo>
                    <a:pt x="13" y="57"/>
                    <a:pt x="16" y="56"/>
                    <a:pt x="18" y="55"/>
                  </a:cubicBezTo>
                  <a:cubicBezTo>
                    <a:pt x="29" y="50"/>
                    <a:pt x="40" y="44"/>
                    <a:pt x="51" y="40"/>
                  </a:cubicBezTo>
                  <a:cubicBezTo>
                    <a:pt x="52" y="39"/>
                    <a:pt x="52" y="39"/>
                    <a:pt x="53" y="39"/>
                  </a:cubicBezTo>
                  <a:cubicBezTo>
                    <a:pt x="59" y="36"/>
                    <a:pt x="66" y="34"/>
                    <a:pt x="73" y="31"/>
                  </a:cubicBezTo>
                  <a:cubicBezTo>
                    <a:pt x="74" y="31"/>
                    <a:pt x="75" y="30"/>
                    <a:pt x="76" y="30"/>
                  </a:cubicBezTo>
                  <a:cubicBezTo>
                    <a:pt x="77" y="30"/>
                    <a:pt x="77" y="29"/>
                    <a:pt x="78" y="29"/>
                  </a:cubicBezTo>
                  <a:cubicBezTo>
                    <a:pt x="78" y="29"/>
                    <a:pt x="79" y="29"/>
                    <a:pt x="79" y="28"/>
                  </a:cubicBezTo>
                  <a:cubicBezTo>
                    <a:pt x="80" y="28"/>
                    <a:pt x="81" y="27"/>
                    <a:pt x="83" y="27"/>
                  </a:cubicBezTo>
                  <a:cubicBezTo>
                    <a:pt x="83" y="28"/>
                    <a:pt x="84" y="28"/>
                    <a:pt x="84" y="29"/>
                  </a:cubicBezTo>
                  <a:cubicBezTo>
                    <a:pt x="62" y="37"/>
                    <a:pt x="41" y="47"/>
                    <a:pt x="19" y="56"/>
                  </a:cubicBezTo>
                  <a:cubicBezTo>
                    <a:pt x="14" y="58"/>
                    <a:pt x="10" y="61"/>
                    <a:pt x="5" y="62"/>
                  </a:cubicBezTo>
                  <a:moveTo>
                    <a:pt x="23" y="39"/>
                  </a:moveTo>
                  <a:cubicBezTo>
                    <a:pt x="31" y="35"/>
                    <a:pt x="39" y="31"/>
                    <a:pt x="47" y="2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6"/>
                    <a:pt x="51" y="27"/>
                    <a:pt x="52" y="27"/>
                  </a:cubicBezTo>
                  <a:cubicBezTo>
                    <a:pt x="42" y="31"/>
                    <a:pt x="32" y="35"/>
                    <a:pt x="23" y="39"/>
                  </a:cubicBezTo>
                  <a:moveTo>
                    <a:pt x="4" y="48"/>
                  </a:moveTo>
                  <a:cubicBezTo>
                    <a:pt x="4" y="47"/>
                    <a:pt x="5" y="46"/>
                    <a:pt x="5" y="45"/>
                  </a:cubicBezTo>
                  <a:cubicBezTo>
                    <a:pt x="8" y="44"/>
                    <a:pt x="12" y="41"/>
                    <a:pt x="15" y="40"/>
                  </a:cubicBezTo>
                  <a:cubicBezTo>
                    <a:pt x="20" y="37"/>
                    <a:pt x="25" y="35"/>
                    <a:pt x="30" y="33"/>
                  </a:cubicBezTo>
                  <a:cubicBezTo>
                    <a:pt x="35" y="30"/>
                    <a:pt x="40" y="28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3" y="28"/>
                    <a:pt x="38" y="31"/>
                    <a:pt x="33" y="33"/>
                  </a:cubicBezTo>
                  <a:cubicBezTo>
                    <a:pt x="26" y="36"/>
                    <a:pt x="19" y="40"/>
                    <a:pt x="12" y="44"/>
                  </a:cubicBezTo>
                  <a:cubicBezTo>
                    <a:pt x="11" y="45"/>
                    <a:pt x="9" y="46"/>
                    <a:pt x="8" y="46"/>
                  </a:cubicBezTo>
                  <a:cubicBezTo>
                    <a:pt x="7" y="47"/>
                    <a:pt x="5" y="48"/>
                    <a:pt x="4" y="48"/>
                  </a:cubicBezTo>
                  <a:moveTo>
                    <a:pt x="13" y="54"/>
                  </a:moveTo>
                  <a:cubicBezTo>
                    <a:pt x="16" y="52"/>
                    <a:pt x="20" y="51"/>
                    <a:pt x="24" y="49"/>
                  </a:cubicBezTo>
                  <a:cubicBezTo>
                    <a:pt x="32" y="45"/>
                    <a:pt x="40" y="41"/>
                    <a:pt x="49" y="37"/>
                  </a:cubicBezTo>
                  <a:cubicBezTo>
                    <a:pt x="57" y="34"/>
                    <a:pt x="65" y="31"/>
                    <a:pt x="73" y="28"/>
                  </a:cubicBezTo>
                  <a:cubicBezTo>
                    <a:pt x="75" y="27"/>
                    <a:pt x="78" y="26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1" y="27"/>
                    <a:pt x="79" y="28"/>
                    <a:pt x="78" y="28"/>
                  </a:cubicBezTo>
                  <a:cubicBezTo>
                    <a:pt x="76" y="29"/>
                    <a:pt x="73" y="30"/>
                    <a:pt x="71" y="31"/>
                  </a:cubicBezTo>
                  <a:cubicBezTo>
                    <a:pt x="68" y="32"/>
                    <a:pt x="66" y="33"/>
                    <a:pt x="63" y="34"/>
                  </a:cubicBezTo>
                  <a:cubicBezTo>
                    <a:pt x="60" y="35"/>
                    <a:pt x="57" y="36"/>
                    <a:pt x="54" y="38"/>
                  </a:cubicBezTo>
                  <a:cubicBezTo>
                    <a:pt x="51" y="39"/>
                    <a:pt x="49" y="40"/>
                    <a:pt x="46" y="41"/>
                  </a:cubicBezTo>
                  <a:cubicBezTo>
                    <a:pt x="35" y="45"/>
                    <a:pt x="25" y="49"/>
                    <a:pt x="14" y="54"/>
                  </a:cubicBezTo>
                  <a:cubicBezTo>
                    <a:pt x="13" y="54"/>
                    <a:pt x="13" y="54"/>
                    <a:pt x="13" y="54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3" y="40"/>
                    <a:pt x="15" y="39"/>
                  </a:cubicBezTo>
                  <a:cubicBezTo>
                    <a:pt x="20" y="36"/>
                    <a:pt x="25" y="34"/>
                    <a:pt x="30" y="31"/>
                  </a:cubicBezTo>
                  <a:cubicBezTo>
                    <a:pt x="34" y="29"/>
                    <a:pt x="38" y="27"/>
                    <a:pt x="43" y="25"/>
                  </a:cubicBezTo>
                  <a:cubicBezTo>
                    <a:pt x="43" y="25"/>
                    <a:pt x="44" y="25"/>
                    <a:pt x="45" y="25"/>
                  </a:cubicBezTo>
                  <a:cubicBezTo>
                    <a:pt x="41" y="27"/>
                    <a:pt x="37" y="29"/>
                    <a:pt x="34" y="30"/>
                  </a:cubicBezTo>
                  <a:cubicBezTo>
                    <a:pt x="25" y="34"/>
                    <a:pt x="16" y="38"/>
                    <a:pt x="8" y="43"/>
                  </a:cubicBezTo>
                  <a:moveTo>
                    <a:pt x="5" y="44"/>
                  </a:moveTo>
                  <a:cubicBezTo>
                    <a:pt x="6" y="42"/>
                    <a:pt x="6" y="41"/>
                    <a:pt x="7" y="39"/>
                  </a:cubicBezTo>
                  <a:cubicBezTo>
                    <a:pt x="10" y="38"/>
                    <a:pt x="12" y="37"/>
                    <a:pt x="15" y="36"/>
                  </a:cubicBezTo>
                  <a:cubicBezTo>
                    <a:pt x="19" y="34"/>
                    <a:pt x="24" y="32"/>
                    <a:pt x="29" y="29"/>
                  </a:cubicBezTo>
                  <a:cubicBezTo>
                    <a:pt x="33" y="28"/>
                    <a:pt x="37" y="26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31"/>
                    <a:pt x="17" y="37"/>
                    <a:pt x="5" y="44"/>
                  </a:cubicBezTo>
                  <a:moveTo>
                    <a:pt x="51" y="24"/>
                  </a:moveTo>
                  <a:cubicBezTo>
                    <a:pt x="50" y="24"/>
                    <a:pt x="49" y="24"/>
                    <a:pt x="49" y="24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2" y="23"/>
                    <a:pt x="52" y="23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moveTo>
                    <a:pt x="4" y="55"/>
                  </a:moveTo>
                  <a:cubicBezTo>
                    <a:pt x="4" y="55"/>
                    <a:pt x="7" y="54"/>
                    <a:pt x="8" y="54"/>
                  </a:cubicBezTo>
                  <a:cubicBezTo>
                    <a:pt x="10" y="53"/>
                    <a:pt x="11" y="52"/>
                    <a:pt x="13" y="50"/>
                  </a:cubicBezTo>
                  <a:cubicBezTo>
                    <a:pt x="18" y="48"/>
                    <a:pt x="22" y="46"/>
                    <a:pt x="26" y="43"/>
                  </a:cubicBezTo>
                  <a:cubicBezTo>
                    <a:pt x="35" y="39"/>
                    <a:pt x="43" y="35"/>
                    <a:pt x="52" y="32"/>
                  </a:cubicBezTo>
                  <a:cubicBezTo>
                    <a:pt x="57" y="30"/>
                    <a:pt x="61" y="28"/>
                    <a:pt x="66" y="26"/>
                  </a:cubicBezTo>
                  <a:cubicBezTo>
                    <a:pt x="69" y="25"/>
                    <a:pt x="73" y="24"/>
                    <a:pt x="76" y="22"/>
                  </a:cubicBezTo>
                  <a:cubicBezTo>
                    <a:pt x="76" y="22"/>
                    <a:pt x="77" y="22"/>
                    <a:pt x="77" y="23"/>
                  </a:cubicBezTo>
                  <a:cubicBezTo>
                    <a:pt x="78" y="23"/>
                    <a:pt x="79" y="24"/>
                    <a:pt x="80" y="24"/>
                  </a:cubicBezTo>
                  <a:cubicBezTo>
                    <a:pt x="77" y="26"/>
                    <a:pt x="74" y="27"/>
                    <a:pt x="71" y="28"/>
                  </a:cubicBezTo>
                  <a:cubicBezTo>
                    <a:pt x="71" y="28"/>
                    <a:pt x="70" y="28"/>
                    <a:pt x="69" y="29"/>
                  </a:cubicBezTo>
                  <a:cubicBezTo>
                    <a:pt x="65" y="30"/>
                    <a:pt x="60" y="32"/>
                    <a:pt x="56" y="33"/>
                  </a:cubicBezTo>
                  <a:cubicBezTo>
                    <a:pt x="47" y="37"/>
                    <a:pt x="38" y="41"/>
                    <a:pt x="28" y="44"/>
                  </a:cubicBezTo>
                  <a:cubicBezTo>
                    <a:pt x="25" y="46"/>
                    <a:pt x="21" y="47"/>
                    <a:pt x="17" y="49"/>
                  </a:cubicBezTo>
                  <a:cubicBezTo>
                    <a:pt x="13" y="51"/>
                    <a:pt x="9" y="54"/>
                    <a:pt x="5" y="55"/>
                  </a:cubicBezTo>
                  <a:cubicBezTo>
                    <a:pt x="4" y="55"/>
                    <a:pt x="4" y="55"/>
                    <a:pt x="4" y="55"/>
                  </a:cubicBezTo>
                  <a:moveTo>
                    <a:pt x="63" y="27"/>
                  </a:moveTo>
                  <a:cubicBezTo>
                    <a:pt x="64" y="26"/>
                    <a:pt x="66" y="25"/>
                    <a:pt x="67" y="25"/>
                  </a:cubicBezTo>
                  <a:cubicBezTo>
                    <a:pt x="69" y="24"/>
                    <a:pt x="71" y="23"/>
                    <a:pt x="73" y="23"/>
                  </a:cubicBezTo>
                  <a:cubicBezTo>
                    <a:pt x="73" y="22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1" y="24"/>
                    <a:pt x="67" y="25"/>
                    <a:pt x="63" y="27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11" y="36"/>
                    <a:pt x="13" y="35"/>
                    <a:pt x="16" y="33"/>
                  </a:cubicBezTo>
                  <a:cubicBezTo>
                    <a:pt x="19" y="31"/>
                    <a:pt x="23" y="29"/>
                    <a:pt x="27" y="27"/>
                  </a:cubicBezTo>
                  <a:cubicBezTo>
                    <a:pt x="31" y="25"/>
                    <a:pt x="35" y="23"/>
                    <a:pt x="40" y="21"/>
                  </a:cubicBezTo>
                  <a:cubicBezTo>
                    <a:pt x="36" y="23"/>
                    <a:pt x="32" y="25"/>
                    <a:pt x="28" y="27"/>
                  </a:cubicBezTo>
                  <a:cubicBezTo>
                    <a:pt x="24" y="29"/>
                    <a:pt x="20" y="31"/>
                    <a:pt x="16" y="33"/>
                  </a:cubicBezTo>
                  <a:cubicBezTo>
                    <a:pt x="14" y="35"/>
                    <a:pt x="11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48" y="24"/>
                  </a:moveTo>
                  <a:cubicBezTo>
                    <a:pt x="47" y="24"/>
                    <a:pt x="46" y="23"/>
                    <a:pt x="45" y="23"/>
                  </a:cubicBezTo>
                  <a:cubicBezTo>
                    <a:pt x="47" y="22"/>
                    <a:pt x="49" y="21"/>
                    <a:pt x="52" y="20"/>
                  </a:cubicBezTo>
                  <a:cubicBezTo>
                    <a:pt x="52" y="20"/>
                    <a:pt x="52" y="21"/>
                    <a:pt x="52" y="22"/>
                  </a:cubicBezTo>
                  <a:cubicBezTo>
                    <a:pt x="50" y="23"/>
                    <a:pt x="49" y="23"/>
                    <a:pt x="48" y="24"/>
                  </a:cubicBezTo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6" y="21"/>
                    <a:pt x="49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20"/>
                    <a:pt x="47" y="22"/>
                    <a:pt x="44" y="23"/>
                  </a:cubicBezTo>
                  <a:moveTo>
                    <a:pt x="62" y="23"/>
                  </a:moveTo>
                  <a:cubicBezTo>
                    <a:pt x="62" y="23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1"/>
                    <a:pt x="67" y="20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3" y="20"/>
                    <a:pt x="75" y="21"/>
                  </a:cubicBezTo>
                  <a:cubicBezTo>
                    <a:pt x="64" y="26"/>
                    <a:pt x="53" y="30"/>
                    <a:pt x="42" y="35"/>
                  </a:cubicBezTo>
                  <a:cubicBezTo>
                    <a:pt x="31" y="39"/>
                    <a:pt x="21" y="44"/>
                    <a:pt x="11" y="49"/>
                  </a:cubicBezTo>
                  <a:cubicBezTo>
                    <a:pt x="9" y="50"/>
                    <a:pt x="6" y="51"/>
                    <a:pt x="4" y="52"/>
                  </a:cubicBezTo>
                  <a:cubicBezTo>
                    <a:pt x="6" y="51"/>
                    <a:pt x="9" y="49"/>
                    <a:pt x="11" y="48"/>
                  </a:cubicBezTo>
                  <a:cubicBezTo>
                    <a:pt x="16" y="45"/>
                    <a:pt x="21" y="42"/>
                    <a:pt x="26" y="40"/>
                  </a:cubicBezTo>
                  <a:cubicBezTo>
                    <a:pt x="36" y="35"/>
                    <a:pt x="45" y="31"/>
                    <a:pt x="55" y="26"/>
                  </a:cubicBezTo>
                  <a:cubicBezTo>
                    <a:pt x="59" y="26"/>
                    <a:pt x="62" y="25"/>
                    <a:pt x="66" y="24"/>
                  </a:cubicBezTo>
                  <a:cubicBezTo>
                    <a:pt x="67" y="23"/>
                    <a:pt x="67" y="21"/>
                    <a:pt x="66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4" y="22"/>
                    <a:pt x="63" y="22"/>
                    <a:pt x="62" y="23"/>
                  </a:cubicBezTo>
                  <a:moveTo>
                    <a:pt x="9" y="36"/>
                  </a:moveTo>
                  <a:cubicBezTo>
                    <a:pt x="9" y="35"/>
                    <a:pt x="10" y="34"/>
                    <a:pt x="11" y="33"/>
                  </a:cubicBezTo>
                  <a:cubicBezTo>
                    <a:pt x="16" y="30"/>
                    <a:pt x="22" y="27"/>
                    <a:pt x="27" y="24"/>
                  </a:cubicBezTo>
                  <a:cubicBezTo>
                    <a:pt x="31" y="23"/>
                    <a:pt x="34" y="21"/>
                    <a:pt x="38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30" y="23"/>
                    <a:pt x="19" y="30"/>
                    <a:pt x="9" y="36"/>
                  </a:cubicBezTo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7" y="20"/>
                    <a:pt x="60" y="19"/>
                    <a:pt x="62" y="18"/>
                  </a:cubicBezTo>
                  <a:cubicBezTo>
                    <a:pt x="60" y="19"/>
                    <a:pt x="57" y="21"/>
                    <a:pt x="54" y="22"/>
                  </a:cubicBezTo>
                  <a:moveTo>
                    <a:pt x="54" y="24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7" y="21"/>
                    <a:pt x="61" y="19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7"/>
                    <a:pt x="67" y="18"/>
                    <a:pt x="69" y="18"/>
                  </a:cubicBezTo>
                  <a:cubicBezTo>
                    <a:pt x="67" y="19"/>
                    <a:pt x="65" y="20"/>
                    <a:pt x="63" y="21"/>
                  </a:cubicBezTo>
                  <a:cubicBezTo>
                    <a:pt x="62" y="22"/>
                    <a:pt x="60" y="23"/>
                    <a:pt x="58" y="24"/>
                  </a:cubicBezTo>
                  <a:cubicBezTo>
                    <a:pt x="57" y="24"/>
                    <a:pt x="55" y="24"/>
                    <a:pt x="54" y="24"/>
                  </a:cubicBezTo>
                  <a:moveTo>
                    <a:pt x="16" y="27"/>
                  </a:moveTo>
                  <a:cubicBezTo>
                    <a:pt x="19" y="23"/>
                    <a:pt x="24" y="20"/>
                    <a:pt x="29" y="18"/>
                  </a:cubicBezTo>
                  <a:cubicBezTo>
                    <a:pt x="32" y="18"/>
                    <a:pt x="34" y="17"/>
                    <a:pt x="37" y="16"/>
                  </a:cubicBezTo>
                  <a:cubicBezTo>
                    <a:pt x="35" y="17"/>
                    <a:pt x="33" y="18"/>
                    <a:pt x="31" y="19"/>
                  </a:cubicBezTo>
                  <a:cubicBezTo>
                    <a:pt x="26" y="22"/>
                    <a:pt x="21" y="24"/>
                    <a:pt x="16" y="27"/>
                  </a:cubicBezTo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5" y="17"/>
                    <a:pt x="56" y="16"/>
                    <a:pt x="57" y="16"/>
                  </a:cubicBezTo>
                  <a:cubicBezTo>
                    <a:pt x="56" y="17"/>
                    <a:pt x="55" y="17"/>
                    <a:pt x="54" y="18"/>
                  </a:cubicBezTo>
                  <a:moveTo>
                    <a:pt x="54" y="21"/>
                  </a:moveTo>
                  <a:cubicBezTo>
                    <a:pt x="54" y="20"/>
                    <a:pt x="54" y="19"/>
                    <a:pt x="54" y="18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0" y="16"/>
                    <a:pt x="62" y="16"/>
                    <a:pt x="63" y="17"/>
                  </a:cubicBezTo>
                  <a:cubicBezTo>
                    <a:pt x="60" y="18"/>
                    <a:pt x="57" y="20"/>
                    <a:pt x="54" y="21"/>
                  </a:cubicBezTo>
                  <a:moveTo>
                    <a:pt x="15" y="28"/>
                  </a:moveTo>
                  <a:cubicBezTo>
                    <a:pt x="20" y="25"/>
                    <a:pt x="26" y="22"/>
                    <a:pt x="31" y="20"/>
                  </a:cubicBezTo>
                  <a:cubicBezTo>
                    <a:pt x="34" y="18"/>
                    <a:pt x="36" y="17"/>
                    <a:pt x="39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7"/>
                    <a:pt x="37" y="17"/>
                  </a:cubicBezTo>
                  <a:cubicBezTo>
                    <a:pt x="29" y="21"/>
                    <a:pt x="20" y="25"/>
                    <a:pt x="13" y="30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moveTo>
                    <a:pt x="7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11" y="37"/>
                    <a:pt x="12" y="36"/>
                    <a:pt x="14" y="35"/>
                  </a:cubicBezTo>
                  <a:cubicBezTo>
                    <a:pt x="18" y="33"/>
                    <a:pt x="23" y="30"/>
                    <a:pt x="27" y="28"/>
                  </a:cubicBezTo>
                  <a:cubicBezTo>
                    <a:pt x="36" y="24"/>
                    <a:pt x="44" y="19"/>
                    <a:pt x="52" y="15"/>
                  </a:cubicBezTo>
                  <a:cubicBezTo>
                    <a:pt x="52" y="16"/>
                    <a:pt x="52" y="17"/>
                    <a:pt x="52" y="18"/>
                  </a:cubicBezTo>
                  <a:cubicBezTo>
                    <a:pt x="50" y="19"/>
                    <a:pt x="48" y="20"/>
                    <a:pt x="47" y="20"/>
                  </a:cubicBezTo>
                  <a:cubicBezTo>
                    <a:pt x="45" y="21"/>
                    <a:pt x="44" y="22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0" y="21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5"/>
                    <a:pt x="36" y="26"/>
                    <a:pt x="33" y="27"/>
                  </a:cubicBezTo>
                  <a:cubicBezTo>
                    <a:pt x="29" y="29"/>
                    <a:pt x="25" y="30"/>
                    <a:pt x="21" y="32"/>
                  </a:cubicBezTo>
                  <a:cubicBezTo>
                    <a:pt x="16" y="34"/>
                    <a:pt x="12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moveTo>
                    <a:pt x="54" y="17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moveTo>
                    <a:pt x="11" y="32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30"/>
                    <a:pt x="15" y="29"/>
                  </a:cubicBezTo>
                  <a:cubicBezTo>
                    <a:pt x="18" y="27"/>
                    <a:pt x="21" y="25"/>
                    <a:pt x="24" y="24"/>
                  </a:cubicBezTo>
                  <a:cubicBezTo>
                    <a:pt x="30" y="21"/>
                    <a:pt x="37" y="18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35" y="20"/>
                    <a:pt x="24" y="26"/>
                    <a:pt x="12" y="31"/>
                  </a:cubicBezTo>
                  <a:cubicBezTo>
                    <a:pt x="12" y="31"/>
                    <a:pt x="12" y="32"/>
                    <a:pt x="11" y="32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5"/>
                    <a:pt x="12" y="34"/>
                    <a:pt x="14" y="33"/>
                  </a:cubicBezTo>
                  <a:cubicBezTo>
                    <a:pt x="18" y="31"/>
                    <a:pt x="21" y="29"/>
                    <a:pt x="25" y="27"/>
                  </a:cubicBezTo>
                  <a:cubicBezTo>
                    <a:pt x="32" y="23"/>
                    <a:pt x="40" y="19"/>
                    <a:pt x="48" y="15"/>
                  </a:cubicBezTo>
                  <a:cubicBezTo>
                    <a:pt x="49" y="15"/>
                    <a:pt x="49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37" y="21"/>
                    <a:pt x="23" y="28"/>
                    <a:pt x="10" y="36"/>
                  </a:cubicBezTo>
                  <a:cubicBezTo>
                    <a:pt x="10" y="36"/>
                    <a:pt x="9" y="37"/>
                    <a:pt x="8" y="37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7" y="3"/>
                    <a:pt x="54" y="8"/>
                    <a:pt x="53" y="13"/>
                  </a:cubicBezTo>
                  <a:cubicBezTo>
                    <a:pt x="52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4" y="13"/>
                    <a:pt x="18" y="18"/>
                    <a:pt x="9" y="31"/>
                  </a:cubicBezTo>
                  <a:cubicBezTo>
                    <a:pt x="0" y="43"/>
                    <a:pt x="0" y="59"/>
                    <a:pt x="6" y="73"/>
                  </a:cubicBezTo>
                  <a:cubicBezTo>
                    <a:pt x="9" y="80"/>
                    <a:pt x="15" y="88"/>
                    <a:pt x="22" y="93"/>
                  </a:cubicBezTo>
                  <a:cubicBezTo>
                    <a:pt x="26" y="96"/>
                    <a:pt x="30" y="97"/>
                    <a:pt x="35" y="97"/>
                  </a:cubicBezTo>
                  <a:cubicBezTo>
                    <a:pt x="38" y="97"/>
                    <a:pt x="42" y="96"/>
                    <a:pt x="45" y="96"/>
                  </a:cubicBezTo>
                  <a:cubicBezTo>
                    <a:pt x="45" y="97"/>
                    <a:pt x="44" y="98"/>
                    <a:pt x="43" y="100"/>
                  </a:cubicBezTo>
                  <a:cubicBezTo>
                    <a:pt x="43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0"/>
                    <a:pt x="46" y="100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7" y="100"/>
                    <a:pt x="47" y="100"/>
                  </a:cubicBezTo>
                  <a:cubicBezTo>
                    <a:pt x="48" y="100"/>
                    <a:pt x="48" y="100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100"/>
                    <a:pt x="49" y="100"/>
                  </a:cubicBezTo>
                  <a:cubicBezTo>
                    <a:pt x="50" y="100"/>
                    <a:pt x="50" y="99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2" y="97"/>
                    <a:pt x="51" y="96"/>
                  </a:cubicBezTo>
                  <a:cubicBezTo>
                    <a:pt x="56" y="98"/>
                    <a:pt x="60" y="99"/>
                    <a:pt x="65" y="99"/>
                  </a:cubicBezTo>
                  <a:cubicBezTo>
                    <a:pt x="67" y="99"/>
                    <a:pt x="70" y="99"/>
                    <a:pt x="73" y="98"/>
                  </a:cubicBezTo>
                  <a:cubicBezTo>
                    <a:pt x="81" y="94"/>
                    <a:pt x="86" y="87"/>
                    <a:pt x="89" y="79"/>
                  </a:cubicBezTo>
                  <a:cubicBezTo>
                    <a:pt x="96" y="64"/>
                    <a:pt x="97" y="45"/>
                    <a:pt x="88" y="30"/>
                  </a:cubicBezTo>
                  <a:cubicBezTo>
                    <a:pt x="81" y="19"/>
                    <a:pt x="68" y="14"/>
                    <a:pt x="55" y="13"/>
                  </a:cubicBezTo>
                  <a:cubicBezTo>
                    <a:pt x="56" y="9"/>
                    <a:pt x="59" y="5"/>
                    <a:pt x="63" y="2"/>
                  </a:cubicBezTo>
                  <a:cubicBezTo>
                    <a:pt x="64" y="2"/>
                    <a:pt x="63" y="0"/>
                    <a:pt x="6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076787" y="355824"/>
              <a:ext cx="969963" cy="822325"/>
            </a:xfrm>
            <a:custGeom>
              <a:avLst/>
              <a:gdLst>
                <a:gd name="T0" fmla="*/ 111 w 229"/>
                <a:gd name="T1" fmla="*/ 164 h 194"/>
                <a:gd name="T2" fmla="*/ 106 w 229"/>
                <a:gd name="T3" fmla="*/ 160 h 194"/>
                <a:gd name="T4" fmla="*/ 100 w 229"/>
                <a:gd name="T5" fmla="*/ 161 h 194"/>
                <a:gd name="T6" fmla="*/ 125 w 229"/>
                <a:gd name="T7" fmla="*/ 152 h 194"/>
                <a:gd name="T8" fmla="*/ 80 w 229"/>
                <a:gd name="T9" fmla="*/ 151 h 194"/>
                <a:gd name="T10" fmla="*/ 10 w 229"/>
                <a:gd name="T11" fmla="*/ 141 h 194"/>
                <a:gd name="T12" fmla="*/ 108 w 229"/>
                <a:gd name="T13" fmla="*/ 136 h 194"/>
                <a:gd name="T14" fmla="*/ 80 w 229"/>
                <a:gd name="T15" fmla="*/ 151 h 194"/>
                <a:gd name="T16" fmla="*/ 8 w 229"/>
                <a:gd name="T17" fmla="*/ 136 h 194"/>
                <a:gd name="T18" fmla="*/ 71 w 229"/>
                <a:gd name="T19" fmla="*/ 147 h 194"/>
                <a:gd name="T20" fmla="*/ 57 w 229"/>
                <a:gd name="T21" fmla="*/ 140 h 194"/>
                <a:gd name="T22" fmla="*/ 9 w 229"/>
                <a:gd name="T23" fmla="*/ 125 h 194"/>
                <a:gd name="T24" fmla="*/ 39 w 229"/>
                <a:gd name="T25" fmla="*/ 137 h 194"/>
                <a:gd name="T26" fmla="*/ 147 w 229"/>
                <a:gd name="T27" fmla="*/ 125 h 194"/>
                <a:gd name="T28" fmla="*/ 56 w 229"/>
                <a:gd name="T29" fmla="*/ 139 h 194"/>
                <a:gd name="T30" fmla="*/ 69 w 229"/>
                <a:gd name="T31" fmla="*/ 117 h 194"/>
                <a:gd name="T32" fmla="*/ 139 w 229"/>
                <a:gd name="T33" fmla="*/ 120 h 194"/>
                <a:gd name="T34" fmla="*/ 152 w 229"/>
                <a:gd name="T35" fmla="*/ 105 h 194"/>
                <a:gd name="T36" fmla="*/ 39 w 229"/>
                <a:gd name="T37" fmla="*/ 131 h 194"/>
                <a:gd name="T38" fmla="*/ 18 w 229"/>
                <a:gd name="T39" fmla="*/ 121 h 194"/>
                <a:gd name="T40" fmla="*/ 173 w 229"/>
                <a:gd name="T41" fmla="*/ 99 h 194"/>
                <a:gd name="T42" fmla="*/ 148 w 229"/>
                <a:gd name="T43" fmla="*/ 98 h 194"/>
                <a:gd name="T44" fmla="*/ 176 w 229"/>
                <a:gd name="T45" fmla="*/ 95 h 194"/>
                <a:gd name="T46" fmla="*/ 183 w 229"/>
                <a:gd name="T47" fmla="*/ 87 h 194"/>
                <a:gd name="T48" fmla="*/ 19 w 229"/>
                <a:gd name="T49" fmla="*/ 121 h 194"/>
                <a:gd name="T50" fmla="*/ 108 w 229"/>
                <a:gd name="T51" fmla="*/ 101 h 194"/>
                <a:gd name="T52" fmla="*/ 110 w 229"/>
                <a:gd name="T53" fmla="*/ 102 h 194"/>
                <a:gd name="T54" fmla="*/ 104 w 229"/>
                <a:gd name="T55" fmla="*/ 97 h 194"/>
                <a:gd name="T56" fmla="*/ 64 w 229"/>
                <a:gd name="T57" fmla="*/ 99 h 194"/>
                <a:gd name="T58" fmla="*/ 181 w 229"/>
                <a:gd name="T59" fmla="*/ 114 h 194"/>
                <a:gd name="T60" fmla="*/ 107 w 229"/>
                <a:gd name="T61" fmla="*/ 183 h 194"/>
                <a:gd name="T62" fmla="*/ 23 w 229"/>
                <a:gd name="T63" fmla="*/ 107 h 194"/>
                <a:gd name="T64" fmla="*/ 41 w 229"/>
                <a:gd name="T65" fmla="*/ 102 h 194"/>
                <a:gd name="T66" fmla="*/ 116 w 229"/>
                <a:gd name="T67" fmla="*/ 169 h 194"/>
                <a:gd name="T68" fmla="*/ 27 w 229"/>
                <a:gd name="T69" fmla="*/ 99 h 194"/>
                <a:gd name="T70" fmla="*/ 54 w 229"/>
                <a:gd name="T71" fmla="*/ 87 h 194"/>
                <a:gd name="T72" fmla="*/ 34 w 229"/>
                <a:gd name="T73" fmla="*/ 92 h 194"/>
                <a:gd name="T74" fmla="*/ 127 w 229"/>
                <a:gd name="T75" fmla="*/ 60 h 194"/>
                <a:gd name="T76" fmla="*/ 206 w 229"/>
                <a:gd name="T77" fmla="*/ 41 h 194"/>
                <a:gd name="T78" fmla="*/ 79 w 229"/>
                <a:gd name="T79" fmla="*/ 72 h 194"/>
                <a:gd name="T80" fmla="*/ 46 w 229"/>
                <a:gd name="T81" fmla="*/ 79 h 194"/>
                <a:gd name="T82" fmla="*/ 181 w 229"/>
                <a:gd name="T83" fmla="*/ 37 h 194"/>
                <a:gd name="T84" fmla="*/ 193 w 229"/>
                <a:gd name="T85" fmla="*/ 34 h 194"/>
                <a:gd name="T86" fmla="*/ 113 w 229"/>
                <a:gd name="T87" fmla="*/ 50 h 194"/>
                <a:gd name="T88" fmla="*/ 192 w 229"/>
                <a:gd name="T89" fmla="*/ 33 h 194"/>
                <a:gd name="T90" fmla="*/ 113 w 229"/>
                <a:gd name="T91" fmla="*/ 45 h 194"/>
                <a:gd name="T92" fmla="*/ 178 w 229"/>
                <a:gd name="T93" fmla="*/ 27 h 194"/>
                <a:gd name="T94" fmla="*/ 100 w 229"/>
                <a:gd name="T95" fmla="*/ 32 h 194"/>
                <a:gd name="T96" fmla="*/ 112 w 229"/>
                <a:gd name="T97" fmla="*/ 42 h 194"/>
                <a:gd name="T98" fmla="*/ 120 w 229"/>
                <a:gd name="T99" fmla="*/ 41 h 194"/>
                <a:gd name="T100" fmla="*/ 125 w 229"/>
                <a:gd name="T101" fmla="*/ 35 h 194"/>
                <a:gd name="T102" fmla="*/ 89 w 229"/>
                <a:gd name="T103" fmla="*/ 40 h 194"/>
                <a:gd name="T104" fmla="*/ 86 w 229"/>
                <a:gd name="T105" fmla="*/ 35 h 194"/>
                <a:gd name="T106" fmla="*/ 156 w 229"/>
                <a:gd name="T107" fmla="*/ 17 h 194"/>
                <a:gd name="T108" fmla="*/ 119 w 229"/>
                <a:gd name="T109" fmla="*/ 22 h 194"/>
                <a:gd name="T110" fmla="*/ 96 w 229"/>
                <a:gd name="T111" fmla="*/ 25 h 194"/>
                <a:gd name="T112" fmla="*/ 117 w 229"/>
                <a:gd name="T113" fmla="*/ 13 h 194"/>
                <a:gd name="T114" fmla="*/ 101 w 229"/>
                <a:gd name="T115" fmla="*/ 20 h 194"/>
                <a:gd name="T116" fmla="*/ 134 w 229"/>
                <a:gd name="T117" fmla="*/ 8 h 194"/>
                <a:gd name="T118" fmla="*/ 124 w 229"/>
                <a:gd name="T119" fmla="*/ 5 h 194"/>
                <a:gd name="T120" fmla="*/ 26 w 229"/>
                <a:gd name="T121" fmla="*/ 153 h 194"/>
                <a:gd name="T122" fmla="*/ 224 w 229"/>
                <a:gd name="T123" fmla="*/ 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194">
                  <a:moveTo>
                    <a:pt x="109" y="167"/>
                  </a:moveTo>
                  <a:cubicBezTo>
                    <a:pt x="108" y="166"/>
                    <a:pt x="107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7" y="165"/>
                  </a:cubicBezTo>
                  <a:cubicBezTo>
                    <a:pt x="108" y="165"/>
                    <a:pt x="111" y="165"/>
                    <a:pt x="111" y="165"/>
                  </a:cubicBezTo>
                  <a:cubicBezTo>
                    <a:pt x="110" y="166"/>
                    <a:pt x="110" y="166"/>
                    <a:pt x="109" y="167"/>
                  </a:cubicBezTo>
                  <a:moveTo>
                    <a:pt x="109" y="164"/>
                  </a:moveTo>
                  <a:cubicBezTo>
                    <a:pt x="106" y="164"/>
                    <a:pt x="111" y="162"/>
                    <a:pt x="112" y="161"/>
                  </a:cubicBezTo>
                  <a:cubicBezTo>
                    <a:pt x="113" y="161"/>
                    <a:pt x="115" y="160"/>
                    <a:pt x="117" y="160"/>
                  </a:cubicBezTo>
                  <a:cubicBezTo>
                    <a:pt x="115" y="161"/>
                    <a:pt x="114" y="162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0" y="164"/>
                    <a:pt x="110" y="164"/>
                    <a:pt x="109" y="164"/>
                  </a:cubicBezTo>
                  <a:cubicBezTo>
                    <a:pt x="109" y="164"/>
                    <a:pt x="109" y="164"/>
                    <a:pt x="109" y="164"/>
                  </a:cubicBezTo>
                  <a:moveTo>
                    <a:pt x="102" y="162"/>
                  </a:moveTo>
                  <a:cubicBezTo>
                    <a:pt x="104" y="162"/>
                    <a:pt x="106" y="162"/>
                    <a:pt x="108" y="161"/>
                  </a:cubicBezTo>
                  <a:cubicBezTo>
                    <a:pt x="109" y="161"/>
                    <a:pt x="111" y="160"/>
                    <a:pt x="112" y="160"/>
                  </a:cubicBezTo>
                  <a:cubicBezTo>
                    <a:pt x="113" y="160"/>
                    <a:pt x="116" y="159"/>
                    <a:pt x="117" y="159"/>
                  </a:cubicBezTo>
                  <a:cubicBezTo>
                    <a:pt x="117" y="159"/>
                    <a:pt x="117" y="159"/>
                    <a:pt x="116" y="159"/>
                  </a:cubicBezTo>
                  <a:cubicBezTo>
                    <a:pt x="113" y="160"/>
                    <a:pt x="108" y="161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164"/>
                    <a:pt x="103" y="163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moveTo>
                    <a:pt x="102" y="162"/>
                  </a:moveTo>
                  <a:cubicBezTo>
                    <a:pt x="101" y="162"/>
                    <a:pt x="104" y="160"/>
                    <a:pt x="106" y="160"/>
                  </a:cubicBezTo>
                  <a:cubicBezTo>
                    <a:pt x="111" y="158"/>
                    <a:pt x="117" y="156"/>
                    <a:pt x="123" y="153"/>
                  </a:cubicBezTo>
                  <a:cubicBezTo>
                    <a:pt x="121" y="155"/>
                    <a:pt x="120" y="157"/>
                    <a:pt x="118" y="158"/>
                  </a:cubicBezTo>
                  <a:cubicBezTo>
                    <a:pt x="115" y="158"/>
                    <a:pt x="112" y="159"/>
                    <a:pt x="109" y="160"/>
                  </a:cubicBezTo>
                  <a:cubicBezTo>
                    <a:pt x="108" y="160"/>
                    <a:pt x="106" y="161"/>
                    <a:pt x="105" y="161"/>
                  </a:cubicBezTo>
                  <a:cubicBezTo>
                    <a:pt x="103" y="161"/>
                    <a:pt x="102" y="162"/>
                    <a:pt x="102" y="162"/>
                  </a:cubicBezTo>
                  <a:moveTo>
                    <a:pt x="100" y="161"/>
                  </a:moveTo>
                  <a:cubicBezTo>
                    <a:pt x="99" y="161"/>
                    <a:pt x="97" y="160"/>
                    <a:pt x="96" y="159"/>
                  </a:cubicBezTo>
                  <a:cubicBezTo>
                    <a:pt x="100" y="159"/>
                    <a:pt x="103" y="158"/>
                    <a:pt x="107" y="157"/>
                  </a:cubicBezTo>
                  <a:cubicBezTo>
                    <a:pt x="112" y="155"/>
                    <a:pt x="117" y="154"/>
                    <a:pt x="122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4" y="153"/>
                    <a:pt x="119" y="154"/>
                    <a:pt x="119" y="154"/>
                  </a:cubicBezTo>
                  <a:cubicBezTo>
                    <a:pt x="116" y="155"/>
                    <a:pt x="114" y="156"/>
                    <a:pt x="111" y="157"/>
                  </a:cubicBezTo>
                  <a:cubicBezTo>
                    <a:pt x="107" y="158"/>
                    <a:pt x="103" y="159"/>
                    <a:pt x="100" y="161"/>
                  </a:cubicBezTo>
                  <a:cubicBezTo>
                    <a:pt x="100" y="161"/>
                    <a:pt x="100" y="161"/>
                    <a:pt x="100" y="161"/>
                  </a:cubicBezTo>
                  <a:moveTo>
                    <a:pt x="94" y="159"/>
                  </a:moveTo>
                  <a:cubicBezTo>
                    <a:pt x="94" y="158"/>
                    <a:pt x="94" y="158"/>
                    <a:pt x="94" y="158"/>
                  </a:cubicBezTo>
                  <a:cubicBezTo>
                    <a:pt x="93" y="158"/>
                    <a:pt x="91" y="157"/>
                    <a:pt x="90" y="156"/>
                  </a:cubicBezTo>
                  <a:cubicBezTo>
                    <a:pt x="95" y="156"/>
                    <a:pt x="100" y="154"/>
                    <a:pt x="104" y="153"/>
                  </a:cubicBezTo>
                  <a:cubicBezTo>
                    <a:pt x="110" y="152"/>
                    <a:pt x="115" y="151"/>
                    <a:pt x="120" y="150"/>
                  </a:cubicBezTo>
                  <a:cubicBezTo>
                    <a:pt x="119" y="151"/>
                    <a:pt x="117" y="151"/>
                    <a:pt x="116" y="152"/>
                  </a:cubicBezTo>
                  <a:cubicBezTo>
                    <a:pt x="109" y="153"/>
                    <a:pt x="102" y="156"/>
                    <a:pt x="94" y="159"/>
                  </a:cubicBezTo>
                  <a:moveTo>
                    <a:pt x="95" y="159"/>
                  </a:move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7" y="159"/>
                    <a:pt x="97" y="158"/>
                  </a:cubicBezTo>
                  <a:cubicBezTo>
                    <a:pt x="107" y="155"/>
                    <a:pt x="117" y="152"/>
                    <a:pt x="127" y="149"/>
                  </a:cubicBezTo>
                  <a:cubicBezTo>
                    <a:pt x="126" y="150"/>
                    <a:pt x="125" y="151"/>
                    <a:pt x="125" y="152"/>
                  </a:cubicBezTo>
                  <a:cubicBezTo>
                    <a:pt x="120" y="152"/>
                    <a:pt x="115" y="154"/>
                    <a:pt x="110" y="155"/>
                  </a:cubicBezTo>
                  <a:cubicBezTo>
                    <a:pt x="107" y="156"/>
                    <a:pt x="104" y="157"/>
                    <a:pt x="102" y="157"/>
                  </a:cubicBezTo>
                  <a:cubicBezTo>
                    <a:pt x="101" y="158"/>
                    <a:pt x="100" y="158"/>
                    <a:pt x="99" y="158"/>
                  </a:cubicBezTo>
                  <a:cubicBezTo>
                    <a:pt x="96" y="159"/>
                    <a:pt x="95" y="159"/>
                    <a:pt x="95" y="159"/>
                  </a:cubicBezTo>
                  <a:moveTo>
                    <a:pt x="81" y="151"/>
                  </a:moveTo>
                  <a:cubicBezTo>
                    <a:pt x="88" y="151"/>
                    <a:pt x="96" y="149"/>
                    <a:pt x="102" y="148"/>
                  </a:cubicBezTo>
                  <a:cubicBezTo>
                    <a:pt x="112" y="146"/>
                    <a:pt x="121" y="143"/>
                    <a:pt x="131" y="141"/>
                  </a:cubicBezTo>
                  <a:cubicBezTo>
                    <a:pt x="131" y="141"/>
                    <a:pt x="132" y="141"/>
                    <a:pt x="132" y="141"/>
                  </a:cubicBezTo>
                  <a:cubicBezTo>
                    <a:pt x="131" y="141"/>
                    <a:pt x="130" y="142"/>
                    <a:pt x="129" y="142"/>
                  </a:cubicBezTo>
                  <a:cubicBezTo>
                    <a:pt x="125" y="144"/>
                    <a:pt x="120" y="146"/>
                    <a:pt x="115" y="147"/>
                  </a:cubicBezTo>
                  <a:cubicBezTo>
                    <a:pt x="110" y="149"/>
                    <a:pt x="105" y="150"/>
                    <a:pt x="101" y="151"/>
                  </a:cubicBezTo>
                  <a:cubicBezTo>
                    <a:pt x="96" y="153"/>
                    <a:pt x="92" y="154"/>
                    <a:pt x="88" y="155"/>
                  </a:cubicBezTo>
                  <a:cubicBezTo>
                    <a:pt x="85" y="154"/>
                    <a:pt x="83" y="153"/>
                    <a:pt x="80" y="151"/>
                  </a:cubicBezTo>
                  <a:cubicBezTo>
                    <a:pt x="80" y="151"/>
                    <a:pt x="81" y="151"/>
                    <a:pt x="81" y="151"/>
                  </a:cubicBezTo>
                  <a:moveTo>
                    <a:pt x="89" y="156"/>
                  </a:moveTo>
                  <a:cubicBezTo>
                    <a:pt x="89" y="156"/>
                    <a:pt x="89" y="156"/>
                    <a:pt x="91" y="155"/>
                  </a:cubicBezTo>
                  <a:cubicBezTo>
                    <a:pt x="105" y="150"/>
                    <a:pt x="120" y="146"/>
                    <a:pt x="135" y="141"/>
                  </a:cubicBezTo>
                  <a:cubicBezTo>
                    <a:pt x="133" y="143"/>
                    <a:pt x="130" y="146"/>
                    <a:pt x="128" y="148"/>
                  </a:cubicBezTo>
                  <a:cubicBezTo>
                    <a:pt x="122" y="149"/>
                    <a:pt x="116" y="150"/>
                    <a:pt x="110" y="152"/>
                  </a:cubicBezTo>
                  <a:cubicBezTo>
                    <a:pt x="106" y="152"/>
                    <a:pt x="102" y="153"/>
                    <a:pt x="99" y="153"/>
                  </a:cubicBezTo>
                  <a:cubicBezTo>
                    <a:pt x="97" y="154"/>
                    <a:pt x="96" y="154"/>
                    <a:pt x="94" y="155"/>
                  </a:cubicBezTo>
                  <a:cubicBezTo>
                    <a:pt x="94" y="155"/>
                    <a:pt x="90" y="156"/>
                    <a:pt x="89" y="156"/>
                  </a:cubicBezTo>
                  <a:moveTo>
                    <a:pt x="107" y="190"/>
                  </a:moveTo>
                  <a:cubicBezTo>
                    <a:pt x="90" y="183"/>
                    <a:pt x="75" y="174"/>
                    <a:pt x="59" y="167"/>
                  </a:cubicBezTo>
                  <a:cubicBezTo>
                    <a:pt x="48" y="161"/>
                    <a:pt x="38" y="156"/>
                    <a:pt x="27" y="151"/>
                  </a:cubicBezTo>
                  <a:cubicBezTo>
                    <a:pt x="22" y="148"/>
                    <a:pt x="15" y="145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2"/>
                    <a:pt x="18" y="144"/>
                    <a:pt x="22" y="146"/>
                  </a:cubicBezTo>
                  <a:cubicBezTo>
                    <a:pt x="33" y="151"/>
                    <a:pt x="44" y="156"/>
                    <a:pt x="54" y="162"/>
                  </a:cubicBezTo>
                  <a:cubicBezTo>
                    <a:pt x="66" y="167"/>
                    <a:pt x="77" y="172"/>
                    <a:pt x="88" y="178"/>
                  </a:cubicBezTo>
                  <a:cubicBezTo>
                    <a:pt x="93" y="180"/>
                    <a:pt x="100" y="182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6" y="189"/>
                    <a:pt x="107" y="190"/>
                  </a:cubicBezTo>
                  <a:moveTo>
                    <a:pt x="70" y="146"/>
                  </a:moveTo>
                  <a:cubicBezTo>
                    <a:pt x="68" y="145"/>
                    <a:pt x="66" y="145"/>
                    <a:pt x="65" y="144"/>
                  </a:cubicBezTo>
                  <a:cubicBezTo>
                    <a:pt x="79" y="141"/>
                    <a:pt x="93" y="139"/>
                    <a:pt x="107" y="136"/>
                  </a:cubicBezTo>
                  <a:cubicBezTo>
                    <a:pt x="109" y="136"/>
                    <a:pt x="111" y="135"/>
                    <a:pt x="113" y="135"/>
                  </a:cubicBezTo>
                  <a:cubicBezTo>
                    <a:pt x="111" y="135"/>
                    <a:pt x="110" y="136"/>
                    <a:pt x="108" y="136"/>
                  </a:cubicBezTo>
                  <a:cubicBezTo>
                    <a:pt x="100" y="138"/>
                    <a:pt x="93" y="140"/>
                    <a:pt x="85" y="142"/>
                  </a:cubicBezTo>
                  <a:cubicBezTo>
                    <a:pt x="82" y="143"/>
                    <a:pt x="79" y="144"/>
                    <a:pt x="76" y="144"/>
                  </a:cubicBezTo>
                  <a:cubicBezTo>
                    <a:pt x="74" y="145"/>
                    <a:pt x="72" y="145"/>
                    <a:pt x="70" y="146"/>
                  </a:cubicBezTo>
                  <a:moveTo>
                    <a:pt x="78" y="151"/>
                  </a:moveTo>
                  <a:cubicBezTo>
                    <a:pt x="76" y="149"/>
                    <a:pt x="74" y="148"/>
                    <a:pt x="71" y="147"/>
                  </a:cubicBezTo>
                  <a:cubicBezTo>
                    <a:pt x="83" y="146"/>
                    <a:pt x="94" y="144"/>
                    <a:pt x="105" y="141"/>
                  </a:cubicBezTo>
                  <a:cubicBezTo>
                    <a:pt x="117" y="139"/>
                    <a:pt x="128" y="137"/>
                    <a:pt x="139" y="134"/>
                  </a:cubicBezTo>
                  <a:cubicBezTo>
                    <a:pt x="138" y="134"/>
                    <a:pt x="136" y="135"/>
                    <a:pt x="134" y="136"/>
                  </a:cubicBezTo>
                  <a:cubicBezTo>
                    <a:pt x="132" y="136"/>
                    <a:pt x="129" y="137"/>
                    <a:pt x="127" y="137"/>
                  </a:cubicBezTo>
                  <a:cubicBezTo>
                    <a:pt x="121" y="139"/>
                    <a:pt x="116" y="140"/>
                    <a:pt x="110" y="141"/>
                  </a:cubicBezTo>
                  <a:cubicBezTo>
                    <a:pt x="104" y="142"/>
                    <a:pt x="99" y="144"/>
                    <a:pt x="93" y="146"/>
                  </a:cubicBezTo>
                  <a:cubicBezTo>
                    <a:pt x="88" y="148"/>
                    <a:pt x="83" y="148"/>
                    <a:pt x="78" y="151"/>
                  </a:cubicBezTo>
                  <a:moveTo>
                    <a:pt x="80" y="151"/>
                  </a:moveTo>
                  <a:cubicBezTo>
                    <a:pt x="78" y="151"/>
                    <a:pt x="85" y="149"/>
                    <a:pt x="85" y="149"/>
                  </a:cubicBezTo>
                  <a:cubicBezTo>
                    <a:pt x="96" y="147"/>
                    <a:pt x="105" y="143"/>
                    <a:pt x="116" y="141"/>
                  </a:cubicBezTo>
                  <a:cubicBezTo>
                    <a:pt x="124" y="139"/>
                    <a:pt x="134" y="138"/>
                    <a:pt x="142" y="133"/>
                  </a:cubicBezTo>
                  <a:cubicBezTo>
                    <a:pt x="140" y="135"/>
                    <a:pt x="138" y="137"/>
                    <a:pt x="136" y="139"/>
                  </a:cubicBezTo>
                  <a:cubicBezTo>
                    <a:pt x="126" y="142"/>
                    <a:pt x="116" y="144"/>
                    <a:pt x="105" y="146"/>
                  </a:cubicBezTo>
                  <a:cubicBezTo>
                    <a:pt x="100" y="148"/>
                    <a:pt x="95" y="148"/>
                    <a:pt x="90" y="149"/>
                  </a:cubicBezTo>
                  <a:cubicBezTo>
                    <a:pt x="87" y="150"/>
                    <a:pt x="84" y="150"/>
                    <a:pt x="81" y="151"/>
                  </a:cubicBezTo>
                  <a:cubicBezTo>
                    <a:pt x="81" y="151"/>
                    <a:pt x="81" y="151"/>
                    <a:pt x="80" y="151"/>
                  </a:cubicBezTo>
                  <a:moveTo>
                    <a:pt x="105" y="183"/>
                  </a:moveTo>
                  <a:cubicBezTo>
                    <a:pt x="100" y="180"/>
                    <a:pt x="95" y="178"/>
                    <a:pt x="90" y="176"/>
                  </a:cubicBezTo>
                  <a:cubicBezTo>
                    <a:pt x="79" y="171"/>
                    <a:pt x="69" y="166"/>
                    <a:pt x="58" y="160"/>
                  </a:cubicBezTo>
                  <a:cubicBezTo>
                    <a:pt x="47" y="155"/>
                    <a:pt x="36" y="150"/>
                    <a:pt x="25" y="144"/>
                  </a:cubicBezTo>
                  <a:cubicBezTo>
                    <a:pt x="20" y="142"/>
                    <a:pt x="12" y="139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4"/>
                    <a:pt x="8" y="133"/>
                    <a:pt x="8" y="131"/>
                  </a:cubicBezTo>
                  <a:cubicBezTo>
                    <a:pt x="22" y="140"/>
                    <a:pt x="38" y="147"/>
                    <a:pt x="53" y="154"/>
                  </a:cubicBezTo>
                  <a:cubicBezTo>
                    <a:pt x="70" y="163"/>
                    <a:pt x="88" y="170"/>
                    <a:pt x="105" y="179"/>
                  </a:cubicBezTo>
                  <a:cubicBezTo>
                    <a:pt x="105" y="180"/>
                    <a:pt x="105" y="182"/>
                    <a:pt x="105" y="183"/>
                  </a:cubicBezTo>
                  <a:moveTo>
                    <a:pt x="48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50" y="135"/>
                    <a:pt x="52" y="134"/>
                    <a:pt x="54" y="133"/>
                  </a:cubicBezTo>
                  <a:cubicBezTo>
                    <a:pt x="57" y="132"/>
                    <a:pt x="61" y="131"/>
                    <a:pt x="64" y="131"/>
                  </a:cubicBezTo>
                  <a:cubicBezTo>
                    <a:pt x="63" y="131"/>
                    <a:pt x="63" y="131"/>
                    <a:pt x="62" y="131"/>
                  </a:cubicBezTo>
                  <a:cubicBezTo>
                    <a:pt x="58" y="132"/>
                    <a:pt x="55" y="133"/>
                    <a:pt x="51" y="135"/>
                  </a:cubicBezTo>
                  <a:cubicBezTo>
                    <a:pt x="50" y="135"/>
                    <a:pt x="49" y="135"/>
                    <a:pt x="48" y="136"/>
                  </a:cubicBezTo>
                  <a:moveTo>
                    <a:pt x="71" y="147"/>
                  </a:moveTo>
                  <a:cubicBezTo>
                    <a:pt x="71" y="147"/>
                    <a:pt x="71" y="147"/>
                    <a:pt x="73" y="146"/>
                  </a:cubicBezTo>
                  <a:cubicBezTo>
                    <a:pt x="74" y="145"/>
                    <a:pt x="75" y="145"/>
                    <a:pt x="77" y="145"/>
                  </a:cubicBezTo>
                  <a:cubicBezTo>
                    <a:pt x="90" y="142"/>
                    <a:pt x="103" y="139"/>
                    <a:pt x="115" y="135"/>
                  </a:cubicBezTo>
                  <a:cubicBezTo>
                    <a:pt x="126" y="132"/>
                    <a:pt x="138" y="130"/>
                    <a:pt x="149" y="126"/>
                  </a:cubicBezTo>
                  <a:cubicBezTo>
                    <a:pt x="147" y="128"/>
                    <a:pt x="145" y="130"/>
                    <a:pt x="143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30" y="136"/>
                    <a:pt x="118" y="138"/>
                    <a:pt x="105" y="141"/>
                  </a:cubicBezTo>
                  <a:cubicBezTo>
                    <a:pt x="98" y="142"/>
                    <a:pt x="92" y="144"/>
                    <a:pt x="85" y="145"/>
                  </a:cubicBezTo>
                  <a:cubicBezTo>
                    <a:pt x="81" y="145"/>
                    <a:pt x="77" y="146"/>
                    <a:pt x="74" y="146"/>
                  </a:cubicBezTo>
                  <a:cubicBezTo>
                    <a:pt x="73" y="146"/>
                    <a:pt x="71" y="147"/>
                    <a:pt x="71" y="147"/>
                  </a:cubicBezTo>
                  <a:moveTo>
                    <a:pt x="63" y="143"/>
                  </a:moveTo>
                  <a:cubicBezTo>
                    <a:pt x="63" y="143"/>
                    <a:pt x="62" y="143"/>
                    <a:pt x="62" y="142"/>
                  </a:cubicBezTo>
                  <a:cubicBezTo>
                    <a:pt x="60" y="142"/>
                    <a:pt x="59" y="141"/>
                    <a:pt x="57" y="140"/>
                  </a:cubicBezTo>
                  <a:cubicBezTo>
                    <a:pt x="64" y="139"/>
                    <a:pt x="71" y="137"/>
                    <a:pt x="78" y="136"/>
                  </a:cubicBezTo>
                  <a:cubicBezTo>
                    <a:pt x="86" y="134"/>
                    <a:pt x="95" y="132"/>
                    <a:pt x="103" y="130"/>
                  </a:cubicBezTo>
                  <a:cubicBezTo>
                    <a:pt x="109" y="128"/>
                    <a:pt x="115" y="127"/>
                    <a:pt x="120" y="125"/>
                  </a:cubicBezTo>
                  <a:cubicBezTo>
                    <a:pt x="118" y="126"/>
                    <a:pt x="116" y="127"/>
                    <a:pt x="113" y="128"/>
                  </a:cubicBezTo>
                  <a:cubicBezTo>
                    <a:pt x="105" y="130"/>
                    <a:pt x="96" y="132"/>
                    <a:pt x="87" y="135"/>
                  </a:cubicBezTo>
                  <a:cubicBezTo>
                    <a:pt x="80" y="138"/>
                    <a:pt x="73" y="140"/>
                    <a:pt x="65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3" y="143"/>
                    <a:pt x="63" y="143"/>
                  </a:cubicBezTo>
                  <a:moveTo>
                    <a:pt x="106" y="176"/>
                  </a:moveTo>
                  <a:cubicBezTo>
                    <a:pt x="89" y="168"/>
                    <a:pt x="71" y="160"/>
                    <a:pt x="54" y="152"/>
                  </a:cubicBezTo>
                  <a:cubicBezTo>
                    <a:pt x="39" y="145"/>
                    <a:pt x="23" y="137"/>
                    <a:pt x="8" y="128"/>
                  </a:cubicBezTo>
                  <a:cubicBezTo>
                    <a:pt x="8" y="127"/>
                    <a:pt x="9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9" y="128"/>
                    <a:pt x="29" y="135"/>
                    <a:pt x="38" y="140"/>
                  </a:cubicBezTo>
                  <a:cubicBezTo>
                    <a:pt x="45" y="143"/>
                    <a:pt x="52" y="146"/>
                    <a:pt x="59" y="150"/>
                  </a:cubicBezTo>
                  <a:cubicBezTo>
                    <a:pt x="69" y="155"/>
                    <a:pt x="79" y="160"/>
                    <a:pt x="89" y="165"/>
                  </a:cubicBezTo>
                  <a:cubicBezTo>
                    <a:pt x="95" y="168"/>
                    <a:pt x="101" y="171"/>
                    <a:pt x="106" y="173"/>
                  </a:cubicBezTo>
                  <a:cubicBezTo>
                    <a:pt x="106" y="174"/>
                    <a:pt x="106" y="175"/>
                    <a:pt x="106" y="176"/>
                  </a:cubicBezTo>
                  <a:moveTo>
                    <a:pt x="5" y="134"/>
                  </a:moveTo>
                  <a:cubicBezTo>
                    <a:pt x="4" y="129"/>
                    <a:pt x="5" y="124"/>
                    <a:pt x="8" y="121"/>
                  </a:cubicBezTo>
                  <a:cubicBezTo>
                    <a:pt x="6" y="125"/>
                    <a:pt x="5" y="130"/>
                    <a:pt x="5" y="134"/>
                  </a:cubicBezTo>
                  <a:moveTo>
                    <a:pt x="107" y="171"/>
                  </a:moveTo>
                  <a:cubicBezTo>
                    <a:pt x="101" y="169"/>
                    <a:pt x="95" y="165"/>
                    <a:pt x="89" y="162"/>
                  </a:cubicBezTo>
                  <a:cubicBezTo>
                    <a:pt x="79" y="157"/>
                    <a:pt x="69" y="152"/>
                    <a:pt x="59" y="147"/>
                  </a:cubicBezTo>
                  <a:cubicBezTo>
                    <a:pt x="52" y="144"/>
                    <a:pt x="45" y="141"/>
                    <a:pt x="39" y="137"/>
                  </a:cubicBezTo>
                  <a:cubicBezTo>
                    <a:pt x="29" y="132"/>
                    <a:pt x="20" y="126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22"/>
                    <a:pt x="11" y="121"/>
                    <a:pt x="11" y="120"/>
                  </a:cubicBezTo>
                  <a:cubicBezTo>
                    <a:pt x="27" y="129"/>
                    <a:pt x="43" y="136"/>
                    <a:pt x="60" y="144"/>
                  </a:cubicBezTo>
                  <a:cubicBezTo>
                    <a:pt x="70" y="149"/>
                    <a:pt x="81" y="155"/>
                    <a:pt x="91" y="160"/>
                  </a:cubicBezTo>
                  <a:cubicBezTo>
                    <a:pt x="97" y="163"/>
                    <a:pt x="103" y="165"/>
                    <a:pt x="108" y="169"/>
                  </a:cubicBezTo>
                  <a:cubicBezTo>
                    <a:pt x="108" y="170"/>
                    <a:pt x="107" y="170"/>
                    <a:pt x="107" y="171"/>
                  </a:cubicBezTo>
                  <a:moveTo>
                    <a:pt x="157" y="116"/>
                  </a:moveTo>
                  <a:cubicBezTo>
                    <a:pt x="157" y="116"/>
                    <a:pt x="158" y="116"/>
                    <a:pt x="158" y="115"/>
                  </a:cubicBezTo>
                  <a:cubicBezTo>
                    <a:pt x="155" y="118"/>
                    <a:pt x="153" y="121"/>
                    <a:pt x="150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8" y="124"/>
                    <a:pt x="147" y="125"/>
                    <a:pt x="147" y="125"/>
                  </a:cubicBezTo>
                  <a:cubicBezTo>
                    <a:pt x="142" y="127"/>
                    <a:pt x="137" y="129"/>
                    <a:pt x="132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0" y="130"/>
                    <a:pt x="129" y="131"/>
                    <a:pt x="129" y="131"/>
                  </a:cubicBezTo>
                  <a:cubicBezTo>
                    <a:pt x="121" y="132"/>
                    <a:pt x="114" y="134"/>
                    <a:pt x="107" y="135"/>
                  </a:cubicBezTo>
                  <a:cubicBezTo>
                    <a:pt x="99" y="137"/>
                    <a:pt x="91" y="138"/>
                    <a:pt x="83" y="140"/>
                  </a:cubicBezTo>
                  <a:cubicBezTo>
                    <a:pt x="79" y="140"/>
                    <a:pt x="75" y="141"/>
                    <a:pt x="71" y="142"/>
                  </a:cubicBezTo>
                  <a:cubicBezTo>
                    <a:pt x="71" y="142"/>
                    <a:pt x="70" y="142"/>
                    <a:pt x="70" y="142"/>
                  </a:cubicBezTo>
                  <a:cubicBezTo>
                    <a:pt x="84" y="137"/>
                    <a:pt x="99" y="133"/>
                    <a:pt x="113" y="128"/>
                  </a:cubicBezTo>
                  <a:cubicBezTo>
                    <a:pt x="120" y="127"/>
                    <a:pt x="126" y="124"/>
                    <a:pt x="133" y="122"/>
                  </a:cubicBezTo>
                  <a:cubicBezTo>
                    <a:pt x="137" y="121"/>
                    <a:pt x="142" y="120"/>
                    <a:pt x="146" y="119"/>
                  </a:cubicBezTo>
                  <a:cubicBezTo>
                    <a:pt x="150" y="118"/>
                    <a:pt x="153" y="117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moveTo>
                    <a:pt x="56" y="139"/>
                  </a:moveTo>
                  <a:cubicBezTo>
                    <a:pt x="54" y="138"/>
                    <a:pt x="51" y="137"/>
                    <a:pt x="49" y="136"/>
                  </a:cubicBezTo>
                  <a:cubicBezTo>
                    <a:pt x="55" y="134"/>
                    <a:pt x="61" y="132"/>
                    <a:pt x="67" y="131"/>
                  </a:cubicBezTo>
                  <a:cubicBezTo>
                    <a:pt x="69" y="130"/>
                    <a:pt x="70" y="130"/>
                    <a:pt x="71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9" y="128"/>
                    <a:pt x="87" y="126"/>
                    <a:pt x="95" y="125"/>
                  </a:cubicBezTo>
                  <a:cubicBezTo>
                    <a:pt x="110" y="121"/>
                    <a:pt x="126" y="118"/>
                    <a:pt x="141" y="115"/>
                  </a:cubicBezTo>
                  <a:cubicBezTo>
                    <a:pt x="142" y="114"/>
                    <a:pt x="142" y="114"/>
                    <a:pt x="143" y="114"/>
                  </a:cubicBezTo>
                  <a:cubicBezTo>
                    <a:pt x="115" y="123"/>
                    <a:pt x="85" y="129"/>
                    <a:pt x="57" y="139"/>
                  </a:cubicBezTo>
                  <a:cubicBezTo>
                    <a:pt x="57" y="139"/>
                    <a:pt x="56" y="139"/>
                    <a:pt x="56" y="139"/>
                  </a:cubicBezTo>
                  <a:moveTo>
                    <a:pt x="32" y="128"/>
                  </a:moveTo>
                  <a:cubicBezTo>
                    <a:pt x="30" y="127"/>
                    <a:pt x="28" y="126"/>
                    <a:pt x="27" y="125"/>
                  </a:cubicBezTo>
                  <a:cubicBezTo>
                    <a:pt x="49" y="123"/>
                    <a:pt x="70" y="116"/>
                    <a:pt x="92" y="111"/>
                  </a:cubicBezTo>
                  <a:cubicBezTo>
                    <a:pt x="84" y="113"/>
                    <a:pt x="77" y="115"/>
                    <a:pt x="69" y="117"/>
                  </a:cubicBezTo>
                  <a:cubicBezTo>
                    <a:pt x="58" y="120"/>
                    <a:pt x="46" y="124"/>
                    <a:pt x="35" y="127"/>
                  </a:cubicBezTo>
                  <a:cubicBezTo>
                    <a:pt x="35" y="127"/>
                    <a:pt x="34" y="127"/>
                    <a:pt x="34" y="127"/>
                  </a:cubicBezTo>
                  <a:cubicBezTo>
                    <a:pt x="33" y="127"/>
                    <a:pt x="33" y="127"/>
                    <a:pt x="33" y="128"/>
                  </a:cubicBezTo>
                  <a:cubicBezTo>
                    <a:pt x="32" y="128"/>
                    <a:pt x="32" y="128"/>
                    <a:pt x="32" y="128"/>
                  </a:cubicBezTo>
                  <a:moveTo>
                    <a:pt x="58" y="139"/>
                  </a:moveTo>
                  <a:cubicBezTo>
                    <a:pt x="57" y="139"/>
                    <a:pt x="62" y="138"/>
                    <a:pt x="62" y="138"/>
                  </a:cubicBezTo>
                  <a:cubicBezTo>
                    <a:pt x="80" y="133"/>
                    <a:pt x="98" y="128"/>
                    <a:pt x="116" y="123"/>
                  </a:cubicBezTo>
                  <a:cubicBezTo>
                    <a:pt x="126" y="120"/>
                    <a:pt x="135" y="118"/>
                    <a:pt x="144" y="115"/>
                  </a:cubicBezTo>
                  <a:cubicBezTo>
                    <a:pt x="151" y="112"/>
                    <a:pt x="158" y="111"/>
                    <a:pt x="164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3" y="110"/>
                    <a:pt x="161" y="112"/>
                    <a:pt x="159" y="114"/>
                  </a:cubicBezTo>
                  <a:cubicBezTo>
                    <a:pt x="154" y="115"/>
                    <a:pt x="149" y="117"/>
                    <a:pt x="144" y="118"/>
                  </a:cubicBezTo>
                  <a:cubicBezTo>
                    <a:pt x="142" y="119"/>
                    <a:pt x="140" y="119"/>
                    <a:pt x="139" y="120"/>
                  </a:cubicBezTo>
                  <a:cubicBezTo>
                    <a:pt x="137" y="120"/>
                    <a:pt x="135" y="121"/>
                    <a:pt x="133" y="121"/>
                  </a:cubicBezTo>
                  <a:cubicBezTo>
                    <a:pt x="124" y="124"/>
                    <a:pt x="115" y="126"/>
                    <a:pt x="107" y="128"/>
                  </a:cubicBezTo>
                  <a:cubicBezTo>
                    <a:pt x="98" y="130"/>
                    <a:pt x="88" y="133"/>
                    <a:pt x="79" y="134"/>
                  </a:cubicBezTo>
                  <a:cubicBezTo>
                    <a:pt x="75" y="135"/>
                    <a:pt x="71" y="137"/>
                    <a:pt x="67" y="138"/>
                  </a:cubicBezTo>
                  <a:cubicBezTo>
                    <a:pt x="64" y="138"/>
                    <a:pt x="62" y="139"/>
                    <a:pt x="59" y="139"/>
                  </a:cubicBezTo>
                  <a:cubicBezTo>
                    <a:pt x="58" y="139"/>
                    <a:pt x="58" y="139"/>
                    <a:pt x="58" y="139"/>
                  </a:cubicBezTo>
                  <a:moveTo>
                    <a:pt x="47" y="135"/>
                  </a:moveTo>
                  <a:cubicBezTo>
                    <a:pt x="45" y="134"/>
                    <a:pt x="43" y="133"/>
                    <a:pt x="41" y="132"/>
                  </a:cubicBezTo>
                  <a:cubicBezTo>
                    <a:pt x="44" y="132"/>
                    <a:pt x="48" y="130"/>
                    <a:pt x="51" y="129"/>
                  </a:cubicBezTo>
                  <a:cubicBezTo>
                    <a:pt x="57" y="128"/>
                    <a:pt x="62" y="127"/>
                    <a:pt x="68" y="126"/>
                  </a:cubicBezTo>
                  <a:cubicBezTo>
                    <a:pt x="79" y="123"/>
                    <a:pt x="91" y="119"/>
                    <a:pt x="102" y="116"/>
                  </a:cubicBezTo>
                  <a:cubicBezTo>
                    <a:pt x="121" y="110"/>
                    <a:pt x="140" y="107"/>
                    <a:pt x="159" y="103"/>
                  </a:cubicBezTo>
                  <a:cubicBezTo>
                    <a:pt x="157" y="104"/>
                    <a:pt x="155" y="105"/>
                    <a:pt x="152" y="105"/>
                  </a:cubicBezTo>
                  <a:cubicBezTo>
                    <a:pt x="144" y="108"/>
                    <a:pt x="136" y="110"/>
                    <a:pt x="129" y="112"/>
                  </a:cubicBezTo>
                  <a:cubicBezTo>
                    <a:pt x="114" y="116"/>
                    <a:pt x="98" y="120"/>
                    <a:pt x="83" y="125"/>
                  </a:cubicBezTo>
                  <a:cubicBezTo>
                    <a:pt x="79" y="126"/>
                    <a:pt x="75" y="128"/>
                    <a:pt x="70" y="12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2" y="130"/>
                    <a:pt x="54" y="131"/>
                    <a:pt x="47" y="135"/>
                  </a:cubicBezTo>
                  <a:moveTo>
                    <a:pt x="39" y="131"/>
                  </a:moveTo>
                  <a:cubicBezTo>
                    <a:pt x="37" y="131"/>
                    <a:pt x="36" y="130"/>
                    <a:pt x="34" y="129"/>
                  </a:cubicBezTo>
                  <a:cubicBezTo>
                    <a:pt x="44" y="127"/>
                    <a:pt x="54" y="124"/>
                    <a:pt x="64" y="122"/>
                  </a:cubicBezTo>
                  <a:cubicBezTo>
                    <a:pt x="76" y="119"/>
                    <a:pt x="87" y="116"/>
                    <a:pt x="99" y="113"/>
                  </a:cubicBezTo>
                  <a:cubicBezTo>
                    <a:pt x="117" y="107"/>
                    <a:pt x="136" y="104"/>
                    <a:pt x="154" y="101"/>
                  </a:cubicBezTo>
                  <a:cubicBezTo>
                    <a:pt x="152" y="101"/>
                    <a:pt x="149" y="102"/>
                    <a:pt x="147" y="103"/>
                  </a:cubicBezTo>
                  <a:cubicBezTo>
                    <a:pt x="135" y="106"/>
                    <a:pt x="123" y="107"/>
                    <a:pt x="112" y="110"/>
                  </a:cubicBezTo>
                  <a:cubicBezTo>
                    <a:pt x="87" y="116"/>
                    <a:pt x="63" y="125"/>
                    <a:pt x="39" y="131"/>
                  </a:cubicBezTo>
                  <a:moveTo>
                    <a:pt x="170" y="100"/>
                  </a:moveTo>
                  <a:cubicBezTo>
                    <a:pt x="171" y="100"/>
                    <a:pt x="171" y="100"/>
                    <a:pt x="171" y="100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0" y="102"/>
                    <a:pt x="168" y="104"/>
                    <a:pt x="166" y="106"/>
                  </a:cubicBezTo>
                  <a:cubicBezTo>
                    <a:pt x="146" y="114"/>
                    <a:pt x="123" y="117"/>
                    <a:pt x="102" y="122"/>
                  </a:cubicBezTo>
                  <a:cubicBezTo>
                    <a:pt x="94" y="124"/>
                    <a:pt x="85" y="126"/>
                    <a:pt x="77" y="128"/>
                  </a:cubicBezTo>
                  <a:cubicBezTo>
                    <a:pt x="82" y="126"/>
                    <a:pt x="86" y="125"/>
                    <a:pt x="91" y="123"/>
                  </a:cubicBezTo>
                  <a:cubicBezTo>
                    <a:pt x="106" y="119"/>
                    <a:pt x="121" y="114"/>
                    <a:pt x="136" y="111"/>
                  </a:cubicBezTo>
                  <a:cubicBezTo>
                    <a:pt x="143" y="109"/>
                    <a:pt x="151" y="107"/>
                    <a:pt x="158" y="105"/>
                  </a:cubicBezTo>
                  <a:cubicBezTo>
                    <a:pt x="161" y="104"/>
                    <a:pt x="164" y="102"/>
                    <a:pt x="167" y="101"/>
                  </a:cubicBezTo>
                  <a:cubicBezTo>
                    <a:pt x="168" y="101"/>
                    <a:pt x="169" y="101"/>
                    <a:pt x="170" y="100"/>
                  </a:cubicBezTo>
                  <a:cubicBezTo>
                    <a:pt x="170" y="100"/>
                    <a:pt x="170" y="100"/>
                    <a:pt x="170" y="100"/>
                  </a:cubicBezTo>
                  <a:moveTo>
                    <a:pt x="18" y="121"/>
                  </a:moveTo>
                  <a:cubicBezTo>
                    <a:pt x="16" y="120"/>
                    <a:pt x="14" y="119"/>
                    <a:pt x="12" y="118"/>
                  </a:cubicBezTo>
                  <a:cubicBezTo>
                    <a:pt x="18" y="117"/>
                    <a:pt x="23" y="115"/>
                    <a:pt x="29" y="113"/>
                  </a:cubicBezTo>
                  <a:cubicBezTo>
                    <a:pt x="37" y="111"/>
                    <a:pt x="44" y="109"/>
                    <a:pt x="52" y="107"/>
                  </a:cubicBezTo>
                  <a:cubicBezTo>
                    <a:pt x="67" y="104"/>
                    <a:pt x="81" y="102"/>
                    <a:pt x="96" y="99"/>
                  </a:cubicBezTo>
                  <a:cubicBezTo>
                    <a:pt x="85" y="102"/>
                    <a:pt x="74" y="106"/>
                    <a:pt x="62" y="109"/>
                  </a:cubicBezTo>
                  <a:cubicBezTo>
                    <a:pt x="55" y="111"/>
                    <a:pt x="48" y="112"/>
                    <a:pt x="41" y="115"/>
                  </a:cubicBezTo>
                  <a:cubicBezTo>
                    <a:pt x="34" y="117"/>
                    <a:pt x="26" y="117"/>
                    <a:pt x="20" y="120"/>
                  </a:cubicBezTo>
                  <a:cubicBezTo>
                    <a:pt x="19" y="121"/>
                    <a:pt x="19" y="121"/>
                    <a:pt x="18" y="121"/>
                  </a:cubicBezTo>
                  <a:moveTo>
                    <a:pt x="174" y="97"/>
                  </a:moveTo>
                  <a:cubicBezTo>
                    <a:pt x="174" y="97"/>
                    <a:pt x="175" y="96"/>
                    <a:pt x="175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75" y="97"/>
                    <a:pt x="174" y="98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1" y="99"/>
                    <a:pt x="169" y="100"/>
                    <a:pt x="167" y="101"/>
                  </a:cubicBezTo>
                  <a:cubicBezTo>
                    <a:pt x="166" y="101"/>
                    <a:pt x="165" y="101"/>
                    <a:pt x="164" y="101"/>
                  </a:cubicBezTo>
                  <a:cubicBezTo>
                    <a:pt x="148" y="105"/>
                    <a:pt x="132" y="107"/>
                    <a:pt x="117" y="111"/>
                  </a:cubicBezTo>
                  <a:cubicBezTo>
                    <a:pt x="101" y="115"/>
                    <a:pt x="86" y="120"/>
                    <a:pt x="71" y="124"/>
                  </a:cubicBezTo>
                  <a:cubicBezTo>
                    <a:pt x="66" y="126"/>
                    <a:pt x="61" y="127"/>
                    <a:pt x="56" y="128"/>
                  </a:cubicBezTo>
                  <a:cubicBezTo>
                    <a:pt x="71" y="123"/>
                    <a:pt x="86" y="119"/>
                    <a:pt x="101" y="114"/>
                  </a:cubicBezTo>
                  <a:cubicBezTo>
                    <a:pt x="116" y="110"/>
                    <a:pt x="132" y="107"/>
                    <a:pt x="147" y="103"/>
                  </a:cubicBezTo>
                  <a:cubicBezTo>
                    <a:pt x="156" y="101"/>
                    <a:pt x="164" y="99"/>
                    <a:pt x="173" y="97"/>
                  </a:cubicBezTo>
                  <a:cubicBezTo>
                    <a:pt x="173" y="97"/>
                    <a:pt x="174" y="97"/>
                    <a:pt x="174" y="97"/>
                  </a:cubicBezTo>
                  <a:moveTo>
                    <a:pt x="111" y="106"/>
                  </a:moveTo>
                  <a:cubicBezTo>
                    <a:pt x="122" y="103"/>
                    <a:pt x="133" y="100"/>
                    <a:pt x="144" y="98"/>
                  </a:cubicBezTo>
                  <a:cubicBezTo>
                    <a:pt x="149" y="97"/>
                    <a:pt x="153" y="97"/>
                    <a:pt x="158" y="95"/>
                  </a:cubicBezTo>
                  <a:cubicBezTo>
                    <a:pt x="155" y="96"/>
                    <a:pt x="151" y="97"/>
                    <a:pt x="148" y="98"/>
                  </a:cubicBezTo>
                  <a:cubicBezTo>
                    <a:pt x="135" y="101"/>
                    <a:pt x="123" y="103"/>
                    <a:pt x="111" y="106"/>
                  </a:cubicBezTo>
                  <a:moveTo>
                    <a:pt x="36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127"/>
                    <a:pt x="38" y="127"/>
                    <a:pt x="38" y="127"/>
                  </a:cubicBezTo>
                  <a:cubicBezTo>
                    <a:pt x="42" y="126"/>
                    <a:pt x="45" y="125"/>
                    <a:pt x="49" y="123"/>
                  </a:cubicBezTo>
                  <a:cubicBezTo>
                    <a:pt x="57" y="121"/>
                    <a:pt x="65" y="119"/>
                    <a:pt x="73" y="117"/>
                  </a:cubicBezTo>
                  <a:cubicBezTo>
                    <a:pt x="89" y="113"/>
                    <a:pt x="104" y="108"/>
                    <a:pt x="119" y="105"/>
                  </a:cubicBezTo>
                  <a:cubicBezTo>
                    <a:pt x="135" y="102"/>
                    <a:pt x="151" y="99"/>
                    <a:pt x="166" y="94"/>
                  </a:cubicBezTo>
                  <a:cubicBezTo>
                    <a:pt x="170" y="93"/>
                    <a:pt x="173" y="91"/>
                    <a:pt x="177" y="90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9" y="89"/>
                    <a:pt x="181" y="89"/>
                    <a:pt x="183" y="88"/>
                  </a:cubicBezTo>
                  <a:cubicBezTo>
                    <a:pt x="181" y="90"/>
                    <a:pt x="179" y="93"/>
                    <a:pt x="177" y="95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61" y="99"/>
                    <a:pt x="146" y="102"/>
                    <a:pt x="130" y="105"/>
                  </a:cubicBezTo>
                  <a:cubicBezTo>
                    <a:pt x="114" y="108"/>
                    <a:pt x="99" y="112"/>
                    <a:pt x="84" y="116"/>
                  </a:cubicBezTo>
                  <a:cubicBezTo>
                    <a:pt x="69" y="120"/>
                    <a:pt x="54" y="125"/>
                    <a:pt x="38" y="127"/>
                  </a:cubicBezTo>
                  <a:cubicBezTo>
                    <a:pt x="38" y="127"/>
                    <a:pt x="37" y="128"/>
                    <a:pt x="36" y="128"/>
                  </a:cubicBezTo>
                  <a:moveTo>
                    <a:pt x="27" y="125"/>
                  </a:moveTo>
                  <a:cubicBezTo>
                    <a:pt x="26" y="125"/>
                    <a:pt x="27" y="125"/>
                    <a:pt x="28" y="124"/>
                  </a:cubicBezTo>
                  <a:cubicBezTo>
                    <a:pt x="31" y="123"/>
                    <a:pt x="33" y="122"/>
                    <a:pt x="35" y="122"/>
                  </a:cubicBezTo>
                  <a:cubicBezTo>
                    <a:pt x="46" y="119"/>
                    <a:pt x="56" y="116"/>
                    <a:pt x="67" y="113"/>
                  </a:cubicBezTo>
                  <a:cubicBezTo>
                    <a:pt x="88" y="108"/>
                    <a:pt x="109" y="103"/>
                    <a:pt x="129" y="98"/>
                  </a:cubicBezTo>
                  <a:cubicBezTo>
                    <a:pt x="140" y="95"/>
                    <a:pt x="151" y="93"/>
                    <a:pt x="162" y="90"/>
                  </a:cubicBezTo>
                  <a:cubicBezTo>
                    <a:pt x="172" y="87"/>
                    <a:pt x="181" y="83"/>
                    <a:pt x="190" y="80"/>
                  </a:cubicBezTo>
                  <a:cubicBezTo>
                    <a:pt x="188" y="82"/>
                    <a:pt x="186" y="85"/>
                    <a:pt x="184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7"/>
                    <a:pt x="180" y="88"/>
                    <a:pt x="179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0" y="91"/>
                    <a:pt x="162" y="94"/>
                    <a:pt x="154" y="96"/>
                  </a:cubicBezTo>
                  <a:cubicBezTo>
                    <a:pt x="139" y="99"/>
                    <a:pt x="123" y="102"/>
                    <a:pt x="107" y="106"/>
                  </a:cubicBezTo>
                  <a:cubicBezTo>
                    <a:pt x="97" y="109"/>
                    <a:pt x="88" y="111"/>
                    <a:pt x="78" y="114"/>
                  </a:cubicBezTo>
                  <a:cubicBezTo>
                    <a:pt x="67" y="117"/>
                    <a:pt x="57" y="119"/>
                    <a:pt x="47" y="121"/>
                  </a:cubicBezTo>
                  <a:cubicBezTo>
                    <a:pt x="42" y="122"/>
                    <a:pt x="37" y="123"/>
                    <a:pt x="32" y="124"/>
                  </a:cubicBezTo>
                  <a:cubicBezTo>
                    <a:pt x="31" y="124"/>
                    <a:pt x="27" y="125"/>
                    <a:pt x="27" y="125"/>
                  </a:cubicBezTo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moveTo>
                    <a:pt x="25" y="125"/>
                  </a:moveTo>
                  <a:cubicBezTo>
                    <a:pt x="23" y="124"/>
                    <a:pt x="21" y="122"/>
                    <a:pt x="19" y="121"/>
                  </a:cubicBezTo>
                  <a:cubicBezTo>
                    <a:pt x="26" y="118"/>
                    <a:pt x="34" y="117"/>
                    <a:pt x="41" y="115"/>
                  </a:cubicBezTo>
                  <a:cubicBezTo>
                    <a:pt x="49" y="113"/>
                    <a:pt x="57" y="111"/>
                    <a:pt x="64" y="109"/>
                  </a:cubicBezTo>
                  <a:cubicBezTo>
                    <a:pt x="80" y="105"/>
                    <a:pt x="94" y="100"/>
                    <a:pt x="110" y="96"/>
                  </a:cubicBezTo>
                  <a:cubicBezTo>
                    <a:pt x="113" y="96"/>
                    <a:pt x="116" y="95"/>
                    <a:pt x="120" y="94"/>
                  </a:cubicBezTo>
                  <a:cubicBezTo>
                    <a:pt x="131" y="91"/>
                    <a:pt x="141" y="89"/>
                    <a:pt x="152" y="86"/>
                  </a:cubicBezTo>
                  <a:cubicBezTo>
                    <a:pt x="153" y="86"/>
                    <a:pt x="154" y="85"/>
                    <a:pt x="155" y="85"/>
                  </a:cubicBezTo>
                  <a:cubicBezTo>
                    <a:pt x="163" y="83"/>
                    <a:pt x="170" y="81"/>
                    <a:pt x="178" y="79"/>
                  </a:cubicBezTo>
                  <a:cubicBezTo>
                    <a:pt x="183" y="78"/>
                    <a:pt x="190" y="77"/>
                    <a:pt x="195" y="74"/>
                  </a:cubicBezTo>
                  <a:cubicBezTo>
                    <a:pt x="194" y="76"/>
                    <a:pt x="193" y="77"/>
                    <a:pt x="192" y="78"/>
                  </a:cubicBezTo>
                  <a:cubicBezTo>
                    <a:pt x="185" y="80"/>
                    <a:pt x="179" y="82"/>
                    <a:pt x="172" y="84"/>
                  </a:cubicBezTo>
                  <a:cubicBezTo>
                    <a:pt x="165" y="86"/>
                    <a:pt x="158" y="88"/>
                    <a:pt x="151" y="89"/>
                  </a:cubicBezTo>
                  <a:cubicBezTo>
                    <a:pt x="144" y="91"/>
                    <a:pt x="138" y="94"/>
                    <a:pt x="131" y="95"/>
                  </a:cubicBezTo>
                  <a:cubicBezTo>
                    <a:pt x="123" y="97"/>
                    <a:pt x="115" y="99"/>
                    <a:pt x="108" y="101"/>
                  </a:cubicBezTo>
                  <a:cubicBezTo>
                    <a:pt x="93" y="104"/>
                    <a:pt x="79" y="108"/>
                    <a:pt x="65" y="112"/>
                  </a:cubicBezTo>
                  <a:cubicBezTo>
                    <a:pt x="58" y="114"/>
                    <a:pt x="51" y="116"/>
                    <a:pt x="44" y="117"/>
                  </a:cubicBezTo>
                  <a:cubicBezTo>
                    <a:pt x="37" y="118"/>
                    <a:pt x="29" y="119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36" y="118"/>
                    <a:pt x="49" y="117"/>
                    <a:pt x="62" y="113"/>
                  </a:cubicBezTo>
                  <a:cubicBezTo>
                    <a:pt x="76" y="109"/>
                    <a:pt x="90" y="106"/>
                    <a:pt x="104" y="102"/>
                  </a:cubicBezTo>
                  <a:cubicBezTo>
                    <a:pt x="118" y="99"/>
                    <a:pt x="132" y="96"/>
                    <a:pt x="146" y="91"/>
                  </a:cubicBezTo>
                  <a:cubicBezTo>
                    <a:pt x="153" y="90"/>
                    <a:pt x="159" y="88"/>
                    <a:pt x="166" y="87"/>
                  </a:cubicBezTo>
                  <a:cubicBezTo>
                    <a:pt x="171" y="85"/>
                    <a:pt x="177" y="84"/>
                    <a:pt x="183" y="82"/>
                  </a:cubicBezTo>
                  <a:cubicBezTo>
                    <a:pt x="180" y="83"/>
                    <a:pt x="178" y="83"/>
                    <a:pt x="176" y="84"/>
                  </a:cubicBezTo>
                  <a:cubicBezTo>
                    <a:pt x="169" y="87"/>
                    <a:pt x="162" y="89"/>
                    <a:pt x="154" y="91"/>
                  </a:cubicBezTo>
                  <a:cubicBezTo>
                    <a:pt x="140" y="95"/>
                    <a:pt x="125" y="98"/>
                    <a:pt x="110" y="102"/>
                  </a:cubicBezTo>
                  <a:cubicBezTo>
                    <a:pt x="96" y="105"/>
                    <a:pt x="81" y="108"/>
                    <a:pt x="67" y="112"/>
                  </a:cubicBezTo>
                  <a:cubicBezTo>
                    <a:pt x="53" y="116"/>
                    <a:pt x="38" y="119"/>
                    <a:pt x="25" y="125"/>
                  </a:cubicBezTo>
                  <a:moveTo>
                    <a:pt x="12" y="117"/>
                  </a:moveTo>
                  <a:cubicBezTo>
                    <a:pt x="19" y="114"/>
                    <a:pt x="25" y="111"/>
                    <a:pt x="32" y="109"/>
                  </a:cubicBezTo>
                  <a:cubicBezTo>
                    <a:pt x="41" y="107"/>
                    <a:pt x="49" y="104"/>
                    <a:pt x="57" y="102"/>
                  </a:cubicBezTo>
                  <a:cubicBezTo>
                    <a:pt x="73" y="98"/>
                    <a:pt x="88" y="94"/>
                    <a:pt x="104" y="90"/>
                  </a:cubicBezTo>
                  <a:cubicBezTo>
                    <a:pt x="135" y="82"/>
                    <a:pt x="166" y="77"/>
                    <a:pt x="196" y="68"/>
                  </a:cubicBezTo>
                  <a:cubicBezTo>
                    <a:pt x="199" y="67"/>
                    <a:pt x="201" y="66"/>
                    <a:pt x="203" y="65"/>
                  </a:cubicBezTo>
                  <a:cubicBezTo>
                    <a:pt x="201" y="68"/>
                    <a:pt x="199" y="70"/>
                    <a:pt x="197" y="72"/>
                  </a:cubicBezTo>
                  <a:cubicBezTo>
                    <a:pt x="184" y="76"/>
                    <a:pt x="172" y="80"/>
                    <a:pt x="159" y="83"/>
                  </a:cubicBezTo>
                  <a:cubicBezTo>
                    <a:pt x="157" y="84"/>
                    <a:pt x="155" y="84"/>
                    <a:pt x="153" y="85"/>
                  </a:cubicBezTo>
                  <a:cubicBezTo>
                    <a:pt x="141" y="87"/>
                    <a:pt x="128" y="91"/>
                    <a:pt x="116" y="94"/>
                  </a:cubicBezTo>
                  <a:cubicBezTo>
                    <a:pt x="112" y="95"/>
                    <a:pt x="108" y="96"/>
                    <a:pt x="104" y="97"/>
                  </a:cubicBezTo>
                  <a:cubicBezTo>
                    <a:pt x="88" y="100"/>
                    <a:pt x="72" y="102"/>
                    <a:pt x="56" y="106"/>
                  </a:cubicBezTo>
                  <a:cubicBezTo>
                    <a:pt x="49" y="107"/>
                    <a:pt x="41" y="108"/>
                    <a:pt x="34" y="111"/>
                  </a:cubicBezTo>
                  <a:cubicBezTo>
                    <a:pt x="30" y="112"/>
                    <a:pt x="27" y="113"/>
                    <a:pt x="24" y="114"/>
                  </a:cubicBezTo>
                  <a:cubicBezTo>
                    <a:pt x="22" y="115"/>
                    <a:pt x="20" y="115"/>
                    <a:pt x="18" y="116"/>
                  </a:cubicBezTo>
                  <a:cubicBezTo>
                    <a:pt x="16" y="117"/>
                    <a:pt x="13" y="116"/>
                    <a:pt x="12" y="117"/>
                  </a:cubicBezTo>
                  <a:moveTo>
                    <a:pt x="13" y="116"/>
                  </a:moveTo>
                  <a:cubicBezTo>
                    <a:pt x="15" y="114"/>
                    <a:pt x="16" y="111"/>
                    <a:pt x="18" y="109"/>
                  </a:cubicBezTo>
                  <a:cubicBezTo>
                    <a:pt x="49" y="100"/>
                    <a:pt x="80" y="91"/>
                    <a:pt x="111" y="84"/>
                  </a:cubicBezTo>
                  <a:cubicBezTo>
                    <a:pt x="127" y="80"/>
                    <a:pt x="143" y="77"/>
                    <a:pt x="158" y="74"/>
                  </a:cubicBezTo>
                  <a:cubicBezTo>
                    <a:pt x="166" y="72"/>
                    <a:pt x="174" y="71"/>
                    <a:pt x="181" y="69"/>
                  </a:cubicBezTo>
                  <a:cubicBezTo>
                    <a:pt x="189" y="68"/>
                    <a:pt x="197" y="67"/>
                    <a:pt x="203" y="65"/>
                  </a:cubicBezTo>
                  <a:cubicBezTo>
                    <a:pt x="174" y="75"/>
                    <a:pt x="142" y="80"/>
                    <a:pt x="112" y="87"/>
                  </a:cubicBezTo>
                  <a:cubicBezTo>
                    <a:pt x="96" y="91"/>
                    <a:pt x="80" y="95"/>
                    <a:pt x="64" y="99"/>
                  </a:cubicBezTo>
                  <a:cubicBezTo>
                    <a:pt x="50" y="103"/>
                    <a:pt x="34" y="107"/>
                    <a:pt x="20" y="113"/>
                  </a:cubicBezTo>
                  <a:cubicBezTo>
                    <a:pt x="17" y="114"/>
                    <a:pt x="15" y="115"/>
                    <a:pt x="13" y="116"/>
                  </a:cubicBezTo>
                  <a:moveTo>
                    <a:pt x="110" y="190"/>
                  </a:moveTo>
                  <a:cubicBezTo>
                    <a:pt x="109" y="189"/>
                    <a:pt x="108" y="187"/>
                    <a:pt x="108" y="186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16" y="177"/>
                    <a:pt x="124" y="169"/>
                    <a:pt x="132" y="161"/>
                  </a:cubicBezTo>
                  <a:cubicBezTo>
                    <a:pt x="143" y="149"/>
                    <a:pt x="155" y="136"/>
                    <a:pt x="167" y="124"/>
                  </a:cubicBezTo>
                  <a:cubicBezTo>
                    <a:pt x="186" y="105"/>
                    <a:pt x="203" y="83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4" y="65"/>
                    <a:pt x="225" y="66"/>
                    <a:pt x="226" y="66"/>
                  </a:cubicBezTo>
                  <a:cubicBezTo>
                    <a:pt x="225" y="68"/>
                    <a:pt x="223" y="69"/>
                    <a:pt x="222" y="70"/>
                  </a:cubicBezTo>
                  <a:cubicBezTo>
                    <a:pt x="219" y="74"/>
                    <a:pt x="216" y="78"/>
                    <a:pt x="212" y="81"/>
                  </a:cubicBezTo>
                  <a:cubicBezTo>
                    <a:pt x="202" y="92"/>
                    <a:pt x="192" y="103"/>
                    <a:pt x="181" y="114"/>
                  </a:cubicBezTo>
                  <a:cubicBezTo>
                    <a:pt x="160" y="137"/>
                    <a:pt x="139" y="159"/>
                    <a:pt x="118" y="181"/>
                  </a:cubicBezTo>
                  <a:cubicBezTo>
                    <a:pt x="115" y="184"/>
                    <a:pt x="112" y="187"/>
                    <a:pt x="110" y="190"/>
                  </a:cubicBezTo>
                  <a:moveTo>
                    <a:pt x="107" y="183"/>
                  </a:moveTo>
                  <a:cubicBezTo>
                    <a:pt x="107" y="183"/>
                    <a:pt x="107" y="182"/>
                    <a:pt x="107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42" y="144"/>
                    <a:pt x="177" y="108"/>
                    <a:pt x="212" y="71"/>
                  </a:cubicBezTo>
                  <a:cubicBezTo>
                    <a:pt x="215" y="68"/>
                    <a:pt x="218" y="64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8" y="64"/>
                    <a:pt x="215" y="68"/>
                    <a:pt x="213" y="71"/>
                  </a:cubicBezTo>
                  <a:cubicBezTo>
                    <a:pt x="206" y="78"/>
                    <a:pt x="200" y="84"/>
                    <a:pt x="194" y="91"/>
                  </a:cubicBezTo>
                  <a:cubicBezTo>
                    <a:pt x="186" y="100"/>
                    <a:pt x="178" y="110"/>
                    <a:pt x="169" y="119"/>
                  </a:cubicBezTo>
                  <a:cubicBezTo>
                    <a:pt x="148" y="140"/>
                    <a:pt x="128" y="161"/>
                    <a:pt x="107" y="183"/>
                  </a:cubicBezTo>
                  <a:cubicBezTo>
                    <a:pt x="107" y="183"/>
                    <a:pt x="107" y="183"/>
                    <a:pt x="107" y="183"/>
                  </a:cubicBezTo>
                  <a:moveTo>
                    <a:pt x="20" y="108"/>
                  </a:moveTo>
                  <a:cubicBezTo>
                    <a:pt x="20" y="108"/>
                    <a:pt x="20" y="108"/>
                    <a:pt x="20" y="108"/>
                  </a:cubicBezTo>
                  <a:cubicBezTo>
                    <a:pt x="22" y="105"/>
                    <a:pt x="24" y="103"/>
                    <a:pt x="26" y="100"/>
                  </a:cubicBezTo>
                  <a:cubicBezTo>
                    <a:pt x="58" y="92"/>
                    <a:pt x="89" y="82"/>
                    <a:pt x="121" y="76"/>
                  </a:cubicBezTo>
                  <a:cubicBezTo>
                    <a:pt x="137" y="73"/>
                    <a:pt x="153" y="70"/>
                    <a:pt x="169" y="67"/>
                  </a:cubicBezTo>
                  <a:cubicBezTo>
                    <a:pt x="177" y="65"/>
                    <a:pt x="185" y="64"/>
                    <a:pt x="193" y="62"/>
                  </a:cubicBezTo>
                  <a:cubicBezTo>
                    <a:pt x="196" y="62"/>
                    <a:pt x="200" y="61"/>
                    <a:pt x="204" y="60"/>
                  </a:cubicBezTo>
                  <a:cubicBezTo>
                    <a:pt x="205" y="60"/>
                    <a:pt x="206" y="59"/>
                    <a:pt x="207" y="59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60"/>
                    <a:pt x="204" y="60"/>
                    <a:pt x="203" y="61"/>
                  </a:cubicBezTo>
                  <a:cubicBezTo>
                    <a:pt x="190" y="65"/>
                    <a:pt x="175" y="67"/>
                    <a:pt x="161" y="69"/>
                  </a:cubicBezTo>
                  <a:cubicBezTo>
                    <a:pt x="145" y="72"/>
                    <a:pt x="129" y="75"/>
                    <a:pt x="114" y="79"/>
                  </a:cubicBezTo>
                  <a:cubicBezTo>
                    <a:pt x="83" y="87"/>
                    <a:pt x="53" y="96"/>
                    <a:pt x="23" y="107"/>
                  </a:cubicBezTo>
                  <a:cubicBezTo>
                    <a:pt x="22" y="107"/>
                    <a:pt x="21" y="107"/>
                    <a:pt x="20" y="108"/>
                  </a:cubicBezTo>
                  <a:moveTo>
                    <a:pt x="33" y="104"/>
                  </a:moveTo>
                  <a:cubicBezTo>
                    <a:pt x="43" y="101"/>
                    <a:pt x="52" y="97"/>
                    <a:pt x="63" y="94"/>
                  </a:cubicBezTo>
                  <a:cubicBezTo>
                    <a:pt x="78" y="89"/>
                    <a:pt x="93" y="85"/>
                    <a:pt x="108" y="81"/>
                  </a:cubicBezTo>
                  <a:cubicBezTo>
                    <a:pt x="124" y="77"/>
                    <a:pt x="139" y="74"/>
                    <a:pt x="155" y="71"/>
                  </a:cubicBezTo>
                  <a:cubicBezTo>
                    <a:pt x="170" y="68"/>
                    <a:pt x="184" y="66"/>
                    <a:pt x="199" y="63"/>
                  </a:cubicBezTo>
                  <a:cubicBezTo>
                    <a:pt x="202" y="62"/>
                    <a:pt x="206" y="60"/>
                    <a:pt x="209" y="59"/>
                  </a:cubicBezTo>
                  <a:cubicBezTo>
                    <a:pt x="208" y="60"/>
                    <a:pt x="207" y="62"/>
                    <a:pt x="205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89" y="67"/>
                    <a:pt x="174" y="70"/>
                    <a:pt x="158" y="73"/>
                  </a:cubicBezTo>
                  <a:cubicBezTo>
                    <a:pt x="142" y="76"/>
                    <a:pt x="126" y="79"/>
                    <a:pt x="111" y="83"/>
                  </a:cubicBezTo>
                  <a:cubicBezTo>
                    <a:pt x="95" y="87"/>
                    <a:pt x="79" y="91"/>
                    <a:pt x="63" y="95"/>
                  </a:cubicBezTo>
                  <a:cubicBezTo>
                    <a:pt x="56" y="97"/>
                    <a:pt x="48" y="100"/>
                    <a:pt x="41" y="102"/>
                  </a:cubicBezTo>
                  <a:cubicBezTo>
                    <a:pt x="38" y="103"/>
                    <a:pt x="35" y="103"/>
                    <a:pt x="33" y="104"/>
                  </a:cubicBezTo>
                  <a:moveTo>
                    <a:pt x="108" y="177"/>
                  </a:moveTo>
                  <a:cubicBezTo>
                    <a:pt x="108" y="176"/>
                    <a:pt x="109" y="174"/>
                    <a:pt x="109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5" y="168"/>
                    <a:pt x="119" y="163"/>
                    <a:pt x="124" y="158"/>
                  </a:cubicBezTo>
                  <a:cubicBezTo>
                    <a:pt x="134" y="147"/>
                    <a:pt x="145" y="136"/>
                    <a:pt x="155" y="125"/>
                  </a:cubicBezTo>
                  <a:cubicBezTo>
                    <a:pt x="175" y="104"/>
                    <a:pt x="195" y="82"/>
                    <a:pt x="216" y="61"/>
                  </a:cubicBezTo>
                  <a:cubicBezTo>
                    <a:pt x="217" y="59"/>
                    <a:pt x="219" y="57"/>
                    <a:pt x="221" y="56"/>
                  </a:cubicBezTo>
                  <a:cubicBezTo>
                    <a:pt x="221" y="56"/>
                    <a:pt x="221" y="57"/>
                    <a:pt x="221" y="58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12" y="66"/>
                    <a:pt x="204" y="76"/>
                    <a:pt x="196" y="85"/>
                  </a:cubicBezTo>
                  <a:cubicBezTo>
                    <a:pt x="188" y="93"/>
                    <a:pt x="180" y="102"/>
                    <a:pt x="172" y="111"/>
                  </a:cubicBezTo>
                  <a:cubicBezTo>
                    <a:pt x="153" y="130"/>
                    <a:pt x="134" y="149"/>
                    <a:pt x="116" y="169"/>
                  </a:cubicBezTo>
                  <a:cubicBezTo>
                    <a:pt x="113" y="172"/>
                    <a:pt x="110" y="174"/>
                    <a:pt x="108" y="177"/>
                  </a:cubicBezTo>
                  <a:moveTo>
                    <a:pt x="30" y="96"/>
                  </a:moveTo>
                  <a:cubicBezTo>
                    <a:pt x="45" y="91"/>
                    <a:pt x="61" y="88"/>
                    <a:pt x="77" y="84"/>
                  </a:cubicBezTo>
                  <a:cubicBezTo>
                    <a:pt x="92" y="81"/>
                    <a:pt x="108" y="77"/>
                    <a:pt x="123" y="73"/>
                  </a:cubicBezTo>
                  <a:cubicBezTo>
                    <a:pt x="139" y="69"/>
                    <a:pt x="154" y="66"/>
                    <a:pt x="170" y="63"/>
                  </a:cubicBezTo>
                  <a:cubicBezTo>
                    <a:pt x="178" y="60"/>
                    <a:pt x="186" y="58"/>
                    <a:pt x="194" y="57"/>
                  </a:cubicBezTo>
                  <a:cubicBezTo>
                    <a:pt x="201" y="55"/>
                    <a:pt x="208" y="54"/>
                    <a:pt x="215" y="52"/>
                  </a:cubicBezTo>
                  <a:cubicBezTo>
                    <a:pt x="214" y="54"/>
                    <a:pt x="212" y="56"/>
                    <a:pt x="211" y="57"/>
                  </a:cubicBezTo>
                  <a:cubicBezTo>
                    <a:pt x="210" y="57"/>
                    <a:pt x="210" y="58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9" y="58"/>
                    <a:pt x="209" y="58"/>
                    <a:pt x="208" y="58"/>
                  </a:cubicBezTo>
                  <a:cubicBezTo>
                    <a:pt x="179" y="65"/>
                    <a:pt x="148" y="69"/>
                    <a:pt x="119" y="76"/>
                  </a:cubicBezTo>
                  <a:cubicBezTo>
                    <a:pt x="88" y="82"/>
                    <a:pt x="58" y="91"/>
                    <a:pt x="27" y="99"/>
                  </a:cubicBezTo>
                  <a:cubicBezTo>
                    <a:pt x="28" y="98"/>
                    <a:pt x="29" y="97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moveTo>
                    <a:pt x="173" y="103"/>
                  </a:moveTo>
                  <a:cubicBezTo>
                    <a:pt x="188" y="85"/>
                    <a:pt x="204" y="68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1"/>
                    <a:pt x="221" y="52"/>
                    <a:pt x="221" y="52"/>
                  </a:cubicBezTo>
                  <a:cubicBezTo>
                    <a:pt x="220" y="52"/>
                    <a:pt x="220" y="52"/>
                    <a:pt x="220" y="52"/>
                  </a:cubicBezTo>
                  <a:cubicBezTo>
                    <a:pt x="216" y="57"/>
                    <a:pt x="211" y="62"/>
                    <a:pt x="207" y="67"/>
                  </a:cubicBezTo>
                  <a:cubicBezTo>
                    <a:pt x="197" y="77"/>
                    <a:pt x="186" y="88"/>
                    <a:pt x="176" y="99"/>
                  </a:cubicBezTo>
                  <a:cubicBezTo>
                    <a:pt x="175" y="100"/>
                    <a:pt x="174" y="102"/>
                    <a:pt x="173" y="103"/>
                  </a:cubicBezTo>
                  <a:moveTo>
                    <a:pt x="31" y="95"/>
                  </a:moveTo>
                  <a:cubicBezTo>
                    <a:pt x="31" y="95"/>
                    <a:pt x="32" y="94"/>
                    <a:pt x="33" y="93"/>
                  </a:cubicBezTo>
                  <a:cubicBezTo>
                    <a:pt x="40" y="91"/>
                    <a:pt x="47" y="89"/>
                    <a:pt x="54" y="87"/>
                  </a:cubicBezTo>
                  <a:cubicBezTo>
                    <a:pt x="62" y="85"/>
                    <a:pt x="69" y="83"/>
                    <a:pt x="77" y="81"/>
                  </a:cubicBezTo>
                  <a:cubicBezTo>
                    <a:pt x="93" y="76"/>
                    <a:pt x="109" y="72"/>
                    <a:pt x="125" y="68"/>
                  </a:cubicBezTo>
                  <a:cubicBezTo>
                    <a:pt x="142" y="64"/>
                    <a:pt x="158" y="61"/>
                    <a:pt x="175" y="57"/>
                  </a:cubicBezTo>
                  <a:cubicBezTo>
                    <a:pt x="183" y="56"/>
                    <a:pt x="191" y="54"/>
                    <a:pt x="199" y="52"/>
                  </a:cubicBezTo>
                  <a:cubicBezTo>
                    <a:pt x="206" y="51"/>
                    <a:pt x="213" y="48"/>
                    <a:pt x="221" y="47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0" y="48"/>
                    <a:pt x="218" y="50"/>
                    <a:pt x="216" y="51"/>
                  </a:cubicBezTo>
                  <a:cubicBezTo>
                    <a:pt x="201" y="55"/>
                    <a:pt x="186" y="58"/>
                    <a:pt x="171" y="61"/>
                  </a:cubicBezTo>
                  <a:cubicBezTo>
                    <a:pt x="156" y="65"/>
                    <a:pt x="140" y="68"/>
                    <a:pt x="125" y="72"/>
                  </a:cubicBezTo>
                  <a:cubicBezTo>
                    <a:pt x="109" y="75"/>
                    <a:pt x="94" y="79"/>
                    <a:pt x="78" y="83"/>
                  </a:cubicBezTo>
                  <a:cubicBezTo>
                    <a:pt x="62" y="87"/>
                    <a:pt x="46" y="90"/>
                    <a:pt x="31" y="95"/>
                  </a:cubicBezTo>
                  <a:moveTo>
                    <a:pt x="34" y="92"/>
                  </a:moveTo>
                  <a:cubicBezTo>
                    <a:pt x="34" y="91"/>
                    <a:pt x="35" y="91"/>
                    <a:pt x="36" y="90"/>
                  </a:cubicBezTo>
                  <a:cubicBezTo>
                    <a:pt x="66" y="82"/>
                    <a:pt x="95" y="74"/>
                    <a:pt x="125" y="66"/>
                  </a:cubicBezTo>
                  <a:cubicBezTo>
                    <a:pt x="156" y="59"/>
                    <a:pt x="186" y="50"/>
                    <a:pt x="217" y="44"/>
                  </a:cubicBezTo>
                  <a:cubicBezTo>
                    <a:pt x="218" y="45"/>
                    <a:pt x="219" y="45"/>
                    <a:pt x="220" y="46"/>
                  </a:cubicBezTo>
                  <a:cubicBezTo>
                    <a:pt x="214" y="47"/>
                    <a:pt x="207" y="50"/>
                    <a:pt x="201" y="51"/>
                  </a:cubicBezTo>
                  <a:cubicBezTo>
                    <a:pt x="193" y="53"/>
                    <a:pt x="184" y="55"/>
                    <a:pt x="176" y="56"/>
                  </a:cubicBezTo>
                  <a:cubicBezTo>
                    <a:pt x="160" y="59"/>
                    <a:pt x="143" y="63"/>
                    <a:pt x="127" y="67"/>
                  </a:cubicBezTo>
                  <a:cubicBezTo>
                    <a:pt x="111" y="71"/>
                    <a:pt x="95" y="75"/>
                    <a:pt x="79" y="80"/>
                  </a:cubicBezTo>
                  <a:cubicBezTo>
                    <a:pt x="71" y="82"/>
                    <a:pt x="63" y="84"/>
                    <a:pt x="55" y="86"/>
                  </a:cubicBezTo>
                  <a:cubicBezTo>
                    <a:pt x="48" y="88"/>
                    <a:pt x="41" y="89"/>
                    <a:pt x="34" y="92"/>
                  </a:cubicBezTo>
                  <a:moveTo>
                    <a:pt x="37" y="88"/>
                  </a:moveTo>
                  <a:cubicBezTo>
                    <a:pt x="38" y="87"/>
                    <a:pt x="39" y="86"/>
                    <a:pt x="40" y="85"/>
                  </a:cubicBezTo>
                  <a:cubicBezTo>
                    <a:pt x="69" y="76"/>
                    <a:pt x="98" y="67"/>
                    <a:pt x="127" y="60"/>
                  </a:cubicBezTo>
                  <a:cubicBezTo>
                    <a:pt x="141" y="56"/>
                    <a:pt x="156" y="52"/>
                    <a:pt x="170" y="48"/>
                  </a:cubicBezTo>
                  <a:cubicBezTo>
                    <a:pt x="177" y="47"/>
                    <a:pt x="183" y="45"/>
                    <a:pt x="190" y="44"/>
                  </a:cubicBezTo>
                  <a:cubicBezTo>
                    <a:pt x="194" y="43"/>
                    <a:pt x="197" y="42"/>
                    <a:pt x="201" y="42"/>
                  </a:cubicBezTo>
                  <a:cubicBezTo>
                    <a:pt x="202" y="41"/>
                    <a:pt x="204" y="41"/>
                    <a:pt x="206" y="41"/>
                  </a:cubicBezTo>
                  <a:cubicBezTo>
                    <a:pt x="206" y="41"/>
                    <a:pt x="203" y="41"/>
                    <a:pt x="202" y="42"/>
                  </a:cubicBezTo>
                  <a:cubicBezTo>
                    <a:pt x="196" y="44"/>
                    <a:pt x="189" y="45"/>
                    <a:pt x="183" y="47"/>
                  </a:cubicBezTo>
                  <a:cubicBezTo>
                    <a:pt x="175" y="48"/>
                    <a:pt x="168" y="50"/>
                    <a:pt x="160" y="52"/>
                  </a:cubicBezTo>
                  <a:cubicBezTo>
                    <a:pt x="146" y="56"/>
                    <a:pt x="132" y="60"/>
                    <a:pt x="117" y="65"/>
                  </a:cubicBezTo>
                  <a:cubicBezTo>
                    <a:pt x="103" y="69"/>
                    <a:pt x="88" y="73"/>
                    <a:pt x="74" y="78"/>
                  </a:cubicBezTo>
                  <a:cubicBezTo>
                    <a:pt x="67" y="80"/>
                    <a:pt x="60" y="82"/>
                    <a:pt x="53" y="84"/>
                  </a:cubicBezTo>
                  <a:cubicBezTo>
                    <a:pt x="48" y="85"/>
                    <a:pt x="42" y="86"/>
                    <a:pt x="37" y="88"/>
                  </a:cubicBezTo>
                  <a:moveTo>
                    <a:pt x="206" y="41"/>
                  </a:moveTo>
                  <a:cubicBezTo>
                    <a:pt x="206" y="41"/>
                    <a:pt x="206" y="41"/>
                    <a:pt x="206" y="41"/>
                  </a:cubicBezTo>
                  <a:cubicBezTo>
                    <a:pt x="206" y="41"/>
                    <a:pt x="206" y="41"/>
                    <a:pt x="206" y="41"/>
                  </a:cubicBezTo>
                  <a:moveTo>
                    <a:pt x="46" y="86"/>
                  </a:moveTo>
                  <a:cubicBezTo>
                    <a:pt x="48" y="86"/>
                    <a:pt x="50" y="85"/>
                    <a:pt x="51" y="85"/>
                  </a:cubicBezTo>
                  <a:cubicBezTo>
                    <a:pt x="59" y="83"/>
                    <a:pt x="66" y="81"/>
                    <a:pt x="74" y="78"/>
                  </a:cubicBezTo>
                  <a:cubicBezTo>
                    <a:pt x="89" y="74"/>
                    <a:pt x="104" y="69"/>
                    <a:pt x="119" y="65"/>
                  </a:cubicBezTo>
                  <a:cubicBezTo>
                    <a:pt x="134" y="60"/>
                    <a:pt x="149" y="56"/>
                    <a:pt x="164" y="52"/>
                  </a:cubicBezTo>
                  <a:cubicBezTo>
                    <a:pt x="179" y="48"/>
                    <a:pt x="194" y="46"/>
                    <a:pt x="208" y="40"/>
                  </a:cubicBezTo>
                  <a:cubicBezTo>
                    <a:pt x="210" y="42"/>
                    <a:pt x="213" y="43"/>
                    <a:pt x="215" y="44"/>
                  </a:cubicBezTo>
                  <a:cubicBezTo>
                    <a:pt x="186" y="49"/>
                    <a:pt x="158" y="58"/>
                    <a:pt x="129" y="65"/>
                  </a:cubicBezTo>
                  <a:cubicBezTo>
                    <a:pt x="101" y="72"/>
                    <a:pt x="74" y="79"/>
                    <a:pt x="46" y="86"/>
                  </a:cubicBezTo>
                  <a:moveTo>
                    <a:pt x="41" y="84"/>
                  </a:moveTo>
                  <a:cubicBezTo>
                    <a:pt x="42" y="84"/>
                    <a:pt x="42" y="83"/>
                    <a:pt x="42" y="83"/>
                  </a:cubicBezTo>
                  <a:cubicBezTo>
                    <a:pt x="54" y="78"/>
                    <a:pt x="67" y="76"/>
                    <a:pt x="79" y="72"/>
                  </a:cubicBezTo>
                  <a:cubicBezTo>
                    <a:pt x="93" y="68"/>
                    <a:pt x="107" y="64"/>
                    <a:pt x="121" y="60"/>
                  </a:cubicBezTo>
                  <a:cubicBezTo>
                    <a:pt x="148" y="52"/>
                    <a:pt x="175" y="44"/>
                    <a:pt x="202" y="38"/>
                  </a:cubicBezTo>
                  <a:cubicBezTo>
                    <a:pt x="202" y="38"/>
                    <a:pt x="202" y="38"/>
                    <a:pt x="202" y="38"/>
                  </a:cubicBezTo>
                  <a:cubicBezTo>
                    <a:pt x="204" y="39"/>
                    <a:pt x="205" y="39"/>
                    <a:pt x="206" y="40"/>
                  </a:cubicBezTo>
                  <a:cubicBezTo>
                    <a:pt x="193" y="42"/>
                    <a:pt x="181" y="45"/>
                    <a:pt x="168" y="48"/>
                  </a:cubicBezTo>
                  <a:cubicBezTo>
                    <a:pt x="154" y="52"/>
                    <a:pt x="139" y="56"/>
                    <a:pt x="125" y="60"/>
                  </a:cubicBezTo>
                  <a:cubicBezTo>
                    <a:pt x="97" y="67"/>
                    <a:pt x="69" y="75"/>
                    <a:pt x="41" y="84"/>
                  </a:cubicBezTo>
                  <a:moveTo>
                    <a:pt x="82" y="40"/>
                  </a:moveTo>
                  <a:cubicBezTo>
                    <a:pt x="83" y="39"/>
                    <a:pt x="83" y="39"/>
                    <a:pt x="84" y="38"/>
                  </a:cubicBezTo>
                  <a:cubicBezTo>
                    <a:pt x="86" y="38"/>
                    <a:pt x="88" y="37"/>
                    <a:pt x="91" y="36"/>
                  </a:cubicBezTo>
                  <a:cubicBezTo>
                    <a:pt x="88" y="37"/>
                    <a:pt x="85" y="39"/>
                    <a:pt x="82" y="40"/>
                  </a:cubicBezTo>
                  <a:moveTo>
                    <a:pt x="44" y="82"/>
                  </a:moveTo>
                  <a:cubicBezTo>
                    <a:pt x="44" y="81"/>
                    <a:pt x="45" y="80"/>
                    <a:pt x="46" y="79"/>
                  </a:cubicBezTo>
                  <a:cubicBezTo>
                    <a:pt x="58" y="75"/>
                    <a:pt x="69" y="73"/>
                    <a:pt x="81" y="69"/>
                  </a:cubicBezTo>
                  <a:cubicBezTo>
                    <a:pt x="94" y="65"/>
                    <a:pt x="106" y="61"/>
                    <a:pt x="119" y="57"/>
                  </a:cubicBezTo>
                  <a:cubicBezTo>
                    <a:pt x="145" y="50"/>
                    <a:pt x="171" y="42"/>
                    <a:pt x="196" y="35"/>
                  </a:cubicBezTo>
                  <a:cubicBezTo>
                    <a:pt x="198" y="36"/>
                    <a:pt x="200" y="37"/>
                    <a:pt x="202" y="38"/>
                  </a:cubicBezTo>
                  <a:cubicBezTo>
                    <a:pt x="174" y="44"/>
                    <a:pt x="147" y="51"/>
                    <a:pt x="120" y="59"/>
                  </a:cubicBezTo>
                  <a:cubicBezTo>
                    <a:pt x="107" y="63"/>
                    <a:pt x="94" y="67"/>
                    <a:pt x="80" y="71"/>
                  </a:cubicBezTo>
                  <a:cubicBezTo>
                    <a:pt x="68" y="75"/>
                    <a:pt x="55" y="77"/>
                    <a:pt x="44" y="82"/>
                  </a:cubicBezTo>
                  <a:moveTo>
                    <a:pt x="48" y="77"/>
                  </a:moveTo>
                  <a:cubicBezTo>
                    <a:pt x="50" y="75"/>
                    <a:pt x="52" y="73"/>
                    <a:pt x="54" y="71"/>
                  </a:cubicBezTo>
                  <a:cubicBezTo>
                    <a:pt x="65" y="69"/>
                    <a:pt x="76" y="64"/>
                    <a:pt x="87" y="61"/>
                  </a:cubicBezTo>
                  <a:cubicBezTo>
                    <a:pt x="100" y="58"/>
                    <a:pt x="112" y="54"/>
                    <a:pt x="125" y="51"/>
                  </a:cubicBezTo>
                  <a:cubicBezTo>
                    <a:pt x="137" y="47"/>
                    <a:pt x="150" y="44"/>
                    <a:pt x="162" y="41"/>
                  </a:cubicBezTo>
                  <a:cubicBezTo>
                    <a:pt x="168" y="39"/>
                    <a:pt x="175" y="38"/>
                    <a:pt x="181" y="37"/>
                  </a:cubicBezTo>
                  <a:cubicBezTo>
                    <a:pt x="183" y="36"/>
                    <a:pt x="185" y="36"/>
                    <a:pt x="188" y="35"/>
                  </a:cubicBezTo>
                  <a:cubicBezTo>
                    <a:pt x="187" y="35"/>
                    <a:pt x="186" y="36"/>
                    <a:pt x="185" y="36"/>
                  </a:cubicBezTo>
                  <a:cubicBezTo>
                    <a:pt x="173" y="39"/>
                    <a:pt x="162" y="41"/>
                    <a:pt x="150" y="44"/>
                  </a:cubicBezTo>
                  <a:cubicBezTo>
                    <a:pt x="138" y="48"/>
                    <a:pt x="126" y="51"/>
                    <a:pt x="113" y="55"/>
                  </a:cubicBezTo>
                  <a:cubicBezTo>
                    <a:pt x="101" y="58"/>
                    <a:pt x="89" y="62"/>
                    <a:pt x="77" y="66"/>
                  </a:cubicBezTo>
                  <a:cubicBezTo>
                    <a:pt x="71" y="68"/>
                    <a:pt x="65" y="71"/>
                    <a:pt x="59" y="73"/>
                  </a:cubicBezTo>
                  <a:cubicBezTo>
                    <a:pt x="55" y="75"/>
                    <a:pt x="51" y="76"/>
                    <a:pt x="48" y="77"/>
                  </a:cubicBezTo>
                  <a:moveTo>
                    <a:pt x="53" y="76"/>
                  </a:moveTo>
                  <a:cubicBezTo>
                    <a:pt x="56" y="75"/>
                    <a:pt x="58" y="74"/>
                    <a:pt x="61" y="73"/>
                  </a:cubicBezTo>
                  <a:cubicBezTo>
                    <a:pt x="68" y="71"/>
                    <a:pt x="74" y="68"/>
                    <a:pt x="81" y="66"/>
                  </a:cubicBezTo>
                  <a:cubicBezTo>
                    <a:pt x="93" y="61"/>
                    <a:pt x="106" y="58"/>
                    <a:pt x="119" y="54"/>
                  </a:cubicBezTo>
                  <a:cubicBezTo>
                    <a:pt x="132" y="50"/>
                    <a:pt x="145" y="46"/>
                    <a:pt x="158" y="43"/>
                  </a:cubicBezTo>
                  <a:cubicBezTo>
                    <a:pt x="169" y="40"/>
                    <a:pt x="182" y="39"/>
                    <a:pt x="193" y="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4"/>
                    <a:pt x="195" y="34"/>
                    <a:pt x="195" y="35"/>
                  </a:cubicBezTo>
                  <a:cubicBezTo>
                    <a:pt x="170" y="42"/>
                    <a:pt x="146" y="48"/>
                    <a:pt x="121" y="56"/>
                  </a:cubicBezTo>
                  <a:cubicBezTo>
                    <a:pt x="108" y="60"/>
                    <a:pt x="95" y="64"/>
                    <a:pt x="82" y="68"/>
                  </a:cubicBezTo>
                  <a:cubicBezTo>
                    <a:pt x="73" y="71"/>
                    <a:pt x="63" y="73"/>
                    <a:pt x="53" y="76"/>
                  </a:cubicBezTo>
                  <a:moveTo>
                    <a:pt x="56" y="68"/>
                  </a:moveTo>
                  <a:cubicBezTo>
                    <a:pt x="57" y="67"/>
                    <a:pt x="59" y="65"/>
                    <a:pt x="60" y="64"/>
                  </a:cubicBezTo>
                  <a:cubicBezTo>
                    <a:pt x="70" y="61"/>
                    <a:pt x="80" y="58"/>
                    <a:pt x="90" y="55"/>
                  </a:cubicBezTo>
                  <a:cubicBezTo>
                    <a:pt x="101" y="52"/>
                    <a:pt x="112" y="49"/>
                    <a:pt x="123" y="47"/>
                  </a:cubicBezTo>
                  <a:cubicBezTo>
                    <a:pt x="134" y="44"/>
                    <a:pt x="145" y="41"/>
                    <a:pt x="156" y="39"/>
                  </a:cubicBezTo>
                  <a:cubicBezTo>
                    <a:pt x="162" y="37"/>
                    <a:pt x="167" y="36"/>
                    <a:pt x="173" y="35"/>
                  </a:cubicBezTo>
                  <a:cubicBezTo>
                    <a:pt x="174" y="34"/>
                    <a:pt x="176" y="34"/>
                    <a:pt x="177" y="34"/>
                  </a:cubicBezTo>
                  <a:cubicBezTo>
                    <a:pt x="156" y="40"/>
                    <a:pt x="134" y="44"/>
                    <a:pt x="113" y="50"/>
                  </a:cubicBezTo>
                  <a:cubicBezTo>
                    <a:pt x="102" y="54"/>
                    <a:pt x="91" y="58"/>
                    <a:pt x="80" y="61"/>
                  </a:cubicBezTo>
                  <a:cubicBezTo>
                    <a:pt x="75" y="63"/>
                    <a:pt x="70" y="64"/>
                    <a:pt x="64" y="66"/>
                  </a:cubicBezTo>
                  <a:cubicBezTo>
                    <a:pt x="61" y="66"/>
                    <a:pt x="59" y="67"/>
                    <a:pt x="56" y="68"/>
                  </a:cubicBezTo>
                  <a:moveTo>
                    <a:pt x="55" y="70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7" y="69"/>
                    <a:pt x="57" y="69"/>
                  </a:cubicBezTo>
                  <a:cubicBezTo>
                    <a:pt x="59" y="68"/>
                    <a:pt x="62" y="67"/>
                    <a:pt x="64" y="66"/>
                  </a:cubicBezTo>
                  <a:cubicBezTo>
                    <a:pt x="70" y="65"/>
                    <a:pt x="76" y="63"/>
                    <a:pt x="82" y="61"/>
                  </a:cubicBezTo>
                  <a:cubicBezTo>
                    <a:pt x="94" y="58"/>
                    <a:pt x="105" y="53"/>
                    <a:pt x="117" y="50"/>
                  </a:cubicBezTo>
                  <a:cubicBezTo>
                    <a:pt x="129" y="46"/>
                    <a:pt x="141" y="44"/>
                    <a:pt x="152" y="41"/>
                  </a:cubicBezTo>
                  <a:cubicBezTo>
                    <a:pt x="164" y="38"/>
                    <a:pt x="175" y="36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2"/>
                    <a:pt x="190" y="33"/>
                    <a:pt x="192" y="33"/>
                  </a:cubicBezTo>
                  <a:cubicBezTo>
                    <a:pt x="169" y="38"/>
                    <a:pt x="147" y="43"/>
                    <a:pt x="124" y="50"/>
                  </a:cubicBezTo>
                  <a:cubicBezTo>
                    <a:pt x="113" y="53"/>
                    <a:pt x="101" y="57"/>
                    <a:pt x="89" y="60"/>
                  </a:cubicBezTo>
                  <a:cubicBezTo>
                    <a:pt x="77" y="63"/>
                    <a:pt x="66" y="67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moveTo>
                    <a:pt x="68" y="56"/>
                  </a:moveTo>
                  <a:cubicBezTo>
                    <a:pt x="75" y="56"/>
                    <a:pt x="81" y="54"/>
                    <a:pt x="87" y="52"/>
                  </a:cubicBezTo>
                  <a:cubicBezTo>
                    <a:pt x="97" y="49"/>
                    <a:pt x="108" y="46"/>
                    <a:pt x="118" y="42"/>
                  </a:cubicBezTo>
                  <a:cubicBezTo>
                    <a:pt x="128" y="40"/>
                    <a:pt x="138" y="37"/>
                    <a:pt x="148" y="35"/>
                  </a:cubicBezTo>
                  <a:cubicBezTo>
                    <a:pt x="153" y="33"/>
                    <a:pt x="158" y="32"/>
                    <a:pt x="163" y="31"/>
                  </a:cubicBezTo>
                  <a:cubicBezTo>
                    <a:pt x="165" y="30"/>
                    <a:pt x="168" y="29"/>
                    <a:pt x="170" y="29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3" y="32"/>
                    <a:pt x="154" y="34"/>
                    <a:pt x="145" y="36"/>
                  </a:cubicBezTo>
                  <a:cubicBezTo>
                    <a:pt x="134" y="38"/>
                    <a:pt x="124" y="42"/>
                    <a:pt x="113" y="45"/>
                  </a:cubicBezTo>
                  <a:cubicBezTo>
                    <a:pt x="103" y="48"/>
                    <a:pt x="93" y="51"/>
                    <a:pt x="83" y="54"/>
                  </a:cubicBezTo>
                  <a:cubicBezTo>
                    <a:pt x="76" y="56"/>
                    <a:pt x="69" y="58"/>
                    <a:pt x="62" y="61"/>
                  </a:cubicBezTo>
                  <a:cubicBezTo>
                    <a:pt x="64" y="60"/>
                    <a:pt x="66" y="58"/>
                    <a:pt x="67" y="56"/>
                  </a:cubicBezTo>
                  <a:cubicBezTo>
                    <a:pt x="67" y="56"/>
                    <a:pt x="68" y="56"/>
                    <a:pt x="68" y="56"/>
                  </a:cubicBezTo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3" y="61"/>
                    <a:pt x="66" y="60"/>
                    <a:pt x="68" y="59"/>
                  </a:cubicBezTo>
                  <a:cubicBezTo>
                    <a:pt x="73" y="57"/>
                    <a:pt x="78" y="56"/>
                    <a:pt x="83" y="54"/>
                  </a:cubicBezTo>
                  <a:cubicBezTo>
                    <a:pt x="94" y="51"/>
                    <a:pt x="105" y="48"/>
                    <a:pt x="115" y="45"/>
                  </a:cubicBezTo>
                  <a:cubicBezTo>
                    <a:pt x="126" y="42"/>
                    <a:pt x="136" y="38"/>
                    <a:pt x="147" y="36"/>
                  </a:cubicBezTo>
                  <a:cubicBezTo>
                    <a:pt x="157" y="34"/>
                    <a:pt x="168" y="31"/>
                    <a:pt x="178" y="27"/>
                  </a:cubicBezTo>
                  <a:cubicBezTo>
                    <a:pt x="180" y="28"/>
                    <a:pt x="183" y="30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76" y="34"/>
                    <a:pt x="166" y="35"/>
                    <a:pt x="156" y="38"/>
                  </a:cubicBezTo>
                  <a:cubicBezTo>
                    <a:pt x="146" y="41"/>
                    <a:pt x="135" y="43"/>
                    <a:pt x="124" y="45"/>
                  </a:cubicBezTo>
                  <a:cubicBezTo>
                    <a:pt x="104" y="50"/>
                    <a:pt x="83" y="56"/>
                    <a:pt x="63" y="62"/>
                  </a:cubicBezTo>
                  <a:cubicBezTo>
                    <a:pt x="63" y="62"/>
                    <a:pt x="61" y="63"/>
                    <a:pt x="61" y="63"/>
                  </a:cubicBezTo>
                  <a:moveTo>
                    <a:pt x="84" y="37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90" y="34"/>
                    <a:pt x="95" y="33"/>
                    <a:pt x="100" y="32"/>
                  </a:cubicBezTo>
                  <a:cubicBezTo>
                    <a:pt x="106" y="30"/>
                    <a:pt x="112" y="28"/>
                    <a:pt x="118" y="26"/>
                  </a:cubicBezTo>
                  <a:cubicBezTo>
                    <a:pt x="119" y="26"/>
                    <a:pt x="120" y="26"/>
                    <a:pt x="121" y="25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2" y="28"/>
                    <a:pt x="106" y="31"/>
                    <a:pt x="100" y="32"/>
                  </a:cubicBezTo>
                  <a:cubicBezTo>
                    <a:pt x="97" y="33"/>
                    <a:pt x="95" y="34"/>
                    <a:pt x="92" y="35"/>
                  </a:cubicBezTo>
                  <a:cubicBezTo>
                    <a:pt x="90" y="36"/>
                    <a:pt x="88" y="36"/>
                    <a:pt x="87" y="37"/>
                  </a:cubicBezTo>
                  <a:cubicBezTo>
                    <a:pt x="86" y="37"/>
                    <a:pt x="85" y="37"/>
                    <a:pt x="84" y="37"/>
                  </a:cubicBezTo>
                  <a:moveTo>
                    <a:pt x="70" y="53"/>
                  </a:moveTo>
                  <a:cubicBezTo>
                    <a:pt x="71" y="52"/>
                    <a:pt x="73" y="50"/>
                    <a:pt x="74" y="48"/>
                  </a:cubicBezTo>
                  <a:cubicBezTo>
                    <a:pt x="82" y="46"/>
                    <a:pt x="91" y="45"/>
                    <a:pt x="99" y="43"/>
                  </a:cubicBezTo>
                  <a:cubicBezTo>
                    <a:pt x="108" y="41"/>
                    <a:pt x="117" y="38"/>
                    <a:pt x="127" y="35"/>
                  </a:cubicBezTo>
                  <a:cubicBezTo>
                    <a:pt x="135" y="33"/>
                    <a:pt x="144" y="31"/>
                    <a:pt x="152" y="29"/>
                  </a:cubicBezTo>
                  <a:cubicBezTo>
                    <a:pt x="156" y="28"/>
                    <a:pt x="160" y="26"/>
                    <a:pt x="164" y="25"/>
                  </a:cubicBezTo>
                  <a:cubicBezTo>
                    <a:pt x="165" y="25"/>
                    <a:pt x="169" y="25"/>
                    <a:pt x="169" y="25"/>
                  </a:cubicBezTo>
                  <a:cubicBezTo>
                    <a:pt x="167" y="26"/>
                    <a:pt x="165" y="27"/>
                    <a:pt x="162" y="27"/>
                  </a:cubicBezTo>
                  <a:cubicBezTo>
                    <a:pt x="155" y="30"/>
                    <a:pt x="147" y="31"/>
                    <a:pt x="140" y="34"/>
                  </a:cubicBezTo>
                  <a:cubicBezTo>
                    <a:pt x="130" y="37"/>
                    <a:pt x="121" y="40"/>
                    <a:pt x="112" y="42"/>
                  </a:cubicBezTo>
                  <a:cubicBezTo>
                    <a:pt x="103" y="45"/>
                    <a:pt x="94" y="47"/>
                    <a:pt x="85" y="49"/>
                  </a:cubicBezTo>
                  <a:cubicBezTo>
                    <a:pt x="80" y="51"/>
                    <a:pt x="75" y="51"/>
                    <a:pt x="70" y="53"/>
                  </a:cubicBezTo>
                  <a:moveTo>
                    <a:pt x="68" y="56"/>
                  </a:move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9" y="55"/>
                  </a:cubicBezTo>
                  <a:cubicBezTo>
                    <a:pt x="71" y="53"/>
                    <a:pt x="75" y="53"/>
                    <a:pt x="78" y="52"/>
                  </a:cubicBezTo>
                  <a:cubicBezTo>
                    <a:pt x="83" y="51"/>
                    <a:pt x="87" y="49"/>
                    <a:pt x="92" y="48"/>
                  </a:cubicBezTo>
                  <a:cubicBezTo>
                    <a:pt x="102" y="45"/>
                    <a:pt x="112" y="43"/>
                    <a:pt x="121" y="40"/>
                  </a:cubicBezTo>
                  <a:cubicBezTo>
                    <a:pt x="130" y="38"/>
                    <a:pt x="139" y="34"/>
                    <a:pt x="148" y="32"/>
                  </a:cubicBezTo>
                  <a:cubicBezTo>
                    <a:pt x="156" y="30"/>
                    <a:pt x="164" y="28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5"/>
                    <a:pt x="175" y="26"/>
                    <a:pt x="176" y="26"/>
                  </a:cubicBezTo>
                  <a:cubicBezTo>
                    <a:pt x="157" y="31"/>
                    <a:pt x="138" y="36"/>
                    <a:pt x="120" y="41"/>
                  </a:cubicBezTo>
                  <a:cubicBezTo>
                    <a:pt x="110" y="44"/>
                    <a:pt x="101" y="47"/>
                    <a:pt x="92" y="50"/>
                  </a:cubicBezTo>
                  <a:cubicBezTo>
                    <a:pt x="87" y="51"/>
                    <a:pt x="83" y="52"/>
                    <a:pt x="78" y="54"/>
                  </a:cubicBezTo>
                  <a:cubicBezTo>
                    <a:pt x="76" y="54"/>
                    <a:pt x="73" y="55"/>
                    <a:pt x="71" y="55"/>
                  </a:cubicBezTo>
                  <a:cubicBezTo>
                    <a:pt x="70" y="55"/>
                    <a:pt x="69" y="56"/>
                    <a:pt x="68" y="56"/>
                  </a:cubicBezTo>
                  <a:moveTo>
                    <a:pt x="75" y="47"/>
                  </a:moveTo>
                  <a:cubicBezTo>
                    <a:pt x="76" y="46"/>
                    <a:pt x="78" y="45"/>
                    <a:pt x="79" y="43"/>
                  </a:cubicBezTo>
                  <a:cubicBezTo>
                    <a:pt x="93" y="41"/>
                    <a:pt x="107" y="36"/>
                    <a:pt x="121" y="32"/>
                  </a:cubicBezTo>
                  <a:cubicBezTo>
                    <a:pt x="129" y="30"/>
                    <a:pt x="136" y="28"/>
                    <a:pt x="143" y="27"/>
                  </a:cubicBezTo>
                  <a:cubicBezTo>
                    <a:pt x="150" y="25"/>
                    <a:pt x="157" y="24"/>
                    <a:pt x="164" y="21"/>
                  </a:cubicBezTo>
                  <a:cubicBezTo>
                    <a:pt x="166" y="22"/>
                    <a:pt x="168" y="23"/>
                    <a:pt x="170" y="24"/>
                  </a:cubicBezTo>
                  <a:cubicBezTo>
                    <a:pt x="170" y="24"/>
                    <a:pt x="170" y="24"/>
                    <a:pt x="169" y="24"/>
                  </a:cubicBezTo>
                  <a:cubicBezTo>
                    <a:pt x="163" y="24"/>
                    <a:pt x="156" y="27"/>
                    <a:pt x="150" y="28"/>
                  </a:cubicBezTo>
                  <a:cubicBezTo>
                    <a:pt x="142" y="31"/>
                    <a:pt x="133" y="33"/>
                    <a:pt x="125" y="35"/>
                  </a:cubicBezTo>
                  <a:cubicBezTo>
                    <a:pt x="116" y="37"/>
                    <a:pt x="107" y="40"/>
                    <a:pt x="99" y="42"/>
                  </a:cubicBezTo>
                  <a:cubicBezTo>
                    <a:pt x="91" y="44"/>
                    <a:pt x="83" y="45"/>
                    <a:pt x="75" y="47"/>
                  </a:cubicBezTo>
                  <a:moveTo>
                    <a:pt x="80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6" y="39"/>
                    <a:pt x="92" y="37"/>
                    <a:pt x="97" y="35"/>
                  </a:cubicBezTo>
                  <a:cubicBezTo>
                    <a:pt x="104" y="34"/>
                    <a:pt x="111" y="32"/>
                    <a:pt x="118" y="30"/>
                  </a:cubicBezTo>
                  <a:cubicBezTo>
                    <a:pt x="125" y="28"/>
                    <a:pt x="133" y="26"/>
                    <a:pt x="140" y="24"/>
                  </a:cubicBezTo>
                  <a:cubicBezTo>
                    <a:pt x="146" y="22"/>
                    <a:pt x="152" y="21"/>
                    <a:pt x="158" y="18"/>
                  </a:cubicBezTo>
                  <a:cubicBezTo>
                    <a:pt x="159" y="19"/>
                    <a:pt x="161" y="20"/>
                    <a:pt x="163" y="21"/>
                  </a:cubicBezTo>
                  <a:cubicBezTo>
                    <a:pt x="157" y="23"/>
                    <a:pt x="151" y="24"/>
                    <a:pt x="144" y="26"/>
                  </a:cubicBezTo>
                  <a:cubicBezTo>
                    <a:pt x="137" y="27"/>
                    <a:pt x="129" y="30"/>
                    <a:pt x="121" y="32"/>
                  </a:cubicBezTo>
                  <a:cubicBezTo>
                    <a:pt x="114" y="33"/>
                    <a:pt x="107" y="35"/>
                    <a:pt x="99" y="37"/>
                  </a:cubicBezTo>
                  <a:cubicBezTo>
                    <a:pt x="96" y="38"/>
                    <a:pt x="92" y="39"/>
                    <a:pt x="89" y="40"/>
                  </a:cubicBezTo>
                  <a:cubicBezTo>
                    <a:pt x="87" y="41"/>
                    <a:pt x="83" y="41"/>
                    <a:pt x="80" y="42"/>
                  </a:cubicBezTo>
                  <a:moveTo>
                    <a:pt x="98" y="34"/>
                  </a:moveTo>
                  <a:cubicBezTo>
                    <a:pt x="106" y="32"/>
                    <a:pt x="113" y="29"/>
                    <a:pt x="120" y="27"/>
                  </a:cubicBezTo>
                  <a:cubicBezTo>
                    <a:pt x="127" y="24"/>
                    <a:pt x="134" y="23"/>
                    <a:pt x="141" y="22"/>
                  </a:cubicBezTo>
                  <a:cubicBezTo>
                    <a:pt x="145" y="21"/>
                    <a:pt x="148" y="20"/>
                    <a:pt x="152" y="19"/>
                  </a:cubicBezTo>
                  <a:cubicBezTo>
                    <a:pt x="154" y="19"/>
                    <a:pt x="155" y="19"/>
                    <a:pt x="156" y="18"/>
                  </a:cubicBezTo>
                  <a:cubicBezTo>
                    <a:pt x="154" y="19"/>
                    <a:pt x="152" y="20"/>
                    <a:pt x="150" y="20"/>
                  </a:cubicBezTo>
                  <a:cubicBezTo>
                    <a:pt x="137" y="24"/>
                    <a:pt x="124" y="27"/>
                    <a:pt x="111" y="31"/>
                  </a:cubicBezTo>
                  <a:cubicBezTo>
                    <a:pt x="106" y="32"/>
                    <a:pt x="102" y="33"/>
                    <a:pt x="98" y="34"/>
                  </a:cubicBezTo>
                  <a:moveTo>
                    <a:pt x="156" y="18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moveTo>
                    <a:pt x="86" y="35"/>
                  </a:moveTo>
                  <a:cubicBezTo>
                    <a:pt x="88" y="34"/>
                    <a:pt x="89" y="33"/>
                    <a:pt x="90" y="31"/>
                  </a:cubicBezTo>
                  <a:cubicBezTo>
                    <a:pt x="95" y="31"/>
                    <a:pt x="99" y="29"/>
                    <a:pt x="103" y="27"/>
                  </a:cubicBezTo>
                  <a:cubicBezTo>
                    <a:pt x="109" y="25"/>
                    <a:pt x="114" y="24"/>
                    <a:pt x="120" y="22"/>
                  </a:cubicBezTo>
                  <a:cubicBezTo>
                    <a:pt x="126" y="21"/>
                    <a:pt x="133" y="20"/>
                    <a:pt x="139" y="18"/>
                  </a:cubicBezTo>
                  <a:cubicBezTo>
                    <a:pt x="142" y="18"/>
                    <a:pt x="145" y="17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7" y="17"/>
                    <a:pt x="146" y="17"/>
                    <a:pt x="144" y="18"/>
                  </a:cubicBezTo>
                  <a:cubicBezTo>
                    <a:pt x="134" y="22"/>
                    <a:pt x="122" y="24"/>
                    <a:pt x="111" y="28"/>
                  </a:cubicBezTo>
                  <a:cubicBezTo>
                    <a:pt x="106" y="29"/>
                    <a:pt x="100" y="31"/>
                    <a:pt x="95" y="33"/>
                  </a:cubicBezTo>
                  <a:cubicBezTo>
                    <a:pt x="92" y="34"/>
                    <a:pt x="89" y="34"/>
                    <a:pt x="86" y="35"/>
                  </a:cubicBezTo>
                  <a:moveTo>
                    <a:pt x="130" y="23"/>
                  </a:moveTo>
                  <a:cubicBezTo>
                    <a:pt x="137" y="21"/>
                    <a:pt x="145" y="19"/>
                    <a:pt x="152" y="15"/>
                  </a:cubicBezTo>
                  <a:cubicBezTo>
                    <a:pt x="153" y="16"/>
                    <a:pt x="155" y="17"/>
                    <a:pt x="156" y="17"/>
                  </a:cubicBezTo>
                  <a:cubicBezTo>
                    <a:pt x="147" y="19"/>
                    <a:pt x="139" y="21"/>
                    <a:pt x="130" y="23"/>
                  </a:cubicBezTo>
                  <a:moveTo>
                    <a:pt x="92" y="29"/>
                  </a:moveTo>
                  <a:cubicBezTo>
                    <a:pt x="93" y="28"/>
                    <a:pt x="94" y="27"/>
                    <a:pt x="95" y="26"/>
                  </a:cubicBezTo>
                  <a:cubicBezTo>
                    <a:pt x="103" y="25"/>
                    <a:pt x="111" y="22"/>
                    <a:pt x="119" y="19"/>
                  </a:cubicBezTo>
                  <a:cubicBezTo>
                    <a:pt x="123" y="18"/>
                    <a:pt x="128" y="17"/>
                    <a:pt x="132" y="16"/>
                  </a:cubicBezTo>
                  <a:cubicBezTo>
                    <a:pt x="136" y="15"/>
                    <a:pt x="141" y="15"/>
                    <a:pt x="144" y="13"/>
                  </a:cubicBezTo>
                  <a:cubicBezTo>
                    <a:pt x="140" y="15"/>
                    <a:pt x="135" y="16"/>
                    <a:pt x="130" y="18"/>
                  </a:cubicBezTo>
                  <a:cubicBezTo>
                    <a:pt x="125" y="19"/>
                    <a:pt x="120" y="21"/>
                    <a:pt x="115" y="22"/>
                  </a:cubicBezTo>
                  <a:cubicBezTo>
                    <a:pt x="107" y="24"/>
                    <a:pt x="99" y="26"/>
                    <a:pt x="92" y="29"/>
                  </a:cubicBezTo>
                  <a:moveTo>
                    <a:pt x="91" y="31"/>
                  </a:moveTo>
                  <a:cubicBezTo>
                    <a:pt x="92" y="30"/>
                    <a:pt x="94" y="29"/>
                    <a:pt x="96" y="28"/>
                  </a:cubicBezTo>
                  <a:cubicBezTo>
                    <a:pt x="98" y="28"/>
                    <a:pt x="100" y="27"/>
                    <a:pt x="103" y="26"/>
                  </a:cubicBezTo>
                  <a:cubicBezTo>
                    <a:pt x="108" y="24"/>
                    <a:pt x="113" y="23"/>
                    <a:pt x="119" y="22"/>
                  </a:cubicBezTo>
                  <a:cubicBezTo>
                    <a:pt x="128" y="19"/>
                    <a:pt x="138" y="17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9" y="14"/>
                    <a:pt x="150" y="15"/>
                  </a:cubicBezTo>
                  <a:cubicBezTo>
                    <a:pt x="141" y="17"/>
                    <a:pt x="131" y="19"/>
                    <a:pt x="122" y="21"/>
                  </a:cubicBezTo>
                  <a:cubicBezTo>
                    <a:pt x="112" y="23"/>
                    <a:pt x="103" y="27"/>
                    <a:pt x="94" y="30"/>
                  </a:cubicBezTo>
                  <a:cubicBezTo>
                    <a:pt x="93" y="30"/>
                    <a:pt x="92" y="30"/>
                    <a:pt x="91" y="31"/>
                  </a:cubicBezTo>
                  <a:moveTo>
                    <a:pt x="96" y="25"/>
                  </a:moveTo>
                  <a:cubicBezTo>
                    <a:pt x="98" y="23"/>
                    <a:pt x="99" y="22"/>
                    <a:pt x="100" y="21"/>
                  </a:cubicBezTo>
                  <a:cubicBezTo>
                    <a:pt x="107" y="19"/>
                    <a:pt x="114" y="17"/>
                    <a:pt x="121" y="15"/>
                  </a:cubicBezTo>
                  <a:cubicBezTo>
                    <a:pt x="125" y="14"/>
                    <a:pt x="129" y="13"/>
                    <a:pt x="132" y="13"/>
                  </a:cubicBezTo>
                  <a:cubicBezTo>
                    <a:pt x="134" y="12"/>
                    <a:pt x="136" y="12"/>
                    <a:pt x="137" y="12"/>
                  </a:cubicBezTo>
                  <a:cubicBezTo>
                    <a:pt x="124" y="17"/>
                    <a:pt x="110" y="20"/>
                    <a:pt x="96" y="25"/>
                  </a:cubicBezTo>
                  <a:moveTo>
                    <a:pt x="96" y="2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7" y="25"/>
                    <a:pt x="99" y="24"/>
                    <a:pt x="100" y="24"/>
                  </a:cubicBezTo>
                  <a:cubicBezTo>
                    <a:pt x="105" y="22"/>
                    <a:pt x="110" y="21"/>
                    <a:pt x="115" y="19"/>
                  </a:cubicBezTo>
                  <a:cubicBezTo>
                    <a:pt x="124" y="16"/>
                    <a:pt x="133" y="14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2"/>
                    <a:pt x="144" y="12"/>
                    <a:pt x="145" y="12"/>
                  </a:cubicBezTo>
                  <a:cubicBezTo>
                    <a:pt x="142" y="13"/>
                    <a:pt x="140" y="14"/>
                    <a:pt x="137" y="14"/>
                  </a:cubicBezTo>
                  <a:cubicBezTo>
                    <a:pt x="133" y="15"/>
                    <a:pt x="129" y="16"/>
                    <a:pt x="125" y="17"/>
                  </a:cubicBezTo>
                  <a:cubicBezTo>
                    <a:pt x="117" y="19"/>
                    <a:pt x="109" y="22"/>
                    <a:pt x="100" y="24"/>
                  </a:cubicBezTo>
                  <a:cubicBezTo>
                    <a:pt x="99" y="25"/>
                    <a:pt x="97" y="25"/>
                    <a:pt x="96" y="25"/>
                  </a:cubicBezTo>
                  <a:moveTo>
                    <a:pt x="102" y="19"/>
                  </a:moveTo>
                  <a:cubicBezTo>
                    <a:pt x="103" y="18"/>
                    <a:pt x="104" y="17"/>
                    <a:pt x="105" y="16"/>
                  </a:cubicBezTo>
                  <a:cubicBezTo>
                    <a:pt x="109" y="15"/>
                    <a:pt x="113" y="14"/>
                    <a:pt x="117" y="13"/>
                  </a:cubicBezTo>
                  <a:cubicBezTo>
                    <a:pt x="120" y="12"/>
                    <a:pt x="123" y="12"/>
                    <a:pt x="125" y="11"/>
                  </a:cubicBezTo>
                  <a:cubicBezTo>
                    <a:pt x="127" y="10"/>
                    <a:pt x="129" y="10"/>
                    <a:pt x="130" y="9"/>
                  </a:cubicBezTo>
                  <a:cubicBezTo>
                    <a:pt x="130" y="9"/>
                    <a:pt x="133" y="8"/>
                    <a:pt x="133" y="8"/>
                  </a:cubicBezTo>
                  <a:cubicBezTo>
                    <a:pt x="133" y="8"/>
                    <a:pt x="133" y="9"/>
                    <a:pt x="132" y="9"/>
                  </a:cubicBezTo>
                  <a:cubicBezTo>
                    <a:pt x="127" y="12"/>
                    <a:pt x="121" y="13"/>
                    <a:pt x="115" y="14"/>
                  </a:cubicBezTo>
                  <a:cubicBezTo>
                    <a:pt x="111" y="15"/>
                    <a:pt x="106" y="17"/>
                    <a:pt x="102" y="19"/>
                  </a:cubicBezTo>
                  <a:moveTo>
                    <a:pt x="101" y="20"/>
                  </a:moveTo>
                  <a:cubicBezTo>
                    <a:pt x="107" y="17"/>
                    <a:pt x="113" y="15"/>
                    <a:pt x="120" y="14"/>
                  </a:cubicBezTo>
                  <a:cubicBezTo>
                    <a:pt x="125" y="13"/>
                    <a:pt x="130" y="12"/>
                    <a:pt x="135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9"/>
                    <a:pt x="138" y="10"/>
                    <a:pt x="140" y="11"/>
                  </a:cubicBezTo>
                  <a:cubicBezTo>
                    <a:pt x="134" y="12"/>
                    <a:pt x="127" y="13"/>
                    <a:pt x="121" y="14"/>
                  </a:cubicBezTo>
                  <a:cubicBezTo>
                    <a:pt x="115" y="16"/>
                    <a:pt x="107" y="17"/>
                    <a:pt x="101" y="20"/>
                  </a:cubicBezTo>
                  <a:moveTo>
                    <a:pt x="108" y="13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13" y="11"/>
                    <a:pt x="117" y="10"/>
                    <a:pt x="121" y="8"/>
                  </a:cubicBezTo>
                  <a:cubicBezTo>
                    <a:pt x="123" y="8"/>
                    <a:pt x="125" y="7"/>
                    <a:pt x="128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8"/>
                    <a:pt x="124" y="8"/>
                    <a:pt x="123" y="9"/>
                  </a:cubicBezTo>
                  <a:cubicBezTo>
                    <a:pt x="118" y="11"/>
                    <a:pt x="113" y="11"/>
                    <a:pt x="108" y="13"/>
                  </a:cubicBezTo>
                  <a:moveTo>
                    <a:pt x="106" y="15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8" y="14"/>
                    <a:pt x="109" y="13"/>
                    <a:pt x="110" y="13"/>
                  </a:cubicBezTo>
                  <a:cubicBezTo>
                    <a:pt x="113" y="12"/>
                    <a:pt x="115" y="12"/>
                    <a:pt x="118" y="11"/>
                  </a:cubicBezTo>
                  <a:cubicBezTo>
                    <a:pt x="122" y="10"/>
                    <a:pt x="126" y="9"/>
                    <a:pt x="130" y="6"/>
                  </a:cubicBezTo>
                  <a:cubicBezTo>
                    <a:pt x="131" y="7"/>
                    <a:pt x="132" y="7"/>
                    <a:pt x="134" y="8"/>
                  </a:cubicBezTo>
                  <a:cubicBezTo>
                    <a:pt x="130" y="9"/>
                    <a:pt x="126" y="10"/>
                    <a:pt x="122" y="11"/>
                  </a:cubicBezTo>
                  <a:cubicBezTo>
                    <a:pt x="117" y="13"/>
                    <a:pt x="111" y="14"/>
                    <a:pt x="106" y="15"/>
                  </a:cubicBezTo>
                  <a:moveTo>
                    <a:pt x="113" y="10"/>
                  </a:moveTo>
                  <a:cubicBezTo>
                    <a:pt x="114" y="9"/>
                    <a:pt x="115" y="9"/>
                    <a:pt x="117" y="8"/>
                  </a:cubicBezTo>
                  <a:cubicBezTo>
                    <a:pt x="120" y="7"/>
                    <a:pt x="123" y="6"/>
                    <a:pt x="125" y="5"/>
                  </a:cubicBezTo>
                  <a:cubicBezTo>
                    <a:pt x="126" y="5"/>
                    <a:pt x="127" y="5"/>
                    <a:pt x="128" y="6"/>
                  </a:cubicBezTo>
                  <a:cubicBezTo>
                    <a:pt x="125" y="7"/>
                    <a:pt x="122" y="7"/>
                    <a:pt x="119" y="8"/>
                  </a:cubicBezTo>
                  <a:cubicBezTo>
                    <a:pt x="117" y="9"/>
                    <a:pt x="115" y="9"/>
                    <a:pt x="114" y="10"/>
                  </a:cubicBezTo>
                  <a:cubicBezTo>
                    <a:pt x="113" y="10"/>
                    <a:pt x="113" y="10"/>
                    <a:pt x="113" y="10"/>
                  </a:cubicBezTo>
                  <a:moveTo>
                    <a:pt x="110" y="10"/>
                  </a:moveTo>
                  <a:cubicBezTo>
                    <a:pt x="111" y="9"/>
                    <a:pt x="113" y="8"/>
                    <a:pt x="114" y="7"/>
                  </a:cubicBezTo>
                  <a:cubicBezTo>
                    <a:pt x="116" y="6"/>
                    <a:pt x="117" y="6"/>
                    <a:pt x="119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0" y="6"/>
                    <a:pt x="120" y="6"/>
                  </a:cubicBezTo>
                  <a:cubicBezTo>
                    <a:pt x="116" y="8"/>
                    <a:pt x="113" y="9"/>
                    <a:pt x="110" y="10"/>
                  </a:cubicBezTo>
                  <a:moveTo>
                    <a:pt x="115" y="6"/>
                  </a:moveTo>
                  <a:cubicBezTo>
                    <a:pt x="116" y="5"/>
                    <a:pt x="117" y="3"/>
                    <a:pt x="119" y="2"/>
                  </a:cubicBezTo>
                  <a:cubicBezTo>
                    <a:pt x="120" y="3"/>
                    <a:pt x="122" y="3"/>
                    <a:pt x="123" y="4"/>
                  </a:cubicBezTo>
                  <a:cubicBezTo>
                    <a:pt x="120" y="4"/>
                    <a:pt x="118" y="5"/>
                    <a:pt x="115" y="6"/>
                  </a:cubicBezTo>
                  <a:moveTo>
                    <a:pt x="118" y="0"/>
                  </a:moveTo>
                  <a:cubicBezTo>
                    <a:pt x="118" y="0"/>
                    <a:pt x="118" y="0"/>
                    <a:pt x="117" y="0"/>
                  </a:cubicBezTo>
                  <a:cubicBezTo>
                    <a:pt x="97" y="19"/>
                    <a:pt x="78" y="40"/>
                    <a:pt x="60" y="61"/>
                  </a:cubicBezTo>
                  <a:cubicBezTo>
                    <a:pt x="42" y="79"/>
                    <a:pt x="24" y="98"/>
                    <a:pt x="8" y="117"/>
                  </a:cubicBezTo>
                  <a:cubicBezTo>
                    <a:pt x="1" y="122"/>
                    <a:pt x="0" y="139"/>
                    <a:pt x="8" y="143"/>
                  </a:cubicBezTo>
                  <a:cubicBezTo>
                    <a:pt x="14" y="147"/>
                    <a:pt x="20" y="150"/>
                    <a:pt x="26" y="153"/>
                  </a:cubicBezTo>
                  <a:cubicBezTo>
                    <a:pt x="37" y="158"/>
                    <a:pt x="47" y="164"/>
                    <a:pt x="58" y="169"/>
                  </a:cubicBezTo>
                  <a:cubicBezTo>
                    <a:pt x="75" y="177"/>
                    <a:pt x="91" y="187"/>
                    <a:pt x="109" y="193"/>
                  </a:cubicBezTo>
                  <a:cubicBezTo>
                    <a:pt x="109" y="193"/>
                    <a:pt x="109" y="194"/>
                    <a:pt x="109" y="194"/>
                  </a:cubicBezTo>
                  <a:cubicBezTo>
                    <a:pt x="110" y="194"/>
                    <a:pt x="110" y="193"/>
                    <a:pt x="110" y="193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26" y="175"/>
                    <a:pt x="143" y="159"/>
                    <a:pt x="159" y="142"/>
                  </a:cubicBezTo>
                  <a:cubicBezTo>
                    <a:pt x="180" y="120"/>
                    <a:pt x="201" y="98"/>
                    <a:pt x="221" y="75"/>
                  </a:cubicBezTo>
                  <a:cubicBezTo>
                    <a:pt x="223" y="73"/>
                    <a:pt x="228" y="69"/>
                    <a:pt x="229" y="66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5" y="64"/>
                    <a:pt x="224" y="60"/>
                    <a:pt x="224" y="59"/>
                  </a:cubicBezTo>
                  <a:cubicBezTo>
                    <a:pt x="223" y="55"/>
                    <a:pt x="223" y="51"/>
                    <a:pt x="225" y="47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5"/>
                    <a:pt x="224" y="45"/>
                  </a:cubicBezTo>
                  <a:cubicBezTo>
                    <a:pt x="209" y="38"/>
                    <a:pt x="193" y="31"/>
                    <a:pt x="177" y="24"/>
                  </a:cubicBezTo>
                  <a:cubicBezTo>
                    <a:pt x="158" y="16"/>
                    <a:pt x="139" y="6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37269" y="507927"/>
              <a:ext cx="885825" cy="923925"/>
            </a:xfrm>
            <a:custGeom>
              <a:avLst/>
              <a:gdLst>
                <a:gd name="T0" fmla="*/ 95 w 209"/>
                <a:gd name="T1" fmla="*/ 202 h 218"/>
                <a:gd name="T2" fmla="*/ 82 w 209"/>
                <a:gd name="T3" fmla="*/ 161 h 218"/>
                <a:gd name="T4" fmla="*/ 137 w 209"/>
                <a:gd name="T5" fmla="*/ 160 h 218"/>
                <a:gd name="T6" fmla="*/ 117 w 209"/>
                <a:gd name="T7" fmla="*/ 210 h 218"/>
                <a:gd name="T8" fmla="*/ 81 w 209"/>
                <a:gd name="T9" fmla="*/ 156 h 218"/>
                <a:gd name="T10" fmla="*/ 92 w 209"/>
                <a:gd name="T11" fmla="*/ 140 h 218"/>
                <a:gd name="T12" fmla="*/ 81 w 209"/>
                <a:gd name="T13" fmla="*/ 156 h 218"/>
                <a:gd name="T14" fmla="*/ 114 w 209"/>
                <a:gd name="T15" fmla="*/ 147 h 218"/>
                <a:gd name="T16" fmla="*/ 140 w 209"/>
                <a:gd name="T17" fmla="*/ 132 h 218"/>
                <a:gd name="T18" fmla="*/ 37 w 209"/>
                <a:gd name="T19" fmla="*/ 166 h 218"/>
                <a:gd name="T20" fmla="*/ 48 w 209"/>
                <a:gd name="T21" fmla="*/ 112 h 218"/>
                <a:gd name="T22" fmla="*/ 77 w 209"/>
                <a:gd name="T23" fmla="*/ 157 h 218"/>
                <a:gd name="T24" fmla="*/ 37 w 209"/>
                <a:gd name="T25" fmla="*/ 166 h 218"/>
                <a:gd name="T26" fmla="*/ 181 w 209"/>
                <a:gd name="T27" fmla="*/ 165 h 218"/>
                <a:gd name="T28" fmla="*/ 141 w 209"/>
                <a:gd name="T29" fmla="*/ 157 h 218"/>
                <a:gd name="T30" fmla="*/ 171 w 209"/>
                <a:gd name="T31" fmla="*/ 112 h 218"/>
                <a:gd name="T32" fmla="*/ 202 w 209"/>
                <a:gd name="T33" fmla="*/ 152 h 218"/>
                <a:gd name="T34" fmla="*/ 74 w 209"/>
                <a:gd name="T35" fmla="*/ 125 h 218"/>
                <a:gd name="T36" fmla="*/ 54 w 209"/>
                <a:gd name="T37" fmla="*/ 107 h 218"/>
                <a:gd name="T38" fmla="*/ 73 w 209"/>
                <a:gd name="T39" fmla="*/ 109 h 218"/>
                <a:gd name="T40" fmla="*/ 145 w 209"/>
                <a:gd name="T41" fmla="*/ 125 h 218"/>
                <a:gd name="T42" fmla="*/ 145 w 209"/>
                <a:gd name="T43" fmla="*/ 93 h 218"/>
                <a:gd name="T44" fmla="*/ 145 w 209"/>
                <a:gd name="T45" fmla="*/ 125 h 218"/>
                <a:gd name="T46" fmla="*/ 94 w 209"/>
                <a:gd name="T47" fmla="*/ 137 h 218"/>
                <a:gd name="T48" fmla="*/ 78 w 209"/>
                <a:gd name="T49" fmla="*/ 109 h 218"/>
                <a:gd name="T50" fmla="*/ 109 w 209"/>
                <a:gd name="T51" fmla="*/ 73 h 218"/>
                <a:gd name="T52" fmla="*/ 141 w 209"/>
                <a:gd name="T53" fmla="*/ 127 h 218"/>
                <a:gd name="T54" fmla="*/ 109 w 209"/>
                <a:gd name="T55" fmla="*/ 144 h 218"/>
                <a:gd name="T56" fmla="*/ 81 w 209"/>
                <a:gd name="T57" fmla="*/ 62 h 218"/>
                <a:gd name="T58" fmla="*/ 79 w 209"/>
                <a:gd name="T59" fmla="*/ 85 h 218"/>
                <a:gd name="T60" fmla="*/ 140 w 209"/>
                <a:gd name="T61" fmla="*/ 85 h 218"/>
                <a:gd name="T62" fmla="*/ 137 w 209"/>
                <a:gd name="T63" fmla="*/ 62 h 218"/>
                <a:gd name="T64" fmla="*/ 48 w 209"/>
                <a:gd name="T65" fmla="*/ 106 h 218"/>
                <a:gd name="T66" fmla="*/ 17 w 209"/>
                <a:gd name="T67" fmla="*/ 71 h 218"/>
                <a:gd name="T68" fmla="*/ 76 w 209"/>
                <a:gd name="T69" fmla="*/ 60 h 218"/>
                <a:gd name="T70" fmla="*/ 74 w 209"/>
                <a:gd name="T71" fmla="*/ 88 h 218"/>
                <a:gd name="T72" fmla="*/ 171 w 209"/>
                <a:gd name="T73" fmla="*/ 106 h 218"/>
                <a:gd name="T74" fmla="*/ 141 w 209"/>
                <a:gd name="T75" fmla="*/ 60 h 218"/>
                <a:gd name="T76" fmla="*/ 183 w 209"/>
                <a:gd name="T77" fmla="*/ 52 h 218"/>
                <a:gd name="T78" fmla="*/ 193 w 209"/>
                <a:gd name="T79" fmla="*/ 84 h 218"/>
                <a:gd name="T80" fmla="*/ 109 w 209"/>
                <a:gd name="T81" fmla="*/ 69 h 218"/>
                <a:gd name="T82" fmla="*/ 84 w 209"/>
                <a:gd name="T83" fmla="*/ 48 h 218"/>
                <a:gd name="T84" fmla="*/ 109 w 209"/>
                <a:gd name="T85" fmla="*/ 4 h 218"/>
                <a:gd name="T86" fmla="*/ 137 w 209"/>
                <a:gd name="T87" fmla="*/ 58 h 218"/>
                <a:gd name="T88" fmla="*/ 109 w 209"/>
                <a:gd name="T89" fmla="*/ 69 h 218"/>
                <a:gd name="T90" fmla="*/ 106 w 209"/>
                <a:gd name="T91" fmla="*/ 0 h 218"/>
                <a:gd name="T92" fmla="*/ 77 w 209"/>
                <a:gd name="T93" fmla="*/ 56 h 218"/>
                <a:gd name="T94" fmla="*/ 37 w 209"/>
                <a:gd name="T95" fmla="*/ 48 h 218"/>
                <a:gd name="T96" fmla="*/ 21 w 209"/>
                <a:gd name="T97" fmla="*/ 85 h 218"/>
                <a:gd name="T98" fmla="*/ 35 w 209"/>
                <a:gd name="T99" fmla="*/ 117 h 218"/>
                <a:gd name="T100" fmla="*/ 15 w 209"/>
                <a:gd name="T101" fmla="*/ 163 h 218"/>
                <a:gd name="T102" fmla="*/ 37 w 209"/>
                <a:gd name="T103" fmla="*/ 170 h 218"/>
                <a:gd name="T104" fmla="*/ 79 w 209"/>
                <a:gd name="T105" fmla="*/ 167 h 218"/>
                <a:gd name="T106" fmla="*/ 109 w 209"/>
                <a:gd name="T107" fmla="*/ 218 h 218"/>
                <a:gd name="T108" fmla="*/ 128 w 209"/>
                <a:gd name="T109" fmla="*/ 201 h 218"/>
                <a:gd name="T110" fmla="*/ 148 w 209"/>
                <a:gd name="T111" fmla="*/ 164 h 218"/>
                <a:gd name="T112" fmla="*/ 190 w 209"/>
                <a:gd name="T113" fmla="*/ 169 h 218"/>
                <a:gd name="T114" fmla="*/ 197 w 209"/>
                <a:gd name="T115" fmla="*/ 133 h 218"/>
                <a:gd name="T116" fmla="*/ 202 w 209"/>
                <a:gd name="T117" fmla="*/ 78 h 218"/>
                <a:gd name="T118" fmla="*/ 182 w 209"/>
                <a:gd name="T119" fmla="*/ 48 h 218"/>
                <a:gd name="T120" fmla="*/ 141 w 209"/>
                <a:gd name="T121" fmla="*/ 56 h 218"/>
                <a:gd name="T122" fmla="*/ 123 w 209"/>
                <a:gd name="T123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" h="218">
                  <a:moveTo>
                    <a:pt x="110" y="213"/>
                  </a:moveTo>
                  <a:cubicBezTo>
                    <a:pt x="104" y="213"/>
                    <a:pt x="98" y="207"/>
                    <a:pt x="95" y="202"/>
                  </a:cubicBezTo>
                  <a:cubicBezTo>
                    <a:pt x="88" y="190"/>
                    <a:pt x="85" y="177"/>
                    <a:pt x="82" y="164"/>
                  </a:cubicBezTo>
                  <a:cubicBezTo>
                    <a:pt x="82" y="163"/>
                    <a:pt x="82" y="162"/>
                    <a:pt x="82" y="161"/>
                  </a:cubicBezTo>
                  <a:cubicBezTo>
                    <a:pt x="91" y="157"/>
                    <a:pt x="101" y="153"/>
                    <a:pt x="109" y="149"/>
                  </a:cubicBezTo>
                  <a:cubicBezTo>
                    <a:pt x="118" y="153"/>
                    <a:pt x="127" y="157"/>
                    <a:pt x="137" y="160"/>
                  </a:cubicBezTo>
                  <a:cubicBezTo>
                    <a:pt x="136" y="165"/>
                    <a:pt x="135" y="171"/>
                    <a:pt x="133" y="176"/>
                  </a:cubicBezTo>
                  <a:cubicBezTo>
                    <a:pt x="130" y="188"/>
                    <a:pt x="126" y="202"/>
                    <a:pt x="117" y="210"/>
                  </a:cubicBezTo>
                  <a:cubicBezTo>
                    <a:pt x="114" y="213"/>
                    <a:pt x="112" y="213"/>
                    <a:pt x="110" y="213"/>
                  </a:cubicBezTo>
                  <a:moveTo>
                    <a:pt x="81" y="156"/>
                  </a:moveTo>
                  <a:cubicBezTo>
                    <a:pt x="80" y="148"/>
                    <a:pt x="79" y="140"/>
                    <a:pt x="78" y="133"/>
                  </a:cubicBezTo>
                  <a:cubicBezTo>
                    <a:pt x="83" y="135"/>
                    <a:pt x="88" y="138"/>
                    <a:pt x="92" y="140"/>
                  </a:cubicBezTo>
                  <a:cubicBezTo>
                    <a:pt x="96" y="142"/>
                    <a:pt x="100" y="145"/>
                    <a:pt x="104" y="146"/>
                  </a:cubicBezTo>
                  <a:cubicBezTo>
                    <a:pt x="97" y="150"/>
                    <a:pt x="89" y="153"/>
                    <a:pt x="81" y="156"/>
                  </a:cubicBezTo>
                  <a:moveTo>
                    <a:pt x="137" y="156"/>
                  </a:moveTo>
                  <a:cubicBezTo>
                    <a:pt x="130" y="153"/>
                    <a:pt x="122" y="150"/>
                    <a:pt x="114" y="147"/>
                  </a:cubicBezTo>
                  <a:cubicBezTo>
                    <a:pt x="118" y="145"/>
                    <a:pt x="122" y="142"/>
                    <a:pt x="126" y="140"/>
                  </a:cubicBezTo>
                  <a:cubicBezTo>
                    <a:pt x="131" y="138"/>
                    <a:pt x="136" y="135"/>
                    <a:pt x="140" y="132"/>
                  </a:cubicBezTo>
                  <a:cubicBezTo>
                    <a:pt x="140" y="140"/>
                    <a:pt x="139" y="148"/>
                    <a:pt x="137" y="156"/>
                  </a:cubicBezTo>
                  <a:moveTo>
                    <a:pt x="37" y="166"/>
                  </a:moveTo>
                  <a:cubicBezTo>
                    <a:pt x="32" y="166"/>
                    <a:pt x="28" y="165"/>
                    <a:pt x="24" y="164"/>
                  </a:cubicBezTo>
                  <a:cubicBezTo>
                    <a:pt x="0" y="156"/>
                    <a:pt x="33" y="125"/>
                    <a:pt x="48" y="112"/>
                  </a:cubicBezTo>
                  <a:cubicBezTo>
                    <a:pt x="56" y="119"/>
                    <a:pt x="65" y="125"/>
                    <a:pt x="74" y="130"/>
                  </a:cubicBezTo>
                  <a:cubicBezTo>
                    <a:pt x="75" y="139"/>
                    <a:pt x="76" y="148"/>
                    <a:pt x="77" y="157"/>
                  </a:cubicBezTo>
                  <a:cubicBezTo>
                    <a:pt x="73" y="159"/>
                    <a:pt x="69" y="160"/>
                    <a:pt x="65" y="161"/>
                  </a:cubicBezTo>
                  <a:cubicBezTo>
                    <a:pt x="57" y="163"/>
                    <a:pt x="47" y="166"/>
                    <a:pt x="37" y="166"/>
                  </a:cubicBezTo>
                  <a:moveTo>
                    <a:pt x="182" y="165"/>
                  </a:moveTo>
                  <a:cubicBezTo>
                    <a:pt x="182" y="165"/>
                    <a:pt x="181" y="165"/>
                    <a:pt x="181" y="165"/>
                  </a:cubicBezTo>
                  <a:cubicBezTo>
                    <a:pt x="168" y="165"/>
                    <a:pt x="155" y="162"/>
                    <a:pt x="143" y="158"/>
                  </a:cubicBezTo>
                  <a:cubicBezTo>
                    <a:pt x="142" y="158"/>
                    <a:pt x="142" y="157"/>
                    <a:pt x="141" y="157"/>
                  </a:cubicBezTo>
                  <a:cubicBezTo>
                    <a:pt x="143" y="148"/>
                    <a:pt x="144" y="139"/>
                    <a:pt x="144" y="130"/>
                  </a:cubicBezTo>
                  <a:cubicBezTo>
                    <a:pt x="153" y="124"/>
                    <a:pt x="162" y="118"/>
                    <a:pt x="171" y="112"/>
                  </a:cubicBezTo>
                  <a:cubicBezTo>
                    <a:pt x="174" y="115"/>
                    <a:pt x="178" y="118"/>
                    <a:pt x="182" y="121"/>
                  </a:cubicBezTo>
                  <a:cubicBezTo>
                    <a:pt x="190" y="129"/>
                    <a:pt x="200" y="140"/>
                    <a:pt x="202" y="152"/>
                  </a:cubicBezTo>
                  <a:cubicBezTo>
                    <a:pt x="205" y="164"/>
                    <a:pt x="190" y="165"/>
                    <a:pt x="182" y="165"/>
                  </a:cubicBezTo>
                  <a:moveTo>
                    <a:pt x="74" y="125"/>
                  </a:moveTo>
                  <a:cubicBezTo>
                    <a:pt x="66" y="120"/>
                    <a:pt x="59" y="115"/>
                    <a:pt x="51" y="109"/>
                  </a:cubicBezTo>
                  <a:cubicBezTo>
                    <a:pt x="52" y="108"/>
                    <a:pt x="53" y="108"/>
                    <a:pt x="54" y="107"/>
                  </a:cubicBezTo>
                  <a:cubicBezTo>
                    <a:pt x="60" y="102"/>
                    <a:pt x="67" y="97"/>
                    <a:pt x="74" y="93"/>
                  </a:cubicBezTo>
                  <a:cubicBezTo>
                    <a:pt x="74" y="98"/>
                    <a:pt x="73" y="104"/>
                    <a:pt x="73" y="109"/>
                  </a:cubicBezTo>
                  <a:cubicBezTo>
                    <a:pt x="73" y="114"/>
                    <a:pt x="74" y="119"/>
                    <a:pt x="74" y="125"/>
                  </a:cubicBezTo>
                  <a:moveTo>
                    <a:pt x="145" y="125"/>
                  </a:moveTo>
                  <a:cubicBezTo>
                    <a:pt x="145" y="116"/>
                    <a:pt x="145" y="107"/>
                    <a:pt x="145" y="98"/>
                  </a:cubicBezTo>
                  <a:cubicBezTo>
                    <a:pt x="145" y="96"/>
                    <a:pt x="145" y="95"/>
                    <a:pt x="145" y="93"/>
                  </a:cubicBezTo>
                  <a:cubicBezTo>
                    <a:pt x="153" y="98"/>
                    <a:pt x="160" y="103"/>
                    <a:pt x="168" y="109"/>
                  </a:cubicBezTo>
                  <a:cubicBezTo>
                    <a:pt x="160" y="115"/>
                    <a:pt x="152" y="120"/>
                    <a:pt x="145" y="125"/>
                  </a:cubicBezTo>
                  <a:moveTo>
                    <a:pt x="109" y="144"/>
                  </a:moveTo>
                  <a:cubicBezTo>
                    <a:pt x="104" y="142"/>
                    <a:pt x="99" y="139"/>
                    <a:pt x="94" y="137"/>
                  </a:cubicBezTo>
                  <a:cubicBezTo>
                    <a:pt x="89" y="134"/>
                    <a:pt x="83" y="131"/>
                    <a:pt x="78" y="127"/>
                  </a:cubicBezTo>
                  <a:cubicBezTo>
                    <a:pt x="78" y="121"/>
                    <a:pt x="78" y="115"/>
                    <a:pt x="78" y="109"/>
                  </a:cubicBezTo>
                  <a:cubicBezTo>
                    <a:pt x="78" y="103"/>
                    <a:pt x="78" y="96"/>
                    <a:pt x="78" y="90"/>
                  </a:cubicBezTo>
                  <a:cubicBezTo>
                    <a:pt x="88" y="84"/>
                    <a:pt x="98" y="78"/>
                    <a:pt x="109" y="73"/>
                  </a:cubicBezTo>
                  <a:cubicBezTo>
                    <a:pt x="120" y="78"/>
                    <a:pt x="130" y="84"/>
                    <a:pt x="141" y="90"/>
                  </a:cubicBezTo>
                  <a:cubicBezTo>
                    <a:pt x="141" y="102"/>
                    <a:pt x="141" y="115"/>
                    <a:pt x="141" y="127"/>
                  </a:cubicBezTo>
                  <a:cubicBezTo>
                    <a:pt x="135" y="131"/>
                    <a:pt x="130" y="134"/>
                    <a:pt x="124" y="137"/>
                  </a:cubicBezTo>
                  <a:cubicBezTo>
                    <a:pt x="119" y="139"/>
                    <a:pt x="114" y="142"/>
                    <a:pt x="109" y="144"/>
                  </a:cubicBezTo>
                  <a:moveTo>
                    <a:pt x="79" y="85"/>
                  </a:moveTo>
                  <a:cubicBezTo>
                    <a:pt x="79" y="77"/>
                    <a:pt x="80" y="70"/>
                    <a:pt x="81" y="62"/>
                  </a:cubicBezTo>
                  <a:cubicBezTo>
                    <a:pt x="89" y="65"/>
                    <a:pt x="97" y="68"/>
                    <a:pt x="105" y="71"/>
                  </a:cubicBezTo>
                  <a:cubicBezTo>
                    <a:pt x="96" y="75"/>
                    <a:pt x="87" y="80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moveTo>
                    <a:pt x="140" y="85"/>
                  </a:moveTo>
                  <a:cubicBezTo>
                    <a:pt x="131" y="80"/>
                    <a:pt x="122" y="75"/>
                    <a:pt x="114" y="71"/>
                  </a:cubicBezTo>
                  <a:cubicBezTo>
                    <a:pt x="121" y="68"/>
                    <a:pt x="129" y="64"/>
                    <a:pt x="137" y="62"/>
                  </a:cubicBezTo>
                  <a:cubicBezTo>
                    <a:pt x="139" y="69"/>
                    <a:pt x="140" y="77"/>
                    <a:pt x="140" y="85"/>
                  </a:cubicBezTo>
                  <a:moveTo>
                    <a:pt x="48" y="106"/>
                  </a:moveTo>
                  <a:cubicBezTo>
                    <a:pt x="47" y="105"/>
                    <a:pt x="45" y="104"/>
                    <a:pt x="44" y="103"/>
                  </a:cubicBezTo>
                  <a:cubicBezTo>
                    <a:pt x="34" y="94"/>
                    <a:pt x="23" y="84"/>
                    <a:pt x="17" y="71"/>
                  </a:cubicBezTo>
                  <a:cubicBezTo>
                    <a:pt x="12" y="57"/>
                    <a:pt x="22" y="53"/>
                    <a:pt x="35" y="53"/>
                  </a:cubicBezTo>
                  <a:cubicBezTo>
                    <a:pt x="50" y="53"/>
                    <a:pt x="70" y="58"/>
                    <a:pt x="76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5" y="70"/>
                    <a:pt x="74" y="79"/>
                    <a:pt x="74" y="88"/>
                  </a:cubicBezTo>
                  <a:cubicBezTo>
                    <a:pt x="65" y="94"/>
                    <a:pt x="56" y="100"/>
                    <a:pt x="48" y="106"/>
                  </a:cubicBezTo>
                  <a:moveTo>
                    <a:pt x="171" y="106"/>
                  </a:moveTo>
                  <a:cubicBezTo>
                    <a:pt x="163" y="99"/>
                    <a:pt x="154" y="93"/>
                    <a:pt x="144" y="87"/>
                  </a:cubicBezTo>
                  <a:cubicBezTo>
                    <a:pt x="144" y="78"/>
                    <a:pt x="143" y="69"/>
                    <a:pt x="141" y="60"/>
                  </a:cubicBezTo>
                  <a:cubicBezTo>
                    <a:pt x="149" y="58"/>
                    <a:pt x="156" y="56"/>
                    <a:pt x="163" y="55"/>
                  </a:cubicBezTo>
                  <a:cubicBezTo>
                    <a:pt x="169" y="53"/>
                    <a:pt x="176" y="52"/>
                    <a:pt x="183" y="52"/>
                  </a:cubicBezTo>
                  <a:cubicBezTo>
                    <a:pt x="189" y="52"/>
                    <a:pt x="195" y="53"/>
                    <a:pt x="200" y="57"/>
                  </a:cubicBezTo>
                  <a:cubicBezTo>
                    <a:pt x="208" y="64"/>
                    <a:pt x="198" y="78"/>
                    <a:pt x="193" y="84"/>
                  </a:cubicBezTo>
                  <a:cubicBezTo>
                    <a:pt x="187" y="92"/>
                    <a:pt x="179" y="99"/>
                    <a:pt x="171" y="106"/>
                  </a:cubicBezTo>
                  <a:moveTo>
                    <a:pt x="109" y="69"/>
                  </a:moveTo>
                  <a:cubicBezTo>
                    <a:pt x="100" y="65"/>
                    <a:pt x="91" y="61"/>
                    <a:pt x="82" y="58"/>
                  </a:cubicBezTo>
                  <a:cubicBezTo>
                    <a:pt x="82" y="54"/>
                    <a:pt x="83" y="51"/>
                    <a:pt x="84" y="48"/>
                  </a:cubicBezTo>
                  <a:cubicBezTo>
                    <a:pt x="87" y="35"/>
                    <a:pt x="91" y="20"/>
                    <a:pt x="100" y="10"/>
                  </a:cubicBezTo>
                  <a:cubicBezTo>
                    <a:pt x="103" y="6"/>
                    <a:pt x="106" y="4"/>
                    <a:pt x="109" y="4"/>
                  </a:cubicBezTo>
                  <a:cubicBezTo>
                    <a:pt x="124" y="4"/>
                    <a:pt x="134" y="45"/>
                    <a:pt x="136" y="54"/>
                  </a:cubicBezTo>
                  <a:cubicBezTo>
                    <a:pt x="136" y="55"/>
                    <a:pt x="136" y="56"/>
                    <a:pt x="137" y="58"/>
                  </a:cubicBezTo>
                  <a:cubicBezTo>
                    <a:pt x="136" y="58"/>
                    <a:pt x="136" y="58"/>
                    <a:pt x="135" y="58"/>
                  </a:cubicBezTo>
                  <a:cubicBezTo>
                    <a:pt x="126" y="61"/>
                    <a:pt x="118" y="65"/>
                    <a:pt x="109" y="69"/>
                  </a:cubicBezTo>
                  <a:moveTo>
                    <a:pt x="109" y="0"/>
                  </a:moveTo>
                  <a:cubicBezTo>
                    <a:pt x="108" y="0"/>
                    <a:pt x="107" y="0"/>
                    <a:pt x="106" y="0"/>
                  </a:cubicBezTo>
                  <a:cubicBezTo>
                    <a:pt x="99" y="2"/>
                    <a:pt x="93" y="10"/>
                    <a:pt x="90" y="16"/>
                  </a:cubicBezTo>
                  <a:cubicBezTo>
                    <a:pt x="84" y="29"/>
                    <a:pt x="80" y="42"/>
                    <a:pt x="77" y="56"/>
                  </a:cubicBezTo>
                  <a:cubicBezTo>
                    <a:pt x="71" y="54"/>
                    <a:pt x="65" y="52"/>
                    <a:pt x="58" y="51"/>
                  </a:cubicBezTo>
                  <a:cubicBezTo>
                    <a:pt x="51" y="49"/>
                    <a:pt x="44" y="48"/>
                    <a:pt x="37" y="48"/>
                  </a:cubicBezTo>
                  <a:cubicBezTo>
                    <a:pt x="32" y="48"/>
                    <a:pt x="27" y="49"/>
                    <a:pt x="23" y="50"/>
                  </a:cubicBezTo>
                  <a:cubicBezTo>
                    <a:pt x="5" y="56"/>
                    <a:pt x="13" y="75"/>
                    <a:pt x="21" y="85"/>
                  </a:cubicBezTo>
                  <a:cubicBezTo>
                    <a:pt x="28" y="94"/>
                    <a:pt x="36" y="102"/>
                    <a:pt x="44" y="109"/>
                  </a:cubicBezTo>
                  <a:cubicBezTo>
                    <a:pt x="41" y="112"/>
                    <a:pt x="38" y="114"/>
                    <a:pt x="35" y="117"/>
                  </a:cubicBezTo>
                  <a:cubicBezTo>
                    <a:pt x="27" y="125"/>
                    <a:pt x="18" y="134"/>
                    <a:pt x="13" y="146"/>
                  </a:cubicBezTo>
                  <a:cubicBezTo>
                    <a:pt x="11" y="151"/>
                    <a:pt x="11" y="158"/>
                    <a:pt x="15" y="163"/>
                  </a:cubicBezTo>
                  <a:cubicBezTo>
                    <a:pt x="20" y="169"/>
                    <a:pt x="29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1" y="170"/>
                    <a:pt x="64" y="167"/>
                    <a:pt x="78" y="162"/>
                  </a:cubicBezTo>
                  <a:cubicBezTo>
                    <a:pt x="78" y="164"/>
                    <a:pt x="78" y="165"/>
                    <a:pt x="79" y="167"/>
                  </a:cubicBezTo>
                  <a:cubicBezTo>
                    <a:pt x="81" y="180"/>
                    <a:pt x="85" y="194"/>
                    <a:pt x="93" y="206"/>
                  </a:cubicBezTo>
                  <a:cubicBezTo>
                    <a:pt x="96" y="212"/>
                    <a:pt x="102" y="218"/>
                    <a:pt x="109" y="218"/>
                  </a:cubicBezTo>
                  <a:cubicBezTo>
                    <a:pt x="110" y="218"/>
                    <a:pt x="110" y="218"/>
                    <a:pt x="111" y="218"/>
                  </a:cubicBezTo>
                  <a:cubicBezTo>
                    <a:pt x="119" y="217"/>
                    <a:pt x="125" y="208"/>
                    <a:pt x="128" y="201"/>
                  </a:cubicBezTo>
                  <a:cubicBezTo>
                    <a:pt x="135" y="189"/>
                    <a:pt x="138" y="175"/>
                    <a:pt x="141" y="161"/>
                  </a:cubicBezTo>
                  <a:cubicBezTo>
                    <a:pt x="143" y="162"/>
                    <a:pt x="146" y="163"/>
                    <a:pt x="148" y="164"/>
                  </a:cubicBezTo>
                  <a:cubicBezTo>
                    <a:pt x="159" y="167"/>
                    <a:pt x="170" y="170"/>
                    <a:pt x="181" y="170"/>
                  </a:cubicBezTo>
                  <a:cubicBezTo>
                    <a:pt x="184" y="170"/>
                    <a:pt x="187" y="170"/>
                    <a:pt x="190" y="169"/>
                  </a:cubicBezTo>
                  <a:cubicBezTo>
                    <a:pt x="197" y="168"/>
                    <a:pt x="205" y="165"/>
                    <a:pt x="206" y="157"/>
                  </a:cubicBezTo>
                  <a:cubicBezTo>
                    <a:pt x="208" y="148"/>
                    <a:pt x="202" y="139"/>
                    <a:pt x="197" y="133"/>
                  </a:cubicBezTo>
                  <a:cubicBezTo>
                    <a:pt x="191" y="124"/>
                    <a:pt x="183" y="116"/>
                    <a:pt x="174" y="109"/>
                  </a:cubicBezTo>
                  <a:cubicBezTo>
                    <a:pt x="185" y="100"/>
                    <a:pt x="195" y="90"/>
                    <a:pt x="202" y="78"/>
                  </a:cubicBezTo>
                  <a:cubicBezTo>
                    <a:pt x="206" y="72"/>
                    <a:pt x="209" y="63"/>
                    <a:pt x="205" y="56"/>
                  </a:cubicBezTo>
                  <a:cubicBezTo>
                    <a:pt x="200" y="49"/>
                    <a:pt x="189" y="48"/>
                    <a:pt x="182" y="48"/>
                  </a:cubicBezTo>
                  <a:cubicBezTo>
                    <a:pt x="182" y="48"/>
                    <a:pt x="181" y="48"/>
                    <a:pt x="181" y="48"/>
                  </a:cubicBezTo>
                  <a:cubicBezTo>
                    <a:pt x="168" y="48"/>
                    <a:pt x="154" y="52"/>
                    <a:pt x="141" y="56"/>
                  </a:cubicBezTo>
                  <a:cubicBezTo>
                    <a:pt x="140" y="52"/>
                    <a:pt x="139" y="47"/>
                    <a:pt x="138" y="43"/>
                  </a:cubicBezTo>
                  <a:cubicBezTo>
                    <a:pt x="135" y="31"/>
                    <a:pt x="131" y="18"/>
                    <a:pt x="123" y="8"/>
                  </a:cubicBezTo>
                  <a:cubicBezTo>
                    <a:pt x="120" y="4"/>
                    <a:pt x="115" y="0"/>
                    <a:pt x="10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234031" y="4127427"/>
              <a:ext cx="749300" cy="546100"/>
            </a:xfrm>
            <a:custGeom>
              <a:avLst/>
              <a:gdLst>
                <a:gd name="T0" fmla="*/ 141 w 177"/>
                <a:gd name="T1" fmla="*/ 0 h 129"/>
                <a:gd name="T2" fmla="*/ 138 w 177"/>
                <a:gd name="T3" fmla="*/ 0 h 129"/>
                <a:gd name="T4" fmla="*/ 103 w 177"/>
                <a:gd name="T5" fmla="*/ 12 h 129"/>
                <a:gd name="T6" fmla="*/ 60 w 177"/>
                <a:gd name="T7" fmla="*/ 36 h 129"/>
                <a:gd name="T8" fmla="*/ 62 w 177"/>
                <a:gd name="T9" fmla="*/ 41 h 129"/>
                <a:gd name="T10" fmla="*/ 63 w 177"/>
                <a:gd name="T11" fmla="*/ 41 h 129"/>
                <a:gd name="T12" fmla="*/ 138 w 177"/>
                <a:gd name="T13" fmla="*/ 6 h 129"/>
                <a:gd name="T14" fmla="*/ 143 w 177"/>
                <a:gd name="T15" fmla="*/ 6 h 129"/>
                <a:gd name="T16" fmla="*/ 169 w 177"/>
                <a:gd name="T17" fmla="*/ 17 h 129"/>
                <a:gd name="T18" fmla="*/ 156 w 177"/>
                <a:gd name="T19" fmla="*/ 51 h 129"/>
                <a:gd name="T20" fmla="*/ 96 w 177"/>
                <a:gd name="T21" fmla="*/ 92 h 129"/>
                <a:gd name="T22" fmla="*/ 63 w 177"/>
                <a:gd name="T23" fmla="*/ 111 h 129"/>
                <a:gd name="T24" fmla="*/ 32 w 177"/>
                <a:gd name="T25" fmla="*/ 123 h 129"/>
                <a:gd name="T26" fmla="*/ 23 w 177"/>
                <a:gd name="T27" fmla="*/ 121 h 129"/>
                <a:gd name="T28" fmla="*/ 29 w 177"/>
                <a:gd name="T29" fmla="*/ 90 h 129"/>
                <a:gd name="T30" fmla="*/ 59 w 177"/>
                <a:gd name="T31" fmla="*/ 66 h 129"/>
                <a:gd name="T32" fmla="*/ 104 w 177"/>
                <a:gd name="T33" fmla="*/ 40 h 129"/>
                <a:gd name="T34" fmla="*/ 113 w 177"/>
                <a:gd name="T35" fmla="*/ 38 h 129"/>
                <a:gd name="T36" fmla="*/ 114 w 177"/>
                <a:gd name="T37" fmla="*/ 38 h 129"/>
                <a:gd name="T38" fmla="*/ 115 w 177"/>
                <a:gd name="T39" fmla="*/ 60 h 129"/>
                <a:gd name="T40" fmla="*/ 101 w 177"/>
                <a:gd name="T41" fmla="*/ 70 h 129"/>
                <a:gd name="T42" fmla="*/ 57 w 177"/>
                <a:gd name="T43" fmla="*/ 94 h 129"/>
                <a:gd name="T44" fmla="*/ 58 w 177"/>
                <a:gd name="T45" fmla="*/ 100 h 129"/>
                <a:gd name="T46" fmla="*/ 59 w 177"/>
                <a:gd name="T47" fmla="*/ 100 h 129"/>
                <a:gd name="T48" fmla="*/ 104 w 177"/>
                <a:gd name="T49" fmla="*/ 75 h 129"/>
                <a:gd name="T50" fmla="*/ 126 w 177"/>
                <a:gd name="T51" fmla="*/ 43 h 129"/>
                <a:gd name="T52" fmla="*/ 113 w 177"/>
                <a:gd name="T53" fmla="*/ 32 h 129"/>
                <a:gd name="T54" fmla="*/ 89 w 177"/>
                <a:gd name="T55" fmla="*/ 40 h 129"/>
                <a:gd name="T56" fmla="*/ 34 w 177"/>
                <a:gd name="T57" fmla="*/ 79 h 129"/>
                <a:gd name="T58" fmla="*/ 11 w 177"/>
                <a:gd name="T59" fmla="*/ 118 h 129"/>
                <a:gd name="T60" fmla="*/ 31 w 177"/>
                <a:gd name="T61" fmla="*/ 129 h 129"/>
                <a:gd name="T62" fmla="*/ 66 w 177"/>
                <a:gd name="T63" fmla="*/ 117 h 129"/>
                <a:gd name="T64" fmla="*/ 140 w 177"/>
                <a:gd name="T65" fmla="*/ 72 h 129"/>
                <a:gd name="T66" fmla="*/ 177 w 177"/>
                <a:gd name="T67" fmla="*/ 23 h 129"/>
                <a:gd name="T68" fmla="*/ 141 w 177"/>
                <a:gd name="T6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29">
                  <a:moveTo>
                    <a:pt x="141" y="0"/>
                  </a:moveTo>
                  <a:cubicBezTo>
                    <a:pt x="140" y="0"/>
                    <a:pt x="139" y="0"/>
                    <a:pt x="138" y="0"/>
                  </a:cubicBezTo>
                  <a:cubicBezTo>
                    <a:pt x="126" y="1"/>
                    <a:pt x="114" y="7"/>
                    <a:pt x="103" y="12"/>
                  </a:cubicBezTo>
                  <a:cubicBezTo>
                    <a:pt x="89" y="20"/>
                    <a:pt x="74" y="28"/>
                    <a:pt x="60" y="36"/>
                  </a:cubicBezTo>
                  <a:cubicBezTo>
                    <a:pt x="57" y="37"/>
                    <a:pt x="59" y="41"/>
                    <a:pt x="62" y="41"/>
                  </a:cubicBezTo>
                  <a:cubicBezTo>
                    <a:pt x="62" y="41"/>
                    <a:pt x="63" y="41"/>
                    <a:pt x="63" y="41"/>
                  </a:cubicBezTo>
                  <a:cubicBezTo>
                    <a:pt x="87" y="29"/>
                    <a:pt x="112" y="9"/>
                    <a:pt x="138" y="6"/>
                  </a:cubicBezTo>
                  <a:cubicBezTo>
                    <a:pt x="140" y="6"/>
                    <a:pt x="142" y="6"/>
                    <a:pt x="143" y="6"/>
                  </a:cubicBezTo>
                  <a:cubicBezTo>
                    <a:pt x="153" y="6"/>
                    <a:pt x="163" y="9"/>
                    <a:pt x="169" y="17"/>
                  </a:cubicBezTo>
                  <a:cubicBezTo>
                    <a:pt x="177" y="28"/>
                    <a:pt x="164" y="43"/>
                    <a:pt x="156" y="51"/>
                  </a:cubicBezTo>
                  <a:cubicBezTo>
                    <a:pt x="139" y="68"/>
                    <a:pt x="117" y="80"/>
                    <a:pt x="96" y="92"/>
                  </a:cubicBezTo>
                  <a:cubicBezTo>
                    <a:pt x="85" y="99"/>
                    <a:pt x="74" y="105"/>
                    <a:pt x="63" y="111"/>
                  </a:cubicBezTo>
                  <a:cubicBezTo>
                    <a:pt x="53" y="117"/>
                    <a:pt x="43" y="123"/>
                    <a:pt x="32" y="123"/>
                  </a:cubicBezTo>
                  <a:cubicBezTo>
                    <a:pt x="29" y="123"/>
                    <a:pt x="26" y="122"/>
                    <a:pt x="23" y="121"/>
                  </a:cubicBezTo>
                  <a:cubicBezTo>
                    <a:pt x="4" y="114"/>
                    <a:pt x="21" y="97"/>
                    <a:pt x="29" y="90"/>
                  </a:cubicBezTo>
                  <a:cubicBezTo>
                    <a:pt x="39" y="82"/>
                    <a:pt x="49" y="74"/>
                    <a:pt x="59" y="66"/>
                  </a:cubicBezTo>
                  <a:cubicBezTo>
                    <a:pt x="73" y="56"/>
                    <a:pt x="87" y="47"/>
                    <a:pt x="104" y="40"/>
                  </a:cubicBezTo>
                  <a:cubicBezTo>
                    <a:pt x="107" y="39"/>
                    <a:pt x="110" y="38"/>
                    <a:pt x="113" y="38"/>
                  </a:cubicBezTo>
                  <a:cubicBezTo>
                    <a:pt x="113" y="38"/>
                    <a:pt x="114" y="38"/>
                    <a:pt x="114" y="38"/>
                  </a:cubicBezTo>
                  <a:cubicBezTo>
                    <a:pt x="125" y="38"/>
                    <a:pt x="120" y="56"/>
                    <a:pt x="115" y="60"/>
                  </a:cubicBezTo>
                  <a:cubicBezTo>
                    <a:pt x="111" y="64"/>
                    <a:pt x="106" y="67"/>
                    <a:pt x="101" y="70"/>
                  </a:cubicBezTo>
                  <a:cubicBezTo>
                    <a:pt x="87" y="79"/>
                    <a:pt x="72" y="89"/>
                    <a:pt x="57" y="94"/>
                  </a:cubicBezTo>
                  <a:cubicBezTo>
                    <a:pt x="53" y="95"/>
                    <a:pt x="54" y="100"/>
                    <a:pt x="58" y="100"/>
                  </a:cubicBezTo>
                  <a:cubicBezTo>
                    <a:pt x="58" y="100"/>
                    <a:pt x="58" y="100"/>
                    <a:pt x="59" y="100"/>
                  </a:cubicBezTo>
                  <a:cubicBezTo>
                    <a:pt x="75" y="94"/>
                    <a:pt x="90" y="84"/>
                    <a:pt x="104" y="75"/>
                  </a:cubicBezTo>
                  <a:cubicBezTo>
                    <a:pt x="115" y="68"/>
                    <a:pt x="132" y="59"/>
                    <a:pt x="126" y="43"/>
                  </a:cubicBezTo>
                  <a:cubicBezTo>
                    <a:pt x="124" y="35"/>
                    <a:pt x="119" y="32"/>
                    <a:pt x="113" y="32"/>
                  </a:cubicBezTo>
                  <a:cubicBezTo>
                    <a:pt x="105" y="32"/>
                    <a:pt x="96" y="37"/>
                    <a:pt x="89" y="40"/>
                  </a:cubicBezTo>
                  <a:cubicBezTo>
                    <a:pt x="69" y="50"/>
                    <a:pt x="51" y="64"/>
                    <a:pt x="34" y="79"/>
                  </a:cubicBezTo>
                  <a:cubicBezTo>
                    <a:pt x="24" y="87"/>
                    <a:pt x="0" y="102"/>
                    <a:pt x="11" y="118"/>
                  </a:cubicBezTo>
                  <a:cubicBezTo>
                    <a:pt x="16" y="126"/>
                    <a:pt x="23" y="129"/>
                    <a:pt x="31" y="129"/>
                  </a:cubicBezTo>
                  <a:cubicBezTo>
                    <a:pt x="43" y="129"/>
                    <a:pt x="56" y="122"/>
                    <a:pt x="66" y="117"/>
                  </a:cubicBezTo>
                  <a:cubicBezTo>
                    <a:pt x="91" y="103"/>
                    <a:pt x="116" y="88"/>
                    <a:pt x="140" y="72"/>
                  </a:cubicBezTo>
                  <a:cubicBezTo>
                    <a:pt x="156" y="60"/>
                    <a:pt x="177" y="46"/>
                    <a:pt x="177" y="23"/>
                  </a:cubicBezTo>
                  <a:cubicBezTo>
                    <a:pt x="177" y="6"/>
                    <a:pt x="156" y="0"/>
                    <a:pt x="1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5546394" y="3178102"/>
              <a:ext cx="547688" cy="741363"/>
            </a:xfrm>
            <a:custGeom>
              <a:avLst/>
              <a:gdLst>
                <a:gd name="T0" fmla="*/ 26 w 129"/>
                <a:gd name="T1" fmla="*/ 118 h 175"/>
                <a:gd name="T2" fmla="*/ 99 w 129"/>
                <a:gd name="T3" fmla="*/ 2 h 175"/>
                <a:gd name="T4" fmla="*/ 124 w 129"/>
                <a:gd name="T5" fmla="*/ 23 h 175"/>
                <a:gd name="T6" fmla="*/ 113 w 129"/>
                <a:gd name="T7" fmla="*/ 19 h 175"/>
                <a:gd name="T8" fmla="*/ 122 w 129"/>
                <a:gd name="T9" fmla="*/ 27 h 175"/>
                <a:gd name="T10" fmla="*/ 106 w 129"/>
                <a:gd name="T11" fmla="*/ 21 h 175"/>
                <a:gd name="T12" fmla="*/ 119 w 129"/>
                <a:gd name="T13" fmla="*/ 31 h 175"/>
                <a:gd name="T14" fmla="*/ 106 w 129"/>
                <a:gd name="T15" fmla="*/ 28 h 175"/>
                <a:gd name="T16" fmla="*/ 116 w 129"/>
                <a:gd name="T17" fmla="*/ 38 h 175"/>
                <a:gd name="T18" fmla="*/ 99 w 129"/>
                <a:gd name="T19" fmla="*/ 33 h 175"/>
                <a:gd name="T20" fmla="*/ 111 w 129"/>
                <a:gd name="T21" fmla="*/ 45 h 175"/>
                <a:gd name="T22" fmla="*/ 93 w 129"/>
                <a:gd name="T23" fmla="*/ 43 h 175"/>
                <a:gd name="T24" fmla="*/ 105 w 129"/>
                <a:gd name="T25" fmla="*/ 54 h 175"/>
                <a:gd name="T26" fmla="*/ 102 w 129"/>
                <a:gd name="T27" fmla="*/ 59 h 175"/>
                <a:gd name="T28" fmla="*/ 91 w 129"/>
                <a:gd name="T29" fmla="*/ 55 h 175"/>
                <a:gd name="T30" fmla="*/ 99 w 129"/>
                <a:gd name="T31" fmla="*/ 64 h 175"/>
                <a:gd name="T32" fmla="*/ 83 w 129"/>
                <a:gd name="T33" fmla="*/ 55 h 175"/>
                <a:gd name="T34" fmla="*/ 98 w 129"/>
                <a:gd name="T35" fmla="*/ 66 h 175"/>
                <a:gd name="T36" fmla="*/ 81 w 129"/>
                <a:gd name="T37" fmla="*/ 63 h 175"/>
                <a:gd name="T38" fmla="*/ 92 w 129"/>
                <a:gd name="T39" fmla="*/ 76 h 175"/>
                <a:gd name="T40" fmla="*/ 76 w 129"/>
                <a:gd name="T41" fmla="*/ 67 h 175"/>
                <a:gd name="T42" fmla="*/ 83 w 129"/>
                <a:gd name="T43" fmla="*/ 74 h 175"/>
                <a:gd name="T44" fmla="*/ 88 w 129"/>
                <a:gd name="T45" fmla="*/ 82 h 175"/>
                <a:gd name="T46" fmla="*/ 75 w 129"/>
                <a:gd name="T47" fmla="*/ 77 h 175"/>
                <a:gd name="T48" fmla="*/ 78 w 129"/>
                <a:gd name="T49" fmla="*/ 84 h 175"/>
                <a:gd name="T50" fmla="*/ 69 w 129"/>
                <a:gd name="T51" fmla="*/ 81 h 175"/>
                <a:gd name="T52" fmla="*/ 78 w 129"/>
                <a:gd name="T53" fmla="*/ 98 h 175"/>
                <a:gd name="T54" fmla="*/ 66 w 129"/>
                <a:gd name="T55" fmla="*/ 88 h 175"/>
                <a:gd name="T56" fmla="*/ 77 w 129"/>
                <a:gd name="T57" fmla="*/ 99 h 175"/>
                <a:gd name="T58" fmla="*/ 74 w 129"/>
                <a:gd name="T59" fmla="*/ 103 h 175"/>
                <a:gd name="T60" fmla="*/ 58 w 129"/>
                <a:gd name="T61" fmla="*/ 95 h 175"/>
                <a:gd name="T62" fmla="*/ 71 w 129"/>
                <a:gd name="T63" fmla="*/ 109 h 175"/>
                <a:gd name="T64" fmla="*/ 58 w 129"/>
                <a:gd name="T65" fmla="*/ 101 h 175"/>
                <a:gd name="T66" fmla="*/ 70 w 129"/>
                <a:gd name="T67" fmla="*/ 111 h 175"/>
                <a:gd name="T68" fmla="*/ 53 w 129"/>
                <a:gd name="T69" fmla="*/ 107 h 175"/>
                <a:gd name="T70" fmla="*/ 65 w 129"/>
                <a:gd name="T71" fmla="*/ 118 h 175"/>
                <a:gd name="T72" fmla="*/ 63 w 129"/>
                <a:gd name="T73" fmla="*/ 121 h 175"/>
                <a:gd name="T74" fmla="*/ 49 w 129"/>
                <a:gd name="T75" fmla="*/ 115 h 175"/>
                <a:gd name="T76" fmla="*/ 58 w 129"/>
                <a:gd name="T77" fmla="*/ 129 h 175"/>
                <a:gd name="T78" fmla="*/ 46 w 129"/>
                <a:gd name="T79" fmla="*/ 120 h 175"/>
                <a:gd name="T80" fmla="*/ 57 w 129"/>
                <a:gd name="T81" fmla="*/ 130 h 175"/>
                <a:gd name="T82" fmla="*/ 54 w 129"/>
                <a:gd name="T83" fmla="*/ 135 h 175"/>
                <a:gd name="T84" fmla="*/ 38 w 129"/>
                <a:gd name="T85" fmla="*/ 127 h 175"/>
                <a:gd name="T86" fmla="*/ 37 w 129"/>
                <a:gd name="T87" fmla="*/ 135 h 175"/>
                <a:gd name="T88" fmla="*/ 48 w 129"/>
                <a:gd name="T89" fmla="*/ 144 h 175"/>
                <a:gd name="T90" fmla="*/ 32 w 129"/>
                <a:gd name="T91" fmla="*/ 142 h 175"/>
                <a:gd name="T92" fmla="*/ 43 w 129"/>
                <a:gd name="T93" fmla="*/ 152 h 175"/>
                <a:gd name="T94" fmla="*/ 28 w 129"/>
                <a:gd name="T95" fmla="*/ 150 h 175"/>
                <a:gd name="T96" fmla="*/ 35 w 129"/>
                <a:gd name="T97" fmla="*/ 164 h 175"/>
                <a:gd name="T98" fmla="*/ 21 w 129"/>
                <a:gd name="T99" fmla="*/ 160 h 175"/>
                <a:gd name="T100" fmla="*/ 99 w 129"/>
                <a:gd name="T101" fmla="*/ 0 h 175"/>
                <a:gd name="T102" fmla="*/ 50 w 129"/>
                <a:gd name="T103" fmla="*/ 77 h 175"/>
                <a:gd name="T104" fmla="*/ 0 w 129"/>
                <a:gd name="T105" fmla="*/ 157 h 175"/>
                <a:gd name="T106" fmla="*/ 31 w 129"/>
                <a:gd name="T107" fmla="*/ 175 h 175"/>
                <a:gd name="T108" fmla="*/ 33 w 129"/>
                <a:gd name="T109" fmla="*/ 174 h 175"/>
                <a:gd name="T110" fmla="*/ 112 w 129"/>
                <a:gd name="T111" fmla="*/ 48 h 175"/>
                <a:gd name="T112" fmla="*/ 128 w 129"/>
                <a:gd name="T113" fmla="*/ 19 h 175"/>
                <a:gd name="T114" fmla="*/ 100 w 129"/>
                <a:gd name="T1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75">
                  <a:moveTo>
                    <a:pt x="31" y="173"/>
                  </a:moveTo>
                  <a:cubicBezTo>
                    <a:pt x="22" y="167"/>
                    <a:pt x="12" y="162"/>
                    <a:pt x="3" y="156"/>
                  </a:cubicBezTo>
                  <a:cubicBezTo>
                    <a:pt x="11" y="144"/>
                    <a:pt x="18" y="131"/>
                    <a:pt x="26" y="118"/>
                  </a:cubicBezTo>
                  <a:cubicBezTo>
                    <a:pt x="34" y="105"/>
                    <a:pt x="43" y="93"/>
                    <a:pt x="51" y="80"/>
                  </a:cubicBezTo>
                  <a:cubicBezTo>
                    <a:pt x="60" y="68"/>
                    <a:pt x="67" y="54"/>
                    <a:pt x="75" y="41"/>
                  </a:cubicBezTo>
                  <a:cubicBezTo>
                    <a:pt x="83" y="28"/>
                    <a:pt x="91" y="15"/>
                    <a:pt x="99" y="2"/>
                  </a:cubicBezTo>
                  <a:cubicBezTo>
                    <a:pt x="108" y="8"/>
                    <a:pt x="116" y="15"/>
                    <a:pt x="125" y="20"/>
                  </a:cubicBezTo>
                  <a:cubicBezTo>
                    <a:pt x="125" y="21"/>
                    <a:pt x="124" y="22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0" y="21"/>
                    <a:pt x="117" y="18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2" y="17"/>
                    <a:pt x="111" y="18"/>
                    <a:pt x="113" y="19"/>
                  </a:cubicBezTo>
                  <a:cubicBezTo>
                    <a:pt x="116" y="21"/>
                    <a:pt x="119" y="23"/>
                    <a:pt x="122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22" y="26"/>
                    <a:pt x="122" y="27"/>
                  </a:cubicBezTo>
                  <a:cubicBezTo>
                    <a:pt x="121" y="28"/>
                    <a:pt x="121" y="28"/>
                    <a:pt x="121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6"/>
                    <a:pt x="111" y="23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4" y="23"/>
                    <a:pt x="106" y="23"/>
                  </a:cubicBezTo>
                  <a:cubicBezTo>
                    <a:pt x="110" y="25"/>
                    <a:pt x="115" y="28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2"/>
                    <a:pt x="118" y="34"/>
                    <a:pt x="117" y="36"/>
                  </a:cubicBezTo>
                  <a:cubicBezTo>
                    <a:pt x="113" y="33"/>
                    <a:pt x="110" y="29"/>
                    <a:pt x="106" y="28"/>
                  </a:cubicBezTo>
                  <a:cubicBezTo>
                    <a:pt x="106" y="28"/>
                    <a:pt x="106" y="28"/>
                    <a:pt x="105" y="28"/>
                  </a:cubicBezTo>
                  <a:cubicBezTo>
                    <a:pt x="104" y="28"/>
                    <a:pt x="104" y="30"/>
                    <a:pt x="105" y="30"/>
                  </a:cubicBezTo>
                  <a:cubicBezTo>
                    <a:pt x="109" y="31"/>
                    <a:pt x="112" y="35"/>
                    <a:pt x="116" y="38"/>
                  </a:cubicBezTo>
                  <a:cubicBezTo>
                    <a:pt x="115" y="39"/>
                    <a:pt x="114" y="40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09" y="38"/>
                    <a:pt x="104" y="36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6" y="35"/>
                    <a:pt x="98" y="35"/>
                  </a:cubicBezTo>
                  <a:cubicBezTo>
                    <a:pt x="102" y="38"/>
                    <a:pt x="108" y="40"/>
                    <a:pt x="111" y="45"/>
                  </a:cubicBezTo>
                  <a:cubicBezTo>
                    <a:pt x="110" y="47"/>
                    <a:pt x="108" y="50"/>
                    <a:pt x="106" y="53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49"/>
                    <a:pt x="97" y="46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5"/>
                    <a:pt x="91" y="45"/>
                  </a:cubicBezTo>
                  <a:cubicBezTo>
                    <a:pt x="96" y="48"/>
                    <a:pt x="100" y="51"/>
                    <a:pt x="105" y="54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4" y="56"/>
                    <a:pt x="103" y="5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98" y="57"/>
                    <a:pt x="95" y="54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2"/>
                    <a:pt x="89" y="54"/>
                    <a:pt x="91" y="55"/>
                  </a:cubicBezTo>
                  <a:cubicBezTo>
                    <a:pt x="94" y="56"/>
                    <a:pt x="97" y="59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3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4" y="61"/>
                    <a:pt x="89" y="57"/>
                    <a:pt x="84" y="55"/>
                  </a:cubicBezTo>
                  <a:cubicBezTo>
                    <a:pt x="84" y="55"/>
                    <a:pt x="83" y="55"/>
                    <a:pt x="83" y="55"/>
                  </a:cubicBezTo>
                  <a:cubicBezTo>
                    <a:pt x="82" y="55"/>
                    <a:pt x="82" y="57"/>
                    <a:pt x="83" y="57"/>
                  </a:cubicBezTo>
                  <a:cubicBezTo>
                    <a:pt x="88" y="60"/>
                    <a:pt x="93" y="63"/>
                    <a:pt x="98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7" y="68"/>
                    <a:pt x="96" y="70"/>
                    <a:pt x="94" y="72"/>
                  </a:cubicBezTo>
                  <a:cubicBezTo>
                    <a:pt x="90" y="69"/>
                    <a:pt x="87" y="65"/>
                    <a:pt x="82" y="63"/>
                  </a:cubicBezTo>
                  <a:cubicBezTo>
                    <a:pt x="82" y="63"/>
                    <a:pt x="81" y="63"/>
                    <a:pt x="81" y="63"/>
                  </a:cubicBezTo>
                  <a:cubicBezTo>
                    <a:pt x="80" y="63"/>
                    <a:pt x="80" y="65"/>
                    <a:pt x="81" y="66"/>
                  </a:cubicBezTo>
                  <a:cubicBezTo>
                    <a:pt x="86" y="68"/>
                    <a:pt x="89" y="71"/>
                    <a:pt x="93" y="74"/>
                  </a:cubicBezTo>
                  <a:cubicBezTo>
                    <a:pt x="93" y="75"/>
                    <a:pt x="92" y="75"/>
                    <a:pt x="92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8" y="75"/>
                    <a:pt x="86" y="73"/>
                    <a:pt x="84" y="72"/>
                  </a:cubicBezTo>
                  <a:cubicBezTo>
                    <a:pt x="82" y="70"/>
                    <a:pt x="79" y="69"/>
                    <a:pt x="76" y="67"/>
                  </a:cubicBezTo>
                  <a:cubicBezTo>
                    <a:pt x="76" y="67"/>
                    <a:pt x="76" y="67"/>
                    <a:pt x="75" y="67"/>
                  </a:cubicBezTo>
                  <a:cubicBezTo>
                    <a:pt x="74" y="67"/>
                    <a:pt x="74" y="68"/>
                    <a:pt x="75" y="69"/>
                  </a:cubicBezTo>
                  <a:cubicBezTo>
                    <a:pt x="77" y="71"/>
                    <a:pt x="80" y="72"/>
                    <a:pt x="83" y="74"/>
                  </a:cubicBezTo>
                  <a:cubicBezTo>
                    <a:pt x="85" y="75"/>
                    <a:pt x="87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79"/>
                    <a:pt x="89" y="81"/>
                    <a:pt x="88" y="82"/>
                  </a:cubicBezTo>
                  <a:cubicBezTo>
                    <a:pt x="84" y="80"/>
                    <a:pt x="80" y="77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5"/>
                    <a:pt x="74" y="76"/>
                    <a:pt x="75" y="77"/>
                  </a:cubicBezTo>
                  <a:cubicBezTo>
                    <a:pt x="79" y="79"/>
                    <a:pt x="82" y="82"/>
                    <a:pt x="86" y="85"/>
                  </a:cubicBezTo>
                  <a:cubicBezTo>
                    <a:pt x="85" y="86"/>
                    <a:pt x="85" y="87"/>
                    <a:pt x="84" y="88"/>
                  </a:cubicBezTo>
                  <a:cubicBezTo>
                    <a:pt x="82" y="87"/>
                    <a:pt x="80" y="85"/>
                    <a:pt x="78" y="84"/>
                  </a:cubicBezTo>
                  <a:cubicBezTo>
                    <a:pt x="76" y="82"/>
                    <a:pt x="73" y="81"/>
                    <a:pt x="70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9" y="79"/>
                    <a:pt x="68" y="81"/>
                    <a:pt x="69" y="81"/>
                  </a:cubicBezTo>
                  <a:cubicBezTo>
                    <a:pt x="71" y="83"/>
                    <a:pt x="73" y="84"/>
                    <a:pt x="76" y="85"/>
                  </a:cubicBezTo>
                  <a:cubicBezTo>
                    <a:pt x="78" y="87"/>
                    <a:pt x="80" y="89"/>
                    <a:pt x="83" y="90"/>
                  </a:cubicBezTo>
                  <a:cubicBezTo>
                    <a:pt x="81" y="93"/>
                    <a:pt x="80" y="95"/>
                    <a:pt x="78" y="98"/>
                  </a:cubicBezTo>
                  <a:cubicBezTo>
                    <a:pt x="78" y="97"/>
                    <a:pt x="78" y="97"/>
                    <a:pt x="77" y="97"/>
                  </a:cubicBezTo>
                  <a:cubicBezTo>
                    <a:pt x="74" y="94"/>
                    <a:pt x="70" y="91"/>
                    <a:pt x="67" y="88"/>
                  </a:cubicBezTo>
                  <a:cubicBezTo>
                    <a:pt x="67" y="88"/>
                    <a:pt x="66" y="88"/>
                    <a:pt x="66" y="88"/>
                  </a:cubicBezTo>
                  <a:cubicBezTo>
                    <a:pt x="65" y="88"/>
                    <a:pt x="64" y="89"/>
                    <a:pt x="65" y="90"/>
                  </a:cubicBezTo>
                  <a:cubicBezTo>
                    <a:pt x="69" y="93"/>
                    <a:pt x="72" y="96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6" y="100"/>
                    <a:pt x="75" y="102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9" y="100"/>
                    <a:pt x="64" y="97"/>
                    <a:pt x="60" y="93"/>
                  </a:cubicBezTo>
                  <a:cubicBezTo>
                    <a:pt x="60" y="93"/>
                    <a:pt x="59" y="92"/>
                    <a:pt x="59" y="92"/>
                  </a:cubicBezTo>
                  <a:cubicBezTo>
                    <a:pt x="58" y="92"/>
                    <a:pt x="57" y="94"/>
                    <a:pt x="58" y="95"/>
                  </a:cubicBezTo>
                  <a:cubicBezTo>
                    <a:pt x="63" y="99"/>
                    <a:pt x="68" y="102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2" y="107"/>
                    <a:pt x="71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7" y="106"/>
                    <a:pt x="63" y="103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7" y="101"/>
                    <a:pt x="56" y="103"/>
                    <a:pt x="58" y="103"/>
                  </a:cubicBezTo>
                  <a:cubicBezTo>
                    <a:pt x="62" y="105"/>
                    <a:pt x="66" y="108"/>
                    <a:pt x="70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2"/>
                    <a:pt x="67" y="114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3"/>
                    <a:pt x="57" y="110"/>
                    <a:pt x="53" y="107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6"/>
                    <a:pt x="51" y="107"/>
                    <a:pt x="52" y="108"/>
                  </a:cubicBezTo>
                  <a:cubicBezTo>
                    <a:pt x="56" y="112"/>
                    <a:pt x="60" y="115"/>
                    <a:pt x="65" y="118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19"/>
                    <a:pt x="64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59" y="118"/>
                    <a:pt x="55" y="116"/>
                    <a:pt x="51" y="113"/>
                  </a:cubicBezTo>
                  <a:cubicBezTo>
                    <a:pt x="51" y="113"/>
                    <a:pt x="50" y="113"/>
                    <a:pt x="50" y="113"/>
                  </a:cubicBezTo>
                  <a:cubicBezTo>
                    <a:pt x="49" y="113"/>
                    <a:pt x="48" y="114"/>
                    <a:pt x="49" y="115"/>
                  </a:cubicBezTo>
                  <a:cubicBezTo>
                    <a:pt x="53" y="118"/>
                    <a:pt x="57" y="120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59" y="127"/>
                    <a:pt x="58" y="129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4" y="125"/>
                    <a:pt x="50" y="123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5" y="120"/>
                    <a:pt x="44" y="122"/>
                    <a:pt x="45" y="122"/>
                  </a:cubicBezTo>
                  <a:cubicBezTo>
                    <a:pt x="49" y="125"/>
                    <a:pt x="53" y="127"/>
                    <a:pt x="56" y="130"/>
                  </a:cubicBezTo>
                  <a:cubicBezTo>
                    <a:pt x="56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6" y="132"/>
                    <a:pt x="55" y="134"/>
                  </a:cubicBezTo>
                  <a:cubicBezTo>
                    <a:pt x="55" y="134"/>
                    <a:pt x="54" y="135"/>
                    <a:pt x="54" y="135"/>
                  </a:cubicBezTo>
                  <a:cubicBezTo>
                    <a:pt x="49" y="132"/>
                    <a:pt x="45" y="128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8" y="125"/>
                    <a:pt x="37" y="126"/>
                    <a:pt x="38" y="127"/>
                  </a:cubicBezTo>
                  <a:cubicBezTo>
                    <a:pt x="43" y="130"/>
                    <a:pt x="48" y="134"/>
                    <a:pt x="53" y="137"/>
                  </a:cubicBezTo>
                  <a:cubicBezTo>
                    <a:pt x="52" y="139"/>
                    <a:pt x="50" y="141"/>
                    <a:pt x="49" y="142"/>
                  </a:cubicBezTo>
                  <a:cubicBezTo>
                    <a:pt x="45" y="140"/>
                    <a:pt x="42" y="136"/>
                    <a:pt x="37" y="135"/>
                  </a:cubicBezTo>
                  <a:cubicBezTo>
                    <a:pt x="37" y="134"/>
                    <a:pt x="37" y="134"/>
                    <a:pt x="36" y="134"/>
                  </a:cubicBezTo>
                  <a:cubicBezTo>
                    <a:pt x="35" y="134"/>
                    <a:pt x="35" y="136"/>
                    <a:pt x="36" y="137"/>
                  </a:cubicBezTo>
                  <a:cubicBezTo>
                    <a:pt x="41" y="138"/>
                    <a:pt x="44" y="142"/>
                    <a:pt x="48" y="144"/>
                  </a:cubicBezTo>
                  <a:cubicBezTo>
                    <a:pt x="47" y="146"/>
                    <a:pt x="46" y="148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48"/>
                    <a:pt x="36" y="145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ubicBezTo>
                    <a:pt x="30" y="142"/>
                    <a:pt x="29" y="143"/>
                    <a:pt x="30" y="144"/>
                  </a:cubicBezTo>
                  <a:cubicBezTo>
                    <a:pt x="34" y="147"/>
                    <a:pt x="38" y="150"/>
                    <a:pt x="43" y="152"/>
                  </a:cubicBezTo>
                  <a:cubicBezTo>
                    <a:pt x="42" y="154"/>
                    <a:pt x="41" y="156"/>
                    <a:pt x="40" y="157"/>
                  </a:cubicBezTo>
                  <a:cubicBezTo>
                    <a:pt x="36" y="155"/>
                    <a:pt x="32" y="153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0"/>
                    <a:pt x="26" y="152"/>
                    <a:pt x="27" y="152"/>
                  </a:cubicBezTo>
                  <a:cubicBezTo>
                    <a:pt x="31" y="155"/>
                    <a:pt x="35" y="157"/>
                    <a:pt x="39" y="159"/>
                  </a:cubicBezTo>
                  <a:cubicBezTo>
                    <a:pt x="38" y="161"/>
                    <a:pt x="36" y="163"/>
                    <a:pt x="35" y="164"/>
                  </a:cubicBezTo>
                  <a:cubicBezTo>
                    <a:pt x="31" y="162"/>
                    <a:pt x="27" y="159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0" y="157"/>
                    <a:pt x="20" y="159"/>
                    <a:pt x="21" y="160"/>
                  </a:cubicBezTo>
                  <a:cubicBezTo>
                    <a:pt x="26" y="161"/>
                    <a:pt x="30" y="164"/>
                    <a:pt x="34" y="166"/>
                  </a:cubicBezTo>
                  <a:cubicBezTo>
                    <a:pt x="33" y="168"/>
                    <a:pt x="32" y="170"/>
                    <a:pt x="31" y="173"/>
                  </a:cubicBezTo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13"/>
                    <a:pt x="81" y="26"/>
                    <a:pt x="73" y="39"/>
                  </a:cubicBezTo>
                  <a:cubicBezTo>
                    <a:pt x="66" y="52"/>
                    <a:pt x="59" y="65"/>
                    <a:pt x="50" y="77"/>
                  </a:cubicBezTo>
                  <a:cubicBezTo>
                    <a:pt x="42" y="90"/>
                    <a:pt x="33" y="102"/>
                    <a:pt x="25" y="115"/>
                  </a:cubicBezTo>
                  <a:cubicBezTo>
                    <a:pt x="16" y="129"/>
                    <a:pt x="8" y="143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8"/>
                  </a:cubicBezTo>
                  <a:cubicBezTo>
                    <a:pt x="10" y="163"/>
                    <a:pt x="20" y="169"/>
                    <a:pt x="30" y="175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3" y="174"/>
                  </a:cubicBezTo>
                  <a:cubicBezTo>
                    <a:pt x="38" y="163"/>
                    <a:pt x="46" y="152"/>
                    <a:pt x="53" y="142"/>
                  </a:cubicBezTo>
                  <a:cubicBezTo>
                    <a:pt x="60" y="130"/>
                    <a:pt x="67" y="119"/>
                    <a:pt x="75" y="107"/>
                  </a:cubicBezTo>
                  <a:cubicBezTo>
                    <a:pt x="87" y="88"/>
                    <a:pt x="100" y="68"/>
                    <a:pt x="112" y="48"/>
                  </a:cubicBezTo>
                  <a:cubicBezTo>
                    <a:pt x="116" y="42"/>
                    <a:pt x="120" y="36"/>
                    <a:pt x="123" y="30"/>
                  </a:cubicBezTo>
                  <a:cubicBezTo>
                    <a:pt x="125" y="27"/>
                    <a:pt x="127" y="24"/>
                    <a:pt x="128" y="21"/>
                  </a:cubicBezTo>
                  <a:cubicBezTo>
                    <a:pt x="128" y="21"/>
                    <a:pt x="129" y="20"/>
                    <a:pt x="128" y="19"/>
                  </a:cubicBezTo>
                  <a:cubicBezTo>
                    <a:pt x="118" y="13"/>
                    <a:pt x="110" y="6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52794" y="3347964"/>
              <a:ext cx="60325" cy="38100"/>
            </a:xfrm>
            <a:custGeom>
              <a:avLst/>
              <a:gdLst>
                <a:gd name="T0" fmla="*/ 1 w 14"/>
                <a:gd name="T1" fmla="*/ 0 h 9"/>
                <a:gd name="T2" fmla="*/ 1 w 14"/>
                <a:gd name="T3" fmla="*/ 2 h 9"/>
                <a:gd name="T4" fmla="*/ 11 w 14"/>
                <a:gd name="T5" fmla="*/ 9 h 9"/>
                <a:gd name="T6" fmla="*/ 12 w 14"/>
                <a:gd name="T7" fmla="*/ 9 h 9"/>
                <a:gd name="T8" fmla="*/ 12 w 14"/>
                <a:gd name="T9" fmla="*/ 7 h 9"/>
                <a:gd name="T10" fmla="*/ 2 w 14"/>
                <a:gd name="T11" fmla="*/ 0 h 9"/>
                <a:gd name="T12" fmla="*/ 1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4" y="4"/>
                    <a:pt x="8" y="7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4" y="8"/>
                    <a:pt x="12" y="7"/>
                  </a:cubicBezTo>
                  <a:cubicBezTo>
                    <a:pt x="9" y="5"/>
                    <a:pt x="6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112756" y="1781102"/>
              <a:ext cx="1085850" cy="728663"/>
            </a:xfrm>
            <a:custGeom>
              <a:avLst/>
              <a:gdLst>
                <a:gd name="T0" fmla="*/ 220 w 256"/>
                <a:gd name="T1" fmla="*/ 9 h 172"/>
                <a:gd name="T2" fmla="*/ 197 w 256"/>
                <a:gd name="T3" fmla="*/ 74 h 172"/>
                <a:gd name="T4" fmla="*/ 25 w 256"/>
                <a:gd name="T5" fmla="*/ 168 h 172"/>
                <a:gd name="T6" fmla="*/ 9 w 256"/>
                <a:gd name="T7" fmla="*/ 125 h 172"/>
                <a:gd name="T8" fmla="*/ 18 w 256"/>
                <a:gd name="T9" fmla="*/ 141 h 172"/>
                <a:gd name="T10" fmla="*/ 12 w 256"/>
                <a:gd name="T11" fmla="*/ 123 h 172"/>
                <a:gd name="T12" fmla="*/ 17 w 256"/>
                <a:gd name="T13" fmla="*/ 121 h 172"/>
                <a:gd name="T14" fmla="*/ 31 w 256"/>
                <a:gd name="T15" fmla="*/ 138 h 172"/>
                <a:gd name="T16" fmla="*/ 26 w 256"/>
                <a:gd name="T17" fmla="*/ 115 h 172"/>
                <a:gd name="T18" fmla="*/ 37 w 256"/>
                <a:gd name="T19" fmla="*/ 130 h 172"/>
                <a:gd name="T20" fmla="*/ 36 w 256"/>
                <a:gd name="T21" fmla="*/ 109 h 172"/>
                <a:gd name="T22" fmla="*/ 50 w 256"/>
                <a:gd name="T23" fmla="*/ 128 h 172"/>
                <a:gd name="T24" fmla="*/ 51 w 256"/>
                <a:gd name="T25" fmla="*/ 102 h 172"/>
                <a:gd name="T26" fmla="*/ 65 w 256"/>
                <a:gd name="T27" fmla="*/ 120 h 172"/>
                <a:gd name="T28" fmla="*/ 61 w 256"/>
                <a:gd name="T29" fmla="*/ 95 h 172"/>
                <a:gd name="T30" fmla="*/ 71 w 256"/>
                <a:gd name="T31" fmla="*/ 112 h 172"/>
                <a:gd name="T32" fmla="*/ 64 w 256"/>
                <a:gd name="T33" fmla="*/ 94 h 172"/>
                <a:gd name="T34" fmla="*/ 81 w 256"/>
                <a:gd name="T35" fmla="*/ 113 h 172"/>
                <a:gd name="T36" fmla="*/ 71 w 256"/>
                <a:gd name="T37" fmla="*/ 90 h 172"/>
                <a:gd name="T38" fmla="*/ 89 w 256"/>
                <a:gd name="T39" fmla="*/ 104 h 172"/>
                <a:gd name="T40" fmla="*/ 82 w 256"/>
                <a:gd name="T41" fmla="*/ 83 h 172"/>
                <a:gd name="T42" fmla="*/ 92 w 256"/>
                <a:gd name="T43" fmla="*/ 92 h 172"/>
                <a:gd name="T44" fmla="*/ 102 w 256"/>
                <a:gd name="T45" fmla="*/ 102 h 172"/>
                <a:gd name="T46" fmla="*/ 88 w 256"/>
                <a:gd name="T47" fmla="*/ 80 h 172"/>
                <a:gd name="T48" fmla="*/ 105 w 256"/>
                <a:gd name="T49" fmla="*/ 94 h 172"/>
                <a:gd name="T50" fmla="*/ 104 w 256"/>
                <a:gd name="T51" fmla="*/ 72 h 172"/>
                <a:gd name="T52" fmla="*/ 116 w 256"/>
                <a:gd name="T53" fmla="*/ 93 h 172"/>
                <a:gd name="T54" fmla="*/ 107 w 256"/>
                <a:gd name="T55" fmla="*/ 70 h 172"/>
                <a:gd name="T56" fmla="*/ 125 w 256"/>
                <a:gd name="T57" fmla="*/ 83 h 172"/>
                <a:gd name="T58" fmla="*/ 121 w 256"/>
                <a:gd name="T59" fmla="*/ 64 h 172"/>
                <a:gd name="T60" fmla="*/ 126 w 256"/>
                <a:gd name="T61" fmla="*/ 60 h 172"/>
                <a:gd name="T62" fmla="*/ 140 w 256"/>
                <a:gd name="T63" fmla="*/ 81 h 172"/>
                <a:gd name="T64" fmla="*/ 134 w 256"/>
                <a:gd name="T65" fmla="*/ 55 h 172"/>
                <a:gd name="T66" fmla="*/ 145 w 256"/>
                <a:gd name="T67" fmla="*/ 74 h 172"/>
                <a:gd name="T68" fmla="*/ 137 w 256"/>
                <a:gd name="T69" fmla="*/ 54 h 172"/>
                <a:gd name="T70" fmla="*/ 154 w 256"/>
                <a:gd name="T71" fmla="*/ 70 h 172"/>
                <a:gd name="T72" fmla="*/ 148 w 256"/>
                <a:gd name="T73" fmla="*/ 48 h 172"/>
                <a:gd name="T74" fmla="*/ 153 w 256"/>
                <a:gd name="T75" fmla="*/ 46 h 172"/>
                <a:gd name="T76" fmla="*/ 165 w 256"/>
                <a:gd name="T77" fmla="*/ 62 h 172"/>
                <a:gd name="T78" fmla="*/ 164 w 256"/>
                <a:gd name="T79" fmla="*/ 39 h 172"/>
                <a:gd name="T80" fmla="*/ 174 w 256"/>
                <a:gd name="T81" fmla="*/ 59 h 172"/>
                <a:gd name="T82" fmla="*/ 166 w 256"/>
                <a:gd name="T83" fmla="*/ 38 h 172"/>
                <a:gd name="T84" fmla="*/ 185 w 256"/>
                <a:gd name="T85" fmla="*/ 57 h 172"/>
                <a:gd name="T86" fmla="*/ 177 w 256"/>
                <a:gd name="T87" fmla="*/ 32 h 172"/>
                <a:gd name="T88" fmla="*/ 196 w 256"/>
                <a:gd name="T89" fmla="*/ 47 h 172"/>
                <a:gd name="T90" fmla="*/ 196 w 256"/>
                <a:gd name="T91" fmla="*/ 22 h 172"/>
                <a:gd name="T92" fmla="*/ 207 w 256"/>
                <a:gd name="T93" fmla="*/ 41 h 172"/>
                <a:gd name="T94" fmla="*/ 206 w 256"/>
                <a:gd name="T95" fmla="*/ 16 h 172"/>
                <a:gd name="T96" fmla="*/ 219 w 256"/>
                <a:gd name="T97" fmla="*/ 31 h 172"/>
                <a:gd name="T98" fmla="*/ 229 w 256"/>
                <a:gd name="T99" fmla="*/ 28 h 172"/>
                <a:gd name="T100" fmla="*/ 227 w 256"/>
                <a:gd name="T101" fmla="*/ 0 h 172"/>
                <a:gd name="T102" fmla="*/ 40 w 256"/>
                <a:gd name="T103" fmla="*/ 103 h 172"/>
                <a:gd name="T104" fmla="*/ 1 w 256"/>
                <a:gd name="T105" fmla="*/ 128 h 172"/>
                <a:gd name="T106" fmla="*/ 25 w 256"/>
                <a:gd name="T107" fmla="*/ 172 h 172"/>
                <a:gd name="T108" fmla="*/ 138 w 256"/>
                <a:gd name="T109" fmla="*/ 108 h 172"/>
                <a:gd name="T110" fmla="*/ 256 w 256"/>
                <a:gd name="T111" fmla="*/ 45 h 172"/>
                <a:gd name="T112" fmla="*/ 229 w 256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172">
                  <a:moveTo>
                    <a:pt x="230" y="29"/>
                  </a:moveTo>
                  <a:cubicBezTo>
                    <a:pt x="231" y="29"/>
                    <a:pt x="233" y="27"/>
                    <a:pt x="231" y="26"/>
                  </a:cubicBezTo>
                  <a:cubicBezTo>
                    <a:pt x="226" y="21"/>
                    <a:pt x="224" y="14"/>
                    <a:pt x="220" y="9"/>
                  </a:cubicBezTo>
                  <a:cubicBezTo>
                    <a:pt x="223" y="7"/>
                    <a:pt x="226" y="5"/>
                    <a:pt x="228" y="3"/>
                  </a:cubicBezTo>
                  <a:cubicBezTo>
                    <a:pt x="236" y="17"/>
                    <a:pt x="244" y="30"/>
                    <a:pt x="252" y="43"/>
                  </a:cubicBezTo>
                  <a:cubicBezTo>
                    <a:pt x="233" y="53"/>
                    <a:pt x="215" y="64"/>
                    <a:pt x="197" y="74"/>
                  </a:cubicBezTo>
                  <a:cubicBezTo>
                    <a:pt x="178" y="85"/>
                    <a:pt x="158" y="95"/>
                    <a:pt x="139" y="104"/>
                  </a:cubicBezTo>
                  <a:cubicBezTo>
                    <a:pt x="119" y="114"/>
                    <a:pt x="101" y="126"/>
                    <a:pt x="83" y="137"/>
                  </a:cubicBezTo>
                  <a:cubicBezTo>
                    <a:pt x="64" y="148"/>
                    <a:pt x="44" y="158"/>
                    <a:pt x="25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18" y="155"/>
                    <a:pt x="12" y="141"/>
                    <a:pt x="5" y="128"/>
                  </a:cubicBezTo>
                  <a:cubicBezTo>
                    <a:pt x="6" y="127"/>
                    <a:pt x="7" y="126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2" y="130"/>
                    <a:pt x="14" y="136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0" y="141"/>
                    <a:pt x="21" y="139"/>
                    <a:pt x="20" y="138"/>
                  </a:cubicBezTo>
                  <a:cubicBezTo>
                    <a:pt x="16" y="134"/>
                    <a:pt x="15" y="128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3" y="122"/>
                    <a:pt x="14" y="122"/>
                  </a:cubicBezTo>
                  <a:cubicBezTo>
                    <a:pt x="15" y="121"/>
                    <a:pt x="16" y="121"/>
                    <a:pt x="17" y="120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21" y="128"/>
                    <a:pt x="24" y="134"/>
                    <a:pt x="29" y="140"/>
                  </a:cubicBezTo>
                  <a:cubicBezTo>
                    <a:pt x="29" y="141"/>
                    <a:pt x="30" y="141"/>
                    <a:pt x="30" y="141"/>
                  </a:cubicBezTo>
                  <a:cubicBezTo>
                    <a:pt x="31" y="141"/>
                    <a:pt x="33" y="139"/>
                    <a:pt x="31" y="138"/>
                  </a:cubicBezTo>
                  <a:cubicBezTo>
                    <a:pt x="27" y="132"/>
                    <a:pt x="24" y="126"/>
                    <a:pt x="20" y="119"/>
                  </a:cubicBezTo>
                  <a:cubicBezTo>
                    <a:pt x="20" y="119"/>
                    <a:pt x="20" y="119"/>
                    <a:pt x="19" y="119"/>
                  </a:cubicBezTo>
                  <a:cubicBezTo>
                    <a:pt x="22" y="117"/>
                    <a:pt x="24" y="116"/>
                    <a:pt x="26" y="115"/>
                  </a:cubicBezTo>
                  <a:cubicBezTo>
                    <a:pt x="28" y="121"/>
                    <a:pt x="30" y="127"/>
                    <a:pt x="34" y="132"/>
                  </a:cubicBezTo>
                  <a:cubicBezTo>
                    <a:pt x="35" y="132"/>
                    <a:pt x="35" y="132"/>
                    <a:pt x="36" y="132"/>
                  </a:cubicBezTo>
                  <a:cubicBezTo>
                    <a:pt x="37" y="132"/>
                    <a:pt x="38" y="131"/>
                    <a:pt x="37" y="130"/>
                  </a:cubicBezTo>
                  <a:cubicBezTo>
                    <a:pt x="33" y="125"/>
                    <a:pt x="31" y="119"/>
                    <a:pt x="29" y="113"/>
                  </a:cubicBezTo>
                  <a:cubicBezTo>
                    <a:pt x="31" y="112"/>
                    <a:pt x="32" y="111"/>
                    <a:pt x="34" y="110"/>
                  </a:cubicBezTo>
                  <a:cubicBezTo>
                    <a:pt x="35" y="110"/>
                    <a:pt x="35" y="109"/>
                    <a:pt x="36" y="109"/>
                  </a:cubicBezTo>
                  <a:cubicBezTo>
                    <a:pt x="38" y="117"/>
                    <a:pt x="43" y="123"/>
                    <a:pt x="47" y="130"/>
                  </a:cubicBezTo>
                  <a:cubicBezTo>
                    <a:pt x="47" y="130"/>
                    <a:pt x="48" y="131"/>
                    <a:pt x="48" y="131"/>
                  </a:cubicBezTo>
                  <a:cubicBezTo>
                    <a:pt x="50" y="131"/>
                    <a:pt x="51" y="129"/>
                    <a:pt x="50" y="128"/>
                  </a:cubicBezTo>
                  <a:cubicBezTo>
                    <a:pt x="46" y="121"/>
                    <a:pt x="41" y="115"/>
                    <a:pt x="39" y="107"/>
                  </a:cubicBezTo>
                  <a:cubicBezTo>
                    <a:pt x="43" y="105"/>
                    <a:pt x="47" y="103"/>
                    <a:pt x="51" y="101"/>
                  </a:cubicBezTo>
                  <a:cubicBezTo>
                    <a:pt x="51" y="101"/>
                    <a:pt x="51" y="101"/>
                    <a:pt x="51" y="102"/>
                  </a:cubicBezTo>
                  <a:cubicBezTo>
                    <a:pt x="55" y="108"/>
                    <a:pt x="59" y="115"/>
                    <a:pt x="62" y="122"/>
                  </a:cubicBezTo>
                  <a:cubicBezTo>
                    <a:pt x="62" y="122"/>
                    <a:pt x="63" y="123"/>
                    <a:pt x="63" y="123"/>
                  </a:cubicBezTo>
                  <a:cubicBezTo>
                    <a:pt x="64" y="123"/>
                    <a:pt x="65" y="121"/>
                    <a:pt x="65" y="120"/>
                  </a:cubicBezTo>
                  <a:cubicBezTo>
                    <a:pt x="62" y="113"/>
                    <a:pt x="58" y="107"/>
                    <a:pt x="54" y="100"/>
                  </a:cubicBezTo>
                  <a:cubicBezTo>
                    <a:pt x="54" y="100"/>
                    <a:pt x="53" y="100"/>
                    <a:pt x="53" y="99"/>
                  </a:cubicBezTo>
                  <a:cubicBezTo>
                    <a:pt x="55" y="98"/>
                    <a:pt x="58" y="97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4" y="101"/>
                    <a:pt x="66" y="107"/>
                    <a:pt x="69" y="111"/>
                  </a:cubicBezTo>
                  <a:cubicBezTo>
                    <a:pt x="70" y="112"/>
                    <a:pt x="70" y="112"/>
                    <a:pt x="71" y="112"/>
                  </a:cubicBezTo>
                  <a:cubicBezTo>
                    <a:pt x="72" y="112"/>
                    <a:pt x="73" y="110"/>
                    <a:pt x="72" y="109"/>
                  </a:cubicBezTo>
                  <a:cubicBezTo>
                    <a:pt x="68" y="104"/>
                    <a:pt x="67" y="99"/>
                    <a:pt x="64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5" y="93"/>
                    <a:pt x="66" y="92"/>
                    <a:pt x="68" y="91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72" y="99"/>
                    <a:pt x="76" y="107"/>
                    <a:pt x="81" y="113"/>
                  </a:cubicBezTo>
                  <a:cubicBezTo>
                    <a:pt x="81" y="114"/>
                    <a:pt x="82" y="114"/>
                    <a:pt x="82" y="114"/>
                  </a:cubicBezTo>
                  <a:cubicBezTo>
                    <a:pt x="83" y="114"/>
                    <a:pt x="85" y="112"/>
                    <a:pt x="83" y="111"/>
                  </a:cubicBezTo>
                  <a:cubicBezTo>
                    <a:pt x="78" y="105"/>
                    <a:pt x="75" y="97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3" y="88"/>
                    <a:pt x="76" y="86"/>
                    <a:pt x="79" y="85"/>
                  </a:cubicBezTo>
                  <a:cubicBezTo>
                    <a:pt x="82" y="91"/>
                    <a:pt x="84" y="98"/>
                    <a:pt x="89" y="104"/>
                  </a:cubicBezTo>
                  <a:cubicBezTo>
                    <a:pt x="89" y="104"/>
                    <a:pt x="90" y="105"/>
                    <a:pt x="90" y="105"/>
                  </a:cubicBezTo>
                  <a:cubicBezTo>
                    <a:pt x="92" y="105"/>
                    <a:pt x="93" y="103"/>
                    <a:pt x="92" y="102"/>
                  </a:cubicBezTo>
                  <a:cubicBezTo>
                    <a:pt x="87" y="96"/>
                    <a:pt x="85" y="89"/>
                    <a:pt x="82" y="83"/>
                  </a:cubicBezTo>
                  <a:cubicBezTo>
                    <a:pt x="83" y="83"/>
                    <a:pt x="84" y="82"/>
                    <a:pt x="86" y="81"/>
                  </a:cubicBezTo>
                  <a:cubicBezTo>
                    <a:pt x="86" y="82"/>
                    <a:pt x="86" y="82"/>
                    <a:pt x="86" y="83"/>
                  </a:cubicBezTo>
                  <a:cubicBezTo>
                    <a:pt x="89" y="85"/>
                    <a:pt x="90" y="89"/>
                    <a:pt x="92" y="92"/>
                  </a:cubicBezTo>
                  <a:cubicBezTo>
                    <a:pt x="94" y="96"/>
                    <a:pt x="97" y="100"/>
                    <a:pt x="99" y="104"/>
                  </a:cubicBezTo>
                  <a:cubicBezTo>
                    <a:pt x="99" y="104"/>
                    <a:pt x="100" y="104"/>
                    <a:pt x="100" y="104"/>
                  </a:cubicBezTo>
                  <a:cubicBezTo>
                    <a:pt x="101" y="104"/>
                    <a:pt x="103" y="103"/>
                    <a:pt x="102" y="102"/>
                  </a:cubicBezTo>
                  <a:cubicBezTo>
                    <a:pt x="100" y="98"/>
                    <a:pt x="97" y="94"/>
                    <a:pt x="95" y="90"/>
                  </a:cubicBezTo>
                  <a:cubicBezTo>
                    <a:pt x="93" y="87"/>
                    <a:pt x="91" y="83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1" y="79"/>
                    <a:pt x="93" y="78"/>
                    <a:pt x="95" y="76"/>
                  </a:cubicBezTo>
                  <a:cubicBezTo>
                    <a:pt x="98" y="82"/>
                    <a:pt x="101" y="88"/>
                    <a:pt x="104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6" y="94"/>
                    <a:pt x="108" y="93"/>
                    <a:pt x="107" y="92"/>
                  </a:cubicBezTo>
                  <a:cubicBezTo>
                    <a:pt x="104" y="86"/>
                    <a:pt x="101" y="80"/>
                    <a:pt x="98" y="75"/>
                  </a:cubicBezTo>
                  <a:cubicBezTo>
                    <a:pt x="100" y="74"/>
                    <a:pt x="102" y="73"/>
                    <a:pt x="104" y="72"/>
                  </a:cubicBezTo>
                  <a:cubicBezTo>
                    <a:pt x="106" y="75"/>
                    <a:pt x="107" y="78"/>
                    <a:pt x="108" y="82"/>
                  </a:cubicBezTo>
                  <a:cubicBezTo>
                    <a:pt x="109" y="85"/>
                    <a:pt x="112" y="89"/>
                    <a:pt x="114" y="92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17" y="93"/>
                    <a:pt x="118" y="92"/>
                    <a:pt x="117" y="91"/>
                  </a:cubicBezTo>
                  <a:cubicBezTo>
                    <a:pt x="116" y="87"/>
                    <a:pt x="114" y="84"/>
                    <a:pt x="112" y="81"/>
                  </a:cubicBezTo>
                  <a:cubicBezTo>
                    <a:pt x="110" y="78"/>
                    <a:pt x="109" y="73"/>
                    <a:pt x="107" y="70"/>
                  </a:cubicBezTo>
                  <a:cubicBezTo>
                    <a:pt x="110" y="68"/>
                    <a:pt x="114" y="66"/>
                    <a:pt x="118" y="64"/>
                  </a:cubicBezTo>
                  <a:cubicBezTo>
                    <a:pt x="117" y="64"/>
                    <a:pt x="117" y="65"/>
                    <a:pt x="118" y="66"/>
                  </a:cubicBezTo>
                  <a:cubicBezTo>
                    <a:pt x="121" y="71"/>
                    <a:pt x="123" y="77"/>
                    <a:pt x="125" y="83"/>
                  </a:cubicBezTo>
                  <a:cubicBezTo>
                    <a:pt x="125" y="84"/>
                    <a:pt x="126" y="85"/>
                    <a:pt x="127" y="85"/>
                  </a:cubicBezTo>
                  <a:cubicBezTo>
                    <a:pt x="128" y="85"/>
                    <a:pt x="129" y="84"/>
                    <a:pt x="128" y="83"/>
                  </a:cubicBezTo>
                  <a:cubicBezTo>
                    <a:pt x="126" y="76"/>
                    <a:pt x="124" y="70"/>
                    <a:pt x="121" y="64"/>
                  </a:cubicBezTo>
                  <a:cubicBezTo>
                    <a:pt x="120" y="63"/>
                    <a:pt x="120" y="63"/>
                    <a:pt x="119" y="63"/>
                  </a:cubicBezTo>
                  <a:cubicBezTo>
                    <a:pt x="122" y="62"/>
                    <a:pt x="124" y="61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0" y="68"/>
                    <a:pt x="134" y="75"/>
                    <a:pt x="137" y="83"/>
                  </a:cubicBezTo>
                  <a:cubicBezTo>
                    <a:pt x="137" y="83"/>
                    <a:pt x="138" y="84"/>
                    <a:pt x="138" y="84"/>
                  </a:cubicBezTo>
                  <a:cubicBezTo>
                    <a:pt x="139" y="84"/>
                    <a:pt x="140" y="82"/>
                    <a:pt x="140" y="81"/>
                  </a:cubicBezTo>
                  <a:cubicBezTo>
                    <a:pt x="137" y="73"/>
                    <a:pt x="133" y="66"/>
                    <a:pt x="129" y="59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57"/>
                    <a:pt x="132" y="56"/>
                    <a:pt x="134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7" y="61"/>
                    <a:pt x="140" y="68"/>
                    <a:pt x="144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7" y="74"/>
                    <a:pt x="148" y="72"/>
                    <a:pt x="147" y="71"/>
                  </a:cubicBezTo>
                  <a:cubicBezTo>
                    <a:pt x="142" y="66"/>
                    <a:pt x="140" y="60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40" y="52"/>
                    <a:pt x="142" y="51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6"/>
                    <a:pt x="152" y="63"/>
                    <a:pt x="154" y="70"/>
                  </a:cubicBezTo>
                  <a:cubicBezTo>
                    <a:pt x="155" y="71"/>
                    <a:pt x="155" y="71"/>
                    <a:pt x="156" y="71"/>
                  </a:cubicBezTo>
                  <a:cubicBezTo>
                    <a:pt x="157" y="71"/>
                    <a:pt x="158" y="70"/>
                    <a:pt x="158" y="69"/>
                  </a:cubicBezTo>
                  <a:cubicBezTo>
                    <a:pt x="155" y="62"/>
                    <a:pt x="152" y="55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7"/>
                    <a:pt x="151" y="46"/>
                    <a:pt x="153" y="45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6" y="52"/>
                    <a:pt x="159" y="58"/>
                    <a:pt x="162" y="64"/>
                  </a:cubicBezTo>
                  <a:cubicBezTo>
                    <a:pt x="162" y="64"/>
                    <a:pt x="163" y="65"/>
                    <a:pt x="164" y="65"/>
                  </a:cubicBezTo>
                  <a:cubicBezTo>
                    <a:pt x="165" y="65"/>
                    <a:pt x="166" y="63"/>
                    <a:pt x="165" y="62"/>
                  </a:cubicBezTo>
                  <a:cubicBezTo>
                    <a:pt x="162" y="56"/>
                    <a:pt x="159" y="50"/>
                    <a:pt x="156" y="44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8" y="42"/>
                    <a:pt x="161" y="40"/>
                    <a:pt x="164" y="39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6" y="46"/>
                    <a:pt x="170" y="52"/>
                    <a:pt x="173" y="58"/>
                  </a:cubicBezTo>
                  <a:cubicBezTo>
                    <a:pt x="173" y="58"/>
                    <a:pt x="174" y="59"/>
                    <a:pt x="174" y="59"/>
                  </a:cubicBezTo>
                  <a:cubicBezTo>
                    <a:pt x="175" y="59"/>
                    <a:pt x="177" y="57"/>
                    <a:pt x="176" y="56"/>
                  </a:cubicBezTo>
                  <a:cubicBezTo>
                    <a:pt x="173" y="51"/>
                    <a:pt x="169" y="45"/>
                    <a:pt x="167" y="39"/>
                  </a:cubicBezTo>
                  <a:cubicBezTo>
                    <a:pt x="167" y="38"/>
                    <a:pt x="166" y="38"/>
                    <a:pt x="166" y="38"/>
                  </a:cubicBezTo>
                  <a:cubicBezTo>
                    <a:pt x="168" y="37"/>
                    <a:pt x="169" y="36"/>
                    <a:pt x="171" y="35"/>
                  </a:cubicBezTo>
                  <a:cubicBezTo>
                    <a:pt x="172" y="35"/>
                    <a:pt x="173" y="34"/>
                    <a:pt x="174" y="34"/>
                  </a:cubicBezTo>
                  <a:cubicBezTo>
                    <a:pt x="177" y="41"/>
                    <a:pt x="180" y="49"/>
                    <a:pt x="185" y="57"/>
                  </a:cubicBezTo>
                  <a:cubicBezTo>
                    <a:pt x="185" y="57"/>
                    <a:pt x="186" y="57"/>
                    <a:pt x="186" y="57"/>
                  </a:cubicBezTo>
                  <a:cubicBezTo>
                    <a:pt x="187" y="57"/>
                    <a:pt x="189" y="56"/>
                    <a:pt x="188" y="55"/>
                  </a:cubicBezTo>
                  <a:cubicBezTo>
                    <a:pt x="183" y="48"/>
                    <a:pt x="181" y="40"/>
                    <a:pt x="177" y="32"/>
                  </a:cubicBezTo>
                  <a:cubicBezTo>
                    <a:pt x="179" y="31"/>
                    <a:pt x="182" y="29"/>
                    <a:pt x="184" y="28"/>
                  </a:cubicBezTo>
                  <a:cubicBezTo>
                    <a:pt x="187" y="34"/>
                    <a:pt x="189" y="42"/>
                    <a:pt x="194" y="47"/>
                  </a:cubicBezTo>
                  <a:cubicBezTo>
                    <a:pt x="195" y="47"/>
                    <a:pt x="195" y="47"/>
                    <a:pt x="196" y="47"/>
                  </a:cubicBezTo>
                  <a:cubicBezTo>
                    <a:pt x="197" y="47"/>
                    <a:pt x="198" y="45"/>
                    <a:pt x="197" y="44"/>
                  </a:cubicBezTo>
                  <a:cubicBezTo>
                    <a:pt x="192" y="40"/>
                    <a:pt x="190" y="32"/>
                    <a:pt x="187" y="26"/>
                  </a:cubicBezTo>
                  <a:cubicBezTo>
                    <a:pt x="190" y="25"/>
                    <a:pt x="193" y="23"/>
                    <a:pt x="196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200" y="27"/>
                    <a:pt x="203" y="34"/>
                    <a:pt x="205" y="40"/>
                  </a:cubicBezTo>
                  <a:cubicBezTo>
                    <a:pt x="206" y="41"/>
                    <a:pt x="207" y="41"/>
                    <a:pt x="207" y="41"/>
                  </a:cubicBezTo>
                  <a:cubicBezTo>
                    <a:pt x="208" y="41"/>
                    <a:pt x="209" y="41"/>
                    <a:pt x="209" y="39"/>
                  </a:cubicBezTo>
                  <a:cubicBezTo>
                    <a:pt x="207" y="32"/>
                    <a:pt x="203" y="26"/>
                    <a:pt x="199" y="20"/>
                  </a:cubicBezTo>
                  <a:cubicBezTo>
                    <a:pt x="201" y="19"/>
                    <a:pt x="204" y="17"/>
                    <a:pt x="206" y="16"/>
                  </a:cubicBezTo>
                  <a:cubicBezTo>
                    <a:pt x="209" y="22"/>
                    <a:pt x="213" y="27"/>
                    <a:pt x="216" y="33"/>
                  </a:cubicBezTo>
                  <a:cubicBezTo>
                    <a:pt x="216" y="34"/>
                    <a:pt x="217" y="34"/>
                    <a:pt x="217" y="34"/>
                  </a:cubicBezTo>
                  <a:cubicBezTo>
                    <a:pt x="219" y="34"/>
                    <a:pt x="220" y="33"/>
                    <a:pt x="219" y="31"/>
                  </a:cubicBezTo>
                  <a:cubicBezTo>
                    <a:pt x="216" y="26"/>
                    <a:pt x="212" y="20"/>
                    <a:pt x="209" y="14"/>
                  </a:cubicBezTo>
                  <a:cubicBezTo>
                    <a:pt x="212" y="13"/>
                    <a:pt x="214" y="12"/>
                    <a:pt x="217" y="10"/>
                  </a:cubicBezTo>
                  <a:cubicBezTo>
                    <a:pt x="221" y="16"/>
                    <a:pt x="224" y="23"/>
                    <a:pt x="229" y="28"/>
                  </a:cubicBezTo>
                  <a:cubicBezTo>
                    <a:pt x="229" y="29"/>
                    <a:pt x="230" y="29"/>
                    <a:pt x="230" y="29"/>
                  </a:cubicBezTo>
                  <a:moveTo>
                    <a:pt x="228" y="0"/>
                  </a:moveTo>
                  <a:cubicBezTo>
                    <a:pt x="228" y="0"/>
                    <a:pt x="227" y="0"/>
                    <a:pt x="227" y="0"/>
                  </a:cubicBezTo>
                  <a:cubicBezTo>
                    <a:pt x="212" y="10"/>
                    <a:pt x="195" y="18"/>
                    <a:pt x="180" y="27"/>
                  </a:cubicBezTo>
                  <a:cubicBezTo>
                    <a:pt x="163" y="36"/>
                    <a:pt x="146" y="45"/>
                    <a:pt x="129" y="54"/>
                  </a:cubicBezTo>
                  <a:cubicBezTo>
                    <a:pt x="99" y="70"/>
                    <a:pt x="69" y="86"/>
                    <a:pt x="40" y="103"/>
                  </a:cubicBezTo>
                  <a:cubicBezTo>
                    <a:pt x="31" y="107"/>
                    <a:pt x="23" y="112"/>
                    <a:pt x="14" y="118"/>
                  </a:cubicBezTo>
                  <a:cubicBezTo>
                    <a:pt x="10" y="120"/>
                    <a:pt x="6" y="122"/>
                    <a:pt x="3" y="125"/>
                  </a:cubicBezTo>
                  <a:cubicBezTo>
                    <a:pt x="1" y="125"/>
                    <a:pt x="0" y="126"/>
                    <a:pt x="1" y="128"/>
                  </a:cubicBezTo>
                  <a:cubicBezTo>
                    <a:pt x="8" y="142"/>
                    <a:pt x="15" y="156"/>
                    <a:pt x="22" y="170"/>
                  </a:cubicBezTo>
                  <a:cubicBezTo>
                    <a:pt x="22" y="170"/>
                    <a:pt x="23" y="171"/>
                    <a:pt x="23" y="171"/>
                  </a:cubicBezTo>
                  <a:cubicBezTo>
                    <a:pt x="23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6" y="172"/>
                  </a:cubicBezTo>
                  <a:cubicBezTo>
                    <a:pt x="45" y="161"/>
                    <a:pt x="64" y="152"/>
                    <a:pt x="82" y="141"/>
                  </a:cubicBezTo>
                  <a:cubicBezTo>
                    <a:pt x="101" y="130"/>
                    <a:pt x="119" y="118"/>
                    <a:pt x="138" y="108"/>
                  </a:cubicBezTo>
                  <a:cubicBezTo>
                    <a:pt x="158" y="99"/>
                    <a:pt x="177" y="89"/>
                    <a:pt x="196" y="79"/>
                  </a:cubicBezTo>
                  <a:cubicBezTo>
                    <a:pt x="216" y="68"/>
                    <a:pt x="235" y="56"/>
                    <a:pt x="255" y="45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6" y="44"/>
                    <a:pt x="256" y="44"/>
                    <a:pt x="256" y="43"/>
                  </a:cubicBezTo>
                  <a:cubicBezTo>
                    <a:pt x="247" y="29"/>
                    <a:pt x="239" y="15"/>
                    <a:pt x="231" y="0"/>
                  </a:cubicBezTo>
                  <a:cubicBezTo>
                    <a:pt x="230" y="0"/>
                    <a:pt x="230" y="0"/>
                    <a:pt x="229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538206" y="2389114"/>
              <a:ext cx="50800" cy="85725"/>
            </a:xfrm>
            <a:custGeom>
              <a:avLst/>
              <a:gdLst>
                <a:gd name="T0" fmla="*/ 2 w 12"/>
                <a:gd name="T1" fmla="*/ 0 h 20"/>
                <a:gd name="T2" fmla="*/ 1 w 12"/>
                <a:gd name="T3" fmla="*/ 3 h 20"/>
                <a:gd name="T4" fmla="*/ 9 w 12"/>
                <a:gd name="T5" fmla="*/ 19 h 20"/>
                <a:gd name="T6" fmla="*/ 10 w 12"/>
                <a:gd name="T7" fmla="*/ 20 h 20"/>
                <a:gd name="T8" fmla="*/ 12 w 12"/>
                <a:gd name="T9" fmla="*/ 17 h 20"/>
                <a:gd name="T10" fmla="*/ 4 w 12"/>
                <a:gd name="T11" fmla="*/ 1 h 20"/>
                <a:gd name="T12" fmla="*/ 2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8"/>
                    <a:pt x="6" y="14"/>
                    <a:pt x="9" y="19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19"/>
                    <a:pt x="12" y="17"/>
                  </a:cubicBezTo>
                  <a:cubicBezTo>
                    <a:pt x="9" y="12"/>
                    <a:pt x="6" y="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821420" y="4269803"/>
              <a:ext cx="660400" cy="309563"/>
            </a:xfrm>
            <a:custGeom>
              <a:avLst/>
              <a:gdLst>
                <a:gd name="T0" fmla="*/ 6 w 156"/>
                <a:gd name="T1" fmla="*/ 66 h 73"/>
                <a:gd name="T2" fmla="*/ 18 w 156"/>
                <a:gd name="T3" fmla="*/ 67 h 73"/>
                <a:gd name="T4" fmla="*/ 25 w 156"/>
                <a:gd name="T5" fmla="*/ 62 h 73"/>
                <a:gd name="T6" fmla="*/ 7 w 156"/>
                <a:gd name="T7" fmla="*/ 63 h 73"/>
                <a:gd name="T8" fmla="*/ 10 w 156"/>
                <a:gd name="T9" fmla="*/ 61 h 73"/>
                <a:gd name="T10" fmla="*/ 10 w 156"/>
                <a:gd name="T11" fmla="*/ 59 h 73"/>
                <a:gd name="T12" fmla="*/ 16 w 156"/>
                <a:gd name="T13" fmla="*/ 61 h 73"/>
                <a:gd name="T14" fmla="*/ 29 w 156"/>
                <a:gd name="T15" fmla="*/ 57 h 73"/>
                <a:gd name="T16" fmla="*/ 66 w 156"/>
                <a:gd name="T17" fmla="*/ 55 h 73"/>
                <a:gd name="T18" fmla="*/ 92 w 156"/>
                <a:gd name="T19" fmla="*/ 31 h 73"/>
                <a:gd name="T20" fmla="*/ 89 w 156"/>
                <a:gd name="T21" fmla="*/ 33 h 73"/>
                <a:gd name="T22" fmla="*/ 83 w 156"/>
                <a:gd name="T23" fmla="*/ 36 h 73"/>
                <a:gd name="T24" fmla="*/ 86 w 156"/>
                <a:gd name="T25" fmla="*/ 42 h 73"/>
                <a:gd name="T26" fmla="*/ 83 w 156"/>
                <a:gd name="T27" fmla="*/ 45 h 73"/>
                <a:gd name="T28" fmla="*/ 65 w 156"/>
                <a:gd name="T29" fmla="*/ 42 h 73"/>
                <a:gd name="T30" fmla="*/ 58 w 156"/>
                <a:gd name="T31" fmla="*/ 42 h 73"/>
                <a:gd name="T32" fmla="*/ 47 w 156"/>
                <a:gd name="T33" fmla="*/ 43 h 73"/>
                <a:gd name="T34" fmla="*/ 40 w 156"/>
                <a:gd name="T35" fmla="*/ 45 h 73"/>
                <a:gd name="T36" fmla="*/ 33 w 156"/>
                <a:gd name="T37" fmla="*/ 51 h 73"/>
                <a:gd name="T38" fmla="*/ 25 w 156"/>
                <a:gd name="T39" fmla="*/ 54 h 73"/>
                <a:gd name="T40" fmla="*/ 17 w 156"/>
                <a:gd name="T41" fmla="*/ 58 h 73"/>
                <a:gd name="T42" fmla="*/ 9 w 156"/>
                <a:gd name="T43" fmla="*/ 59 h 73"/>
                <a:gd name="T44" fmla="*/ 10 w 156"/>
                <a:gd name="T45" fmla="*/ 67 h 73"/>
                <a:gd name="T46" fmla="*/ 106 w 156"/>
                <a:gd name="T47" fmla="*/ 34 h 73"/>
                <a:gd name="T48" fmla="*/ 113 w 156"/>
                <a:gd name="T49" fmla="*/ 29 h 73"/>
                <a:gd name="T50" fmla="*/ 23 w 156"/>
                <a:gd name="T51" fmla="*/ 57 h 73"/>
                <a:gd name="T52" fmla="*/ 21 w 156"/>
                <a:gd name="T53" fmla="*/ 53 h 73"/>
                <a:gd name="T54" fmla="*/ 24 w 156"/>
                <a:gd name="T55" fmla="*/ 52 h 73"/>
                <a:gd name="T56" fmla="*/ 43 w 156"/>
                <a:gd name="T57" fmla="*/ 62 h 73"/>
                <a:gd name="T58" fmla="*/ 50 w 156"/>
                <a:gd name="T59" fmla="*/ 62 h 73"/>
                <a:gd name="T60" fmla="*/ 48 w 156"/>
                <a:gd name="T61" fmla="*/ 58 h 73"/>
                <a:gd name="T62" fmla="*/ 39 w 156"/>
                <a:gd name="T63" fmla="*/ 49 h 73"/>
                <a:gd name="T64" fmla="*/ 58 w 156"/>
                <a:gd name="T65" fmla="*/ 58 h 73"/>
                <a:gd name="T66" fmla="*/ 45 w 156"/>
                <a:gd name="T67" fmla="*/ 44 h 73"/>
                <a:gd name="T68" fmla="*/ 49 w 156"/>
                <a:gd name="T69" fmla="*/ 44 h 73"/>
                <a:gd name="T70" fmla="*/ 65 w 156"/>
                <a:gd name="T71" fmla="*/ 50 h 73"/>
                <a:gd name="T72" fmla="*/ 61 w 156"/>
                <a:gd name="T73" fmla="*/ 42 h 73"/>
                <a:gd name="T74" fmla="*/ 67 w 156"/>
                <a:gd name="T75" fmla="*/ 42 h 73"/>
                <a:gd name="T76" fmla="*/ 86 w 156"/>
                <a:gd name="T77" fmla="*/ 47 h 73"/>
                <a:gd name="T78" fmla="*/ 90 w 156"/>
                <a:gd name="T79" fmla="*/ 45 h 73"/>
                <a:gd name="T80" fmla="*/ 100 w 156"/>
                <a:gd name="T81" fmla="*/ 43 h 73"/>
                <a:gd name="T82" fmla="*/ 101 w 156"/>
                <a:gd name="T83" fmla="*/ 40 h 73"/>
                <a:gd name="T84" fmla="*/ 106 w 156"/>
                <a:gd name="T85" fmla="*/ 36 h 73"/>
                <a:gd name="T86" fmla="*/ 110 w 156"/>
                <a:gd name="T87" fmla="*/ 34 h 73"/>
                <a:gd name="T88" fmla="*/ 109 w 156"/>
                <a:gd name="T89" fmla="*/ 33 h 73"/>
                <a:gd name="T90" fmla="*/ 111 w 156"/>
                <a:gd name="T91" fmla="*/ 29 h 73"/>
                <a:gd name="T92" fmla="*/ 106 w 156"/>
                <a:gd name="T93" fmla="*/ 28 h 73"/>
                <a:gd name="T94" fmla="*/ 109 w 156"/>
                <a:gd name="T95" fmla="*/ 33 h 73"/>
                <a:gd name="T96" fmla="*/ 117 w 156"/>
                <a:gd name="T97" fmla="*/ 30 h 73"/>
                <a:gd name="T98" fmla="*/ 133 w 156"/>
                <a:gd name="T99" fmla="*/ 28 h 73"/>
                <a:gd name="T100" fmla="*/ 120 w 156"/>
                <a:gd name="T101" fmla="*/ 24 h 73"/>
                <a:gd name="T102" fmla="*/ 129 w 156"/>
                <a:gd name="T103" fmla="*/ 23 h 73"/>
                <a:gd name="T104" fmla="*/ 127 w 156"/>
                <a:gd name="T105" fmla="*/ 5 h 73"/>
                <a:gd name="T106" fmla="*/ 141 w 156"/>
                <a:gd name="T107" fmla="*/ 1 h 73"/>
                <a:gd name="T108" fmla="*/ 2 w 156"/>
                <a:gd name="T109" fmla="*/ 64 h 73"/>
                <a:gd name="T110" fmla="*/ 147 w 156"/>
                <a:gd name="T111" fmla="*/ 25 h 73"/>
                <a:gd name="T112" fmla="*/ 154 w 156"/>
                <a:gd name="T1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73">
                  <a:moveTo>
                    <a:pt x="12" y="69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0" y="68"/>
                  </a:moveTo>
                  <a:cubicBezTo>
                    <a:pt x="9" y="68"/>
                    <a:pt x="9" y="68"/>
                    <a:pt x="8" y="68"/>
                  </a:cubicBezTo>
                  <a:cubicBezTo>
                    <a:pt x="8" y="67"/>
                    <a:pt x="7" y="67"/>
                    <a:pt x="6" y="66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6" y="66"/>
                    <a:pt x="8" y="67"/>
                    <a:pt x="10" y="68"/>
                  </a:cubicBezTo>
                  <a:moveTo>
                    <a:pt x="18" y="67"/>
                  </a:moveTo>
                  <a:cubicBezTo>
                    <a:pt x="16" y="66"/>
                    <a:pt x="15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6" y="65"/>
                    <a:pt x="17" y="66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30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28" y="67"/>
                    <a:pt x="25" y="65"/>
                    <a:pt x="23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2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9"/>
                    <a:pt x="23" y="61"/>
                    <a:pt x="25" y="62"/>
                  </a:cubicBezTo>
                  <a:cubicBezTo>
                    <a:pt x="28" y="64"/>
                    <a:pt x="31" y="67"/>
                    <a:pt x="34" y="69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29" y="70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5" y="69"/>
                    <a:pt x="15" y="69"/>
                    <a:pt x="14" y="69"/>
                  </a:cubicBezTo>
                  <a:cubicBezTo>
                    <a:pt x="13" y="68"/>
                    <a:pt x="11" y="67"/>
                    <a:pt x="10" y="66"/>
                  </a:cubicBezTo>
                  <a:cubicBezTo>
                    <a:pt x="9" y="66"/>
                    <a:pt x="7" y="63"/>
                    <a:pt x="7" y="63"/>
                  </a:cubicBezTo>
                  <a:cubicBezTo>
                    <a:pt x="10" y="64"/>
                    <a:pt x="13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7"/>
                    <a:pt x="13" y="66"/>
                    <a:pt x="12" y="65"/>
                  </a:cubicBezTo>
                  <a:cubicBezTo>
                    <a:pt x="11" y="64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1"/>
                    <a:pt x="11" y="62"/>
                  </a:cubicBezTo>
                  <a:cubicBezTo>
                    <a:pt x="14" y="65"/>
                    <a:pt x="17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1" y="69"/>
                  </a:cubicBezTo>
                  <a:cubicBezTo>
                    <a:pt x="18" y="66"/>
                    <a:pt x="15" y="63"/>
                    <a:pt x="11" y="61"/>
                  </a:cubicBezTo>
                  <a:cubicBezTo>
                    <a:pt x="11" y="61"/>
                    <a:pt x="10" y="60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3" y="61"/>
                    <a:pt x="13" y="61"/>
                  </a:cubicBezTo>
                  <a:cubicBezTo>
                    <a:pt x="15" y="62"/>
                    <a:pt x="17" y="63"/>
                    <a:pt x="19" y="65"/>
                  </a:cubicBezTo>
                  <a:cubicBezTo>
                    <a:pt x="21" y="66"/>
                    <a:pt x="23" y="67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8"/>
                    <a:pt x="25" y="68"/>
                  </a:cubicBezTo>
                  <a:cubicBezTo>
                    <a:pt x="23" y="67"/>
                    <a:pt x="21" y="65"/>
                    <a:pt x="19" y="64"/>
                  </a:cubicBezTo>
                  <a:cubicBezTo>
                    <a:pt x="18" y="63"/>
                    <a:pt x="17" y="62"/>
                    <a:pt x="16" y="6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0" y="62"/>
                    <a:pt x="20" y="63"/>
                  </a:cubicBezTo>
                  <a:cubicBezTo>
                    <a:pt x="21" y="63"/>
                    <a:pt x="22" y="63"/>
                    <a:pt x="22" y="64"/>
                  </a:cubicBezTo>
                  <a:cubicBezTo>
                    <a:pt x="25" y="66"/>
                    <a:pt x="27" y="68"/>
                    <a:pt x="30" y="69"/>
                  </a:cubicBezTo>
                  <a:moveTo>
                    <a:pt x="38" y="63"/>
                  </a:moveTo>
                  <a:cubicBezTo>
                    <a:pt x="38" y="63"/>
                    <a:pt x="37" y="62"/>
                    <a:pt x="37" y="62"/>
                  </a:cubicBezTo>
                  <a:cubicBezTo>
                    <a:pt x="34" y="61"/>
                    <a:pt x="31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7"/>
                    <a:pt x="31" y="58"/>
                    <a:pt x="31" y="58"/>
                  </a:cubicBezTo>
                  <a:cubicBezTo>
                    <a:pt x="33" y="59"/>
                    <a:pt x="35" y="61"/>
                    <a:pt x="37" y="62"/>
                  </a:cubicBezTo>
                  <a:cubicBezTo>
                    <a:pt x="38" y="63"/>
                    <a:pt x="38" y="63"/>
                    <a:pt x="38" y="63"/>
                  </a:cubicBezTo>
                  <a:moveTo>
                    <a:pt x="66" y="55"/>
                  </a:moveTo>
                  <a:cubicBezTo>
                    <a:pt x="63" y="54"/>
                    <a:pt x="60" y="52"/>
                    <a:pt x="58" y="51"/>
                  </a:cubicBezTo>
                  <a:cubicBezTo>
                    <a:pt x="61" y="52"/>
                    <a:pt x="64" y="54"/>
                    <a:pt x="66" y="55"/>
                  </a:cubicBezTo>
                  <a:moveTo>
                    <a:pt x="4" y="64"/>
                  </a:moveTo>
                  <a:cubicBezTo>
                    <a:pt x="2" y="57"/>
                    <a:pt x="15" y="52"/>
                    <a:pt x="20" y="50"/>
                  </a:cubicBezTo>
                  <a:cubicBezTo>
                    <a:pt x="28" y="47"/>
                    <a:pt x="36" y="45"/>
                    <a:pt x="44" y="43"/>
                  </a:cubicBezTo>
                  <a:cubicBezTo>
                    <a:pt x="61" y="37"/>
                    <a:pt x="78" y="34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8" y="32"/>
                    <a:pt x="101" y="35"/>
                    <a:pt x="104" y="35"/>
                  </a:cubicBezTo>
                  <a:cubicBezTo>
                    <a:pt x="100" y="35"/>
                    <a:pt x="97" y="32"/>
                    <a:pt x="92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1"/>
                    <a:pt x="92" y="32"/>
                    <a:pt x="92" y="32"/>
                  </a:cubicBezTo>
                  <a:cubicBezTo>
                    <a:pt x="94" y="33"/>
                    <a:pt x="95" y="34"/>
                    <a:pt x="97" y="35"/>
                  </a:cubicBezTo>
                  <a:cubicBezTo>
                    <a:pt x="98" y="36"/>
                    <a:pt x="101" y="37"/>
                    <a:pt x="101" y="37"/>
                  </a:cubicBezTo>
                  <a:cubicBezTo>
                    <a:pt x="100" y="37"/>
                    <a:pt x="100" y="37"/>
                    <a:pt x="98" y="36"/>
                  </a:cubicBezTo>
                  <a:cubicBezTo>
                    <a:pt x="95" y="35"/>
                    <a:pt x="92" y="34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90" y="34"/>
                    <a:pt x="92" y="35"/>
                    <a:pt x="93" y="36"/>
                  </a:cubicBezTo>
                  <a:cubicBezTo>
                    <a:pt x="91" y="35"/>
                    <a:pt x="88" y="34"/>
                    <a:pt x="85" y="33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9" y="37"/>
                    <a:pt x="94" y="39"/>
                    <a:pt x="98" y="42"/>
                  </a:cubicBezTo>
                  <a:cubicBezTo>
                    <a:pt x="94" y="39"/>
                    <a:pt x="88" y="37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5" y="38"/>
                    <a:pt x="87" y="39"/>
                    <a:pt x="89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39"/>
                    <a:pt x="82" y="37"/>
                    <a:pt x="77" y="3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8"/>
                    <a:pt x="80" y="39"/>
                    <a:pt x="82" y="40"/>
                  </a:cubicBezTo>
                  <a:cubicBezTo>
                    <a:pt x="84" y="41"/>
                    <a:pt x="85" y="42"/>
                    <a:pt x="86" y="42"/>
                  </a:cubicBezTo>
                  <a:cubicBezTo>
                    <a:pt x="86" y="42"/>
                    <a:pt x="89" y="44"/>
                    <a:pt x="89" y="44"/>
                  </a:cubicBezTo>
                  <a:cubicBezTo>
                    <a:pt x="89" y="44"/>
                    <a:pt x="88" y="44"/>
                    <a:pt x="88" y="44"/>
                  </a:cubicBezTo>
                  <a:cubicBezTo>
                    <a:pt x="82" y="41"/>
                    <a:pt x="77" y="38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4" y="41"/>
                    <a:pt x="79" y="42"/>
                    <a:pt x="84" y="45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5" y="46"/>
                    <a:pt x="83" y="45"/>
                    <a:pt x="83" y="45"/>
                  </a:cubicBezTo>
                  <a:cubicBezTo>
                    <a:pt x="81" y="44"/>
                    <a:pt x="79" y="43"/>
                    <a:pt x="78" y="42"/>
                  </a:cubicBezTo>
                  <a:cubicBezTo>
                    <a:pt x="75" y="41"/>
                    <a:pt x="72" y="39"/>
                    <a:pt x="68" y="3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41"/>
                    <a:pt x="73" y="43"/>
                    <a:pt x="76" y="45"/>
                  </a:cubicBezTo>
                  <a:cubicBezTo>
                    <a:pt x="72" y="43"/>
                    <a:pt x="69" y="42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8" y="44"/>
                    <a:pt x="72" y="46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9"/>
                    <a:pt x="75" y="48"/>
                    <a:pt x="74" y="48"/>
                  </a:cubicBezTo>
                  <a:cubicBezTo>
                    <a:pt x="69" y="45"/>
                    <a:pt x="64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60" y="44"/>
                    <a:pt x="62" y="45"/>
                    <a:pt x="64" y="47"/>
                  </a:cubicBezTo>
                  <a:cubicBezTo>
                    <a:pt x="61" y="45"/>
                    <a:pt x="58" y="43"/>
                    <a:pt x="54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6" y="45"/>
                    <a:pt x="58" y="47"/>
                    <a:pt x="61" y="48"/>
                  </a:cubicBezTo>
                  <a:cubicBezTo>
                    <a:pt x="59" y="48"/>
                    <a:pt x="58" y="47"/>
                    <a:pt x="57" y="47"/>
                  </a:cubicBezTo>
                  <a:cubicBezTo>
                    <a:pt x="54" y="45"/>
                    <a:pt x="51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5"/>
                    <a:pt x="49" y="46"/>
                    <a:pt x="51" y="47"/>
                  </a:cubicBezTo>
                  <a:cubicBezTo>
                    <a:pt x="49" y="45"/>
                    <a:pt x="47" y="44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0" y="50"/>
                    <a:pt x="58" y="53"/>
                    <a:pt x="65" y="58"/>
                  </a:cubicBezTo>
                  <a:cubicBezTo>
                    <a:pt x="63" y="57"/>
                    <a:pt x="61" y="56"/>
                    <a:pt x="59" y="55"/>
                  </a:cubicBezTo>
                  <a:cubicBezTo>
                    <a:pt x="57" y="54"/>
                    <a:pt x="55" y="53"/>
                    <a:pt x="53" y="52"/>
                  </a:cubicBezTo>
                  <a:cubicBezTo>
                    <a:pt x="48" y="50"/>
                    <a:pt x="44" y="47"/>
                    <a:pt x="40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7"/>
                    <a:pt x="42" y="49"/>
                    <a:pt x="43" y="50"/>
                  </a:cubicBezTo>
                  <a:cubicBezTo>
                    <a:pt x="41" y="49"/>
                    <a:pt x="38" y="48"/>
                    <a:pt x="36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50"/>
                    <a:pt x="38" y="51"/>
                    <a:pt x="39" y="52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2"/>
                  </a:cubicBezTo>
                  <a:cubicBezTo>
                    <a:pt x="33" y="52"/>
                    <a:pt x="31" y="51"/>
                    <a:pt x="29" y="51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29" y="53"/>
                    <a:pt x="26" y="52"/>
                    <a:pt x="24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3"/>
                    <a:pt x="25" y="54"/>
                  </a:cubicBezTo>
                  <a:cubicBezTo>
                    <a:pt x="23" y="53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4"/>
                    <a:pt x="23" y="56"/>
                    <a:pt x="25" y="58"/>
                  </a:cubicBezTo>
                  <a:cubicBezTo>
                    <a:pt x="24" y="57"/>
                    <a:pt x="22" y="56"/>
                    <a:pt x="20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7"/>
                    <a:pt x="22" y="59"/>
                    <a:pt x="23" y="60"/>
                  </a:cubicBezTo>
                  <a:cubicBezTo>
                    <a:pt x="21" y="59"/>
                    <a:pt x="19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60"/>
                    <a:pt x="19" y="61"/>
                    <a:pt x="20" y="62"/>
                  </a:cubicBezTo>
                  <a:cubicBezTo>
                    <a:pt x="18" y="61"/>
                    <a:pt x="16" y="60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5" y="61"/>
                    <a:pt x="16" y="61"/>
                  </a:cubicBezTo>
                  <a:cubicBezTo>
                    <a:pt x="14" y="60"/>
                    <a:pt x="12" y="59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10" y="60"/>
                    <a:pt x="10" y="60"/>
                  </a:cubicBezTo>
                  <a:cubicBezTo>
                    <a:pt x="9" y="60"/>
                    <a:pt x="8" y="60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1"/>
                    <a:pt x="8" y="62"/>
                    <a:pt x="10" y="63"/>
                  </a:cubicBezTo>
                  <a:cubicBezTo>
                    <a:pt x="8" y="63"/>
                    <a:pt x="7" y="62"/>
                    <a:pt x="6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4"/>
                    <a:pt x="8" y="66"/>
                    <a:pt x="10" y="67"/>
                  </a:cubicBezTo>
                  <a:cubicBezTo>
                    <a:pt x="8" y="66"/>
                    <a:pt x="6" y="65"/>
                    <a:pt x="5" y="63"/>
                  </a:cubicBezTo>
                  <a:cubicBezTo>
                    <a:pt x="4" y="64"/>
                    <a:pt x="4" y="64"/>
                    <a:pt x="4" y="64"/>
                  </a:cubicBezTo>
                  <a:moveTo>
                    <a:pt x="107" y="35"/>
                  </a:moveTo>
                  <a:cubicBezTo>
                    <a:pt x="107" y="35"/>
                    <a:pt x="103" y="33"/>
                    <a:pt x="102" y="33"/>
                  </a:cubicBezTo>
                  <a:cubicBezTo>
                    <a:pt x="100" y="32"/>
                    <a:pt x="98" y="31"/>
                    <a:pt x="96" y="30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32"/>
                    <a:pt x="104" y="33"/>
                    <a:pt x="106" y="34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1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29"/>
                    <a:pt x="111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30"/>
                    <a:pt x="115" y="31"/>
                    <a:pt x="116" y="32"/>
                  </a:cubicBezTo>
                  <a:cubicBezTo>
                    <a:pt x="102" y="45"/>
                    <a:pt x="85" y="54"/>
                    <a:pt x="67" y="61"/>
                  </a:cubicBezTo>
                  <a:cubicBezTo>
                    <a:pt x="56" y="64"/>
                    <a:pt x="46" y="67"/>
                    <a:pt x="35" y="69"/>
                  </a:cubicBezTo>
                  <a:cubicBezTo>
                    <a:pt x="31" y="65"/>
                    <a:pt x="26" y="62"/>
                    <a:pt x="22" y="58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2" y="57"/>
                    <a:pt x="23" y="57"/>
                    <a:pt x="23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9"/>
                    <a:pt x="28" y="60"/>
                    <a:pt x="29" y="61"/>
                  </a:cubicBezTo>
                  <a:cubicBezTo>
                    <a:pt x="32" y="62"/>
                    <a:pt x="34" y="64"/>
                    <a:pt x="36" y="66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4" y="63"/>
                    <a:pt x="31" y="61"/>
                    <a:pt x="28" y="59"/>
                  </a:cubicBezTo>
                  <a:cubicBezTo>
                    <a:pt x="27" y="58"/>
                    <a:pt x="25" y="57"/>
                    <a:pt x="24" y="56"/>
                  </a:cubicBezTo>
                  <a:cubicBezTo>
                    <a:pt x="23" y="55"/>
                    <a:pt x="20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30" y="59"/>
                    <a:pt x="35" y="63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6" y="60"/>
                    <a:pt x="32" y="57"/>
                    <a:pt x="27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5" y="53"/>
                    <a:pt x="24" y="52"/>
                    <a:pt x="24" y="52"/>
                  </a:cubicBezTo>
                  <a:cubicBezTo>
                    <a:pt x="24" y="52"/>
                    <a:pt x="25" y="52"/>
                    <a:pt x="26" y="53"/>
                  </a:cubicBezTo>
                  <a:cubicBezTo>
                    <a:pt x="29" y="54"/>
                    <a:pt x="32" y="56"/>
                    <a:pt x="35" y="58"/>
                  </a:cubicBezTo>
                  <a:cubicBezTo>
                    <a:pt x="36" y="58"/>
                    <a:pt x="37" y="59"/>
                    <a:pt x="38" y="60"/>
                  </a:cubicBezTo>
                  <a:cubicBezTo>
                    <a:pt x="41" y="61"/>
                    <a:pt x="43" y="62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9" y="59"/>
                    <a:pt x="34" y="57"/>
                    <a:pt x="31" y="53"/>
                  </a:cubicBezTo>
                  <a:cubicBezTo>
                    <a:pt x="30" y="53"/>
                    <a:pt x="30" y="52"/>
                    <a:pt x="31" y="52"/>
                  </a:cubicBezTo>
                  <a:cubicBezTo>
                    <a:pt x="32" y="52"/>
                    <a:pt x="34" y="53"/>
                    <a:pt x="34" y="53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40" y="57"/>
                    <a:pt x="45" y="60"/>
                    <a:pt x="49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5" y="59"/>
                    <a:pt x="41" y="55"/>
                    <a:pt x="36" y="53"/>
                  </a:cubicBezTo>
                  <a:cubicBezTo>
                    <a:pt x="35" y="52"/>
                    <a:pt x="35" y="52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7" y="52"/>
                    <a:pt x="38" y="52"/>
                  </a:cubicBezTo>
                  <a:cubicBezTo>
                    <a:pt x="39" y="53"/>
                    <a:pt x="41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5" y="56"/>
                    <a:pt x="46" y="57"/>
                    <a:pt x="48" y="58"/>
                  </a:cubicBezTo>
                  <a:cubicBezTo>
                    <a:pt x="50" y="59"/>
                    <a:pt x="51" y="59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0" y="58"/>
                    <a:pt x="47" y="56"/>
                    <a:pt x="44" y="55"/>
                  </a:cubicBezTo>
                  <a:cubicBezTo>
                    <a:pt x="42" y="54"/>
                    <a:pt x="40" y="52"/>
                    <a:pt x="39" y="51"/>
                  </a:cubicBezTo>
                  <a:cubicBezTo>
                    <a:pt x="37" y="50"/>
                    <a:pt x="36" y="49"/>
                    <a:pt x="37" y="49"/>
                  </a:cubicBezTo>
                  <a:cubicBezTo>
                    <a:pt x="37" y="49"/>
                    <a:pt x="38" y="49"/>
                    <a:pt x="39" y="49"/>
                  </a:cubicBezTo>
                  <a:cubicBezTo>
                    <a:pt x="42" y="50"/>
                    <a:pt x="44" y="51"/>
                    <a:pt x="45" y="52"/>
                  </a:cubicBezTo>
                  <a:cubicBezTo>
                    <a:pt x="49" y="54"/>
                    <a:pt x="52" y="56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7" y="59"/>
                    <a:pt x="57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8"/>
                  </a:cubicBezTo>
                  <a:cubicBezTo>
                    <a:pt x="54" y="56"/>
                    <a:pt x="50" y="54"/>
                    <a:pt x="47" y="52"/>
                  </a:cubicBezTo>
                  <a:cubicBezTo>
                    <a:pt x="46" y="51"/>
                    <a:pt x="45" y="51"/>
                    <a:pt x="44" y="50"/>
                  </a:cubicBezTo>
                  <a:cubicBezTo>
                    <a:pt x="43" y="49"/>
                    <a:pt x="42" y="48"/>
                    <a:pt x="40" y="46"/>
                  </a:cubicBezTo>
                  <a:cubicBezTo>
                    <a:pt x="41" y="47"/>
                    <a:pt x="44" y="48"/>
                    <a:pt x="45" y="48"/>
                  </a:cubicBezTo>
                  <a:cubicBezTo>
                    <a:pt x="52" y="52"/>
                    <a:pt x="58" y="56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3"/>
                    <a:pt x="51" y="50"/>
                    <a:pt x="45" y="44"/>
                  </a:cubicBezTo>
                  <a:cubicBezTo>
                    <a:pt x="47" y="46"/>
                    <a:pt x="49" y="46"/>
                    <a:pt x="51" y="47"/>
                  </a:cubicBezTo>
                  <a:cubicBezTo>
                    <a:pt x="53" y="48"/>
                    <a:pt x="55" y="50"/>
                    <a:pt x="57" y="51"/>
                  </a:cubicBezTo>
                  <a:cubicBezTo>
                    <a:pt x="60" y="53"/>
                    <a:pt x="64" y="55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1" y="52"/>
                    <a:pt x="55" y="49"/>
                    <a:pt x="49" y="45"/>
                  </a:cubicBezTo>
                  <a:cubicBezTo>
                    <a:pt x="48" y="44"/>
                    <a:pt x="48" y="44"/>
                    <a:pt x="49" y="44"/>
                  </a:cubicBezTo>
                  <a:cubicBezTo>
                    <a:pt x="49" y="44"/>
                    <a:pt x="51" y="44"/>
                    <a:pt x="52" y="44"/>
                  </a:cubicBezTo>
                  <a:cubicBezTo>
                    <a:pt x="53" y="45"/>
                    <a:pt x="55" y="46"/>
                    <a:pt x="56" y="47"/>
                  </a:cubicBezTo>
                  <a:cubicBezTo>
                    <a:pt x="59" y="48"/>
                    <a:pt x="62" y="50"/>
                    <a:pt x="66" y="51"/>
                  </a:cubicBezTo>
                  <a:cubicBezTo>
                    <a:pt x="67" y="52"/>
                    <a:pt x="69" y="53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0" y="52"/>
                    <a:pt x="68" y="52"/>
                    <a:pt x="66" y="51"/>
                  </a:cubicBezTo>
                  <a:cubicBezTo>
                    <a:pt x="66" y="51"/>
                    <a:pt x="65" y="51"/>
                    <a:pt x="65" y="50"/>
                  </a:cubicBezTo>
                  <a:cubicBezTo>
                    <a:pt x="63" y="49"/>
                    <a:pt x="61" y="48"/>
                    <a:pt x="59" y="46"/>
                  </a:cubicBezTo>
                  <a:cubicBezTo>
                    <a:pt x="58" y="46"/>
                    <a:pt x="56" y="44"/>
                    <a:pt x="55" y="43"/>
                  </a:cubicBezTo>
                  <a:cubicBezTo>
                    <a:pt x="63" y="45"/>
                    <a:pt x="69" y="50"/>
                    <a:pt x="76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1"/>
                    <a:pt x="71" y="50"/>
                    <a:pt x="68" y="48"/>
                  </a:cubicBezTo>
                  <a:cubicBezTo>
                    <a:pt x="66" y="47"/>
                    <a:pt x="64" y="45"/>
                    <a:pt x="62" y="44"/>
                  </a:cubicBezTo>
                  <a:cubicBezTo>
                    <a:pt x="61" y="43"/>
                    <a:pt x="59" y="42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8" y="44"/>
                    <a:pt x="74" y="49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1" y="51"/>
                    <a:pt x="81" y="51"/>
                    <a:pt x="80" y="51"/>
                  </a:cubicBezTo>
                  <a:cubicBezTo>
                    <a:pt x="78" y="49"/>
                    <a:pt x="75" y="47"/>
                    <a:pt x="72" y="45"/>
                  </a:cubicBezTo>
                  <a:cubicBezTo>
                    <a:pt x="71" y="44"/>
                    <a:pt x="70" y="44"/>
                    <a:pt x="68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8" y="42"/>
                  </a:cubicBezTo>
                  <a:cubicBezTo>
                    <a:pt x="74" y="44"/>
                    <a:pt x="79" y="48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9" y="46"/>
                    <a:pt x="74" y="44"/>
                    <a:pt x="69" y="39"/>
                  </a:cubicBezTo>
                  <a:cubicBezTo>
                    <a:pt x="70" y="40"/>
                    <a:pt x="72" y="40"/>
                    <a:pt x="73" y="41"/>
                  </a:cubicBezTo>
                  <a:cubicBezTo>
                    <a:pt x="75" y="42"/>
                    <a:pt x="77" y="42"/>
                    <a:pt x="79" y="43"/>
                  </a:cubicBezTo>
                  <a:cubicBezTo>
                    <a:pt x="81" y="45"/>
                    <a:pt x="84" y="46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3" y="43"/>
                    <a:pt x="77" y="41"/>
                    <a:pt x="73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3" y="38"/>
                    <a:pt x="73" y="38"/>
                  </a:cubicBezTo>
                  <a:cubicBezTo>
                    <a:pt x="76" y="38"/>
                    <a:pt x="78" y="39"/>
                    <a:pt x="80" y="41"/>
                  </a:cubicBezTo>
                  <a:cubicBezTo>
                    <a:pt x="83" y="42"/>
                    <a:pt x="86" y="44"/>
                    <a:pt x="90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9" y="43"/>
                    <a:pt x="87" y="42"/>
                    <a:pt x="85" y="41"/>
                  </a:cubicBezTo>
                  <a:cubicBezTo>
                    <a:pt x="84" y="40"/>
                    <a:pt x="80" y="37"/>
                    <a:pt x="78" y="37"/>
                  </a:cubicBezTo>
                  <a:cubicBezTo>
                    <a:pt x="84" y="38"/>
                    <a:pt x="90" y="41"/>
                    <a:pt x="95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3" y="42"/>
                    <a:pt x="91" y="41"/>
                    <a:pt x="89" y="39"/>
                  </a:cubicBezTo>
                  <a:cubicBezTo>
                    <a:pt x="88" y="39"/>
                    <a:pt x="86" y="37"/>
                    <a:pt x="84" y="37"/>
                  </a:cubicBezTo>
                  <a:cubicBezTo>
                    <a:pt x="90" y="38"/>
                    <a:pt x="95" y="41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2"/>
                    <a:pt x="100" y="42"/>
                  </a:cubicBezTo>
                  <a:cubicBezTo>
                    <a:pt x="95" y="39"/>
                    <a:pt x="90" y="37"/>
                    <a:pt x="86" y="34"/>
                  </a:cubicBezTo>
                  <a:cubicBezTo>
                    <a:pt x="88" y="35"/>
                    <a:pt x="91" y="36"/>
                    <a:pt x="93" y="37"/>
                  </a:cubicBezTo>
                  <a:cubicBezTo>
                    <a:pt x="96" y="38"/>
                    <a:pt x="98" y="39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1" y="40"/>
                  </a:cubicBezTo>
                  <a:cubicBezTo>
                    <a:pt x="98" y="38"/>
                    <a:pt x="94" y="36"/>
                    <a:pt x="90" y="34"/>
                  </a:cubicBezTo>
                  <a:cubicBezTo>
                    <a:pt x="93" y="35"/>
                    <a:pt x="98" y="37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0" y="36"/>
                    <a:pt x="96" y="32"/>
                    <a:pt x="93" y="32"/>
                  </a:cubicBezTo>
                  <a:cubicBezTo>
                    <a:pt x="97" y="33"/>
                    <a:pt x="101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5"/>
                    <a:pt x="102" y="34"/>
                    <a:pt x="101" y="33"/>
                  </a:cubicBezTo>
                  <a:cubicBezTo>
                    <a:pt x="100" y="33"/>
                    <a:pt x="97" y="31"/>
                    <a:pt x="97" y="31"/>
                  </a:cubicBezTo>
                  <a:cubicBezTo>
                    <a:pt x="97" y="31"/>
                    <a:pt x="97" y="31"/>
                    <a:pt x="98" y="31"/>
                  </a:cubicBezTo>
                  <a:cubicBezTo>
                    <a:pt x="101" y="33"/>
                    <a:pt x="105" y="35"/>
                    <a:pt x="108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4"/>
                    <a:pt x="105" y="33"/>
                    <a:pt x="103" y="32"/>
                  </a:cubicBezTo>
                  <a:cubicBezTo>
                    <a:pt x="105" y="33"/>
                    <a:pt x="107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2"/>
                    <a:pt x="107" y="31"/>
                    <a:pt x="105" y="30"/>
                  </a:cubicBezTo>
                  <a:cubicBezTo>
                    <a:pt x="107" y="31"/>
                    <a:pt x="109" y="32"/>
                    <a:pt x="111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moveTo>
                    <a:pt x="109" y="33"/>
                  </a:moveTo>
                  <a:cubicBezTo>
                    <a:pt x="109" y="33"/>
                    <a:pt x="108" y="33"/>
                    <a:pt x="107" y="33"/>
                  </a:cubicBezTo>
                  <a:cubicBezTo>
                    <a:pt x="105" y="32"/>
                    <a:pt x="102" y="30"/>
                    <a:pt x="100" y="29"/>
                  </a:cubicBezTo>
                  <a:cubicBezTo>
                    <a:pt x="104" y="28"/>
                    <a:pt x="108" y="27"/>
                    <a:pt x="112" y="26"/>
                  </a:cubicBezTo>
                  <a:cubicBezTo>
                    <a:pt x="112" y="27"/>
                    <a:pt x="112" y="28"/>
                    <a:pt x="113" y="28"/>
                  </a:cubicBezTo>
                  <a:cubicBezTo>
                    <a:pt x="112" y="28"/>
                    <a:pt x="112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9"/>
                    <a:pt x="110" y="28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10" y="30"/>
                    <a:pt x="111" y="31"/>
                  </a:cubicBezTo>
                  <a:cubicBezTo>
                    <a:pt x="110" y="30"/>
                    <a:pt x="109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9"/>
                    <a:pt x="106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8"/>
                    <a:pt x="106" y="29"/>
                    <a:pt x="106" y="29"/>
                  </a:cubicBezTo>
                  <a:cubicBezTo>
                    <a:pt x="107" y="29"/>
                    <a:pt x="110" y="32"/>
                    <a:pt x="110" y="32"/>
                  </a:cubicBezTo>
                  <a:cubicBezTo>
                    <a:pt x="110" y="32"/>
                    <a:pt x="110" y="31"/>
                    <a:pt x="109" y="31"/>
                  </a:cubicBezTo>
                  <a:cubicBezTo>
                    <a:pt x="108" y="30"/>
                    <a:pt x="106" y="30"/>
                    <a:pt x="104" y="29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1"/>
                    <a:pt x="106" y="31"/>
                    <a:pt x="107" y="32"/>
                  </a:cubicBezTo>
                  <a:cubicBezTo>
                    <a:pt x="107" y="32"/>
                    <a:pt x="109" y="33"/>
                    <a:pt x="109" y="33"/>
                  </a:cubicBezTo>
                  <a:moveTo>
                    <a:pt x="117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116" y="29"/>
                    <a:pt x="115" y="27"/>
                    <a:pt x="114" y="26"/>
                  </a:cubicBezTo>
                  <a:cubicBezTo>
                    <a:pt x="115" y="25"/>
                    <a:pt x="116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6"/>
                    <a:pt x="119" y="27"/>
                    <a:pt x="119" y="28"/>
                  </a:cubicBezTo>
                  <a:cubicBezTo>
                    <a:pt x="119" y="29"/>
                    <a:pt x="118" y="29"/>
                    <a:pt x="117" y="30"/>
                  </a:cubicBezTo>
                  <a:moveTo>
                    <a:pt x="130" y="25"/>
                  </a:moveTo>
                  <a:cubicBezTo>
                    <a:pt x="131" y="25"/>
                    <a:pt x="131" y="25"/>
                    <a:pt x="132" y="25"/>
                  </a:cubicBezTo>
                  <a:cubicBezTo>
                    <a:pt x="135" y="24"/>
                    <a:pt x="138" y="22"/>
                    <a:pt x="140" y="20"/>
                  </a:cubicBezTo>
                  <a:cubicBezTo>
                    <a:pt x="142" y="18"/>
                    <a:pt x="144" y="15"/>
                    <a:pt x="146" y="13"/>
                  </a:cubicBezTo>
                  <a:cubicBezTo>
                    <a:pt x="145" y="14"/>
                    <a:pt x="145" y="16"/>
                    <a:pt x="144" y="17"/>
                  </a:cubicBezTo>
                  <a:cubicBezTo>
                    <a:pt x="142" y="22"/>
                    <a:pt x="136" y="24"/>
                    <a:pt x="130" y="25"/>
                  </a:cubicBezTo>
                  <a:moveTo>
                    <a:pt x="133" y="28"/>
                  </a:moveTo>
                  <a:cubicBezTo>
                    <a:pt x="132" y="28"/>
                    <a:pt x="131" y="28"/>
                    <a:pt x="130" y="28"/>
                  </a:cubicBezTo>
                  <a:cubicBezTo>
                    <a:pt x="134" y="27"/>
                    <a:pt x="138" y="26"/>
                    <a:pt x="142" y="23"/>
                  </a:cubicBezTo>
                  <a:cubicBezTo>
                    <a:pt x="145" y="21"/>
                    <a:pt x="146" y="19"/>
                    <a:pt x="148" y="16"/>
                  </a:cubicBezTo>
                  <a:cubicBezTo>
                    <a:pt x="148" y="14"/>
                    <a:pt x="148" y="12"/>
                    <a:pt x="149" y="10"/>
                  </a:cubicBezTo>
                  <a:cubicBezTo>
                    <a:pt x="149" y="13"/>
                    <a:pt x="149" y="15"/>
                    <a:pt x="148" y="18"/>
                  </a:cubicBezTo>
                  <a:cubicBezTo>
                    <a:pt x="147" y="26"/>
                    <a:pt x="140" y="28"/>
                    <a:pt x="133" y="28"/>
                  </a:cubicBezTo>
                  <a:moveTo>
                    <a:pt x="120" y="24"/>
                  </a:move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3"/>
                  </a:cubicBezTo>
                  <a:cubicBezTo>
                    <a:pt x="120" y="17"/>
                    <a:pt x="129" y="16"/>
                    <a:pt x="133" y="14"/>
                  </a:cubicBezTo>
                  <a:cubicBezTo>
                    <a:pt x="139" y="12"/>
                    <a:pt x="143" y="8"/>
                    <a:pt x="148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5" y="10"/>
                    <a:pt x="143" y="14"/>
                    <a:pt x="139" y="17"/>
                  </a:cubicBezTo>
                  <a:cubicBezTo>
                    <a:pt x="136" y="20"/>
                    <a:pt x="133" y="22"/>
                    <a:pt x="129" y="23"/>
                  </a:cubicBezTo>
                  <a:cubicBezTo>
                    <a:pt x="125" y="23"/>
                    <a:pt x="123" y="23"/>
                    <a:pt x="120" y="24"/>
                  </a:cubicBezTo>
                  <a:moveTo>
                    <a:pt x="120" y="17"/>
                  </a:moveTo>
                  <a:cubicBezTo>
                    <a:pt x="122" y="13"/>
                    <a:pt x="125" y="9"/>
                    <a:pt x="130" y="7"/>
                  </a:cubicBezTo>
                  <a:cubicBezTo>
                    <a:pt x="134" y="5"/>
                    <a:pt x="139" y="5"/>
                    <a:pt x="144" y="5"/>
                  </a:cubicBezTo>
                  <a:cubicBezTo>
                    <a:pt x="139" y="8"/>
                    <a:pt x="134" y="11"/>
                    <a:pt x="128" y="13"/>
                  </a:cubicBezTo>
                  <a:cubicBezTo>
                    <a:pt x="126" y="14"/>
                    <a:pt x="122" y="15"/>
                    <a:pt x="120" y="17"/>
                  </a:cubicBezTo>
                  <a:moveTo>
                    <a:pt x="127" y="5"/>
                  </a:moveTo>
                  <a:cubicBezTo>
                    <a:pt x="128" y="5"/>
                    <a:pt x="129" y="4"/>
                    <a:pt x="130" y="4"/>
                  </a:cubicBezTo>
                  <a:cubicBezTo>
                    <a:pt x="133" y="3"/>
                    <a:pt x="135" y="3"/>
                    <a:pt x="137" y="3"/>
                  </a:cubicBezTo>
                  <a:cubicBezTo>
                    <a:pt x="134" y="3"/>
                    <a:pt x="130" y="4"/>
                    <a:pt x="127" y="5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1" y="1"/>
                    <a:pt x="148" y="1"/>
                    <a:pt x="146" y="1"/>
                  </a:cubicBezTo>
                  <a:cubicBezTo>
                    <a:pt x="144" y="1"/>
                    <a:pt x="143" y="1"/>
                    <a:pt x="141" y="1"/>
                  </a:cubicBezTo>
                  <a:cubicBezTo>
                    <a:pt x="139" y="1"/>
                    <a:pt x="138" y="1"/>
                    <a:pt x="136" y="1"/>
                  </a:cubicBezTo>
                  <a:cubicBezTo>
                    <a:pt x="132" y="1"/>
                    <a:pt x="128" y="1"/>
                    <a:pt x="125" y="4"/>
                  </a:cubicBezTo>
                  <a:cubicBezTo>
                    <a:pt x="119" y="7"/>
                    <a:pt x="114" y="16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89" y="29"/>
                    <a:pt x="62" y="34"/>
                    <a:pt x="36" y="43"/>
                  </a:cubicBezTo>
                  <a:cubicBezTo>
                    <a:pt x="28" y="45"/>
                    <a:pt x="20" y="47"/>
                    <a:pt x="12" y="51"/>
                  </a:cubicBezTo>
                  <a:cubicBezTo>
                    <a:pt x="8" y="53"/>
                    <a:pt x="0" y="58"/>
                    <a:pt x="2" y="64"/>
                  </a:cubicBezTo>
                  <a:cubicBezTo>
                    <a:pt x="4" y="71"/>
                    <a:pt x="13" y="72"/>
                    <a:pt x="19" y="72"/>
                  </a:cubicBezTo>
                  <a:cubicBezTo>
                    <a:pt x="21" y="73"/>
                    <a:pt x="22" y="73"/>
                    <a:pt x="24" y="73"/>
                  </a:cubicBezTo>
                  <a:cubicBezTo>
                    <a:pt x="35" y="73"/>
                    <a:pt x="46" y="69"/>
                    <a:pt x="56" y="67"/>
                  </a:cubicBezTo>
                  <a:cubicBezTo>
                    <a:pt x="78" y="60"/>
                    <a:pt x="99" y="51"/>
                    <a:pt x="116" y="35"/>
                  </a:cubicBezTo>
                  <a:cubicBezTo>
                    <a:pt x="118" y="33"/>
                    <a:pt x="120" y="31"/>
                    <a:pt x="122" y="29"/>
                  </a:cubicBezTo>
                  <a:cubicBezTo>
                    <a:pt x="125" y="30"/>
                    <a:pt x="129" y="30"/>
                    <a:pt x="132" y="30"/>
                  </a:cubicBezTo>
                  <a:cubicBezTo>
                    <a:pt x="138" y="30"/>
                    <a:pt x="143" y="29"/>
                    <a:pt x="147" y="25"/>
                  </a:cubicBezTo>
                  <a:cubicBezTo>
                    <a:pt x="153" y="20"/>
                    <a:pt x="150" y="11"/>
                    <a:pt x="153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3"/>
                    <a:pt x="154" y="3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6" y="1"/>
                    <a:pt x="155" y="1"/>
                    <a:pt x="155" y="0"/>
                  </a:cubicBezTo>
                  <a:cubicBezTo>
                    <a:pt x="155" y="0"/>
                    <a:pt x="154" y="0"/>
                    <a:pt x="1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695869" y="3924227"/>
              <a:ext cx="436563" cy="114300"/>
            </a:xfrm>
            <a:custGeom>
              <a:avLst/>
              <a:gdLst>
                <a:gd name="T0" fmla="*/ 62 w 103"/>
                <a:gd name="T1" fmla="*/ 17 h 27"/>
                <a:gd name="T2" fmla="*/ 62 w 103"/>
                <a:gd name="T3" fmla="*/ 17 h 27"/>
                <a:gd name="T4" fmla="*/ 60 w 103"/>
                <a:gd name="T5" fmla="*/ 18 h 27"/>
                <a:gd name="T6" fmla="*/ 43 w 103"/>
                <a:gd name="T7" fmla="*/ 21 h 27"/>
                <a:gd name="T8" fmla="*/ 85 w 103"/>
                <a:gd name="T9" fmla="*/ 14 h 27"/>
                <a:gd name="T10" fmla="*/ 94 w 103"/>
                <a:gd name="T11" fmla="*/ 22 h 27"/>
                <a:gd name="T12" fmla="*/ 81 w 103"/>
                <a:gd name="T13" fmla="*/ 21 h 27"/>
                <a:gd name="T14" fmla="*/ 84 w 103"/>
                <a:gd name="T15" fmla="*/ 22 h 27"/>
                <a:gd name="T16" fmla="*/ 83 w 103"/>
                <a:gd name="T17" fmla="*/ 16 h 27"/>
                <a:gd name="T18" fmla="*/ 22 w 103"/>
                <a:gd name="T19" fmla="*/ 12 h 27"/>
                <a:gd name="T20" fmla="*/ 79 w 103"/>
                <a:gd name="T21" fmla="*/ 15 h 27"/>
                <a:gd name="T22" fmla="*/ 61 w 103"/>
                <a:gd name="T23" fmla="*/ 14 h 27"/>
                <a:gd name="T24" fmla="*/ 68 w 103"/>
                <a:gd name="T25" fmla="*/ 17 h 27"/>
                <a:gd name="T26" fmla="*/ 71 w 103"/>
                <a:gd name="T27" fmla="*/ 18 h 27"/>
                <a:gd name="T28" fmla="*/ 75 w 103"/>
                <a:gd name="T29" fmla="*/ 18 h 27"/>
                <a:gd name="T30" fmla="*/ 77 w 103"/>
                <a:gd name="T31" fmla="*/ 19 h 27"/>
                <a:gd name="T32" fmla="*/ 77 w 103"/>
                <a:gd name="T33" fmla="*/ 16 h 27"/>
                <a:gd name="T34" fmla="*/ 76 w 103"/>
                <a:gd name="T35" fmla="*/ 18 h 27"/>
                <a:gd name="T36" fmla="*/ 74 w 103"/>
                <a:gd name="T37" fmla="*/ 17 h 27"/>
                <a:gd name="T38" fmla="*/ 71 w 103"/>
                <a:gd name="T39" fmla="*/ 17 h 27"/>
                <a:gd name="T40" fmla="*/ 66 w 103"/>
                <a:gd name="T41" fmla="*/ 16 h 27"/>
                <a:gd name="T42" fmla="*/ 61 w 103"/>
                <a:gd name="T43" fmla="*/ 16 h 27"/>
                <a:gd name="T44" fmla="*/ 57 w 103"/>
                <a:gd name="T45" fmla="*/ 15 h 27"/>
                <a:gd name="T46" fmla="*/ 52 w 103"/>
                <a:gd name="T47" fmla="*/ 14 h 27"/>
                <a:gd name="T48" fmla="*/ 46 w 103"/>
                <a:gd name="T49" fmla="*/ 11 h 27"/>
                <a:gd name="T50" fmla="*/ 43 w 103"/>
                <a:gd name="T51" fmla="*/ 11 h 27"/>
                <a:gd name="T52" fmla="*/ 40 w 103"/>
                <a:gd name="T53" fmla="*/ 11 h 27"/>
                <a:gd name="T54" fmla="*/ 37 w 103"/>
                <a:gd name="T55" fmla="*/ 12 h 27"/>
                <a:gd name="T56" fmla="*/ 34 w 103"/>
                <a:gd name="T57" fmla="*/ 12 h 27"/>
                <a:gd name="T58" fmla="*/ 29 w 103"/>
                <a:gd name="T59" fmla="*/ 10 h 27"/>
                <a:gd name="T60" fmla="*/ 24 w 103"/>
                <a:gd name="T61" fmla="*/ 9 h 27"/>
                <a:gd name="T62" fmla="*/ 21 w 103"/>
                <a:gd name="T63" fmla="*/ 11 h 27"/>
                <a:gd name="T64" fmla="*/ 18 w 103"/>
                <a:gd name="T65" fmla="*/ 10 h 27"/>
                <a:gd name="T66" fmla="*/ 12 w 103"/>
                <a:gd name="T67" fmla="*/ 8 h 27"/>
                <a:gd name="T68" fmla="*/ 10 w 103"/>
                <a:gd name="T69" fmla="*/ 9 h 27"/>
                <a:gd name="T70" fmla="*/ 5 w 103"/>
                <a:gd name="T71" fmla="*/ 7 h 27"/>
                <a:gd name="T72" fmla="*/ 4 w 103"/>
                <a:gd name="T73" fmla="*/ 9 h 27"/>
                <a:gd name="T74" fmla="*/ 5 w 103"/>
                <a:gd name="T75" fmla="*/ 10 h 27"/>
                <a:gd name="T76" fmla="*/ 6 w 103"/>
                <a:gd name="T77" fmla="*/ 7 h 27"/>
                <a:gd name="T78" fmla="*/ 11 w 103"/>
                <a:gd name="T79" fmla="*/ 10 h 27"/>
                <a:gd name="T80" fmla="*/ 13 w 103"/>
                <a:gd name="T81" fmla="*/ 9 h 27"/>
                <a:gd name="T82" fmla="*/ 16 w 103"/>
                <a:gd name="T83" fmla="*/ 9 h 27"/>
                <a:gd name="T84" fmla="*/ 18 w 103"/>
                <a:gd name="T85" fmla="*/ 9 h 27"/>
                <a:gd name="T86" fmla="*/ 25 w 103"/>
                <a:gd name="T87" fmla="*/ 11 h 27"/>
                <a:gd name="T88" fmla="*/ 27 w 103"/>
                <a:gd name="T89" fmla="*/ 11 h 27"/>
                <a:gd name="T90" fmla="*/ 30 w 103"/>
                <a:gd name="T91" fmla="*/ 10 h 27"/>
                <a:gd name="T92" fmla="*/ 34 w 103"/>
                <a:gd name="T93" fmla="*/ 11 h 27"/>
                <a:gd name="T94" fmla="*/ 41 w 103"/>
                <a:gd name="T95" fmla="*/ 13 h 27"/>
                <a:gd name="T96" fmla="*/ 44 w 103"/>
                <a:gd name="T97" fmla="*/ 13 h 27"/>
                <a:gd name="T98" fmla="*/ 46 w 103"/>
                <a:gd name="T99" fmla="*/ 12 h 27"/>
                <a:gd name="T100" fmla="*/ 51 w 103"/>
                <a:gd name="T101" fmla="*/ 13 h 27"/>
                <a:gd name="T102" fmla="*/ 80 w 103"/>
                <a:gd name="T103" fmla="*/ 14 h 27"/>
                <a:gd name="T104" fmla="*/ 8 w 103"/>
                <a:gd name="T105" fmla="*/ 2 h 27"/>
                <a:gd name="T106" fmla="*/ 80 w 103"/>
                <a:gd name="T107" fmla="*/ 12 h 27"/>
                <a:gd name="T108" fmla="*/ 3 w 103"/>
                <a:gd name="T109" fmla="*/ 1 h 27"/>
                <a:gd name="T110" fmla="*/ 3 w 103"/>
                <a:gd name="T111" fmla="*/ 16 h 27"/>
                <a:gd name="T112" fmla="*/ 81 w 103"/>
                <a:gd name="T113" fmla="*/ 27 h 27"/>
                <a:gd name="T114" fmla="*/ 83 w 103"/>
                <a:gd name="T115" fmla="*/ 10 h 27"/>
                <a:gd name="T116" fmla="*/ 40 w 103"/>
                <a:gd name="T1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27">
                  <a:moveTo>
                    <a:pt x="96" y="21"/>
                  </a:moveTo>
                  <a:cubicBezTo>
                    <a:pt x="96" y="20"/>
                    <a:pt x="96" y="19"/>
                    <a:pt x="96" y="18"/>
                  </a:cubicBezTo>
                  <a:cubicBezTo>
                    <a:pt x="98" y="19"/>
                    <a:pt x="99" y="19"/>
                    <a:pt x="100" y="20"/>
                  </a:cubicBezTo>
                  <a:cubicBezTo>
                    <a:pt x="99" y="21"/>
                    <a:pt x="97" y="21"/>
                    <a:pt x="96" y="21"/>
                  </a:cubicBezTo>
                  <a:moveTo>
                    <a:pt x="62" y="17"/>
                  </a:moveTo>
                  <a:cubicBezTo>
                    <a:pt x="60" y="16"/>
                    <a:pt x="59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7" y="14"/>
                    <a:pt x="58" y="14"/>
                    <a:pt x="59" y="15"/>
                  </a:cubicBezTo>
                  <a:cubicBezTo>
                    <a:pt x="60" y="15"/>
                    <a:pt x="61" y="16"/>
                    <a:pt x="62" y="17"/>
                  </a:cubicBezTo>
                  <a:moveTo>
                    <a:pt x="3" y="15"/>
                  </a:moveTo>
                  <a:cubicBezTo>
                    <a:pt x="2" y="14"/>
                    <a:pt x="2" y="13"/>
                    <a:pt x="2" y="11"/>
                  </a:cubicBezTo>
                  <a:cubicBezTo>
                    <a:pt x="8" y="13"/>
                    <a:pt x="14" y="14"/>
                    <a:pt x="20" y="14"/>
                  </a:cubicBezTo>
                  <a:cubicBezTo>
                    <a:pt x="27" y="14"/>
                    <a:pt x="33" y="15"/>
                    <a:pt x="40" y="16"/>
                  </a:cubicBezTo>
                  <a:cubicBezTo>
                    <a:pt x="47" y="16"/>
                    <a:pt x="53" y="17"/>
                    <a:pt x="60" y="18"/>
                  </a:cubicBezTo>
                  <a:cubicBezTo>
                    <a:pt x="66" y="19"/>
                    <a:pt x="72" y="20"/>
                    <a:pt x="78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3"/>
                    <a:pt x="77" y="24"/>
                    <a:pt x="77" y="25"/>
                  </a:cubicBezTo>
                  <a:cubicBezTo>
                    <a:pt x="72" y="24"/>
                    <a:pt x="67" y="24"/>
                    <a:pt x="62" y="23"/>
                  </a:cubicBezTo>
                  <a:cubicBezTo>
                    <a:pt x="56" y="22"/>
                    <a:pt x="49" y="22"/>
                    <a:pt x="43" y="21"/>
                  </a:cubicBezTo>
                  <a:cubicBezTo>
                    <a:pt x="29" y="19"/>
                    <a:pt x="16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85" y="1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6" y="14"/>
                    <a:pt x="85" y="14"/>
                  </a:cubicBez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0" y="11"/>
                    <a:pt x="82" y="11"/>
                  </a:cubicBezTo>
                  <a:cubicBezTo>
                    <a:pt x="86" y="14"/>
                    <a:pt x="90" y="15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4" y="20"/>
                    <a:pt x="94" y="22"/>
                  </a:cubicBezTo>
                  <a:cubicBezTo>
                    <a:pt x="93" y="22"/>
                    <a:pt x="92" y="22"/>
                    <a:pt x="91" y="22"/>
                  </a:cubicBezTo>
                  <a:cubicBezTo>
                    <a:pt x="87" y="23"/>
                    <a:pt x="84" y="25"/>
                    <a:pt x="81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79" y="24"/>
                    <a:pt x="79" y="24"/>
                  </a:cubicBezTo>
                  <a:cubicBezTo>
                    <a:pt x="76" y="22"/>
                    <a:pt x="80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3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5" y="22"/>
                    <a:pt x="85" y="20"/>
                    <a:pt x="84" y="20"/>
                  </a:cubicBezTo>
                  <a:cubicBezTo>
                    <a:pt x="83" y="20"/>
                    <a:pt x="80" y="19"/>
                    <a:pt x="79" y="18"/>
                  </a:cubicBezTo>
                  <a:cubicBezTo>
                    <a:pt x="78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moveTo>
                    <a:pt x="58" y="16"/>
                  </a:moveTo>
                  <a:cubicBezTo>
                    <a:pt x="52" y="15"/>
                    <a:pt x="47" y="15"/>
                    <a:pt x="42" y="14"/>
                  </a:cubicBezTo>
                  <a:cubicBezTo>
                    <a:pt x="35" y="14"/>
                    <a:pt x="29" y="13"/>
                    <a:pt x="22" y="12"/>
                  </a:cubicBezTo>
                  <a:cubicBezTo>
                    <a:pt x="16" y="12"/>
                    <a:pt x="9" y="12"/>
                    <a:pt x="3" y="10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17" y="7"/>
                    <a:pt x="30" y="9"/>
                    <a:pt x="43" y="11"/>
                  </a:cubicBezTo>
                  <a:cubicBezTo>
                    <a:pt x="50" y="11"/>
                    <a:pt x="56" y="12"/>
                    <a:pt x="63" y="14"/>
                  </a:cubicBezTo>
                  <a:cubicBezTo>
                    <a:pt x="68" y="15"/>
                    <a:pt x="74" y="14"/>
                    <a:pt x="79" y="15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7" y="18"/>
                    <a:pt x="78" y="19"/>
                    <a:pt x="78" y="19"/>
                  </a:cubicBezTo>
                  <a:cubicBezTo>
                    <a:pt x="73" y="19"/>
                    <a:pt x="68" y="17"/>
                    <a:pt x="62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5"/>
                    <a:pt x="61" y="14"/>
                  </a:cubicBezTo>
                  <a:cubicBezTo>
                    <a:pt x="61" y="14"/>
                    <a:pt x="62" y="14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4" y="15"/>
                    <a:pt x="64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8" y="16"/>
                    <a:pt x="68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69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3" y="18"/>
                    <a:pt x="74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7"/>
                    <a:pt x="74" y="17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6" y="18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6" y="16"/>
                    <a:pt x="76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6"/>
                    <a:pt x="77" y="18"/>
                    <a:pt x="76" y="18"/>
                  </a:cubicBezTo>
                  <a:cubicBezTo>
                    <a:pt x="76" y="18"/>
                    <a:pt x="76" y="18"/>
                    <a:pt x="75" y="17"/>
                  </a:cubicBezTo>
                  <a:cubicBezTo>
                    <a:pt x="75" y="16"/>
                    <a:pt x="74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8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3" y="17"/>
                    <a:pt x="73" y="16"/>
                    <a:pt x="72" y="16"/>
                  </a:cubicBezTo>
                  <a:cubicBezTo>
                    <a:pt x="71" y="15"/>
                    <a:pt x="70" y="15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70" y="16"/>
                    <a:pt x="70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69" y="16"/>
                  </a:cubicBezTo>
                  <a:cubicBezTo>
                    <a:pt x="68" y="16"/>
                    <a:pt x="67" y="15"/>
                    <a:pt x="66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6"/>
                  </a:cubicBezTo>
                  <a:cubicBezTo>
                    <a:pt x="65" y="16"/>
                    <a:pt x="64" y="15"/>
                    <a:pt x="64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5"/>
                    <a:pt x="62" y="16"/>
                    <a:pt x="61" y="16"/>
                  </a:cubicBezTo>
                  <a:cubicBezTo>
                    <a:pt x="61" y="16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4"/>
                    <a:pt x="57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6" y="14"/>
                    <a:pt x="56" y="14"/>
                  </a:cubicBezTo>
                  <a:cubicBezTo>
                    <a:pt x="55" y="13"/>
                    <a:pt x="54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3"/>
                    <a:pt x="53" y="14"/>
                    <a:pt x="53" y="14"/>
                  </a:cubicBezTo>
                  <a:cubicBezTo>
                    <a:pt x="53" y="14"/>
                    <a:pt x="53" y="14"/>
                    <a:pt x="52" y="14"/>
                  </a:cubicBezTo>
                  <a:cubicBezTo>
                    <a:pt x="51" y="13"/>
                    <a:pt x="50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3"/>
                    <a:pt x="50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2"/>
                    <a:pt x="47" y="12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2"/>
                  </a:cubicBezTo>
                  <a:cubicBezTo>
                    <a:pt x="44" y="12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2"/>
                    <a:pt x="42" y="12"/>
                  </a:cubicBezTo>
                  <a:cubicBezTo>
                    <a:pt x="41" y="12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39" y="12"/>
                    <a:pt x="39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ubicBezTo>
                    <a:pt x="35" y="11"/>
                    <a:pt x="34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1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0" y="12"/>
                    <a:pt x="31" y="12"/>
                  </a:cubicBezTo>
                  <a:cubicBezTo>
                    <a:pt x="30" y="12"/>
                    <a:pt x="29" y="11"/>
                    <a:pt x="29" y="10"/>
                  </a:cubicBezTo>
                  <a:cubicBezTo>
                    <a:pt x="28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1"/>
                    <a:pt x="27" y="11"/>
                  </a:cubicBezTo>
                  <a:cubicBezTo>
                    <a:pt x="26" y="11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11"/>
                    <a:pt x="19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7" y="9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6" y="7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8"/>
                    <a:pt x="13" y="8"/>
                    <a:pt x="13" y="9"/>
                  </a:cubicBezTo>
                  <a:cubicBezTo>
                    <a:pt x="14" y="9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8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20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9"/>
                  </a:cubicBezTo>
                  <a:cubicBezTo>
                    <a:pt x="22" y="9"/>
                    <a:pt x="22" y="9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9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0" y="10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1"/>
                    <a:pt x="33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3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6" y="12"/>
                    <a:pt x="36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2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0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3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3"/>
                    <a:pt x="47" y="13"/>
                    <a:pt x="46" y="12"/>
                  </a:cubicBezTo>
                  <a:cubicBezTo>
                    <a:pt x="47" y="13"/>
                    <a:pt x="49" y="14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51" y="13"/>
                    <a:pt x="51" y="13"/>
                  </a:cubicBezTo>
                  <a:cubicBezTo>
                    <a:pt x="52" y="14"/>
                    <a:pt x="53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3" y="13"/>
                    <a:pt x="53" y="13"/>
                  </a:cubicBezTo>
                  <a:cubicBezTo>
                    <a:pt x="55" y="13"/>
                    <a:pt x="56" y="15"/>
                    <a:pt x="58" y="16"/>
                  </a:cubicBezTo>
                  <a:moveTo>
                    <a:pt x="80" y="14"/>
                  </a:moveTo>
                  <a:cubicBezTo>
                    <a:pt x="75" y="13"/>
                    <a:pt x="69" y="13"/>
                    <a:pt x="63" y="12"/>
                  </a:cubicBezTo>
                  <a:cubicBezTo>
                    <a:pt x="57" y="11"/>
                    <a:pt x="50" y="10"/>
                    <a:pt x="43" y="9"/>
                  </a:cubicBezTo>
                  <a:cubicBezTo>
                    <a:pt x="30" y="7"/>
                    <a:pt x="17" y="6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13" y="2"/>
                    <a:pt x="17" y="3"/>
                    <a:pt x="22" y="4"/>
                  </a:cubicBezTo>
                  <a:cubicBezTo>
                    <a:pt x="28" y="5"/>
                    <a:pt x="35" y="5"/>
                    <a:pt x="41" y="6"/>
                  </a:cubicBezTo>
                  <a:cubicBezTo>
                    <a:pt x="48" y="7"/>
                    <a:pt x="55" y="7"/>
                    <a:pt x="62" y="8"/>
                  </a:cubicBezTo>
                  <a:cubicBezTo>
                    <a:pt x="68" y="9"/>
                    <a:pt x="74" y="10"/>
                    <a:pt x="79" y="11"/>
                  </a:cubicBezTo>
                  <a:cubicBezTo>
                    <a:pt x="79" y="11"/>
                    <a:pt x="79" y="12"/>
                    <a:pt x="80" y="12"/>
                  </a:cubicBezTo>
                  <a:cubicBezTo>
                    <a:pt x="80" y="13"/>
                    <a:pt x="80" y="13"/>
                    <a:pt x="80" y="14"/>
                  </a:cubicBezTo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6"/>
                    <a:pt x="0" y="11"/>
                    <a:pt x="1" y="15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5" y="18"/>
                    <a:pt x="28" y="20"/>
                    <a:pt x="41" y="22"/>
                  </a:cubicBezTo>
                  <a:cubicBezTo>
                    <a:pt x="48" y="23"/>
                    <a:pt x="55" y="24"/>
                    <a:pt x="61" y="25"/>
                  </a:cubicBezTo>
                  <a:cubicBezTo>
                    <a:pt x="68" y="25"/>
                    <a:pt x="74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4" y="26"/>
                    <a:pt x="87" y="25"/>
                    <a:pt x="91" y="24"/>
                  </a:cubicBezTo>
                  <a:cubicBezTo>
                    <a:pt x="95" y="23"/>
                    <a:pt x="99" y="23"/>
                    <a:pt x="102" y="22"/>
                  </a:cubicBezTo>
                  <a:cubicBezTo>
                    <a:pt x="103" y="21"/>
                    <a:pt x="103" y="21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6" y="15"/>
                    <a:pt x="89" y="14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9"/>
                    <a:pt x="68" y="7"/>
                    <a:pt x="61" y="7"/>
                  </a:cubicBezTo>
                  <a:cubicBezTo>
                    <a:pt x="54" y="6"/>
                    <a:pt x="47" y="5"/>
                    <a:pt x="40" y="4"/>
                  </a:cubicBezTo>
                  <a:cubicBezTo>
                    <a:pt x="33" y="4"/>
                    <a:pt x="26" y="3"/>
                    <a:pt x="19" y="2"/>
                  </a:cubicBezTo>
                  <a:cubicBezTo>
                    <a:pt x="15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6503656" y="619641"/>
              <a:ext cx="334963" cy="317500"/>
            </a:xfrm>
            <a:custGeom>
              <a:avLst/>
              <a:gdLst>
                <a:gd name="T0" fmla="*/ 68 w 79"/>
                <a:gd name="T1" fmla="*/ 61 h 75"/>
                <a:gd name="T2" fmla="*/ 75 w 79"/>
                <a:gd name="T3" fmla="*/ 67 h 75"/>
                <a:gd name="T4" fmla="*/ 59 w 79"/>
                <a:gd name="T5" fmla="*/ 65 h 75"/>
                <a:gd name="T6" fmla="*/ 61 w 79"/>
                <a:gd name="T7" fmla="*/ 63 h 75"/>
                <a:gd name="T8" fmla="*/ 64 w 79"/>
                <a:gd name="T9" fmla="*/ 65 h 75"/>
                <a:gd name="T10" fmla="*/ 68 w 79"/>
                <a:gd name="T11" fmla="*/ 61 h 75"/>
                <a:gd name="T12" fmla="*/ 46 w 79"/>
                <a:gd name="T13" fmla="*/ 42 h 75"/>
                <a:gd name="T14" fmla="*/ 31 w 79"/>
                <a:gd name="T15" fmla="*/ 39 h 75"/>
                <a:gd name="T16" fmla="*/ 31 w 79"/>
                <a:gd name="T17" fmla="*/ 34 h 75"/>
                <a:gd name="T18" fmla="*/ 45 w 79"/>
                <a:gd name="T19" fmla="*/ 44 h 75"/>
                <a:gd name="T20" fmla="*/ 37 w 79"/>
                <a:gd name="T21" fmla="*/ 32 h 75"/>
                <a:gd name="T22" fmla="*/ 60 w 79"/>
                <a:gd name="T23" fmla="*/ 60 h 75"/>
                <a:gd name="T24" fmla="*/ 51 w 79"/>
                <a:gd name="T25" fmla="*/ 48 h 75"/>
                <a:gd name="T26" fmla="*/ 54 w 79"/>
                <a:gd name="T27" fmla="*/ 50 h 75"/>
                <a:gd name="T28" fmla="*/ 56 w 79"/>
                <a:gd name="T29" fmla="*/ 51 h 75"/>
                <a:gd name="T30" fmla="*/ 59 w 79"/>
                <a:gd name="T31" fmla="*/ 54 h 75"/>
                <a:gd name="T32" fmla="*/ 60 w 79"/>
                <a:gd name="T33" fmla="*/ 57 h 75"/>
                <a:gd name="T34" fmla="*/ 60 w 79"/>
                <a:gd name="T35" fmla="*/ 54 h 75"/>
                <a:gd name="T36" fmla="*/ 58 w 79"/>
                <a:gd name="T37" fmla="*/ 53 h 75"/>
                <a:gd name="T38" fmla="*/ 55 w 79"/>
                <a:gd name="T39" fmla="*/ 50 h 75"/>
                <a:gd name="T40" fmla="*/ 53 w 79"/>
                <a:gd name="T41" fmla="*/ 48 h 75"/>
                <a:gd name="T42" fmla="*/ 49 w 79"/>
                <a:gd name="T43" fmla="*/ 45 h 75"/>
                <a:gd name="T44" fmla="*/ 46 w 79"/>
                <a:gd name="T45" fmla="*/ 43 h 75"/>
                <a:gd name="T46" fmla="*/ 43 w 79"/>
                <a:gd name="T47" fmla="*/ 40 h 75"/>
                <a:gd name="T48" fmla="*/ 40 w 79"/>
                <a:gd name="T49" fmla="*/ 36 h 75"/>
                <a:gd name="T50" fmla="*/ 37 w 79"/>
                <a:gd name="T51" fmla="*/ 32 h 75"/>
                <a:gd name="T52" fmla="*/ 34 w 79"/>
                <a:gd name="T53" fmla="*/ 30 h 75"/>
                <a:gd name="T54" fmla="*/ 31 w 79"/>
                <a:gd name="T55" fmla="*/ 27 h 75"/>
                <a:gd name="T56" fmla="*/ 29 w 79"/>
                <a:gd name="T57" fmla="*/ 27 h 75"/>
                <a:gd name="T58" fmla="*/ 26 w 79"/>
                <a:gd name="T59" fmla="*/ 25 h 75"/>
                <a:gd name="T60" fmla="*/ 22 w 79"/>
                <a:gd name="T61" fmla="*/ 19 h 75"/>
                <a:gd name="T62" fmla="*/ 20 w 79"/>
                <a:gd name="T63" fmla="*/ 16 h 75"/>
                <a:gd name="T64" fmla="*/ 17 w 79"/>
                <a:gd name="T65" fmla="*/ 17 h 75"/>
                <a:gd name="T66" fmla="*/ 14 w 79"/>
                <a:gd name="T67" fmla="*/ 15 h 75"/>
                <a:gd name="T68" fmla="*/ 11 w 79"/>
                <a:gd name="T69" fmla="*/ 10 h 75"/>
                <a:gd name="T70" fmla="*/ 9 w 79"/>
                <a:gd name="T71" fmla="*/ 6 h 75"/>
                <a:gd name="T72" fmla="*/ 7 w 79"/>
                <a:gd name="T73" fmla="*/ 8 h 75"/>
                <a:gd name="T74" fmla="*/ 6 w 79"/>
                <a:gd name="T75" fmla="*/ 8 h 75"/>
                <a:gd name="T76" fmla="*/ 8 w 79"/>
                <a:gd name="T77" fmla="*/ 9 h 75"/>
                <a:gd name="T78" fmla="*/ 11 w 79"/>
                <a:gd name="T79" fmla="*/ 12 h 75"/>
                <a:gd name="T80" fmla="*/ 13 w 79"/>
                <a:gd name="T81" fmla="*/ 12 h 75"/>
                <a:gd name="T82" fmla="*/ 15 w 79"/>
                <a:gd name="T83" fmla="*/ 15 h 75"/>
                <a:gd name="T84" fmla="*/ 17 w 79"/>
                <a:gd name="T85" fmla="*/ 18 h 75"/>
                <a:gd name="T86" fmla="*/ 21 w 79"/>
                <a:gd name="T87" fmla="*/ 19 h 75"/>
                <a:gd name="T88" fmla="*/ 23 w 79"/>
                <a:gd name="T89" fmla="*/ 23 h 75"/>
                <a:gd name="T90" fmla="*/ 26 w 79"/>
                <a:gd name="T91" fmla="*/ 26 h 75"/>
                <a:gd name="T92" fmla="*/ 29 w 79"/>
                <a:gd name="T93" fmla="*/ 26 h 75"/>
                <a:gd name="T94" fmla="*/ 32 w 79"/>
                <a:gd name="T95" fmla="*/ 29 h 75"/>
                <a:gd name="T96" fmla="*/ 36 w 79"/>
                <a:gd name="T97" fmla="*/ 35 h 75"/>
                <a:gd name="T98" fmla="*/ 38 w 79"/>
                <a:gd name="T99" fmla="*/ 37 h 75"/>
                <a:gd name="T100" fmla="*/ 41 w 79"/>
                <a:gd name="T101" fmla="*/ 37 h 75"/>
                <a:gd name="T102" fmla="*/ 45 w 79"/>
                <a:gd name="T103" fmla="*/ 44 h 75"/>
                <a:gd name="T104" fmla="*/ 10 w 79"/>
                <a:gd name="T105" fmla="*/ 2 h 75"/>
                <a:gd name="T106" fmla="*/ 65 w 79"/>
                <a:gd name="T107" fmla="*/ 55 h 75"/>
                <a:gd name="T108" fmla="*/ 10 w 79"/>
                <a:gd name="T109" fmla="*/ 1 h 75"/>
                <a:gd name="T110" fmla="*/ 43 w 79"/>
                <a:gd name="T111" fmla="*/ 54 h 75"/>
                <a:gd name="T112" fmla="*/ 78 w 79"/>
                <a:gd name="T113" fmla="*/ 75 h 75"/>
                <a:gd name="T114" fmla="*/ 69 w 79"/>
                <a:gd name="T115" fmla="*/ 54 h 75"/>
                <a:gd name="T116" fmla="*/ 23 w 79"/>
                <a:gd name="T1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75">
                  <a:moveTo>
                    <a:pt x="77" y="73"/>
                  </a:moveTo>
                  <a:cubicBezTo>
                    <a:pt x="76" y="73"/>
                    <a:pt x="74" y="72"/>
                    <a:pt x="73" y="71"/>
                  </a:cubicBezTo>
                  <a:cubicBezTo>
                    <a:pt x="74" y="70"/>
                    <a:pt x="74" y="69"/>
                    <a:pt x="75" y="69"/>
                  </a:cubicBezTo>
                  <a:cubicBezTo>
                    <a:pt x="76" y="70"/>
                    <a:pt x="77" y="72"/>
                    <a:pt x="77" y="73"/>
                  </a:cubicBezTo>
                  <a:moveTo>
                    <a:pt x="68" y="61"/>
                  </a:moveTo>
                  <a:cubicBezTo>
                    <a:pt x="69" y="61"/>
                    <a:pt x="69" y="60"/>
                    <a:pt x="69" y="59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7" y="57"/>
                    <a:pt x="66" y="55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9" y="59"/>
                    <a:pt x="72" y="63"/>
                    <a:pt x="75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68"/>
                    <a:pt x="72" y="69"/>
                    <a:pt x="72" y="71"/>
                  </a:cubicBezTo>
                  <a:cubicBezTo>
                    <a:pt x="70" y="70"/>
                    <a:pt x="69" y="69"/>
                    <a:pt x="68" y="69"/>
                  </a:cubicBezTo>
                  <a:cubicBezTo>
                    <a:pt x="65" y="68"/>
                    <a:pt x="62" y="67"/>
                    <a:pt x="59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4"/>
                    <a:pt x="58" y="64"/>
                    <a:pt x="58" y="63"/>
                  </a:cubicBezTo>
                  <a:cubicBezTo>
                    <a:pt x="57" y="62"/>
                    <a:pt x="58" y="62"/>
                    <a:pt x="58" y="62"/>
                  </a:cubicBezTo>
                  <a:cubicBezTo>
                    <a:pt x="59" y="62"/>
                    <a:pt x="61" y="62"/>
                    <a:pt x="61" y="6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3" y="64"/>
                    <a:pt x="63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4"/>
                    <a:pt x="64" y="63"/>
                  </a:cubicBezTo>
                  <a:cubicBezTo>
                    <a:pt x="63" y="62"/>
                    <a:pt x="62" y="61"/>
                    <a:pt x="62" y="59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4" y="58"/>
                    <a:pt x="65" y="59"/>
                    <a:pt x="65" y="59"/>
                  </a:cubicBezTo>
                  <a:cubicBezTo>
                    <a:pt x="66" y="59"/>
                    <a:pt x="67" y="60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moveTo>
                    <a:pt x="48" y="47"/>
                  </a:moveTo>
                  <a:cubicBezTo>
                    <a:pt x="47" y="47"/>
                    <a:pt x="46" y="46"/>
                    <a:pt x="4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4"/>
                    <a:pt x="46" y="42"/>
                    <a:pt x="46" y="42"/>
                  </a:cubicBezTo>
                  <a:cubicBezTo>
                    <a:pt x="46" y="42"/>
                    <a:pt x="47" y="43"/>
                    <a:pt x="47" y="44"/>
                  </a:cubicBezTo>
                  <a:cubicBezTo>
                    <a:pt x="47" y="45"/>
                    <a:pt x="48" y="46"/>
                    <a:pt x="48" y="47"/>
                  </a:cubicBezTo>
                  <a:moveTo>
                    <a:pt x="56" y="63"/>
                  </a:moveTo>
                  <a:cubicBezTo>
                    <a:pt x="52" y="60"/>
                    <a:pt x="49" y="57"/>
                    <a:pt x="45" y="53"/>
                  </a:cubicBezTo>
                  <a:cubicBezTo>
                    <a:pt x="40" y="49"/>
                    <a:pt x="35" y="44"/>
                    <a:pt x="31" y="39"/>
                  </a:cubicBezTo>
                  <a:cubicBezTo>
                    <a:pt x="21" y="30"/>
                    <a:pt x="11" y="2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7" y="13"/>
                    <a:pt x="12" y="17"/>
                    <a:pt x="16" y="21"/>
                  </a:cubicBezTo>
                  <a:cubicBezTo>
                    <a:pt x="22" y="25"/>
                    <a:pt x="26" y="29"/>
                    <a:pt x="31" y="34"/>
                  </a:cubicBezTo>
                  <a:cubicBezTo>
                    <a:pt x="36" y="38"/>
                    <a:pt x="41" y="43"/>
                    <a:pt x="46" y="48"/>
                  </a:cubicBezTo>
                  <a:cubicBezTo>
                    <a:pt x="51" y="52"/>
                    <a:pt x="55" y="56"/>
                    <a:pt x="59" y="60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6" y="61"/>
                    <a:pt x="56" y="62"/>
                    <a:pt x="56" y="63"/>
                  </a:cubicBezTo>
                  <a:moveTo>
                    <a:pt x="45" y="44"/>
                  </a:moveTo>
                  <a:cubicBezTo>
                    <a:pt x="41" y="41"/>
                    <a:pt x="38" y="37"/>
                    <a:pt x="34" y="34"/>
                  </a:cubicBezTo>
                  <a:cubicBezTo>
                    <a:pt x="29" y="30"/>
                    <a:pt x="24" y="25"/>
                    <a:pt x="19" y="21"/>
                  </a:cubicBezTo>
                  <a:cubicBezTo>
                    <a:pt x="14" y="17"/>
                    <a:pt x="8" y="13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17" y="13"/>
                    <a:pt x="27" y="22"/>
                    <a:pt x="37" y="32"/>
                  </a:cubicBezTo>
                  <a:cubicBezTo>
                    <a:pt x="42" y="36"/>
                    <a:pt x="46" y="41"/>
                    <a:pt x="51" y="46"/>
                  </a:cubicBezTo>
                  <a:cubicBezTo>
                    <a:pt x="55" y="50"/>
                    <a:pt x="59" y="53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6"/>
                    <a:pt x="61" y="57"/>
                    <a:pt x="61" y="57"/>
                  </a:cubicBezTo>
                  <a:cubicBezTo>
                    <a:pt x="60" y="58"/>
                    <a:pt x="60" y="59"/>
                    <a:pt x="60" y="60"/>
                  </a:cubicBezTo>
                  <a:cubicBezTo>
                    <a:pt x="56" y="56"/>
                    <a:pt x="53" y="52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6"/>
                    <a:pt x="49" y="45"/>
                  </a:cubicBezTo>
                  <a:cubicBezTo>
                    <a:pt x="50" y="45"/>
                    <a:pt x="50" y="46"/>
                    <a:pt x="50" y="46"/>
                  </a:cubicBezTo>
                  <a:cubicBezTo>
                    <a:pt x="51" y="47"/>
                    <a:pt x="51" y="48"/>
                    <a:pt x="51" y="48"/>
                  </a:cubicBezTo>
                  <a:cubicBezTo>
                    <a:pt x="51" y="49"/>
                    <a:pt x="52" y="50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50"/>
                    <a:pt x="54" y="50"/>
                  </a:cubicBezTo>
                  <a:cubicBezTo>
                    <a:pt x="54" y="52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5"/>
                    <a:pt x="58" y="55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5"/>
                    <a:pt x="59" y="57"/>
                    <a:pt x="5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6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7"/>
                    <a:pt x="59" y="57"/>
                  </a:cubicBezTo>
                  <a:cubicBezTo>
                    <a:pt x="59" y="57"/>
                    <a:pt x="59" y="57"/>
                    <a:pt x="59" y="56"/>
                  </a:cubicBezTo>
                  <a:cubicBezTo>
                    <a:pt x="59" y="55"/>
                    <a:pt x="59" y="54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2"/>
                    <a:pt x="56" y="51"/>
                    <a:pt x="56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2"/>
                    <a:pt x="55" y="52"/>
                  </a:cubicBezTo>
                  <a:cubicBezTo>
                    <a:pt x="54" y="51"/>
                    <a:pt x="54" y="49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1" y="48"/>
                    <a:pt x="51" y="47"/>
                  </a:cubicBezTo>
                  <a:cubicBezTo>
                    <a:pt x="51" y="46"/>
                    <a:pt x="50" y="45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7"/>
                    <a:pt x="48" y="47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7" y="44"/>
                    <a:pt x="47" y="43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5" y="42"/>
                    <a:pt x="45" y="42"/>
                  </a:cubicBezTo>
                  <a:cubicBezTo>
                    <a:pt x="45" y="41"/>
                    <a:pt x="44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40"/>
                    <a:pt x="43" y="40"/>
                  </a:cubicBezTo>
                  <a:cubicBezTo>
                    <a:pt x="43" y="40"/>
                    <a:pt x="43" y="40"/>
                    <a:pt x="42" y="39"/>
                  </a:cubicBezTo>
                  <a:cubicBezTo>
                    <a:pt x="42" y="38"/>
                    <a:pt x="42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7" y="34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3"/>
                    <a:pt x="36" y="33"/>
                  </a:cubicBezTo>
                  <a:cubicBezTo>
                    <a:pt x="36" y="33"/>
                    <a:pt x="36" y="34"/>
                    <a:pt x="36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1"/>
                    <a:pt x="35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29"/>
                    <a:pt x="32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6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2"/>
                    <a:pt x="25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3" y="22"/>
                    <a:pt x="23" y="23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1"/>
                    <a:pt x="22" y="21"/>
                  </a:cubicBezTo>
                  <a:cubicBezTo>
                    <a:pt x="22" y="21"/>
                    <a:pt x="21" y="20"/>
                    <a:pt x="21" y="20"/>
                  </a:cubicBezTo>
                  <a:cubicBezTo>
                    <a:pt x="21" y="19"/>
                    <a:pt x="21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5"/>
                    <a:pt x="15" y="15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4" y="13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7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5" y="22"/>
                    <a:pt x="25" y="22"/>
                  </a:cubicBezTo>
                  <a:cubicBezTo>
                    <a:pt x="25" y="24"/>
                    <a:pt x="25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5"/>
                    <a:pt x="28" y="27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8"/>
                    <a:pt x="30" y="29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1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1"/>
                    <a:pt x="34" y="31"/>
                    <a:pt x="35" y="32"/>
                  </a:cubicBezTo>
                  <a:cubicBezTo>
                    <a:pt x="35" y="33"/>
                    <a:pt x="35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3"/>
                    <a:pt x="36" y="33"/>
                  </a:cubicBezTo>
                  <a:cubicBezTo>
                    <a:pt x="36" y="33"/>
                    <a:pt x="37" y="33"/>
                    <a:pt x="37" y="33"/>
                  </a:cubicBezTo>
                  <a:cubicBezTo>
                    <a:pt x="37" y="35"/>
                    <a:pt x="37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5"/>
                    <a:pt x="39" y="35"/>
                  </a:cubicBezTo>
                  <a:cubicBezTo>
                    <a:pt x="39" y="36"/>
                    <a:pt x="40" y="38"/>
                    <a:pt x="4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8"/>
                    <a:pt x="42" y="39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4" y="39"/>
                    <a:pt x="43" y="39"/>
                  </a:cubicBezTo>
                  <a:cubicBezTo>
                    <a:pt x="44" y="41"/>
                    <a:pt x="45" y="43"/>
                    <a:pt x="45" y="44"/>
                  </a:cubicBezTo>
                  <a:moveTo>
                    <a:pt x="65" y="56"/>
                  </a:moveTo>
                  <a:cubicBezTo>
                    <a:pt x="61" y="52"/>
                    <a:pt x="56" y="49"/>
                    <a:pt x="52" y="45"/>
                  </a:cubicBezTo>
                  <a:cubicBezTo>
                    <a:pt x="48" y="40"/>
                    <a:pt x="43" y="35"/>
                    <a:pt x="38" y="30"/>
                  </a:cubicBezTo>
                  <a:cubicBezTo>
                    <a:pt x="28" y="21"/>
                    <a:pt x="18" y="12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6" y="4"/>
                    <a:pt x="19" y="10"/>
                    <a:pt x="23" y="14"/>
                  </a:cubicBezTo>
                  <a:cubicBezTo>
                    <a:pt x="28" y="18"/>
                    <a:pt x="33" y="23"/>
                    <a:pt x="38" y="27"/>
                  </a:cubicBezTo>
                  <a:cubicBezTo>
                    <a:pt x="43" y="32"/>
                    <a:pt x="48" y="36"/>
                    <a:pt x="53" y="41"/>
                  </a:cubicBezTo>
                  <a:cubicBezTo>
                    <a:pt x="58" y="45"/>
                    <a:pt x="62" y="49"/>
                    <a:pt x="66" y="53"/>
                  </a:cubicBezTo>
                  <a:cubicBezTo>
                    <a:pt x="66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4"/>
                    <a:pt x="2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0" y="22"/>
                    <a:pt x="19" y="31"/>
                    <a:pt x="29" y="40"/>
                  </a:cubicBezTo>
                  <a:cubicBezTo>
                    <a:pt x="34" y="44"/>
                    <a:pt x="38" y="49"/>
                    <a:pt x="43" y="54"/>
                  </a:cubicBezTo>
                  <a:cubicBezTo>
                    <a:pt x="48" y="58"/>
                    <a:pt x="53" y="62"/>
                    <a:pt x="57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1" y="68"/>
                    <a:pt x="64" y="69"/>
                    <a:pt x="68" y="70"/>
                  </a:cubicBezTo>
                  <a:cubicBezTo>
                    <a:pt x="71" y="72"/>
                    <a:pt x="74" y="74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7" y="67"/>
                    <a:pt x="72" y="6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3" y="49"/>
                    <a:pt x="59" y="44"/>
                    <a:pt x="54" y="39"/>
                  </a:cubicBezTo>
                  <a:cubicBezTo>
                    <a:pt x="49" y="34"/>
                    <a:pt x="43" y="29"/>
                    <a:pt x="38" y="25"/>
                  </a:cubicBezTo>
                  <a:cubicBezTo>
                    <a:pt x="33" y="20"/>
                    <a:pt x="28" y="15"/>
                    <a:pt x="23" y="11"/>
                  </a:cubicBezTo>
                  <a:cubicBezTo>
                    <a:pt x="19" y="7"/>
                    <a:pt x="16" y="3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1195886" y="4451925"/>
              <a:ext cx="855663" cy="774700"/>
            </a:xfrm>
            <a:custGeom>
              <a:avLst/>
              <a:gdLst>
                <a:gd name="T0" fmla="*/ 173 w 202"/>
                <a:gd name="T1" fmla="*/ 172 h 183"/>
                <a:gd name="T2" fmla="*/ 193 w 202"/>
                <a:gd name="T3" fmla="*/ 158 h 183"/>
                <a:gd name="T4" fmla="*/ 190 w 202"/>
                <a:gd name="T5" fmla="*/ 155 h 183"/>
                <a:gd name="T6" fmla="*/ 186 w 202"/>
                <a:gd name="T7" fmla="*/ 155 h 183"/>
                <a:gd name="T8" fmla="*/ 54 w 202"/>
                <a:gd name="T9" fmla="*/ 167 h 183"/>
                <a:gd name="T10" fmla="*/ 156 w 202"/>
                <a:gd name="T11" fmla="*/ 175 h 183"/>
                <a:gd name="T12" fmla="*/ 153 w 202"/>
                <a:gd name="T13" fmla="*/ 178 h 183"/>
                <a:gd name="T14" fmla="*/ 147 w 202"/>
                <a:gd name="T15" fmla="*/ 163 h 183"/>
                <a:gd name="T16" fmla="*/ 145 w 202"/>
                <a:gd name="T17" fmla="*/ 175 h 183"/>
                <a:gd name="T18" fmla="*/ 151 w 202"/>
                <a:gd name="T19" fmla="*/ 178 h 183"/>
                <a:gd name="T20" fmla="*/ 170 w 202"/>
                <a:gd name="T21" fmla="*/ 122 h 183"/>
                <a:gd name="T22" fmla="*/ 124 w 202"/>
                <a:gd name="T23" fmla="*/ 175 h 183"/>
                <a:gd name="T24" fmla="*/ 134 w 202"/>
                <a:gd name="T25" fmla="*/ 175 h 183"/>
                <a:gd name="T26" fmla="*/ 43 w 202"/>
                <a:gd name="T27" fmla="*/ 142 h 183"/>
                <a:gd name="T28" fmla="*/ 194 w 202"/>
                <a:gd name="T29" fmla="*/ 156 h 183"/>
                <a:gd name="T30" fmla="*/ 190 w 202"/>
                <a:gd name="T31" fmla="*/ 153 h 183"/>
                <a:gd name="T32" fmla="*/ 178 w 202"/>
                <a:gd name="T33" fmla="*/ 158 h 183"/>
                <a:gd name="T34" fmla="*/ 187 w 202"/>
                <a:gd name="T35" fmla="*/ 134 h 183"/>
                <a:gd name="T36" fmla="*/ 160 w 202"/>
                <a:gd name="T37" fmla="*/ 150 h 183"/>
                <a:gd name="T38" fmla="*/ 82 w 202"/>
                <a:gd name="T39" fmla="*/ 119 h 183"/>
                <a:gd name="T40" fmla="*/ 36 w 202"/>
                <a:gd name="T41" fmla="*/ 161 h 183"/>
                <a:gd name="T42" fmla="*/ 45 w 202"/>
                <a:gd name="T43" fmla="*/ 167 h 183"/>
                <a:gd name="T44" fmla="*/ 89 w 202"/>
                <a:gd name="T45" fmla="*/ 120 h 183"/>
                <a:gd name="T46" fmla="*/ 48 w 202"/>
                <a:gd name="T47" fmla="*/ 174 h 183"/>
                <a:gd name="T48" fmla="*/ 96 w 202"/>
                <a:gd name="T49" fmla="*/ 137 h 183"/>
                <a:gd name="T50" fmla="*/ 87 w 202"/>
                <a:gd name="T51" fmla="*/ 122 h 183"/>
                <a:gd name="T52" fmla="*/ 102 w 202"/>
                <a:gd name="T53" fmla="*/ 121 h 183"/>
                <a:gd name="T54" fmla="*/ 100 w 202"/>
                <a:gd name="T55" fmla="*/ 175 h 183"/>
                <a:gd name="T56" fmla="*/ 128 w 202"/>
                <a:gd name="T57" fmla="*/ 158 h 183"/>
                <a:gd name="T58" fmla="*/ 84 w 202"/>
                <a:gd name="T59" fmla="*/ 117 h 183"/>
                <a:gd name="T60" fmla="*/ 96 w 202"/>
                <a:gd name="T61" fmla="*/ 130 h 183"/>
                <a:gd name="T62" fmla="*/ 124 w 202"/>
                <a:gd name="T63" fmla="*/ 119 h 183"/>
                <a:gd name="T64" fmla="*/ 60 w 202"/>
                <a:gd name="T65" fmla="*/ 174 h 183"/>
                <a:gd name="T66" fmla="*/ 114 w 202"/>
                <a:gd name="T67" fmla="*/ 160 h 183"/>
                <a:gd name="T68" fmla="*/ 145 w 202"/>
                <a:gd name="T69" fmla="*/ 110 h 183"/>
                <a:gd name="T70" fmla="*/ 92 w 202"/>
                <a:gd name="T71" fmla="*/ 172 h 183"/>
                <a:gd name="T72" fmla="*/ 144 w 202"/>
                <a:gd name="T73" fmla="*/ 109 h 183"/>
                <a:gd name="T74" fmla="*/ 161 w 202"/>
                <a:gd name="T75" fmla="*/ 105 h 183"/>
                <a:gd name="T76" fmla="*/ 11 w 202"/>
                <a:gd name="T77" fmla="*/ 162 h 183"/>
                <a:gd name="T78" fmla="*/ 69 w 202"/>
                <a:gd name="T79" fmla="*/ 108 h 183"/>
                <a:gd name="T80" fmla="*/ 163 w 202"/>
                <a:gd name="T81" fmla="*/ 105 h 183"/>
                <a:gd name="T82" fmla="*/ 174 w 202"/>
                <a:gd name="T83" fmla="*/ 119 h 183"/>
                <a:gd name="T84" fmla="*/ 118 w 202"/>
                <a:gd name="T85" fmla="*/ 157 h 183"/>
                <a:gd name="T86" fmla="*/ 134 w 202"/>
                <a:gd name="T87" fmla="*/ 105 h 183"/>
                <a:gd name="T88" fmla="*/ 73 w 202"/>
                <a:gd name="T89" fmla="*/ 105 h 183"/>
                <a:gd name="T90" fmla="*/ 21 w 202"/>
                <a:gd name="T91" fmla="*/ 154 h 183"/>
                <a:gd name="T92" fmla="*/ 25 w 202"/>
                <a:gd name="T93" fmla="*/ 141 h 183"/>
                <a:gd name="T94" fmla="*/ 11 w 202"/>
                <a:gd name="T95" fmla="*/ 150 h 183"/>
                <a:gd name="T96" fmla="*/ 65 w 202"/>
                <a:gd name="T97" fmla="*/ 103 h 183"/>
                <a:gd name="T98" fmla="*/ 47 w 202"/>
                <a:gd name="T99" fmla="*/ 112 h 183"/>
                <a:gd name="T100" fmla="*/ 61 w 202"/>
                <a:gd name="T101" fmla="*/ 98 h 183"/>
                <a:gd name="T102" fmla="*/ 41 w 202"/>
                <a:gd name="T103" fmla="*/ 108 h 183"/>
                <a:gd name="T104" fmla="*/ 114 w 202"/>
                <a:gd name="T105" fmla="*/ 5 h 183"/>
                <a:gd name="T106" fmla="*/ 129 w 202"/>
                <a:gd name="T107" fmla="*/ 100 h 183"/>
                <a:gd name="T108" fmla="*/ 58 w 202"/>
                <a:gd name="T109" fmla="*/ 2 h 183"/>
                <a:gd name="T110" fmla="*/ 45 w 202"/>
                <a:gd name="T111" fmla="*/ 180 h 183"/>
                <a:gd name="T112" fmla="*/ 199 w 202"/>
                <a:gd name="T113" fmla="*/ 149 h 183"/>
                <a:gd name="T114" fmla="*/ 117 w 202"/>
                <a:gd name="T1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2" h="183">
                  <a:moveTo>
                    <a:pt x="67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moveTo>
                    <a:pt x="170" y="175"/>
                  </a:moveTo>
                  <a:cubicBezTo>
                    <a:pt x="170" y="175"/>
                    <a:pt x="177" y="168"/>
                    <a:pt x="178" y="167"/>
                  </a:cubicBezTo>
                  <a:cubicBezTo>
                    <a:pt x="180" y="165"/>
                    <a:pt x="182" y="163"/>
                    <a:pt x="184" y="161"/>
                  </a:cubicBezTo>
                  <a:cubicBezTo>
                    <a:pt x="181" y="165"/>
                    <a:pt x="177" y="169"/>
                    <a:pt x="173" y="172"/>
                  </a:cubicBezTo>
                  <a:cubicBezTo>
                    <a:pt x="171" y="174"/>
                    <a:pt x="170" y="175"/>
                    <a:pt x="170" y="175"/>
                  </a:cubicBezTo>
                  <a:moveTo>
                    <a:pt x="176" y="175"/>
                  </a:moveTo>
                  <a:cubicBezTo>
                    <a:pt x="176" y="174"/>
                    <a:pt x="176" y="174"/>
                    <a:pt x="176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81" y="170"/>
                    <a:pt x="185" y="166"/>
                    <a:pt x="189" y="162"/>
                  </a:cubicBezTo>
                  <a:cubicBezTo>
                    <a:pt x="190" y="161"/>
                    <a:pt x="192" y="158"/>
                    <a:pt x="193" y="158"/>
                  </a:cubicBezTo>
                  <a:cubicBezTo>
                    <a:pt x="193" y="158"/>
                    <a:pt x="193" y="159"/>
                    <a:pt x="191" y="161"/>
                  </a:cubicBezTo>
                  <a:cubicBezTo>
                    <a:pt x="189" y="166"/>
                    <a:pt x="185" y="170"/>
                    <a:pt x="181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79" y="174"/>
                    <a:pt x="178" y="174"/>
                    <a:pt x="176" y="175"/>
                  </a:cubicBezTo>
                  <a:moveTo>
                    <a:pt x="170" y="176"/>
                  </a:moveTo>
                  <a:cubicBezTo>
                    <a:pt x="177" y="171"/>
                    <a:pt x="184" y="164"/>
                    <a:pt x="188" y="157"/>
                  </a:cubicBezTo>
                  <a:cubicBezTo>
                    <a:pt x="189" y="156"/>
                    <a:pt x="189" y="156"/>
                    <a:pt x="190" y="155"/>
                  </a:cubicBezTo>
                  <a:cubicBezTo>
                    <a:pt x="191" y="154"/>
                    <a:pt x="191" y="154"/>
                    <a:pt x="191" y="153"/>
                  </a:cubicBezTo>
                  <a:cubicBezTo>
                    <a:pt x="191" y="154"/>
                    <a:pt x="191" y="154"/>
                    <a:pt x="190" y="155"/>
                  </a:cubicBezTo>
                  <a:cubicBezTo>
                    <a:pt x="189" y="157"/>
                    <a:pt x="188" y="160"/>
                    <a:pt x="186" y="162"/>
                  </a:cubicBezTo>
                  <a:cubicBezTo>
                    <a:pt x="182" y="167"/>
                    <a:pt x="178" y="171"/>
                    <a:pt x="174" y="175"/>
                  </a:cubicBezTo>
                  <a:cubicBezTo>
                    <a:pt x="172" y="175"/>
                    <a:pt x="171" y="176"/>
                    <a:pt x="170" y="176"/>
                  </a:cubicBezTo>
                  <a:moveTo>
                    <a:pt x="164" y="177"/>
                  </a:moveTo>
                  <a:cubicBezTo>
                    <a:pt x="172" y="170"/>
                    <a:pt x="179" y="162"/>
                    <a:pt x="186" y="155"/>
                  </a:cubicBezTo>
                  <a:cubicBezTo>
                    <a:pt x="186" y="154"/>
                    <a:pt x="189" y="151"/>
                    <a:pt x="190" y="151"/>
                  </a:cubicBezTo>
                  <a:cubicBezTo>
                    <a:pt x="190" y="151"/>
                    <a:pt x="190" y="151"/>
                    <a:pt x="189" y="152"/>
                  </a:cubicBezTo>
                  <a:cubicBezTo>
                    <a:pt x="189" y="153"/>
                    <a:pt x="188" y="155"/>
                    <a:pt x="187" y="156"/>
                  </a:cubicBezTo>
                  <a:cubicBezTo>
                    <a:pt x="181" y="162"/>
                    <a:pt x="174" y="169"/>
                    <a:pt x="168" y="176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7" y="177"/>
                    <a:pt x="165" y="177"/>
                    <a:pt x="164" y="177"/>
                  </a:cubicBezTo>
                  <a:moveTo>
                    <a:pt x="54" y="167"/>
                  </a:moveTo>
                  <a:cubicBezTo>
                    <a:pt x="55" y="167"/>
                    <a:pt x="55" y="167"/>
                    <a:pt x="55" y="166"/>
                  </a:cubicBezTo>
                  <a:cubicBezTo>
                    <a:pt x="61" y="160"/>
                    <a:pt x="68" y="155"/>
                    <a:pt x="74" y="150"/>
                  </a:cubicBezTo>
                  <a:cubicBezTo>
                    <a:pt x="75" y="149"/>
                    <a:pt x="77" y="148"/>
                    <a:pt x="78" y="146"/>
                  </a:cubicBezTo>
                  <a:cubicBezTo>
                    <a:pt x="72" y="152"/>
                    <a:pt x="67" y="157"/>
                    <a:pt x="60" y="163"/>
                  </a:cubicBezTo>
                  <a:cubicBezTo>
                    <a:pt x="58" y="164"/>
                    <a:pt x="56" y="166"/>
                    <a:pt x="54" y="167"/>
                  </a:cubicBezTo>
                  <a:moveTo>
                    <a:pt x="154" y="177"/>
                  </a:moveTo>
                  <a:cubicBezTo>
                    <a:pt x="155" y="177"/>
                    <a:pt x="155" y="176"/>
                    <a:pt x="156" y="175"/>
                  </a:cubicBezTo>
                  <a:cubicBezTo>
                    <a:pt x="158" y="174"/>
                    <a:pt x="160" y="172"/>
                    <a:pt x="162" y="170"/>
                  </a:cubicBezTo>
                  <a:cubicBezTo>
                    <a:pt x="168" y="164"/>
                    <a:pt x="173" y="157"/>
                    <a:pt x="180" y="151"/>
                  </a:cubicBezTo>
                  <a:cubicBezTo>
                    <a:pt x="181" y="151"/>
                    <a:pt x="186" y="145"/>
                    <a:pt x="187" y="145"/>
                  </a:cubicBezTo>
                  <a:cubicBezTo>
                    <a:pt x="187" y="145"/>
                    <a:pt x="187" y="145"/>
                    <a:pt x="186" y="147"/>
                  </a:cubicBezTo>
                  <a:cubicBezTo>
                    <a:pt x="184" y="150"/>
                    <a:pt x="180" y="154"/>
                    <a:pt x="177" y="157"/>
                  </a:cubicBezTo>
                  <a:cubicBezTo>
                    <a:pt x="172" y="163"/>
                    <a:pt x="167" y="171"/>
                    <a:pt x="162" y="177"/>
                  </a:cubicBezTo>
                  <a:cubicBezTo>
                    <a:pt x="159" y="177"/>
                    <a:pt x="156" y="178"/>
                    <a:pt x="153" y="178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moveTo>
                    <a:pt x="150" y="178"/>
                  </a:moveTo>
                  <a:cubicBezTo>
                    <a:pt x="146" y="178"/>
                    <a:pt x="143" y="177"/>
                    <a:pt x="140" y="177"/>
                  </a:cubicBezTo>
                  <a:cubicBezTo>
                    <a:pt x="138" y="177"/>
                    <a:pt x="136" y="177"/>
                    <a:pt x="134" y="177"/>
                  </a:cubicBezTo>
                  <a:cubicBezTo>
                    <a:pt x="135" y="176"/>
                    <a:pt x="135" y="176"/>
                    <a:pt x="135" y="176"/>
                  </a:cubicBezTo>
                  <a:cubicBezTo>
                    <a:pt x="139" y="172"/>
                    <a:pt x="143" y="167"/>
                    <a:pt x="147" y="163"/>
                  </a:cubicBezTo>
                  <a:cubicBezTo>
                    <a:pt x="156" y="155"/>
                    <a:pt x="165" y="148"/>
                    <a:pt x="173" y="139"/>
                  </a:cubicBezTo>
                  <a:cubicBezTo>
                    <a:pt x="174" y="137"/>
                    <a:pt x="176" y="136"/>
                    <a:pt x="178" y="134"/>
                  </a:cubicBezTo>
                  <a:cubicBezTo>
                    <a:pt x="179" y="133"/>
                    <a:pt x="181" y="130"/>
                    <a:pt x="181" y="130"/>
                  </a:cubicBezTo>
                  <a:cubicBezTo>
                    <a:pt x="182" y="130"/>
                    <a:pt x="181" y="131"/>
                    <a:pt x="180" y="133"/>
                  </a:cubicBezTo>
                  <a:cubicBezTo>
                    <a:pt x="177" y="138"/>
                    <a:pt x="173" y="143"/>
                    <a:pt x="168" y="148"/>
                  </a:cubicBezTo>
                  <a:cubicBezTo>
                    <a:pt x="161" y="157"/>
                    <a:pt x="153" y="166"/>
                    <a:pt x="145" y="174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5" y="175"/>
                    <a:pt x="145" y="175"/>
                    <a:pt x="146" y="175"/>
                  </a:cubicBezTo>
                  <a:cubicBezTo>
                    <a:pt x="158" y="166"/>
                    <a:pt x="169" y="153"/>
                    <a:pt x="180" y="142"/>
                  </a:cubicBezTo>
                  <a:cubicBezTo>
                    <a:pt x="182" y="141"/>
                    <a:pt x="185" y="139"/>
                    <a:pt x="186" y="137"/>
                  </a:cubicBezTo>
                  <a:cubicBezTo>
                    <a:pt x="183" y="141"/>
                    <a:pt x="180" y="145"/>
                    <a:pt x="176" y="149"/>
                  </a:cubicBezTo>
                  <a:cubicBezTo>
                    <a:pt x="171" y="156"/>
                    <a:pt x="166" y="163"/>
                    <a:pt x="160" y="169"/>
                  </a:cubicBezTo>
                  <a:cubicBezTo>
                    <a:pt x="159" y="170"/>
                    <a:pt x="159" y="171"/>
                    <a:pt x="158" y="172"/>
                  </a:cubicBezTo>
                  <a:cubicBezTo>
                    <a:pt x="156" y="174"/>
                    <a:pt x="154" y="176"/>
                    <a:pt x="151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8"/>
                    <a:pt x="150" y="178"/>
                  </a:cubicBezTo>
                  <a:moveTo>
                    <a:pt x="133" y="177"/>
                  </a:moveTo>
                  <a:cubicBezTo>
                    <a:pt x="126" y="177"/>
                    <a:pt x="120" y="176"/>
                    <a:pt x="113" y="176"/>
                  </a:cubicBezTo>
                  <a:cubicBezTo>
                    <a:pt x="120" y="168"/>
                    <a:pt x="127" y="161"/>
                    <a:pt x="134" y="153"/>
                  </a:cubicBezTo>
                  <a:cubicBezTo>
                    <a:pt x="143" y="144"/>
                    <a:pt x="153" y="135"/>
                    <a:pt x="163" y="127"/>
                  </a:cubicBezTo>
                  <a:cubicBezTo>
                    <a:pt x="165" y="126"/>
                    <a:pt x="168" y="124"/>
                    <a:pt x="170" y="122"/>
                  </a:cubicBezTo>
                  <a:cubicBezTo>
                    <a:pt x="171" y="122"/>
                    <a:pt x="172" y="121"/>
                    <a:pt x="172" y="121"/>
                  </a:cubicBezTo>
                  <a:cubicBezTo>
                    <a:pt x="172" y="121"/>
                    <a:pt x="168" y="124"/>
                    <a:pt x="167" y="125"/>
                  </a:cubicBezTo>
                  <a:cubicBezTo>
                    <a:pt x="162" y="131"/>
                    <a:pt x="156" y="137"/>
                    <a:pt x="151" y="143"/>
                  </a:cubicBezTo>
                  <a:cubicBezTo>
                    <a:pt x="147" y="148"/>
                    <a:pt x="143" y="152"/>
                    <a:pt x="140" y="157"/>
                  </a:cubicBezTo>
                  <a:cubicBezTo>
                    <a:pt x="135" y="164"/>
                    <a:pt x="129" y="168"/>
                    <a:pt x="123" y="174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40" y="164"/>
                    <a:pt x="153" y="147"/>
                    <a:pt x="167" y="133"/>
                  </a:cubicBezTo>
                  <a:cubicBezTo>
                    <a:pt x="170" y="129"/>
                    <a:pt x="174" y="126"/>
                    <a:pt x="177" y="122"/>
                  </a:cubicBezTo>
                  <a:cubicBezTo>
                    <a:pt x="173" y="127"/>
                    <a:pt x="170" y="131"/>
                    <a:pt x="166" y="135"/>
                  </a:cubicBezTo>
                  <a:cubicBezTo>
                    <a:pt x="158" y="145"/>
                    <a:pt x="151" y="155"/>
                    <a:pt x="143" y="165"/>
                  </a:cubicBezTo>
                  <a:cubicBezTo>
                    <a:pt x="141" y="167"/>
                    <a:pt x="140" y="169"/>
                    <a:pt x="138" y="171"/>
                  </a:cubicBezTo>
                  <a:cubicBezTo>
                    <a:pt x="137" y="172"/>
                    <a:pt x="137" y="173"/>
                    <a:pt x="136" y="173"/>
                  </a:cubicBezTo>
                  <a:cubicBezTo>
                    <a:pt x="134" y="174"/>
                    <a:pt x="134" y="175"/>
                    <a:pt x="134" y="175"/>
                  </a:cubicBezTo>
                  <a:cubicBezTo>
                    <a:pt x="134" y="176"/>
                    <a:pt x="133" y="176"/>
                    <a:pt x="133" y="177"/>
                  </a:cubicBezTo>
                  <a:moveTo>
                    <a:pt x="16" y="168"/>
                  </a:moveTo>
                  <a:cubicBezTo>
                    <a:pt x="14" y="167"/>
                    <a:pt x="12" y="165"/>
                    <a:pt x="11" y="163"/>
                  </a:cubicBezTo>
                  <a:cubicBezTo>
                    <a:pt x="23" y="154"/>
                    <a:pt x="34" y="145"/>
                    <a:pt x="46" y="136"/>
                  </a:cubicBezTo>
                  <a:cubicBezTo>
                    <a:pt x="51" y="132"/>
                    <a:pt x="57" y="128"/>
                    <a:pt x="62" y="123"/>
                  </a:cubicBezTo>
                  <a:cubicBezTo>
                    <a:pt x="63" y="123"/>
                    <a:pt x="64" y="122"/>
                    <a:pt x="65" y="121"/>
                  </a:cubicBezTo>
                  <a:cubicBezTo>
                    <a:pt x="58" y="128"/>
                    <a:pt x="51" y="135"/>
                    <a:pt x="43" y="142"/>
                  </a:cubicBezTo>
                  <a:cubicBezTo>
                    <a:pt x="34" y="150"/>
                    <a:pt x="23" y="158"/>
                    <a:pt x="16" y="168"/>
                  </a:cubicBezTo>
                  <a:moveTo>
                    <a:pt x="146" y="162"/>
                  </a:moveTo>
                  <a:cubicBezTo>
                    <a:pt x="158" y="149"/>
                    <a:pt x="168" y="134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8" y="130"/>
                    <a:pt x="194" y="140"/>
                    <a:pt x="195" y="151"/>
                  </a:cubicBezTo>
                  <a:cubicBezTo>
                    <a:pt x="195" y="160"/>
                    <a:pt x="192" y="166"/>
                    <a:pt x="187" y="170"/>
                  </a:cubicBezTo>
                  <a:cubicBezTo>
                    <a:pt x="190" y="166"/>
                    <a:pt x="193" y="161"/>
                    <a:pt x="194" y="156"/>
                  </a:cubicBezTo>
                  <a:cubicBezTo>
                    <a:pt x="195" y="155"/>
                    <a:pt x="194" y="155"/>
                    <a:pt x="194" y="155"/>
                  </a:cubicBezTo>
                  <a:cubicBezTo>
                    <a:pt x="194" y="155"/>
                    <a:pt x="194" y="155"/>
                    <a:pt x="193" y="155"/>
                  </a:cubicBezTo>
                  <a:cubicBezTo>
                    <a:pt x="192" y="157"/>
                    <a:pt x="190" y="159"/>
                    <a:pt x="188" y="161"/>
                  </a:cubicBezTo>
                  <a:cubicBezTo>
                    <a:pt x="190" y="158"/>
                    <a:pt x="192" y="155"/>
                    <a:pt x="194" y="151"/>
                  </a:cubicBezTo>
                  <a:cubicBezTo>
                    <a:pt x="194" y="151"/>
                    <a:pt x="193" y="150"/>
                    <a:pt x="193" y="150"/>
                  </a:cubicBezTo>
                  <a:cubicBezTo>
                    <a:pt x="193" y="150"/>
                    <a:pt x="193" y="150"/>
                    <a:pt x="193" y="151"/>
                  </a:cubicBezTo>
                  <a:cubicBezTo>
                    <a:pt x="192" y="151"/>
                    <a:pt x="191" y="152"/>
                    <a:pt x="190" y="153"/>
                  </a:cubicBezTo>
                  <a:cubicBezTo>
                    <a:pt x="191" y="152"/>
                    <a:pt x="192" y="150"/>
                    <a:pt x="192" y="149"/>
                  </a:cubicBezTo>
                  <a:cubicBezTo>
                    <a:pt x="192" y="148"/>
                    <a:pt x="192" y="148"/>
                    <a:pt x="191" y="148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86" y="153"/>
                    <a:pt x="181" y="159"/>
                    <a:pt x="176" y="164"/>
                  </a:cubicBezTo>
                  <a:cubicBezTo>
                    <a:pt x="173" y="167"/>
                    <a:pt x="170" y="169"/>
                    <a:pt x="168" y="172"/>
                  </a:cubicBezTo>
                  <a:cubicBezTo>
                    <a:pt x="167" y="172"/>
                    <a:pt x="167" y="173"/>
                    <a:pt x="166" y="174"/>
                  </a:cubicBezTo>
                  <a:cubicBezTo>
                    <a:pt x="170" y="169"/>
                    <a:pt x="174" y="163"/>
                    <a:pt x="178" y="158"/>
                  </a:cubicBezTo>
                  <a:cubicBezTo>
                    <a:pt x="182" y="153"/>
                    <a:pt x="187" y="149"/>
                    <a:pt x="190" y="143"/>
                  </a:cubicBezTo>
                  <a:cubicBezTo>
                    <a:pt x="190" y="143"/>
                    <a:pt x="189" y="142"/>
                    <a:pt x="189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1" y="148"/>
                    <a:pt x="174" y="155"/>
                    <a:pt x="167" y="162"/>
                  </a:cubicBezTo>
                  <a:cubicBezTo>
                    <a:pt x="168" y="162"/>
                    <a:pt x="168" y="161"/>
                    <a:pt x="169" y="160"/>
                  </a:cubicBezTo>
                  <a:cubicBezTo>
                    <a:pt x="175" y="152"/>
                    <a:pt x="183" y="145"/>
                    <a:pt x="188" y="135"/>
                  </a:cubicBezTo>
                  <a:cubicBezTo>
                    <a:pt x="188" y="135"/>
                    <a:pt x="188" y="134"/>
                    <a:pt x="187" y="134"/>
                  </a:cubicBezTo>
                  <a:cubicBezTo>
                    <a:pt x="187" y="134"/>
                    <a:pt x="187" y="134"/>
                    <a:pt x="187" y="135"/>
                  </a:cubicBezTo>
                  <a:cubicBezTo>
                    <a:pt x="180" y="140"/>
                    <a:pt x="174" y="147"/>
                    <a:pt x="168" y="153"/>
                  </a:cubicBezTo>
                  <a:cubicBezTo>
                    <a:pt x="161" y="160"/>
                    <a:pt x="154" y="166"/>
                    <a:pt x="147" y="173"/>
                  </a:cubicBezTo>
                  <a:cubicBezTo>
                    <a:pt x="160" y="159"/>
                    <a:pt x="174" y="145"/>
                    <a:pt x="184" y="129"/>
                  </a:cubicBezTo>
                  <a:cubicBezTo>
                    <a:pt x="184" y="129"/>
                    <a:pt x="184" y="128"/>
                    <a:pt x="184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74" y="134"/>
                    <a:pt x="168" y="143"/>
                    <a:pt x="160" y="150"/>
                  </a:cubicBezTo>
                  <a:cubicBezTo>
                    <a:pt x="155" y="154"/>
                    <a:pt x="151" y="158"/>
                    <a:pt x="146" y="162"/>
                  </a:cubicBezTo>
                  <a:moveTo>
                    <a:pt x="23" y="172"/>
                  </a:moveTo>
                  <a:cubicBezTo>
                    <a:pt x="21" y="171"/>
                    <a:pt x="19" y="171"/>
                    <a:pt x="18" y="170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38" y="155"/>
                    <a:pt x="56" y="135"/>
                    <a:pt x="78" y="122"/>
                  </a:cubicBezTo>
                  <a:cubicBezTo>
                    <a:pt x="78" y="122"/>
                    <a:pt x="82" y="119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0" y="122"/>
                    <a:pt x="77" y="124"/>
                    <a:pt x="74" y="127"/>
                  </a:cubicBezTo>
                  <a:cubicBezTo>
                    <a:pt x="69" y="132"/>
                    <a:pt x="63" y="137"/>
                    <a:pt x="57" y="142"/>
                  </a:cubicBezTo>
                  <a:cubicBezTo>
                    <a:pt x="46" y="152"/>
                    <a:pt x="34" y="161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moveTo>
                    <a:pt x="25" y="171"/>
                  </a:moveTo>
                  <a:cubicBezTo>
                    <a:pt x="25" y="171"/>
                    <a:pt x="27" y="170"/>
                    <a:pt x="28" y="169"/>
                  </a:cubicBezTo>
                  <a:cubicBezTo>
                    <a:pt x="30" y="166"/>
                    <a:pt x="33" y="163"/>
                    <a:pt x="36" y="161"/>
                  </a:cubicBezTo>
                  <a:cubicBezTo>
                    <a:pt x="42" y="156"/>
                    <a:pt x="48" y="151"/>
                    <a:pt x="54" y="147"/>
                  </a:cubicBezTo>
                  <a:cubicBezTo>
                    <a:pt x="65" y="138"/>
                    <a:pt x="75" y="128"/>
                    <a:pt x="85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9" y="120"/>
                    <a:pt x="92" y="122"/>
                    <a:pt x="97" y="122"/>
                  </a:cubicBezTo>
                  <a:cubicBezTo>
                    <a:pt x="97" y="122"/>
                    <a:pt x="98" y="122"/>
                    <a:pt x="99" y="121"/>
                  </a:cubicBezTo>
                  <a:cubicBezTo>
                    <a:pt x="92" y="127"/>
                    <a:pt x="84" y="133"/>
                    <a:pt x="77" y="139"/>
                  </a:cubicBezTo>
                  <a:cubicBezTo>
                    <a:pt x="66" y="148"/>
                    <a:pt x="56" y="157"/>
                    <a:pt x="45" y="167"/>
                  </a:cubicBezTo>
                  <a:cubicBezTo>
                    <a:pt x="45" y="167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2" y="169"/>
                    <a:pt x="45" y="166"/>
                    <a:pt x="48" y="163"/>
                  </a:cubicBezTo>
                  <a:cubicBezTo>
                    <a:pt x="53" y="158"/>
                    <a:pt x="58" y="153"/>
                    <a:pt x="64" y="148"/>
                  </a:cubicBezTo>
                  <a:cubicBezTo>
                    <a:pt x="69" y="144"/>
                    <a:pt x="73" y="139"/>
                    <a:pt x="77" y="134"/>
                  </a:cubicBezTo>
                  <a:cubicBezTo>
                    <a:pt x="82" y="130"/>
                    <a:pt x="86" y="126"/>
                    <a:pt x="89" y="121"/>
                  </a:cubicBezTo>
                  <a:cubicBezTo>
                    <a:pt x="89" y="121"/>
                    <a:pt x="89" y="120"/>
                    <a:pt x="89" y="120"/>
                  </a:cubicBezTo>
                  <a:cubicBezTo>
                    <a:pt x="89" y="120"/>
                    <a:pt x="89" y="120"/>
                    <a:pt x="88" y="120"/>
                  </a:cubicBezTo>
                  <a:cubicBezTo>
                    <a:pt x="78" y="126"/>
                    <a:pt x="69" y="135"/>
                    <a:pt x="60" y="143"/>
                  </a:cubicBezTo>
                  <a:cubicBezTo>
                    <a:pt x="55" y="147"/>
                    <a:pt x="50" y="150"/>
                    <a:pt x="45" y="154"/>
                  </a:cubicBezTo>
                  <a:cubicBezTo>
                    <a:pt x="39" y="159"/>
                    <a:pt x="34" y="165"/>
                    <a:pt x="28" y="170"/>
                  </a:cubicBezTo>
                  <a:cubicBezTo>
                    <a:pt x="26" y="171"/>
                    <a:pt x="26" y="171"/>
                    <a:pt x="25" y="171"/>
                  </a:cubicBezTo>
                  <a:moveTo>
                    <a:pt x="47" y="174"/>
                  </a:moveTo>
                  <a:cubicBezTo>
                    <a:pt x="47" y="174"/>
                    <a:pt x="48" y="174"/>
                    <a:pt x="48" y="174"/>
                  </a:cubicBezTo>
                  <a:cubicBezTo>
                    <a:pt x="48" y="173"/>
                    <a:pt x="49" y="173"/>
                    <a:pt x="50" y="17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62" y="163"/>
                    <a:pt x="72" y="154"/>
                    <a:pt x="83" y="144"/>
                  </a:cubicBezTo>
                  <a:cubicBezTo>
                    <a:pt x="89" y="138"/>
                    <a:pt x="95" y="131"/>
                    <a:pt x="103" y="126"/>
                  </a:cubicBezTo>
                  <a:cubicBezTo>
                    <a:pt x="107" y="122"/>
                    <a:pt x="111" y="119"/>
                    <a:pt x="115" y="115"/>
                  </a:cubicBezTo>
                  <a:cubicBezTo>
                    <a:pt x="115" y="116"/>
                    <a:pt x="114" y="116"/>
                    <a:pt x="113" y="117"/>
                  </a:cubicBezTo>
                  <a:cubicBezTo>
                    <a:pt x="108" y="124"/>
                    <a:pt x="102" y="131"/>
                    <a:pt x="96" y="137"/>
                  </a:cubicBezTo>
                  <a:cubicBezTo>
                    <a:pt x="85" y="150"/>
                    <a:pt x="71" y="161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53" y="175"/>
                    <a:pt x="48" y="175"/>
                    <a:pt x="43" y="175"/>
                  </a:cubicBezTo>
                  <a:cubicBezTo>
                    <a:pt x="36" y="175"/>
                    <a:pt x="30" y="175"/>
                    <a:pt x="24" y="173"/>
                  </a:cubicBezTo>
                  <a:cubicBezTo>
                    <a:pt x="35" y="168"/>
                    <a:pt x="43" y="157"/>
                    <a:pt x="52" y="150"/>
                  </a:cubicBezTo>
                  <a:cubicBezTo>
                    <a:pt x="63" y="142"/>
                    <a:pt x="72" y="134"/>
                    <a:pt x="82" y="126"/>
                  </a:cubicBezTo>
                  <a:cubicBezTo>
                    <a:pt x="83" y="125"/>
                    <a:pt x="87" y="123"/>
                    <a:pt x="87" y="122"/>
                  </a:cubicBezTo>
                  <a:cubicBezTo>
                    <a:pt x="85" y="126"/>
                    <a:pt x="82" y="129"/>
                    <a:pt x="79" y="132"/>
                  </a:cubicBezTo>
                  <a:cubicBezTo>
                    <a:pt x="74" y="136"/>
                    <a:pt x="69" y="141"/>
                    <a:pt x="65" y="146"/>
                  </a:cubicBezTo>
                  <a:cubicBezTo>
                    <a:pt x="56" y="155"/>
                    <a:pt x="46" y="163"/>
                    <a:pt x="37" y="173"/>
                  </a:cubicBezTo>
                  <a:cubicBezTo>
                    <a:pt x="37" y="173"/>
                    <a:pt x="37" y="174"/>
                    <a:pt x="38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8" y="167"/>
                    <a:pt x="57" y="158"/>
                    <a:pt x="66" y="150"/>
                  </a:cubicBezTo>
                  <a:cubicBezTo>
                    <a:pt x="78" y="140"/>
                    <a:pt x="90" y="130"/>
                    <a:pt x="102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0" y="123"/>
                    <a:pt x="98" y="125"/>
                    <a:pt x="97" y="127"/>
                  </a:cubicBezTo>
                  <a:cubicBezTo>
                    <a:pt x="91" y="132"/>
                    <a:pt x="86" y="138"/>
                    <a:pt x="80" y="143"/>
                  </a:cubicBezTo>
                  <a:cubicBezTo>
                    <a:pt x="69" y="153"/>
                    <a:pt x="57" y="162"/>
                    <a:pt x="47" y="173"/>
                  </a:cubicBezTo>
                  <a:cubicBezTo>
                    <a:pt x="47" y="173"/>
                    <a:pt x="47" y="174"/>
                    <a:pt x="47" y="174"/>
                  </a:cubicBezTo>
                  <a:moveTo>
                    <a:pt x="112" y="176"/>
                  </a:moveTo>
                  <a:cubicBezTo>
                    <a:pt x="108" y="175"/>
                    <a:pt x="104" y="175"/>
                    <a:pt x="100" y="175"/>
                  </a:cubicBezTo>
                  <a:cubicBezTo>
                    <a:pt x="109" y="168"/>
                    <a:pt x="117" y="159"/>
                    <a:pt x="126" y="151"/>
                  </a:cubicBezTo>
                  <a:cubicBezTo>
                    <a:pt x="137" y="142"/>
                    <a:pt x="147" y="132"/>
                    <a:pt x="157" y="123"/>
                  </a:cubicBezTo>
                  <a:cubicBezTo>
                    <a:pt x="159" y="121"/>
                    <a:pt x="161" y="119"/>
                    <a:pt x="163" y="117"/>
                  </a:cubicBezTo>
                  <a:cubicBezTo>
                    <a:pt x="164" y="116"/>
                    <a:pt x="166" y="115"/>
                    <a:pt x="167" y="113"/>
                  </a:cubicBezTo>
                  <a:cubicBezTo>
                    <a:pt x="166" y="115"/>
                    <a:pt x="165" y="117"/>
                    <a:pt x="163" y="118"/>
                  </a:cubicBezTo>
                  <a:cubicBezTo>
                    <a:pt x="159" y="123"/>
                    <a:pt x="154" y="127"/>
                    <a:pt x="150" y="132"/>
                  </a:cubicBezTo>
                  <a:cubicBezTo>
                    <a:pt x="142" y="141"/>
                    <a:pt x="135" y="150"/>
                    <a:pt x="128" y="158"/>
                  </a:cubicBezTo>
                  <a:cubicBezTo>
                    <a:pt x="122" y="164"/>
                    <a:pt x="117" y="170"/>
                    <a:pt x="112" y="176"/>
                  </a:cubicBezTo>
                  <a:moveTo>
                    <a:pt x="18" y="167"/>
                  </a:moveTo>
                  <a:cubicBezTo>
                    <a:pt x="17" y="167"/>
                    <a:pt x="22" y="163"/>
                    <a:pt x="23" y="162"/>
                  </a:cubicBezTo>
                  <a:cubicBezTo>
                    <a:pt x="25" y="159"/>
                    <a:pt x="28" y="157"/>
                    <a:pt x="30" y="155"/>
                  </a:cubicBezTo>
                  <a:cubicBezTo>
                    <a:pt x="36" y="151"/>
                    <a:pt x="41" y="146"/>
                    <a:pt x="46" y="141"/>
                  </a:cubicBezTo>
                  <a:cubicBezTo>
                    <a:pt x="57" y="131"/>
                    <a:pt x="67" y="120"/>
                    <a:pt x="78" y="110"/>
                  </a:cubicBezTo>
                  <a:cubicBezTo>
                    <a:pt x="80" y="113"/>
                    <a:pt x="82" y="115"/>
                    <a:pt x="84" y="117"/>
                  </a:cubicBezTo>
                  <a:cubicBezTo>
                    <a:pt x="60" y="129"/>
                    <a:pt x="42" y="150"/>
                    <a:pt x="19" y="166"/>
                  </a:cubicBezTo>
                  <a:cubicBezTo>
                    <a:pt x="18" y="167"/>
                    <a:pt x="18" y="167"/>
                    <a:pt x="18" y="167"/>
                  </a:cubicBezTo>
                  <a:moveTo>
                    <a:pt x="93" y="132"/>
                  </a:moveTo>
                  <a:cubicBezTo>
                    <a:pt x="97" y="128"/>
                    <a:pt x="101" y="124"/>
                    <a:pt x="105" y="120"/>
                  </a:cubicBezTo>
                  <a:cubicBezTo>
                    <a:pt x="111" y="117"/>
                    <a:pt x="115" y="111"/>
                    <a:pt x="120" y="108"/>
                  </a:cubicBezTo>
                  <a:cubicBezTo>
                    <a:pt x="118" y="111"/>
                    <a:pt x="115" y="114"/>
                    <a:pt x="112" y="116"/>
                  </a:cubicBezTo>
                  <a:cubicBezTo>
                    <a:pt x="107" y="121"/>
                    <a:pt x="101" y="125"/>
                    <a:pt x="96" y="130"/>
                  </a:cubicBezTo>
                  <a:cubicBezTo>
                    <a:pt x="95" y="131"/>
                    <a:pt x="94" y="131"/>
                    <a:pt x="93" y="132"/>
                  </a:cubicBezTo>
                  <a:moveTo>
                    <a:pt x="60" y="174"/>
                  </a:moveTo>
                  <a:cubicBezTo>
                    <a:pt x="65" y="172"/>
                    <a:pt x="69" y="168"/>
                    <a:pt x="73" y="163"/>
                  </a:cubicBezTo>
                  <a:cubicBezTo>
                    <a:pt x="78" y="158"/>
                    <a:pt x="85" y="153"/>
                    <a:pt x="90" y="148"/>
                  </a:cubicBezTo>
                  <a:cubicBezTo>
                    <a:pt x="103" y="137"/>
                    <a:pt x="114" y="125"/>
                    <a:pt x="125" y="114"/>
                  </a:cubicBezTo>
                  <a:cubicBezTo>
                    <a:pt x="127" y="112"/>
                    <a:pt x="133" y="109"/>
                    <a:pt x="133" y="107"/>
                  </a:cubicBezTo>
                  <a:cubicBezTo>
                    <a:pt x="131" y="112"/>
                    <a:pt x="127" y="115"/>
                    <a:pt x="124" y="119"/>
                  </a:cubicBezTo>
                  <a:cubicBezTo>
                    <a:pt x="118" y="124"/>
                    <a:pt x="114" y="130"/>
                    <a:pt x="110" y="137"/>
                  </a:cubicBezTo>
                  <a:cubicBezTo>
                    <a:pt x="105" y="143"/>
                    <a:pt x="99" y="147"/>
                    <a:pt x="94" y="153"/>
                  </a:cubicBezTo>
                  <a:cubicBezTo>
                    <a:pt x="88" y="160"/>
                    <a:pt x="82" y="167"/>
                    <a:pt x="75" y="173"/>
                  </a:cubicBezTo>
                  <a:cubicBezTo>
                    <a:pt x="74" y="173"/>
                    <a:pt x="75" y="174"/>
                    <a:pt x="75" y="174"/>
                  </a:cubicBezTo>
                  <a:cubicBezTo>
                    <a:pt x="75" y="174"/>
                    <a:pt x="75" y="174"/>
                    <a:pt x="74" y="174"/>
                  </a:cubicBezTo>
                  <a:cubicBezTo>
                    <a:pt x="71" y="174"/>
                    <a:pt x="68" y="174"/>
                    <a:pt x="65" y="174"/>
                  </a:cubicBezTo>
                  <a:cubicBezTo>
                    <a:pt x="64" y="174"/>
                    <a:pt x="62" y="174"/>
                    <a:pt x="60" y="174"/>
                  </a:cubicBezTo>
                  <a:moveTo>
                    <a:pt x="92" y="172"/>
                  </a:moveTo>
                  <a:cubicBezTo>
                    <a:pt x="93" y="172"/>
                    <a:pt x="93" y="171"/>
                    <a:pt x="94" y="169"/>
                  </a:cubicBezTo>
                  <a:cubicBezTo>
                    <a:pt x="103" y="158"/>
                    <a:pt x="114" y="149"/>
                    <a:pt x="125" y="140"/>
                  </a:cubicBezTo>
                  <a:cubicBezTo>
                    <a:pt x="137" y="129"/>
                    <a:pt x="149" y="117"/>
                    <a:pt x="162" y="106"/>
                  </a:cubicBezTo>
                  <a:cubicBezTo>
                    <a:pt x="157" y="110"/>
                    <a:pt x="151" y="117"/>
                    <a:pt x="146" y="123"/>
                  </a:cubicBezTo>
                  <a:cubicBezTo>
                    <a:pt x="141" y="129"/>
                    <a:pt x="136" y="135"/>
                    <a:pt x="130" y="141"/>
                  </a:cubicBezTo>
                  <a:cubicBezTo>
                    <a:pt x="125" y="147"/>
                    <a:pt x="119" y="153"/>
                    <a:pt x="114" y="160"/>
                  </a:cubicBezTo>
                  <a:cubicBezTo>
                    <a:pt x="109" y="165"/>
                    <a:pt x="103" y="169"/>
                    <a:pt x="98" y="174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74"/>
                    <a:pt x="83" y="174"/>
                    <a:pt x="75" y="174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81" y="171"/>
                    <a:pt x="85" y="166"/>
                    <a:pt x="90" y="161"/>
                  </a:cubicBezTo>
                  <a:cubicBezTo>
                    <a:pt x="95" y="155"/>
                    <a:pt x="102" y="150"/>
                    <a:pt x="108" y="144"/>
                  </a:cubicBezTo>
                  <a:cubicBezTo>
                    <a:pt x="120" y="133"/>
                    <a:pt x="133" y="122"/>
                    <a:pt x="145" y="110"/>
                  </a:cubicBezTo>
                  <a:cubicBezTo>
                    <a:pt x="141" y="114"/>
                    <a:pt x="136" y="122"/>
                    <a:pt x="132" y="127"/>
                  </a:cubicBezTo>
                  <a:cubicBezTo>
                    <a:pt x="127" y="133"/>
                    <a:pt x="122" y="138"/>
                    <a:pt x="117" y="143"/>
                  </a:cubicBezTo>
                  <a:cubicBezTo>
                    <a:pt x="107" y="152"/>
                    <a:pt x="97" y="162"/>
                    <a:pt x="89" y="173"/>
                  </a:cubicBezTo>
                  <a:cubicBezTo>
                    <a:pt x="89" y="173"/>
                    <a:pt x="89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moveTo>
                    <a:pt x="92" y="157"/>
                  </a:moveTo>
                  <a:cubicBezTo>
                    <a:pt x="92" y="157"/>
                    <a:pt x="93" y="156"/>
                    <a:pt x="93" y="156"/>
                  </a:cubicBezTo>
                  <a:cubicBezTo>
                    <a:pt x="98" y="150"/>
                    <a:pt x="104" y="145"/>
                    <a:pt x="109" y="139"/>
                  </a:cubicBezTo>
                  <a:cubicBezTo>
                    <a:pt x="114" y="134"/>
                    <a:pt x="118" y="127"/>
                    <a:pt x="123" y="121"/>
                  </a:cubicBezTo>
                  <a:cubicBezTo>
                    <a:pt x="128" y="116"/>
                    <a:pt x="132" y="112"/>
                    <a:pt x="135" y="10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8" y="107"/>
                    <a:pt x="141" y="108"/>
                    <a:pt x="144" y="109"/>
                  </a:cubicBezTo>
                  <a:cubicBezTo>
                    <a:pt x="138" y="114"/>
                    <a:pt x="134" y="120"/>
                    <a:pt x="128" y="124"/>
                  </a:cubicBezTo>
                  <a:cubicBezTo>
                    <a:pt x="121" y="130"/>
                    <a:pt x="115" y="136"/>
                    <a:pt x="109" y="142"/>
                  </a:cubicBezTo>
                  <a:cubicBezTo>
                    <a:pt x="103" y="147"/>
                    <a:pt x="97" y="152"/>
                    <a:pt x="92" y="157"/>
                  </a:cubicBezTo>
                  <a:moveTo>
                    <a:pt x="149" y="110"/>
                  </a:moveTo>
                  <a:cubicBezTo>
                    <a:pt x="150" y="110"/>
                    <a:pt x="152" y="110"/>
                    <a:pt x="153" y="110"/>
                  </a:cubicBezTo>
                  <a:cubicBezTo>
                    <a:pt x="155" y="109"/>
                    <a:pt x="158" y="105"/>
                    <a:pt x="160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49" y="116"/>
                    <a:pt x="138" y="126"/>
                    <a:pt x="126" y="137"/>
                  </a:cubicBezTo>
                  <a:cubicBezTo>
                    <a:pt x="119" y="143"/>
                    <a:pt x="113" y="148"/>
                    <a:pt x="107" y="154"/>
                  </a:cubicBezTo>
                  <a:cubicBezTo>
                    <a:pt x="111" y="149"/>
                    <a:pt x="116" y="145"/>
                    <a:pt x="121" y="140"/>
                  </a:cubicBezTo>
                  <a:cubicBezTo>
                    <a:pt x="130" y="131"/>
                    <a:pt x="139" y="121"/>
                    <a:pt x="146" y="110"/>
                  </a:cubicBezTo>
                  <a:cubicBezTo>
                    <a:pt x="146" y="110"/>
                    <a:pt x="147" y="110"/>
                    <a:pt x="147" y="110"/>
                  </a:cubicBezTo>
                  <a:cubicBezTo>
                    <a:pt x="148" y="110"/>
                    <a:pt x="148" y="110"/>
                    <a:pt x="149" y="110"/>
                  </a:cubicBezTo>
                  <a:moveTo>
                    <a:pt x="11" y="162"/>
                  </a:moveTo>
                  <a:cubicBezTo>
                    <a:pt x="10" y="159"/>
                    <a:pt x="9" y="156"/>
                    <a:pt x="10" y="153"/>
                  </a:cubicBezTo>
                  <a:cubicBezTo>
                    <a:pt x="20" y="147"/>
                    <a:pt x="28" y="139"/>
                    <a:pt x="37" y="131"/>
                  </a:cubicBezTo>
                  <a:cubicBezTo>
                    <a:pt x="43" y="126"/>
                    <a:pt x="50" y="121"/>
                    <a:pt x="56" y="116"/>
                  </a:cubicBezTo>
                  <a:cubicBezTo>
                    <a:pt x="60" y="114"/>
                    <a:pt x="63" y="111"/>
                    <a:pt x="66" y="109"/>
                  </a:cubicBezTo>
                  <a:cubicBezTo>
                    <a:pt x="68" y="108"/>
                    <a:pt x="69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0" y="107"/>
                    <a:pt x="69" y="108"/>
                  </a:cubicBezTo>
                  <a:cubicBezTo>
                    <a:pt x="68" y="109"/>
                    <a:pt x="67" y="111"/>
                    <a:pt x="67" y="111"/>
                  </a:cubicBezTo>
                  <a:cubicBezTo>
                    <a:pt x="67" y="111"/>
                    <a:pt x="67" y="110"/>
                    <a:pt x="67" y="110"/>
                  </a:cubicBezTo>
                  <a:cubicBezTo>
                    <a:pt x="51" y="130"/>
                    <a:pt x="26" y="141"/>
                    <a:pt x="11" y="162"/>
                  </a:cubicBezTo>
                  <a:moveTo>
                    <a:pt x="118" y="157"/>
                  </a:moveTo>
                  <a:cubicBezTo>
                    <a:pt x="118" y="156"/>
                    <a:pt x="118" y="156"/>
                    <a:pt x="118" y="156"/>
                  </a:cubicBezTo>
                  <a:cubicBezTo>
                    <a:pt x="123" y="150"/>
                    <a:pt x="129" y="144"/>
                    <a:pt x="135" y="138"/>
                  </a:cubicBezTo>
                  <a:cubicBezTo>
                    <a:pt x="144" y="127"/>
                    <a:pt x="156" y="117"/>
                    <a:pt x="163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9" y="110"/>
                    <a:pt x="174" y="115"/>
                    <a:pt x="179" y="120"/>
                  </a:cubicBezTo>
                  <a:cubicBezTo>
                    <a:pt x="164" y="131"/>
                    <a:pt x="152" y="147"/>
                    <a:pt x="139" y="161"/>
                  </a:cubicBezTo>
                  <a:cubicBezTo>
                    <a:pt x="141" y="157"/>
                    <a:pt x="143" y="154"/>
                    <a:pt x="146" y="151"/>
                  </a:cubicBezTo>
                  <a:cubicBezTo>
                    <a:pt x="155" y="140"/>
                    <a:pt x="165" y="130"/>
                    <a:pt x="174" y="120"/>
                  </a:cubicBezTo>
                  <a:cubicBezTo>
                    <a:pt x="175" y="119"/>
                    <a:pt x="174" y="118"/>
                    <a:pt x="174" y="118"/>
                  </a:cubicBezTo>
                  <a:cubicBezTo>
                    <a:pt x="174" y="118"/>
                    <a:pt x="174" y="119"/>
                    <a:pt x="174" y="119"/>
                  </a:cubicBezTo>
                  <a:cubicBezTo>
                    <a:pt x="163" y="126"/>
                    <a:pt x="152" y="134"/>
                    <a:pt x="143" y="143"/>
                  </a:cubicBezTo>
                  <a:cubicBezTo>
                    <a:pt x="144" y="142"/>
                    <a:pt x="145" y="141"/>
                    <a:pt x="146" y="139"/>
                  </a:cubicBezTo>
                  <a:cubicBezTo>
                    <a:pt x="153" y="130"/>
                    <a:pt x="164" y="122"/>
                    <a:pt x="169" y="111"/>
                  </a:cubicBezTo>
                  <a:cubicBezTo>
                    <a:pt x="169" y="111"/>
                    <a:pt x="169" y="111"/>
                    <a:pt x="168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57" y="122"/>
                    <a:pt x="145" y="132"/>
                    <a:pt x="134" y="143"/>
                  </a:cubicBezTo>
                  <a:cubicBezTo>
                    <a:pt x="128" y="148"/>
                    <a:pt x="123" y="152"/>
                    <a:pt x="118" y="157"/>
                  </a:cubicBezTo>
                  <a:moveTo>
                    <a:pt x="62" y="172"/>
                  </a:moveTo>
                  <a:cubicBezTo>
                    <a:pt x="65" y="169"/>
                    <a:pt x="69" y="166"/>
                    <a:pt x="72" y="162"/>
                  </a:cubicBezTo>
                  <a:cubicBezTo>
                    <a:pt x="78" y="156"/>
                    <a:pt x="85" y="151"/>
                    <a:pt x="91" y="145"/>
                  </a:cubicBezTo>
                  <a:cubicBezTo>
                    <a:pt x="103" y="133"/>
                    <a:pt x="114" y="119"/>
                    <a:pt x="125" y="106"/>
                  </a:cubicBezTo>
                  <a:cubicBezTo>
                    <a:pt x="126" y="105"/>
                    <a:pt x="128" y="105"/>
                    <a:pt x="130" y="105"/>
                  </a:cubicBezTo>
                  <a:cubicBezTo>
                    <a:pt x="131" y="105"/>
                    <a:pt x="131" y="105"/>
                    <a:pt x="132" y="105"/>
                  </a:cubicBezTo>
                  <a:cubicBezTo>
                    <a:pt x="133" y="105"/>
                    <a:pt x="134" y="105"/>
                    <a:pt x="134" y="105"/>
                  </a:cubicBezTo>
                  <a:cubicBezTo>
                    <a:pt x="122" y="113"/>
                    <a:pt x="112" y="125"/>
                    <a:pt x="102" y="135"/>
                  </a:cubicBezTo>
                  <a:cubicBezTo>
                    <a:pt x="91" y="146"/>
                    <a:pt x="78" y="156"/>
                    <a:pt x="67" y="167"/>
                  </a:cubicBezTo>
                  <a:cubicBezTo>
                    <a:pt x="66" y="169"/>
                    <a:pt x="64" y="170"/>
                    <a:pt x="63" y="172"/>
                  </a:cubicBezTo>
                  <a:cubicBezTo>
                    <a:pt x="62" y="172"/>
                    <a:pt x="62" y="172"/>
                    <a:pt x="62" y="172"/>
                  </a:cubicBezTo>
                  <a:moveTo>
                    <a:pt x="12" y="161"/>
                  </a:moveTo>
                  <a:cubicBezTo>
                    <a:pt x="14" y="160"/>
                    <a:pt x="16" y="157"/>
                    <a:pt x="18" y="155"/>
                  </a:cubicBezTo>
                  <a:cubicBezTo>
                    <a:pt x="35" y="137"/>
                    <a:pt x="58" y="125"/>
                    <a:pt x="73" y="105"/>
                  </a:cubicBezTo>
                  <a:cubicBezTo>
                    <a:pt x="74" y="106"/>
                    <a:pt x="75" y="108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6" y="110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62" y="122"/>
                    <a:pt x="50" y="132"/>
                    <a:pt x="38" y="141"/>
                  </a:cubicBezTo>
                  <a:cubicBezTo>
                    <a:pt x="32" y="145"/>
                    <a:pt x="27" y="150"/>
                    <a:pt x="21" y="154"/>
                  </a:cubicBezTo>
                  <a:cubicBezTo>
                    <a:pt x="18" y="156"/>
                    <a:pt x="15" y="159"/>
                    <a:pt x="12" y="161"/>
                  </a:cubicBezTo>
                  <a:moveTo>
                    <a:pt x="10" y="152"/>
                  </a:moveTo>
                  <a:cubicBezTo>
                    <a:pt x="10" y="152"/>
                    <a:pt x="10" y="152"/>
                    <a:pt x="10" y="152"/>
                  </a:cubicBezTo>
                  <a:cubicBezTo>
                    <a:pt x="28" y="133"/>
                    <a:pt x="51" y="120"/>
                    <a:pt x="68" y="101"/>
                  </a:cubicBezTo>
                  <a:cubicBezTo>
                    <a:pt x="69" y="102"/>
                    <a:pt x="70" y="103"/>
                    <a:pt x="71" y="103"/>
                  </a:cubicBezTo>
                  <a:cubicBezTo>
                    <a:pt x="61" y="111"/>
                    <a:pt x="50" y="119"/>
                    <a:pt x="40" y="127"/>
                  </a:cubicBezTo>
                  <a:cubicBezTo>
                    <a:pt x="35" y="131"/>
                    <a:pt x="30" y="136"/>
                    <a:pt x="25" y="141"/>
                  </a:cubicBezTo>
                  <a:cubicBezTo>
                    <a:pt x="21" y="144"/>
                    <a:pt x="13" y="149"/>
                    <a:pt x="10" y="152"/>
                  </a:cubicBezTo>
                  <a:moveTo>
                    <a:pt x="32" y="113"/>
                  </a:moveTo>
                  <a:cubicBezTo>
                    <a:pt x="34" y="111"/>
                    <a:pt x="35" y="109"/>
                    <a:pt x="37" y="106"/>
                  </a:cubicBezTo>
                  <a:cubicBezTo>
                    <a:pt x="38" y="106"/>
                    <a:pt x="38" y="105"/>
                    <a:pt x="39" y="105"/>
                  </a:cubicBezTo>
                  <a:cubicBezTo>
                    <a:pt x="42" y="103"/>
                    <a:pt x="45" y="102"/>
                    <a:pt x="48" y="100"/>
                  </a:cubicBezTo>
                  <a:cubicBezTo>
                    <a:pt x="43" y="105"/>
                    <a:pt x="37" y="109"/>
                    <a:pt x="32" y="113"/>
                  </a:cubicBezTo>
                  <a:moveTo>
                    <a:pt x="11" y="150"/>
                  </a:moveTo>
                  <a:cubicBezTo>
                    <a:pt x="11" y="147"/>
                    <a:pt x="12" y="144"/>
                    <a:pt x="14" y="141"/>
                  </a:cubicBezTo>
                  <a:cubicBezTo>
                    <a:pt x="23" y="133"/>
                    <a:pt x="32" y="125"/>
                    <a:pt x="42" y="117"/>
                  </a:cubicBezTo>
                  <a:cubicBezTo>
                    <a:pt x="47" y="113"/>
                    <a:pt x="52" y="109"/>
                    <a:pt x="58" y="105"/>
                  </a:cubicBezTo>
                  <a:cubicBezTo>
                    <a:pt x="60" y="104"/>
                    <a:pt x="62" y="102"/>
                    <a:pt x="64" y="101"/>
                  </a:cubicBezTo>
                  <a:cubicBezTo>
                    <a:pt x="65" y="101"/>
                    <a:pt x="66" y="100"/>
                    <a:pt x="66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6" y="101"/>
                    <a:pt x="66" y="102"/>
                    <a:pt x="65" y="103"/>
                  </a:cubicBezTo>
                  <a:cubicBezTo>
                    <a:pt x="48" y="120"/>
                    <a:pt x="28" y="133"/>
                    <a:pt x="11" y="150"/>
                  </a:cubicBezTo>
                  <a:moveTo>
                    <a:pt x="18" y="136"/>
                  </a:moveTo>
                  <a:cubicBezTo>
                    <a:pt x="18" y="135"/>
                    <a:pt x="19" y="135"/>
                    <a:pt x="19" y="134"/>
                  </a:cubicBezTo>
                  <a:cubicBezTo>
                    <a:pt x="23" y="129"/>
                    <a:pt x="28" y="125"/>
                    <a:pt x="34" y="121"/>
                  </a:cubicBezTo>
                  <a:cubicBezTo>
                    <a:pt x="44" y="114"/>
                    <a:pt x="54" y="107"/>
                    <a:pt x="62" y="98"/>
                  </a:cubicBezTo>
                  <a:cubicBezTo>
                    <a:pt x="63" y="99"/>
                    <a:pt x="64" y="99"/>
                    <a:pt x="65" y="99"/>
                  </a:cubicBezTo>
                  <a:cubicBezTo>
                    <a:pt x="59" y="103"/>
                    <a:pt x="53" y="107"/>
                    <a:pt x="47" y="112"/>
                  </a:cubicBezTo>
                  <a:cubicBezTo>
                    <a:pt x="37" y="120"/>
                    <a:pt x="27" y="128"/>
                    <a:pt x="18" y="136"/>
                  </a:cubicBezTo>
                  <a:moveTo>
                    <a:pt x="17" y="135"/>
                  </a:moveTo>
                  <a:cubicBezTo>
                    <a:pt x="20" y="130"/>
                    <a:pt x="23" y="125"/>
                    <a:pt x="26" y="121"/>
                  </a:cubicBezTo>
                  <a:cubicBezTo>
                    <a:pt x="31" y="117"/>
                    <a:pt x="37" y="113"/>
                    <a:pt x="42" y="108"/>
                  </a:cubicBezTo>
                  <a:cubicBezTo>
                    <a:pt x="45" y="106"/>
                    <a:pt x="49" y="104"/>
                    <a:pt x="52" y="102"/>
                  </a:cubicBezTo>
                  <a:cubicBezTo>
                    <a:pt x="55" y="100"/>
                    <a:pt x="58" y="99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0" y="99"/>
                    <a:pt x="57" y="102"/>
                    <a:pt x="57" y="102"/>
                  </a:cubicBezTo>
                  <a:cubicBezTo>
                    <a:pt x="48" y="110"/>
                    <a:pt x="38" y="117"/>
                    <a:pt x="29" y="123"/>
                  </a:cubicBezTo>
                  <a:cubicBezTo>
                    <a:pt x="24" y="126"/>
                    <a:pt x="20" y="131"/>
                    <a:pt x="17" y="135"/>
                  </a:cubicBezTo>
                  <a:moveTo>
                    <a:pt x="41" y="108"/>
                  </a:moveTo>
                  <a:cubicBezTo>
                    <a:pt x="45" y="105"/>
                    <a:pt x="48" y="102"/>
                    <a:pt x="52" y="99"/>
                  </a:cubicBezTo>
                  <a:cubicBezTo>
                    <a:pt x="54" y="99"/>
                    <a:pt x="55" y="98"/>
                    <a:pt x="57" y="98"/>
                  </a:cubicBezTo>
                  <a:cubicBezTo>
                    <a:pt x="52" y="101"/>
                    <a:pt x="46" y="104"/>
                    <a:pt x="41" y="108"/>
                  </a:cubicBezTo>
                  <a:moveTo>
                    <a:pt x="44" y="97"/>
                  </a:moveTo>
                  <a:cubicBezTo>
                    <a:pt x="51" y="87"/>
                    <a:pt x="59" y="77"/>
                    <a:pt x="66" y="66"/>
                  </a:cubicBezTo>
                  <a:cubicBezTo>
                    <a:pt x="79" y="47"/>
                    <a:pt x="72" y="25"/>
                    <a:pt x="61" y="7"/>
                  </a:cubicBezTo>
                  <a:cubicBezTo>
                    <a:pt x="69" y="5"/>
                    <a:pt x="78" y="5"/>
                    <a:pt x="86" y="5"/>
                  </a:cubicBezTo>
                  <a:cubicBezTo>
                    <a:pt x="89" y="5"/>
                    <a:pt x="93" y="5"/>
                    <a:pt x="97" y="5"/>
                  </a:cubicBezTo>
                  <a:cubicBezTo>
                    <a:pt x="100" y="5"/>
                    <a:pt x="104" y="5"/>
                    <a:pt x="107" y="5"/>
                  </a:cubicBezTo>
                  <a:cubicBezTo>
                    <a:pt x="110" y="5"/>
                    <a:pt x="112" y="5"/>
                    <a:pt x="114" y="5"/>
                  </a:cubicBezTo>
                  <a:cubicBezTo>
                    <a:pt x="105" y="20"/>
                    <a:pt x="101" y="36"/>
                    <a:pt x="110" y="53"/>
                  </a:cubicBezTo>
                  <a:cubicBezTo>
                    <a:pt x="120" y="72"/>
                    <a:pt x="141" y="85"/>
                    <a:pt x="157" y="99"/>
                  </a:cubicBezTo>
                  <a:cubicBezTo>
                    <a:pt x="158" y="100"/>
                    <a:pt x="158" y="100"/>
                    <a:pt x="159" y="101"/>
                  </a:cubicBezTo>
                  <a:cubicBezTo>
                    <a:pt x="157" y="101"/>
                    <a:pt x="156" y="102"/>
                    <a:pt x="154" y="103"/>
                  </a:cubicBezTo>
                  <a:cubicBezTo>
                    <a:pt x="152" y="105"/>
                    <a:pt x="151" y="105"/>
                    <a:pt x="149" y="105"/>
                  </a:cubicBezTo>
                  <a:cubicBezTo>
                    <a:pt x="144" y="105"/>
                    <a:pt x="138" y="101"/>
                    <a:pt x="133" y="100"/>
                  </a:cubicBezTo>
                  <a:cubicBezTo>
                    <a:pt x="132" y="100"/>
                    <a:pt x="131" y="100"/>
                    <a:pt x="129" y="100"/>
                  </a:cubicBezTo>
                  <a:cubicBezTo>
                    <a:pt x="119" y="100"/>
                    <a:pt x="113" y="109"/>
                    <a:pt x="104" y="115"/>
                  </a:cubicBezTo>
                  <a:cubicBezTo>
                    <a:pt x="101" y="116"/>
                    <a:pt x="99" y="117"/>
                    <a:pt x="96" y="117"/>
                  </a:cubicBezTo>
                  <a:cubicBezTo>
                    <a:pt x="86" y="117"/>
                    <a:pt x="80" y="103"/>
                    <a:pt x="72" y="98"/>
                  </a:cubicBezTo>
                  <a:cubicBezTo>
                    <a:pt x="68" y="95"/>
                    <a:pt x="63" y="93"/>
                    <a:pt x="59" y="93"/>
                  </a:cubicBezTo>
                  <a:cubicBezTo>
                    <a:pt x="54" y="93"/>
                    <a:pt x="49" y="95"/>
                    <a:pt x="44" y="97"/>
                  </a:cubicBezTo>
                  <a:moveTo>
                    <a:pt x="86" y="0"/>
                  </a:moveTo>
                  <a:cubicBezTo>
                    <a:pt x="77" y="0"/>
                    <a:pt x="67" y="1"/>
                    <a:pt x="58" y="2"/>
                  </a:cubicBezTo>
                  <a:cubicBezTo>
                    <a:pt x="56" y="3"/>
                    <a:pt x="56" y="4"/>
                    <a:pt x="56" y="6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62" y="18"/>
                    <a:pt x="67" y="28"/>
                    <a:pt x="68" y="40"/>
                  </a:cubicBezTo>
                  <a:cubicBezTo>
                    <a:pt x="69" y="54"/>
                    <a:pt x="61" y="65"/>
                    <a:pt x="53" y="76"/>
                  </a:cubicBezTo>
                  <a:cubicBezTo>
                    <a:pt x="41" y="93"/>
                    <a:pt x="28" y="109"/>
                    <a:pt x="17" y="126"/>
                  </a:cubicBezTo>
                  <a:cubicBezTo>
                    <a:pt x="9" y="137"/>
                    <a:pt x="0" y="154"/>
                    <a:pt x="9" y="167"/>
                  </a:cubicBezTo>
                  <a:cubicBezTo>
                    <a:pt x="16" y="179"/>
                    <a:pt x="33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53" y="180"/>
                    <a:pt x="61" y="179"/>
                    <a:pt x="68" y="179"/>
                  </a:cubicBezTo>
                  <a:cubicBezTo>
                    <a:pt x="71" y="179"/>
                    <a:pt x="73" y="178"/>
                    <a:pt x="76" y="178"/>
                  </a:cubicBezTo>
                  <a:cubicBezTo>
                    <a:pt x="86" y="178"/>
                    <a:pt x="97" y="179"/>
                    <a:pt x="107" y="180"/>
                  </a:cubicBezTo>
                  <a:cubicBezTo>
                    <a:pt x="121" y="181"/>
                    <a:pt x="135" y="183"/>
                    <a:pt x="149" y="183"/>
                  </a:cubicBezTo>
                  <a:cubicBezTo>
                    <a:pt x="157" y="183"/>
                    <a:pt x="164" y="182"/>
                    <a:pt x="172" y="181"/>
                  </a:cubicBezTo>
                  <a:cubicBezTo>
                    <a:pt x="187" y="177"/>
                    <a:pt x="202" y="166"/>
                    <a:pt x="199" y="149"/>
                  </a:cubicBezTo>
                  <a:cubicBezTo>
                    <a:pt x="196" y="130"/>
                    <a:pt x="182" y="115"/>
                    <a:pt x="169" y="103"/>
                  </a:cubicBezTo>
                  <a:cubicBezTo>
                    <a:pt x="154" y="89"/>
                    <a:pt x="138" y="78"/>
                    <a:pt x="124" y="63"/>
                  </a:cubicBezTo>
                  <a:cubicBezTo>
                    <a:pt x="116" y="55"/>
                    <a:pt x="110" y="45"/>
                    <a:pt x="109" y="33"/>
                  </a:cubicBezTo>
                  <a:cubicBezTo>
                    <a:pt x="109" y="23"/>
                    <a:pt x="115" y="13"/>
                    <a:pt x="120" y="5"/>
                  </a:cubicBezTo>
                  <a:cubicBezTo>
                    <a:pt x="121" y="3"/>
                    <a:pt x="120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0" y="0"/>
                    <a:pt x="107" y="0"/>
                  </a:cubicBezTo>
                  <a:cubicBezTo>
                    <a:pt x="103" y="0"/>
                    <a:pt x="100" y="0"/>
                    <a:pt x="96" y="0"/>
                  </a:cubicBezTo>
                  <a:cubicBezTo>
                    <a:pt x="93" y="0"/>
                    <a:pt x="89" y="0"/>
                    <a:pt x="8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47230" y="1352255"/>
              <a:ext cx="839788" cy="758825"/>
            </a:xfrm>
            <a:custGeom>
              <a:avLst/>
              <a:gdLst>
                <a:gd name="T0" fmla="*/ 173 w 198"/>
                <a:gd name="T1" fmla="*/ 171 h 179"/>
                <a:gd name="T2" fmla="*/ 177 w 198"/>
                <a:gd name="T3" fmla="*/ 170 h 179"/>
                <a:gd name="T4" fmla="*/ 182 w 198"/>
                <a:gd name="T5" fmla="*/ 158 h 179"/>
                <a:gd name="T6" fmla="*/ 184 w 198"/>
                <a:gd name="T7" fmla="*/ 153 h 179"/>
                <a:gd name="T8" fmla="*/ 77 w 198"/>
                <a:gd name="T9" fmla="*/ 144 h 179"/>
                <a:gd name="T10" fmla="*/ 184 w 198"/>
                <a:gd name="T11" fmla="*/ 142 h 179"/>
                <a:gd name="T12" fmla="*/ 147 w 198"/>
                <a:gd name="T13" fmla="*/ 174 h 179"/>
                <a:gd name="T14" fmla="*/ 178 w 198"/>
                <a:gd name="T15" fmla="*/ 128 h 179"/>
                <a:gd name="T16" fmla="*/ 182 w 198"/>
                <a:gd name="T17" fmla="*/ 134 h 179"/>
                <a:gd name="T18" fmla="*/ 111 w 198"/>
                <a:gd name="T19" fmla="*/ 172 h 179"/>
                <a:gd name="T20" fmla="*/ 137 w 198"/>
                <a:gd name="T21" fmla="*/ 154 h 179"/>
                <a:gd name="T22" fmla="*/ 141 w 198"/>
                <a:gd name="T23" fmla="*/ 161 h 179"/>
                <a:gd name="T24" fmla="*/ 45 w 198"/>
                <a:gd name="T25" fmla="*/ 134 h 179"/>
                <a:gd name="T26" fmla="*/ 177 w 198"/>
                <a:gd name="T27" fmla="*/ 119 h 179"/>
                <a:gd name="T28" fmla="*/ 190 w 198"/>
                <a:gd name="T29" fmla="*/ 148 h 179"/>
                <a:gd name="T30" fmla="*/ 172 w 198"/>
                <a:gd name="T31" fmla="*/ 161 h 179"/>
                <a:gd name="T32" fmla="*/ 164 w 198"/>
                <a:gd name="T33" fmla="*/ 159 h 179"/>
                <a:gd name="T34" fmla="*/ 181 w 198"/>
                <a:gd name="T35" fmla="*/ 126 h 179"/>
                <a:gd name="T36" fmla="*/ 17 w 198"/>
                <a:gd name="T37" fmla="*/ 166 h 179"/>
                <a:gd name="T38" fmla="*/ 23 w 198"/>
                <a:gd name="T39" fmla="*/ 169 h 179"/>
                <a:gd name="T40" fmla="*/ 95 w 198"/>
                <a:gd name="T41" fmla="*/ 119 h 179"/>
                <a:gd name="T42" fmla="*/ 63 w 198"/>
                <a:gd name="T43" fmla="*/ 146 h 179"/>
                <a:gd name="T44" fmla="*/ 27 w 198"/>
                <a:gd name="T45" fmla="*/ 166 h 179"/>
                <a:gd name="T46" fmla="*/ 101 w 198"/>
                <a:gd name="T47" fmla="*/ 123 h 179"/>
                <a:gd name="T48" fmla="*/ 24 w 198"/>
                <a:gd name="T49" fmla="*/ 169 h 179"/>
                <a:gd name="T50" fmla="*/ 37 w 198"/>
                <a:gd name="T51" fmla="*/ 170 h 179"/>
                <a:gd name="T52" fmla="*/ 46 w 198"/>
                <a:gd name="T53" fmla="*/ 169 h 179"/>
                <a:gd name="T54" fmla="*/ 164 w 198"/>
                <a:gd name="T55" fmla="*/ 111 h 179"/>
                <a:gd name="T56" fmla="*/ 30 w 198"/>
                <a:gd name="T57" fmla="*/ 152 h 179"/>
                <a:gd name="T58" fmla="*/ 103 w 198"/>
                <a:gd name="T59" fmla="*/ 117 h 179"/>
                <a:gd name="T60" fmla="*/ 89 w 198"/>
                <a:gd name="T61" fmla="*/ 145 h 179"/>
                <a:gd name="T62" fmla="*/ 74 w 198"/>
                <a:gd name="T63" fmla="*/ 170 h 179"/>
                <a:gd name="T64" fmla="*/ 159 w 198"/>
                <a:gd name="T65" fmla="*/ 104 h 179"/>
                <a:gd name="T66" fmla="*/ 74 w 198"/>
                <a:gd name="T67" fmla="*/ 170 h 179"/>
                <a:gd name="T68" fmla="*/ 88 w 198"/>
                <a:gd name="T69" fmla="*/ 170 h 179"/>
                <a:gd name="T70" fmla="*/ 121 w 198"/>
                <a:gd name="T71" fmla="*/ 119 h 179"/>
                <a:gd name="T72" fmla="*/ 146 w 198"/>
                <a:gd name="T73" fmla="*/ 108 h 179"/>
                <a:gd name="T74" fmla="*/ 143 w 198"/>
                <a:gd name="T75" fmla="*/ 108 h 179"/>
                <a:gd name="T76" fmla="*/ 65 w 198"/>
                <a:gd name="T77" fmla="*/ 107 h 179"/>
                <a:gd name="T78" fmla="*/ 115 w 198"/>
                <a:gd name="T79" fmla="*/ 154 h 179"/>
                <a:gd name="T80" fmla="*/ 143 w 198"/>
                <a:gd name="T81" fmla="*/ 148 h 179"/>
                <a:gd name="T82" fmla="*/ 165 w 198"/>
                <a:gd name="T83" fmla="*/ 108 h 179"/>
                <a:gd name="T84" fmla="*/ 122 w 198"/>
                <a:gd name="T85" fmla="*/ 103 h 179"/>
                <a:gd name="T86" fmla="*/ 61 w 198"/>
                <a:gd name="T87" fmla="*/ 169 h 179"/>
                <a:gd name="T88" fmla="*/ 73 w 198"/>
                <a:gd name="T89" fmla="*/ 109 h 179"/>
                <a:gd name="T90" fmla="*/ 67 w 198"/>
                <a:gd name="T91" fmla="*/ 99 h 179"/>
                <a:gd name="T92" fmla="*/ 38 w 198"/>
                <a:gd name="T93" fmla="*/ 102 h 179"/>
                <a:gd name="T94" fmla="*/ 63 w 198"/>
                <a:gd name="T95" fmla="*/ 99 h 179"/>
                <a:gd name="T96" fmla="*/ 34 w 198"/>
                <a:gd name="T97" fmla="*/ 119 h 179"/>
                <a:gd name="T98" fmla="*/ 41 w 198"/>
                <a:gd name="T99" fmla="*/ 106 h 179"/>
                <a:gd name="T100" fmla="*/ 40 w 198"/>
                <a:gd name="T101" fmla="*/ 106 h 179"/>
                <a:gd name="T102" fmla="*/ 84 w 198"/>
                <a:gd name="T103" fmla="*/ 5 h 179"/>
                <a:gd name="T104" fmla="*/ 151 w 198"/>
                <a:gd name="T105" fmla="*/ 101 h 179"/>
                <a:gd name="T106" fmla="*/ 58 w 198"/>
                <a:gd name="T107" fmla="*/ 92 h 179"/>
                <a:gd name="T108" fmla="*/ 52 w 198"/>
                <a:gd name="T109" fmla="*/ 74 h 179"/>
                <a:gd name="T110" fmla="*/ 105 w 198"/>
                <a:gd name="T111" fmla="*/ 176 h 179"/>
                <a:gd name="T112" fmla="*/ 118 w 198"/>
                <a:gd name="T113" fmla="*/ 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79">
                  <a:moveTo>
                    <a:pt x="167" y="171"/>
                  </a:moveTo>
                  <a:cubicBezTo>
                    <a:pt x="167" y="171"/>
                    <a:pt x="173" y="165"/>
                    <a:pt x="175" y="163"/>
                  </a:cubicBezTo>
                  <a:cubicBezTo>
                    <a:pt x="176" y="162"/>
                    <a:pt x="178" y="160"/>
                    <a:pt x="180" y="158"/>
                  </a:cubicBezTo>
                  <a:cubicBezTo>
                    <a:pt x="177" y="162"/>
                    <a:pt x="174" y="165"/>
                    <a:pt x="170" y="169"/>
                  </a:cubicBezTo>
                  <a:cubicBezTo>
                    <a:pt x="168" y="170"/>
                    <a:pt x="167" y="171"/>
                    <a:pt x="167" y="171"/>
                  </a:cubicBezTo>
                  <a:moveTo>
                    <a:pt x="173" y="171"/>
                  </a:moveTo>
                  <a:cubicBezTo>
                    <a:pt x="173" y="171"/>
                    <a:pt x="173" y="171"/>
                    <a:pt x="173" y="171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67"/>
                    <a:pt x="181" y="163"/>
                    <a:pt x="185" y="159"/>
                  </a:cubicBezTo>
                  <a:cubicBezTo>
                    <a:pt x="186" y="158"/>
                    <a:pt x="188" y="154"/>
                    <a:pt x="189" y="154"/>
                  </a:cubicBezTo>
                  <a:cubicBezTo>
                    <a:pt x="189" y="154"/>
                    <a:pt x="189" y="155"/>
                    <a:pt x="188" y="158"/>
                  </a:cubicBezTo>
                  <a:cubicBezTo>
                    <a:pt x="186" y="163"/>
                    <a:pt x="182" y="167"/>
                    <a:pt x="177" y="169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6" y="170"/>
                    <a:pt x="174" y="171"/>
                    <a:pt x="173" y="171"/>
                  </a:cubicBezTo>
                  <a:moveTo>
                    <a:pt x="167" y="173"/>
                  </a:moveTo>
                  <a:cubicBezTo>
                    <a:pt x="174" y="168"/>
                    <a:pt x="180" y="161"/>
                    <a:pt x="185" y="153"/>
                  </a:cubicBezTo>
                  <a:cubicBezTo>
                    <a:pt x="185" y="153"/>
                    <a:pt x="186" y="152"/>
                    <a:pt x="186" y="152"/>
                  </a:cubicBezTo>
                  <a:cubicBezTo>
                    <a:pt x="187" y="151"/>
                    <a:pt x="187" y="151"/>
                    <a:pt x="188" y="150"/>
                  </a:cubicBezTo>
                  <a:cubicBezTo>
                    <a:pt x="187" y="151"/>
                    <a:pt x="187" y="151"/>
                    <a:pt x="187" y="152"/>
                  </a:cubicBezTo>
                  <a:cubicBezTo>
                    <a:pt x="185" y="154"/>
                    <a:pt x="184" y="156"/>
                    <a:pt x="182" y="158"/>
                  </a:cubicBezTo>
                  <a:cubicBezTo>
                    <a:pt x="179" y="163"/>
                    <a:pt x="175" y="168"/>
                    <a:pt x="170" y="172"/>
                  </a:cubicBezTo>
                  <a:cubicBezTo>
                    <a:pt x="169" y="172"/>
                    <a:pt x="168" y="172"/>
                    <a:pt x="167" y="173"/>
                  </a:cubicBezTo>
                  <a:moveTo>
                    <a:pt x="161" y="173"/>
                  </a:moveTo>
                  <a:cubicBezTo>
                    <a:pt x="169" y="167"/>
                    <a:pt x="176" y="159"/>
                    <a:pt x="183" y="152"/>
                  </a:cubicBezTo>
                  <a:cubicBezTo>
                    <a:pt x="183" y="151"/>
                    <a:pt x="186" y="148"/>
                    <a:pt x="186" y="148"/>
                  </a:cubicBezTo>
                  <a:cubicBezTo>
                    <a:pt x="186" y="148"/>
                    <a:pt x="186" y="148"/>
                    <a:pt x="186" y="149"/>
                  </a:cubicBezTo>
                  <a:cubicBezTo>
                    <a:pt x="185" y="150"/>
                    <a:pt x="184" y="152"/>
                    <a:pt x="184" y="153"/>
                  </a:cubicBezTo>
                  <a:cubicBezTo>
                    <a:pt x="177" y="159"/>
                    <a:pt x="171" y="166"/>
                    <a:pt x="165" y="173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63" y="173"/>
                    <a:pt x="162" y="173"/>
                    <a:pt x="161" y="173"/>
                  </a:cubicBezTo>
                  <a:moveTo>
                    <a:pt x="53" y="164"/>
                  </a:moveTo>
                  <a:cubicBezTo>
                    <a:pt x="54" y="164"/>
                    <a:pt x="54" y="163"/>
                    <a:pt x="54" y="163"/>
                  </a:cubicBezTo>
                  <a:cubicBezTo>
                    <a:pt x="60" y="157"/>
                    <a:pt x="66" y="152"/>
                    <a:pt x="73" y="147"/>
                  </a:cubicBezTo>
                  <a:cubicBezTo>
                    <a:pt x="74" y="146"/>
                    <a:pt x="75" y="145"/>
                    <a:pt x="77" y="144"/>
                  </a:cubicBezTo>
                  <a:cubicBezTo>
                    <a:pt x="71" y="149"/>
                    <a:pt x="65" y="154"/>
                    <a:pt x="59" y="159"/>
                  </a:cubicBezTo>
                  <a:cubicBezTo>
                    <a:pt x="57" y="161"/>
                    <a:pt x="55" y="163"/>
                    <a:pt x="53" y="164"/>
                  </a:cubicBezTo>
                  <a:moveTo>
                    <a:pt x="151" y="173"/>
                  </a:moveTo>
                  <a:cubicBezTo>
                    <a:pt x="152" y="173"/>
                    <a:pt x="153" y="173"/>
                    <a:pt x="153" y="172"/>
                  </a:cubicBezTo>
                  <a:cubicBezTo>
                    <a:pt x="155" y="170"/>
                    <a:pt x="157" y="168"/>
                    <a:pt x="159" y="167"/>
                  </a:cubicBezTo>
                  <a:cubicBezTo>
                    <a:pt x="165" y="161"/>
                    <a:pt x="170" y="154"/>
                    <a:pt x="176" y="148"/>
                  </a:cubicBezTo>
                  <a:cubicBezTo>
                    <a:pt x="177" y="148"/>
                    <a:pt x="183" y="142"/>
                    <a:pt x="184" y="142"/>
                  </a:cubicBezTo>
                  <a:cubicBezTo>
                    <a:pt x="184" y="142"/>
                    <a:pt x="184" y="142"/>
                    <a:pt x="183" y="144"/>
                  </a:cubicBezTo>
                  <a:cubicBezTo>
                    <a:pt x="180" y="147"/>
                    <a:pt x="177" y="151"/>
                    <a:pt x="174" y="154"/>
                  </a:cubicBezTo>
                  <a:cubicBezTo>
                    <a:pt x="168" y="160"/>
                    <a:pt x="164" y="167"/>
                    <a:pt x="159" y="174"/>
                  </a:cubicBezTo>
                  <a:cubicBezTo>
                    <a:pt x="156" y="174"/>
                    <a:pt x="153" y="174"/>
                    <a:pt x="150" y="174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173"/>
                    <a:pt x="151" y="173"/>
                    <a:pt x="151" y="173"/>
                  </a:cubicBezTo>
                  <a:moveTo>
                    <a:pt x="147" y="174"/>
                  </a:moveTo>
                  <a:cubicBezTo>
                    <a:pt x="143" y="174"/>
                    <a:pt x="140" y="174"/>
                    <a:pt x="138" y="174"/>
                  </a:cubicBezTo>
                  <a:cubicBezTo>
                    <a:pt x="136" y="174"/>
                    <a:pt x="134" y="174"/>
                    <a:pt x="132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6" y="168"/>
                    <a:pt x="140" y="164"/>
                    <a:pt x="145" y="160"/>
                  </a:cubicBezTo>
                  <a:cubicBezTo>
                    <a:pt x="153" y="152"/>
                    <a:pt x="162" y="145"/>
                    <a:pt x="169" y="137"/>
                  </a:cubicBezTo>
                  <a:cubicBezTo>
                    <a:pt x="171" y="135"/>
                    <a:pt x="173" y="133"/>
                    <a:pt x="175" y="131"/>
                  </a:cubicBezTo>
                  <a:cubicBezTo>
                    <a:pt x="175" y="130"/>
                    <a:pt x="178" y="128"/>
                    <a:pt x="178" y="128"/>
                  </a:cubicBezTo>
                  <a:cubicBezTo>
                    <a:pt x="178" y="128"/>
                    <a:pt x="178" y="128"/>
                    <a:pt x="177" y="130"/>
                  </a:cubicBezTo>
                  <a:cubicBezTo>
                    <a:pt x="173" y="135"/>
                    <a:pt x="169" y="140"/>
                    <a:pt x="165" y="145"/>
                  </a:cubicBezTo>
                  <a:cubicBezTo>
                    <a:pt x="158" y="154"/>
                    <a:pt x="150" y="162"/>
                    <a:pt x="142" y="171"/>
                  </a:cubicBezTo>
                  <a:cubicBezTo>
                    <a:pt x="142" y="171"/>
                    <a:pt x="142" y="172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55" y="162"/>
                    <a:pt x="166" y="150"/>
                    <a:pt x="177" y="140"/>
                  </a:cubicBezTo>
                  <a:cubicBezTo>
                    <a:pt x="178" y="138"/>
                    <a:pt x="181" y="136"/>
                    <a:pt x="182" y="134"/>
                  </a:cubicBezTo>
                  <a:cubicBezTo>
                    <a:pt x="180" y="139"/>
                    <a:pt x="176" y="142"/>
                    <a:pt x="173" y="146"/>
                  </a:cubicBezTo>
                  <a:cubicBezTo>
                    <a:pt x="168" y="153"/>
                    <a:pt x="163" y="160"/>
                    <a:pt x="157" y="166"/>
                  </a:cubicBezTo>
                  <a:cubicBezTo>
                    <a:pt x="156" y="167"/>
                    <a:pt x="156" y="168"/>
                    <a:pt x="155" y="168"/>
                  </a:cubicBezTo>
                  <a:cubicBezTo>
                    <a:pt x="153" y="170"/>
                    <a:pt x="151" y="172"/>
                    <a:pt x="148" y="174"/>
                  </a:cubicBezTo>
                  <a:cubicBezTo>
                    <a:pt x="148" y="174"/>
                    <a:pt x="147" y="174"/>
                    <a:pt x="147" y="174"/>
                  </a:cubicBezTo>
                  <a:moveTo>
                    <a:pt x="130" y="174"/>
                  </a:moveTo>
                  <a:cubicBezTo>
                    <a:pt x="124" y="173"/>
                    <a:pt x="118" y="173"/>
                    <a:pt x="111" y="172"/>
                  </a:cubicBezTo>
                  <a:cubicBezTo>
                    <a:pt x="118" y="165"/>
                    <a:pt x="125" y="158"/>
                    <a:pt x="132" y="150"/>
                  </a:cubicBezTo>
                  <a:cubicBezTo>
                    <a:pt x="141" y="141"/>
                    <a:pt x="150" y="132"/>
                    <a:pt x="160" y="125"/>
                  </a:cubicBezTo>
                  <a:cubicBezTo>
                    <a:pt x="162" y="123"/>
                    <a:pt x="164" y="122"/>
                    <a:pt x="167" y="120"/>
                  </a:cubicBezTo>
                  <a:cubicBezTo>
                    <a:pt x="168" y="119"/>
                    <a:pt x="169" y="119"/>
                    <a:pt x="169" y="119"/>
                  </a:cubicBezTo>
                  <a:cubicBezTo>
                    <a:pt x="169" y="119"/>
                    <a:pt x="165" y="122"/>
                    <a:pt x="164" y="123"/>
                  </a:cubicBezTo>
                  <a:cubicBezTo>
                    <a:pt x="159" y="129"/>
                    <a:pt x="153" y="134"/>
                    <a:pt x="148" y="140"/>
                  </a:cubicBezTo>
                  <a:cubicBezTo>
                    <a:pt x="144" y="145"/>
                    <a:pt x="140" y="149"/>
                    <a:pt x="137" y="154"/>
                  </a:cubicBezTo>
                  <a:cubicBezTo>
                    <a:pt x="132" y="161"/>
                    <a:pt x="126" y="165"/>
                    <a:pt x="121" y="171"/>
                  </a:cubicBezTo>
                  <a:cubicBezTo>
                    <a:pt x="121" y="171"/>
                    <a:pt x="121" y="172"/>
                    <a:pt x="121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38" y="161"/>
                    <a:pt x="150" y="144"/>
                    <a:pt x="163" y="130"/>
                  </a:cubicBezTo>
                  <a:cubicBezTo>
                    <a:pt x="167" y="127"/>
                    <a:pt x="171" y="124"/>
                    <a:pt x="174" y="120"/>
                  </a:cubicBezTo>
                  <a:cubicBezTo>
                    <a:pt x="170" y="124"/>
                    <a:pt x="167" y="128"/>
                    <a:pt x="163" y="133"/>
                  </a:cubicBezTo>
                  <a:cubicBezTo>
                    <a:pt x="155" y="142"/>
                    <a:pt x="148" y="152"/>
                    <a:pt x="141" y="161"/>
                  </a:cubicBezTo>
                  <a:cubicBezTo>
                    <a:pt x="139" y="164"/>
                    <a:pt x="137" y="166"/>
                    <a:pt x="135" y="168"/>
                  </a:cubicBezTo>
                  <a:cubicBezTo>
                    <a:pt x="135" y="169"/>
                    <a:pt x="134" y="169"/>
                    <a:pt x="133" y="170"/>
                  </a:cubicBezTo>
                  <a:cubicBezTo>
                    <a:pt x="132" y="171"/>
                    <a:pt x="131" y="171"/>
                    <a:pt x="132" y="172"/>
                  </a:cubicBezTo>
                  <a:cubicBezTo>
                    <a:pt x="131" y="173"/>
                    <a:pt x="131" y="173"/>
                    <a:pt x="130" y="174"/>
                  </a:cubicBezTo>
                  <a:moveTo>
                    <a:pt x="15" y="165"/>
                  </a:moveTo>
                  <a:cubicBezTo>
                    <a:pt x="14" y="163"/>
                    <a:pt x="12" y="162"/>
                    <a:pt x="11" y="160"/>
                  </a:cubicBezTo>
                  <a:cubicBezTo>
                    <a:pt x="22" y="151"/>
                    <a:pt x="34" y="142"/>
                    <a:pt x="45" y="134"/>
                  </a:cubicBezTo>
                  <a:cubicBezTo>
                    <a:pt x="50" y="130"/>
                    <a:pt x="56" y="125"/>
                    <a:pt x="61" y="121"/>
                  </a:cubicBezTo>
                  <a:cubicBezTo>
                    <a:pt x="62" y="120"/>
                    <a:pt x="63" y="119"/>
                    <a:pt x="64" y="119"/>
                  </a:cubicBezTo>
                  <a:cubicBezTo>
                    <a:pt x="57" y="126"/>
                    <a:pt x="50" y="133"/>
                    <a:pt x="42" y="139"/>
                  </a:cubicBezTo>
                  <a:cubicBezTo>
                    <a:pt x="33" y="147"/>
                    <a:pt x="23" y="155"/>
                    <a:pt x="15" y="165"/>
                  </a:cubicBezTo>
                  <a:moveTo>
                    <a:pt x="144" y="159"/>
                  </a:moveTo>
                  <a:cubicBezTo>
                    <a:pt x="155" y="146"/>
                    <a:pt x="165" y="132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84" y="128"/>
                    <a:pt x="190" y="138"/>
                    <a:pt x="191" y="148"/>
                  </a:cubicBezTo>
                  <a:cubicBezTo>
                    <a:pt x="192" y="157"/>
                    <a:pt x="188" y="162"/>
                    <a:pt x="183" y="166"/>
                  </a:cubicBezTo>
                  <a:cubicBezTo>
                    <a:pt x="187" y="163"/>
                    <a:pt x="190" y="158"/>
                    <a:pt x="191" y="153"/>
                  </a:cubicBezTo>
                  <a:cubicBezTo>
                    <a:pt x="191" y="152"/>
                    <a:pt x="191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88" y="154"/>
                    <a:pt x="186" y="156"/>
                    <a:pt x="184" y="158"/>
                  </a:cubicBezTo>
                  <a:cubicBezTo>
                    <a:pt x="186" y="155"/>
                    <a:pt x="188" y="152"/>
                    <a:pt x="190" y="148"/>
                  </a:cubicBezTo>
                  <a:cubicBezTo>
                    <a:pt x="190" y="148"/>
                    <a:pt x="190" y="147"/>
                    <a:pt x="189" y="147"/>
                  </a:cubicBezTo>
                  <a:cubicBezTo>
                    <a:pt x="189" y="147"/>
                    <a:pt x="189" y="147"/>
                    <a:pt x="189" y="148"/>
                  </a:cubicBezTo>
                  <a:cubicBezTo>
                    <a:pt x="188" y="148"/>
                    <a:pt x="187" y="149"/>
                    <a:pt x="187" y="150"/>
                  </a:cubicBezTo>
                  <a:cubicBezTo>
                    <a:pt x="187" y="149"/>
                    <a:pt x="188" y="147"/>
                    <a:pt x="188" y="146"/>
                  </a:cubicBezTo>
                  <a:cubicBezTo>
                    <a:pt x="189" y="145"/>
                    <a:pt x="188" y="145"/>
                    <a:pt x="188" y="145"/>
                  </a:cubicBezTo>
                  <a:cubicBezTo>
                    <a:pt x="188" y="145"/>
                    <a:pt x="188" y="145"/>
                    <a:pt x="187" y="145"/>
                  </a:cubicBezTo>
                  <a:cubicBezTo>
                    <a:pt x="182" y="150"/>
                    <a:pt x="177" y="155"/>
                    <a:pt x="172" y="161"/>
                  </a:cubicBezTo>
                  <a:cubicBezTo>
                    <a:pt x="170" y="163"/>
                    <a:pt x="167" y="166"/>
                    <a:pt x="165" y="169"/>
                  </a:cubicBezTo>
                  <a:cubicBezTo>
                    <a:pt x="164" y="169"/>
                    <a:pt x="163" y="170"/>
                    <a:pt x="163" y="171"/>
                  </a:cubicBezTo>
                  <a:cubicBezTo>
                    <a:pt x="167" y="165"/>
                    <a:pt x="170" y="160"/>
                    <a:pt x="175" y="155"/>
                  </a:cubicBezTo>
                  <a:cubicBezTo>
                    <a:pt x="179" y="150"/>
                    <a:pt x="183" y="146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77" y="145"/>
                    <a:pt x="171" y="152"/>
                    <a:pt x="164" y="159"/>
                  </a:cubicBezTo>
                  <a:cubicBezTo>
                    <a:pt x="165" y="158"/>
                    <a:pt x="165" y="158"/>
                    <a:pt x="166" y="157"/>
                  </a:cubicBezTo>
                  <a:cubicBezTo>
                    <a:pt x="172" y="149"/>
                    <a:pt x="179" y="142"/>
                    <a:pt x="184" y="133"/>
                  </a:cubicBezTo>
                  <a:cubicBezTo>
                    <a:pt x="185" y="132"/>
                    <a:pt x="184" y="132"/>
                    <a:pt x="184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77" y="138"/>
                    <a:pt x="171" y="144"/>
                    <a:pt x="165" y="150"/>
                  </a:cubicBezTo>
                  <a:cubicBezTo>
                    <a:pt x="158" y="157"/>
                    <a:pt x="151" y="163"/>
                    <a:pt x="145" y="170"/>
                  </a:cubicBezTo>
                  <a:cubicBezTo>
                    <a:pt x="157" y="156"/>
                    <a:pt x="170" y="142"/>
                    <a:pt x="181" y="126"/>
                  </a:cubicBezTo>
                  <a:cubicBezTo>
                    <a:pt x="181" y="126"/>
                    <a:pt x="180" y="125"/>
                    <a:pt x="180" y="125"/>
                  </a:cubicBezTo>
                  <a:cubicBezTo>
                    <a:pt x="180" y="125"/>
                    <a:pt x="180" y="126"/>
                    <a:pt x="180" y="126"/>
                  </a:cubicBezTo>
                  <a:cubicBezTo>
                    <a:pt x="171" y="131"/>
                    <a:pt x="164" y="140"/>
                    <a:pt x="157" y="147"/>
                  </a:cubicBezTo>
                  <a:cubicBezTo>
                    <a:pt x="152" y="151"/>
                    <a:pt x="148" y="155"/>
                    <a:pt x="144" y="159"/>
                  </a:cubicBezTo>
                  <a:moveTo>
                    <a:pt x="23" y="169"/>
                  </a:moveTo>
                  <a:cubicBezTo>
                    <a:pt x="21" y="168"/>
                    <a:pt x="19" y="167"/>
                    <a:pt x="18" y="166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38" y="152"/>
                    <a:pt x="55" y="132"/>
                    <a:pt x="77" y="119"/>
                  </a:cubicBezTo>
                  <a:cubicBezTo>
                    <a:pt x="77" y="119"/>
                    <a:pt x="81" y="117"/>
                    <a:pt x="8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8" y="119"/>
                    <a:pt x="75" y="122"/>
                    <a:pt x="73" y="124"/>
                  </a:cubicBezTo>
                  <a:cubicBezTo>
                    <a:pt x="67" y="130"/>
                    <a:pt x="62" y="135"/>
                    <a:pt x="56" y="139"/>
                  </a:cubicBezTo>
                  <a:cubicBezTo>
                    <a:pt x="45" y="149"/>
                    <a:pt x="33" y="158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moveTo>
                    <a:pt x="25" y="168"/>
                  </a:moveTo>
                  <a:cubicBezTo>
                    <a:pt x="25" y="168"/>
                    <a:pt x="27" y="166"/>
                    <a:pt x="27" y="166"/>
                  </a:cubicBezTo>
                  <a:cubicBezTo>
                    <a:pt x="30" y="163"/>
                    <a:pt x="33" y="160"/>
                    <a:pt x="35" y="158"/>
                  </a:cubicBezTo>
                  <a:cubicBezTo>
                    <a:pt x="41" y="153"/>
                    <a:pt x="47" y="148"/>
                    <a:pt x="53" y="144"/>
                  </a:cubicBezTo>
                  <a:cubicBezTo>
                    <a:pt x="64" y="135"/>
                    <a:pt x="74" y="125"/>
                    <a:pt x="84" y="116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7" y="118"/>
                    <a:pt x="91" y="119"/>
                    <a:pt x="95" y="119"/>
                  </a:cubicBezTo>
                  <a:cubicBezTo>
                    <a:pt x="96" y="119"/>
                    <a:pt x="97" y="119"/>
                    <a:pt x="97" y="119"/>
                  </a:cubicBezTo>
                  <a:cubicBezTo>
                    <a:pt x="90" y="125"/>
                    <a:pt x="82" y="130"/>
                    <a:pt x="75" y="136"/>
                  </a:cubicBezTo>
                  <a:cubicBezTo>
                    <a:pt x="65" y="145"/>
                    <a:pt x="55" y="154"/>
                    <a:pt x="45" y="164"/>
                  </a:cubicBezTo>
                  <a:cubicBezTo>
                    <a:pt x="44" y="164"/>
                    <a:pt x="39" y="168"/>
                    <a:pt x="3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2" y="165"/>
                    <a:pt x="44" y="163"/>
                    <a:pt x="47" y="160"/>
                  </a:cubicBezTo>
                  <a:cubicBezTo>
                    <a:pt x="52" y="155"/>
                    <a:pt x="57" y="150"/>
                    <a:pt x="63" y="146"/>
                  </a:cubicBezTo>
                  <a:cubicBezTo>
                    <a:pt x="67" y="141"/>
                    <a:pt x="71" y="136"/>
                    <a:pt x="76" y="132"/>
                  </a:cubicBezTo>
                  <a:cubicBezTo>
                    <a:pt x="80" y="128"/>
                    <a:pt x="85" y="124"/>
                    <a:pt x="88" y="119"/>
                  </a:cubicBezTo>
                  <a:cubicBezTo>
                    <a:pt x="88" y="118"/>
                    <a:pt x="88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77" y="124"/>
                    <a:pt x="68" y="132"/>
                    <a:pt x="59" y="140"/>
                  </a:cubicBezTo>
                  <a:cubicBezTo>
                    <a:pt x="54" y="144"/>
                    <a:pt x="49" y="147"/>
                    <a:pt x="44" y="151"/>
                  </a:cubicBezTo>
                  <a:cubicBezTo>
                    <a:pt x="38" y="156"/>
                    <a:pt x="33" y="162"/>
                    <a:pt x="27" y="166"/>
                  </a:cubicBezTo>
                  <a:cubicBezTo>
                    <a:pt x="26" y="167"/>
                    <a:pt x="25" y="168"/>
                    <a:pt x="25" y="168"/>
                  </a:cubicBezTo>
                  <a:moveTo>
                    <a:pt x="46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69"/>
                    <a:pt x="49" y="169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61" y="160"/>
                    <a:pt x="71" y="151"/>
                    <a:pt x="81" y="142"/>
                  </a:cubicBezTo>
                  <a:cubicBezTo>
                    <a:pt x="88" y="135"/>
                    <a:pt x="94" y="129"/>
                    <a:pt x="101" y="123"/>
                  </a:cubicBezTo>
                  <a:cubicBezTo>
                    <a:pt x="105" y="120"/>
                    <a:pt x="109" y="116"/>
                    <a:pt x="113" y="112"/>
                  </a:cubicBezTo>
                  <a:cubicBezTo>
                    <a:pt x="113" y="113"/>
                    <a:pt x="112" y="114"/>
                    <a:pt x="111" y="115"/>
                  </a:cubicBezTo>
                  <a:cubicBezTo>
                    <a:pt x="106" y="122"/>
                    <a:pt x="100" y="128"/>
                    <a:pt x="94" y="135"/>
                  </a:cubicBezTo>
                  <a:cubicBezTo>
                    <a:pt x="83" y="147"/>
                    <a:pt x="69" y="158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3" y="171"/>
                    <a:pt x="47" y="172"/>
                    <a:pt x="42" y="172"/>
                  </a:cubicBezTo>
                  <a:cubicBezTo>
                    <a:pt x="36" y="172"/>
                    <a:pt x="30" y="171"/>
                    <a:pt x="24" y="169"/>
                  </a:cubicBezTo>
                  <a:cubicBezTo>
                    <a:pt x="35" y="164"/>
                    <a:pt x="42" y="154"/>
                    <a:pt x="51" y="147"/>
                  </a:cubicBezTo>
                  <a:cubicBezTo>
                    <a:pt x="62" y="140"/>
                    <a:pt x="71" y="131"/>
                    <a:pt x="81" y="123"/>
                  </a:cubicBezTo>
                  <a:cubicBezTo>
                    <a:pt x="81" y="123"/>
                    <a:pt x="85" y="121"/>
                    <a:pt x="86" y="120"/>
                  </a:cubicBezTo>
                  <a:cubicBezTo>
                    <a:pt x="84" y="124"/>
                    <a:pt x="80" y="126"/>
                    <a:pt x="77" y="129"/>
                  </a:cubicBezTo>
                  <a:cubicBezTo>
                    <a:pt x="72" y="134"/>
                    <a:pt x="68" y="138"/>
                    <a:pt x="64" y="143"/>
                  </a:cubicBezTo>
                  <a:cubicBezTo>
                    <a:pt x="55" y="152"/>
                    <a:pt x="45" y="160"/>
                    <a:pt x="37" y="169"/>
                  </a:cubicBezTo>
                  <a:cubicBezTo>
                    <a:pt x="36" y="170"/>
                    <a:pt x="37" y="170"/>
                    <a:pt x="37" y="170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48" y="164"/>
                    <a:pt x="56" y="155"/>
                    <a:pt x="65" y="147"/>
                  </a:cubicBezTo>
                  <a:cubicBezTo>
                    <a:pt x="76" y="137"/>
                    <a:pt x="88" y="12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8" y="120"/>
                    <a:pt x="97" y="122"/>
                    <a:pt x="95" y="124"/>
                  </a:cubicBezTo>
                  <a:cubicBezTo>
                    <a:pt x="89" y="129"/>
                    <a:pt x="84" y="135"/>
                    <a:pt x="78" y="140"/>
                  </a:cubicBezTo>
                  <a:cubicBezTo>
                    <a:pt x="68" y="150"/>
                    <a:pt x="56" y="159"/>
                    <a:pt x="46" y="169"/>
                  </a:cubicBezTo>
                  <a:cubicBezTo>
                    <a:pt x="46" y="170"/>
                    <a:pt x="46" y="170"/>
                    <a:pt x="46" y="170"/>
                  </a:cubicBezTo>
                  <a:moveTo>
                    <a:pt x="110" y="172"/>
                  </a:moveTo>
                  <a:cubicBezTo>
                    <a:pt x="106" y="172"/>
                    <a:pt x="102" y="172"/>
                    <a:pt x="98" y="171"/>
                  </a:cubicBezTo>
                  <a:cubicBezTo>
                    <a:pt x="107" y="165"/>
                    <a:pt x="115" y="155"/>
                    <a:pt x="124" y="148"/>
                  </a:cubicBezTo>
                  <a:cubicBezTo>
                    <a:pt x="134" y="139"/>
                    <a:pt x="144" y="129"/>
                    <a:pt x="154" y="120"/>
                  </a:cubicBezTo>
                  <a:cubicBezTo>
                    <a:pt x="156" y="118"/>
                    <a:pt x="158" y="117"/>
                    <a:pt x="160" y="115"/>
                  </a:cubicBezTo>
                  <a:cubicBezTo>
                    <a:pt x="161" y="114"/>
                    <a:pt x="162" y="112"/>
                    <a:pt x="164" y="111"/>
                  </a:cubicBezTo>
                  <a:cubicBezTo>
                    <a:pt x="163" y="113"/>
                    <a:pt x="161" y="114"/>
                    <a:pt x="160" y="116"/>
                  </a:cubicBezTo>
                  <a:cubicBezTo>
                    <a:pt x="156" y="121"/>
                    <a:pt x="151" y="125"/>
                    <a:pt x="147" y="130"/>
                  </a:cubicBezTo>
                  <a:cubicBezTo>
                    <a:pt x="140" y="138"/>
                    <a:pt x="133" y="147"/>
                    <a:pt x="125" y="155"/>
                  </a:cubicBezTo>
                  <a:cubicBezTo>
                    <a:pt x="120" y="161"/>
                    <a:pt x="115" y="166"/>
                    <a:pt x="110" y="172"/>
                  </a:cubicBezTo>
                  <a:moveTo>
                    <a:pt x="17" y="164"/>
                  </a:moveTo>
                  <a:cubicBezTo>
                    <a:pt x="17" y="164"/>
                    <a:pt x="21" y="159"/>
                    <a:pt x="22" y="159"/>
                  </a:cubicBezTo>
                  <a:cubicBezTo>
                    <a:pt x="24" y="156"/>
                    <a:pt x="27" y="154"/>
                    <a:pt x="30" y="152"/>
                  </a:cubicBezTo>
                  <a:cubicBezTo>
                    <a:pt x="35" y="148"/>
                    <a:pt x="40" y="143"/>
                    <a:pt x="45" y="138"/>
                  </a:cubicBezTo>
                  <a:cubicBezTo>
                    <a:pt x="56" y="129"/>
                    <a:pt x="66" y="118"/>
                    <a:pt x="76" y="108"/>
                  </a:cubicBezTo>
                  <a:cubicBezTo>
                    <a:pt x="78" y="111"/>
                    <a:pt x="81" y="113"/>
                    <a:pt x="83" y="115"/>
                  </a:cubicBezTo>
                  <a:cubicBezTo>
                    <a:pt x="59" y="127"/>
                    <a:pt x="41" y="147"/>
                    <a:pt x="19" y="163"/>
                  </a:cubicBezTo>
                  <a:cubicBezTo>
                    <a:pt x="18" y="163"/>
                    <a:pt x="17" y="164"/>
                    <a:pt x="17" y="164"/>
                  </a:cubicBezTo>
                  <a:moveTo>
                    <a:pt x="91" y="130"/>
                  </a:moveTo>
                  <a:cubicBezTo>
                    <a:pt x="95" y="126"/>
                    <a:pt x="99" y="121"/>
                    <a:pt x="103" y="117"/>
                  </a:cubicBezTo>
                  <a:cubicBezTo>
                    <a:pt x="109" y="115"/>
                    <a:pt x="113" y="109"/>
                    <a:pt x="118" y="106"/>
                  </a:cubicBezTo>
                  <a:cubicBezTo>
                    <a:pt x="115" y="109"/>
                    <a:pt x="113" y="111"/>
                    <a:pt x="110" y="114"/>
                  </a:cubicBezTo>
                  <a:cubicBezTo>
                    <a:pt x="105" y="119"/>
                    <a:pt x="99" y="123"/>
                    <a:pt x="94" y="127"/>
                  </a:cubicBezTo>
                  <a:cubicBezTo>
                    <a:pt x="93" y="128"/>
                    <a:pt x="92" y="129"/>
                    <a:pt x="91" y="130"/>
                  </a:cubicBezTo>
                  <a:moveTo>
                    <a:pt x="59" y="171"/>
                  </a:moveTo>
                  <a:cubicBezTo>
                    <a:pt x="64" y="168"/>
                    <a:pt x="68" y="164"/>
                    <a:pt x="71" y="160"/>
                  </a:cubicBezTo>
                  <a:cubicBezTo>
                    <a:pt x="77" y="155"/>
                    <a:pt x="83" y="150"/>
                    <a:pt x="89" y="145"/>
                  </a:cubicBezTo>
                  <a:cubicBezTo>
                    <a:pt x="101" y="134"/>
                    <a:pt x="112" y="123"/>
                    <a:pt x="123" y="112"/>
                  </a:cubicBezTo>
                  <a:cubicBezTo>
                    <a:pt x="125" y="110"/>
                    <a:pt x="130" y="107"/>
                    <a:pt x="131" y="105"/>
                  </a:cubicBezTo>
                  <a:cubicBezTo>
                    <a:pt x="129" y="109"/>
                    <a:pt x="125" y="113"/>
                    <a:pt x="122" y="116"/>
                  </a:cubicBezTo>
                  <a:cubicBezTo>
                    <a:pt x="116" y="122"/>
                    <a:pt x="112" y="128"/>
                    <a:pt x="108" y="134"/>
                  </a:cubicBezTo>
                  <a:cubicBezTo>
                    <a:pt x="103" y="140"/>
                    <a:pt x="97" y="145"/>
                    <a:pt x="92" y="150"/>
                  </a:cubicBezTo>
                  <a:cubicBezTo>
                    <a:pt x="86" y="157"/>
                    <a:pt x="81" y="164"/>
                    <a:pt x="74" y="169"/>
                  </a:cubicBezTo>
                  <a:cubicBezTo>
                    <a:pt x="73" y="170"/>
                    <a:pt x="73" y="170"/>
                    <a:pt x="74" y="170"/>
                  </a:cubicBezTo>
                  <a:cubicBezTo>
                    <a:pt x="73" y="170"/>
                    <a:pt x="73" y="170"/>
                    <a:pt x="73" y="170"/>
                  </a:cubicBezTo>
                  <a:cubicBezTo>
                    <a:pt x="70" y="170"/>
                    <a:pt x="67" y="170"/>
                    <a:pt x="64" y="171"/>
                  </a:cubicBezTo>
                  <a:cubicBezTo>
                    <a:pt x="62" y="171"/>
                    <a:pt x="61" y="171"/>
                    <a:pt x="59" y="171"/>
                  </a:cubicBezTo>
                  <a:moveTo>
                    <a:pt x="90" y="168"/>
                  </a:moveTo>
                  <a:cubicBezTo>
                    <a:pt x="91" y="168"/>
                    <a:pt x="91" y="168"/>
                    <a:pt x="92" y="166"/>
                  </a:cubicBezTo>
                  <a:cubicBezTo>
                    <a:pt x="101" y="155"/>
                    <a:pt x="112" y="146"/>
                    <a:pt x="122" y="137"/>
                  </a:cubicBezTo>
                  <a:cubicBezTo>
                    <a:pt x="135" y="126"/>
                    <a:pt x="146" y="114"/>
                    <a:pt x="159" y="104"/>
                  </a:cubicBezTo>
                  <a:cubicBezTo>
                    <a:pt x="154" y="108"/>
                    <a:pt x="148" y="115"/>
                    <a:pt x="144" y="120"/>
                  </a:cubicBezTo>
                  <a:cubicBezTo>
                    <a:pt x="138" y="126"/>
                    <a:pt x="133" y="132"/>
                    <a:pt x="128" y="138"/>
                  </a:cubicBezTo>
                  <a:cubicBezTo>
                    <a:pt x="122" y="144"/>
                    <a:pt x="117" y="150"/>
                    <a:pt x="112" y="156"/>
                  </a:cubicBezTo>
                  <a:cubicBezTo>
                    <a:pt x="107" y="162"/>
                    <a:pt x="101" y="166"/>
                    <a:pt x="96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89" y="171"/>
                    <a:pt x="81" y="170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80" y="167"/>
                    <a:pt x="84" y="163"/>
                    <a:pt x="88" y="158"/>
                  </a:cubicBezTo>
                  <a:cubicBezTo>
                    <a:pt x="94" y="152"/>
                    <a:pt x="100" y="147"/>
                    <a:pt x="106" y="141"/>
                  </a:cubicBezTo>
                  <a:cubicBezTo>
                    <a:pt x="118" y="130"/>
                    <a:pt x="130" y="120"/>
                    <a:pt x="142" y="108"/>
                  </a:cubicBezTo>
                  <a:cubicBezTo>
                    <a:pt x="138" y="112"/>
                    <a:pt x="134" y="120"/>
                    <a:pt x="129" y="125"/>
                  </a:cubicBezTo>
                  <a:cubicBezTo>
                    <a:pt x="125" y="130"/>
                    <a:pt x="119" y="135"/>
                    <a:pt x="114" y="140"/>
                  </a:cubicBezTo>
                  <a:cubicBezTo>
                    <a:pt x="105" y="149"/>
                    <a:pt x="95" y="159"/>
                    <a:pt x="87" y="170"/>
                  </a:cubicBezTo>
                  <a:cubicBezTo>
                    <a:pt x="87" y="170"/>
                    <a:pt x="88" y="170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0"/>
                    <a:pt x="89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moveTo>
                    <a:pt x="90" y="154"/>
                  </a:moveTo>
                  <a:cubicBezTo>
                    <a:pt x="91" y="154"/>
                    <a:pt x="91" y="153"/>
                    <a:pt x="91" y="153"/>
                  </a:cubicBezTo>
                  <a:cubicBezTo>
                    <a:pt x="96" y="147"/>
                    <a:pt x="102" y="142"/>
                    <a:pt x="107" y="137"/>
                  </a:cubicBezTo>
                  <a:cubicBezTo>
                    <a:pt x="112" y="131"/>
                    <a:pt x="115" y="124"/>
                    <a:pt x="121" y="119"/>
                  </a:cubicBezTo>
                  <a:cubicBezTo>
                    <a:pt x="125" y="114"/>
                    <a:pt x="130" y="110"/>
                    <a:pt x="133" y="104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6" y="105"/>
                    <a:pt x="138" y="106"/>
                    <a:pt x="141" y="107"/>
                  </a:cubicBezTo>
                  <a:cubicBezTo>
                    <a:pt x="136" y="112"/>
                    <a:pt x="131" y="117"/>
                    <a:pt x="126" y="122"/>
                  </a:cubicBezTo>
                  <a:cubicBezTo>
                    <a:pt x="119" y="127"/>
                    <a:pt x="113" y="133"/>
                    <a:pt x="107" y="139"/>
                  </a:cubicBezTo>
                  <a:cubicBezTo>
                    <a:pt x="101" y="144"/>
                    <a:pt x="96" y="149"/>
                    <a:pt x="90" y="154"/>
                  </a:cubicBezTo>
                  <a:moveTo>
                    <a:pt x="146" y="108"/>
                  </a:moveTo>
                  <a:cubicBezTo>
                    <a:pt x="147" y="108"/>
                    <a:pt x="149" y="108"/>
                    <a:pt x="150" y="108"/>
                  </a:cubicBezTo>
                  <a:cubicBezTo>
                    <a:pt x="152" y="107"/>
                    <a:pt x="155" y="103"/>
                    <a:pt x="157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46" y="113"/>
                    <a:pt x="135" y="124"/>
                    <a:pt x="123" y="134"/>
                  </a:cubicBezTo>
                  <a:cubicBezTo>
                    <a:pt x="117" y="140"/>
                    <a:pt x="111" y="145"/>
                    <a:pt x="105" y="151"/>
                  </a:cubicBezTo>
                  <a:cubicBezTo>
                    <a:pt x="109" y="146"/>
                    <a:pt x="114" y="142"/>
                    <a:pt x="119" y="137"/>
                  </a:cubicBezTo>
                  <a:cubicBezTo>
                    <a:pt x="128" y="128"/>
                    <a:pt x="136" y="119"/>
                    <a:pt x="143" y="108"/>
                  </a:cubicBezTo>
                  <a:cubicBezTo>
                    <a:pt x="143" y="108"/>
                    <a:pt x="144" y="108"/>
                    <a:pt x="145" y="108"/>
                  </a:cubicBezTo>
                  <a:cubicBezTo>
                    <a:pt x="145" y="108"/>
                    <a:pt x="145" y="108"/>
                    <a:pt x="146" y="108"/>
                  </a:cubicBezTo>
                  <a:moveTo>
                    <a:pt x="11" y="159"/>
                  </a:moveTo>
                  <a:cubicBezTo>
                    <a:pt x="9" y="156"/>
                    <a:pt x="9" y="153"/>
                    <a:pt x="10" y="150"/>
                  </a:cubicBezTo>
                  <a:cubicBezTo>
                    <a:pt x="20" y="144"/>
                    <a:pt x="28" y="136"/>
                    <a:pt x="36" y="129"/>
                  </a:cubicBezTo>
                  <a:cubicBezTo>
                    <a:pt x="42" y="123"/>
                    <a:pt x="49" y="119"/>
                    <a:pt x="55" y="114"/>
                  </a:cubicBezTo>
                  <a:cubicBezTo>
                    <a:pt x="58" y="112"/>
                    <a:pt x="62" y="109"/>
                    <a:pt x="65" y="107"/>
                  </a:cubicBezTo>
                  <a:cubicBezTo>
                    <a:pt x="66" y="106"/>
                    <a:pt x="68" y="105"/>
                    <a:pt x="69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69" y="104"/>
                    <a:pt x="68" y="106"/>
                  </a:cubicBezTo>
                  <a:cubicBezTo>
                    <a:pt x="67" y="107"/>
                    <a:pt x="65" y="108"/>
                    <a:pt x="65" y="108"/>
                  </a:cubicBezTo>
                  <a:cubicBezTo>
                    <a:pt x="65" y="108"/>
                    <a:pt x="65" y="108"/>
                    <a:pt x="66" y="108"/>
                  </a:cubicBezTo>
                  <a:cubicBezTo>
                    <a:pt x="50" y="128"/>
                    <a:pt x="26" y="139"/>
                    <a:pt x="11" y="159"/>
                  </a:cubicBezTo>
                  <a:moveTo>
                    <a:pt x="115" y="154"/>
                  </a:moveTo>
                  <a:cubicBezTo>
                    <a:pt x="116" y="153"/>
                    <a:pt x="116" y="153"/>
                    <a:pt x="116" y="153"/>
                  </a:cubicBezTo>
                  <a:cubicBezTo>
                    <a:pt x="121" y="147"/>
                    <a:pt x="127" y="141"/>
                    <a:pt x="132" y="135"/>
                  </a:cubicBezTo>
                  <a:cubicBezTo>
                    <a:pt x="141" y="125"/>
                    <a:pt x="153" y="115"/>
                    <a:pt x="160" y="103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6" y="107"/>
                    <a:pt x="171" y="112"/>
                    <a:pt x="176" y="118"/>
                  </a:cubicBezTo>
                  <a:cubicBezTo>
                    <a:pt x="161" y="129"/>
                    <a:pt x="149" y="144"/>
                    <a:pt x="136" y="157"/>
                  </a:cubicBezTo>
                  <a:cubicBezTo>
                    <a:pt x="139" y="154"/>
                    <a:pt x="141" y="151"/>
                    <a:pt x="143" y="148"/>
                  </a:cubicBezTo>
                  <a:cubicBezTo>
                    <a:pt x="152" y="137"/>
                    <a:pt x="162" y="127"/>
                    <a:pt x="171" y="117"/>
                  </a:cubicBezTo>
                  <a:cubicBezTo>
                    <a:pt x="171" y="117"/>
                    <a:pt x="171" y="116"/>
                    <a:pt x="171" y="116"/>
                  </a:cubicBezTo>
                  <a:cubicBezTo>
                    <a:pt x="171" y="116"/>
                    <a:pt x="170" y="116"/>
                    <a:pt x="170" y="116"/>
                  </a:cubicBezTo>
                  <a:cubicBezTo>
                    <a:pt x="159" y="123"/>
                    <a:pt x="150" y="131"/>
                    <a:pt x="140" y="140"/>
                  </a:cubicBezTo>
                  <a:cubicBezTo>
                    <a:pt x="141" y="139"/>
                    <a:pt x="142" y="138"/>
                    <a:pt x="143" y="137"/>
                  </a:cubicBezTo>
                  <a:cubicBezTo>
                    <a:pt x="150" y="128"/>
                    <a:pt x="161" y="120"/>
                    <a:pt x="166" y="109"/>
                  </a:cubicBezTo>
                  <a:cubicBezTo>
                    <a:pt x="166" y="109"/>
                    <a:pt x="166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54" y="119"/>
                    <a:pt x="143" y="130"/>
                    <a:pt x="131" y="140"/>
                  </a:cubicBezTo>
                  <a:cubicBezTo>
                    <a:pt x="126" y="145"/>
                    <a:pt x="120" y="149"/>
                    <a:pt x="115" y="154"/>
                  </a:cubicBezTo>
                  <a:moveTo>
                    <a:pt x="61" y="169"/>
                  </a:moveTo>
                  <a:cubicBezTo>
                    <a:pt x="64" y="165"/>
                    <a:pt x="67" y="162"/>
                    <a:pt x="71" y="159"/>
                  </a:cubicBezTo>
                  <a:cubicBezTo>
                    <a:pt x="77" y="153"/>
                    <a:pt x="83" y="148"/>
                    <a:pt x="89" y="142"/>
                  </a:cubicBezTo>
                  <a:cubicBezTo>
                    <a:pt x="101" y="130"/>
                    <a:pt x="112" y="116"/>
                    <a:pt x="122" y="103"/>
                  </a:cubicBezTo>
                  <a:cubicBezTo>
                    <a:pt x="124" y="103"/>
                    <a:pt x="126" y="103"/>
                    <a:pt x="128" y="103"/>
                  </a:cubicBezTo>
                  <a:cubicBezTo>
                    <a:pt x="128" y="103"/>
                    <a:pt x="129" y="103"/>
                    <a:pt x="130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20" y="111"/>
                    <a:pt x="110" y="122"/>
                    <a:pt x="100" y="132"/>
                  </a:cubicBezTo>
                  <a:cubicBezTo>
                    <a:pt x="89" y="143"/>
                    <a:pt x="77" y="153"/>
                    <a:pt x="66" y="164"/>
                  </a:cubicBezTo>
                  <a:cubicBezTo>
                    <a:pt x="65" y="166"/>
                    <a:pt x="63" y="167"/>
                    <a:pt x="62" y="168"/>
                  </a:cubicBezTo>
                  <a:cubicBezTo>
                    <a:pt x="61" y="169"/>
                    <a:pt x="61" y="169"/>
                    <a:pt x="61" y="169"/>
                  </a:cubicBezTo>
                  <a:moveTo>
                    <a:pt x="12" y="158"/>
                  </a:moveTo>
                  <a:cubicBezTo>
                    <a:pt x="14" y="156"/>
                    <a:pt x="16" y="154"/>
                    <a:pt x="18" y="152"/>
                  </a:cubicBezTo>
                  <a:cubicBezTo>
                    <a:pt x="34" y="134"/>
                    <a:pt x="57" y="123"/>
                    <a:pt x="71" y="102"/>
                  </a:cubicBezTo>
                  <a:cubicBezTo>
                    <a:pt x="73" y="104"/>
                    <a:pt x="74" y="105"/>
                    <a:pt x="75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4" y="109"/>
                    <a:pt x="74" y="109"/>
                    <a:pt x="73" y="109"/>
                  </a:cubicBezTo>
                  <a:cubicBezTo>
                    <a:pt x="73" y="109"/>
                    <a:pt x="73" y="109"/>
                    <a:pt x="72" y="110"/>
                  </a:cubicBezTo>
                  <a:cubicBezTo>
                    <a:pt x="61" y="120"/>
                    <a:pt x="49" y="129"/>
                    <a:pt x="37" y="138"/>
                  </a:cubicBezTo>
                  <a:cubicBezTo>
                    <a:pt x="32" y="142"/>
                    <a:pt x="26" y="147"/>
                    <a:pt x="21" y="151"/>
                  </a:cubicBezTo>
                  <a:cubicBezTo>
                    <a:pt x="18" y="153"/>
                    <a:pt x="15" y="156"/>
                    <a:pt x="12" y="158"/>
                  </a:cubicBezTo>
                  <a:moveTo>
                    <a:pt x="10" y="149"/>
                  </a:moveTo>
                  <a:cubicBezTo>
                    <a:pt x="10" y="149"/>
                    <a:pt x="10" y="149"/>
                    <a:pt x="10" y="149"/>
                  </a:cubicBezTo>
                  <a:cubicBezTo>
                    <a:pt x="28" y="131"/>
                    <a:pt x="50" y="117"/>
                    <a:pt x="67" y="99"/>
                  </a:cubicBezTo>
                  <a:cubicBezTo>
                    <a:pt x="68" y="100"/>
                    <a:pt x="69" y="100"/>
                    <a:pt x="70" y="101"/>
                  </a:cubicBezTo>
                  <a:cubicBezTo>
                    <a:pt x="60" y="109"/>
                    <a:pt x="49" y="117"/>
                    <a:pt x="39" y="125"/>
                  </a:cubicBezTo>
                  <a:cubicBezTo>
                    <a:pt x="34" y="129"/>
                    <a:pt x="29" y="133"/>
                    <a:pt x="24" y="138"/>
                  </a:cubicBezTo>
                  <a:cubicBezTo>
                    <a:pt x="20" y="141"/>
                    <a:pt x="13" y="146"/>
                    <a:pt x="10" y="149"/>
                  </a:cubicBezTo>
                  <a:moveTo>
                    <a:pt x="31" y="111"/>
                  </a:moveTo>
                  <a:cubicBezTo>
                    <a:pt x="33" y="109"/>
                    <a:pt x="35" y="106"/>
                    <a:pt x="36" y="104"/>
                  </a:cubicBezTo>
                  <a:cubicBezTo>
                    <a:pt x="37" y="104"/>
                    <a:pt x="38" y="103"/>
                    <a:pt x="38" y="102"/>
                  </a:cubicBezTo>
                  <a:cubicBezTo>
                    <a:pt x="41" y="101"/>
                    <a:pt x="44" y="100"/>
                    <a:pt x="47" y="98"/>
                  </a:cubicBezTo>
                  <a:cubicBezTo>
                    <a:pt x="42" y="103"/>
                    <a:pt x="36" y="107"/>
                    <a:pt x="31" y="111"/>
                  </a:cubicBezTo>
                  <a:moveTo>
                    <a:pt x="10" y="147"/>
                  </a:moveTo>
                  <a:cubicBezTo>
                    <a:pt x="11" y="144"/>
                    <a:pt x="12" y="141"/>
                    <a:pt x="13" y="138"/>
                  </a:cubicBezTo>
                  <a:cubicBezTo>
                    <a:pt x="22" y="130"/>
                    <a:pt x="32" y="123"/>
                    <a:pt x="41" y="115"/>
                  </a:cubicBezTo>
                  <a:cubicBezTo>
                    <a:pt x="46" y="111"/>
                    <a:pt x="51" y="107"/>
                    <a:pt x="57" y="103"/>
                  </a:cubicBezTo>
                  <a:cubicBezTo>
                    <a:pt x="59" y="102"/>
                    <a:pt x="61" y="100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9"/>
                    <a:pt x="64" y="100"/>
                    <a:pt x="63" y="101"/>
                  </a:cubicBezTo>
                  <a:cubicBezTo>
                    <a:pt x="47" y="118"/>
                    <a:pt x="27" y="130"/>
                    <a:pt x="10" y="147"/>
                  </a:cubicBezTo>
                  <a:moveTo>
                    <a:pt x="17" y="133"/>
                  </a:moveTo>
                  <a:cubicBezTo>
                    <a:pt x="18" y="133"/>
                    <a:pt x="18" y="132"/>
                    <a:pt x="19" y="132"/>
                  </a:cubicBezTo>
                  <a:cubicBezTo>
                    <a:pt x="23" y="127"/>
                    <a:pt x="28" y="123"/>
                    <a:pt x="34" y="119"/>
                  </a:cubicBezTo>
                  <a:cubicBezTo>
                    <a:pt x="43" y="112"/>
                    <a:pt x="53" y="105"/>
                    <a:pt x="61" y="96"/>
                  </a:cubicBezTo>
                  <a:cubicBezTo>
                    <a:pt x="62" y="97"/>
                    <a:pt x="63" y="97"/>
                    <a:pt x="64" y="97"/>
                  </a:cubicBezTo>
                  <a:cubicBezTo>
                    <a:pt x="58" y="101"/>
                    <a:pt x="52" y="105"/>
                    <a:pt x="46" y="110"/>
                  </a:cubicBezTo>
                  <a:cubicBezTo>
                    <a:pt x="37" y="118"/>
                    <a:pt x="27" y="125"/>
                    <a:pt x="17" y="133"/>
                  </a:cubicBezTo>
                  <a:moveTo>
                    <a:pt x="17" y="132"/>
                  </a:moveTo>
                  <a:cubicBezTo>
                    <a:pt x="19" y="127"/>
                    <a:pt x="23" y="122"/>
                    <a:pt x="26" y="119"/>
                  </a:cubicBezTo>
                  <a:cubicBezTo>
                    <a:pt x="31" y="115"/>
                    <a:pt x="36" y="110"/>
                    <a:pt x="41" y="106"/>
                  </a:cubicBezTo>
                  <a:cubicBezTo>
                    <a:pt x="45" y="104"/>
                    <a:pt x="48" y="102"/>
                    <a:pt x="51" y="100"/>
                  </a:cubicBezTo>
                  <a:cubicBezTo>
                    <a:pt x="54" y="98"/>
                    <a:pt x="57" y="97"/>
                    <a:pt x="5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7"/>
                    <a:pt x="56" y="100"/>
                    <a:pt x="56" y="100"/>
                  </a:cubicBezTo>
                  <a:cubicBezTo>
                    <a:pt x="47" y="108"/>
                    <a:pt x="38" y="114"/>
                    <a:pt x="28" y="121"/>
                  </a:cubicBezTo>
                  <a:cubicBezTo>
                    <a:pt x="24" y="124"/>
                    <a:pt x="20" y="128"/>
                    <a:pt x="17" y="132"/>
                  </a:cubicBezTo>
                  <a:moveTo>
                    <a:pt x="40" y="106"/>
                  </a:moveTo>
                  <a:cubicBezTo>
                    <a:pt x="44" y="103"/>
                    <a:pt x="47" y="100"/>
                    <a:pt x="51" y="97"/>
                  </a:cubicBezTo>
                  <a:cubicBezTo>
                    <a:pt x="53" y="97"/>
                    <a:pt x="54" y="96"/>
                    <a:pt x="56" y="96"/>
                  </a:cubicBezTo>
                  <a:cubicBezTo>
                    <a:pt x="51" y="99"/>
                    <a:pt x="45" y="102"/>
                    <a:pt x="40" y="106"/>
                  </a:cubicBezTo>
                  <a:moveTo>
                    <a:pt x="43" y="95"/>
                  </a:moveTo>
                  <a:cubicBezTo>
                    <a:pt x="50" y="85"/>
                    <a:pt x="58" y="75"/>
                    <a:pt x="64" y="65"/>
                  </a:cubicBezTo>
                  <a:cubicBezTo>
                    <a:pt x="77" y="46"/>
                    <a:pt x="71" y="25"/>
                    <a:pt x="60" y="6"/>
                  </a:cubicBezTo>
                  <a:cubicBezTo>
                    <a:pt x="68" y="5"/>
                    <a:pt x="76" y="5"/>
                    <a:pt x="84" y="5"/>
                  </a:cubicBezTo>
                  <a:cubicBezTo>
                    <a:pt x="88" y="5"/>
                    <a:pt x="91" y="5"/>
                    <a:pt x="95" y="5"/>
                  </a:cubicBezTo>
                  <a:cubicBezTo>
                    <a:pt x="98" y="5"/>
                    <a:pt x="102" y="5"/>
                    <a:pt x="105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03" y="20"/>
                    <a:pt x="99" y="35"/>
                    <a:pt x="108" y="52"/>
                  </a:cubicBezTo>
                  <a:cubicBezTo>
                    <a:pt x="118" y="70"/>
                    <a:pt x="139" y="84"/>
                    <a:pt x="154" y="97"/>
                  </a:cubicBezTo>
                  <a:cubicBezTo>
                    <a:pt x="155" y="98"/>
                    <a:pt x="155" y="98"/>
                    <a:pt x="156" y="99"/>
                  </a:cubicBezTo>
                  <a:cubicBezTo>
                    <a:pt x="154" y="99"/>
                    <a:pt x="153" y="100"/>
                    <a:pt x="151" y="101"/>
                  </a:cubicBezTo>
                  <a:cubicBezTo>
                    <a:pt x="150" y="103"/>
                    <a:pt x="148" y="103"/>
                    <a:pt x="146" y="103"/>
                  </a:cubicBezTo>
                  <a:cubicBezTo>
                    <a:pt x="141" y="103"/>
                    <a:pt x="135" y="99"/>
                    <a:pt x="131" y="98"/>
                  </a:cubicBezTo>
                  <a:cubicBezTo>
                    <a:pt x="130" y="98"/>
                    <a:pt x="128" y="98"/>
                    <a:pt x="127" y="98"/>
                  </a:cubicBezTo>
                  <a:cubicBezTo>
                    <a:pt x="117" y="98"/>
                    <a:pt x="110" y="107"/>
                    <a:pt x="102" y="112"/>
                  </a:cubicBezTo>
                  <a:cubicBezTo>
                    <a:pt x="99" y="114"/>
                    <a:pt x="97" y="115"/>
                    <a:pt x="95" y="115"/>
                  </a:cubicBezTo>
                  <a:cubicBezTo>
                    <a:pt x="85" y="115"/>
                    <a:pt x="78" y="101"/>
                    <a:pt x="71" y="96"/>
                  </a:cubicBezTo>
                  <a:cubicBezTo>
                    <a:pt x="66" y="93"/>
                    <a:pt x="62" y="92"/>
                    <a:pt x="58" y="92"/>
                  </a:cubicBezTo>
                  <a:cubicBezTo>
                    <a:pt x="53" y="92"/>
                    <a:pt x="48" y="93"/>
                    <a:pt x="43" y="95"/>
                  </a:cubicBezTo>
                  <a:moveTo>
                    <a:pt x="84" y="0"/>
                  </a:moveTo>
                  <a:cubicBezTo>
                    <a:pt x="75" y="0"/>
                    <a:pt x="66" y="0"/>
                    <a:pt x="57" y="2"/>
                  </a:cubicBezTo>
                  <a:cubicBezTo>
                    <a:pt x="55" y="3"/>
                    <a:pt x="55" y="4"/>
                    <a:pt x="55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61" y="18"/>
                    <a:pt x="66" y="28"/>
                    <a:pt x="67" y="39"/>
                  </a:cubicBezTo>
                  <a:cubicBezTo>
                    <a:pt x="68" y="53"/>
                    <a:pt x="60" y="64"/>
                    <a:pt x="52" y="74"/>
                  </a:cubicBezTo>
                  <a:cubicBezTo>
                    <a:pt x="40" y="91"/>
                    <a:pt x="28" y="107"/>
                    <a:pt x="17" y="123"/>
                  </a:cubicBezTo>
                  <a:cubicBezTo>
                    <a:pt x="9" y="135"/>
                    <a:pt x="0" y="151"/>
                    <a:pt x="9" y="164"/>
                  </a:cubicBezTo>
                  <a:cubicBezTo>
                    <a:pt x="16" y="175"/>
                    <a:pt x="32" y="176"/>
                    <a:pt x="44" y="17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52" y="176"/>
                    <a:pt x="59" y="175"/>
                    <a:pt x="67" y="175"/>
                  </a:cubicBezTo>
                  <a:cubicBezTo>
                    <a:pt x="70" y="175"/>
                    <a:pt x="72" y="175"/>
                    <a:pt x="75" y="175"/>
                  </a:cubicBezTo>
                  <a:cubicBezTo>
                    <a:pt x="85" y="175"/>
                    <a:pt x="95" y="176"/>
                    <a:pt x="105" y="176"/>
                  </a:cubicBezTo>
                  <a:cubicBezTo>
                    <a:pt x="119" y="177"/>
                    <a:pt x="133" y="179"/>
                    <a:pt x="146" y="179"/>
                  </a:cubicBezTo>
                  <a:cubicBezTo>
                    <a:pt x="154" y="179"/>
                    <a:pt x="161" y="179"/>
                    <a:pt x="168" y="177"/>
                  </a:cubicBezTo>
                  <a:cubicBezTo>
                    <a:pt x="184" y="174"/>
                    <a:pt x="198" y="163"/>
                    <a:pt x="195" y="146"/>
                  </a:cubicBezTo>
                  <a:cubicBezTo>
                    <a:pt x="193" y="128"/>
                    <a:pt x="178" y="113"/>
                    <a:pt x="165" y="101"/>
                  </a:cubicBezTo>
                  <a:cubicBezTo>
                    <a:pt x="151" y="87"/>
                    <a:pt x="135" y="76"/>
                    <a:pt x="122" y="62"/>
                  </a:cubicBezTo>
                  <a:cubicBezTo>
                    <a:pt x="114" y="54"/>
                    <a:pt x="108" y="44"/>
                    <a:pt x="107" y="33"/>
                  </a:cubicBezTo>
                  <a:cubicBezTo>
                    <a:pt x="107" y="23"/>
                    <a:pt x="112" y="13"/>
                    <a:pt x="118" y="5"/>
                  </a:cubicBezTo>
                  <a:cubicBezTo>
                    <a:pt x="118" y="3"/>
                    <a:pt x="118" y="2"/>
                    <a:pt x="117" y="2"/>
                  </a:cubicBezTo>
                  <a:cubicBezTo>
                    <a:pt x="116" y="1"/>
                    <a:pt x="116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08" y="0"/>
                    <a:pt x="105" y="0"/>
                  </a:cubicBezTo>
                  <a:cubicBezTo>
                    <a:pt x="101" y="0"/>
                    <a:pt x="98" y="0"/>
                    <a:pt x="94" y="0"/>
                  </a:cubicBezTo>
                  <a:cubicBezTo>
                    <a:pt x="91" y="0"/>
                    <a:pt x="88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2415844" y="3452739"/>
              <a:ext cx="312738" cy="360363"/>
            </a:xfrm>
            <a:custGeom>
              <a:avLst/>
              <a:gdLst>
                <a:gd name="T0" fmla="*/ 34 w 74"/>
                <a:gd name="T1" fmla="*/ 75 h 85"/>
                <a:gd name="T2" fmla="*/ 48 w 74"/>
                <a:gd name="T3" fmla="*/ 63 h 85"/>
                <a:gd name="T4" fmla="*/ 48 w 74"/>
                <a:gd name="T5" fmla="*/ 60 h 85"/>
                <a:gd name="T6" fmla="*/ 32 w 74"/>
                <a:gd name="T7" fmla="*/ 76 h 85"/>
                <a:gd name="T8" fmla="*/ 28 w 74"/>
                <a:gd name="T9" fmla="*/ 80 h 85"/>
                <a:gd name="T10" fmla="*/ 60 w 74"/>
                <a:gd name="T11" fmla="*/ 54 h 85"/>
                <a:gd name="T12" fmla="*/ 59 w 74"/>
                <a:gd name="T13" fmla="*/ 59 h 85"/>
                <a:gd name="T14" fmla="*/ 64 w 74"/>
                <a:gd name="T15" fmla="*/ 59 h 85"/>
                <a:gd name="T16" fmla="*/ 67 w 74"/>
                <a:gd name="T17" fmla="*/ 60 h 85"/>
                <a:gd name="T18" fmla="*/ 64 w 74"/>
                <a:gd name="T19" fmla="*/ 67 h 85"/>
                <a:gd name="T20" fmla="*/ 54 w 74"/>
                <a:gd name="T21" fmla="*/ 78 h 85"/>
                <a:gd name="T22" fmla="*/ 27 w 74"/>
                <a:gd name="T23" fmla="*/ 81 h 85"/>
                <a:gd name="T24" fmla="*/ 29 w 74"/>
                <a:gd name="T25" fmla="*/ 52 h 85"/>
                <a:gd name="T26" fmla="*/ 7 w 74"/>
                <a:gd name="T27" fmla="*/ 68 h 85"/>
                <a:gd name="T28" fmla="*/ 20 w 74"/>
                <a:gd name="T29" fmla="*/ 54 h 85"/>
                <a:gd name="T30" fmla="*/ 49 w 74"/>
                <a:gd name="T31" fmla="*/ 66 h 85"/>
                <a:gd name="T32" fmla="*/ 69 w 74"/>
                <a:gd name="T33" fmla="*/ 54 h 85"/>
                <a:gd name="T34" fmla="*/ 50 w 74"/>
                <a:gd name="T35" fmla="*/ 77 h 85"/>
                <a:gd name="T36" fmla="*/ 49 w 74"/>
                <a:gd name="T37" fmla="*/ 75 h 85"/>
                <a:gd name="T38" fmla="*/ 69 w 74"/>
                <a:gd name="T39" fmla="*/ 54 h 85"/>
                <a:gd name="T40" fmla="*/ 67 w 74"/>
                <a:gd name="T41" fmla="*/ 53 h 85"/>
                <a:gd name="T42" fmla="*/ 32 w 74"/>
                <a:gd name="T43" fmla="*/ 81 h 85"/>
                <a:gd name="T44" fmla="*/ 24 w 74"/>
                <a:gd name="T45" fmla="*/ 51 h 85"/>
                <a:gd name="T46" fmla="*/ 12 w 74"/>
                <a:gd name="T47" fmla="*/ 75 h 85"/>
                <a:gd name="T48" fmla="*/ 38 w 74"/>
                <a:gd name="T49" fmla="*/ 51 h 85"/>
                <a:gd name="T50" fmla="*/ 15 w 74"/>
                <a:gd name="T51" fmla="*/ 77 h 85"/>
                <a:gd name="T52" fmla="*/ 30 w 74"/>
                <a:gd name="T53" fmla="*/ 65 h 85"/>
                <a:gd name="T54" fmla="*/ 43 w 74"/>
                <a:gd name="T55" fmla="*/ 59 h 85"/>
                <a:gd name="T56" fmla="*/ 47 w 74"/>
                <a:gd name="T57" fmla="*/ 50 h 85"/>
                <a:gd name="T58" fmla="*/ 12 w 74"/>
                <a:gd name="T59" fmla="*/ 54 h 85"/>
                <a:gd name="T60" fmla="*/ 16 w 74"/>
                <a:gd name="T61" fmla="*/ 53 h 85"/>
                <a:gd name="T62" fmla="*/ 13 w 74"/>
                <a:gd name="T63" fmla="*/ 76 h 85"/>
                <a:gd name="T64" fmla="*/ 42 w 74"/>
                <a:gd name="T65" fmla="*/ 52 h 85"/>
                <a:gd name="T66" fmla="*/ 14 w 74"/>
                <a:gd name="T67" fmla="*/ 58 h 85"/>
                <a:gd name="T68" fmla="*/ 6 w 74"/>
                <a:gd name="T69" fmla="*/ 66 h 85"/>
                <a:gd name="T70" fmla="*/ 49 w 74"/>
                <a:gd name="T71" fmla="*/ 50 h 85"/>
                <a:gd name="T72" fmla="*/ 34 w 74"/>
                <a:gd name="T73" fmla="*/ 67 h 85"/>
                <a:gd name="T74" fmla="*/ 18 w 74"/>
                <a:gd name="T75" fmla="*/ 77 h 85"/>
                <a:gd name="T76" fmla="*/ 11 w 74"/>
                <a:gd name="T77" fmla="*/ 49 h 85"/>
                <a:gd name="T78" fmla="*/ 46 w 74"/>
                <a:gd name="T79" fmla="*/ 49 h 85"/>
                <a:gd name="T80" fmla="*/ 10 w 74"/>
                <a:gd name="T81" fmla="*/ 72 h 85"/>
                <a:gd name="T82" fmla="*/ 44 w 74"/>
                <a:gd name="T83" fmla="*/ 49 h 85"/>
                <a:gd name="T84" fmla="*/ 24 w 74"/>
                <a:gd name="T85" fmla="*/ 64 h 85"/>
                <a:gd name="T86" fmla="*/ 3 w 74"/>
                <a:gd name="T87" fmla="*/ 53 h 85"/>
                <a:gd name="T88" fmla="*/ 3 w 74"/>
                <a:gd name="T89" fmla="*/ 55 h 85"/>
                <a:gd name="T90" fmla="*/ 3 w 74"/>
                <a:gd name="T91" fmla="*/ 53 h 85"/>
                <a:gd name="T92" fmla="*/ 12 w 74"/>
                <a:gd name="T93" fmla="*/ 48 h 85"/>
                <a:gd name="T94" fmla="*/ 6 w 74"/>
                <a:gd name="T95" fmla="*/ 62 h 85"/>
                <a:gd name="T96" fmla="*/ 4 w 74"/>
                <a:gd name="T97" fmla="*/ 58 h 85"/>
                <a:gd name="T98" fmla="*/ 12 w 74"/>
                <a:gd name="T99" fmla="*/ 48 h 85"/>
                <a:gd name="T100" fmla="*/ 43 w 74"/>
                <a:gd name="T101" fmla="*/ 23 h 85"/>
                <a:gd name="T102" fmla="*/ 68 w 74"/>
                <a:gd name="T103" fmla="*/ 49 h 85"/>
                <a:gd name="T104" fmla="*/ 34 w 74"/>
                <a:gd name="T105" fmla="*/ 48 h 85"/>
                <a:gd name="T106" fmla="*/ 3 w 74"/>
                <a:gd name="T107" fmla="*/ 47 h 85"/>
                <a:gd name="T108" fmla="*/ 32 w 74"/>
                <a:gd name="T109" fmla="*/ 23 h 85"/>
                <a:gd name="T110" fmla="*/ 28 w 74"/>
                <a:gd name="T111" fmla="*/ 21 h 85"/>
                <a:gd name="T112" fmla="*/ 37 w 74"/>
                <a:gd name="T113" fmla="*/ 85 h 85"/>
                <a:gd name="T114" fmla="*/ 45 w 74"/>
                <a:gd name="T115" fmla="*/ 2 h 85"/>
                <a:gd name="T116" fmla="*/ 31 w 74"/>
                <a:gd name="T117" fmla="*/ 0 h 85"/>
                <a:gd name="T118" fmla="*/ 31 w 74"/>
                <a:gd name="T1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" h="85">
                  <a:moveTo>
                    <a:pt x="56" y="77"/>
                  </a:moveTo>
                  <a:cubicBezTo>
                    <a:pt x="58" y="75"/>
                    <a:pt x="60" y="73"/>
                    <a:pt x="62" y="70"/>
                  </a:cubicBezTo>
                  <a:cubicBezTo>
                    <a:pt x="63" y="69"/>
                    <a:pt x="64" y="68"/>
                    <a:pt x="66" y="67"/>
                  </a:cubicBezTo>
                  <a:cubicBezTo>
                    <a:pt x="63" y="71"/>
                    <a:pt x="60" y="74"/>
                    <a:pt x="56" y="77"/>
                  </a:cubicBezTo>
                  <a:moveTo>
                    <a:pt x="34" y="75"/>
                  </a:moveTo>
                  <a:cubicBezTo>
                    <a:pt x="36" y="72"/>
                    <a:pt x="39" y="69"/>
                    <a:pt x="42" y="67"/>
                  </a:cubicBezTo>
                  <a:cubicBezTo>
                    <a:pt x="47" y="63"/>
                    <a:pt x="53" y="59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57"/>
                    <a:pt x="52" y="60"/>
                    <a:pt x="48" y="63"/>
                  </a:cubicBezTo>
                  <a:cubicBezTo>
                    <a:pt x="43" y="67"/>
                    <a:pt x="39" y="71"/>
                    <a:pt x="34" y="75"/>
                  </a:cubicBezTo>
                  <a:moveTo>
                    <a:pt x="25" y="81"/>
                  </a:moveTo>
                  <a:cubicBezTo>
                    <a:pt x="24" y="81"/>
                    <a:pt x="22" y="80"/>
                    <a:pt x="20" y="80"/>
                  </a:cubicBezTo>
                  <a:cubicBezTo>
                    <a:pt x="27" y="75"/>
                    <a:pt x="34" y="70"/>
                    <a:pt x="41" y="65"/>
                  </a:cubicBezTo>
                  <a:cubicBezTo>
                    <a:pt x="43" y="63"/>
                    <a:pt x="46" y="62"/>
                    <a:pt x="48" y="60"/>
                  </a:cubicBezTo>
                  <a:cubicBezTo>
                    <a:pt x="50" y="58"/>
                    <a:pt x="52" y="57"/>
                    <a:pt x="54" y="55"/>
                  </a:cubicBezTo>
                  <a:cubicBezTo>
                    <a:pt x="55" y="54"/>
                    <a:pt x="56" y="54"/>
                    <a:pt x="56" y="54"/>
                  </a:cubicBezTo>
                  <a:cubicBezTo>
                    <a:pt x="56" y="54"/>
                    <a:pt x="56" y="54"/>
                    <a:pt x="55" y="55"/>
                  </a:cubicBezTo>
                  <a:cubicBezTo>
                    <a:pt x="51" y="60"/>
                    <a:pt x="45" y="64"/>
                    <a:pt x="40" y="68"/>
                  </a:cubicBezTo>
                  <a:cubicBezTo>
                    <a:pt x="37" y="70"/>
                    <a:pt x="34" y="73"/>
                    <a:pt x="32" y="76"/>
                  </a:cubicBezTo>
                  <a:cubicBezTo>
                    <a:pt x="30" y="77"/>
                    <a:pt x="29" y="78"/>
                    <a:pt x="28" y="79"/>
                  </a:cubicBezTo>
                  <a:cubicBezTo>
                    <a:pt x="27" y="80"/>
                    <a:pt x="26" y="81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moveTo>
                    <a:pt x="27" y="81"/>
                  </a:moveTo>
                  <a:cubicBezTo>
                    <a:pt x="27" y="81"/>
                    <a:pt x="28" y="81"/>
                    <a:pt x="28" y="80"/>
                  </a:cubicBezTo>
                  <a:cubicBezTo>
                    <a:pt x="29" y="79"/>
                    <a:pt x="30" y="79"/>
                    <a:pt x="30" y="78"/>
                  </a:cubicBezTo>
                  <a:cubicBezTo>
                    <a:pt x="36" y="74"/>
                    <a:pt x="41" y="69"/>
                    <a:pt x="46" y="65"/>
                  </a:cubicBezTo>
                  <a:cubicBezTo>
                    <a:pt x="49" y="63"/>
                    <a:pt x="52" y="61"/>
                    <a:pt x="54" y="58"/>
                  </a:cubicBezTo>
                  <a:cubicBezTo>
                    <a:pt x="55" y="57"/>
                    <a:pt x="57" y="56"/>
                    <a:pt x="58" y="55"/>
                  </a:cubicBezTo>
                  <a:cubicBezTo>
                    <a:pt x="59" y="55"/>
                    <a:pt x="59" y="54"/>
                    <a:pt x="60" y="54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53" y="64"/>
                    <a:pt x="40" y="71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41" y="74"/>
                    <a:pt x="52" y="66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ubicBezTo>
                    <a:pt x="57" y="62"/>
                    <a:pt x="54" y="65"/>
                    <a:pt x="51" y="67"/>
                  </a:cubicBezTo>
                  <a:cubicBezTo>
                    <a:pt x="46" y="72"/>
                    <a:pt x="40" y="77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46" y="75"/>
                    <a:pt x="55" y="67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1"/>
                    <a:pt x="59" y="64"/>
                    <a:pt x="56" y="67"/>
                  </a:cubicBezTo>
                  <a:cubicBezTo>
                    <a:pt x="51" y="72"/>
                    <a:pt x="46" y="76"/>
                    <a:pt x="41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50" y="76"/>
                    <a:pt x="57" y="68"/>
                    <a:pt x="65" y="61"/>
                  </a:cubicBezTo>
                  <a:cubicBezTo>
                    <a:pt x="66" y="61"/>
                    <a:pt x="67" y="60"/>
                    <a:pt x="67" y="60"/>
                  </a:cubicBezTo>
                  <a:cubicBezTo>
                    <a:pt x="67" y="60"/>
                    <a:pt x="66" y="62"/>
                    <a:pt x="65" y="62"/>
                  </a:cubicBezTo>
                  <a:cubicBezTo>
                    <a:pt x="64" y="64"/>
                    <a:pt x="62" y="65"/>
                    <a:pt x="60" y="67"/>
                  </a:cubicBezTo>
                  <a:cubicBezTo>
                    <a:pt x="56" y="70"/>
                    <a:pt x="52" y="75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4" y="77"/>
                    <a:pt x="59" y="72"/>
                    <a:pt x="64" y="67"/>
                  </a:cubicBezTo>
                  <a:cubicBezTo>
                    <a:pt x="64" y="67"/>
                    <a:pt x="66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7"/>
                    <a:pt x="64" y="68"/>
                    <a:pt x="62" y="69"/>
                  </a:cubicBezTo>
                  <a:cubicBezTo>
                    <a:pt x="59" y="72"/>
                    <a:pt x="57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81"/>
                    <a:pt x="43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2" y="82"/>
                    <a:pt x="29" y="82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9" y="72"/>
                  </a:moveTo>
                  <a:cubicBezTo>
                    <a:pt x="8" y="71"/>
                    <a:pt x="8" y="70"/>
                    <a:pt x="7" y="69"/>
                  </a:cubicBezTo>
                  <a:cubicBezTo>
                    <a:pt x="11" y="67"/>
                    <a:pt x="15" y="64"/>
                    <a:pt x="18" y="61"/>
                  </a:cubicBezTo>
                  <a:cubicBezTo>
                    <a:pt x="20" y="59"/>
                    <a:pt x="22" y="57"/>
                    <a:pt x="24" y="55"/>
                  </a:cubicBezTo>
                  <a:cubicBezTo>
                    <a:pt x="26" y="54"/>
                    <a:pt x="27" y="53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3" y="59"/>
                    <a:pt x="14" y="63"/>
                    <a:pt x="9" y="72"/>
                  </a:cubicBezTo>
                  <a:moveTo>
                    <a:pt x="7" y="68"/>
                  </a:moveTo>
                  <a:cubicBezTo>
                    <a:pt x="6" y="68"/>
                    <a:pt x="6" y="67"/>
                    <a:pt x="6" y="67"/>
                  </a:cubicBezTo>
                  <a:cubicBezTo>
                    <a:pt x="9" y="64"/>
                    <a:pt x="11" y="62"/>
                    <a:pt x="14" y="60"/>
                  </a:cubicBezTo>
                  <a:cubicBezTo>
                    <a:pt x="15" y="58"/>
                    <a:pt x="16" y="57"/>
                    <a:pt x="18" y="56"/>
                  </a:cubicBezTo>
                  <a:cubicBezTo>
                    <a:pt x="19" y="55"/>
                    <a:pt x="22" y="52"/>
                    <a:pt x="22" y="52"/>
                  </a:cubicBezTo>
                  <a:cubicBezTo>
                    <a:pt x="22" y="52"/>
                    <a:pt x="22" y="53"/>
                    <a:pt x="20" y="54"/>
                  </a:cubicBezTo>
                  <a:cubicBezTo>
                    <a:pt x="18" y="57"/>
                    <a:pt x="16" y="60"/>
                    <a:pt x="13" y="63"/>
                  </a:cubicBezTo>
                  <a:cubicBezTo>
                    <a:pt x="11" y="64"/>
                    <a:pt x="8" y="66"/>
                    <a:pt x="7" y="68"/>
                  </a:cubicBezTo>
                  <a:moveTo>
                    <a:pt x="32" y="8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38" y="75"/>
                    <a:pt x="44" y="71"/>
                    <a:pt x="49" y="66"/>
                  </a:cubicBezTo>
                  <a:cubicBezTo>
                    <a:pt x="54" y="61"/>
                    <a:pt x="59" y="57"/>
                    <a:pt x="63" y="53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68" y="51"/>
                    <a:pt x="69" y="51"/>
                    <a:pt x="69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2"/>
                    <a:pt x="69" y="53"/>
                    <a:pt x="69" y="54"/>
                  </a:cubicBezTo>
                  <a:cubicBezTo>
                    <a:pt x="69" y="58"/>
                    <a:pt x="68" y="61"/>
                    <a:pt x="67" y="64"/>
                  </a:cubicBezTo>
                  <a:cubicBezTo>
                    <a:pt x="64" y="66"/>
                    <a:pt x="62" y="68"/>
                    <a:pt x="59" y="71"/>
                  </a:cubicBezTo>
                  <a:cubicBezTo>
                    <a:pt x="57" y="73"/>
                    <a:pt x="55" y="74"/>
                    <a:pt x="53" y="76"/>
                  </a:cubicBezTo>
                  <a:cubicBezTo>
                    <a:pt x="53" y="76"/>
                    <a:pt x="50" y="78"/>
                    <a:pt x="49" y="78"/>
                  </a:cubicBezTo>
                  <a:cubicBezTo>
                    <a:pt x="49" y="78"/>
                    <a:pt x="49" y="78"/>
                    <a:pt x="50" y="77"/>
                  </a:cubicBezTo>
                  <a:cubicBezTo>
                    <a:pt x="54" y="74"/>
                    <a:pt x="57" y="70"/>
                    <a:pt x="61" y="67"/>
                  </a:cubicBezTo>
                  <a:cubicBezTo>
                    <a:pt x="64" y="64"/>
                    <a:pt x="67" y="62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4" y="62"/>
                    <a:pt x="60" y="65"/>
                    <a:pt x="56" y="68"/>
                  </a:cubicBezTo>
                  <a:cubicBezTo>
                    <a:pt x="54" y="71"/>
                    <a:pt x="52" y="73"/>
                    <a:pt x="49" y="75"/>
                  </a:cubicBezTo>
                  <a:cubicBezTo>
                    <a:pt x="48" y="76"/>
                    <a:pt x="44" y="79"/>
                    <a:pt x="43" y="80"/>
                  </a:cubicBezTo>
                  <a:cubicBezTo>
                    <a:pt x="51" y="73"/>
                    <a:pt x="59" y="6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3" y="59"/>
                    <a:pt x="57" y="64"/>
                    <a:pt x="52" y="69"/>
                  </a:cubicBezTo>
                  <a:cubicBezTo>
                    <a:pt x="49" y="71"/>
                    <a:pt x="46" y="73"/>
                    <a:pt x="44" y="75"/>
                  </a:cubicBezTo>
                  <a:cubicBezTo>
                    <a:pt x="42" y="77"/>
                    <a:pt x="41" y="78"/>
                    <a:pt x="39" y="79"/>
                  </a:cubicBezTo>
                  <a:cubicBezTo>
                    <a:pt x="43" y="75"/>
                    <a:pt x="48" y="71"/>
                    <a:pt x="52" y="67"/>
                  </a:cubicBezTo>
                  <a:cubicBezTo>
                    <a:pt x="57" y="62"/>
                    <a:pt x="63" y="58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1" y="57"/>
                    <a:pt x="55" y="62"/>
                    <a:pt x="50" y="67"/>
                  </a:cubicBezTo>
                  <a:cubicBezTo>
                    <a:pt x="46" y="69"/>
                    <a:pt x="43" y="72"/>
                    <a:pt x="39" y="75"/>
                  </a:cubicBezTo>
                  <a:cubicBezTo>
                    <a:pt x="38" y="76"/>
                    <a:pt x="36" y="77"/>
                    <a:pt x="34" y="79"/>
                  </a:cubicBezTo>
                  <a:cubicBezTo>
                    <a:pt x="34" y="79"/>
                    <a:pt x="33" y="80"/>
                    <a:pt x="32" y="81"/>
                  </a:cubicBezTo>
                  <a:moveTo>
                    <a:pt x="8" y="68"/>
                  </a:moveTo>
                  <a:cubicBezTo>
                    <a:pt x="8" y="68"/>
                    <a:pt x="9" y="66"/>
                    <a:pt x="10" y="66"/>
                  </a:cubicBezTo>
                  <a:cubicBezTo>
                    <a:pt x="11" y="65"/>
                    <a:pt x="13" y="64"/>
                    <a:pt x="14" y="62"/>
                  </a:cubicBezTo>
                  <a:cubicBezTo>
                    <a:pt x="18" y="59"/>
                    <a:pt x="21" y="55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7"/>
                    <a:pt x="16" y="62"/>
                    <a:pt x="10" y="67"/>
                  </a:cubicBezTo>
                  <a:cubicBezTo>
                    <a:pt x="9" y="67"/>
                    <a:pt x="8" y="68"/>
                    <a:pt x="8" y="68"/>
                  </a:cubicBezTo>
                  <a:moveTo>
                    <a:pt x="12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9" y="67"/>
                    <a:pt x="26" y="57"/>
                    <a:pt x="35" y="52"/>
                  </a:cubicBezTo>
                  <a:cubicBezTo>
                    <a:pt x="35" y="52"/>
                    <a:pt x="38" y="50"/>
                    <a:pt x="38" y="50"/>
                  </a:cubicBezTo>
                  <a:cubicBezTo>
                    <a:pt x="38" y="50"/>
                    <a:pt x="38" y="50"/>
                    <a:pt x="38" y="51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2" y="56"/>
                    <a:pt x="29" y="58"/>
                    <a:pt x="27" y="60"/>
                  </a:cubicBezTo>
                  <a:cubicBezTo>
                    <a:pt x="21" y="65"/>
                    <a:pt x="17" y="70"/>
                    <a:pt x="12" y="75"/>
                  </a:cubicBezTo>
                  <a:moveTo>
                    <a:pt x="20" y="80"/>
                  </a:moveTo>
                  <a:cubicBezTo>
                    <a:pt x="18" y="79"/>
                    <a:pt x="16" y="78"/>
                    <a:pt x="15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20" y="72"/>
                    <a:pt x="25" y="67"/>
                    <a:pt x="30" y="63"/>
                  </a:cubicBezTo>
                  <a:cubicBezTo>
                    <a:pt x="33" y="60"/>
                    <a:pt x="37" y="58"/>
                    <a:pt x="40" y="55"/>
                  </a:cubicBezTo>
                  <a:cubicBezTo>
                    <a:pt x="42" y="54"/>
                    <a:pt x="46" y="52"/>
                    <a:pt x="47" y="50"/>
                  </a:cubicBezTo>
                  <a:cubicBezTo>
                    <a:pt x="41" y="55"/>
                    <a:pt x="35" y="60"/>
                    <a:pt x="30" y="65"/>
                  </a:cubicBezTo>
                  <a:cubicBezTo>
                    <a:pt x="25" y="69"/>
                    <a:pt x="20" y="73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23" y="74"/>
                    <a:pt x="28" y="70"/>
                    <a:pt x="33" y="66"/>
                  </a:cubicBezTo>
                  <a:cubicBezTo>
                    <a:pt x="39" y="62"/>
                    <a:pt x="45" y="56"/>
                    <a:pt x="51" y="53"/>
                  </a:cubicBezTo>
                  <a:cubicBezTo>
                    <a:pt x="49" y="54"/>
                    <a:pt x="46" y="57"/>
                    <a:pt x="43" y="59"/>
                  </a:cubicBezTo>
                  <a:cubicBezTo>
                    <a:pt x="40" y="62"/>
                    <a:pt x="37" y="64"/>
                    <a:pt x="34" y="67"/>
                  </a:cubicBezTo>
                  <a:cubicBezTo>
                    <a:pt x="31" y="70"/>
                    <a:pt x="28" y="73"/>
                    <a:pt x="25" y="75"/>
                  </a:cubicBezTo>
                  <a:cubicBezTo>
                    <a:pt x="23" y="77"/>
                    <a:pt x="21" y="78"/>
                    <a:pt x="20" y="80"/>
                  </a:cubicBezTo>
                  <a:moveTo>
                    <a:pt x="47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moveTo>
                    <a:pt x="6" y="66"/>
                  </a:moveTo>
                  <a:cubicBezTo>
                    <a:pt x="5" y="64"/>
                    <a:pt x="4" y="62"/>
                    <a:pt x="4" y="60"/>
                  </a:cubicBezTo>
                  <a:cubicBezTo>
                    <a:pt x="8" y="57"/>
                    <a:pt x="11" y="53"/>
                    <a:pt x="15" y="50"/>
                  </a:cubicBezTo>
                  <a:cubicBezTo>
                    <a:pt x="15" y="50"/>
                    <a:pt x="13" y="53"/>
                    <a:pt x="12" y="54"/>
                  </a:cubicBezTo>
                  <a:cubicBezTo>
                    <a:pt x="11" y="55"/>
                    <a:pt x="10" y="56"/>
                    <a:pt x="9" y="57"/>
                  </a:cubicBezTo>
                  <a:cubicBezTo>
                    <a:pt x="7" y="59"/>
                    <a:pt x="6" y="61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8" y="62"/>
                    <a:pt x="10" y="59"/>
                    <a:pt x="12" y="57"/>
                  </a:cubicBezTo>
                  <a:cubicBezTo>
                    <a:pt x="13" y="56"/>
                    <a:pt x="15" y="55"/>
                    <a:pt x="16" y="53"/>
                  </a:cubicBezTo>
                  <a:cubicBezTo>
                    <a:pt x="16" y="53"/>
                    <a:pt x="18" y="51"/>
                    <a:pt x="19" y="51"/>
                  </a:cubicBezTo>
                  <a:cubicBezTo>
                    <a:pt x="19" y="51"/>
                    <a:pt x="19" y="51"/>
                    <a:pt x="18" y="52"/>
                  </a:cubicBezTo>
                  <a:cubicBezTo>
                    <a:pt x="15" y="57"/>
                    <a:pt x="9" y="61"/>
                    <a:pt x="6" y="66"/>
                  </a:cubicBezTo>
                  <a:moveTo>
                    <a:pt x="14" y="77"/>
                  </a:moveTo>
                  <a:cubicBezTo>
                    <a:pt x="14" y="77"/>
                    <a:pt x="13" y="76"/>
                    <a:pt x="13" y="76"/>
                  </a:cubicBezTo>
                  <a:cubicBezTo>
                    <a:pt x="18" y="71"/>
                    <a:pt x="23" y="66"/>
                    <a:pt x="29" y="62"/>
                  </a:cubicBezTo>
                  <a:cubicBezTo>
                    <a:pt x="32" y="59"/>
                    <a:pt x="35" y="57"/>
                    <a:pt x="38" y="54"/>
                  </a:cubicBezTo>
                  <a:cubicBezTo>
                    <a:pt x="40" y="53"/>
                    <a:pt x="41" y="52"/>
                    <a:pt x="43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2" y="52"/>
                    <a:pt x="42" y="52"/>
                  </a:cubicBezTo>
                  <a:cubicBezTo>
                    <a:pt x="37" y="56"/>
                    <a:pt x="33" y="59"/>
                    <a:pt x="28" y="63"/>
                  </a:cubicBezTo>
                  <a:cubicBezTo>
                    <a:pt x="24" y="68"/>
                    <a:pt x="19" y="72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moveTo>
                    <a:pt x="6" y="66"/>
                  </a:moveTo>
                  <a:cubicBezTo>
                    <a:pt x="8" y="64"/>
                    <a:pt x="11" y="60"/>
                    <a:pt x="14" y="58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2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7" y="55"/>
                    <a:pt x="12" y="61"/>
                    <a:pt x="6" y="66"/>
                  </a:cubicBezTo>
                  <a:moveTo>
                    <a:pt x="18" y="77"/>
                  </a:moveTo>
                  <a:cubicBezTo>
                    <a:pt x="18" y="77"/>
                    <a:pt x="19" y="75"/>
                    <a:pt x="20" y="75"/>
                  </a:cubicBezTo>
                  <a:cubicBezTo>
                    <a:pt x="21" y="74"/>
                    <a:pt x="22" y="72"/>
                    <a:pt x="24" y="71"/>
                  </a:cubicBezTo>
                  <a:cubicBezTo>
                    <a:pt x="26" y="69"/>
                    <a:pt x="29" y="67"/>
                    <a:pt x="31" y="65"/>
                  </a:cubicBezTo>
                  <a:cubicBezTo>
                    <a:pt x="37" y="60"/>
                    <a:pt x="43" y="55"/>
                    <a:pt x="49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0"/>
                    <a:pt x="53" y="52"/>
                    <a:pt x="55" y="53"/>
                  </a:cubicBezTo>
                  <a:cubicBezTo>
                    <a:pt x="50" y="57"/>
                    <a:pt x="46" y="61"/>
                    <a:pt x="40" y="65"/>
                  </a:cubicBezTo>
                  <a:cubicBezTo>
                    <a:pt x="37" y="67"/>
                    <a:pt x="33" y="70"/>
                    <a:pt x="29" y="73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40" y="62"/>
                    <a:pt x="46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7" y="54"/>
                    <a:pt x="42" y="58"/>
                    <a:pt x="38" y="62"/>
                  </a:cubicBezTo>
                  <a:cubicBezTo>
                    <a:pt x="32" y="67"/>
                    <a:pt x="26" y="71"/>
                    <a:pt x="19" y="76"/>
                  </a:cubicBezTo>
                  <a:cubicBezTo>
                    <a:pt x="18" y="76"/>
                    <a:pt x="18" y="77"/>
                    <a:pt x="18" y="77"/>
                  </a:cubicBezTo>
                  <a:moveTo>
                    <a:pt x="3" y="58"/>
                  </a:moveTo>
                  <a:cubicBezTo>
                    <a:pt x="3" y="57"/>
                    <a:pt x="3" y="57"/>
                    <a:pt x="3" y="56"/>
                  </a:cubicBezTo>
                  <a:cubicBezTo>
                    <a:pt x="4" y="55"/>
                    <a:pt x="5" y="54"/>
                    <a:pt x="7" y="53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0" y="51"/>
                    <a:pt x="10" y="51"/>
                  </a:cubicBezTo>
                  <a:cubicBezTo>
                    <a:pt x="8" y="53"/>
                    <a:pt x="5" y="55"/>
                    <a:pt x="3" y="58"/>
                  </a:cubicBezTo>
                  <a:moveTo>
                    <a:pt x="35" y="58"/>
                  </a:moveTo>
                  <a:cubicBezTo>
                    <a:pt x="36" y="57"/>
                    <a:pt x="37" y="56"/>
                    <a:pt x="39" y="55"/>
                  </a:cubicBezTo>
                  <a:cubicBezTo>
                    <a:pt x="41" y="53"/>
                    <a:pt x="44" y="52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8" y="49"/>
                    <a:pt x="48" y="49"/>
                  </a:cubicBezTo>
                  <a:cubicBezTo>
                    <a:pt x="43" y="52"/>
                    <a:pt x="39" y="55"/>
                    <a:pt x="35" y="58"/>
                  </a:cubicBezTo>
                  <a:moveTo>
                    <a:pt x="10" y="72"/>
                  </a:moveTo>
                  <a:cubicBezTo>
                    <a:pt x="10" y="70"/>
                    <a:pt x="12" y="69"/>
                    <a:pt x="13" y="67"/>
                  </a:cubicBezTo>
                  <a:cubicBezTo>
                    <a:pt x="15" y="65"/>
                    <a:pt x="18" y="63"/>
                    <a:pt x="20" y="61"/>
                  </a:cubicBezTo>
                  <a:cubicBezTo>
                    <a:pt x="24" y="58"/>
                    <a:pt x="28" y="55"/>
                    <a:pt x="31" y="52"/>
                  </a:cubicBezTo>
                  <a:cubicBezTo>
                    <a:pt x="32" y="52"/>
                    <a:pt x="33" y="51"/>
                    <a:pt x="35" y="51"/>
                  </a:cubicBezTo>
                  <a:cubicBezTo>
                    <a:pt x="38" y="50"/>
                    <a:pt x="41" y="49"/>
                    <a:pt x="44" y="49"/>
                  </a:cubicBezTo>
                  <a:cubicBezTo>
                    <a:pt x="44" y="49"/>
                    <a:pt x="45" y="49"/>
                    <a:pt x="45" y="49"/>
                  </a:cubicBezTo>
                  <a:cubicBezTo>
                    <a:pt x="34" y="56"/>
                    <a:pt x="25" y="64"/>
                    <a:pt x="15" y="73"/>
                  </a:cubicBezTo>
                  <a:cubicBezTo>
                    <a:pt x="15" y="73"/>
                    <a:pt x="15" y="73"/>
                    <a:pt x="14" y="74"/>
                  </a:cubicBezTo>
                  <a:cubicBezTo>
                    <a:pt x="15" y="73"/>
                    <a:pt x="16" y="72"/>
                    <a:pt x="16" y="71"/>
                  </a:cubicBezTo>
                  <a:cubicBezTo>
                    <a:pt x="19" y="69"/>
                    <a:pt x="21" y="66"/>
                    <a:pt x="24" y="64"/>
                  </a:cubicBezTo>
                  <a:cubicBezTo>
                    <a:pt x="29" y="59"/>
                    <a:pt x="34" y="54"/>
                    <a:pt x="40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8" y="53"/>
                    <a:pt x="21" y="64"/>
                    <a:pt x="12" y="70"/>
                  </a:cubicBezTo>
                  <a:cubicBezTo>
                    <a:pt x="10" y="72"/>
                    <a:pt x="10" y="72"/>
                    <a:pt x="10" y="72"/>
                  </a:cubicBezTo>
                  <a:moveTo>
                    <a:pt x="3" y="53"/>
                  </a:moveTo>
                  <a:cubicBezTo>
                    <a:pt x="4" y="52"/>
                    <a:pt x="5" y="51"/>
                    <a:pt x="7" y="50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7" y="50"/>
                    <a:pt x="7" y="51"/>
                  </a:cubicBezTo>
                  <a:cubicBezTo>
                    <a:pt x="5" y="52"/>
                    <a:pt x="4" y="54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5" y="50"/>
                    <a:pt x="4" y="51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moveTo>
                    <a:pt x="4" y="58"/>
                  </a:moveTo>
                  <a:cubicBezTo>
                    <a:pt x="4" y="58"/>
                    <a:pt x="4" y="57"/>
                    <a:pt x="5" y="56"/>
                  </a:cubicBezTo>
                  <a:cubicBezTo>
                    <a:pt x="6" y="55"/>
                    <a:pt x="7" y="55"/>
                    <a:pt x="8" y="54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9"/>
                    <a:pt x="17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7" y="51"/>
                    <a:pt x="16" y="53"/>
                    <a:pt x="14" y="55"/>
                  </a:cubicBezTo>
                  <a:cubicBezTo>
                    <a:pt x="12" y="56"/>
                    <a:pt x="11" y="57"/>
                    <a:pt x="10" y="59"/>
                  </a:cubicBezTo>
                  <a:cubicBezTo>
                    <a:pt x="9" y="60"/>
                    <a:pt x="7" y="61"/>
                    <a:pt x="6" y="62"/>
                  </a:cubicBezTo>
                  <a:cubicBezTo>
                    <a:pt x="8" y="59"/>
                    <a:pt x="10" y="57"/>
                    <a:pt x="12" y="55"/>
                  </a:cubicBezTo>
                  <a:cubicBezTo>
                    <a:pt x="14" y="53"/>
                    <a:pt x="15" y="52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2" y="51"/>
                    <a:pt x="9" y="54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moveTo>
                    <a:pt x="4" y="54"/>
                  </a:moveTo>
                  <a:cubicBezTo>
                    <a:pt x="5" y="53"/>
                    <a:pt x="6" y="53"/>
                    <a:pt x="6" y="52"/>
                  </a:cubicBezTo>
                  <a:cubicBezTo>
                    <a:pt x="7" y="51"/>
                    <a:pt x="8" y="50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9" y="50"/>
                    <a:pt x="7" y="52"/>
                    <a:pt x="4" y="54"/>
                  </a:cubicBezTo>
                  <a:moveTo>
                    <a:pt x="45" y="2"/>
                  </a:moveTo>
                  <a:cubicBezTo>
                    <a:pt x="44" y="2"/>
                    <a:pt x="43" y="3"/>
                    <a:pt x="43" y="3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60" y="24"/>
                    <a:pt x="68" y="36"/>
                    <a:pt x="69" y="49"/>
                  </a:cubicBezTo>
                  <a:cubicBezTo>
                    <a:pt x="69" y="49"/>
                    <a:pt x="68" y="49"/>
                    <a:pt x="68" y="49"/>
                  </a:cubicBezTo>
                  <a:cubicBezTo>
                    <a:pt x="67" y="49"/>
                    <a:pt x="65" y="49"/>
                    <a:pt x="64" y="50"/>
                  </a:cubicBezTo>
                  <a:cubicBezTo>
                    <a:pt x="62" y="51"/>
                    <a:pt x="60" y="51"/>
                    <a:pt x="59" y="51"/>
                  </a:cubicBezTo>
                  <a:cubicBezTo>
                    <a:pt x="57" y="51"/>
                    <a:pt x="55" y="50"/>
                    <a:pt x="53" y="49"/>
                  </a:cubicBezTo>
                  <a:cubicBezTo>
                    <a:pt x="50" y="47"/>
                    <a:pt x="47" y="46"/>
                    <a:pt x="44" y="46"/>
                  </a:cubicBezTo>
                  <a:cubicBezTo>
                    <a:pt x="41" y="46"/>
                    <a:pt x="37" y="47"/>
                    <a:pt x="34" y="48"/>
                  </a:cubicBezTo>
                  <a:cubicBezTo>
                    <a:pt x="32" y="49"/>
                    <a:pt x="30" y="49"/>
                    <a:pt x="29" y="49"/>
                  </a:cubicBezTo>
                  <a:cubicBezTo>
                    <a:pt x="27" y="49"/>
                    <a:pt x="25" y="49"/>
                    <a:pt x="22" y="48"/>
                  </a:cubicBezTo>
                  <a:cubicBezTo>
                    <a:pt x="20" y="47"/>
                    <a:pt x="17" y="46"/>
                    <a:pt x="15" y="46"/>
                  </a:cubicBezTo>
                  <a:cubicBezTo>
                    <a:pt x="13" y="46"/>
                    <a:pt x="12" y="46"/>
                    <a:pt x="11" y="46"/>
                  </a:cubicBezTo>
                  <a:cubicBezTo>
                    <a:pt x="8" y="46"/>
                    <a:pt x="6" y="46"/>
                    <a:pt x="3" y="47"/>
                  </a:cubicBezTo>
                  <a:cubicBezTo>
                    <a:pt x="6" y="35"/>
                    <a:pt x="16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2" y="23"/>
                    <a:pt x="32" y="23"/>
                  </a:cubicBezTo>
                  <a:cubicBezTo>
                    <a:pt x="33" y="18"/>
                    <a:pt x="32" y="13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0" y="8"/>
                    <a:pt x="30" y="8"/>
                    <a:pt x="29" y="7"/>
                  </a:cubicBezTo>
                  <a:cubicBezTo>
                    <a:pt x="30" y="12"/>
                    <a:pt x="30" y="17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14" y="21"/>
                    <a:pt x="2" y="3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1"/>
                    <a:pt x="3" y="70"/>
                    <a:pt x="9" y="76"/>
                  </a:cubicBezTo>
                  <a:cubicBezTo>
                    <a:pt x="16" y="83"/>
                    <a:pt x="28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6" y="85"/>
                    <a:pt x="56" y="81"/>
                    <a:pt x="63" y="75"/>
                  </a:cubicBezTo>
                  <a:cubicBezTo>
                    <a:pt x="68" y="70"/>
                    <a:pt x="71" y="63"/>
                    <a:pt x="72" y="55"/>
                  </a:cubicBezTo>
                  <a:cubicBezTo>
                    <a:pt x="74" y="39"/>
                    <a:pt x="63" y="21"/>
                    <a:pt x="45" y="21"/>
                  </a:cubicBezTo>
                  <a:cubicBezTo>
                    <a:pt x="46" y="15"/>
                    <a:pt x="46" y="8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moveTo>
                    <a:pt x="38" y="1"/>
                  </a:moveTo>
                  <a:cubicBezTo>
                    <a:pt x="36" y="1"/>
                    <a:pt x="33" y="2"/>
                    <a:pt x="31" y="3"/>
                  </a:cubicBezTo>
                  <a:cubicBezTo>
                    <a:pt x="33" y="3"/>
                    <a:pt x="36" y="2"/>
                    <a:pt x="38" y="1"/>
                  </a:cubicBezTo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31" y="2"/>
                    <a:pt x="33" y="1"/>
                    <a:pt x="34" y="1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7178344" y="3220964"/>
              <a:ext cx="474663" cy="546100"/>
            </a:xfrm>
            <a:custGeom>
              <a:avLst/>
              <a:gdLst>
                <a:gd name="T0" fmla="*/ 51 w 112"/>
                <a:gd name="T1" fmla="*/ 114 h 129"/>
                <a:gd name="T2" fmla="*/ 73 w 112"/>
                <a:gd name="T3" fmla="*/ 95 h 129"/>
                <a:gd name="T4" fmla="*/ 73 w 112"/>
                <a:gd name="T5" fmla="*/ 91 h 129"/>
                <a:gd name="T6" fmla="*/ 48 w 112"/>
                <a:gd name="T7" fmla="*/ 115 h 129"/>
                <a:gd name="T8" fmla="*/ 42 w 112"/>
                <a:gd name="T9" fmla="*/ 122 h 129"/>
                <a:gd name="T10" fmla="*/ 92 w 112"/>
                <a:gd name="T11" fmla="*/ 81 h 129"/>
                <a:gd name="T12" fmla="*/ 94 w 112"/>
                <a:gd name="T13" fmla="*/ 87 h 129"/>
                <a:gd name="T14" fmla="*/ 53 w 112"/>
                <a:gd name="T15" fmla="*/ 125 h 129"/>
                <a:gd name="T16" fmla="*/ 63 w 112"/>
                <a:gd name="T17" fmla="*/ 124 h 129"/>
                <a:gd name="T18" fmla="*/ 91 w 112"/>
                <a:gd name="T19" fmla="*/ 102 h 129"/>
                <a:gd name="T20" fmla="*/ 101 w 112"/>
                <a:gd name="T21" fmla="*/ 98 h 129"/>
                <a:gd name="T22" fmla="*/ 56 w 112"/>
                <a:gd name="T23" fmla="*/ 126 h 129"/>
                <a:gd name="T24" fmla="*/ 13 w 112"/>
                <a:gd name="T25" fmla="*/ 109 h 129"/>
                <a:gd name="T26" fmla="*/ 43 w 112"/>
                <a:gd name="T27" fmla="*/ 79 h 129"/>
                <a:gd name="T28" fmla="*/ 9 w 112"/>
                <a:gd name="T29" fmla="*/ 102 h 129"/>
                <a:gd name="T30" fmla="*/ 19 w 112"/>
                <a:gd name="T31" fmla="*/ 95 h 129"/>
                <a:gd name="T32" fmla="*/ 95 w 112"/>
                <a:gd name="T33" fmla="*/ 80 h 129"/>
                <a:gd name="T34" fmla="*/ 102 w 112"/>
                <a:gd name="T35" fmla="*/ 97 h 129"/>
                <a:gd name="T36" fmla="*/ 93 w 112"/>
                <a:gd name="T37" fmla="*/ 101 h 129"/>
                <a:gd name="T38" fmla="*/ 75 w 112"/>
                <a:gd name="T39" fmla="*/ 114 h 129"/>
                <a:gd name="T40" fmla="*/ 105 w 112"/>
                <a:gd name="T41" fmla="*/ 82 h 129"/>
                <a:gd name="T42" fmla="*/ 79 w 112"/>
                <a:gd name="T43" fmla="*/ 102 h 129"/>
                <a:gd name="T44" fmla="*/ 59 w 112"/>
                <a:gd name="T45" fmla="*/ 114 h 129"/>
                <a:gd name="T46" fmla="*/ 21 w 112"/>
                <a:gd name="T47" fmla="*/ 95 h 129"/>
                <a:gd name="T48" fmla="*/ 14 w 112"/>
                <a:gd name="T49" fmla="*/ 101 h 129"/>
                <a:gd name="T50" fmla="*/ 53 w 112"/>
                <a:gd name="T51" fmla="*/ 79 h 129"/>
                <a:gd name="T52" fmla="*/ 18 w 112"/>
                <a:gd name="T53" fmla="*/ 115 h 129"/>
                <a:gd name="T54" fmla="*/ 60 w 112"/>
                <a:gd name="T55" fmla="*/ 84 h 129"/>
                <a:gd name="T56" fmla="*/ 25 w 112"/>
                <a:gd name="T57" fmla="*/ 119 h 129"/>
                <a:gd name="T58" fmla="*/ 38 w 112"/>
                <a:gd name="T59" fmla="*/ 115 h 129"/>
                <a:gd name="T60" fmla="*/ 8 w 112"/>
                <a:gd name="T61" fmla="*/ 100 h 129"/>
                <a:gd name="T62" fmla="*/ 7 w 112"/>
                <a:gd name="T63" fmla="*/ 96 h 129"/>
                <a:gd name="T64" fmla="*/ 28 w 112"/>
                <a:gd name="T65" fmla="*/ 77 h 129"/>
                <a:gd name="T66" fmla="*/ 22 w 112"/>
                <a:gd name="T67" fmla="*/ 76 h 129"/>
                <a:gd name="T68" fmla="*/ 65 w 112"/>
                <a:gd name="T69" fmla="*/ 77 h 129"/>
                <a:gd name="T70" fmla="*/ 21 w 112"/>
                <a:gd name="T71" fmla="*/ 117 h 129"/>
                <a:gd name="T72" fmla="*/ 35 w 112"/>
                <a:gd name="T73" fmla="*/ 77 h 129"/>
                <a:gd name="T74" fmla="*/ 36 w 112"/>
                <a:gd name="T75" fmla="*/ 108 h 129"/>
                <a:gd name="T76" fmla="*/ 61 w 112"/>
                <a:gd name="T77" fmla="*/ 98 h 129"/>
                <a:gd name="T78" fmla="*/ 79 w 112"/>
                <a:gd name="T79" fmla="*/ 78 h 129"/>
                <a:gd name="T80" fmla="*/ 4 w 112"/>
                <a:gd name="T81" fmla="*/ 86 h 129"/>
                <a:gd name="T82" fmla="*/ 5 w 112"/>
                <a:gd name="T83" fmla="*/ 88 h 129"/>
                <a:gd name="T84" fmla="*/ 71 w 112"/>
                <a:gd name="T85" fmla="*/ 74 h 129"/>
                <a:gd name="T86" fmla="*/ 30 w 112"/>
                <a:gd name="T87" fmla="*/ 93 h 129"/>
                <a:gd name="T88" fmla="*/ 23 w 112"/>
                <a:gd name="T89" fmla="*/ 110 h 129"/>
                <a:gd name="T90" fmla="*/ 60 w 112"/>
                <a:gd name="T91" fmla="*/ 75 h 129"/>
                <a:gd name="T92" fmla="*/ 5 w 112"/>
                <a:gd name="T93" fmla="*/ 80 h 129"/>
                <a:gd name="T94" fmla="*/ 4 w 112"/>
                <a:gd name="T95" fmla="*/ 84 h 129"/>
                <a:gd name="T96" fmla="*/ 4 w 112"/>
                <a:gd name="T97" fmla="*/ 80 h 129"/>
                <a:gd name="T98" fmla="*/ 18 w 112"/>
                <a:gd name="T99" fmla="*/ 73 h 129"/>
                <a:gd name="T100" fmla="*/ 8 w 112"/>
                <a:gd name="T101" fmla="*/ 95 h 129"/>
                <a:gd name="T102" fmla="*/ 7 w 112"/>
                <a:gd name="T103" fmla="*/ 87 h 129"/>
                <a:gd name="T104" fmla="*/ 16 w 112"/>
                <a:gd name="T105" fmla="*/ 73 h 129"/>
                <a:gd name="T106" fmla="*/ 65 w 112"/>
                <a:gd name="T107" fmla="*/ 34 h 129"/>
                <a:gd name="T108" fmla="*/ 105 w 112"/>
                <a:gd name="T109" fmla="*/ 74 h 129"/>
                <a:gd name="T110" fmla="*/ 67 w 112"/>
                <a:gd name="T111" fmla="*/ 70 h 129"/>
                <a:gd name="T112" fmla="*/ 16 w 112"/>
                <a:gd name="T113" fmla="*/ 70 h 129"/>
                <a:gd name="T114" fmla="*/ 46 w 112"/>
                <a:gd name="T115" fmla="*/ 36 h 129"/>
                <a:gd name="T116" fmla="*/ 65 w 112"/>
                <a:gd name="T117" fmla="*/ 0 h 129"/>
                <a:gd name="T118" fmla="*/ 44 w 112"/>
                <a:gd name="T119" fmla="*/ 3 h 129"/>
                <a:gd name="T120" fmla="*/ 0 w 112"/>
                <a:gd name="T121" fmla="*/ 80 h 129"/>
                <a:gd name="T122" fmla="*/ 109 w 112"/>
                <a:gd name="T123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129">
                  <a:moveTo>
                    <a:pt x="85" y="117"/>
                  </a:moveTo>
                  <a:cubicBezTo>
                    <a:pt x="88" y="114"/>
                    <a:pt x="91" y="111"/>
                    <a:pt x="94" y="107"/>
                  </a:cubicBezTo>
                  <a:cubicBezTo>
                    <a:pt x="96" y="105"/>
                    <a:pt x="98" y="103"/>
                    <a:pt x="100" y="102"/>
                  </a:cubicBezTo>
                  <a:cubicBezTo>
                    <a:pt x="96" y="108"/>
                    <a:pt x="91" y="113"/>
                    <a:pt x="85" y="117"/>
                  </a:cubicBezTo>
                  <a:moveTo>
                    <a:pt x="51" y="114"/>
                  </a:moveTo>
                  <a:cubicBezTo>
                    <a:pt x="55" y="110"/>
                    <a:pt x="59" y="105"/>
                    <a:pt x="64" y="102"/>
                  </a:cubicBezTo>
                  <a:cubicBezTo>
                    <a:pt x="72" y="95"/>
                    <a:pt x="80" y="89"/>
                    <a:pt x="86" y="82"/>
                  </a:cubicBezTo>
                  <a:cubicBezTo>
                    <a:pt x="87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3" y="86"/>
                    <a:pt x="78" y="91"/>
                    <a:pt x="73" y="95"/>
                  </a:cubicBezTo>
                  <a:cubicBezTo>
                    <a:pt x="65" y="101"/>
                    <a:pt x="58" y="108"/>
                    <a:pt x="51" y="114"/>
                  </a:cubicBezTo>
                  <a:moveTo>
                    <a:pt x="38" y="124"/>
                  </a:moveTo>
                  <a:cubicBezTo>
                    <a:pt x="35" y="123"/>
                    <a:pt x="33" y="123"/>
                    <a:pt x="31" y="122"/>
                  </a:cubicBezTo>
                  <a:cubicBezTo>
                    <a:pt x="41" y="114"/>
                    <a:pt x="51" y="106"/>
                    <a:pt x="62" y="99"/>
                  </a:cubicBezTo>
                  <a:cubicBezTo>
                    <a:pt x="66" y="96"/>
                    <a:pt x="69" y="94"/>
                    <a:pt x="73" y="91"/>
                  </a:cubicBezTo>
                  <a:cubicBezTo>
                    <a:pt x="76" y="88"/>
                    <a:pt x="79" y="86"/>
                    <a:pt x="82" y="84"/>
                  </a:cubicBezTo>
                  <a:cubicBezTo>
                    <a:pt x="83" y="83"/>
                    <a:pt x="84" y="81"/>
                    <a:pt x="85" y="81"/>
                  </a:cubicBezTo>
                  <a:cubicBezTo>
                    <a:pt x="85" y="81"/>
                    <a:pt x="85" y="82"/>
                    <a:pt x="83" y="84"/>
                  </a:cubicBezTo>
                  <a:cubicBezTo>
                    <a:pt x="77" y="91"/>
                    <a:pt x="68" y="97"/>
                    <a:pt x="60" y="103"/>
                  </a:cubicBezTo>
                  <a:cubicBezTo>
                    <a:pt x="56" y="107"/>
                    <a:pt x="52" y="111"/>
                    <a:pt x="48" y="115"/>
                  </a:cubicBezTo>
                  <a:cubicBezTo>
                    <a:pt x="46" y="117"/>
                    <a:pt x="44" y="119"/>
                    <a:pt x="41" y="121"/>
                  </a:cubicBezTo>
                  <a:cubicBezTo>
                    <a:pt x="40" y="122"/>
                    <a:pt x="39" y="123"/>
                    <a:pt x="38" y="123"/>
                  </a:cubicBezTo>
                  <a:cubicBezTo>
                    <a:pt x="38" y="124"/>
                    <a:pt x="38" y="124"/>
                    <a:pt x="38" y="124"/>
                  </a:cubicBezTo>
                  <a:moveTo>
                    <a:pt x="41" y="123"/>
                  </a:moveTo>
                  <a:cubicBezTo>
                    <a:pt x="41" y="123"/>
                    <a:pt x="42" y="123"/>
                    <a:pt x="42" y="122"/>
                  </a:cubicBezTo>
                  <a:cubicBezTo>
                    <a:pt x="43" y="121"/>
                    <a:pt x="45" y="120"/>
                    <a:pt x="46" y="119"/>
                  </a:cubicBezTo>
                  <a:cubicBezTo>
                    <a:pt x="54" y="113"/>
                    <a:pt x="62" y="106"/>
                    <a:pt x="70" y="99"/>
                  </a:cubicBezTo>
                  <a:cubicBezTo>
                    <a:pt x="74" y="96"/>
                    <a:pt x="78" y="92"/>
                    <a:pt x="82" y="89"/>
                  </a:cubicBezTo>
                  <a:cubicBezTo>
                    <a:pt x="84" y="87"/>
                    <a:pt x="86" y="85"/>
                    <a:pt x="88" y="83"/>
                  </a:cubicBezTo>
                  <a:cubicBezTo>
                    <a:pt x="89" y="83"/>
                    <a:pt x="90" y="82"/>
                    <a:pt x="92" y="81"/>
                  </a:cubicBezTo>
                  <a:cubicBezTo>
                    <a:pt x="92" y="81"/>
                    <a:pt x="93" y="81"/>
                    <a:pt x="94" y="81"/>
                  </a:cubicBezTo>
                  <a:cubicBezTo>
                    <a:pt x="80" y="97"/>
                    <a:pt x="60" y="109"/>
                    <a:pt x="46" y="124"/>
                  </a:cubicBezTo>
                  <a:cubicBezTo>
                    <a:pt x="45" y="124"/>
                    <a:pt x="46" y="125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13"/>
                    <a:pt x="79" y="100"/>
                    <a:pt x="94" y="87"/>
                  </a:cubicBezTo>
                  <a:cubicBezTo>
                    <a:pt x="93" y="88"/>
                    <a:pt x="91" y="89"/>
                    <a:pt x="90" y="90"/>
                  </a:cubicBezTo>
                  <a:cubicBezTo>
                    <a:pt x="86" y="94"/>
                    <a:pt x="81" y="98"/>
                    <a:pt x="77" y="102"/>
                  </a:cubicBezTo>
                  <a:cubicBezTo>
                    <a:pt x="69" y="110"/>
                    <a:pt x="61" y="117"/>
                    <a:pt x="53" y="125"/>
                  </a:cubicBezTo>
                  <a:cubicBezTo>
                    <a:pt x="52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5"/>
                  </a:cubicBezTo>
                  <a:cubicBezTo>
                    <a:pt x="69" y="115"/>
                    <a:pt x="83" y="102"/>
                    <a:pt x="98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3" y="94"/>
                    <a:pt x="89" y="97"/>
                    <a:pt x="85" y="101"/>
                  </a:cubicBezTo>
                  <a:cubicBezTo>
                    <a:pt x="78" y="109"/>
                    <a:pt x="70" y="116"/>
                    <a:pt x="63" y="123"/>
                  </a:cubicBezTo>
                  <a:cubicBezTo>
                    <a:pt x="62" y="124"/>
                    <a:pt x="63" y="124"/>
                    <a:pt x="6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76" y="116"/>
                    <a:pt x="87" y="103"/>
                    <a:pt x="99" y="93"/>
                  </a:cubicBezTo>
                  <a:cubicBezTo>
                    <a:pt x="100" y="92"/>
                    <a:pt x="101" y="92"/>
                    <a:pt x="102" y="91"/>
                  </a:cubicBezTo>
                  <a:cubicBezTo>
                    <a:pt x="101" y="92"/>
                    <a:pt x="100" y="94"/>
                    <a:pt x="99" y="95"/>
                  </a:cubicBezTo>
                  <a:cubicBezTo>
                    <a:pt x="97" y="98"/>
                    <a:pt x="94" y="100"/>
                    <a:pt x="91" y="102"/>
                  </a:cubicBezTo>
                  <a:cubicBezTo>
                    <a:pt x="84" y="107"/>
                    <a:pt x="78" y="114"/>
                    <a:pt x="72" y="120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83" y="117"/>
                    <a:pt x="90" y="109"/>
                    <a:pt x="97" y="102"/>
                  </a:cubicBezTo>
                  <a:cubicBezTo>
                    <a:pt x="98" y="102"/>
                    <a:pt x="100" y="100"/>
                    <a:pt x="101" y="98"/>
                  </a:cubicBezTo>
                  <a:cubicBezTo>
                    <a:pt x="101" y="99"/>
                    <a:pt x="101" y="99"/>
                    <a:pt x="101" y="100"/>
                  </a:cubicBezTo>
                  <a:cubicBezTo>
                    <a:pt x="99" y="102"/>
                    <a:pt x="96" y="103"/>
                    <a:pt x="94" y="105"/>
                  </a:cubicBezTo>
                  <a:cubicBezTo>
                    <a:pt x="90" y="109"/>
                    <a:pt x="86" y="115"/>
                    <a:pt x="81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4" y="123"/>
                    <a:pt x="65" y="125"/>
                    <a:pt x="56" y="126"/>
                  </a:cubicBezTo>
                  <a:cubicBezTo>
                    <a:pt x="56" y="126"/>
                    <a:pt x="55" y="126"/>
                    <a:pt x="54" y="126"/>
                  </a:cubicBezTo>
                  <a:cubicBezTo>
                    <a:pt x="49" y="126"/>
                    <a:pt x="44" y="125"/>
                    <a:pt x="39" y="124"/>
                  </a:cubicBezTo>
                  <a:cubicBezTo>
                    <a:pt x="39" y="124"/>
                    <a:pt x="40" y="123"/>
                    <a:pt x="40" y="123"/>
                  </a:cubicBezTo>
                  <a:cubicBezTo>
                    <a:pt x="40" y="123"/>
                    <a:pt x="40" y="123"/>
                    <a:pt x="41" y="123"/>
                  </a:cubicBezTo>
                  <a:moveTo>
                    <a:pt x="13" y="109"/>
                  </a:moveTo>
                  <a:cubicBezTo>
                    <a:pt x="12" y="108"/>
                    <a:pt x="11" y="107"/>
                    <a:pt x="10" y="105"/>
                  </a:cubicBezTo>
                  <a:cubicBezTo>
                    <a:pt x="17" y="102"/>
                    <a:pt x="22" y="97"/>
                    <a:pt x="28" y="92"/>
                  </a:cubicBezTo>
                  <a:cubicBezTo>
                    <a:pt x="31" y="89"/>
                    <a:pt x="34" y="87"/>
                    <a:pt x="37" y="84"/>
                  </a:cubicBezTo>
                  <a:cubicBezTo>
                    <a:pt x="39" y="82"/>
                    <a:pt x="41" y="81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4" y="79"/>
                    <a:pt x="44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35" y="90"/>
                    <a:pt x="21" y="96"/>
                    <a:pt x="13" y="109"/>
                  </a:cubicBezTo>
                  <a:moveTo>
                    <a:pt x="10" y="104"/>
                  </a:moveTo>
                  <a:cubicBezTo>
                    <a:pt x="9" y="103"/>
                    <a:pt x="9" y="102"/>
                    <a:pt x="9" y="102"/>
                  </a:cubicBezTo>
                  <a:cubicBezTo>
                    <a:pt x="13" y="98"/>
                    <a:pt x="16" y="94"/>
                    <a:pt x="20" y="91"/>
                  </a:cubicBezTo>
                  <a:cubicBezTo>
                    <a:pt x="22" y="88"/>
                    <a:pt x="24" y="86"/>
                    <a:pt x="27" y="84"/>
                  </a:cubicBezTo>
                  <a:cubicBezTo>
                    <a:pt x="28" y="83"/>
                    <a:pt x="32" y="79"/>
                    <a:pt x="33" y="79"/>
                  </a:cubicBezTo>
                  <a:cubicBezTo>
                    <a:pt x="33" y="79"/>
                    <a:pt x="33" y="80"/>
                    <a:pt x="30" y="83"/>
                  </a:cubicBezTo>
                  <a:cubicBezTo>
                    <a:pt x="27" y="87"/>
                    <a:pt x="23" y="91"/>
                    <a:pt x="19" y="95"/>
                  </a:cubicBezTo>
                  <a:cubicBezTo>
                    <a:pt x="16" y="98"/>
                    <a:pt x="12" y="100"/>
                    <a:pt x="10" y="104"/>
                  </a:cubicBezTo>
                  <a:moveTo>
                    <a:pt x="48" y="123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57" y="114"/>
                    <a:pt x="66" y="107"/>
                    <a:pt x="74" y="100"/>
                  </a:cubicBezTo>
                  <a:cubicBezTo>
                    <a:pt x="82" y="93"/>
                    <a:pt x="89" y="87"/>
                    <a:pt x="95" y="80"/>
                  </a:cubicBezTo>
                  <a:cubicBezTo>
                    <a:pt x="98" y="79"/>
                    <a:pt x="100" y="78"/>
                    <a:pt x="103" y="78"/>
                  </a:cubicBezTo>
                  <a:cubicBezTo>
                    <a:pt x="104" y="78"/>
                    <a:pt x="104" y="78"/>
                    <a:pt x="105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80"/>
                    <a:pt x="106" y="81"/>
                    <a:pt x="105" y="83"/>
                  </a:cubicBezTo>
                  <a:cubicBezTo>
                    <a:pt x="105" y="88"/>
                    <a:pt x="104" y="93"/>
                    <a:pt x="102" y="97"/>
                  </a:cubicBezTo>
                  <a:cubicBezTo>
                    <a:pt x="98" y="100"/>
                    <a:pt x="94" y="104"/>
                    <a:pt x="89" y="108"/>
                  </a:cubicBezTo>
                  <a:cubicBezTo>
                    <a:pt x="87" y="110"/>
                    <a:pt x="84" y="113"/>
                    <a:pt x="81" y="115"/>
                  </a:cubicBezTo>
                  <a:cubicBezTo>
                    <a:pt x="80" y="116"/>
                    <a:pt x="75" y="119"/>
                    <a:pt x="75" y="119"/>
                  </a:cubicBezTo>
                  <a:cubicBezTo>
                    <a:pt x="75" y="119"/>
                    <a:pt x="75" y="119"/>
                    <a:pt x="76" y="117"/>
                  </a:cubicBezTo>
                  <a:cubicBezTo>
                    <a:pt x="82" y="112"/>
                    <a:pt x="87" y="106"/>
                    <a:pt x="93" y="101"/>
                  </a:cubicBezTo>
                  <a:cubicBezTo>
                    <a:pt x="97" y="98"/>
                    <a:pt x="102" y="94"/>
                    <a:pt x="104" y="89"/>
                  </a:cubicBezTo>
                  <a:cubicBezTo>
                    <a:pt x="105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98" y="94"/>
                    <a:pt x="91" y="99"/>
                    <a:pt x="85" y="104"/>
                  </a:cubicBezTo>
                  <a:cubicBezTo>
                    <a:pt x="82" y="107"/>
                    <a:pt x="78" y="111"/>
                    <a:pt x="75" y="114"/>
                  </a:cubicBezTo>
                  <a:cubicBezTo>
                    <a:pt x="72" y="116"/>
                    <a:pt x="67" y="121"/>
                    <a:pt x="65" y="122"/>
                  </a:cubicBezTo>
                  <a:cubicBezTo>
                    <a:pt x="78" y="110"/>
                    <a:pt x="90" y="98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9"/>
                    <a:pt x="87" y="97"/>
                    <a:pt x="79" y="104"/>
                  </a:cubicBezTo>
                  <a:cubicBezTo>
                    <a:pt x="75" y="108"/>
                    <a:pt x="70" y="111"/>
                    <a:pt x="66" y="115"/>
                  </a:cubicBezTo>
                  <a:cubicBezTo>
                    <a:pt x="64" y="117"/>
                    <a:pt x="61" y="119"/>
                    <a:pt x="59" y="120"/>
                  </a:cubicBezTo>
                  <a:cubicBezTo>
                    <a:pt x="66" y="114"/>
                    <a:pt x="73" y="108"/>
                    <a:pt x="79" y="102"/>
                  </a:cubicBezTo>
                  <a:cubicBezTo>
                    <a:pt x="87" y="94"/>
                    <a:pt x="95" y="88"/>
                    <a:pt x="102" y="80"/>
                  </a:cubicBezTo>
                  <a:cubicBezTo>
                    <a:pt x="102" y="79"/>
                    <a:pt x="102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93" y="87"/>
                    <a:pt x="84" y="94"/>
                    <a:pt x="75" y="102"/>
                  </a:cubicBezTo>
                  <a:cubicBezTo>
                    <a:pt x="70" y="106"/>
                    <a:pt x="65" y="110"/>
                    <a:pt x="59" y="114"/>
                  </a:cubicBezTo>
                  <a:cubicBezTo>
                    <a:pt x="57" y="116"/>
                    <a:pt x="54" y="118"/>
                    <a:pt x="52" y="120"/>
                  </a:cubicBezTo>
                  <a:cubicBezTo>
                    <a:pt x="51" y="120"/>
                    <a:pt x="49" y="122"/>
                    <a:pt x="48" y="123"/>
                  </a:cubicBezTo>
                  <a:moveTo>
                    <a:pt x="11" y="104"/>
                  </a:moveTo>
                  <a:cubicBezTo>
                    <a:pt x="12" y="103"/>
                    <a:pt x="13" y="101"/>
                    <a:pt x="14" y="100"/>
                  </a:cubicBezTo>
                  <a:cubicBezTo>
                    <a:pt x="17" y="98"/>
                    <a:pt x="19" y="97"/>
                    <a:pt x="21" y="95"/>
                  </a:cubicBezTo>
                  <a:cubicBezTo>
                    <a:pt x="27" y="90"/>
                    <a:pt x="31" y="84"/>
                    <a:pt x="35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8"/>
                    <a:pt x="39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2" y="86"/>
                    <a:pt x="24" y="95"/>
                    <a:pt x="14" y="101"/>
                  </a:cubicBezTo>
                  <a:cubicBezTo>
                    <a:pt x="13" y="102"/>
                    <a:pt x="12" y="103"/>
                    <a:pt x="11" y="104"/>
                  </a:cubicBezTo>
                  <a:moveTo>
                    <a:pt x="18" y="115"/>
                  </a:moveTo>
                  <a:cubicBezTo>
                    <a:pt x="18" y="114"/>
                    <a:pt x="18" y="114"/>
                    <a:pt x="18" y="114"/>
                  </a:cubicBezTo>
                  <a:cubicBezTo>
                    <a:pt x="16" y="113"/>
                    <a:pt x="15" y="112"/>
                    <a:pt x="14" y="111"/>
                  </a:cubicBezTo>
                  <a:cubicBezTo>
                    <a:pt x="28" y="101"/>
                    <a:pt x="38" y="87"/>
                    <a:pt x="53" y="79"/>
                  </a:cubicBezTo>
                  <a:cubicBezTo>
                    <a:pt x="54" y="79"/>
                    <a:pt x="57" y="76"/>
                    <a:pt x="58" y="76"/>
                  </a:cubicBezTo>
                  <a:cubicBezTo>
                    <a:pt x="58" y="76"/>
                    <a:pt x="58" y="76"/>
                    <a:pt x="58" y="77"/>
                  </a:cubicBezTo>
                  <a:cubicBezTo>
                    <a:pt x="56" y="78"/>
                    <a:pt x="54" y="80"/>
                    <a:pt x="52" y="81"/>
                  </a:cubicBezTo>
                  <a:cubicBezTo>
                    <a:pt x="48" y="85"/>
                    <a:pt x="44" y="88"/>
                    <a:pt x="40" y="92"/>
                  </a:cubicBezTo>
                  <a:cubicBezTo>
                    <a:pt x="32" y="99"/>
                    <a:pt x="25" y="106"/>
                    <a:pt x="18" y="115"/>
                  </a:cubicBezTo>
                  <a:moveTo>
                    <a:pt x="30" y="121"/>
                  </a:moveTo>
                  <a:cubicBezTo>
                    <a:pt x="27" y="120"/>
                    <a:pt x="25" y="119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0" y="110"/>
                    <a:pt x="38" y="102"/>
                    <a:pt x="46" y="95"/>
                  </a:cubicBezTo>
                  <a:cubicBezTo>
                    <a:pt x="50" y="91"/>
                    <a:pt x="55" y="87"/>
                    <a:pt x="60" y="84"/>
                  </a:cubicBezTo>
                  <a:cubicBezTo>
                    <a:pt x="64" y="81"/>
                    <a:pt x="69" y="78"/>
                    <a:pt x="71" y="76"/>
                  </a:cubicBezTo>
                  <a:cubicBezTo>
                    <a:pt x="63" y="84"/>
                    <a:pt x="53" y="92"/>
                    <a:pt x="45" y="99"/>
                  </a:cubicBezTo>
                  <a:cubicBezTo>
                    <a:pt x="38" y="106"/>
                    <a:pt x="30" y="111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34" y="113"/>
                    <a:pt x="42" y="107"/>
                    <a:pt x="50" y="101"/>
                  </a:cubicBezTo>
                  <a:cubicBezTo>
                    <a:pt x="59" y="94"/>
                    <a:pt x="68" y="85"/>
                    <a:pt x="78" y="80"/>
                  </a:cubicBezTo>
                  <a:cubicBezTo>
                    <a:pt x="73" y="82"/>
                    <a:pt x="70" y="86"/>
                    <a:pt x="66" y="89"/>
                  </a:cubicBezTo>
                  <a:cubicBezTo>
                    <a:pt x="61" y="94"/>
                    <a:pt x="56" y="98"/>
                    <a:pt x="51" y="102"/>
                  </a:cubicBezTo>
                  <a:cubicBezTo>
                    <a:pt x="46" y="106"/>
                    <a:pt x="43" y="111"/>
                    <a:pt x="38" y="115"/>
                  </a:cubicBezTo>
                  <a:cubicBezTo>
                    <a:pt x="35" y="117"/>
                    <a:pt x="32" y="118"/>
                    <a:pt x="30" y="121"/>
                  </a:cubicBezTo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moveTo>
                    <a:pt x="8" y="100"/>
                  </a:moveTo>
                  <a:cubicBezTo>
                    <a:pt x="7" y="97"/>
                    <a:pt x="6" y="94"/>
                    <a:pt x="5" y="91"/>
                  </a:cubicBezTo>
                  <a:cubicBezTo>
                    <a:pt x="11" y="86"/>
                    <a:pt x="16" y="80"/>
                    <a:pt x="22" y="76"/>
                  </a:cubicBezTo>
                  <a:cubicBezTo>
                    <a:pt x="22" y="77"/>
                    <a:pt x="19" y="81"/>
                    <a:pt x="18" y="81"/>
                  </a:cubicBezTo>
                  <a:cubicBezTo>
                    <a:pt x="16" y="83"/>
                    <a:pt x="15" y="85"/>
                    <a:pt x="13" y="86"/>
                  </a:cubicBezTo>
                  <a:cubicBezTo>
                    <a:pt x="11" y="89"/>
                    <a:pt x="9" y="92"/>
                    <a:pt x="7" y="96"/>
                  </a:cubicBezTo>
                  <a:cubicBezTo>
                    <a:pt x="6" y="96"/>
                    <a:pt x="7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1" y="94"/>
                    <a:pt x="15" y="90"/>
                    <a:pt x="18" y="87"/>
                  </a:cubicBezTo>
                  <a:cubicBezTo>
                    <a:pt x="20" y="85"/>
                    <a:pt x="22" y="83"/>
                    <a:pt x="24" y="81"/>
                  </a:cubicBezTo>
                  <a:cubicBezTo>
                    <a:pt x="24" y="81"/>
                    <a:pt x="28" y="77"/>
                    <a:pt x="28" y="77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2" y="87"/>
                    <a:pt x="14" y="92"/>
                    <a:pt x="8" y="100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1" y="117"/>
                  </a:moveTo>
                  <a:cubicBezTo>
                    <a:pt x="21" y="117"/>
                    <a:pt x="20" y="116"/>
                    <a:pt x="19" y="115"/>
                  </a:cubicBezTo>
                  <a:cubicBezTo>
                    <a:pt x="27" y="108"/>
                    <a:pt x="35" y="101"/>
                    <a:pt x="43" y="94"/>
                  </a:cubicBezTo>
                  <a:cubicBezTo>
                    <a:pt x="48" y="90"/>
                    <a:pt x="52" y="86"/>
                    <a:pt x="57" y="83"/>
                  </a:cubicBezTo>
                  <a:cubicBezTo>
                    <a:pt x="60" y="81"/>
                    <a:pt x="62" y="79"/>
                    <a:pt x="65" y="77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4" y="78"/>
                    <a:pt x="63" y="79"/>
                  </a:cubicBezTo>
                  <a:cubicBezTo>
                    <a:pt x="56" y="84"/>
                    <a:pt x="49" y="90"/>
                    <a:pt x="43" y="96"/>
                  </a:cubicBezTo>
                  <a:cubicBezTo>
                    <a:pt x="36" y="103"/>
                    <a:pt x="28" y="10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8" y="100"/>
                  </a:moveTo>
                  <a:cubicBezTo>
                    <a:pt x="12" y="98"/>
                    <a:pt x="16" y="92"/>
                    <a:pt x="20" y="88"/>
                  </a:cubicBezTo>
                  <a:cubicBezTo>
                    <a:pt x="24" y="84"/>
                    <a:pt x="27" y="80"/>
                    <a:pt x="30" y="76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6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5" y="84"/>
                    <a:pt x="17" y="93"/>
                    <a:pt x="8" y="100"/>
                  </a:cubicBezTo>
                  <a:moveTo>
                    <a:pt x="27" y="117"/>
                  </a:moveTo>
                  <a:cubicBezTo>
                    <a:pt x="26" y="117"/>
                    <a:pt x="29" y="115"/>
                    <a:pt x="29" y="114"/>
                  </a:cubicBezTo>
                  <a:cubicBezTo>
                    <a:pt x="31" y="112"/>
                    <a:pt x="33" y="110"/>
                    <a:pt x="36" y="108"/>
                  </a:cubicBezTo>
                  <a:cubicBezTo>
                    <a:pt x="39" y="105"/>
                    <a:pt x="43" y="102"/>
                    <a:pt x="47" y="99"/>
                  </a:cubicBezTo>
                  <a:cubicBezTo>
                    <a:pt x="56" y="91"/>
                    <a:pt x="65" y="83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7" y="77"/>
                    <a:pt x="81" y="79"/>
                    <a:pt x="84" y="81"/>
                  </a:cubicBezTo>
                  <a:cubicBezTo>
                    <a:pt x="76" y="86"/>
                    <a:pt x="69" y="93"/>
                    <a:pt x="61" y="98"/>
                  </a:cubicBezTo>
                  <a:cubicBezTo>
                    <a:pt x="55" y="102"/>
                    <a:pt x="49" y="106"/>
                    <a:pt x="44" y="110"/>
                  </a:cubicBezTo>
                  <a:cubicBezTo>
                    <a:pt x="46" y="108"/>
                    <a:pt x="49" y="105"/>
                    <a:pt x="52" y="103"/>
                  </a:cubicBezTo>
                  <a:cubicBezTo>
                    <a:pt x="60" y="94"/>
                    <a:pt x="70" y="87"/>
                    <a:pt x="80" y="79"/>
                  </a:cubicBezTo>
                  <a:cubicBezTo>
                    <a:pt x="80" y="79"/>
                    <a:pt x="80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1" y="82"/>
                    <a:pt x="64" y="89"/>
                    <a:pt x="57" y="94"/>
                  </a:cubicBezTo>
                  <a:cubicBezTo>
                    <a:pt x="48" y="101"/>
                    <a:pt x="38" y="109"/>
                    <a:pt x="29" y="115"/>
                  </a:cubicBezTo>
                  <a:cubicBezTo>
                    <a:pt x="27" y="116"/>
                    <a:pt x="27" y="117"/>
                    <a:pt x="27" y="117"/>
                  </a:cubicBezTo>
                  <a:moveTo>
                    <a:pt x="5" y="88"/>
                  </a:moveTo>
                  <a:cubicBezTo>
                    <a:pt x="4" y="87"/>
                    <a:pt x="4" y="86"/>
                    <a:pt x="4" y="86"/>
                  </a:cubicBezTo>
                  <a:cubicBezTo>
                    <a:pt x="6" y="84"/>
                    <a:pt x="8" y="82"/>
                    <a:pt x="9" y="80"/>
                  </a:cubicBezTo>
                  <a:cubicBezTo>
                    <a:pt x="11" y="79"/>
                    <a:pt x="13" y="77"/>
                    <a:pt x="15" y="76"/>
                  </a:cubicBezTo>
                  <a:cubicBezTo>
                    <a:pt x="16" y="75"/>
                    <a:pt x="16" y="75"/>
                    <a:pt x="17" y="75"/>
                  </a:cubicBezTo>
                  <a:cubicBezTo>
                    <a:pt x="17" y="75"/>
                    <a:pt x="15" y="77"/>
                    <a:pt x="14" y="77"/>
                  </a:cubicBezTo>
                  <a:cubicBezTo>
                    <a:pt x="11" y="81"/>
                    <a:pt x="7" y="84"/>
                    <a:pt x="5" y="88"/>
                  </a:cubicBezTo>
                  <a:moveTo>
                    <a:pt x="53" y="88"/>
                  </a:moveTo>
                  <a:cubicBezTo>
                    <a:pt x="55" y="86"/>
                    <a:pt x="57" y="85"/>
                    <a:pt x="59" y="83"/>
                  </a:cubicBezTo>
                  <a:cubicBezTo>
                    <a:pt x="62" y="81"/>
                    <a:pt x="66" y="78"/>
                    <a:pt x="69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4"/>
                    <a:pt x="70" y="74"/>
                    <a:pt x="71" y="74"/>
                  </a:cubicBezTo>
                  <a:cubicBezTo>
                    <a:pt x="71" y="74"/>
                    <a:pt x="72" y="75"/>
                    <a:pt x="73" y="75"/>
                  </a:cubicBezTo>
                  <a:cubicBezTo>
                    <a:pt x="66" y="79"/>
                    <a:pt x="59" y="83"/>
                    <a:pt x="53" y="88"/>
                  </a:cubicBezTo>
                  <a:moveTo>
                    <a:pt x="14" y="109"/>
                  </a:moveTo>
                  <a:cubicBezTo>
                    <a:pt x="15" y="107"/>
                    <a:pt x="17" y="105"/>
                    <a:pt x="19" y="103"/>
                  </a:cubicBezTo>
                  <a:cubicBezTo>
                    <a:pt x="22" y="99"/>
                    <a:pt x="26" y="96"/>
                    <a:pt x="30" y="93"/>
                  </a:cubicBezTo>
                  <a:cubicBezTo>
                    <a:pt x="36" y="89"/>
                    <a:pt x="42" y="84"/>
                    <a:pt x="46" y="79"/>
                  </a:cubicBezTo>
                  <a:cubicBezTo>
                    <a:pt x="48" y="78"/>
                    <a:pt x="50" y="78"/>
                    <a:pt x="53" y="77"/>
                  </a:cubicBezTo>
                  <a:cubicBezTo>
                    <a:pt x="57" y="75"/>
                    <a:pt x="62" y="74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52" y="84"/>
                    <a:pt x="38" y="98"/>
                    <a:pt x="23" y="110"/>
                  </a:cubicBezTo>
                  <a:cubicBezTo>
                    <a:pt x="23" y="111"/>
                    <a:pt x="22" y="112"/>
                    <a:pt x="21" y="112"/>
                  </a:cubicBezTo>
                  <a:cubicBezTo>
                    <a:pt x="22" y="111"/>
                    <a:pt x="23" y="110"/>
                    <a:pt x="24" y="109"/>
                  </a:cubicBezTo>
                  <a:cubicBezTo>
                    <a:pt x="28" y="105"/>
                    <a:pt x="32" y="101"/>
                    <a:pt x="36" y="97"/>
                  </a:cubicBezTo>
                  <a:cubicBezTo>
                    <a:pt x="43" y="90"/>
                    <a:pt x="52" y="83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42" y="81"/>
                    <a:pt x="31" y="97"/>
                    <a:pt x="17" y="107"/>
                  </a:cubicBezTo>
                  <a:cubicBezTo>
                    <a:pt x="17" y="108"/>
                    <a:pt x="14" y="109"/>
                    <a:pt x="14" y="109"/>
                  </a:cubicBezTo>
                  <a:moveTo>
                    <a:pt x="4" y="80"/>
                  </a:moveTo>
                  <a:cubicBezTo>
                    <a:pt x="4" y="80"/>
                    <a:pt x="5" y="80"/>
                    <a:pt x="5" y="80"/>
                  </a:cubicBezTo>
                  <a:cubicBezTo>
                    <a:pt x="6" y="78"/>
                    <a:pt x="8" y="77"/>
                    <a:pt x="9" y="75"/>
                  </a:cubicBezTo>
                  <a:cubicBezTo>
                    <a:pt x="10" y="75"/>
                    <a:pt x="11" y="74"/>
                    <a:pt x="11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5"/>
                    <a:pt x="10" y="76"/>
                    <a:pt x="9" y="77"/>
                  </a:cubicBezTo>
                  <a:cubicBezTo>
                    <a:pt x="8" y="79"/>
                    <a:pt x="6" y="81"/>
                    <a:pt x="4" y="84"/>
                  </a:cubicBezTo>
                  <a:cubicBezTo>
                    <a:pt x="4" y="83"/>
                    <a:pt x="4" y="82"/>
                    <a:pt x="4" y="82"/>
                  </a:cubicBezTo>
                  <a:cubicBezTo>
                    <a:pt x="4" y="80"/>
                    <a:pt x="4" y="79"/>
                    <a:pt x="4" y="77"/>
                  </a:cubicBezTo>
                  <a:cubicBezTo>
                    <a:pt x="5" y="76"/>
                    <a:pt x="7" y="75"/>
                    <a:pt x="9" y="74"/>
                  </a:cubicBezTo>
                  <a:cubicBezTo>
                    <a:pt x="8" y="76"/>
                    <a:pt x="6" y="77"/>
                    <a:pt x="4" y="79"/>
                  </a:cubicBezTo>
                  <a:cubicBezTo>
                    <a:pt x="4" y="79"/>
                    <a:pt x="4" y="80"/>
                    <a:pt x="4" y="80"/>
                  </a:cubicBezTo>
                  <a:moveTo>
                    <a:pt x="6" y="89"/>
                  </a:moveTo>
                  <a:cubicBezTo>
                    <a:pt x="5" y="89"/>
                    <a:pt x="6" y="87"/>
                    <a:pt x="7" y="86"/>
                  </a:cubicBezTo>
                  <a:cubicBezTo>
                    <a:pt x="8" y="84"/>
                    <a:pt x="10" y="83"/>
                    <a:pt x="11" y="82"/>
                  </a:cubicBezTo>
                  <a:cubicBezTo>
                    <a:pt x="14" y="79"/>
                    <a:pt x="16" y="77"/>
                    <a:pt x="18" y="74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2" y="74"/>
                    <a:pt x="26" y="74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6" y="78"/>
                    <a:pt x="23" y="80"/>
                    <a:pt x="20" y="83"/>
                  </a:cubicBezTo>
                  <a:cubicBezTo>
                    <a:pt x="18" y="85"/>
                    <a:pt x="16" y="87"/>
                    <a:pt x="14" y="89"/>
                  </a:cubicBezTo>
                  <a:cubicBezTo>
                    <a:pt x="13" y="91"/>
                    <a:pt x="9" y="93"/>
                    <a:pt x="8" y="95"/>
                  </a:cubicBezTo>
                  <a:cubicBezTo>
                    <a:pt x="11" y="90"/>
                    <a:pt x="14" y="87"/>
                    <a:pt x="17" y="83"/>
                  </a:cubicBezTo>
                  <a:cubicBezTo>
                    <a:pt x="20" y="81"/>
                    <a:pt x="23" y="79"/>
                    <a:pt x="24" y="75"/>
                  </a:cubicBezTo>
                  <a:cubicBezTo>
                    <a:pt x="24" y="75"/>
                    <a:pt x="24" y="74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17" y="78"/>
                    <a:pt x="13" y="83"/>
                    <a:pt x="7" y="87"/>
                  </a:cubicBezTo>
                  <a:cubicBezTo>
                    <a:pt x="7" y="88"/>
                    <a:pt x="6" y="89"/>
                    <a:pt x="6" y="89"/>
                  </a:cubicBezTo>
                  <a:moveTo>
                    <a:pt x="6" y="82"/>
                  </a:moveTo>
                  <a:cubicBezTo>
                    <a:pt x="7" y="81"/>
                    <a:pt x="8" y="80"/>
                    <a:pt x="9" y="79"/>
                  </a:cubicBezTo>
                  <a:cubicBezTo>
                    <a:pt x="10" y="77"/>
                    <a:pt x="12" y="75"/>
                    <a:pt x="13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3" y="76"/>
                    <a:pt x="10" y="79"/>
                    <a:pt x="6" y="82"/>
                  </a:cubicBezTo>
                  <a:moveTo>
                    <a:pt x="53" y="4"/>
                  </a:moveTo>
                  <a:cubicBezTo>
                    <a:pt x="57" y="4"/>
                    <a:pt x="60" y="4"/>
                    <a:pt x="64" y="4"/>
                  </a:cubicBezTo>
                  <a:cubicBezTo>
                    <a:pt x="66" y="14"/>
                    <a:pt x="65" y="24"/>
                    <a:pt x="65" y="34"/>
                  </a:cubicBezTo>
                  <a:cubicBezTo>
                    <a:pt x="65" y="34"/>
                    <a:pt x="65" y="35"/>
                    <a:pt x="65" y="35"/>
                  </a:cubicBezTo>
                  <a:cubicBezTo>
                    <a:pt x="66" y="35"/>
                    <a:pt x="66" y="36"/>
                    <a:pt x="67" y="3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36"/>
                    <a:pt x="68" y="36"/>
                    <a:pt x="69" y="36"/>
                  </a:cubicBezTo>
                  <a:cubicBezTo>
                    <a:pt x="90" y="36"/>
                    <a:pt x="104" y="54"/>
                    <a:pt x="105" y="74"/>
                  </a:cubicBezTo>
                  <a:cubicBezTo>
                    <a:pt x="104" y="74"/>
                    <a:pt x="104" y="74"/>
                    <a:pt x="103" y="74"/>
                  </a:cubicBezTo>
                  <a:cubicBezTo>
                    <a:pt x="101" y="74"/>
                    <a:pt x="99" y="74"/>
                    <a:pt x="97" y="75"/>
                  </a:cubicBezTo>
                  <a:cubicBezTo>
                    <a:pt x="94" y="77"/>
                    <a:pt x="92" y="77"/>
                    <a:pt x="89" y="77"/>
                  </a:cubicBezTo>
                  <a:cubicBezTo>
                    <a:pt x="86" y="77"/>
                    <a:pt x="84" y="76"/>
                    <a:pt x="80" y="74"/>
                  </a:cubicBezTo>
                  <a:cubicBezTo>
                    <a:pt x="76" y="71"/>
                    <a:pt x="71" y="70"/>
                    <a:pt x="67" y="70"/>
                  </a:cubicBezTo>
                  <a:cubicBezTo>
                    <a:pt x="62" y="70"/>
                    <a:pt x="56" y="71"/>
                    <a:pt x="52" y="73"/>
                  </a:cubicBezTo>
                  <a:cubicBezTo>
                    <a:pt x="48" y="74"/>
                    <a:pt x="46" y="75"/>
                    <a:pt x="43" y="75"/>
                  </a:cubicBezTo>
                  <a:cubicBezTo>
                    <a:pt x="40" y="75"/>
                    <a:pt x="37" y="74"/>
                    <a:pt x="33" y="72"/>
                  </a:cubicBezTo>
                  <a:cubicBezTo>
                    <a:pt x="30" y="71"/>
                    <a:pt x="26" y="70"/>
                    <a:pt x="22" y="70"/>
                  </a:cubicBezTo>
                  <a:cubicBezTo>
                    <a:pt x="20" y="70"/>
                    <a:pt x="18" y="70"/>
                    <a:pt x="16" y="70"/>
                  </a:cubicBezTo>
                  <a:cubicBezTo>
                    <a:pt x="12" y="70"/>
                    <a:pt x="8" y="70"/>
                    <a:pt x="4" y="72"/>
                  </a:cubicBezTo>
                  <a:cubicBezTo>
                    <a:pt x="8" y="54"/>
                    <a:pt x="24" y="36"/>
                    <a:pt x="43" y="36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8" y="35"/>
                    <a:pt x="48" y="34"/>
                  </a:cubicBezTo>
                  <a:cubicBezTo>
                    <a:pt x="50" y="24"/>
                    <a:pt x="48" y="14"/>
                    <a:pt x="48" y="4"/>
                  </a:cubicBezTo>
                  <a:cubicBezTo>
                    <a:pt x="50" y="4"/>
                    <a:pt x="51" y="4"/>
                    <a:pt x="53" y="4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7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1"/>
                    <a:pt x="44" y="2"/>
                    <a:pt x="44" y="3"/>
                  </a:cubicBezTo>
                  <a:cubicBezTo>
                    <a:pt x="43" y="12"/>
                    <a:pt x="46" y="22"/>
                    <a:pt x="44" y="32"/>
                  </a:cubicBezTo>
                  <a:cubicBezTo>
                    <a:pt x="44" y="32"/>
                    <a:pt x="43" y="32"/>
                    <a:pt x="42" y="32"/>
                  </a:cubicBezTo>
                  <a:cubicBezTo>
                    <a:pt x="20" y="32"/>
                    <a:pt x="2" y="54"/>
                    <a:pt x="0" y="75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0" y="93"/>
                    <a:pt x="5" y="106"/>
                    <a:pt x="14" y="116"/>
                  </a:cubicBezTo>
                  <a:cubicBezTo>
                    <a:pt x="24" y="127"/>
                    <a:pt x="41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70" y="129"/>
                    <a:pt x="84" y="124"/>
                    <a:pt x="95" y="115"/>
                  </a:cubicBezTo>
                  <a:cubicBezTo>
                    <a:pt x="104" y="107"/>
                    <a:pt x="108" y="96"/>
                    <a:pt x="109" y="84"/>
                  </a:cubicBezTo>
                  <a:cubicBezTo>
                    <a:pt x="112" y="59"/>
                    <a:pt x="96" y="32"/>
                    <a:pt x="69" y="32"/>
                  </a:cubicBezTo>
                  <a:cubicBezTo>
                    <a:pt x="69" y="22"/>
                    <a:pt x="70" y="12"/>
                    <a:pt x="68" y="2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0"/>
                    <a:pt x="66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9254794" y="4597327"/>
              <a:ext cx="431800" cy="644525"/>
            </a:xfrm>
            <a:custGeom>
              <a:avLst/>
              <a:gdLst>
                <a:gd name="T0" fmla="*/ 36 w 102"/>
                <a:gd name="T1" fmla="*/ 148 h 152"/>
                <a:gd name="T2" fmla="*/ 44 w 102"/>
                <a:gd name="T3" fmla="*/ 145 h 152"/>
                <a:gd name="T4" fmla="*/ 39 w 102"/>
                <a:gd name="T5" fmla="*/ 147 h 152"/>
                <a:gd name="T6" fmla="*/ 34 w 102"/>
                <a:gd name="T7" fmla="*/ 148 h 152"/>
                <a:gd name="T8" fmla="*/ 54 w 102"/>
                <a:gd name="T9" fmla="*/ 139 h 152"/>
                <a:gd name="T10" fmla="*/ 54 w 102"/>
                <a:gd name="T11" fmla="*/ 133 h 152"/>
                <a:gd name="T12" fmla="*/ 52 w 102"/>
                <a:gd name="T13" fmla="*/ 131 h 152"/>
                <a:gd name="T14" fmla="*/ 35 w 102"/>
                <a:gd name="T15" fmla="*/ 148 h 152"/>
                <a:gd name="T16" fmla="*/ 54 w 102"/>
                <a:gd name="T17" fmla="*/ 123 h 152"/>
                <a:gd name="T18" fmla="*/ 37 w 102"/>
                <a:gd name="T19" fmla="*/ 133 h 152"/>
                <a:gd name="T20" fmla="*/ 39 w 102"/>
                <a:gd name="T21" fmla="*/ 131 h 152"/>
                <a:gd name="T22" fmla="*/ 21 w 102"/>
                <a:gd name="T23" fmla="*/ 116 h 152"/>
                <a:gd name="T24" fmla="*/ 42 w 102"/>
                <a:gd name="T25" fmla="*/ 115 h 152"/>
                <a:gd name="T26" fmla="*/ 28 w 102"/>
                <a:gd name="T27" fmla="*/ 147 h 152"/>
                <a:gd name="T28" fmla="*/ 28 w 102"/>
                <a:gd name="T29" fmla="*/ 116 h 152"/>
                <a:gd name="T30" fmla="*/ 11 w 102"/>
                <a:gd name="T31" fmla="*/ 140 h 152"/>
                <a:gd name="T32" fmla="*/ 21 w 102"/>
                <a:gd name="T33" fmla="*/ 129 h 152"/>
                <a:gd name="T34" fmla="*/ 37 w 102"/>
                <a:gd name="T35" fmla="*/ 119 h 152"/>
                <a:gd name="T36" fmla="*/ 19 w 102"/>
                <a:gd name="T37" fmla="*/ 144 h 152"/>
                <a:gd name="T38" fmla="*/ 37 w 102"/>
                <a:gd name="T39" fmla="*/ 130 h 152"/>
                <a:gd name="T40" fmla="*/ 49 w 102"/>
                <a:gd name="T41" fmla="*/ 120 h 152"/>
                <a:gd name="T42" fmla="*/ 21 w 102"/>
                <a:gd name="T43" fmla="*/ 117 h 152"/>
                <a:gd name="T44" fmla="*/ 14 w 102"/>
                <a:gd name="T45" fmla="*/ 123 h 152"/>
                <a:gd name="T46" fmla="*/ 29 w 102"/>
                <a:gd name="T47" fmla="*/ 114 h 152"/>
                <a:gd name="T48" fmla="*/ 35 w 102"/>
                <a:gd name="T49" fmla="*/ 115 h 152"/>
                <a:gd name="T50" fmla="*/ 24 w 102"/>
                <a:gd name="T51" fmla="*/ 124 h 152"/>
                <a:gd name="T52" fmla="*/ 24 w 102"/>
                <a:gd name="T53" fmla="*/ 124 h 152"/>
                <a:gd name="T54" fmla="*/ 87 w 102"/>
                <a:gd name="T55" fmla="*/ 27 h 152"/>
                <a:gd name="T56" fmla="*/ 87 w 102"/>
                <a:gd name="T57" fmla="*/ 27 h 152"/>
                <a:gd name="T58" fmla="*/ 81 w 102"/>
                <a:gd name="T59" fmla="*/ 26 h 152"/>
                <a:gd name="T60" fmla="*/ 80 w 102"/>
                <a:gd name="T61" fmla="*/ 11 h 152"/>
                <a:gd name="T62" fmla="*/ 61 w 102"/>
                <a:gd name="T63" fmla="*/ 11 h 152"/>
                <a:gd name="T64" fmla="*/ 89 w 102"/>
                <a:gd name="T65" fmla="*/ 8 h 152"/>
                <a:gd name="T66" fmla="*/ 58 w 102"/>
                <a:gd name="T67" fmla="*/ 25 h 152"/>
                <a:gd name="T68" fmla="*/ 62 w 102"/>
                <a:gd name="T69" fmla="*/ 26 h 152"/>
                <a:gd name="T70" fmla="*/ 94 w 102"/>
                <a:gd name="T71" fmla="*/ 25 h 152"/>
                <a:gd name="T72" fmla="*/ 89 w 102"/>
                <a:gd name="T73" fmla="*/ 25 h 152"/>
                <a:gd name="T74" fmla="*/ 58 w 102"/>
                <a:gd name="T75" fmla="*/ 9 h 152"/>
                <a:gd name="T76" fmla="*/ 58 w 102"/>
                <a:gd name="T77" fmla="*/ 19 h 152"/>
                <a:gd name="T78" fmla="*/ 58 w 102"/>
                <a:gd name="T79" fmla="*/ 23 h 152"/>
                <a:gd name="T80" fmla="*/ 58 w 102"/>
                <a:gd name="T81" fmla="*/ 12 h 152"/>
                <a:gd name="T82" fmla="*/ 75 w 102"/>
                <a:gd name="T83" fmla="*/ 4 h 152"/>
                <a:gd name="T84" fmla="*/ 90 w 102"/>
                <a:gd name="T85" fmla="*/ 6 h 152"/>
                <a:gd name="T86" fmla="*/ 85 w 102"/>
                <a:gd name="T87" fmla="*/ 6 h 152"/>
                <a:gd name="T88" fmla="*/ 79 w 102"/>
                <a:gd name="T89" fmla="*/ 5 h 152"/>
                <a:gd name="T90" fmla="*/ 73 w 102"/>
                <a:gd name="T91" fmla="*/ 4 h 152"/>
                <a:gd name="T92" fmla="*/ 60 w 102"/>
                <a:gd name="T93" fmla="*/ 15 h 152"/>
                <a:gd name="T94" fmla="*/ 58 w 102"/>
                <a:gd name="T95" fmla="*/ 12 h 152"/>
                <a:gd name="T96" fmla="*/ 54 w 102"/>
                <a:gd name="T97" fmla="*/ 27 h 152"/>
                <a:gd name="T98" fmla="*/ 9 w 102"/>
                <a:gd name="T99" fmla="*/ 119 h 152"/>
                <a:gd name="T100" fmla="*/ 58 w 102"/>
                <a:gd name="T101" fmla="*/ 122 h 152"/>
                <a:gd name="T102" fmla="*/ 95 w 102"/>
                <a:gd name="T103" fmla="*/ 32 h 152"/>
                <a:gd name="T104" fmla="*/ 100 w 102"/>
                <a:gd name="T10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36" y="148"/>
                  </a:moveTo>
                  <a:cubicBezTo>
                    <a:pt x="37" y="147"/>
                    <a:pt x="38" y="146"/>
                    <a:pt x="39" y="145"/>
                  </a:cubicBezTo>
                  <a:cubicBezTo>
                    <a:pt x="39" y="145"/>
                    <a:pt x="38" y="146"/>
                    <a:pt x="38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7" y="148"/>
                    <a:pt x="37" y="148"/>
                    <a:pt x="36" y="148"/>
                  </a:cubicBezTo>
                  <a:moveTo>
                    <a:pt x="39" y="147"/>
                  </a:moveTo>
                  <a:cubicBezTo>
                    <a:pt x="42" y="144"/>
                    <a:pt x="46" y="141"/>
                    <a:pt x="49" y="138"/>
                  </a:cubicBezTo>
                  <a:cubicBezTo>
                    <a:pt x="50" y="137"/>
                    <a:pt x="52" y="135"/>
                    <a:pt x="53" y="135"/>
                  </a:cubicBezTo>
                  <a:cubicBezTo>
                    <a:pt x="53" y="135"/>
                    <a:pt x="52" y="136"/>
                    <a:pt x="50" y="138"/>
                  </a:cubicBezTo>
                  <a:cubicBezTo>
                    <a:pt x="48" y="141"/>
                    <a:pt x="46" y="142"/>
                    <a:pt x="44" y="145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8" y="143"/>
                    <a:pt x="51" y="141"/>
                    <a:pt x="54" y="139"/>
                  </a:cubicBezTo>
                  <a:cubicBezTo>
                    <a:pt x="51" y="143"/>
                    <a:pt x="46" y="146"/>
                    <a:pt x="41" y="147"/>
                  </a:cubicBezTo>
                  <a:cubicBezTo>
                    <a:pt x="41" y="147"/>
                    <a:pt x="40" y="147"/>
                    <a:pt x="39" y="147"/>
                  </a:cubicBezTo>
                  <a:moveTo>
                    <a:pt x="33" y="148"/>
                  </a:moveTo>
                  <a:cubicBezTo>
                    <a:pt x="32" y="148"/>
                    <a:pt x="30" y="148"/>
                    <a:pt x="28" y="147"/>
                  </a:cubicBezTo>
                  <a:cubicBezTo>
                    <a:pt x="34" y="143"/>
                    <a:pt x="39" y="139"/>
                    <a:pt x="44" y="134"/>
                  </a:cubicBezTo>
                  <a:cubicBezTo>
                    <a:pt x="44" y="134"/>
                    <a:pt x="43" y="135"/>
                    <a:pt x="43" y="135"/>
                  </a:cubicBezTo>
                  <a:cubicBezTo>
                    <a:pt x="39" y="139"/>
                    <a:pt x="36" y="143"/>
                    <a:pt x="34" y="148"/>
                  </a:cubicBezTo>
                  <a:cubicBezTo>
                    <a:pt x="34" y="148"/>
                    <a:pt x="33" y="148"/>
                    <a:pt x="33" y="148"/>
                  </a:cubicBezTo>
                  <a:moveTo>
                    <a:pt x="35" y="148"/>
                  </a:moveTo>
                  <a:cubicBezTo>
                    <a:pt x="41" y="139"/>
                    <a:pt x="47" y="131"/>
                    <a:pt x="54" y="124"/>
                  </a:cubicBezTo>
                  <a:cubicBezTo>
                    <a:pt x="56" y="127"/>
                    <a:pt x="57" y="131"/>
                    <a:pt x="56" y="135"/>
                  </a:cubicBezTo>
                  <a:cubicBezTo>
                    <a:pt x="56" y="136"/>
                    <a:pt x="55" y="137"/>
                    <a:pt x="54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2" y="139"/>
                    <a:pt x="50" y="141"/>
                    <a:pt x="48" y="142"/>
                  </a:cubicBezTo>
                  <a:cubicBezTo>
                    <a:pt x="51" y="139"/>
                    <a:pt x="53" y="137"/>
                    <a:pt x="54" y="134"/>
                  </a:cubicBezTo>
                  <a:cubicBezTo>
                    <a:pt x="54" y="134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49" y="137"/>
                    <a:pt x="44" y="141"/>
                    <a:pt x="40" y="145"/>
                  </a:cubicBezTo>
                  <a:cubicBezTo>
                    <a:pt x="44" y="142"/>
                    <a:pt x="49" y="136"/>
                    <a:pt x="53" y="131"/>
                  </a:cubicBezTo>
                  <a:cubicBezTo>
                    <a:pt x="53" y="131"/>
                    <a:pt x="53" y="130"/>
                    <a:pt x="52" y="130"/>
                  </a:cubicBezTo>
                  <a:cubicBezTo>
                    <a:pt x="52" y="130"/>
                    <a:pt x="52" y="130"/>
                    <a:pt x="52" y="131"/>
                  </a:cubicBezTo>
                  <a:cubicBezTo>
                    <a:pt x="52" y="131"/>
                    <a:pt x="51" y="132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0" y="132"/>
                    <a:pt x="50" y="132"/>
                    <a:pt x="49" y="133"/>
                  </a:cubicBezTo>
                  <a:cubicBezTo>
                    <a:pt x="44" y="138"/>
                    <a:pt x="38" y="144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moveTo>
                    <a:pt x="30" y="145"/>
                  </a:moveTo>
                  <a:cubicBezTo>
                    <a:pt x="30" y="145"/>
                    <a:pt x="30" y="145"/>
                    <a:pt x="31" y="144"/>
                  </a:cubicBezTo>
                  <a:cubicBezTo>
                    <a:pt x="38" y="135"/>
                    <a:pt x="46" y="129"/>
                    <a:pt x="51" y="11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20"/>
                    <a:pt x="53" y="121"/>
                    <a:pt x="54" y="123"/>
                  </a:cubicBezTo>
                  <a:cubicBezTo>
                    <a:pt x="50" y="126"/>
                    <a:pt x="47" y="130"/>
                    <a:pt x="43" y="133"/>
                  </a:cubicBezTo>
                  <a:cubicBezTo>
                    <a:pt x="41" y="135"/>
                    <a:pt x="39" y="138"/>
                    <a:pt x="36" y="140"/>
                  </a:cubicBezTo>
                  <a:cubicBezTo>
                    <a:pt x="36" y="140"/>
                    <a:pt x="31" y="145"/>
                    <a:pt x="30" y="145"/>
                  </a:cubicBezTo>
                  <a:moveTo>
                    <a:pt x="25" y="144"/>
                  </a:moveTo>
                  <a:cubicBezTo>
                    <a:pt x="28" y="140"/>
                    <a:pt x="33" y="137"/>
                    <a:pt x="37" y="133"/>
                  </a:cubicBezTo>
                  <a:cubicBezTo>
                    <a:pt x="41" y="128"/>
                    <a:pt x="45" y="122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6" y="122"/>
                    <a:pt x="43" y="127"/>
                    <a:pt x="39" y="131"/>
                  </a:cubicBezTo>
                  <a:cubicBezTo>
                    <a:pt x="37" y="133"/>
                    <a:pt x="35" y="135"/>
                    <a:pt x="33" y="137"/>
                  </a:cubicBezTo>
                  <a:cubicBezTo>
                    <a:pt x="30" y="140"/>
                    <a:pt x="27" y="142"/>
                    <a:pt x="25" y="144"/>
                  </a:cubicBezTo>
                  <a:moveTo>
                    <a:pt x="9" y="127"/>
                  </a:moveTo>
                  <a:cubicBezTo>
                    <a:pt x="10" y="124"/>
                    <a:pt x="12" y="121"/>
                    <a:pt x="16" y="119"/>
                  </a:cubicBezTo>
                  <a:cubicBezTo>
                    <a:pt x="17" y="118"/>
                    <a:pt x="19" y="117"/>
                    <a:pt x="21" y="116"/>
                  </a:cubicBezTo>
                  <a:cubicBezTo>
                    <a:pt x="16" y="119"/>
                    <a:pt x="12" y="123"/>
                    <a:pt x="9" y="127"/>
                  </a:cubicBezTo>
                  <a:moveTo>
                    <a:pt x="20" y="142"/>
                  </a:moveTo>
                  <a:cubicBezTo>
                    <a:pt x="20" y="142"/>
                    <a:pt x="20" y="142"/>
                    <a:pt x="21" y="142"/>
                  </a:cubicBezTo>
                  <a:cubicBezTo>
                    <a:pt x="23" y="138"/>
                    <a:pt x="26" y="135"/>
                    <a:pt x="29" y="131"/>
                  </a:cubicBezTo>
                  <a:cubicBezTo>
                    <a:pt x="33" y="126"/>
                    <a:pt x="38" y="121"/>
                    <a:pt x="42" y="115"/>
                  </a:cubicBezTo>
                  <a:cubicBezTo>
                    <a:pt x="43" y="115"/>
                    <a:pt x="45" y="116"/>
                    <a:pt x="47" y="116"/>
                  </a:cubicBezTo>
                  <a:cubicBezTo>
                    <a:pt x="39" y="122"/>
                    <a:pt x="33" y="131"/>
                    <a:pt x="26" y="138"/>
                  </a:cubicBezTo>
                  <a:cubicBezTo>
                    <a:pt x="25" y="139"/>
                    <a:pt x="23" y="140"/>
                    <a:pt x="22" y="141"/>
                  </a:cubicBezTo>
                  <a:cubicBezTo>
                    <a:pt x="21" y="142"/>
                    <a:pt x="20" y="142"/>
                    <a:pt x="20" y="142"/>
                  </a:cubicBezTo>
                  <a:moveTo>
                    <a:pt x="28" y="147"/>
                  </a:moveTo>
                  <a:cubicBezTo>
                    <a:pt x="23" y="147"/>
                    <a:pt x="18" y="145"/>
                    <a:pt x="14" y="143"/>
                  </a:cubicBezTo>
                  <a:cubicBezTo>
                    <a:pt x="10" y="141"/>
                    <a:pt x="8" y="138"/>
                    <a:pt x="8" y="136"/>
                  </a:cubicBezTo>
                  <a:cubicBezTo>
                    <a:pt x="15" y="130"/>
                    <a:pt x="21" y="122"/>
                    <a:pt x="28" y="116"/>
                  </a:cubicBezTo>
                  <a:cubicBezTo>
                    <a:pt x="29" y="116"/>
                    <a:pt x="29" y="115"/>
                    <a:pt x="29" y="115"/>
                  </a:cubicBezTo>
                  <a:cubicBezTo>
                    <a:pt x="29" y="115"/>
                    <a:pt x="29" y="116"/>
                    <a:pt x="28" y="116"/>
                  </a:cubicBezTo>
                  <a:cubicBezTo>
                    <a:pt x="27" y="118"/>
                    <a:pt x="26" y="120"/>
                    <a:pt x="24" y="122"/>
                  </a:cubicBezTo>
                  <a:cubicBezTo>
                    <a:pt x="22" y="125"/>
                    <a:pt x="19" y="129"/>
                    <a:pt x="16" y="133"/>
                  </a:cubicBezTo>
                  <a:cubicBezTo>
                    <a:pt x="14" y="135"/>
                    <a:pt x="13" y="137"/>
                    <a:pt x="11" y="139"/>
                  </a:cubicBezTo>
                  <a:cubicBezTo>
                    <a:pt x="10" y="139"/>
                    <a:pt x="11" y="140"/>
                    <a:pt x="11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2" y="139"/>
                    <a:pt x="12" y="139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4" y="137"/>
                    <a:pt x="16" y="135"/>
                    <a:pt x="17" y="134"/>
                  </a:cubicBezTo>
                  <a:cubicBezTo>
                    <a:pt x="18" y="132"/>
                    <a:pt x="20" y="130"/>
                    <a:pt x="21" y="129"/>
                  </a:cubicBezTo>
                  <a:cubicBezTo>
                    <a:pt x="25" y="124"/>
                    <a:pt x="30" y="120"/>
                    <a:pt x="33" y="116"/>
                  </a:cubicBezTo>
                  <a:cubicBezTo>
                    <a:pt x="26" y="125"/>
                    <a:pt x="19" y="132"/>
                    <a:pt x="13" y="141"/>
                  </a:cubicBezTo>
                  <a:cubicBezTo>
                    <a:pt x="13" y="142"/>
                    <a:pt x="14" y="142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3" y="135"/>
                    <a:pt x="29" y="126"/>
                    <a:pt x="37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7" y="119"/>
                    <a:pt x="37" y="120"/>
                  </a:cubicBezTo>
                  <a:cubicBezTo>
                    <a:pt x="34" y="123"/>
                    <a:pt x="32" y="126"/>
                    <a:pt x="30" y="128"/>
                  </a:cubicBezTo>
                  <a:cubicBezTo>
                    <a:pt x="26" y="133"/>
                    <a:pt x="22" y="138"/>
                    <a:pt x="18" y="143"/>
                  </a:cubicBezTo>
                  <a:cubicBezTo>
                    <a:pt x="18" y="144"/>
                    <a:pt x="18" y="144"/>
                    <a:pt x="19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9" y="138"/>
                    <a:pt x="35" y="128"/>
                    <a:pt x="43" y="120"/>
                  </a:cubicBezTo>
                  <a:cubicBezTo>
                    <a:pt x="44" y="119"/>
                    <a:pt x="46" y="118"/>
                    <a:pt x="46" y="118"/>
                  </a:cubicBezTo>
                  <a:cubicBezTo>
                    <a:pt x="46" y="118"/>
                    <a:pt x="46" y="118"/>
                    <a:pt x="45" y="120"/>
                  </a:cubicBezTo>
                  <a:cubicBezTo>
                    <a:pt x="42" y="124"/>
                    <a:pt x="40" y="127"/>
                    <a:pt x="37" y="130"/>
                  </a:cubicBezTo>
                  <a:cubicBezTo>
                    <a:pt x="33" y="136"/>
                    <a:pt x="27" y="140"/>
                    <a:pt x="23" y="145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33" y="140"/>
                    <a:pt x="40" y="131"/>
                    <a:pt x="48" y="122"/>
                  </a:cubicBezTo>
                  <a:cubicBezTo>
                    <a:pt x="49" y="121"/>
                    <a:pt x="49" y="120"/>
                    <a:pt x="49" y="120"/>
                  </a:cubicBezTo>
                  <a:cubicBezTo>
                    <a:pt x="49" y="120"/>
                    <a:pt x="47" y="123"/>
                    <a:pt x="47" y="124"/>
                  </a:cubicBezTo>
                  <a:cubicBezTo>
                    <a:pt x="45" y="127"/>
                    <a:pt x="42" y="130"/>
                    <a:pt x="39" y="134"/>
                  </a:cubicBezTo>
                  <a:cubicBezTo>
                    <a:pt x="35" y="138"/>
                    <a:pt x="31" y="142"/>
                    <a:pt x="27" y="147"/>
                  </a:cubicBezTo>
                  <a:cubicBezTo>
                    <a:pt x="28" y="147"/>
                    <a:pt x="28" y="147"/>
                    <a:pt x="28" y="147"/>
                  </a:cubicBezTo>
                  <a:moveTo>
                    <a:pt x="21" y="117"/>
                  </a:moveTo>
                  <a:cubicBezTo>
                    <a:pt x="21" y="117"/>
                    <a:pt x="23" y="116"/>
                    <a:pt x="24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0" y="122"/>
                    <a:pt x="14" y="128"/>
                    <a:pt x="7" y="134"/>
                  </a:cubicBezTo>
                  <a:cubicBezTo>
                    <a:pt x="7" y="133"/>
                    <a:pt x="7" y="131"/>
                    <a:pt x="8" y="129"/>
                  </a:cubicBezTo>
                  <a:cubicBezTo>
                    <a:pt x="10" y="127"/>
                    <a:pt x="12" y="125"/>
                    <a:pt x="14" y="123"/>
                  </a:cubicBezTo>
                  <a:cubicBezTo>
                    <a:pt x="16" y="121"/>
                    <a:pt x="19" y="119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moveTo>
                    <a:pt x="23" y="119"/>
                  </a:moveTo>
                  <a:cubicBezTo>
                    <a:pt x="24" y="118"/>
                    <a:pt x="25" y="116"/>
                    <a:pt x="26" y="115"/>
                  </a:cubicBezTo>
                  <a:cubicBezTo>
                    <a:pt x="27" y="115"/>
                    <a:pt x="28" y="114"/>
                    <a:pt x="29" y="114"/>
                  </a:cubicBezTo>
                  <a:cubicBezTo>
                    <a:pt x="27" y="116"/>
                    <a:pt x="25" y="118"/>
                    <a:pt x="23" y="119"/>
                  </a:cubicBezTo>
                  <a:moveTo>
                    <a:pt x="16" y="140"/>
                  </a:moveTo>
                  <a:cubicBezTo>
                    <a:pt x="16" y="140"/>
                    <a:pt x="16" y="139"/>
                    <a:pt x="17" y="138"/>
                  </a:cubicBezTo>
                  <a:cubicBezTo>
                    <a:pt x="18" y="135"/>
                    <a:pt x="21" y="132"/>
                    <a:pt x="23" y="129"/>
                  </a:cubicBezTo>
                  <a:cubicBezTo>
                    <a:pt x="27" y="124"/>
                    <a:pt x="31" y="120"/>
                    <a:pt x="35" y="11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7" y="114"/>
                    <a:pt x="39" y="115"/>
                    <a:pt x="40" y="115"/>
                  </a:cubicBezTo>
                  <a:cubicBezTo>
                    <a:pt x="33" y="121"/>
                    <a:pt x="27" y="129"/>
                    <a:pt x="20" y="135"/>
                  </a:cubicBezTo>
                  <a:cubicBezTo>
                    <a:pt x="19" y="136"/>
                    <a:pt x="16" y="140"/>
                    <a:pt x="16" y="140"/>
                  </a:cubicBezTo>
                  <a:moveTo>
                    <a:pt x="24" y="124"/>
                  </a:moveTo>
                  <a:cubicBezTo>
                    <a:pt x="27" y="120"/>
                    <a:pt x="29" y="117"/>
                    <a:pt x="31" y="114"/>
                  </a:cubicBezTo>
                  <a:cubicBezTo>
                    <a:pt x="32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31" y="117"/>
                    <a:pt x="27" y="120"/>
                    <a:pt x="24" y="124"/>
                  </a:cubicBezTo>
                  <a:moveTo>
                    <a:pt x="92" y="27"/>
                  </a:moveTo>
                  <a:cubicBezTo>
                    <a:pt x="91" y="27"/>
                    <a:pt x="90" y="27"/>
                    <a:pt x="90" y="27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7"/>
                  </a:cubicBezTo>
                  <a:moveTo>
                    <a:pt x="87" y="27"/>
                  </a:moveTo>
                  <a:cubicBezTo>
                    <a:pt x="85" y="27"/>
                    <a:pt x="84" y="27"/>
                    <a:pt x="83" y="26"/>
                  </a:cubicBezTo>
                  <a:cubicBezTo>
                    <a:pt x="86" y="24"/>
                    <a:pt x="89" y="21"/>
                    <a:pt x="93" y="18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0" y="22"/>
                    <a:pt x="89" y="23"/>
                  </a:cubicBezTo>
                  <a:cubicBezTo>
                    <a:pt x="88" y="24"/>
                    <a:pt x="87" y="25"/>
                    <a:pt x="87" y="27"/>
                  </a:cubicBezTo>
                  <a:moveTo>
                    <a:pt x="77" y="26"/>
                  </a:moveTo>
                  <a:cubicBezTo>
                    <a:pt x="82" y="22"/>
                    <a:pt x="87" y="16"/>
                    <a:pt x="92" y="11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6" y="18"/>
                    <a:pt x="84" y="22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79" y="26"/>
                  </a:cubicBezTo>
                  <a:cubicBezTo>
                    <a:pt x="78" y="26"/>
                    <a:pt x="77" y="26"/>
                    <a:pt x="77" y="26"/>
                  </a:cubicBezTo>
                  <a:moveTo>
                    <a:pt x="67" y="26"/>
                  </a:moveTo>
                  <a:cubicBezTo>
                    <a:pt x="66" y="26"/>
                    <a:pt x="65" y="26"/>
                    <a:pt x="64" y="26"/>
                  </a:cubicBezTo>
                  <a:cubicBezTo>
                    <a:pt x="69" y="21"/>
                    <a:pt x="75" y="16"/>
                    <a:pt x="80" y="11"/>
                  </a:cubicBezTo>
                  <a:cubicBezTo>
                    <a:pt x="79" y="13"/>
                    <a:pt x="77" y="15"/>
                    <a:pt x="76" y="16"/>
                  </a:cubicBezTo>
                  <a:cubicBezTo>
                    <a:pt x="73" y="20"/>
                    <a:pt x="70" y="23"/>
                    <a:pt x="67" y="26"/>
                  </a:cubicBezTo>
                  <a:moveTo>
                    <a:pt x="58" y="16"/>
                  </a:moveTo>
                  <a:cubicBezTo>
                    <a:pt x="58" y="15"/>
                    <a:pt x="58" y="14"/>
                    <a:pt x="58" y="13"/>
                  </a:cubicBezTo>
                  <a:cubicBezTo>
                    <a:pt x="59" y="13"/>
                    <a:pt x="60" y="12"/>
                    <a:pt x="61" y="11"/>
                  </a:cubicBezTo>
                  <a:cubicBezTo>
                    <a:pt x="61" y="11"/>
                    <a:pt x="62" y="10"/>
                    <a:pt x="63" y="9"/>
                  </a:cubicBezTo>
                  <a:cubicBezTo>
                    <a:pt x="61" y="11"/>
                    <a:pt x="60" y="13"/>
                    <a:pt x="58" y="16"/>
                  </a:cubicBezTo>
                  <a:moveTo>
                    <a:pt x="74" y="26"/>
                  </a:moveTo>
                  <a:cubicBezTo>
                    <a:pt x="72" y="26"/>
                    <a:pt x="71" y="26"/>
                    <a:pt x="69" y="26"/>
                  </a:cubicBezTo>
                  <a:cubicBezTo>
                    <a:pt x="76" y="21"/>
                    <a:pt x="82" y="14"/>
                    <a:pt x="89" y="8"/>
                  </a:cubicBezTo>
                  <a:cubicBezTo>
                    <a:pt x="84" y="12"/>
                    <a:pt x="80" y="21"/>
                    <a:pt x="75" y="26"/>
                  </a:cubicBezTo>
                  <a:cubicBezTo>
                    <a:pt x="75" y="26"/>
                    <a:pt x="74" y="26"/>
                    <a:pt x="74" y="26"/>
                  </a:cubicBezTo>
                  <a:moveTo>
                    <a:pt x="62" y="26"/>
                  </a:moveTo>
                  <a:cubicBezTo>
                    <a:pt x="61" y="26"/>
                    <a:pt x="60" y="26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4" y="21"/>
                    <a:pt x="69" y="16"/>
                    <a:pt x="74" y="11"/>
                  </a:cubicBezTo>
                  <a:cubicBezTo>
                    <a:pt x="74" y="11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6" y="10"/>
                    <a:pt x="74" y="13"/>
                    <a:pt x="71" y="16"/>
                  </a:cubicBezTo>
                  <a:cubicBezTo>
                    <a:pt x="68" y="19"/>
                    <a:pt x="65" y="23"/>
                    <a:pt x="62" y="26"/>
                  </a:cubicBezTo>
                  <a:moveTo>
                    <a:pt x="83" y="25"/>
                  </a:moveTo>
                  <a:cubicBezTo>
                    <a:pt x="87" y="18"/>
                    <a:pt x="92" y="12"/>
                    <a:pt x="98" y="6"/>
                  </a:cubicBezTo>
                  <a:cubicBezTo>
                    <a:pt x="97" y="13"/>
                    <a:pt x="95" y="20"/>
                    <a:pt x="94" y="27"/>
                  </a:cubicBezTo>
                  <a:cubicBezTo>
                    <a:pt x="94" y="27"/>
                    <a:pt x="93" y="27"/>
                    <a:pt x="93" y="27"/>
                  </a:cubicBezTo>
                  <a:cubicBezTo>
                    <a:pt x="93" y="27"/>
                    <a:pt x="93" y="26"/>
                    <a:pt x="94" y="25"/>
                  </a:cubicBezTo>
                  <a:cubicBezTo>
                    <a:pt x="94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1" y="25"/>
                    <a:pt x="90" y="26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6"/>
                    <a:pt x="88" y="26"/>
                    <a:pt x="89" y="25"/>
                  </a:cubicBezTo>
                  <a:cubicBezTo>
                    <a:pt x="91" y="22"/>
                    <a:pt x="94" y="19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2" y="17"/>
                    <a:pt x="86" y="21"/>
                    <a:pt x="83" y="25"/>
                  </a:cubicBezTo>
                  <a:moveTo>
                    <a:pt x="58" y="9"/>
                  </a:moveTo>
                  <a:cubicBezTo>
                    <a:pt x="58" y="9"/>
                    <a:pt x="58" y="8"/>
                    <a:pt x="58" y="7"/>
                  </a:cubicBezTo>
                  <a:cubicBezTo>
                    <a:pt x="59" y="7"/>
                    <a:pt x="60" y="7"/>
                    <a:pt x="60" y="6"/>
                  </a:cubicBezTo>
                  <a:cubicBezTo>
                    <a:pt x="60" y="7"/>
                    <a:pt x="59" y="8"/>
                    <a:pt x="58" y="9"/>
                  </a:cubicBezTo>
                  <a:moveTo>
                    <a:pt x="58" y="23"/>
                  </a:moveTo>
                  <a:cubicBezTo>
                    <a:pt x="58" y="22"/>
                    <a:pt x="58" y="21"/>
                    <a:pt x="58" y="19"/>
                  </a:cubicBezTo>
                  <a:cubicBezTo>
                    <a:pt x="60" y="17"/>
                    <a:pt x="62" y="15"/>
                    <a:pt x="64" y="14"/>
                  </a:cubicBezTo>
                  <a:cubicBezTo>
                    <a:pt x="65" y="13"/>
                    <a:pt x="66" y="12"/>
                    <a:pt x="67" y="11"/>
                  </a:cubicBezTo>
                  <a:cubicBezTo>
                    <a:pt x="68" y="10"/>
                    <a:pt x="71" y="6"/>
                    <a:pt x="72" y="6"/>
                  </a:cubicBezTo>
                  <a:cubicBezTo>
                    <a:pt x="72" y="6"/>
                    <a:pt x="71" y="7"/>
                    <a:pt x="70" y="8"/>
                  </a:cubicBezTo>
                  <a:cubicBezTo>
                    <a:pt x="66" y="13"/>
                    <a:pt x="62" y="18"/>
                    <a:pt x="58" y="23"/>
                  </a:cubicBezTo>
                  <a:moveTo>
                    <a:pt x="58" y="6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0" y="4"/>
                    <a:pt x="61" y="4"/>
                    <a:pt x="63" y="4"/>
                  </a:cubicBezTo>
                  <a:cubicBezTo>
                    <a:pt x="62" y="5"/>
                    <a:pt x="60" y="5"/>
                    <a:pt x="58" y="6"/>
                  </a:cubicBezTo>
                  <a:moveTo>
                    <a:pt x="58" y="12"/>
                  </a:moveTo>
                  <a:cubicBezTo>
                    <a:pt x="58" y="12"/>
                    <a:pt x="58" y="11"/>
                    <a:pt x="58" y="11"/>
                  </a:cubicBezTo>
                  <a:cubicBezTo>
                    <a:pt x="60" y="9"/>
                    <a:pt x="62" y="7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8" y="4"/>
                    <a:pt x="72" y="4"/>
                    <a:pt x="75" y="4"/>
                  </a:cubicBezTo>
                  <a:cubicBezTo>
                    <a:pt x="82" y="5"/>
                    <a:pt x="90" y="5"/>
                    <a:pt x="98" y="5"/>
                  </a:cubicBezTo>
                  <a:cubicBezTo>
                    <a:pt x="92" y="10"/>
                    <a:pt x="87" y="15"/>
                    <a:pt x="82" y="20"/>
                  </a:cubicBezTo>
                  <a:cubicBezTo>
                    <a:pt x="85" y="16"/>
                    <a:pt x="88" y="11"/>
                    <a:pt x="91" y="7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4" y="11"/>
                    <a:pt x="79" y="16"/>
                    <a:pt x="73" y="21"/>
                  </a:cubicBezTo>
                  <a:cubicBezTo>
                    <a:pt x="74" y="20"/>
                    <a:pt x="75" y="19"/>
                    <a:pt x="77" y="17"/>
                  </a:cubicBezTo>
                  <a:cubicBezTo>
                    <a:pt x="80" y="14"/>
                    <a:pt x="82" y="10"/>
                    <a:pt x="86" y="7"/>
                  </a:cubicBezTo>
                  <a:cubicBezTo>
                    <a:pt x="86" y="6"/>
                    <a:pt x="86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0" y="10"/>
                    <a:pt x="75" y="14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4" y="14"/>
                    <a:pt x="77" y="10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3" y="9"/>
                    <a:pt x="68" y="15"/>
                    <a:pt x="63" y="20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59" y="23"/>
                    <a:pt x="65" y="16"/>
                    <a:pt x="67" y="14"/>
                  </a:cubicBezTo>
                  <a:cubicBezTo>
                    <a:pt x="69" y="11"/>
                    <a:pt x="72" y="8"/>
                    <a:pt x="74" y="5"/>
                  </a:cubicBezTo>
                  <a:cubicBezTo>
                    <a:pt x="74" y="5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8"/>
                    <a:pt x="64" y="12"/>
                    <a:pt x="60" y="16"/>
                  </a:cubicBezTo>
                  <a:cubicBezTo>
                    <a:pt x="59" y="17"/>
                    <a:pt x="59" y="17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59" y="16"/>
                    <a:pt x="60" y="15"/>
                  </a:cubicBezTo>
                  <a:cubicBezTo>
                    <a:pt x="62" y="12"/>
                    <a:pt x="65" y="8"/>
                    <a:pt x="68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5" y="6"/>
                    <a:pt x="62" y="8"/>
                    <a:pt x="60" y="10"/>
                  </a:cubicBezTo>
                  <a:cubicBezTo>
                    <a:pt x="60" y="10"/>
                    <a:pt x="59" y="12"/>
                    <a:pt x="58" y="12"/>
                  </a:cubicBezTo>
                  <a:moveTo>
                    <a:pt x="65" y="0"/>
                  </a:moveTo>
                  <a:cubicBezTo>
                    <a:pt x="61" y="0"/>
                    <a:pt x="58" y="0"/>
                    <a:pt x="55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2"/>
                    <a:pt x="54" y="19"/>
                    <a:pt x="54" y="27"/>
                  </a:cubicBezTo>
                  <a:cubicBezTo>
                    <a:pt x="54" y="28"/>
                    <a:pt x="54" y="28"/>
                    <a:pt x="54" y="29"/>
                  </a:cubicBezTo>
                  <a:cubicBezTo>
                    <a:pt x="55" y="58"/>
                    <a:pt x="57" y="87"/>
                    <a:pt x="55" y="116"/>
                  </a:cubicBezTo>
                  <a:cubicBezTo>
                    <a:pt x="54" y="115"/>
                    <a:pt x="54" y="114"/>
                    <a:pt x="53" y="114"/>
                  </a:cubicBezTo>
                  <a:cubicBezTo>
                    <a:pt x="47" y="112"/>
                    <a:pt x="40" y="110"/>
                    <a:pt x="33" y="110"/>
                  </a:cubicBezTo>
                  <a:cubicBezTo>
                    <a:pt x="24" y="110"/>
                    <a:pt x="16" y="113"/>
                    <a:pt x="9" y="119"/>
                  </a:cubicBezTo>
                  <a:cubicBezTo>
                    <a:pt x="0" y="127"/>
                    <a:pt x="1" y="140"/>
                    <a:pt x="12" y="146"/>
                  </a:cubicBezTo>
                  <a:cubicBezTo>
                    <a:pt x="18" y="150"/>
                    <a:pt x="25" y="152"/>
                    <a:pt x="33" y="152"/>
                  </a:cubicBezTo>
                  <a:cubicBezTo>
                    <a:pt x="38" y="152"/>
                    <a:pt x="43" y="151"/>
                    <a:pt x="47" y="150"/>
                  </a:cubicBezTo>
                  <a:cubicBezTo>
                    <a:pt x="60" y="145"/>
                    <a:pt x="63" y="133"/>
                    <a:pt x="58" y="123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1" y="92"/>
                    <a:pt x="59" y="61"/>
                    <a:pt x="59" y="30"/>
                  </a:cubicBezTo>
                  <a:cubicBezTo>
                    <a:pt x="63" y="30"/>
                    <a:pt x="67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ubicBezTo>
                    <a:pt x="75" y="30"/>
                    <a:pt x="76" y="30"/>
                    <a:pt x="77" y="30"/>
                  </a:cubicBezTo>
                  <a:cubicBezTo>
                    <a:pt x="83" y="30"/>
                    <a:pt x="89" y="31"/>
                    <a:pt x="95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7" y="32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9" y="20"/>
                    <a:pt x="102" y="12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0" y="1"/>
                    <a:pt x="82" y="1"/>
                    <a:pt x="73" y="0"/>
                  </a:cubicBezTo>
                  <a:cubicBezTo>
                    <a:pt x="70" y="0"/>
                    <a:pt x="67" y="0"/>
                    <a:pt x="6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687557" y="2290893"/>
              <a:ext cx="863600" cy="1319213"/>
              <a:chOff x="3784269" y="6437239"/>
              <a:chExt cx="863600" cy="1319213"/>
            </a:xfrm>
            <a:solidFill>
              <a:schemeClr val="bg1">
                <a:alpha val="20000"/>
              </a:schemeClr>
            </a:solidFill>
          </p:grpSpPr>
          <p:sp>
            <p:nvSpPr>
              <p:cNvPr id="83" name="Freeform 41"/>
              <p:cNvSpPr>
                <a:spLocks noEditPoints="1"/>
              </p:cNvSpPr>
              <p:nvPr/>
            </p:nvSpPr>
            <p:spPr bwMode="auto">
              <a:xfrm>
                <a:off x="3784269" y="6437239"/>
                <a:ext cx="863600" cy="585788"/>
              </a:xfrm>
              <a:custGeom>
                <a:avLst/>
                <a:gdLst>
                  <a:gd name="T0" fmla="*/ 95 w 204"/>
                  <a:gd name="T1" fmla="*/ 137 h 138"/>
                  <a:gd name="T2" fmla="*/ 96 w 204"/>
                  <a:gd name="T3" fmla="*/ 137 h 138"/>
                  <a:gd name="T4" fmla="*/ 96 w 204"/>
                  <a:gd name="T5" fmla="*/ 132 h 138"/>
                  <a:gd name="T6" fmla="*/ 97 w 204"/>
                  <a:gd name="T7" fmla="*/ 135 h 138"/>
                  <a:gd name="T8" fmla="*/ 95 w 204"/>
                  <a:gd name="T9" fmla="*/ 132 h 138"/>
                  <a:gd name="T10" fmla="*/ 95 w 204"/>
                  <a:gd name="T11" fmla="*/ 132 h 138"/>
                  <a:gd name="T12" fmla="*/ 86 w 204"/>
                  <a:gd name="T13" fmla="*/ 136 h 138"/>
                  <a:gd name="T14" fmla="*/ 90 w 204"/>
                  <a:gd name="T15" fmla="*/ 132 h 138"/>
                  <a:gd name="T16" fmla="*/ 81 w 204"/>
                  <a:gd name="T17" fmla="*/ 136 h 138"/>
                  <a:gd name="T18" fmla="*/ 88 w 204"/>
                  <a:gd name="T19" fmla="*/ 132 h 138"/>
                  <a:gd name="T20" fmla="*/ 83 w 204"/>
                  <a:gd name="T21" fmla="*/ 134 h 138"/>
                  <a:gd name="T22" fmla="*/ 81 w 204"/>
                  <a:gd name="T23" fmla="*/ 132 h 138"/>
                  <a:gd name="T24" fmla="*/ 81 w 204"/>
                  <a:gd name="T25" fmla="*/ 132 h 138"/>
                  <a:gd name="T26" fmla="*/ 62 w 204"/>
                  <a:gd name="T27" fmla="*/ 87 h 138"/>
                  <a:gd name="T28" fmla="*/ 62 w 204"/>
                  <a:gd name="T29" fmla="*/ 91 h 138"/>
                  <a:gd name="T30" fmla="*/ 72 w 204"/>
                  <a:gd name="T31" fmla="*/ 81 h 138"/>
                  <a:gd name="T32" fmla="*/ 133 w 204"/>
                  <a:gd name="T33" fmla="*/ 64 h 138"/>
                  <a:gd name="T34" fmla="*/ 198 w 204"/>
                  <a:gd name="T35" fmla="*/ 40 h 138"/>
                  <a:gd name="T36" fmla="*/ 14 w 204"/>
                  <a:gd name="T37" fmla="*/ 5 h 138"/>
                  <a:gd name="T38" fmla="*/ 48 w 204"/>
                  <a:gd name="T39" fmla="*/ 4 h 138"/>
                  <a:gd name="T40" fmla="*/ 168 w 204"/>
                  <a:gd name="T41" fmla="*/ 7 h 138"/>
                  <a:gd name="T42" fmla="*/ 120 w 204"/>
                  <a:gd name="T43" fmla="*/ 69 h 138"/>
                  <a:gd name="T44" fmla="*/ 50 w 204"/>
                  <a:gd name="T45" fmla="*/ 35 h 138"/>
                  <a:gd name="T46" fmla="*/ 46 w 204"/>
                  <a:gd name="T47" fmla="*/ 0 h 138"/>
                  <a:gd name="T48" fmla="*/ 4 w 204"/>
                  <a:gd name="T49" fmla="*/ 0 h 138"/>
                  <a:gd name="T50" fmla="*/ 1 w 204"/>
                  <a:gd name="T51" fmla="*/ 2 h 138"/>
                  <a:gd name="T52" fmla="*/ 7 w 204"/>
                  <a:gd name="T53" fmla="*/ 130 h 138"/>
                  <a:gd name="T54" fmla="*/ 11 w 204"/>
                  <a:gd name="T55" fmla="*/ 133 h 138"/>
                  <a:gd name="T56" fmla="*/ 77 w 204"/>
                  <a:gd name="T57" fmla="*/ 132 h 138"/>
                  <a:gd name="T58" fmla="*/ 44 w 204"/>
                  <a:gd name="T59" fmla="*/ 108 h 138"/>
                  <a:gd name="T60" fmla="*/ 58 w 204"/>
                  <a:gd name="T61" fmla="*/ 90 h 138"/>
                  <a:gd name="T62" fmla="*/ 11 w 204"/>
                  <a:gd name="T63" fmla="*/ 128 h 138"/>
                  <a:gd name="T64" fmla="*/ 5 w 204"/>
                  <a:gd name="T65" fmla="*/ 5 h 138"/>
                  <a:gd name="T66" fmla="*/ 80 w 204"/>
                  <a:gd name="T67" fmla="*/ 68 h 138"/>
                  <a:gd name="T68" fmla="*/ 75 w 204"/>
                  <a:gd name="T69" fmla="*/ 80 h 138"/>
                  <a:gd name="T70" fmla="*/ 103 w 204"/>
                  <a:gd name="T71" fmla="*/ 87 h 138"/>
                  <a:gd name="T72" fmla="*/ 107 w 204"/>
                  <a:gd name="T73" fmla="*/ 87 h 138"/>
                  <a:gd name="T74" fmla="*/ 130 w 204"/>
                  <a:gd name="T75" fmla="*/ 66 h 138"/>
                  <a:gd name="T76" fmla="*/ 100 w 204"/>
                  <a:gd name="T77" fmla="*/ 132 h 138"/>
                  <a:gd name="T78" fmla="*/ 200 w 204"/>
                  <a:gd name="T79" fmla="*/ 138 h 138"/>
                  <a:gd name="T80" fmla="*/ 202 w 204"/>
                  <a:gd name="T81" fmla="*/ 136 h 138"/>
                  <a:gd name="T82" fmla="*/ 202 w 204"/>
                  <a:gd name="T83" fmla="*/ 3 h 138"/>
                  <a:gd name="T84" fmla="*/ 169 w 204"/>
                  <a:gd name="T85" fmla="*/ 3 h 138"/>
                  <a:gd name="T86" fmla="*/ 50 w 204"/>
                  <a:gd name="T8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4" h="138">
                    <a:moveTo>
                      <a:pt x="96" y="136"/>
                    </a:moveTo>
                    <a:cubicBezTo>
                      <a:pt x="96" y="136"/>
                      <a:pt x="96" y="137"/>
                      <a:pt x="95" y="137"/>
                    </a:cubicBezTo>
                    <a:cubicBezTo>
                      <a:pt x="95" y="137"/>
                      <a:pt x="95" y="137"/>
                      <a:pt x="95" y="137"/>
                    </a:cubicBezTo>
                    <a:cubicBezTo>
                      <a:pt x="96" y="137"/>
                      <a:pt x="96" y="136"/>
                      <a:pt x="96" y="136"/>
                    </a:cubicBezTo>
                    <a:moveTo>
                      <a:pt x="97" y="135"/>
                    </a:moveTo>
                    <a:cubicBezTo>
                      <a:pt x="97" y="136"/>
                      <a:pt x="96" y="136"/>
                      <a:pt x="96" y="137"/>
                    </a:cubicBezTo>
                    <a:cubicBezTo>
                      <a:pt x="97" y="137"/>
                      <a:pt x="97" y="137"/>
                      <a:pt x="98" y="137"/>
                    </a:cubicBezTo>
                    <a:cubicBezTo>
                      <a:pt x="98" y="136"/>
                      <a:pt x="97" y="136"/>
                      <a:pt x="97" y="135"/>
                    </a:cubicBezTo>
                    <a:moveTo>
                      <a:pt x="96" y="132"/>
                    </a:moveTo>
                    <a:cubicBezTo>
                      <a:pt x="95" y="134"/>
                      <a:pt x="93" y="135"/>
                      <a:pt x="92" y="137"/>
                    </a:cubicBezTo>
                    <a:cubicBezTo>
                      <a:pt x="92" y="137"/>
                      <a:pt x="93" y="137"/>
                      <a:pt x="94" y="137"/>
                    </a:cubicBezTo>
                    <a:cubicBezTo>
                      <a:pt x="95" y="136"/>
                      <a:pt x="96" y="135"/>
                      <a:pt x="97" y="135"/>
                    </a:cubicBezTo>
                    <a:cubicBezTo>
                      <a:pt x="97" y="134"/>
                      <a:pt x="96" y="133"/>
                      <a:pt x="96" y="132"/>
                    </a:cubicBezTo>
                    <a:cubicBezTo>
                      <a:pt x="96" y="132"/>
                      <a:pt x="96" y="132"/>
                      <a:pt x="96" y="132"/>
                    </a:cubicBezTo>
                    <a:moveTo>
                      <a:pt x="95" y="132"/>
                    </a:moveTo>
                    <a:cubicBezTo>
                      <a:pt x="94" y="134"/>
                      <a:pt x="91" y="135"/>
                      <a:pt x="89" y="137"/>
                    </a:cubicBezTo>
                    <a:cubicBezTo>
                      <a:pt x="89" y="137"/>
                      <a:pt x="90" y="137"/>
                      <a:pt x="91" y="137"/>
                    </a:cubicBezTo>
                    <a:cubicBezTo>
                      <a:pt x="92" y="135"/>
                      <a:pt x="94" y="134"/>
                      <a:pt x="95" y="132"/>
                    </a:cubicBezTo>
                    <a:cubicBezTo>
                      <a:pt x="95" y="132"/>
                      <a:pt x="95" y="132"/>
                      <a:pt x="95" y="132"/>
                    </a:cubicBezTo>
                    <a:moveTo>
                      <a:pt x="90" y="132"/>
                    </a:moveTo>
                    <a:cubicBezTo>
                      <a:pt x="88" y="134"/>
                      <a:pt x="87" y="135"/>
                      <a:pt x="86" y="136"/>
                    </a:cubicBezTo>
                    <a:cubicBezTo>
                      <a:pt x="86" y="136"/>
                      <a:pt x="86" y="136"/>
                      <a:pt x="86" y="137"/>
                    </a:cubicBezTo>
                    <a:cubicBezTo>
                      <a:pt x="89" y="135"/>
                      <a:pt x="91" y="134"/>
                      <a:pt x="94" y="132"/>
                    </a:cubicBezTo>
                    <a:cubicBezTo>
                      <a:pt x="92" y="132"/>
                      <a:pt x="91" y="132"/>
                      <a:pt x="90" y="132"/>
                    </a:cubicBezTo>
                    <a:moveTo>
                      <a:pt x="87" y="132"/>
                    </a:moveTo>
                    <a:cubicBezTo>
                      <a:pt x="85" y="133"/>
                      <a:pt x="83" y="135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2" y="136"/>
                      <a:pt x="83" y="136"/>
                      <a:pt x="84" y="136"/>
                    </a:cubicBezTo>
                    <a:cubicBezTo>
                      <a:pt x="86" y="135"/>
                      <a:pt x="87" y="134"/>
                      <a:pt x="88" y="132"/>
                    </a:cubicBezTo>
                    <a:cubicBezTo>
                      <a:pt x="88" y="132"/>
                      <a:pt x="87" y="132"/>
                      <a:pt x="87" y="132"/>
                    </a:cubicBezTo>
                    <a:moveTo>
                      <a:pt x="85" y="132"/>
                    </a:moveTo>
                    <a:cubicBezTo>
                      <a:pt x="84" y="133"/>
                      <a:pt x="83" y="134"/>
                      <a:pt x="83" y="134"/>
                    </a:cubicBezTo>
                    <a:cubicBezTo>
                      <a:pt x="84" y="133"/>
                      <a:pt x="85" y="133"/>
                      <a:pt x="86" y="132"/>
                    </a:cubicBezTo>
                    <a:cubicBezTo>
                      <a:pt x="86" y="132"/>
                      <a:pt x="85" y="132"/>
                      <a:pt x="85" y="132"/>
                    </a:cubicBezTo>
                    <a:moveTo>
                      <a:pt x="81" y="132"/>
                    </a:moveTo>
                    <a:cubicBezTo>
                      <a:pt x="81" y="133"/>
                      <a:pt x="81" y="134"/>
                      <a:pt x="81" y="135"/>
                    </a:cubicBezTo>
                    <a:cubicBezTo>
                      <a:pt x="82" y="134"/>
                      <a:pt x="83" y="133"/>
                      <a:pt x="84" y="132"/>
                    </a:cubicBezTo>
                    <a:cubicBezTo>
                      <a:pt x="83" y="132"/>
                      <a:pt x="82" y="132"/>
                      <a:pt x="81" y="132"/>
                    </a:cubicBezTo>
                    <a:moveTo>
                      <a:pt x="62" y="87"/>
                    </a:moveTo>
                    <a:cubicBezTo>
                      <a:pt x="61" y="87"/>
                      <a:pt x="60" y="88"/>
                      <a:pt x="59" y="89"/>
                    </a:cubicBezTo>
                    <a:cubicBezTo>
                      <a:pt x="60" y="88"/>
                      <a:pt x="61" y="88"/>
                      <a:pt x="62" y="87"/>
                    </a:cubicBezTo>
                    <a:moveTo>
                      <a:pt x="69" y="80"/>
                    </a:moveTo>
                    <a:cubicBezTo>
                      <a:pt x="69" y="80"/>
                      <a:pt x="68" y="81"/>
                      <a:pt x="67" y="82"/>
                    </a:cubicBezTo>
                    <a:cubicBezTo>
                      <a:pt x="67" y="86"/>
                      <a:pt x="65" y="89"/>
                      <a:pt x="62" y="91"/>
                    </a:cubicBezTo>
                    <a:cubicBezTo>
                      <a:pt x="62" y="91"/>
                      <a:pt x="62" y="92"/>
                      <a:pt x="63" y="92"/>
                    </a:cubicBezTo>
                    <a:cubicBezTo>
                      <a:pt x="66" y="89"/>
                      <a:pt x="70" y="86"/>
                      <a:pt x="73" y="82"/>
                    </a:cubicBezTo>
                    <a:cubicBezTo>
                      <a:pt x="73" y="82"/>
                      <a:pt x="72" y="82"/>
                      <a:pt x="72" y="81"/>
                    </a:cubicBezTo>
                    <a:cubicBezTo>
                      <a:pt x="71" y="81"/>
                      <a:pt x="70" y="80"/>
                      <a:pt x="69" y="80"/>
                    </a:cubicBezTo>
                    <a:moveTo>
                      <a:pt x="198" y="129"/>
                    </a:moveTo>
                    <a:cubicBezTo>
                      <a:pt x="178" y="106"/>
                      <a:pt x="157" y="83"/>
                      <a:pt x="133" y="64"/>
                    </a:cubicBezTo>
                    <a:cubicBezTo>
                      <a:pt x="139" y="59"/>
                      <a:pt x="145" y="54"/>
                      <a:pt x="150" y="50"/>
                    </a:cubicBezTo>
                    <a:cubicBezTo>
                      <a:pt x="166" y="36"/>
                      <a:pt x="182" y="23"/>
                      <a:pt x="198" y="10"/>
                    </a:cubicBezTo>
                    <a:cubicBezTo>
                      <a:pt x="199" y="20"/>
                      <a:pt x="199" y="30"/>
                      <a:pt x="198" y="40"/>
                    </a:cubicBezTo>
                    <a:cubicBezTo>
                      <a:pt x="197" y="52"/>
                      <a:pt x="197" y="64"/>
                      <a:pt x="197" y="76"/>
                    </a:cubicBezTo>
                    <a:cubicBezTo>
                      <a:pt x="197" y="94"/>
                      <a:pt x="197" y="111"/>
                      <a:pt x="198" y="129"/>
                    </a:cubicBezTo>
                    <a:moveTo>
                      <a:pt x="14" y="5"/>
                    </a:moveTo>
                    <a:cubicBezTo>
                      <a:pt x="19" y="5"/>
                      <a:pt x="23" y="5"/>
                      <a:pt x="28" y="4"/>
                    </a:cubicBezTo>
                    <a:cubicBezTo>
                      <a:pt x="33" y="4"/>
                      <a:pt x="38" y="4"/>
                      <a:pt x="43" y="4"/>
                    </a:cubicBezTo>
                    <a:cubicBezTo>
                      <a:pt x="44" y="4"/>
                      <a:pt x="46" y="4"/>
                      <a:pt x="48" y="4"/>
                    </a:cubicBezTo>
                    <a:cubicBezTo>
                      <a:pt x="65" y="5"/>
                      <a:pt x="83" y="5"/>
                      <a:pt x="101" y="6"/>
                    </a:cubicBezTo>
                    <a:cubicBezTo>
                      <a:pt x="119" y="6"/>
                      <a:pt x="136" y="6"/>
                      <a:pt x="154" y="7"/>
                    </a:cubicBezTo>
                    <a:cubicBezTo>
                      <a:pt x="159" y="7"/>
                      <a:pt x="164" y="7"/>
                      <a:pt x="168" y="7"/>
                    </a:cubicBezTo>
                    <a:cubicBezTo>
                      <a:pt x="178" y="7"/>
                      <a:pt x="187" y="7"/>
                      <a:pt x="197" y="6"/>
                    </a:cubicBezTo>
                    <a:cubicBezTo>
                      <a:pt x="181" y="19"/>
                      <a:pt x="164" y="32"/>
                      <a:pt x="148" y="45"/>
                    </a:cubicBezTo>
                    <a:cubicBezTo>
                      <a:pt x="139" y="53"/>
                      <a:pt x="130" y="61"/>
                      <a:pt x="120" y="69"/>
                    </a:cubicBezTo>
                    <a:cubicBezTo>
                      <a:pt x="115" y="73"/>
                      <a:pt x="109" y="78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86" y="68"/>
                      <a:pt x="69" y="51"/>
                      <a:pt x="50" y="35"/>
                    </a:cubicBezTo>
                    <a:cubicBezTo>
                      <a:pt x="37" y="25"/>
                      <a:pt x="24" y="15"/>
                      <a:pt x="12" y="5"/>
                    </a:cubicBezTo>
                    <a:cubicBezTo>
                      <a:pt x="12" y="5"/>
                      <a:pt x="13" y="5"/>
                      <a:pt x="14" y="5"/>
                    </a:cubicBezTo>
                    <a:moveTo>
                      <a:pt x="46" y="0"/>
                    </a:moveTo>
                    <a:cubicBezTo>
                      <a:pt x="41" y="0"/>
                      <a:pt x="36" y="0"/>
                      <a:pt x="30" y="0"/>
                    </a:cubicBezTo>
                    <a:cubicBezTo>
                      <a:pt x="25" y="0"/>
                      <a:pt x="20" y="1"/>
                      <a:pt x="15" y="1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8"/>
                      <a:pt x="1" y="15"/>
                      <a:pt x="1" y="21"/>
                    </a:cubicBezTo>
                    <a:cubicBezTo>
                      <a:pt x="1" y="31"/>
                      <a:pt x="1" y="41"/>
                      <a:pt x="2" y="52"/>
                    </a:cubicBezTo>
                    <a:cubicBezTo>
                      <a:pt x="3" y="78"/>
                      <a:pt x="4" y="104"/>
                      <a:pt x="7" y="130"/>
                    </a:cubicBezTo>
                    <a:cubicBezTo>
                      <a:pt x="7" y="132"/>
                      <a:pt x="9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25" y="134"/>
                      <a:pt x="40" y="135"/>
                      <a:pt x="54" y="135"/>
                    </a:cubicBezTo>
                    <a:cubicBezTo>
                      <a:pt x="62" y="136"/>
                      <a:pt x="70" y="136"/>
                      <a:pt x="78" y="136"/>
                    </a:cubicBezTo>
                    <a:cubicBezTo>
                      <a:pt x="78" y="135"/>
                      <a:pt x="77" y="133"/>
                      <a:pt x="77" y="132"/>
                    </a:cubicBezTo>
                    <a:cubicBezTo>
                      <a:pt x="71" y="132"/>
                      <a:pt x="64" y="131"/>
                      <a:pt x="57" y="131"/>
                    </a:cubicBezTo>
                    <a:cubicBezTo>
                      <a:pt x="44" y="131"/>
                      <a:pt x="31" y="130"/>
                      <a:pt x="18" y="129"/>
                    </a:cubicBezTo>
                    <a:cubicBezTo>
                      <a:pt x="26" y="121"/>
                      <a:pt x="35" y="115"/>
                      <a:pt x="44" y="108"/>
                    </a:cubicBezTo>
                    <a:cubicBezTo>
                      <a:pt x="49" y="103"/>
                      <a:pt x="55" y="99"/>
                      <a:pt x="60" y="94"/>
                    </a:cubicBezTo>
                    <a:cubicBezTo>
                      <a:pt x="60" y="94"/>
                      <a:pt x="59" y="93"/>
                      <a:pt x="59" y="92"/>
                    </a:cubicBezTo>
                    <a:cubicBezTo>
                      <a:pt x="58" y="91"/>
                      <a:pt x="58" y="91"/>
                      <a:pt x="58" y="90"/>
                    </a:cubicBezTo>
                    <a:cubicBezTo>
                      <a:pt x="53" y="95"/>
                      <a:pt x="47" y="99"/>
                      <a:pt x="42" y="104"/>
                    </a:cubicBezTo>
                    <a:cubicBezTo>
                      <a:pt x="32" y="112"/>
                      <a:pt x="21" y="119"/>
                      <a:pt x="13" y="128"/>
                    </a:cubicBezTo>
                    <a:cubicBezTo>
                      <a:pt x="12" y="128"/>
                      <a:pt x="12" y="128"/>
                      <a:pt x="11" y="128"/>
                    </a:cubicBezTo>
                    <a:cubicBezTo>
                      <a:pt x="9" y="103"/>
                      <a:pt x="8" y="78"/>
                      <a:pt x="7" y="53"/>
                    </a:cubicBezTo>
                    <a:cubicBezTo>
                      <a:pt x="6" y="43"/>
                      <a:pt x="6" y="34"/>
                      <a:pt x="5" y="24"/>
                    </a:cubicBezTo>
                    <a:cubicBezTo>
                      <a:pt x="5" y="18"/>
                      <a:pt x="4" y="11"/>
                      <a:pt x="5" y="5"/>
                    </a:cubicBezTo>
                    <a:cubicBezTo>
                      <a:pt x="19" y="16"/>
                      <a:pt x="33" y="28"/>
                      <a:pt x="47" y="39"/>
                    </a:cubicBezTo>
                    <a:cubicBezTo>
                      <a:pt x="58" y="48"/>
                      <a:pt x="69" y="58"/>
                      <a:pt x="80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77" y="71"/>
                      <a:pt x="75" y="74"/>
                      <a:pt x="72" y="77"/>
                    </a:cubicBezTo>
                    <a:cubicBezTo>
                      <a:pt x="73" y="78"/>
                      <a:pt x="74" y="79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8" y="77"/>
                      <a:pt x="81" y="74"/>
                      <a:pt x="83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90" y="76"/>
                      <a:pt x="96" y="82"/>
                      <a:pt x="103" y="87"/>
                    </a:cubicBezTo>
                    <a:cubicBezTo>
                      <a:pt x="103" y="88"/>
                      <a:pt x="104" y="88"/>
                      <a:pt x="104" y="88"/>
                    </a:cubicBezTo>
                    <a:cubicBezTo>
                      <a:pt x="105" y="88"/>
                      <a:pt x="106" y="87"/>
                      <a:pt x="106" y="87"/>
                    </a:cubicBezTo>
                    <a:cubicBezTo>
                      <a:pt x="106" y="87"/>
                      <a:pt x="107" y="87"/>
                      <a:pt x="107" y="87"/>
                    </a:cubicBezTo>
                    <a:cubicBezTo>
                      <a:pt x="107" y="87"/>
                      <a:pt x="108" y="87"/>
                      <a:pt x="108" y="86"/>
                    </a:cubicBezTo>
                    <a:cubicBezTo>
                      <a:pt x="112" y="81"/>
                      <a:pt x="118" y="77"/>
                      <a:pt x="123" y="73"/>
                    </a:cubicBezTo>
                    <a:cubicBezTo>
                      <a:pt x="125" y="71"/>
                      <a:pt x="128" y="69"/>
                      <a:pt x="130" y="66"/>
                    </a:cubicBezTo>
                    <a:cubicBezTo>
                      <a:pt x="154" y="86"/>
                      <a:pt x="175" y="111"/>
                      <a:pt x="196" y="134"/>
                    </a:cubicBezTo>
                    <a:cubicBezTo>
                      <a:pt x="166" y="134"/>
                      <a:pt x="136" y="133"/>
                      <a:pt x="106" y="133"/>
                    </a:cubicBezTo>
                    <a:cubicBezTo>
                      <a:pt x="104" y="133"/>
                      <a:pt x="102" y="132"/>
                      <a:pt x="100" y="132"/>
                    </a:cubicBezTo>
                    <a:cubicBezTo>
                      <a:pt x="100" y="134"/>
                      <a:pt x="101" y="135"/>
                      <a:pt x="102" y="137"/>
                    </a:cubicBezTo>
                    <a:cubicBezTo>
                      <a:pt x="102" y="137"/>
                      <a:pt x="102" y="137"/>
                      <a:pt x="103" y="137"/>
                    </a:cubicBezTo>
                    <a:cubicBezTo>
                      <a:pt x="135" y="138"/>
                      <a:pt x="167" y="138"/>
                      <a:pt x="200" y="138"/>
                    </a:cubicBezTo>
                    <a:cubicBezTo>
                      <a:pt x="200" y="138"/>
                      <a:pt x="201" y="138"/>
                      <a:pt x="201" y="138"/>
                    </a:cubicBezTo>
                    <a:cubicBezTo>
                      <a:pt x="201" y="138"/>
                      <a:pt x="201" y="138"/>
                      <a:pt x="201" y="138"/>
                    </a:cubicBezTo>
                    <a:cubicBezTo>
                      <a:pt x="202" y="137"/>
                      <a:pt x="202" y="137"/>
                      <a:pt x="202" y="136"/>
                    </a:cubicBezTo>
                    <a:cubicBezTo>
                      <a:pt x="202" y="116"/>
                      <a:pt x="201" y="96"/>
                      <a:pt x="202" y="76"/>
                    </a:cubicBezTo>
                    <a:cubicBezTo>
                      <a:pt x="202" y="63"/>
                      <a:pt x="202" y="50"/>
                      <a:pt x="203" y="38"/>
                    </a:cubicBezTo>
                    <a:cubicBezTo>
                      <a:pt x="203" y="26"/>
                      <a:pt x="204" y="15"/>
                      <a:pt x="202" y="3"/>
                    </a:cubicBezTo>
                    <a:cubicBezTo>
                      <a:pt x="202" y="2"/>
                      <a:pt x="201" y="1"/>
                      <a:pt x="200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189" y="2"/>
                      <a:pt x="179" y="3"/>
                      <a:pt x="169" y="3"/>
                    </a:cubicBezTo>
                    <a:cubicBezTo>
                      <a:pt x="163" y="3"/>
                      <a:pt x="157" y="3"/>
                      <a:pt x="152" y="2"/>
                    </a:cubicBezTo>
                    <a:cubicBezTo>
                      <a:pt x="135" y="2"/>
                      <a:pt x="118" y="2"/>
                      <a:pt x="101" y="1"/>
                    </a:cubicBezTo>
                    <a:cubicBezTo>
                      <a:pt x="84" y="1"/>
                      <a:pt x="67" y="0"/>
                      <a:pt x="50" y="0"/>
                    </a:cubicBezTo>
                    <a:cubicBezTo>
                      <a:pt x="49" y="0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51"/>
              <p:cNvSpPr>
                <a:spLocks noEditPoints="1"/>
              </p:cNvSpPr>
              <p:nvPr/>
            </p:nvSpPr>
            <p:spPr bwMode="auto">
              <a:xfrm>
                <a:off x="4030331" y="6729339"/>
                <a:ext cx="346075" cy="1027113"/>
              </a:xfrm>
              <a:custGeom>
                <a:avLst/>
                <a:gdLst>
                  <a:gd name="T0" fmla="*/ 33 w 82"/>
                  <a:gd name="T1" fmla="*/ 68 h 242"/>
                  <a:gd name="T2" fmla="*/ 63 w 82"/>
                  <a:gd name="T3" fmla="*/ 237 h 242"/>
                  <a:gd name="T4" fmla="*/ 76 w 82"/>
                  <a:gd name="T5" fmla="*/ 218 h 242"/>
                  <a:gd name="T6" fmla="*/ 55 w 82"/>
                  <a:gd name="T7" fmla="*/ 233 h 242"/>
                  <a:gd name="T8" fmla="*/ 66 w 82"/>
                  <a:gd name="T9" fmla="*/ 219 h 242"/>
                  <a:gd name="T10" fmla="*/ 57 w 82"/>
                  <a:gd name="T11" fmla="*/ 237 h 242"/>
                  <a:gd name="T12" fmla="*/ 57 w 82"/>
                  <a:gd name="T13" fmla="*/ 224 h 242"/>
                  <a:gd name="T14" fmla="*/ 75 w 82"/>
                  <a:gd name="T15" fmla="*/ 203 h 242"/>
                  <a:gd name="T16" fmla="*/ 76 w 82"/>
                  <a:gd name="T17" fmla="*/ 201 h 242"/>
                  <a:gd name="T18" fmla="*/ 45 w 82"/>
                  <a:gd name="T19" fmla="*/ 221 h 242"/>
                  <a:gd name="T20" fmla="*/ 44 w 82"/>
                  <a:gd name="T21" fmla="*/ 224 h 242"/>
                  <a:gd name="T22" fmla="*/ 45 w 82"/>
                  <a:gd name="T23" fmla="*/ 229 h 242"/>
                  <a:gd name="T24" fmla="*/ 61 w 82"/>
                  <a:gd name="T25" fmla="*/ 190 h 242"/>
                  <a:gd name="T26" fmla="*/ 73 w 82"/>
                  <a:gd name="T27" fmla="*/ 185 h 242"/>
                  <a:gd name="T28" fmla="*/ 55 w 82"/>
                  <a:gd name="T29" fmla="*/ 201 h 242"/>
                  <a:gd name="T30" fmla="*/ 58 w 82"/>
                  <a:gd name="T31" fmla="*/ 192 h 242"/>
                  <a:gd name="T32" fmla="*/ 38 w 82"/>
                  <a:gd name="T33" fmla="*/ 212 h 242"/>
                  <a:gd name="T34" fmla="*/ 37 w 82"/>
                  <a:gd name="T35" fmla="*/ 206 h 242"/>
                  <a:gd name="T36" fmla="*/ 63 w 82"/>
                  <a:gd name="T37" fmla="*/ 169 h 242"/>
                  <a:gd name="T38" fmla="*/ 60 w 82"/>
                  <a:gd name="T39" fmla="*/ 168 h 242"/>
                  <a:gd name="T40" fmla="*/ 50 w 82"/>
                  <a:gd name="T41" fmla="*/ 165 h 242"/>
                  <a:gd name="T42" fmla="*/ 58 w 82"/>
                  <a:gd name="T43" fmla="*/ 161 h 242"/>
                  <a:gd name="T44" fmla="*/ 35 w 82"/>
                  <a:gd name="T45" fmla="*/ 182 h 242"/>
                  <a:gd name="T46" fmla="*/ 50 w 82"/>
                  <a:gd name="T47" fmla="*/ 168 h 242"/>
                  <a:gd name="T48" fmla="*/ 34 w 82"/>
                  <a:gd name="T49" fmla="*/ 170 h 242"/>
                  <a:gd name="T50" fmla="*/ 33 w 82"/>
                  <a:gd name="T51" fmla="*/ 153 h 242"/>
                  <a:gd name="T52" fmla="*/ 33 w 82"/>
                  <a:gd name="T53" fmla="*/ 152 h 242"/>
                  <a:gd name="T54" fmla="*/ 50 w 82"/>
                  <a:gd name="T55" fmla="*/ 140 h 242"/>
                  <a:gd name="T56" fmla="*/ 55 w 82"/>
                  <a:gd name="T57" fmla="*/ 140 h 242"/>
                  <a:gd name="T58" fmla="*/ 39 w 82"/>
                  <a:gd name="T59" fmla="*/ 165 h 242"/>
                  <a:gd name="T60" fmla="*/ 63 w 82"/>
                  <a:gd name="T61" fmla="*/ 142 h 242"/>
                  <a:gd name="T62" fmla="*/ 41 w 82"/>
                  <a:gd name="T63" fmla="*/ 139 h 242"/>
                  <a:gd name="T64" fmla="*/ 32 w 82"/>
                  <a:gd name="T65" fmla="*/ 137 h 242"/>
                  <a:gd name="T66" fmla="*/ 47 w 82"/>
                  <a:gd name="T67" fmla="*/ 148 h 242"/>
                  <a:gd name="T68" fmla="*/ 44 w 82"/>
                  <a:gd name="T69" fmla="*/ 146 h 242"/>
                  <a:gd name="T70" fmla="*/ 39 w 82"/>
                  <a:gd name="T71" fmla="*/ 130 h 242"/>
                  <a:gd name="T72" fmla="*/ 57 w 82"/>
                  <a:gd name="T73" fmla="*/ 116 h 242"/>
                  <a:gd name="T74" fmla="*/ 41 w 82"/>
                  <a:gd name="T75" fmla="*/ 127 h 242"/>
                  <a:gd name="T76" fmla="*/ 54 w 82"/>
                  <a:gd name="T77" fmla="*/ 108 h 242"/>
                  <a:gd name="T78" fmla="*/ 43 w 82"/>
                  <a:gd name="T79" fmla="*/ 113 h 242"/>
                  <a:gd name="T80" fmla="*/ 43 w 82"/>
                  <a:gd name="T81" fmla="*/ 107 h 242"/>
                  <a:gd name="T82" fmla="*/ 34 w 82"/>
                  <a:gd name="T83" fmla="*/ 104 h 242"/>
                  <a:gd name="T84" fmla="*/ 51 w 82"/>
                  <a:gd name="T85" fmla="*/ 100 h 242"/>
                  <a:gd name="T86" fmla="*/ 49 w 82"/>
                  <a:gd name="T87" fmla="*/ 91 h 242"/>
                  <a:gd name="T88" fmla="*/ 41 w 82"/>
                  <a:gd name="T89" fmla="*/ 90 h 242"/>
                  <a:gd name="T90" fmla="*/ 28 w 82"/>
                  <a:gd name="T91" fmla="*/ 107 h 242"/>
                  <a:gd name="T92" fmla="*/ 47 w 82"/>
                  <a:gd name="T93" fmla="*/ 86 h 242"/>
                  <a:gd name="T94" fmla="*/ 26 w 82"/>
                  <a:gd name="T95" fmla="*/ 93 h 242"/>
                  <a:gd name="T96" fmla="*/ 29 w 82"/>
                  <a:gd name="T97" fmla="*/ 88 h 242"/>
                  <a:gd name="T98" fmla="*/ 27 w 82"/>
                  <a:gd name="T99" fmla="*/ 84 h 242"/>
                  <a:gd name="T100" fmla="*/ 44 w 82"/>
                  <a:gd name="T101" fmla="*/ 68 h 242"/>
                  <a:gd name="T102" fmla="*/ 40 w 82"/>
                  <a:gd name="T103" fmla="*/ 70 h 242"/>
                  <a:gd name="T104" fmla="*/ 32 w 82"/>
                  <a:gd name="T105" fmla="*/ 50 h 242"/>
                  <a:gd name="T106" fmla="*/ 24 w 82"/>
                  <a:gd name="T107" fmla="*/ 53 h 242"/>
                  <a:gd name="T108" fmla="*/ 19 w 82"/>
                  <a:gd name="T109" fmla="*/ 63 h 242"/>
                  <a:gd name="T110" fmla="*/ 22 w 82"/>
                  <a:gd name="T111" fmla="*/ 55 h 242"/>
                  <a:gd name="T112" fmla="*/ 23 w 82"/>
                  <a:gd name="T113" fmla="*/ 62 h 242"/>
                  <a:gd name="T114" fmla="*/ 36 w 82"/>
                  <a:gd name="T115" fmla="*/ 58 h 242"/>
                  <a:gd name="T116" fmla="*/ 36 w 82"/>
                  <a:gd name="T117" fmla="*/ 59 h 242"/>
                  <a:gd name="T118" fmla="*/ 33 w 82"/>
                  <a:gd name="T119" fmla="*/ 46 h 242"/>
                  <a:gd name="T120" fmla="*/ 9 w 82"/>
                  <a:gd name="T121" fmla="*/ 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" h="242">
                    <a:moveTo>
                      <a:pt x="33" y="68"/>
                    </a:moveTo>
                    <a:cubicBezTo>
                      <a:pt x="30" y="70"/>
                      <a:pt x="28" y="71"/>
                      <a:pt x="25" y="73"/>
                    </a:cubicBezTo>
                    <a:cubicBezTo>
                      <a:pt x="25" y="73"/>
                      <a:pt x="25" y="74"/>
                      <a:pt x="26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30" y="72"/>
                      <a:pt x="34" y="70"/>
                      <a:pt x="37" y="68"/>
                    </a:cubicBezTo>
                    <a:cubicBezTo>
                      <a:pt x="37" y="68"/>
                      <a:pt x="36" y="68"/>
                      <a:pt x="36" y="68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0" y="71"/>
                      <a:pt x="29" y="71"/>
                    </a:cubicBezTo>
                    <a:cubicBezTo>
                      <a:pt x="31" y="70"/>
                      <a:pt x="32" y="69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moveTo>
                      <a:pt x="26" y="67"/>
                    </a:moveTo>
                    <a:cubicBezTo>
                      <a:pt x="26" y="68"/>
                      <a:pt x="25" y="69"/>
                      <a:pt x="24" y="70"/>
                    </a:cubicBezTo>
                    <a:cubicBezTo>
                      <a:pt x="24" y="70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8"/>
                    </a:cubicBezTo>
                    <a:cubicBezTo>
                      <a:pt x="30" y="68"/>
                      <a:pt x="29" y="68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6" y="69"/>
                      <a:pt x="27" y="68"/>
                      <a:pt x="28" y="67"/>
                    </a:cubicBezTo>
                    <a:cubicBezTo>
                      <a:pt x="27" y="67"/>
                      <a:pt x="27" y="67"/>
                      <a:pt x="26" y="67"/>
                    </a:cubicBezTo>
                    <a:moveTo>
                      <a:pt x="63" y="237"/>
                    </a:moveTo>
                    <a:cubicBezTo>
                      <a:pt x="63" y="237"/>
                      <a:pt x="64" y="236"/>
                      <a:pt x="65" y="234"/>
                    </a:cubicBezTo>
                    <a:cubicBezTo>
                      <a:pt x="68" y="230"/>
                      <a:pt x="72" y="226"/>
                      <a:pt x="76" y="221"/>
                    </a:cubicBezTo>
                    <a:cubicBezTo>
                      <a:pt x="76" y="222"/>
                      <a:pt x="76" y="223"/>
                      <a:pt x="75" y="224"/>
                    </a:cubicBezTo>
                    <a:cubicBezTo>
                      <a:pt x="73" y="226"/>
                      <a:pt x="71" y="229"/>
                      <a:pt x="69" y="231"/>
                    </a:cubicBezTo>
                    <a:cubicBezTo>
                      <a:pt x="68" y="232"/>
                      <a:pt x="67" y="233"/>
                      <a:pt x="65" y="234"/>
                    </a:cubicBezTo>
                    <a:cubicBezTo>
                      <a:pt x="64" y="235"/>
                      <a:pt x="63" y="237"/>
                      <a:pt x="63" y="237"/>
                    </a:cubicBezTo>
                    <a:moveTo>
                      <a:pt x="71" y="222"/>
                    </a:moveTo>
                    <a:cubicBezTo>
                      <a:pt x="73" y="220"/>
                      <a:pt x="75" y="218"/>
                      <a:pt x="77" y="215"/>
                    </a:cubicBezTo>
                    <a:cubicBezTo>
                      <a:pt x="77" y="216"/>
                      <a:pt x="77" y="216"/>
                      <a:pt x="77" y="217"/>
                    </a:cubicBezTo>
                    <a:cubicBezTo>
                      <a:pt x="76" y="218"/>
                      <a:pt x="76" y="218"/>
                      <a:pt x="76" y="218"/>
                    </a:cubicBezTo>
                    <a:cubicBezTo>
                      <a:pt x="75" y="219"/>
                      <a:pt x="73" y="221"/>
                      <a:pt x="71" y="222"/>
                    </a:cubicBezTo>
                    <a:moveTo>
                      <a:pt x="55" y="233"/>
                    </a:moveTo>
                    <a:cubicBezTo>
                      <a:pt x="55" y="232"/>
                      <a:pt x="55" y="232"/>
                      <a:pt x="56" y="232"/>
                    </a:cubicBezTo>
                    <a:cubicBezTo>
                      <a:pt x="60" y="227"/>
                      <a:pt x="64" y="222"/>
                      <a:pt x="68" y="218"/>
                    </a:cubicBezTo>
                    <a:cubicBezTo>
                      <a:pt x="71" y="215"/>
                      <a:pt x="74" y="212"/>
                      <a:pt x="77" y="209"/>
                    </a:cubicBezTo>
                    <a:cubicBezTo>
                      <a:pt x="77" y="210"/>
                      <a:pt x="77" y="212"/>
                      <a:pt x="77" y="213"/>
                    </a:cubicBezTo>
                    <a:cubicBezTo>
                      <a:pt x="73" y="216"/>
                      <a:pt x="70" y="219"/>
                      <a:pt x="66" y="223"/>
                    </a:cubicBezTo>
                    <a:cubicBezTo>
                      <a:pt x="64" y="225"/>
                      <a:pt x="61" y="228"/>
                      <a:pt x="58" y="230"/>
                    </a:cubicBezTo>
                    <a:cubicBezTo>
                      <a:pt x="57" y="231"/>
                      <a:pt x="56" y="231"/>
                      <a:pt x="55" y="232"/>
                    </a:cubicBezTo>
                    <a:cubicBezTo>
                      <a:pt x="55" y="233"/>
                      <a:pt x="55" y="233"/>
                      <a:pt x="55" y="233"/>
                    </a:cubicBezTo>
                    <a:moveTo>
                      <a:pt x="61" y="239"/>
                    </a:moveTo>
                    <a:cubicBezTo>
                      <a:pt x="59" y="239"/>
                      <a:pt x="56" y="238"/>
                      <a:pt x="53" y="237"/>
                    </a:cubicBezTo>
                    <a:cubicBezTo>
                      <a:pt x="51" y="236"/>
                      <a:pt x="50" y="235"/>
                      <a:pt x="48" y="23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53" y="229"/>
                      <a:pt x="58" y="224"/>
                      <a:pt x="63" y="219"/>
                    </a:cubicBezTo>
                    <a:cubicBezTo>
                      <a:pt x="66" y="218"/>
                      <a:pt x="68" y="216"/>
                      <a:pt x="70" y="214"/>
                    </a:cubicBezTo>
                    <a:cubicBezTo>
                      <a:pt x="71" y="213"/>
                      <a:pt x="72" y="212"/>
                      <a:pt x="73" y="211"/>
                    </a:cubicBezTo>
                    <a:cubicBezTo>
                      <a:pt x="73" y="211"/>
                      <a:pt x="76" y="209"/>
                      <a:pt x="76" y="209"/>
                    </a:cubicBezTo>
                    <a:cubicBezTo>
                      <a:pt x="76" y="209"/>
                      <a:pt x="76" y="209"/>
                      <a:pt x="76" y="209"/>
                    </a:cubicBezTo>
                    <a:cubicBezTo>
                      <a:pt x="73" y="213"/>
                      <a:pt x="69" y="216"/>
                      <a:pt x="66" y="219"/>
                    </a:cubicBezTo>
                    <a:cubicBezTo>
                      <a:pt x="62" y="225"/>
                      <a:pt x="57" y="229"/>
                      <a:pt x="52" y="234"/>
                    </a:cubicBezTo>
                    <a:cubicBezTo>
                      <a:pt x="52" y="235"/>
                      <a:pt x="52" y="235"/>
                      <a:pt x="53" y="235"/>
                    </a:cubicBezTo>
                    <a:cubicBezTo>
                      <a:pt x="53" y="235"/>
                      <a:pt x="53" y="235"/>
                      <a:pt x="53" y="235"/>
                    </a:cubicBezTo>
                    <a:cubicBezTo>
                      <a:pt x="62" y="229"/>
                      <a:pt x="69" y="221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4" y="217"/>
                      <a:pt x="71" y="221"/>
                      <a:pt x="68" y="225"/>
                    </a:cubicBezTo>
                    <a:cubicBezTo>
                      <a:pt x="65" y="227"/>
                      <a:pt x="63" y="230"/>
                      <a:pt x="60" y="233"/>
                    </a:cubicBezTo>
                    <a:cubicBezTo>
                      <a:pt x="58" y="233"/>
                      <a:pt x="58" y="234"/>
                      <a:pt x="58" y="235"/>
                    </a:cubicBezTo>
                    <a:cubicBezTo>
                      <a:pt x="57" y="235"/>
                      <a:pt x="57" y="236"/>
                      <a:pt x="56" y="236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64" y="231"/>
                      <a:pt x="69" y="225"/>
                      <a:pt x="76" y="219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75" y="221"/>
                      <a:pt x="74" y="222"/>
                      <a:pt x="73" y="223"/>
                    </a:cubicBezTo>
                    <a:cubicBezTo>
                      <a:pt x="72" y="225"/>
                      <a:pt x="70" y="227"/>
                      <a:pt x="69" y="228"/>
                    </a:cubicBezTo>
                    <a:cubicBezTo>
                      <a:pt x="66" y="231"/>
                      <a:pt x="64" y="235"/>
                      <a:pt x="61" y="238"/>
                    </a:cubicBezTo>
                    <a:cubicBezTo>
                      <a:pt x="61" y="239"/>
                      <a:pt x="62" y="239"/>
                      <a:pt x="62" y="239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6" y="234"/>
                      <a:pt x="71" y="231"/>
                      <a:pt x="75" y="226"/>
                    </a:cubicBezTo>
                    <a:cubicBezTo>
                      <a:pt x="72" y="233"/>
                      <a:pt x="68" y="239"/>
                      <a:pt x="61" y="239"/>
                    </a:cubicBezTo>
                    <a:moveTo>
                      <a:pt x="57" y="224"/>
                    </a:moveTo>
                    <a:cubicBezTo>
                      <a:pt x="64" y="217"/>
                      <a:pt x="71" y="211"/>
                      <a:pt x="76" y="203"/>
                    </a:cubicBezTo>
                    <a:cubicBezTo>
                      <a:pt x="77" y="204"/>
                      <a:pt x="77" y="206"/>
                      <a:pt x="77" y="207"/>
                    </a:cubicBezTo>
                    <a:cubicBezTo>
                      <a:pt x="71" y="211"/>
                      <a:pt x="66" y="216"/>
                      <a:pt x="61" y="220"/>
                    </a:cubicBezTo>
                    <a:cubicBezTo>
                      <a:pt x="60" y="221"/>
                      <a:pt x="59" y="222"/>
                      <a:pt x="57" y="224"/>
                    </a:cubicBezTo>
                    <a:moveTo>
                      <a:pt x="45" y="229"/>
                    </a:moveTo>
                    <a:cubicBezTo>
                      <a:pt x="51" y="225"/>
                      <a:pt x="56" y="220"/>
                      <a:pt x="61" y="215"/>
                    </a:cubicBezTo>
                    <a:cubicBezTo>
                      <a:pt x="64" y="213"/>
                      <a:pt x="67" y="210"/>
                      <a:pt x="70" y="207"/>
                    </a:cubicBezTo>
                    <a:cubicBezTo>
                      <a:pt x="71" y="206"/>
                      <a:pt x="73" y="205"/>
                      <a:pt x="74" y="203"/>
                    </a:cubicBezTo>
                    <a:cubicBezTo>
                      <a:pt x="75" y="203"/>
                      <a:pt x="76" y="202"/>
                      <a:pt x="76" y="202"/>
                    </a:cubicBezTo>
                    <a:cubicBezTo>
                      <a:pt x="76" y="202"/>
                      <a:pt x="76" y="202"/>
                      <a:pt x="75" y="203"/>
                    </a:cubicBezTo>
                    <a:cubicBezTo>
                      <a:pt x="69" y="214"/>
                      <a:pt x="58" y="221"/>
                      <a:pt x="50" y="230"/>
                    </a:cubicBezTo>
                    <a:cubicBezTo>
                      <a:pt x="50" y="231"/>
                      <a:pt x="49" y="231"/>
                      <a:pt x="49" y="231"/>
                    </a:cubicBezTo>
                    <a:cubicBezTo>
                      <a:pt x="49" y="232"/>
                      <a:pt x="48" y="232"/>
                      <a:pt x="48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7" y="232"/>
                      <a:pt x="46" y="231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moveTo>
                      <a:pt x="62" y="213"/>
                    </a:moveTo>
                    <a:cubicBezTo>
                      <a:pt x="63" y="212"/>
                      <a:pt x="64" y="210"/>
                      <a:pt x="66" y="209"/>
                    </a:cubicBezTo>
                    <a:cubicBezTo>
                      <a:pt x="69" y="205"/>
                      <a:pt x="73" y="201"/>
                      <a:pt x="76" y="197"/>
                    </a:cubicBezTo>
                    <a:cubicBezTo>
                      <a:pt x="76" y="198"/>
                      <a:pt x="76" y="199"/>
                      <a:pt x="76" y="201"/>
                    </a:cubicBezTo>
                    <a:cubicBezTo>
                      <a:pt x="71" y="205"/>
                      <a:pt x="67" y="209"/>
                      <a:pt x="62" y="213"/>
                    </a:cubicBezTo>
                    <a:moveTo>
                      <a:pt x="45" y="221"/>
                    </a:moveTo>
                    <a:cubicBezTo>
                      <a:pt x="46" y="221"/>
                      <a:pt x="46" y="221"/>
                      <a:pt x="46" y="221"/>
                    </a:cubicBezTo>
                    <a:cubicBezTo>
                      <a:pt x="50" y="215"/>
                      <a:pt x="56" y="212"/>
                      <a:pt x="61" y="207"/>
                    </a:cubicBezTo>
                    <a:cubicBezTo>
                      <a:pt x="66" y="203"/>
                      <a:pt x="71" y="198"/>
                      <a:pt x="75" y="193"/>
                    </a:cubicBezTo>
                    <a:cubicBezTo>
                      <a:pt x="75" y="193"/>
                      <a:pt x="75" y="194"/>
                      <a:pt x="76" y="195"/>
                    </a:cubicBezTo>
                    <a:cubicBezTo>
                      <a:pt x="70" y="200"/>
                      <a:pt x="65" y="205"/>
                      <a:pt x="60" y="210"/>
                    </a:cubicBezTo>
                    <a:cubicBezTo>
                      <a:pt x="57" y="213"/>
                      <a:pt x="54" y="215"/>
                      <a:pt x="50" y="218"/>
                    </a:cubicBezTo>
                    <a:cubicBezTo>
                      <a:pt x="49" y="219"/>
                      <a:pt x="47" y="220"/>
                      <a:pt x="46" y="221"/>
                    </a:cubicBezTo>
                    <a:cubicBezTo>
                      <a:pt x="45" y="221"/>
                      <a:pt x="45" y="221"/>
                      <a:pt x="45" y="221"/>
                    </a:cubicBezTo>
                    <a:moveTo>
                      <a:pt x="44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50" y="215"/>
                      <a:pt x="55" y="210"/>
                      <a:pt x="60" y="205"/>
                    </a:cubicBezTo>
                    <a:cubicBezTo>
                      <a:pt x="63" y="203"/>
                      <a:pt x="65" y="200"/>
                      <a:pt x="68" y="198"/>
                    </a:cubicBezTo>
                    <a:cubicBezTo>
                      <a:pt x="70" y="196"/>
                      <a:pt x="72" y="195"/>
                      <a:pt x="73" y="193"/>
                    </a:cubicBezTo>
                    <a:cubicBezTo>
                      <a:pt x="74" y="193"/>
                      <a:pt x="75" y="192"/>
                      <a:pt x="75" y="192"/>
                    </a:cubicBezTo>
                    <a:cubicBezTo>
                      <a:pt x="75" y="192"/>
                      <a:pt x="73" y="194"/>
                      <a:pt x="72" y="195"/>
                    </a:cubicBezTo>
                    <a:cubicBezTo>
                      <a:pt x="67" y="200"/>
                      <a:pt x="62" y="206"/>
                      <a:pt x="56" y="211"/>
                    </a:cubicBezTo>
                    <a:cubicBezTo>
                      <a:pt x="51" y="215"/>
                      <a:pt x="46" y="218"/>
                      <a:pt x="43" y="224"/>
                    </a:cubicBezTo>
                    <a:cubicBezTo>
                      <a:pt x="43" y="224"/>
                      <a:pt x="43" y="224"/>
                      <a:pt x="44" y="224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8" y="219"/>
                      <a:pt x="54" y="216"/>
                      <a:pt x="59" y="212"/>
                    </a:cubicBezTo>
                    <a:cubicBezTo>
                      <a:pt x="62" y="209"/>
                      <a:pt x="65" y="206"/>
                      <a:pt x="67" y="204"/>
                    </a:cubicBezTo>
                    <a:cubicBezTo>
                      <a:pt x="69" y="202"/>
                      <a:pt x="70" y="201"/>
                      <a:pt x="72" y="200"/>
                    </a:cubicBez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75" y="196"/>
                      <a:pt x="76" y="196"/>
                    </a:cubicBezTo>
                    <a:cubicBezTo>
                      <a:pt x="76" y="196"/>
                      <a:pt x="76" y="196"/>
                      <a:pt x="76" y="196"/>
                    </a:cubicBezTo>
                    <a:cubicBezTo>
                      <a:pt x="75" y="197"/>
                      <a:pt x="75" y="197"/>
                      <a:pt x="75" y="197"/>
                    </a:cubicBezTo>
                    <a:cubicBezTo>
                      <a:pt x="71" y="202"/>
                      <a:pt x="66" y="207"/>
                      <a:pt x="62" y="212"/>
                    </a:cubicBezTo>
                    <a:cubicBezTo>
                      <a:pt x="56" y="218"/>
                      <a:pt x="50" y="223"/>
                      <a:pt x="45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2" y="225"/>
                      <a:pt x="41" y="221"/>
                      <a:pt x="39" y="217"/>
                    </a:cubicBezTo>
                    <a:cubicBezTo>
                      <a:pt x="44" y="214"/>
                      <a:pt x="47" y="210"/>
                      <a:pt x="51" y="206"/>
                    </a:cubicBezTo>
                    <a:cubicBezTo>
                      <a:pt x="55" y="201"/>
                      <a:pt x="60" y="197"/>
                      <a:pt x="65" y="193"/>
                    </a:cubicBezTo>
                    <a:cubicBezTo>
                      <a:pt x="63" y="195"/>
                      <a:pt x="61" y="197"/>
                      <a:pt x="60" y="199"/>
                    </a:cubicBezTo>
                    <a:cubicBezTo>
                      <a:pt x="54" y="205"/>
                      <a:pt x="48" y="212"/>
                      <a:pt x="43" y="219"/>
                    </a:cubicBezTo>
                    <a:cubicBezTo>
                      <a:pt x="43" y="219"/>
                      <a:pt x="43" y="219"/>
                      <a:pt x="44" y="219"/>
                    </a:cubicBezTo>
                    <a:moveTo>
                      <a:pt x="38" y="212"/>
                    </a:moveTo>
                    <a:cubicBezTo>
                      <a:pt x="45" y="208"/>
                      <a:pt x="49" y="202"/>
                      <a:pt x="55" y="197"/>
                    </a:cubicBezTo>
                    <a:cubicBezTo>
                      <a:pt x="57" y="195"/>
                      <a:pt x="59" y="193"/>
                      <a:pt x="61" y="190"/>
                    </a:cubicBezTo>
                    <a:cubicBezTo>
                      <a:pt x="60" y="192"/>
                      <a:pt x="59" y="193"/>
                      <a:pt x="58" y="195"/>
                    </a:cubicBezTo>
                    <a:cubicBezTo>
                      <a:pt x="56" y="199"/>
                      <a:pt x="52" y="202"/>
                      <a:pt x="49" y="205"/>
                    </a:cubicBezTo>
                    <a:cubicBezTo>
                      <a:pt x="45" y="209"/>
                      <a:pt x="42" y="212"/>
                      <a:pt x="39" y="216"/>
                    </a:cubicBezTo>
                    <a:cubicBezTo>
                      <a:pt x="39" y="215"/>
                      <a:pt x="38" y="213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45" y="218"/>
                    </a:moveTo>
                    <a:cubicBezTo>
                      <a:pt x="47" y="216"/>
                      <a:pt x="49" y="212"/>
                      <a:pt x="51" y="210"/>
                    </a:cubicBezTo>
                    <a:cubicBezTo>
                      <a:pt x="54" y="207"/>
                      <a:pt x="56" y="204"/>
                      <a:pt x="59" y="201"/>
                    </a:cubicBezTo>
                    <a:cubicBezTo>
                      <a:pt x="63" y="196"/>
                      <a:pt x="68" y="191"/>
                      <a:pt x="72" y="186"/>
                    </a:cubicBezTo>
                    <a:cubicBezTo>
                      <a:pt x="73" y="186"/>
                      <a:pt x="73" y="185"/>
                      <a:pt x="73" y="185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4" y="186"/>
                      <a:pt x="75" y="189"/>
                      <a:pt x="75" y="191"/>
                    </a:cubicBezTo>
                    <a:cubicBezTo>
                      <a:pt x="64" y="199"/>
                      <a:pt x="56" y="210"/>
                      <a:pt x="45" y="218"/>
                    </a:cubicBezTo>
                    <a:moveTo>
                      <a:pt x="40" y="216"/>
                    </a:moveTo>
                    <a:cubicBezTo>
                      <a:pt x="40" y="216"/>
                      <a:pt x="41" y="215"/>
                      <a:pt x="42" y="214"/>
                    </a:cubicBezTo>
                    <a:cubicBezTo>
                      <a:pt x="47" y="208"/>
                      <a:pt x="53" y="202"/>
                      <a:pt x="59" y="195"/>
                    </a:cubicBezTo>
                    <a:cubicBezTo>
                      <a:pt x="62" y="192"/>
                      <a:pt x="64" y="188"/>
                      <a:pt x="66" y="185"/>
                    </a:cubicBezTo>
                    <a:cubicBezTo>
                      <a:pt x="68" y="183"/>
                      <a:pt x="71" y="181"/>
                      <a:pt x="73" y="179"/>
                    </a:cubicBezTo>
                    <a:cubicBezTo>
                      <a:pt x="73" y="180"/>
                      <a:pt x="73" y="182"/>
                      <a:pt x="74" y="183"/>
                    </a:cubicBezTo>
                    <a:cubicBezTo>
                      <a:pt x="68" y="189"/>
                      <a:pt x="61" y="195"/>
                      <a:pt x="55" y="201"/>
                    </a:cubicBezTo>
                    <a:cubicBezTo>
                      <a:pt x="52" y="203"/>
                      <a:pt x="50" y="206"/>
                      <a:pt x="47" y="209"/>
                    </a:cubicBezTo>
                    <a:cubicBezTo>
                      <a:pt x="46" y="210"/>
                      <a:pt x="45" y="211"/>
                      <a:pt x="44" y="212"/>
                    </a:cubicBezTo>
                    <a:cubicBezTo>
                      <a:pt x="44" y="213"/>
                      <a:pt x="41" y="216"/>
                      <a:pt x="40" y="216"/>
                    </a:cubicBezTo>
                    <a:moveTo>
                      <a:pt x="39" y="211"/>
                    </a:moveTo>
                    <a:cubicBezTo>
                      <a:pt x="39" y="211"/>
                      <a:pt x="41" y="210"/>
                      <a:pt x="41" y="209"/>
                    </a:cubicBezTo>
                    <a:cubicBezTo>
                      <a:pt x="42" y="207"/>
                      <a:pt x="44" y="206"/>
                      <a:pt x="46" y="204"/>
                    </a:cubicBezTo>
                    <a:cubicBezTo>
                      <a:pt x="49" y="201"/>
                      <a:pt x="52" y="198"/>
                      <a:pt x="55" y="195"/>
                    </a:cubicBezTo>
                    <a:cubicBezTo>
                      <a:pt x="62" y="188"/>
                      <a:pt x="67" y="181"/>
                      <a:pt x="72" y="174"/>
                    </a:cubicBezTo>
                    <a:cubicBezTo>
                      <a:pt x="72" y="175"/>
                      <a:pt x="72" y="176"/>
                      <a:pt x="73" y="178"/>
                    </a:cubicBezTo>
                    <a:cubicBezTo>
                      <a:pt x="67" y="182"/>
                      <a:pt x="63" y="187"/>
                      <a:pt x="58" y="192"/>
                    </a:cubicBezTo>
                    <a:cubicBezTo>
                      <a:pt x="56" y="195"/>
                      <a:pt x="52" y="198"/>
                      <a:pt x="50" y="201"/>
                    </a:cubicBezTo>
                    <a:cubicBezTo>
                      <a:pt x="47" y="204"/>
                      <a:pt x="44" y="207"/>
                      <a:pt x="41" y="210"/>
                    </a:cubicBezTo>
                    <a:cubicBezTo>
                      <a:pt x="40" y="211"/>
                      <a:pt x="39" y="211"/>
                      <a:pt x="39" y="211"/>
                    </a:cubicBezTo>
                    <a:moveTo>
                      <a:pt x="38" y="212"/>
                    </a:moveTo>
                    <a:cubicBezTo>
                      <a:pt x="37" y="210"/>
                      <a:pt x="37" y="209"/>
                      <a:pt x="37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43" y="202"/>
                      <a:pt x="49" y="196"/>
                      <a:pt x="54" y="191"/>
                    </a:cubicBezTo>
                    <a:cubicBezTo>
                      <a:pt x="59" y="185"/>
                      <a:pt x="67" y="179"/>
                      <a:pt x="71" y="173"/>
                    </a:cubicBezTo>
                    <a:cubicBezTo>
                      <a:pt x="66" y="180"/>
                      <a:pt x="61" y="188"/>
                      <a:pt x="55" y="194"/>
                    </a:cubicBezTo>
                    <a:cubicBezTo>
                      <a:pt x="49" y="200"/>
                      <a:pt x="43" y="205"/>
                      <a:pt x="38" y="212"/>
                    </a:cubicBezTo>
                    <a:cubicBezTo>
                      <a:pt x="38" y="212"/>
                      <a:pt x="38" y="212"/>
                      <a:pt x="38" y="212"/>
                    </a:cubicBezTo>
                    <a:moveTo>
                      <a:pt x="38" y="205"/>
                    </a:moveTo>
                    <a:cubicBezTo>
                      <a:pt x="38" y="205"/>
                      <a:pt x="40" y="203"/>
                      <a:pt x="40" y="202"/>
                    </a:cubicBezTo>
                    <a:cubicBezTo>
                      <a:pt x="49" y="190"/>
                      <a:pt x="62" y="181"/>
                      <a:pt x="71" y="168"/>
                    </a:cubicBezTo>
                    <a:cubicBezTo>
                      <a:pt x="71" y="170"/>
                      <a:pt x="71" y="171"/>
                      <a:pt x="72" y="172"/>
                    </a:cubicBezTo>
                    <a:cubicBezTo>
                      <a:pt x="66" y="177"/>
                      <a:pt x="60" y="183"/>
                      <a:pt x="55" y="189"/>
                    </a:cubicBezTo>
                    <a:cubicBezTo>
                      <a:pt x="51" y="192"/>
                      <a:pt x="48" y="195"/>
                      <a:pt x="45" y="199"/>
                    </a:cubicBezTo>
                    <a:cubicBezTo>
                      <a:pt x="43" y="200"/>
                      <a:pt x="41" y="202"/>
                      <a:pt x="40" y="204"/>
                    </a:cubicBezTo>
                    <a:cubicBezTo>
                      <a:pt x="38" y="205"/>
                      <a:pt x="38" y="205"/>
                      <a:pt x="38" y="205"/>
                    </a:cubicBezTo>
                    <a:moveTo>
                      <a:pt x="37" y="206"/>
                    </a:moveTo>
                    <a:cubicBezTo>
                      <a:pt x="36" y="205"/>
                      <a:pt x="36" y="205"/>
                      <a:pt x="36" y="205"/>
                    </a:cubicBezTo>
                    <a:cubicBezTo>
                      <a:pt x="36" y="203"/>
                      <a:pt x="36" y="201"/>
                      <a:pt x="36" y="199"/>
                    </a:cubicBezTo>
                    <a:cubicBezTo>
                      <a:pt x="42" y="195"/>
                      <a:pt x="48" y="190"/>
                      <a:pt x="53" y="184"/>
                    </a:cubicBezTo>
                    <a:cubicBezTo>
                      <a:pt x="56" y="181"/>
                      <a:pt x="59" y="178"/>
                      <a:pt x="62" y="175"/>
                    </a:cubicBezTo>
                    <a:cubicBezTo>
                      <a:pt x="64" y="172"/>
                      <a:pt x="68" y="170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61" y="182"/>
                      <a:pt x="46" y="192"/>
                      <a:pt x="37" y="206"/>
                    </a:cubicBezTo>
                    <a:moveTo>
                      <a:pt x="40" y="195"/>
                    </a:moveTo>
                    <a:cubicBezTo>
                      <a:pt x="45" y="190"/>
                      <a:pt x="49" y="184"/>
                      <a:pt x="54" y="179"/>
                    </a:cubicBezTo>
                    <a:cubicBezTo>
                      <a:pt x="57" y="176"/>
                      <a:pt x="60" y="173"/>
                      <a:pt x="63" y="169"/>
                    </a:cubicBezTo>
                    <a:cubicBezTo>
                      <a:pt x="65" y="166"/>
                      <a:pt x="67" y="164"/>
                      <a:pt x="69" y="161"/>
                    </a:cubicBezTo>
                    <a:cubicBezTo>
                      <a:pt x="70" y="163"/>
                      <a:pt x="70" y="164"/>
                      <a:pt x="70" y="166"/>
                    </a:cubicBezTo>
                    <a:cubicBezTo>
                      <a:pt x="65" y="171"/>
                      <a:pt x="60" y="176"/>
                      <a:pt x="55" y="181"/>
                    </a:cubicBezTo>
                    <a:cubicBezTo>
                      <a:pt x="52" y="184"/>
                      <a:pt x="49" y="187"/>
                      <a:pt x="46" y="190"/>
                    </a:cubicBezTo>
                    <a:cubicBezTo>
                      <a:pt x="44" y="192"/>
                      <a:pt x="42" y="193"/>
                      <a:pt x="40" y="195"/>
                    </a:cubicBezTo>
                    <a:moveTo>
                      <a:pt x="36" y="198"/>
                    </a:moveTo>
                    <a:cubicBezTo>
                      <a:pt x="35" y="195"/>
                      <a:pt x="35" y="192"/>
                      <a:pt x="35" y="190"/>
                    </a:cubicBezTo>
                    <a:cubicBezTo>
                      <a:pt x="36" y="188"/>
                      <a:pt x="38" y="187"/>
                      <a:pt x="39" y="186"/>
                    </a:cubicBezTo>
                    <a:cubicBezTo>
                      <a:pt x="43" y="182"/>
                      <a:pt x="48" y="179"/>
                      <a:pt x="52" y="175"/>
                    </a:cubicBezTo>
                    <a:cubicBezTo>
                      <a:pt x="55" y="173"/>
                      <a:pt x="58" y="170"/>
                      <a:pt x="60" y="168"/>
                    </a:cubicBezTo>
                    <a:cubicBezTo>
                      <a:pt x="62" y="166"/>
                      <a:pt x="64" y="165"/>
                      <a:pt x="66" y="163"/>
                    </a:cubicBezTo>
                    <a:cubicBezTo>
                      <a:pt x="67" y="162"/>
                      <a:pt x="68" y="162"/>
                      <a:pt x="69" y="161"/>
                    </a:cubicBezTo>
                    <a:cubicBezTo>
                      <a:pt x="68" y="162"/>
                      <a:pt x="67" y="162"/>
                      <a:pt x="66" y="163"/>
                    </a:cubicBezTo>
                    <a:cubicBezTo>
                      <a:pt x="61" y="169"/>
                      <a:pt x="58" y="175"/>
                      <a:pt x="52" y="180"/>
                    </a:cubicBezTo>
                    <a:cubicBezTo>
                      <a:pt x="46" y="186"/>
                      <a:pt x="42" y="193"/>
                      <a:pt x="36" y="198"/>
                    </a:cubicBezTo>
                    <a:moveTo>
                      <a:pt x="37" y="174"/>
                    </a:moveTo>
                    <a:cubicBezTo>
                      <a:pt x="37" y="174"/>
                      <a:pt x="37" y="174"/>
                      <a:pt x="37" y="174"/>
                    </a:cubicBezTo>
                    <a:cubicBezTo>
                      <a:pt x="42" y="169"/>
                      <a:pt x="46" y="164"/>
                      <a:pt x="52" y="161"/>
                    </a:cubicBezTo>
                    <a:cubicBezTo>
                      <a:pt x="54" y="159"/>
                      <a:pt x="56" y="157"/>
                      <a:pt x="59" y="156"/>
                    </a:cubicBezTo>
                    <a:cubicBezTo>
                      <a:pt x="56" y="159"/>
                      <a:pt x="53" y="162"/>
                      <a:pt x="50" y="165"/>
                    </a:cubicBezTo>
                    <a:cubicBezTo>
                      <a:pt x="45" y="170"/>
                      <a:pt x="41" y="177"/>
                      <a:pt x="35" y="181"/>
                    </a:cubicBezTo>
                    <a:cubicBezTo>
                      <a:pt x="35" y="181"/>
                      <a:pt x="35" y="181"/>
                      <a:pt x="35" y="181"/>
                    </a:cubicBezTo>
                    <a:cubicBezTo>
                      <a:pt x="35" y="179"/>
                      <a:pt x="34" y="177"/>
                      <a:pt x="34" y="176"/>
                    </a:cubicBezTo>
                    <a:cubicBezTo>
                      <a:pt x="35" y="176"/>
                      <a:pt x="35" y="176"/>
                      <a:pt x="35" y="176"/>
                    </a:cubicBezTo>
                    <a:cubicBezTo>
                      <a:pt x="35" y="175"/>
                      <a:pt x="36" y="175"/>
                      <a:pt x="36" y="174"/>
                    </a:cubicBezTo>
                    <a:cubicBezTo>
                      <a:pt x="36" y="174"/>
                      <a:pt x="36" y="174"/>
                      <a:pt x="37" y="174"/>
                    </a:cubicBezTo>
                    <a:moveTo>
                      <a:pt x="35" y="182"/>
                    </a:moveTo>
                    <a:cubicBezTo>
                      <a:pt x="35" y="182"/>
                      <a:pt x="35" y="182"/>
                      <a:pt x="35" y="182"/>
                    </a:cubicBezTo>
                    <a:cubicBezTo>
                      <a:pt x="41" y="178"/>
                      <a:pt x="46" y="172"/>
                      <a:pt x="51" y="167"/>
                    </a:cubicBezTo>
                    <a:cubicBezTo>
                      <a:pt x="54" y="166"/>
                      <a:pt x="56" y="163"/>
                      <a:pt x="58" y="161"/>
                    </a:cubicBezTo>
                    <a:cubicBezTo>
                      <a:pt x="60" y="159"/>
                      <a:pt x="65" y="156"/>
                      <a:pt x="66" y="155"/>
                    </a:cubicBezTo>
                    <a:cubicBezTo>
                      <a:pt x="62" y="161"/>
                      <a:pt x="57" y="167"/>
                      <a:pt x="51" y="172"/>
                    </a:cubicBezTo>
                    <a:cubicBezTo>
                      <a:pt x="48" y="175"/>
                      <a:pt x="46" y="178"/>
                      <a:pt x="43" y="181"/>
                    </a:cubicBezTo>
                    <a:cubicBezTo>
                      <a:pt x="41" y="182"/>
                      <a:pt x="40" y="184"/>
                      <a:pt x="39" y="185"/>
                    </a:cubicBezTo>
                    <a:cubicBezTo>
                      <a:pt x="38" y="186"/>
                      <a:pt x="37" y="186"/>
                      <a:pt x="36" y="187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86"/>
                      <a:pt x="35" y="185"/>
                      <a:pt x="35" y="183"/>
                    </a:cubicBezTo>
                    <a:cubicBezTo>
                      <a:pt x="35" y="182"/>
                      <a:pt x="35" y="182"/>
                      <a:pt x="35" y="181"/>
                    </a:cubicBezTo>
                    <a:cubicBezTo>
                      <a:pt x="35" y="182"/>
                      <a:pt x="35" y="182"/>
                      <a:pt x="35" y="182"/>
                    </a:cubicBezTo>
                    <a:moveTo>
                      <a:pt x="44" y="181"/>
                    </a:moveTo>
                    <a:cubicBezTo>
                      <a:pt x="52" y="173"/>
                      <a:pt x="61" y="164"/>
                      <a:pt x="68" y="154"/>
                    </a:cubicBezTo>
                    <a:cubicBezTo>
                      <a:pt x="68" y="156"/>
                      <a:pt x="69" y="158"/>
                      <a:pt x="69" y="160"/>
                    </a:cubicBezTo>
                    <a:cubicBezTo>
                      <a:pt x="63" y="164"/>
                      <a:pt x="58" y="169"/>
                      <a:pt x="53" y="174"/>
                    </a:cubicBezTo>
                    <a:cubicBezTo>
                      <a:pt x="50" y="176"/>
                      <a:pt x="47" y="178"/>
                      <a:pt x="44" y="181"/>
                    </a:cubicBezTo>
                    <a:moveTo>
                      <a:pt x="46" y="171"/>
                    </a:moveTo>
                    <a:cubicBezTo>
                      <a:pt x="48" y="169"/>
                      <a:pt x="50" y="166"/>
                      <a:pt x="52" y="164"/>
                    </a:cubicBezTo>
                    <a:cubicBezTo>
                      <a:pt x="57" y="160"/>
                      <a:pt x="61" y="153"/>
                      <a:pt x="66" y="148"/>
                    </a:cubicBezTo>
                    <a:cubicBezTo>
                      <a:pt x="67" y="150"/>
                      <a:pt x="67" y="152"/>
                      <a:pt x="67" y="153"/>
                    </a:cubicBezTo>
                    <a:cubicBezTo>
                      <a:pt x="61" y="157"/>
                      <a:pt x="56" y="163"/>
                      <a:pt x="50" y="168"/>
                    </a:cubicBezTo>
                    <a:cubicBezTo>
                      <a:pt x="48" y="169"/>
                      <a:pt x="47" y="170"/>
                      <a:pt x="46" y="171"/>
                    </a:cubicBezTo>
                    <a:moveTo>
                      <a:pt x="34" y="170"/>
                    </a:moveTo>
                    <a:cubicBezTo>
                      <a:pt x="39" y="165"/>
                      <a:pt x="44" y="161"/>
                      <a:pt x="49" y="157"/>
                    </a:cubicBezTo>
                    <a:cubicBezTo>
                      <a:pt x="51" y="155"/>
                      <a:pt x="54" y="152"/>
                      <a:pt x="57" y="150"/>
                    </a:cubicBezTo>
                    <a:cubicBezTo>
                      <a:pt x="58" y="149"/>
                      <a:pt x="59" y="148"/>
                      <a:pt x="60" y="147"/>
                    </a:cubicBezTo>
                    <a:cubicBezTo>
                      <a:pt x="56" y="151"/>
                      <a:pt x="52" y="155"/>
                      <a:pt x="48" y="159"/>
                    </a:cubicBezTo>
                    <a:cubicBezTo>
                      <a:pt x="43" y="164"/>
                      <a:pt x="39" y="170"/>
                      <a:pt x="34" y="175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4" y="173"/>
                      <a:pt x="34" y="171"/>
                      <a:pt x="34" y="169"/>
                    </a:cubicBezTo>
                    <a:cubicBezTo>
                      <a:pt x="34" y="170"/>
                      <a:pt x="34" y="170"/>
                      <a:pt x="34" y="170"/>
                    </a:cubicBezTo>
                    <a:moveTo>
                      <a:pt x="32" y="141"/>
                    </a:moveTo>
                    <a:cubicBezTo>
                      <a:pt x="34" y="140"/>
                      <a:pt x="33" y="140"/>
                      <a:pt x="35" y="139"/>
                    </a:cubicBezTo>
                    <a:cubicBezTo>
                      <a:pt x="34" y="140"/>
                      <a:pt x="33" y="143"/>
                      <a:pt x="32" y="143"/>
                    </a:cubicBezTo>
                    <a:cubicBezTo>
                      <a:pt x="32" y="144"/>
                      <a:pt x="32" y="144"/>
                      <a:pt x="33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43"/>
                      <a:pt x="38" y="141"/>
                      <a:pt x="39" y="140"/>
                    </a:cubicBezTo>
                    <a:cubicBezTo>
                      <a:pt x="37" y="143"/>
                      <a:pt x="34" y="145"/>
                      <a:pt x="32" y="148"/>
                    </a:cubicBezTo>
                    <a:cubicBezTo>
                      <a:pt x="32" y="145"/>
                      <a:pt x="32" y="143"/>
                      <a:pt x="31" y="141"/>
                    </a:cubicBezTo>
                    <a:cubicBezTo>
                      <a:pt x="32" y="141"/>
                      <a:pt x="32" y="141"/>
                      <a:pt x="32" y="141"/>
                    </a:cubicBezTo>
                    <a:moveTo>
                      <a:pt x="33" y="153"/>
                    </a:moveTo>
                    <a:cubicBezTo>
                      <a:pt x="33" y="152"/>
                      <a:pt x="32" y="150"/>
                      <a:pt x="32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5" y="147"/>
                      <a:pt x="38" y="145"/>
                      <a:pt x="40" y="143"/>
                    </a:cubicBezTo>
                    <a:cubicBezTo>
                      <a:pt x="41" y="142"/>
                      <a:pt x="43" y="141"/>
                      <a:pt x="44" y="139"/>
                    </a:cubicBezTo>
                    <a:cubicBezTo>
                      <a:pt x="45" y="139"/>
                      <a:pt x="45" y="138"/>
                      <a:pt x="45" y="138"/>
                    </a:cubicBezTo>
                    <a:cubicBezTo>
                      <a:pt x="46" y="138"/>
                      <a:pt x="45" y="139"/>
                      <a:pt x="45" y="140"/>
                    </a:cubicBezTo>
                    <a:cubicBezTo>
                      <a:pt x="43" y="143"/>
                      <a:pt x="40" y="146"/>
                      <a:pt x="37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1"/>
                      <a:pt x="33" y="152"/>
                      <a:pt x="33" y="152"/>
                    </a:cubicBezTo>
                    <a:cubicBezTo>
                      <a:pt x="33" y="153"/>
                      <a:pt x="33" y="153"/>
                      <a:pt x="33" y="153"/>
                    </a:cubicBezTo>
                    <a:moveTo>
                      <a:pt x="34" y="164"/>
                    </a:moveTo>
                    <a:cubicBezTo>
                      <a:pt x="44" y="157"/>
                      <a:pt x="53" y="147"/>
                      <a:pt x="62" y="138"/>
                    </a:cubicBezTo>
                    <a:cubicBezTo>
                      <a:pt x="60" y="140"/>
                      <a:pt x="58" y="143"/>
                      <a:pt x="56" y="145"/>
                    </a:cubicBezTo>
                    <a:cubicBezTo>
                      <a:pt x="54" y="147"/>
                      <a:pt x="51" y="150"/>
                      <a:pt x="49" y="152"/>
                    </a:cubicBezTo>
                    <a:cubicBezTo>
                      <a:pt x="43" y="158"/>
                      <a:pt x="39" y="164"/>
                      <a:pt x="34" y="169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7"/>
                      <a:pt x="34" y="166"/>
                      <a:pt x="33" y="164"/>
                    </a:cubicBezTo>
                    <a:cubicBezTo>
                      <a:pt x="34" y="164"/>
                      <a:pt x="34" y="164"/>
                      <a:pt x="34" y="164"/>
                    </a:cubicBezTo>
                    <a:moveTo>
                      <a:pt x="50" y="140"/>
                    </a:moveTo>
                    <a:cubicBezTo>
                      <a:pt x="50" y="140"/>
                      <a:pt x="50" y="140"/>
                      <a:pt x="51" y="139"/>
                    </a:cubicBezTo>
                    <a:cubicBezTo>
                      <a:pt x="52" y="138"/>
                      <a:pt x="52" y="137"/>
                      <a:pt x="52" y="137"/>
                    </a:cubicBezTo>
                    <a:cubicBezTo>
                      <a:pt x="52" y="137"/>
                      <a:pt x="52" y="138"/>
                      <a:pt x="52" y="138"/>
                    </a:cubicBezTo>
                    <a:cubicBezTo>
                      <a:pt x="51" y="140"/>
                      <a:pt x="49" y="141"/>
                      <a:pt x="47" y="142"/>
                    </a:cubicBezTo>
                    <a:cubicBezTo>
                      <a:pt x="42" y="147"/>
                      <a:pt x="38" y="153"/>
                      <a:pt x="33" y="158"/>
                    </a:cubicBezTo>
                    <a:cubicBezTo>
                      <a:pt x="33" y="159"/>
                      <a:pt x="33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56"/>
                      <a:pt x="42" y="151"/>
                      <a:pt x="47" y="147"/>
                    </a:cubicBezTo>
                    <a:cubicBezTo>
                      <a:pt x="50" y="144"/>
                      <a:pt x="52" y="142"/>
                      <a:pt x="55" y="139"/>
                    </a:cubicBezTo>
                    <a:cubicBezTo>
                      <a:pt x="55" y="140"/>
                      <a:pt x="55" y="140"/>
                      <a:pt x="55" y="140"/>
                    </a:cubicBezTo>
                    <a:cubicBezTo>
                      <a:pt x="52" y="143"/>
                      <a:pt x="50" y="145"/>
                      <a:pt x="47" y="148"/>
                    </a:cubicBezTo>
                    <a:cubicBezTo>
                      <a:pt x="42" y="153"/>
                      <a:pt x="38" y="158"/>
                      <a:pt x="34" y="163"/>
                    </a:cubicBezTo>
                    <a:cubicBezTo>
                      <a:pt x="33" y="164"/>
                      <a:pt x="33" y="164"/>
                      <a:pt x="33" y="164"/>
                    </a:cubicBezTo>
                    <a:cubicBezTo>
                      <a:pt x="33" y="160"/>
                      <a:pt x="33" y="157"/>
                      <a:pt x="33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4" y="153"/>
                      <a:pt x="36" y="151"/>
                      <a:pt x="37" y="150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3" y="145"/>
                      <a:pt x="46" y="143"/>
                      <a:pt x="50" y="140"/>
                    </a:cubicBezTo>
                    <a:cubicBezTo>
                      <a:pt x="50" y="140"/>
                      <a:pt x="50" y="140"/>
                      <a:pt x="50" y="140"/>
                    </a:cubicBezTo>
                    <a:moveTo>
                      <a:pt x="39" y="165"/>
                    </a:moveTo>
                    <a:cubicBezTo>
                      <a:pt x="43" y="160"/>
                      <a:pt x="47" y="155"/>
                      <a:pt x="52" y="150"/>
                    </a:cubicBezTo>
                    <a:cubicBezTo>
                      <a:pt x="56" y="146"/>
                      <a:pt x="60" y="142"/>
                      <a:pt x="63" y="137"/>
                    </a:cubicBezTo>
                    <a:cubicBezTo>
                      <a:pt x="64" y="140"/>
                      <a:pt x="65" y="144"/>
                      <a:pt x="66" y="147"/>
                    </a:cubicBezTo>
                    <a:cubicBezTo>
                      <a:pt x="61" y="151"/>
                      <a:pt x="58" y="156"/>
                      <a:pt x="53" y="159"/>
                    </a:cubicBezTo>
                    <a:cubicBezTo>
                      <a:pt x="48" y="162"/>
                      <a:pt x="44" y="166"/>
                      <a:pt x="40" y="170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44" y="166"/>
                      <a:pt x="46" y="163"/>
                      <a:pt x="49" y="160"/>
                    </a:cubicBezTo>
                    <a:cubicBezTo>
                      <a:pt x="54" y="154"/>
                      <a:pt x="59" y="149"/>
                      <a:pt x="64" y="143"/>
                    </a:cubicBezTo>
                    <a:cubicBezTo>
                      <a:pt x="64" y="143"/>
                      <a:pt x="64" y="142"/>
                      <a:pt x="64" y="142"/>
                    </a:cubicBezTo>
                    <a:cubicBezTo>
                      <a:pt x="64" y="142"/>
                      <a:pt x="64" y="142"/>
                      <a:pt x="63" y="142"/>
                    </a:cubicBezTo>
                    <a:cubicBezTo>
                      <a:pt x="58" y="147"/>
                      <a:pt x="53" y="152"/>
                      <a:pt x="48" y="157"/>
                    </a:cubicBezTo>
                    <a:cubicBezTo>
                      <a:pt x="45" y="159"/>
                      <a:pt x="42" y="162"/>
                      <a:pt x="39" y="165"/>
                    </a:cubicBezTo>
                    <a:moveTo>
                      <a:pt x="31" y="140"/>
                    </a:moveTo>
                    <a:cubicBezTo>
                      <a:pt x="31" y="139"/>
                      <a:pt x="31" y="137"/>
                      <a:pt x="31" y="136"/>
                    </a:cubicBezTo>
                    <a:cubicBezTo>
                      <a:pt x="34" y="137"/>
                      <a:pt x="38" y="138"/>
                      <a:pt x="42" y="138"/>
                    </a:cubicBezTo>
                    <a:cubicBezTo>
                      <a:pt x="43" y="138"/>
                      <a:pt x="44" y="137"/>
                      <a:pt x="46" y="137"/>
                    </a:cubicBezTo>
                    <a:cubicBezTo>
                      <a:pt x="42" y="140"/>
                      <a:pt x="40" y="142"/>
                      <a:pt x="37" y="145"/>
                    </a:cubicBezTo>
                    <a:cubicBezTo>
                      <a:pt x="36" y="145"/>
                      <a:pt x="34" y="147"/>
                      <a:pt x="34" y="147"/>
                    </a:cubicBezTo>
                    <a:cubicBezTo>
                      <a:pt x="34" y="147"/>
                      <a:pt x="34" y="147"/>
                      <a:pt x="35" y="145"/>
                    </a:cubicBezTo>
                    <a:cubicBezTo>
                      <a:pt x="37" y="143"/>
                      <a:pt x="39" y="141"/>
                      <a:pt x="41" y="139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0" y="139"/>
                      <a:pt x="40" y="139"/>
                    </a:cubicBezTo>
                    <a:cubicBezTo>
                      <a:pt x="38" y="140"/>
                      <a:pt x="36" y="141"/>
                      <a:pt x="34" y="142"/>
                    </a:cubicBezTo>
                    <a:cubicBezTo>
                      <a:pt x="35" y="142"/>
                      <a:pt x="36" y="140"/>
                      <a:pt x="36" y="138"/>
                    </a:cubicBezTo>
                    <a:cubicBezTo>
                      <a:pt x="37" y="138"/>
                      <a:pt x="36" y="138"/>
                      <a:pt x="36" y="138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35" y="139"/>
                      <a:pt x="33" y="140"/>
                      <a:pt x="33" y="140"/>
                    </a:cubicBezTo>
                    <a:cubicBezTo>
                      <a:pt x="33" y="140"/>
                      <a:pt x="32" y="139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2" y="137"/>
                      <a:pt x="32" y="137"/>
                    </a:cubicBezTo>
                    <a:cubicBezTo>
                      <a:pt x="32" y="138"/>
                      <a:pt x="32" y="139"/>
                      <a:pt x="31" y="140"/>
                    </a:cubicBezTo>
                    <a:moveTo>
                      <a:pt x="41" y="146"/>
                    </a:moveTo>
                    <a:cubicBezTo>
                      <a:pt x="43" y="143"/>
                      <a:pt x="45" y="140"/>
                      <a:pt x="47" y="137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36"/>
                      <a:pt x="57" y="134"/>
                      <a:pt x="61" y="131"/>
                    </a:cubicBezTo>
                    <a:cubicBezTo>
                      <a:pt x="62" y="133"/>
                      <a:pt x="62" y="135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58" y="140"/>
                      <a:pt x="54" y="145"/>
                      <a:pt x="49" y="149"/>
                    </a:cubicBezTo>
                    <a:cubicBezTo>
                      <a:pt x="45" y="154"/>
                      <a:pt x="39" y="159"/>
                      <a:pt x="35" y="163"/>
                    </a:cubicBezTo>
                    <a:cubicBezTo>
                      <a:pt x="40" y="158"/>
                      <a:pt x="43" y="153"/>
                      <a:pt x="47" y="148"/>
                    </a:cubicBezTo>
                    <a:cubicBezTo>
                      <a:pt x="52" y="143"/>
                      <a:pt x="57" y="139"/>
                      <a:pt x="61" y="133"/>
                    </a:cubicBezTo>
                    <a:cubicBezTo>
                      <a:pt x="61" y="133"/>
                      <a:pt x="61" y="132"/>
                      <a:pt x="61" y="132"/>
                    </a:cubicBezTo>
                    <a:cubicBezTo>
                      <a:pt x="61" y="132"/>
                      <a:pt x="61" y="132"/>
                      <a:pt x="61" y="132"/>
                    </a:cubicBezTo>
                    <a:cubicBezTo>
                      <a:pt x="60" y="133"/>
                      <a:pt x="60" y="133"/>
                      <a:pt x="59" y="134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5" y="138"/>
                      <a:pt x="52" y="142"/>
                      <a:pt x="48" y="145"/>
                    </a:cubicBezTo>
                    <a:cubicBezTo>
                      <a:pt x="44" y="149"/>
                      <a:pt x="40" y="153"/>
                      <a:pt x="36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57"/>
                      <a:pt x="37" y="155"/>
                      <a:pt x="38" y="154"/>
                    </a:cubicBezTo>
                    <a:cubicBezTo>
                      <a:pt x="40" y="151"/>
                      <a:pt x="42" y="149"/>
                      <a:pt x="44" y="146"/>
                    </a:cubicBezTo>
                    <a:cubicBezTo>
                      <a:pt x="47" y="142"/>
                      <a:pt x="52" y="141"/>
                      <a:pt x="54" y="136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0" y="139"/>
                      <a:pt x="45" y="142"/>
                      <a:pt x="41" y="146"/>
                    </a:cubicBezTo>
                    <a:moveTo>
                      <a:pt x="39" y="130"/>
                    </a:moveTo>
                    <a:cubicBezTo>
                      <a:pt x="46" y="130"/>
                      <a:pt x="53" y="127"/>
                      <a:pt x="59" y="124"/>
                    </a:cubicBezTo>
                    <a:cubicBezTo>
                      <a:pt x="60" y="125"/>
                      <a:pt x="60" y="126"/>
                      <a:pt x="60" y="128"/>
                    </a:cubicBezTo>
                    <a:cubicBezTo>
                      <a:pt x="55" y="132"/>
                      <a:pt x="48" y="134"/>
                      <a:pt x="41" y="134"/>
                    </a:cubicBezTo>
                    <a:cubicBezTo>
                      <a:pt x="38" y="134"/>
                      <a:pt x="34" y="134"/>
                      <a:pt x="31" y="132"/>
                    </a:cubicBezTo>
                    <a:cubicBezTo>
                      <a:pt x="31" y="131"/>
                      <a:pt x="30" y="130"/>
                      <a:pt x="30" y="128"/>
                    </a:cubicBezTo>
                    <a:cubicBezTo>
                      <a:pt x="33" y="130"/>
                      <a:pt x="36" y="130"/>
                      <a:pt x="39" y="130"/>
                    </a:cubicBezTo>
                    <a:moveTo>
                      <a:pt x="43" y="127"/>
                    </a:moveTo>
                    <a:cubicBezTo>
                      <a:pt x="49" y="124"/>
                      <a:pt x="53" y="120"/>
                      <a:pt x="57" y="117"/>
                    </a:cubicBezTo>
                    <a:cubicBezTo>
                      <a:pt x="57" y="117"/>
                      <a:pt x="57" y="118"/>
                      <a:pt x="58" y="118"/>
                    </a:cubicBezTo>
                    <a:cubicBezTo>
                      <a:pt x="58" y="119"/>
                      <a:pt x="58" y="120"/>
                      <a:pt x="58" y="120"/>
                    </a:cubicBezTo>
                    <a:cubicBezTo>
                      <a:pt x="54" y="123"/>
                      <a:pt x="49" y="126"/>
                      <a:pt x="43" y="127"/>
                    </a:cubicBezTo>
                    <a:moveTo>
                      <a:pt x="43" y="126"/>
                    </a:moveTo>
                    <a:cubicBezTo>
                      <a:pt x="42" y="126"/>
                      <a:pt x="43" y="126"/>
                      <a:pt x="45" y="124"/>
                    </a:cubicBezTo>
                    <a:cubicBezTo>
                      <a:pt x="47" y="122"/>
                      <a:pt x="49" y="122"/>
                      <a:pt x="51" y="120"/>
                    </a:cubicBezTo>
                    <a:cubicBezTo>
                      <a:pt x="53" y="118"/>
                      <a:pt x="54" y="115"/>
                      <a:pt x="56" y="113"/>
                    </a:cubicBezTo>
                    <a:cubicBezTo>
                      <a:pt x="56" y="114"/>
                      <a:pt x="57" y="115"/>
                      <a:pt x="57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4" y="118"/>
                      <a:pt x="51" y="121"/>
                      <a:pt x="48" y="123"/>
                    </a:cubicBezTo>
                    <a:cubicBezTo>
                      <a:pt x="47" y="124"/>
                      <a:pt x="43" y="126"/>
                      <a:pt x="43" y="126"/>
                    </a:cubicBezTo>
                    <a:moveTo>
                      <a:pt x="39" y="127"/>
                    </a:moveTo>
                    <a:cubicBezTo>
                      <a:pt x="38" y="127"/>
                      <a:pt x="37" y="127"/>
                      <a:pt x="36" y="127"/>
                    </a:cubicBezTo>
                    <a:cubicBezTo>
                      <a:pt x="42" y="123"/>
                      <a:pt x="48" y="119"/>
                      <a:pt x="54" y="114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4" y="114"/>
                    </a:cubicBezTo>
                    <a:cubicBezTo>
                      <a:pt x="53" y="116"/>
                      <a:pt x="51" y="118"/>
                      <a:pt x="49" y="120"/>
                    </a:cubicBezTo>
                    <a:cubicBezTo>
                      <a:pt x="46" y="123"/>
                      <a:pt x="43" y="124"/>
                      <a:pt x="41" y="127"/>
                    </a:cubicBezTo>
                    <a:cubicBezTo>
                      <a:pt x="40" y="127"/>
                      <a:pt x="40" y="127"/>
                      <a:pt x="39" y="127"/>
                    </a:cubicBezTo>
                    <a:moveTo>
                      <a:pt x="36" y="125"/>
                    </a:moveTo>
                    <a:cubicBezTo>
                      <a:pt x="42" y="122"/>
                      <a:pt x="49" y="116"/>
                      <a:pt x="55" y="110"/>
                    </a:cubicBezTo>
                    <a:cubicBezTo>
                      <a:pt x="55" y="111"/>
                      <a:pt x="55" y="111"/>
                      <a:pt x="56" y="112"/>
                    </a:cubicBezTo>
                    <a:cubicBezTo>
                      <a:pt x="52" y="114"/>
                      <a:pt x="50" y="117"/>
                      <a:pt x="47" y="119"/>
                    </a:cubicBezTo>
                    <a:cubicBezTo>
                      <a:pt x="44" y="121"/>
                      <a:pt x="40" y="123"/>
                      <a:pt x="36" y="125"/>
                    </a:cubicBezTo>
                    <a:moveTo>
                      <a:pt x="34" y="122"/>
                    </a:moveTo>
                    <a:cubicBezTo>
                      <a:pt x="37" y="120"/>
                      <a:pt x="41" y="115"/>
                      <a:pt x="45" y="112"/>
                    </a:cubicBezTo>
                    <a:cubicBezTo>
                      <a:pt x="48" y="110"/>
                      <a:pt x="51" y="107"/>
                      <a:pt x="53" y="105"/>
                    </a:cubicBezTo>
                    <a:cubicBezTo>
                      <a:pt x="54" y="106"/>
                      <a:pt x="54" y="107"/>
                      <a:pt x="54" y="108"/>
                    </a:cubicBezTo>
                    <a:cubicBezTo>
                      <a:pt x="47" y="112"/>
                      <a:pt x="41" y="118"/>
                      <a:pt x="34" y="122"/>
                    </a:cubicBezTo>
                    <a:moveTo>
                      <a:pt x="34" y="126"/>
                    </a:moveTo>
                    <a:cubicBezTo>
                      <a:pt x="33" y="126"/>
                      <a:pt x="31" y="125"/>
                      <a:pt x="30" y="124"/>
                    </a:cubicBezTo>
                    <a:cubicBezTo>
                      <a:pt x="30" y="123"/>
                      <a:pt x="29" y="121"/>
                      <a:pt x="29" y="119"/>
                    </a:cubicBezTo>
                    <a:cubicBezTo>
                      <a:pt x="37" y="115"/>
                      <a:pt x="43" y="109"/>
                      <a:pt x="51" y="105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53" y="105"/>
                      <a:pt x="52" y="106"/>
                      <a:pt x="51" y="106"/>
                    </a:cubicBezTo>
                    <a:cubicBezTo>
                      <a:pt x="50" y="107"/>
                      <a:pt x="48" y="108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6" y="110"/>
                      <a:pt x="45" y="111"/>
                      <a:pt x="43" y="113"/>
                    </a:cubicBezTo>
                    <a:cubicBezTo>
                      <a:pt x="39" y="116"/>
                      <a:pt x="35" y="119"/>
                      <a:pt x="32" y="123"/>
                    </a:cubicBezTo>
                    <a:cubicBezTo>
                      <a:pt x="32" y="123"/>
                      <a:pt x="32" y="124"/>
                      <a:pt x="32" y="124"/>
                    </a:cubicBezTo>
                    <a:cubicBezTo>
                      <a:pt x="32" y="124"/>
                      <a:pt x="32" y="124"/>
                      <a:pt x="33" y="124"/>
                    </a:cubicBezTo>
                    <a:cubicBezTo>
                      <a:pt x="40" y="119"/>
                      <a:pt x="46" y="113"/>
                      <a:pt x="54" y="109"/>
                    </a:cubicBezTo>
                    <a:cubicBezTo>
                      <a:pt x="51" y="111"/>
                      <a:pt x="48" y="115"/>
                      <a:pt x="45" y="117"/>
                    </a:cubicBezTo>
                    <a:cubicBezTo>
                      <a:pt x="41" y="120"/>
                      <a:pt x="38" y="123"/>
                      <a:pt x="34" y="126"/>
                    </a:cubicBezTo>
                    <a:cubicBezTo>
                      <a:pt x="34" y="126"/>
                      <a:pt x="34" y="126"/>
                      <a:pt x="34" y="126"/>
                    </a:cubicBezTo>
                    <a:moveTo>
                      <a:pt x="30" y="118"/>
                    </a:moveTo>
                    <a:cubicBezTo>
                      <a:pt x="29" y="118"/>
                      <a:pt x="35" y="113"/>
                      <a:pt x="36" y="113"/>
                    </a:cubicBezTo>
                    <a:cubicBezTo>
                      <a:pt x="38" y="111"/>
                      <a:pt x="41" y="109"/>
                      <a:pt x="43" y="107"/>
                    </a:cubicBezTo>
                    <a:cubicBezTo>
                      <a:pt x="47" y="105"/>
                      <a:pt x="50" y="103"/>
                      <a:pt x="52" y="101"/>
                    </a:cubicBezTo>
                    <a:cubicBezTo>
                      <a:pt x="52" y="102"/>
                      <a:pt x="53" y="103"/>
                      <a:pt x="53" y="103"/>
                    </a:cubicBezTo>
                    <a:cubicBezTo>
                      <a:pt x="45" y="107"/>
                      <a:pt x="38" y="113"/>
                      <a:pt x="31" y="117"/>
                    </a:cubicBezTo>
                    <a:cubicBezTo>
                      <a:pt x="30" y="118"/>
                      <a:pt x="30" y="118"/>
                      <a:pt x="30" y="118"/>
                    </a:cubicBezTo>
                    <a:moveTo>
                      <a:pt x="31" y="111"/>
                    </a:moveTo>
                    <a:cubicBezTo>
                      <a:pt x="38" y="106"/>
                      <a:pt x="43" y="100"/>
                      <a:pt x="50" y="95"/>
                    </a:cubicBezTo>
                    <a:cubicBezTo>
                      <a:pt x="50" y="96"/>
                      <a:pt x="51" y="98"/>
                      <a:pt x="51" y="99"/>
                    </a:cubicBezTo>
                    <a:cubicBezTo>
                      <a:pt x="44" y="102"/>
                      <a:pt x="37" y="107"/>
                      <a:pt x="31" y="111"/>
                    </a:cubicBezTo>
                    <a:moveTo>
                      <a:pt x="30" y="106"/>
                    </a:moveTo>
                    <a:cubicBezTo>
                      <a:pt x="31" y="106"/>
                      <a:pt x="32" y="105"/>
                      <a:pt x="34" y="104"/>
                    </a:cubicBezTo>
                    <a:cubicBezTo>
                      <a:pt x="35" y="103"/>
                      <a:pt x="37" y="102"/>
                      <a:pt x="39" y="101"/>
                    </a:cubicBezTo>
                    <a:cubicBezTo>
                      <a:pt x="40" y="100"/>
                      <a:pt x="42" y="99"/>
                      <a:pt x="44" y="98"/>
                    </a:cubicBezTo>
                    <a:cubicBezTo>
                      <a:pt x="45" y="97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8" y="96"/>
                    </a:cubicBezTo>
                    <a:cubicBezTo>
                      <a:pt x="41" y="100"/>
                      <a:pt x="36" y="106"/>
                      <a:pt x="29" y="111"/>
                    </a:cubicBezTo>
                    <a:cubicBezTo>
                      <a:pt x="29" y="111"/>
                      <a:pt x="29" y="112"/>
                      <a:pt x="29" y="112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3" y="110"/>
                      <a:pt x="36" y="108"/>
                      <a:pt x="40" y="106"/>
                    </a:cubicBezTo>
                    <a:cubicBezTo>
                      <a:pt x="42" y="105"/>
                      <a:pt x="44" y="104"/>
                      <a:pt x="46" y="103"/>
                    </a:cubicBezTo>
                    <a:cubicBezTo>
                      <a:pt x="47" y="102"/>
                      <a:pt x="51" y="100"/>
                      <a:pt x="51" y="100"/>
                    </a:cubicBezTo>
                    <a:cubicBezTo>
                      <a:pt x="52" y="100"/>
                      <a:pt x="51" y="100"/>
                      <a:pt x="51" y="101"/>
                    </a:cubicBezTo>
                    <a:cubicBezTo>
                      <a:pt x="47" y="105"/>
                      <a:pt x="42" y="107"/>
                      <a:pt x="38" y="110"/>
                    </a:cubicBezTo>
                    <a:cubicBezTo>
                      <a:pt x="35" y="112"/>
                      <a:pt x="32" y="115"/>
                      <a:pt x="29" y="118"/>
                    </a:cubicBezTo>
                    <a:cubicBezTo>
                      <a:pt x="29" y="116"/>
                      <a:pt x="29" y="115"/>
                      <a:pt x="29" y="113"/>
                    </a:cubicBezTo>
                    <a:cubicBezTo>
                      <a:pt x="28" y="111"/>
                      <a:pt x="28" y="109"/>
                      <a:pt x="2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107"/>
                      <a:pt x="30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moveTo>
                      <a:pt x="37" y="101"/>
                    </a:moveTo>
                    <a:cubicBezTo>
                      <a:pt x="41" y="98"/>
                      <a:pt x="45" y="94"/>
                      <a:pt x="49" y="91"/>
                    </a:cubicBezTo>
                    <a:cubicBezTo>
                      <a:pt x="49" y="92"/>
                      <a:pt x="49" y="93"/>
                      <a:pt x="50" y="94"/>
                    </a:cubicBezTo>
                    <a:cubicBezTo>
                      <a:pt x="45" y="96"/>
                      <a:pt x="41" y="98"/>
                      <a:pt x="37" y="101"/>
                    </a:cubicBezTo>
                    <a:moveTo>
                      <a:pt x="28" y="107"/>
                    </a:moveTo>
                    <a:cubicBezTo>
                      <a:pt x="28" y="102"/>
                      <a:pt x="27" y="98"/>
                      <a:pt x="27" y="93"/>
                    </a:cubicBezTo>
                    <a:cubicBezTo>
                      <a:pt x="32" y="91"/>
                      <a:pt x="40" y="88"/>
                      <a:pt x="44" y="84"/>
                    </a:cubicBezTo>
                    <a:cubicBezTo>
                      <a:pt x="39" y="89"/>
                      <a:pt x="33" y="93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1" y="96"/>
                      <a:pt x="34" y="94"/>
                      <a:pt x="36" y="92"/>
                    </a:cubicBezTo>
                    <a:cubicBezTo>
                      <a:pt x="38" y="91"/>
                      <a:pt x="39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2" y="89"/>
                      <a:pt x="43" y="88"/>
                    </a:cubicBezTo>
                    <a:cubicBezTo>
                      <a:pt x="44" y="88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4" y="88"/>
                    </a:cubicBezTo>
                    <a:cubicBezTo>
                      <a:pt x="38" y="92"/>
                      <a:pt x="32" y="96"/>
                      <a:pt x="28" y="102"/>
                    </a:cubicBezTo>
                    <a:cubicBezTo>
                      <a:pt x="28" y="102"/>
                      <a:pt x="28" y="103"/>
                      <a:pt x="28" y="103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5" y="100"/>
                      <a:pt x="41" y="95"/>
                      <a:pt x="47" y="92"/>
                    </a:cubicBezTo>
                    <a:cubicBezTo>
                      <a:pt x="42" y="94"/>
                      <a:pt x="36" y="101"/>
                      <a:pt x="30" y="105"/>
                    </a:cubicBezTo>
                    <a:cubicBezTo>
                      <a:pt x="29" y="106"/>
                      <a:pt x="29" y="106"/>
                      <a:pt x="28" y="107"/>
                    </a:cubicBezTo>
                    <a:cubicBezTo>
                      <a:pt x="28" y="107"/>
                      <a:pt x="28" y="107"/>
                      <a:pt x="28" y="107"/>
                    </a:cubicBezTo>
                    <a:moveTo>
                      <a:pt x="34" y="93"/>
                    </a:moveTo>
                    <a:cubicBezTo>
                      <a:pt x="35" y="92"/>
                      <a:pt x="36" y="91"/>
                      <a:pt x="37" y="91"/>
                    </a:cubicBezTo>
                    <a:cubicBezTo>
                      <a:pt x="40" y="89"/>
                      <a:pt x="43" y="86"/>
                      <a:pt x="46" y="84"/>
                    </a:cubicBezTo>
                    <a:cubicBezTo>
                      <a:pt x="47" y="86"/>
                      <a:pt x="48" y="88"/>
                      <a:pt x="48" y="90"/>
                    </a:cubicBezTo>
                    <a:cubicBezTo>
                      <a:pt x="46" y="91"/>
                      <a:pt x="43" y="93"/>
                      <a:pt x="41" y="94"/>
                    </a:cubicBezTo>
                    <a:cubicBezTo>
                      <a:pt x="39" y="95"/>
                      <a:pt x="37" y="96"/>
                      <a:pt x="36" y="97"/>
                    </a:cubicBezTo>
                    <a:cubicBezTo>
                      <a:pt x="34" y="99"/>
                      <a:pt x="30" y="100"/>
                      <a:pt x="29" y="101"/>
                    </a:cubicBezTo>
                    <a:cubicBezTo>
                      <a:pt x="34" y="95"/>
                      <a:pt x="41" y="91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2" y="88"/>
                      <a:pt x="38" y="90"/>
                      <a:pt x="34" y="93"/>
                    </a:cubicBezTo>
                    <a:moveTo>
                      <a:pt x="32" y="90"/>
                    </a:moveTo>
                    <a:cubicBezTo>
                      <a:pt x="36" y="87"/>
                      <a:pt x="40" y="82"/>
                      <a:pt x="44" y="79"/>
                    </a:cubicBezTo>
                    <a:cubicBezTo>
                      <a:pt x="45" y="80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3" y="84"/>
                      <a:pt x="40" y="86"/>
                      <a:pt x="38" y="87"/>
                    </a:cubicBezTo>
                    <a:cubicBezTo>
                      <a:pt x="36" y="88"/>
                      <a:pt x="34" y="89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moveTo>
                      <a:pt x="26" y="93"/>
                    </a:moveTo>
                    <a:cubicBezTo>
                      <a:pt x="26" y="90"/>
                      <a:pt x="26" y="88"/>
                      <a:pt x="26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30" y="84"/>
                      <a:pt x="33" y="81"/>
                      <a:pt x="37" y="78"/>
                    </a:cubicBezTo>
                    <a:cubicBezTo>
                      <a:pt x="37" y="79"/>
                      <a:pt x="36" y="79"/>
                      <a:pt x="36" y="79"/>
                    </a:cubicBezTo>
                    <a:cubicBezTo>
                      <a:pt x="33" y="82"/>
                      <a:pt x="30" y="85"/>
                      <a:pt x="27" y="89"/>
                    </a:cubicBezTo>
                    <a:cubicBezTo>
                      <a:pt x="27" y="89"/>
                      <a:pt x="27" y="90"/>
                      <a:pt x="27" y="90"/>
                    </a:cubicBezTo>
                    <a:cubicBezTo>
                      <a:pt x="27" y="90"/>
                      <a:pt x="27" y="89"/>
                      <a:pt x="27" y="89"/>
                    </a:cubicBezTo>
                    <a:cubicBezTo>
                      <a:pt x="33" y="86"/>
                      <a:pt x="38" y="82"/>
                      <a:pt x="43" y="79"/>
                    </a:cubicBezTo>
                    <a:cubicBezTo>
                      <a:pt x="37" y="83"/>
                      <a:pt x="33" y="89"/>
                      <a:pt x="26" y="93"/>
                    </a:cubicBezTo>
                    <a:moveTo>
                      <a:pt x="29" y="88"/>
                    </a:moveTo>
                    <a:cubicBezTo>
                      <a:pt x="29" y="88"/>
                      <a:pt x="29" y="88"/>
                      <a:pt x="30" y="87"/>
                    </a:cubicBezTo>
                    <a:cubicBezTo>
                      <a:pt x="31" y="85"/>
                      <a:pt x="32" y="84"/>
                      <a:pt x="34" y="83"/>
                    </a:cubicBezTo>
                    <a:cubicBezTo>
                      <a:pt x="36" y="80"/>
                      <a:pt x="39" y="77"/>
                      <a:pt x="42" y="74"/>
                    </a:cubicBezTo>
                    <a:cubicBezTo>
                      <a:pt x="43" y="76"/>
                      <a:pt x="43" y="77"/>
                      <a:pt x="44" y="78"/>
                    </a:cubicBezTo>
                    <a:cubicBezTo>
                      <a:pt x="39" y="80"/>
                      <a:pt x="35" y="84"/>
                      <a:pt x="30" y="87"/>
                    </a:cubicBezTo>
                    <a:cubicBezTo>
                      <a:pt x="29" y="88"/>
                      <a:pt x="29" y="88"/>
                      <a:pt x="29" y="88"/>
                    </a:cubicBezTo>
                    <a:moveTo>
                      <a:pt x="27" y="84"/>
                    </a:moveTo>
                    <a:cubicBezTo>
                      <a:pt x="32" y="80"/>
                      <a:pt x="37" y="75"/>
                      <a:pt x="41" y="70"/>
                    </a:cubicBezTo>
                    <a:cubicBezTo>
                      <a:pt x="41" y="71"/>
                      <a:pt x="42" y="72"/>
                      <a:pt x="42" y="74"/>
                    </a:cubicBezTo>
                    <a:cubicBezTo>
                      <a:pt x="37" y="76"/>
                      <a:pt x="31" y="80"/>
                      <a:pt x="27" y="84"/>
                    </a:cubicBezTo>
                    <a:moveTo>
                      <a:pt x="20" y="67"/>
                    </a:moveTo>
                    <a:cubicBezTo>
                      <a:pt x="22" y="79"/>
                      <a:pt x="23" y="91"/>
                      <a:pt x="24" y="103"/>
                    </a:cubicBezTo>
                    <a:cubicBezTo>
                      <a:pt x="27" y="124"/>
                      <a:pt x="29" y="146"/>
                      <a:pt x="30" y="168"/>
                    </a:cubicBezTo>
                    <a:cubicBezTo>
                      <a:pt x="32" y="185"/>
                      <a:pt x="31" y="202"/>
                      <a:pt x="36" y="218"/>
                    </a:cubicBezTo>
                    <a:cubicBezTo>
                      <a:pt x="39" y="228"/>
                      <a:pt x="45" y="237"/>
                      <a:pt x="54" y="241"/>
                    </a:cubicBezTo>
                    <a:cubicBezTo>
                      <a:pt x="56" y="242"/>
                      <a:pt x="59" y="242"/>
                      <a:pt x="61" y="242"/>
                    </a:cubicBezTo>
                    <a:cubicBezTo>
                      <a:pt x="67" y="242"/>
                      <a:pt x="73" y="238"/>
                      <a:pt x="76" y="232"/>
                    </a:cubicBezTo>
                    <a:cubicBezTo>
                      <a:pt x="82" y="221"/>
                      <a:pt x="80" y="207"/>
                      <a:pt x="79" y="196"/>
                    </a:cubicBezTo>
                    <a:cubicBezTo>
                      <a:pt x="77" y="180"/>
                      <a:pt x="74" y="165"/>
                      <a:pt x="70" y="150"/>
                    </a:cubicBezTo>
                    <a:cubicBezTo>
                      <a:pt x="63" y="122"/>
                      <a:pt x="55" y="94"/>
                      <a:pt x="44" y="68"/>
                    </a:cubicBezTo>
                    <a:cubicBezTo>
                      <a:pt x="42" y="68"/>
                      <a:pt x="41" y="68"/>
                      <a:pt x="40" y="68"/>
                    </a:cubicBezTo>
                    <a:cubicBezTo>
                      <a:pt x="40" y="68"/>
                      <a:pt x="40" y="69"/>
                      <a:pt x="40" y="69"/>
                    </a:cubicBezTo>
                    <a:cubicBezTo>
                      <a:pt x="36" y="72"/>
                      <a:pt x="31" y="75"/>
                      <a:pt x="27" y="77"/>
                    </a:cubicBezTo>
                    <a:cubicBezTo>
                      <a:pt x="30" y="75"/>
                      <a:pt x="35" y="71"/>
                      <a:pt x="38" y="68"/>
                    </a:cubicBezTo>
                    <a:cubicBezTo>
                      <a:pt x="38" y="68"/>
                      <a:pt x="38" y="68"/>
                      <a:pt x="37" y="68"/>
                    </a:cubicBezTo>
                    <a:cubicBezTo>
                      <a:pt x="33" y="71"/>
                      <a:pt x="29" y="74"/>
                      <a:pt x="25" y="7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8" y="78"/>
                      <a:pt x="31" y="76"/>
                      <a:pt x="33" y="74"/>
                    </a:cubicBezTo>
                    <a:cubicBezTo>
                      <a:pt x="35" y="73"/>
                      <a:pt x="39" y="72"/>
                      <a:pt x="40" y="70"/>
                    </a:cubicBezTo>
                    <a:cubicBezTo>
                      <a:pt x="36" y="76"/>
                      <a:pt x="30" y="80"/>
                      <a:pt x="26" y="85"/>
                    </a:cubicBezTo>
                    <a:cubicBezTo>
                      <a:pt x="25" y="79"/>
                      <a:pt x="24" y="73"/>
                      <a:pt x="23" y="67"/>
                    </a:cubicBezTo>
                    <a:cubicBezTo>
                      <a:pt x="22" y="67"/>
                      <a:pt x="21" y="67"/>
                      <a:pt x="20" y="67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6" y="56"/>
                    </a:cubicBezTo>
                    <a:cubicBezTo>
                      <a:pt x="28" y="54"/>
                      <a:pt x="30" y="53"/>
                      <a:pt x="32" y="50"/>
                    </a:cubicBezTo>
                    <a:cubicBezTo>
                      <a:pt x="32" y="51"/>
                      <a:pt x="33" y="52"/>
                      <a:pt x="33" y="52"/>
                    </a:cubicBezTo>
                    <a:cubicBezTo>
                      <a:pt x="31" y="53"/>
                      <a:pt x="30" y="54"/>
                      <a:pt x="28" y="55"/>
                    </a:cubicBezTo>
                    <a:cubicBezTo>
                      <a:pt x="27" y="55"/>
                      <a:pt x="25" y="57"/>
                      <a:pt x="25" y="57"/>
                    </a:cubicBezTo>
                    <a:moveTo>
                      <a:pt x="24" y="53"/>
                    </a:moveTo>
                    <a:cubicBezTo>
                      <a:pt x="23" y="53"/>
                      <a:pt x="27" y="51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9"/>
                      <a:pt x="30" y="48"/>
                      <a:pt x="31" y="48"/>
                    </a:cubicBezTo>
                    <a:cubicBezTo>
                      <a:pt x="31" y="48"/>
                      <a:pt x="31" y="49"/>
                      <a:pt x="31" y="49"/>
                    </a:cubicBezTo>
                    <a:cubicBezTo>
                      <a:pt x="30" y="50"/>
                      <a:pt x="28" y="51"/>
                      <a:pt x="27" y="52"/>
                    </a:cubicBezTo>
                    <a:cubicBezTo>
                      <a:pt x="25" y="53"/>
                      <a:pt x="24" y="53"/>
                      <a:pt x="24" y="53"/>
                    </a:cubicBezTo>
                    <a:moveTo>
                      <a:pt x="17" y="11"/>
                    </a:moveTo>
                    <a:cubicBezTo>
                      <a:pt x="17" y="12"/>
                      <a:pt x="16" y="12"/>
                      <a:pt x="15" y="13"/>
                    </a:cubicBezTo>
                    <a:cubicBezTo>
                      <a:pt x="19" y="15"/>
                      <a:pt x="22" y="15"/>
                      <a:pt x="26" y="16"/>
                    </a:cubicBezTo>
                    <a:cubicBezTo>
                      <a:pt x="27" y="25"/>
                      <a:pt x="29" y="35"/>
                      <a:pt x="30" y="45"/>
                    </a:cubicBezTo>
                    <a:cubicBezTo>
                      <a:pt x="27" y="46"/>
                      <a:pt x="23" y="48"/>
                      <a:pt x="20" y="49"/>
                    </a:cubicBezTo>
                    <a:cubicBezTo>
                      <a:pt x="16" y="40"/>
                      <a:pt x="9" y="32"/>
                      <a:pt x="5" y="23"/>
                    </a:cubicBezTo>
                    <a:cubicBezTo>
                      <a:pt x="4" y="24"/>
                      <a:pt x="3" y="25"/>
                      <a:pt x="2" y="25"/>
                    </a:cubicBezTo>
                    <a:cubicBezTo>
                      <a:pt x="7" y="34"/>
                      <a:pt x="13" y="41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5"/>
                      <a:pt x="19" y="59"/>
                      <a:pt x="19" y="63"/>
                    </a:cubicBezTo>
                    <a:cubicBezTo>
                      <a:pt x="20" y="63"/>
                      <a:pt x="21" y="63"/>
                      <a:pt x="23" y="63"/>
                    </a:cubicBezTo>
                    <a:cubicBezTo>
                      <a:pt x="22" y="59"/>
                      <a:pt x="21" y="56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4" y="51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51"/>
                      <a:pt x="25" y="51"/>
                    </a:cubicBezTo>
                    <a:cubicBezTo>
                      <a:pt x="24" y="52"/>
                      <a:pt x="23" y="53"/>
                      <a:pt x="22" y="54"/>
                    </a:cubicBezTo>
                    <a:cubicBezTo>
                      <a:pt x="22" y="54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5" y="54"/>
                      <a:pt x="30" y="52"/>
                      <a:pt x="31" y="50"/>
                    </a:cubicBezTo>
                    <a:cubicBezTo>
                      <a:pt x="29" y="53"/>
                      <a:pt x="25" y="55"/>
                      <a:pt x="23" y="58"/>
                    </a:cubicBezTo>
                    <a:cubicBezTo>
                      <a:pt x="22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5" y="57"/>
                      <a:pt x="27" y="57"/>
                      <a:pt x="28" y="56"/>
                    </a:cubicBezTo>
                    <a:cubicBezTo>
                      <a:pt x="29" y="55"/>
                      <a:pt x="32" y="53"/>
                      <a:pt x="32" y="53"/>
                    </a:cubicBezTo>
                    <a:cubicBezTo>
                      <a:pt x="32" y="53"/>
                      <a:pt x="32" y="54"/>
                      <a:pt x="30" y="55"/>
                    </a:cubicBezTo>
                    <a:cubicBezTo>
                      <a:pt x="27" y="57"/>
                      <a:pt x="25" y="59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6" y="61"/>
                      <a:pt x="30" y="59"/>
                      <a:pt x="33" y="57"/>
                    </a:cubicBezTo>
                    <a:cubicBezTo>
                      <a:pt x="30" y="59"/>
                      <a:pt x="28" y="61"/>
                      <a:pt x="26" y="63"/>
                    </a:cubicBezTo>
                    <a:cubicBezTo>
                      <a:pt x="26" y="63"/>
                      <a:pt x="27" y="63"/>
                      <a:pt x="27" y="63"/>
                    </a:cubicBezTo>
                    <a:cubicBezTo>
                      <a:pt x="30" y="61"/>
                      <a:pt x="32" y="59"/>
                      <a:pt x="34" y="57"/>
                    </a:cubicBezTo>
                    <a:cubicBezTo>
                      <a:pt x="35" y="56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1" y="57"/>
                      <a:pt x="26" y="59"/>
                      <a:pt x="24" y="61"/>
                    </a:cubicBezTo>
                    <a:cubicBezTo>
                      <a:pt x="27" y="58"/>
                      <a:pt x="31" y="56"/>
                      <a:pt x="33" y="53"/>
                    </a:cubicBezTo>
                    <a:cubicBezTo>
                      <a:pt x="34" y="55"/>
                      <a:pt x="35" y="57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0"/>
                      <a:pt x="30" y="61"/>
                      <a:pt x="28" y="63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3"/>
                      <a:pt x="29" y="63"/>
                      <a:pt x="30" y="63"/>
                    </a:cubicBezTo>
                    <a:cubicBezTo>
                      <a:pt x="31" y="62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3" y="61"/>
                    </a:cubicBezTo>
                    <a:cubicBezTo>
                      <a:pt x="32" y="62"/>
                      <a:pt x="31" y="62"/>
                      <a:pt x="30" y="63"/>
                    </a:cubicBezTo>
                    <a:cubicBezTo>
                      <a:pt x="31" y="63"/>
                      <a:pt x="31" y="63"/>
                      <a:pt x="32" y="63"/>
                    </a:cubicBezTo>
                    <a:cubicBezTo>
                      <a:pt x="33" y="62"/>
                      <a:pt x="35" y="60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60"/>
                      <a:pt x="37" y="61"/>
                      <a:pt x="37" y="62"/>
                    </a:cubicBezTo>
                    <a:cubicBezTo>
                      <a:pt x="37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9" y="63"/>
                      <a:pt x="40" y="63"/>
                      <a:pt x="42" y="63"/>
                    </a:cubicBezTo>
                    <a:cubicBezTo>
                      <a:pt x="39" y="57"/>
                      <a:pt x="36" y="51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35"/>
                      <a:pt x="31" y="2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4" y="12"/>
                      <a:pt x="21" y="12"/>
                      <a:pt x="17" y="11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6" y="7"/>
                      <a:pt x="7" y="13"/>
                      <a:pt x="4" y="18"/>
                    </a:cubicBezTo>
                    <a:cubicBezTo>
                      <a:pt x="6" y="16"/>
                      <a:pt x="7" y="14"/>
                      <a:pt x="9" y="13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2" y="10"/>
                      <a:pt x="13" y="9"/>
                      <a:pt x="14" y="8"/>
                    </a:cubicBezTo>
                    <a:cubicBezTo>
                      <a:pt x="11" y="7"/>
                      <a:pt x="10" y="4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52"/>
              <p:cNvSpPr>
                <a:spLocks noEditPoints="1"/>
              </p:cNvSpPr>
              <p:nvPr/>
            </p:nvSpPr>
            <p:spPr bwMode="auto">
              <a:xfrm>
                <a:off x="4030331" y="6764264"/>
                <a:ext cx="185738" cy="254000"/>
              </a:xfrm>
              <a:custGeom>
                <a:avLst/>
                <a:gdLst>
                  <a:gd name="T0" fmla="*/ 38 w 44"/>
                  <a:gd name="T1" fmla="*/ 55 h 60"/>
                  <a:gd name="T2" fmla="*/ 39 w 44"/>
                  <a:gd name="T3" fmla="*/ 58 h 60"/>
                  <a:gd name="T4" fmla="*/ 36 w 44"/>
                  <a:gd name="T5" fmla="*/ 60 h 60"/>
                  <a:gd name="T6" fmla="*/ 37 w 44"/>
                  <a:gd name="T7" fmla="*/ 60 h 60"/>
                  <a:gd name="T8" fmla="*/ 38 w 44"/>
                  <a:gd name="T9" fmla="*/ 59 h 60"/>
                  <a:gd name="T10" fmla="*/ 37 w 44"/>
                  <a:gd name="T11" fmla="*/ 60 h 60"/>
                  <a:gd name="T12" fmla="*/ 38 w 44"/>
                  <a:gd name="T13" fmla="*/ 60 h 60"/>
                  <a:gd name="T14" fmla="*/ 39 w 44"/>
                  <a:gd name="T15" fmla="*/ 58 h 60"/>
                  <a:gd name="T16" fmla="*/ 40 w 44"/>
                  <a:gd name="T17" fmla="*/ 60 h 60"/>
                  <a:gd name="T18" fmla="*/ 44 w 44"/>
                  <a:gd name="T19" fmla="*/ 60 h 60"/>
                  <a:gd name="T20" fmla="*/ 42 w 44"/>
                  <a:gd name="T21" fmla="*/ 55 h 60"/>
                  <a:gd name="T22" fmla="*/ 38 w 44"/>
                  <a:gd name="T23" fmla="*/ 55 h 60"/>
                  <a:gd name="T24" fmla="*/ 37 w 44"/>
                  <a:gd name="T25" fmla="*/ 55 h 60"/>
                  <a:gd name="T26" fmla="*/ 33 w 44"/>
                  <a:gd name="T27" fmla="*/ 60 h 60"/>
                  <a:gd name="T28" fmla="*/ 34 w 44"/>
                  <a:gd name="T29" fmla="*/ 60 h 60"/>
                  <a:gd name="T30" fmla="*/ 38 w 44"/>
                  <a:gd name="T31" fmla="*/ 55 h 60"/>
                  <a:gd name="T32" fmla="*/ 37 w 44"/>
                  <a:gd name="T33" fmla="*/ 55 h 60"/>
                  <a:gd name="T34" fmla="*/ 36 w 44"/>
                  <a:gd name="T35" fmla="*/ 55 h 60"/>
                  <a:gd name="T36" fmla="*/ 28 w 44"/>
                  <a:gd name="T37" fmla="*/ 60 h 60"/>
                  <a:gd name="T38" fmla="*/ 31 w 44"/>
                  <a:gd name="T39" fmla="*/ 60 h 60"/>
                  <a:gd name="T40" fmla="*/ 37 w 44"/>
                  <a:gd name="T41" fmla="*/ 55 h 60"/>
                  <a:gd name="T42" fmla="*/ 36 w 44"/>
                  <a:gd name="T43" fmla="*/ 55 h 60"/>
                  <a:gd name="T44" fmla="*/ 30 w 44"/>
                  <a:gd name="T45" fmla="*/ 55 h 60"/>
                  <a:gd name="T46" fmla="*/ 26 w 44"/>
                  <a:gd name="T47" fmla="*/ 59 h 60"/>
                  <a:gd name="T48" fmla="*/ 28 w 44"/>
                  <a:gd name="T49" fmla="*/ 59 h 60"/>
                  <a:gd name="T50" fmla="*/ 32 w 44"/>
                  <a:gd name="T51" fmla="*/ 55 h 60"/>
                  <a:gd name="T52" fmla="*/ 30 w 44"/>
                  <a:gd name="T53" fmla="*/ 55 h 60"/>
                  <a:gd name="T54" fmla="*/ 19 w 44"/>
                  <a:gd name="T55" fmla="*/ 55 h 60"/>
                  <a:gd name="T56" fmla="*/ 20 w 44"/>
                  <a:gd name="T57" fmla="*/ 59 h 60"/>
                  <a:gd name="T58" fmla="*/ 23 w 44"/>
                  <a:gd name="T59" fmla="*/ 59 h 60"/>
                  <a:gd name="T60" fmla="*/ 23 w 44"/>
                  <a:gd name="T61" fmla="*/ 59 h 60"/>
                  <a:gd name="T62" fmla="*/ 24 w 44"/>
                  <a:gd name="T63" fmla="*/ 59 h 60"/>
                  <a:gd name="T64" fmla="*/ 29 w 44"/>
                  <a:gd name="T65" fmla="*/ 55 h 60"/>
                  <a:gd name="T66" fmla="*/ 28 w 44"/>
                  <a:gd name="T67" fmla="*/ 55 h 60"/>
                  <a:gd name="T68" fmla="*/ 25 w 44"/>
                  <a:gd name="T69" fmla="*/ 57 h 60"/>
                  <a:gd name="T70" fmla="*/ 27 w 44"/>
                  <a:gd name="T71" fmla="*/ 55 h 60"/>
                  <a:gd name="T72" fmla="*/ 26 w 44"/>
                  <a:gd name="T73" fmla="*/ 55 h 60"/>
                  <a:gd name="T74" fmla="*/ 23 w 44"/>
                  <a:gd name="T75" fmla="*/ 58 h 60"/>
                  <a:gd name="T76" fmla="*/ 23 w 44"/>
                  <a:gd name="T77" fmla="*/ 55 h 60"/>
                  <a:gd name="T78" fmla="*/ 19 w 44"/>
                  <a:gd name="T79" fmla="*/ 55 h 60"/>
                  <a:gd name="T80" fmla="*/ 9 w 44"/>
                  <a:gd name="T81" fmla="*/ 5 h 60"/>
                  <a:gd name="T82" fmla="*/ 4 w 44"/>
                  <a:gd name="T83" fmla="*/ 10 h 60"/>
                  <a:gd name="T84" fmla="*/ 1 w 44"/>
                  <a:gd name="T85" fmla="*/ 12 h 60"/>
                  <a:gd name="T86" fmla="*/ 0 w 44"/>
                  <a:gd name="T87" fmla="*/ 13 h 60"/>
                  <a:gd name="T88" fmla="*/ 1 w 44"/>
                  <a:gd name="T89" fmla="*/ 15 h 60"/>
                  <a:gd name="T90" fmla="*/ 2 w 44"/>
                  <a:gd name="T91" fmla="*/ 17 h 60"/>
                  <a:gd name="T92" fmla="*/ 5 w 44"/>
                  <a:gd name="T93" fmla="*/ 15 h 60"/>
                  <a:gd name="T94" fmla="*/ 4 w 44"/>
                  <a:gd name="T95" fmla="*/ 14 h 60"/>
                  <a:gd name="T96" fmla="*/ 9 w 44"/>
                  <a:gd name="T97" fmla="*/ 5 h 60"/>
                  <a:gd name="T98" fmla="*/ 14 w 44"/>
                  <a:gd name="T99" fmla="*/ 0 h 60"/>
                  <a:gd name="T100" fmla="*/ 11 w 44"/>
                  <a:gd name="T101" fmla="*/ 3 h 60"/>
                  <a:gd name="T102" fmla="*/ 14 w 44"/>
                  <a:gd name="T103" fmla="*/ 4 h 60"/>
                  <a:gd name="T104" fmla="*/ 15 w 44"/>
                  <a:gd name="T105" fmla="*/ 5 h 60"/>
                  <a:gd name="T106" fmla="*/ 17 w 44"/>
                  <a:gd name="T107" fmla="*/ 3 h 60"/>
                  <a:gd name="T108" fmla="*/ 17 w 44"/>
                  <a:gd name="T109" fmla="*/ 3 h 60"/>
                  <a:gd name="T110" fmla="*/ 14 w 44"/>
                  <a:gd name="T1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" h="60">
                    <a:moveTo>
                      <a:pt x="38" y="55"/>
                    </a:moveTo>
                    <a:cubicBezTo>
                      <a:pt x="38" y="56"/>
                      <a:pt x="39" y="57"/>
                      <a:pt x="39" y="58"/>
                    </a:cubicBezTo>
                    <a:cubicBezTo>
                      <a:pt x="38" y="58"/>
                      <a:pt x="37" y="59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8" y="59"/>
                    </a:cubicBezTo>
                    <a:cubicBezTo>
                      <a:pt x="38" y="59"/>
                      <a:pt x="38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9" y="59"/>
                      <a:pt x="39" y="58"/>
                    </a:cubicBezTo>
                    <a:cubicBezTo>
                      <a:pt x="39" y="59"/>
                      <a:pt x="40" y="59"/>
                      <a:pt x="40" y="60"/>
                    </a:cubicBezTo>
                    <a:cubicBezTo>
                      <a:pt x="41" y="60"/>
                      <a:pt x="42" y="60"/>
                      <a:pt x="44" y="60"/>
                    </a:cubicBezTo>
                    <a:cubicBezTo>
                      <a:pt x="43" y="58"/>
                      <a:pt x="42" y="57"/>
                      <a:pt x="42" y="55"/>
                    </a:cubicBezTo>
                    <a:cubicBezTo>
                      <a:pt x="40" y="55"/>
                      <a:pt x="39" y="55"/>
                      <a:pt x="38" y="55"/>
                    </a:cubicBezTo>
                    <a:moveTo>
                      <a:pt x="37" y="55"/>
                    </a:moveTo>
                    <a:cubicBezTo>
                      <a:pt x="36" y="57"/>
                      <a:pt x="34" y="58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5" y="58"/>
                      <a:pt x="37" y="57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moveTo>
                      <a:pt x="36" y="55"/>
                    </a:moveTo>
                    <a:cubicBezTo>
                      <a:pt x="33" y="57"/>
                      <a:pt x="31" y="58"/>
                      <a:pt x="28" y="60"/>
                    </a:cubicBezTo>
                    <a:cubicBezTo>
                      <a:pt x="29" y="60"/>
                      <a:pt x="30" y="60"/>
                      <a:pt x="31" y="60"/>
                    </a:cubicBezTo>
                    <a:cubicBezTo>
                      <a:pt x="33" y="58"/>
                      <a:pt x="36" y="57"/>
                      <a:pt x="37" y="55"/>
                    </a:cubicBezTo>
                    <a:cubicBezTo>
                      <a:pt x="36" y="55"/>
                      <a:pt x="36" y="55"/>
                      <a:pt x="36" y="55"/>
                    </a:cubicBezTo>
                    <a:moveTo>
                      <a:pt x="30" y="55"/>
                    </a:moveTo>
                    <a:cubicBezTo>
                      <a:pt x="29" y="57"/>
                      <a:pt x="28" y="58"/>
                      <a:pt x="26" y="59"/>
                    </a:cubicBezTo>
                    <a:cubicBezTo>
                      <a:pt x="27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moveTo>
                      <a:pt x="19" y="55"/>
                    </a:moveTo>
                    <a:cubicBezTo>
                      <a:pt x="19" y="56"/>
                      <a:pt x="20" y="58"/>
                      <a:pt x="20" y="59"/>
                    </a:cubicBezTo>
                    <a:cubicBezTo>
                      <a:pt x="21" y="59"/>
                      <a:pt x="22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8"/>
                      <a:pt x="27" y="56"/>
                      <a:pt x="29" y="55"/>
                    </a:cubicBezTo>
                    <a:cubicBezTo>
                      <a:pt x="29" y="55"/>
                      <a:pt x="28" y="55"/>
                      <a:pt x="28" y="55"/>
                    </a:cubicBezTo>
                    <a:cubicBezTo>
                      <a:pt x="27" y="56"/>
                      <a:pt x="26" y="56"/>
                      <a:pt x="25" y="57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7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8"/>
                    </a:cubicBezTo>
                    <a:cubicBezTo>
                      <a:pt x="23" y="57"/>
                      <a:pt x="23" y="56"/>
                      <a:pt x="23" y="55"/>
                    </a:cubicBezTo>
                    <a:cubicBezTo>
                      <a:pt x="21" y="55"/>
                      <a:pt x="20" y="55"/>
                      <a:pt x="19" y="55"/>
                    </a:cubicBezTo>
                    <a:moveTo>
                      <a:pt x="9" y="5"/>
                    </a:moveTo>
                    <a:cubicBezTo>
                      <a:pt x="7" y="6"/>
                      <a:pt x="6" y="8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3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7" y="12"/>
                      <a:pt x="9" y="9"/>
                      <a:pt x="9" y="5"/>
                    </a:cubicBezTo>
                    <a:moveTo>
                      <a:pt x="14" y="0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4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53"/>
              <p:cNvSpPr>
                <a:spLocks noEditPoints="1"/>
              </p:cNvSpPr>
              <p:nvPr/>
            </p:nvSpPr>
            <p:spPr bwMode="auto">
              <a:xfrm>
                <a:off x="4233531" y="7188127"/>
                <a:ext cx="101600" cy="388938"/>
              </a:xfrm>
              <a:custGeom>
                <a:avLst/>
                <a:gdLst>
                  <a:gd name="T0" fmla="*/ 24 w 24"/>
                  <a:gd name="T1" fmla="*/ 92 h 92"/>
                  <a:gd name="T2" fmla="*/ 24 w 24"/>
                  <a:gd name="T3" fmla="*/ 92 h 92"/>
                  <a:gd name="T4" fmla="*/ 24 w 24"/>
                  <a:gd name="T5" fmla="*/ 92 h 92"/>
                  <a:gd name="T6" fmla="*/ 2 w 24"/>
                  <a:gd name="T7" fmla="*/ 32 h 92"/>
                  <a:gd name="T8" fmla="*/ 2 w 24"/>
                  <a:gd name="T9" fmla="*/ 32 h 92"/>
                  <a:gd name="T10" fmla="*/ 2 w 24"/>
                  <a:gd name="T11" fmla="*/ 32 h 92"/>
                  <a:gd name="T12" fmla="*/ 0 w 24"/>
                  <a:gd name="T13" fmla="*/ 0 h 92"/>
                  <a:gd name="T14" fmla="*/ 0 w 24"/>
                  <a:gd name="T15" fmla="*/ 0 h 92"/>
                  <a:gd name="T16" fmla="*/ 0 w 24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2">
                    <a:moveTo>
                      <a:pt x="24" y="92"/>
                    </a:moveTo>
                    <a:cubicBezTo>
                      <a:pt x="24" y="92"/>
                      <a:pt x="24" y="92"/>
                      <a:pt x="24" y="92"/>
                    </a:cubicBezTo>
                    <a:cubicBezTo>
                      <a:pt x="24" y="92"/>
                      <a:pt x="24" y="92"/>
                      <a:pt x="24" y="9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>
                <a:off x="4081131" y="6819827"/>
                <a:ext cx="28575" cy="41275"/>
              </a:xfrm>
              <a:custGeom>
                <a:avLst/>
                <a:gdLst>
                  <a:gd name="T0" fmla="*/ 3 w 7"/>
                  <a:gd name="T1" fmla="*/ 0 h 10"/>
                  <a:gd name="T2" fmla="*/ 1 w 7"/>
                  <a:gd name="T3" fmla="*/ 2 h 10"/>
                  <a:gd name="T4" fmla="*/ 4 w 7"/>
                  <a:gd name="T5" fmla="*/ 9 h 10"/>
                  <a:gd name="T6" fmla="*/ 5 w 7"/>
                  <a:gd name="T7" fmla="*/ 10 h 10"/>
                  <a:gd name="T8" fmla="*/ 7 w 7"/>
                  <a:gd name="T9" fmla="*/ 8 h 10"/>
                  <a:gd name="T10" fmla="*/ 4 w 7"/>
                  <a:gd name="T11" fmla="*/ 0 h 10"/>
                  <a:gd name="T12" fmla="*/ 3 w 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3" y="7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6975144" y="3860727"/>
              <a:ext cx="122238" cy="139700"/>
            </a:xfrm>
            <a:custGeom>
              <a:avLst/>
              <a:gdLst>
                <a:gd name="T0" fmla="*/ 14 w 29"/>
                <a:gd name="T1" fmla="*/ 31 h 33"/>
                <a:gd name="T2" fmla="*/ 16 w 29"/>
                <a:gd name="T3" fmla="*/ 26 h 33"/>
                <a:gd name="T4" fmla="*/ 13 w 29"/>
                <a:gd name="T5" fmla="*/ 30 h 33"/>
                <a:gd name="T6" fmla="*/ 11 w 29"/>
                <a:gd name="T7" fmla="*/ 27 h 33"/>
                <a:gd name="T8" fmla="*/ 18 w 29"/>
                <a:gd name="T9" fmla="*/ 24 h 33"/>
                <a:gd name="T10" fmla="*/ 12 w 29"/>
                <a:gd name="T11" fmla="*/ 28 h 33"/>
                <a:gd name="T12" fmla="*/ 12 w 29"/>
                <a:gd name="T13" fmla="*/ 28 h 33"/>
                <a:gd name="T14" fmla="*/ 21 w 29"/>
                <a:gd name="T15" fmla="*/ 20 h 33"/>
                <a:gd name="T16" fmla="*/ 10 w 29"/>
                <a:gd name="T17" fmla="*/ 25 h 33"/>
                <a:gd name="T18" fmla="*/ 11 w 29"/>
                <a:gd name="T19" fmla="*/ 26 h 33"/>
                <a:gd name="T20" fmla="*/ 6 w 29"/>
                <a:gd name="T21" fmla="*/ 18 h 33"/>
                <a:gd name="T22" fmla="*/ 23 w 29"/>
                <a:gd name="T23" fmla="*/ 17 h 33"/>
                <a:gd name="T24" fmla="*/ 14 w 29"/>
                <a:gd name="T25" fmla="*/ 24 h 33"/>
                <a:gd name="T26" fmla="*/ 19 w 29"/>
                <a:gd name="T27" fmla="*/ 18 h 33"/>
                <a:gd name="T28" fmla="*/ 18 w 29"/>
                <a:gd name="T29" fmla="*/ 15 h 33"/>
                <a:gd name="T30" fmla="*/ 8 w 29"/>
                <a:gd name="T31" fmla="*/ 21 h 33"/>
                <a:gd name="T32" fmla="*/ 24 w 29"/>
                <a:gd name="T33" fmla="*/ 15 h 33"/>
                <a:gd name="T34" fmla="*/ 10 w 29"/>
                <a:gd name="T35" fmla="*/ 24 h 33"/>
                <a:gd name="T36" fmla="*/ 18 w 29"/>
                <a:gd name="T37" fmla="*/ 13 h 33"/>
                <a:gd name="T38" fmla="*/ 6 w 29"/>
                <a:gd name="T39" fmla="*/ 18 h 33"/>
                <a:gd name="T40" fmla="*/ 14 w 29"/>
                <a:gd name="T41" fmla="*/ 11 h 33"/>
                <a:gd name="T42" fmla="*/ 6 w 29"/>
                <a:gd name="T43" fmla="*/ 17 h 33"/>
                <a:gd name="T44" fmla="*/ 14 w 29"/>
                <a:gd name="T45" fmla="*/ 10 h 33"/>
                <a:gd name="T46" fmla="*/ 8 w 29"/>
                <a:gd name="T47" fmla="*/ 15 h 33"/>
                <a:gd name="T48" fmla="*/ 5 w 29"/>
                <a:gd name="T49" fmla="*/ 15 h 33"/>
                <a:gd name="T50" fmla="*/ 13 w 29"/>
                <a:gd name="T51" fmla="*/ 9 h 33"/>
                <a:gd name="T52" fmla="*/ 18 w 29"/>
                <a:gd name="T53" fmla="*/ 16 h 33"/>
                <a:gd name="T54" fmla="*/ 13 w 29"/>
                <a:gd name="T55" fmla="*/ 20 h 33"/>
                <a:gd name="T56" fmla="*/ 10 w 29"/>
                <a:gd name="T57" fmla="*/ 9 h 33"/>
                <a:gd name="T58" fmla="*/ 5 w 29"/>
                <a:gd name="T59" fmla="*/ 15 h 33"/>
                <a:gd name="T60" fmla="*/ 5 w 29"/>
                <a:gd name="T61" fmla="*/ 14 h 33"/>
                <a:gd name="T62" fmla="*/ 11 w 29"/>
                <a:gd name="T63" fmla="*/ 6 h 33"/>
                <a:gd name="T64" fmla="*/ 9 w 29"/>
                <a:gd name="T65" fmla="*/ 20 h 33"/>
                <a:gd name="T66" fmla="*/ 26 w 29"/>
                <a:gd name="T67" fmla="*/ 7 h 33"/>
                <a:gd name="T68" fmla="*/ 27 w 29"/>
                <a:gd name="T69" fmla="*/ 8 h 33"/>
                <a:gd name="T70" fmla="*/ 9 w 29"/>
                <a:gd name="T71" fmla="*/ 20 h 33"/>
                <a:gd name="T72" fmla="*/ 12 w 29"/>
                <a:gd name="T73" fmla="*/ 6 h 33"/>
                <a:gd name="T74" fmla="*/ 16 w 29"/>
                <a:gd name="T75" fmla="*/ 8 h 33"/>
                <a:gd name="T76" fmla="*/ 16 w 29"/>
                <a:gd name="T77" fmla="*/ 8 h 33"/>
                <a:gd name="T78" fmla="*/ 8 w 29"/>
                <a:gd name="T79" fmla="*/ 5 h 33"/>
                <a:gd name="T80" fmla="*/ 3 w 29"/>
                <a:gd name="T81" fmla="*/ 11 h 33"/>
                <a:gd name="T82" fmla="*/ 7 w 29"/>
                <a:gd name="T83" fmla="*/ 8 h 33"/>
                <a:gd name="T84" fmla="*/ 2 w 29"/>
                <a:gd name="T85" fmla="*/ 8 h 33"/>
                <a:gd name="T86" fmla="*/ 2 w 29"/>
                <a:gd name="T87" fmla="*/ 9 h 33"/>
                <a:gd name="T88" fmla="*/ 16 w 29"/>
                <a:gd name="T89" fmla="*/ 12 h 33"/>
                <a:gd name="T90" fmla="*/ 27 w 29"/>
                <a:gd name="T91" fmla="*/ 6 h 33"/>
                <a:gd name="T92" fmla="*/ 9 w 29"/>
                <a:gd name="T93" fmla="*/ 18 h 33"/>
                <a:gd name="T94" fmla="*/ 3 w 29"/>
                <a:gd name="T95" fmla="*/ 9 h 33"/>
                <a:gd name="T96" fmla="*/ 7 w 29"/>
                <a:gd name="T97" fmla="*/ 2 h 33"/>
                <a:gd name="T98" fmla="*/ 21 w 29"/>
                <a:gd name="T99" fmla="*/ 2 h 33"/>
                <a:gd name="T100" fmla="*/ 19 w 29"/>
                <a:gd name="T101" fmla="*/ 7 h 33"/>
                <a:gd name="T102" fmla="*/ 24 w 29"/>
                <a:gd name="T103" fmla="*/ 3 h 33"/>
                <a:gd name="T104" fmla="*/ 6 w 29"/>
                <a:gd name="T105" fmla="*/ 18 h 33"/>
                <a:gd name="T106" fmla="*/ 19 w 29"/>
                <a:gd name="T107" fmla="*/ 8 h 33"/>
                <a:gd name="T108" fmla="*/ 9 w 29"/>
                <a:gd name="T109" fmla="*/ 16 h 33"/>
                <a:gd name="T110" fmla="*/ 8 w 29"/>
                <a:gd name="T111" fmla="*/ 2 h 33"/>
                <a:gd name="T112" fmla="*/ 17 w 29"/>
                <a:gd name="T113" fmla="*/ 7 h 33"/>
                <a:gd name="T114" fmla="*/ 24 w 29"/>
                <a:gd name="T115" fmla="*/ 2 h 33"/>
                <a:gd name="T116" fmla="*/ 2 w 29"/>
                <a:gd name="T117" fmla="*/ 5 h 33"/>
                <a:gd name="T118" fmla="*/ 6 w 29"/>
                <a:gd name="T119" fmla="*/ 0 h 33"/>
                <a:gd name="T120" fmla="*/ 13 w 29"/>
                <a:gd name="T121" fmla="*/ 32 h 33"/>
                <a:gd name="T122" fmla="*/ 25 w 29"/>
                <a:gd name="T123" fmla="*/ 15 h 33"/>
                <a:gd name="T124" fmla="*/ 14 w 29"/>
                <a:gd name="T1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3">
                  <a:moveTo>
                    <a:pt x="14" y="31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9"/>
                    <a:pt x="14" y="30"/>
                    <a:pt x="14" y="31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3" y="30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6" y="26"/>
                    <a:pt x="18" y="24"/>
                  </a:cubicBezTo>
                  <a:cubicBezTo>
                    <a:pt x="16" y="26"/>
                    <a:pt x="15" y="28"/>
                    <a:pt x="13" y="30"/>
                  </a:cubicBezTo>
                  <a:moveTo>
                    <a:pt x="11" y="27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4" y="25"/>
                    <a:pt x="15" y="24"/>
                  </a:cubicBezTo>
                  <a:cubicBezTo>
                    <a:pt x="14" y="25"/>
                    <a:pt x="13" y="26"/>
                    <a:pt x="11" y="27"/>
                  </a:cubicBezTo>
                  <a:moveTo>
                    <a:pt x="18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5" y="25"/>
                    <a:pt x="18" y="23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3"/>
                    <a:pt x="15" y="26"/>
                    <a:pt x="12" y="28"/>
                  </a:cubicBezTo>
                  <a:moveTo>
                    <a:pt x="14" y="25"/>
                  </a:moveTo>
                  <a:cubicBezTo>
                    <a:pt x="16" y="24"/>
                    <a:pt x="17" y="23"/>
                    <a:pt x="18" y="22"/>
                  </a:cubicBezTo>
                  <a:cubicBezTo>
                    <a:pt x="19" y="21"/>
                    <a:pt x="21" y="20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4"/>
                    <a:pt x="15" y="25"/>
                    <a:pt x="14" y="25"/>
                  </a:cubicBezTo>
                  <a:moveTo>
                    <a:pt x="11" y="26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5" y="23"/>
                    <a:pt x="18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19" y="19"/>
                    <a:pt x="18" y="21"/>
                  </a:cubicBezTo>
                  <a:cubicBezTo>
                    <a:pt x="15" y="22"/>
                    <a:pt x="13" y="24"/>
                    <a:pt x="11" y="26"/>
                  </a:cubicBezTo>
                  <a:moveTo>
                    <a:pt x="6" y="18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26"/>
                  </a:moveTo>
                  <a:cubicBezTo>
                    <a:pt x="12" y="25"/>
                    <a:pt x="13" y="25"/>
                    <a:pt x="14" y="24"/>
                  </a:cubicBezTo>
                  <a:cubicBezTo>
                    <a:pt x="17" y="22"/>
                    <a:pt x="21" y="19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7" y="22"/>
                    <a:pt x="15" y="23"/>
                    <a:pt x="14" y="24"/>
                  </a:cubicBezTo>
                  <a:cubicBezTo>
                    <a:pt x="13" y="25"/>
                    <a:pt x="12" y="25"/>
                    <a:pt x="11" y="26"/>
                  </a:cubicBezTo>
                  <a:moveTo>
                    <a:pt x="10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2"/>
                    <a:pt x="16" y="20"/>
                    <a:pt x="19" y="18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18" y="19"/>
                    <a:pt x="13" y="21"/>
                    <a:pt x="10" y="24"/>
                  </a:cubicBezTo>
                  <a:moveTo>
                    <a:pt x="8" y="21"/>
                  </a:moveTo>
                  <a:cubicBezTo>
                    <a:pt x="11" y="19"/>
                    <a:pt x="15" y="17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8"/>
                    <a:pt x="12" y="20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0" y="24"/>
                  </a:moveTo>
                  <a:cubicBezTo>
                    <a:pt x="10" y="24"/>
                    <a:pt x="11" y="23"/>
                    <a:pt x="12" y="22"/>
                  </a:cubicBezTo>
                  <a:cubicBezTo>
                    <a:pt x="16" y="19"/>
                    <a:pt x="21" y="17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7"/>
                    <a:pt x="19" y="19"/>
                    <a:pt x="16" y="21"/>
                  </a:cubicBezTo>
                  <a:cubicBezTo>
                    <a:pt x="15" y="22"/>
                    <a:pt x="14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moveTo>
                    <a:pt x="7" y="19"/>
                  </a:moveTo>
                  <a:cubicBezTo>
                    <a:pt x="11" y="17"/>
                    <a:pt x="14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6"/>
                    <a:pt x="11" y="18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8" y="18"/>
                    <a:pt x="9" y="17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7" y="16"/>
                  </a:cubicBezTo>
                  <a:cubicBezTo>
                    <a:pt x="9" y="14"/>
                    <a:pt x="11" y="12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0" y="14"/>
                    <a:pt x="9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moveTo>
                    <a:pt x="6" y="17"/>
                  </a:moveTo>
                  <a:cubicBezTo>
                    <a:pt x="5" y="16"/>
                    <a:pt x="5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1"/>
                    <a:pt x="13" y="10"/>
                  </a:cubicBezTo>
                  <a:cubicBezTo>
                    <a:pt x="10" y="12"/>
                    <a:pt x="8" y="14"/>
                    <a:pt x="6" y="17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10" y="23"/>
                  </a:moveTo>
                  <a:cubicBezTo>
                    <a:pt x="12" y="20"/>
                    <a:pt x="15" y="18"/>
                    <a:pt x="18" y="16"/>
                  </a:cubicBezTo>
                  <a:cubicBezTo>
                    <a:pt x="21" y="14"/>
                    <a:pt x="24" y="11"/>
                    <a:pt x="27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3" y="15"/>
                    <a:pt x="20" y="16"/>
                    <a:pt x="18" y="18"/>
                  </a:cubicBezTo>
                  <a:cubicBezTo>
                    <a:pt x="16" y="19"/>
                    <a:pt x="15" y="20"/>
                    <a:pt x="13" y="20"/>
                  </a:cubicBezTo>
                  <a:cubicBezTo>
                    <a:pt x="12" y="21"/>
                    <a:pt x="10" y="22"/>
                    <a:pt x="10" y="23"/>
                  </a:cubicBezTo>
                  <a:moveTo>
                    <a:pt x="5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6" y="12"/>
                    <a:pt x="8" y="10"/>
                    <a:pt x="10" y="9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2"/>
                    <a:pt x="6" y="13"/>
                    <a:pt x="5" y="15"/>
                  </a:cubicBezTo>
                  <a:moveTo>
                    <a:pt x="5" y="14"/>
                  </a:moveTo>
                  <a:cubicBezTo>
                    <a:pt x="8" y="13"/>
                    <a:pt x="10" y="10"/>
                    <a:pt x="12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0" y="11"/>
                    <a:pt x="8" y="13"/>
                    <a:pt x="5" y="14"/>
                  </a:cubicBezTo>
                  <a:moveTo>
                    <a:pt x="4" y="13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6" y="10"/>
                    <a:pt x="8" y="8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6" y="10"/>
                    <a:pt x="5" y="12"/>
                    <a:pt x="4" y="13"/>
                  </a:cubicBezTo>
                  <a:moveTo>
                    <a:pt x="9" y="20"/>
                  </a:moveTo>
                  <a:cubicBezTo>
                    <a:pt x="8" y="20"/>
                    <a:pt x="10" y="20"/>
                    <a:pt x="10" y="19"/>
                  </a:cubicBezTo>
                  <a:cubicBezTo>
                    <a:pt x="13" y="17"/>
                    <a:pt x="16" y="15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0"/>
                    <a:pt x="24" y="8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3" y="10"/>
                    <a:pt x="21" y="13"/>
                    <a:pt x="18" y="15"/>
                  </a:cubicBezTo>
                  <a:cubicBezTo>
                    <a:pt x="16" y="16"/>
                    <a:pt x="14" y="17"/>
                    <a:pt x="12" y="18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5" y="12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9" y="9"/>
                    <a:pt x="10" y="8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8"/>
                    <a:pt x="8" y="11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9" y="6"/>
                    <a:pt x="21" y="5"/>
                  </a:cubicBezTo>
                  <a:cubicBezTo>
                    <a:pt x="20" y="5"/>
                    <a:pt x="19" y="6"/>
                    <a:pt x="18" y="7"/>
                  </a:cubicBezTo>
                  <a:cubicBezTo>
                    <a:pt x="17" y="7"/>
                    <a:pt x="17" y="8"/>
                    <a:pt x="16" y="8"/>
                  </a:cubicBezTo>
                  <a:moveTo>
                    <a:pt x="3" y="11"/>
                  </a:moveTo>
                  <a:cubicBezTo>
                    <a:pt x="3" y="10"/>
                    <a:pt x="3" y="10"/>
                    <a:pt x="3" y="9"/>
                  </a:cubicBez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7" y="8"/>
                    <a:pt x="5" y="9"/>
                    <a:pt x="3" y="11"/>
                  </a:cubicBezTo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6" y="9"/>
                    <a:pt x="4" y="10"/>
                    <a:pt x="3" y="11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7"/>
                    <a:pt x="6" y="5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7" y="5"/>
                    <a:pt x="6" y="6"/>
                  </a:cubicBezTo>
                  <a:cubicBezTo>
                    <a:pt x="5" y="7"/>
                    <a:pt x="4" y="8"/>
                    <a:pt x="2" y="9"/>
                  </a:cubicBezTo>
                  <a:moveTo>
                    <a:pt x="16" y="12"/>
                  </a:moveTo>
                  <a:cubicBezTo>
                    <a:pt x="18" y="10"/>
                    <a:pt x="20" y="9"/>
                    <a:pt x="21" y="7"/>
                  </a:cubicBezTo>
                  <a:cubicBezTo>
                    <a:pt x="23" y="6"/>
                    <a:pt x="25" y="5"/>
                    <a:pt x="26" y="3"/>
                  </a:cubicBezTo>
                  <a:cubicBezTo>
                    <a:pt x="23" y="7"/>
                    <a:pt x="20" y="9"/>
                    <a:pt x="16" y="12"/>
                  </a:cubicBezTo>
                  <a:moveTo>
                    <a:pt x="9" y="18"/>
                  </a:moveTo>
                  <a:cubicBezTo>
                    <a:pt x="10" y="17"/>
                    <a:pt x="10" y="17"/>
                    <a:pt x="11" y="16"/>
                  </a:cubicBezTo>
                  <a:cubicBezTo>
                    <a:pt x="16" y="12"/>
                    <a:pt x="22" y="9"/>
                    <a:pt x="26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3" y="8"/>
                    <a:pt x="21" y="10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12" y="16"/>
                    <a:pt x="11" y="17"/>
                    <a:pt x="9" y="18"/>
                  </a:cubicBezTo>
                  <a:moveTo>
                    <a:pt x="3" y="9"/>
                  </a:moveTo>
                  <a:cubicBezTo>
                    <a:pt x="5" y="7"/>
                    <a:pt x="8" y="5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8" y="5"/>
                    <a:pt x="5" y="7"/>
                    <a:pt x="3" y="9"/>
                  </a:cubicBezTo>
                  <a:moveTo>
                    <a:pt x="2" y="7"/>
                  </a:moveTo>
                  <a:cubicBezTo>
                    <a:pt x="2" y="7"/>
                    <a:pt x="2" y="6"/>
                    <a:pt x="2" y="6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5" y="5"/>
                    <a:pt x="3" y="6"/>
                    <a:pt x="2" y="7"/>
                  </a:cubicBezTo>
                  <a:moveTo>
                    <a:pt x="18" y="5"/>
                  </a:moveTo>
                  <a:cubicBezTo>
                    <a:pt x="18" y="4"/>
                    <a:pt x="20" y="3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moveTo>
                    <a:pt x="15" y="1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7" y="8"/>
                    <a:pt x="19" y="7"/>
                  </a:cubicBezTo>
                  <a:cubicBezTo>
                    <a:pt x="20" y="6"/>
                    <a:pt x="21" y="6"/>
                    <a:pt x="22" y="4"/>
                  </a:cubicBezTo>
                  <a:cubicBezTo>
                    <a:pt x="22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2" y="5"/>
                  </a:cubicBezTo>
                  <a:cubicBezTo>
                    <a:pt x="21" y="6"/>
                    <a:pt x="20" y="7"/>
                    <a:pt x="18" y="8"/>
                  </a:cubicBezTo>
                  <a:cubicBezTo>
                    <a:pt x="17" y="8"/>
                    <a:pt x="16" y="9"/>
                    <a:pt x="15" y="10"/>
                  </a:cubicBezTo>
                  <a:moveTo>
                    <a:pt x="6" y="18"/>
                  </a:moveTo>
                  <a:cubicBezTo>
                    <a:pt x="7" y="17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1" y="14"/>
                    <a:pt x="11" y="13"/>
                  </a:cubicBezTo>
                  <a:cubicBezTo>
                    <a:pt x="14" y="11"/>
                    <a:pt x="16" y="10"/>
                    <a:pt x="19" y="8"/>
                  </a:cubicBezTo>
                  <a:cubicBezTo>
                    <a:pt x="21" y="6"/>
                    <a:pt x="24" y="5"/>
                    <a:pt x="25" y="2"/>
                  </a:cubicBezTo>
                  <a:cubicBezTo>
                    <a:pt x="25" y="2"/>
                    <a:pt x="26" y="2"/>
                    <a:pt x="26" y="3"/>
                  </a:cubicBezTo>
                  <a:cubicBezTo>
                    <a:pt x="23" y="6"/>
                    <a:pt x="19" y="9"/>
                    <a:pt x="16" y="12"/>
                  </a:cubicBezTo>
                  <a:cubicBezTo>
                    <a:pt x="14" y="13"/>
                    <a:pt x="12" y="15"/>
                    <a:pt x="9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7"/>
                  </a:move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6" y="4"/>
                    <a:pt x="5" y="6"/>
                    <a:pt x="2" y="7"/>
                  </a:cubicBezTo>
                  <a:moveTo>
                    <a:pt x="17" y="7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9" y="5"/>
                    <a:pt x="21" y="3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1" y="4"/>
                    <a:pt x="20" y="5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moveTo>
                    <a:pt x="2" y="5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5" y="2"/>
                    <a:pt x="4" y="4"/>
                    <a:pt x="2" y="5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1" y="12"/>
                    <a:pt x="3" y="15"/>
                  </a:cubicBezTo>
                  <a:cubicBezTo>
                    <a:pt x="6" y="21"/>
                    <a:pt x="9" y="27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8" y="27"/>
                    <a:pt x="22" y="21"/>
                    <a:pt x="25" y="15"/>
                  </a:cubicBezTo>
                  <a:cubicBezTo>
                    <a:pt x="27" y="12"/>
                    <a:pt x="29" y="8"/>
                    <a:pt x="29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8" y="1"/>
                    <a:pt x="16" y="5"/>
                    <a:pt x="14" y="8"/>
                  </a:cubicBezTo>
                  <a:cubicBezTo>
                    <a:pt x="13" y="5"/>
                    <a:pt x="11" y="2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/>
          </p:nvSpPr>
          <p:spPr bwMode="auto">
            <a:xfrm>
              <a:off x="7367256" y="2145432"/>
              <a:ext cx="520700" cy="487363"/>
            </a:xfrm>
            <a:custGeom>
              <a:avLst/>
              <a:gdLst>
                <a:gd name="T0" fmla="*/ 12 w 123"/>
                <a:gd name="T1" fmla="*/ 84 h 115"/>
                <a:gd name="T2" fmla="*/ 11 w 123"/>
                <a:gd name="T3" fmla="*/ 84 h 115"/>
                <a:gd name="T4" fmla="*/ 21 w 123"/>
                <a:gd name="T5" fmla="*/ 93 h 115"/>
                <a:gd name="T6" fmla="*/ 14 w 123"/>
                <a:gd name="T7" fmla="*/ 85 h 115"/>
                <a:gd name="T8" fmla="*/ 18 w 123"/>
                <a:gd name="T9" fmla="*/ 79 h 115"/>
                <a:gd name="T10" fmla="*/ 26 w 123"/>
                <a:gd name="T11" fmla="*/ 72 h 115"/>
                <a:gd name="T12" fmla="*/ 29 w 123"/>
                <a:gd name="T13" fmla="*/ 72 h 115"/>
                <a:gd name="T14" fmla="*/ 32 w 123"/>
                <a:gd name="T15" fmla="*/ 66 h 115"/>
                <a:gd name="T16" fmla="*/ 54 w 123"/>
                <a:gd name="T17" fmla="*/ 63 h 115"/>
                <a:gd name="T18" fmla="*/ 34 w 123"/>
                <a:gd name="T19" fmla="*/ 68 h 115"/>
                <a:gd name="T20" fmla="*/ 27 w 123"/>
                <a:gd name="T21" fmla="*/ 98 h 115"/>
                <a:gd name="T22" fmla="*/ 72 w 123"/>
                <a:gd name="T23" fmla="*/ 73 h 115"/>
                <a:gd name="T24" fmla="*/ 50 w 123"/>
                <a:gd name="T25" fmla="*/ 59 h 115"/>
                <a:gd name="T26" fmla="*/ 41 w 123"/>
                <a:gd name="T27" fmla="*/ 58 h 115"/>
                <a:gd name="T28" fmla="*/ 44 w 123"/>
                <a:gd name="T29" fmla="*/ 56 h 115"/>
                <a:gd name="T30" fmla="*/ 47 w 123"/>
                <a:gd name="T31" fmla="*/ 52 h 115"/>
                <a:gd name="T32" fmla="*/ 87 w 123"/>
                <a:gd name="T33" fmla="*/ 58 h 115"/>
                <a:gd name="T34" fmla="*/ 40 w 123"/>
                <a:gd name="T35" fmla="*/ 84 h 115"/>
                <a:gd name="T36" fmla="*/ 61 w 123"/>
                <a:gd name="T37" fmla="*/ 38 h 115"/>
                <a:gd name="T38" fmla="*/ 103 w 123"/>
                <a:gd name="T39" fmla="*/ 46 h 115"/>
                <a:gd name="T40" fmla="*/ 93 w 123"/>
                <a:gd name="T41" fmla="*/ 53 h 115"/>
                <a:gd name="T42" fmla="*/ 85 w 123"/>
                <a:gd name="T43" fmla="*/ 53 h 115"/>
                <a:gd name="T44" fmla="*/ 47 w 123"/>
                <a:gd name="T45" fmla="*/ 94 h 115"/>
                <a:gd name="T46" fmla="*/ 56 w 123"/>
                <a:gd name="T47" fmla="*/ 70 h 115"/>
                <a:gd name="T48" fmla="*/ 72 w 123"/>
                <a:gd name="T49" fmla="*/ 29 h 115"/>
                <a:gd name="T50" fmla="*/ 77 w 123"/>
                <a:gd name="T51" fmla="*/ 27 h 115"/>
                <a:gd name="T52" fmla="*/ 55 w 123"/>
                <a:gd name="T53" fmla="*/ 92 h 115"/>
                <a:gd name="T54" fmla="*/ 115 w 123"/>
                <a:gd name="T55" fmla="*/ 39 h 115"/>
                <a:gd name="T56" fmla="*/ 75 w 123"/>
                <a:gd name="T57" fmla="*/ 21 h 115"/>
                <a:gd name="T58" fmla="*/ 82 w 123"/>
                <a:gd name="T59" fmla="*/ 63 h 115"/>
                <a:gd name="T60" fmla="*/ 108 w 123"/>
                <a:gd name="T61" fmla="*/ 51 h 115"/>
                <a:gd name="T62" fmla="*/ 100 w 123"/>
                <a:gd name="T63" fmla="*/ 46 h 115"/>
                <a:gd name="T64" fmla="*/ 68 w 123"/>
                <a:gd name="T65" fmla="*/ 12 h 115"/>
                <a:gd name="T66" fmla="*/ 65 w 123"/>
                <a:gd name="T67" fmla="*/ 8 h 115"/>
                <a:gd name="T68" fmla="*/ 98 w 123"/>
                <a:gd name="T69" fmla="*/ 25 h 115"/>
                <a:gd name="T70" fmla="*/ 79 w 123"/>
                <a:gd name="T71" fmla="*/ 40 h 115"/>
                <a:gd name="T72" fmla="*/ 80 w 123"/>
                <a:gd name="T73" fmla="*/ 18 h 115"/>
                <a:gd name="T74" fmla="*/ 74 w 123"/>
                <a:gd name="T75" fmla="*/ 26 h 115"/>
                <a:gd name="T76" fmla="*/ 77 w 123"/>
                <a:gd name="T77" fmla="*/ 23 h 115"/>
                <a:gd name="T78" fmla="*/ 84 w 123"/>
                <a:gd name="T79" fmla="*/ 15 h 115"/>
                <a:gd name="T80" fmla="*/ 98 w 123"/>
                <a:gd name="T81" fmla="*/ 6 h 115"/>
                <a:gd name="T82" fmla="*/ 66 w 123"/>
                <a:gd name="T83" fmla="*/ 8 h 115"/>
                <a:gd name="T84" fmla="*/ 78 w 123"/>
                <a:gd name="T85" fmla="*/ 20 h 115"/>
                <a:gd name="T86" fmla="*/ 76 w 123"/>
                <a:gd name="T87" fmla="*/ 16 h 115"/>
                <a:gd name="T88" fmla="*/ 73 w 123"/>
                <a:gd name="T89" fmla="*/ 10 h 115"/>
                <a:gd name="T90" fmla="*/ 69 w 123"/>
                <a:gd name="T91" fmla="*/ 68 h 115"/>
                <a:gd name="T92" fmla="*/ 73 w 123"/>
                <a:gd name="T93" fmla="*/ 71 h 115"/>
                <a:gd name="T94" fmla="*/ 95 w 123"/>
                <a:gd name="T95" fmla="*/ 5 h 115"/>
                <a:gd name="T96" fmla="*/ 81 w 123"/>
                <a:gd name="T97" fmla="*/ 44 h 115"/>
                <a:gd name="T98" fmla="*/ 94 w 123"/>
                <a:gd name="T99" fmla="*/ 38 h 115"/>
                <a:gd name="T100" fmla="*/ 102 w 123"/>
                <a:gd name="T101" fmla="*/ 7 h 115"/>
                <a:gd name="T102" fmla="*/ 96 w 123"/>
                <a:gd name="T103" fmla="*/ 33 h 115"/>
                <a:gd name="T104" fmla="*/ 97 w 123"/>
                <a:gd name="T105" fmla="*/ 49 h 115"/>
                <a:gd name="T106" fmla="*/ 118 w 123"/>
                <a:gd name="T107" fmla="*/ 9 h 115"/>
                <a:gd name="T108" fmla="*/ 114 w 123"/>
                <a:gd name="T109" fmla="*/ 25 h 115"/>
                <a:gd name="T110" fmla="*/ 106 w 123"/>
                <a:gd name="T111" fmla="*/ 45 h 115"/>
                <a:gd name="T112" fmla="*/ 116 w 123"/>
                <a:gd name="T113" fmla="*/ 5 h 115"/>
                <a:gd name="T114" fmla="*/ 104 w 123"/>
                <a:gd name="T115" fmla="*/ 37 h 115"/>
                <a:gd name="T116" fmla="*/ 97 w 123"/>
                <a:gd name="T117" fmla="*/ 49 h 115"/>
                <a:gd name="T118" fmla="*/ 1 w 123"/>
                <a:gd name="T119" fmla="*/ 86 h 115"/>
                <a:gd name="T120" fmla="*/ 37 w 123"/>
                <a:gd name="T121" fmla="*/ 115 h 115"/>
                <a:gd name="T122" fmla="*/ 122 w 123"/>
                <a:gd name="T123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15">
                  <a:moveTo>
                    <a:pt x="33" y="105"/>
                  </a:moveTo>
                  <a:cubicBezTo>
                    <a:pt x="32" y="104"/>
                    <a:pt x="31" y="103"/>
                    <a:pt x="31" y="102"/>
                  </a:cubicBezTo>
                  <a:cubicBezTo>
                    <a:pt x="32" y="99"/>
                    <a:pt x="33" y="97"/>
                    <a:pt x="35" y="94"/>
                  </a:cubicBezTo>
                  <a:cubicBezTo>
                    <a:pt x="34" y="97"/>
                    <a:pt x="33" y="101"/>
                    <a:pt x="33" y="105"/>
                  </a:cubicBezTo>
                  <a:moveTo>
                    <a:pt x="10" y="88"/>
                  </a:moveTo>
                  <a:cubicBezTo>
                    <a:pt x="10" y="88"/>
                    <a:pt x="10" y="88"/>
                    <a:pt x="10" y="87"/>
                  </a:cubicBezTo>
                  <a:cubicBezTo>
                    <a:pt x="10" y="87"/>
                    <a:pt x="12" y="84"/>
                    <a:pt x="12" y="84"/>
                  </a:cubicBezTo>
                  <a:cubicBezTo>
                    <a:pt x="12" y="84"/>
                    <a:pt x="13" y="84"/>
                    <a:pt x="13" y="85"/>
                  </a:cubicBezTo>
                  <a:cubicBezTo>
                    <a:pt x="13" y="86"/>
                    <a:pt x="12" y="87"/>
                    <a:pt x="12" y="89"/>
                  </a:cubicBezTo>
                  <a:cubicBezTo>
                    <a:pt x="11" y="88"/>
                    <a:pt x="11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moveTo>
                    <a:pt x="10" y="88"/>
                  </a:moveTo>
                  <a:cubicBezTo>
                    <a:pt x="9" y="87"/>
                    <a:pt x="8" y="87"/>
                    <a:pt x="7" y="87"/>
                  </a:cubicBezTo>
                  <a:cubicBezTo>
                    <a:pt x="8" y="86"/>
                    <a:pt x="10" y="85"/>
                    <a:pt x="11" y="84"/>
                  </a:cubicBezTo>
                  <a:cubicBezTo>
                    <a:pt x="11" y="85"/>
                    <a:pt x="10" y="86"/>
                    <a:pt x="9" y="87"/>
                  </a:cubicBezTo>
                  <a:cubicBezTo>
                    <a:pt x="9" y="87"/>
                    <a:pt x="9" y="88"/>
                    <a:pt x="10" y="88"/>
                  </a:cubicBezTo>
                  <a:moveTo>
                    <a:pt x="17" y="91"/>
                  </a:moveTo>
                  <a:cubicBezTo>
                    <a:pt x="16" y="90"/>
                    <a:pt x="15" y="90"/>
                    <a:pt x="13" y="89"/>
                  </a:cubicBezTo>
                  <a:cubicBezTo>
                    <a:pt x="15" y="86"/>
                    <a:pt x="16" y="84"/>
                    <a:pt x="18" y="81"/>
                  </a:cubicBezTo>
                  <a:cubicBezTo>
                    <a:pt x="17" y="83"/>
                    <a:pt x="17" y="88"/>
                    <a:pt x="17" y="91"/>
                  </a:cubicBezTo>
                  <a:moveTo>
                    <a:pt x="21" y="93"/>
                  </a:moveTo>
                  <a:cubicBezTo>
                    <a:pt x="20" y="93"/>
                    <a:pt x="19" y="92"/>
                    <a:pt x="19" y="92"/>
                  </a:cubicBezTo>
                  <a:cubicBezTo>
                    <a:pt x="22" y="88"/>
                    <a:pt x="22" y="82"/>
                    <a:pt x="24" y="77"/>
                  </a:cubicBezTo>
                  <a:cubicBezTo>
                    <a:pt x="24" y="76"/>
                    <a:pt x="24" y="75"/>
                    <a:pt x="24" y="74"/>
                  </a:cubicBezTo>
                  <a:cubicBezTo>
                    <a:pt x="24" y="77"/>
                    <a:pt x="24" y="80"/>
                    <a:pt x="23" y="82"/>
                  </a:cubicBezTo>
                  <a:cubicBezTo>
                    <a:pt x="22" y="86"/>
                    <a:pt x="22" y="90"/>
                    <a:pt x="21" y="93"/>
                  </a:cubicBezTo>
                  <a:moveTo>
                    <a:pt x="13" y="88"/>
                  </a:moveTo>
                  <a:cubicBezTo>
                    <a:pt x="13" y="88"/>
                    <a:pt x="14" y="85"/>
                    <a:pt x="14" y="85"/>
                  </a:cubicBezTo>
                  <a:cubicBezTo>
                    <a:pt x="14" y="84"/>
                    <a:pt x="14" y="83"/>
                    <a:pt x="13" y="82"/>
                  </a:cubicBezTo>
                  <a:cubicBezTo>
                    <a:pt x="17" y="79"/>
                    <a:pt x="20" y="77"/>
                    <a:pt x="24" y="74"/>
                  </a:cubicBezTo>
                  <a:cubicBezTo>
                    <a:pt x="22" y="77"/>
                    <a:pt x="22" y="81"/>
                    <a:pt x="21" y="84"/>
                  </a:cubicBezTo>
                  <a:cubicBezTo>
                    <a:pt x="21" y="85"/>
                    <a:pt x="19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6"/>
                    <a:pt x="19" y="83"/>
                    <a:pt x="19" y="79"/>
                  </a:cubicBezTo>
                  <a:cubicBezTo>
                    <a:pt x="19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2"/>
                    <a:pt x="15" y="85"/>
                    <a:pt x="13" y="88"/>
                  </a:cubicBezTo>
                  <a:cubicBezTo>
                    <a:pt x="13" y="88"/>
                    <a:pt x="13" y="88"/>
                    <a:pt x="13" y="88"/>
                  </a:cubicBezTo>
                  <a:moveTo>
                    <a:pt x="22" y="93"/>
                  </a:moveTo>
                  <a:cubicBezTo>
                    <a:pt x="21" y="93"/>
                    <a:pt x="23" y="86"/>
                    <a:pt x="24" y="85"/>
                  </a:cubicBezTo>
                  <a:cubicBezTo>
                    <a:pt x="24" y="81"/>
                    <a:pt x="25" y="76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8" y="70"/>
                    <a:pt x="30" y="69"/>
                  </a:cubicBezTo>
                  <a:cubicBezTo>
                    <a:pt x="27" y="75"/>
                    <a:pt x="26" y="82"/>
                    <a:pt x="23" y="89"/>
                  </a:cubicBezTo>
                  <a:cubicBezTo>
                    <a:pt x="22" y="92"/>
                    <a:pt x="22" y="93"/>
                    <a:pt x="22" y="93"/>
                  </a:cubicBezTo>
                  <a:moveTo>
                    <a:pt x="23" y="95"/>
                  </a:moveTo>
                  <a:cubicBezTo>
                    <a:pt x="23" y="95"/>
                    <a:pt x="22" y="94"/>
                    <a:pt x="22" y="94"/>
                  </a:cubicBezTo>
                  <a:cubicBezTo>
                    <a:pt x="24" y="90"/>
                    <a:pt x="26" y="86"/>
                    <a:pt x="27" y="81"/>
                  </a:cubicBezTo>
                  <a:cubicBezTo>
                    <a:pt x="28" y="78"/>
                    <a:pt x="28" y="75"/>
                    <a:pt x="29" y="72"/>
                  </a:cubicBezTo>
                  <a:cubicBezTo>
                    <a:pt x="30" y="71"/>
                    <a:pt x="31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77"/>
                    <a:pt x="25" y="86"/>
                    <a:pt x="23" y="95"/>
                  </a:cubicBezTo>
                  <a:moveTo>
                    <a:pt x="24" y="94"/>
                  </a:moveTo>
                  <a:cubicBezTo>
                    <a:pt x="24" y="94"/>
                    <a:pt x="25" y="91"/>
                    <a:pt x="26" y="89"/>
                  </a:cubicBezTo>
                  <a:cubicBezTo>
                    <a:pt x="27" y="86"/>
                    <a:pt x="28" y="83"/>
                    <a:pt x="29" y="80"/>
                  </a:cubicBezTo>
                  <a:cubicBezTo>
                    <a:pt x="31" y="76"/>
                    <a:pt x="32" y="71"/>
                    <a:pt x="32" y="66"/>
                  </a:cubicBezTo>
                  <a:cubicBezTo>
                    <a:pt x="33" y="66"/>
                    <a:pt x="33" y="65"/>
                    <a:pt x="34" y="65"/>
                  </a:cubicBezTo>
                  <a:cubicBezTo>
                    <a:pt x="30" y="73"/>
                    <a:pt x="30" y="84"/>
                    <a:pt x="26" y="92"/>
                  </a:cubicBezTo>
                  <a:cubicBezTo>
                    <a:pt x="25" y="93"/>
                    <a:pt x="25" y="94"/>
                    <a:pt x="24" y="94"/>
                  </a:cubicBezTo>
                  <a:moveTo>
                    <a:pt x="37" y="110"/>
                  </a:moveTo>
                  <a:cubicBezTo>
                    <a:pt x="40" y="106"/>
                    <a:pt x="41" y="101"/>
                    <a:pt x="42" y="96"/>
                  </a:cubicBezTo>
                  <a:cubicBezTo>
                    <a:pt x="45" y="89"/>
                    <a:pt x="47" y="83"/>
                    <a:pt x="49" y="76"/>
                  </a:cubicBezTo>
                  <a:cubicBezTo>
                    <a:pt x="51" y="72"/>
                    <a:pt x="53" y="68"/>
                    <a:pt x="54" y="63"/>
                  </a:cubicBezTo>
                  <a:cubicBezTo>
                    <a:pt x="54" y="64"/>
                    <a:pt x="54" y="65"/>
                    <a:pt x="54" y="66"/>
                  </a:cubicBezTo>
                  <a:cubicBezTo>
                    <a:pt x="51" y="78"/>
                    <a:pt x="48" y="90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1" y="105"/>
                    <a:pt x="39" y="107"/>
                    <a:pt x="37" y="110"/>
                  </a:cubicBezTo>
                  <a:moveTo>
                    <a:pt x="26" y="97"/>
                  </a:moveTo>
                  <a:cubicBezTo>
                    <a:pt x="25" y="97"/>
                    <a:pt x="25" y="96"/>
                    <a:pt x="24" y="96"/>
                  </a:cubicBezTo>
                  <a:cubicBezTo>
                    <a:pt x="31" y="88"/>
                    <a:pt x="31" y="77"/>
                    <a:pt x="34" y="68"/>
                  </a:cubicBezTo>
                  <a:cubicBezTo>
                    <a:pt x="34" y="67"/>
                    <a:pt x="35" y="65"/>
                    <a:pt x="35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5"/>
                    <a:pt x="36" y="67"/>
                  </a:cubicBezTo>
                  <a:cubicBezTo>
                    <a:pt x="35" y="70"/>
                    <a:pt x="34" y="74"/>
                    <a:pt x="33" y="77"/>
                  </a:cubicBezTo>
                  <a:cubicBezTo>
                    <a:pt x="31" y="84"/>
                    <a:pt x="28" y="91"/>
                    <a:pt x="26" y="97"/>
                  </a:cubicBezTo>
                  <a:moveTo>
                    <a:pt x="29" y="101"/>
                  </a:moveTo>
                  <a:cubicBezTo>
                    <a:pt x="29" y="100"/>
                    <a:pt x="28" y="99"/>
                    <a:pt x="27" y="98"/>
                  </a:cubicBezTo>
                  <a:cubicBezTo>
                    <a:pt x="34" y="87"/>
                    <a:pt x="35" y="73"/>
                    <a:pt x="41" y="61"/>
                  </a:cubicBezTo>
                  <a:cubicBezTo>
                    <a:pt x="41" y="62"/>
                    <a:pt x="40" y="63"/>
                    <a:pt x="40" y="64"/>
                  </a:cubicBezTo>
                  <a:cubicBezTo>
                    <a:pt x="39" y="68"/>
                    <a:pt x="38" y="73"/>
                    <a:pt x="36" y="77"/>
                  </a:cubicBezTo>
                  <a:cubicBezTo>
                    <a:pt x="34" y="85"/>
                    <a:pt x="31" y="93"/>
                    <a:pt x="29" y="101"/>
                  </a:cubicBezTo>
                  <a:moveTo>
                    <a:pt x="68" y="78"/>
                  </a:moveTo>
                  <a:cubicBezTo>
                    <a:pt x="70" y="72"/>
                    <a:pt x="72" y="65"/>
                    <a:pt x="75" y="59"/>
                  </a:cubicBezTo>
                  <a:cubicBezTo>
                    <a:pt x="74" y="64"/>
                    <a:pt x="73" y="68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0" y="76"/>
                    <a:pt x="68" y="78"/>
                  </a:cubicBezTo>
                  <a:moveTo>
                    <a:pt x="36" y="109"/>
                  </a:moveTo>
                  <a:cubicBezTo>
                    <a:pt x="35" y="108"/>
                    <a:pt x="34" y="107"/>
                    <a:pt x="34" y="106"/>
                  </a:cubicBezTo>
                  <a:cubicBezTo>
                    <a:pt x="35" y="103"/>
                    <a:pt x="36" y="100"/>
                    <a:pt x="37" y="96"/>
                  </a:cubicBezTo>
                  <a:cubicBezTo>
                    <a:pt x="38" y="91"/>
                    <a:pt x="41" y="85"/>
                    <a:pt x="43" y="80"/>
                  </a:cubicBezTo>
                  <a:cubicBezTo>
                    <a:pt x="46" y="73"/>
                    <a:pt x="48" y="66"/>
                    <a:pt x="50" y="59"/>
                  </a:cubicBezTo>
                  <a:cubicBezTo>
                    <a:pt x="48" y="64"/>
                    <a:pt x="47" y="70"/>
                    <a:pt x="45" y="75"/>
                  </a:cubicBezTo>
                  <a:cubicBezTo>
                    <a:pt x="42" y="86"/>
                    <a:pt x="40" y="98"/>
                    <a:pt x="36" y="109"/>
                  </a:cubicBezTo>
                  <a:moveTo>
                    <a:pt x="27" y="97"/>
                  </a:moveTo>
                  <a:cubicBezTo>
                    <a:pt x="27" y="97"/>
                    <a:pt x="27" y="96"/>
                    <a:pt x="28" y="94"/>
                  </a:cubicBezTo>
                  <a:cubicBezTo>
                    <a:pt x="30" y="90"/>
                    <a:pt x="31" y="86"/>
                    <a:pt x="32" y="81"/>
                  </a:cubicBezTo>
                  <a:cubicBezTo>
                    <a:pt x="35" y="75"/>
                    <a:pt x="36" y="68"/>
                    <a:pt x="37" y="62"/>
                  </a:cubicBezTo>
                  <a:cubicBezTo>
                    <a:pt x="39" y="60"/>
                    <a:pt x="40" y="59"/>
                    <a:pt x="41" y="58"/>
                  </a:cubicBezTo>
                  <a:cubicBezTo>
                    <a:pt x="35" y="69"/>
                    <a:pt x="34" y="82"/>
                    <a:pt x="28" y="94"/>
                  </a:cubicBezTo>
                  <a:cubicBezTo>
                    <a:pt x="27" y="96"/>
                    <a:pt x="27" y="97"/>
                    <a:pt x="27" y="97"/>
                  </a:cubicBezTo>
                  <a:moveTo>
                    <a:pt x="30" y="101"/>
                  </a:moveTo>
                  <a:cubicBezTo>
                    <a:pt x="30" y="101"/>
                    <a:pt x="31" y="97"/>
                    <a:pt x="32" y="95"/>
                  </a:cubicBezTo>
                  <a:cubicBezTo>
                    <a:pt x="33" y="90"/>
                    <a:pt x="34" y="86"/>
                    <a:pt x="36" y="81"/>
                  </a:cubicBezTo>
                  <a:cubicBezTo>
                    <a:pt x="39" y="73"/>
                    <a:pt x="41" y="64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5"/>
                    <a:pt x="46" y="54"/>
                    <a:pt x="47" y="53"/>
                  </a:cubicBezTo>
                  <a:cubicBezTo>
                    <a:pt x="41" y="67"/>
                    <a:pt x="38" y="83"/>
                    <a:pt x="32" y="98"/>
                  </a:cubicBezTo>
                  <a:cubicBezTo>
                    <a:pt x="31" y="100"/>
                    <a:pt x="30" y="101"/>
                    <a:pt x="30" y="101"/>
                  </a:cubicBezTo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4" y="63"/>
                    <a:pt x="45" y="61"/>
                    <a:pt x="45" y="59"/>
                  </a:cubicBezTo>
                  <a:cubicBezTo>
                    <a:pt x="46" y="58"/>
                    <a:pt x="47" y="52"/>
                    <a:pt x="47" y="52"/>
                  </a:cubicBezTo>
                  <a:cubicBezTo>
                    <a:pt x="47" y="52"/>
                    <a:pt x="47" y="52"/>
                    <a:pt x="47" y="54"/>
                  </a:cubicBezTo>
                  <a:cubicBezTo>
                    <a:pt x="46" y="58"/>
                    <a:pt x="45" y="62"/>
                    <a:pt x="43" y="66"/>
                  </a:cubicBezTo>
                  <a:moveTo>
                    <a:pt x="87" y="58"/>
                  </a:moveTo>
                  <a:cubicBezTo>
                    <a:pt x="89" y="55"/>
                    <a:pt x="90" y="51"/>
                    <a:pt x="92" y="47"/>
                  </a:cubicBezTo>
                  <a:cubicBezTo>
                    <a:pt x="91" y="50"/>
                    <a:pt x="91" y="52"/>
                    <a:pt x="90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6"/>
                    <a:pt x="88" y="57"/>
                    <a:pt x="87" y="58"/>
                  </a:cubicBezTo>
                  <a:moveTo>
                    <a:pt x="33" y="105"/>
                  </a:moveTo>
                  <a:cubicBezTo>
                    <a:pt x="34" y="102"/>
                    <a:pt x="34" y="99"/>
                    <a:pt x="35" y="95"/>
                  </a:cubicBezTo>
                  <a:cubicBezTo>
                    <a:pt x="36" y="90"/>
                    <a:pt x="38" y="85"/>
                    <a:pt x="40" y="80"/>
                  </a:cubicBezTo>
                  <a:cubicBezTo>
                    <a:pt x="43" y="70"/>
                    <a:pt x="46" y="60"/>
                    <a:pt x="49" y="51"/>
                  </a:cubicBezTo>
                  <a:cubicBezTo>
                    <a:pt x="50" y="49"/>
                    <a:pt x="52" y="48"/>
                    <a:pt x="53" y="46"/>
                  </a:cubicBezTo>
                  <a:cubicBezTo>
                    <a:pt x="50" y="53"/>
                    <a:pt x="49" y="62"/>
                    <a:pt x="46" y="70"/>
                  </a:cubicBezTo>
                  <a:cubicBezTo>
                    <a:pt x="44" y="74"/>
                    <a:pt x="42" y="79"/>
                    <a:pt x="40" y="84"/>
                  </a:cubicBezTo>
                  <a:cubicBezTo>
                    <a:pt x="38" y="89"/>
                    <a:pt x="37" y="94"/>
                    <a:pt x="35" y="100"/>
                  </a:cubicBezTo>
                  <a:cubicBezTo>
                    <a:pt x="35" y="102"/>
                    <a:pt x="34" y="103"/>
                    <a:pt x="33" y="105"/>
                  </a:cubicBezTo>
                  <a:moveTo>
                    <a:pt x="38" y="105"/>
                  </a:moveTo>
                  <a:cubicBezTo>
                    <a:pt x="39" y="103"/>
                    <a:pt x="39" y="102"/>
                    <a:pt x="40" y="100"/>
                  </a:cubicBezTo>
                  <a:cubicBezTo>
                    <a:pt x="42" y="93"/>
                    <a:pt x="43" y="86"/>
                    <a:pt x="45" y="80"/>
                  </a:cubicBezTo>
                  <a:cubicBezTo>
                    <a:pt x="48" y="68"/>
                    <a:pt x="51" y="55"/>
                    <a:pt x="56" y="43"/>
                  </a:cubicBezTo>
                  <a:cubicBezTo>
                    <a:pt x="58" y="42"/>
                    <a:pt x="60" y="40"/>
                    <a:pt x="61" y="38"/>
                  </a:cubicBezTo>
                  <a:cubicBezTo>
                    <a:pt x="59" y="43"/>
                    <a:pt x="58" y="49"/>
                    <a:pt x="57" y="55"/>
                  </a:cubicBezTo>
                  <a:cubicBezTo>
                    <a:pt x="55" y="59"/>
                    <a:pt x="54" y="63"/>
                    <a:pt x="52" y="67"/>
                  </a:cubicBezTo>
                  <a:cubicBezTo>
                    <a:pt x="47" y="78"/>
                    <a:pt x="44" y="90"/>
                    <a:pt x="40" y="102"/>
                  </a:cubicBezTo>
                  <a:cubicBezTo>
                    <a:pt x="39" y="103"/>
                    <a:pt x="39" y="104"/>
                    <a:pt x="38" y="105"/>
                  </a:cubicBezTo>
                  <a:moveTo>
                    <a:pt x="104" y="47"/>
                  </a:moveTo>
                  <a:cubicBezTo>
                    <a:pt x="104" y="47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3"/>
                    <a:pt x="105" y="39"/>
                    <a:pt x="106" y="36"/>
                  </a:cubicBezTo>
                  <a:cubicBezTo>
                    <a:pt x="105" y="40"/>
                    <a:pt x="105" y="43"/>
                    <a:pt x="104" y="47"/>
                  </a:cubicBezTo>
                  <a:moveTo>
                    <a:pt x="93" y="53"/>
                  </a:moveTo>
                  <a:cubicBezTo>
                    <a:pt x="96" y="47"/>
                    <a:pt x="97" y="40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9"/>
                    <a:pt x="97" y="44"/>
                    <a:pt x="96" y="50"/>
                  </a:cubicBezTo>
                  <a:cubicBezTo>
                    <a:pt x="95" y="51"/>
                    <a:pt x="94" y="52"/>
                    <a:pt x="93" y="53"/>
                  </a:cubicBezTo>
                  <a:moveTo>
                    <a:pt x="85" y="53"/>
                  </a:moveTo>
                  <a:cubicBezTo>
                    <a:pt x="86" y="51"/>
                    <a:pt x="86" y="49"/>
                    <a:pt x="86" y="47"/>
                  </a:cubicBezTo>
                  <a:cubicBezTo>
                    <a:pt x="88" y="42"/>
                    <a:pt x="90" y="37"/>
                    <a:pt x="91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5"/>
                    <a:pt x="90" y="36"/>
                  </a:cubicBezTo>
                  <a:cubicBezTo>
                    <a:pt x="88" y="41"/>
                    <a:pt x="87" y="47"/>
                    <a:pt x="86" y="52"/>
                  </a:cubicBezTo>
                  <a:cubicBezTo>
                    <a:pt x="85" y="52"/>
                    <a:pt x="85" y="52"/>
                    <a:pt x="85" y="53"/>
                  </a:cubicBezTo>
                  <a:moveTo>
                    <a:pt x="112" y="55"/>
                  </a:moveTo>
                  <a:cubicBezTo>
                    <a:pt x="111" y="54"/>
                    <a:pt x="110" y="53"/>
                    <a:pt x="109" y="52"/>
                  </a:cubicBezTo>
                  <a:cubicBezTo>
                    <a:pt x="111" y="45"/>
                    <a:pt x="113" y="38"/>
                    <a:pt x="115" y="31"/>
                  </a:cubicBezTo>
                  <a:cubicBezTo>
                    <a:pt x="115" y="33"/>
                    <a:pt x="115" y="35"/>
                    <a:pt x="114" y="37"/>
                  </a:cubicBezTo>
                  <a:cubicBezTo>
                    <a:pt x="113" y="43"/>
                    <a:pt x="111" y="49"/>
                    <a:pt x="112" y="55"/>
                  </a:cubicBezTo>
                  <a:moveTo>
                    <a:pt x="45" y="100"/>
                  </a:moveTo>
                  <a:cubicBezTo>
                    <a:pt x="45" y="99"/>
                    <a:pt x="47" y="96"/>
                    <a:pt x="47" y="94"/>
                  </a:cubicBezTo>
                  <a:cubicBezTo>
                    <a:pt x="49" y="87"/>
                    <a:pt x="50" y="80"/>
                    <a:pt x="52" y="74"/>
                  </a:cubicBezTo>
                  <a:cubicBezTo>
                    <a:pt x="54" y="69"/>
                    <a:pt x="55" y="63"/>
                    <a:pt x="57" y="58"/>
                  </a:cubicBezTo>
                  <a:cubicBezTo>
                    <a:pt x="57" y="57"/>
                    <a:pt x="57" y="57"/>
                    <a:pt x="57" y="56"/>
                  </a:cubicBezTo>
                  <a:cubicBezTo>
                    <a:pt x="59" y="50"/>
                    <a:pt x="61" y="43"/>
                    <a:pt x="63" y="36"/>
                  </a:cubicBezTo>
                  <a:cubicBezTo>
                    <a:pt x="66" y="34"/>
                    <a:pt x="69" y="31"/>
                    <a:pt x="71" y="29"/>
                  </a:cubicBezTo>
                  <a:cubicBezTo>
                    <a:pt x="67" y="37"/>
                    <a:pt x="65" y="46"/>
                    <a:pt x="62" y="54"/>
                  </a:cubicBezTo>
                  <a:cubicBezTo>
                    <a:pt x="60" y="60"/>
                    <a:pt x="58" y="65"/>
                    <a:pt x="56" y="70"/>
                  </a:cubicBezTo>
                  <a:cubicBezTo>
                    <a:pt x="54" y="77"/>
                    <a:pt x="52" y="83"/>
                    <a:pt x="49" y="90"/>
                  </a:cubicBezTo>
                  <a:cubicBezTo>
                    <a:pt x="48" y="93"/>
                    <a:pt x="46" y="97"/>
                    <a:pt x="45" y="100"/>
                  </a:cubicBezTo>
                  <a:moveTo>
                    <a:pt x="45" y="102"/>
                  </a:moveTo>
                  <a:cubicBezTo>
                    <a:pt x="50" y="92"/>
                    <a:pt x="53" y="81"/>
                    <a:pt x="57" y="71"/>
                  </a:cubicBezTo>
                  <a:cubicBezTo>
                    <a:pt x="59" y="65"/>
                    <a:pt x="61" y="60"/>
                    <a:pt x="63" y="54"/>
                  </a:cubicBezTo>
                  <a:cubicBezTo>
                    <a:pt x="66" y="48"/>
                    <a:pt x="67" y="42"/>
                    <a:pt x="69" y="36"/>
                  </a:cubicBezTo>
                  <a:cubicBezTo>
                    <a:pt x="70" y="34"/>
                    <a:pt x="71" y="31"/>
                    <a:pt x="72" y="29"/>
                  </a:cubicBezTo>
                  <a:cubicBezTo>
                    <a:pt x="71" y="30"/>
                    <a:pt x="71" y="32"/>
                    <a:pt x="70" y="34"/>
                  </a:cubicBezTo>
                  <a:cubicBezTo>
                    <a:pt x="68" y="40"/>
                    <a:pt x="66" y="47"/>
                    <a:pt x="64" y="54"/>
                  </a:cubicBezTo>
                  <a:cubicBezTo>
                    <a:pt x="60" y="66"/>
                    <a:pt x="57" y="79"/>
                    <a:pt x="54" y="9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1" y="96"/>
                    <a:pt x="48" y="99"/>
                    <a:pt x="45" y="102"/>
                  </a:cubicBezTo>
                  <a:moveTo>
                    <a:pt x="55" y="92"/>
                  </a:moveTo>
                  <a:cubicBezTo>
                    <a:pt x="64" y="71"/>
                    <a:pt x="69" y="48"/>
                    <a:pt x="77" y="27"/>
                  </a:cubicBezTo>
                  <a:cubicBezTo>
                    <a:pt x="78" y="25"/>
                    <a:pt x="79" y="23"/>
                    <a:pt x="79" y="21"/>
                  </a:cubicBezTo>
                  <a:cubicBezTo>
                    <a:pt x="79" y="24"/>
                    <a:pt x="78" y="27"/>
                    <a:pt x="77" y="30"/>
                  </a:cubicBezTo>
                  <a:cubicBezTo>
                    <a:pt x="75" y="36"/>
                    <a:pt x="73" y="43"/>
                    <a:pt x="71" y="49"/>
                  </a:cubicBezTo>
                  <a:cubicBezTo>
                    <a:pt x="67" y="61"/>
                    <a:pt x="64" y="73"/>
                    <a:pt x="60" y="8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59" y="88"/>
                    <a:pt x="57" y="90"/>
                    <a:pt x="55" y="92"/>
                  </a:cubicBezTo>
                  <a:moveTo>
                    <a:pt x="107" y="31"/>
                  </a:moveTo>
                  <a:cubicBezTo>
                    <a:pt x="108" y="27"/>
                    <a:pt x="109" y="24"/>
                    <a:pt x="110" y="21"/>
                  </a:cubicBezTo>
                  <a:cubicBezTo>
                    <a:pt x="109" y="23"/>
                    <a:pt x="109" y="24"/>
                    <a:pt x="108" y="26"/>
                  </a:cubicBezTo>
                  <a:cubicBezTo>
                    <a:pt x="108" y="28"/>
                    <a:pt x="107" y="29"/>
                    <a:pt x="107" y="31"/>
                  </a:cubicBezTo>
                  <a:moveTo>
                    <a:pt x="114" y="57"/>
                  </a:moveTo>
                  <a:cubicBezTo>
                    <a:pt x="113" y="56"/>
                    <a:pt x="113" y="56"/>
                    <a:pt x="113" y="56"/>
                  </a:cubicBezTo>
                  <a:cubicBezTo>
                    <a:pt x="112" y="51"/>
                    <a:pt x="113" y="45"/>
                    <a:pt x="115" y="39"/>
                  </a:cubicBezTo>
                  <a:cubicBezTo>
                    <a:pt x="116" y="34"/>
                    <a:pt x="116" y="29"/>
                    <a:pt x="117" y="24"/>
                  </a:cubicBezTo>
                  <a:cubicBezTo>
                    <a:pt x="117" y="23"/>
                    <a:pt x="117" y="22"/>
                    <a:pt x="117" y="21"/>
                  </a:cubicBezTo>
                  <a:cubicBezTo>
                    <a:pt x="116" y="33"/>
                    <a:pt x="114" y="45"/>
                    <a:pt x="114" y="57"/>
                  </a:cubicBezTo>
                  <a:moveTo>
                    <a:pt x="75" y="21"/>
                  </a:move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8"/>
                    <a:pt x="75" y="18"/>
                  </a:cubicBezTo>
                  <a:cubicBezTo>
                    <a:pt x="74" y="19"/>
                    <a:pt x="74" y="20"/>
                    <a:pt x="75" y="21"/>
                  </a:cubicBezTo>
                  <a:moveTo>
                    <a:pt x="82" y="63"/>
                  </a:moveTo>
                  <a:cubicBezTo>
                    <a:pt x="85" y="56"/>
                    <a:pt x="87" y="49"/>
                    <a:pt x="90" y="41"/>
                  </a:cubicBezTo>
                  <a:cubicBezTo>
                    <a:pt x="92" y="33"/>
                    <a:pt x="95" y="25"/>
                    <a:pt x="98" y="17"/>
                  </a:cubicBezTo>
                  <a:cubicBezTo>
                    <a:pt x="97" y="22"/>
                    <a:pt x="96" y="27"/>
                    <a:pt x="94" y="31"/>
                  </a:cubicBezTo>
                  <a:cubicBezTo>
                    <a:pt x="91" y="41"/>
                    <a:pt x="88" y="5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1"/>
                    <a:pt x="84" y="62"/>
                    <a:pt x="82" y="63"/>
                  </a:cubicBezTo>
                  <a:moveTo>
                    <a:pt x="108" y="51"/>
                  </a:moveTo>
                  <a:cubicBezTo>
                    <a:pt x="107" y="50"/>
                    <a:pt x="106" y="49"/>
                    <a:pt x="105" y="48"/>
                  </a:cubicBezTo>
                  <a:cubicBezTo>
                    <a:pt x="109" y="43"/>
                    <a:pt x="110" y="37"/>
                    <a:pt x="111" y="31"/>
                  </a:cubicBezTo>
                  <a:cubicBezTo>
                    <a:pt x="112" y="27"/>
                    <a:pt x="112" y="23"/>
                    <a:pt x="114" y="19"/>
                  </a:cubicBezTo>
                  <a:cubicBezTo>
                    <a:pt x="114" y="18"/>
                    <a:pt x="114" y="18"/>
                    <a:pt x="114" y="17"/>
                  </a:cubicBezTo>
                  <a:cubicBezTo>
                    <a:pt x="113" y="22"/>
                    <a:pt x="112" y="27"/>
                    <a:pt x="112" y="31"/>
                  </a:cubicBezTo>
                  <a:cubicBezTo>
                    <a:pt x="112" y="38"/>
                    <a:pt x="109" y="44"/>
                    <a:pt x="108" y="51"/>
                  </a:cubicBezTo>
                  <a:moveTo>
                    <a:pt x="99" y="47"/>
                  </a:moveTo>
                  <a:cubicBezTo>
                    <a:pt x="100" y="43"/>
                    <a:pt x="102" y="38"/>
                    <a:pt x="103" y="34"/>
                  </a:cubicBezTo>
                  <a:cubicBezTo>
                    <a:pt x="105" y="27"/>
                    <a:pt x="107" y="20"/>
                    <a:pt x="110" y="13"/>
                  </a:cubicBezTo>
                  <a:cubicBezTo>
                    <a:pt x="110" y="14"/>
                    <a:pt x="109" y="15"/>
                    <a:pt x="109" y="16"/>
                  </a:cubicBezTo>
                  <a:cubicBezTo>
                    <a:pt x="108" y="19"/>
                    <a:pt x="106" y="23"/>
                    <a:pt x="105" y="26"/>
                  </a:cubicBezTo>
                  <a:cubicBezTo>
                    <a:pt x="104" y="32"/>
                    <a:pt x="102" y="39"/>
                    <a:pt x="101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99" y="47"/>
                    <a:pt x="99" y="47"/>
                  </a:cubicBezTo>
                  <a:moveTo>
                    <a:pt x="73" y="18"/>
                  </a:moveTo>
                  <a:cubicBezTo>
                    <a:pt x="72" y="18"/>
                    <a:pt x="72" y="17"/>
                    <a:pt x="71" y="16"/>
                  </a:cubicBezTo>
                  <a:cubicBezTo>
                    <a:pt x="72" y="15"/>
                    <a:pt x="73" y="14"/>
                    <a:pt x="73" y="12"/>
                  </a:cubicBezTo>
                  <a:cubicBezTo>
                    <a:pt x="73" y="14"/>
                    <a:pt x="72" y="16"/>
                    <a:pt x="73" y="18"/>
                  </a:cubicBezTo>
                  <a:moveTo>
                    <a:pt x="70" y="14"/>
                  </a:move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9" y="10"/>
                    <a:pt x="69" y="10"/>
                  </a:cubicBezTo>
                  <a:cubicBezTo>
                    <a:pt x="69" y="11"/>
                    <a:pt x="69" y="13"/>
                    <a:pt x="70" y="14"/>
                  </a:cubicBezTo>
                  <a:moveTo>
                    <a:pt x="65" y="9"/>
                  </a:moveTo>
                  <a:cubicBezTo>
                    <a:pt x="65" y="9"/>
                    <a:pt x="65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98" y="25"/>
                  </a:moveTo>
                  <a:cubicBezTo>
                    <a:pt x="100" y="20"/>
                    <a:pt x="102" y="14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2"/>
                    <a:pt x="102" y="15"/>
                    <a:pt x="101" y="18"/>
                  </a:cubicBezTo>
                  <a:cubicBezTo>
                    <a:pt x="100" y="20"/>
                    <a:pt x="99" y="23"/>
                    <a:pt x="98" y="25"/>
                  </a:cubicBezTo>
                  <a:moveTo>
                    <a:pt x="80" y="25"/>
                  </a:moveTo>
                  <a:cubicBezTo>
                    <a:pt x="80" y="25"/>
                    <a:pt x="81" y="25"/>
                    <a:pt x="81" y="24"/>
                  </a:cubicBezTo>
                  <a:cubicBezTo>
                    <a:pt x="83" y="20"/>
                    <a:pt x="85" y="15"/>
                    <a:pt x="87" y="10"/>
                  </a:cubicBezTo>
                  <a:cubicBezTo>
                    <a:pt x="88" y="9"/>
                    <a:pt x="89" y="8"/>
                    <a:pt x="90" y="6"/>
                  </a:cubicBezTo>
                  <a:cubicBezTo>
                    <a:pt x="89" y="8"/>
                    <a:pt x="88" y="11"/>
                    <a:pt x="88" y="13"/>
                  </a:cubicBezTo>
                  <a:cubicBezTo>
                    <a:pt x="86" y="15"/>
                    <a:pt x="85" y="17"/>
                    <a:pt x="84" y="20"/>
                  </a:cubicBezTo>
                  <a:cubicBezTo>
                    <a:pt x="82" y="27"/>
                    <a:pt x="81" y="34"/>
                    <a:pt x="79" y="40"/>
                  </a:cubicBezTo>
                  <a:cubicBezTo>
                    <a:pt x="76" y="48"/>
                    <a:pt x="73" y="55"/>
                    <a:pt x="70" y="62"/>
                  </a:cubicBezTo>
                  <a:cubicBezTo>
                    <a:pt x="67" y="69"/>
                    <a:pt x="66" y="76"/>
                    <a:pt x="62" y="82"/>
                  </a:cubicBezTo>
                  <a:cubicBezTo>
                    <a:pt x="62" y="83"/>
                    <a:pt x="61" y="83"/>
                    <a:pt x="61" y="83"/>
                  </a:cubicBezTo>
                  <a:cubicBezTo>
                    <a:pt x="61" y="83"/>
                    <a:pt x="63" y="78"/>
                    <a:pt x="64" y="77"/>
                  </a:cubicBezTo>
                  <a:cubicBezTo>
                    <a:pt x="65" y="73"/>
                    <a:pt x="66" y="69"/>
                    <a:pt x="67" y="65"/>
                  </a:cubicBezTo>
                  <a:cubicBezTo>
                    <a:pt x="71" y="49"/>
                    <a:pt x="77" y="34"/>
                    <a:pt x="81" y="19"/>
                  </a:cubicBezTo>
                  <a:cubicBezTo>
                    <a:pt x="81" y="18"/>
                    <a:pt x="81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0" y="39"/>
                    <a:pt x="66" y="62"/>
                    <a:pt x="57" y="84"/>
                  </a:cubicBezTo>
                  <a:cubicBezTo>
                    <a:pt x="57" y="85"/>
                    <a:pt x="55" y="90"/>
                    <a:pt x="55" y="90"/>
                  </a:cubicBezTo>
                  <a:cubicBezTo>
                    <a:pt x="55" y="90"/>
                    <a:pt x="55" y="89"/>
                    <a:pt x="56" y="88"/>
                  </a:cubicBezTo>
                  <a:cubicBezTo>
                    <a:pt x="56" y="85"/>
                    <a:pt x="57" y="82"/>
                    <a:pt x="58" y="79"/>
                  </a:cubicBezTo>
                  <a:cubicBezTo>
                    <a:pt x="59" y="73"/>
                    <a:pt x="61" y="66"/>
                    <a:pt x="63" y="61"/>
                  </a:cubicBezTo>
                  <a:cubicBezTo>
                    <a:pt x="67" y="49"/>
                    <a:pt x="69" y="38"/>
                    <a:pt x="74" y="26"/>
                  </a:cubicBezTo>
                  <a:cubicBezTo>
                    <a:pt x="74" y="26"/>
                    <a:pt x="75" y="25"/>
                    <a:pt x="76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1"/>
                    <a:pt x="76" y="20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76" y="22"/>
                    <a:pt x="76" y="23"/>
                    <a:pt x="77" y="23"/>
                  </a:cubicBezTo>
                  <a:cubicBezTo>
                    <a:pt x="77" y="23"/>
                    <a:pt x="77" y="23"/>
                    <a:pt x="77" y="22"/>
                  </a:cubicBezTo>
                  <a:cubicBezTo>
                    <a:pt x="79" y="20"/>
                    <a:pt x="80" y="18"/>
                    <a:pt x="81" y="16"/>
                  </a:cubicBezTo>
                  <a:cubicBezTo>
                    <a:pt x="81" y="15"/>
                    <a:pt x="82" y="14"/>
                    <a:pt x="83" y="13"/>
                  </a:cubicBezTo>
                  <a:cubicBezTo>
                    <a:pt x="83" y="12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10"/>
                    <a:pt x="85" y="12"/>
                    <a:pt x="84" y="14"/>
                  </a:cubicBezTo>
                  <a:cubicBezTo>
                    <a:pt x="84" y="14"/>
                    <a:pt x="84" y="14"/>
                    <a:pt x="84" y="15"/>
                  </a:cubicBezTo>
                  <a:cubicBezTo>
                    <a:pt x="83" y="17"/>
                    <a:pt x="82" y="18"/>
                    <a:pt x="81" y="20"/>
                  </a:cubicBezTo>
                  <a:cubicBezTo>
                    <a:pt x="80" y="21"/>
                    <a:pt x="80" y="22"/>
                    <a:pt x="80" y="22"/>
                  </a:cubicBezTo>
                  <a:cubicBezTo>
                    <a:pt x="80" y="23"/>
                    <a:pt x="80" y="23"/>
                    <a:pt x="80" y="24"/>
                  </a:cubicBezTo>
                  <a:cubicBezTo>
                    <a:pt x="80" y="24"/>
                    <a:pt x="80" y="25"/>
                    <a:pt x="80" y="25"/>
                  </a:cubicBezTo>
                  <a:moveTo>
                    <a:pt x="74" y="72"/>
                  </a:moveTo>
                  <a:cubicBezTo>
                    <a:pt x="83" y="53"/>
                    <a:pt x="89" y="32"/>
                    <a:pt x="96" y="12"/>
                  </a:cubicBezTo>
                  <a:cubicBezTo>
                    <a:pt x="96" y="11"/>
                    <a:pt x="98" y="6"/>
                    <a:pt x="98" y="6"/>
                  </a:cubicBezTo>
                  <a:cubicBezTo>
                    <a:pt x="98" y="6"/>
                    <a:pt x="98" y="7"/>
                    <a:pt x="98" y="9"/>
                  </a:cubicBezTo>
                  <a:cubicBezTo>
                    <a:pt x="97" y="12"/>
                    <a:pt x="96" y="15"/>
                    <a:pt x="96" y="17"/>
                  </a:cubicBezTo>
                  <a:cubicBezTo>
                    <a:pt x="94" y="23"/>
                    <a:pt x="92" y="29"/>
                    <a:pt x="90" y="34"/>
                  </a:cubicBezTo>
                  <a:cubicBezTo>
                    <a:pt x="86" y="44"/>
                    <a:pt x="85" y="55"/>
                    <a:pt x="81" y="65"/>
                  </a:cubicBezTo>
                  <a:cubicBezTo>
                    <a:pt x="78" y="68"/>
                    <a:pt x="76" y="70"/>
                    <a:pt x="74" y="72"/>
                  </a:cubicBezTo>
                  <a:moveTo>
                    <a:pt x="68" y="10"/>
                  </a:moveTo>
                  <a:cubicBezTo>
                    <a:pt x="67" y="10"/>
                    <a:pt x="66" y="9"/>
                    <a:pt x="66" y="8"/>
                  </a:cubicBezTo>
                  <a:cubicBezTo>
                    <a:pt x="74" y="7"/>
                    <a:pt x="82" y="6"/>
                    <a:pt x="90" y="6"/>
                  </a:cubicBezTo>
                  <a:cubicBezTo>
                    <a:pt x="89" y="7"/>
                    <a:pt x="88" y="8"/>
                    <a:pt x="87" y="9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4" y="9"/>
                    <a:pt x="82" y="12"/>
                    <a:pt x="80" y="16"/>
                  </a:cubicBezTo>
                  <a:cubicBezTo>
                    <a:pt x="80" y="16"/>
                    <a:pt x="78" y="20"/>
                    <a:pt x="78" y="20"/>
                  </a:cubicBezTo>
                  <a:cubicBezTo>
                    <a:pt x="77" y="20"/>
                    <a:pt x="77" y="20"/>
                    <a:pt x="78" y="19"/>
                  </a:cubicBezTo>
                  <a:cubicBezTo>
                    <a:pt x="78" y="16"/>
                    <a:pt x="80" y="14"/>
                    <a:pt x="81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3"/>
                    <a:pt x="77" y="15"/>
                    <a:pt x="76" y="18"/>
                  </a:cubicBezTo>
                  <a:cubicBezTo>
                    <a:pt x="76" y="19"/>
                    <a:pt x="75" y="20"/>
                    <a:pt x="75" y="20"/>
                  </a:cubicBezTo>
                  <a:cubicBezTo>
                    <a:pt x="75" y="20"/>
                    <a:pt x="76" y="16"/>
                    <a:pt x="76" y="16"/>
                  </a:cubicBezTo>
                  <a:cubicBezTo>
                    <a:pt x="76" y="14"/>
                    <a:pt x="77" y="12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3" y="16"/>
                    <a:pt x="73" y="18"/>
                  </a:cubicBezTo>
                  <a:cubicBezTo>
                    <a:pt x="73" y="15"/>
                    <a:pt x="74" y="13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2"/>
                    <a:pt x="72" y="13"/>
                    <a:pt x="71" y="13"/>
                  </a:cubicBezTo>
                  <a:cubicBezTo>
                    <a:pt x="71" y="13"/>
                    <a:pt x="70" y="10"/>
                    <a:pt x="70" y="8"/>
                  </a:cubicBezTo>
                  <a:cubicBezTo>
                    <a:pt x="70" y="8"/>
                    <a:pt x="70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1" y="85"/>
                  </a:moveTo>
                  <a:cubicBezTo>
                    <a:pt x="65" y="80"/>
                    <a:pt x="67" y="74"/>
                    <a:pt x="69" y="68"/>
                  </a:cubicBezTo>
                  <a:cubicBezTo>
                    <a:pt x="71" y="61"/>
                    <a:pt x="74" y="54"/>
                    <a:pt x="77" y="47"/>
                  </a:cubicBezTo>
                  <a:cubicBezTo>
                    <a:pt x="80" y="40"/>
                    <a:pt x="82" y="33"/>
                    <a:pt x="84" y="26"/>
                  </a:cubicBezTo>
                  <a:cubicBezTo>
                    <a:pt x="85" y="19"/>
                    <a:pt x="89" y="13"/>
                    <a:pt x="91" y="6"/>
                  </a:cubicBezTo>
                  <a:cubicBezTo>
                    <a:pt x="94" y="5"/>
                    <a:pt x="96" y="5"/>
                    <a:pt x="98" y="5"/>
                  </a:cubicBezTo>
                  <a:cubicBezTo>
                    <a:pt x="93" y="13"/>
                    <a:pt x="92" y="23"/>
                    <a:pt x="89" y="32"/>
                  </a:cubicBezTo>
                  <a:cubicBezTo>
                    <a:pt x="84" y="43"/>
                    <a:pt x="80" y="55"/>
                    <a:pt x="75" y="67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3" y="70"/>
                    <a:pt x="74" y="68"/>
                    <a:pt x="74" y="66"/>
                  </a:cubicBezTo>
                  <a:cubicBezTo>
                    <a:pt x="75" y="63"/>
                    <a:pt x="75" y="61"/>
                    <a:pt x="76" y="58"/>
                  </a:cubicBezTo>
                  <a:cubicBezTo>
                    <a:pt x="78" y="53"/>
                    <a:pt x="80" y="49"/>
                    <a:pt x="81" y="45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7"/>
                    <a:pt x="87" y="30"/>
                    <a:pt x="89" y="22"/>
                  </a:cubicBezTo>
                  <a:cubicBezTo>
                    <a:pt x="91" y="17"/>
                    <a:pt x="93" y="11"/>
                    <a:pt x="96" y="6"/>
                  </a:cubicBezTo>
                  <a:cubicBezTo>
                    <a:pt x="96" y="6"/>
                    <a:pt x="95" y="5"/>
                    <a:pt x="95" y="5"/>
                  </a:cubicBezTo>
                  <a:cubicBezTo>
                    <a:pt x="95" y="5"/>
                    <a:pt x="95" y="5"/>
                    <a:pt x="95" y="6"/>
                  </a:cubicBezTo>
                  <a:cubicBezTo>
                    <a:pt x="94" y="6"/>
                    <a:pt x="94" y="7"/>
                    <a:pt x="94" y="8"/>
                  </a:cubicBezTo>
                  <a:cubicBezTo>
                    <a:pt x="94" y="8"/>
                    <a:pt x="93" y="8"/>
                    <a:pt x="93" y="9"/>
                  </a:cubicBezTo>
                  <a:cubicBezTo>
                    <a:pt x="92" y="12"/>
                    <a:pt x="91" y="15"/>
                    <a:pt x="90" y="18"/>
                  </a:cubicBezTo>
                  <a:cubicBezTo>
                    <a:pt x="89" y="20"/>
                    <a:pt x="88" y="22"/>
                    <a:pt x="88" y="24"/>
                  </a:cubicBezTo>
                  <a:cubicBezTo>
                    <a:pt x="86" y="30"/>
                    <a:pt x="83" y="36"/>
                    <a:pt x="81" y="42"/>
                  </a:cubicBezTo>
                  <a:cubicBezTo>
                    <a:pt x="81" y="43"/>
                    <a:pt x="81" y="43"/>
                    <a:pt x="81" y="44"/>
                  </a:cubicBezTo>
                  <a:cubicBezTo>
                    <a:pt x="75" y="55"/>
                    <a:pt x="70" y="67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5" y="81"/>
                    <a:pt x="63" y="83"/>
                    <a:pt x="61" y="85"/>
                  </a:cubicBezTo>
                  <a:moveTo>
                    <a:pt x="94" y="25"/>
                  </a:moveTo>
                  <a:cubicBezTo>
                    <a:pt x="96" y="19"/>
                    <a:pt x="98" y="12"/>
                    <a:pt x="99" y="5"/>
                  </a:cubicBezTo>
                  <a:cubicBezTo>
                    <a:pt x="101" y="5"/>
                    <a:pt x="103" y="4"/>
                    <a:pt x="105" y="4"/>
                  </a:cubicBezTo>
                  <a:cubicBezTo>
                    <a:pt x="100" y="15"/>
                    <a:pt x="97" y="26"/>
                    <a:pt x="94" y="38"/>
                  </a:cubicBezTo>
                  <a:cubicBezTo>
                    <a:pt x="92" y="43"/>
                    <a:pt x="90" y="49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9" y="50"/>
                    <a:pt x="90" y="48"/>
                    <a:pt x="91" y="45"/>
                  </a:cubicBezTo>
                  <a:cubicBezTo>
                    <a:pt x="94" y="33"/>
                    <a:pt x="98" y="22"/>
                    <a:pt x="101" y="10"/>
                  </a:cubicBezTo>
                  <a:cubicBezTo>
                    <a:pt x="101" y="10"/>
                    <a:pt x="101" y="10"/>
                    <a:pt x="101" y="9"/>
                  </a:cubicBezTo>
                  <a:cubicBezTo>
                    <a:pt x="101" y="8"/>
                    <a:pt x="101" y="8"/>
                    <a:pt x="102" y="7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99" y="13"/>
                    <a:pt x="96" y="19"/>
                    <a:pt x="94" y="25"/>
                  </a:cubicBezTo>
                  <a:moveTo>
                    <a:pt x="92" y="52"/>
                  </a:moveTo>
                  <a:cubicBezTo>
                    <a:pt x="92" y="52"/>
                    <a:pt x="93" y="46"/>
                    <a:pt x="93" y="44"/>
                  </a:cubicBezTo>
                  <a:cubicBezTo>
                    <a:pt x="94" y="42"/>
                    <a:pt x="94" y="41"/>
                    <a:pt x="94" y="39"/>
                  </a:cubicBezTo>
                  <a:cubicBezTo>
                    <a:pt x="95" y="37"/>
                    <a:pt x="96" y="35"/>
                    <a:pt x="96" y="33"/>
                  </a:cubicBezTo>
                  <a:cubicBezTo>
                    <a:pt x="100" y="23"/>
                    <a:pt x="104" y="14"/>
                    <a:pt x="107" y="4"/>
                  </a:cubicBezTo>
                  <a:cubicBezTo>
                    <a:pt x="107" y="4"/>
                    <a:pt x="108" y="4"/>
                    <a:pt x="109" y="4"/>
                  </a:cubicBezTo>
                  <a:cubicBezTo>
                    <a:pt x="106" y="11"/>
                    <a:pt x="103" y="19"/>
                    <a:pt x="101" y="26"/>
                  </a:cubicBezTo>
                  <a:cubicBezTo>
                    <a:pt x="99" y="31"/>
                    <a:pt x="97" y="36"/>
                    <a:pt x="96" y="41"/>
                  </a:cubicBezTo>
                  <a:cubicBezTo>
                    <a:pt x="95" y="43"/>
                    <a:pt x="95" y="46"/>
                    <a:pt x="94" y="49"/>
                  </a:cubicBezTo>
                  <a:cubicBezTo>
                    <a:pt x="93" y="51"/>
                    <a:pt x="93" y="52"/>
                    <a:pt x="92" y="52"/>
                  </a:cubicBezTo>
                  <a:moveTo>
                    <a:pt x="97" y="49"/>
                  </a:moveTo>
                  <a:cubicBezTo>
                    <a:pt x="97" y="49"/>
                    <a:pt x="98" y="45"/>
                    <a:pt x="98" y="44"/>
                  </a:cubicBezTo>
                  <a:cubicBezTo>
                    <a:pt x="99" y="39"/>
                    <a:pt x="100" y="33"/>
                    <a:pt x="101" y="28"/>
                  </a:cubicBezTo>
                  <a:cubicBezTo>
                    <a:pt x="104" y="20"/>
                    <a:pt x="108" y="12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6" y="4"/>
                    <a:pt x="117" y="4"/>
                    <a:pt x="119" y="4"/>
                  </a:cubicBezTo>
                  <a:cubicBezTo>
                    <a:pt x="119" y="6"/>
                    <a:pt x="119" y="7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13"/>
                    <a:pt x="117" y="18"/>
                    <a:pt x="116" y="22"/>
                  </a:cubicBezTo>
                  <a:cubicBezTo>
                    <a:pt x="115" y="27"/>
                    <a:pt x="114" y="32"/>
                    <a:pt x="113" y="36"/>
                  </a:cubicBezTo>
                  <a:cubicBezTo>
                    <a:pt x="112" y="41"/>
                    <a:pt x="110" y="45"/>
                    <a:pt x="109" y="50"/>
                  </a:cubicBezTo>
                  <a:cubicBezTo>
                    <a:pt x="109" y="48"/>
                    <a:pt x="109" y="46"/>
                    <a:pt x="110" y="45"/>
                  </a:cubicBezTo>
                  <a:cubicBezTo>
                    <a:pt x="110" y="42"/>
                    <a:pt x="111" y="40"/>
                    <a:pt x="112" y="37"/>
                  </a:cubicBezTo>
                  <a:cubicBezTo>
                    <a:pt x="113" y="33"/>
                    <a:pt x="113" y="29"/>
                    <a:pt x="114" y="25"/>
                  </a:cubicBezTo>
                  <a:cubicBezTo>
                    <a:pt x="114" y="20"/>
                    <a:pt x="116" y="15"/>
                    <a:pt x="117" y="10"/>
                  </a:cubicBezTo>
                  <a:cubicBezTo>
                    <a:pt x="118" y="9"/>
                    <a:pt x="118" y="8"/>
                    <a:pt x="117" y="8"/>
                  </a:cubicBezTo>
                  <a:cubicBezTo>
                    <a:pt x="118" y="7"/>
                    <a:pt x="118" y="6"/>
                    <a:pt x="118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5" y="12"/>
                    <a:pt x="113" y="18"/>
                    <a:pt x="111" y="25"/>
                  </a:cubicBezTo>
                  <a:cubicBezTo>
                    <a:pt x="109" y="32"/>
                    <a:pt x="109" y="39"/>
                    <a:pt x="106" y="45"/>
                  </a:cubicBezTo>
                  <a:cubicBezTo>
                    <a:pt x="105" y="46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6"/>
                  </a:cubicBezTo>
                  <a:cubicBezTo>
                    <a:pt x="105" y="43"/>
                    <a:pt x="106" y="40"/>
                    <a:pt x="107" y="38"/>
                  </a:cubicBezTo>
                  <a:cubicBezTo>
                    <a:pt x="107" y="34"/>
                    <a:pt x="108" y="30"/>
                    <a:pt x="109" y="27"/>
                  </a:cubicBezTo>
                  <a:cubicBezTo>
                    <a:pt x="111" y="21"/>
                    <a:pt x="113" y="15"/>
                    <a:pt x="115" y="9"/>
                  </a:cubicBezTo>
                  <a:cubicBezTo>
                    <a:pt x="115" y="8"/>
                    <a:pt x="115" y="8"/>
                    <a:pt x="115" y="7"/>
                  </a:cubicBezTo>
                  <a:cubicBezTo>
                    <a:pt x="115" y="6"/>
                    <a:pt x="116" y="6"/>
                    <a:pt x="116" y="5"/>
                  </a:cubicBezTo>
                  <a:cubicBezTo>
                    <a:pt x="116" y="5"/>
                    <a:pt x="116" y="4"/>
                    <a:pt x="115" y="4"/>
                  </a:cubicBezTo>
                  <a:cubicBezTo>
                    <a:pt x="115" y="4"/>
                    <a:pt x="115" y="5"/>
                    <a:pt x="115" y="5"/>
                  </a:cubicBezTo>
                  <a:cubicBezTo>
                    <a:pt x="113" y="11"/>
                    <a:pt x="109" y="16"/>
                    <a:pt x="108" y="23"/>
                  </a:cubicBezTo>
                  <a:cubicBezTo>
                    <a:pt x="106" y="29"/>
                    <a:pt x="105" y="36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3"/>
                    <a:pt x="103" y="40"/>
                    <a:pt x="104" y="37"/>
                  </a:cubicBezTo>
                  <a:cubicBezTo>
                    <a:pt x="104" y="33"/>
                    <a:pt x="105" y="30"/>
                    <a:pt x="106" y="26"/>
                  </a:cubicBezTo>
                  <a:cubicBezTo>
                    <a:pt x="108" y="20"/>
                    <a:pt x="111" y="13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7" y="16"/>
                    <a:pt x="104" y="27"/>
                    <a:pt x="101" y="37"/>
                  </a:cubicBezTo>
                  <a:cubicBezTo>
                    <a:pt x="100" y="40"/>
                    <a:pt x="99" y="43"/>
                    <a:pt x="98" y="45"/>
                  </a:cubicBezTo>
                  <a:cubicBezTo>
                    <a:pt x="98" y="48"/>
                    <a:pt x="97" y="49"/>
                    <a:pt x="97" y="49"/>
                  </a:cubicBezTo>
                  <a:moveTo>
                    <a:pt x="115" y="0"/>
                  </a:moveTo>
                  <a:cubicBezTo>
                    <a:pt x="106" y="0"/>
                    <a:pt x="97" y="1"/>
                    <a:pt x="89" y="2"/>
                  </a:cubicBezTo>
                  <a:cubicBezTo>
                    <a:pt x="79" y="3"/>
                    <a:pt x="70" y="4"/>
                    <a:pt x="60" y="5"/>
                  </a:cubicBezTo>
                  <a:cubicBezTo>
                    <a:pt x="60" y="5"/>
                    <a:pt x="59" y="5"/>
                    <a:pt x="59" y="6"/>
                  </a:cubicBezTo>
                  <a:cubicBezTo>
                    <a:pt x="58" y="6"/>
                    <a:pt x="58" y="8"/>
                    <a:pt x="59" y="9"/>
                  </a:cubicBezTo>
                  <a:cubicBezTo>
                    <a:pt x="64" y="12"/>
                    <a:pt x="68" y="18"/>
                    <a:pt x="72" y="23"/>
                  </a:cubicBezTo>
                  <a:cubicBezTo>
                    <a:pt x="49" y="45"/>
                    <a:pt x="28" y="69"/>
                    <a:pt x="1" y="86"/>
                  </a:cubicBezTo>
                  <a:cubicBezTo>
                    <a:pt x="0" y="87"/>
                    <a:pt x="0" y="88"/>
                    <a:pt x="1" y="89"/>
                  </a:cubicBezTo>
                  <a:cubicBezTo>
                    <a:pt x="1" y="90"/>
                    <a:pt x="1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6" y="91"/>
                    <a:pt x="28" y="102"/>
                    <a:pt x="34" y="114"/>
                  </a:cubicBezTo>
                  <a:cubicBezTo>
                    <a:pt x="34" y="115"/>
                    <a:pt x="35" y="115"/>
                    <a:pt x="35" y="115"/>
                  </a:cubicBezTo>
                  <a:cubicBezTo>
                    <a:pt x="35" y="115"/>
                    <a:pt x="36" y="115"/>
                    <a:pt x="36" y="115"/>
                  </a:cubicBezTo>
                  <a:cubicBezTo>
                    <a:pt x="36" y="115"/>
                    <a:pt x="37" y="115"/>
                    <a:pt x="37" y="115"/>
                  </a:cubicBezTo>
                  <a:cubicBezTo>
                    <a:pt x="59" y="94"/>
                    <a:pt x="79" y="71"/>
                    <a:pt x="102" y="50"/>
                  </a:cubicBezTo>
                  <a:cubicBezTo>
                    <a:pt x="105" y="54"/>
                    <a:pt x="109" y="58"/>
                    <a:pt x="113" y="62"/>
                  </a:cubicBezTo>
                  <a:cubicBezTo>
                    <a:pt x="113" y="63"/>
                    <a:pt x="114" y="63"/>
                    <a:pt x="114" y="63"/>
                  </a:cubicBezTo>
                  <a:cubicBezTo>
                    <a:pt x="115" y="63"/>
                    <a:pt x="116" y="63"/>
                    <a:pt x="116" y="62"/>
                  </a:cubicBezTo>
                  <a:cubicBezTo>
                    <a:pt x="117" y="62"/>
                    <a:pt x="117" y="61"/>
                    <a:pt x="117" y="60"/>
                  </a:cubicBezTo>
                  <a:cubicBezTo>
                    <a:pt x="118" y="41"/>
                    <a:pt x="122" y="2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2" y="0"/>
                    <a:pt x="121" y="0"/>
                    <a:pt x="121" y="0"/>
                  </a:cubicBezTo>
                  <a:cubicBezTo>
                    <a:pt x="119" y="0"/>
                    <a:pt x="117" y="0"/>
                    <a:pt x="11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4106531" y="4646539"/>
              <a:ext cx="352425" cy="185738"/>
            </a:xfrm>
            <a:custGeom>
              <a:avLst/>
              <a:gdLst>
                <a:gd name="T0" fmla="*/ 59 w 83"/>
                <a:gd name="T1" fmla="*/ 33 h 44"/>
                <a:gd name="T2" fmla="*/ 50 w 83"/>
                <a:gd name="T3" fmla="*/ 32 h 44"/>
                <a:gd name="T4" fmla="*/ 8 w 83"/>
                <a:gd name="T5" fmla="*/ 32 h 44"/>
                <a:gd name="T6" fmla="*/ 72 w 83"/>
                <a:gd name="T7" fmla="*/ 29 h 44"/>
                <a:gd name="T8" fmla="*/ 52 w 83"/>
                <a:gd name="T9" fmla="*/ 32 h 44"/>
                <a:gd name="T10" fmla="*/ 59 w 83"/>
                <a:gd name="T11" fmla="*/ 37 h 44"/>
                <a:gd name="T12" fmla="*/ 26 w 83"/>
                <a:gd name="T13" fmla="*/ 26 h 44"/>
                <a:gd name="T14" fmla="*/ 51 w 83"/>
                <a:gd name="T15" fmla="*/ 27 h 44"/>
                <a:gd name="T16" fmla="*/ 63 w 83"/>
                <a:gd name="T17" fmla="*/ 28 h 44"/>
                <a:gd name="T18" fmla="*/ 8 w 83"/>
                <a:gd name="T19" fmla="*/ 35 h 44"/>
                <a:gd name="T20" fmla="*/ 44 w 83"/>
                <a:gd name="T21" fmla="*/ 33 h 44"/>
                <a:gd name="T22" fmla="*/ 55 w 83"/>
                <a:gd name="T23" fmla="*/ 32 h 44"/>
                <a:gd name="T24" fmla="*/ 78 w 83"/>
                <a:gd name="T25" fmla="*/ 23 h 44"/>
                <a:gd name="T26" fmla="*/ 78 w 83"/>
                <a:gd name="T27" fmla="*/ 23 h 44"/>
                <a:gd name="T28" fmla="*/ 60 w 83"/>
                <a:gd name="T29" fmla="*/ 34 h 44"/>
                <a:gd name="T30" fmla="*/ 69 w 83"/>
                <a:gd name="T31" fmla="*/ 25 h 44"/>
                <a:gd name="T32" fmla="*/ 77 w 83"/>
                <a:gd name="T33" fmla="*/ 20 h 44"/>
                <a:gd name="T34" fmla="*/ 73 w 83"/>
                <a:gd name="T35" fmla="*/ 18 h 44"/>
                <a:gd name="T36" fmla="*/ 8 w 83"/>
                <a:gd name="T37" fmla="*/ 30 h 44"/>
                <a:gd name="T38" fmla="*/ 56 w 83"/>
                <a:gd name="T39" fmla="*/ 29 h 44"/>
                <a:gd name="T40" fmla="*/ 54 w 83"/>
                <a:gd name="T41" fmla="*/ 31 h 44"/>
                <a:gd name="T42" fmla="*/ 8 w 83"/>
                <a:gd name="T43" fmla="*/ 23 h 44"/>
                <a:gd name="T44" fmla="*/ 8 w 83"/>
                <a:gd name="T45" fmla="*/ 23 h 44"/>
                <a:gd name="T46" fmla="*/ 8 w 83"/>
                <a:gd name="T47" fmla="*/ 25 h 44"/>
                <a:gd name="T48" fmla="*/ 9 w 83"/>
                <a:gd name="T49" fmla="*/ 25 h 44"/>
                <a:gd name="T50" fmla="*/ 8 w 83"/>
                <a:gd name="T51" fmla="*/ 21 h 44"/>
                <a:gd name="T52" fmla="*/ 22 w 83"/>
                <a:gd name="T53" fmla="*/ 17 h 44"/>
                <a:gd name="T54" fmla="*/ 11 w 83"/>
                <a:gd name="T55" fmla="*/ 26 h 44"/>
                <a:gd name="T56" fmla="*/ 4 w 83"/>
                <a:gd name="T57" fmla="*/ 16 h 44"/>
                <a:gd name="T58" fmla="*/ 9 w 83"/>
                <a:gd name="T59" fmla="*/ 30 h 44"/>
                <a:gd name="T60" fmla="*/ 9 w 83"/>
                <a:gd name="T61" fmla="*/ 30 h 44"/>
                <a:gd name="T62" fmla="*/ 9 w 83"/>
                <a:gd name="T63" fmla="*/ 33 h 44"/>
                <a:gd name="T64" fmla="*/ 11 w 83"/>
                <a:gd name="T65" fmla="*/ 31 h 44"/>
                <a:gd name="T66" fmla="*/ 36 w 83"/>
                <a:gd name="T67" fmla="*/ 20 h 44"/>
                <a:gd name="T68" fmla="*/ 48 w 83"/>
                <a:gd name="T69" fmla="*/ 17 h 44"/>
                <a:gd name="T70" fmla="*/ 37 w 83"/>
                <a:gd name="T71" fmla="*/ 33 h 44"/>
                <a:gd name="T72" fmla="*/ 37 w 83"/>
                <a:gd name="T73" fmla="*/ 33 h 44"/>
                <a:gd name="T74" fmla="*/ 52 w 83"/>
                <a:gd name="T75" fmla="*/ 14 h 44"/>
                <a:gd name="T76" fmla="*/ 75 w 83"/>
                <a:gd name="T77" fmla="*/ 16 h 44"/>
                <a:gd name="T78" fmla="*/ 71 w 83"/>
                <a:gd name="T79" fmla="*/ 17 h 44"/>
                <a:gd name="T80" fmla="*/ 53 w 83"/>
                <a:gd name="T81" fmla="*/ 17 h 44"/>
                <a:gd name="T82" fmla="*/ 47 w 83"/>
                <a:gd name="T83" fmla="*/ 24 h 44"/>
                <a:gd name="T84" fmla="*/ 40 w 83"/>
                <a:gd name="T85" fmla="*/ 31 h 44"/>
                <a:gd name="T86" fmla="*/ 68 w 83"/>
                <a:gd name="T87" fmla="*/ 14 h 44"/>
                <a:gd name="T88" fmla="*/ 32 w 83"/>
                <a:gd name="T89" fmla="*/ 34 h 44"/>
                <a:gd name="T90" fmla="*/ 65 w 83"/>
                <a:gd name="T91" fmla="*/ 11 h 44"/>
                <a:gd name="T92" fmla="*/ 65 w 83"/>
                <a:gd name="T93" fmla="*/ 12 h 44"/>
                <a:gd name="T94" fmla="*/ 28 w 83"/>
                <a:gd name="T95" fmla="*/ 34 h 44"/>
                <a:gd name="T96" fmla="*/ 24 w 83"/>
                <a:gd name="T97" fmla="*/ 33 h 44"/>
                <a:gd name="T98" fmla="*/ 56 w 83"/>
                <a:gd name="T99" fmla="*/ 13 h 44"/>
                <a:gd name="T100" fmla="*/ 56 w 83"/>
                <a:gd name="T101" fmla="*/ 12 h 44"/>
                <a:gd name="T102" fmla="*/ 56 w 83"/>
                <a:gd name="T103" fmla="*/ 8 h 44"/>
                <a:gd name="T104" fmla="*/ 66 w 83"/>
                <a:gd name="T105" fmla="*/ 11 h 44"/>
                <a:gd name="T106" fmla="*/ 58 w 83"/>
                <a:gd name="T107" fmla="*/ 11 h 44"/>
                <a:gd name="T108" fmla="*/ 59 w 83"/>
                <a:gd name="T109" fmla="*/ 7 h 44"/>
                <a:gd name="T110" fmla="*/ 56 w 83"/>
                <a:gd name="T111" fmla="*/ 3 h 44"/>
                <a:gd name="T112" fmla="*/ 2 w 83"/>
                <a:gd name="T113" fmla="*/ 13 h 44"/>
                <a:gd name="T114" fmla="*/ 7 w 83"/>
                <a:gd name="T115" fmla="*/ 38 h 44"/>
                <a:gd name="T116" fmla="*/ 83 w 83"/>
                <a:gd name="T1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44">
                  <a:moveTo>
                    <a:pt x="59" y="40"/>
                  </a:moveTo>
                  <a:cubicBezTo>
                    <a:pt x="59" y="39"/>
                    <a:pt x="59" y="38"/>
                    <a:pt x="59" y="38"/>
                  </a:cubicBezTo>
                  <a:cubicBezTo>
                    <a:pt x="63" y="35"/>
                    <a:pt x="66" y="33"/>
                    <a:pt x="69" y="31"/>
                  </a:cubicBezTo>
                  <a:cubicBezTo>
                    <a:pt x="69" y="32"/>
                    <a:pt x="68" y="32"/>
                    <a:pt x="67" y="33"/>
                  </a:cubicBezTo>
                  <a:cubicBezTo>
                    <a:pt x="64" y="35"/>
                    <a:pt x="61" y="37"/>
                    <a:pt x="59" y="40"/>
                  </a:cubicBezTo>
                  <a:moveTo>
                    <a:pt x="59" y="34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2"/>
                    <a:pt x="62" y="31"/>
                    <a:pt x="64" y="30"/>
                  </a:cubicBezTo>
                  <a:cubicBezTo>
                    <a:pt x="62" y="31"/>
                    <a:pt x="60" y="32"/>
                    <a:pt x="59" y="34"/>
                  </a:cubicBezTo>
                  <a:moveTo>
                    <a:pt x="48" y="32"/>
                  </a:moveTo>
                  <a:cubicBezTo>
                    <a:pt x="50" y="31"/>
                    <a:pt x="52" y="30"/>
                    <a:pt x="54" y="29"/>
                  </a:cubicBezTo>
                  <a:cubicBezTo>
                    <a:pt x="53" y="30"/>
                    <a:pt x="51" y="31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8" y="32"/>
                  </a:cubicBezTo>
                  <a:moveTo>
                    <a:pt x="33" y="34"/>
                  </a:moveTo>
                  <a:cubicBezTo>
                    <a:pt x="36" y="32"/>
                    <a:pt x="39" y="30"/>
                    <a:pt x="42" y="28"/>
                  </a:cubicBezTo>
                  <a:cubicBezTo>
                    <a:pt x="40" y="30"/>
                    <a:pt x="38" y="31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4"/>
                    <a:pt x="33" y="34"/>
                  </a:cubicBezTo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10" y="30"/>
                    <a:pt x="12" y="29"/>
                    <a:pt x="13" y="28"/>
                  </a:cubicBezTo>
                  <a:cubicBezTo>
                    <a:pt x="12" y="30"/>
                    <a:pt x="10" y="31"/>
                    <a:pt x="8" y="32"/>
                  </a:cubicBezTo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1" y="38"/>
                    <a:pt x="64" y="36"/>
                    <a:pt x="66" y="34"/>
                  </a:cubicBezTo>
                  <a:cubicBezTo>
                    <a:pt x="68" y="33"/>
                    <a:pt x="70" y="30"/>
                    <a:pt x="72" y="29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69" y="32"/>
                    <a:pt x="64" y="36"/>
                    <a:pt x="59" y="41"/>
                  </a:cubicBezTo>
                  <a:moveTo>
                    <a:pt x="52" y="32"/>
                  </a:moveTo>
                  <a:cubicBezTo>
                    <a:pt x="55" y="31"/>
                    <a:pt x="58" y="28"/>
                    <a:pt x="61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8"/>
                    <a:pt x="57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moveTo>
                    <a:pt x="59" y="37"/>
                  </a:moveTo>
                  <a:cubicBezTo>
                    <a:pt x="59" y="36"/>
                    <a:pt x="59" y="35"/>
                    <a:pt x="59" y="35"/>
                  </a:cubicBezTo>
                  <a:cubicBezTo>
                    <a:pt x="62" y="34"/>
                    <a:pt x="65" y="31"/>
                    <a:pt x="68" y="29"/>
                  </a:cubicBezTo>
                  <a:cubicBezTo>
                    <a:pt x="69" y="28"/>
                    <a:pt x="71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8"/>
                    <a:pt x="68" y="30"/>
                  </a:cubicBezTo>
                  <a:cubicBezTo>
                    <a:pt x="65" y="33"/>
                    <a:pt x="62" y="34"/>
                    <a:pt x="59" y="37"/>
                  </a:cubicBezTo>
                  <a:moveTo>
                    <a:pt x="66" y="28"/>
                  </a:moveTo>
                  <a:cubicBezTo>
                    <a:pt x="68" y="27"/>
                    <a:pt x="69" y="26"/>
                    <a:pt x="71" y="25"/>
                  </a:cubicBezTo>
                  <a:cubicBezTo>
                    <a:pt x="70" y="25"/>
                    <a:pt x="69" y="26"/>
                    <a:pt x="68" y="26"/>
                  </a:cubicBezTo>
                  <a:cubicBezTo>
                    <a:pt x="67" y="27"/>
                    <a:pt x="67" y="27"/>
                    <a:pt x="66" y="28"/>
                  </a:cubicBezTo>
                  <a:moveTo>
                    <a:pt x="8" y="36"/>
                  </a:moveTo>
                  <a:cubicBezTo>
                    <a:pt x="11" y="35"/>
                    <a:pt x="13" y="34"/>
                    <a:pt x="16" y="32"/>
                  </a:cubicBezTo>
                  <a:cubicBezTo>
                    <a:pt x="19" y="30"/>
                    <a:pt x="22" y="28"/>
                    <a:pt x="26" y="26"/>
                  </a:cubicBezTo>
                  <a:cubicBezTo>
                    <a:pt x="28" y="25"/>
                    <a:pt x="30" y="24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8"/>
                    <a:pt x="20" y="32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0" y="36"/>
                    <a:pt x="8" y="36"/>
                  </a:cubicBezTo>
                  <a:moveTo>
                    <a:pt x="49" y="29"/>
                  </a:moveTo>
                  <a:cubicBezTo>
                    <a:pt x="50" y="29"/>
                    <a:pt x="51" y="28"/>
                    <a:pt x="51" y="27"/>
                  </a:cubicBezTo>
                  <a:cubicBezTo>
                    <a:pt x="54" y="26"/>
                    <a:pt x="56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4"/>
                    <a:pt x="57" y="24"/>
                  </a:cubicBezTo>
                  <a:cubicBezTo>
                    <a:pt x="54" y="26"/>
                    <a:pt x="52" y="27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moveTo>
                    <a:pt x="56" y="32"/>
                  </a:moveTo>
                  <a:cubicBezTo>
                    <a:pt x="59" y="31"/>
                    <a:pt x="61" y="29"/>
                    <a:pt x="63" y="28"/>
                  </a:cubicBezTo>
                  <a:cubicBezTo>
                    <a:pt x="66" y="25"/>
                    <a:pt x="70" y="23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0" y="23"/>
                    <a:pt x="69" y="24"/>
                    <a:pt x="67" y="25"/>
                  </a:cubicBezTo>
                  <a:cubicBezTo>
                    <a:pt x="64" y="27"/>
                    <a:pt x="61" y="30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2"/>
                    <a:pt x="57" y="32"/>
                    <a:pt x="56" y="32"/>
                  </a:cubicBezTo>
                  <a:moveTo>
                    <a:pt x="8" y="35"/>
                  </a:moveTo>
                  <a:cubicBezTo>
                    <a:pt x="8" y="35"/>
                    <a:pt x="8" y="34"/>
                    <a:pt x="8" y="33"/>
                  </a:cubicBezTo>
                  <a:cubicBezTo>
                    <a:pt x="10" y="33"/>
                    <a:pt x="12" y="32"/>
                    <a:pt x="13" y="30"/>
                  </a:cubicBezTo>
                  <a:cubicBezTo>
                    <a:pt x="16" y="29"/>
                    <a:pt x="19" y="27"/>
                    <a:pt x="22" y="26"/>
                  </a:cubicBezTo>
                  <a:cubicBezTo>
                    <a:pt x="25" y="24"/>
                    <a:pt x="29" y="21"/>
                    <a:pt x="32" y="19"/>
                  </a:cubicBezTo>
                  <a:cubicBezTo>
                    <a:pt x="29" y="21"/>
                    <a:pt x="27" y="23"/>
                    <a:pt x="24" y="24"/>
                  </a:cubicBezTo>
                  <a:cubicBezTo>
                    <a:pt x="19" y="28"/>
                    <a:pt x="14" y="32"/>
                    <a:pt x="8" y="35"/>
                  </a:cubicBezTo>
                  <a:moveTo>
                    <a:pt x="44" y="33"/>
                  </a:moveTo>
                  <a:cubicBezTo>
                    <a:pt x="48" y="31"/>
                    <a:pt x="51" y="28"/>
                    <a:pt x="55" y="26"/>
                  </a:cubicBezTo>
                  <a:cubicBezTo>
                    <a:pt x="59" y="24"/>
                    <a:pt x="63" y="22"/>
                    <a:pt x="67" y="19"/>
                  </a:cubicBezTo>
                  <a:cubicBezTo>
                    <a:pt x="65" y="21"/>
                    <a:pt x="63" y="22"/>
                    <a:pt x="60" y="23"/>
                  </a:cubicBezTo>
                  <a:cubicBezTo>
                    <a:pt x="56" y="26"/>
                    <a:pt x="51" y="29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moveTo>
                    <a:pt x="55" y="32"/>
                  </a:moveTo>
                  <a:cubicBezTo>
                    <a:pt x="55" y="32"/>
                    <a:pt x="57" y="31"/>
                    <a:pt x="57" y="30"/>
                  </a:cubicBezTo>
                  <a:cubicBezTo>
                    <a:pt x="60" y="28"/>
                    <a:pt x="62" y="26"/>
                    <a:pt x="65" y="25"/>
                  </a:cubicBezTo>
                  <a:cubicBezTo>
                    <a:pt x="69" y="23"/>
                    <a:pt x="73" y="20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9"/>
                    <a:pt x="79" y="20"/>
                    <a:pt x="80" y="21"/>
                  </a:cubicBezTo>
                  <a:cubicBezTo>
                    <a:pt x="80" y="22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6" y="24"/>
                    <a:pt x="75" y="26"/>
                    <a:pt x="73" y="28"/>
                  </a:cubicBezTo>
                  <a:cubicBezTo>
                    <a:pt x="71" y="29"/>
                    <a:pt x="69" y="31"/>
                    <a:pt x="66" y="32"/>
                  </a:cubicBezTo>
                  <a:cubicBezTo>
                    <a:pt x="64" y="34"/>
                    <a:pt x="62" y="35"/>
                    <a:pt x="60" y="37"/>
                  </a:cubicBezTo>
                  <a:cubicBezTo>
                    <a:pt x="60" y="36"/>
                    <a:pt x="61" y="35"/>
                    <a:pt x="62" y="35"/>
                  </a:cubicBezTo>
                  <a:cubicBezTo>
                    <a:pt x="63" y="34"/>
                    <a:pt x="64" y="33"/>
                    <a:pt x="66" y="32"/>
                  </a:cubicBezTo>
                  <a:cubicBezTo>
                    <a:pt x="68" y="31"/>
                    <a:pt x="69" y="29"/>
                    <a:pt x="71" y="28"/>
                  </a:cubicBezTo>
                  <a:cubicBezTo>
                    <a:pt x="73" y="26"/>
                    <a:pt x="75" y="24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6" y="23"/>
                    <a:pt x="73" y="25"/>
                    <a:pt x="70" y="27"/>
                  </a:cubicBezTo>
                  <a:cubicBezTo>
                    <a:pt x="67" y="29"/>
                    <a:pt x="64" y="32"/>
                    <a:pt x="60" y="34"/>
                  </a:cubicBezTo>
                  <a:cubicBezTo>
                    <a:pt x="60" y="34"/>
                    <a:pt x="60" y="34"/>
                    <a:pt x="59" y="34"/>
                  </a:cubicBezTo>
                  <a:cubicBezTo>
                    <a:pt x="59" y="34"/>
                    <a:pt x="59" y="34"/>
                    <a:pt x="60" y="34"/>
                  </a:cubicBezTo>
                  <a:cubicBezTo>
                    <a:pt x="61" y="33"/>
                    <a:pt x="62" y="32"/>
                    <a:pt x="63" y="31"/>
                  </a:cubicBezTo>
                  <a:cubicBezTo>
                    <a:pt x="65" y="29"/>
                    <a:pt x="67" y="28"/>
                    <a:pt x="68" y="27"/>
                  </a:cubicBezTo>
                  <a:cubicBezTo>
                    <a:pt x="71" y="25"/>
                    <a:pt x="74" y="23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0"/>
                    <a:pt x="79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5" y="22"/>
                    <a:pt x="72" y="23"/>
                    <a:pt x="69" y="25"/>
                  </a:cubicBezTo>
                  <a:cubicBezTo>
                    <a:pt x="66" y="27"/>
                    <a:pt x="63" y="30"/>
                    <a:pt x="60" y="31"/>
                  </a:cubicBezTo>
                  <a:cubicBezTo>
                    <a:pt x="60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1"/>
                    <a:pt x="61" y="30"/>
                    <a:pt x="62" y="29"/>
                  </a:cubicBezTo>
                  <a:cubicBezTo>
                    <a:pt x="64" y="28"/>
                    <a:pt x="66" y="27"/>
                    <a:pt x="67" y="26"/>
                  </a:cubicBezTo>
                  <a:cubicBezTo>
                    <a:pt x="70" y="24"/>
                    <a:pt x="74" y="22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1" y="22"/>
                    <a:pt x="66" y="25"/>
                    <a:pt x="61" y="28"/>
                  </a:cubicBezTo>
                  <a:cubicBezTo>
                    <a:pt x="60" y="29"/>
                    <a:pt x="58" y="30"/>
                    <a:pt x="57" y="31"/>
                  </a:cubicBezTo>
                  <a:cubicBezTo>
                    <a:pt x="56" y="32"/>
                    <a:pt x="55" y="32"/>
                    <a:pt x="55" y="32"/>
                  </a:cubicBezTo>
                  <a:moveTo>
                    <a:pt x="64" y="22"/>
                  </a:moveTo>
                  <a:cubicBezTo>
                    <a:pt x="67" y="21"/>
                    <a:pt x="70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1" y="19"/>
                    <a:pt x="70" y="20"/>
                    <a:pt x="68" y="20"/>
                  </a:cubicBezTo>
                  <a:cubicBezTo>
                    <a:pt x="67" y="21"/>
                    <a:pt x="66" y="22"/>
                    <a:pt x="64" y="22"/>
                  </a:cubicBezTo>
                  <a:moveTo>
                    <a:pt x="7" y="21"/>
                  </a:moveTo>
                  <a:cubicBezTo>
                    <a:pt x="7" y="20"/>
                    <a:pt x="6" y="20"/>
                    <a:pt x="6" y="19"/>
                  </a:cubicBezTo>
                  <a:cubicBezTo>
                    <a:pt x="8" y="18"/>
                    <a:pt x="9" y="18"/>
                    <a:pt x="11" y="17"/>
                  </a:cubicBezTo>
                  <a:cubicBezTo>
                    <a:pt x="10" y="17"/>
                    <a:pt x="8" y="20"/>
                    <a:pt x="7" y="21"/>
                  </a:cubicBezTo>
                  <a:moveTo>
                    <a:pt x="8" y="30"/>
                  </a:moveTo>
                  <a:cubicBezTo>
                    <a:pt x="8" y="29"/>
                    <a:pt x="8" y="28"/>
                    <a:pt x="8" y="28"/>
                  </a:cubicBezTo>
                  <a:cubicBezTo>
                    <a:pt x="15" y="25"/>
                    <a:pt x="21" y="20"/>
                    <a:pt x="28" y="17"/>
                  </a:cubicBezTo>
                  <a:cubicBezTo>
                    <a:pt x="27" y="17"/>
                    <a:pt x="27" y="18"/>
                    <a:pt x="26" y="18"/>
                  </a:cubicBezTo>
                  <a:cubicBezTo>
                    <a:pt x="24" y="19"/>
                    <a:pt x="22" y="21"/>
                    <a:pt x="20" y="22"/>
                  </a:cubicBezTo>
                  <a:cubicBezTo>
                    <a:pt x="16" y="25"/>
                    <a:pt x="12" y="27"/>
                    <a:pt x="8" y="30"/>
                  </a:cubicBezTo>
                  <a:moveTo>
                    <a:pt x="52" y="32"/>
                  </a:moveTo>
                  <a:cubicBezTo>
                    <a:pt x="52" y="32"/>
                    <a:pt x="55" y="29"/>
                    <a:pt x="56" y="29"/>
                  </a:cubicBezTo>
                  <a:cubicBezTo>
                    <a:pt x="56" y="28"/>
                    <a:pt x="57" y="27"/>
                    <a:pt x="58" y="27"/>
                  </a:cubicBezTo>
                  <a:cubicBezTo>
                    <a:pt x="59" y="26"/>
                    <a:pt x="60" y="26"/>
                    <a:pt x="61" y="25"/>
                  </a:cubicBezTo>
                  <a:cubicBezTo>
                    <a:pt x="66" y="22"/>
                    <a:pt x="71" y="20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2" y="19"/>
                    <a:pt x="68" y="21"/>
                    <a:pt x="65" y="24"/>
                  </a:cubicBezTo>
                  <a:cubicBezTo>
                    <a:pt x="62" y="25"/>
                    <a:pt x="60" y="26"/>
                    <a:pt x="58" y="28"/>
                  </a:cubicBezTo>
                  <a:cubicBezTo>
                    <a:pt x="57" y="29"/>
                    <a:pt x="55" y="30"/>
                    <a:pt x="54" y="31"/>
                  </a:cubicBezTo>
                  <a:cubicBezTo>
                    <a:pt x="53" y="31"/>
                    <a:pt x="52" y="32"/>
                    <a:pt x="52" y="32"/>
                  </a:cubicBezTo>
                  <a:moveTo>
                    <a:pt x="8" y="23"/>
                  </a:moveTo>
                  <a:cubicBezTo>
                    <a:pt x="7" y="23"/>
                    <a:pt x="7" y="22"/>
                    <a:pt x="7" y="22"/>
                  </a:cubicBezTo>
                  <a:cubicBezTo>
                    <a:pt x="10" y="21"/>
                    <a:pt x="12" y="19"/>
                    <a:pt x="14" y="18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5" y="18"/>
                    <a:pt x="14" y="19"/>
                    <a:pt x="12" y="20"/>
                  </a:cubicBezTo>
                  <a:cubicBezTo>
                    <a:pt x="11" y="21"/>
                    <a:pt x="9" y="22"/>
                    <a:pt x="8" y="23"/>
                  </a:cubicBezTo>
                  <a:moveTo>
                    <a:pt x="8" y="23"/>
                  </a:moveTo>
                  <a:cubicBezTo>
                    <a:pt x="8" y="23"/>
                    <a:pt x="11" y="21"/>
                    <a:pt x="12" y="21"/>
                  </a:cubicBezTo>
                  <a:cubicBezTo>
                    <a:pt x="14" y="19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17" y="18"/>
                    <a:pt x="14" y="21"/>
                    <a:pt x="10" y="22"/>
                  </a:cubicBezTo>
                  <a:cubicBezTo>
                    <a:pt x="9" y="23"/>
                    <a:pt x="8" y="23"/>
                    <a:pt x="8" y="23"/>
                  </a:cubicBezTo>
                  <a:moveTo>
                    <a:pt x="8" y="25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10" y="23"/>
                    <a:pt x="12" y="22"/>
                    <a:pt x="15" y="20"/>
                  </a:cubicBezTo>
                  <a:cubicBezTo>
                    <a:pt x="16" y="19"/>
                    <a:pt x="17" y="19"/>
                    <a:pt x="19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0"/>
                    <a:pt x="12" y="22"/>
                    <a:pt x="8" y="25"/>
                  </a:cubicBezTo>
                  <a:moveTo>
                    <a:pt x="9" y="25"/>
                  </a:moveTo>
                  <a:cubicBezTo>
                    <a:pt x="8" y="25"/>
                    <a:pt x="10" y="24"/>
                    <a:pt x="11" y="23"/>
                  </a:cubicBezTo>
                  <a:cubicBezTo>
                    <a:pt x="13" y="23"/>
                    <a:pt x="14" y="22"/>
                    <a:pt x="16" y="21"/>
                  </a:cubicBezTo>
                  <a:cubicBezTo>
                    <a:pt x="18" y="20"/>
                    <a:pt x="20" y="18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19" y="18"/>
                    <a:pt x="15" y="23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6" y="18"/>
                  </a:moveTo>
                  <a:cubicBezTo>
                    <a:pt x="6" y="18"/>
                    <a:pt x="7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11" y="16"/>
                    <a:pt x="13" y="16"/>
                    <a:pt x="16" y="16"/>
                  </a:cubicBezTo>
                  <a:cubicBezTo>
                    <a:pt x="14" y="17"/>
                    <a:pt x="12" y="18"/>
                    <a:pt x="11" y="20"/>
                  </a:cubicBezTo>
                  <a:cubicBezTo>
                    <a:pt x="11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11" y="18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8" y="27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4" y="25"/>
                    <a:pt x="18" y="20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5" y="23"/>
                    <a:pt x="12" y="25"/>
                    <a:pt x="8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11" y="26"/>
                  </a:cubicBezTo>
                  <a:cubicBezTo>
                    <a:pt x="13" y="25"/>
                    <a:pt x="15" y="24"/>
                    <a:pt x="17" y="23"/>
                  </a:cubicBezTo>
                  <a:cubicBezTo>
                    <a:pt x="20" y="21"/>
                    <a:pt x="23" y="18"/>
                    <a:pt x="26" y="16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22" y="18"/>
                    <a:pt x="17" y="23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6" y="18"/>
                  </a:moveTo>
                  <a:cubicBezTo>
                    <a:pt x="5" y="17"/>
                    <a:pt x="5" y="17"/>
                    <a:pt x="4" y="16"/>
                  </a:cubicBezTo>
                  <a:cubicBezTo>
                    <a:pt x="5" y="16"/>
                    <a:pt x="6" y="16"/>
                    <a:pt x="7" y="16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moveTo>
                    <a:pt x="9" y="30"/>
                  </a:moveTo>
                  <a:cubicBezTo>
                    <a:pt x="8" y="30"/>
                    <a:pt x="10" y="29"/>
                    <a:pt x="12" y="28"/>
                  </a:cubicBezTo>
                  <a:cubicBezTo>
                    <a:pt x="14" y="26"/>
                    <a:pt x="16" y="25"/>
                    <a:pt x="18" y="24"/>
                  </a:cubicBezTo>
                  <a:cubicBezTo>
                    <a:pt x="22" y="21"/>
                    <a:pt x="26" y="18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25" y="20"/>
                    <a:pt x="18" y="25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8" y="19"/>
                    <a:pt x="29" y="18"/>
                    <a:pt x="30" y="18"/>
                  </a:cubicBezTo>
                  <a:cubicBezTo>
                    <a:pt x="31" y="17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29" y="19"/>
                    <a:pt x="27" y="20"/>
                  </a:cubicBezTo>
                  <a:moveTo>
                    <a:pt x="9" y="33"/>
                  </a:moveTo>
                  <a:cubicBezTo>
                    <a:pt x="10" y="32"/>
                    <a:pt x="11" y="30"/>
                    <a:pt x="13" y="29"/>
                  </a:cubicBezTo>
                  <a:cubicBezTo>
                    <a:pt x="15" y="27"/>
                    <a:pt x="18" y="26"/>
                    <a:pt x="20" y="24"/>
                  </a:cubicBezTo>
                  <a:cubicBezTo>
                    <a:pt x="25" y="21"/>
                    <a:pt x="30" y="19"/>
                    <a:pt x="34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34" y="17"/>
                    <a:pt x="30" y="20"/>
                    <a:pt x="27" y="22"/>
                  </a:cubicBezTo>
                  <a:cubicBezTo>
                    <a:pt x="24" y="24"/>
                    <a:pt x="22" y="25"/>
                    <a:pt x="19" y="26"/>
                  </a:cubicBezTo>
                  <a:cubicBezTo>
                    <a:pt x="16" y="28"/>
                    <a:pt x="14" y="29"/>
                    <a:pt x="11" y="31"/>
                  </a:cubicBezTo>
                  <a:cubicBezTo>
                    <a:pt x="11" y="32"/>
                    <a:pt x="9" y="32"/>
                    <a:pt x="9" y="33"/>
                  </a:cubicBezTo>
                  <a:moveTo>
                    <a:pt x="11" y="35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6" y="31"/>
                    <a:pt x="19" y="28"/>
                    <a:pt x="22" y="26"/>
                  </a:cubicBezTo>
                  <a:cubicBezTo>
                    <a:pt x="28" y="22"/>
                    <a:pt x="34" y="18"/>
                    <a:pt x="40" y="15"/>
                  </a:cubicBezTo>
                  <a:cubicBezTo>
                    <a:pt x="41" y="15"/>
                    <a:pt x="43" y="15"/>
                    <a:pt x="44" y="15"/>
                  </a:cubicBezTo>
                  <a:cubicBezTo>
                    <a:pt x="41" y="16"/>
                    <a:pt x="39" y="18"/>
                    <a:pt x="36" y="20"/>
                  </a:cubicBezTo>
                  <a:cubicBezTo>
                    <a:pt x="34" y="21"/>
                    <a:pt x="32" y="22"/>
                    <a:pt x="30" y="23"/>
                  </a:cubicBezTo>
                  <a:cubicBezTo>
                    <a:pt x="24" y="27"/>
                    <a:pt x="18" y="30"/>
                    <a:pt x="13" y="34"/>
                  </a:cubicBezTo>
                  <a:cubicBezTo>
                    <a:pt x="12" y="34"/>
                    <a:pt x="11" y="34"/>
                    <a:pt x="11" y="35"/>
                  </a:cubicBezTo>
                  <a:moveTo>
                    <a:pt x="15" y="35"/>
                  </a:moveTo>
                  <a:cubicBezTo>
                    <a:pt x="20" y="33"/>
                    <a:pt x="25" y="30"/>
                    <a:pt x="31" y="27"/>
                  </a:cubicBezTo>
                  <a:cubicBezTo>
                    <a:pt x="34" y="25"/>
                    <a:pt x="36" y="24"/>
                    <a:pt x="39" y="22"/>
                  </a:cubicBezTo>
                  <a:cubicBezTo>
                    <a:pt x="42" y="21"/>
                    <a:pt x="45" y="18"/>
                    <a:pt x="48" y="17"/>
                  </a:cubicBezTo>
                  <a:cubicBezTo>
                    <a:pt x="49" y="16"/>
                    <a:pt x="51" y="15"/>
                    <a:pt x="52" y="15"/>
                  </a:cubicBezTo>
                  <a:cubicBezTo>
                    <a:pt x="51" y="15"/>
                    <a:pt x="50" y="15"/>
                    <a:pt x="49" y="16"/>
                  </a:cubicBezTo>
                  <a:cubicBezTo>
                    <a:pt x="46" y="18"/>
                    <a:pt x="43" y="20"/>
                    <a:pt x="40" y="22"/>
                  </a:cubicBezTo>
                  <a:cubicBezTo>
                    <a:pt x="34" y="26"/>
                    <a:pt x="28" y="3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9" y="35"/>
                    <a:pt x="17" y="35"/>
                    <a:pt x="15" y="35"/>
                  </a:cubicBezTo>
                  <a:moveTo>
                    <a:pt x="37" y="33"/>
                  </a:moveTo>
                  <a:cubicBezTo>
                    <a:pt x="48" y="28"/>
                    <a:pt x="58" y="22"/>
                    <a:pt x="68" y="16"/>
                  </a:cubicBezTo>
                  <a:cubicBezTo>
                    <a:pt x="69" y="16"/>
                    <a:pt x="71" y="14"/>
                    <a:pt x="71" y="14"/>
                  </a:cubicBezTo>
                  <a:cubicBezTo>
                    <a:pt x="71" y="14"/>
                    <a:pt x="71" y="15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3" y="20"/>
                    <a:pt x="60" y="22"/>
                    <a:pt x="57" y="23"/>
                  </a:cubicBezTo>
                  <a:cubicBezTo>
                    <a:pt x="52" y="26"/>
                    <a:pt x="48" y="30"/>
                    <a:pt x="43" y="33"/>
                  </a:cubicBezTo>
                  <a:cubicBezTo>
                    <a:pt x="41" y="33"/>
                    <a:pt x="39" y="33"/>
                    <a:pt x="37" y="33"/>
                  </a:cubicBezTo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22" y="31"/>
                    <a:pt x="25" y="28"/>
                    <a:pt x="28" y="26"/>
                  </a:cubicBezTo>
                  <a:cubicBezTo>
                    <a:pt x="30" y="25"/>
                    <a:pt x="33" y="23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9" y="19"/>
                    <a:pt x="42" y="17"/>
                    <a:pt x="46" y="15"/>
                  </a:cubicBezTo>
                  <a:cubicBezTo>
                    <a:pt x="48" y="14"/>
                    <a:pt x="50" y="14"/>
                    <a:pt x="52" y="14"/>
                  </a:cubicBezTo>
                  <a:cubicBezTo>
                    <a:pt x="47" y="16"/>
                    <a:pt x="43" y="19"/>
                    <a:pt x="39" y="22"/>
                  </a:cubicBezTo>
                  <a:cubicBezTo>
                    <a:pt x="36" y="23"/>
                    <a:pt x="33" y="25"/>
                    <a:pt x="30" y="26"/>
                  </a:cubicBezTo>
                  <a:cubicBezTo>
                    <a:pt x="27" y="28"/>
                    <a:pt x="24" y="30"/>
                    <a:pt x="21" y="32"/>
                  </a:cubicBezTo>
                  <a:cubicBezTo>
                    <a:pt x="19" y="33"/>
                    <a:pt x="17" y="34"/>
                    <a:pt x="15" y="35"/>
                  </a:cubicBezTo>
                  <a:moveTo>
                    <a:pt x="62" y="21"/>
                  </a:moveTo>
                  <a:cubicBezTo>
                    <a:pt x="66" y="19"/>
                    <a:pt x="69" y="17"/>
                    <a:pt x="72" y="14"/>
                  </a:cubicBezTo>
                  <a:cubicBezTo>
                    <a:pt x="73" y="15"/>
                    <a:pt x="74" y="16"/>
                    <a:pt x="75" y="16"/>
                  </a:cubicBezTo>
                  <a:cubicBezTo>
                    <a:pt x="69" y="19"/>
                    <a:pt x="63" y="22"/>
                    <a:pt x="58" y="26"/>
                  </a:cubicBezTo>
                  <a:cubicBezTo>
                    <a:pt x="55" y="28"/>
                    <a:pt x="53" y="29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29"/>
                    <a:pt x="54" y="28"/>
                  </a:cubicBezTo>
                  <a:cubicBezTo>
                    <a:pt x="60" y="24"/>
                    <a:pt x="65" y="21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69" y="17"/>
                    <a:pt x="66" y="19"/>
                    <a:pt x="62" y="21"/>
                  </a:cubicBezTo>
                  <a:moveTo>
                    <a:pt x="22" y="35"/>
                  </a:moveTo>
                  <a:cubicBezTo>
                    <a:pt x="34" y="30"/>
                    <a:pt x="44" y="22"/>
                    <a:pt x="55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6" y="15"/>
                    <a:pt x="55" y="16"/>
                    <a:pt x="53" y="17"/>
                  </a:cubicBezTo>
                  <a:cubicBezTo>
                    <a:pt x="50" y="19"/>
                    <a:pt x="47" y="21"/>
                    <a:pt x="44" y="22"/>
                  </a:cubicBezTo>
                  <a:cubicBezTo>
                    <a:pt x="38" y="26"/>
                    <a:pt x="33" y="30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5"/>
                    <a:pt x="24" y="35"/>
                    <a:pt x="22" y="35"/>
                  </a:cubicBezTo>
                  <a:moveTo>
                    <a:pt x="27" y="34"/>
                  </a:moveTo>
                  <a:cubicBezTo>
                    <a:pt x="31" y="34"/>
                    <a:pt x="34" y="32"/>
                    <a:pt x="37" y="30"/>
                  </a:cubicBezTo>
                  <a:cubicBezTo>
                    <a:pt x="40" y="28"/>
                    <a:pt x="44" y="26"/>
                    <a:pt x="47" y="24"/>
                  </a:cubicBezTo>
                  <a:cubicBezTo>
                    <a:pt x="51" y="22"/>
                    <a:pt x="55" y="20"/>
                    <a:pt x="58" y="18"/>
                  </a:cubicBezTo>
                  <a:cubicBezTo>
                    <a:pt x="61" y="15"/>
                    <a:pt x="65" y="14"/>
                    <a:pt x="68" y="12"/>
                  </a:cubicBezTo>
                  <a:cubicBezTo>
                    <a:pt x="69" y="13"/>
                    <a:pt x="70" y="13"/>
                    <a:pt x="71" y="14"/>
                  </a:cubicBezTo>
                  <a:cubicBezTo>
                    <a:pt x="66" y="16"/>
                    <a:pt x="62" y="19"/>
                    <a:pt x="58" y="22"/>
                  </a:cubicBezTo>
                  <a:cubicBezTo>
                    <a:pt x="52" y="25"/>
                    <a:pt x="46" y="29"/>
                    <a:pt x="40" y="32"/>
                  </a:cubicBezTo>
                  <a:cubicBezTo>
                    <a:pt x="39" y="32"/>
                    <a:pt x="38" y="32"/>
                    <a:pt x="37" y="33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1" y="30"/>
                    <a:pt x="42" y="29"/>
                    <a:pt x="43" y="28"/>
                  </a:cubicBezTo>
                  <a:cubicBezTo>
                    <a:pt x="46" y="27"/>
                    <a:pt x="48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3"/>
                    <a:pt x="58" y="20"/>
                    <a:pt x="62" y="18"/>
                  </a:cubicBezTo>
                  <a:cubicBezTo>
                    <a:pt x="64" y="16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5"/>
                    <a:pt x="65" y="16"/>
                    <a:pt x="63" y="17"/>
                  </a:cubicBezTo>
                  <a:cubicBezTo>
                    <a:pt x="62" y="17"/>
                    <a:pt x="61" y="18"/>
                    <a:pt x="60" y="18"/>
                  </a:cubicBezTo>
                  <a:cubicBezTo>
                    <a:pt x="57" y="20"/>
                    <a:pt x="54" y="22"/>
                    <a:pt x="51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4" y="27"/>
                    <a:pt x="38" y="30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moveTo>
                    <a:pt x="56" y="14"/>
                  </a:moveTo>
                  <a:cubicBezTo>
                    <a:pt x="58" y="13"/>
                    <a:pt x="59" y="13"/>
                    <a:pt x="60" y="12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3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0" y="14"/>
                    <a:pt x="59" y="14"/>
                  </a:cubicBezTo>
                  <a:cubicBezTo>
                    <a:pt x="58" y="14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0" y="15"/>
                    <a:pt x="62" y="13"/>
                    <a:pt x="65" y="12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7" y="12"/>
                    <a:pt x="65" y="13"/>
                    <a:pt x="64" y="13"/>
                  </a:cubicBezTo>
                  <a:cubicBezTo>
                    <a:pt x="63" y="14"/>
                    <a:pt x="61" y="14"/>
                    <a:pt x="60" y="15"/>
                  </a:cubicBezTo>
                  <a:cubicBezTo>
                    <a:pt x="57" y="17"/>
                    <a:pt x="54" y="20"/>
                    <a:pt x="51" y="22"/>
                  </a:cubicBezTo>
                  <a:cubicBezTo>
                    <a:pt x="47" y="24"/>
                    <a:pt x="43" y="26"/>
                    <a:pt x="39" y="28"/>
                  </a:cubicBezTo>
                  <a:cubicBezTo>
                    <a:pt x="36" y="30"/>
                    <a:pt x="33" y="32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31" y="32"/>
                    <a:pt x="31" y="32"/>
                  </a:cubicBezTo>
                  <a:cubicBezTo>
                    <a:pt x="33" y="30"/>
                    <a:pt x="35" y="29"/>
                    <a:pt x="37" y="28"/>
                  </a:cubicBezTo>
                  <a:cubicBezTo>
                    <a:pt x="44" y="23"/>
                    <a:pt x="52" y="19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8" y="18"/>
                    <a:pt x="37" y="26"/>
                    <a:pt x="26" y="32"/>
                  </a:cubicBezTo>
                  <a:cubicBezTo>
                    <a:pt x="26" y="33"/>
                    <a:pt x="23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5" y="32"/>
                    <a:pt x="27" y="31"/>
                    <a:pt x="28" y="30"/>
                  </a:cubicBezTo>
                  <a:cubicBezTo>
                    <a:pt x="31" y="28"/>
                    <a:pt x="34" y="26"/>
                    <a:pt x="37" y="25"/>
                  </a:cubicBezTo>
                  <a:cubicBezTo>
                    <a:pt x="43" y="21"/>
                    <a:pt x="48" y="17"/>
                    <a:pt x="54" y="14"/>
                  </a:cubicBezTo>
                  <a:cubicBezTo>
                    <a:pt x="54" y="14"/>
                    <a:pt x="54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56" y="12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6" y="12"/>
                    <a:pt x="56" y="12"/>
                  </a:cubicBezTo>
                  <a:moveTo>
                    <a:pt x="56" y="10"/>
                  </a:moveTo>
                  <a:cubicBezTo>
                    <a:pt x="56" y="10"/>
                    <a:pt x="56" y="9"/>
                    <a:pt x="56" y="9"/>
                  </a:cubicBezTo>
                  <a:cubicBezTo>
                    <a:pt x="57" y="9"/>
                    <a:pt x="58" y="9"/>
                    <a:pt x="58" y="8"/>
                  </a:cubicBezTo>
                  <a:cubicBezTo>
                    <a:pt x="58" y="9"/>
                    <a:pt x="57" y="9"/>
                    <a:pt x="56" y="10"/>
                  </a:cubicBezTo>
                  <a:moveTo>
                    <a:pt x="56" y="6"/>
                  </a:moveTo>
                  <a:cubicBezTo>
                    <a:pt x="57" y="6"/>
                    <a:pt x="57" y="6"/>
                    <a:pt x="58" y="6"/>
                  </a:cubicBezTo>
                  <a:cubicBezTo>
                    <a:pt x="57" y="6"/>
                    <a:pt x="57" y="7"/>
                    <a:pt x="56" y="8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moveTo>
                    <a:pt x="57" y="5"/>
                  </a:moveTo>
                  <a:cubicBezTo>
                    <a:pt x="56" y="5"/>
                    <a:pt x="57" y="5"/>
                    <a:pt x="57" y="4"/>
                  </a:cubicBezTo>
                  <a:cubicBezTo>
                    <a:pt x="60" y="6"/>
                    <a:pt x="64" y="9"/>
                    <a:pt x="68" y="11"/>
                  </a:cubicBezTo>
                  <a:cubicBezTo>
                    <a:pt x="67" y="11"/>
                    <a:pt x="66" y="11"/>
                    <a:pt x="65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11"/>
                    <a:pt x="60" y="12"/>
                  </a:cubicBezTo>
                  <a:cubicBezTo>
                    <a:pt x="60" y="12"/>
                    <a:pt x="58" y="13"/>
                    <a:pt x="57" y="13"/>
                  </a:cubicBezTo>
                  <a:cubicBezTo>
                    <a:pt x="57" y="13"/>
                    <a:pt x="57" y="13"/>
                    <a:pt x="58" y="12"/>
                  </a:cubicBezTo>
                  <a:cubicBezTo>
                    <a:pt x="59" y="12"/>
                    <a:pt x="61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59" y="11"/>
                    <a:pt x="58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8" y="11"/>
                    <a:pt x="58" y="11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57" y="10"/>
                    <a:pt x="57" y="10"/>
                  </a:cubicBezTo>
                  <a:cubicBezTo>
                    <a:pt x="57" y="9"/>
                    <a:pt x="58" y="9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8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moveTo>
                    <a:pt x="56" y="4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5" y="0"/>
                  </a:moveTo>
                  <a:cubicBezTo>
                    <a:pt x="54" y="0"/>
                    <a:pt x="54" y="1"/>
                    <a:pt x="54" y="2"/>
                  </a:cubicBezTo>
                  <a:cubicBezTo>
                    <a:pt x="55" y="5"/>
                    <a:pt x="54" y="9"/>
                    <a:pt x="54" y="12"/>
                  </a:cubicBezTo>
                  <a:cubicBezTo>
                    <a:pt x="41" y="13"/>
                    <a:pt x="29" y="14"/>
                    <a:pt x="16" y="14"/>
                  </a:cubicBezTo>
                  <a:cubicBezTo>
                    <a:pt x="11" y="14"/>
                    <a:pt x="7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6" y="21"/>
                    <a:pt x="7" y="30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3" y="37"/>
                    <a:pt x="40" y="35"/>
                    <a:pt x="57" y="34"/>
                  </a:cubicBezTo>
                  <a:cubicBezTo>
                    <a:pt x="57" y="37"/>
                    <a:pt x="57" y="40"/>
                    <a:pt x="57" y="43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7" y="36"/>
                    <a:pt x="75" y="29"/>
                    <a:pt x="83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8" y="9"/>
                  </a:cubicBezTo>
                  <a:cubicBezTo>
                    <a:pt x="64" y="6"/>
                    <a:pt x="60" y="3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4873294" y="4880454"/>
              <a:ext cx="433388" cy="230188"/>
            </a:xfrm>
            <a:custGeom>
              <a:avLst/>
              <a:gdLst>
                <a:gd name="T0" fmla="*/ 72 w 102"/>
                <a:gd name="T1" fmla="*/ 40 h 54"/>
                <a:gd name="T2" fmla="*/ 62 w 102"/>
                <a:gd name="T3" fmla="*/ 39 h 54"/>
                <a:gd name="T4" fmla="*/ 10 w 102"/>
                <a:gd name="T5" fmla="*/ 40 h 54"/>
                <a:gd name="T6" fmla="*/ 89 w 102"/>
                <a:gd name="T7" fmla="*/ 35 h 54"/>
                <a:gd name="T8" fmla="*/ 64 w 102"/>
                <a:gd name="T9" fmla="*/ 39 h 54"/>
                <a:gd name="T10" fmla="*/ 72 w 102"/>
                <a:gd name="T11" fmla="*/ 45 h 54"/>
                <a:gd name="T12" fmla="*/ 31 w 102"/>
                <a:gd name="T13" fmla="*/ 32 h 54"/>
                <a:gd name="T14" fmla="*/ 63 w 102"/>
                <a:gd name="T15" fmla="*/ 34 h 54"/>
                <a:gd name="T16" fmla="*/ 77 w 102"/>
                <a:gd name="T17" fmla="*/ 34 h 54"/>
                <a:gd name="T18" fmla="*/ 10 w 102"/>
                <a:gd name="T19" fmla="*/ 43 h 54"/>
                <a:gd name="T20" fmla="*/ 54 w 102"/>
                <a:gd name="T21" fmla="*/ 40 h 54"/>
                <a:gd name="T22" fmla="*/ 68 w 102"/>
                <a:gd name="T23" fmla="*/ 39 h 54"/>
                <a:gd name="T24" fmla="*/ 96 w 102"/>
                <a:gd name="T25" fmla="*/ 28 h 54"/>
                <a:gd name="T26" fmla="*/ 95 w 102"/>
                <a:gd name="T27" fmla="*/ 28 h 54"/>
                <a:gd name="T28" fmla="*/ 73 w 102"/>
                <a:gd name="T29" fmla="*/ 42 h 54"/>
                <a:gd name="T30" fmla="*/ 97 w 102"/>
                <a:gd name="T31" fmla="*/ 24 h 54"/>
                <a:gd name="T32" fmla="*/ 83 w 102"/>
                <a:gd name="T33" fmla="*/ 31 h 54"/>
                <a:gd name="T34" fmla="*/ 79 w 102"/>
                <a:gd name="T35" fmla="*/ 27 h 54"/>
                <a:gd name="T36" fmla="*/ 7 w 102"/>
                <a:gd name="T37" fmla="*/ 23 h 54"/>
                <a:gd name="T38" fmla="*/ 24 w 102"/>
                <a:gd name="T39" fmla="*/ 27 h 54"/>
                <a:gd name="T40" fmla="*/ 94 w 102"/>
                <a:gd name="T41" fmla="*/ 21 h 54"/>
                <a:gd name="T42" fmla="*/ 18 w 102"/>
                <a:gd name="T43" fmla="*/ 21 h 54"/>
                <a:gd name="T44" fmla="*/ 8 w 102"/>
                <a:gd name="T45" fmla="*/ 21 h 54"/>
                <a:gd name="T46" fmla="*/ 21 w 102"/>
                <a:gd name="T47" fmla="*/ 20 h 54"/>
                <a:gd name="T48" fmla="*/ 23 w 102"/>
                <a:gd name="T49" fmla="*/ 21 h 54"/>
                <a:gd name="T50" fmla="*/ 27 w 102"/>
                <a:gd name="T51" fmla="*/ 20 h 54"/>
                <a:gd name="T52" fmla="*/ 19 w 102"/>
                <a:gd name="T53" fmla="*/ 20 h 54"/>
                <a:gd name="T54" fmla="*/ 7 w 102"/>
                <a:gd name="T55" fmla="*/ 22 h 54"/>
                <a:gd name="T56" fmla="*/ 22 w 102"/>
                <a:gd name="T57" fmla="*/ 25 h 54"/>
                <a:gd name="T58" fmla="*/ 13 w 102"/>
                <a:gd name="T59" fmla="*/ 32 h 54"/>
                <a:gd name="T60" fmla="*/ 10 w 102"/>
                <a:gd name="T61" fmla="*/ 37 h 54"/>
                <a:gd name="T62" fmla="*/ 10 w 102"/>
                <a:gd name="T63" fmla="*/ 37 h 54"/>
                <a:gd name="T64" fmla="*/ 10 w 102"/>
                <a:gd name="T65" fmla="*/ 40 h 54"/>
                <a:gd name="T66" fmla="*/ 14 w 102"/>
                <a:gd name="T67" fmla="*/ 38 h 54"/>
                <a:gd name="T68" fmla="*/ 44 w 102"/>
                <a:gd name="T69" fmla="*/ 24 h 54"/>
                <a:gd name="T70" fmla="*/ 59 w 102"/>
                <a:gd name="T71" fmla="*/ 20 h 54"/>
                <a:gd name="T72" fmla="*/ 46 w 102"/>
                <a:gd name="T73" fmla="*/ 41 h 54"/>
                <a:gd name="T74" fmla="*/ 46 w 102"/>
                <a:gd name="T75" fmla="*/ 41 h 54"/>
                <a:gd name="T76" fmla="*/ 61 w 102"/>
                <a:gd name="T77" fmla="*/ 38 h 54"/>
                <a:gd name="T78" fmla="*/ 77 w 102"/>
                <a:gd name="T79" fmla="*/ 26 h 54"/>
                <a:gd name="T80" fmla="*/ 63 w 102"/>
                <a:gd name="T81" fmla="*/ 17 h 54"/>
                <a:gd name="T82" fmla="*/ 71 w 102"/>
                <a:gd name="T83" fmla="*/ 17 h 54"/>
                <a:gd name="T84" fmla="*/ 45 w 102"/>
                <a:gd name="T85" fmla="*/ 37 h 54"/>
                <a:gd name="T86" fmla="*/ 46 w 102"/>
                <a:gd name="T87" fmla="*/ 40 h 54"/>
                <a:gd name="T88" fmla="*/ 86 w 102"/>
                <a:gd name="T89" fmla="*/ 16 h 54"/>
                <a:gd name="T90" fmla="*/ 62 w 102"/>
                <a:gd name="T91" fmla="*/ 29 h 54"/>
                <a:gd name="T92" fmla="*/ 80 w 102"/>
                <a:gd name="T93" fmla="*/ 13 h 54"/>
                <a:gd name="T94" fmla="*/ 70 w 102"/>
                <a:gd name="T95" fmla="*/ 19 h 54"/>
                <a:gd name="T96" fmla="*/ 35 w 102"/>
                <a:gd name="T97" fmla="*/ 41 h 54"/>
                <a:gd name="T98" fmla="*/ 28 w 102"/>
                <a:gd name="T99" fmla="*/ 42 h 54"/>
                <a:gd name="T100" fmla="*/ 69 w 102"/>
                <a:gd name="T101" fmla="*/ 16 h 54"/>
                <a:gd name="T102" fmla="*/ 70 w 102"/>
                <a:gd name="T103" fmla="*/ 13 h 54"/>
                <a:gd name="T104" fmla="*/ 71 w 102"/>
                <a:gd name="T105" fmla="*/ 7 h 54"/>
                <a:gd name="T106" fmla="*/ 80 w 102"/>
                <a:gd name="T107" fmla="*/ 14 h 54"/>
                <a:gd name="T108" fmla="*/ 76 w 102"/>
                <a:gd name="T109" fmla="*/ 12 h 54"/>
                <a:gd name="T110" fmla="*/ 74 w 102"/>
                <a:gd name="T111" fmla="*/ 10 h 54"/>
                <a:gd name="T112" fmla="*/ 70 w 102"/>
                <a:gd name="T113" fmla="*/ 6 h 54"/>
                <a:gd name="T114" fmla="*/ 67 w 102"/>
                <a:gd name="T115" fmla="*/ 0 h 54"/>
                <a:gd name="T116" fmla="*/ 1 w 102"/>
                <a:gd name="T117" fmla="*/ 19 h 54"/>
                <a:gd name="T118" fmla="*/ 71 w 102"/>
                <a:gd name="T119" fmla="*/ 54 h 54"/>
                <a:gd name="T120" fmla="*/ 84 w 102"/>
                <a:gd name="T121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54">
                  <a:moveTo>
                    <a:pt x="73" y="49"/>
                  </a:moveTo>
                  <a:cubicBezTo>
                    <a:pt x="73" y="48"/>
                    <a:pt x="73" y="47"/>
                    <a:pt x="73" y="46"/>
                  </a:cubicBezTo>
                  <a:cubicBezTo>
                    <a:pt x="77" y="43"/>
                    <a:pt x="81" y="41"/>
                    <a:pt x="85" y="38"/>
                  </a:cubicBezTo>
                  <a:cubicBezTo>
                    <a:pt x="84" y="39"/>
                    <a:pt x="83" y="40"/>
                    <a:pt x="82" y="40"/>
                  </a:cubicBezTo>
                  <a:cubicBezTo>
                    <a:pt x="79" y="43"/>
                    <a:pt x="75" y="45"/>
                    <a:pt x="73" y="49"/>
                  </a:cubicBezTo>
                  <a:moveTo>
                    <a:pt x="72" y="41"/>
                  </a:move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39"/>
                    <a:pt x="76" y="38"/>
                    <a:pt x="78" y="36"/>
                  </a:cubicBezTo>
                  <a:cubicBezTo>
                    <a:pt x="76" y="38"/>
                    <a:pt x="74" y="40"/>
                    <a:pt x="72" y="41"/>
                  </a:cubicBezTo>
                  <a:moveTo>
                    <a:pt x="59" y="40"/>
                  </a:moveTo>
                  <a:cubicBezTo>
                    <a:pt x="61" y="38"/>
                    <a:pt x="64" y="37"/>
                    <a:pt x="66" y="36"/>
                  </a:cubicBezTo>
                  <a:cubicBezTo>
                    <a:pt x="65" y="37"/>
                    <a:pt x="63" y="38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40"/>
                    <a:pt x="60" y="40"/>
                    <a:pt x="59" y="40"/>
                  </a:cubicBezTo>
                  <a:moveTo>
                    <a:pt x="40" y="41"/>
                  </a:moveTo>
                  <a:cubicBezTo>
                    <a:pt x="44" y="39"/>
                    <a:pt x="48" y="37"/>
                    <a:pt x="52" y="35"/>
                  </a:cubicBezTo>
                  <a:cubicBezTo>
                    <a:pt x="49" y="37"/>
                    <a:pt x="47" y="38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2" y="41"/>
                    <a:pt x="40" y="41"/>
                  </a:cubicBezTo>
                  <a:moveTo>
                    <a:pt x="10" y="40"/>
                  </a:moveTo>
                  <a:cubicBezTo>
                    <a:pt x="10" y="39"/>
                    <a:pt x="10" y="38"/>
                    <a:pt x="10" y="37"/>
                  </a:cubicBezTo>
                  <a:cubicBezTo>
                    <a:pt x="12" y="37"/>
                    <a:pt x="14" y="36"/>
                    <a:pt x="16" y="35"/>
                  </a:cubicBezTo>
                  <a:cubicBezTo>
                    <a:pt x="14" y="36"/>
                    <a:pt x="12" y="38"/>
                    <a:pt x="10" y="40"/>
                  </a:cubicBezTo>
                  <a:moveTo>
                    <a:pt x="73" y="51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5" y="47"/>
                    <a:pt x="78" y="44"/>
                    <a:pt x="81" y="42"/>
                  </a:cubicBezTo>
                  <a:cubicBezTo>
                    <a:pt x="84" y="40"/>
                    <a:pt x="86" y="37"/>
                    <a:pt x="89" y="35"/>
                  </a:cubicBezTo>
                  <a:cubicBezTo>
                    <a:pt x="89" y="34"/>
                    <a:pt x="90" y="34"/>
                    <a:pt x="91" y="33"/>
                  </a:cubicBezTo>
                  <a:cubicBezTo>
                    <a:pt x="85" y="39"/>
                    <a:pt x="78" y="45"/>
                    <a:pt x="73" y="51"/>
                  </a:cubicBezTo>
                  <a:moveTo>
                    <a:pt x="64" y="39"/>
                  </a:moveTo>
                  <a:cubicBezTo>
                    <a:pt x="68" y="38"/>
                    <a:pt x="71" y="34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2" y="34"/>
                    <a:pt x="70" y="37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moveTo>
                    <a:pt x="72" y="45"/>
                  </a:moveTo>
                  <a:cubicBezTo>
                    <a:pt x="72" y="44"/>
                    <a:pt x="72" y="43"/>
                    <a:pt x="72" y="42"/>
                  </a:cubicBezTo>
                  <a:cubicBezTo>
                    <a:pt x="77" y="41"/>
                    <a:pt x="80" y="38"/>
                    <a:pt x="83" y="36"/>
                  </a:cubicBezTo>
                  <a:cubicBezTo>
                    <a:pt x="85" y="34"/>
                    <a:pt x="87" y="32"/>
                    <a:pt x="90" y="3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8" y="32"/>
                    <a:pt x="86" y="34"/>
                    <a:pt x="83" y="37"/>
                  </a:cubicBezTo>
                  <a:cubicBezTo>
                    <a:pt x="80" y="40"/>
                    <a:pt x="76" y="42"/>
                    <a:pt x="72" y="45"/>
                  </a:cubicBezTo>
                  <a:moveTo>
                    <a:pt x="81" y="34"/>
                  </a:moveTo>
                  <a:cubicBezTo>
                    <a:pt x="83" y="33"/>
                    <a:pt x="85" y="31"/>
                    <a:pt x="87" y="30"/>
                  </a:cubicBezTo>
                  <a:cubicBezTo>
                    <a:pt x="86" y="31"/>
                    <a:pt x="85" y="32"/>
                    <a:pt x="84" y="32"/>
                  </a:cubicBezTo>
                  <a:cubicBezTo>
                    <a:pt x="83" y="33"/>
                    <a:pt x="82" y="33"/>
                    <a:pt x="81" y="34"/>
                  </a:cubicBezTo>
                  <a:moveTo>
                    <a:pt x="10" y="44"/>
                  </a:moveTo>
                  <a:cubicBezTo>
                    <a:pt x="13" y="43"/>
                    <a:pt x="16" y="41"/>
                    <a:pt x="19" y="40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4" y="31"/>
                    <a:pt x="37" y="29"/>
                    <a:pt x="40" y="28"/>
                  </a:cubicBezTo>
                  <a:cubicBezTo>
                    <a:pt x="39" y="28"/>
                    <a:pt x="39" y="28"/>
                    <a:pt x="38" y="29"/>
                  </a:cubicBezTo>
                  <a:cubicBezTo>
                    <a:pt x="31" y="34"/>
                    <a:pt x="24" y="39"/>
                    <a:pt x="17" y="4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44"/>
                    <a:pt x="12" y="44"/>
                    <a:pt x="10" y="44"/>
                  </a:cubicBezTo>
                  <a:moveTo>
                    <a:pt x="60" y="36"/>
                  </a:moveTo>
                  <a:cubicBezTo>
                    <a:pt x="61" y="35"/>
                    <a:pt x="62" y="34"/>
                    <a:pt x="63" y="34"/>
                  </a:cubicBezTo>
                  <a:cubicBezTo>
                    <a:pt x="66" y="31"/>
                    <a:pt x="69" y="30"/>
                    <a:pt x="72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1" y="29"/>
                    <a:pt x="70" y="30"/>
                  </a:cubicBezTo>
                  <a:cubicBezTo>
                    <a:pt x="67" y="31"/>
                    <a:pt x="64" y="33"/>
                    <a:pt x="61" y="35"/>
                  </a:cubicBezTo>
                  <a:cubicBezTo>
                    <a:pt x="60" y="36"/>
                    <a:pt x="60" y="36"/>
                    <a:pt x="60" y="36"/>
                  </a:cubicBezTo>
                  <a:moveTo>
                    <a:pt x="69" y="39"/>
                  </a:moveTo>
                  <a:cubicBezTo>
                    <a:pt x="72" y="38"/>
                    <a:pt x="75" y="36"/>
                    <a:pt x="77" y="34"/>
                  </a:cubicBezTo>
                  <a:cubicBezTo>
                    <a:pt x="82" y="31"/>
                    <a:pt x="86" y="28"/>
                    <a:pt x="90" y="26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6" y="28"/>
                    <a:pt x="84" y="30"/>
                    <a:pt x="82" y="31"/>
                  </a:cubicBezTo>
                  <a:cubicBezTo>
                    <a:pt x="79" y="33"/>
                    <a:pt x="75" y="36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0" y="39"/>
                    <a:pt x="70" y="39"/>
                    <a:pt x="69" y="39"/>
                  </a:cubicBezTo>
                  <a:moveTo>
                    <a:pt x="10" y="43"/>
                  </a:moveTo>
                  <a:cubicBezTo>
                    <a:pt x="10" y="42"/>
                    <a:pt x="10" y="42"/>
                    <a:pt x="10" y="41"/>
                  </a:cubicBezTo>
                  <a:cubicBezTo>
                    <a:pt x="12" y="40"/>
                    <a:pt x="14" y="39"/>
                    <a:pt x="16" y="37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1" y="29"/>
                    <a:pt x="35" y="26"/>
                    <a:pt x="39" y="23"/>
                  </a:cubicBezTo>
                  <a:cubicBezTo>
                    <a:pt x="36" y="26"/>
                    <a:pt x="33" y="28"/>
                    <a:pt x="30" y="30"/>
                  </a:cubicBezTo>
                  <a:cubicBezTo>
                    <a:pt x="23" y="34"/>
                    <a:pt x="17" y="40"/>
                    <a:pt x="10" y="43"/>
                  </a:cubicBezTo>
                  <a:moveTo>
                    <a:pt x="54" y="40"/>
                  </a:moveTo>
                  <a:cubicBezTo>
                    <a:pt x="59" y="38"/>
                    <a:pt x="63" y="35"/>
                    <a:pt x="67" y="32"/>
                  </a:cubicBezTo>
                  <a:cubicBezTo>
                    <a:pt x="72" y="29"/>
                    <a:pt x="77" y="26"/>
                    <a:pt x="82" y="23"/>
                  </a:cubicBezTo>
                  <a:cubicBezTo>
                    <a:pt x="80" y="25"/>
                    <a:pt x="77" y="27"/>
                    <a:pt x="74" y="29"/>
                  </a:cubicBezTo>
                  <a:cubicBezTo>
                    <a:pt x="68" y="32"/>
                    <a:pt x="63" y="36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moveTo>
                    <a:pt x="68" y="39"/>
                  </a:moveTo>
                  <a:cubicBezTo>
                    <a:pt x="68" y="39"/>
                    <a:pt x="70" y="38"/>
                    <a:pt x="71" y="37"/>
                  </a:cubicBezTo>
                  <a:cubicBezTo>
                    <a:pt x="73" y="34"/>
                    <a:pt x="76" y="32"/>
                    <a:pt x="79" y="30"/>
                  </a:cubicBezTo>
                  <a:cubicBezTo>
                    <a:pt x="84" y="27"/>
                    <a:pt x="89" y="25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6" y="23"/>
                    <a:pt x="97" y="24"/>
                    <a:pt x="99" y="25"/>
                  </a:cubicBezTo>
                  <a:cubicBezTo>
                    <a:pt x="98" y="26"/>
                    <a:pt x="97" y="27"/>
                    <a:pt x="97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2"/>
                    <a:pt x="89" y="34"/>
                  </a:cubicBezTo>
                  <a:cubicBezTo>
                    <a:pt x="87" y="36"/>
                    <a:pt x="84" y="38"/>
                    <a:pt x="82" y="39"/>
                  </a:cubicBezTo>
                  <a:cubicBezTo>
                    <a:pt x="79" y="41"/>
                    <a:pt x="76" y="43"/>
                    <a:pt x="73" y="45"/>
                  </a:cubicBezTo>
                  <a:cubicBezTo>
                    <a:pt x="74" y="44"/>
                    <a:pt x="75" y="43"/>
                    <a:pt x="76" y="42"/>
                  </a:cubicBezTo>
                  <a:cubicBezTo>
                    <a:pt x="78" y="41"/>
                    <a:pt x="79" y="41"/>
                    <a:pt x="81" y="40"/>
                  </a:cubicBezTo>
                  <a:cubicBezTo>
                    <a:pt x="83" y="38"/>
                    <a:pt x="85" y="36"/>
                    <a:pt x="87" y="34"/>
                  </a:cubicBezTo>
                  <a:cubicBezTo>
                    <a:pt x="90" y="32"/>
                    <a:pt x="93" y="30"/>
                    <a:pt x="95" y="2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6"/>
                    <a:pt x="98" y="26"/>
                  </a:cubicBezTo>
                  <a:cubicBezTo>
                    <a:pt x="98" y="26"/>
                    <a:pt x="98" y="25"/>
                    <a:pt x="98" y="25"/>
                  </a:cubicBezTo>
                  <a:cubicBezTo>
                    <a:pt x="98" y="25"/>
                    <a:pt x="97" y="25"/>
                    <a:pt x="97" y="25"/>
                  </a:cubicBezTo>
                  <a:cubicBezTo>
                    <a:pt x="94" y="28"/>
                    <a:pt x="89" y="30"/>
                    <a:pt x="86" y="33"/>
                  </a:cubicBezTo>
                  <a:cubicBezTo>
                    <a:pt x="82" y="36"/>
                    <a:pt x="79" y="39"/>
                    <a:pt x="74" y="41"/>
                  </a:cubicBezTo>
                  <a:cubicBezTo>
                    <a:pt x="73" y="41"/>
                    <a:pt x="73" y="42"/>
                    <a:pt x="73" y="42"/>
                  </a:cubicBezTo>
                  <a:cubicBezTo>
                    <a:pt x="73" y="42"/>
                    <a:pt x="73" y="41"/>
                    <a:pt x="73" y="41"/>
                  </a:cubicBezTo>
                  <a:cubicBezTo>
                    <a:pt x="75" y="40"/>
                    <a:pt x="76" y="39"/>
                    <a:pt x="78" y="37"/>
                  </a:cubicBezTo>
                  <a:cubicBezTo>
                    <a:pt x="80" y="36"/>
                    <a:pt x="82" y="34"/>
                    <a:pt x="84" y="33"/>
                  </a:cubicBezTo>
                  <a:cubicBezTo>
                    <a:pt x="87" y="30"/>
                    <a:pt x="91" y="28"/>
                    <a:pt x="95" y="26"/>
                  </a:cubicBezTo>
                  <a:cubicBezTo>
                    <a:pt x="95" y="26"/>
                    <a:pt x="96" y="26"/>
                    <a:pt x="95" y="26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7" y="25"/>
                    <a:pt x="97" y="24"/>
                    <a:pt x="97" y="24"/>
                  </a:cubicBezTo>
                  <a:cubicBezTo>
                    <a:pt x="97" y="24"/>
                    <a:pt x="97" y="24"/>
                    <a:pt x="96" y="24"/>
                  </a:cubicBezTo>
                  <a:cubicBezTo>
                    <a:pt x="93" y="26"/>
                    <a:pt x="89" y="28"/>
                    <a:pt x="85" y="30"/>
                  </a:cubicBezTo>
                  <a:cubicBezTo>
                    <a:pt x="81" y="33"/>
                    <a:pt x="78" y="36"/>
                    <a:pt x="74" y="38"/>
                  </a:cubicBezTo>
                  <a:cubicBezTo>
                    <a:pt x="73" y="39"/>
                    <a:pt x="73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8"/>
                    <a:pt x="75" y="37"/>
                    <a:pt x="76" y="36"/>
                  </a:cubicBezTo>
                  <a:cubicBezTo>
                    <a:pt x="78" y="34"/>
                    <a:pt x="80" y="33"/>
                    <a:pt x="83" y="31"/>
                  </a:cubicBezTo>
                  <a:cubicBezTo>
                    <a:pt x="86" y="29"/>
                    <a:pt x="91" y="27"/>
                    <a:pt x="95" y="24"/>
                  </a:cubicBezTo>
                  <a:cubicBezTo>
                    <a:pt x="95" y="24"/>
                    <a:pt x="95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87" y="27"/>
                    <a:pt x="81" y="30"/>
                    <a:pt x="75" y="35"/>
                  </a:cubicBezTo>
                  <a:cubicBezTo>
                    <a:pt x="73" y="36"/>
                    <a:pt x="72" y="37"/>
                    <a:pt x="70" y="38"/>
                  </a:cubicBezTo>
                  <a:cubicBezTo>
                    <a:pt x="69" y="39"/>
                    <a:pt x="68" y="39"/>
                    <a:pt x="68" y="39"/>
                  </a:cubicBezTo>
                  <a:moveTo>
                    <a:pt x="79" y="27"/>
                  </a:moveTo>
                  <a:cubicBezTo>
                    <a:pt x="82" y="25"/>
                    <a:pt x="86" y="23"/>
                    <a:pt x="89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7" y="23"/>
                    <a:pt x="86" y="24"/>
                    <a:pt x="84" y="25"/>
                  </a:cubicBezTo>
                  <a:cubicBezTo>
                    <a:pt x="82" y="26"/>
                    <a:pt x="81" y="27"/>
                    <a:pt x="79" y="27"/>
                  </a:cubicBezTo>
                  <a:moveTo>
                    <a:pt x="8" y="26"/>
                  </a:moveTo>
                  <a:cubicBezTo>
                    <a:pt x="8" y="25"/>
                    <a:pt x="8" y="24"/>
                    <a:pt x="7" y="23"/>
                  </a:cubicBezTo>
                  <a:cubicBezTo>
                    <a:pt x="9" y="22"/>
                    <a:pt x="11" y="22"/>
                    <a:pt x="13" y="21"/>
                  </a:cubicBezTo>
                  <a:cubicBezTo>
                    <a:pt x="12" y="21"/>
                    <a:pt x="9" y="24"/>
                    <a:pt x="8" y="26"/>
                  </a:cubicBezTo>
                  <a:moveTo>
                    <a:pt x="10" y="36"/>
                  </a:moveTo>
                  <a:cubicBezTo>
                    <a:pt x="10" y="35"/>
                    <a:pt x="10" y="35"/>
                    <a:pt x="10" y="34"/>
                  </a:cubicBezTo>
                  <a:cubicBezTo>
                    <a:pt x="19" y="31"/>
                    <a:pt x="25" y="24"/>
                    <a:pt x="34" y="21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19" y="30"/>
                    <a:pt x="15" y="33"/>
                    <a:pt x="10" y="36"/>
                  </a:cubicBezTo>
                  <a:moveTo>
                    <a:pt x="64" y="39"/>
                  </a:moveTo>
                  <a:cubicBezTo>
                    <a:pt x="63" y="39"/>
                    <a:pt x="67" y="36"/>
                    <a:pt x="68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2" y="32"/>
                    <a:pt x="73" y="31"/>
                    <a:pt x="75" y="30"/>
                  </a:cubicBezTo>
                  <a:cubicBezTo>
                    <a:pt x="81" y="27"/>
                    <a:pt x="87" y="24"/>
                    <a:pt x="93" y="20"/>
                  </a:cubicBezTo>
                  <a:cubicBezTo>
                    <a:pt x="93" y="21"/>
                    <a:pt x="93" y="21"/>
                    <a:pt x="94" y="21"/>
                  </a:cubicBezTo>
                  <a:cubicBezTo>
                    <a:pt x="89" y="23"/>
                    <a:pt x="84" y="26"/>
                    <a:pt x="80" y="29"/>
                  </a:cubicBezTo>
                  <a:cubicBezTo>
                    <a:pt x="77" y="31"/>
                    <a:pt x="73" y="32"/>
                    <a:pt x="71" y="34"/>
                  </a:cubicBezTo>
                  <a:cubicBezTo>
                    <a:pt x="69" y="35"/>
                    <a:pt x="68" y="36"/>
                    <a:pt x="66" y="37"/>
                  </a:cubicBezTo>
                  <a:cubicBezTo>
                    <a:pt x="65" y="38"/>
                    <a:pt x="64" y="39"/>
                    <a:pt x="64" y="39"/>
                  </a:cubicBezTo>
                  <a:moveTo>
                    <a:pt x="9" y="28"/>
                  </a:moveTo>
                  <a:cubicBezTo>
                    <a:pt x="9" y="28"/>
                    <a:pt x="9" y="27"/>
                    <a:pt x="9" y="27"/>
                  </a:cubicBezTo>
                  <a:cubicBezTo>
                    <a:pt x="12" y="26"/>
                    <a:pt x="15" y="23"/>
                    <a:pt x="18" y="21"/>
                  </a:cubicBez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3" y="25"/>
                    <a:pt x="11" y="27"/>
                    <a:pt x="9" y="28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8" y="20"/>
                    <a:pt x="9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10" y="29"/>
                  </a:moveTo>
                  <a:cubicBezTo>
                    <a:pt x="10" y="29"/>
                    <a:pt x="13" y="26"/>
                    <a:pt x="14" y="25"/>
                  </a:cubicBezTo>
                  <a:cubicBezTo>
                    <a:pt x="17" y="24"/>
                    <a:pt x="19" y="22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0" y="22"/>
                    <a:pt x="16" y="25"/>
                    <a:pt x="12" y="27"/>
                  </a:cubicBezTo>
                  <a:cubicBezTo>
                    <a:pt x="11" y="28"/>
                    <a:pt x="10" y="29"/>
                    <a:pt x="10" y="29"/>
                  </a:cubicBezTo>
                  <a:moveTo>
                    <a:pt x="10" y="30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2" y="28"/>
                    <a:pt x="15" y="27"/>
                    <a:pt x="18" y="25"/>
                  </a:cubicBezTo>
                  <a:cubicBezTo>
                    <a:pt x="19" y="24"/>
                    <a:pt x="21" y="23"/>
                    <a:pt x="23" y="21"/>
                  </a:cubicBezTo>
                  <a:cubicBezTo>
                    <a:pt x="24" y="21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24"/>
                    <a:pt x="15" y="27"/>
                    <a:pt x="10" y="30"/>
                  </a:cubicBezTo>
                  <a:moveTo>
                    <a:pt x="11" y="30"/>
                  </a:moveTo>
                  <a:cubicBezTo>
                    <a:pt x="10" y="30"/>
                    <a:pt x="12" y="29"/>
                    <a:pt x="13" y="29"/>
                  </a:cubicBezTo>
                  <a:cubicBezTo>
                    <a:pt x="15" y="27"/>
                    <a:pt x="17" y="26"/>
                    <a:pt x="19" y="25"/>
                  </a:cubicBezTo>
                  <a:cubicBezTo>
                    <a:pt x="22" y="24"/>
                    <a:pt x="25" y="22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3" y="22"/>
                    <a:pt x="18" y="28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moveTo>
                    <a:pt x="7" y="22"/>
                  </a:moveTo>
                  <a:cubicBezTo>
                    <a:pt x="7" y="22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3" y="20"/>
                    <a:pt x="16" y="20"/>
                    <a:pt x="19" y="20"/>
                  </a:cubicBezTo>
                  <a:cubicBezTo>
                    <a:pt x="17" y="21"/>
                    <a:pt x="15" y="22"/>
                    <a:pt x="13" y="24"/>
                  </a:cubicBezTo>
                  <a:cubicBezTo>
                    <a:pt x="13" y="24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1"/>
                    <a:pt x="10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moveTo>
                    <a:pt x="10" y="33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7" y="30"/>
                    <a:pt x="21" y="25"/>
                    <a:pt x="27" y="21"/>
                  </a:cubicBezTo>
                  <a:cubicBezTo>
                    <a:pt x="28" y="21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6" y="23"/>
                    <a:pt x="24" y="24"/>
                    <a:pt x="22" y="25"/>
                  </a:cubicBezTo>
                  <a:cubicBezTo>
                    <a:pt x="18" y="28"/>
                    <a:pt x="14" y="30"/>
                    <a:pt x="10" y="33"/>
                  </a:cubicBezTo>
                  <a:moveTo>
                    <a:pt x="10" y="33"/>
                  </a:moveTo>
                  <a:cubicBezTo>
                    <a:pt x="10" y="33"/>
                    <a:pt x="11" y="33"/>
                    <a:pt x="13" y="32"/>
                  </a:cubicBezTo>
                  <a:cubicBezTo>
                    <a:pt x="15" y="30"/>
                    <a:pt x="18" y="29"/>
                    <a:pt x="20" y="27"/>
                  </a:cubicBezTo>
                  <a:cubicBezTo>
                    <a:pt x="24" y="25"/>
                    <a:pt x="28" y="23"/>
                    <a:pt x="32" y="19"/>
                  </a:cubicBezTo>
                  <a:cubicBezTo>
                    <a:pt x="33" y="19"/>
                    <a:pt x="34" y="19"/>
                    <a:pt x="35" y="19"/>
                  </a:cubicBezTo>
                  <a:cubicBezTo>
                    <a:pt x="27" y="22"/>
                    <a:pt x="20" y="29"/>
                    <a:pt x="13" y="32"/>
                  </a:cubicBezTo>
                  <a:cubicBezTo>
                    <a:pt x="11" y="33"/>
                    <a:pt x="10" y="33"/>
                    <a:pt x="10" y="33"/>
                  </a:cubicBezTo>
                  <a:moveTo>
                    <a:pt x="6" y="21"/>
                  </a:moveTo>
                  <a:cubicBezTo>
                    <a:pt x="5" y="20"/>
                    <a:pt x="5" y="20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1"/>
                    <a:pt x="6" y="21"/>
                  </a:cubicBezTo>
                  <a:moveTo>
                    <a:pt x="10" y="37"/>
                  </a:moveTo>
                  <a:cubicBezTo>
                    <a:pt x="10" y="37"/>
                    <a:pt x="13" y="35"/>
                    <a:pt x="14" y="34"/>
                  </a:cubicBezTo>
                  <a:cubicBezTo>
                    <a:pt x="16" y="32"/>
                    <a:pt x="19" y="30"/>
                    <a:pt x="22" y="29"/>
                  </a:cubicBezTo>
                  <a:cubicBezTo>
                    <a:pt x="27" y="26"/>
                    <a:pt x="32" y="22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9"/>
                    <a:pt x="40" y="19"/>
                  </a:cubicBezTo>
                  <a:cubicBezTo>
                    <a:pt x="31" y="24"/>
                    <a:pt x="22" y="31"/>
                    <a:pt x="13" y="36"/>
                  </a:cubicBezTo>
                  <a:cubicBezTo>
                    <a:pt x="11" y="36"/>
                    <a:pt x="11" y="37"/>
                    <a:pt x="10" y="37"/>
                  </a:cubicBezTo>
                  <a:moveTo>
                    <a:pt x="32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6" y="22"/>
                    <a:pt x="37" y="22"/>
                  </a:cubicBezTo>
                  <a:cubicBezTo>
                    <a:pt x="37" y="21"/>
                    <a:pt x="41" y="19"/>
                    <a:pt x="41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38" y="21"/>
                    <a:pt x="35" y="23"/>
                    <a:pt x="32" y="24"/>
                  </a:cubicBezTo>
                  <a:moveTo>
                    <a:pt x="10" y="40"/>
                  </a:moveTo>
                  <a:cubicBezTo>
                    <a:pt x="12" y="39"/>
                    <a:pt x="14" y="37"/>
                    <a:pt x="15" y="36"/>
                  </a:cubicBezTo>
                  <a:cubicBezTo>
                    <a:pt x="18" y="34"/>
                    <a:pt x="22" y="32"/>
                    <a:pt x="25" y="30"/>
                  </a:cubicBezTo>
                  <a:cubicBezTo>
                    <a:pt x="31" y="26"/>
                    <a:pt x="37" y="23"/>
                    <a:pt x="42" y="19"/>
                  </a:cubicBezTo>
                  <a:cubicBezTo>
                    <a:pt x="44" y="19"/>
                    <a:pt x="45" y="19"/>
                    <a:pt x="47" y="18"/>
                  </a:cubicBezTo>
                  <a:cubicBezTo>
                    <a:pt x="42" y="21"/>
                    <a:pt x="37" y="24"/>
                    <a:pt x="32" y="27"/>
                  </a:cubicBezTo>
                  <a:cubicBezTo>
                    <a:pt x="29" y="29"/>
                    <a:pt x="26" y="31"/>
                    <a:pt x="23" y="32"/>
                  </a:cubicBezTo>
                  <a:cubicBezTo>
                    <a:pt x="20" y="34"/>
                    <a:pt x="17" y="36"/>
                    <a:pt x="14" y="38"/>
                  </a:cubicBezTo>
                  <a:cubicBezTo>
                    <a:pt x="13" y="39"/>
                    <a:pt x="11" y="39"/>
                    <a:pt x="10" y="40"/>
                  </a:cubicBezTo>
                  <a:moveTo>
                    <a:pt x="13" y="42"/>
                  </a:moveTo>
                  <a:cubicBezTo>
                    <a:pt x="14" y="42"/>
                    <a:pt x="15" y="41"/>
                    <a:pt x="16" y="40"/>
                  </a:cubicBezTo>
                  <a:cubicBezTo>
                    <a:pt x="20" y="38"/>
                    <a:pt x="24" y="35"/>
                    <a:pt x="27" y="32"/>
                  </a:cubicBezTo>
                  <a:cubicBezTo>
                    <a:pt x="34" y="27"/>
                    <a:pt x="42" y="22"/>
                    <a:pt x="49" y="18"/>
                  </a:cubicBezTo>
                  <a:cubicBezTo>
                    <a:pt x="51" y="18"/>
                    <a:pt x="53" y="18"/>
                    <a:pt x="54" y="18"/>
                  </a:cubicBezTo>
                  <a:cubicBezTo>
                    <a:pt x="51" y="20"/>
                    <a:pt x="48" y="22"/>
                    <a:pt x="44" y="24"/>
                  </a:cubicBezTo>
                  <a:cubicBezTo>
                    <a:pt x="42" y="26"/>
                    <a:pt x="39" y="27"/>
                    <a:pt x="37" y="29"/>
                  </a:cubicBezTo>
                  <a:cubicBezTo>
                    <a:pt x="29" y="32"/>
                    <a:pt x="22" y="37"/>
                    <a:pt x="15" y="41"/>
                  </a:cubicBezTo>
                  <a:cubicBezTo>
                    <a:pt x="14" y="42"/>
                    <a:pt x="14" y="42"/>
                    <a:pt x="13" y="42"/>
                  </a:cubicBezTo>
                  <a:moveTo>
                    <a:pt x="18" y="43"/>
                  </a:moveTo>
                  <a:cubicBezTo>
                    <a:pt x="25" y="41"/>
                    <a:pt x="31" y="36"/>
                    <a:pt x="38" y="33"/>
                  </a:cubicBezTo>
                  <a:cubicBezTo>
                    <a:pt x="41" y="31"/>
                    <a:pt x="45" y="29"/>
                    <a:pt x="48" y="27"/>
                  </a:cubicBezTo>
                  <a:cubicBezTo>
                    <a:pt x="52" y="25"/>
                    <a:pt x="55" y="22"/>
                    <a:pt x="59" y="20"/>
                  </a:cubicBezTo>
                  <a:cubicBezTo>
                    <a:pt x="61" y="19"/>
                    <a:pt x="62" y="18"/>
                    <a:pt x="64" y="18"/>
                  </a:cubicBezTo>
                  <a:cubicBezTo>
                    <a:pt x="63" y="18"/>
                    <a:pt x="62" y="19"/>
                    <a:pt x="61" y="19"/>
                  </a:cubicBezTo>
                  <a:cubicBezTo>
                    <a:pt x="57" y="22"/>
                    <a:pt x="53" y="24"/>
                    <a:pt x="49" y="27"/>
                  </a:cubicBezTo>
                  <a:cubicBezTo>
                    <a:pt x="41" y="32"/>
                    <a:pt x="34" y="37"/>
                    <a:pt x="27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43"/>
                    <a:pt x="21" y="43"/>
                    <a:pt x="18" y="43"/>
                  </a:cubicBezTo>
                  <a:moveTo>
                    <a:pt x="46" y="41"/>
                  </a:moveTo>
                  <a:cubicBezTo>
                    <a:pt x="59" y="35"/>
                    <a:pt x="71" y="27"/>
                    <a:pt x="83" y="19"/>
                  </a:cubicBezTo>
                  <a:cubicBezTo>
                    <a:pt x="84" y="19"/>
                    <a:pt x="87" y="17"/>
                    <a:pt x="87" y="17"/>
                  </a:cubicBezTo>
                  <a:cubicBezTo>
                    <a:pt x="87" y="17"/>
                    <a:pt x="87" y="18"/>
                    <a:pt x="86" y="19"/>
                  </a:cubicBezTo>
                  <a:cubicBezTo>
                    <a:pt x="84" y="20"/>
                    <a:pt x="83" y="21"/>
                    <a:pt x="81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64" y="32"/>
                    <a:pt x="59" y="37"/>
                    <a:pt x="52" y="40"/>
                  </a:cubicBezTo>
                  <a:cubicBezTo>
                    <a:pt x="50" y="40"/>
                    <a:pt x="48" y="41"/>
                    <a:pt x="46" y="41"/>
                  </a:cubicBezTo>
                  <a:moveTo>
                    <a:pt x="77" y="26"/>
                  </a:moveTo>
                  <a:cubicBezTo>
                    <a:pt x="81" y="23"/>
                    <a:pt x="85" y="20"/>
                    <a:pt x="88" y="17"/>
                  </a:cubicBezTo>
                  <a:cubicBezTo>
                    <a:pt x="90" y="18"/>
                    <a:pt x="91" y="19"/>
                    <a:pt x="92" y="20"/>
                  </a:cubicBezTo>
                  <a:cubicBezTo>
                    <a:pt x="84" y="23"/>
                    <a:pt x="78" y="27"/>
                    <a:pt x="71" y="32"/>
                  </a:cubicBezTo>
                  <a:cubicBezTo>
                    <a:pt x="68" y="34"/>
                    <a:pt x="65" y="36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6"/>
                    <a:pt x="65" y="35"/>
                    <a:pt x="67" y="34"/>
                  </a:cubicBezTo>
                  <a:cubicBezTo>
                    <a:pt x="73" y="30"/>
                    <a:pt x="80" y="26"/>
                    <a:pt x="87" y="2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4" y="21"/>
                    <a:pt x="81" y="23"/>
                    <a:pt x="77" y="26"/>
                  </a:cubicBezTo>
                  <a:moveTo>
                    <a:pt x="18" y="42"/>
                  </a:moveTo>
                  <a:cubicBezTo>
                    <a:pt x="19" y="42"/>
                    <a:pt x="21" y="41"/>
                    <a:pt x="23" y="40"/>
                  </a:cubicBezTo>
                  <a:cubicBezTo>
                    <a:pt x="26" y="38"/>
                    <a:pt x="30" y="35"/>
                    <a:pt x="34" y="32"/>
                  </a:cubicBezTo>
                  <a:cubicBezTo>
                    <a:pt x="37" y="30"/>
                    <a:pt x="40" y="28"/>
                    <a:pt x="43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8" y="23"/>
                    <a:pt x="52" y="20"/>
                    <a:pt x="56" y="18"/>
                  </a:cubicBezTo>
                  <a:cubicBezTo>
                    <a:pt x="59" y="18"/>
                    <a:pt x="61" y="17"/>
                    <a:pt x="63" y="17"/>
                  </a:cubicBezTo>
                  <a:cubicBezTo>
                    <a:pt x="58" y="20"/>
                    <a:pt x="53" y="23"/>
                    <a:pt x="48" y="27"/>
                  </a:cubicBezTo>
                  <a:cubicBezTo>
                    <a:pt x="44" y="28"/>
                    <a:pt x="41" y="30"/>
                    <a:pt x="37" y="32"/>
                  </a:cubicBezTo>
                  <a:cubicBezTo>
                    <a:pt x="33" y="34"/>
                    <a:pt x="29" y="37"/>
                    <a:pt x="25" y="39"/>
                  </a:cubicBezTo>
                  <a:cubicBezTo>
                    <a:pt x="23" y="40"/>
                    <a:pt x="21" y="42"/>
                    <a:pt x="18" y="42"/>
                  </a:cubicBezTo>
                  <a:moveTo>
                    <a:pt x="27" y="43"/>
                  </a:moveTo>
                  <a:cubicBezTo>
                    <a:pt x="41" y="36"/>
                    <a:pt x="54" y="26"/>
                    <a:pt x="67" y="19"/>
                  </a:cubicBezTo>
                  <a:cubicBezTo>
                    <a:pt x="69" y="18"/>
                    <a:pt x="70" y="18"/>
                    <a:pt x="71" y="17"/>
                  </a:cubicBezTo>
                  <a:cubicBezTo>
                    <a:pt x="69" y="18"/>
                    <a:pt x="67" y="19"/>
                    <a:pt x="66" y="21"/>
                  </a:cubicBezTo>
                  <a:cubicBezTo>
                    <a:pt x="62" y="23"/>
                    <a:pt x="58" y="25"/>
                    <a:pt x="54" y="27"/>
                  </a:cubicBezTo>
                  <a:cubicBezTo>
                    <a:pt x="47" y="32"/>
                    <a:pt x="40" y="37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29" y="42"/>
                    <a:pt x="27" y="43"/>
                  </a:cubicBezTo>
                  <a:moveTo>
                    <a:pt x="33" y="42"/>
                  </a:moveTo>
                  <a:cubicBezTo>
                    <a:pt x="38" y="41"/>
                    <a:pt x="41" y="39"/>
                    <a:pt x="45" y="37"/>
                  </a:cubicBezTo>
                  <a:cubicBezTo>
                    <a:pt x="49" y="34"/>
                    <a:pt x="54" y="32"/>
                    <a:pt x="58" y="30"/>
                  </a:cubicBezTo>
                  <a:cubicBezTo>
                    <a:pt x="63" y="27"/>
                    <a:pt x="67" y="25"/>
                    <a:pt x="71" y="21"/>
                  </a:cubicBezTo>
                  <a:cubicBezTo>
                    <a:pt x="75" y="18"/>
                    <a:pt x="80" y="17"/>
                    <a:pt x="84" y="14"/>
                  </a:cubicBezTo>
                  <a:cubicBezTo>
                    <a:pt x="85" y="15"/>
                    <a:pt x="86" y="16"/>
                    <a:pt x="88" y="17"/>
                  </a:cubicBezTo>
                  <a:cubicBezTo>
                    <a:pt x="82" y="19"/>
                    <a:pt x="77" y="23"/>
                    <a:pt x="71" y="26"/>
                  </a:cubicBezTo>
                  <a:cubicBezTo>
                    <a:pt x="64" y="31"/>
                    <a:pt x="56" y="35"/>
                    <a:pt x="49" y="39"/>
                  </a:cubicBezTo>
                  <a:cubicBezTo>
                    <a:pt x="48" y="39"/>
                    <a:pt x="47" y="40"/>
                    <a:pt x="46" y="40"/>
                  </a:cubicBezTo>
                  <a:cubicBezTo>
                    <a:pt x="47" y="39"/>
                    <a:pt x="48" y="39"/>
                    <a:pt x="49" y="38"/>
                  </a:cubicBezTo>
                  <a:cubicBezTo>
                    <a:pt x="50" y="37"/>
                    <a:pt x="52" y="36"/>
                    <a:pt x="53" y="35"/>
                  </a:cubicBezTo>
                  <a:cubicBezTo>
                    <a:pt x="56" y="33"/>
                    <a:pt x="59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7" y="28"/>
                    <a:pt x="71" y="25"/>
                    <a:pt x="76" y="22"/>
                  </a:cubicBezTo>
                  <a:cubicBezTo>
                    <a:pt x="79" y="20"/>
                    <a:pt x="82" y="18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7"/>
                    <a:pt x="83" y="17"/>
                  </a:cubicBezTo>
                  <a:cubicBezTo>
                    <a:pt x="81" y="18"/>
                    <a:pt x="79" y="19"/>
                    <a:pt x="78" y="20"/>
                  </a:cubicBezTo>
                  <a:cubicBezTo>
                    <a:pt x="76" y="21"/>
                    <a:pt x="75" y="21"/>
                    <a:pt x="74" y="22"/>
                  </a:cubicBezTo>
                  <a:cubicBezTo>
                    <a:pt x="70" y="24"/>
                    <a:pt x="66" y="27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33"/>
                    <a:pt x="46" y="37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42"/>
                    <a:pt x="35" y="42"/>
                    <a:pt x="33" y="42"/>
                  </a:cubicBezTo>
                  <a:moveTo>
                    <a:pt x="69" y="17"/>
                  </a:moveTo>
                  <a:cubicBezTo>
                    <a:pt x="71" y="16"/>
                    <a:pt x="72" y="16"/>
                    <a:pt x="74" y="15"/>
                  </a:cubicBezTo>
                  <a:cubicBezTo>
                    <a:pt x="75" y="15"/>
                    <a:pt x="75" y="14"/>
                    <a:pt x="76" y="14"/>
                  </a:cubicBezTo>
                  <a:cubicBezTo>
                    <a:pt x="77" y="14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4"/>
                    <a:pt x="78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5" y="16"/>
                    <a:pt x="74" y="17"/>
                    <a:pt x="72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3" y="18"/>
                    <a:pt x="77" y="16"/>
                    <a:pt x="80" y="15"/>
                  </a:cubicBezTo>
                  <a:cubicBezTo>
                    <a:pt x="81" y="14"/>
                    <a:pt x="82" y="14"/>
                    <a:pt x="83" y="14"/>
                  </a:cubicBezTo>
                  <a:cubicBezTo>
                    <a:pt x="82" y="14"/>
                    <a:pt x="80" y="16"/>
                    <a:pt x="79" y="16"/>
                  </a:cubicBezTo>
                  <a:cubicBezTo>
                    <a:pt x="77" y="17"/>
                    <a:pt x="75" y="18"/>
                    <a:pt x="74" y="18"/>
                  </a:cubicBezTo>
                  <a:cubicBezTo>
                    <a:pt x="70" y="21"/>
                    <a:pt x="66" y="24"/>
                    <a:pt x="62" y="27"/>
                  </a:cubicBezTo>
                  <a:cubicBezTo>
                    <a:pt x="58" y="29"/>
                    <a:pt x="53" y="32"/>
                    <a:pt x="48" y="34"/>
                  </a:cubicBezTo>
                  <a:cubicBezTo>
                    <a:pt x="44" y="36"/>
                    <a:pt x="40" y="39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4" y="41"/>
                    <a:pt x="38" y="39"/>
                    <a:pt x="38" y="39"/>
                  </a:cubicBezTo>
                  <a:cubicBezTo>
                    <a:pt x="41" y="37"/>
                    <a:pt x="43" y="36"/>
                    <a:pt x="45" y="34"/>
                  </a:cubicBezTo>
                  <a:cubicBezTo>
                    <a:pt x="54" y="28"/>
                    <a:pt x="64" y="23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58" y="22"/>
                    <a:pt x="46" y="32"/>
                    <a:pt x="32" y="40"/>
                  </a:cubicBezTo>
                  <a:cubicBezTo>
                    <a:pt x="32" y="40"/>
                    <a:pt x="29" y="42"/>
                    <a:pt x="28" y="42"/>
                  </a:cubicBezTo>
                  <a:cubicBezTo>
                    <a:pt x="28" y="42"/>
                    <a:pt x="29" y="42"/>
                    <a:pt x="29" y="41"/>
                  </a:cubicBezTo>
                  <a:cubicBezTo>
                    <a:pt x="31" y="40"/>
                    <a:pt x="33" y="38"/>
                    <a:pt x="35" y="37"/>
                  </a:cubicBezTo>
                  <a:cubicBezTo>
                    <a:pt x="38" y="35"/>
                    <a:pt x="42" y="32"/>
                    <a:pt x="45" y="30"/>
                  </a:cubicBezTo>
                  <a:cubicBezTo>
                    <a:pt x="52" y="26"/>
                    <a:pt x="59" y="21"/>
                    <a:pt x="66" y="17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5"/>
                    <a:pt x="70" y="15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moveTo>
                    <a:pt x="69" y="15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5"/>
                  </a:cubicBezTo>
                  <a:moveTo>
                    <a:pt x="69" y="12"/>
                  </a:move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1" y="10"/>
                    <a:pt x="70" y="11"/>
                    <a:pt x="69" y="12"/>
                  </a:cubicBezTo>
                  <a:moveTo>
                    <a:pt x="69" y="7"/>
                  </a:moveTo>
                  <a:cubicBezTo>
                    <a:pt x="70" y="7"/>
                    <a:pt x="70" y="7"/>
                    <a:pt x="71" y="7"/>
                  </a:cubicBezTo>
                  <a:cubicBezTo>
                    <a:pt x="70" y="7"/>
                    <a:pt x="69" y="8"/>
                    <a:pt x="69" y="9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moveTo>
                    <a:pt x="70" y="6"/>
                  </a:moveTo>
                  <a:cubicBezTo>
                    <a:pt x="69" y="6"/>
                    <a:pt x="69" y="5"/>
                    <a:pt x="70" y="4"/>
                  </a:cubicBezTo>
                  <a:cubicBezTo>
                    <a:pt x="74" y="7"/>
                    <a:pt x="79" y="10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2"/>
                    <a:pt x="76" y="13"/>
                    <a:pt x="74" y="14"/>
                  </a:cubicBezTo>
                  <a:cubicBezTo>
                    <a:pt x="73" y="15"/>
                    <a:pt x="71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2" y="14"/>
                    <a:pt x="74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2"/>
                    <a:pt x="72" y="13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4" y="10"/>
                    <a:pt x="74" y="10"/>
                  </a:cubicBezTo>
                  <a:cubicBezTo>
                    <a:pt x="73" y="11"/>
                    <a:pt x="70" y="12"/>
                    <a:pt x="69" y="13"/>
                  </a:cubicBezTo>
                  <a:cubicBezTo>
                    <a:pt x="70" y="11"/>
                    <a:pt x="72" y="10"/>
                    <a:pt x="73" y="9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1" y="7"/>
                    <a:pt x="72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moveTo>
                    <a:pt x="69" y="5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7" y="6"/>
                    <a:pt x="66" y="10"/>
                    <a:pt x="66" y="15"/>
                  </a:cubicBezTo>
                  <a:cubicBezTo>
                    <a:pt x="51" y="15"/>
                    <a:pt x="35" y="17"/>
                    <a:pt x="19" y="17"/>
                  </a:cubicBezTo>
                  <a:cubicBezTo>
                    <a:pt x="14" y="17"/>
                    <a:pt x="8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7" y="25"/>
                    <a:pt x="9" y="3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9" y="46"/>
                    <a:pt x="49" y="43"/>
                    <a:pt x="70" y="42"/>
                  </a:cubicBezTo>
                  <a:cubicBezTo>
                    <a:pt x="70" y="45"/>
                    <a:pt x="70" y="49"/>
                    <a:pt x="70" y="53"/>
                  </a:cubicBezTo>
                  <a:cubicBezTo>
                    <a:pt x="70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82" y="44"/>
                    <a:pt x="93" y="3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96" y="19"/>
                    <a:pt x="90" y="15"/>
                    <a:pt x="84" y="11"/>
                  </a:cubicBezTo>
                  <a:cubicBezTo>
                    <a:pt x="79" y="7"/>
                    <a:pt x="74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>
              <a:spLocks noEditPoints="1"/>
            </p:cNvSpPr>
            <p:nvPr/>
          </p:nvSpPr>
          <p:spPr bwMode="auto">
            <a:xfrm>
              <a:off x="8356269" y="2825677"/>
              <a:ext cx="84138" cy="73025"/>
            </a:xfrm>
            <a:custGeom>
              <a:avLst/>
              <a:gdLst>
                <a:gd name="T0" fmla="*/ 9 w 20"/>
                <a:gd name="T1" fmla="*/ 14 h 17"/>
                <a:gd name="T2" fmla="*/ 7 w 20"/>
                <a:gd name="T3" fmla="*/ 13 h 17"/>
                <a:gd name="T4" fmla="*/ 14 w 20"/>
                <a:gd name="T5" fmla="*/ 9 h 17"/>
                <a:gd name="T6" fmla="*/ 9 w 20"/>
                <a:gd name="T7" fmla="*/ 14 h 17"/>
                <a:gd name="T8" fmla="*/ 9 w 20"/>
                <a:gd name="T9" fmla="*/ 14 h 17"/>
                <a:gd name="T10" fmla="*/ 7 w 20"/>
                <a:gd name="T11" fmla="*/ 12 h 17"/>
                <a:gd name="T12" fmla="*/ 6 w 20"/>
                <a:gd name="T13" fmla="*/ 10 h 17"/>
                <a:gd name="T14" fmla="*/ 13 w 20"/>
                <a:gd name="T15" fmla="*/ 6 h 17"/>
                <a:gd name="T16" fmla="*/ 7 w 20"/>
                <a:gd name="T17" fmla="*/ 12 h 17"/>
                <a:gd name="T18" fmla="*/ 8 w 20"/>
                <a:gd name="T19" fmla="*/ 12 h 17"/>
                <a:gd name="T20" fmla="*/ 16 w 20"/>
                <a:gd name="T21" fmla="*/ 5 h 17"/>
                <a:gd name="T22" fmla="*/ 16 w 20"/>
                <a:gd name="T23" fmla="*/ 5 h 17"/>
                <a:gd name="T24" fmla="*/ 17 w 20"/>
                <a:gd name="T25" fmla="*/ 9 h 17"/>
                <a:gd name="T26" fmla="*/ 10 w 20"/>
                <a:gd name="T27" fmla="*/ 14 h 17"/>
                <a:gd name="T28" fmla="*/ 9 w 20"/>
                <a:gd name="T29" fmla="*/ 14 h 17"/>
                <a:gd name="T30" fmla="*/ 15 w 20"/>
                <a:gd name="T31" fmla="*/ 11 h 17"/>
                <a:gd name="T32" fmla="*/ 13 w 20"/>
                <a:gd name="T33" fmla="*/ 12 h 17"/>
                <a:gd name="T34" fmla="*/ 13 w 20"/>
                <a:gd name="T35" fmla="*/ 13 h 17"/>
                <a:gd name="T36" fmla="*/ 16 w 20"/>
                <a:gd name="T37" fmla="*/ 10 h 17"/>
                <a:gd name="T38" fmla="*/ 16 w 20"/>
                <a:gd name="T39" fmla="*/ 9 h 17"/>
                <a:gd name="T40" fmla="*/ 10 w 20"/>
                <a:gd name="T41" fmla="*/ 13 h 17"/>
                <a:gd name="T42" fmla="*/ 16 w 20"/>
                <a:gd name="T43" fmla="*/ 8 h 17"/>
                <a:gd name="T44" fmla="*/ 15 w 20"/>
                <a:gd name="T45" fmla="*/ 7 h 17"/>
                <a:gd name="T46" fmla="*/ 8 w 20"/>
                <a:gd name="T47" fmla="*/ 12 h 17"/>
                <a:gd name="T48" fmla="*/ 5 w 20"/>
                <a:gd name="T49" fmla="*/ 9 h 17"/>
                <a:gd name="T50" fmla="*/ 5 w 20"/>
                <a:gd name="T51" fmla="*/ 8 h 17"/>
                <a:gd name="T52" fmla="*/ 6 w 20"/>
                <a:gd name="T53" fmla="*/ 8 h 17"/>
                <a:gd name="T54" fmla="*/ 11 w 20"/>
                <a:gd name="T55" fmla="*/ 4 h 17"/>
                <a:gd name="T56" fmla="*/ 5 w 20"/>
                <a:gd name="T57" fmla="*/ 9 h 17"/>
                <a:gd name="T58" fmla="*/ 6 w 20"/>
                <a:gd name="T59" fmla="*/ 10 h 17"/>
                <a:gd name="T60" fmla="*/ 6 w 20"/>
                <a:gd name="T61" fmla="*/ 10 h 17"/>
                <a:gd name="T62" fmla="*/ 13 w 20"/>
                <a:gd name="T63" fmla="*/ 3 h 17"/>
                <a:gd name="T64" fmla="*/ 13 w 20"/>
                <a:gd name="T65" fmla="*/ 3 h 17"/>
                <a:gd name="T66" fmla="*/ 15 w 20"/>
                <a:gd name="T67" fmla="*/ 4 h 17"/>
                <a:gd name="T68" fmla="*/ 15 w 20"/>
                <a:gd name="T69" fmla="*/ 4 h 17"/>
                <a:gd name="T70" fmla="*/ 6 w 20"/>
                <a:gd name="T71" fmla="*/ 10 h 17"/>
                <a:gd name="T72" fmla="*/ 6 w 20"/>
                <a:gd name="T73" fmla="*/ 7 h 17"/>
                <a:gd name="T74" fmla="*/ 11 w 20"/>
                <a:gd name="T75" fmla="*/ 3 h 17"/>
                <a:gd name="T76" fmla="*/ 11 w 20"/>
                <a:gd name="T77" fmla="*/ 3 h 17"/>
                <a:gd name="T78" fmla="*/ 12 w 20"/>
                <a:gd name="T79" fmla="*/ 3 h 17"/>
                <a:gd name="T80" fmla="*/ 6 w 20"/>
                <a:gd name="T81" fmla="*/ 7 h 17"/>
                <a:gd name="T82" fmla="*/ 11 w 20"/>
                <a:gd name="T83" fmla="*/ 0 h 17"/>
                <a:gd name="T84" fmla="*/ 10 w 20"/>
                <a:gd name="T85" fmla="*/ 17 h 17"/>
                <a:gd name="T86" fmla="*/ 10 w 20"/>
                <a:gd name="T87" fmla="*/ 17 h 17"/>
                <a:gd name="T88" fmla="*/ 20 w 20"/>
                <a:gd name="T89" fmla="*/ 9 h 17"/>
                <a:gd name="T90" fmla="*/ 12 w 20"/>
                <a:gd name="T91" fmla="*/ 0 h 17"/>
                <a:gd name="T92" fmla="*/ 11 w 20"/>
                <a:gd name="T9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7">
                  <a:moveTo>
                    <a:pt x="9" y="14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9" y="12"/>
                    <a:pt x="11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0"/>
                  </a:cubicBezTo>
                  <a:cubicBezTo>
                    <a:pt x="9" y="9"/>
                    <a:pt x="11" y="7"/>
                    <a:pt x="13" y="6"/>
                  </a:cubicBezTo>
                  <a:cubicBezTo>
                    <a:pt x="11" y="8"/>
                    <a:pt x="9" y="10"/>
                    <a:pt x="7" y="12"/>
                  </a:cubicBezTo>
                  <a:moveTo>
                    <a:pt x="8" y="12"/>
                  </a:moveTo>
                  <a:cubicBezTo>
                    <a:pt x="11" y="9"/>
                    <a:pt x="13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7" y="9"/>
                  </a:cubicBezTo>
                  <a:cubicBezTo>
                    <a:pt x="17" y="12"/>
                    <a:pt x="13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2"/>
                    <a:pt x="10" y="13"/>
                  </a:cubicBezTo>
                  <a:cubicBezTo>
                    <a:pt x="12" y="11"/>
                    <a:pt x="14" y="10"/>
                    <a:pt x="16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9"/>
                    <a:pt x="11" y="10"/>
                    <a:pt x="8" y="12"/>
                  </a:cubicBezTo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9" y="5"/>
                    <a:pt x="11" y="4"/>
                  </a:cubicBezTo>
                  <a:cubicBezTo>
                    <a:pt x="10" y="6"/>
                    <a:pt x="7" y="7"/>
                    <a:pt x="5" y="9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8" y="7"/>
                    <a:pt x="11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6"/>
                    <a:pt x="9" y="8"/>
                    <a:pt x="6" y="10"/>
                  </a:cubicBezTo>
                  <a:moveTo>
                    <a:pt x="6" y="7"/>
                  </a:move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8" y="6"/>
                    <a:pt x="6" y="7"/>
                  </a:cubicBezTo>
                  <a:moveTo>
                    <a:pt x="11" y="0"/>
                  </a:moveTo>
                  <a:cubicBezTo>
                    <a:pt x="2" y="0"/>
                    <a:pt x="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5" y="16"/>
                    <a:pt x="19" y="14"/>
                    <a:pt x="20" y="9"/>
                  </a:cubicBezTo>
                  <a:cubicBezTo>
                    <a:pt x="20" y="4"/>
                    <a:pt x="17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8284831" y="2911402"/>
              <a:ext cx="241300" cy="66675"/>
            </a:xfrm>
            <a:custGeom>
              <a:avLst/>
              <a:gdLst>
                <a:gd name="T0" fmla="*/ 50 w 57"/>
                <a:gd name="T1" fmla="*/ 6 h 16"/>
                <a:gd name="T2" fmla="*/ 42 w 57"/>
                <a:gd name="T3" fmla="*/ 13 h 16"/>
                <a:gd name="T4" fmla="*/ 43 w 57"/>
                <a:gd name="T5" fmla="*/ 7 h 16"/>
                <a:gd name="T6" fmla="*/ 48 w 57"/>
                <a:gd name="T7" fmla="*/ 5 h 16"/>
                <a:gd name="T8" fmla="*/ 42 w 57"/>
                <a:gd name="T9" fmla="*/ 13 h 16"/>
                <a:gd name="T10" fmla="*/ 38 w 57"/>
                <a:gd name="T11" fmla="*/ 5 h 16"/>
                <a:gd name="T12" fmla="*/ 20 w 57"/>
                <a:gd name="T13" fmla="*/ 12 h 16"/>
                <a:gd name="T14" fmla="*/ 29 w 57"/>
                <a:gd name="T15" fmla="*/ 6 h 16"/>
                <a:gd name="T16" fmla="*/ 51 w 57"/>
                <a:gd name="T17" fmla="*/ 11 h 16"/>
                <a:gd name="T18" fmla="*/ 55 w 57"/>
                <a:gd name="T19" fmla="*/ 13 h 16"/>
                <a:gd name="T20" fmla="*/ 53 w 57"/>
                <a:gd name="T21" fmla="*/ 7 h 16"/>
                <a:gd name="T22" fmla="*/ 53 w 57"/>
                <a:gd name="T23" fmla="*/ 10 h 16"/>
                <a:gd name="T24" fmla="*/ 54 w 57"/>
                <a:gd name="T25" fmla="*/ 13 h 16"/>
                <a:gd name="T26" fmla="*/ 53 w 57"/>
                <a:gd name="T27" fmla="*/ 12 h 16"/>
                <a:gd name="T28" fmla="*/ 50 w 57"/>
                <a:gd name="T29" fmla="*/ 12 h 16"/>
                <a:gd name="T30" fmla="*/ 34 w 57"/>
                <a:gd name="T31" fmla="*/ 4 h 16"/>
                <a:gd name="T32" fmla="*/ 19 w 57"/>
                <a:gd name="T33" fmla="*/ 12 h 16"/>
                <a:gd name="T34" fmla="*/ 24 w 57"/>
                <a:gd name="T35" fmla="*/ 7 h 16"/>
                <a:gd name="T36" fmla="*/ 38 w 57"/>
                <a:gd name="T37" fmla="*/ 6 h 16"/>
                <a:gd name="T38" fmla="*/ 16 w 57"/>
                <a:gd name="T39" fmla="*/ 12 h 16"/>
                <a:gd name="T40" fmla="*/ 20 w 57"/>
                <a:gd name="T41" fmla="*/ 7 h 16"/>
                <a:gd name="T42" fmla="*/ 3 w 57"/>
                <a:gd name="T43" fmla="*/ 12 h 16"/>
                <a:gd name="T44" fmla="*/ 6 w 57"/>
                <a:gd name="T45" fmla="*/ 12 h 16"/>
                <a:gd name="T46" fmla="*/ 8 w 57"/>
                <a:gd name="T47" fmla="*/ 4 h 16"/>
                <a:gd name="T48" fmla="*/ 43 w 57"/>
                <a:gd name="T49" fmla="*/ 12 h 16"/>
                <a:gd name="T50" fmla="*/ 54 w 57"/>
                <a:gd name="T51" fmla="*/ 4 h 16"/>
                <a:gd name="T52" fmla="*/ 51 w 57"/>
                <a:gd name="T53" fmla="*/ 4 h 16"/>
                <a:gd name="T54" fmla="*/ 13 w 57"/>
                <a:gd name="T55" fmla="*/ 7 h 16"/>
                <a:gd name="T56" fmla="*/ 11 w 57"/>
                <a:gd name="T57" fmla="*/ 12 h 16"/>
                <a:gd name="T58" fmla="*/ 11 w 57"/>
                <a:gd name="T59" fmla="*/ 12 h 16"/>
                <a:gd name="T60" fmla="*/ 16 w 57"/>
                <a:gd name="T61" fmla="*/ 8 h 16"/>
                <a:gd name="T62" fmla="*/ 2 w 57"/>
                <a:gd name="T63" fmla="*/ 7 h 16"/>
                <a:gd name="T64" fmla="*/ 39 w 57"/>
                <a:gd name="T65" fmla="*/ 9 h 16"/>
                <a:gd name="T66" fmla="*/ 41 w 57"/>
                <a:gd name="T67" fmla="*/ 10 h 16"/>
                <a:gd name="T68" fmla="*/ 41 w 57"/>
                <a:gd name="T69" fmla="*/ 7 h 16"/>
                <a:gd name="T70" fmla="*/ 5 w 57"/>
                <a:gd name="T71" fmla="*/ 3 h 16"/>
                <a:gd name="T72" fmla="*/ 4 w 57"/>
                <a:gd name="T73" fmla="*/ 7 h 16"/>
                <a:gd name="T74" fmla="*/ 3 w 57"/>
                <a:gd name="T75" fmla="*/ 9 h 16"/>
                <a:gd name="T76" fmla="*/ 14 w 57"/>
                <a:gd name="T77" fmla="*/ 3 h 16"/>
                <a:gd name="T78" fmla="*/ 11 w 57"/>
                <a:gd name="T79" fmla="*/ 8 h 16"/>
                <a:gd name="T80" fmla="*/ 9 w 57"/>
                <a:gd name="T81" fmla="*/ 10 h 16"/>
                <a:gd name="T82" fmla="*/ 18 w 57"/>
                <a:gd name="T83" fmla="*/ 3 h 16"/>
                <a:gd name="T84" fmla="*/ 16 w 57"/>
                <a:gd name="T85" fmla="*/ 9 h 16"/>
                <a:gd name="T86" fmla="*/ 41 w 57"/>
                <a:gd name="T87" fmla="*/ 3 h 16"/>
                <a:gd name="T88" fmla="*/ 30 w 57"/>
                <a:gd name="T89" fmla="*/ 10 h 16"/>
                <a:gd name="T90" fmla="*/ 27 w 57"/>
                <a:gd name="T91" fmla="*/ 9 h 16"/>
                <a:gd name="T92" fmla="*/ 31 w 57"/>
                <a:gd name="T93" fmla="*/ 3 h 16"/>
                <a:gd name="T94" fmla="*/ 27 w 57"/>
                <a:gd name="T95" fmla="*/ 4 h 16"/>
                <a:gd name="T96" fmla="*/ 17 w 57"/>
                <a:gd name="T97" fmla="*/ 11 h 16"/>
                <a:gd name="T98" fmla="*/ 17 w 57"/>
                <a:gd name="T99" fmla="*/ 9 h 16"/>
                <a:gd name="T100" fmla="*/ 0 w 57"/>
                <a:gd name="T101" fmla="*/ 1 h 16"/>
                <a:gd name="T102" fmla="*/ 2 w 57"/>
                <a:gd name="T103" fmla="*/ 14 h 16"/>
                <a:gd name="T104" fmla="*/ 57 w 57"/>
                <a:gd name="T105" fmla="*/ 15 h 16"/>
                <a:gd name="T106" fmla="*/ 33 w 57"/>
                <a:gd name="T10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6">
                  <a:moveTo>
                    <a:pt x="45" y="13"/>
                  </a:moveTo>
                  <a:cubicBezTo>
                    <a:pt x="44" y="13"/>
                    <a:pt x="43" y="13"/>
                    <a:pt x="42" y="13"/>
                  </a:cubicBezTo>
                  <a:cubicBezTo>
                    <a:pt x="44" y="11"/>
                    <a:pt x="46" y="9"/>
                    <a:pt x="48" y="7"/>
                  </a:cubicBezTo>
                  <a:cubicBezTo>
                    <a:pt x="49" y="7"/>
                    <a:pt x="50" y="6"/>
                    <a:pt x="50" y="6"/>
                  </a:cubicBezTo>
                  <a:cubicBezTo>
                    <a:pt x="50" y="6"/>
                    <a:pt x="50" y="7"/>
                    <a:pt x="49" y="8"/>
                  </a:cubicBezTo>
                  <a:cubicBezTo>
                    <a:pt x="48" y="10"/>
                    <a:pt x="46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moveTo>
                    <a:pt x="42" y="13"/>
                  </a:moveTo>
                  <a:cubicBezTo>
                    <a:pt x="39" y="13"/>
                    <a:pt x="37" y="13"/>
                    <a:pt x="35" y="13"/>
                  </a:cubicBezTo>
                  <a:cubicBezTo>
                    <a:pt x="38" y="11"/>
                    <a:pt x="40" y="9"/>
                    <a:pt x="42" y="7"/>
                  </a:cubicBezTo>
                  <a:cubicBezTo>
                    <a:pt x="43" y="6"/>
                    <a:pt x="44" y="5"/>
                    <a:pt x="44" y="5"/>
                  </a:cubicBezTo>
                  <a:cubicBezTo>
                    <a:pt x="44" y="5"/>
                    <a:pt x="43" y="6"/>
                    <a:pt x="43" y="7"/>
                  </a:cubicBezTo>
                  <a:cubicBezTo>
                    <a:pt x="42" y="9"/>
                    <a:pt x="40" y="11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0"/>
                    <a:pt x="44" y="8"/>
                    <a:pt x="47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7" y="6"/>
                  </a:cubicBezTo>
                  <a:cubicBezTo>
                    <a:pt x="47" y="7"/>
                    <a:pt x="46" y="8"/>
                    <a:pt x="45" y="9"/>
                  </a:cubicBezTo>
                  <a:cubicBezTo>
                    <a:pt x="44" y="10"/>
                    <a:pt x="43" y="11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moveTo>
                    <a:pt x="30" y="13"/>
                  </a:moveTo>
                  <a:cubicBezTo>
                    <a:pt x="29" y="13"/>
                    <a:pt x="28" y="13"/>
                    <a:pt x="28" y="13"/>
                  </a:cubicBez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5"/>
                    <a:pt x="38" y="5"/>
                  </a:cubicBezTo>
                  <a:cubicBezTo>
                    <a:pt x="37" y="5"/>
                    <a:pt x="36" y="7"/>
                    <a:pt x="35" y="8"/>
                  </a:cubicBezTo>
                  <a:cubicBezTo>
                    <a:pt x="33" y="10"/>
                    <a:pt x="32" y="11"/>
                    <a:pt x="30" y="13"/>
                  </a:cubicBezTo>
                  <a:moveTo>
                    <a:pt x="24" y="12"/>
                  </a:moveTo>
                  <a:cubicBezTo>
                    <a:pt x="23" y="12"/>
                    <a:pt x="21" y="12"/>
                    <a:pt x="20" y="12"/>
                  </a:cubicBezTo>
                  <a:cubicBezTo>
                    <a:pt x="23" y="11"/>
                    <a:pt x="24" y="9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4"/>
                    <a:pt x="29" y="5"/>
                    <a:pt x="29" y="6"/>
                  </a:cubicBezTo>
                  <a:cubicBezTo>
                    <a:pt x="27" y="8"/>
                    <a:pt x="26" y="10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50" y="12"/>
                  </a:moveTo>
                  <a:cubicBezTo>
                    <a:pt x="50" y="12"/>
                    <a:pt x="50" y="12"/>
                    <a:pt x="51" y="11"/>
                  </a:cubicBezTo>
                  <a:cubicBezTo>
                    <a:pt x="52" y="9"/>
                    <a:pt x="53" y="7"/>
                    <a:pt x="54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7"/>
                    <a:pt x="55" y="10"/>
                    <a:pt x="55" y="13"/>
                  </a:cubicBezTo>
                  <a:cubicBezTo>
                    <a:pt x="52" y="13"/>
                    <a:pt x="49" y="13"/>
                    <a:pt x="45" y="13"/>
                  </a:cubicBezTo>
                  <a:cubicBezTo>
                    <a:pt x="48" y="12"/>
                    <a:pt x="50" y="9"/>
                    <a:pt x="52" y="7"/>
                  </a:cubicBezTo>
                  <a:cubicBezTo>
                    <a:pt x="52" y="7"/>
                    <a:pt x="53" y="5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2" y="9"/>
                    <a:pt x="50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3"/>
                    <a:pt x="51" y="12"/>
                  </a:cubicBezTo>
                  <a:cubicBezTo>
                    <a:pt x="52" y="11"/>
                    <a:pt x="53" y="10"/>
                    <a:pt x="53" y="10"/>
                  </a:cubicBezTo>
                  <a:cubicBezTo>
                    <a:pt x="53" y="10"/>
                    <a:pt x="53" y="11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0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9"/>
                    <a:pt x="53" y="9"/>
                    <a:pt x="52" y="10"/>
                  </a:cubicBezTo>
                  <a:cubicBezTo>
                    <a:pt x="52" y="10"/>
                    <a:pt x="50" y="12"/>
                    <a:pt x="50" y="12"/>
                  </a:cubicBezTo>
                  <a:moveTo>
                    <a:pt x="27" y="13"/>
                  </a:moveTo>
                  <a:cubicBezTo>
                    <a:pt x="26" y="13"/>
                    <a:pt x="25" y="13"/>
                    <a:pt x="25" y="12"/>
                  </a:cubicBezTo>
                  <a:cubicBezTo>
                    <a:pt x="28" y="10"/>
                    <a:pt x="30" y="7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2" y="6"/>
                    <a:pt x="32" y="7"/>
                  </a:cubicBezTo>
                  <a:cubicBezTo>
                    <a:pt x="30" y="9"/>
                    <a:pt x="29" y="11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9" y="10"/>
                    <a:pt x="21" y="8"/>
                    <a:pt x="24" y="6"/>
                  </a:cubicBezTo>
                  <a:cubicBezTo>
                    <a:pt x="24" y="5"/>
                    <a:pt x="25" y="5"/>
                    <a:pt x="26" y="4"/>
                  </a:cubicBezTo>
                  <a:cubicBezTo>
                    <a:pt x="25" y="5"/>
                    <a:pt x="25" y="6"/>
                    <a:pt x="24" y="7"/>
                  </a:cubicBezTo>
                  <a:cubicBezTo>
                    <a:pt x="22" y="9"/>
                    <a:pt x="20" y="10"/>
                    <a:pt x="19" y="12"/>
                  </a:cubicBezTo>
                  <a:moveTo>
                    <a:pt x="34" y="13"/>
                  </a:moveTo>
                  <a:cubicBezTo>
                    <a:pt x="33" y="13"/>
                    <a:pt x="32" y="13"/>
                    <a:pt x="31" y="13"/>
                  </a:cubicBezTo>
                  <a:cubicBezTo>
                    <a:pt x="33" y="11"/>
                    <a:pt x="36" y="8"/>
                    <a:pt x="38" y="6"/>
                  </a:cubicBezTo>
                  <a:cubicBezTo>
                    <a:pt x="39" y="5"/>
                    <a:pt x="40" y="5"/>
                    <a:pt x="41" y="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9"/>
                    <a:pt x="36" y="11"/>
                    <a:pt x="34" y="13"/>
                  </a:cubicBezTo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7" y="10"/>
                    <a:pt x="19" y="8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1" y="6"/>
                    <a:pt x="20" y="7"/>
                  </a:cubicBezTo>
                  <a:cubicBezTo>
                    <a:pt x="19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6" y="12"/>
                  </a:moveTo>
                  <a:cubicBezTo>
                    <a:pt x="5" y="12"/>
                    <a:pt x="4" y="12"/>
                    <a:pt x="3" y="12"/>
                  </a:cubicBezTo>
                  <a:cubicBezTo>
                    <a:pt x="6" y="10"/>
                    <a:pt x="9" y="7"/>
                    <a:pt x="12" y="5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1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moveTo>
                    <a:pt x="3" y="11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7" y="7"/>
                    <a:pt x="5" y="9"/>
                    <a:pt x="3" y="11"/>
                  </a:cubicBezTo>
                  <a:moveTo>
                    <a:pt x="43" y="12"/>
                  </a:moveTo>
                  <a:cubicBezTo>
                    <a:pt x="45" y="10"/>
                    <a:pt x="47" y="7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2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6"/>
                    <a:pt x="50" y="8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7"/>
                    <a:pt x="45" y="9"/>
                    <a:pt x="43" y="12"/>
                  </a:cubicBezTo>
                  <a:moveTo>
                    <a:pt x="11" y="12"/>
                  </a:moveTo>
                  <a:cubicBezTo>
                    <a:pt x="10" y="12"/>
                    <a:pt x="9" y="12"/>
                    <a:pt x="7" y="12"/>
                  </a:cubicBezTo>
                  <a:cubicBezTo>
                    <a:pt x="10" y="11"/>
                    <a:pt x="11" y="9"/>
                    <a:pt x="13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7"/>
                    <a:pt x="13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3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9"/>
                    <a:pt x="16" y="6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5"/>
                    <a:pt x="17" y="7"/>
                    <a:pt x="16" y="8"/>
                  </a:cubicBezTo>
                  <a:cubicBezTo>
                    <a:pt x="15" y="9"/>
                    <a:pt x="14" y="1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moveTo>
                    <a:pt x="39" y="9"/>
                  </a:moveTo>
                  <a:cubicBezTo>
                    <a:pt x="40" y="7"/>
                    <a:pt x="41" y="5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3"/>
                    <a:pt x="48" y="4"/>
                  </a:cubicBezTo>
                  <a:cubicBezTo>
                    <a:pt x="46" y="6"/>
                    <a:pt x="43" y="8"/>
                    <a:pt x="41" y="1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8"/>
                    <a:pt x="44" y="6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8"/>
                    <a:pt x="40" y="8"/>
                    <a:pt x="39" y="9"/>
                  </a:cubicBezTo>
                  <a:moveTo>
                    <a:pt x="2" y="6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3" y="11"/>
                  </a:moveTo>
                  <a:cubicBezTo>
                    <a:pt x="6" y="9"/>
                    <a:pt x="9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0" y="5"/>
                    <a:pt x="7" y="9"/>
                    <a:pt x="3" y="11"/>
                  </a:cubicBezTo>
                  <a:moveTo>
                    <a:pt x="7" y="12"/>
                  </a:moveTo>
                  <a:cubicBezTo>
                    <a:pt x="7" y="12"/>
                    <a:pt x="7" y="11"/>
                    <a:pt x="8" y="11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2" y="7"/>
                    <a:pt x="14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8" y="11"/>
                    <a:pt x="7" y="12"/>
                    <a:pt x="7" y="12"/>
                  </a:cubicBezTo>
                  <a:moveTo>
                    <a:pt x="17" y="5"/>
                  </a:moveTo>
                  <a:cubicBezTo>
                    <a:pt x="17" y="5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19" y="3"/>
                    <a:pt x="18" y="4"/>
                    <a:pt x="17" y="5"/>
                  </a:cubicBezTo>
                  <a:moveTo>
                    <a:pt x="14" y="11"/>
                  </a:moveTo>
                  <a:cubicBezTo>
                    <a:pt x="15" y="11"/>
                    <a:pt x="15" y="10"/>
                    <a:pt x="16" y="9"/>
                  </a:cubicBezTo>
                  <a:cubicBezTo>
                    <a:pt x="17" y="7"/>
                    <a:pt x="19" y="5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7" y="3"/>
                    <a:pt x="30" y="3"/>
                  </a:cubicBezTo>
                  <a:cubicBezTo>
                    <a:pt x="34" y="3"/>
                    <a:pt x="38" y="3"/>
                    <a:pt x="41" y="3"/>
                  </a:cubicBezTo>
                  <a:cubicBezTo>
                    <a:pt x="40" y="4"/>
                    <a:pt x="38" y="5"/>
                    <a:pt x="37" y="7"/>
                  </a:cubicBezTo>
                  <a:cubicBezTo>
                    <a:pt x="37" y="6"/>
                    <a:pt x="38" y="5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5" y="5"/>
                    <a:pt x="33" y="8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7"/>
                    <a:pt x="34" y="5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2" y="5"/>
                    <a:pt x="30" y="7"/>
                    <a:pt x="27" y="9"/>
                  </a:cubicBezTo>
                  <a:cubicBezTo>
                    <a:pt x="27" y="10"/>
                    <a:pt x="25" y="12"/>
                    <a:pt x="25" y="12"/>
                  </a:cubicBezTo>
                  <a:cubicBezTo>
                    <a:pt x="25" y="12"/>
                    <a:pt x="25" y="11"/>
                    <a:pt x="26" y="11"/>
                  </a:cubicBezTo>
                  <a:cubicBezTo>
                    <a:pt x="28" y="8"/>
                    <a:pt x="29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5"/>
                    <a:pt x="26" y="7"/>
                    <a:pt x="24" y="9"/>
                  </a:cubicBezTo>
                  <a:cubicBezTo>
                    <a:pt x="23" y="9"/>
                    <a:pt x="21" y="12"/>
                    <a:pt x="20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3" y="8"/>
                    <a:pt x="25" y="6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19" y="10"/>
                    <a:pt x="19" y="10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9" y="9"/>
                    <a:pt x="20" y="8"/>
                  </a:cubicBezTo>
                  <a:cubicBezTo>
                    <a:pt x="21" y="6"/>
                    <a:pt x="23" y="5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5"/>
                    <a:pt x="19" y="7"/>
                    <a:pt x="17" y="9"/>
                  </a:cubicBezTo>
                  <a:cubicBezTo>
                    <a:pt x="16" y="10"/>
                    <a:pt x="15" y="11"/>
                    <a:pt x="14" y="11"/>
                  </a:cubicBezTo>
                  <a:moveTo>
                    <a:pt x="22" y="0"/>
                  </a:moveTo>
                  <a:cubicBezTo>
                    <a:pt x="15" y="0"/>
                    <a:pt x="8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9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9" y="14"/>
                    <a:pt x="37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7" y="11"/>
                    <a:pt x="57" y="7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6" y="2"/>
                  </a:cubicBezTo>
                  <a:cubicBezTo>
                    <a:pt x="49" y="1"/>
                    <a:pt x="41" y="1"/>
                    <a:pt x="33" y="1"/>
                  </a:cubicBezTo>
                  <a:cubicBezTo>
                    <a:pt x="29" y="0"/>
                    <a:pt x="26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>
              <a:spLocks noEditPoints="1"/>
            </p:cNvSpPr>
            <p:nvPr/>
          </p:nvSpPr>
          <p:spPr bwMode="auto">
            <a:xfrm>
              <a:off x="8364206" y="2995539"/>
              <a:ext cx="63500" cy="55563"/>
            </a:xfrm>
            <a:custGeom>
              <a:avLst/>
              <a:gdLst>
                <a:gd name="T0" fmla="*/ 3 w 15"/>
                <a:gd name="T1" fmla="*/ 7 h 13"/>
                <a:gd name="T2" fmla="*/ 8 w 15"/>
                <a:gd name="T3" fmla="*/ 5 h 13"/>
                <a:gd name="T4" fmla="*/ 4 w 15"/>
                <a:gd name="T5" fmla="*/ 9 h 13"/>
                <a:gd name="T6" fmla="*/ 4 w 15"/>
                <a:gd name="T7" fmla="*/ 9 h 13"/>
                <a:gd name="T8" fmla="*/ 9 w 15"/>
                <a:gd name="T9" fmla="*/ 6 h 13"/>
                <a:gd name="T10" fmla="*/ 6 w 15"/>
                <a:gd name="T11" fmla="*/ 10 h 13"/>
                <a:gd name="T12" fmla="*/ 6 w 15"/>
                <a:gd name="T13" fmla="*/ 10 h 13"/>
                <a:gd name="T14" fmla="*/ 11 w 15"/>
                <a:gd name="T15" fmla="*/ 8 h 13"/>
                <a:gd name="T16" fmla="*/ 9 w 15"/>
                <a:gd name="T17" fmla="*/ 10 h 13"/>
                <a:gd name="T18" fmla="*/ 9 w 15"/>
                <a:gd name="T19" fmla="*/ 11 h 13"/>
                <a:gd name="T20" fmla="*/ 9 w 15"/>
                <a:gd name="T21" fmla="*/ 11 h 13"/>
                <a:gd name="T22" fmla="*/ 8 w 15"/>
                <a:gd name="T23" fmla="*/ 11 h 13"/>
                <a:gd name="T24" fmla="*/ 3 w 15"/>
                <a:gd name="T25" fmla="*/ 7 h 13"/>
                <a:gd name="T26" fmla="*/ 3 w 15"/>
                <a:gd name="T27" fmla="*/ 7 h 13"/>
                <a:gd name="T28" fmla="*/ 4 w 15"/>
                <a:gd name="T29" fmla="*/ 4 h 13"/>
                <a:gd name="T30" fmla="*/ 6 w 15"/>
                <a:gd name="T31" fmla="*/ 3 h 13"/>
                <a:gd name="T32" fmla="*/ 4 w 15"/>
                <a:gd name="T33" fmla="*/ 4 h 13"/>
                <a:gd name="T34" fmla="*/ 4 w 15"/>
                <a:gd name="T35" fmla="*/ 4 h 13"/>
                <a:gd name="T36" fmla="*/ 7 w 15"/>
                <a:gd name="T37" fmla="*/ 3 h 13"/>
                <a:gd name="T38" fmla="*/ 3 w 15"/>
                <a:gd name="T39" fmla="*/ 7 h 13"/>
                <a:gd name="T40" fmla="*/ 3 w 15"/>
                <a:gd name="T41" fmla="*/ 7 h 13"/>
                <a:gd name="T42" fmla="*/ 4 w 15"/>
                <a:gd name="T43" fmla="*/ 4 h 13"/>
                <a:gd name="T44" fmla="*/ 4 w 15"/>
                <a:gd name="T45" fmla="*/ 4 h 13"/>
                <a:gd name="T46" fmla="*/ 5 w 15"/>
                <a:gd name="T47" fmla="*/ 5 h 13"/>
                <a:gd name="T48" fmla="*/ 8 w 15"/>
                <a:gd name="T49" fmla="*/ 3 h 13"/>
                <a:gd name="T50" fmla="*/ 10 w 15"/>
                <a:gd name="T51" fmla="*/ 11 h 13"/>
                <a:gd name="T52" fmla="*/ 12 w 15"/>
                <a:gd name="T53" fmla="*/ 8 h 13"/>
                <a:gd name="T54" fmla="*/ 11 w 15"/>
                <a:gd name="T55" fmla="*/ 7 h 13"/>
                <a:gd name="T56" fmla="*/ 7 w 15"/>
                <a:gd name="T57" fmla="*/ 9 h 13"/>
                <a:gd name="T58" fmla="*/ 11 w 15"/>
                <a:gd name="T59" fmla="*/ 5 h 13"/>
                <a:gd name="T60" fmla="*/ 10 w 15"/>
                <a:gd name="T61" fmla="*/ 5 h 13"/>
                <a:gd name="T62" fmla="*/ 6 w 15"/>
                <a:gd name="T63" fmla="*/ 7 h 13"/>
                <a:gd name="T64" fmla="*/ 10 w 15"/>
                <a:gd name="T65" fmla="*/ 4 h 13"/>
                <a:gd name="T66" fmla="*/ 9 w 15"/>
                <a:gd name="T67" fmla="*/ 3 h 13"/>
                <a:gd name="T68" fmla="*/ 5 w 15"/>
                <a:gd name="T69" fmla="*/ 5 h 13"/>
                <a:gd name="T70" fmla="*/ 8 w 15"/>
                <a:gd name="T71" fmla="*/ 0 h 13"/>
                <a:gd name="T72" fmla="*/ 7 w 15"/>
                <a:gd name="T73" fmla="*/ 0 h 13"/>
                <a:gd name="T74" fmla="*/ 7 w 15"/>
                <a:gd name="T75" fmla="*/ 0 h 13"/>
                <a:gd name="T76" fmla="*/ 6 w 15"/>
                <a:gd name="T77" fmla="*/ 0 h 13"/>
                <a:gd name="T78" fmla="*/ 0 w 15"/>
                <a:gd name="T79" fmla="*/ 7 h 13"/>
                <a:gd name="T80" fmla="*/ 8 w 15"/>
                <a:gd name="T81" fmla="*/ 13 h 13"/>
                <a:gd name="T82" fmla="*/ 9 w 15"/>
                <a:gd name="T83" fmla="*/ 13 h 13"/>
                <a:gd name="T84" fmla="*/ 14 w 15"/>
                <a:gd name="T85" fmla="*/ 6 h 13"/>
                <a:gd name="T86" fmla="*/ 8 w 15"/>
                <a:gd name="T8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13">
                  <a:moveTo>
                    <a:pt x="3" y="7"/>
                  </a:moveTo>
                  <a:cubicBezTo>
                    <a:pt x="5" y="6"/>
                    <a:pt x="7" y="5"/>
                    <a:pt x="8" y="5"/>
                  </a:cubicBezTo>
                  <a:cubicBezTo>
                    <a:pt x="7" y="6"/>
                    <a:pt x="5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9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1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4" y="4"/>
                  </a:move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moveTo>
                    <a:pt x="4" y="4"/>
                  </a:moveTo>
                  <a:cubicBezTo>
                    <a:pt x="5" y="4"/>
                    <a:pt x="6" y="3"/>
                    <a:pt x="7" y="3"/>
                  </a:cubicBezTo>
                  <a:cubicBezTo>
                    <a:pt x="6" y="4"/>
                    <a:pt x="4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5" y="5"/>
                  </a:moveTo>
                  <a:cubicBezTo>
                    <a:pt x="6" y="5"/>
                    <a:pt x="7" y="4"/>
                    <a:pt x="8" y="3"/>
                  </a:cubicBezTo>
                  <a:cubicBezTo>
                    <a:pt x="12" y="3"/>
                    <a:pt x="14" y="9"/>
                    <a:pt x="10" y="11"/>
                  </a:cubicBezTo>
                  <a:cubicBezTo>
                    <a:pt x="11" y="10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8" y="8"/>
                    <a:pt x="10" y="7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6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7" y="5"/>
                    <a:pt x="5" y="5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11"/>
                    <a:pt x="4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1" y="0"/>
                    <a:pt x="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auto">
            <a:xfrm>
              <a:off x="9156369" y="4195689"/>
              <a:ext cx="220663" cy="203200"/>
            </a:xfrm>
            <a:custGeom>
              <a:avLst/>
              <a:gdLst>
                <a:gd name="T0" fmla="*/ 40 w 52"/>
                <a:gd name="T1" fmla="*/ 44 h 48"/>
                <a:gd name="T2" fmla="*/ 44 w 52"/>
                <a:gd name="T3" fmla="*/ 37 h 48"/>
                <a:gd name="T4" fmla="*/ 36 w 52"/>
                <a:gd name="T5" fmla="*/ 40 h 48"/>
                <a:gd name="T6" fmla="*/ 34 w 52"/>
                <a:gd name="T7" fmla="*/ 38 h 48"/>
                <a:gd name="T8" fmla="*/ 32 w 52"/>
                <a:gd name="T9" fmla="*/ 35 h 48"/>
                <a:gd name="T10" fmla="*/ 34 w 52"/>
                <a:gd name="T11" fmla="*/ 37 h 48"/>
                <a:gd name="T12" fmla="*/ 47 w 52"/>
                <a:gd name="T13" fmla="*/ 37 h 48"/>
                <a:gd name="T14" fmla="*/ 46 w 52"/>
                <a:gd name="T15" fmla="*/ 36 h 48"/>
                <a:gd name="T16" fmla="*/ 39 w 52"/>
                <a:gd name="T17" fmla="*/ 40 h 48"/>
                <a:gd name="T18" fmla="*/ 42 w 52"/>
                <a:gd name="T19" fmla="*/ 32 h 48"/>
                <a:gd name="T20" fmla="*/ 31 w 52"/>
                <a:gd name="T21" fmla="*/ 35 h 48"/>
                <a:gd name="T22" fmla="*/ 31 w 52"/>
                <a:gd name="T23" fmla="*/ 35 h 48"/>
                <a:gd name="T24" fmla="*/ 34 w 52"/>
                <a:gd name="T25" fmla="*/ 25 h 48"/>
                <a:gd name="T26" fmla="*/ 31 w 52"/>
                <a:gd name="T27" fmla="*/ 30 h 48"/>
                <a:gd name="T28" fmla="*/ 35 w 52"/>
                <a:gd name="T29" fmla="*/ 32 h 48"/>
                <a:gd name="T30" fmla="*/ 36 w 52"/>
                <a:gd name="T31" fmla="*/ 26 h 48"/>
                <a:gd name="T32" fmla="*/ 18 w 52"/>
                <a:gd name="T33" fmla="*/ 24 h 48"/>
                <a:gd name="T34" fmla="*/ 27 w 52"/>
                <a:gd name="T35" fmla="*/ 30 h 48"/>
                <a:gd name="T36" fmla="*/ 35 w 52"/>
                <a:gd name="T37" fmla="*/ 24 h 48"/>
                <a:gd name="T38" fmla="*/ 16 w 52"/>
                <a:gd name="T39" fmla="*/ 22 h 48"/>
                <a:gd name="T40" fmla="*/ 5 w 52"/>
                <a:gd name="T41" fmla="*/ 39 h 48"/>
                <a:gd name="T42" fmla="*/ 31 w 52"/>
                <a:gd name="T43" fmla="*/ 16 h 48"/>
                <a:gd name="T44" fmla="*/ 14 w 52"/>
                <a:gd name="T45" fmla="*/ 19 h 48"/>
                <a:gd name="T46" fmla="*/ 15 w 52"/>
                <a:gd name="T47" fmla="*/ 21 h 48"/>
                <a:gd name="T48" fmla="*/ 23 w 52"/>
                <a:gd name="T49" fmla="*/ 17 h 48"/>
                <a:gd name="T50" fmla="*/ 18 w 52"/>
                <a:gd name="T51" fmla="*/ 15 h 48"/>
                <a:gd name="T52" fmla="*/ 17 w 52"/>
                <a:gd name="T53" fmla="*/ 12 h 48"/>
                <a:gd name="T54" fmla="*/ 11 w 52"/>
                <a:gd name="T55" fmla="*/ 42 h 48"/>
                <a:gd name="T56" fmla="*/ 39 w 52"/>
                <a:gd name="T57" fmla="*/ 18 h 48"/>
                <a:gd name="T58" fmla="*/ 12 w 52"/>
                <a:gd name="T59" fmla="*/ 16 h 48"/>
                <a:gd name="T60" fmla="*/ 21 w 52"/>
                <a:gd name="T61" fmla="*/ 15 h 48"/>
                <a:gd name="T62" fmla="*/ 13 w 52"/>
                <a:gd name="T63" fmla="*/ 16 h 48"/>
                <a:gd name="T64" fmla="*/ 24 w 52"/>
                <a:gd name="T65" fmla="*/ 26 h 48"/>
                <a:gd name="T66" fmla="*/ 41 w 52"/>
                <a:gd name="T67" fmla="*/ 12 h 48"/>
                <a:gd name="T68" fmla="*/ 9 w 52"/>
                <a:gd name="T69" fmla="*/ 15 h 48"/>
                <a:gd name="T70" fmla="*/ 9 w 52"/>
                <a:gd name="T71" fmla="*/ 14 h 48"/>
                <a:gd name="T72" fmla="*/ 14 w 52"/>
                <a:gd name="T73" fmla="*/ 39 h 48"/>
                <a:gd name="T74" fmla="*/ 48 w 52"/>
                <a:gd name="T75" fmla="*/ 9 h 48"/>
                <a:gd name="T76" fmla="*/ 10 w 52"/>
                <a:gd name="T77" fmla="*/ 7 h 48"/>
                <a:gd name="T78" fmla="*/ 38 w 52"/>
                <a:gd name="T79" fmla="*/ 10 h 48"/>
                <a:gd name="T80" fmla="*/ 7 w 52"/>
                <a:gd name="T81" fmla="*/ 40 h 48"/>
                <a:gd name="T82" fmla="*/ 45 w 52"/>
                <a:gd name="T83" fmla="*/ 7 h 48"/>
                <a:gd name="T84" fmla="*/ 7 w 52"/>
                <a:gd name="T85" fmla="*/ 40 h 48"/>
                <a:gd name="T86" fmla="*/ 11 w 52"/>
                <a:gd name="T87" fmla="*/ 15 h 48"/>
                <a:gd name="T88" fmla="*/ 12 w 52"/>
                <a:gd name="T89" fmla="*/ 10 h 48"/>
                <a:gd name="T90" fmla="*/ 19 w 52"/>
                <a:gd name="T91" fmla="*/ 25 h 48"/>
                <a:gd name="T92" fmla="*/ 27 w 52"/>
                <a:gd name="T93" fmla="*/ 18 h 48"/>
                <a:gd name="T94" fmla="*/ 43 w 52"/>
                <a:gd name="T95" fmla="*/ 5 h 48"/>
                <a:gd name="T96" fmla="*/ 4 w 52"/>
                <a:gd name="T97" fmla="*/ 10 h 48"/>
                <a:gd name="T98" fmla="*/ 4 w 52"/>
                <a:gd name="T99" fmla="*/ 10 h 48"/>
                <a:gd name="T100" fmla="*/ 41 w 52"/>
                <a:gd name="T101" fmla="*/ 3 h 48"/>
                <a:gd name="T102" fmla="*/ 25 w 52"/>
                <a:gd name="T103" fmla="*/ 18 h 48"/>
                <a:gd name="T104" fmla="*/ 23 w 52"/>
                <a:gd name="T105" fmla="*/ 17 h 48"/>
                <a:gd name="T106" fmla="*/ 41 w 52"/>
                <a:gd name="T107" fmla="*/ 0 h 48"/>
                <a:gd name="T108" fmla="*/ 12 w 52"/>
                <a:gd name="T109" fmla="*/ 0 h 48"/>
                <a:gd name="T110" fmla="*/ 1 w 52"/>
                <a:gd name="T111" fmla="*/ 8 h 48"/>
                <a:gd name="T112" fmla="*/ 2 w 52"/>
                <a:gd name="T113" fmla="*/ 38 h 48"/>
                <a:gd name="T114" fmla="*/ 11 w 52"/>
                <a:gd name="T115" fmla="*/ 48 h 48"/>
                <a:gd name="T116" fmla="*/ 39 w 52"/>
                <a:gd name="T117" fmla="*/ 47 h 48"/>
                <a:gd name="T118" fmla="*/ 50 w 52"/>
                <a:gd name="T119" fmla="*/ 38 h 48"/>
                <a:gd name="T120" fmla="*/ 51 w 52"/>
                <a:gd name="T121" fmla="*/ 12 h 48"/>
                <a:gd name="T122" fmla="*/ 42 w 52"/>
                <a:gd name="T1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" h="48">
                  <a:moveTo>
                    <a:pt x="40" y="44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42" y="42"/>
                    <a:pt x="44" y="40"/>
                    <a:pt x="47" y="38"/>
                  </a:cubicBezTo>
                  <a:cubicBezTo>
                    <a:pt x="45" y="41"/>
                    <a:pt x="42" y="42"/>
                    <a:pt x="40" y="44"/>
                  </a:cubicBezTo>
                  <a:moveTo>
                    <a:pt x="39" y="43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8"/>
                    <a:pt x="43" y="38"/>
                    <a:pt x="44" y="37"/>
                  </a:cubicBezTo>
                  <a:cubicBezTo>
                    <a:pt x="42" y="39"/>
                    <a:pt x="40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moveTo>
                    <a:pt x="37" y="42"/>
                  </a:moveTo>
                  <a:cubicBezTo>
                    <a:pt x="36" y="41"/>
                    <a:pt x="36" y="40"/>
                    <a:pt x="36" y="40"/>
                  </a:cubicBezTo>
                  <a:cubicBezTo>
                    <a:pt x="38" y="38"/>
                    <a:pt x="40" y="36"/>
                    <a:pt x="42" y="34"/>
                  </a:cubicBezTo>
                  <a:cubicBezTo>
                    <a:pt x="40" y="37"/>
                    <a:pt x="38" y="39"/>
                    <a:pt x="37" y="42"/>
                  </a:cubicBezTo>
                  <a:moveTo>
                    <a:pt x="35" y="39"/>
                  </a:moveTo>
                  <a:cubicBezTo>
                    <a:pt x="34" y="39"/>
                    <a:pt x="34" y="38"/>
                    <a:pt x="34" y="38"/>
                  </a:cubicBezTo>
                  <a:cubicBezTo>
                    <a:pt x="36" y="37"/>
                    <a:pt x="38" y="35"/>
                    <a:pt x="40" y="33"/>
                  </a:cubicBezTo>
                  <a:cubicBezTo>
                    <a:pt x="38" y="35"/>
                    <a:pt x="36" y="37"/>
                    <a:pt x="35" y="39"/>
                  </a:cubicBezTo>
                  <a:moveTo>
                    <a:pt x="33" y="37"/>
                  </a:moveTo>
                  <a:cubicBezTo>
                    <a:pt x="33" y="37"/>
                    <a:pt x="32" y="36"/>
                    <a:pt x="32" y="35"/>
                  </a:cubicBezTo>
                  <a:cubicBezTo>
                    <a:pt x="34" y="34"/>
                    <a:pt x="36" y="32"/>
                    <a:pt x="38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6" y="35"/>
                    <a:pt x="36" y="34"/>
                  </a:cubicBezTo>
                  <a:cubicBezTo>
                    <a:pt x="38" y="33"/>
                    <a:pt x="39" y="31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2"/>
                    <a:pt x="45" y="35"/>
                    <a:pt x="47" y="37"/>
                  </a:cubicBezTo>
                  <a:cubicBezTo>
                    <a:pt x="45" y="38"/>
                    <a:pt x="44" y="39"/>
                    <a:pt x="42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2" y="40"/>
                    <a:pt x="42" y="40"/>
                  </a:cubicBezTo>
                  <a:cubicBezTo>
                    <a:pt x="43" y="39"/>
                    <a:pt x="45" y="37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8" y="41"/>
                    <a:pt x="38" y="41"/>
                    <a:pt x="39" y="40"/>
                  </a:cubicBezTo>
                  <a:cubicBezTo>
                    <a:pt x="40" y="37"/>
                    <a:pt x="42" y="36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5"/>
                    <a:pt x="37" y="37"/>
                    <a:pt x="35" y="39"/>
                  </a:cubicBezTo>
                  <a:cubicBezTo>
                    <a:pt x="37" y="38"/>
                    <a:pt x="40" y="34"/>
                    <a:pt x="42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9" y="32"/>
                    <a:pt x="37" y="34"/>
                    <a:pt x="35" y="36"/>
                  </a:cubicBezTo>
                  <a:cubicBezTo>
                    <a:pt x="35" y="36"/>
                    <a:pt x="34" y="37"/>
                    <a:pt x="34" y="37"/>
                  </a:cubicBezTo>
                  <a:moveTo>
                    <a:pt x="31" y="35"/>
                  </a:moveTo>
                  <a:cubicBezTo>
                    <a:pt x="30" y="34"/>
                    <a:pt x="30" y="33"/>
                    <a:pt x="29" y="33"/>
                  </a:cubicBezTo>
                  <a:cubicBezTo>
                    <a:pt x="32" y="31"/>
                    <a:pt x="34" y="30"/>
                    <a:pt x="36" y="28"/>
                  </a:cubicBezTo>
                  <a:cubicBezTo>
                    <a:pt x="35" y="28"/>
                    <a:pt x="34" y="31"/>
                    <a:pt x="33" y="32"/>
                  </a:cubicBezTo>
                  <a:cubicBezTo>
                    <a:pt x="33" y="33"/>
                    <a:pt x="32" y="34"/>
                    <a:pt x="31" y="35"/>
                  </a:cubicBezTo>
                  <a:moveTo>
                    <a:pt x="28" y="32"/>
                  </a:moveTo>
                  <a:cubicBezTo>
                    <a:pt x="28" y="32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1" y="30"/>
                  </a:cubicBezTo>
                  <a:cubicBezTo>
                    <a:pt x="33" y="28"/>
                    <a:pt x="35" y="27"/>
                    <a:pt x="35" y="24"/>
                  </a:cubicBezTo>
                  <a:cubicBezTo>
                    <a:pt x="37" y="26"/>
                    <a:pt x="38" y="27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30"/>
                    <a:pt x="36" y="31"/>
                    <a:pt x="35" y="32"/>
                  </a:cubicBezTo>
                  <a:cubicBezTo>
                    <a:pt x="34" y="33"/>
                    <a:pt x="32" y="35"/>
                    <a:pt x="32" y="35"/>
                  </a:cubicBezTo>
                  <a:cubicBezTo>
                    <a:pt x="32" y="35"/>
                    <a:pt x="32" y="34"/>
                    <a:pt x="33" y="33"/>
                  </a:cubicBezTo>
                  <a:cubicBezTo>
                    <a:pt x="35" y="31"/>
                    <a:pt x="37" y="29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8"/>
                    <a:pt x="33" y="30"/>
                    <a:pt x="31" y="31"/>
                  </a:cubicBezTo>
                  <a:cubicBezTo>
                    <a:pt x="30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1" y="26"/>
                    <a:pt x="32" y="24"/>
                  </a:cubicBezTo>
                  <a:cubicBezTo>
                    <a:pt x="33" y="24"/>
                    <a:pt x="34" y="23"/>
                    <a:pt x="34" y="22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3" y="26"/>
                    <a:pt x="30" y="28"/>
                    <a:pt x="27" y="30"/>
                  </a:cubicBezTo>
                  <a:moveTo>
                    <a:pt x="17" y="23"/>
                  </a:moveTo>
                  <a:cubicBezTo>
                    <a:pt x="17" y="23"/>
                    <a:pt x="16" y="22"/>
                    <a:pt x="16" y="22"/>
                  </a:cubicBezTo>
                  <a:cubicBezTo>
                    <a:pt x="18" y="21"/>
                    <a:pt x="20" y="19"/>
                    <a:pt x="23" y="18"/>
                  </a:cubicBezTo>
                  <a:cubicBezTo>
                    <a:pt x="20" y="19"/>
                    <a:pt x="19" y="21"/>
                    <a:pt x="17" y="23"/>
                  </a:cubicBezTo>
                  <a:moveTo>
                    <a:pt x="7" y="40"/>
                  </a:moveTo>
                  <a:cubicBezTo>
                    <a:pt x="6" y="40"/>
                    <a:pt x="6" y="40"/>
                    <a:pt x="5" y="39"/>
                  </a:cubicBezTo>
                  <a:cubicBezTo>
                    <a:pt x="8" y="36"/>
                    <a:pt x="11" y="34"/>
                    <a:pt x="14" y="31"/>
                  </a:cubicBezTo>
                  <a:cubicBezTo>
                    <a:pt x="14" y="30"/>
                    <a:pt x="15" y="30"/>
                    <a:pt x="15" y="29"/>
                  </a:cubicBezTo>
                  <a:cubicBezTo>
                    <a:pt x="18" y="27"/>
                    <a:pt x="21" y="24"/>
                    <a:pt x="24" y="22"/>
                  </a:cubicBezTo>
                  <a:cubicBezTo>
                    <a:pt x="26" y="20"/>
                    <a:pt x="29" y="18"/>
                    <a:pt x="31" y="16"/>
                  </a:cubicBezTo>
                  <a:cubicBezTo>
                    <a:pt x="28" y="19"/>
                    <a:pt x="24" y="22"/>
                    <a:pt x="22" y="25"/>
                  </a:cubicBezTo>
                  <a:cubicBezTo>
                    <a:pt x="17" y="31"/>
                    <a:pt x="10" y="34"/>
                    <a:pt x="7" y="40"/>
                  </a:cubicBezTo>
                  <a:moveTo>
                    <a:pt x="15" y="21"/>
                  </a:move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7" y="18"/>
                    <a:pt x="19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19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moveTo>
                    <a:pt x="16" y="21"/>
                  </a:moveTo>
                  <a:cubicBezTo>
                    <a:pt x="18" y="19"/>
                    <a:pt x="20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1" y="18"/>
                    <a:pt x="18" y="19"/>
                    <a:pt x="16" y="21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6" y="16"/>
                    <a:pt x="18" y="15"/>
                  </a:cubicBezTo>
                  <a:cubicBezTo>
                    <a:pt x="16" y="16"/>
                    <a:pt x="14" y="17"/>
                    <a:pt x="13" y="18"/>
                  </a:cubicBezTo>
                  <a:moveTo>
                    <a:pt x="11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5" y="13"/>
                    <a:pt x="17" y="12"/>
                  </a:cubicBezTo>
                  <a:cubicBezTo>
                    <a:pt x="15" y="13"/>
                    <a:pt x="13" y="15"/>
                    <a:pt x="11" y="17"/>
                  </a:cubicBezTo>
                  <a:moveTo>
                    <a:pt x="11" y="44"/>
                  </a:moveTo>
                  <a:cubicBezTo>
                    <a:pt x="11" y="44"/>
                    <a:pt x="10" y="44"/>
                    <a:pt x="10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21" y="33"/>
                    <a:pt x="31" y="24"/>
                    <a:pt x="41" y="15"/>
                  </a:cubicBezTo>
                  <a:cubicBezTo>
                    <a:pt x="43" y="14"/>
                    <a:pt x="44" y="13"/>
                    <a:pt x="46" y="12"/>
                  </a:cubicBezTo>
                  <a:cubicBezTo>
                    <a:pt x="44" y="14"/>
                    <a:pt x="41" y="16"/>
                    <a:pt x="39" y="18"/>
                  </a:cubicBezTo>
                  <a:cubicBezTo>
                    <a:pt x="34" y="21"/>
                    <a:pt x="30" y="26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1" y="36"/>
                    <a:pt x="16" y="40"/>
                    <a:pt x="11" y="44"/>
                  </a:cubicBezTo>
                  <a:moveTo>
                    <a:pt x="12" y="16"/>
                  </a:moveTo>
                  <a:cubicBezTo>
                    <a:pt x="12" y="16"/>
                    <a:pt x="14" y="15"/>
                    <a:pt x="15" y="15"/>
                  </a:cubicBezTo>
                  <a:cubicBezTo>
                    <a:pt x="16" y="14"/>
                    <a:pt x="17" y="13"/>
                    <a:pt x="18" y="11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8" y="16"/>
                    <a:pt x="16" y="18"/>
                    <a:pt x="13" y="19"/>
                  </a:cubicBezTo>
                  <a:cubicBezTo>
                    <a:pt x="15" y="18"/>
                    <a:pt x="18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5"/>
                    <a:pt x="15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moveTo>
                    <a:pt x="9" y="43"/>
                  </a:moveTo>
                  <a:cubicBezTo>
                    <a:pt x="9" y="42"/>
                    <a:pt x="8" y="42"/>
                    <a:pt x="7" y="41"/>
                  </a:cubicBezTo>
                  <a:cubicBezTo>
                    <a:pt x="13" y="36"/>
                    <a:pt x="19" y="31"/>
                    <a:pt x="24" y="26"/>
                  </a:cubicBezTo>
                  <a:cubicBezTo>
                    <a:pt x="28" y="22"/>
                    <a:pt x="31" y="20"/>
                    <a:pt x="35" y="17"/>
                  </a:cubicBezTo>
                  <a:cubicBezTo>
                    <a:pt x="38" y="14"/>
                    <a:pt x="41" y="12"/>
                    <a:pt x="43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4" y="8"/>
                    <a:pt x="41" y="11"/>
                    <a:pt x="41" y="12"/>
                  </a:cubicBezTo>
                  <a:cubicBezTo>
                    <a:pt x="39" y="13"/>
                    <a:pt x="38" y="15"/>
                    <a:pt x="36" y="16"/>
                  </a:cubicBezTo>
                  <a:cubicBezTo>
                    <a:pt x="33" y="19"/>
                    <a:pt x="30" y="22"/>
                    <a:pt x="27" y="25"/>
                  </a:cubicBezTo>
                  <a:cubicBezTo>
                    <a:pt x="21" y="31"/>
                    <a:pt x="15" y="36"/>
                    <a:pt x="9" y="43"/>
                  </a:cubicBezTo>
                  <a:moveTo>
                    <a:pt x="9" y="15"/>
                  </a:moveTo>
                  <a:cubicBezTo>
                    <a:pt x="9" y="14"/>
                    <a:pt x="8" y="13"/>
                    <a:pt x="7" y="12"/>
                  </a:cubicBezTo>
                  <a:cubicBezTo>
                    <a:pt x="9" y="11"/>
                    <a:pt x="11" y="9"/>
                    <a:pt x="13" y="8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1"/>
                    <a:pt x="15" y="10"/>
                  </a:cubicBezTo>
                  <a:cubicBezTo>
                    <a:pt x="13" y="11"/>
                    <a:pt x="11" y="13"/>
                    <a:pt x="9" y="15"/>
                  </a:cubicBezTo>
                  <a:moveTo>
                    <a:pt x="13" y="39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15" y="37"/>
                    <a:pt x="17" y="36"/>
                    <a:pt x="18" y="34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34" y="20"/>
                    <a:pt x="40" y="14"/>
                    <a:pt x="46" y="8"/>
                  </a:cubicBezTo>
                  <a:cubicBezTo>
                    <a:pt x="46" y="8"/>
                    <a:pt x="47" y="9"/>
                    <a:pt x="48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7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42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39" y="9"/>
                    <a:pt x="38" y="10"/>
                    <a:pt x="37" y="11"/>
                  </a:cubicBezTo>
                  <a:moveTo>
                    <a:pt x="7" y="40"/>
                  </a:moveTo>
                  <a:cubicBezTo>
                    <a:pt x="9" y="38"/>
                    <a:pt x="12" y="35"/>
                    <a:pt x="14" y="33"/>
                  </a:cubicBezTo>
                  <a:cubicBezTo>
                    <a:pt x="18" y="30"/>
                    <a:pt x="21" y="27"/>
                    <a:pt x="24" y="23"/>
                  </a:cubicBezTo>
                  <a:cubicBezTo>
                    <a:pt x="30" y="17"/>
                    <a:pt x="38" y="12"/>
                    <a:pt x="43" y="6"/>
                  </a:cubicBezTo>
                  <a:cubicBezTo>
                    <a:pt x="44" y="6"/>
                    <a:pt x="44" y="7"/>
                    <a:pt x="45" y="7"/>
                  </a:cubicBezTo>
                  <a:cubicBezTo>
                    <a:pt x="42" y="9"/>
                    <a:pt x="40" y="12"/>
                    <a:pt x="37" y="14"/>
                  </a:cubicBezTo>
                  <a:cubicBezTo>
                    <a:pt x="34" y="17"/>
                    <a:pt x="29" y="19"/>
                    <a:pt x="26" y="23"/>
                  </a:cubicBezTo>
                  <a:cubicBezTo>
                    <a:pt x="23" y="26"/>
                    <a:pt x="21" y="29"/>
                    <a:pt x="18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7" y="11"/>
                  </a:move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2"/>
                    <a:pt x="13" y="14"/>
                    <a:pt x="11" y="15"/>
                  </a:cubicBezTo>
                  <a:cubicBezTo>
                    <a:pt x="12" y="14"/>
                    <a:pt x="15" y="11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9" y="10"/>
                    <a:pt x="7" y="11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7" y="18"/>
                  </a:cubicBezTo>
                  <a:cubicBezTo>
                    <a:pt x="29" y="17"/>
                    <a:pt x="30" y="16"/>
                    <a:pt x="32" y="14"/>
                  </a:cubicBezTo>
                  <a:cubicBezTo>
                    <a:pt x="35" y="11"/>
                    <a:pt x="38" y="8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7"/>
                    <a:pt x="37" y="9"/>
                    <a:pt x="35" y="12"/>
                  </a:cubicBezTo>
                  <a:cubicBezTo>
                    <a:pt x="32" y="15"/>
                    <a:pt x="29" y="16"/>
                    <a:pt x="26" y="19"/>
                  </a:cubicBezTo>
                  <a:cubicBezTo>
                    <a:pt x="23" y="21"/>
                    <a:pt x="21" y="23"/>
                    <a:pt x="19" y="25"/>
                  </a:cubicBezTo>
                  <a:moveTo>
                    <a:pt x="4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6"/>
                    <a:pt x="7" y="8"/>
                    <a:pt x="4" y="10"/>
                  </a:cubicBezTo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3"/>
                    <a:pt x="35" y="7"/>
                    <a:pt x="41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8"/>
                    <a:pt x="31" y="13"/>
                    <a:pt x="2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3" y="20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0" y="22"/>
                    <a:pt x="18" y="23"/>
                    <a:pt x="18" y="23"/>
                  </a:cubicBezTo>
                  <a:cubicBezTo>
                    <a:pt x="19" y="21"/>
                    <a:pt x="22" y="19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5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4"/>
                    <a:pt x="30" y="10"/>
                    <a:pt x="25" y="14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0" y="20"/>
                    <a:pt x="15" y="25"/>
                  </a:cubicBezTo>
                  <a:cubicBezTo>
                    <a:pt x="11" y="30"/>
                    <a:pt x="6" y="33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" y="43"/>
                    <a:pt x="8" y="45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2" y="48"/>
                    <a:pt x="13" y="47"/>
                  </a:cubicBezTo>
                  <a:cubicBezTo>
                    <a:pt x="17" y="42"/>
                    <a:pt x="22" y="38"/>
                    <a:pt x="26" y="34"/>
                  </a:cubicBezTo>
                  <a:cubicBezTo>
                    <a:pt x="31" y="38"/>
                    <a:pt x="34" y="43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40" y="48"/>
                    <a:pt x="40" y="48"/>
                  </a:cubicBezTo>
                  <a:cubicBezTo>
                    <a:pt x="40" y="48"/>
                    <a:pt x="41" y="47"/>
                    <a:pt x="41" y="47"/>
                  </a:cubicBezTo>
                  <a:cubicBezTo>
                    <a:pt x="44" y="44"/>
                    <a:pt x="48" y="42"/>
                    <a:pt x="50" y="38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6" y="32"/>
                    <a:pt x="42" y="27"/>
                    <a:pt x="38" y="22"/>
                  </a:cubicBezTo>
                  <a:cubicBezTo>
                    <a:pt x="42" y="19"/>
                    <a:pt x="46" y="15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48" y="6"/>
                    <a:pt x="45" y="4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>
              <a:spLocks noEditPoints="1"/>
            </p:cNvSpPr>
            <p:nvPr/>
          </p:nvSpPr>
          <p:spPr bwMode="auto">
            <a:xfrm>
              <a:off x="9224631" y="3233664"/>
              <a:ext cx="215900" cy="203200"/>
            </a:xfrm>
            <a:custGeom>
              <a:avLst/>
              <a:gdLst>
                <a:gd name="T0" fmla="*/ 39 w 51"/>
                <a:gd name="T1" fmla="*/ 44 h 48"/>
                <a:gd name="T2" fmla="*/ 43 w 51"/>
                <a:gd name="T3" fmla="*/ 37 h 48"/>
                <a:gd name="T4" fmla="*/ 35 w 51"/>
                <a:gd name="T5" fmla="*/ 40 h 48"/>
                <a:gd name="T6" fmla="*/ 33 w 51"/>
                <a:gd name="T7" fmla="*/ 38 h 48"/>
                <a:gd name="T8" fmla="*/ 31 w 51"/>
                <a:gd name="T9" fmla="*/ 35 h 48"/>
                <a:gd name="T10" fmla="*/ 34 w 51"/>
                <a:gd name="T11" fmla="*/ 37 h 48"/>
                <a:gd name="T12" fmla="*/ 47 w 51"/>
                <a:gd name="T13" fmla="*/ 37 h 48"/>
                <a:gd name="T14" fmla="*/ 45 w 51"/>
                <a:gd name="T15" fmla="*/ 36 h 48"/>
                <a:gd name="T16" fmla="*/ 38 w 51"/>
                <a:gd name="T17" fmla="*/ 40 h 48"/>
                <a:gd name="T18" fmla="*/ 41 w 51"/>
                <a:gd name="T19" fmla="*/ 32 h 48"/>
                <a:gd name="T20" fmla="*/ 30 w 51"/>
                <a:gd name="T21" fmla="*/ 35 h 48"/>
                <a:gd name="T22" fmla="*/ 30 w 51"/>
                <a:gd name="T23" fmla="*/ 35 h 48"/>
                <a:gd name="T24" fmla="*/ 34 w 51"/>
                <a:gd name="T25" fmla="*/ 25 h 48"/>
                <a:gd name="T26" fmla="*/ 30 w 51"/>
                <a:gd name="T27" fmla="*/ 30 h 48"/>
                <a:gd name="T28" fmla="*/ 34 w 51"/>
                <a:gd name="T29" fmla="*/ 32 h 48"/>
                <a:gd name="T30" fmla="*/ 36 w 51"/>
                <a:gd name="T31" fmla="*/ 26 h 48"/>
                <a:gd name="T32" fmla="*/ 18 w 51"/>
                <a:gd name="T33" fmla="*/ 24 h 48"/>
                <a:gd name="T34" fmla="*/ 27 w 51"/>
                <a:gd name="T35" fmla="*/ 30 h 48"/>
                <a:gd name="T36" fmla="*/ 34 w 51"/>
                <a:gd name="T37" fmla="*/ 24 h 48"/>
                <a:gd name="T38" fmla="*/ 15 w 51"/>
                <a:gd name="T39" fmla="*/ 22 h 48"/>
                <a:gd name="T40" fmla="*/ 5 w 51"/>
                <a:gd name="T41" fmla="*/ 39 h 48"/>
                <a:gd name="T42" fmla="*/ 31 w 51"/>
                <a:gd name="T43" fmla="*/ 16 h 48"/>
                <a:gd name="T44" fmla="*/ 13 w 51"/>
                <a:gd name="T45" fmla="*/ 19 h 48"/>
                <a:gd name="T46" fmla="*/ 14 w 51"/>
                <a:gd name="T47" fmla="*/ 21 h 48"/>
                <a:gd name="T48" fmla="*/ 22 w 51"/>
                <a:gd name="T49" fmla="*/ 17 h 48"/>
                <a:gd name="T50" fmla="*/ 17 w 51"/>
                <a:gd name="T51" fmla="*/ 15 h 48"/>
                <a:gd name="T52" fmla="*/ 17 w 51"/>
                <a:gd name="T53" fmla="*/ 12 h 48"/>
                <a:gd name="T54" fmla="*/ 17 w 51"/>
                <a:gd name="T55" fmla="*/ 12 h 48"/>
                <a:gd name="T56" fmla="*/ 10 w 51"/>
                <a:gd name="T57" fmla="*/ 42 h 48"/>
                <a:gd name="T58" fmla="*/ 25 w 51"/>
                <a:gd name="T59" fmla="*/ 31 h 48"/>
                <a:gd name="T60" fmla="*/ 14 w 51"/>
                <a:gd name="T61" fmla="*/ 15 h 48"/>
                <a:gd name="T62" fmla="*/ 13 w 51"/>
                <a:gd name="T63" fmla="*/ 19 h 48"/>
                <a:gd name="T64" fmla="*/ 11 w 51"/>
                <a:gd name="T65" fmla="*/ 17 h 48"/>
                <a:gd name="T66" fmla="*/ 35 w 51"/>
                <a:gd name="T67" fmla="*/ 17 h 48"/>
                <a:gd name="T68" fmla="*/ 36 w 51"/>
                <a:gd name="T69" fmla="*/ 16 h 48"/>
                <a:gd name="T70" fmla="*/ 6 w 51"/>
                <a:gd name="T71" fmla="*/ 12 h 48"/>
                <a:gd name="T72" fmla="*/ 14 w 51"/>
                <a:gd name="T73" fmla="*/ 10 h 48"/>
                <a:gd name="T74" fmla="*/ 17 w 51"/>
                <a:gd name="T75" fmla="*/ 34 h 48"/>
                <a:gd name="T76" fmla="*/ 13 w 51"/>
                <a:gd name="T77" fmla="*/ 39 h 48"/>
                <a:gd name="T78" fmla="*/ 9 w 51"/>
                <a:gd name="T79" fmla="*/ 7 h 48"/>
                <a:gd name="T80" fmla="*/ 41 w 51"/>
                <a:gd name="T81" fmla="*/ 6 h 48"/>
                <a:gd name="T82" fmla="*/ 14 w 51"/>
                <a:gd name="T83" fmla="*/ 33 h 48"/>
                <a:gd name="T84" fmla="*/ 37 w 51"/>
                <a:gd name="T85" fmla="*/ 14 h 48"/>
                <a:gd name="T86" fmla="*/ 6 w 51"/>
                <a:gd name="T87" fmla="*/ 11 h 48"/>
                <a:gd name="T88" fmla="*/ 15 w 51"/>
                <a:gd name="T89" fmla="*/ 10 h 48"/>
                <a:gd name="T90" fmla="*/ 14 w 51"/>
                <a:gd name="T91" fmla="*/ 7 h 48"/>
                <a:gd name="T92" fmla="*/ 18 w 51"/>
                <a:gd name="T93" fmla="*/ 25 h 48"/>
                <a:gd name="T94" fmla="*/ 31 w 51"/>
                <a:gd name="T95" fmla="*/ 14 h 48"/>
                <a:gd name="T96" fmla="*/ 34 w 51"/>
                <a:gd name="T97" fmla="*/ 12 h 48"/>
                <a:gd name="T98" fmla="*/ 3 w 51"/>
                <a:gd name="T99" fmla="*/ 9 h 48"/>
                <a:gd name="T100" fmla="*/ 24 w 51"/>
                <a:gd name="T101" fmla="*/ 18 h 48"/>
                <a:gd name="T102" fmla="*/ 41 w 51"/>
                <a:gd name="T103" fmla="*/ 4 h 48"/>
                <a:gd name="T104" fmla="*/ 22 w 51"/>
                <a:gd name="T105" fmla="*/ 20 h 48"/>
                <a:gd name="T106" fmla="*/ 23 w 51"/>
                <a:gd name="T107" fmla="*/ 18 h 48"/>
                <a:gd name="T108" fmla="*/ 40 w 51"/>
                <a:gd name="T109" fmla="*/ 0 h 48"/>
                <a:gd name="T110" fmla="*/ 11 w 51"/>
                <a:gd name="T111" fmla="*/ 0 h 48"/>
                <a:gd name="T112" fmla="*/ 0 w 51"/>
                <a:gd name="T113" fmla="*/ 9 h 48"/>
                <a:gd name="T114" fmla="*/ 1 w 51"/>
                <a:gd name="T115" fmla="*/ 39 h 48"/>
                <a:gd name="T116" fmla="*/ 11 w 51"/>
                <a:gd name="T117" fmla="*/ 48 h 48"/>
                <a:gd name="T118" fmla="*/ 39 w 51"/>
                <a:gd name="T119" fmla="*/ 47 h 48"/>
                <a:gd name="T120" fmla="*/ 50 w 51"/>
                <a:gd name="T121" fmla="*/ 37 h 48"/>
                <a:gd name="T122" fmla="*/ 51 w 51"/>
                <a:gd name="T123" fmla="*/ 11 h 48"/>
                <a:gd name="T124" fmla="*/ 41 w 51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8">
                  <a:moveTo>
                    <a:pt x="39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1" y="42"/>
                    <a:pt x="43" y="40"/>
                    <a:pt x="46" y="38"/>
                  </a:cubicBezTo>
                  <a:cubicBezTo>
                    <a:pt x="44" y="41"/>
                    <a:pt x="41" y="42"/>
                    <a:pt x="39" y="44"/>
                  </a:cubicBezTo>
                  <a:moveTo>
                    <a:pt x="38" y="43"/>
                  </a:moveTo>
                  <a:cubicBezTo>
                    <a:pt x="38" y="43"/>
                    <a:pt x="37" y="43"/>
                    <a:pt x="37" y="42"/>
                  </a:cubicBezTo>
                  <a:cubicBezTo>
                    <a:pt x="38" y="41"/>
                    <a:pt x="39" y="40"/>
                    <a:pt x="40" y="40"/>
                  </a:cubicBezTo>
                  <a:cubicBezTo>
                    <a:pt x="41" y="38"/>
                    <a:pt x="43" y="38"/>
                    <a:pt x="43" y="37"/>
                  </a:cubicBezTo>
                  <a:cubicBezTo>
                    <a:pt x="41" y="39"/>
                    <a:pt x="40" y="41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moveTo>
                    <a:pt x="36" y="42"/>
                  </a:moveTo>
                  <a:cubicBezTo>
                    <a:pt x="36" y="41"/>
                    <a:pt x="35" y="41"/>
                    <a:pt x="35" y="40"/>
                  </a:cubicBez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8" y="39"/>
                    <a:pt x="36" y="42"/>
                  </a:cubicBezTo>
                  <a:moveTo>
                    <a:pt x="34" y="39"/>
                  </a:moveTo>
                  <a:cubicBezTo>
                    <a:pt x="34" y="39"/>
                    <a:pt x="34" y="38"/>
                    <a:pt x="33" y="38"/>
                  </a:cubicBezTo>
                  <a:cubicBezTo>
                    <a:pt x="35" y="37"/>
                    <a:pt x="38" y="35"/>
                    <a:pt x="39" y="33"/>
                  </a:cubicBezTo>
                  <a:cubicBezTo>
                    <a:pt x="37" y="35"/>
                    <a:pt x="35" y="37"/>
                    <a:pt x="34" y="39"/>
                  </a:cubicBezTo>
                  <a:moveTo>
                    <a:pt x="33" y="37"/>
                  </a:moveTo>
                  <a:cubicBezTo>
                    <a:pt x="32" y="37"/>
                    <a:pt x="32" y="36"/>
                    <a:pt x="31" y="35"/>
                  </a:cubicBezTo>
                  <a:cubicBezTo>
                    <a:pt x="33" y="34"/>
                    <a:pt x="35" y="32"/>
                    <a:pt x="38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4" y="36"/>
                    <a:pt x="33" y="37"/>
                  </a:cubicBezTo>
                  <a:moveTo>
                    <a:pt x="34" y="37"/>
                  </a:moveTo>
                  <a:cubicBezTo>
                    <a:pt x="34" y="37"/>
                    <a:pt x="35" y="35"/>
                    <a:pt x="36" y="34"/>
                  </a:cubicBezTo>
                  <a:cubicBezTo>
                    <a:pt x="37" y="33"/>
                    <a:pt x="38" y="31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2" y="32"/>
                    <a:pt x="44" y="35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9" y="42"/>
                    <a:pt x="39" y="42"/>
                  </a:cubicBezTo>
                  <a:cubicBezTo>
                    <a:pt x="39" y="42"/>
                    <a:pt x="41" y="41"/>
                    <a:pt x="42" y="40"/>
                  </a:cubicBezTo>
                  <a:cubicBezTo>
                    <a:pt x="43" y="39"/>
                    <a:pt x="44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6"/>
                    <a:pt x="41" y="37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37" y="41"/>
                    <a:pt x="38" y="41"/>
                    <a:pt x="38" y="40"/>
                  </a:cubicBezTo>
                  <a:cubicBezTo>
                    <a:pt x="39" y="37"/>
                    <a:pt x="41" y="36"/>
                    <a:pt x="43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5"/>
                    <a:pt x="37" y="37"/>
                    <a:pt x="34" y="39"/>
                  </a:cubicBezTo>
                  <a:cubicBezTo>
                    <a:pt x="36" y="38"/>
                    <a:pt x="39" y="34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2"/>
                    <a:pt x="37" y="34"/>
                    <a:pt x="35" y="36"/>
                  </a:cubicBezTo>
                  <a:cubicBezTo>
                    <a:pt x="34" y="36"/>
                    <a:pt x="34" y="37"/>
                    <a:pt x="34" y="37"/>
                  </a:cubicBezTo>
                  <a:moveTo>
                    <a:pt x="30" y="35"/>
                  </a:moveTo>
                  <a:cubicBezTo>
                    <a:pt x="30" y="34"/>
                    <a:pt x="29" y="33"/>
                    <a:pt x="28" y="33"/>
                  </a:cubicBezTo>
                  <a:cubicBezTo>
                    <a:pt x="31" y="31"/>
                    <a:pt x="33" y="30"/>
                    <a:pt x="35" y="28"/>
                  </a:cubicBezTo>
                  <a:cubicBezTo>
                    <a:pt x="34" y="28"/>
                    <a:pt x="33" y="31"/>
                    <a:pt x="33" y="32"/>
                  </a:cubicBezTo>
                  <a:cubicBezTo>
                    <a:pt x="32" y="33"/>
                    <a:pt x="31" y="34"/>
                    <a:pt x="30" y="35"/>
                  </a:cubicBezTo>
                  <a:moveTo>
                    <a:pt x="28" y="32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29"/>
                    <a:pt x="31" y="27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30"/>
                    <a:pt x="29" y="31"/>
                    <a:pt x="28" y="32"/>
                  </a:cubicBezTo>
                  <a:moveTo>
                    <a:pt x="29" y="32"/>
                  </a:moveTo>
                  <a:cubicBezTo>
                    <a:pt x="29" y="32"/>
                    <a:pt x="30" y="31"/>
                    <a:pt x="30" y="30"/>
                  </a:cubicBezTo>
                  <a:cubicBezTo>
                    <a:pt x="32" y="29"/>
                    <a:pt x="34" y="27"/>
                    <a:pt x="35" y="24"/>
                  </a:cubicBezTo>
                  <a:cubicBezTo>
                    <a:pt x="36" y="26"/>
                    <a:pt x="38" y="27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7" y="30"/>
                    <a:pt x="36" y="31"/>
                    <a:pt x="34" y="32"/>
                  </a:cubicBezTo>
                  <a:cubicBezTo>
                    <a:pt x="33" y="33"/>
                    <a:pt x="31" y="35"/>
                    <a:pt x="31" y="35"/>
                  </a:cubicBezTo>
                  <a:cubicBezTo>
                    <a:pt x="31" y="35"/>
                    <a:pt x="31" y="34"/>
                    <a:pt x="32" y="33"/>
                  </a:cubicBezTo>
                  <a:cubicBezTo>
                    <a:pt x="34" y="31"/>
                    <a:pt x="36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9" y="28"/>
                    <a:pt x="30" y="26"/>
                    <a:pt x="32" y="24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26"/>
                    <a:pt x="29" y="28"/>
                    <a:pt x="27" y="30"/>
                  </a:cubicBezTo>
                  <a:moveTo>
                    <a:pt x="17" y="23"/>
                  </a:moveTo>
                  <a:cubicBezTo>
                    <a:pt x="16" y="23"/>
                    <a:pt x="16" y="22"/>
                    <a:pt x="15" y="22"/>
                  </a:cubicBezTo>
                  <a:cubicBezTo>
                    <a:pt x="18" y="21"/>
                    <a:pt x="20" y="19"/>
                    <a:pt x="22" y="18"/>
                  </a:cubicBezTo>
                  <a:cubicBezTo>
                    <a:pt x="20" y="19"/>
                    <a:pt x="18" y="21"/>
                    <a:pt x="17" y="23"/>
                  </a:cubicBezTo>
                  <a:moveTo>
                    <a:pt x="6" y="41"/>
                  </a:moveTo>
                  <a:cubicBezTo>
                    <a:pt x="6" y="40"/>
                    <a:pt x="5" y="40"/>
                    <a:pt x="5" y="39"/>
                  </a:cubicBezTo>
                  <a:cubicBezTo>
                    <a:pt x="7" y="36"/>
                    <a:pt x="10" y="34"/>
                    <a:pt x="13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7" y="27"/>
                    <a:pt x="20" y="24"/>
                    <a:pt x="23" y="22"/>
                  </a:cubicBezTo>
                  <a:cubicBezTo>
                    <a:pt x="25" y="20"/>
                    <a:pt x="28" y="18"/>
                    <a:pt x="31" y="16"/>
                  </a:cubicBezTo>
                  <a:cubicBezTo>
                    <a:pt x="27" y="19"/>
                    <a:pt x="24" y="22"/>
                    <a:pt x="21" y="25"/>
                  </a:cubicBezTo>
                  <a:cubicBezTo>
                    <a:pt x="16" y="31"/>
                    <a:pt x="9" y="34"/>
                    <a:pt x="6" y="41"/>
                  </a:cubicBezTo>
                  <a:moveTo>
                    <a:pt x="14" y="21"/>
                  </a:moveTo>
                  <a:cubicBezTo>
                    <a:pt x="14" y="20"/>
                    <a:pt x="13" y="20"/>
                    <a:pt x="13" y="19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18" y="18"/>
                    <a:pt x="17" y="18"/>
                  </a:cubicBezTo>
                  <a:cubicBezTo>
                    <a:pt x="16" y="19"/>
                    <a:pt x="15" y="20"/>
                    <a:pt x="14" y="21"/>
                  </a:cubicBezTo>
                  <a:moveTo>
                    <a:pt x="16" y="21"/>
                  </a:moveTo>
                  <a:cubicBezTo>
                    <a:pt x="17" y="19"/>
                    <a:pt x="19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0" y="18"/>
                    <a:pt x="17" y="19"/>
                    <a:pt x="16" y="21"/>
                  </a:cubicBezTo>
                  <a:moveTo>
                    <a:pt x="12" y="1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moveTo>
                    <a:pt x="10" y="17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4" y="13"/>
                    <a:pt x="17" y="12"/>
                  </a:cubicBezTo>
                  <a:cubicBezTo>
                    <a:pt x="15" y="13"/>
                    <a:pt x="12" y="15"/>
                    <a:pt x="10" y="17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1" y="44"/>
                  </a:moveTo>
                  <a:cubicBezTo>
                    <a:pt x="10" y="44"/>
                    <a:pt x="10" y="44"/>
                    <a:pt x="9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20" y="33"/>
                    <a:pt x="30" y="24"/>
                    <a:pt x="40" y="15"/>
                  </a:cubicBezTo>
                  <a:cubicBezTo>
                    <a:pt x="42" y="14"/>
                    <a:pt x="44" y="13"/>
                    <a:pt x="45" y="12"/>
                  </a:cubicBezTo>
                  <a:cubicBezTo>
                    <a:pt x="43" y="14"/>
                    <a:pt x="40" y="16"/>
                    <a:pt x="38" y="18"/>
                  </a:cubicBezTo>
                  <a:cubicBezTo>
                    <a:pt x="33" y="21"/>
                    <a:pt x="29" y="26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0" y="36"/>
                    <a:pt x="15" y="40"/>
                    <a:pt x="11" y="44"/>
                  </a:cubicBezTo>
                  <a:moveTo>
                    <a:pt x="11" y="17"/>
                  </a:moveTo>
                  <a:cubicBezTo>
                    <a:pt x="11" y="17"/>
                    <a:pt x="13" y="15"/>
                    <a:pt x="14" y="15"/>
                  </a:cubicBezTo>
                  <a:cubicBezTo>
                    <a:pt x="15" y="14"/>
                    <a:pt x="17" y="13"/>
                    <a:pt x="18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5" y="18"/>
                    <a:pt x="13" y="19"/>
                  </a:cubicBezTo>
                  <a:cubicBezTo>
                    <a:pt x="14" y="18"/>
                    <a:pt x="17" y="16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5"/>
                    <a:pt x="15" y="16"/>
                    <a:pt x="13" y="16"/>
                  </a:cubicBezTo>
                  <a:cubicBezTo>
                    <a:pt x="12" y="16"/>
                    <a:pt x="12" y="17"/>
                    <a:pt x="11" y="17"/>
                  </a:cubicBezTo>
                  <a:moveTo>
                    <a:pt x="9" y="43"/>
                  </a:moveTo>
                  <a:cubicBezTo>
                    <a:pt x="8" y="42"/>
                    <a:pt x="7" y="42"/>
                    <a:pt x="7" y="41"/>
                  </a:cubicBezTo>
                  <a:cubicBezTo>
                    <a:pt x="12" y="36"/>
                    <a:pt x="19" y="31"/>
                    <a:pt x="24" y="26"/>
                  </a:cubicBezTo>
                  <a:cubicBezTo>
                    <a:pt x="27" y="22"/>
                    <a:pt x="31" y="20"/>
                    <a:pt x="35" y="17"/>
                  </a:cubicBezTo>
                  <a:cubicBezTo>
                    <a:pt x="38" y="14"/>
                    <a:pt x="40" y="12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4" y="8"/>
                    <a:pt x="41" y="11"/>
                    <a:pt x="40" y="12"/>
                  </a:cubicBezTo>
                  <a:cubicBezTo>
                    <a:pt x="39" y="13"/>
                    <a:pt x="37" y="15"/>
                    <a:pt x="36" y="16"/>
                  </a:cubicBezTo>
                  <a:cubicBezTo>
                    <a:pt x="33" y="19"/>
                    <a:pt x="29" y="22"/>
                    <a:pt x="26" y="25"/>
                  </a:cubicBezTo>
                  <a:cubicBezTo>
                    <a:pt x="20" y="31"/>
                    <a:pt x="14" y="36"/>
                    <a:pt x="9" y="43"/>
                  </a:cubicBezTo>
                  <a:moveTo>
                    <a:pt x="9" y="15"/>
                  </a:moveTo>
                  <a:cubicBezTo>
                    <a:pt x="8" y="14"/>
                    <a:pt x="7" y="13"/>
                    <a:pt x="6" y="12"/>
                  </a:cubicBezTo>
                  <a:cubicBezTo>
                    <a:pt x="8" y="11"/>
                    <a:pt x="11" y="10"/>
                    <a:pt x="12" y="8"/>
                  </a:cubicBezTo>
                  <a:cubicBezTo>
                    <a:pt x="11" y="10"/>
                    <a:pt x="9" y="11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0" y="13"/>
                    <a:pt x="12" y="12"/>
                    <a:pt x="14" y="10"/>
                  </a:cubicBezTo>
                  <a:cubicBezTo>
                    <a:pt x="12" y="11"/>
                    <a:pt x="10" y="13"/>
                    <a:pt x="9" y="15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6" y="36"/>
                    <a:pt x="17" y="34"/>
                  </a:cubicBezTo>
                  <a:cubicBezTo>
                    <a:pt x="20" y="31"/>
                    <a:pt x="24" y="28"/>
                    <a:pt x="27" y="25"/>
                  </a:cubicBezTo>
                  <a:cubicBezTo>
                    <a:pt x="33" y="20"/>
                    <a:pt x="39" y="14"/>
                    <a:pt x="45" y="8"/>
                  </a:cubicBezTo>
                  <a:cubicBezTo>
                    <a:pt x="46" y="8"/>
                    <a:pt x="46" y="9"/>
                    <a:pt x="47" y="9"/>
                  </a:cubicBezTo>
                  <a:cubicBezTo>
                    <a:pt x="35" y="19"/>
                    <a:pt x="24" y="29"/>
                    <a:pt x="13" y="39"/>
                  </a:cubicBezTo>
                  <a:moveTo>
                    <a:pt x="6" y="11"/>
                  </a:moveTo>
                  <a:cubicBezTo>
                    <a:pt x="5" y="11"/>
                    <a:pt x="5" y="11"/>
                    <a:pt x="4" y="10"/>
                  </a:cubicBezTo>
                  <a:cubicBezTo>
                    <a:pt x="6" y="9"/>
                    <a:pt x="8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41" y="6"/>
                    <a:pt x="41" y="6"/>
                  </a:cubicBezTo>
                  <a:cubicBezTo>
                    <a:pt x="41" y="6"/>
                    <a:pt x="41" y="7"/>
                    <a:pt x="40" y="7"/>
                  </a:cubicBezTo>
                  <a:cubicBezTo>
                    <a:pt x="39" y="9"/>
                    <a:pt x="37" y="10"/>
                    <a:pt x="36" y="11"/>
                  </a:cubicBezTo>
                  <a:moveTo>
                    <a:pt x="7" y="40"/>
                  </a:moveTo>
                  <a:cubicBezTo>
                    <a:pt x="8" y="39"/>
                    <a:pt x="11" y="35"/>
                    <a:pt x="14" y="33"/>
                  </a:cubicBezTo>
                  <a:cubicBezTo>
                    <a:pt x="17" y="30"/>
                    <a:pt x="20" y="27"/>
                    <a:pt x="23" y="24"/>
                  </a:cubicBezTo>
                  <a:cubicBezTo>
                    <a:pt x="29" y="17"/>
                    <a:pt x="37" y="12"/>
                    <a:pt x="43" y="6"/>
                  </a:cubicBezTo>
                  <a:cubicBezTo>
                    <a:pt x="43" y="6"/>
                    <a:pt x="44" y="7"/>
                    <a:pt x="44" y="7"/>
                  </a:cubicBezTo>
                  <a:cubicBezTo>
                    <a:pt x="41" y="9"/>
                    <a:pt x="39" y="12"/>
                    <a:pt x="37" y="14"/>
                  </a:cubicBezTo>
                  <a:cubicBezTo>
                    <a:pt x="33" y="17"/>
                    <a:pt x="29" y="20"/>
                    <a:pt x="25" y="23"/>
                  </a:cubicBezTo>
                  <a:cubicBezTo>
                    <a:pt x="22" y="26"/>
                    <a:pt x="20" y="29"/>
                    <a:pt x="17" y="31"/>
                  </a:cubicBezTo>
                  <a:cubicBezTo>
                    <a:pt x="14" y="34"/>
                    <a:pt x="10" y="37"/>
                    <a:pt x="7" y="40"/>
                  </a:cubicBezTo>
                  <a:moveTo>
                    <a:pt x="6" y="11"/>
                  </a:moveTo>
                  <a:cubicBezTo>
                    <a:pt x="9" y="10"/>
                    <a:pt x="10" y="7"/>
                    <a:pt x="13" y="5"/>
                  </a:cubicBezTo>
                  <a:cubicBezTo>
                    <a:pt x="14" y="7"/>
                    <a:pt x="16" y="9"/>
                    <a:pt x="17" y="11"/>
                  </a:cubicBezTo>
                  <a:cubicBezTo>
                    <a:pt x="15" y="12"/>
                    <a:pt x="13" y="14"/>
                    <a:pt x="10" y="15"/>
                  </a:cubicBezTo>
                  <a:cubicBezTo>
                    <a:pt x="11" y="14"/>
                    <a:pt x="14" y="11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0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9" y="10"/>
                    <a:pt x="6" y="11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3" y="21"/>
                    <a:pt x="25" y="19"/>
                    <a:pt x="26" y="18"/>
                  </a:cubicBezTo>
                  <a:cubicBezTo>
                    <a:pt x="28" y="17"/>
                    <a:pt x="30" y="16"/>
                    <a:pt x="31" y="14"/>
                  </a:cubicBezTo>
                  <a:cubicBezTo>
                    <a:pt x="35" y="11"/>
                    <a:pt x="38" y="8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7"/>
                    <a:pt x="37" y="10"/>
                    <a:pt x="34" y="12"/>
                  </a:cubicBezTo>
                  <a:cubicBezTo>
                    <a:pt x="32" y="15"/>
                    <a:pt x="28" y="16"/>
                    <a:pt x="25" y="19"/>
                  </a:cubicBezTo>
                  <a:cubicBezTo>
                    <a:pt x="23" y="21"/>
                    <a:pt x="20" y="23"/>
                    <a:pt x="18" y="25"/>
                  </a:cubicBezTo>
                  <a:moveTo>
                    <a:pt x="4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8" y="5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6" y="8"/>
                    <a:pt x="4" y="10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9"/>
                    <a:pt x="30" y="13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3" y="19"/>
                    <a:pt x="22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9" y="22"/>
                    <a:pt x="17" y="23"/>
                    <a:pt x="17" y="23"/>
                  </a:cubicBezTo>
                  <a:cubicBezTo>
                    <a:pt x="19" y="21"/>
                    <a:pt x="21" y="19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4"/>
                    <a:pt x="29" y="10"/>
                    <a:pt x="24" y="15"/>
                  </a:cubicBezTo>
                  <a:cubicBezTo>
                    <a:pt x="20" y="10"/>
                    <a:pt x="16" y="5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5" y="15"/>
                    <a:pt x="10" y="20"/>
                    <a:pt x="15" y="25"/>
                  </a:cubicBezTo>
                  <a:cubicBezTo>
                    <a:pt x="11" y="30"/>
                    <a:pt x="5" y="33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40"/>
                    <a:pt x="2" y="40"/>
                  </a:cubicBezTo>
                  <a:cubicBezTo>
                    <a:pt x="4" y="43"/>
                    <a:pt x="7" y="45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7"/>
                  </a:cubicBezTo>
                  <a:cubicBezTo>
                    <a:pt x="16" y="43"/>
                    <a:pt x="21" y="38"/>
                    <a:pt x="26" y="34"/>
                  </a:cubicBezTo>
                  <a:cubicBezTo>
                    <a:pt x="30" y="38"/>
                    <a:pt x="33" y="43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3" y="44"/>
                    <a:pt x="47" y="42"/>
                    <a:pt x="50" y="3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5" y="32"/>
                    <a:pt x="41" y="27"/>
                    <a:pt x="37" y="23"/>
                  </a:cubicBezTo>
                  <a:cubicBezTo>
                    <a:pt x="41" y="19"/>
                    <a:pt x="46" y="15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48" y="6"/>
                    <a:pt x="44" y="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>
              <a:spLocks noEditPoints="1"/>
            </p:cNvSpPr>
            <p:nvPr/>
          </p:nvSpPr>
          <p:spPr bwMode="auto">
            <a:xfrm>
              <a:off x="7198981" y="4373489"/>
              <a:ext cx="471488" cy="436563"/>
            </a:xfrm>
            <a:custGeom>
              <a:avLst/>
              <a:gdLst>
                <a:gd name="T0" fmla="*/ 86 w 111"/>
                <a:gd name="T1" fmla="*/ 96 h 103"/>
                <a:gd name="T2" fmla="*/ 83 w 111"/>
                <a:gd name="T3" fmla="*/ 94 h 103"/>
                <a:gd name="T4" fmla="*/ 79 w 111"/>
                <a:gd name="T5" fmla="*/ 90 h 103"/>
                <a:gd name="T6" fmla="*/ 72 w 111"/>
                <a:gd name="T7" fmla="*/ 81 h 103"/>
                <a:gd name="T8" fmla="*/ 79 w 111"/>
                <a:gd name="T9" fmla="*/ 71 h 103"/>
                <a:gd name="T10" fmla="*/ 85 w 111"/>
                <a:gd name="T11" fmla="*/ 64 h 103"/>
                <a:gd name="T12" fmla="*/ 91 w 111"/>
                <a:gd name="T13" fmla="*/ 86 h 103"/>
                <a:gd name="T14" fmla="*/ 82 w 111"/>
                <a:gd name="T15" fmla="*/ 89 h 103"/>
                <a:gd name="T16" fmla="*/ 75 w 111"/>
                <a:gd name="T17" fmla="*/ 85 h 103"/>
                <a:gd name="T18" fmla="*/ 74 w 111"/>
                <a:gd name="T19" fmla="*/ 80 h 103"/>
                <a:gd name="T20" fmla="*/ 67 w 111"/>
                <a:gd name="T21" fmla="*/ 75 h 103"/>
                <a:gd name="T22" fmla="*/ 67 w 111"/>
                <a:gd name="T23" fmla="*/ 63 h 103"/>
                <a:gd name="T24" fmla="*/ 85 w 111"/>
                <a:gd name="T25" fmla="*/ 63 h 103"/>
                <a:gd name="T26" fmla="*/ 80 w 111"/>
                <a:gd name="T27" fmla="*/ 57 h 103"/>
                <a:gd name="T28" fmla="*/ 39 w 111"/>
                <a:gd name="T29" fmla="*/ 53 h 103"/>
                <a:gd name="T30" fmla="*/ 59 w 111"/>
                <a:gd name="T31" fmla="*/ 65 h 103"/>
                <a:gd name="T32" fmla="*/ 75 w 111"/>
                <a:gd name="T33" fmla="*/ 52 h 103"/>
                <a:gd name="T34" fmla="*/ 37 w 111"/>
                <a:gd name="T35" fmla="*/ 51 h 103"/>
                <a:gd name="T36" fmla="*/ 51 w 111"/>
                <a:gd name="T37" fmla="*/ 47 h 103"/>
                <a:gd name="T38" fmla="*/ 29 w 111"/>
                <a:gd name="T39" fmla="*/ 42 h 103"/>
                <a:gd name="T40" fmla="*/ 35 w 111"/>
                <a:gd name="T41" fmla="*/ 45 h 103"/>
                <a:gd name="T42" fmla="*/ 27 w 111"/>
                <a:gd name="T43" fmla="*/ 40 h 103"/>
                <a:gd name="T44" fmla="*/ 22 w 111"/>
                <a:gd name="T45" fmla="*/ 34 h 103"/>
                <a:gd name="T46" fmla="*/ 23 w 111"/>
                <a:gd name="T47" fmla="*/ 92 h 103"/>
                <a:gd name="T48" fmla="*/ 56 w 111"/>
                <a:gd name="T49" fmla="*/ 67 h 103"/>
                <a:gd name="T50" fmla="*/ 40 w 111"/>
                <a:gd name="T51" fmla="*/ 25 h 103"/>
                <a:gd name="T52" fmla="*/ 41 w 111"/>
                <a:gd name="T53" fmla="*/ 30 h 103"/>
                <a:gd name="T54" fmla="*/ 16 w 111"/>
                <a:gd name="T55" fmla="*/ 89 h 103"/>
                <a:gd name="T56" fmla="*/ 88 w 111"/>
                <a:gd name="T57" fmla="*/ 26 h 103"/>
                <a:gd name="T58" fmla="*/ 15 w 111"/>
                <a:gd name="T59" fmla="*/ 27 h 103"/>
                <a:gd name="T60" fmla="*/ 31 w 111"/>
                <a:gd name="T61" fmla="*/ 23 h 103"/>
                <a:gd name="T62" fmla="*/ 59 w 111"/>
                <a:gd name="T63" fmla="*/ 55 h 103"/>
                <a:gd name="T64" fmla="*/ 11 w 111"/>
                <a:gd name="T65" fmla="*/ 22 h 103"/>
                <a:gd name="T66" fmla="*/ 81 w 111"/>
                <a:gd name="T67" fmla="*/ 23 h 103"/>
                <a:gd name="T68" fmla="*/ 31 w 111"/>
                <a:gd name="T69" fmla="*/ 71 h 103"/>
                <a:gd name="T70" fmla="*/ 56 w 111"/>
                <a:gd name="T71" fmla="*/ 50 h 103"/>
                <a:gd name="T72" fmla="*/ 39 w 111"/>
                <a:gd name="T73" fmla="*/ 24 h 103"/>
                <a:gd name="T74" fmla="*/ 23 w 111"/>
                <a:gd name="T75" fmla="*/ 26 h 103"/>
                <a:gd name="T76" fmla="*/ 15 w 111"/>
                <a:gd name="T77" fmla="*/ 25 h 103"/>
                <a:gd name="T78" fmla="*/ 58 w 111"/>
                <a:gd name="T79" fmla="*/ 39 h 103"/>
                <a:gd name="T80" fmla="*/ 75 w 111"/>
                <a:gd name="T81" fmla="*/ 27 h 103"/>
                <a:gd name="T82" fmla="*/ 25 w 111"/>
                <a:gd name="T83" fmla="*/ 8 h 103"/>
                <a:gd name="T84" fmla="*/ 55 w 111"/>
                <a:gd name="T85" fmla="*/ 38 h 103"/>
                <a:gd name="T86" fmla="*/ 53 w 111"/>
                <a:gd name="T87" fmla="*/ 40 h 103"/>
                <a:gd name="T88" fmla="*/ 51 w 111"/>
                <a:gd name="T89" fmla="*/ 38 h 103"/>
                <a:gd name="T90" fmla="*/ 28 w 111"/>
                <a:gd name="T91" fmla="*/ 2 h 103"/>
                <a:gd name="T92" fmla="*/ 2 w 111"/>
                <a:gd name="T93" fmla="*/ 18 h 103"/>
                <a:gd name="T94" fmla="*/ 4 w 111"/>
                <a:gd name="T95" fmla="*/ 84 h 103"/>
                <a:gd name="T96" fmla="*/ 27 w 111"/>
                <a:gd name="T97" fmla="*/ 102 h 103"/>
                <a:gd name="T98" fmla="*/ 88 w 111"/>
                <a:gd name="T99" fmla="*/ 102 h 103"/>
                <a:gd name="T100" fmla="*/ 109 w 111"/>
                <a:gd name="T101" fmla="*/ 26 h 103"/>
                <a:gd name="T102" fmla="*/ 89 w 111"/>
                <a:gd name="T10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3">
                  <a:moveTo>
                    <a:pt x="86" y="96"/>
                  </a:moveTo>
                  <a:cubicBezTo>
                    <a:pt x="85" y="96"/>
                    <a:pt x="85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91"/>
                    <a:pt x="95" y="87"/>
                    <a:pt x="100" y="83"/>
                  </a:cubicBezTo>
                  <a:cubicBezTo>
                    <a:pt x="96" y="88"/>
                    <a:pt x="90" y="92"/>
                    <a:pt x="86" y="96"/>
                  </a:cubicBezTo>
                  <a:moveTo>
                    <a:pt x="83" y="94"/>
                  </a:moveTo>
                  <a:cubicBezTo>
                    <a:pt x="82" y="93"/>
                    <a:pt x="81" y="92"/>
                    <a:pt x="81" y="91"/>
                  </a:cubicBezTo>
                  <a:cubicBezTo>
                    <a:pt x="83" y="89"/>
                    <a:pt x="85" y="88"/>
                    <a:pt x="87" y="86"/>
                  </a:cubicBezTo>
                  <a:cubicBezTo>
                    <a:pt x="89" y="83"/>
                    <a:pt x="93" y="82"/>
                    <a:pt x="95" y="80"/>
                  </a:cubicBezTo>
                  <a:cubicBezTo>
                    <a:pt x="90" y="84"/>
                    <a:pt x="87" y="89"/>
                    <a:pt x="83" y="94"/>
                  </a:cubicBezTo>
                  <a:cubicBezTo>
                    <a:pt x="83" y="94"/>
                    <a:pt x="83" y="94"/>
                    <a:pt x="83" y="94"/>
                  </a:cubicBezTo>
                  <a:moveTo>
                    <a:pt x="79" y="90"/>
                  </a:moveTo>
                  <a:cubicBezTo>
                    <a:pt x="78" y="89"/>
                    <a:pt x="77" y="88"/>
                    <a:pt x="76" y="87"/>
                  </a:cubicBezTo>
                  <a:cubicBezTo>
                    <a:pt x="81" y="83"/>
                    <a:pt x="86" y="79"/>
                    <a:pt x="90" y="75"/>
                  </a:cubicBezTo>
                  <a:cubicBezTo>
                    <a:pt x="86" y="79"/>
                    <a:pt x="82" y="84"/>
                    <a:pt x="79" y="90"/>
                  </a:cubicBezTo>
                  <a:moveTo>
                    <a:pt x="75" y="85"/>
                  </a:moveTo>
                  <a:cubicBezTo>
                    <a:pt x="74" y="84"/>
                    <a:pt x="73" y="83"/>
                    <a:pt x="73" y="82"/>
                  </a:cubicBezTo>
                  <a:cubicBezTo>
                    <a:pt x="77" y="79"/>
                    <a:pt x="82" y="76"/>
                    <a:pt x="85" y="72"/>
                  </a:cubicBezTo>
                  <a:cubicBezTo>
                    <a:pt x="82" y="77"/>
                    <a:pt x="78" y="80"/>
                    <a:pt x="75" y="85"/>
                  </a:cubicBezTo>
                  <a:moveTo>
                    <a:pt x="72" y="81"/>
                  </a:moveTo>
                  <a:cubicBezTo>
                    <a:pt x="70" y="80"/>
                    <a:pt x="69" y="78"/>
                    <a:pt x="68" y="77"/>
                  </a:cubicBezTo>
                  <a:cubicBezTo>
                    <a:pt x="73" y="73"/>
                    <a:pt x="77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2" y="67"/>
                    <a:pt x="81" y="68"/>
                  </a:cubicBezTo>
                  <a:cubicBezTo>
                    <a:pt x="80" y="69"/>
                    <a:pt x="79" y="71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7" y="74"/>
                    <a:pt x="74" y="78"/>
                    <a:pt x="72" y="81"/>
                  </a:cubicBezTo>
                  <a:moveTo>
                    <a:pt x="74" y="80"/>
                  </a:moveTo>
                  <a:cubicBezTo>
                    <a:pt x="74" y="80"/>
                    <a:pt x="78" y="75"/>
                    <a:pt x="78" y="74"/>
                  </a:cubicBezTo>
                  <a:cubicBezTo>
                    <a:pt x="81" y="71"/>
                    <a:pt x="83" y="67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1" y="69"/>
                    <a:pt x="96" y="75"/>
                    <a:pt x="101" y="81"/>
                  </a:cubicBezTo>
                  <a:cubicBezTo>
                    <a:pt x="98" y="83"/>
                    <a:pt x="94" y="85"/>
                    <a:pt x="91" y="88"/>
                  </a:cubicBezTo>
                  <a:cubicBezTo>
                    <a:pt x="87" y="91"/>
                    <a:pt x="86" y="92"/>
                    <a:pt x="86" y="92"/>
                  </a:cubicBezTo>
                  <a:cubicBezTo>
                    <a:pt x="85" y="92"/>
                    <a:pt x="90" y="88"/>
                    <a:pt x="91" y="86"/>
                  </a:cubicBezTo>
                  <a:cubicBezTo>
                    <a:pt x="93" y="84"/>
                    <a:pt x="96" y="81"/>
                    <a:pt x="98" y="79"/>
                  </a:cubicBezTo>
                  <a:cubicBezTo>
                    <a:pt x="99" y="78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3" y="79"/>
                    <a:pt x="89" y="81"/>
                    <a:pt x="86" y="85"/>
                  </a:cubicBezTo>
                  <a:cubicBezTo>
                    <a:pt x="84" y="86"/>
                    <a:pt x="82" y="89"/>
                    <a:pt x="82" y="89"/>
                  </a:cubicBezTo>
                  <a:cubicBezTo>
                    <a:pt x="82" y="89"/>
                    <a:pt x="82" y="88"/>
                    <a:pt x="83" y="86"/>
                  </a:cubicBezTo>
                  <a:cubicBezTo>
                    <a:pt x="86" y="81"/>
                    <a:pt x="90" y="77"/>
                    <a:pt x="93" y="74"/>
                  </a:cubicBezTo>
                  <a:cubicBezTo>
                    <a:pt x="94" y="73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86" y="76"/>
                    <a:pt x="81" y="80"/>
                    <a:pt x="75" y="85"/>
                  </a:cubicBezTo>
                  <a:cubicBezTo>
                    <a:pt x="79" y="82"/>
                    <a:pt x="86" y="74"/>
                    <a:pt x="89" y="69"/>
                  </a:cubicBezTo>
                  <a:cubicBezTo>
                    <a:pt x="90" y="68"/>
                    <a:pt x="89" y="67"/>
                    <a:pt x="89" y="67"/>
                  </a:cubicBezTo>
                  <a:cubicBezTo>
                    <a:pt x="89" y="67"/>
                    <a:pt x="89" y="67"/>
                    <a:pt x="88" y="67"/>
                  </a:cubicBezTo>
                  <a:cubicBezTo>
                    <a:pt x="84" y="70"/>
                    <a:pt x="80" y="74"/>
                    <a:pt x="76" y="78"/>
                  </a:cubicBezTo>
                  <a:cubicBezTo>
                    <a:pt x="75" y="79"/>
                    <a:pt x="74" y="80"/>
                    <a:pt x="74" y="80"/>
                  </a:cubicBezTo>
                  <a:moveTo>
                    <a:pt x="67" y="75"/>
                  </a:moveTo>
                  <a:cubicBezTo>
                    <a:pt x="65" y="74"/>
                    <a:pt x="64" y="72"/>
                    <a:pt x="63" y="71"/>
                  </a:cubicBezTo>
                  <a:cubicBezTo>
                    <a:pt x="68" y="68"/>
                    <a:pt x="73" y="65"/>
                    <a:pt x="77" y="60"/>
                  </a:cubicBezTo>
                  <a:cubicBezTo>
                    <a:pt x="75" y="62"/>
                    <a:pt x="73" y="68"/>
                    <a:pt x="72" y="69"/>
                  </a:cubicBezTo>
                  <a:cubicBezTo>
                    <a:pt x="70" y="71"/>
                    <a:pt x="68" y="73"/>
                    <a:pt x="67" y="75"/>
                  </a:cubicBezTo>
                  <a:moveTo>
                    <a:pt x="61" y="70"/>
                  </a:moveTo>
                  <a:cubicBezTo>
                    <a:pt x="60" y="69"/>
                    <a:pt x="59" y="68"/>
                    <a:pt x="59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3" y="63"/>
                    <a:pt x="69" y="59"/>
                    <a:pt x="74" y="55"/>
                  </a:cubicBezTo>
                  <a:cubicBezTo>
                    <a:pt x="72" y="57"/>
                    <a:pt x="70" y="61"/>
                    <a:pt x="67" y="63"/>
                  </a:cubicBezTo>
                  <a:cubicBezTo>
                    <a:pt x="65" y="65"/>
                    <a:pt x="63" y="67"/>
                    <a:pt x="61" y="70"/>
                  </a:cubicBezTo>
                  <a:moveTo>
                    <a:pt x="63" y="69"/>
                  </a:moveTo>
                  <a:cubicBezTo>
                    <a:pt x="63" y="69"/>
                    <a:pt x="65" y="68"/>
                    <a:pt x="66" y="66"/>
                  </a:cubicBezTo>
                  <a:cubicBezTo>
                    <a:pt x="71" y="62"/>
                    <a:pt x="74" y="59"/>
                    <a:pt x="76" y="53"/>
                  </a:cubicBezTo>
                  <a:cubicBezTo>
                    <a:pt x="79" y="56"/>
                    <a:pt x="82" y="59"/>
                    <a:pt x="85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1" y="64"/>
                    <a:pt x="78" y="67"/>
                    <a:pt x="75" y="70"/>
                  </a:cubicBezTo>
                  <a:cubicBezTo>
                    <a:pt x="72" y="72"/>
                    <a:pt x="68" y="76"/>
                    <a:pt x="68" y="76"/>
                  </a:cubicBezTo>
                  <a:cubicBezTo>
                    <a:pt x="68" y="76"/>
                    <a:pt x="69" y="75"/>
                    <a:pt x="71" y="72"/>
                  </a:cubicBezTo>
                  <a:cubicBezTo>
                    <a:pt x="75" y="68"/>
                    <a:pt x="79" y="63"/>
                    <a:pt x="80" y="57"/>
                  </a:cubicBezTo>
                  <a:cubicBezTo>
                    <a:pt x="80" y="57"/>
                    <a:pt x="79" y="56"/>
                    <a:pt x="79" y="56"/>
                  </a:cubicBezTo>
                  <a:cubicBezTo>
                    <a:pt x="79" y="56"/>
                    <a:pt x="78" y="56"/>
                    <a:pt x="78" y="57"/>
                  </a:cubicBezTo>
                  <a:cubicBezTo>
                    <a:pt x="75" y="61"/>
                    <a:pt x="71" y="64"/>
                    <a:pt x="66" y="67"/>
                  </a:cubicBezTo>
                  <a:cubicBezTo>
                    <a:pt x="64" y="69"/>
                    <a:pt x="63" y="69"/>
                    <a:pt x="63" y="69"/>
                  </a:cubicBezTo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0" y="52"/>
                    <a:pt x="40" y="52"/>
                  </a:cubicBezTo>
                  <a:cubicBezTo>
                    <a:pt x="40" y="52"/>
                    <a:pt x="40" y="53"/>
                    <a:pt x="39" y="53"/>
                  </a:cubicBezTo>
                  <a:moveTo>
                    <a:pt x="59" y="65"/>
                  </a:moveTo>
                  <a:cubicBezTo>
                    <a:pt x="59" y="64"/>
                    <a:pt x="60" y="64"/>
                    <a:pt x="60" y="64"/>
                  </a:cubicBezTo>
                  <a:cubicBezTo>
                    <a:pt x="63" y="60"/>
                    <a:pt x="66" y="57"/>
                    <a:pt x="70" y="53"/>
                  </a:cubicBezTo>
                  <a:cubicBezTo>
                    <a:pt x="71" y="52"/>
                    <a:pt x="72" y="50"/>
                    <a:pt x="74" y="49"/>
                  </a:cubicBezTo>
                  <a:cubicBezTo>
                    <a:pt x="74" y="50"/>
                    <a:pt x="74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0" y="56"/>
                    <a:pt x="64" y="60"/>
                    <a:pt x="59" y="65"/>
                  </a:cubicBezTo>
                  <a:moveTo>
                    <a:pt x="37" y="51"/>
                  </a:moveTo>
                  <a:cubicBezTo>
                    <a:pt x="36" y="50"/>
                    <a:pt x="35" y="49"/>
                    <a:pt x="34" y="47"/>
                  </a:cubicBezTo>
                  <a:cubicBezTo>
                    <a:pt x="39" y="45"/>
                    <a:pt x="44" y="42"/>
                    <a:pt x="49" y="39"/>
                  </a:cubicBezTo>
                  <a:cubicBezTo>
                    <a:pt x="44" y="42"/>
                    <a:pt x="40" y="46"/>
                    <a:pt x="37" y="51"/>
                  </a:cubicBezTo>
                  <a:moveTo>
                    <a:pt x="14" y="88"/>
                  </a:moveTo>
                  <a:cubicBezTo>
                    <a:pt x="13" y="87"/>
                    <a:pt x="12" y="86"/>
                    <a:pt x="12" y="85"/>
                  </a:cubicBezTo>
                  <a:cubicBezTo>
                    <a:pt x="17" y="79"/>
                    <a:pt x="23" y="73"/>
                    <a:pt x="30" y="67"/>
                  </a:cubicBezTo>
                  <a:cubicBezTo>
                    <a:pt x="31" y="66"/>
                    <a:pt x="32" y="65"/>
                    <a:pt x="33" y="64"/>
                  </a:cubicBezTo>
                  <a:cubicBezTo>
                    <a:pt x="39" y="58"/>
                    <a:pt x="45" y="53"/>
                    <a:pt x="51" y="47"/>
                  </a:cubicBezTo>
                  <a:cubicBezTo>
                    <a:pt x="56" y="43"/>
                    <a:pt x="62" y="39"/>
                    <a:pt x="67" y="36"/>
                  </a:cubicBezTo>
                  <a:cubicBezTo>
                    <a:pt x="60" y="42"/>
                    <a:pt x="53" y="48"/>
                    <a:pt x="46" y="55"/>
                  </a:cubicBezTo>
                  <a:cubicBezTo>
                    <a:pt x="36" y="66"/>
                    <a:pt x="21" y="74"/>
                    <a:pt x="14" y="88"/>
                  </a:cubicBezTo>
                  <a:moveTo>
                    <a:pt x="32" y="46"/>
                  </a:moveTo>
                  <a:cubicBezTo>
                    <a:pt x="31" y="45"/>
                    <a:pt x="30" y="44"/>
                    <a:pt x="29" y="42"/>
                  </a:cubicBezTo>
                  <a:cubicBezTo>
                    <a:pt x="33" y="41"/>
                    <a:pt x="37" y="39"/>
                    <a:pt x="41" y="37"/>
                  </a:cubicBezTo>
                  <a:cubicBezTo>
                    <a:pt x="42" y="36"/>
                    <a:pt x="43" y="35"/>
                    <a:pt x="43" y="35"/>
                  </a:cubicBezTo>
                  <a:cubicBezTo>
                    <a:pt x="44" y="35"/>
                    <a:pt x="40" y="39"/>
                    <a:pt x="39" y="40"/>
                  </a:cubicBezTo>
                  <a:cubicBezTo>
                    <a:pt x="37" y="42"/>
                    <a:pt x="34" y="44"/>
                    <a:pt x="32" y="46"/>
                  </a:cubicBezTo>
                  <a:moveTo>
                    <a:pt x="35" y="45"/>
                  </a:moveTo>
                  <a:cubicBezTo>
                    <a:pt x="39" y="41"/>
                    <a:pt x="43" y="38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8" y="35"/>
                    <a:pt x="49" y="36"/>
                  </a:cubicBezTo>
                  <a:cubicBezTo>
                    <a:pt x="45" y="39"/>
                    <a:pt x="39" y="42"/>
                    <a:pt x="35" y="45"/>
                  </a:cubicBezTo>
                  <a:moveTo>
                    <a:pt x="27" y="40"/>
                  </a:moveTo>
                  <a:cubicBezTo>
                    <a:pt x="27" y="40"/>
                    <a:pt x="26" y="39"/>
                    <a:pt x="25" y="38"/>
                  </a:cubicBezTo>
                  <a:cubicBezTo>
                    <a:pt x="30" y="37"/>
                    <a:pt x="34" y="35"/>
                    <a:pt x="38" y="33"/>
                  </a:cubicBezTo>
                  <a:cubicBezTo>
                    <a:pt x="34" y="35"/>
                    <a:pt x="30" y="37"/>
                    <a:pt x="27" y="40"/>
                  </a:cubicBezTo>
                  <a:moveTo>
                    <a:pt x="24" y="36"/>
                  </a:moveTo>
                  <a:cubicBezTo>
                    <a:pt x="23" y="36"/>
                    <a:pt x="22" y="35"/>
                    <a:pt x="22" y="34"/>
                  </a:cubicBezTo>
                  <a:cubicBezTo>
                    <a:pt x="27" y="33"/>
                    <a:pt x="32" y="29"/>
                    <a:pt x="37" y="26"/>
                  </a:cubicBezTo>
                  <a:cubicBezTo>
                    <a:pt x="33" y="29"/>
                    <a:pt x="28" y="33"/>
                    <a:pt x="24" y="36"/>
                  </a:cubicBezTo>
                  <a:moveTo>
                    <a:pt x="25" y="96"/>
                  </a:moveTo>
                  <a:cubicBezTo>
                    <a:pt x="23" y="96"/>
                    <a:pt x="22" y="95"/>
                    <a:pt x="21" y="94"/>
                  </a:cubicBezTo>
                  <a:cubicBezTo>
                    <a:pt x="22" y="93"/>
                    <a:pt x="22" y="93"/>
                    <a:pt x="2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45" y="72"/>
                    <a:pt x="66" y="52"/>
                    <a:pt x="88" y="34"/>
                  </a:cubicBezTo>
                  <a:cubicBezTo>
                    <a:pt x="92" y="31"/>
                    <a:pt x="95" y="28"/>
                    <a:pt x="99" y="26"/>
                  </a:cubicBezTo>
                  <a:cubicBezTo>
                    <a:pt x="94" y="30"/>
                    <a:pt x="88" y="34"/>
                    <a:pt x="83" y="38"/>
                  </a:cubicBezTo>
                  <a:cubicBezTo>
                    <a:pt x="73" y="47"/>
                    <a:pt x="64" y="57"/>
                    <a:pt x="56" y="67"/>
                  </a:cubicBezTo>
                  <a:cubicBezTo>
                    <a:pt x="55" y="67"/>
                    <a:pt x="55" y="67"/>
                    <a:pt x="54" y="67"/>
                  </a:cubicBezTo>
                  <a:cubicBezTo>
                    <a:pt x="45" y="77"/>
                    <a:pt x="34" y="86"/>
                    <a:pt x="25" y="96"/>
                  </a:cubicBezTo>
                  <a:moveTo>
                    <a:pt x="26" y="36"/>
                  </a:moveTo>
                  <a:cubicBezTo>
                    <a:pt x="25" y="36"/>
                    <a:pt x="30" y="34"/>
                    <a:pt x="31" y="33"/>
                  </a:cubicBezTo>
                  <a:cubicBezTo>
                    <a:pt x="35" y="31"/>
                    <a:pt x="37" y="29"/>
                    <a:pt x="40" y="25"/>
                  </a:cubicBezTo>
                  <a:cubicBezTo>
                    <a:pt x="42" y="28"/>
                    <a:pt x="44" y="30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5"/>
                    <a:pt x="34" y="38"/>
                    <a:pt x="28" y="41"/>
                  </a:cubicBezTo>
                  <a:cubicBezTo>
                    <a:pt x="32" y="39"/>
                    <a:pt x="38" y="35"/>
                    <a:pt x="41" y="32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7" y="32"/>
                    <a:pt x="33" y="34"/>
                    <a:pt x="29" y="35"/>
                  </a:cubicBezTo>
                  <a:cubicBezTo>
                    <a:pt x="27" y="36"/>
                    <a:pt x="26" y="36"/>
                    <a:pt x="26" y="36"/>
                  </a:cubicBezTo>
                  <a:moveTo>
                    <a:pt x="20" y="93"/>
                  </a:moveTo>
                  <a:cubicBezTo>
                    <a:pt x="18" y="92"/>
                    <a:pt x="17" y="91"/>
                    <a:pt x="16" y="89"/>
                  </a:cubicBezTo>
                  <a:cubicBezTo>
                    <a:pt x="27" y="77"/>
                    <a:pt x="41" y="68"/>
                    <a:pt x="52" y="56"/>
                  </a:cubicBezTo>
                  <a:cubicBezTo>
                    <a:pt x="59" y="48"/>
                    <a:pt x="68" y="43"/>
                    <a:pt x="76" y="37"/>
                  </a:cubicBezTo>
                  <a:cubicBezTo>
                    <a:pt x="82" y="32"/>
                    <a:pt x="87" y="26"/>
                    <a:pt x="93" y="20"/>
                  </a:cubicBezTo>
                  <a:cubicBezTo>
                    <a:pt x="94" y="19"/>
                    <a:pt x="95" y="19"/>
                    <a:pt x="95" y="19"/>
                  </a:cubicBezTo>
                  <a:cubicBezTo>
                    <a:pt x="95" y="19"/>
                    <a:pt x="89" y="25"/>
                    <a:pt x="88" y="26"/>
                  </a:cubicBezTo>
                  <a:cubicBezTo>
                    <a:pt x="85" y="29"/>
                    <a:pt x="81" y="32"/>
                    <a:pt x="78" y="36"/>
                  </a:cubicBezTo>
                  <a:cubicBezTo>
                    <a:pt x="72" y="42"/>
                    <a:pt x="65" y="48"/>
                    <a:pt x="58" y="54"/>
                  </a:cubicBezTo>
                  <a:cubicBezTo>
                    <a:pt x="44" y="66"/>
                    <a:pt x="31" y="79"/>
                    <a:pt x="20" y="93"/>
                  </a:cubicBezTo>
                  <a:moveTo>
                    <a:pt x="20" y="33"/>
                  </a:moveTo>
                  <a:cubicBezTo>
                    <a:pt x="18" y="31"/>
                    <a:pt x="17" y="29"/>
                    <a:pt x="15" y="27"/>
                  </a:cubicBezTo>
                  <a:cubicBezTo>
                    <a:pt x="19" y="24"/>
                    <a:pt x="24" y="21"/>
                    <a:pt x="28" y="18"/>
                  </a:cubicBezTo>
                  <a:cubicBezTo>
                    <a:pt x="24" y="21"/>
                    <a:pt x="21" y="25"/>
                    <a:pt x="18" y="29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3" y="28"/>
                    <a:pt x="27" y="25"/>
                    <a:pt x="31" y="23"/>
                  </a:cubicBezTo>
                  <a:cubicBezTo>
                    <a:pt x="27" y="25"/>
                    <a:pt x="23" y="29"/>
                    <a:pt x="20" y="33"/>
                  </a:cubicBezTo>
                  <a:moveTo>
                    <a:pt x="29" y="85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32" y="81"/>
                    <a:pt x="36" y="77"/>
                    <a:pt x="39" y="74"/>
                  </a:cubicBezTo>
                  <a:cubicBezTo>
                    <a:pt x="45" y="68"/>
                    <a:pt x="52" y="61"/>
                    <a:pt x="59" y="55"/>
                  </a:cubicBezTo>
                  <a:cubicBezTo>
                    <a:pt x="72" y="43"/>
                    <a:pt x="86" y="31"/>
                    <a:pt x="98" y="17"/>
                  </a:cubicBezTo>
                  <a:cubicBezTo>
                    <a:pt x="100" y="18"/>
                    <a:pt x="101" y="20"/>
                    <a:pt x="102" y="21"/>
                  </a:cubicBezTo>
                  <a:cubicBezTo>
                    <a:pt x="76" y="41"/>
                    <a:pt x="52" y="63"/>
                    <a:pt x="29" y="85"/>
                  </a:cubicBezTo>
                  <a:moveTo>
                    <a:pt x="13" y="25"/>
                  </a:moveTo>
                  <a:cubicBezTo>
                    <a:pt x="12" y="24"/>
                    <a:pt x="11" y="23"/>
                    <a:pt x="11" y="22"/>
                  </a:cubicBezTo>
                  <a:cubicBezTo>
                    <a:pt x="14" y="20"/>
                    <a:pt x="18" y="17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9"/>
                    <a:pt x="16" y="22"/>
                    <a:pt x="13" y="25"/>
                  </a:cubicBezTo>
                  <a:moveTo>
                    <a:pt x="79" y="25"/>
                  </a:moveTo>
                  <a:cubicBezTo>
                    <a:pt x="80" y="24"/>
                    <a:pt x="80" y="23"/>
                    <a:pt x="81" y="23"/>
                  </a:cubicBezTo>
                  <a:cubicBezTo>
                    <a:pt x="82" y="22"/>
                    <a:pt x="90" y="14"/>
                    <a:pt x="90" y="14"/>
                  </a:cubicBezTo>
                  <a:cubicBezTo>
                    <a:pt x="90" y="14"/>
                    <a:pt x="89" y="15"/>
                    <a:pt x="88" y="17"/>
                  </a:cubicBezTo>
                  <a:cubicBezTo>
                    <a:pt x="85" y="20"/>
                    <a:pt x="82" y="22"/>
                    <a:pt x="79" y="25"/>
                  </a:cubicBezTo>
                  <a:moveTo>
                    <a:pt x="15" y="87"/>
                  </a:moveTo>
                  <a:cubicBezTo>
                    <a:pt x="19" y="84"/>
                    <a:pt x="25" y="76"/>
                    <a:pt x="31" y="71"/>
                  </a:cubicBezTo>
                  <a:cubicBezTo>
                    <a:pt x="38" y="65"/>
                    <a:pt x="45" y="59"/>
                    <a:pt x="52" y="51"/>
                  </a:cubicBezTo>
                  <a:cubicBezTo>
                    <a:pt x="65" y="37"/>
                    <a:pt x="81" y="27"/>
                    <a:pt x="93" y="13"/>
                  </a:cubicBezTo>
                  <a:cubicBezTo>
                    <a:pt x="94" y="14"/>
                    <a:pt x="96" y="15"/>
                    <a:pt x="97" y="16"/>
                  </a:cubicBezTo>
                  <a:cubicBezTo>
                    <a:pt x="91" y="20"/>
                    <a:pt x="86" y="26"/>
                    <a:pt x="80" y="31"/>
                  </a:cubicBezTo>
                  <a:cubicBezTo>
                    <a:pt x="72" y="38"/>
                    <a:pt x="63" y="43"/>
                    <a:pt x="56" y="50"/>
                  </a:cubicBezTo>
                  <a:cubicBezTo>
                    <a:pt x="50" y="56"/>
                    <a:pt x="45" y="62"/>
                    <a:pt x="38" y="68"/>
                  </a:cubicBezTo>
                  <a:cubicBezTo>
                    <a:pt x="30" y="74"/>
                    <a:pt x="22" y="80"/>
                    <a:pt x="15" y="87"/>
                  </a:cubicBezTo>
                  <a:moveTo>
                    <a:pt x="15" y="25"/>
                  </a:moveTo>
                  <a:cubicBezTo>
                    <a:pt x="20" y="22"/>
                    <a:pt x="23" y="16"/>
                    <a:pt x="28" y="12"/>
                  </a:cubicBezTo>
                  <a:cubicBezTo>
                    <a:pt x="32" y="16"/>
                    <a:pt x="35" y="20"/>
                    <a:pt x="39" y="24"/>
                  </a:cubicBezTo>
                  <a:cubicBezTo>
                    <a:pt x="33" y="27"/>
                    <a:pt x="28" y="30"/>
                    <a:pt x="23" y="33"/>
                  </a:cubicBezTo>
                  <a:cubicBezTo>
                    <a:pt x="26" y="31"/>
                    <a:pt x="32" y="25"/>
                    <a:pt x="34" y="22"/>
                  </a:cubicBezTo>
                  <a:cubicBezTo>
                    <a:pt x="35" y="21"/>
                    <a:pt x="34" y="20"/>
                    <a:pt x="34" y="20"/>
                  </a:cubicBezTo>
                  <a:cubicBezTo>
                    <a:pt x="34" y="20"/>
                    <a:pt x="33" y="20"/>
                    <a:pt x="33" y="20"/>
                  </a:cubicBezTo>
                  <a:cubicBezTo>
                    <a:pt x="30" y="22"/>
                    <a:pt x="26" y="24"/>
                    <a:pt x="23" y="26"/>
                  </a:cubicBezTo>
                  <a:cubicBezTo>
                    <a:pt x="22" y="25"/>
                    <a:pt x="23" y="24"/>
                    <a:pt x="25" y="23"/>
                  </a:cubicBezTo>
                  <a:cubicBezTo>
                    <a:pt x="27" y="21"/>
                    <a:pt x="29" y="19"/>
                    <a:pt x="31" y="17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5" y="18"/>
                    <a:pt x="20" y="22"/>
                    <a:pt x="15" y="25"/>
                  </a:cubicBezTo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50" y="46"/>
                    <a:pt x="54" y="42"/>
                    <a:pt x="58" y="39"/>
                  </a:cubicBezTo>
                  <a:cubicBezTo>
                    <a:pt x="62" y="36"/>
                    <a:pt x="65" y="34"/>
                    <a:pt x="68" y="32"/>
                  </a:cubicBezTo>
                  <a:cubicBezTo>
                    <a:pt x="76" y="25"/>
                    <a:pt x="83" y="17"/>
                    <a:pt x="90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86" y="16"/>
                    <a:pt x="81" y="21"/>
                    <a:pt x="75" y="27"/>
                  </a:cubicBezTo>
                  <a:cubicBezTo>
                    <a:pt x="69" y="33"/>
                    <a:pt x="62" y="36"/>
                    <a:pt x="55" y="42"/>
                  </a:cubicBezTo>
                  <a:cubicBezTo>
                    <a:pt x="50" y="46"/>
                    <a:pt x="45" y="51"/>
                    <a:pt x="40" y="55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4" y="17"/>
                    <a:pt x="20" y="12"/>
                    <a:pt x="25" y="8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1" y="14"/>
                    <a:pt x="15" y="17"/>
                    <a:pt x="9" y="21"/>
                  </a:cubicBezTo>
                  <a:moveTo>
                    <a:pt x="53" y="39"/>
                  </a:moveTo>
                  <a:cubicBezTo>
                    <a:pt x="53" y="39"/>
                    <a:pt x="54" y="39"/>
                    <a:pt x="54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6" y="28"/>
                    <a:pt x="76" y="17"/>
                    <a:pt x="88" y="8"/>
                  </a:cubicBezTo>
                  <a:cubicBezTo>
                    <a:pt x="89" y="8"/>
                    <a:pt x="89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78" y="19"/>
                    <a:pt x="66" y="29"/>
                    <a:pt x="55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41"/>
                    <a:pt x="51" y="42"/>
                    <a:pt x="49" y="43"/>
                  </a:cubicBezTo>
                  <a:cubicBezTo>
                    <a:pt x="48" y="44"/>
                    <a:pt x="47" y="45"/>
                    <a:pt x="45" y="46"/>
                  </a:cubicBezTo>
                  <a:cubicBezTo>
                    <a:pt x="43" y="48"/>
                    <a:pt x="39" y="51"/>
                    <a:pt x="39" y="51"/>
                  </a:cubicBezTo>
                  <a:cubicBezTo>
                    <a:pt x="41" y="46"/>
                    <a:pt x="47" y="42"/>
                    <a:pt x="50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3" y="39"/>
                  </a:cubicBezTo>
                  <a:moveTo>
                    <a:pt x="88" y="0"/>
                  </a:moveTo>
                  <a:cubicBezTo>
                    <a:pt x="88" y="0"/>
                    <a:pt x="87" y="0"/>
                    <a:pt x="87" y="1"/>
                  </a:cubicBezTo>
                  <a:cubicBezTo>
                    <a:pt x="75" y="10"/>
                    <a:pt x="64" y="21"/>
                    <a:pt x="53" y="32"/>
                  </a:cubicBezTo>
                  <a:cubicBezTo>
                    <a:pt x="45" y="22"/>
                    <a:pt x="36" y="12"/>
                    <a:pt x="28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17" y="6"/>
                    <a:pt x="10" y="13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0" y="20"/>
                    <a:pt x="1" y="21"/>
                    <a:pt x="2" y="22"/>
                  </a:cubicBezTo>
                  <a:cubicBezTo>
                    <a:pt x="13" y="32"/>
                    <a:pt x="22" y="45"/>
                    <a:pt x="33" y="55"/>
                  </a:cubicBezTo>
                  <a:cubicBezTo>
                    <a:pt x="24" y="65"/>
                    <a:pt x="13" y="72"/>
                    <a:pt x="5" y="83"/>
                  </a:cubicBezTo>
                  <a:cubicBezTo>
                    <a:pt x="5" y="83"/>
                    <a:pt x="4" y="84"/>
                    <a:pt x="4" y="84"/>
                  </a:cubicBezTo>
                  <a:cubicBezTo>
                    <a:pt x="4" y="85"/>
                    <a:pt x="4" y="86"/>
                    <a:pt x="5" y="87"/>
                  </a:cubicBezTo>
                  <a:cubicBezTo>
                    <a:pt x="10" y="93"/>
                    <a:pt x="16" y="98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3"/>
                    <a:pt x="27" y="103"/>
                    <a:pt x="27" y="102"/>
                  </a:cubicBezTo>
                  <a:cubicBezTo>
                    <a:pt x="36" y="92"/>
                    <a:pt x="47" y="83"/>
                    <a:pt x="57" y="74"/>
                  </a:cubicBezTo>
                  <a:cubicBezTo>
                    <a:pt x="66" y="82"/>
                    <a:pt x="73" y="94"/>
                    <a:pt x="84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6" y="103"/>
                  </a:cubicBezTo>
                  <a:cubicBezTo>
                    <a:pt x="87" y="103"/>
                    <a:pt x="87" y="103"/>
                    <a:pt x="88" y="102"/>
                  </a:cubicBezTo>
                  <a:cubicBezTo>
                    <a:pt x="95" y="96"/>
                    <a:pt x="103" y="90"/>
                    <a:pt x="108" y="82"/>
                  </a:cubicBezTo>
                  <a:cubicBezTo>
                    <a:pt x="109" y="81"/>
                    <a:pt x="109" y="80"/>
                    <a:pt x="108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98" y="69"/>
                    <a:pt x="90" y="59"/>
                    <a:pt x="81" y="49"/>
                  </a:cubicBezTo>
                  <a:cubicBezTo>
                    <a:pt x="91" y="41"/>
                    <a:pt x="100" y="33"/>
                    <a:pt x="109" y="26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1" y="23"/>
                    <a:pt x="111" y="21"/>
                    <a:pt x="110" y="20"/>
                  </a:cubicBezTo>
                  <a:cubicBezTo>
                    <a:pt x="104" y="13"/>
                    <a:pt x="96" y="8"/>
                    <a:pt x="91" y="1"/>
                  </a:cubicBezTo>
                  <a:cubicBezTo>
                    <a:pt x="90" y="1"/>
                    <a:pt x="90" y="1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>
              <a:spLocks noEditPoints="1"/>
            </p:cNvSpPr>
            <p:nvPr/>
          </p:nvSpPr>
          <p:spPr bwMode="auto">
            <a:xfrm>
              <a:off x="6620288" y="4928320"/>
              <a:ext cx="98425" cy="106363"/>
            </a:xfrm>
            <a:custGeom>
              <a:avLst/>
              <a:gdLst>
                <a:gd name="T0" fmla="*/ 11 w 23"/>
                <a:gd name="T1" fmla="*/ 23 h 25"/>
                <a:gd name="T2" fmla="*/ 14 w 23"/>
                <a:gd name="T3" fmla="*/ 23 h 25"/>
                <a:gd name="T4" fmla="*/ 9 w 23"/>
                <a:gd name="T5" fmla="*/ 21 h 25"/>
                <a:gd name="T6" fmla="*/ 14 w 23"/>
                <a:gd name="T7" fmla="*/ 22 h 25"/>
                <a:gd name="T8" fmla="*/ 9 w 23"/>
                <a:gd name="T9" fmla="*/ 20 h 25"/>
                <a:gd name="T10" fmla="*/ 14 w 23"/>
                <a:gd name="T11" fmla="*/ 17 h 25"/>
                <a:gd name="T12" fmla="*/ 14 w 23"/>
                <a:gd name="T13" fmla="*/ 16 h 25"/>
                <a:gd name="T14" fmla="*/ 2 w 23"/>
                <a:gd name="T15" fmla="*/ 15 h 25"/>
                <a:gd name="T16" fmla="*/ 3 w 23"/>
                <a:gd name="T17" fmla="*/ 15 h 25"/>
                <a:gd name="T18" fmla="*/ 16 w 23"/>
                <a:gd name="T19" fmla="*/ 15 h 25"/>
                <a:gd name="T20" fmla="*/ 18 w 23"/>
                <a:gd name="T21" fmla="*/ 15 h 25"/>
                <a:gd name="T22" fmla="*/ 21 w 23"/>
                <a:gd name="T23" fmla="*/ 15 h 25"/>
                <a:gd name="T24" fmla="*/ 3 w 23"/>
                <a:gd name="T25" fmla="*/ 15 h 25"/>
                <a:gd name="T26" fmla="*/ 4 w 23"/>
                <a:gd name="T27" fmla="*/ 15 h 25"/>
                <a:gd name="T28" fmla="*/ 20 w 23"/>
                <a:gd name="T29" fmla="*/ 15 h 25"/>
                <a:gd name="T30" fmla="*/ 21 w 23"/>
                <a:gd name="T31" fmla="*/ 14 h 25"/>
                <a:gd name="T32" fmla="*/ 4 w 23"/>
                <a:gd name="T33" fmla="*/ 11 h 25"/>
                <a:gd name="T34" fmla="*/ 21 w 23"/>
                <a:gd name="T35" fmla="*/ 11 h 25"/>
                <a:gd name="T36" fmla="*/ 19 w 23"/>
                <a:gd name="T37" fmla="*/ 11 h 25"/>
                <a:gd name="T38" fmla="*/ 14 w 23"/>
                <a:gd name="T39" fmla="*/ 13 h 25"/>
                <a:gd name="T40" fmla="*/ 13 w 23"/>
                <a:gd name="T41" fmla="*/ 17 h 25"/>
                <a:gd name="T42" fmla="*/ 2 w 23"/>
                <a:gd name="T43" fmla="*/ 11 h 25"/>
                <a:gd name="T44" fmla="*/ 15 w 23"/>
                <a:gd name="T45" fmla="*/ 11 h 25"/>
                <a:gd name="T46" fmla="*/ 9 w 23"/>
                <a:gd name="T47" fmla="*/ 17 h 25"/>
                <a:gd name="T48" fmla="*/ 9 w 23"/>
                <a:gd name="T49" fmla="*/ 17 h 25"/>
                <a:gd name="T50" fmla="*/ 7 w 23"/>
                <a:gd name="T51" fmla="*/ 11 h 25"/>
                <a:gd name="T52" fmla="*/ 2 w 23"/>
                <a:gd name="T53" fmla="*/ 11 h 25"/>
                <a:gd name="T54" fmla="*/ 6 w 23"/>
                <a:gd name="T55" fmla="*/ 11 h 25"/>
                <a:gd name="T56" fmla="*/ 3 w 23"/>
                <a:gd name="T57" fmla="*/ 12 h 25"/>
                <a:gd name="T58" fmla="*/ 2 w 23"/>
                <a:gd name="T59" fmla="*/ 12 h 25"/>
                <a:gd name="T60" fmla="*/ 15 w 23"/>
                <a:gd name="T61" fmla="*/ 11 h 25"/>
                <a:gd name="T62" fmla="*/ 7 w 23"/>
                <a:gd name="T63" fmla="*/ 15 h 25"/>
                <a:gd name="T64" fmla="*/ 10 w 23"/>
                <a:gd name="T65" fmla="*/ 10 h 25"/>
                <a:gd name="T66" fmla="*/ 8 w 23"/>
                <a:gd name="T67" fmla="*/ 11 h 25"/>
                <a:gd name="T68" fmla="*/ 13 w 23"/>
                <a:gd name="T69" fmla="*/ 9 h 25"/>
                <a:gd name="T70" fmla="*/ 14 w 23"/>
                <a:gd name="T71" fmla="*/ 9 h 25"/>
                <a:gd name="T72" fmla="*/ 13 w 23"/>
                <a:gd name="T73" fmla="*/ 11 h 25"/>
                <a:gd name="T74" fmla="*/ 10 w 23"/>
                <a:gd name="T75" fmla="*/ 9 h 25"/>
                <a:gd name="T76" fmla="*/ 10 w 23"/>
                <a:gd name="T77" fmla="*/ 9 h 25"/>
                <a:gd name="T78" fmla="*/ 12 w 23"/>
                <a:gd name="T79" fmla="*/ 6 h 25"/>
                <a:gd name="T80" fmla="*/ 12 w 23"/>
                <a:gd name="T81" fmla="*/ 2 h 25"/>
                <a:gd name="T82" fmla="*/ 11 w 23"/>
                <a:gd name="T83" fmla="*/ 4 h 25"/>
                <a:gd name="T84" fmla="*/ 11 w 23"/>
                <a:gd name="T85" fmla="*/ 9 h 25"/>
                <a:gd name="T86" fmla="*/ 12 w 23"/>
                <a:gd name="T87" fmla="*/ 6 h 25"/>
                <a:gd name="T88" fmla="*/ 10 w 23"/>
                <a:gd name="T89" fmla="*/ 6 h 25"/>
                <a:gd name="T90" fmla="*/ 10 w 23"/>
                <a:gd name="T91" fmla="*/ 3 h 25"/>
                <a:gd name="T92" fmla="*/ 8 w 23"/>
                <a:gd name="T93" fmla="*/ 9 h 25"/>
                <a:gd name="T94" fmla="*/ 0 w 23"/>
                <a:gd name="T95" fmla="*/ 16 h 25"/>
                <a:gd name="T96" fmla="*/ 8 w 23"/>
                <a:gd name="T97" fmla="*/ 16 h 25"/>
                <a:gd name="T98" fmla="*/ 15 w 23"/>
                <a:gd name="T99" fmla="*/ 25 h 25"/>
                <a:gd name="T100" fmla="*/ 22 w 23"/>
                <a:gd name="T101" fmla="*/ 17 h 25"/>
                <a:gd name="T102" fmla="*/ 23 w 23"/>
                <a:gd name="T103" fmla="*/ 11 h 25"/>
                <a:gd name="T104" fmla="*/ 15 w 23"/>
                <a:gd name="T10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25"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2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10" y="23"/>
                    <a:pt x="10" y="23"/>
                    <a:pt x="9" y="23"/>
                  </a:cubicBezTo>
                  <a:moveTo>
                    <a:pt x="9" y="22"/>
                  </a:moveTo>
                  <a:cubicBezTo>
                    <a:pt x="9" y="22"/>
                    <a:pt x="9" y="21"/>
                    <a:pt x="9" y="21"/>
                  </a:cubicBezTo>
                  <a:cubicBezTo>
                    <a:pt x="11" y="20"/>
                    <a:pt x="12" y="19"/>
                    <a:pt x="13" y="19"/>
                  </a:cubicBezTo>
                  <a:cubicBezTo>
                    <a:pt x="12" y="20"/>
                    <a:pt x="11" y="21"/>
                    <a:pt x="9" y="22"/>
                  </a:cubicBezTo>
                  <a:moveTo>
                    <a:pt x="11" y="22"/>
                  </a:moveTo>
                  <a:cubicBezTo>
                    <a:pt x="12" y="21"/>
                    <a:pt x="13" y="20"/>
                    <a:pt x="14" y="18"/>
                  </a:cubicBezTo>
                  <a:cubicBezTo>
                    <a:pt x="14" y="19"/>
                    <a:pt x="14" y="21"/>
                    <a:pt x="14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2"/>
                  </a:cubicBezTo>
                  <a:moveTo>
                    <a:pt x="9" y="20"/>
                  </a:moveTo>
                  <a:cubicBezTo>
                    <a:pt x="9" y="20"/>
                    <a:pt x="9" y="19"/>
                    <a:pt x="9" y="19"/>
                  </a:cubicBezTo>
                  <a:cubicBezTo>
                    <a:pt x="11" y="18"/>
                    <a:pt x="12" y="17"/>
                    <a:pt x="13" y="17"/>
                  </a:cubicBezTo>
                  <a:cubicBezTo>
                    <a:pt x="12" y="18"/>
                    <a:pt x="11" y="19"/>
                    <a:pt x="9" y="20"/>
                  </a:cubicBezTo>
                  <a:moveTo>
                    <a:pt x="10" y="20"/>
                  </a:move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1" y="19"/>
                    <a:pt x="10" y="20"/>
                  </a:cubicBezTo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14" y="16"/>
                  </a:moveTo>
                  <a:cubicBezTo>
                    <a:pt x="16" y="15"/>
                    <a:pt x="17" y="14"/>
                    <a:pt x="18" y="13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3"/>
                  </a:cubicBezTo>
                  <a:cubicBezTo>
                    <a:pt x="17" y="14"/>
                    <a:pt x="17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19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8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3" y="15"/>
                  </a:moveTo>
                  <a:cubicBezTo>
                    <a:pt x="4" y="14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20" y="15"/>
                  </a:moveTo>
                  <a:cubicBezTo>
                    <a:pt x="19" y="15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3"/>
                    <a:pt x="2" y="14"/>
                    <a:pt x="2" y="14"/>
                  </a:cubicBezTo>
                  <a:moveTo>
                    <a:pt x="17" y="14"/>
                  </a:moveTo>
                  <a:cubicBezTo>
                    <a:pt x="18" y="13"/>
                    <a:pt x="19" y="12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18" y="13"/>
                    <a:pt x="17" y="14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5" y="15"/>
                    <a:pt x="14" y="15"/>
                    <a:pt x="14" y="16"/>
                  </a:cubicBezTo>
                  <a:moveTo>
                    <a:pt x="9" y="19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1" y="17"/>
                    <a:pt x="13" y="15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8"/>
                    <a:pt x="9" y="19"/>
                  </a:cubicBezTo>
                  <a:moveTo>
                    <a:pt x="2" y="13"/>
                  </a:move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moveTo>
                    <a:pt x="10" y="17"/>
                  </a:moveTo>
                  <a:cubicBezTo>
                    <a:pt x="9" y="17"/>
                    <a:pt x="10" y="17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3" y="14"/>
                    <a:pt x="14" y="13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" y="15"/>
                    <a:pt x="13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1" y="15"/>
                    <a:pt x="10" y="16"/>
                    <a:pt x="9" y="17"/>
                  </a:cubicBezTo>
                  <a:moveTo>
                    <a:pt x="3" y="14"/>
                  </a:moveTo>
                  <a:cubicBezTo>
                    <a:pt x="3" y="14"/>
                    <a:pt x="3" y="14"/>
                    <a:pt x="4" y="14"/>
                  </a:cubicBezTo>
                  <a:cubicBezTo>
                    <a:pt x="4" y="13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3"/>
                    <a:pt x="4" y="14"/>
                    <a:pt x="3" y="14"/>
                  </a:cubicBezTo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10" y="15"/>
                  </a:moveTo>
                  <a:cubicBezTo>
                    <a:pt x="12" y="14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2"/>
                    <a:pt x="12" y="14"/>
                    <a:pt x="10" y="15"/>
                  </a:cubicBezTo>
                  <a:moveTo>
                    <a:pt x="5" y="15"/>
                  </a:moveTo>
                  <a:cubicBezTo>
                    <a:pt x="7" y="13"/>
                    <a:pt x="10" y="11"/>
                    <a:pt x="12" y="9"/>
                  </a:cubicBezTo>
                  <a:cubicBezTo>
                    <a:pt x="10" y="11"/>
                    <a:pt x="8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moveTo>
                    <a:pt x="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3"/>
                    <a:pt x="6" y="13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moveTo>
                    <a:pt x="13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moveTo>
                    <a:pt x="7" y="15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moveTo>
                    <a:pt x="10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moveTo>
                    <a:pt x="10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2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moveTo>
                    <a:pt x="10" y="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3"/>
                    <a:pt x="12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5"/>
                    <a:pt x="10" y="6"/>
                  </a:cubicBezTo>
                  <a:moveTo>
                    <a:pt x="10" y="3"/>
                  </a:move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2"/>
                    <a:pt x="11" y="3"/>
                    <a:pt x="10" y="3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"/>
                    <a:pt x="8" y="6"/>
                    <a:pt x="8" y="9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5" y="16"/>
                    <a:pt x="6" y="16"/>
                    <a:pt x="8" y="16"/>
                  </a:cubicBezTo>
                  <a:cubicBezTo>
                    <a:pt x="8" y="19"/>
                    <a:pt x="8" y="21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3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0"/>
                    <a:pt x="15" y="17"/>
                  </a:cubicBezTo>
                  <a:cubicBezTo>
                    <a:pt x="17" y="17"/>
                    <a:pt x="18" y="17"/>
                    <a:pt x="19" y="17"/>
                  </a:cubicBezTo>
                  <a:cubicBezTo>
                    <a:pt x="20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0"/>
                    <a:pt x="18" y="10"/>
                    <a:pt x="16" y="10"/>
                  </a:cubicBezTo>
                  <a:cubicBezTo>
                    <a:pt x="16" y="7"/>
                    <a:pt x="16" y="4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>
              <a:spLocks noEditPoints="1"/>
            </p:cNvSpPr>
            <p:nvPr/>
          </p:nvSpPr>
          <p:spPr bwMode="auto">
            <a:xfrm>
              <a:off x="8105444" y="1508052"/>
              <a:ext cx="169863" cy="182563"/>
            </a:xfrm>
            <a:custGeom>
              <a:avLst/>
              <a:gdLst>
                <a:gd name="T0" fmla="*/ 30 w 40"/>
                <a:gd name="T1" fmla="*/ 40 h 43"/>
                <a:gd name="T2" fmla="*/ 31 w 40"/>
                <a:gd name="T3" fmla="*/ 38 h 43"/>
                <a:gd name="T4" fmla="*/ 35 w 40"/>
                <a:gd name="T5" fmla="*/ 36 h 43"/>
                <a:gd name="T6" fmla="*/ 10 w 40"/>
                <a:gd name="T7" fmla="*/ 39 h 43"/>
                <a:gd name="T8" fmla="*/ 11 w 40"/>
                <a:gd name="T9" fmla="*/ 40 h 43"/>
                <a:gd name="T10" fmla="*/ 35 w 40"/>
                <a:gd name="T11" fmla="*/ 34 h 43"/>
                <a:gd name="T12" fmla="*/ 37 w 40"/>
                <a:gd name="T13" fmla="*/ 33 h 43"/>
                <a:gd name="T14" fmla="*/ 7 w 40"/>
                <a:gd name="T15" fmla="*/ 36 h 43"/>
                <a:gd name="T16" fmla="*/ 38 w 40"/>
                <a:gd name="T17" fmla="*/ 30 h 43"/>
                <a:gd name="T18" fmla="*/ 20 w 40"/>
                <a:gd name="T19" fmla="*/ 39 h 43"/>
                <a:gd name="T20" fmla="*/ 38 w 40"/>
                <a:gd name="T21" fmla="*/ 29 h 43"/>
                <a:gd name="T22" fmla="*/ 14 w 40"/>
                <a:gd name="T23" fmla="*/ 40 h 43"/>
                <a:gd name="T24" fmla="*/ 34 w 40"/>
                <a:gd name="T25" fmla="*/ 31 h 43"/>
                <a:gd name="T26" fmla="*/ 23 w 40"/>
                <a:gd name="T27" fmla="*/ 31 h 43"/>
                <a:gd name="T28" fmla="*/ 25 w 40"/>
                <a:gd name="T29" fmla="*/ 32 h 43"/>
                <a:gd name="T30" fmla="*/ 37 w 40"/>
                <a:gd name="T31" fmla="*/ 26 h 43"/>
                <a:gd name="T32" fmla="*/ 12 w 40"/>
                <a:gd name="T33" fmla="*/ 29 h 43"/>
                <a:gd name="T34" fmla="*/ 38 w 40"/>
                <a:gd name="T35" fmla="*/ 26 h 43"/>
                <a:gd name="T36" fmla="*/ 30 w 40"/>
                <a:gd name="T37" fmla="*/ 26 h 43"/>
                <a:gd name="T38" fmla="*/ 7 w 40"/>
                <a:gd name="T39" fmla="*/ 29 h 43"/>
                <a:gd name="T40" fmla="*/ 38 w 40"/>
                <a:gd name="T41" fmla="*/ 24 h 43"/>
                <a:gd name="T42" fmla="*/ 34 w 40"/>
                <a:gd name="T43" fmla="*/ 22 h 43"/>
                <a:gd name="T44" fmla="*/ 38 w 40"/>
                <a:gd name="T45" fmla="*/ 22 h 43"/>
                <a:gd name="T46" fmla="*/ 6 w 40"/>
                <a:gd name="T47" fmla="*/ 27 h 43"/>
                <a:gd name="T48" fmla="*/ 21 w 40"/>
                <a:gd name="T49" fmla="*/ 26 h 43"/>
                <a:gd name="T50" fmla="*/ 38 w 40"/>
                <a:gd name="T51" fmla="*/ 19 h 43"/>
                <a:gd name="T52" fmla="*/ 27 w 40"/>
                <a:gd name="T53" fmla="*/ 23 h 43"/>
                <a:gd name="T54" fmla="*/ 6 w 40"/>
                <a:gd name="T55" fmla="*/ 32 h 43"/>
                <a:gd name="T56" fmla="*/ 3 w 40"/>
                <a:gd name="T57" fmla="*/ 30 h 43"/>
                <a:gd name="T58" fmla="*/ 3 w 40"/>
                <a:gd name="T59" fmla="*/ 30 h 43"/>
                <a:gd name="T60" fmla="*/ 5 w 40"/>
                <a:gd name="T61" fmla="*/ 31 h 43"/>
                <a:gd name="T62" fmla="*/ 35 w 40"/>
                <a:gd name="T63" fmla="*/ 19 h 43"/>
                <a:gd name="T64" fmla="*/ 35 w 40"/>
                <a:gd name="T65" fmla="*/ 15 h 43"/>
                <a:gd name="T66" fmla="*/ 25 w 40"/>
                <a:gd name="T67" fmla="*/ 21 h 43"/>
                <a:gd name="T68" fmla="*/ 1 w 40"/>
                <a:gd name="T69" fmla="*/ 24 h 43"/>
                <a:gd name="T70" fmla="*/ 36 w 40"/>
                <a:gd name="T71" fmla="*/ 13 h 43"/>
                <a:gd name="T72" fmla="*/ 7 w 40"/>
                <a:gd name="T73" fmla="*/ 18 h 43"/>
                <a:gd name="T74" fmla="*/ 18 w 40"/>
                <a:gd name="T75" fmla="*/ 21 h 43"/>
                <a:gd name="T76" fmla="*/ 30 w 40"/>
                <a:gd name="T77" fmla="*/ 13 h 43"/>
                <a:gd name="T78" fmla="*/ 21 w 40"/>
                <a:gd name="T79" fmla="*/ 12 h 43"/>
                <a:gd name="T80" fmla="*/ 3 w 40"/>
                <a:gd name="T81" fmla="*/ 20 h 43"/>
                <a:gd name="T82" fmla="*/ 20 w 40"/>
                <a:gd name="T83" fmla="*/ 16 h 43"/>
                <a:gd name="T84" fmla="*/ 2 w 40"/>
                <a:gd name="T85" fmla="*/ 19 h 43"/>
                <a:gd name="T86" fmla="*/ 21 w 40"/>
                <a:gd name="T87" fmla="*/ 11 h 43"/>
                <a:gd name="T88" fmla="*/ 28 w 40"/>
                <a:gd name="T89" fmla="*/ 12 h 43"/>
                <a:gd name="T90" fmla="*/ 11 w 40"/>
                <a:gd name="T91" fmla="*/ 12 h 43"/>
                <a:gd name="T92" fmla="*/ 18 w 40"/>
                <a:gd name="T93" fmla="*/ 10 h 43"/>
                <a:gd name="T94" fmla="*/ 26 w 40"/>
                <a:gd name="T95" fmla="*/ 9 h 43"/>
                <a:gd name="T96" fmla="*/ 27 w 40"/>
                <a:gd name="T97" fmla="*/ 10 h 43"/>
                <a:gd name="T98" fmla="*/ 22 w 40"/>
                <a:gd name="T99" fmla="*/ 9 h 43"/>
                <a:gd name="T100" fmla="*/ 6 w 40"/>
                <a:gd name="T101" fmla="*/ 12 h 43"/>
                <a:gd name="T102" fmla="*/ 23 w 40"/>
                <a:gd name="T103" fmla="*/ 7 h 43"/>
                <a:gd name="T104" fmla="*/ 22 w 40"/>
                <a:gd name="T105" fmla="*/ 8 h 43"/>
                <a:gd name="T106" fmla="*/ 21 w 40"/>
                <a:gd name="T107" fmla="*/ 8 h 43"/>
                <a:gd name="T108" fmla="*/ 4 w 40"/>
                <a:gd name="T109" fmla="*/ 14 h 43"/>
                <a:gd name="T110" fmla="*/ 22 w 40"/>
                <a:gd name="T111" fmla="*/ 7 h 43"/>
                <a:gd name="T112" fmla="*/ 3 w 40"/>
                <a:gd name="T113" fmla="*/ 16 h 43"/>
                <a:gd name="T114" fmla="*/ 18 w 40"/>
                <a:gd name="T115" fmla="*/ 42 h 43"/>
                <a:gd name="T116" fmla="*/ 22 w 40"/>
                <a:gd name="T11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43">
                  <a:moveTo>
                    <a:pt x="31" y="40"/>
                  </a:moveTo>
                  <a:cubicBezTo>
                    <a:pt x="31" y="40"/>
                    <a:pt x="32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1" y="40"/>
                  </a:cubicBezTo>
                  <a:moveTo>
                    <a:pt x="27" y="41"/>
                  </a:moveTo>
                  <a:cubicBezTo>
                    <a:pt x="29" y="40"/>
                    <a:pt x="31" y="39"/>
                    <a:pt x="33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3" y="38"/>
                    <a:pt x="33" y="38"/>
                  </a:cubicBezTo>
                  <a:cubicBezTo>
                    <a:pt x="32" y="39"/>
                    <a:pt x="31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8" y="41"/>
                    <a:pt x="27" y="41"/>
                  </a:cubicBezTo>
                  <a:moveTo>
                    <a:pt x="22" y="40"/>
                  </a:moveTo>
                  <a:cubicBezTo>
                    <a:pt x="22" y="40"/>
                    <a:pt x="21" y="40"/>
                    <a:pt x="21" y="39"/>
                  </a:cubicBezTo>
                  <a:cubicBezTo>
                    <a:pt x="23" y="38"/>
                    <a:pt x="25" y="38"/>
                    <a:pt x="27" y="37"/>
                  </a:cubicBezTo>
                  <a:cubicBezTo>
                    <a:pt x="26" y="38"/>
                    <a:pt x="24" y="39"/>
                    <a:pt x="22" y="40"/>
                  </a:cubicBezTo>
                  <a:moveTo>
                    <a:pt x="26" y="41"/>
                  </a:moveTo>
                  <a:cubicBezTo>
                    <a:pt x="26" y="41"/>
                    <a:pt x="25" y="41"/>
                    <a:pt x="25" y="41"/>
                  </a:cubicBezTo>
                  <a:cubicBezTo>
                    <a:pt x="26" y="40"/>
                    <a:pt x="28" y="39"/>
                    <a:pt x="29" y="39"/>
                  </a:cubicBezTo>
                  <a:cubicBezTo>
                    <a:pt x="31" y="38"/>
                    <a:pt x="32" y="37"/>
                    <a:pt x="33" y="36"/>
                  </a:cubicBezTo>
                  <a:cubicBezTo>
                    <a:pt x="33" y="37"/>
                    <a:pt x="32" y="37"/>
                    <a:pt x="31" y="38"/>
                  </a:cubicBezTo>
                  <a:cubicBezTo>
                    <a:pt x="29" y="39"/>
                    <a:pt x="28" y="40"/>
                    <a:pt x="26" y="41"/>
                  </a:cubicBezTo>
                  <a:moveTo>
                    <a:pt x="24" y="41"/>
                  </a:moveTo>
                  <a:cubicBezTo>
                    <a:pt x="24" y="40"/>
                    <a:pt x="23" y="40"/>
                    <a:pt x="23" y="40"/>
                  </a:cubicBezTo>
                  <a:cubicBezTo>
                    <a:pt x="26" y="38"/>
                    <a:pt x="29" y="37"/>
                    <a:pt x="33" y="35"/>
                  </a:cubicBezTo>
                  <a:cubicBezTo>
                    <a:pt x="32" y="35"/>
                    <a:pt x="32" y="36"/>
                    <a:pt x="31" y="36"/>
                  </a:cubicBezTo>
                  <a:cubicBezTo>
                    <a:pt x="29" y="38"/>
                    <a:pt x="26" y="39"/>
                    <a:pt x="24" y="41"/>
                  </a:cubicBezTo>
                  <a:moveTo>
                    <a:pt x="27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3" y="37"/>
                    <a:pt x="36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30" y="40"/>
                    <a:pt x="29" y="40"/>
                    <a:pt x="28" y="40"/>
                  </a:cubicBezTo>
                  <a:cubicBezTo>
                    <a:pt x="28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moveTo>
                    <a:pt x="10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2" y="37"/>
                    <a:pt x="15" y="36"/>
                    <a:pt x="18" y="35"/>
                  </a:cubicBezTo>
                  <a:cubicBezTo>
                    <a:pt x="17" y="35"/>
                    <a:pt x="17" y="35"/>
                    <a:pt x="16" y="36"/>
                  </a:cubicBezTo>
                  <a:cubicBezTo>
                    <a:pt x="15" y="36"/>
                    <a:pt x="14" y="37"/>
                    <a:pt x="13" y="37"/>
                  </a:cubicBezTo>
                  <a:cubicBezTo>
                    <a:pt x="12" y="38"/>
                    <a:pt x="11" y="39"/>
                    <a:pt x="10" y="39"/>
                  </a:cubicBezTo>
                  <a:moveTo>
                    <a:pt x="14" y="40"/>
                  </a:moveTo>
                  <a:cubicBezTo>
                    <a:pt x="14" y="40"/>
                    <a:pt x="14" y="40"/>
                    <a:pt x="13" y="40"/>
                  </a:cubicBezTo>
                  <a:cubicBezTo>
                    <a:pt x="16" y="39"/>
                    <a:pt x="18" y="38"/>
                    <a:pt x="21" y="37"/>
                  </a:cubicBezTo>
                  <a:cubicBezTo>
                    <a:pt x="23" y="36"/>
                    <a:pt x="25" y="35"/>
                    <a:pt x="27" y="34"/>
                  </a:cubicBezTo>
                  <a:cubicBezTo>
                    <a:pt x="25" y="35"/>
                    <a:pt x="23" y="36"/>
                    <a:pt x="22" y="37"/>
                  </a:cubicBezTo>
                  <a:cubicBezTo>
                    <a:pt x="21" y="38"/>
                    <a:pt x="20" y="38"/>
                    <a:pt x="19" y="39"/>
                  </a:cubicBezTo>
                  <a:cubicBezTo>
                    <a:pt x="19" y="39"/>
                    <a:pt x="18" y="40"/>
                    <a:pt x="18" y="40"/>
                  </a:cubicBezTo>
                  <a:cubicBezTo>
                    <a:pt x="17" y="40"/>
                    <a:pt x="16" y="40"/>
                    <a:pt x="14" y="40"/>
                  </a:cubicBezTo>
                  <a:moveTo>
                    <a:pt x="13" y="40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3" y="39"/>
                    <a:pt x="15" y="38"/>
                    <a:pt x="16" y="37"/>
                  </a:cubicBezTo>
                  <a:cubicBezTo>
                    <a:pt x="19" y="36"/>
                    <a:pt x="21" y="35"/>
                    <a:pt x="24" y="34"/>
                  </a:cubicBezTo>
                  <a:cubicBezTo>
                    <a:pt x="22" y="35"/>
                    <a:pt x="21" y="35"/>
                    <a:pt x="19" y="36"/>
                  </a:cubicBezTo>
                  <a:cubicBezTo>
                    <a:pt x="18" y="37"/>
                    <a:pt x="17" y="37"/>
                    <a:pt x="16" y="38"/>
                  </a:cubicBezTo>
                  <a:cubicBezTo>
                    <a:pt x="15" y="39"/>
                    <a:pt x="14" y="39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moveTo>
                    <a:pt x="25" y="41"/>
                  </a:moveTo>
                  <a:cubicBezTo>
                    <a:pt x="26" y="40"/>
                    <a:pt x="28" y="39"/>
                    <a:pt x="29" y="38"/>
                  </a:cubicBezTo>
                  <a:cubicBezTo>
                    <a:pt x="31" y="37"/>
                    <a:pt x="32" y="36"/>
                    <a:pt x="33" y="35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1" y="37"/>
                    <a:pt x="28" y="39"/>
                  </a:cubicBezTo>
                  <a:cubicBezTo>
                    <a:pt x="27" y="39"/>
                    <a:pt x="25" y="40"/>
                    <a:pt x="25" y="41"/>
                  </a:cubicBezTo>
                  <a:moveTo>
                    <a:pt x="23" y="40"/>
                  </a:moveTo>
                  <a:cubicBezTo>
                    <a:pt x="23" y="40"/>
                    <a:pt x="24" y="39"/>
                    <a:pt x="24" y="39"/>
                  </a:cubicBezTo>
                  <a:cubicBezTo>
                    <a:pt x="25" y="39"/>
                    <a:pt x="25" y="38"/>
                    <a:pt x="26" y="38"/>
                  </a:cubicBezTo>
                  <a:cubicBezTo>
                    <a:pt x="28" y="37"/>
                    <a:pt x="30" y="36"/>
                    <a:pt x="31" y="35"/>
                  </a:cubicBezTo>
                  <a:cubicBezTo>
                    <a:pt x="33" y="34"/>
                    <a:pt x="35" y="33"/>
                    <a:pt x="37" y="32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2" y="35"/>
                    <a:pt x="30" y="36"/>
                    <a:pt x="27" y="37"/>
                  </a:cubicBezTo>
                  <a:cubicBezTo>
                    <a:pt x="26" y="38"/>
                    <a:pt x="25" y="39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moveTo>
                    <a:pt x="31" y="33"/>
                  </a:moveTo>
                  <a:cubicBezTo>
                    <a:pt x="31" y="32"/>
                    <a:pt x="32" y="32"/>
                    <a:pt x="33" y="31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3" y="31"/>
                    <a:pt x="32" y="32"/>
                    <a:pt x="31" y="33"/>
                  </a:cubicBezTo>
                  <a:moveTo>
                    <a:pt x="8" y="37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5"/>
                    <a:pt x="12" y="34"/>
                    <a:pt x="14" y="33"/>
                  </a:cubicBezTo>
                  <a:cubicBezTo>
                    <a:pt x="16" y="32"/>
                    <a:pt x="18" y="31"/>
                    <a:pt x="20" y="30"/>
                  </a:cubicBezTo>
                  <a:cubicBezTo>
                    <a:pt x="18" y="31"/>
                    <a:pt x="16" y="32"/>
                    <a:pt x="14" y="33"/>
                  </a:cubicBezTo>
                  <a:cubicBezTo>
                    <a:pt x="12" y="34"/>
                    <a:pt x="10" y="36"/>
                    <a:pt x="8" y="37"/>
                  </a:cubicBezTo>
                  <a:moveTo>
                    <a:pt x="19" y="40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3" y="37"/>
                    <a:pt x="24" y="37"/>
                    <a:pt x="26" y="36"/>
                  </a:cubicBezTo>
                  <a:cubicBezTo>
                    <a:pt x="27" y="35"/>
                    <a:pt x="28" y="35"/>
                    <a:pt x="30" y="34"/>
                  </a:cubicBezTo>
                  <a:cubicBezTo>
                    <a:pt x="32" y="32"/>
                    <a:pt x="35" y="31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3"/>
                    <a:pt x="32" y="34"/>
                    <a:pt x="30" y="35"/>
                  </a:cubicBezTo>
                  <a:cubicBezTo>
                    <a:pt x="27" y="37"/>
                    <a:pt x="24" y="38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40"/>
                    <a:pt x="19" y="40"/>
                    <a:pt x="19" y="40"/>
                  </a:cubicBezTo>
                  <a:moveTo>
                    <a:pt x="29" y="30"/>
                  </a:move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0" y="30"/>
                    <a:pt x="29" y="30"/>
                  </a:cubicBezTo>
                  <a:moveTo>
                    <a:pt x="21" y="38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8" y="34"/>
                    <a:pt x="28" y="34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2" y="32"/>
                    <a:pt x="35" y="31"/>
                    <a:pt x="37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6" y="36"/>
                    <a:pt x="23" y="37"/>
                    <a:pt x="21" y="38"/>
                  </a:cubicBezTo>
                  <a:moveTo>
                    <a:pt x="6" y="36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8" y="34"/>
                    <a:pt x="10" y="33"/>
                    <a:pt x="12" y="32"/>
                  </a:cubicBezTo>
                  <a:cubicBezTo>
                    <a:pt x="15" y="31"/>
                    <a:pt x="17" y="30"/>
                    <a:pt x="20" y="29"/>
                  </a:cubicBezTo>
                  <a:cubicBezTo>
                    <a:pt x="18" y="30"/>
                    <a:pt x="15" y="31"/>
                    <a:pt x="13" y="32"/>
                  </a:cubicBezTo>
                  <a:cubicBezTo>
                    <a:pt x="11" y="33"/>
                    <a:pt x="8" y="34"/>
                    <a:pt x="6" y="36"/>
                  </a:cubicBezTo>
                  <a:moveTo>
                    <a:pt x="13" y="40"/>
                  </a:moveTo>
                  <a:cubicBezTo>
                    <a:pt x="13" y="40"/>
                    <a:pt x="14" y="40"/>
                    <a:pt x="14" y="40"/>
                  </a:cubicBezTo>
                  <a:cubicBezTo>
                    <a:pt x="15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6"/>
                  </a:cubicBezTo>
                  <a:cubicBezTo>
                    <a:pt x="22" y="35"/>
                    <a:pt x="24" y="34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31"/>
                    <a:pt x="34" y="30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3"/>
                    <a:pt x="29" y="33"/>
                    <a:pt x="28" y="33"/>
                  </a:cubicBezTo>
                  <a:cubicBezTo>
                    <a:pt x="27" y="34"/>
                    <a:pt x="26" y="34"/>
                    <a:pt x="25" y="35"/>
                  </a:cubicBezTo>
                  <a:cubicBezTo>
                    <a:pt x="23" y="36"/>
                    <a:pt x="21" y="37"/>
                    <a:pt x="19" y="38"/>
                  </a:cubicBezTo>
                  <a:cubicBezTo>
                    <a:pt x="18" y="38"/>
                    <a:pt x="17" y="39"/>
                    <a:pt x="16" y="39"/>
                  </a:cubicBezTo>
                  <a:cubicBezTo>
                    <a:pt x="15" y="39"/>
                    <a:pt x="15" y="40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moveTo>
                    <a:pt x="9" y="38"/>
                  </a:moveTo>
                  <a:cubicBezTo>
                    <a:pt x="9" y="38"/>
                    <a:pt x="8" y="38"/>
                    <a:pt x="8" y="37"/>
                  </a:cubicBezTo>
                  <a:cubicBezTo>
                    <a:pt x="10" y="37"/>
                    <a:pt x="12" y="35"/>
                    <a:pt x="14" y="34"/>
                  </a:cubicBezTo>
                  <a:cubicBezTo>
                    <a:pt x="17" y="33"/>
                    <a:pt x="20" y="32"/>
                    <a:pt x="23" y="31"/>
                  </a:cubicBezTo>
                  <a:cubicBezTo>
                    <a:pt x="26" y="30"/>
                    <a:pt x="28" y="28"/>
                    <a:pt x="31" y="27"/>
                  </a:cubicBezTo>
                  <a:cubicBezTo>
                    <a:pt x="30" y="28"/>
                    <a:pt x="29" y="28"/>
                    <a:pt x="28" y="29"/>
                  </a:cubicBezTo>
                  <a:cubicBezTo>
                    <a:pt x="26" y="30"/>
                    <a:pt x="24" y="30"/>
                    <a:pt x="22" y="31"/>
                  </a:cubicBezTo>
                  <a:cubicBezTo>
                    <a:pt x="20" y="32"/>
                    <a:pt x="17" y="33"/>
                    <a:pt x="15" y="35"/>
                  </a:cubicBezTo>
                  <a:cubicBezTo>
                    <a:pt x="13" y="36"/>
                    <a:pt x="10" y="37"/>
                    <a:pt x="9" y="38"/>
                  </a:cubicBezTo>
                  <a:moveTo>
                    <a:pt x="11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4" y="37"/>
                    <a:pt x="16" y="36"/>
                    <a:pt x="18" y="35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0"/>
                    <a:pt x="31" y="29"/>
                    <a:pt x="34" y="28"/>
                  </a:cubicBezTo>
                  <a:cubicBezTo>
                    <a:pt x="35" y="28"/>
                    <a:pt x="36" y="27"/>
                    <a:pt x="36" y="27"/>
                  </a:cubicBezTo>
                  <a:cubicBezTo>
                    <a:pt x="37" y="27"/>
                    <a:pt x="38" y="26"/>
                    <a:pt x="38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5" y="29"/>
                    <a:pt x="31" y="30"/>
                    <a:pt x="28" y="32"/>
                  </a:cubicBezTo>
                  <a:cubicBezTo>
                    <a:pt x="26" y="33"/>
                    <a:pt x="24" y="34"/>
                    <a:pt x="22" y="34"/>
                  </a:cubicBezTo>
                  <a:cubicBezTo>
                    <a:pt x="20" y="35"/>
                    <a:pt x="18" y="36"/>
                    <a:pt x="16" y="37"/>
                  </a:cubicBezTo>
                  <a:cubicBezTo>
                    <a:pt x="15" y="37"/>
                    <a:pt x="14" y="38"/>
                    <a:pt x="13" y="38"/>
                  </a:cubicBezTo>
                  <a:cubicBezTo>
                    <a:pt x="12" y="39"/>
                    <a:pt x="11" y="39"/>
                    <a:pt x="11" y="39"/>
                  </a:cubicBezTo>
                  <a:moveTo>
                    <a:pt x="36" y="2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moveTo>
                    <a:pt x="4" y="33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1"/>
                    <a:pt x="6" y="31"/>
                  </a:cubicBezTo>
                  <a:cubicBezTo>
                    <a:pt x="7" y="30"/>
                    <a:pt x="9" y="30"/>
                    <a:pt x="10" y="29"/>
                  </a:cubicBezTo>
                  <a:cubicBezTo>
                    <a:pt x="13" y="28"/>
                    <a:pt x="17" y="26"/>
                    <a:pt x="20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6"/>
                    <a:pt x="15" y="27"/>
                    <a:pt x="12" y="29"/>
                  </a:cubicBezTo>
                  <a:cubicBezTo>
                    <a:pt x="9" y="30"/>
                    <a:pt x="7" y="31"/>
                    <a:pt x="4" y="33"/>
                  </a:cubicBezTo>
                  <a:moveTo>
                    <a:pt x="10" y="38"/>
                  </a:moveTo>
                  <a:cubicBezTo>
                    <a:pt x="9" y="38"/>
                    <a:pt x="10" y="38"/>
                    <a:pt x="10" y="38"/>
                  </a:cubicBezTo>
                  <a:cubicBezTo>
                    <a:pt x="11" y="37"/>
                    <a:pt x="12" y="37"/>
                    <a:pt x="13" y="36"/>
                  </a:cubicBezTo>
                  <a:cubicBezTo>
                    <a:pt x="15" y="35"/>
                    <a:pt x="16" y="34"/>
                    <a:pt x="19" y="33"/>
                  </a:cubicBezTo>
                  <a:cubicBezTo>
                    <a:pt x="21" y="32"/>
                    <a:pt x="23" y="31"/>
                    <a:pt x="26" y="30"/>
                  </a:cubicBezTo>
                  <a:cubicBezTo>
                    <a:pt x="28" y="29"/>
                    <a:pt x="30" y="28"/>
                    <a:pt x="32" y="27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6"/>
                    <a:pt x="37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7" y="26"/>
                    <a:pt x="37" y="26"/>
                    <a:pt x="36" y="27"/>
                  </a:cubicBezTo>
                  <a:cubicBezTo>
                    <a:pt x="35" y="27"/>
                    <a:pt x="35" y="27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0" y="29"/>
                    <a:pt x="28" y="30"/>
                    <a:pt x="25" y="31"/>
                  </a:cubicBezTo>
                  <a:cubicBezTo>
                    <a:pt x="25" y="32"/>
                    <a:pt x="24" y="32"/>
                    <a:pt x="24" y="32"/>
                  </a:cubicBezTo>
                  <a:cubicBezTo>
                    <a:pt x="23" y="32"/>
                    <a:pt x="21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5"/>
                    <a:pt x="14" y="36"/>
                    <a:pt x="12" y="37"/>
                  </a:cubicBezTo>
                  <a:cubicBezTo>
                    <a:pt x="11" y="37"/>
                    <a:pt x="11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moveTo>
                    <a:pt x="30" y="26"/>
                  </a:moveTo>
                  <a:cubicBezTo>
                    <a:pt x="32" y="25"/>
                    <a:pt x="33" y="24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2" y="25"/>
                    <a:pt x="30" y="26"/>
                  </a:cubicBezTo>
                  <a:moveTo>
                    <a:pt x="3" y="30"/>
                  </a:moveTo>
                  <a:cubicBezTo>
                    <a:pt x="4" y="30"/>
                    <a:pt x="5" y="29"/>
                    <a:pt x="6" y="29"/>
                  </a:cubicBezTo>
                  <a:cubicBezTo>
                    <a:pt x="8" y="28"/>
                    <a:pt x="10" y="27"/>
                    <a:pt x="11" y="27"/>
                  </a:cubicBezTo>
                  <a:cubicBezTo>
                    <a:pt x="14" y="26"/>
                    <a:pt x="17" y="24"/>
                    <a:pt x="20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6" y="25"/>
                    <a:pt x="13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30"/>
                    <a:pt x="4" y="30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14" y="33"/>
                    <a:pt x="18" y="31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ubicBezTo>
                    <a:pt x="27" y="27"/>
                    <a:pt x="29" y="26"/>
                    <a:pt x="31" y="26"/>
                  </a:cubicBezTo>
                  <a:cubicBezTo>
                    <a:pt x="33" y="25"/>
                    <a:pt x="36" y="24"/>
                    <a:pt x="38" y="22"/>
                  </a:cubicBezTo>
                  <a:cubicBezTo>
                    <a:pt x="38" y="23"/>
                    <a:pt x="38" y="23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6" y="25"/>
                    <a:pt x="35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27" y="29"/>
                    <a:pt x="22" y="31"/>
                    <a:pt x="18" y="32"/>
                  </a:cubicBezTo>
                  <a:cubicBezTo>
                    <a:pt x="16" y="33"/>
                    <a:pt x="14" y="34"/>
                    <a:pt x="12" y="35"/>
                  </a:cubicBezTo>
                  <a:cubicBezTo>
                    <a:pt x="11" y="36"/>
                    <a:pt x="10" y="36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moveTo>
                    <a:pt x="28" y="25"/>
                  </a:moveTo>
                  <a:cubicBezTo>
                    <a:pt x="29" y="25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5" y="22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3" y="23"/>
                    <a:pt x="30" y="24"/>
                    <a:pt x="28" y="25"/>
                  </a:cubicBezTo>
                  <a:moveTo>
                    <a:pt x="7" y="36"/>
                  </a:moveTo>
                  <a:cubicBezTo>
                    <a:pt x="7" y="35"/>
                    <a:pt x="8" y="35"/>
                    <a:pt x="8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5" y="31"/>
                    <a:pt x="19" y="29"/>
                    <a:pt x="24" y="27"/>
                  </a:cubicBezTo>
                  <a:cubicBezTo>
                    <a:pt x="28" y="25"/>
                    <a:pt x="33" y="23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6" y="23"/>
                    <a:pt x="33" y="24"/>
                    <a:pt x="31" y="25"/>
                  </a:cubicBezTo>
                  <a:cubicBezTo>
                    <a:pt x="29" y="26"/>
                    <a:pt x="26" y="27"/>
                    <a:pt x="24" y="28"/>
                  </a:cubicBezTo>
                  <a:cubicBezTo>
                    <a:pt x="21" y="30"/>
                    <a:pt x="17" y="31"/>
                    <a:pt x="14" y="32"/>
                  </a:cubicBezTo>
                  <a:cubicBezTo>
                    <a:pt x="12" y="33"/>
                    <a:pt x="10" y="34"/>
                    <a:pt x="8" y="35"/>
                  </a:cubicBezTo>
                  <a:cubicBezTo>
                    <a:pt x="7" y="36"/>
                    <a:pt x="7" y="36"/>
                    <a:pt x="7" y="36"/>
                  </a:cubicBezTo>
                  <a:moveTo>
                    <a:pt x="2" y="29"/>
                  </a:moveTo>
                  <a:cubicBezTo>
                    <a:pt x="2" y="29"/>
                    <a:pt x="2" y="28"/>
                    <a:pt x="2" y="28"/>
                  </a:cubicBezTo>
                  <a:cubicBezTo>
                    <a:pt x="6" y="26"/>
                    <a:pt x="10" y="25"/>
                    <a:pt x="14" y="23"/>
                  </a:cubicBezTo>
                  <a:cubicBezTo>
                    <a:pt x="15" y="22"/>
                    <a:pt x="17" y="21"/>
                    <a:pt x="19" y="21"/>
                  </a:cubicBezTo>
                  <a:cubicBezTo>
                    <a:pt x="15" y="23"/>
                    <a:pt x="10" y="25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3" y="29"/>
                    <a:pt x="2" y="29"/>
                  </a:cubicBezTo>
                  <a:moveTo>
                    <a:pt x="5" y="34"/>
                  </a:moveTo>
                  <a:cubicBezTo>
                    <a:pt x="5" y="34"/>
                    <a:pt x="5" y="33"/>
                    <a:pt x="4" y="33"/>
                  </a:cubicBezTo>
                  <a:cubicBezTo>
                    <a:pt x="7" y="33"/>
                    <a:pt x="10" y="31"/>
                    <a:pt x="12" y="30"/>
                  </a:cubicBezTo>
                  <a:cubicBezTo>
                    <a:pt x="15" y="29"/>
                    <a:pt x="17" y="28"/>
                    <a:pt x="20" y="26"/>
                  </a:cubicBezTo>
                  <a:cubicBezTo>
                    <a:pt x="23" y="25"/>
                    <a:pt x="27" y="23"/>
                    <a:pt x="30" y="22"/>
                  </a:cubicBezTo>
                  <a:cubicBezTo>
                    <a:pt x="31" y="21"/>
                    <a:pt x="33" y="21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21"/>
                    <a:pt x="31" y="22"/>
                    <a:pt x="30" y="22"/>
                  </a:cubicBezTo>
                  <a:cubicBezTo>
                    <a:pt x="27" y="24"/>
                    <a:pt x="24" y="25"/>
                    <a:pt x="21" y="26"/>
                  </a:cubicBezTo>
                  <a:cubicBezTo>
                    <a:pt x="19" y="27"/>
                    <a:pt x="16" y="29"/>
                    <a:pt x="13" y="30"/>
                  </a:cubicBezTo>
                  <a:cubicBezTo>
                    <a:pt x="12" y="31"/>
                    <a:pt x="10" y="31"/>
                    <a:pt x="9" y="32"/>
                  </a:cubicBezTo>
                  <a:cubicBezTo>
                    <a:pt x="8" y="33"/>
                    <a:pt x="7" y="34"/>
                    <a:pt x="5" y="34"/>
                  </a:cubicBezTo>
                  <a:moveTo>
                    <a:pt x="6" y="34"/>
                  </a:moveTo>
                  <a:cubicBezTo>
                    <a:pt x="6" y="34"/>
                    <a:pt x="6" y="34"/>
                    <a:pt x="7" y="34"/>
                  </a:cubicBezTo>
                  <a:cubicBezTo>
                    <a:pt x="9" y="33"/>
                    <a:pt x="11" y="31"/>
                    <a:pt x="13" y="30"/>
                  </a:cubicBezTo>
                  <a:cubicBezTo>
                    <a:pt x="18" y="28"/>
                    <a:pt x="22" y="26"/>
                    <a:pt x="27" y="24"/>
                  </a:cubicBezTo>
                  <a:cubicBezTo>
                    <a:pt x="29" y="23"/>
                    <a:pt x="31" y="22"/>
                    <a:pt x="33" y="21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cubicBezTo>
                    <a:pt x="33" y="22"/>
                    <a:pt x="28" y="24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9"/>
                    <a:pt x="14" y="30"/>
                    <a:pt x="10" y="32"/>
                  </a:cubicBezTo>
                  <a:cubicBezTo>
                    <a:pt x="9" y="33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moveTo>
                    <a:pt x="4" y="33"/>
                  </a:moveTo>
                  <a:cubicBezTo>
                    <a:pt x="5" y="32"/>
                    <a:pt x="5" y="32"/>
                    <a:pt x="6" y="32"/>
                  </a:cubicBezTo>
                  <a:cubicBezTo>
                    <a:pt x="8" y="31"/>
                    <a:pt x="10" y="30"/>
                    <a:pt x="12" y="29"/>
                  </a:cubicBezTo>
                  <a:cubicBezTo>
                    <a:pt x="17" y="26"/>
                    <a:pt x="22" y="25"/>
                    <a:pt x="27" y="23"/>
                  </a:cubicBezTo>
                  <a:cubicBezTo>
                    <a:pt x="29" y="22"/>
                    <a:pt x="31" y="21"/>
                    <a:pt x="33" y="20"/>
                  </a:cubicBezTo>
                  <a:cubicBezTo>
                    <a:pt x="34" y="20"/>
                    <a:pt x="35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6" y="19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1" y="21"/>
                    <a:pt x="26" y="23"/>
                    <a:pt x="22" y="25"/>
                  </a:cubicBezTo>
                  <a:cubicBezTo>
                    <a:pt x="18" y="27"/>
                    <a:pt x="13" y="29"/>
                    <a:pt x="9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2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7" y="23"/>
                    <a:pt x="8" y="22"/>
                  </a:cubicBezTo>
                  <a:cubicBezTo>
                    <a:pt x="11" y="21"/>
                    <a:pt x="14" y="20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9"/>
                  </a:cubicBezTo>
                  <a:cubicBezTo>
                    <a:pt x="14" y="20"/>
                    <a:pt x="11" y="21"/>
                    <a:pt x="8" y="23"/>
                  </a:cubicBezTo>
                  <a:cubicBezTo>
                    <a:pt x="6" y="24"/>
                    <a:pt x="4" y="25"/>
                    <a:pt x="2" y="27"/>
                  </a:cubicBezTo>
                  <a:moveTo>
                    <a:pt x="3" y="30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4" y="28"/>
                    <a:pt x="5" y="28"/>
                  </a:cubicBezTo>
                  <a:cubicBezTo>
                    <a:pt x="7" y="27"/>
                    <a:pt x="9" y="26"/>
                    <a:pt x="11" y="26"/>
                  </a:cubicBezTo>
                  <a:cubicBezTo>
                    <a:pt x="16" y="24"/>
                    <a:pt x="20" y="21"/>
                    <a:pt x="25" y="20"/>
                  </a:cubicBezTo>
                  <a:cubicBezTo>
                    <a:pt x="27" y="19"/>
                    <a:pt x="29" y="18"/>
                    <a:pt x="31" y="17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6" y="20"/>
                    <a:pt x="23" y="21"/>
                    <a:pt x="19" y="22"/>
                  </a:cubicBezTo>
                  <a:cubicBezTo>
                    <a:pt x="17" y="24"/>
                    <a:pt x="14" y="25"/>
                    <a:pt x="11" y="26"/>
                  </a:cubicBezTo>
                  <a:cubicBezTo>
                    <a:pt x="10" y="27"/>
                    <a:pt x="9" y="27"/>
                    <a:pt x="7" y="28"/>
                  </a:cubicBezTo>
                  <a:cubicBezTo>
                    <a:pt x="6" y="28"/>
                    <a:pt x="4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5" y="22"/>
                    <a:pt x="7" y="21"/>
                  </a:cubicBezTo>
                  <a:cubicBezTo>
                    <a:pt x="10" y="20"/>
                    <a:pt x="14" y="19"/>
                    <a:pt x="17" y="17"/>
                  </a:cubicBezTo>
                  <a:cubicBezTo>
                    <a:pt x="14" y="19"/>
                    <a:pt x="12" y="20"/>
                    <a:pt x="9" y="21"/>
                  </a:cubicBezTo>
                  <a:cubicBezTo>
                    <a:pt x="6" y="22"/>
                    <a:pt x="4" y="24"/>
                    <a:pt x="1" y="25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5" y="31"/>
                  </a:cubicBezTo>
                  <a:cubicBezTo>
                    <a:pt x="5" y="30"/>
                    <a:pt x="5" y="30"/>
                    <a:pt x="6" y="30"/>
                  </a:cubicBezTo>
                  <a:cubicBezTo>
                    <a:pt x="8" y="29"/>
                    <a:pt x="10" y="28"/>
                    <a:pt x="12" y="27"/>
                  </a:cubicBezTo>
                  <a:cubicBezTo>
                    <a:pt x="17" y="25"/>
                    <a:pt x="21" y="23"/>
                    <a:pt x="25" y="21"/>
                  </a:cubicBezTo>
                  <a:cubicBezTo>
                    <a:pt x="29" y="20"/>
                    <a:pt x="33" y="19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8" y="17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9"/>
                    <a:pt x="36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2"/>
                    <a:pt x="24" y="23"/>
                    <a:pt x="21" y="24"/>
                  </a:cubicBezTo>
                  <a:cubicBezTo>
                    <a:pt x="17" y="26"/>
                    <a:pt x="12" y="28"/>
                    <a:pt x="7" y="30"/>
                  </a:cubicBezTo>
                  <a:cubicBezTo>
                    <a:pt x="7" y="30"/>
                    <a:pt x="6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moveTo>
                    <a:pt x="35" y="15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moveTo>
                    <a:pt x="3" y="30"/>
                  </a:moveTo>
                  <a:cubicBezTo>
                    <a:pt x="6" y="29"/>
                    <a:pt x="8" y="28"/>
                    <a:pt x="10" y="27"/>
                  </a:cubicBezTo>
                  <a:cubicBezTo>
                    <a:pt x="13" y="26"/>
                    <a:pt x="15" y="24"/>
                    <a:pt x="17" y="23"/>
                  </a:cubicBezTo>
                  <a:cubicBezTo>
                    <a:pt x="20" y="22"/>
                    <a:pt x="22" y="21"/>
                    <a:pt x="25" y="20"/>
                  </a:cubicBezTo>
                  <a:cubicBezTo>
                    <a:pt x="27" y="19"/>
                    <a:pt x="30" y="18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5" y="16"/>
                    <a:pt x="36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4" y="18"/>
                    <a:pt x="31" y="19"/>
                    <a:pt x="28" y="20"/>
                  </a:cubicBezTo>
                  <a:cubicBezTo>
                    <a:pt x="27" y="20"/>
                    <a:pt x="26" y="20"/>
                    <a:pt x="25" y="21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18" y="23"/>
                    <a:pt x="14" y="25"/>
                    <a:pt x="10" y="27"/>
                  </a:cubicBezTo>
                  <a:cubicBezTo>
                    <a:pt x="8" y="28"/>
                    <a:pt x="5" y="29"/>
                    <a:pt x="3" y="30"/>
                  </a:cubicBezTo>
                  <a:moveTo>
                    <a:pt x="1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4" y="22"/>
                    <a:pt x="6" y="21"/>
                    <a:pt x="8" y="20"/>
                  </a:cubicBezTo>
                  <a:cubicBezTo>
                    <a:pt x="10" y="18"/>
                    <a:pt x="13" y="17"/>
                    <a:pt x="16" y="16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3" y="17"/>
                    <a:pt x="11" y="18"/>
                    <a:pt x="8" y="20"/>
                  </a:cubicBezTo>
                  <a:cubicBezTo>
                    <a:pt x="6" y="21"/>
                    <a:pt x="4" y="23"/>
                    <a:pt x="1" y="24"/>
                  </a:cubicBezTo>
                  <a:moveTo>
                    <a:pt x="28" y="17"/>
                  </a:moveTo>
                  <a:cubicBezTo>
                    <a:pt x="29" y="16"/>
                    <a:pt x="31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1" y="16"/>
                    <a:pt x="29" y="16"/>
                    <a:pt x="28" y="17"/>
                  </a:cubicBezTo>
                  <a:moveTo>
                    <a:pt x="7" y="27"/>
                  </a:moveTo>
                  <a:cubicBezTo>
                    <a:pt x="11" y="25"/>
                    <a:pt x="15" y="23"/>
                    <a:pt x="19" y="21"/>
                  </a:cubicBezTo>
                  <a:cubicBezTo>
                    <a:pt x="24" y="18"/>
                    <a:pt x="30" y="17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4" y="15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8"/>
                    <a:pt x="22" y="20"/>
                    <a:pt x="17" y="23"/>
                  </a:cubicBezTo>
                  <a:cubicBezTo>
                    <a:pt x="14" y="24"/>
                    <a:pt x="12" y="25"/>
                    <a:pt x="9" y="26"/>
                  </a:cubicBezTo>
                  <a:cubicBezTo>
                    <a:pt x="8" y="26"/>
                    <a:pt x="8" y="26"/>
                    <a:pt x="7" y="27"/>
                  </a:cubicBezTo>
                  <a:moveTo>
                    <a:pt x="1" y="22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9" y="17"/>
                    <a:pt x="12" y="16"/>
                    <a:pt x="15" y="15"/>
                  </a:cubicBezTo>
                  <a:cubicBezTo>
                    <a:pt x="16" y="14"/>
                    <a:pt x="18" y="13"/>
                    <a:pt x="20" y="12"/>
                  </a:cubicBezTo>
                  <a:cubicBezTo>
                    <a:pt x="14" y="16"/>
                    <a:pt x="7" y="18"/>
                    <a:pt x="1" y="22"/>
                  </a:cubicBezTo>
                  <a:moveTo>
                    <a:pt x="2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6" y="25"/>
                    <a:pt x="8" y="24"/>
                  </a:cubicBezTo>
                  <a:cubicBezTo>
                    <a:pt x="11" y="23"/>
                    <a:pt x="14" y="22"/>
                    <a:pt x="17" y="20"/>
                  </a:cubicBezTo>
                  <a:cubicBezTo>
                    <a:pt x="23" y="18"/>
                    <a:pt x="29" y="15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6"/>
                    <a:pt x="24" y="18"/>
                    <a:pt x="18" y="21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3" y="23"/>
                    <a:pt x="11" y="24"/>
                    <a:pt x="9" y="24"/>
                  </a:cubicBezTo>
                  <a:cubicBezTo>
                    <a:pt x="7" y="25"/>
                    <a:pt x="4" y="26"/>
                    <a:pt x="2" y="28"/>
                  </a:cubicBezTo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4" y="25"/>
                  </a:cubicBezTo>
                  <a:cubicBezTo>
                    <a:pt x="5" y="25"/>
                    <a:pt x="6" y="24"/>
                    <a:pt x="8" y="24"/>
                  </a:cubicBezTo>
                  <a:cubicBezTo>
                    <a:pt x="12" y="21"/>
                    <a:pt x="17" y="19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6"/>
                    <a:pt x="27" y="14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6" y="16"/>
                    <a:pt x="17" y="20"/>
                    <a:pt x="8" y="24"/>
                  </a:cubicBezTo>
                  <a:cubicBezTo>
                    <a:pt x="6" y="25"/>
                    <a:pt x="4" y="26"/>
                    <a:pt x="2" y="27"/>
                  </a:cubicBezTo>
                  <a:moveTo>
                    <a:pt x="9" y="17"/>
                  </a:moveTo>
                  <a:cubicBezTo>
                    <a:pt x="13" y="15"/>
                    <a:pt x="16" y="13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13"/>
                    <a:pt x="13" y="15"/>
                    <a:pt x="9" y="17"/>
                  </a:cubicBezTo>
                  <a:moveTo>
                    <a:pt x="1" y="21"/>
                  </a:moveTo>
                  <a:cubicBezTo>
                    <a:pt x="2" y="21"/>
                    <a:pt x="2" y="20"/>
                    <a:pt x="2" y="20"/>
                  </a:cubicBezTo>
                  <a:cubicBezTo>
                    <a:pt x="3" y="19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3"/>
                    <a:pt x="14" y="14"/>
                  </a:cubicBezTo>
                  <a:cubicBezTo>
                    <a:pt x="11" y="16"/>
                    <a:pt x="8" y="17"/>
                    <a:pt x="5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3" y="20"/>
                    <a:pt x="2" y="21"/>
                    <a:pt x="1" y="21"/>
                  </a:cubicBezTo>
                  <a:moveTo>
                    <a:pt x="3" y="19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6" y="12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5" y="13"/>
                    <a:pt x="14" y="13"/>
                  </a:cubicBezTo>
                  <a:cubicBezTo>
                    <a:pt x="10" y="15"/>
                    <a:pt x="7" y="17"/>
                    <a:pt x="3" y="19"/>
                  </a:cubicBezTo>
                  <a:moveTo>
                    <a:pt x="5" y="23"/>
                  </a:moveTo>
                  <a:cubicBezTo>
                    <a:pt x="7" y="23"/>
                    <a:pt x="8" y="22"/>
                    <a:pt x="10" y="21"/>
                  </a:cubicBezTo>
                  <a:cubicBezTo>
                    <a:pt x="13" y="19"/>
                    <a:pt x="17" y="18"/>
                    <a:pt x="20" y="16"/>
                  </a:cubicBezTo>
                  <a:cubicBezTo>
                    <a:pt x="23" y="15"/>
                    <a:pt x="27" y="13"/>
                    <a:pt x="30" y="12"/>
                  </a:cubicBezTo>
                  <a:cubicBezTo>
                    <a:pt x="31" y="12"/>
                    <a:pt x="32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1" y="12"/>
                    <a:pt x="30" y="13"/>
                    <a:pt x="29" y="13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4" y="19"/>
                    <a:pt x="10" y="21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moveTo>
                    <a:pt x="2" y="19"/>
                  </a:moveTo>
                  <a:cubicBezTo>
                    <a:pt x="2" y="18"/>
                    <a:pt x="2" y="18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8" y="15"/>
                    <a:pt x="10" y="14"/>
                    <a:pt x="12" y="13"/>
                  </a:cubicBezTo>
                  <a:cubicBezTo>
                    <a:pt x="13" y="12"/>
                    <a:pt x="15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4"/>
                    <a:pt x="7" y="16"/>
                    <a:pt x="2" y="19"/>
                  </a:cubicBezTo>
                  <a:moveTo>
                    <a:pt x="21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1" y="24"/>
                  </a:moveTo>
                  <a:cubicBezTo>
                    <a:pt x="1" y="24"/>
                    <a:pt x="3" y="23"/>
                    <a:pt x="3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4" y="17"/>
                    <a:pt x="18" y="15"/>
                    <a:pt x="21" y="14"/>
                  </a:cubicBezTo>
                  <a:cubicBezTo>
                    <a:pt x="23" y="13"/>
                    <a:pt x="25" y="12"/>
                    <a:pt x="27" y="11"/>
                  </a:cubicBezTo>
                  <a:cubicBezTo>
                    <a:pt x="29" y="11"/>
                    <a:pt x="30" y="10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7" y="13"/>
                    <a:pt x="25" y="14"/>
                    <a:pt x="23" y="14"/>
                  </a:cubicBezTo>
                  <a:cubicBezTo>
                    <a:pt x="19" y="16"/>
                    <a:pt x="15" y="18"/>
                    <a:pt x="12" y="19"/>
                  </a:cubicBezTo>
                  <a:cubicBezTo>
                    <a:pt x="10" y="20"/>
                    <a:pt x="8" y="20"/>
                    <a:pt x="7" y="21"/>
                  </a:cubicBezTo>
                  <a:cubicBezTo>
                    <a:pt x="5" y="22"/>
                    <a:pt x="4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9" y="13"/>
                    <a:pt x="11" y="12"/>
                  </a:cubicBezTo>
                  <a:cubicBezTo>
                    <a:pt x="13" y="11"/>
                    <a:pt x="14" y="10"/>
                    <a:pt x="16" y="9"/>
                  </a:cubicBezTo>
                  <a:cubicBezTo>
                    <a:pt x="15" y="10"/>
                    <a:pt x="13" y="11"/>
                    <a:pt x="11" y="12"/>
                  </a:cubicBezTo>
                  <a:cubicBezTo>
                    <a:pt x="10" y="13"/>
                    <a:pt x="8" y="14"/>
                    <a:pt x="6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6" y="12"/>
                  </a:moveTo>
                  <a:cubicBezTo>
                    <a:pt x="26" y="11"/>
                    <a:pt x="27" y="11"/>
                    <a:pt x="28" y="11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10"/>
                    <a:pt x="27" y="11"/>
                    <a:pt x="26" y="12"/>
                  </a:cubicBezTo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moveTo>
                    <a:pt x="25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9"/>
                    <a:pt x="31" y="9"/>
                  </a:cubicBezTo>
                  <a:cubicBezTo>
                    <a:pt x="26" y="11"/>
                    <a:pt x="22" y="13"/>
                    <a:pt x="17" y="15"/>
                  </a:cubicBezTo>
                  <a:cubicBezTo>
                    <a:pt x="13" y="17"/>
                    <a:pt x="9" y="19"/>
                    <a:pt x="4" y="21"/>
                  </a:cubicBezTo>
                  <a:cubicBezTo>
                    <a:pt x="4" y="22"/>
                    <a:pt x="2" y="22"/>
                    <a:pt x="1" y="23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6" y="19"/>
                    <a:pt x="8" y="18"/>
                    <a:pt x="11" y="17"/>
                  </a:cubicBezTo>
                  <a:cubicBezTo>
                    <a:pt x="15" y="15"/>
                    <a:pt x="19" y="13"/>
                    <a:pt x="22" y="11"/>
                  </a:cubicBezTo>
                  <a:cubicBezTo>
                    <a:pt x="24" y="11"/>
                    <a:pt x="26" y="11"/>
                    <a:pt x="27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moveTo>
                    <a:pt x="3" y="16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6" y="13"/>
                    <a:pt x="9" y="12"/>
                    <a:pt x="11" y="11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2" y="10"/>
                    <a:pt x="8" y="13"/>
                    <a:pt x="3" y="16"/>
                  </a:cubicBezTo>
                  <a:moveTo>
                    <a:pt x="22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6" y="8"/>
                  </a:cubicBezTo>
                  <a:cubicBezTo>
                    <a:pt x="24" y="8"/>
                    <a:pt x="23" y="9"/>
                    <a:pt x="22" y="10"/>
                  </a:cubicBezTo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moveTo>
                    <a:pt x="6" y="12"/>
                  </a:moveTo>
                  <a:cubicBezTo>
                    <a:pt x="8" y="10"/>
                    <a:pt x="10" y="9"/>
                    <a:pt x="12" y="8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0" y="10"/>
                    <a:pt x="8" y="11"/>
                    <a:pt x="6" y="12"/>
                  </a:cubicBezTo>
                  <a:moveTo>
                    <a:pt x="22" y="11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5" y="9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0"/>
                    <a:pt x="23" y="11"/>
                    <a:pt x="22" y="11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6" y="12"/>
                  </a:moveTo>
                  <a:cubicBezTo>
                    <a:pt x="8" y="11"/>
                    <a:pt x="10" y="10"/>
                    <a:pt x="13" y="9"/>
                  </a:cubicBezTo>
                  <a:cubicBezTo>
                    <a:pt x="14" y="8"/>
                    <a:pt x="15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2" y="9"/>
                  </a:moveTo>
                  <a:cubicBezTo>
                    <a:pt x="22" y="9"/>
                    <a:pt x="22" y="8"/>
                    <a:pt x="22" y="8"/>
                  </a:cubicBezTo>
                  <a:cubicBezTo>
                    <a:pt x="23" y="8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5" y="8"/>
                    <a:pt x="23" y="9"/>
                    <a:pt x="22" y="9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7" y="14"/>
                    <a:pt x="9" y="13"/>
                    <a:pt x="11" y="12"/>
                  </a:cubicBezTo>
                  <a:cubicBezTo>
                    <a:pt x="15" y="11"/>
                    <a:pt x="18" y="9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2" y="13"/>
                    <a:pt x="10" y="13"/>
                    <a:pt x="8" y="14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2"/>
                    <a:pt x="8" y="11"/>
                    <a:pt x="10" y="11"/>
                  </a:cubicBezTo>
                  <a:cubicBezTo>
                    <a:pt x="12" y="9"/>
                    <a:pt x="15" y="8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4" y="9"/>
                    <a:pt x="9" y="11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4"/>
                    <a:pt x="8" y="13"/>
                    <a:pt x="10" y="12"/>
                  </a:cubicBezTo>
                  <a:cubicBezTo>
                    <a:pt x="13" y="10"/>
                    <a:pt x="16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9"/>
                    <a:pt x="9" y="12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1"/>
                  </a:cubicBezTo>
                  <a:cubicBezTo>
                    <a:pt x="23" y="2"/>
                    <a:pt x="22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6"/>
                    <a:pt x="7" y="8"/>
                    <a:pt x="3" y="13"/>
                  </a:cubicBezTo>
                  <a:cubicBezTo>
                    <a:pt x="0" y="19"/>
                    <a:pt x="0" y="26"/>
                    <a:pt x="2" y="31"/>
                  </a:cubicBezTo>
                  <a:cubicBezTo>
                    <a:pt x="4" y="34"/>
                    <a:pt x="6" y="37"/>
                    <a:pt x="9" y="40"/>
                  </a:cubicBezTo>
                  <a:cubicBezTo>
                    <a:pt x="11" y="41"/>
                    <a:pt x="13" y="41"/>
                    <a:pt x="15" y="41"/>
                  </a:cubicBezTo>
                  <a:cubicBezTo>
                    <a:pt x="16" y="41"/>
                    <a:pt x="18" y="41"/>
                    <a:pt x="19" y="40"/>
                  </a:cubicBezTo>
                  <a:cubicBezTo>
                    <a:pt x="19" y="41"/>
                    <a:pt x="19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3" y="41"/>
                    <a:pt x="25" y="42"/>
                    <a:pt x="27" y="42"/>
                  </a:cubicBezTo>
                  <a:cubicBezTo>
                    <a:pt x="28" y="42"/>
                    <a:pt x="29" y="42"/>
                    <a:pt x="31" y="41"/>
                  </a:cubicBezTo>
                  <a:cubicBezTo>
                    <a:pt x="34" y="40"/>
                    <a:pt x="36" y="37"/>
                    <a:pt x="37" y="33"/>
                  </a:cubicBezTo>
                  <a:cubicBezTo>
                    <a:pt x="40" y="27"/>
                    <a:pt x="40" y="19"/>
                    <a:pt x="36" y="13"/>
                  </a:cubicBezTo>
                  <a:cubicBezTo>
                    <a:pt x="34" y="8"/>
                    <a:pt x="28" y="6"/>
                    <a:pt x="23" y="6"/>
                  </a:cubicBezTo>
                  <a:cubicBezTo>
                    <a:pt x="23" y="4"/>
                    <a:pt x="24" y="2"/>
                    <a:pt x="26" y="1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>
              <a:spLocks noEditPoints="1"/>
            </p:cNvSpPr>
            <p:nvPr/>
          </p:nvSpPr>
          <p:spPr bwMode="auto">
            <a:xfrm>
              <a:off x="2377744" y="4754489"/>
              <a:ext cx="779463" cy="547688"/>
            </a:xfrm>
            <a:custGeom>
              <a:avLst/>
              <a:gdLst>
                <a:gd name="T0" fmla="*/ 42 w 184"/>
                <a:gd name="T1" fmla="*/ 112 h 129"/>
                <a:gd name="T2" fmla="*/ 81 w 184"/>
                <a:gd name="T3" fmla="*/ 108 h 129"/>
                <a:gd name="T4" fmla="*/ 145 w 184"/>
                <a:gd name="T5" fmla="*/ 98 h 129"/>
                <a:gd name="T6" fmla="*/ 142 w 184"/>
                <a:gd name="T7" fmla="*/ 94 h 129"/>
                <a:gd name="T8" fmla="*/ 164 w 184"/>
                <a:gd name="T9" fmla="*/ 91 h 129"/>
                <a:gd name="T10" fmla="*/ 103 w 184"/>
                <a:gd name="T11" fmla="*/ 102 h 129"/>
                <a:gd name="T12" fmla="*/ 150 w 184"/>
                <a:gd name="T13" fmla="*/ 89 h 129"/>
                <a:gd name="T14" fmla="*/ 148 w 184"/>
                <a:gd name="T15" fmla="*/ 91 h 129"/>
                <a:gd name="T16" fmla="*/ 170 w 184"/>
                <a:gd name="T17" fmla="*/ 72 h 129"/>
                <a:gd name="T18" fmla="*/ 75 w 184"/>
                <a:gd name="T19" fmla="*/ 105 h 129"/>
                <a:gd name="T20" fmla="*/ 166 w 184"/>
                <a:gd name="T21" fmla="*/ 67 h 129"/>
                <a:gd name="T22" fmla="*/ 166 w 184"/>
                <a:gd name="T23" fmla="*/ 64 h 129"/>
                <a:gd name="T24" fmla="*/ 173 w 184"/>
                <a:gd name="T25" fmla="*/ 58 h 129"/>
                <a:gd name="T26" fmla="*/ 110 w 184"/>
                <a:gd name="T27" fmla="*/ 83 h 129"/>
                <a:gd name="T28" fmla="*/ 175 w 184"/>
                <a:gd name="T29" fmla="*/ 52 h 129"/>
                <a:gd name="T30" fmla="*/ 66 w 184"/>
                <a:gd name="T31" fmla="*/ 99 h 129"/>
                <a:gd name="T32" fmla="*/ 97 w 184"/>
                <a:gd name="T33" fmla="*/ 87 h 129"/>
                <a:gd name="T34" fmla="*/ 62 w 184"/>
                <a:gd name="T35" fmla="*/ 50 h 129"/>
                <a:gd name="T36" fmla="*/ 110 w 184"/>
                <a:gd name="T37" fmla="*/ 74 h 129"/>
                <a:gd name="T38" fmla="*/ 50 w 184"/>
                <a:gd name="T39" fmla="*/ 97 h 129"/>
                <a:gd name="T40" fmla="*/ 49 w 184"/>
                <a:gd name="T41" fmla="*/ 99 h 129"/>
                <a:gd name="T42" fmla="*/ 149 w 184"/>
                <a:gd name="T43" fmla="*/ 46 h 129"/>
                <a:gd name="T44" fmla="*/ 161 w 184"/>
                <a:gd name="T45" fmla="*/ 40 h 129"/>
                <a:gd name="T46" fmla="*/ 23 w 184"/>
                <a:gd name="T47" fmla="*/ 44 h 129"/>
                <a:gd name="T48" fmla="*/ 119 w 184"/>
                <a:gd name="T49" fmla="*/ 51 h 129"/>
                <a:gd name="T50" fmla="*/ 51 w 184"/>
                <a:gd name="T51" fmla="*/ 90 h 129"/>
                <a:gd name="T52" fmla="*/ 49 w 184"/>
                <a:gd name="T53" fmla="*/ 94 h 129"/>
                <a:gd name="T54" fmla="*/ 69 w 184"/>
                <a:gd name="T55" fmla="*/ 54 h 129"/>
                <a:gd name="T56" fmla="*/ 31 w 184"/>
                <a:gd name="T57" fmla="*/ 32 h 129"/>
                <a:gd name="T58" fmla="*/ 32 w 184"/>
                <a:gd name="T59" fmla="*/ 32 h 129"/>
                <a:gd name="T60" fmla="*/ 15 w 184"/>
                <a:gd name="T61" fmla="*/ 40 h 129"/>
                <a:gd name="T62" fmla="*/ 11 w 184"/>
                <a:gd name="T63" fmla="*/ 36 h 129"/>
                <a:gd name="T64" fmla="*/ 121 w 184"/>
                <a:gd name="T65" fmla="*/ 42 h 129"/>
                <a:gd name="T66" fmla="*/ 157 w 184"/>
                <a:gd name="T67" fmla="*/ 34 h 129"/>
                <a:gd name="T68" fmla="*/ 28 w 184"/>
                <a:gd name="T69" fmla="*/ 26 h 129"/>
                <a:gd name="T70" fmla="*/ 20 w 184"/>
                <a:gd name="T71" fmla="*/ 23 h 129"/>
                <a:gd name="T72" fmla="*/ 38 w 184"/>
                <a:gd name="T73" fmla="*/ 33 h 129"/>
                <a:gd name="T74" fmla="*/ 84 w 184"/>
                <a:gd name="T75" fmla="*/ 53 h 129"/>
                <a:gd name="T76" fmla="*/ 45 w 184"/>
                <a:gd name="T77" fmla="*/ 35 h 129"/>
                <a:gd name="T78" fmla="*/ 61 w 184"/>
                <a:gd name="T79" fmla="*/ 20 h 129"/>
                <a:gd name="T80" fmla="*/ 151 w 184"/>
                <a:gd name="T81" fmla="*/ 17 h 129"/>
                <a:gd name="T82" fmla="*/ 150 w 184"/>
                <a:gd name="T83" fmla="*/ 17 h 129"/>
                <a:gd name="T84" fmla="*/ 129 w 184"/>
                <a:gd name="T85" fmla="*/ 21 h 129"/>
                <a:gd name="T86" fmla="*/ 126 w 184"/>
                <a:gd name="T87" fmla="*/ 22 h 129"/>
                <a:gd name="T88" fmla="*/ 110 w 184"/>
                <a:gd name="T89" fmla="*/ 25 h 129"/>
                <a:gd name="T90" fmla="*/ 95 w 184"/>
                <a:gd name="T91" fmla="*/ 14 h 129"/>
                <a:gd name="T92" fmla="*/ 49 w 184"/>
                <a:gd name="T93" fmla="*/ 19 h 129"/>
                <a:gd name="T94" fmla="*/ 42 w 184"/>
                <a:gd name="T95" fmla="*/ 17 h 129"/>
                <a:gd name="T96" fmla="*/ 57 w 184"/>
                <a:gd name="T97" fmla="*/ 13 h 129"/>
                <a:gd name="T98" fmla="*/ 17 w 184"/>
                <a:gd name="T99" fmla="*/ 57 h 129"/>
                <a:gd name="T100" fmla="*/ 70 w 184"/>
                <a:gd name="T101" fmla="*/ 19 h 129"/>
                <a:gd name="T102" fmla="*/ 92 w 184"/>
                <a:gd name="T103" fmla="*/ 9 h 129"/>
                <a:gd name="T104" fmla="*/ 6 w 184"/>
                <a:gd name="T105" fmla="*/ 64 h 129"/>
                <a:gd name="T106" fmla="*/ 67 w 184"/>
                <a:gd name="T107" fmla="*/ 37 h 129"/>
                <a:gd name="T108" fmla="*/ 74 w 184"/>
                <a:gd name="T109" fmla="*/ 39 h 129"/>
                <a:gd name="T110" fmla="*/ 71 w 184"/>
                <a:gd name="T111" fmla="*/ 15 h 129"/>
                <a:gd name="T112" fmla="*/ 48 w 184"/>
                <a:gd name="T113" fmla="*/ 7 h 129"/>
                <a:gd name="T114" fmla="*/ 23 w 184"/>
                <a:gd name="T115" fmla="*/ 128 h 129"/>
                <a:gd name="T116" fmla="*/ 156 w 184"/>
                <a:gd name="T117" fmla="*/ 9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29">
                  <a:moveTo>
                    <a:pt x="34" y="121"/>
                  </a:moveTo>
                  <a:cubicBezTo>
                    <a:pt x="35" y="121"/>
                    <a:pt x="35" y="121"/>
                    <a:pt x="35" y="121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1"/>
                    <a:pt x="35" y="121"/>
                    <a:pt x="34" y="121"/>
                  </a:cubicBezTo>
                  <a:moveTo>
                    <a:pt x="36" y="119"/>
                  </a:moveTo>
                  <a:cubicBezTo>
                    <a:pt x="38" y="118"/>
                    <a:pt x="39" y="117"/>
                    <a:pt x="40" y="116"/>
                  </a:cubicBezTo>
                  <a:cubicBezTo>
                    <a:pt x="44" y="114"/>
                    <a:pt x="49" y="113"/>
                    <a:pt x="53" y="111"/>
                  </a:cubicBezTo>
                  <a:cubicBezTo>
                    <a:pt x="49" y="114"/>
                    <a:pt x="46" y="116"/>
                    <a:pt x="42" y="118"/>
                  </a:cubicBezTo>
                  <a:cubicBezTo>
                    <a:pt x="40" y="119"/>
                    <a:pt x="38" y="119"/>
                    <a:pt x="36" y="119"/>
                  </a:cubicBezTo>
                  <a:moveTo>
                    <a:pt x="41" y="114"/>
                  </a:moveTo>
                  <a:cubicBezTo>
                    <a:pt x="41" y="114"/>
                    <a:pt x="42" y="113"/>
                    <a:pt x="42" y="112"/>
                  </a:cubicBezTo>
                  <a:cubicBezTo>
                    <a:pt x="46" y="112"/>
                    <a:pt x="48" y="110"/>
                    <a:pt x="51" y="109"/>
                  </a:cubicBezTo>
                  <a:cubicBezTo>
                    <a:pt x="53" y="108"/>
                    <a:pt x="55" y="107"/>
                    <a:pt x="57" y="106"/>
                  </a:cubicBezTo>
                  <a:cubicBezTo>
                    <a:pt x="58" y="105"/>
                    <a:pt x="61" y="104"/>
                    <a:pt x="63" y="103"/>
                  </a:cubicBezTo>
                  <a:cubicBezTo>
                    <a:pt x="61" y="105"/>
                    <a:pt x="58" y="107"/>
                    <a:pt x="56" y="109"/>
                  </a:cubicBezTo>
                  <a:cubicBezTo>
                    <a:pt x="51" y="111"/>
                    <a:pt x="46" y="113"/>
                    <a:pt x="41" y="114"/>
                  </a:cubicBezTo>
                  <a:moveTo>
                    <a:pt x="113" y="108"/>
                  </a:moveTo>
                  <a:cubicBezTo>
                    <a:pt x="112" y="108"/>
                    <a:pt x="110" y="108"/>
                    <a:pt x="109" y="107"/>
                  </a:cubicBezTo>
                  <a:cubicBezTo>
                    <a:pt x="114" y="105"/>
                    <a:pt x="119" y="103"/>
                    <a:pt x="124" y="101"/>
                  </a:cubicBezTo>
                  <a:cubicBezTo>
                    <a:pt x="122" y="105"/>
                    <a:pt x="118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moveTo>
                    <a:pt x="81" y="108"/>
                  </a:moveTo>
                  <a:cubicBezTo>
                    <a:pt x="80" y="108"/>
                    <a:pt x="78" y="107"/>
                    <a:pt x="76" y="106"/>
                  </a:cubicBezTo>
                  <a:cubicBezTo>
                    <a:pt x="82" y="105"/>
                    <a:pt x="88" y="102"/>
                    <a:pt x="93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1" y="105"/>
                    <a:pt x="86" y="108"/>
                    <a:pt x="81" y="108"/>
                  </a:cubicBezTo>
                  <a:moveTo>
                    <a:pt x="75" y="106"/>
                  </a:moveTo>
                  <a:cubicBezTo>
                    <a:pt x="82" y="104"/>
                    <a:pt x="88" y="101"/>
                    <a:pt x="9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8" y="101"/>
                    <a:pt x="82" y="104"/>
                    <a:pt x="75" y="106"/>
                  </a:cubicBezTo>
                  <a:moveTo>
                    <a:pt x="139" y="101"/>
                  </a:moveTo>
                  <a:cubicBezTo>
                    <a:pt x="138" y="101"/>
                    <a:pt x="137" y="100"/>
                    <a:pt x="136" y="100"/>
                  </a:cubicBezTo>
                  <a:cubicBezTo>
                    <a:pt x="139" y="100"/>
                    <a:pt x="142" y="99"/>
                    <a:pt x="145" y="98"/>
                  </a:cubicBezTo>
                  <a:cubicBezTo>
                    <a:pt x="144" y="100"/>
                    <a:pt x="142" y="101"/>
                    <a:pt x="139" y="101"/>
                  </a:cubicBezTo>
                  <a:moveTo>
                    <a:pt x="137" y="99"/>
                  </a:moveTo>
                  <a:cubicBezTo>
                    <a:pt x="137" y="99"/>
                    <a:pt x="137" y="99"/>
                    <a:pt x="139" y="98"/>
                  </a:cubicBezTo>
                  <a:cubicBezTo>
                    <a:pt x="141" y="96"/>
                    <a:pt x="144" y="96"/>
                    <a:pt x="146" y="94"/>
                  </a:cubicBezTo>
                  <a:cubicBezTo>
                    <a:pt x="146" y="95"/>
                    <a:pt x="146" y="96"/>
                    <a:pt x="146" y="97"/>
                  </a:cubicBezTo>
                  <a:cubicBezTo>
                    <a:pt x="144" y="97"/>
                    <a:pt x="142" y="98"/>
                    <a:pt x="141" y="98"/>
                  </a:cubicBezTo>
                  <a:cubicBezTo>
                    <a:pt x="139" y="99"/>
                    <a:pt x="138" y="99"/>
                    <a:pt x="137" y="99"/>
                  </a:cubicBezTo>
                  <a:moveTo>
                    <a:pt x="134" y="100"/>
                  </a:moveTo>
                  <a:cubicBezTo>
                    <a:pt x="133" y="99"/>
                    <a:pt x="132" y="99"/>
                    <a:pt x="131" y="98"/>
                  </a:cubicBezTo>
                  <a:cubicBezTo>
                    <a:pt x="132" y="98"/>
                    <a:pt x="133" y="97"/>
                    <a:pt x="135" y="97"/>
                  </a:cubicBezTo>
                  <a:cubicBezTo>
                    <a:pt x="137" y="96"/>
                    <a:pt x="140" y="94"/>
                    <a:pt x="142" y="94"/>
                  </a:cubicBezTo>
                  <a:cubicBezTo>
                    <a:pt x="143" y="93"/>
                    <a:pt x="143" y="93"/>
                    <a:pt x="144" y="93"/>
                  </a:cubicBezTo>
                  <a:cubicBezTo>
                    <a:pt x="145" y="93"/>
                    <a:pt x="145" y="94"/>
                    <a:pt x="143" y="95"/>
                  </a:cubicBezTo>
                  <a:cubicBezTo>
                    <a:pt x="140" y="96"/>
                    <a:pt x="137" y="97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moveTo>
                    <a:pt x="157" y="94"/>
                  </a:moveTo>
                  <a:cubicBezTo>
                    <a:pt x="158" y="94"/>
                    <a:pt x="160" y="93"/>
                    <a:pt x="162" y="93"/>
                  </a:cubicBezTo>
                  <a:cubicBezTo>
                    <a:pt x="160" y="94"/>
                    <a:pt x="158" y="94"/>
                    <a:pt x="157" y="94"/>
                  </a:cubicBezTo>
                  <a:moveTo>
                    <a:pt x="154" y="94"/>
                  </a:moveTo>
                  <a:cubicBezTo>
                    <a:pt x="158" y="90"/>
                    <a:pt x="165" y="91"/>
                    <a:pt x="169" y="86"/>
                  </a:cubicBezTo>
                  <a:cubicBezTo>
                    <a:pt x="168" y="88"/>
                    <a:pt x="166" y="90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1" y="92"/>
                    <a:pt x="157" y="94"/>
                    <a:pt x="154" y="94"/>
                  </a:cubicBezTo>
                  <a:moveTo>
                    <a:pt x="153" y="94"/>
                  </a:moveTo>
                  <a:cubicBezTo>
                    <a:pt x="152" y="93"/>
                    <a:pt x="151" y="93"/>
                    <a:pt x="151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5" y="91"/>
                    <a:pt x="159" y="89"/>
                    <a:pt x="163" y="88"/>
                  </a:cubicBezTo>
                  <a:cubicBezTo>
                    <a:pt x="164" y="87"/>
                    <a:pt x="166" y="86"/>
                    <a:pt x="167" y="86"/>
                  </a:cubicBezTo>
                  <a:cubicBezTo>
                    <a:pt x="168" y="85"/>
                    <a:pt x="169" y="85"/>
                    <a:pt x="169" y="85"/>
                  </a:cubicBezTo>
                  <a:cubicBezTo>
                    <a:pt x="170" y="85"/>
                    <a:pt x="167" y="87"/>
                    <a:pt x="166" y="87"/>
                  </a:cubicBezTo>
                  <a:cubicBezTo>
                    <a:pt x="162" y="90"/>
                    <a:pt x="156" y="90"/>
                    <a:pt x="153" y="94"/>
                  </a:cubicBezTo>
                  <a:moveTo>
                    <a:pt x="108" y="107"/>
                  </a:moveTo>
                  <a:cubicBezTo>
                    <a:pt x="106" y="105"/>
                    <a:pt x="104" y="104"/>
                    <a:pt x="103" y="102"/>
                  </a:cubicBezTo>
                  <a:cubicBezTo>
                    <a:pt x="115" y="98"/>
                    <a:pt x="127" y="94"/>
                    <a:pt x="139" y="90"/>
                  </a:cubicBezTo>
                  <a:cubicBezTo>
                    <a:pt x="145" y="88"/>
                    <a:pt x="150" y="86"/>
                    <a:pt x="156" y="84"/>
                  </a:cubicBezTo>
                  <a:cubicBezTo>
                    <a:pt x="159" y="83"/>
                    <a:pt x="162" y="82"/>
                    <a:pt x="166" y="80"/>
                  </a:cubicBezTo>
                  <a:cubicBezTo>
                    <a:pt x="166" y="80"/>
                    <a:pt x="170" y="79"/>
                    <a:pt x="170" y="79"/>
                  </a:cubicBezTo>
                  <a:cubicBezTo>
                    <a:pt x="170" y="79"/>
                    <a:pt x="170" y="79"/>
                    <a:pt x="169" y="80"/>
                  </a:cubicBezTo>
                  <a:cubicBezTo>
                    <a:pt x="156" y="87"/>
                    <a:pt x="142" y="91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0" y="100"/>
                    <a:pt x="114" y="103"/>
                    <a:pt x="108" y="107"/>
                  </a:cubicBezTo>
                  <a:moveTo>
                    <a:pt x="144" y="92"/>
                  </a:moveTo>
                  <a:cubicBezTo>
                    <a:pt x="146" y="91"/>
                    <a:pt x="148" y="90"/>
                    <a:pt x="150" y="89"/>
                  </a:cubicBezTo>
                  <a:cubicBezTo>
                    <a:pt x="155" y="87"/>
                    <a:pt x="160" y="85"/>
                    <a:pt x="165" y="83"/>
                  </a:cubicBezTo>
                  <a:cubicBezTo>
                    <a:pt x="167" y="81"/>
                    <a:pt x="170" y="80"/>
                    <a:pt x="172" y="79"/>
                  </a:cubicBezTo>
                  <a:cubicBezTo>
                    <a:pt x="172" y="80"/>
                    <a:pt x="171" y="82"/>
                    <a:pt x="171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67" y="84"/>
                    <a:pt x="164" y="86"/>
                    <a:pt x="162" y="87"/>
                  </a:cubicBezTo>
                  <a:cubicBezTo>
                    <a:pt x="158" y="89"/>
                    <a:pt x="154" y="90"/>
                    <a:pt x="151" y="91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49" y="91"/>
                    <a:pt x="149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7" y="91"/>
                    <a:pt x="146" y="91"/>
                    <a:pt x="146" y="92"/>
                  </a:cubicBezTo>
                  <a:cubicBezTo>
                    <a:pt x="145" y="92"/>
                    <a:pt x="145" y="92"/>
                    <a:pt x="144" y="92"/>
                  </a:cubicBezTo>
                  <a:moveTo>
                    <a:pt x="15" y="84"/>
                  </a:moveTo>
                  <a:cubicBezTo>
                    <a:pt x="16" y="83"/>
                    <a:pt x="16" y="83"/>
                    <a:pt x="16" y="82"/>
                  </a:cubicBezTo>
                  <a:cubicBezTo>
                    <a:pt x="17" y="80"/>
                    <a:pt x="19" y="78"/>
                    <a:pt x="21" y="77"/>
                  </a:cubicBezTo>
                  <a:cubicBezTo>
                    <a:pt x="19" y="79"/>
                    <a:pt x="17" y="81"/>
                    <a:pt x="15" y="84"/>
                  </a:cubicBezTo>
                  <a:moveTo>
                    <a:pt x="102" y="101"/>
                  </a:moveTo>
                  <a:cubicBezTo>
                    <a:pt x="101" y="100"/>
                    <a:pt x="100" y="99"/>
                    <a:pt x="99" y="98"/>
                  </a:cubicBezTo>
                  <a:cubicBezTo>
                    <a:pt x="105" y="96"/>
                    <a:pt x="111" y="94"/>
                    <a:pt x="116" y="92"/>
                  </a:cubicBezTo>
                  <a:cubicBezTo>
                    <a:pt x="130" y="87"/>
                    <a:pt x="145" y="83"/>
                    <a:pt x="159" y="77"/>
                  </a:cubicBezTo>
                  <a:cubicBezTo>
                    <a:pt x="163" y="76"/>
                    <a:pt x="166" y="74"/>
                    <a:pt x="170" y="72"/>
                  </a:cubicBezTo>
                  <a:cubicBezTo>
                    <a:pt x="167" y="73"/>
                    <a:pt x="164" y="76"/>
                    <a:pt x="160" y="77"/>
                  </a:cubicBezTo>
                  <a:cubicBezTo>
                    <a:pt x="154" y="79"/>
                    <a:pt x="148" y="81"/>
                    <a:pt x="142" y="84"/>
                  </a:cubicBezTo>
                  <a:cubicBezTo>
                    <a:pt x="135" y="87"/>
                    <a:pt x="128" y="90"/>
                    <a:pt x="120" y="94"/>
                  </a:cubicBezTo>
                  <a:cubicBezTo>
                    <a:pt x="114" y="96"/>
                    <a:pt x="108" y="98"/>
                    <a:pt x="102" y="101"/>
                  </a:cubicBezTo>
                  <a:moveTo>
                    <a:pt x="119" y="96"/>
                  </a:moveTo>
                  <a:cubicBezTo>
                    <a:pt x="127" y="92"/>
                    <a:pt x="135" y="89"/>
                    <a:pt x="143" y="85"/>
                  </a:cubicBezTo>
                  <a:cubicBezTo>
                    <a:pt x="152" y="81"/>
                    <a:pt x="164" y="79"/>
                    <a:pt x="171" y="72"/>
                  </a:cubicBezTo>
                  <a:cubicBezTo>
                    <a:pt x="172" y="74"/>
                    <a:pt x="172" y="75"/>
                    <a:pt x="172" y="77"/>
                  </a:cubicBezTo>
                  <a:cubicBezTo>
                    <a:pt x="159" y="81"/>
                    <a:pt x="147" y="87"/>
                    <a:pt x="134" y="91"/>
                  </a:cubicBezTo>
                  <a:cubicBezTo>
                    <a:pt x="129" y="92"/>
                    <a:pt x="124" y="94"/>
                    <a:pt x="119" y="96"/>
                  </a:cubicBezTo>
                  <a:moveTo>
                    <a:pt x="75" y="105"/>
                  </a:moveTo>
                  <a:cubicBezTo>
                    <a:pt x="74" y="105"/>
                    <a:pt x="72" y="103"/>
                    <a:pt x="71" y="102"/>
                  </a:cubicBezTo>
                  <a:cubicBezTo>
                    <a:pt x="76" y="102"/>
                    <a:pt x="81" y="100"/>
                    <a:pt x="86" y="98"/>
                  </a:cubicBezTo>
                  <a:cubicBezTo>
                    <a:pt x="94" y="94"/>
                    <a:pt x="102" y="91"/>
                    <a:pt x="111" y="87"/>
                  </a:cubicBezTo>
                  <a:cubicBezTo>
                    <a:pt x="128" y="81"/>
                    <a:pt x="146" y="74"/>
                    <a:pt x="163" y="68"/>
                  </a:cubicBezTo>
                  <a:cubicBezTo>
                    <a:pt x="149" y="73"/>
                    <a:pt x="135" y="80"/>
                    <a:pt x="121" y="86"/>
                  </a:cubicBezTo>
                  <a:cubicBezTo>
                    <a:pt x="106" y="93"/>
                    <a:pt x="89" y="98"/>
                    <a:pt x="75" y="105"/>
                  </a:cubicBezTo>
                  <a:moveTo>
                    <a:pt x="99" y="97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106" y="94"/>
                    <a:pt x="114" y="90"/>
                    <a:pt x="121" y="87"/>
                  </a:cubicBezTo>
                  <a:cubicBezTo>
                    <a:pt x="129" y="84"/>
                    <a:pt x="138" y="80"/>
                    <a:pt x="146" y="77"/>
                  </a:cubicBezTo>
                  <a:cubicBezTo>
                    <a:pt x="152" y="74"/>
                    <a:pt x="161" y="72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9" y="68"/>
                    <a:pt x="170" y="69"/>
                    <a:pt x="171" y="71"/>
                  </a:cubicBezTo>
                  <a:cubicBezTo>
                    <a:pt x="164" y="73"/>
                    <a:pt x="157" y="77"/>
                    <a:pt x="149" y="79"/>
                  </a:cubicBezTo>
                  <a:cubicBezTo>
                    <a:pt x="141" y="82"/>
                    <a:pt x="133" y="85"/>
                    <a:pt x="125" y="88"/>
                  </a:cubicBezTo>
                  <a:cubicBezTo>
                    <a:pt x="116" y="91"/>
                    <a:pt x="107" y="94"/>
                    <a:pt x="99" y="97"/>
                  </a:cubicBezTo>
                  <a:moveTo>
                    <a:pt x="73" y="101"/>
                  </a:moveTo>
                  <a:cubicBezTo>
                    <a:pt x="72" y="101"/>
                    <a:pt x="72" y="101"/>
                    <a:pt x="73" y="101"/>
                  </a:cubicBezTo>
                  <a:cubicBezTo>
                    <a:pt x="75" y="100"/>
                    <a:pt x="78" y="99"/>
                    <a:pt x="81" y="97"/>
                  </a:cubicBezTo>
                  <a:cubicBezTo>
                    <a:pt x="98" y="90"/>
                    <a:pt x="116" y="84"/>
                    <a:pt x="133" y="77"/>
                  </a:cubicBezTo>
                  <a:cubicBezTo>
                    <a:pt x="144" y="72"/>
                    <a:pt x="156" y="69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48" y="73"/>
                    <a:pt x="130" y="79"/>
                    <a:pt x="113" y="85"/>
                  </a:cubicBezTo>
                  <a:cubicBezTo>
                    <a:pt x="105" y="88"/>
                    <a:pt x="97" y="91"/>
                    <a:pt x="90" y="95"/>
                  </a:cubicBezTo>
                  <a:cubicBezTo>
                    <a:pt x="86" y="97"/>
                    <a:pt x="82" y="99"/>
                    <a:pt x="78" y="100"/>
                  </a:cubicBezTo>
                  <a:cubicBezTo>
                    <a:pt x="78" y="100"/>
                    <a:pt x="73" y="101"/>
                    <a:pt x="73" y="101"/>
                  </a:cubicBezTo>
                  <a:moveTo>
                    <a:pt x="166" y="61"/>
                  </a:moveTo>
                  <a:cubicBezTo>
                    <a:pt x="166" y="61"/>
                    <a:pt x="168" y="60"/>
                    <a:pt x="169" y="59"/>
                  </a:cubicBezTo>
                  <a:cubicBezTo>
                    <a:pt x="171" y="59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9"/>
                    <a:pt x="172" y="59"/>
                    <a:pt x="172" y="59"/>
                  </a:cubicBezTo>
                  <a:cubicBezTo>
                    <a:pt x="170" y="60"/>
                    <a:pt x="168" y="61"/>
                    <a:pt x="166" y="62"/>
                  </a:cubicBezTo>
                  <a:cubicBezTo>
                    <a:pt x="162" y="65"/>
                    <a:pt x="157" y="67"/>
                    <a:pt x="153" y="68"/>
                  </a:cubicBezTo>
                  <a:cubicBezTo>
                    <a:pt x="143" y="72"/>
                    <a:pt x="133" y="76"/>
                    <a:pt x="123" y="79"/>
                  </a:cubicBezTo>
                  <a:cubicBezTo>
                    <a:pt x="106" y="86"/>
                    <a:pt x="88" y="92"/>
                    <a:pt x="71" y="101"/>
                  </a:cubicBezTo>
                  <a:cubicBezTo>
                    <a:pt x="71" y="100"/>
                    <a:pt x="70" y="100"/>
                    <a:pt x="70" y="9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4" y="98"/>
                    <a:pt x="77" y="96"/>
                    <a:pt x="80" y="94"/>
                  </a:cubicBezTo>
                  <a:cubicBezTo>
                    <a:pt x="81" y="94"/>
                    <a:pt x="81" y="94"/>
                    <a:pt x="82" y="94"/>
                  </a:cubicBezTo>
                  <a:cubicBezTo>
                    <a:pt x="91" y="90"/>
                    <a:pt x="100" y="87"/>
                    <a:pt x="110" y="83"/>
                  </a:cubicBezTo>
                  <a:cubicBezTo>
                    <a:pt x="119" y="79"/>
                    <a:pt x="128" y="75"/>
                    <a:pt x="138" y="72"/>
                  </a:cubicBezTo>
                  <a:cubicBezTo>
                    <a:pt x="148" y="68"/>
                    <a:pt x="157" y="65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moveTo>
                    <a:pt x="43" y="111"/>
                  </a:moveTo>
                  <a:cubicBezTo>
                    <a:pt x="44" y="110"/>
                    <a:pt x="45" y="109"/>
                    <a:pt x="45" y="108"/>
                  </a:cubicBezTo>
                  <a:cubicBezTo>
                    <a:pt x="53" y="104"/>
                    <a:pt x="60" y="100"/>
                    <a:pt x="67" y="97"/>
                  </a:cubicBezTo>
                  <a:cubicBezTo>
                    <a:pt x="77" y="93"/>
                    <a:pt x="86" y="88"/>
                    <a:pt x="95" y="84"/>
                  </a:cubicBezTo>
                  <a:cubicBezTo>
                    <a:pt x="115" y="75"/>
                    <a:pt x="135" y="67"/>
                    <a:pt x="155" y="60"/>
                  </a:cubicBezTo>
                  <a:cubicBezTo>
                    <a:pt x="159" y="58"/>
                    <a:pt x="163" y="57"/>
                    <a:pt x="167" y="55"/>
                  </a:cubicBezTo>
                  <a:cubicBezTo>
                    <a:pt x="169" y="54"/>
                    <a:pt x="172" y="53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3" y="53"/>
                    <a:pt x="172" y="53"/>
                  </a:cubicBezTo>
                  <a:cubicBezTo>
                    <a:pt x="170" y="54"/>
                    <a:pt x="168" y="55"/>
                    <a:pt x="169" y="55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59" y="59"/>
                    <a:pt x="149" y="63"/>
                    <a:pt x="140" y="67"/>
                  </a:cubicBezTo>
                  <a:cubicBezTo>
                    <a:pt x="121" y="75"/>
                    <a:pt x="102" y="83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77" y="94"/>
                    <a:pt x="73" y="96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7" y="98"/>
                    <a:pt x="67" y="98"/>
                    <a:pt x="66" y="99"/>
                  </a:cubicBezTo>
                  <a:cubicBezTo>
                    <a:pt x="66" y="100"/>
                    <a:pt x="65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7" y="104"/>
                    <a:pt x="51" y="109"/>
                    <a:pt x="43" y="111"/>
                  </a:cubicBezTo>
                  <a:moveTo>
                    <a:pt x="97" y="87"/>
                  </a:moveTo>
                  <a:cubicBezTo>
                    <a:pt x="107" y="82"/>
                    <a:pt x="117" y="77"/>
                    <a:pt x="128" y="73"/>
                  </a:cubicBezTo>
                  <a:cubicBezTo>
                    <a:pt x="137" y="70"/>
                    <a:pt x="145" y="66"/>
                    <a:pt x="154" y="62"/>
                  </a:cubicBezTo>
                  <a:cubicBezTo>
                    <a:pt x="161" y="59"/>
                    <a:pt x="170" y="57"/>
                    <a:pt x="176" y="52"/>
                  </a:cubicBezTo>
                  <a:cubicBezTo>
                    <a:pt x="176" y="54"/>
                    <a:pt x="175" y="55"/>
                    <a:pt x="174" y="57"/>
                  </a:cubicBezTo>
                  <a:cubicBezTo>
                    <a:pt x="165" y="60"/>
                    <a:pt x="156" y="64"/>
                    <a:pt x="147" y="67"/>
                  </a:cubicBezTo>
                  <a:cubicBezTo>
                    <a:pt x="138" y="70"/>
                    <a:pt x="130" y="74"/>
                    <a:pt x="121" y="77"/>
                  </a:cubicBezTo>
                  <a:cubicBezTo>
                    <a:pt x="113" y="81"/>
                    <a:pt x="105" y="84"/>
                    <a:pt x="97" y="87"/>
                  </a:cubicBezTo>
                  <a:moveTo>
                    <a:pt x="47" y="106"/>
                  </a:moveTo>
                  <a:cubicBezTo>
                    <a:pt x="47" y="104"/>
                    <a:pt x="48" y="103"/>
                    <a:pt x="49" y="101"/>
                  </a:cubicBezTo>
                  <a:cubicBezTo>
                    <a:pt x="70" y="90"/>
                    <a:pt x="93" y="80"/>
                    <a:pt x="115" y="71"/>
                  </a:cubicBezTo>
                  <a:cubicBezTo>
                    <a:pt x="127" y="66"/>
                    <a:pt x="138" y="62"/>
                    <a:pt x="149" y="57"/>
                  </a:cubicBezTo>
                  <a:cubicBezTo>
                    <a:pt x="154" y="55"/>
                    <a:pt x="159" y="53"/>
                    <a:pt x="164" y="51"/>
                  </a:cubicBezTo>
                  <a:cubicBezTo>
                    <a:pt x="165" y="51"/>
                    <a:pt x="165" y="51"/>
                    <a:pt x="166" y="50"/>
                  </a:cubicBezTo>
                  <a:cubicBezTo>
                    <a:pt x="146" y="60"/>
                    <a:pt x="125" y="66"/>
                    <a:pt x="105" y="75"/>
                  </a:cubicBezTo>
                  <a:cubicBezTo>
                    <a:pt x="85" y="84"/>
                    <a:pt x="66" y="95"/>
                    <a:pt x="47" y="106"/>
                  </a:cubicBezTo>
                  <a:moveTo>
                    <a:pt x="24" y="71"/>
                  </a:moveTo>
                  <a:cubicBezTo>
                    <a:pt x="30" y="68"/>
                    <a:pt x="37" y="63"/>
                    <a:pt x="44" y="60"/>
                  </a:cubicBezTo>
                  <a:cubicBezTo>
                    <a:pt x="50" y="56"/>
                    <a:pt x="56" y="53"/>
                    <a:pt x="62" y="50"/>
                  </a:cubicBezTo>
                  <a:cubicBezTo>
                    <a:pt x="50" y="57"/>
                    <a:pt x="37" y="64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moveTo>
                    <a:pt x="21" y="71"/>
                  </a:moveTo>
                  <a:cubicBezTo>
                    <a:pt x="19" y="71"/>
                    <a:pt x="16" y="71"/>
                    <a:pt x="14" y="70"/>
                  </a:cubicBezTo>
                  <a:cubicBezTo>
                    <a:pt x="29" y="63"/>
                    <a:pt x="43" y="56"/>
                    <a:pt x="57" y="48"/>
                  </a:cubicBezTo>
                  <a:cubicBezTo>
                    <a:pt x="45" y="56"/>
                    <a:pt x="33" y="63"/>
                    <a:pt x="21" y="71"/>
                  </a:cubicBezTo>
                  <a:moveTo>
                    <a:pt x="58" y="100"/>
                  </a:moveTo>
                  <a:cubicBezTo>
                    <a:pt x="75" y="91"/>
                    <a:pt x="93" y="82"/>
                    <a:pt x="110" y="74"/>
                  </a:cubicBezTo>
                  <a:cubicBezTo>
                    <a:pt x="131" y="64"/>
                    <a:pt x="154" y="58"/>
                    <a:pt x="175" y="47"/>
                  </a:cubicBezTo>
                  <a:cubicBezTo>
                    <a:pt x="175" y="48"/>
                    <a:pt x="176" y="49"/>
                    <a:pt x="176" y="50"/>
                  </a:cubicBezTo>
                  <a:cubicBezTo>
                    <a:pt x="154" y="60"/>
                    <a:pt x="130" y="67"/>
                    <a:pt x="108" y="77"/>
                  </a:cubicBezTo>
                  <a:cubicBezTo>
                    <a:pt x="97" y="82"/>
                    <a:pt x="85" y="88"/>
                    <a:pt x="74" y="93"/>
                  </a:cubicBezTo>
                  <a:cubicBezTo>
                    <a:pt x="68" y="95"/>
                    <a:pt x="63" y="98"/>
                    <a:pt x="58" y="100"/>
                  </a:cubicBezTo>
                  <a:moveTo>
                    <a:pt x="4" y="56"/>
                  </a:moveTo>
                  <a:cubicBezTo>
                    <a:pt x="5" y="50"/>
                    <a:pt x="12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49"/>
                    <a:pt x="9" y="53"/>
                    <a:pt x="4" y="56"/>
                  </a:cubicBezTo>
                  <a:moveTo>
                    <a:pt x="49" y="99"/>
                  </a:moveTo>
                  <a:cubicBezTo>
                    <a:pt x="49" y="99"/>
                    <a:pt x="49" y="98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8" y="94"/>
                    <a:pt x="65" y="89"/>
                    <a:pt x="73" y="85"/>
                  </a:cubicBezTo>
                  <a:cubicBezTo>
                    <a:pt x="78" y="83"/>
                    <a:pt x="84" y="80"/>
                    <a:pt x="89" y="78"/>
                  </a:cubicBezTo>
                  <a:cubicBezTo>
                    <a:pt x="109" y="69"/>
                    <a:pt x="129" y="61"/>
                    <a:pt x="148" y="52"/>
                  </a:cubicBezTo>
                  <a:cubicBezTo>
                    <a:pt x="153" y="50"/>
                    <a:pt x="157" y="47"/>
                    <a:pt x="162" y="45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54" y="50"/>
                    <a:pt x="145" y="54"/>
                    <a:pt x="137" y="58"/>
                  </a:cubicBezTo>
                  <a:cubicBezTo>
                    <a:pt x="118" y="67"/>
                    <a:pt x="100" y="74"/>
                    <a:pt x="82" y="83"/>
                  </a:cubicBezTo>
                  <a:cubicBezTo>
                    <a:pt x="71" y="88"/>
                    <a:pt x="61" y="94"/>
                    <a:pt x="50" y="99"/>
                  </a:cubicBezTo>
                  <a:cubicBezTo>
                    <a:pt x="49" y="99"/>
                    <a:pt x="49" y="99"/>
                    <a:pt x="49" y="99"/>
                  </a:cubicBezTo>
                  <a:moveTo>
                    <a:pt x="85" y="82"/>
                  </a:moveTo>
                  <a:cubicBezTo>
                    <a:pt x="94" y="78"/>
                    <a:pt x="102" y="74"/>
                    <a:pt x="111" y="71"/>
                  </a:cubicBezTo>
                  <a:cubicBezTo>
                    <a:pt x="131" y="62"/>
                    <a:pt x="151" y="53"/>
                    <a:pt x="169" y="41"/>
                  </a:cubicBezTo>
                  <a:cubicBezTo>
                    <a:pt x="171" y="42"/>
                    <a:pt x="173" y="44"/>
                    <a:pt x="174" y="46"/>
                  </a:cubicBezTo>
                  <a:cubicBezTo>
                    <a:pt x="153" y="56"/>
                    <a:pt x="130" y="63"/>
                    <a:pt x="108" y="73"/>
                  </a:cubicBezTo>
                  <a:cubicBezTo>
                    <a:pt x="101" y="76"/>
                    <a:pt x="93" y="79"/>
                    <a:pt x="85" y="82"/>
                  </a:cubicBezTo>
                  <a:moveTo>
                    <a:pt x="50" y="96"/>
                  </a:moveTo>
                  <a:cubicBezTo>
                    <a:pt x="50" y="95"/>
                    <a:pt x="50" y="95"/>
                    <a:pt x="50" y="94"/>
                  </a:cubicBezTo>
                  <a:cubicBezTo>
                    <a:pt x="54" y="93"/>
                    <a:pt x="58" y="91"/>
                    <a:pt x="62" y="89"/>
                  </a:cubicBezTo>
                  <a:cubicBezTo>
                    <a:pt x="72" y="84"/>
                    <a:pt x="81" y="79"/>
                    <a:pt x="91" y="75"/>
                  </a:cubicBezTo>
                  <a:cubicBezTo>
                    <a:pt x="111" y="66"/>
                    <a:pt x="130" y="56"/>
                    <a:pt x="149" y="46"/>
                  </a:cubicBezTo>
                  <a:cubicBezTo>
                    <a:pt x="152" y="45"/>
                    <a:pt x="155" y="42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5" y="43"/>
                    <a:pt x="152" y="45"/>
                    <a:pt x="148" y="47"/>
                  </a:cubicBezTo>
                  <a:cubicBezTo>
                    <a:pt x="139" y="53"/>
                    <a:pt x="130" y="58"/>
                    <a:pt x="120" y="62"/>
                  </a:cubicBezTo>
                  <a:cubicBezTo>
                    <a:pt x="101" y="71"/>
                    <a:pt x="83" y="80"/>
                    <a:pt x="65" y="88"/>
                  </a:cubicBezTo>
                  <a:cubicBezTo>
                    <a:pt x="62" y="89"/>
                    <a:pt x="60" y="90"/>
                    <a:pt x="58" y="92"/>
                  </a:cubicBezTo>
                  <a:cubicBezTo>
                    <a:pt x="55" y="93"/>
                    <a:pt x="53" y="94"/>
                    <a:pt x="50" y="96"/>
                  </a:cubicBezTo>
                  <a:moveTo>
                    <a:pt x="100" y="72"/>
                  </a:moveTo>
                  <a:cubicBezTo>
                    <a:pt x="102" y="71"/>
                    <a:pt x="103" y="71"/>
                    <a:pt x="105" y="70"/>
                  </a:cubicBezTo>
                  <a:cubicBezTo>
                    <a:pt x="115" y="66"/>
                    <a:pt x="124" y="62"/>
                    <a:pt x="134" y="57"/>
                  </a:cubicBezTo>
                  <a:cubicBezTo>
                    <a:pt x="144" y="52"/>
                    <a:pt x="152" y="46"/>
                    <a:pt x="161" y="40"/>
                  </a:cubicBezTo>
                  <a:cubicBezTo>
                    <a:pt x="162" y="40"/>
                    <a:pt x="162" y="40"/>
                    <a:pt x="163" y="40"/>
                  </a:cubicBezTo>
                  <a:cubicBezTo>
                    <a:pt x="165" y="40"/>
                    <a:pt x="166" y="40"/>
                    <a:pt x="168" y="41"/>
                  </a:cubicBezTo>
                  <a:cubicBezTo>
                    <a:pt x="159" y="45"/>
                    <a:pt x="150" y="50"/>
                    <a:pt x="141" y="54"/>
                  </a:cubicBezTo>
                  <a:cubicBezTo>
                    <a:pt x="130" y="59"/>
                    <a:pt x="119" y="64"/>
                    <a:pt x="108" y="69"/>
                  </a:cubicBezTo>
                  <a:cubicBezTo>
                    <a:pt x="105" y="70"/>
                    <a:pt x="103" y="71"/>
                    <a:pt x="100" y="72"/>
                  </a:cubicBezTo>
                  <a:moveTo>
                    <a:pt x="23" y="44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5" y="42"/>
                    <a:pt x="26" y="41"/>
                  </a:cubicBezTo>
                  <a:cubicBezTo>
                    <a:pt x="27" y="40"/>
                    <a:pt x="29" y="39"/>
                    <a:pt x="30" y="38"/>
                  </a:cubicBezTo>
                  <a:cubicBezTo>
                    <a:pt x="31" y="38"/>
                    <a:pt x="31" y="37"/>
                    <a:pt x="32" y="37"/>
                  </a:cubicBezTo>
                  <a:cubicBezTo>
                    <a:pt x="29" y="39"/>
                    <a:pt x="26" y="42"/>
                    <a:pt x="23" y="44"/>
                  </a:cubicBezTo>
                  <a:moveTo>
                    <a:pt x="8" y="67"/>
                  </a:moveTo>
                  <a:cubicBezTo>
                    <a:pt x="8" y="66"/>
                    <a:pt x="7" y="65"/>
                    <a:pt x="7" y="65"/>
                  </a:cubicBezTo>
                  <a:cubicBezTo>
                    <a:pt x="21" y="55"/>
                    <a:pt x="37" y="47"/>
                    <a:pt x="53" y="38"/>
                  </a:cubicBezTo>
                  <a:cubicBezTo>
                    <a:pt x="53" y="38"/>
                    <a:pt x="54" y="38"/>
                    <a:pt x="55" y="37"/>
                  </a:cubicBezTo>
                  <a:cubicBezTo>
                    <a:pt x="53" y="38"/>
                    <a:pt x="51" y="39"/>
                    <a:pt x="49" y="40"/>
                  </a:cubicBezTo>
                  <a:cubicBezTo>
                    <a:pt x="35" y="48"/>
                    <a:pt x="21" y="57"/>
                    <a:pt x="8" y="67"/>
                  </a:cubicBezTo>
                  <a:moveTo>
                    <a:pt x="33" y="97"/>
                  </a:moveTo>
                  <a:cubicBezTo>
                    <a:pt x="31" y="97"/>
                    <a:pt x="28" y="97"/>
                    <a:pt x="26" y="96"/>
                  </a:cubicBezTo>
                  <a:cubicBezTo>
                    <a:pt x="34" y="90"/>
                    <a:pt x="45" y="87"/>
                    <a:pt x="54" y="83"/>
                  </a:cubicBezTo>
                  <a:cubicBezTo>
                    <a:pt x="65" y="77"/>
                    <a:pt x="75" y="72"/>
                    <a:pt x="86" y="66"/>
                  </a:cubicBezTo>
                  <a:cubicBezTo>
                    <a:pt x="97" y="61"/>
                    <a:pt x="108" y="56"/>
                    <a:pt x="119" y="51"/>
                  </a:cubicBezTo>
                  <a:cubicBezTo>
                    <a:pt x="130" y="47"/>
                    <a:pt x="141" y="41"/>
                    <a:pt x="152" y="37"/>
                  </a:cubicBezTo>
                  <a:cubicBezTo>
                    <a:pt x="153" y="36"/>
                    <a:pt x="154" y="35"/>
                    <a:pt x="154" y="35"/>
                  </a:cubicBezTo>
                  <a:cubicBezTo>
                    <a:pt x="154" y="35"/>
                    <a:pt x="154" y="36"/>
                    <a:pt x="152" y="37"/>
                  </a:cubicBezTo>
                  <a:cubicBezTo>
                    <a:pt x="150" y="38"/>
                    <a:pt x="147" y="39"/>
                    <a:pt x="145" y="41"/>
                  </a:cubicBezTo>
                  <a:cubicBezTo>
                    <a:pt x="140" y="43"/>
                    <a:pt x="135" y="46"/>
                    <a:pt x="130" y="49"/>
                  </a:cubicBezTo>
                  <a:cubicBezTo>
                    <a:pt x="120" y="54"/>
                    <a:pt x="109" y="58"/>
                    <a:pt x="99" y="64"/>
                  </a:cubicBezTo>
                  <a:cubicBezTo>
                    <a:pt x="89" y="70"/>
                    <a:pt x="79" y="74"/>
                    <a:pt x="69" y="80"/>
                  </a:cubicBezTo>
                  <a:cubicBezTo>
                    <a:pt x="58" y="85"/>
                    <a:pt x="47" y="90"/>
                    <a:pt x="38" y="97"/>
                  </a:cubicBezTo>
                  <a:cubicBezTo>
                    <a:pt x="36" y="97"/>
                    <a:pt x="34" y="97"/>
                    <a:pt x="33" y="97"/>
                  </a:cubicBezTo>
                  <a:moveTo>
                    <a:pt x="41" y="96"/>
                  </a:moveTo>
                  <a:cubicBezTo>
                    <a:pt x="45" y="94"/>
                    <a:pt x="48" y="91"/>
                    <a:pt x="51" y="90"/>
                  </a:cubicBezTo>
                  <a:cubicBezTo>
                    <a:pt x="56" y="87"/>
                    <a:pt x="62" y="85"/>
                    <a:pt x="67" y="82"/>
                  </a:cubicBezTo>
                  <a:cubicBezTo>
                    <a:pt x="77" y="76"/>
                    <a:pt x="88" y="71"/>
                    <a:pt x="98" y="66"/>
                  </a:cubicBezTo>
                  <a:cubicBezTo>
                    <a:pt x="108" y="60"/>
                    <a:pt x="118" y="55"/>
                    <a:pt x="128" y="51"/>
                  </a:cubicBezTo>
                  <a:cubicBezTo>
                    <a:pt x="138" y="46"/>
                    <a:pt x="148" y="41"/>
                    <a:pt x="156" y="35"/>
                  </a:cubicBezTo>
                  <a:cubicBezTo>
                    <a:pt x="156" y="36"/>
                    <a:pt x="156" y="37"/>
                    <a:pt x="155" y="38"/>
                  </a:cubicBezTo>
                  <a:cubicBezTo>
                    <a:pt x="155" y="38"/>
                    <a:pt x="155" y="39"/>
                    <a:pt x="155" y="40"/>
                  </a:cubicBezTo>
                  <a:cubicBezTo>
                    <a:pt x="156" y="40"/>
                    <a:pt x="156" y="40"/>
                    <a:pt x="156" y="41"/>
                  </a:cubicBezTo>
                  <a:cubicBezTo>
                    <a:pt x="150" y="44"/>
                    <a:pt x="144" y="48"/>
                    <a:pt x="137" y="51"/>
                  </a:cubicBezTo>
                  <a:cubicBezTo>
                    <a:pt x="127" y="57"/>
                    <a:pt x="116" y="62"/>
                    <a:pt x="105" y="67"/>
                  </a:cubicBezTo>
                  <a:cubicBezTo>
                    <a:pt x="94" y="72"/>
                    <a:pt x="83" y="77"/>
                    <a:pt x="72" y="82"/>
                  </a:cubicBezTo>
                  <a:cubicBezTo>
                    <a:pt x="64" y="86"/>
                    <a:pt x="57" y="90"/>
                    <a:pt x="49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5" y="95"/>
                    <a:pt x="43" y="96"/>
                    <a:pt x="41" y="96"/>
                  </a:cubicBezTo>
                  <a:moveTo>
                    <a:pt x="15" y="89"/>
                  </a:moveTo>
                  <a:cubicBezTo>
                    <a:pt x="15" y="88"/>
                    <a:pt x="15" y="87"/>
                    <a:pt x="15" y="86"/>
                  </a:cubicBezTo>
                  <a:cubicBezTo>
                    <a:pt x="22" y="79"/>
                    <a:pt x="31" y="73"/>
                    <a:pt x="40" y="68"/>
                  </a:cubicBezTo>
                  <a:cubicBezTo>
                    <a:pt x="51" y="62"/>
                    <a:pt x="62" y="56"/>
                    <a:pt x="73" y="51"/>
                  </a:cubicBezTo>
                  <a:cubicBezTo>
                    <a:pt x="83" y="46"/>
                    <a:pt x="94" y="41"/>
                    <a:pt x="104" y="35"/>
                  </a:cubicBezTo>
                  <a:cubicBezTo>
                    <a:pt x="104" y="35"/>
                    <a:pt x="105" y="34"/>
                    <a:pt x="106" y="34"/>
                  </a:cubicBezTo>
                  <a:cubicBezTo>
                    <a:pt x="105" y="35"/>
                    <a:pt x="103" y="36"/>
                    <a:pt x="102" y="36"/>
                  </a:cubicBezTo>
                  <a:cubicBezTo>
                    <a:pt x="91" y="43"/>
                    <a:pt x="80" y="49"/>
                    <a:pt x="69" y="54"/>
                  </a:cubicBezTo>
                  <a:cubicBezTo>
                    <a:pt x="58" y="60"/>
                    <a:pt x="48" y="66"/>
                    <a:pt x="38" y="73"/>
                  </a:cubicBezTo>
                  <a:cubicBezTo>
                    <a:pt x="33" y="76"/>
                    <a:pt x="29" y="79"/>
                    <a:pt x="24" y="82"/>
                  </a:cubicBezTo>
                  <a:cubicBezTo>
                    <a:pt x="22" y="84"/>
                    <a:pt x="20" y="85"/>
                    <a:pt x="18" y="87"/>
                  </a:cubicBezTo>
                  <a:cubicBezTo>
                    <a:pt x="17" y="87"/>
                    <a:pt x="16" y="88"/>
                    <a:pt x="17" y="88"/>
                  </a:cubicBezTo>
                  <a:cubicBezTo>
                    <a:pt x="15" y="89"/>
                    <a:pt x="15" y="89"/>
                    <a:pt x="15" y="89"/>
                  </a:cubicBezTo>
                  <a:moveTo>
                    <a:pt x="62" y="34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moveTo>
                    <a:pt x="27" y="34"/>
                  </a:move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28" y="36"/>
                    <a:pt x="23" y="39"/>
                    <a:pt x="20" y="42"/>
                  </a:cubicBezTo>
                  <a:cubicBezTo>
                    <a:pt x="18" y="42"/>
                    <a:pt x="17" y="41"/>
                    <a:pt x="15" y="40"/>
                  </a:cubicBezTo>
                  <a:cubicBezTo>
                    <a:pt x="18" y="39"/>
                    <a:pt x="20" y="38"/>
                    <a:pt x="23" y="36"/>
                  </a:cubicBezTo>
                  <a:cubicBezTo>
                    <a:pt x="24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4" y="38"/>
                    <a:pt x="30" y="36"/>
                    <a:pt x="32" y="32"/>
                  </a:cubicBezTo>
                  <a:cubicBezTo>
                    <a:pt x="33" y="33"/>
                    <a:pt x="34" y="34"/>
                    <a:pt x="34" y="35"/>
                  </a:cubicBezTo>
                  <a:cubicBezTo>
                    <a:pt x="32" y="36"/>
                    <a:pt x="30" y="37"/>
                    <a:pt x="28" y="38"/>
                  </a:cubicBezTo>
                  <a:cubicBezTo>
                    <a:pt x="27" y="39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2" y="42"/>
                    <a:pt x="21" y="43"/>
                  </a:cubicBezTo>
                  <a:moveTo>
                    <a:pt x="14" y="40"/>
                  </a:moveTo>
                  <a:cubicBezTo>
                    <a:pt x="14" y="39"/>
                    <a:pt x="13" y="38"/>
                    <a:pt x="12" y="38"/>
                  </a:cubicBezTo>
                  <a:cubicBezTo>
                    <a:pt x="16" y="36"/>
                    <a:pt x="20" y="33"/>
                    <a:pt x="24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7" y="28"/>
                    <a:pt x="25" y="30"/>
                    <a:pt x="23" y="31"/>
                  </a:cubicBezTo>
                  <a:cubicBezTo>
                    <a:pt x="20" y="34"/>
                    <a:pt x="17" y="37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moveTo>
                    <a:pt x="17" y="38"/>
                  </a:moveTo>
                  <a:cubicBezTo>
                    <a:pt x="16" y="38"/>
                    <a:pt x="21" y="34"/>
                    <a:pt x="22" y="34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0" y="28"/>
                    <a:pt x="31" y="29"/>
                    <a:pt x="31" y="30"/>
                  </a:cubicBezTo>
                  <a:cubicBezTo>
                    <a:pt x="27" y="33"/>
                    <a:pt x="23" y="35"/>
                    <a:pt x="19" y="38"/>
                  </a:cubicBezTo>
                  <a:cubicBezTo>
                    <a:pt x="18" y="38"/>
                    <a:pt x="18" y="38"/>
                    <a:pt x="17" y="38"/>
                  </a:cubicBezTo>
                  <a:moveTo>
                    <a:pt x="11" y="36"/>
                  </a:moveTo>
                  <a:cubicBezTo>
                    <a:pt x="10" y="36"/>
                    <a:pt x="10" y="35"/>
                    <a:pt x="10" y="34"/>
                  </a:cubicBezTo>
                  <a:cubicBezTo>
                    <a:pt x="14" y="32"/>
                    <a:pt x="18" y="28"/>
                    <a:pt x="23" y="25"/>
                  </a:cubicBezTo>
                  <a:cubicBezTo>
                    <a:pt x="19" y="28"/>
                    <a:pt x="14" y="32"/>
                    <a:pt x="11" y="36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22" y="95"/>
                  </a:moveTo>
                  <a:cubicBezTo>
                    <a:pt x="20" y="94"/>
                    <a:pt x="19" y="93"/>
                    <a:pt x="18" y="93"/>
                  </a:cubicBezTo>
                  <a:cubicBezTo>
                    <a:pt x="27" y="85"/>
                    <a:pt x="39" y="81"/>
                    <a:pt x="49" y="76"/>
                  </a:cubicBezTo>
                  <a:cubicBezTo>
                    <a:pt x="61" y="70"/>
                    <a:pt x="74" y="64"/>
                    <a:pt x="86" y="58"/>
                  </a:cubicBezTo>
                  <a:cubicBezTo>
                    <a:pt x="98" y="52"/>
                    <a:pt x="110" y="46"/>
                    <a:pt x="122" y="41"/>
                  </a:cubicBezTo>
                  <a:cubicBezTo>
                    <a:pt x="128" y="38"/>
                    <a:pt x="134" y="36"/>
                    <a:pt x="140" y="33"/>
                  </a:cubicBezTo>
                  <a:cubicBezTo>
                    <a:pt x="145" y="30"/>
                    <a:pt x="150" y="28"/>
                    <a:pt x="154" y="25"/>
                  </a:cubicBezTo>
                  <a:cubicBezTo>
                    <a:pt x="146" y="33"/>
                    <a:pt x="132" y="37"/>
                    <a:pt x="121" y="42"/>
                  </a:cubicBezTo>
                  <a:cubicBezTo>
                    <a:pt x="109" y="48"/>
                    <a:pt x="97" y="54"/>
                    <a:pt x="85" y="60"/>
                  </a:cubicBezTo>
                  <a:cubicBezTo>
                    <a:pt x="63" y="70"/>
                    <a:pt x="41" y="81"/>
                    <a:pt x="22" y="95"/>
                  </a:cubicBezTo>
                  <a:moveTo>
                    <a:pt x="155" y="24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moveTo>
                    <a:pt x="25" y="96"/>
                  </a:moveTo>
                  <a:cubicBezTo>
                    <a:pt x="24" y="96"/>
                    <a:pt x="23" y="96"/>
                    <a:pt x="23" y="95"/>
                  </a:cubicBezTo>
                  <a:cubicBezTo>
                    <a:pt x="43" y="81"/>
                    <a:pt x="65" y="70"/>
                    <a:pt x="87" y="60"/>
                  </a:cubicBezTo>
                  <a:cubicBezTo>
                    <a:pt x="100" y="53"/>
                    <a:pt x="113" y="47"/>
                    <a:pt x="126" y="41"/>
                  </a:cubicBezTo>
                  <a:cubicBezTo>
                    <a:pt x="136" y="36"/>
                    <a:pt x="148" y="32"/>
                    <a:pt x="156" y="24"/>
                  </a:cubicBezTo>
                  <a:cubicBezTo>
                    <a:pt x="157" y="27"/>
                    <a:pt x="157" y="31"/>
                    <a:pt x="157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45" y="38"/>
                    <a:pt x="135" y="44"/>
                    <a:pt x="124" y="48"/>
                  </a:cubicBezTo>
                  <a:cubicBezTo>
                    <a:pt x="112" y="53"/>
                    <a:pt x="101" y="58"/>
                    <a:pt x="90" y="63"/>
                  </a:cubicBezTo>
                  <a:cubicBezTo>
                    <a:pt x="78" y="69"/>
                    <a:pt x="66" y="75"/>
                    <a:pt x="53" y="82"/>
                  </a:cubicBezTo>
                  <a:cubicBezTo>
                    <a:pt x="44" y="87"/>
                    <a:pt x="33" y="89"/>
                    <a:pt x="25" y="96"/>
                  </a:cubicBezTo>
                  <a:moveTo>
                    <a:pt x="14" y="36"/>
                  </a:moveTo>
                  <a:cubicBezTo>
                    <a:pt x="13" y="35"/>
                    <a:pt x="13" y="35"/>
                    <a:pt x="14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9" y="29"/>
                    <a:pt x="22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6"/>
                  </a:cubicBezTo>
                  <a:cubicBezTo>
                    <a:pt x="23" y="29"/>
                    <a:pt x="19" y="33"/>
                    <a:pt x="14" y="36"/>
                  </a:cubicBezTo>
                  <a:moveTo>
                    <a:pt x="9" y="32"/>
                  </a:moveTo>
                  <a:cubicBezTo>
                    <a:pt x="9" y="32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9" y="23"/>
                    <a:pt x="19" y="23"/>
                    <a:pt x="17" y="26"/>
                  </a:cubicBezTo>
                  <a:cubicBezTo>
                    <a:pt x="14" y="28"/>
                    <a:pt x="12" y="30"/>
                    <a:pt x="9" y="32"/>
                  </a:cubicBezTo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7" y="27"/>
                    <a:pt x="20" y="23"/>
                  </a:cubicBezTo>
                  <a:cubicBezTo>
                    <a:pt x="21" y="23"/>
                    <a:pt x="23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5" y="29"/>
                    <a:pt x="11" y="31"/>
                    <a:pt x="9" y="33"/>
                  </a:cubicBezTo>
                  <a:moveTo>
                    <a:pt x="9" y="29"/>
                  </a:moveTo>
                  <a:cubicBezTo>
                    <a:pt x="10" y="28"/>
                    <a:pt x="10" y="28"/>
                    <a:pt x="10" y="27"/>
                  </a:cubicBezTo>
                  <a:cubicBezTo>
                    <a:pt x="12" y="24"/>
                    <a:pt x="15" y="23"/>
                    <a:pt x="18" y="22"/>
                  </a:cubicBezTo>
                  <a:cubicBezTo>
                    <a:pt x="15" y="25"/>
                    <a:pt x="12" y="27"/>
                    <a:pt x="9" y="29"/>
                  </a:cubicBezTo>
                  <a:moveTo>
                    <a:pt x="38" y="33"/>
                  </a:moveTo>
                  <a:cubicBezTo>
                    <a:pt x="38" y="32"/>
                    <a:pt x="38" y="31"/>
                    <a:pt x="38" y="30"/>
                  </a:cubicBezTo>
                  <a:cubicBezTo>
                    <a:pt x="43" y="27"/>
                    <a:pt x="49" y="25"/>
                    <a:pt x="55" y="22"/>
                  </a:cubicBezTo>
                  <a:cubicBezTo>
                    <a:pt x="49" y="26"/>
                    <a:pt x="44" y="29"/>
                    <a:pt x="38" y="33"/>
                  </a:cubicBezTo>
                  <a:moveTo>
                    <a:pt x="17" y="92"/>
                  </a:moveTo>
                  <a:cubicBezTo>
                    <a:pt x="17" y="91"/>
                    <a:pt x="16" y="91"/>
                    <a:pt x="16" y="90"/>
                  </a:cubicBezTo>
                  <a:cubicBezTo>
                    <a:pt x="17" y="89"/>
                    <a:pt x="18" y="88"/>
                    <a:pt x="19" y="88"/>
                  </a:cubicBezTo>
                  <a:cubicBezTo>
                    <a:pt x="20" y="87"/>
                    <a:pt x="21" y="86"/>
                    <a:pt x="23" y="85"/>
                  </a:cubicBezTo>
                  <a:cubicBezTo>
                    <a:pt x="32" y="79"/>
                    <a:pt x="44" y="74"/>
                    <a:pt x="54" y="68"/>
                  </a:cubicBezTo>
                  <a:cubicBezTo>
                    <a:pt x="65" y="62"/>
                    <a:pt x="76" y="55"/>
                    <a:pt x="87" y="50"/>
                  </a:cubicBezTo>
                  <a:cubicBezTo>
                    <a:pt x="98" y="45"/>
                    <a:pt x="109" y="40"/>
                    <a:pt x="120" y="34"/>
                  </a:cubicBezTo>
                  <a:cubicBezTo>
                    <a:pt x="128" y="31"/>
                    <a:pt x="135" y="26"/>
                    <a:pt x="143" y="22"/>
                  </a:cubicBezTo>
                  <a:cubicBezTo>
                    <a:pt x="141" y="23"/>
                    <a:pt x="140" y="24"/>
                    <a:pt x="138" y="25"/>
                  </a:cubicBezTo>
                  <a:cubicBezTo>
                    <a:pt x="133" y="28"/>
                    <a:pt x="128" y="31"/>
                    <a:pt x="122" y="34"/>
                  </a:cubicBezTo>
                  <a:cubicBezTo>
                    <a:pt x="110" y="41"/>
                    <a:pt x="96" y="47"/>
                    <a:pt x="84" y="53"/>
                  </a:cubicBezTo>
                  <a:cubicBezTo>
                    <a:pt x="71" y="60"/>
                    <a:pt x="59" y="67"/>
                    <a:pt x="46" y="74"/>
                  </a:cubicBezTo>
                  <a:cubicBezTo>
                    <a:pt x="36" y="79"/>
                    <a:pt x="26" y="85"/>
                    <a:pt x="17" y="92"/>
                  </a:cubicBezTo>
                  <a:moveTo>
                    <a:pt x="21" y="47"/>
                  </a:moveTo>
                  <a:cubicBezTo>
                    <a:pt x="22" y="47"/>
                    <a:pt x="22" y="46"/>
                    <a:pt x="23" y="45"/>
                  </a:cubicBezTo>
                  <a:cubicBezTo>
                    <a:pt x="25" y="44"/>
                    <a:pt x="28" y="42"/>
                    <a:pt x="31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7"/>
                    <a:pt x="38" y="37"/>
                    <a:pt x="38" y="36"/>
                  </a:cubicBezTo>
                  <a:cubicBezTo>
                    <a:pt x="42" y="34"/>
                    <a:pt x="47" y="32"/>
                    <a:pt x="51" y="29"/>
                  </a:cubicBezTo>
                  <a:cubicBezTo>
                    <a:pt x="56" y="26"/>
                    <a:pt x="62" y="24"/>
                    <a:pt x="6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0" y="26"/>
                    <a:pt x="52" y="30"/>
                    <a:pt x="45" y="35"/>
                  </a:cubicBezTo>
                  <a:cubicBezTo>
                    <a:pt x="32" y="43"/>
                    <a:pt x="16" y="50"/>
                    <a:pt x="4" y="60"/>
                  </a:cubicBezTo>
                  <a:cubicBezTo>
                    <a:pt x="4" y="59"/>
                    <a:pt x="4" y="58"/>
                    <a:pt x="4" y="57"/>
                  </a:cubicBezTo>
                  <a:cubicBezTo>
                    <a:pt x="9" y="54"/>
                    <a:pt x="15" y="50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1" y="47"/>
                  </a:cubicBezTo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42" y="32"/>
                    <a:pt x="47" y="29"/>
                    <a:pt x="51" y="26"/>
                  </a:cubicBezTo>
                  <a:cubicBezTo>
                    <a:pt x="54" y="24"/>
                    <a:pt x="57" y="22"/>
                    <a:pt x="59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62" y="19"/>
                    <a:pt x="63" y="18"/>
                    <a:pt x="65" y="18"/>
                  </a:cubicBezTo>
                  <a:cubicBezTo>
                    <a:pt x="65" y="18"/>
                    <a:pt x="65" y="19"/>
                    <a:pt x="66" y="20"/>
                  </a:cubicBezTo>
                  <a:cubicBezTo>
                    <a:pt x="61" y="23"/>
                    <a:pt x="56" y="25"/>
                    <a:pt x="51" y="28"/>
                  </a:cubicBezTo>
                  <a:cubicBezTo>
                    <a:pt x="47" y="30"/>
                    <a:pt x="42" y="33"/>
                    <a:pt x="38" y="35"/>
                  </a:cubicBezTo>
                  <a:moveTo>
                    <a:pt x="30" y="84"/>
                  </a:moveTo>
                  <a:cubicBezTo>
                    <a:pt x="46" y="75"/>
                    <a:pt x="63" y="66"/>
                    <a:pt x="80" y="57"/>
                  </a:cubicBezTo>
                  <a:cubicBezTo>
                    <a:pt x="97" y="47"/>
                    <a:pt x="116" y="39"/>
                    <a:pt x="134" y="29"/>
                  </a:cubicBezTo>
                  <a:cubicBezTo>
                    <a:pt x="137" y="27"/>
                    <a:pt x="140" y="25"/>
                    <a:pt x="143" y="23"/>
                  </a:cubicBezTo>
                  <a:cubicBezTo>
                    <a:pt x="144" y="22"/>
                    <a:pt x="145" y="21"/>
                    <a:pt x="146" y="21"/>
                  </a:cubicBezTo>
                  <a:cubicBezTo>
                    <a:pt x="147" y="20"/>
                    <a:pt x="147" y="20"/>
                    <a:pt x="148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2" y="18"/>
                    <a:pt x="153" y="19"/>
                    <a:pt x="153" y="19"/>
                  </a:cubicBezTo>
                  <a:cubicBezTo>
                    <a:pt x="154" y="20"/>
                    <a:pt x="155" y="22"/>
                    <a:pt x="156" y="23"/>
                  </a:cubicBezTo>
                  <a:cubicBezTo>
                    <a:pt x="153" y="24"/>
                    <a:pt x="151" y="26"/>
                    <a:pt x="148" y="28"/>
                  </a:cubicBezTo>
                  <a:cubicBezTo>
                    <a:pt x="144" y="30"/>
                    <a:pt x="140" y="32"/>
                    <a:pt x="136" y="34"/>
                  </a:cubicBezTo>
                  <a:cubicBezTo>
                    <a:pt x="127" y="38"/>
                    <a:pt x="117" y="42"/>
                    <a:pt x="108" y="46"/>
                  </a:cubicBezTo>
                  <a:cubicBezTo>
                    <a:pt x="90" y="55"/>
                    <a:pt x="72" y="64"/>
                    <a:pt x="53" y="73"/>
                  </a:cubicBezTo>
                  <a:cubicBezTo>
                    <a:pt x="45" y="76"/>
                    <a:pt x="37" y="81"/>
                    <a:pt x="30" y="84"/>
                  </a:cubicBezTo>
                  <a:moveTo>
                    <a:pt x="131" y="22"/>
                  </a:moveTo>
                  <a:cubicBezTo>
                    <a:pt x="131" y="22"/>
                    <a:pt x="132" y="22"/>
                    <a:pt x="132" y="21"/>
                  </a:cubicBezTo>
                  <a:cubicBezTo>
                    <a:pt x="136" y="18"/>
                    <a:pt x="141" y="16"/>
                    <a:pt x="145" y="16"/>
                  </a:cubicBezTo>
                  <a:cubicBezTo>
                    <a:pt x="147" y="16"/>
                    <a:pt x="148" y="16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7" y="18"/>
                    <a:pt x="145" y="20"/>
                    <a:pt x="143" y="21"/>
                  </a:cubicBezTo>
                  <a:cubicBezTo>
                    <a:pt x="135" y="26"/>
                    <a:pt x="126" y="30"/>
                    <a:pt x="117" y="35"/>
                  </a:cubicBezTo>
                  <a:cubicBezTo>
                    <a:pt x="100" y="43"/>
                    <a:pt x="82" y="51"/>
                    <a:pt x="64" y="61"/>
                  </a:cubicBezTo>
                  <a:cubicBezTo>
                    <a:pt x="56" y="66"/>
                    <a:pt x="47" y="71"/>
                    <a:pt x="38" y="75"/>
                  </a:cubicBezTo>
                  <a:cubicBezTo>
                    <a:pt x="35" y="77"/>
                    <a:pt x="32" y="79"/>
                    <a:pt x="29" y="80"/>
                  </a:cubicBezTo>
                  <a:cubicBezTo>
                    <a:pt x="58" y="59"/>
                    <a:pt x="91" y="44"/>
                    <a:pt x="122" y="26"/>
                  </a:cubicBezTo>
                  <a:cubicBezTo>
                    <a:pt x="124" y="25"/>
                    <a:pt x="126" y="24"/>
                    <a:pt x="128" y="22"/>
                  </a:cubicBezTo>
                  <a:cubicBezTo>
                    <a:pt x="129" y="22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2"/>
                    <a:pt x="131" y="22"/>
                  </a:cubicBezTo>
                  <a:moveTo>
                    <a:pt x="18" y="82"/>
                  </a:moveTo>
                  <a:cubicBezTo>
                    <a:pt x="20" y="80"/>
                    <a:pt x="22" y="77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5"/>
                    <a:pt x="26" y="75"/>
                    <a:pt x="26" y="74"/>
                  </a:cubicBezTo>
                  <a:cubicBezTo>
                    <a:pt x="30" y="71"/>
                    <a:pt x="35" y="68"/>
                    <a:pt x="40" y="65"/>
                  </a:cubicBezTo>
                  <a:cubicBezTo>
                    <a:pt x="53" y="57"/>
                    <a:pt x="66" y="49"/>
                    <a:pt x="79" y="42"/>
                  </a:cubicBezTo>
                  <a:cubicBezTo>
                    <a:pt x="96" y="33"/>
                    <a:pt x="113" y="26"/>
                    <a:pt x="128" y="16"/>
                  </a:cubicBezTo>
                  <a:cubicBezTo>
                    <a:pt x="128" y="17"/>
                    <a:pt x="128" y="18"/>
                    <a:pt x="128" y="19"/>
                  </a:cubicBezTo>
                  <a:cubicBezTo>
                    <a:pt x="128" y="20"/>
                    <a:pt x="128" y="20"/>
                    <a:pt x="129" y="20"/>
                  </a:cubicBezTo>
                  <a:cubicBezTo>
                    <a:pt x="128" y="21"/>
                    <a:pt x="127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5"/>
                    <a:pt x="118" y="26"/>
                    <a:pt x="114" y="28"/>
                  </a:cubicBezTo>
                  <a:cubicBezTo>
                    <a:pt x="104" y="33"/>
                    <a:pt x="95" y="39"/>
                    <a:pt x="86" y="44"/>
                  </a:cubicBezTo>
                  <a:cubicBezTo>
                    <a:pt x="68" y="53"/>
                    <a:pt x="49" y="61"/>
                    <a:pt x="32" y="72"/>
                  </a:cubicBezTo>
                  <a:cubicBezTo>
                    <a:pt x="28" y="74"/>
                    <a:pt x="25" y="76"/>
                    <a:pt x="22" y="78"/>
                  </a:cubicBezTo>
                  <a:cubicBezTo>
                    <a:pt x="21" y="79"/>
                    <a:pt x="20" y="81"/>
                    <a:pt x="18" y="82"/>
                  </a:cubicBezTo>
                  <a:moveTo>
                    <a:pt x="122" y="17"/>
                  </a:moveTo>
                  <a:cubicBezTo>
                    <a:pt x="122" y="17"/>
                    <a:pt x="123" y="16"/>
                    <a:pt x="124" y="16"/>
                  </a:cubicBezTo>
                  <a:cubicBezTo>
                    <a:pt x="125" y="16"/>
                    <a:pt x="126" y="15"/>
                    <a:pt x="126" y="15"/>
                  </a:cubicBezTo>
                  <a:cubicBezTo>
                    <a:pt x="127" y="15"/>
                    <a:pt x="126" y="15"/>
                    <a:pt x="125" y="17"/>
                  </a:cubicBezTo>
                  <a:cubicBezTo>
                    <a:pt x="120" y="20"/>
                    <a:pt x="115" y="22"/>
                    <a:pt x="110" y="25"/>
                  </a:cubicBezTo>
                  <a:cubicBezTo>
                    <a:pt x="104" y="28"/>
                    <a:pt x="98" y="31"/>
                    <a:pt x="9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1" y="29"/>
                    <a:pt x="109" y="25"/>
                    <a:pt x="117" y="20"/>
                  </a:cubicBezTo>
                  <a:cubicBezTo>
                    <a:pt x="119" y="19"/>
                    <a:pt x="120" y="18"/>
                    <a:pt x="122" y="17"/>
                  </a:cubicBezTo>
                  <a:moveTo>
                    <a:pt x="10" y="67"/>
                  </a:moveTo>
                  <a:cubicBezTo>
                    <a:pt x="13" y="66"/>
                    <a:pt x="18" y="62"/>
                    <a:pt x="21" y="59"/>
                  </a:cubicBezTo>
                  <a:cubicBezTo>
                    <a:pt x="28" y="53"/>
                    <a:pt x="37" y="48"/>
                    <a:pt x="45" y="44"/>
                  </a:cubicBezTo>
                  <a:cubicBezTo>
                    <a:pt x="54" y="39"/>
                    <a:pt x="63" y="34"/>
                    <a:pt x="72" y="29"/>
                  </a:cubicBezTo>
                  <a:cubicBezTo>
                    <a:pt x="79" y="25"/>
                    <a:pt x="85" y="20"/>
                    <a:pt x="92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4" y="15"/>
                    <a:pt x="94" y="15"/>
                    <a:pt x="95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9" y="22"/>
                    <a:pt x="82" y="28"/>
                    <a:pt x="74" y="32"/>
                  </a:cubicBezTo>
                  <a:cubicBezTo>
                    <a:pt x="56" y="42"/>
                    <a:pt x="38" y="51"/>
                    <a:pt x="21" y="61"/>
                  </a:cubicBezTo>
                  <a:cubicBezTo>
                    <a:pt x="17" y="63"/>
                    <a:pt x="14" y="66"/>
                    <a:pt x="10" y="67"/>
                  </a:cubicBezTo>
                  <a:moveTo>
                    <a:pt x="39" y="27"/>
                  </a:moveTo>
                  <a:cubicBezTo>
                    <a:pt x="39" y="26"/>
                    <a:pt x="39" y="24"/>
                    <a:pt x="39" y="23"/>
                  </a:cubicBezTo>
                  <a:cubicBezTo>
                    <a:pt x="42" y="21"/>
                    <a:pt x="45" y="19"/>
                    <a:pt x="48" y="18"/>
                  </a:cubicBezTo>
                  <a:cubicBezTo>
                    <a:pt x="51" y="16"/>
                    <a:pt x="53" y="15"/>
                    <a:pt x="56" y="14"/>
                  </a:cubicBezTo>
                  <a:cubicBezTo>
                    <a:pt x="54" y="14"/>
                    <a:pt x="51" y="17"/>
                    <a:pt x="49" y="19"/>
                  </a:cubicBezTo>
                  <a:cubicBezTo>
                    <a:pt x="46" y="21"/>
                    <a:pt x="42" y="24"/>
                    <a:pt x="39" y="27"/>
                  </a:cubicBezTo>
                  <a:moveTo>
                    <a:pt x="106" y="21"/>
                  </a:moveTo>
                  <a:cubicBezTo>
                    <a:pt x="111" y="18"/>
                    <a:pt x="116" y="14"/>
                    <a:pt x="121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9" y="13"/>
                    <a:pt x="117" y="15"/>
                    <a:pt x="115" y="16"/>
                  </a:cubicBezTo>
                  <a:cubicBezTo>
                    <a:pt x="112" y="18"/>
                    <a:pt x="109" y="20"/>
                    <a:pt x="106" y="21"/>
                  </a:cubicBezTo>
                  <a:moveTo>
                    <a:pt x="42" y="17"/>
                  </a:moveTo>
                  <a:cubicBezTo>
                    <a:pt x="43" y="15"/>
                    <a:pt x="44" y="14"/>
                    <a:pt x="46" y="12"/>
                  </a:cubicBezTo>
                  <a:cubicBezTo>
                    <a:pt x="48" y="11"/>
                    <a:pt x="50" y="11"/>
                    <a:pt x="52" y="10"/>
                  </a:cubicBezTo>
                  <a:cubicBezTo>
                    <a:pt x="49" y="12"/>
                    <a:pt x="45" y="14"/>
                    <a:pt x="42" y="17"/>
                  </a:cubicBezTo>
                  <a:moveTo>
                    <a:pt x="40" y="21"/>
                  </a:move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4" y="17"/>
                    <a:pt x="44" y="17"/>
                  </a:cubicBezTo>
                  <a:cubicBezTo>
                    <a:pt x="47" y="15"/>
                    <a:pt x="51" y="13"/>
                    <a:pt x="54" y="10"/>
                  </a:cubicBezTo>
                  <a:cubicBezTo>
                    <a:pt x="58" y="11"/>
                    <a:pt x="61" y="13"/>
                    <a:pt x="64" y="17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53" y="22"/>
                    <a:pt x="45" y="24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5" y="24"/>
                    <a:pt x="52" y="19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1" y="14"/>
                    <a:pt x="46" y="18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moveTo>
                    <a:pt x="17" y="57"/>
                  </a:moveTo>
                  <a:cubicBezTo>
                    <a:pt x="29" y="50"/>
                    <a:pt x="41" y="43"/>
                    <a:pt x="52" y="36"/>
                  </a:cubicBezTo>
                  <a:cubicBezTo>
                    <a:pt x="66" y="28"/>
                    <a:pt x="81" y="21"/>
                    <a:pt x="92" y="10"/>
                  </a:cubicBezTo>
                  <a:cubicBezTo>
                    <a:pt x="93" y="11"/>
                    <a:pt x="94" y="12"/>
                    <a:pt x="94" y="13"/>
                  </a:cubicBezTo>
                  <a:cubicBezTo>
                    <a:pt x="88" y="17"/>
                    <a:pt x="82" y="21"/>
                    <a:pt x="76" y="24"/>
                  </a:cubicBezTo>
                  <a:cubicBezTo>
                    <a:pt x="68" y="29"/>
                    <a:pt x="60" y="33"/>
                    <a:pt x="52" y="38"/>
                  </a:cubicBezTo>
                  <a:cubicBezTo>
                    <a:pt x="45" y="42"/>
                    <a:pt x="37" y="46"/>
                    <a:pt x="30" y="50"/>
                  </a:cubicBezTo>
                  <a:cubicBezTo>
                    <a:pt x="26" y="52"/>
                    <a:pt x="22" y="54"/>
                    <a:pt x="18" y="56"/>
                  </a:cubicBezTo>
                  <a:cubicBezTo>
                    <a:pt x="18" y="56"/>
                    <a:pt x="18" y="57"/>
                    <a:pt x="17" y="57"/>
                  </a:cubicBezTo>
                  <a:moveTo>
                    <a:pt x="23" y="71"/>
                  </a:moveTo>
                  <a:cubicBezTo>
                    <a:pt x="34" y="64"/>
                    <a:pt x="46" y="56"/>
                    <a:pt x="58" y="49"/>
                  </a:cubicBezTo>
                  <a:cubicBezTo>
                    <a:pt x="70" y="42"/>
                    <a:pt x="83" y="35"/>
                    <a:pt x="96" y="28"/>
                  </a:cubicBezTo>
                  <a:cubicBezTo>
                    <a:pt x="106" y="22"/>
                    <a:pt x="117" y="17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6" y="10"/>
                    <a:pt x="127" y="12"/>
                    <a:pt x="128" y="14"/>
                  </a:cubicBezTo>
                  <a:cubicBezTo>
                    <a:pt x="119" y="15"/>
                    <a:pt x="111" y="23"/>
                    <a:pt x="104" y="27"/>
                  </a:cubicBezTo>
                  <a:cubicBezTo>
                    <a:pt x="94" y="32"/>
                    <a:pt x="85" y="37"/>
                    <a:pt x="76" y="42"/>
                  </a:cubicBezTo>
                  <a:cubicBezTo>
                    <a:pt x="69" y="46"/>
                    <a:pt x="61" y="49"/>
                    <a:pt x="54" y="53"/>
                  </a:cubicBezTo>
                  <a:cubicBezTo>
                    <a:pt x="43" y="59"/>
                    <a:pt x="33" y="65"/>
                    <a:pt x="23" y="71"/>
                  </a:cubicBezTo>
                  <a:moveTo>
                    <a:pt x="70" y="19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6" y="14"/>
                    <a:pt x="81" y="11"/>
                    <a:pt x="86" y="9"/>
                  </a:cubicBezTo>
                  <a:cubicBezTo>
                    <a:pt x="81" y="12"/>
                    <a:pt x="75" y="16"/>
                    <a:pt x="70" y="19"/>
                  </a:cubicBezTo>
                  <a:moveTo>
                    <a:pt x="6" y="64"/>
                  </a:moveTo>
                  <a:cubicBezTo>
                    <a:pt x="5" y="63"/>
                    <a:pt x="5" y="62"/>
                    <a:pt x="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7" y="50"/>
                    <a:pt x="33" y="43"/>
                    <a:pt x="48" y="35"/>
                  </a:cubicBezTo>
                  <a:cubicBezTo>
                    <a:pt x="55" y="30"/>
                    <a:pt x="63" y="25"/>
                    <a:pt x="71" y="20"/>
                  </a:cubicBezTo>
                  <a:cubicBezTo>
                    <a:pt x="77" y="16"/>
                    <a:pt x="84" y="12"/>
                    <a:pt x="90" y="7"/>
                  </a:cubicBezTo>
                  <a:cubicBezTo>
                    <a:pt x="90" y="8"/>
                    <a:pt x="91" y="8"/>
                    <a:pt x="92" y="9"/>
                  </a:cubicBezTo>
                  <a:cubicBezTo>
                    <a:pt x="77" y="18"/>
                    <a:pt x="63" y="27"/>
                    <a:pt x="49" y="35"/>
                  </a:cubicBezTo>
                  <a:cubicBezTo>
                    <a:pt x="35" y="44"/>
                    <a:pt x="19" y="50"/>
                    <a:pt x="6" y="60"/>
                  </a:cubicBezTo>
                  <a:cubicBezTo>
                    <a:pt x="5" y="61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0" y="51"/>
                    <a:pt x="35" y="44"/>
                    <a:pt x="50" y="36"/>
                  </a:cubicBezTo>
                  <a:cubicBezTo>
                    <a:pt x="57" y="32"/>
                    <a:pt x="64" y="28"/>
                    <a:pt x="71" y="23"/>
                  </a:cubicBezTo>
                  <a:cubicBezTo>
                    <a:pt x="77" y="19"/>
                    <a:pt x="85" y="15"/>
                    <a:pt x="91" y="10"/>
                  </a:cubicBezTo>
                  <a:cubicBezTo>
                    <a:pt x="85" y="16"/>
                    <a:pt x="78" y="20"/>
                    <a:pt x="71" y="24"/>
                  </a:cubicBezTo>
                  <a:cubicBezTo>
                    <a:pt x="63" y="28"/>
                    <a:pt x="55" y="33"/>
                    <a:pt x="48" y="38"/>
                  </a:cubicBezTo>
                  <a:cubicBezTo>
                    <a:pt x="40" y="43"/>
                    <a:pt x="32" y="47"/>
                    <a:pt x="24" y="52"/>
                  </a:cubicBezTo>
                  <a:cubicBezTo>
                    <a:pt x="18" y="56"/>
                    <a:pt x="11" y="59"/>
                    <a:pt x="6" y="64"/>
                  </a:cubicBezTo>
                  <a:moveTo>
                    <a:pt x="13" y="69"/>
                  </a:moveTo>
                  <a:cubicBezTo>
                    <a:pt x="12" y="69"/>
                    <a:pt x="11" y="68"/>
                    <a:pt x="10" y="68"/>
                  </a:cubicBezTo>
                  <a:cubicBezTo>
                    <a:pt x="17" y="66"/>
                    <a:pt x="24" y="60"/>
                    <a:pt x="30" y="57"/>
                  </a:cubicBezTo>
                  <a:cubicBezTo>
                    <a:pt x="40" y="51"/>
                    <a:pt x="49" y="47"/>
                    <a:pt x="59" y="41"/>
                  </a:cubicBezTo>
                  <a:cubicBezTo>
                    <a:pt x="68" y="36"/>
                    <a:pt x="78" y="31"/>
                    <a:pt x="87" y="25"/>
                  </a:cubicBezTo>
                  <a:cubicBezTo>
                    <a:pt x="95" y="20"/>
                    <a:pt x="103" y="14"/>
                    <a:pt x="112" y="9"/>
                  </a:cubicBezTo>
                  <a:cubicBezTo>
                    <a:pt x="112" y="9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8"/>
                    <a:pt x="112" y="9"/>
                    <a:pt x="110" y="11"/>
                  </a:cubicBezTo>
                  <a:cubicBezTo>
                    <a:pt x="105" y="14"/>
                    <a:pt x="100" y="17"/>
                    <a:pt x="95" y="20"/>
                  </a:cubicBezTo>
                  <a:cubicBezTo>
                    <a:pt x="86" y="26"/>
                    <a:pt x="76" y="32"/>
                    <a:pt x="67" y="37"/>
                  </a:cubicBezTo>
                  <a:cubicBezTo>
                    <a:pt x="57" y="43"/>
                    <a:pt x="48" y="48"/>
                    <a:pt x="38" y="53"/>
                  </a:cubicBezTo>
                  <a:cubicBezTo>
                    <a:pt x="30" y="58"/>
                    <a:pt x="22" y="65"/>
                    <a:pt x="13" y="69"/>
                  </a:cubicBezTo>
                  <a:moveTo>
                    <a:pt x="21" y="66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6" y="62"/>
                    <a:pt x="30" y="59"/>
                    <a:pt x="35" y="57"/>
                  </a:cubicBezTo>
                  <a:cubicBezTo>
                    <a:pt x="44" y="51"/>
                    <a:pt x="53" y="46"/>
                    <a:pt x="63" y="41"/>
                  </a:cubicBezTo>
                  <a:cubicBezTo>
                    <a:pt x="82" y="30"/>
                    <a:pt x="101" y="18"/>
                    <a:pt x="119" y="6"/>
                  </a:cubicBezTo>
                  <a:cubicBezTo>
                    <a:pt x="121" y="6"/>
                    <a:pt x="123" y="7"/>
                    <a:pt x="124" y="8"/>
                  </a:cubicBezTo>
                  <a:cubicBezTo>
                    <a:pt x="111" y="15"/>
                    <a:pt x="99" y="24"/>
                    <a:pt x="86" y="32"/>
                  </a:cubicBezTo>
                  <a:cubicBezTo>
                    <a:pt x="84" y="33"/>
                    <a:pt x="81" y="35"/>
                    <a:pt x="79" y="36"/>
                  </a:cubicBezTo>
                  <a:cubicBezTo>
                    <a:pt x="77" y="37"/>
                    <a:pt x="76" y="38"/>
                    <a:pt x="74" y="39"/>
                  </a:cubicBezTo>
                  <a:cubicBezTo>
                    <a:pt x="56" y="47"/>
                    <a:pt x="39" y="57"/>
                    <a:pt x="21" y="66"/>
                  </a:cubicBezTo>
                  <a:moveTo>
                    <a:pt x="100" y="15"/>
                  </a:moveTo>
                  <a:cubicBezTo>
                    <a:pt x="104" y="9"/>
                    <a:pt x="110" y="6"/>
                    <a:pt x="116" y="6"/>
                  </a:cubicBezTo>
                  <a:cubicBezTo>
                    <a:pt x="111" y="8"/>
                    <a:pt x="105" y="12"/>
                    <a:pt x="100" y="15"/>
                  </a:cubicBezTo>
                  <a:moveTo>
                    <a:pt x="71" y="15"/>
                  </a:moveTo>
                  <a:cubicBezTo>
                    <a:pt x="71" y="15"/>
                    <a:pt x="71" y="14"/>
                    <a:pt x="72" y="14"/>
                  </a:cubicBezTo>
                  <a:cubicBezTo>
                    <a:pt x="73" y="12"/>
                    <a:pt x="75" y="11"/>
                    <a:pt x="77" y="10"/>
                  </a:cubicBezTo>
                  <a:cubicBezTo>
                    <a:pt x="80" y="8"/>
                    <a:pt x="83" y="6"/>
                    <a:pt x="86" y="4"/>
                  </a:cubicBezTo>
                  <a:cubicBezTo>
                    <a:pt x="87" y="5"/>
                    <a:pt x="88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3" y="9"/>
                    <a:pt x="77" y="13"/>
                    <a:pt x="71" y="15"/>
                  </a:cubicBezTo>
                  <a:moveTo>
                    <a:pt x="73" y="12"/>
                  </a:moveTo>
                  <a:cubicBezTo>
                    <a:pt x="74" y="9"/>
                    <a:pt x="76" y="7"/>
                    <a:pt x="79" y="5"/>
                  </a:cubicBezTo>
                  <a:cubicBezTo>
                    <a:pt x="81" y="4"/>
                    <a:pt x="82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1" y="6"/>
                    <a:pt x="78" y="8"/>
                    <a:pt x="75" y="10"/>
                  </a:cubicBezTo>
                  <a:cubicBezTo>
                    <a:pt x="74" y="11"/>
                    <a:pt x="73" y="11"/>
                    <a:pt x="73" y="12"/>
                  </a:cubicBezTo>
                  <a:moveTo>
                    <a:pt x="84" y="0"/>
                  </a:moveTo>
                  <a:cubicBezTo>
                    <a:pt x="83" y="0"/>
                    <a:pt x="83" y="0"/>
                    <a:pt x="82" y="0"/>
                  </a:cubicBezTo>
                  <a:cubicBezTo>
                    <a:pt x="75" y="1"/>
                    <a:pt x="69" y="7"/>
                    <a:pt x="67" y="14"/>
                  </a:cubicBezTo>
                  <a:cubicBezTo>
                    <a:pt x="64" y="9"/>
                    <a:pt x="59" y="6"/>
                    <a:pt x="53" y="6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38" y="11"/>
                    <a:pt x="35" y="19"/>
                    <a:pt x="35" y="28"/>
                  </a:cubicBezTo>
                  <a:cubicBezTo>
                    <a:pt x="31" y="23"/>
                    <a:pt x="25" y="18"/>
                    <a:pt x="19" y="18"/>
                  </a:cubicBezTo>
                  <a:cubicBezTo>
                    <a:pt x="15" y="18"/>
                    <a:pt x="12" y="20"/>
                    <a:pt x="8" y="23"/>
                  </a:cubicBezTo>
                  <a:cubicBezTo>
                    <a:pt x="1" y="30"/>
                    <a:pt x="6" y="38"/>
                    <a:pt x="12" y="43"/>
                  </a:cubicBezTo>
                  <a:cubicBezTo>
                    <a:pt x="5" y="45"/>
                    <a:pt x="0" y="51"/>
                    <a:pt x="0" y="59"/>
                  </a:cubicBezTo>
                  <a:cubicBezTo>
                    <a:pt x="0" y="68"/>
                    <a:pt x="9" y="74"/>
                    <a:pt x="18" y="75"/>
                  </a:cubicBezTo>
                  <a:cubicBezTo>
                    <a:pt x="11" y="80"/>
                    <a:pt x="7" y="88"/>
                    <a:pt x="15" y="95"/>
                  </a:cubicBezTo>
                  <a:cubicBezTo>
                    <a:pt x="19" y="100"/>
                    <a:pt x="25" y="101"/>
                    <a:pt x="32" y="101"/>
                  </a:cubicBezTo>
                  <a:cubicBezTo>
                    <a:pt x="36" y="101"/>
                    <a:pt x="41" y="101"/>
                    <a:pt x="45" y="99"/>
                  </a:cubicBezTo>
                  <a:cubicBezTo>
                    <a:pt x="42" y="110"/>
                    <a:pt x="32" y="118"/>
                    <a:pt x="23" y="126"/>
                  </a:cubicBezTo>
                  <a:cubicBezTo>
                    <a:pt x="22" y="126"/>
                    <a:pt x="23" y="127"/>
                    <a:pt x="23" y="128"/>
                  </a:cubicBezTo>
                  <a:cubicBezTo>
                    <a:pt x="23" y="129"/>
                    <a:pt x="24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42" y="123"/>
                    <a:pt x="56" y="117"/>
                    <a:pt x="68" y="103"/>
                  </a:cubicBezTo>
                  <a:cubicBezTo>
                    <a:pt x="71" y="109"/>
                    <a:pt x="76" y="112"/>
                    <a:pt x="81" y="112"/>
                  </a:cubicBezTo>
                  <a:cubicBezTo>
                    <a:pt x="87" y="112"/>
                    <a:pt x="93" y="108"/>
                    <a:pt x="98" y="102"/>
                  </a:cubicBezTo>
                  <a:cubicBezTo>
                    <a:pt x="102" y="107"/>
                    <a:pt x="107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20" y="112"/>
                    <a:pt x="126" y="107"/>
                    <a:pt x="129" y="102"/>
                  </a:cubicBezTo>
                  <a:cubicBezTo>
                    <a:pt x="131" y="104"/>
                    <a:pt x="135" y="105"/>
                    <a:pt x="138" y="105"/>
                  </a:cubicBezTo>
                  <a:cubicBezTo>
                    <a:pt x="144" y="105"/>
                    <a:pt x="149" y="102"/>
                    <a:pt x="150" y="97"/>
                  </a:cubicBezTo>
                  <a:cubicBezTo>
                    <a:pt x="152" y="98"/>
                    <a:pt x="154" y="99"/>
                    <a:pt x="156" y="99"/>
                  </a:cubicBezTo>
                  <a:cubicBezTo>
                    <a:pt x="170" y="99"/>
                    <a:pt x="184" y="75"/>
                    <a:pt x="171" y="65"/>
                  </a:cubicBezTo>
                  <a:cubicBezTo>
                    <a:pt x="178" y="61"/>
                    <a:pt x="182" y="54"/>
                    <a:pt x="178" y="46"/>
                  </a:cubicBezTo>
                  <a:cubicBezTo>
                    <a:pt x="175" y="39"/>
                    <a:pt x="169" y="36"/>
                    <a:pt x="163" y="36"/>
                  </a:cubicBezTo>
                  <a:cubicBezTo>
                    <a:pt x="162" y="36"/>
                    <a:pt x="161" y="36"/>
                    <a:pt x="160" y="36"/>
                  </a:cubicBezTo>
                  <a:cubicBezTo>
                    <a:pt x="162" y="29"/>
                    <a:pt x="160" y="21"/>
                    <a:pt x="156" y="16"/>
                  </a:cubicBezTo>
                  <a:cubicBezTo>
                    <a:pt x="153" y="13"/>
                    <a:pt x="149" y="12"/>
                    <a:pt x="146" y="12"/>
                  </a:cubicBezTo>
                  <a:cubicBezTo>
                    <a:pt x="141" y="12"/>
                    <a:pt x="136" y="14"/>
                    <a:pt x="132" y="16"/>
                  </a:cubicBezTo>
                  <a:cubicBezTo>
                    <a:pt x="132" y="6"/>
                    <a:pt x="124" y="2"/>
                    <a:pt x="116" y="2"/>
                  </a:cubicBezTo>
                  <a:cubicBezTo>
                    <a:pt x="109" y="2"/>
                    <a:pt x="102" y="5"/>
                    <a:pt x="98" y="11"/>
                  </a:cubicBezTo>
                  <a:cubicBezTo>
                    <a:pt x="95" y="6"/>
                    <a:pt x="90" y="0"/>
                    <a:pt x="8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9"/>
            <p:cNvSpPr>
              <a:spLocks noEditPoints="1"/>
            </p:cNvSpPr>
            <p:nvPr/>
          </p:nvSpPr>
          <p:spPr bwMode="auto">
            <a:xfrm>
              <a:off x="1761794" y="2990777"/>
              <a:ext cx="915988" cy="649288"/>
            </a:xfrm>
            <a:custGeom>
              <a:avLst/>
              <a:gdLst>
                <a:gd name="T0" fmla="*/ 43 w 216"/>
                <a:gd name="T1" fmla="*/ 141 h 153"/>
                <a:gd name="T2" fmla="*/ 49 w 216"/>
                <a:gd name="T3" fmla="*/ 135 h 153"/>
                <a:gd name="T4" fmla="*/ 89 w 216"/>
                <a:gd name="T5" fmla="*/ 125 h 153"/>
                <a:gd name="T6" fmla="*/ 173 w 216"/>
                <a:gd name="T7" fmla="*/ 114 h 153"/>
                <a:gd name="T8" fmla="*/ 181 w 216"/>
                <a:gd name="T9" fmla="*/ 111 h 153"/>
                <a:gd name="T10" fmla="*/ 185 w 216"/>
                <a:gd name="T11" fmla="*/ 99 h 153"/>
                <a:gd name="T12" fmla="*/ 204 w 216"/>
                <a:gd name="T13" fmla="*/ 93 h 153"/>
                <a:gd name="T14" fmla="*/ 171 w 216"/>
                <a:gd name="T15" fmla="*/ 109 h 153"/>
                <a:gd name="T16" fmla="*/ 168 w 216"/>
                <a:gd name="T17" fmla="*/ 99 h 153"/>
                <a:gd name="T18" fmla="*/ 141 w 216"/>
                <a:gd name="T19" fmla="*/ 113 h 153"/>
                <a:gd name="T20" fmla="*/ 172 w 216"/>
                <a:gd name="T21" fmla="*/ 91 h 153"/>
                <a:gd name="T22" fmla="*/ 158 w 216"/>
                <a:gd name="T23" fmla="*/ 91 h 153"/>
                <a:gd name="T24" fmla="*/ 205 w 216"/>
                <a:gd name="T25" fmla="*/ 69 h 153"/>
                <a:gd name="T26" fmla="*/ 97 w 216"/>
                <a:gd name="T27" fmla="*/ 111 h 153"/>
                <a:gd name="T28" fmla="*/ 206 w 216"/>
                <a:gd name="T29" fmla="*/ 62 h 153"/>
                <a:gd name="T30" fmla="*/ 80 w 216"/>
                <a:gd name="T31" fmla="*/ 116 h 153"/>
                <a:gd name="T32" fmla="*/ 143 w 216"/>
                <a:gd name="T33" fmla="*/ 92 h 153"/>
                <a:gd name="T34" fmla="*/ 52 w 216"/>
                <a:gd name="T35" fmla="*/ 71 h 153"/>
                <a:gd name="T36" fmla="*/ 69 w 216"/>
                <a:gd name="T37" fmla="*/ 118 h 153"/>
                <a:gd name="T38" fmla="*/ 58 w 216"/>
                <a:gd name="T39" fmla="*/ 117 h 153"/>
                <a:gd name="T40" fmla="*/ 59 w 216"/>
                <a:gd name="T41" fmla="*/ 117 h 153"/>
                <a:gd name="T42" fmla="*/ 108 w 216"/>
                <a:gd name="T43" fmla="*/ 88 h 153"/>
                <a:gd name="T44" fmla="*/ 158 w 216"/>
                <a:gd name="T45" fmla="*/ 67 h 153"/>
                <a:gd name="T46" fmla="*/ 10 w 216"/>
                <a:gd name="T47" fmla="*/ 79 h 153"/>
                <a:gd name="T48" fmla="*/ 141 w 216"/>
                <a:gd name="T49" fmla="*/ 61 h 153"/>
                <a:gd name="T50" fmla="*/ 61 w 216"/>
                <a:gd name="T51" fmla="*/ 106 h 153"/>
                <a:gd name="T52" fmla="*/ 58 w 216"/>
                <a:gd name="T53" fmla="*/ 111 h 153"/>
                <a:gd name="T54" fmla="*/ 81 w 216"/>
                <a:gd name="T55" fmla="*/ 64 h 153"/>
                <a:gd name="T56" fmla="*/ 37 w 216"/>
                <a:gd name="T57" fmla="*/ 38 h 153"/>
                <a:gd name="T58" fmla="*/ 38 w 216"/>
                <a:gd name="T59" fmla="*/ 38 h 153"/>
                <a:gd name="T60" fmla="*/ 18 w 216"/>
                <a:gd name="T61" fmla="*/ 47 h 153"/>
                <a:gd name="T62" fmla="*/ 13 w 216"/>
                <a:gd name="T63" fmla="*/ 43 h 153"/>
                <a:gd name="T64" fmla="*/ 183 w 216"/>
                <a:gd name="T65" fmla="*/ 29 h 153"/>
                <a:gd name="T66" fmla="*/ 106 w 216"/>
                <a:gd name="T67" fmla="*/ 75 h 153"/>
                <a:gd name="T68" fmla="*/ 11 w 216"/>
                <a:gd name="T69" fmla="*/ 36 h 153"/>
                <a:gd name="T70" fmla="*/ 11 w 216"/>
                <a:gd name="T71" fmla="*/ 39 h 153"/>
                <a:gd name="T72" fmla="*/ 23 w 216"/>
                <a:gd name="T73" fmla="*/ 104 h 153"/>
                <a:gd name="T74" fmla="*/ 25 w 216"/>
                <a:gd name="T75" fmla="*/ 55 h 153"/>
                <a:gd name="T76" fmla="*/ 24 w 216"/>
                <a:gd name="T77" fmla="*/ 55 h 153"/>
                <a:gd name="T78" fmla="*/ 60 w 216"/>
                <a:gd name="T79" fmla="*/ 33 h 153"/>
                <a:gd name="T80" fmla="*/ 175 w 216"/>
                <a:gd name="T81" fmla="*/ 33 h 153"/>
                <a:gd name="T82" fmla="*/ 169 w 216"/>
                <a:gd name="T83" fmla="*/ 25 h 153"/>
                <a:gd name="T84" fmla="*/ 29 w 216"/>
                <a:gd name="T85" fmla="*/ 89 h 153"/>
                <a:gd name="T86" fmla="*/ 102 w 216"/>
                <a:gd name="T87" fmla="*/ 52 h 153"/>
                <a:gd name="T88" fmla="*/ 138 w 216"/>
                <a:gd name="T89" fmla="*/ 24 h 153"/>
                <a:gd name="T90" fmla="*/ 115 w 216"/>
                <a:gd name="T91" fmla="*/ 20 h 153"/>
                <a:gd name="T92" fmla="*/ 125 w 216"/>
                <a:gd name="T93" fmla="*/ 25 h 153"/>
                <a:gd name="T94" fmla="*/ 62 w 216"/>
                <a:gd name="T95" fmla="*/ 12 h 153"/>
                <a:gd name="T96" fmla="*/ 68 w 216"/>
                <a:gd name="T97" fmla="*/ 15 h 153"/>
                <a:gd name="T98" fmla="*/ 22 w 216"/>
                <a:gd name="T99" fmla="*/ 66 h 153"/>
                <a:gd name="T100" fmla="*/ 28 w 216"/>
                <a:gd name="T101" fmla="*/ 84 h 153"/>
                <a:gd name="T102" fmla="*/ 106 w 216"/>
                <a:gd name="T103" fmla="*/ 8 h 153"/>
                <a:gd name="T104" fmla="*/ 29 w 216"/>
                <a:gd name="T105" fmla="*/ 61 h 153"/>
                <a:gd name="T106" fmla="*/ 113 w 216"/>
                <a:gd name="T107" fmla="*/ 24 h 153"/>
                <a:gd name="T108" fmla="*/ 93 w 216"/>
                <a:gd name="T109" fmla="*/ 43 h 153"/>
                <a:gd name="T110" fmla="*/ 105 w 216"/>
                <a:gd name="T111" fmla="*/ 7 h 153"/>
                <a:gd name="T112" fmla="*/ 63 w 216"/>
                <a:gd name="T113" fmla="*/ 8 h 153"/>
                <a:gd name="T114" fmla="*/ 28 w 216"/>
                <a:gd name="T115" fmla="*/ 149 h 153"/>
                <a:gd name="T116" fmla="*/ 178 w 216"/>
                <a:gd name="T117" fmla="*/ 115 h 153"/>
                <a:gd name="T118" fmla="*/ 197 w 216"/>
                <a:gd name="T119" fmla="*/ 109 h 153"/>
                <a:gd name="T120" fmla="*/ 116 w 216"/>
                <a:gd name="T121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153">
                  <a:moveTo>
                    <a:pt x="196" y="112"/>
                  </a:moveTo>
                  <a:cubicBezTo>
                    <a:pt x="194" y="112"/>
                    <a:pt x="192" y="112"/>
                    <a:pt x="189" y="112"/>
                  </a:cubicBezTo>
                  <a:cubicBezTo>
                    <a:pt x="188" y="112"/>
                    <a:pt x="187" y="112"/>
                    <a:pt x="186" y="112"/>
                  </a:cubicBezTo>
                  <a:cubicBezTo>
                    <a:pt x="186" y="113"/>
                    <a:pt x="186" y="115"/>
                    <a:pt x="186" y="117"/>
                  </a:cubicBezTo>
                  <a:cubicBezTo>
                    <a:pt x="190" y="116"/>
                    <a:pt x="193" y="115"/>
                    <a:pt x="197" y="112"/>
                  </a:cubicBezTo>
                  <a:cubicBezTo>
                    <a:pt x="197" y="112"/>
                    <a:pt x="196" y="112"/>
                    <a:pt x="196" y="112"/>
                  </a:cubicBezTo>
                  <a:moveTo>
                    <a:pt x="41" y="143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43" y="142"/>
                    <a:pt x="43" y="142"/>
                  </a:cubicBezTo>
                  <a:cubicBezTo>
                    <a:pt x="43" y="143"/>
                    <a:pt x="42" y="143"/>
                    <a:pt x="41" y="143"/>
                  </a:cubicBezTo>
                  <a:moveTo>
                    <a:pt x="43" y="141"/>
                  </a:moveTo>
                  <a:cubicBezTo>
                    <a:pt x="45" y="140"/>
                    <a:pt x="46" y="138"/>
                    <a:pt x="47" y="137"/>
                  </a:cubicBezTo>
                  <a:cubicBezTo>
                    <a:pt x="52" y="135"/>
                    <a:pt x="58" y="133"/>
                    <a:pt x="63" y="132"/>
                  </a:cubicBezTo>
                  <a:cubicBezTo>
                    <a:pt x="58" y="135"/>
                    <a:pt x="54" y="137"/>
                    <a:pt x="49" y="139"/>
                  </a:cubicBezTo>
                  <a:cubicBezTo>
                    <a:pt x="47" y="140"/>
                    <a:pt x="45" y="141"/>
                    <a:pt x="43" y="141"/>
                  </a:cubicBezTo>
                  <a:moveTo>
                    <a:pt x="49" y="135"/>
                  </a:moveTo>
                  <a:cubicBezTo>
                    <a:pt x="49" y="134"/>
                    <a:pt x="50" y="134"/>
                    <a:pt x="50" y="133"/>
                  </a:cubicBezTo>
                  <a:cubicBezTo>
                    <a:pt x="54" y="132"/>
                    <a:pt x="57" y="130"/>
                    <a:pt x="61" y="128"/>
                  </a:cubicBezTo>
                  <a:cubicBezTo>
                    <a:pt x="63" y="127"/>
                    <a:pt x="65" y="126"/>
                    <a:pt x="67" y="125"/>
                  </a:cubicBezTo>
                  <a:cubicBezTo>
                    <a:pt x="69" y="124"/>
                    <a:pt x="72" y="123"/>
                    <a:pt x="75" y="121"/>
                  </a:cubicBezTo>
                  <a:cubicBezTo>
                    <a:pt x="72" y="124"/>
                    <a:pt x="69" y="127"/>
                    <a:pt x="66" y="129"/>
                  </a:cubicBezTo>
                  <a:cubicBezTo>
                    <a:pt x="60" y="131"/>
                    <a:pt x="54" y="133"/>
                    <a:pt x="49" y="135"/>
                  </a:cubicBezTo>
                  <a:moveTo>
                    <a:pt x="134" y="128"/>
                  </a:moveTo>
                  <a:cubicBezTo>
                    <a:pt x="132" y="128"/>
                    <a:pt x="131" y="128"/>
                    <a:pt x="129" y="127"/>
                  </a:cubicBezTo>
                  <a:cubicBezTo>
                    <a:pt x="135" y="124"/>
                    <a:pt x="141" y="122"/>
                    <a:pt x="147" y="119"/>
                  </a:cubicBezTo>
                  <a:cubicBezTo>
                    <a:pt x="144" y="124"/>
                    <a:pt x="139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moveTo>
                    <a:pt x="96" y="127"/>
                  </a:moveTo>
                  <a:cubicBezTo>
                    <a:pt x="94" y="127"/>
                    <a:pt x="92" y="127"/>
                    <a:pt x="90" y="126"/>
                  </a:cubicBezTo>
                  <a:cubicBezTo>
                    <a:pt x="97" y="124"/>
                    <a:pt x="104" y="120"/>
                    <a:pt x="111" y="118"/>
                  </a:cubicBezTo>
                  <a:cubicBezTo>
                    <a:pt x="111" y="118"/>
                    <a:pt x="111" y="118"/>
                    <a:pt x="112" y="118"/>
                  </a:cubicBezTo>
                  <a:cubicBezTo>
                    <a:pt x="108" y="124"/>
                    <a:pt x="102" y="127"/>
                    <a:pt x="96" y="127"/>
                  </a:cubicBezTo>
                  <a:moveTo>
                    <a:pt x="89" y="125"/>
                  </a:moveTo>
                  <a:cubicBezTo>
                    <a:pt x="97" y="123"/>
                    <a:pt x="105" y="119"/>
                    <a:pt x="113" y="11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05" y="120"/>
                    <a:pt x="97" y="122"/>
                    <a:pt x="89" y="125"/>
                  </a:cubicBezTo>
                  <a:moveTo>
                    <a:pt x="164" y="119"/>
                  </a:moveTo>
                  <a:cubicBezTo>
                    <a:pt x="163" y="119"/>
                    <a:pt x="162" y="119"/>
                    <a:pt x="161" y="118"/>
                  </a:cubicBezTo>
                  <a:cubicBezTo>
                    <a:pt x="165" y="118"/>
                    <a:pt x="168" y="117"/>
                    <a:pt x="172" y="116"/>
                  </a:cubicBezTo>
                  <a:cubicBezTo>
                    <a:pt x="171" y="118"/>
                    <a:pt x="167" y="119"/>
                    <a:pt x="164" y="119"/>
                  </a:cubicBezTo>
                  <a:moveTo>
                    <a:pt x="162" y="117"/>
                  </a:moveTo>
                  <a:cubicBezTo>
                    <a:pt x="162" y="117"/>
                    <a:pt x="162" y="117"/>
                    <a:pt x="164" y="115"/>
                  </a:cubicBezTo>
                  <a:cubicBezTo>
                    <a:pt x="167" y="114"/>
                    <a:pt x="170" y="113"/>
                    <a:pt x="173" y="111"/>
                  </a:cubicBezTo>
                  <a:cubicBezTo>
                    <a:pt x="173" y="112"/>
                    <a:pt x="173" y="113"/>
                    <a:pt x="173" y="114"/>
                  </a:cubicBezTo>
                  <a:cubicBezTo>
                    <a:pt x="171" y="115"/>
                    <a:pt x="168" y="116"/>
                    <a:pt x="166" y="116"/>
                  </a:cubicBezTo>
                  <a:cubicBezTo>
                    <a:pt x="165" y="117"/>
                    <a:pt x="163" y="117"/>
                    <a:pt x="162" y="117"/>
                  </a:cubicBezTo>
                  <a:moveTo>
                    <a:pt x="159" y="118"/>
                  </a:moveTo>
                  <a:cubicBezTo>
                    <a:pt x="157" y="118"/>
                    <a:pt x="156" y="117"/>
                    <a:pt x="155" y="116"/>
                  </a:cubicBezTo>
                  <a:cubicBezTo>
                    <a:pt x="157" y="116"/>
                    <a:pt x="158" y="115"/>
                    <a:pt x="159" y="114"/>
                  </a:cubicBezTo>
                  <a:cubicBezTo>
                    <a:pt x="162" y="113"/>
                    <a:pt x="165" y="112"/>
                    <a:pt x="168" y="110"/>
                  </a:cubicBezTo>
                  <a:cubicBezTo>
                    <a:pt x="169" y="110"/>
                    <a:pt x="170" y="110"/>
                    <a:pt x="170" y="110"/>
                  </a:cubicBezTo>
                  <a:cubicBezTo>
                    <a:pt x="171" y="110"/>
                    <a:pt x="172" y="111"/>
                    <a:pt x="170" y="112"/>
                  </a:cubicBezTo>
                  <a:cubicBezTo>
                    <a:pt x="166" y="114"/>
                    <a:pt x="162" y="115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moveTo>
                    <a:pt x="181" y="111"/>
                  </a:moveTo>
                  <a:cubicBezTo>
                    <a:pt x="180" y="110"/>
                    <a:pt x="179" y="110"/>
                    <a:pt x="178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83" y="107"/>
                    <a:pt x="188" y="105"/>
                    <a:pt x="193" y="104"/>
                  </a:cubicBezTo>
                  <a:cubicBezTo>
                    <a:pt x="194" y="103"/>
                    <a:pt x="196" y="102"/>
                    <a:pt x="198" y="101"/>
                  </a:cubicBezTo>
                  <a:cubicBezTo>
                    <a:pt x="199" y="100"/>
                    <a:pt x="200" y="100"/>
                    <a:pt x="200" y="100"/>
                  </a:cubicBezTo>
                  <a:cubicBezTo>
                    <a:pt x="201" y="100"/>
                    <a:pt x="198" y="103"/>
                    <a:pt x="197" y="103"/>
                  </a:cubicBezTo>
                  <a:cubicBezTo>
                    <a:pt x="192" y="107"/>
                    <a:pt x="185" y="106"/>
                    <a:pt x="181" y="111"/>
                  </a:cubicBezTo>
                  <a:moveTo>
                    <a:pt x="128" y="126"/>
                  </a:moveTo>
                  <a:cubicBezTo>
                    <a:pt x="125" y="125"/>
                    <a:pt x="123" y="123"/>
                    <a:pt x="121" y="121"/>
                  </a:cubicBezTo>
                  <a:cubicBezTo>
                    <a:pt x="136" y="116"/>
                    <a:pt x="150" y="111"/>
                    <a:pt x="164" y="107"/>
                  </a:cubicBezTo>
                  <a:cubicBezTo>
                    <a:pt x="171" y="104"/>
                    <a:pt x="178" y="102"/>
                    <a:pt x="185" y="99"/>
                  </a:cubicBezTo>
                  <a:cubicBezTo>
                    <a:pt x="188" y="98"/>
                    <a:pt x="192" y="96"/>
                    <a:pt x="196" y="95"/>
                  </a:cubicBezTo>
                  <a:cubicBezTo>
                    <a:pt x="196" y="95"/>
                    <a:pt x="201" y="93"/>
                    <a:pt x="201" y="93"/>
                  </a:cubicBezTo>
                  <a:cubicBezTo>
                    <a:pt x="202" y="93"/>
                    <a:pt x="201" y="93"/>
                    <a:pt x="200" y="94"/>
                  </a:cubicBezTo>
                  <a:cubicBezTo>
                    <a:pt x="184" y="102"/>
                    <a:pt x="168" y="108"/>
                    <a:pt x="152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0" y="115"/>
                    <a:pt x="150" y="115"/>
                  </a:cubicBezTo>
                  <a:cubicBezTo>
                    <a:pt x="142" y="118"/>
                    <a:pt x="135" y="122"/>
                    <a:pt x="128" y="126"/>
                  </a:cubicBezTo>
                  <a:moveTo>
                    <a:pt x="171" y="109"/>
                  </a:moveTo>
                  <a:cubicBezTo>
                    <a:pt x="173" y="108"/>
                    <a:pt x="176" y="107"/>
                    <a:pt x="178" y="106"/>
                  </a:cubicBezTo>
                  <a:cubicBezTo>
                    <a:pt x="184" y="103"/>
                    <a:pt x="189" y="100"/>
                    <a:pt x="195" y="98"/>
                  </a:cubicBezTo>
                  <a:cubicBezTo>
                    <a:pt x="198" y="96"/>
                    <a:pt x="201" y="95"/>
                    <a:pt x="204" y="93"/>
                  </a:cubicBezTo>
                  <a:cubicBezTo>
                    <a:pt x="203" y="95"/>
                    <a:pt x="203" y="97"/>
                    <a:pt x="202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198" y="100"/>
                    <a:pt x="194" y="102"/>
                    <a:pt x="191" y="103"/>
                  </a:cubicBezTo>
                  <a:cubicBezTo>
                    <a:pt x="187" y="105"/>
                    <a:pt x="183" y="106"/>
                    <a:pt x="178" y="108"/>
                  </a:cubicBezTo>
                  <a:cubicBezTo>
                    <a:pt x="178" y="108"/>
                    <a:pt x="178" y="109"/>
                    <a:pt x="178" y="109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7" y="108"/>
                    <a:pt x="176" y="107"/>
                    <a:pt x="176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4" y="108"/>
                    <a:pt x="173" y="108"/>
                    <a:pt x="173" y="108"/>
                  </a:cubicBezTo>
                  <a:cubicBezTo>
                    <a:pt x="172" y="108"/>
                    <a:pt x="171" y="109"/>
                    <a:pt x="171" y="109"/>
                  </a:cubicBezTo>
                  <a:moveTo>
                    <a:pt x="18" y="99"/>
                  </a:moveTo>
                  <a:cubicBezTo>
                    <a:pt x="19" y="98"/>
                    <a:pt x="19" y="98"/>
                    <a:pt x="19" y="97"/>
                  </a:cubicBezTo>
                  <a:cubicBezTo>
                    <a:pt x="21" y="95"/>
                    <a:pt x="23" y="93"/>
                    <a:pt x="26" y="91"/>
                  </a:cubicBezTo>
                  <a:cubicBezTo>
                    <a:pt x="23" y="94"/>
                    <a:pt x="21" y="96"/>
                    <a:pt x="18" y="99"/>
                  </a:cubicBezTo>
                  <a:moveTo>
                    <a:pt x="120" y="119"/>
                  </a:moveTo>
                  <a:cubicBezTo>
                    <a:pt x="119" y="118"/>
                    <a:pt x="118" y="117"/>
                    <a:pt x="117" y="116"/>
                  </a:cubicBezTo>
                  <a:cubicBezTo>
                    <a:pt x="124" y="114"/>
                    <a:pt x="131" y="111"/>
                    <a:pt x="138" y="109"/>
                  </a:cubicBezTo>
                  <a:cubicBezTo>
                    <a:pt x="154" y="103"/>
                    <a:pt x="172" y="98"/>
                    <a:pt x="188" y="91"/>
                  </a:cubicBezTo>
                  <a:cubicBezTo>
                    <a:pt x="192" y="89"/>
                    <a:pt x="196" y="87"/>
                    <a:pt x="201" y="85"/>
                  </a:cubicBezTo>
                  <a:cubicBezTo>
                    <a:pt x="197" y="87"/>
                    <a:pt x="194" y="90"/>
                    <a:pt x="190" y="91"/>
                  </a:cubicBezTo>
                  <a:cubicBezTo>
                    <a:pt x="182" y="94"/>
                    <a:pt x="175" y="96"/>
                    <a:pt x="168" y="99"/>
                  </a:cubicBezTo>
                  <a:cubicBezTo>
                    <a:pt x="160" y="103"/>
                    <a:pt x="151" y="107"/>
                    <a:pt x="142" y="111"/>
                  </a:cubicBezTo>
                  <a:cubicBezTo>
                    <a:pt x="135" y="114"/>
                    <a:pt x="128" y="116"/>
                    <a:pt x="120" y="119"/>
                  </a:cubicBezTo>
                  <a:moveTo>
                    <a:pt x="201" y="85"/>
                  </a:move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moveTo>
                    <a:pt x="141" y="113"/>
                  </a:moveTo>
                  <a:cubicBezTo>
                    <a:pt x="150" y="109"/>
                    <a:pt x="160" y="105"/>
                    <a:pt x="169" y="100"/>
                  </a:cubicBezTo>
                  <a:cubicBezTo>
                    <a:pt x="180" y="95"/>
                    <a:pt x="194" y="93"/>
                    <a:pt x="203" y="85"/>
                  </a:cubicBezTo>
                  <a:cubicBezTo>
                    <a:pt x="204" y="87"/>
                    <a:pt x="204" y="89"/>
                    <a:pt x="204" y="91"/>
                  </a:cubicBezTo>
                  <a:cubicBezTo>
                    <a:pt x="188" y="96"/>
                    <a:pt x="173" y="102"/>
                    <a:pt x="158" y="107"/>
                  </a:cubicBezTo>
                  <a:cubicBezTo>
                    <a:pt x="152" y="109"/>
                    <a:pt x="146" y="111"/>
                    <a:pt x="141" y="113"/>
                  </a:cubicBezTo>
                  <a:moveTo>
                    <a:pt x="88" y="125"/>
                  </a:moveTo>
                  <a:cubicBezTo>
                    <a:pt x="87" y="124"/>
                    <a:pt x="86" y="122"/>
                    <a:pt x="85" y="120"/>
                  </a:cubicBezTo>
                  <a:cubicBezTo>
                    <a:pt x="91" y="120"/>
                    <a:pt x="96" y="118"/>
                    <a:pt x="101" y="116"/>
                  </a:cubicBezTo>
                  <a:cubicBezTo>
                    <a:pt x="111" y="111"/>
                    <a:pt x="121" y="107"/>
                    <a:pt x="131" y="103"/>
                  </a:cubicBezTo>
                  <a:cubicBezTo>
                    <a:pt x="152" y="95"/>
                    <a:pt x="173" y="88"/>
                    <a:pt x="193" y="81"/>
                  </a:cubicBezTo>
                  <a:cubicBezTo>
                    <a:pt x="176" y="87"/>
                    <a:pt x="160" y="94"/>
                    <a:pt x="143" y="102"/>
                  </a:cubicBezTo>
                  <a:cubicBezTo>
                    <a:pt x="125" y="110"/>
                    <a:pt x="106" y="116"/>
                    <a:pt x="88" y="125"/>
                  </a:cubicBezTo>
                  <a:moveTo>
                    <a:pt x="117" y="115"/>
                  </a:moveTo>
                  <a:cubicBezTo>
                    <a:pt x="116" y="115"/>
                    <a:pt x="116" y="115"/>
                    <a:pt x="116" y="115"/>
                  </a:cubicBezTo>
                  <a:cubicBezTo>
                    <a:pt x="126" y="111"/>
                    <a:pt x="135" y="107"/>
                    <a:pt x="144" y="103"/>
                  </a:cubicBezTo>
                  <a:cubicBezTo>
                    <a:pt x="153" y="99"/>
                    <a:pt x="163" y="95"/>
                    <a:pt x="172" y="91"/>
                  </a:cubicBezTo>
                  <a:cubicBezTo>
                    <a:pt x="180" y="87"/>
                    <a:pt x="190" y="85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9" y="81"/>
                    <a:pt x="201" y="82"/>
                    <a:pt x="202" y="84"/>
                  </a:cubicBezTo>
                  <a:cubicBezTo>
                    <a:pt x="193" y="86"/>
                    <a:pt x="185" y="91"/>
                    <a:pt x="177" y="94"/>
                  </a:cubicBezTo>
                  <a:cubicBezTo>
                    <a:pt x="167" y="97"/>
                    <a:pt x="157" y="101"/>
                    <a:pt x="148" y="104"/>
                  </a:cubicBezTo>
                  <a:cubicBezTo>
                    <a:pt x="137" y="107"/>
                    <a:pt x="127" y="111"/>
                    <a:pt x="117" y="115"/>
                  </a:cubicBezTo>
                  <a:moveTo>
                    <a:pt x="86" y="120"/>
                  </a:moveTo>
                  <a:cubicBezTo>
                    <a:pt x="86" y="120"/>
                    <a:pt x="86" y="119"/>
                    <a:pt x="86" y="119"/>
                  </a:cubicBezTo>
                  <a:cubicBezTo>
                    <a:pt x="89" y="118"/>
                    <a:pt x="92" y="116"/>
                    <a:pt x="96" y="115"/>
                  </a:cubicBezTo>
                  <a:cubicBezTo>
                    <a:pt x="116" y="107"/>
                    <a:pt x="137" y="99"/>
                    <a:pt x="158" y="91"/>
                  </a:cubicBezTo>
                  <a:cubicBezTo>
                    <a:pt x="170" y="85"/>
                    <a:pt x="185" y="82"/>
                    <a:pt x="197" y="75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75" y="86"/>
                    <a:pt x="154" y="93"/>
                    <a:pt x="133" y="101"/>
                  </a:cubicBezTo>
                  <a:cubicBezTo>
                    <a:pt x="125" y="104"/>
                    <a:pt x="115" y="108"/>
                    <a:pt x="107" y="112"/>
                  </a:cubicBezTo>
                  <a:cubicBezTo>
                    <a:pt x="102" y="114"/>
                    <a:pt x="97" y="116"/>
                    <a:pt x="92" y="118"/>
                  </a:cubicBezTo>
                  <a:cubicBezTo>
                    <a:pt x="92" y="118"/>
                    <a:pt x="87" y="120"/>
                    <a:pt x="86" y="120"/>
                  </a:cubicBezTo>
                  <a:moveTo>
                    <a:pt x="197" y="72"/>
                  </a:moveTo>
                  <a:cubicBezTo>
                    <a:pt x="197" y="72"/>
                    <a:pt x="198" y="71"/>
                    <a:pt x="200" y="70"/>
                  </a:cubicBezTo>
                  <a:cubicBezTo>
                    <a:pt x="202" y="69"/>
                    <a:pt x="204" y="69"/>
                    <a:pt x="205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4" y="69"/>
                    <a:pt x="204" y="70"/>
                    <a:pt x="203" y="70"/>
                  </a:cubicBezTo>
                  <a:cubicBezTo>
                    <a:pt x="201" y="71"/>
                    <a:pt x="199" y="73"/>
                    <a:pt x="197" y="74"/>
                  </a:cubicBezTo>
                  <a:cubicBezTo>
                    <a:pt x="192" y="76"/>
                    <a:pt x="186" y="79"/>
                    <a:pt x="181" y="81"/>
                  </a:cubicBezTo>
                  <a:cubicBezTo>
                    <a:pt x="169" y="85"/>
                    <a:pt x="157" y="89"/>
                    <a:pt x="146" y="94"/>
                  </a:cubicBezTo>
                  <a:cubicBezTo>
                    <a:pt x="125" y="102"/>
                    <a:pt x="104" y="109"/>
                    <a:pt x="84" y="119"/>
                  </a:cubicBezTo>
                  <a:cubicBezTo>
                    <a:pt x="84" y="118"/>
                    <a:pt x="83" y="118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7" y="115"/>
                    <a:pt x="91" y="113"/>
                    <a:pt x="95" y="112"/>
                  </a:cubicBezTo>
                  <a:cubicBezTo>
                    <a:pt x="96" y="111"/>
                    <a:pt x="96" y="111"/>
                    <a:pt x="97" y="111"/>
                  </a:cubicBezTo>
                  <a:cubicBezTo>
                    <a:pt x="108" y="107"/>
                    <a:pt x="119" y="103"/>
                    <a:pt x="130" y="99"/>
                  </a:cubicBezTo>
                  <a:cubicBezTo>
                    <a:pt x="141" y="94"/>
                    <a:pt x="152" y="89"/>
                    <a:pt x="163" y="85"/>
                  </a:cubicBezTo>
                  <a:cubicBezTo>
                    <a:pt x="175" y="81"/>
                    <a:pt x="186" y="77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moveTo>
                    <a:pt x="52" y="131"/>
                  </a:moveTo>
                  <a:cubicBezTo>
                    <a:pt x="52" y="130"/>
                    <a:pt x="53" y="129"/>
                    <a:pt x="54" y="128"/>
                  </a:cubicBezTo>
                  <a:cubicBezTo>
                    <a:pt x="62" y="123"/>
                    <a:pt x="71" y="119"/>
                    <a:pt x="80" y="115"/>
                  </a:cubicBezTo>
                  <a:cubicBezTo>
                    <a:pt x="91" y="110"/>
                    <a:pt x="102" y="105"/>
                    <a:pt x="112" y="99"/>
                  </a:cubicBezTo>
                  <a:cubicBezTo>
                    <a:pt x="136" y="88"/>
                    <a:pt x="160" y="80"/>
                    <a:pt x="184" y="71"/>
                  </a:cubicBezTo>
                  <a:cubicBezTo>
                    <a:pt x="189" y="69"/>
                    <a:pt x="193" y="67"/>
                    <a:pt x="198" y="65"/>
                  </a:cubicBezTo>
                  <a:cubicBezTo>
                    <a:pt x="200" y="64"/>
                    <a:pt x="203" y="63"/>
                    <a:pt x="206" y="62"/>
                  </a:cubicBezTo>
                  <a:cubicBezTo>
                    <a:pt x="206" y="61"/>
                    <a:pt x="207" y="61"/>
                    <a:pt x="207" y="61"/>
                  </a:cubicBezTo>
                  <a:cubicBezTo>
                    <a:pt x="207" y="61"/>
                    <a:pt x="205" y="62"/>
                    <a:pt x="203" y="63"/>
                  </a:cubicBezTo>
                  <a:cubicBezTo>
                    <a:pt x="201" y="64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88" y="70"/>
                    <a:pt x="177" y="75"/>
                    <a:pt x="165" y="79"/>
                  </a:cubicBezTo>
                  <a:cubicBezTo>
                    <a:pt x="143" y="89"/>
                    <a:pt x="120" y="98"/>
                    <a:pt x="98" y="109"/>
                  </a:cubicBezTo>
                  <a:cubicBezTo>
                    <a:pt x="98" y="109"/>
                    <a:pt x="97" y="109"/>
                    <a:pt x="97" y="109"/>
                  </a:cubicBezTo>
                  <a:cubicBezTo>
                    <a:pt x="92" y="112"/>
                    <a:pt x="87" y="114"/>
                    <a:pt x="82" y="116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6"/>
                  </a:cubicBezTo>
                  <a:cubicBezTo>
                    <a:pt x="80" y="116"/>
                    <a:pt x="79" y="116"/>
                    <a:pt x="79" y="117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7" y="122"/>
                    <a:pt x="60" y="128"/>
                    <a:pt x="52" y="131"/>
                  </a:cubicBezTo>
                  <a:moveTo>
                    <a:pt x="114" y="103"/>
                  </a:moveTo>
                  <a:cubicBezTo>
                    <a:pt x="127" y="97"/>
                    <a:pt x="139" y="91"/>
                    <a:pt x="151" y="86"/>
                  </a:cubicBezTo>
                  <a:cubicBezTo>
                    <a:pt x="162" y="82"/>
                    <a:pt x="172" y="78"/>
                    <a:pt x="182" y="73"/>
                  </a:cubicBezTo>
                  <a:cubicBezTo>
                    <a:pt x="190" y="70"/>
                    <a:pt x="201" y="68"/>
                    <a:pt x="208" y="61"/>
                  </a:cubicBezTo>
                  <a:cubicBezTo>
                    <a:pt x="208" y="63"/>
                    <a:pt x="207" y="65"/>
                    <a:pt x="206" y="67"/>
                  </a:cubicBezTo>
                  <a:cubicBezTo>
                    <a:pt x="195" y="71"/>
                    <a:pt x="185" y="76"/>
                    <a:pt x="174" y="80"/>
                  </a:cubicBezTo>
                  <a:cubicBezTo>
                    <a:pt x="164" y="83"/>
                    <a:pt x="153" y="87"/>
                    <a:pt x="143" y="92"/>
                  </a:cubicBezTo>
                  <a:cubicBezTo>
                    <a:pt x="134" y="96"/>
                    <a:pt x="124" y="99"/>
                    <a:pt x="114" y="103"/>
                  </a:cubicBezTo>
                  <a:moveTo>
                    <a:pt x="55" y="125"/>
                  </a:moveTo>
                  <a:cubicBezTo>
                    <a:pt x="56" y="123"/>
                    <a:pt x="57" y="121"/>
                    <a:pt x="58" y="119"/>
                  </a:cubicBezTo>
                  <a:cubicBezTo>
                    <a:pt x="84" y="106"/>
                    <a:pt x="110" y="95"/>
                    <a:pt x="137" y="83"/>
                  </a:cubicBezTo>
                  <a:cubicBezTo>
                    <a:pt x="150" y="78"/>
                    <a:pt x="163" y="73"/>
                    <a:pt x="176" y="68"/>
                  </a:cubicBezTo>
                  <a:cubicBezTo>
                    <a:pt x="182" y="65"/>
                    <a:pt x="188" y="63"/>
                    <a:pt x="194" y="60"/>
                  </a:cubicBezTo>
                  <a:cubicBezTo>
                    <a:pt x="195" y="60"/>
                    <a:pt x="196" y="60"/>
                    <a:pt x="196" y="59"/>
                  </a:cubicBezTo>
                  <a:cubicBezTo>
                    <a:pt x="173" y="71"/>
                    <a:pt x="148" y="78"/>
                    <a:pt x="124" y="89"/>
                  </a:cubicBezTo>
                  <a:cubicBezTo>
                    <a:pt x="101" y="100"/>
                    <a:pt x="78" y="112"/>
                    <a:pt x="55" y="125"/>
                  </a:cubicBezTo>
                  <a:moveTo>
                    <a:pt x="28" y="84"/>
                  </a:moveTo>
                  <a:cubicBezTo>
                    <a:pt x="36" y="81"/>
                    <a:pt x="44" y="75"/>
                    <a:pt x="52" y="71"/>
                  </a:cubicBezTo>
                  <a:cubicBezTo>
                    <a:pt x="59" y="67"/>
                    <a:pt x="66" y="63"/>
                    <a:pt x="73" y="59"/>
                  </a:cubicBezTo>
                  <a:cubicBezTo>
                    <a:pt x="59" y="67"/>
                    <a:pt x="44" y="7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0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4"/>
                    <a:pt x="28" y="84"/>
                    <a:pt x="28" y="84"/>
                  </a:cubicBezTo>
                  <a:moveTo>
                    <a:pt x="25" y="84"/>
                  </a:moveTo>
                  <a:cubicBezTo>
                    <a:pt x="22" y="84"/>
                    <a:pt x="20" y="84"/>
                    <a:pt x="17" y="83"/>
                  </a:cubicBezTo>
                  <a:cubicBezTo>
                    <a:pt x="34" y="75"/>
                    <a:pt x="51" y="66"/>
                    <a:pt x="68" y="57"/>
                  </a:cubicBezTo>
                  <a:cubicBezTo>
                    <a:pt x="54" y="66"/>
                    <a:pt x="39" y="75"/>
                    <a:pt x="25" y="84"/>
                  </a:cubicBezTo>
                  <a:moveTo>
                    <a:pt x="69" y="118"/>
                  </a:moveTo>
                  <a:cubicBezTo>
                    <a:pt x="89" y="107"/>
                    <a:pt x="110" y="97"/>
                    <a:pt x="130" y="87"/>
                  </a:cubicBezTo>
                  <a:cubicBezTo>
                    <a:pt x="155" y="76"/>
                    <a:pt x="182" y="69"/>
                    <a:pt x="207" y="55"/>
                  </a:cubicBezTo>
                  <a:cubicBezTo>
                    <a:pt x="207" y="57"/>
                    <a:pt x="208" y="58"/>
                    <a:pt x="208" y="59"/>
                  </a:cubicBezTo>
                  <a:cubicBezTo>
                    <a:pt x="182" y="71"/>
                    <a:pt x="154" y="79"/>
                    <a:pt x="128" y="91"/>
                  </a:cubicBezTo>
                  <a:cubicBezTo>
                    <a:pt x="115" y="97"/>
                    <a:pt x="101" y="104"/>
                    <a:pt x="87" y="110"/>
                  </a:cubicBezTo>
                  <a:cubicBezTo>
                    <a:pt x="81" y="113"/>
                    <a:pt x="75" y="115"/>
                    <a:pt x="69" y="118"/>
                  </a:cubicBezTo>
                  <a:moveTo>
                    <a:pt x="5" y="66"/>
                  </a:moveTo>
                  <a:cubicBezTo>
                    <a:pt x="6" y="59"/>
                    <a:pt x="14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16" y="58"/>
                    <a:pt x="10" y="62"/>
                    <a:pt x="5" y="66"/>
                  </a:cubicBezTo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8" y="111"/>
                    <a:pt x="77" y="105"/>
                    <a:pt x="86" y="101"/>
                  </a:cubicBezTo>
                  <a:cubicBezTo>
                    <a:pt x="93" y="98"/>
                    <a:pt x="99" y="95"/>
                    <a:pt x="106" y="92"/>
                  </a:cubicBezTo>
                  <a:cubicBezTo>
                    <a:pt x="129" y="82"/>
                    <a:pt x="152" y="72"/>
                    <a:pt x="175" y="61"/>
                  </a:cubicBezTo>
                  <a:cubicBezTo>
                    <a:pt x="181" y="59"/>
                    <a:pt x="186" y="56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2" y="59"/>
                    <a:pt x="172" y="64"/>
                    <a:pt x="162" y="69"/>
                  </a:cubicBezTo>
                  <a:cubicBezTo>
                    <a:pt x="140" y="79"/>
                    <a:pt x="118" y="88"/>
                    <a:pt x="97" y="98"/>
                  </a:cubicBezTo>
                  <a:cubicBezTo>
                    <a:pt x="84" y="104"/>
                    <a:pt x="72" y="111"/>
                    <a:pt x="59" y="117"/>
                  </a:cubicBezTo>
                  <a:cubicBezTo>
                    <a:pt x="59" y="117"/>
                    <a:pt x="59" y="117"/>
                    <a:pt x="58" y="117"/>
                  </a:cubicBezTo>
                  <a:moveTo>
                    <a:pt x="101" y="97"/>
                  </a:moveTo>
                  <a:cubicBezTo>
                    <a:pt x="111" y="93"/>
                    <a:pt x="121" y="88"/>
                    <a:pt x="131" y="83"/>
                  </a:cubicBezTo>
                  <a:cubicBezTo>
                    <a:pt x="155" y="73"/>
                    <a:pt x="179" y="63"/>
                    <a:pt x="200" y="49"/>
                  </a:cubicBezTo>
                  <a:cubicBezTo>
                    <a:pt x="202" y="50"/>
                    <a:pt x="204" y="52"/>
                    <a:pt x="206" y="54"/>
                  </a:cubicBezTo>
                  <a:cubicBezTo>
                    <a:pt x="181" y="66"/>
                    <a:pt x="154" y="75"/>
                    <a:pt x="128" y="86"/>
                  </a:cubicBezTo>
                  <a:cubicBezTo>
                    <a:pt x="119" y="90"/>
                    <a:pt x="110" y="93"/>
                    <a:pt x="101" y="97"/>
                  </a:cubicBezTo>
                  <a:moveTo>
                    <a:pt x="60" y="113"/>
                  </a:moveTo>
                  <a:cubicBezTo>
                    <a:pt x="60" y="112"/>
                    <a:pt x="59" y="112"/>
                    <a:pt x="59" y="112"/>
                  </a:cubicBezTo>
                  <a:cubicBezTo>
                    <a:pt x="64" y="109"/>
                    <a:pt x="69" y="107"/>
                    <a:pt x="73" y="105"/>
                  </a:cubicBezTo>
                  <a:cubicBezTo>
                    <a:pt x="85" y="99"/>
                    <a:pt x="97" y="94"/>
                    <a:pt x="108" y="88"/>
                  </a:cubicBezTo>
                  <a:cubicBezTo>
                    <a:pt x="131" y="78"/>
                    <a:pt x="154" y="67"/>
                    <a:pt x="176" y="55"/>
                  </a:cubicBezTo>
                  <a:cubicBezTo>
                    <a:pt x="180" y="53"/>
                    <a:pt x="184" y="50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3" y="50"/>
                    <a:pt x="179" y="53"/>
                    <a:pt x="175" y="56"/>
                  </a:cubicBezTo>
                  <a:cubicBezTo>
                    <a:pt x="165" y="63"/>
                    <a:pt x="154" y="68"/>
                    <a:pt x="142" y="74"/>
                  </a:cubicBezTo>
                  <a:cubicBezTo>
                    <a:pt x="120" y="83"/>
                    <a:pt x="99" y="94"/>
                    <a:pt x="77" y="104"/>
                  </a:cubicBezTo>
                  <a:cubicBezTo>
                    <a:pt x="74" y="105"/>
                    <a:pt x="71" y="107"/>
                    <a:pt x="69" y="108"/>
                  </a:cubicBezTo>
                  <a:cubicBezTo>
                    <a:pt x="66" y="110"/>
                    <a:pt x="63" y="111"/>
                    <a:pt x="60" y="113"/>
                  </a:cubicBezTo>
                  <a:moveTo>
                    <a:pt x="119" y="85"/>
                  </a:moveTo>
                  <a:cubicBezTo>
                    <a:pt x="121" y="84"/>
                    <a:pt x="122" y="84"/>
                    <a:pt x="124" y="83"/>
                  </a:cubicBezTo>
                  <a:cubicBezTo>
                    <a:pt x="136" y="78"/>
                    <a:pt x="147" y="73"/>
                    <a:pt x="158" y="67"/>
                  </a:cubicBezTo>
                  <a:cubicBezTo>
                    <a:pt x="170" y="62"/>
                    <a:pt x="180" y="54"/>
                    <a:pt x="191" y="47"/>
                  </a:cubicBezTo>
                  <a:cubicBezTo>
                    <a:pt x="191" y="47"/>
                    <a:pt x="192" y="47"/>
                    <a:pt x="193" y="47"/>
                  </a:cubicBezTo>
                  <a:cubicBezTo>
                    <a:pt x="195" y="47"/>
                    <a:pt x="197" y="47"/>
                    <a:pt x="199" y="48"/>
                  </a:cubicBezTo>
                  <a:cubicBezTo>
                    <a:pt x="188" y="53"/>
                    <a:pt x="177" y="59"/>
                    <a:pt x="166" y="64"/>
                  </a:cubicBezTo>
                  <a:cubicBezTo>
                    <a:pt x="154" y="70"/>
                    <a:pt x="141" y="76"/>
                    <a:pt x="128" y="82"/>
                  </a:cubicBezTo>
                  <a:cubicBezTo>
                    <a:pt x="125" y="83"/>
                    <a:pt x="122" y="84"/>
                    <a:pt x="119" y="85"/>
                  </a:cubicBezTo>
                  <a:moveTo>
                    <a:pt x="10" y="79"/>
                  </a:moveTo>
                  <a:cubicBezTo>
                    <a:pt x="9" y="78"/>
                    <a:pt x="9" y="77"/>
                    <a:pt x="8" y="77"/>
                  </a:cubicBezTo>
                  <a:cubicBezTo>
                    <a:pt x="26" y="65"/>
                    <a:pt x="44" y="55"/>
                    <a:pt x="62" y="45"/>
                  </a:cubicBezTo>
                  <a:cubicBezTo>
                    <a:pt x="61" y="46"/>
                    <a:pt x="60" y="47"/>
                    <a:pt x="58" y="48"/>
                  </a:cubicBezTo>
                  <a:cubicBezTo>
                    <a:pt x="42" y="57"/>
                    <a:pt x="25" y="67"/>
                    <a:pt x="10" y="79"/>
                  </a:cubicBezTo>
                  <a:moveTo>
                    <a:pt x="27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0"/>
                    <a:pt x="29" y="50"/>
                    <a:pt x="31" y="49"/>
                  </a:cubicBezTo>
                  <a:cubicBezTo>
                    <a:pt x="32" y="47"/>
                    <a:pt x="34" y="46"/>
                    <a:pt x="36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4" y="47"/>
                    <a:pt x="30" y="49"/>
                    <a:pt x="27" y="51"/>
                  </a:cubicBezTo>
                  <a:moveTo>
                    <a:pt x="39" y="115"/>
                  </a:moveTo>
                  <a:cubicBezTo>
                    <a:pt x="36" y="115"/>
                    <a:pt x="34" y="115"/>
                    <a:pt x="31" y="114"/>
                  </a:cubicBezTo>
                  <a:cubicBezTo>
                    <a:pt x="40" y="107"/>
                    <a:pt x="54" y="103"/>
                    <a:pt x="64" y="98"/>
                  </a:cubicBezTo>
                  <a:cubicBezTo>
                    <a:pt x="77" y="91"/>
                    <a:pt x="89" y="85"/>
                    <a:pt x="102" y="78"/>
                  </a:cubicBezTo>
                  <a:cubicBezTo>
                    <a:pt x="115" y="72"/>
                    <a:pt x="128" y="66"/>
                    <a:pt x="141" y="61"/>
                  </a:cubicBezTo>
                  <a:cubicBezTo>
                    <a:pt x="154" y="55"/>
                    <a:pt x="167" y="48"/>
                    <a:pt x="180" y="43"/>
                  </a:cubicBezTo>
                  <a:cubicBezTo>
                    <a:pt x="181" y="43"/>
                    <a:pt x="182" y="42"/>
                    <a:pt x="182" y="42"/>
                  </a:cubicBezTo>
                  <a:cubicBezTo>
                    <a:pt x="182" y="42"/>
                    <a:pt x="182" y="42"/>
                    <a:pt x="180" y="43"/>
                  </a:cubicBezTo>
                  <a:cubicBezTo>
                    <a:pt x="177" y="45"/>
                    <a:pt x="174" y="46"/>
                    <a:pt x="171" y="48"/>
                  </a:cubicBezTo>
                  <a:cubicBezTo>
                    <a:pt x="165" y="51"/>
                    <a:pt x="160" y="55"/>
                    <a:pt x="154" y="57"/>
                  </a:cubicBezTo>
                  <a:cubicBezTo>
                    <a:pt x="142" y="63"/>
                    <a:pt x="129" y="69"/>
                    <a:pt x="118" y="75"/>
                  </a:cubicBezTo>
                  <a:cubicBezTo>
                    <a:pt x="106" y="82"/>
                    <a:pt x="94" y="88"/>
                    <a:pt x="82" y="94"/>
                  </a:cubicBezTo>
                  <a:cubicBezTo>
                    <a:pt x="69" y="101"/>
                    <a:pt x="56" y="106"/>
                    <a:pt x="45" y="114"/>
                  </a:cubicBezTo>
                  <a:cubicBezTo>
                    <a:pt x="43" y="115"/>
                    <a:pt x="41" y="115"/>
                    <a:pt x="39" y="115"/>
                  </a:cubicBezTo>
                  <a:moveTo>
                    <a:pt x="49" y="114"/>
                  </a:moveTo>
                  <a:cubicBezTo>
                    <a:pt x="53" y="112"/>
                    <a:pt x="57" y="108"/>
                    <a:pt x="61" y="106"/>
                  </a:cubicBezTo>
                  <a:cubicBezTo>
                    <a:pt x="67" y="103"/>
                    <a:pt x="73" y="100"/>
                    <a:pt x="79" y="97"/>
                  </a:cubicBezTo>
                  <a:cubicBezTo>
                    <a:pt x="91" y="90"/>
                    <a:pt x="104" y="84"/>
                    <a:pt x="116" y="78"/>
                  </a:cubicBezTo>
                  <a:cubicBezTo>
                    <a:pt x="128" y="71"/>
                    <a:pt x="139" y="65"/>
                    <a:pt x="152" y="60"/>
                  </a:cubicBezTo>
                  <a:cubicBezTo>
                    <a:pt x="163" y="55"/>
                    <a:pt x="175" y="49"/>
                    <a:pt x="185" y="42"/>
                  </a:cubicBezTo>
                  <a:cubicBezTo>
                    <a:pt x="185" y="43"/>
                    <a:pt x="184" y="43"/>
                    <a:pt x="184" y="44"/>
                  </a:cubicBezTo>
                  <a:cubicBezTo>
                    <a:pt x="183" y="45"/>
                    <a:pt x="183" y="46"/>
                    <a:pt x="184" y="47"/>
                  </a:cubicBezTo>
                  <a:cubicBezTo>
                    <a:pt x="184" y="47"/>
                    <a:pt x="184" y="48"/>
                    <a:pt x="185" y="48"/>
                  </a:cubicBezTo>
                  <a:cubicBezTo>
                    <a:pt x="177" y="52"/>
                    <a:pt x="170" y="57"/>
                    <a:pt x="162" y="61"/>
                  </a:cubicBezTo>
                  <a:cubicBezTo>
                    <a:pt x="150" y="67"/>
                    <a:pt x="137" y="73"/>
                    <a:pt x="124" y="79"/>
                  </a:cubicBezTo>
                  <a:cubicBezTo>
                    <a:pt x="111" y="86"/>
                    <a:pt x="98" y="91"/>
                    <a:pt x="86" y="97"/>
                  </a:cubicBezTo>
                  <a:cubicBezTo>
                    <a:pt x="76" y="102"/>
                    <a:pt x="67" y="107"/>
                    <a:pt x="58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6" y="111"/>
                    <a:pt x="56" y="111"/>
                  </a:cubicBezTo>
                  <a:cubicBezTo>
                    <a:pt x="54" y="112"/>
                    <a:pt x="52" y="113"/>
                    <a:pt x="49" y="114"/>
                  </a:cubicBezTo>
                  <a:moveTo>
                    <a:pt x="19" y="105"/>
                  </a:moveTo>
                  <a:cubicBezTo>
                    <a:pt x="18" y="104"/>
                    <a:pt x="18" y="103"/>
                    <a:pt x="18" y="102"/>
                  </a:cubicBezTo>
                  <a:cubicBezTo>
                    <a:pt x="26" y="93"/>
                    <a:pt x="37" y="87"/>
                    <a:pt x="47" y="81"/>
                  </a:cubicBezTo>
                  <a:cubicBezTo>
                    <a:pt x="60" y="74"/>
                    <a:pt x="73" y="66"/>
                    <a:pt x="87" y="60"/>
                  </a:cubicBezTo>
                  <a:cubicBezTo>
                    <a:pt x="99" y="54"/>
                    <a:pt x="111" y="48"/>
                    <a:pt x="123" y="42"/>
                  </a:cubicBezTo>
                  <a:cubicBezTo>
                    <a:pt x="124" y="41"/>
                    <a:pt x="125" y="41"/>
                    <a:pt x="126" y="40"/>
                  </a:cubicBezTo>
                  <a:cubicBezTo>
                    <a:pt x="124" y="41"/>
                    <a:pt x="122" y="42"/>
                    <a:pt x="121" y="43"/>
                  </a:cubicBezTo>
                  <a:cubicBezTo>
                    <a:pt x="108" y="51"/>
                    <a:pt x="95" y="57"/>
                    <a:pt x="81" y="64"/>
                  </a:cubicBezTo>
                  <a:cubicBezTo>
                    <a:pt x="69" y="71"/>
                    <a:pt x="57" y="78"/>
                    <a:pt x="45" y="86"/>
                  </a:cubicBezTo>
                  <a:cubicBezTo>
                    <a:pt x="39" y="89"/>
                    <a:pt x="34" y="93"/>
                    <a:pt x="29" y="97"/>
                  </a:cubicBezTo>
                  <a:cubicBezTo>
                    <a:pt x="26" y="99"/>
                    <a:pt x="24" y="101"/>
                    <a:pt x="22" y="103"/>
                  </a:cubicBezTo>
                  <a:cubicBezTo>
                    <a:pt x="20" y="103"/>
                    <a:pt x="19" y="104"/>
                    <a:pt x="20" y="104"/>
                  </a:cubicBezTo>
                  <a:cubicBezTo>
                    <a:pt x="19" y="105"/>
                    <a:pt x="19" y="105"/>
                    <a:pt x="19" y="105"/>
                  </a:cubicBezTo>
                  <a:moveTo>
                    <a:pt x="63" y="45"/>
                  </a:moveTo>
                  <a:cubicBezTo>
                    <a:pt x="66" y="43"/>
                    <a:pt x="69" y="42"/>
                    <a:pt x="73" y="40"/>
                  </a:cubicBezTo>
                  <a:cubicBezTo>
                    <a:pt x="69" y="42"/>
                    <a:pt x="66" y="43"/>
                    <a:pt x="63" y="45"/>
                  </a:cubicBezTo>
                  <a:moveTo>
                    <a:pt x="32" y="40"/>
                  </a:moveTo>
                  <a:cubicBezTo>
                    <a:pt x="32" y="40"/>
                    <a:pt x="33" y="40"/>
                    <a:pt x="34" y="39"/>
                  </a:cubicBezTo>
                  <a:cubicBezTo>
                    <a:pt x="35" y="38"/>
                    <a:pt x="36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3"/>
                    <a:pt x="28" y="46"/>
                    <a:pt x="23" y="50"/>
                  </a:cubicBezTo>
                  <a:cubicBezTo>
                    <a:pt x="22" y="49"/>
                    <a:pt x="20" y="49"/>
                    <a:pt x="18" y="48"/>
                  </a:cubicBezTo>
                  <a:cubicBezTo>
                    <a:pt x="21" y="46"/>
                    <a:pt x="24" y="45"/>
                    <a:pt x="27" y="43"/>
                  </a:cubicBezTo>
                  <a:cubicBezTo>
                    <a:pt x="29" y="42"/>
                    <a:pt x="30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9" y="45"/>
                    <a:pt x="35" y="43"/>
                    <a:pt x="38" y="38"/>
                  </a:cubicBezTo>
                  <a:cubicBezTo>
                    <a:pt x="39" y="39"/>
                    <a:pt x="40" y="40"/>
                    <a:pt x="40" y="42"/>
                  </a:cubicBezTo>
                  <a:cubicBezTo>
                    <a:pt x="38" y="43"/>
                    <a:pt x="36" y="44"/>
                    <a:pt x="33" y="45"/>
                  </a:cubicBezTo>
                  <a:cubicBezTo>
                    <a:pt x="32" y="46"/>
                    <a:pt x="30" y="48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50"/>
                    <a:pt x="25" y="50"/>
                  </a:cubicBezTo>
                  <a:moveTo>
                    <a:pt x="17" y="47"/>
                  </a:moveTo>
                  <a:cubicBezTo>
                    <a:pt x="16" y="46"/>
                    <a:pt x="15" y="45"/>
                    <a:pt x="14" y="44"/>
                  </a:cubicBezTo>
                  <a:cubicBezTo>
                    <a:pt x="20" y="43"/>
                    <a:pt x="24" y="39"/>
                    <a:pt x="28" y="35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4" y="40"/>
                    <a:pt x="21" y="43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moveTo>
                    <a:pt x="21" y="45"/>
                  </a:moveTo>
                  <a:cubicBezTo>
                    <a:pt x="20" y="45"/>
                    <a:pt x="26" y="40"/>
                    <a:pt x="26" y="40"/>
                  </a:cubicBezTo>
                  <a:cubicBezTo>
                    <a:pt x="29" y="37"/>
                    <a:pt x="32" y="35"/>
                    <a:pt x="34" y="32"/>
                  </a:cubicBezTo>
                  <a:cubicBezTo>
                    <a:pt x="35" y="33"/>
                    <a:pt x="36" y="35"/>
                    <a:pt x="37" y="36"/>
                  </a:cubicBezTo>
                  <a:cubicBezTo>
                    <a:pt x="32" y="39"/>
                    <a:pt x="27" y="42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moveTo>
                    <a:pt x="13" y="43"/>
                  </a:moveTo>
                  <a:cubicBezTo>
                    <a:pt x="12" y="42"/>
                    <a:pt x="12" y="41"/>
                    <a:pt x="12" y="40"/>
                  </a:cubicBezTo>
                  <a:cubicBezTo>
                    <a:pt x="17" y="38"/>
                    <a:pt x="22" y="33"/>
                    <a:pt x="27" y="30"/>
                  </a:cubicBezTo>
                  <a:cubicBezTo>
                    <a:pt x="23" y="32"/>
                    <a:pt x="17" y="38"/>
                    <a:pt x="13" y="43"/>
                  </a:cubicBezTo>
                  <a:moveTo>
                    <a:pt x="26" y="112"/>
                  </a:moveTo>
                  <a:cubicBezTo>
                    <a:pt x="24" y="111"/>
                    <a:pt x="23" y="110"/>
                    <a:pt x="21" y="109"/>
                  </a:cubicBezTo>
                  <a:cubicBezTo>
                    <a:pt x="32" y="101"/>
                    <a:pt x="46" y="95"/>
                    <a:pt x="58" y="89"/>
                  </a:cubicBezTo>
                  <a:cubicBezTo>
                    <a:pt x="73" y="82"/>
                    <a:pt x="87" y="76"/>
                    <a:pt x="102" y="69"/>
                  </a:cubicBezTo>
                  <a:cubicBezTo>
                    <a:pt x="116" y="61"/>
                    <a:pt x="130" y="55"/>
                    <a:pt x="145" y="48"/>
                  </a:cubicBezTo>
                  <a:cubicBezTo>
                    <a:pt x="152" y="45"/>
                    <a:pt x="159" y="42"/>
                    <a:pt x="166" y="39"/>
                  </a:cubicBezTo>
                  <a:cubicBezTo>
                    <a:pt x="171" y="36"/>
                    <a:pt x="178" y="33"/>
                    <a:pt x="183" y="29"/>
                  </a:cubicBezTo>
                  <a:cubicBezTo>
                    <a:pt x="172" y="38"/>
                    <a:pt x="156" y="44"/>
                    <a:pt x="144" y="50"/>
                  </a:cubicBezTo>
                  <a:cubicBezTo>
                    <a:pt x="129" y="56"/>
                    <a:pt x="115" y="64"/>
                    <a:pt x="100" y="71"/>
                  </a:cubicBezTo>
                  <a:cubicBezTo>
                    <a:pt x="75" y="83"/>
                    <a:pt x="49" y="96"/>
                    <a:pt x="26" y="112"/>
                  </a:cubicBezTo>
                  <a:moveTo>
                    <a:pt x="183" y="29"/>
                  </a:moveTo>
                  <a:cubicBezTo>
                    <a:pt x="183" y="29"/>
                    <a:pt x="183" y="29"/>
                    <a:pt x="183" y="29"/>
                  </a:cubicBezTo>
                  <a:cubicBezTo>
                    <a:pt x="183" y="29"/>
                    <a:pt x="183" y="29"/>
                    <a:pt x="183" y="29"/>
                  </a:cubicBezTo>
                  <a:moveTo>
                    <a:pt x="30" y="114"/>
                  </a:moveTo>
                  <a:cubicBezTo>
                    <a:pt x="29" y="113"/>
                    <a:pt x="28" y="113"/>
                    <a:pt x="27" y="113"/>
                  </a:cubicBezTo>
                  <a:cubicBezTo>
                    <a:pt x="51" y="96"/>
                    <a:pt x="77" y="83"/>
                    <a:pt x="103" y="70"/>
                  </a:cubicBezTo>
                  <a:cubicBezTo>
                    <a:pt x="119" y="63"/>
                    <a:pt x="134" y="55"/>
                    <a:pt x="150" y="48"/>
                  </a:cubicBezTo>
                  <a:cubicBezTo>
                    <a:pt x="161" y="43"/>
                    <a:pt x="175" y="38"/>
                    <a:pt x="185" y="29"/>
                  </a:cubicBezTo>
                  <a:cubicBezTo>
                    <a:pt x="186" y="32"/>
                    <a:pt x="186" y="37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71" y="44"/>
                    <a:pt x="159" y="52"/>
                    <a:pt x="146" y="57"/>
                  </a:cubicBezTo>
                  <a:cubicBezTo>
                    <a:pt x="133" y="63"/>
                    <a:pt x="119" y="68"/>
                    <a:pt x="106" y="75"/>
                  </a:cubicBezTo>
                  <a:cubicBezTo>
                    <a:pt x="92" y="82"/>
                    <a:pt x="78" y="89"/>
                    <a:pt x="63" y="97"/>
                  </a:cubicBezTo>
                  <a:cubicBezTo>
                    <a:pt x="53" y="102"/>
                    <a:pt x="39" y="106"/>
                    <a:pt x="30" y="114"/>
                  </a:cubicBezTo>
                  <a:moveTo>
                    <a:pt x="16" y="42"/>
                  </a:moveTo>
                  <a:cubicBezTo>
                    <a:pt x="15" y="42"/>
                    <a:pt x="15" y="41"/>
                    <a:pt x="17" y="40"/>
                  </a:cubicBezTo>
                  <a:cubicBezTo>
                    <a:pt x="18" y="39"/>
                    <a:pt x="19" y="38"/>
                    <a:pt x="20" y="37"/>
                  </a:cubicBezTo>
                  <a:cubicBezTo>
                    <a:pt x="23" y="34"/>
                    <a:pt x="27" y="32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9"/>
                    <a:pt x="32" y="30"/>
                    <a:pt x="33" y="31"/>
                  </a:cubicBezTo>
                  <a:cubicBezTo>
                    <a:pt x="27" y="34"/>
                    <a:pt x="22" y="39"/>
                    <a:pt x="16" y="42"/>
                  </a:cubicBezTo>
                  <a:moveTo>
                    <a:pt x="11" y="38"/>
                  </a:move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3"/>
                    <a:pt x="17" y="31"/>
                    <a:pt x="20" y="29"/>
                  </a:cubicBezTo>
                  <a:cubicBezTo>
                    <a:pt x="21" y="28"/>
                    <a:pt x="23" y="27"/>
                    <a:pt x="23" y="27"/>
                  </a:cubicBezTo>
                  <a:cubicBezTo>
                    <a:pt x="23" y="27"/>
                    <a:pt x="22" y="28"/>
                    <a:pt x="20" y="30"/>
                  </a:cubicBezTo>
                  <a:cubicBezTo>
                    <a:pt x="17" y="33"/>
                    <a:pt x="14" y="35"/>
                    <a:pt x="11" y="38"/>
                  </a:cubicBezTo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5" y="35"/>
                    <a:pt x="21" y="32"/>
                    <a:pt x="24" y="27"/>
                  </a:cubicBezTo>
                  <a:cubicBezTo>
                    <a:pt x="26" y="27"/>
                    <a:pt x="27" y="27"/>
                    <a:pt x="28" y="28"/>
                  </a:cubicBezTo>
                  <a:cubicBezTo>
                    <a:pt x="26" y="29"/>
                    <a:pt x="23" y="30"/>
                    <a:pt x="21" y="32"/>
                  </a:cubicBezTo>
                  <a:cubicBezTo>
                    <a:pt x="18" y="35"/>
                    <a:pt x="14" y="37"/>
                    <a:pt x="11" y="39"/>
                  </a:cubicBezTo>
                  <a:moveTo>
                    <a:pt x="11" y="34"/>
                  </a:moveTo>
                  <a:cubicBezTo>
                    <a:pt x="12" y="33"/>
                    <a:pt x="12" y="33"/>
                    <a:pt x="12" y="32"/>
                  </a:cubicBezTo>
                  <a:cubicBezTo>
                    <a:pt x="14" y="29"/>
                    <a:pt x="18" y="27"/>
                    <a:pt x="22" y="27"/>
                  </a:cubicBezTo>
                  <a:cubicBezTo>
                    <a:pt x="18" y="29"/>
                    <a:pt x="15" y="31"/>
                    <a:pt x="11" y="34"/>
                  </a:cubicBezTo>
                  <a:moveTo>
                    <a:pt x="45" y="39"/>
                  </a:moveTo>
                  <a:cubicBezTo>
                    <a:pt x="45" y="38"/>
                    <a:pt x="46" y="37"/>
                    <a:pt x="46" y="36"/>
                  </a:cubicBezTo>
                  <a:cubicBezTo>
                    <a:pt x="51" y="32"/>
                    <a:pt x="58" y="29"/>
                    <a:pt x="65" y="26"/>
                  </a:cubicBezTo>
                  <a:cubicBezTo>
                    <a:pt x="58" y="30"/>
                    <a:pt x="52" y="35"/>
                    <a:pt x="45" y="39"/>
                  </a:cubicBezTo>
                  <a:moveTo>
                    <a:pt x="21" y="108"/>
                  </a:moveTo>
                  <a:cubicBezTo>
                    <a:pt x="20" y="108"/>
                    <a:pt x="19" y="107"/>
                    <a:pt x="19" y="107"/>
                  </a:cubicBezTo>
                  <a:cubicBezTo>
                    <a:pt x="20" y="106"/>
                    <a:pt x="22" y="105"/>
                    <a:pt x="23" y="104"/>
                  </a:cubicBezTo>
                  <a:cubicBezTo>
                    <a:pt x="24" y="103"/>
                    <a:pt x="25" y="102"/>
                    <a:pt x="27" y="101"/>
                  </a:cubicBezTo>
                  <a:cubicBezTo>
                    <a:pt x="39" y="93"/>
                    <a:pt x="52" y="87"/>
                    <a:pt x="64" y="80"/>
                  </a:cubicBezTo>
                  <a:cubicBezTo>
                    <a:pt x="77" y="73"/>
                    <a:pt x="90" y="66"/>
                    <a:pt x="103" y="59"/>
                  </a:cubicBezTo>
                  <a:cubicBezTo>
                    <a:pt x="116" y="53"/>
                    <a:pt x="129" y="47"/>
                    <a:pt x="142" y="41"/>
                  </a:cubicBezTo>
                  <a:cubicBezTo>
                    <a:pt x="151" y="36"/>
                    <a:pt x="160" y="31"/>
                    <a:pt x="169" y="26"/>
                  </a:cubicBezTo>
                  <a:cubicBezTo>
                    <a:pt x="167" y="27"/>
                    <a:pt x="166" y="28"/>
                    <a:pt x="164" y="29"/>
                  </a:cubicBezTo>
                  <a:cubicBezTo>
                    <a:pt x="158" y="33"/>
                    <a:pt x="151" y="37"/>
                    <a:pt x="145" y="40"/>
                  </a:cubicBezTo>
                  <a:cubicBezTo>
                    <a:pt x="130" y="48"/>
                    <a:pt x="114" y="55"/>
                    <a:pt x="99" y="63"/>
                  </a:cubicBezTo>
                  <a:cubicBezTo>
                    <a:pt x="84" y="71"/>
                    <a:pt x="69" y="79"/>
                    <a:pt x="55" y="87"/>
                  </a:cubicBezTo>
                  <a:cubicBezTo>
                    <a:pt x="43" y="93"/>
                    <a:pt x="31" y="100"/>
                    <a:pt x="21" y="108"/>
                  </a:cubicBezTo>
                  <a:moveTo>
                    <a:pt x="25" y="55"/>
                  </a:moveTo>
                  <a:cubicBezTo>
                    <a:pt x="26" y="55"/>
                    <a:pt x="26" y="54"/>
                    <a:pt x="27" y="53"/>
                  </a:cubicBezTo>
                  <a:cubicBezTo>
                    <a:pt x="30" y="52"/>
                    <a:pt x="34" y="50"/>
                    <a:pt x="37" y="47"/>
                  </a:cubicBezTo>
                  <a:cubicBezTo>
                    <a:pt x="39" y="46"/>
                    <a:pt x="41" y="45"/>
                    <a:pt x="43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50" y="40"/>
                    <a:pt x="56" y="37"/>
                    <a:pt x="61" y="34"/>
                  </a:cubicBezTo>
                  <a:cubicBezTo>
                    <a:pt x="66" y="31"/>
                    <a:pt x="73" y="28"/>
                    <a:pt x="79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1" y="30"/>
                    <a:pt x="62" y="36"/>
                    <a:pt x="53" y="41"/>
                  </a:cubicBezTo>
                  <a:cubicBezTo>
                    <a:pt x="37" y="51"/>
                    <a:pt x="19" y="59"/>
                    <a:pt x="5" y="71"/>
                  </a:cubicBezTo>
                  <a:cubicBezTo>
                    <a:pt x="5" y="70"/>
                    <a:pt x="5" y="69"/>
                    <a:pt x="5" y="68"/>
                  </a:cubicBezTo>
                  <a:cubicBezTo>
                    <a:pt x="11" y="64"/>
                    <a:pt x="17" y="59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5" y="55"/>
                  </a:cubicBezTo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50" y="38"/>
                    <a:pt x="55" y="34"/>
                    <a:pt x="60" y="31"/>
                  </a:cubicBezTo>
                  <a:cubicBezTo>
                    <a:pt x="64" y="29"/>
                    <a:pt x="67" y="26"/>
                    <a:pt x="70" y="24"/>
                  </a:cubicBezTo>
                  <a:cubicBezTo>
                    <a:pt x="71" y="24"/>
                    <a:pt x="71" y="24"/>
                    <a:pt x="72" y="23"/>
                  </a:cubicBezTo>
                  <a:cubicBezTo>
                    <a:pt x="74" y="22"/>
                    <a:pt x="75" y="22"/>
                    <a:pt x="77" y="21"/>
                  </a:cubicBezTo>
                  <a:cubicBezTo>
                    <a:pt x="77" y="22"/>
                    <a:pt x="78" y="23"/>
                    <a:pt x="78" y="24"/>
                  </a:cubicBezTo>
                  <a:cubicBezTo>
                    <a:pt x="73" y="27"/>
                    <a:pt x="66" y="30"/>
                    <a:pt x="60" y="33"/>
                  </a:cubicBezTo>
                  <a:cubicBezTo>
                    <a:pt x="55" y="36"/>
                    <a:pt x="50" y="39"/>
                    <a:pt x="45" y="41"/>
                  </a:cubicBezTo>
                  <a:moveTo>
                    <a:pt x="35" y="100"/>
                  </a:moveTo>
                  <a:cubicBezTo>
                    <a:pt x="55" y="88"/>
                    <a:pt x="74" y="78"/>
                    <a:pt x="94" y="67"/>
                  </a:cubicBezTo>
                  <a:cubicBezTo>
                    <a:pt x="115" y="56"/>
                    <a:pt x="137" y="46"/>
                    <a:pt x="158" y="34"/>
                  </a:cubicBezTo>
                  <a:cubicBezTo>
                    <a:pt x="162" y="32"/>
                    <a:pt x="165" y="30"/>
                    <a:pt x="169" y="27"/>
                  </a:cubicBezTo>
                  <a:cubicBezTo>
                    <a:pt x="170" y="26"/>
                    <a:pt x="171" y="25"/>
                    <a:pt x="173" y="24"/>
                  </a:cubicBezTo>
                  <a:cubicBezTo>
                    <a:pt x="174" y="24"/>
                    <a:pt x="174" y="23"/>
                    <a:pt x="175" y="22"/>
                  </a:cubicBezTo>
                  <a:cubicBezTo>
                    <a:pt x="176" y="22"/>
                    <a:pt x="177" y="21"/>
                    <a:pt x="179" y="21"/>
                  </a:cubicBezTo>
                  <a:cubicBezTo>
                    <a:pt x="180" y="21"/>
                    <a:pt x="181" y="22"/>
                    <a:pt x="182" y="23"/>
                  </a:cubicBezTo>
                  <a:cubicBezTo>
                    <a:pt x="183" y="24"/>
                    <a:pt x="184" y="26"/>
                    <a:pt x="184" y="27"/>
                  </a:cubicBezTo>
                  <a:cubicBezTo>
                    <a:pt x="181" y="29"/>
                    <a:pt x="178" y="31"/>
                    <a:pt x="175" y="33"/>
                  </a:cubicBezTo>
                  <a:cubicBezTo>
                    <a:pt x="171" y="36"/>
                    <a:pt x="165" y="38"/>
                    <a:pt x="160" y="40"/>
                  </a:cubicBezTo>
                  <a:cubicBezTo>
                    <a:pt x="150" y="45"/>
                    <a:pt x="139" y="49"/>
                    <a:pt x="128" y="54"/>
                  </a:cubicBezTo>
                  <a:cubicBezTo>
                    <a:pt x="106" y="65"/>
                    <a:pt x="85" y="76"/>
                    <a:pt x="63" y="86"/>
                  </a:cubicBezTo>
                  <a:cubicBezTo>
                    <a:pt x="54" y="90"/>
                    <a:pt x="45" y="95"/>
                    <a:pt x="35" y="100"/>
                  </a:cubicBezTo>
                  <a:moveTo>
                    <a:pt x="155" y="26"/>
                  </a:moveTo>
                  <a:cubicBezTo>
                    <a:pt x="155" y="26"/>
                    <a:pt x="156" y="25"/>
                    <a:pt x="156" y="25"/>
                  </a:cubicBezTo>
                  <a:cubicBezTo>
                    <a:pt x="161" y="21"/>
                    <a:pt x="166" y="19"/>
                    <a:pt x="172" y="19"/>
                  </a:cubicBezTo>
                  <a:cubicBezTo>
                    <a:pt x="174" y="19"/>
                    <a:pt x="176" y="19"/>
                    <a:pt x="177" y="20"/>
                  </a:cubicBezTo>
                  <a:cubicBezTo>
                    <a:pt x="177" y="20"/>
                    <a:pt x="177" y="20"/>
                    <a:pt x="176" y="21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4" y="22"/>
                    <a:pt x="171" y="23"/>
                    <a:pt x="169" y="25"/>
                  </a:cubicBezTo>
                  <a:cubicBezTo>
                    <a:pt x="159" y="31"/>
                    <a:pt x="149" y="36"/>
                    <a:pt x="139" y="41"/>
                  </a:cubicBezTo>
                  <a:cubicBezTo>
                    <a:pt x="118" y="51"/>
                    <a:pt x="97" y="60"/>
                    <a:pt x="76" y="72"/>
                  </a:cubicBezTo>
                  <a:cubicBezTo>
                    <a:pt x="66" y="77"/>
                    <a:pt x="56" y="83"/>
                    <a:pt x="45" y="89"/>
                  </a:cubicBezTo>
                  <a:cubicBezTo>
                    <a:pt x="42" y="91"/>
                    <a:pt x="38" y="93"/>
                    <a:pt x="34" y="95"/>
                  </a:cubicBezTo>
                  <a:cubicBezTo>
                    <a:pt x="69" y="70"/>
                    <a:pt x="107" y="52"/>
                    <a:pt x="144" y="31"/>
                  </a:cubicBezTo>
                  <a:cubicBezTo>
                    <a:pt x="146" y="30"/>
                    <a:pt x="149" y="28"/>
                    <a:pt x="151" y="26"/>
                  </a:cubicBezTo>
                  <a:cubicBezTo>
                    <a:pt x="152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4" y="25"/>
                    <a:pt x="154" y="26"/>
                    <a:pt x="155" y="26"/>
                  </a:cubicBezTo>
                  <a:moveTo>
                    <a:pt x="22" y="97"/>
                  </a:moveTo>
                  <a:cubicBezTo>
                    <a:pt x="24" y="94"/>
                    <a:pt x="27" y="91"/>
                    <a:pt x="29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1" y="88"/>
                    <a:pt x="31" y="88"/>
                  </a:cubicBezTo>
                  <a:cubicBezTo>
                    <a:pt x="36" y="84"/>
                    <a:pt x="42" y="80"/>
                    <a:pt x="47" y="76"/>
                  </a:cubicBezTo>
                  <a:cubicBezTo>
                    <a:pt x="62" y="67"/>
                    <a:pt x="78" y="58"/>
                    <a:pt x="94" y="49"/>
                  </a:cubicBezTo>
                  <a:cubicBezTo>
                    <a:pt x="113" y="40"/>
                    <a:pt x="133" y="31"/>
                    <a:pt x="151" y="18"/>
                  </a:cubicBezTo>
                  <a:cubicBezTo>
                    <a:pt x="152" y="20"/>
                    <a:pt x="152" y="21"/>
                    <a:pt x="152" y="23"/>
                  </a:cubicBezTo>
                  <a:cubicBezTo>
                    <a:pt x="152" y="23"/>
                    <a:pt x="152" y="24"/>
                    <a:pt x="152" y="24"/>
                  </a:cubicBezTo>
                  <a:cubicBezTo>
                    <a:pt x="151" y="25"/>
                    <a:pt x="150" y="26"/>
                    <a:pt x="149" y="26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9"/>
                    <a:pt x="139" y="31"/>
                    <a:pt x="135" y="34"/>
                  </a:cubicBezTo>
                  <a:cubicBezTo>
                    <a:pt x="124" y="39"/>
                    <a:pt x="113" y="46"/>
                    <a:pt x="102" y="52"/>
                  </a:cubicBezTo>
                  <a:cubicBezTo>
                    <a:pt x="80" y="62"/>
                    <a:pt x="58" y="72"/>
                    <a:pt x="38" y="85"/>
                  </a:cubicBezTo>
                  <a:cubicBezTo>
                    <a:pt x="34" y="87"/>
                    <a:pt x="30" y="90"/>
                    <a:pt x="27" y="93"/>
                  </a:cubicBezTo>
                  <a:cubicBezTo>
                    <a:pt x="25" y="94"/>
                    <a:pt x="23" y="95"/>
                    <a:pt x="22" y="97"/>
                  </a:cubicBezTo>
                  <a:moveTo>
                    <a:pt x="144" y="20"/>
                  </a:moveTo>
                  <a:cubicBezTo>
                    <a:pt x="144" y="20"/>
                    <a:pt x="146" y="19"/>
                    <a:pt x="147" y="19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8"/>
                    <a:pt x="150" y="18"/>
                    <a:pt x="147" y="20"/>
                  </a:cubicBezTo>
                  <a:cubicBezTo>
                    <a:pt x="142" y="23"/>
                    <a:pt x="136" y="26"/>
                    <a:pt x="130" y="30"/>
                  </a:cubicBezTo>
                  <a:cubicBezTo>
                    <a:pt x="124" y="33"/>
                    <a:pt x="116" y="37"/>
                    <a:pt x="109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20" y="35"/>
                    <a:pt x="129" y="30"/>
                    <a:pt x="138" y="24"/>
                  </a:cubicBezTo>
                  <a:cubicBezTo>
                    <a:pt x="140" y="22"/>
                    <a:pt x="142" y="21"/>
                    <a:pt x="144" y="20"/>
                  </a:cubicBezTo>
                  <a:cubicBezTo>
                    <a:pt x="144" y="20"/>
                    <a:pt x="144" y="20"/>
                    <a:pt x="144" y="20"/>
                  </a:cubicBezTo>
                  <a:moveTo>
                    <a:pt x="12" y="79"/>
                  </a:moveTo>
                  <a:cubicBezTo>
                    <a:pt x="16" y="78"/>
                    <a:pt x="21" y="73"/>
                    <a:pt x="24" y="70"/>
                  </a:cubicBezTo>
                  <a:cubicBezTo>
                    <a:pt x="34" y="63"/>
                    <a:pt x="43" y="57"/>
                    <a:pt x="54" y="52"/>
                  </a:cubicBezTo>
                  <a:cubicBezTo>
                    <a:pt x="64" y="46"/>
                    <a:pt x="75" y="40"/>
                    <a:pt x="85" y="34"/>
                  </a:cubicBezTo>
                  <a:cubicBezTo>
                    <a:pt x="93" y="29"/>
                    <a:pt x="100" y="24"/>
                    <a:pt x="108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11" y="18"/>
                    <a:pt x="111" y="17"/>
                    <a:pt x="112" y="17"/>
                  </a:cubicBezTo>
                  <a:cubicBezTo>
                    <a:pt x="112" y="18"/>
                    <a:pt x="113" y="18"/>
                    <a:pt x="113" y="19"/>
                  </a:cubicBezTo>
                  <a:cubicBezTo>
                    <a:pt x="113" y="20"/>
                    <a:pt x="114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6" y="26"/>
                    <a:pt x="97" y="33"/>
                    <a:pt x="87" y="38"/>
                  </a:cubicBezTo>
                  <a:cubicBezTo>
                    <a:pt x="67" y="50"/>
                    <a:pt x="46" y="60"/>
                    <a:pt x="25" y="72"/>
                  </a:cubicBezTo>
                  <a:cubicBezTo>
                    <a:pt x="21" y="74"/>
                    <a:pt x="17" y="78"/>
                    <a:pt x="12" y="79"/>
                  </a:cubicBezTo>
                  <a:moveTo>
                    <a:pt x="46" y="32"/>
                  </a:moveTo>
                  <a:cubicBezTo>
                    <a:pt x="46" y="30"/>
                    <a:pt x="46" y="29"/>
                    <a:pt x="47" y="27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0" y="19"/>
                    <a:pt x="63" y="18"/>
                    <a:pt x="66" y="17"/>
                  </a:cubicBezTo>
                  <a:cubicBezTo>
                    <a:pt x="65" y="17"/>
                    <a:pt x="61" y="21"/>
                    <a:pt x="59" y="22"/>
                  </a:cubicBezTo>
                  <a:cubicBezTo>
                    <a:pt x="54" y="25"/>
                    <a:pt x="50" y="28"/>
                    <a:pt x="46" y="32"/>
                  </a:cubicBezTo>
                  <a:moveTo>
                    <a:pt x="125" y="25"/>
                  </a:moveTo>
                  <a:cubicBezTo>
                    <a:pt x="131" y="21"/>
                    <a:pt x="137" y="17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1" y="15"/>
                    <a:pt x="138" y="17"/>
                    <a:pt x="136" y="19"/>
                  </a:cubicBezTo>
                  <a:cubicBezTo>
                    <a:pt x="132" y="21"/>
                    <a:pt x="128" y="23"/>
                    <a:pt x="125" y="25"/>
                  </a:cubicBezTo>
                  <a:moveTo>
                    <a:pt x="107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50" y="20"/>
                  </a:moveTo>
                  <a:cubicBezTo>
                    <a:pt x="51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2"/>
                  </a:cubicBezTo>
                  <a:cubicBezTo>
                    <a:pt x="58" y="15"/>
                    <a:pt x="53" y="17"/>
                    <a:pt x="50" y="20"/>
                  </a:cubicBezTo>
                  <a:moveTo>
                    <a:pt x="47" y="25"/>
                  </a:moveTo>
                  <a:cubicBezTo>
                    <a:pt x="47" y="25"/>
                    <a:pt x="47" y="24"/>
                    <a:pt x="48" y="24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6" y="17"/>
                    <a:pt x="60" y="15"/>
                    <a:pt x="64" y="12"/>
                  </a:cubicBezTo>
                  <a:cubicBezTo>
                    <a:pt x="69" y="13"/>
                    <a:pt x="73" y="16"/>
                    <a:pt x="76" y="20"/>
                  </a:cubicBezTo>
                  <a:cubicBezTo>
                    <a:pt x="74" y="21"/>
                    <a:pt x="73" y="21"/>
                    <a:pt x="72" y="22"/>
                  </a:cubicBezTo>
                  <a:cubicBezTo>
                    <a:pt x="63" y="27"/>
                    <a:pt x="54" y="29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3" y="28"/>
                    <a:pt x="62" y="22"/>
                    <a:pt x="69" y="16"/>
                  </a:cubicBezTo>
                  <a:cubicBezTo>
                    <a:pt x="69" y="15"/>
                    <a:pt x="69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1" y="17"/>
                    <a:pt x="54" y="21"/>
                    <a:pt x="48" y="25"/>
                  </a:cubicBezTo>
                  <a:cubicBezTo>
                    <a:pt x="47" y="25"/>
                    <a:pt x="47" y="25"/>
                    <a:pt x="47" y="25"/>
                  </a:cubicBezTo>
                  <a:moveTo>
                    <a:pt x="21" y="67"/>
                  </a:moveTo>
                  <a:cubicBezTo>
                    <a:pt x="34" y="59"/>
                    <a:pt x="49" y="51"/>
                    <a:pt x="62" y="43"/>
                  </a:cubicBezTo>
                  <a:cubicBezTo>
                    <a:pt x="78" y="33"/>
                    <a:pt x="96" y="24"/>
                    <a:pt x="109" y="12"/>
                  </a:cubicBezTo>
                  <a:cubicBezTo>
                    <a:pt x="110" y="13"/>
                    <a:pt x="111" y="15"/>
                    <a:pt x="112" y="16"/>
                  </a:cubicBezTo>
                  <a:cubicBezTo>
                    <a:pt x="104" y="20"/>
                    <a:pt x="97" y="25"/>
                    <a:pt x="90" y="29"/>
                  </a:cubicBezTo>
                  <a:cubicBezTo>
                    <a:pt x="81" y="34"/>
                    <a:pt x="71" y="39"/>
                    <a:pt x="62" y="44"/>
                  </a:cubicBezTo>
                  <a:cubicBezTo>
                    <a:pt x="53" y="49"/>
                    <a:pt x="44" y="54"/>
                    <a:pt x="35" y="59"/>
                  </a:cubicBezTo>
                  <a:cubicBezTo>
                    <a:pt x="31" y="61"/>
                    <a:pt x="26" y="64"/>
                    <a:pt x="22" y="66"/>
                  </a:cubicBezTo>
                  <a:cubicBezTo>
                    <a:pt x="22" y="67"/>
                    <a:pt x="21" y="67"/>
                    <a:pt x="21" y="67"/>
                  </a:cubicBezTo>
                  <a:moveTo>
                    <a:pt x="28" y="84"/>
                  </a:moveTo>
                  <a:cubicBezTo>
                    <a:pt x="41" y="75"/>
                    <a:pt x="55" y="66"/>
                    <a:pt x="69" y="58"/>
                  </a:cubicBezTo>
                  <a:cubicBezTo>
                    <a:pt x="83" y="50"/>
                    <a:pt x="98" y="42"/>
                    <a:pt x="113" y="33"/>
                  </a:cubicBezTo>
                  <a:cubicBezTo>
                    <a:pt x="125" y="27"/>
                    <a:pt x="138" y="20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50" y="12"/>
                    <a:pt x="151" y="14"/>
                    <a:pt x="151" y="17"/>
                  </a:cubicBezTo>
                  <a:cubicBezTo>
                    <a:pt x="141" y="18"/>
                    <a:pt x="131" y="27"/>
                    <a:pt x="123" y="32"/>
                  </a:cubicBezTo>
                  <a:cubicBezTo>
                    <a:pt x="112" y="38"/>
                    <a:pt x="101" y="44"/>
                    <a:pt x="90" y="50"/>
                  </a:cubicBezTo>
                  <a:cubicBezTo>
                    <a:pt x="81" y="54"/>
                    <a:pt x="73" y="58"/>
                    <a:pt x="64" y="63"/>
                  </a:cubicBezTo>
                  <a:cubicBezTo>
                    <a:pt x="52" y="69"/>
                    <a:pt x="40" y="76"/>
                    <a:pt x="28" y="84"/>
                  </a:cubicBezTo>
                  <a:moveTo>
                    <a:pt x="83" y="23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4" y="20"/>
                    <a:pt x="84" y="19"/>
                  </a:cubicBezTo>
                  <a:cubicBezTo>
                    <a:pt x="90" y="17"/>
                    <a:pt x="96" y="13"/>
                    <a:pt x="102" y="10"/>
                  </a:cubicBezTo>
                  <a:cubicBezTo>
                    <a:pt x="96" y="15"/>
                    <a:pt x="89" y="19"/>
                    <a:pt x="83" y="23"/>
                  </a:cubicBezTo>
                  <a:moveTo>
                    <a:pt x="7" y="75"/>
                  </a:moveTo>
                  <a:cubicBezTo>
                    <a:pt x="7" y="75"/>
                    <a:pt x="6" y="73"/>
                    <a:pt x="5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0" y="59"/>
                    <a:pt x="40" y="51"/>
                    <a:pt x="56" y="41"/>
                  </a:cubicBezTo>
                  <a:cubicBezTo>
                    <a:pt x="66" y="35"/>
                    <a:pt x="75" y="29"/>
                    <a:pt x="84" y="23"/>
                  </a:cubicBezTo>
                  <a:cubicBezTo>
                    <a:pt x="92" y="19"/>
                    <a:pt x="100" y="14"/>
                    <a:pt x="106" y="8"/>
                  </a:cubicBezTo>
                  <a:cubicBezTo>
                    <a:pt x="107" y="9"/>
                    <a:pt x="108" y="10"/>
                    <a:pt x="109" y="11"/>
                  </a:cubicBezTo>
                  <a:cubicBezTo>
                    <a:pt x="92" y="21"/>
                    <a:pt x="75" y="31"/>
                    <a:pt x="58" y="41"/>
                  </a:cubicBezTo>
                  <a:cubicBezTo>
                    <a:pt x="41" y="52"/>
                    <a:pt x="23" y="60"/>
                    <a:pt x="7" y="71"/>
                  </a:cubicBezTo>
                  <a:cubicBezTo>
                    <a:pt x="6" y="72"/>
                    <a:pt x="7" y="72"/>
                    <a:pt x="7" y="72"/>
                  </a:cubicBezTo>
                  <a:cubicBezTo>
                    <a:pt x="7" y="72"/>
                    <a:pt x="7" y="72"/>
                    <a:pt x="8" y="72"/>
                  </a:cubicBezTo>
                  <a:cubicBezTo>
                    <a:pt x="24" y="61"/>
                    <a:pt x="42" y="53"/>
                    <a:pt x="59" y="42"/>
                  </a:cubicBezTo>
                  <a:cubicBezTo>
                    <a:pt x="67" y="38"/>
                    <a:pt x="76" y="33"/>
                    <a:pt x="84" y="28"/>
                  </a:cubicBezTo>
                  <a:cubicBezTo>
                    <a:pt x="92" y="23"/>
                    <a:pt x="101" y="18"/>
                    <a:pt x="107" y="13"/>
                  </a:cubicBezTo>
                  <a:cubicBezTo>
                    <a:pt x="100" y="19"/>
                    <a:pt x="92" y="23"/>
                    <a:pt x="84" y="28"/>
                  </a:cubicBezTo>
                  <a:cubicBezTo>
                    <a:pt x="75" y="33"/>
                    <a:pt x="66" y="39"/>
                    <a:pt x="56" y="45"/>
                  </a:cubicBezTo>
                  <a:cubicBezTo>
                    <a:pt x="47" y="50"/>
                    <a:pt x="38" y="55"/>
                    <a:pt x="29" y="61"/>
                  </a:cubicBezTo>
                  <a:cubicBezTo>
                    <a:pt x="22" y="66"/>
                    <a:pt x="14" y="70"/>
                    <a:pt x="7" y="75"/>
                  </a:cubicBezTo>
                  <a:moveTo>
                    <a:pt x="15" y="82"/>
                  </a:moveTo>
                  <a:cubicBezTo>
                    <a:pt x="14" y="82"/>
                    <a:pt x="13" y="81"/>
                    <a:pt x="12" y="80"/>
                  </a:cubicBezTo>
                  <a:cubicBezTo>
                    <a:pt x="20" y="78"/>
                    <a:pt x="28" y="71"/>
                    <a:pt x="36" y="67"/>
                  </a:cubicBezTo>
                  <a:cubicBezTo>
                    <a:pt x="47" y="61"/>
                    <a:pt x="58" y="55"/>
                    <a:pt x="69" y="49"/>
                  </a:cubicBezTo>
                  <a:cubicBezTo>
                    <a:pt x="81" y="43"/>
                    <a:pt x="92" y="37"/>
                    <a:pt x="103" y="30"/>
                  </a:cubicBezTo>
                  <a:cubicBezTo>
                    <a:pt x="113" y="24"/>
                    <a:pt x="122" y="16"/>
                    <a:pt x="132" y="11"/>
                  </a:cubicBezTo>
                  <a:cubicBezTo>
                    <a:pt x="133" y="10"/>
                    <a:pt x="138" y="7"/>
                    <a:pt x="138" y="7"/>
                  </a:cubicBezTo>
                  <a:cubicBezTo>
                    <a:pt x="139" y="7"/>
                    <a:pt x="138" y="7"/>
                    <a:pt x="138" y="7"/>
                  </a:cubicBezTo>
                  <a:cubicBezTo>
                    <a:pt x="136" y="9"/>
                    <a:pt x="133" y="11"/>
                    <a:pt x="131" y="13"/>
                  </a:cubicBezTo>
                  <a:cubicBezTo>
                    <a:pt x="125" y="16"/>
                    <a:pt x="119" y="20"/>
                    <a:pt x="113" y="24"/>
                  </a:cubicBezTo>
                  <a:cubicBezTo>
                    <a:pt x="102" y="31"/>
                    <a:pt x="90" y="38"/>
                    <a:pt x="79" y="44"/>
                  </a:cubicBezTo>
                  <a:cubicBezTo>
                    <a:pt x="68" y="50"/>
                    <a:pt x="56" y="56"/>
                    <a:pt x="45" y="63"/>
                  </a:cubicBezTo>
                  <a:cubicBezTo>
                    <a:pt x="35" y="69"/>
                    <a:pt x="26" y="77"/>
                    <a:pt x="15" y="82"/>
                  </a:cubicBezTo>
                  <a:moveTo>
                    <a:pt x="25" y="77"/>
                  </a:moveTo>
                  <a:cubicBezTo>
                    <a:pt x="26" y="77"/>
                    <a:pt x="26" y="77"/>
                    <a:pt x="27" y="77"/>
                  </a:cubicBezTo>
                  <a:cubicBezTo>
                    <a:pt x="31" y="73"/>
                    <a:pt x="36" y="70"/>
                    <a:pt x="41" y="67"/>
                  </a:cubicBezTo>
                  <a:cubicBezTo>
                    <a:pt x="52" y="60"/>
                    <a:pt x="63" y="54"/>
                    <a:pt x="74" y="48"/>
                  </a:cubicBezTo>
                  <a:cubicBezTo>
                    <a:pt x="97" y="35"/>
                    <a:pt x="119" y="22"/>
                    <a:pt x="141" y="7"/>
                  </a:cubicBezTo>
                  <a:cubicBezTo>
                    <a:pt x="143" y="7"/>
                    <a:pt x="145" y="8"/>
                    <a:pt x="147" y="10"/>
                  </a:cubicBezTo>
                  <a:cubicBezTo>
                    <a:pt x="132" y="18"/>
                    <a:pt x="117" y="29"/>
                    <a:pt x="102" y="38"/>
                  </a:cubicBezTo>
                  <a:cubicBezTo>
                    <a:pt x="99" y="39"/>
                    <a:pt x="96" y="41"/>
                    <a:pt x="93" y="43"/>
                  </a:cubicBezTo>
                  <a:cubicBezTo>
                    <a:pt x="92" y="44"/>
                    <a:pt x="90" y="45"/>
                    <a:pt x="88" y="46"/>
                  </a:cubicBezTo>
                  <a:cubicBezTo>
                    <a:pt x="67" y="56"/>
                    <a:pt x="46" y="67"/>
                    <a:pt x="25" y="77"/>
                  </a:cubicBezTo>
                  <a:moveTo>
                    <a:pt x="119" y="18"/>
                  </a:moveTo>
                  <a:cubicBezTo>
                    <a:pt x="123" y="11"/>
                    <a:pt x="131" y="7"/>
                    <a:pt x="138" y="7"/>
                  </a:cubicBezTo>
                  <a:cubicBezTo>
                    <a:pt x="131" y="10"/>
                    <a:pt x="125" y="14"/>
                    <a:pt x="119" y="18"/>
                  </a:cubicBezTo>
                  <a:moveTo>
                    <a:pt x="84" y="18"/>
                  </a:moveTo>
                  <a:cubicBezTo>
                    <a:pt x="84" y="17"/>
                    <a:pt x="85" y="17"/>
                    <a:pt x="85" y="16"/>
                  </a:cubicBezTo>
                  <a:cubicBezTo>
                    <a:pt x="87" y="14"/>
                    <a:pt x="89" y="13"/>
                    <a:pt x="91" y="12"/>
                  </a:cubicBezTo>
                  <a:cubicBezTo>
                    <a:pt x="95" y="9"/>
                    <a:pt x="98" y="7"/>
                    <a:pt x="102" y="5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8" y="11"/>
                    <a:pt x="91" y="15"/>
                    <a:pt x="84" y="18"/>
                  </a:cubicBezTo>
                  <a:moveTo>
                    <a:pt x="86" y="14"/>
                  </a:moveTo>
                  <a:cubicBezTo>
                    <a:pt x="88" y="11"/>
                    <a:pt x="91" y="8"/>
                    <a:pt x="94" y="6"/>
                  </a:cubicBezTo>
                  <a:cubicBezTo>
                    <a:pt x="96" y="5"/>
                    <a:pt x="97" y="5"/>
                    <a:pt x="99" y="5"/>
                  </a:cubicBezTo>
                  <a:cubicBezTo>
                    <a:pt x="99" y="5"/>
                    <a:pt x="99" y="5"/>
                    <a:pt x="100" y="5"/>
                  </a:cubicBezTo>
                  <a:cubicBezTo>
                    <a:pt x="96" y="7"/>
                    <a:pt x="92" y="10"/>
                    <a:pt x="88" y="12"/>
                  </a:cubicBezTo>
                  <a:cubicBezTo>
                    <a:pt x="88" y="13"/>
                    <a:pt x="87" y="13"/>
                    <a:pt x="86" y="14"/>
                  </a:cubicBezTo>
                  <a:moveTo>
                    <a:pt x="99" y="0"/>
                  </a:moveTo>
                  <a:cubicBezTo>
                    <a:pt x="99" y="0"/>
                    <a:pt x="98" y="0"/>
                    <a:pt x="97" y="0"/>
                  </a:cubicBezTo>
                  <a:cubicBezTo>
                    <a:pt x="89" y="2"/>
                    <a:pt x="82" y="9"/>
                    <a:pt x="80" y="17"/>
                  </a:cubicBezTo>
                  <a:cubicBezTo>
                    <a:pt x="75" y="11"/>
                    <a:pt x="70" y="8"/>
                    <a:pt x="63" y="8"/>
                  </a:cubicBezTo>
                  <a:cubicBezTo>
                    <a:pt x="61" y="8"/>
                    <a:pt x="59" y="8"/>
                    <a:pt x="57" y="9"/>
                  </a:cubicBezTo>
                  <a:cubicBezTo>
                    <a:pt x="45" y="13"/>
                    <a:pt x="42" y="23"/>
                    <a:pt x="41" y="34"/>
                  </a:cubicBezTo>
                  <a:cubicBezTo>
                    <a:pt x="36" y="27"/>
                    <a:pt x="29" y="22"/>
                    <a:pt x="22" y="22"/>
                  </a:cubicBezTo>
                  <a:cubicBezTo>
                    <a:pt x="18" y="22"/>
                    <a:pt x="14" y="23"/>
                    <a:pt x="10" y="27"/>
                  </a:cubicBezTo>
                  <a:cubicBezTo>
                    <a:pt x="2" y="35"/>
                    <a:pt x="7" y="45"/>
                    <a:pt x="15" y="51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81"/>
                    <a:pt x="11" y="87"/>
                    <a:pt x="21" y="89"/>
                  </a:cubicBezTo>
                  <a:cubicBezTo>
                    <a:pt x="14" y="95"/>
                    <a:pt x="9" y="104"/>
                    <a:pt x="18" y="113"/>
                  </a:cubicBezTo>
                  <a:cubicBezTo>
                    <a:pt x="23" y="118"/>
                    <a:pt x="30" y="120"/>
                    <a:pt x="38" y="120"/>
                  </a:cubicBezTo>
                  <a:cubicBezTo>
                    <a:pt x="43" y="120"/>
                    <a:pt x="49" y="119"/>
                    <a:pt x="53" y="117"/>
                  </a:cubicBezTo>
                  <a:cubicBezTo>
                    <a:pt x="49" y="130"/>
                    <a:pt x="38" y="140"/>
                    <a:pt x="28" y="149"/>
                  </a:cubicBezTo>
                  <a:cubicBezTo>
                    <a:pt x="27" y="149"/>
                    <a:pt x="27" y="151"/>
                    <a:pt x="27" y="151"/>
                  </a:cubicBezTo>
                  <a:cubicBezTo>
                    <a:pt x="28" y="152"/>
                    <a:pt x="28" y="153"/>
                    <a:pt x="29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9" y="145"/>
                    <a:pt x="67" y="138"/>
                    <a:pt x="80" y="122"/>
                  </a:cubicBezTo>
                  <a:cubicBezTo>
                    <a:pt x="84" y="129"/>
                    <a:pt x="90" y="132"/>
                    <a:pt x="96" y="132"/>
                  </a:cubicBezTo>
                  <a:cubicBezTo>
                    <a:pt x="103" y="132"/>
                    <a:pt x="111" y="128"/>
                    <a:pt x="115" y="121"/>
                  </a:cubicBezTo>
                  <a:cubicBezTo>
                    <a:pt x="120" y="127"/>
                    <a:pt x="126" y="132"/>
                    <a:pt x="134" y="133"/>
                  </a:cubicBezTo>
                  <a:cubicBezTo>
                    <a:pt x="134" y="133"/>
                    <a:pt x="135" y="133"/>
                    <a:pt x="135" y="133"/>
                  </a:cubicBezTo>
                  <a:cubicBezTo>
                    <a:pt x="142" y="133"/>
                    <a:pt x="149" y="126"/>
                    <a:pt x="152" y="120"/>
                  </a:cubicBezTo>
                  <a:cubicBezTo>
                    <a:pt x="155" y="122"/>
                    <a:pt x="159" y="124"/>
                    <a:pt x="164" y="124"/>
                  </a:cubicBezTo>
                  <a:cubicBezTo>
                    <a:pt x="170" y="124"/>
                    <a:pt x="177" y="120"/>
                    <a:pt x="178" y="115"/>
                  </a:cubicBezTo>
                  <a:cubicBezTo>
                    <a:pt x="179" y="116"/>
                    <a:pt x="181" y="116"/>
                    <a:pt x="183" y="116"/>
                  </a:cubicBezTo>
                  <a:cubicBezTo>
                    <a:pt x="183" y="115"/>
                    <a:pt x="183" y="113"/>
                    <a:pt x="183" y="111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1"/>
                    <a:pt x="182" y="111"/>
                    <a:pt x="182" y="111"/>
                  </a:cubicBezTo>
                  <a:cubicBezTo>
                    <a:pt x="187" y="106"/>
                    <a:pt x="196" y="107"/>
                    <a:pt x="200" y="102"/>
                  </a:cubicBezTo>
                  <a:cubicBezTo>
                    <a:pt x="198" y="104"/>
                    <a:pt x="197" y="106"/>
                    <a:pt x="194" y="108"/>
                  </a:cubicBezTo>
                  <a:cubicBezTo>
                    <a:pt x="194" y="108"/>
                    <a:pt x="194" y="108"/>
                    <a:pt x="194" y="108"/>
                  </a:cubicBezTo>
                  <a:cubicBezTo>
                    <a:pt x="192" y="108"/>
                    <a:pt x="190" y="109"/>
                    <a:pt x="188" y="110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92" y="110"/>
                    <a:pt x="194" y="109"/>
                    <a:pt x="197" y="10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9"/>
                    <a:pt x="198" y="109"/>
                    <a:pt x="198" y="110"/>
                  </a:cubicBezTo>
                  <a:cubicBezTo>
                    <a:pt x="198" y="110"/>
                    <a:pt x="199" y="110"/>
                    <a:pt x="199" y="111"/>
                  </a:cubicBezTo>
                  <a:cubicBezTo>
                    <a:pt x="209" y="102"/>
                    <a:pt x="213" y="85"/>
                    <a:pt x="202" y="77"/>
                  </a:cubicBezTo>
                  <a:cubicBezTo>
                    <a:pt x="211" y="72"/>
                    <a:pt x="216" y="63"/>
                    <a:pt x="211" y="54"/>
                  </a:cubicBezTo>
                  <a:cubicBezTo>
                    <a:pt x="207" y="46"/>
                    <a:pt x="200" y="42"/>
                    <a:pt x="192" y="42"/>
                  </a:cubicBezTo>
                  <a:cubicBezTo>
                    <a:pt x="192" y="42"/>
                    <a:pt x="191" y="42"/>
                    <a:pt x="190" y="42"/>
                  </a:cubicBezTo>
                  <a:cubicBezTo>
                    <a:pt x="192" y="34"/>
                    <a:pt x="190" y="24"/>
                    <a:pt x="184" y="19"/>
                  </a:cubicBezTo>
                  <a:cubicBezTo>
                    <a:pt x="181" y="15"/>
                    <a:pt x="177" y="14"/>
                    <a:pt x="173" y="14"/>
                  </a:cubicBezTo>
                  <a:cubicBezTo>
                    <a:pt x="167" y="14"/>
                    <a:pt x="161" y="16"/>
                    <a:pt x="156" y="19"/>
                  </a:cubicBezTo>
                  <a:cubicBezTo>
                    <a:pt x="156" y="8"/>
                    <a:pt x="147" y="2"/>
                    <a:pt x="138" y="2"/>
                  </a:cubicBezTo>
                  <a:cubicBezTo>
                    <a:pt x="130" y="2"/>
                    <a:pt x="121" y="6"/>
                    <a:pt x="116" y="13"/>
                  </a:cubicBezTo>
                  <a:cubicBezTo>
                    <a:pt x="112" y="7"/>
                    <a:pt x="107" y="0"/>
                    <a:pt x="99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0"/>
            <p:cNvSpPr>
              <a:spLocks noEditPoints="1"/>
            </p:cNvSpPr>
            <p:nvPr/>
          </p:nvSpPr>
          <p:spPr bwMode="auto">
            <a:xfrm>
              <a:off x="2538081" y="3452739"/>
              <a:ext cx="68263" cy="34925"/>
            </a:xfrm>
            <a:custGeom>
              <a:avLst/>
              <a:gdLst>
                <a:gd name="T0" fmla="*/ 2 w 16"/>
                <a:gd name="T1" fmla="*/ 3 h 8"/>
                <a:gd name="T2" fmla="*/ 9 w 16"/>
                <a:gd name="T3" fmla="*/ 1 h 8"/>
                <a:gd name="T4" fmla="*/ 2 w 16"/>
                <a:gd name="T5" fmla="*/ 3 h 8"/>
                <a:gd name="T6" fmla="*/ 14 w 16"/>
                <a:gd name="T7" fmla="*/ 0 h 8"/>
                <a:gd name="T8" fmla="*/ 14 w 16"/>
                <a:gd name="T9" fmla="*/ 0 h 8"/>
                <a:gd name="T10" fmla="*/ 6 w 16"/>
                <a:gd name="T11" fmla="*/ 1 h 8"/>
                <a:gd name="T12" fmla="*/ 5 w 16"/>
                <a:gd name="T13" fmla="*/ 1 h 8"/>
                <a:gd name="T14" fmla="*/ 0 w 16"/>
                <a:gd name="T15" fmla="*/ 2 h 8"/>
                <a:gd name="T16" fmla="*/ 0 w 16"/>
                <a:gd name="T17" fmla="*/ 2 h 8"/>
                <a:gd name="T18" fmla="*/ 0 w 16"/>
                <a:gd name="T19" fmla="*/ 7 h 8"/>
                <a:gd name="T20" fmla="*/ 2 w 16"/>
                <a:gd name="T21" fmla="*/ 8 h 8"/>
                <a:gd name="T22" fmla="*/ 3 w 16"/>
                <a:gd name="T23" fmla="*/ 8 h 8"/>
                <a:gd name="T24" fmla="*/ 3 w 16"/>
                <a:gd name="T25" fmla="*/ 3 h 8"/>
                <a:gd name="T26" fmla="*/ 6 w 16"/>
                <a:gd name="T27" fmla="*/ 3 h 8"/>
                <a:gd name="T28" fmla="*/ 13 w 16"/>
                <a:gd name="T29" fmla="*/ 3 h 8"/>
                <a:gd name="T30" fmla="*/ 14 w 16"/>
                <a:gd name="T31" fmla="*/ 3 h 8"/>
                <a:gd name="T32" fmla="*/ 16 w 16"/>
                <a:gd name="T33" fmla="*/ 2 h 8"/>
                <a:gd name="T34" fmla="*/ 15 w 16"/>
                <a:gd name="T35" fmla="*/ 1 h 8"/>
                <a:gd name="T36" fmla="*/ 14 w 1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8">
                  <a:moveTo>
                    <a:pt x="2" y="3"/>
                  </a:moveTo>
                  <a:cubicBezTo>
                    <a:pt x="4" y="2"/>
                    <a:pt x="7" y="1"/>
                    <a:pt x="9" y="1"/>
                  </a:cubicBezTo>
                  <a:cubicBezTo>
                    <a:pt x="7" y="2"/>
                    <a:pt x="4" y="3"/>
                    <a:pt x="2" y="3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620239" y="1481305"/>
              <a:ext cx="922338" cy="781050"/>
              <a:chOff x="9255125" y="7950201"/>
              <a:chExt cx="922338" cy="781050"/>
            </a:xfrm>
            <a:solidFill>
              <a:schemeClr val="bg1">
                <a:alpha val="20000"/>
              </a:schemeClr>
            </a:solidFill>
          </p:grpSpPr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9767888" y="7980363"/>
                <a:ext cx="406400" cy="700088"/>
              </a:xfrm>
              <a:custGeom>
                <a:avLst/>
                <a:gdLst>
                  <a:gd name="T0" fmla="*/ 53 w 96"/>
                  <a:gd name="T1" fmla="*/ 74 h 165"/>
                  <a:gd name="T2" fmla="*/ 0 w 96"/>
                  <a:gd name="T3" fmla="*/ 165 h 165"/>
                  <a:gd name="T4" fmla="*/ 53 w 96"/>
                  <a:gd name="T5" fmla="*/ 74 h 165"/>
                  <a:gd name="T6" fmla="*/ 96 w 96"/>
                  <a:gd name="T7" fmla="*/ 0 h 165"/>
                  <a:gd name="T8" fmla="*/ 53 w 96"/>
                  <a:gd name="T9" fmla="*/ 74 h 165"/>
                  <a:gd name="T10" fmla="*/ 96 w 96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65">
                    <a:moveTo>
                      <a:pt x="53" y="74"/>
                    </a:moveTo>
                    <a:cubicBezTo>
                      <a:pt x="33" y="103"/>
                      <a:pt x="12" y="132"/>
                      <a:pt x="0" y="165"/>
                    </a:cubicBezTo>
                    <a:cubicBezTo>
                      <a:pt x="53" y="74"/>
                      <a:pt x="53" y="74"/>
                      <a:pt x="53" y="74"/>
                    </a:cubicBezTo>
                    <a:moveTo>
                      <a:pt x="96" y="0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69" y="50"/>
                      <a:pt x="86" y="27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73"/>
              <p:cNvSpPr>
                <a:spLocks noEditPoints="1"/>
              </p:cNvSpPr>
              <p:nvPr/>
            </p:nvSpPr>
            <p:spPr bwMode="auto">
              <a:xfrm>
                <a:off x="9255125" y="7950201"/>
                <a:ext cx="922338" cy="268288"/>
              </a:xfrm>
              <a:custGeom>
                <a:avLst/>
                <a:gdLst>
                  <a:gd name="T0" fmla="*/ 162 w 218"/>
                  <a:gd name="T1" fmla="*/ 16 h 63"/>
                  <a:gd name="T2" fmla="*/ 0 w 218"/>
                  <a:gd name="T3" fmla="*/ 63 h 63"/>
                  <a:gd name="T4" fmla="*/ 162 w 218"/>
                  <a:gd name="T5" fmla="*/ 16 h 63"/>
                  <a:gd name="T6" fmla="*/ 218 w 218"/>
                  <a:gd name="T7" fmla="*/ 0 h 63"/>
                  <a:gd name="T8" fmla="*/ 162 w 218"/>
                  <a:gd name="T9" fmla="*/ 16 h 63"/>
                  <a:gd name="T10" fmla="*/ 174 w 218"/>
                  <a:gd name="T11" fmla="*/ 13 h 63"/>
                  <a:gd name="T12" fmla="*/ 218 w 218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63">
                    <a:moveTo>
                      <a:pt x="162" y="16"/>
                    </a:moveTo>
                    <a:cubicBezTo>
                      <a:pt x="107" y="31"/>
                      <a:pt x="52" y="44"/>
                      <a:pt x="0" y="63"/>
                    </a:cubicBezTo>
                    <a:cubicBezTo>
                      <a:pt x="162" y="16"/>
                      <a:pt x="162" y="16"/>
                      <a:pt x="162" y="16"/>
                    </a:cubicBezTo>
                    <a:moveTo>
                      <a:pt x="218" y="0"/>
                    </a:moveTo>
                    <a:cubicBezTo>
                      <a:pt x="162" y="16"/>
                      <a:pt x="162" y="16"/>
                      <a:pt x="162" y="16"/>
                    </a:cubicBezTo>
                    <a:cubicBezTo>
                      <a:pt x="166" y="15"/>
                      <a:pt x="170" y="14"/>
                      <a:pt x="174" y="13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9410700" y="8323263"/>
                <a:ext cx="177800" cy="395288"/>
              </a:xfrm>
              <a:custGeom>
                <a:avLst/>
                <a:gdLst>
                  <a:gd name="T0" fmla="*/ 42 w 42"/>
                  <a:gd name="T1" fmla="*/ 29 h 93"/>
                  <a:gd name="T2" fmla="*/ 42 w 42"/>
                  <a:gd name="T3" fmla="*/ 29 h 93"/>
                  <a:gd name="T4" fmla="*/ 42 w 42"/>
                  <a:gd name="T5" fmla="*/ 29 h 93"/>
                  <a:gd name="T6" fmla="*/ 42 w 42"/>
                  <a:gd name="T7" fmla="*/ 29 h 93"/>
                  <a:gd name="T8" fmla="*/ 0 w 42"/>
                  <a:gd name="T9" fmla="*/ 0 h 93"/>
                  <a:gd name="T10" fmla="*/ 22 w 42"/>
                  <a:gd name="T11" fmla="*/ 93 h 93"/>
                  <a:gd name="T12" fmla="*/ 22 w 42"/>
                  <a:gd name="T13" fmla="*/ 93 h 93"/>
                  <a:gd name="T14" fmla="*/ 42 w 42"/>
                  <a:gd name="T15" fmla="*/ 30 h 93"/>
                  <a:gd name="T16" fmla="*/ 42 w 42"/>
                  <a:gd name="T17" fmla="*/ 29 h 93"/>
                  <a:gd name="T18" fmla="*/ 1 w 42"/>
                  <a:gd name="T19" fmla="*/ 1 h 93"/>
                  <a:gd name="T20" fmla="*/ 0 w 42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93">
                    <a:moveTo>
                      <a:pt x="42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moveTo>
                      <a:pt x="0" y="0"/>
                    </a:moveTo>
                    <a:cubicBezTo>
                      <a:pt x="7" y="28"/>
                      <a:pt x="18" y="64"/>
                      <a:pt x="22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4" y="93"/>
                      <a:pt x="41" y="33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9504363" y="8599488"/>
                <a:ext cx="200025" cy="131763"/>
              </a:xfrm>
              <a:custGeom>
                <a:avLst/>
                <a:gdLst>
                  <a:gd name="T0" fmla="*/ 47 w 47"/>
                  <a:gd name="T1" fmla="*/ 0 h 31"/>
                  <a:gd name="T2" fmla="*/ 1 w 47"/>
                  <a:gd name="T3" fmla="*/ 31 h 31"/>
                  <a:gd name="T4" fmla="*/ 47 w 47"/>
                  <a:gd name="T5" fmla="*/ 0 h 31"/>
                  <a:gd name="T6" fmla="*/ 47 w 4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1">
                    <a:moveTo>
                      <a:pt x="47" y="0"/>
                    </a:moveTo>
                    <a:cubicBezTo>
                      <a:pt x="28" y="8"/>
                      <a:pt x="0" y="31"/>
                      <a:pt x="1" y="3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9563100" y="8412163"/>
                <a:ext cx="204788" cy="268288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8 h 63"/>
                  <a:gd name="T4" fmla="*/ 6 w 48"/>
                  <a:gd name="T5" fmla="*/ 9 h 63"/>
                  <a:gd name="T6" fmla="*/ 33 w 48"/>
                  <a:gd name="T7" fmla="*/ 44 h 63"/>
                  <a:gd name="T8" fmla="*/ 33 w 48"/>
                  <a:gd name="T9" fmla="*/ 44 h 63"/>
                  <a:gd name="T10" fmla="*/ 48 w 48"/>
                  <a:gd name="T11" fmla="*/ 63 h 63"/>
                  <a:gd name="T12" fmla="*/ 6 w 48"/>
                  <a:gd name="T13" fmla="*/ 8 h 63"/>
                  <a:gd name="T14" fmla="*/ 6 w 48"/>
                  <a:gd name="T15" fmla="*/ 8 h 63"/>
                  <a:gd name="T16" fmla="*/ 0 w 4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3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31" y="41"/>
                      <a:pt x="15" y="2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9542463" y="7980363"/>
                <a:ext cx="631825" cy="431800"/>
              </a:xfrm>
              <a:custGeom>
                <a:avLst/>
                <a:gdLst>
                  <a:gd name="T0" fmla="*/ 149 w 149"/>
                  <a:gd name="T1" fmla="*/ 0 h 102"/>
                  <a:gd name="T2" fmla="*/ 0 w 149"/>
                  <a:gd name="T3" fmla="*/ 102 h 102"/>
                  <a:gd name="T4" fmla="*/ 149 w 149"/>
                  <a:gd name="T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" h="102">
                    <a:moveTo>
                      <a:pt x="149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41" y="81"/>
                      <a:pt x="139" y="11"/>
                      <a:pt x="14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9267825" y="7950201"/>
                <a:ext cx="909638" cy="420688"/>
              </a:xfrm>
              <a:custGeom>
                <a:avLst/>
                <a:gdLst>
                  <a:gd name="T0" fmla="*/ 215 w 215"/>
                  <a:gd name="T1" fmla="*/ 0 h 99"/>
                  <a:gd name="T2" fmla="*/ 215 w 215"/>
                  <a:gd name="T3" fmla="*/ 0 h 99"/>
                  <a:gd name="T4" fmla="*/ 171 w 215"/>
                  <a:gd name="T5" fmla="*/ 13 h 99"/>
                  <a:gd name="T6" fmla="*/ 0 w 215"/>
                  <a:gd name="T7" fmla="*/ 63 h 99"/>
                  <a:gd name="T8" fmla="*/ 34 w 215"/>
                  <a:gd name="T9" fmla="*/ 88 h 99"/>
                  <a:gd name="T10" fmla="*/ 35 w 215"/>
                  <a:gd name="T11" fmla="*/ 89 h 99"/>
                  <a:gd name="T12" fmla="*/ 48 w 215"/>
                  <a:gd name="T13" fmla="*/ 96 h 99"/>
                  <a:gd name="T14" fmla="*/ 58 w 215"/>
                  <a:gd name="T15" fmla="*/ 99 h 99"/>
                  <a:gd name="T16" fmla="*/ 71 w 215"/>
                  <a:gd name="T17" fmla="*/ 90 h 99"/>
                  <a:gd name="T18" fmla="*/ 215 w 21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99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1" y="70"/>
                      <a:pt x="23" y="81"/>
                      <a:pt x="34" y="88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9" y="92"/>
                      <a:pt x="43" y="94"/>
                      <a:pt x="48" y="96"/>
                    </a:cubicBezTo>
                    <a:cubicBezTo>
                      <a:pt x="53" y="98"/>
                      <a:pt x="56" y="99"/>
                      <a:pt x="58" y="99"/>
                    </a:cubicBezTo>
                    <a:cubicBezTo>
                      <a:pt x="62" y="99"/>
                      <a:pt x="63" y="96"/>
                      <a:pt x="71" y="90"/>
                    </a:cubicBezTo>
                    <a:cubicBezTo>
                      <a:pt x="104" y="63"/>
                      <a:pt x="177" y="17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79"/>
            <p:cNvSpPr>
              <a:spLocks noEditPoints="1"/>
            </p:cNvSpPr>
            <p:nvPr/>
          </p:nvSpPr>
          <p:spPr bwMode="auto">
            <a:xfrm>
              <a:off x="10826419" y="2965377"/>
              <a:ext cx="228600" cy="276225"/>
            </a:xfrm>
            <a:custGeom>
              <a:avLst/>
              <a:gdLst>
                <a:gd name="T0" fmla="*/ 16 w 54"/>
                <a:gd name="T1" fmla="*/ 45 h 65"/>
                <a:gd name="T2" fmla="*/ 0 w 54"/>
                <a:gd name="T3" fmla="*/ 65 h 65"/>
                <a:gd name="T4" fmla="*/ 16 w 54"/>
                <a:gd name="T5" fmla="*/ 45 h 65"/>
                <a:gd name="T6" fmla="*/ 54 w 54"/>
                <a:gd name="T7" fmla="*/ 0 h 65"/>
                <a:gd name="T8" fmla="*/ 16 w 54"/>
                <a:gd name="T9" fmla="*/ 45 h 65"/>
                <a:gd name="T10" fmla="*/ 54 w 5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16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6" y="58"/>
                    <a:pt x="11" y="52"/>
                    <a:pt x="16" y="45"/>
                  </a:cubicBezTo>
                  <a:moveTo>
                    <a:pt x="54" y="0"/>
                  </a:moveTo>
                  <a:cubicBezTo>
                    <a:pt x="39" y="13"/>
                    <a:pt x="28" y="29"/>
                    <a:pt x="16" y="45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80"/>
            <p:cNvSpPr>
              <a:spLocks noEditPoints="1"/>
            </p:cNvSpPr>
            <p:nvPr/>
          </p:nvSpPr>
          <p:spPr bwMode="auto">
            <a:xfrm>
              <a:off x="11191544" y="2863777"/>
              <a:ext cx="236538" cy="246063"/>
            </a:xfrm>
            <a:custGeom>
              <a:avLst/>
              <a:gdLst>
                <a:gd name="T0" fmla="*/ 0 w 56"/>
                <a:gd name="T1" fmla="*/ 58 h 58"/>
                <a:gd name="T2" fmla="*/ 0 w 56"/>
                <a:gd name="T3" fmla="*/ 58 h 58"/>
                <a:gd name="T4" fmla="*/ 0 w 56"/>
                <a:gd name="T5" fmla="*/ 58 h 58"/>
                <a:gd name="T6" fmla="*/ 0 w 56"/>
                <a:gd name="T7" fmla="*/ 58 h 58"/>
                <a:gd name="T8" fmla="*/ 38 w 56"/>
                <a:gd name="T9" fmla="*/ 19 h 58"/>
                <a:gd name="T10" fmla="*/ 1 w 56"/>
                <a:gd name="T11" fmla="*/ 58 h 58"/>
                <a:gd name="T12" fmla="*/ 1 w 56"/>
                <a:gd name="T13" fmla="*/ 58 h 58"/>
                <a:gd name="T14" fmla="*/ 41 w 56"/>
                <a:gd name="T15" fmla="*/ 21 h 58"/>
                <a:gd name="T16" fmla="*/ 38 w 56"/>
                <a:gd name="T17" fmla="*/ 19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8" y="19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3" y="46"/>
                    <a:pt x="29" y="34"/>
                    <a:pt x="41" y="21"/>
                  </a:cubicBezTo>
                  <a:cubicBezTo>
                    <a:pt x="38" y="19"/>
                    <a:pt x="38" y="19"/>
                    <a:pt x="38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11055019" y="2962202"/>
              <a:ext cx="139700" cy="147638"/>
            </a:xfrm>
            <a:custGeom>
              <a:avLst/>
              <a:gdLst>
                <a:gd name="T0" fmla="*/ 0 w 33"/>
                <a:gd name="T1" fmla="*/ 0 h 35"/>
                <a:gd name="T2" fmla="*/ 32 w 33"/>
                <a:gd name="T3" fmla="*/ 35 h 35"/>
                <a:gd name="T4" fmla="*/ 32 w 33"/>
                <a:gd name="T5" fmla="*/ 35 h 35"/>
                <a:gd name="T6" fmla="*/ 33 w 33"/>
                <a:gd name="T7" fmla="*/ 35 h 35"/>
                <a:gd name="T8" fmla="*/ 33 w 33"/>
                <a:gd name="T9" fmla="*/ 35 h 35"/>
                <a:gd name="T10" fmla="*/ 33 w 33"/>
                <a:gd name="T11" fmla="*/ 35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29"/>
                    <a:pt x="7" y="6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11288381" y="2863777"/>
              <a:ext cx="152400" cy="131763"/>
            </a:xfrm>
            <a:custGeom>
              <a:avLst/>
              <a:gdLst>
                <a:gd name="T0" fmla="*/ 33 w 36"/>
                <a:gd name="T1" fmla="*/ 0 h 31"/>
                <a:gd name="T2" fmla="*/ 33 w 36"/>
                <a:gd name="T3" fmla="*/ 0 h 31"/>
                <a:gd name="T4" fmla="*/ 33 w 36"/>
                <a:gd name="T5" fmla="*/ 0 h 31"/>
                <a:gd name="T6" fmla="*/ 0 w 36"/>
                <a:gd name="T7" fmla="*/ 10 h 31"/>
                <a:gd name="T8" fmla="*/ 15 w 36"/>
                <a:gd name="T9" fmla="*/ 19 h 31"/>
                <a:gd name="T10" fmla="*/ 18 w 36"/>
                <a:gd name="T11" fmla="*/ 21 h 31"/>
                <a:gd name="T12" fmla="*/ 35 w 36"/>
                <a:gd name="T13" fmla="*/ 31 h 31"/>
                <a:gd name="T14" fmla="*/ 33 w 3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4"/>
                    <a:pt x="11" y="6"/>
                    <a:pt x="0" y="1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3" y="21"/>
                    <a:pt x="36" y="9"/>
                    <a:pt x="3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10780381" y="2693914"/>
              <a:ext cx="46038" cy="674688"/>
            </a:xfrm>
            <a:custGeom>
              <a:avLst/>
              <a:gdLst>
                <a:gd name="T0" fmla="*/ 0 w 11"/>
                <a:gd name="T1" fmla="*/ 0 h 159"/>
                <a:gd name="T2" fmla="*/ 5 w 11"/>
                <a:gd name="T3" fmla="*/ 159 h 159"/>
                <a:gd name="T4" fmla="*/ 0 w 11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9">
                  <a:moveTo>
                    <a:pt x="0" y="0"/>
                  </a:moveTo>
                  <a:cubicBezTo>
                    <a:pt x="5" y="159"/>
                    <a:pt x="5" y="159"/>
                    <a:pt x="5" y="159"/>
                  </a:cubicBezTo>
                  <a:cubicBezTo>
                    <a:pt x="5" y="104"/>
                    <a:pt x="11" y="53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10805781" y="3363839"/>
              <a:ext cx="766763" cy="4763"/>
            </a:xfrm>
            <a:custGeom>
              <a:avLst/>
              <a:gdLst>
                <a:gd name="T0" fmla="*/ 181 w 181"/>
                <a:gd name="T1" fmla="*/ 0 h 1"/>
                <a:gd name="T2" fmla="*/ 0 w 181"/>
                <a:gd name="T3" fmla="*/ 1 h 1"/>
                <a:gd name="T4" fmla="*/ 113 w 181"/>
                <a:gd name="T5" fmla="*/ 1 h 1"/>
                <a:gd name="T6" fmla="*/ 181 w 18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">
                  <a:moveTo>
                    <a:pt x="18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5" y="1"/>
                    <a:pt x="74" y="1"/>
                    <a:pt x="113" y="1"/>
                  </a:cubicBezTo>
                  <a:cubicBezTo>
                    <a:pt x="137" y="1"/>
                    <a:pt x="160" y="1"/>
                    <a:pt x="18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85"/>
            <p:cNvSpPr>
              <a:spLocks noEditPoints="1"/>
            </p:cNvSpPr>
            <p:nvPr/>
          </p:nvSpPr>
          <p:spPr bwMode="auto">
            <a:xfrm>
              <a:off x="8983331" y="1658864"/>
              <a:ext cx="731838" cy="1063625"/>
            </a:xfrm>
            <a:custGeom>
              <a:avLst/>
              <a:gdLst>
                <a:gd name="T0" fmla="*/ 6 w 173"/>
                <a:gd name="T1" fmla="*/ 210 h 251"/>
                <a:gd name="T2" fmla="*/ 12 w 173"/>
                <a:gd name="T3" fmla="*/ 209 h 251"/>
                <a:gd name="T4" fmla="*/ 16 w 173"/>
                <a:gd name="T5" fmla="*/ 201 h 251"/>
                <a:gd name="T6" fmla="*/ 16 w 173"/>
                <a:gd name="T7" fmla="*/ 191 h 251"/>
                <a:gd name="T8" fmla="*/ 88 w 173"/>
                <a:gd name="T9" fmla="*/ 182 h 251"/>
                <a:gd name="T10" fmla="*/ 13 w 173"/>
                <a:gd name="T11" fmla="*/ 188 h 251"/>
                <a:gd name="T12" fmla="*/ 71 w 173"/>
                <a:gd name="T13" fmla="*/ 182 h 251"/>
                <a:gd name="T14" fmla="*/ 84 w 173"/>
                <a:gd name="T15" fmla="*/ 175 h 251"/>
                <a:gd name="T16" fmla="*/ 80 w 173"/>
                <a:gd name="T17" fmla="*/ 181 h 251"/>
                <a:gd name="T18" fmla="*/ 19 w 173"/>
                <a:gd name="T19" fmla="*/ 177 h 251"/>
                <a:gd name="T20" fmla="*/ 36 w 173"/>
                <a:gd name="T21" fmla="*/ 178 h 251"/>
                <a:gd name="T22" fmla="*/ 32 w 173"/>
                <a:gd name="T23" fmla="*/ 161 h 251"/>
                <a:gd name="T24" fmla="*/ 36 w 173"/>
                <a:gd name="T25" fmla="*/ 172 h 251"/>
                <a:gd name="T26" fmla="*/ 38 w 173"/>
                <a:gd name="T27" fmla="*/ 166 h 251"/>
                <a:gd name="T28" fmla="*/ 53 w 173"/>
                <a:gd name="T29" fmla="*/ 157 h 251"/>
                <a:gd name="T30" fmla="*/ 80 w 173"/>
                <a:gd name="T31" fmla="*/ 237 h 251"/>
                <a:gd name="T32" fmla="*/ 67 w 173"/>
                <a:gd name="T33" fmla="*/ 241 h 251"/>
                <a:gd name="T34" fmla="*/ 18 w 173"/>
                <a:gd name="T35" fmla="*/ 207 h 251"/>
                <a:gd name="T36" fmla="*/ 91 w 173"/>
                <a:gd name="T37" fmla="*/ 172 h 251"/>
                <a:gd name="T38" fmla="*/ 37 w 173"/>
                <a:gd name="T39" fmla="*/ 155 h 251"/>
                <a:gd name="T40" fmla="*/ 45 w 173"/>
                <a:gd name="T41" fmla="*/ 153 h 251"/>
                <a:gd name="T42" fmla="*/ 45 w 173"/>
                <a:gd name="T43" fmla="*/ 158 h 251"/>
                <a:gd name="T44" fmla="*/ 97 w 173"/>
                <a:gd name="T45" fmla="*/ 126 h 251"/>
                <a:gd name="T46" fmla="*/ 94 w 173"/>
                <a:gd name="T47" fmla="*/ 117 h 251"/>
                <a:gd name="T48" fmla="*/ 102 w 173"/>
                <a:gd name="T49" fmla="*/ 129 h 251"/>
                <a:gd name="T50" fmla="*/ 101 w 173"/>
                <a:gd name="T51" fmla="*/ 117 h 251"/>
                <a:gd name="T52" fmla="*/ 94 w 173"/>
                <a:gd name="T53" fmla="*/ 114 h 251"/>
                <a:gd name="T54" fmla="*/ 94 w 173"/>
                <a:gd name="T55" fmla="*/ 100 h 251"/>
                <a:gd name="T56" fmla="*/ 90 w 173"/>
                <a:gd name="T57" fmla="*/ 105 h 251"/>
                <a:gd name="T58" fmla="*/ 86 w 173"/>
                <a:gd name="T59" fmla="*/ 87 h 251"/>
                <a:gd name="T60" fmla="*/ 74 w 173"/>
                <a:gd name="T61" fmla="*/ 68 h 251"/>
                <a:gd name="T62" fmla="*/ 66 w 173"/>
                <a:gd name="T63" fmla="*/ 65 h 251"/>
                <a:gd name="T64" fmla="*/ 58 w 173"/>
                <a:gd name="T65" fmla="*/ 65 h 251"/>
                <a:gd name="T66" fmla="*/ 42 w 173"/>
                <a:gd name="T67" fmla="*/ 48 h 251"/>
                <a:gd name="T68" fmla="*/ 45 w 173"/>
                <a:gd name="T69" fmla="*/ 55 h 251"/>
                <a:gd name="T70" fmla="*/ 41 w 173"/>
                <a:gd name="T71" fmla="*/ 52 h 251"/>
                <a:gd name="T72" fmla="*/ 48 w 173"/>
                <a:gd name="T73" fmla="*/ 47 h 251"/>
                <a:gd name="T74" fmla="*/ 45 w 173"/>
                <a:gd name="T75" fmla="*/ 40 h 251"/>
                <a:gd name="T76" fmla="*/ 67 w 173"/>
                <a:gd name="T77" fmla="*/ 23 h 251"/>
                <a:gd name="T78" fmla="*/ 51 w 173"/>
                <a:gd name="T79" fmla="*/ 25 h 251"/>
                <a:gd name="T80" fmla="*/ 60 w 173"/>
                <a:gd name="T81" fmla="*/ 21 h 251"/>
                <a:gd name="T82" fmla="*/ 70 w 173"/>
                <a:gd name="T83" fmla="*/ 9 h 251"/>
                <a:gd name="T84" fmla="*/ 56 w 173"/>
                <a:gd name="T85" fmla="*/ 14 h 251"/>
                <a:gd name="T86" fmla="*/ 77 w 173"/>
                <a:gd name="T87" fmla="*/ 4 h 251"/>
                <a:gd name="T88" fmla="*/ 57 w 173"/>
                <a:gd name="T89" fmla="*/ 8 h 251"/>
                <a:gd name="T90" fmla="*/ 38 w 173"/>
                <a:gd name="T91" fmla="*/ 53 h 251"/>
                <a:gd name="T92" fmla="*/ 59 w 173"/>
                <a:gd name="T93" fmla="*/ 72 h 251"/>
                <a:gd name="T94" fmla="*/ 90 w 173"/>
                <a:gd name="T95" fmla="*/ 144 h 251"/>
                <a:gd name="T96" fmla="*/ 64 w 173"/>
                <a:gd name="T97" fmla="*/ 167 h 251"/>
                <a:gd name="T98" fmla="*/ 52 w 173"/>
                <a:gd name="T99" fmla="*/ 149 h 251"/>
                <a:gd name="T100" fmla="*/ 6 w 173"/>
                <a:gd name="T101" fmla="*/ 196 h 251"/>
                <a:gd name="T102" fmla="*/ 58 w 173"/>
                <a:gd name="T103" fmla="*/ 244 h 251"/>
                <a:gd name="T104" fmla="*/ 74 w 173"/>
                <a:gd name="T105" fmla="*/ 250 h 251"/>
                <a:gd name="T106" fmla="*/ 86 w 173"/>
                <a:gd name="T107" fmla="*/ 249 h 251"/>
                <a:gd name="T108" fmla="*/ 95 w 173"/>
                <a:gd name="T109" fmla="*/ 176 h 251"/>
                <a:gd name="T110" fmla="*/ 99 w 173"/>
                <a:gd name="T111" fmla="*/ 11 h 251"/>
                <a:gd name="T112" fmla="*/ 84 w 173"/>
                <a:gd name="T113" fmla="*/ 207 h 251"/>
                <a:gd name="T114" fmla="*/ 150 w 173"/>
                <a:gd name="T115" fmla="*/ 57 h 251"/>
                <a:gd name="T116" fmla="*/ 101 w 173"/>
                <a:gd name="T117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251">
                  <a:moveTo>
                    <a:pt x="6" y="210"/>
                  </a:moveTo>
                  <a:cubicBezTo>
                    <a:pt x="6" y="210"/>
                    <a:pt x="5" y="209"/>
                    <a:pt x="4" y="208"/>
                  </a:cubicBezTo>
                  <a:cubicBezTo>
                    <a:pt x="3" y="207"/>
                    <a:pt x="3" y="206"/>
                    <a:pt x="4" y="204"/>
                  </a:cubicBezTo>
                  <a:cubicBezTo>
                    <a:pt x="6" y="205"/>
                    <a:pt x="8" y="205"/>
                    <a:pt x="10" y="206"/>
                  </a:cubicBezTo>
                  <a:cubicBezTo>
                    <a:pt x="9" y="207"/>
                    <a:pt x="9" y="207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moveTo>
                    <a:pt x="12" y="20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3" y="207"/>
                    <a:pt x="15" y="206"/>
                    <a:pt x="17" y="204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5" y="206"/>
                    <a:pt x="14" y="208"/>
                    <a:pt x="12" y="209"/>
                  </a:cubicBezTo>
                  <a:moveTo>
                    <a:pt x="12" y="204"/>
                  </a:moveTo>
                  <a:cubicBezTo>
                    <a:pt x="10" y="203"/>
                    <a:pt x="8" y="203"/>
                    <a:pt x="6" y="202"/>
                  </a:cubicBezTo>
                  <a:cubicBezTo>
                    <a:pt x="6" y="201"/>
                    <a:pt x="7" y="200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11" y="199"/>
                    <a:pt x="14" y="200"/>
                    <a:pt x="16" y="201"/>
                  </a:cubicBezTo>
                  <a:cubicBezTo>
                    <a:pt x="15" y="202"/>
                    <a:pt x="13" y="203"/>
                    <a:pt x="12" y="204"/>
                  </a:cubicBezTo>
                  <a:moveTo>
                    <a:pt x="19" y="199"/>
                  </a:moveTo>
                  <a:cubicBezTo>
                    <a:pt x="15" y="198"/>
                    <a:pt x="12" y="197"/>
                    <a:pt x="9" y="196"/>
                  </a:cubicBezTo>
                  <a:cubicBezTo>
                    <a:pt x="10" y="195"/>
                    <a:pt x="10" y="193"/>
                    <a:pt x="11" y="191"/>
                  </a:cubicBezTo>
                  <a:cubicBezTo>
                    <a:pt x="12" y="190"/>
                    <a:pt x="12" y="190"/>
                    <a:pt x="12" y="190"/>
                  </a:cubicBezTo>
                  <a:cubicBezTo>
                    <a:pt x="13" y="191"/>
                    <a:pt x="14" y="191"/>
                    <a:pt x="16" y="191"/>
                  </a:cubicBezTo>
                  <a:cubicBezTo>
                    <a:pt x="18" y="192"/>
                    <a:pt x="20" y="193"/>
                    <a:pt x="22" y="194"/>
                  </a:cubicBezTo>
                  <a:cubicBezTo>
                    <a:pt x="23" y="194"/>
                    <a:pt x="23" y="194"/>
                    <a:pt x="23" y="194"/>
                  </a:cubicBezTo>
                  <a:cubicBezTo>
                    <a:pt x="22" y="195"/>
                    <a:pt x="22" y="196"/>
                    <a:pt x="21" y="197"/>
                  </a:cubicBezTo>
                  <a:cubicBezTo>
                    <a:pt x="20" y="197"/>
                    <a:pt x="19" y="198"/>
                    <a:pt x="19" y="199"/>
                  </a:cubicBezTo>
                  <a:moveTo>
                    <a:pt x="78" y="192"/>
                  </a:moveTo>
                  <a:cubicBezTo>
                    <a:pt x="80" y="188"/>
                    <a:pt x="84" y="185"/>
                    <a:pt x="88" y="182"/>
                  </a:cubicBezTo>
                  <a:cubicBezTo>
                    <a:pt x="87" y="182"/>
                    <a:pt x="87" y="183"/>
                    <a:pt x="87" y="183"/>
                  </a:cubicBezTo>
                  <a:cubicBezTo>
                    <a:pt x="85" y="187"/>
                    <a:pt x="81" y="189"/>
                    <a:pt x="78" y="192"/>
                  </a:cubicBezTo>
                  <a:moveTo>
                    <a:pt x="24" y="192"/>
                  </a:moveTo>
                  <a:cubicBezTo>
                    <a:pt x="24" y="192"/>
                    <a:pt x="24" y="192"/>
                    <a:pt x="23" y="191"/>
                  </a:cubicBezTo>
                  <a:cubicBezTo>
                    <a:pt x="21" y="191"/>
                    <a:pt x="20" y="190"/>
                    <a:pt x="18" y="189"/>
                  </a:cubicBezTo>
                  <a:cubicBezTo>
                    <a:pt x="16" y="189"/>
                    <a:pt x="15" y="188"/>
                    <a:pt x="13" y="188"/>
                  </a:cubicBezTo>
                  <a:cubicBezTo>
                    <a:pt x="14" y="186"/>
                    <a:pt x="15" y="184"/>
                    <a:pt x="16" y="182"/>
                  </a:cubicBezTo>
                  <a:cubicBezTo>
                    <a:pt x="16" y="181"/>
                    <a:pt x="17" y="180"/>
                    <a:pt x="17" y="180"/>
                  </a:cubicBezTo>
                  <a:cubicBezTo>
                    <a:pt x="21" y="182"/>
                    <a:pt x="25" y="183"/>
                    <a:pt x="29" y="185"/>
                  </a:cubicBezTo>
                  <a:cubicBezTo>
                    <a:pt x="28" y="186"/>
                    <a:pt x="27" y="188"/>
                    <a:pt x="27" y="189"/>
                  </a:cubicBezTo>
                  <a:cubicBezTo>
                    <a:pt x="26" y="190"/>
                    <a:pt x="25" y="191"/>
                    <a:pt x="24" y="192"/>
                  </a:cubicBezTo>
                  <a:moveTo>
                    <a:pt x="71" y="182"/>
                  </a:moveTo>
                  <a:cubicBezTo>
                    <a:pt x="71" y="181"/>
                    <a:pt x="71" y="181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79"/>
                    <a:pt x="74" y="179"/>
                    <a:pt x="74" y="178"/>
                  </a:cubicBezTo>
                  <a:cubicBezTo>
                    <a:pt x="74" y="179"/>
                    <a:pt x="73" y="180"/>
                    <a:pt x="72" y="181"/>
                  </a:cubicBezTo>
                  <a:cubicBezTo>
                    <a:pt x="72" y="182"/>
                    <a:pt x="71" y="182"/>
                    <a:pt x="71" y="182"/>
                  </a:cubicBezTo>
                  <a:moveTo>
                    <a:pt x="84" y="175"/>
                  </a:moveTo>
                  <a:cubicBezTo>
                    <a:pt x="84" y="175"/>
                    <a:pt x="85" y="175"/>
                    <a:pt x="85" y="175"/>
                  </a:cubicBezTo>
                  <a:cubicBezTo>
                    <a:pt x="86" y="174"/>
                    <a:pt x="86" y="173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5" y="175"/>
                    <a:pt x="84" y="177"/>
                  </a:cubicBezTo>
                  <a:cubicBezTo>
                    <a:pt x="84" y="178"/>
                    <a:pt x="83" y="179"/>
                    <a:pt x="82" y="179"/>
                  </a:cubicBezTo>
                  <a:cubicBezTo>
                    <a:pt x="82" y="180"/>
                    <a:pt x="81" y="181"/>
                    <a:pt x="80" y="181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79" y="182"/>
                    <a:pt x="80" y="180"/>
                    <a:pt x="81" y="178"/>
                  </a:cubicBezTo>
                  <a:cubicBezTo>
                    <a:pt x="82" y="177"/>
                    <a:pt x="83" y="176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moveTo>
                    <a:pt x="31" y="182"/>
                  </a:moveTo>
                  <a:cubicBezTo>
                    <a:pt x="27" y="181"/>
                    <a:pt x="22" y="180"/>
                    <a:pt x="19" y="177"/>
                  </a:cubicBezTo>
                  <a:cubicBezTo>
                    <a:pt x="20" y="175"/>
                    <a:pt x="22" y="173"/>
                    <a:pt x="24" y="171"/>
                  </a:cubicBezTo>
                  <a:cubicBezTo>
                    <a:pt x="27" y="172"/>
                    <a:pt x="29" y="173"/>
                    <a:pt x="31" y="174"/>
                  </a:cubicBezTo>
                  <a:cubicBezTo>
                    <a:pt x="32" y="175"/>
                    <a:pt x="33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3" y="178"/>
                    <a:pt x="32" y="180"/>
                    <a:pt x="31" y="182"/>
                  </a:cubicBezTo>
                  <a:moveTo>
                    <a:pt x="36" y="178"/>
                  </a:moveTo>
                  <a:cubicBezTo>
                    <a:pt x="38" y="175"/>
                    <a:pt x="39" y="172"/>
                    <a:pt x="41" y="169"/>
                  </a:cubicBezTo>
                  <a:cubicBezTo>
                    <a:pt x="40" y="171"/>
                    <a:pt x="39" y="172"/>
                    <a:pt x="39" y="174"/>
                  </a:cubicBezTo>
                  <a:cubicBezTo>
                    <a:pt x="38" y="175"/>
                    <a:pt x="37" y="177"/>
                    <a:pt x="36" y="178"/>
                  </a:cubicBezTo>
                  <a:moveTo>
                    <a:pt x="38" y="166"/>
                  </a:moveTo>
                  <a:cubicBezTo>
                    <a:pt x="40" y="166"/>
                    <a:pt x="40" y="164"/>
                    <a:pt x="38" y="164"/>
                  </a:cubicBezTo>
                  <a:cubicBezTo>
                    <a:pt x="36" y="163"/>
                    <a:pt x="34" y="163"/>
                    <a:pt x="3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0"/>
                    <a:pt x="34" y="158"/>
                    <a:pt x="35" y="157"/>
                  </a:cubicBezTo>
                  <a:cubicBezTo>
                    <a:pt x="35" y="157"/>
                    <a:pt x="35" y="158"/>
                    <a:pt x="36" y="158"/>
                  </a:cubicBezTo>
                  <a:cubicBezTo>
                    <a:pt x="38" y="159"/>
                    <a:pt x="41" y="160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1" y="164"/>
                    <a:pt x="38" y="168"/>
                    <a:pt x="36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3"/>
                    <a:pt x="35" y="173"/>
                    <a:pt x="35" y="173"/>
                  </a:cubicBezTo>
                  <a:cubicBezTo>
                    <a:pt x="34" y="173"/>
                    <a:pt x="32" y="171"/>
                    <a:pt x="31" y="171"/>
                  </a:cubicBezTo>
                  <a:cubicBezTo>
                    <a:pt x="29" y="170"/>
                    <a:pt x="28" y="169"/>
                    <a:pt x="26" y="169"/>
                  </a:cubicBezTo>
                  <a:cubicBezTo>
                    <a:pt x="27" y="167"/>
                    <a:pt x="29" y="165"/>
                    <a:pt x="30" y="163"/>
                  </a:cubicBezTo>
                  <a:cubicBezTo>
                    <a:pt x="32" y="165"/>
                    <a:pt x="35" y="166"/>
                    <a:pt x="38" y="166"/>
                  </a:cubicBezTo>
                  <a:cubicBezTo>
                    <a:pt x="38" y="166"/>
                    <a:pt x="38" y="166"/>
                    <a:pt x="38" y="166"/>
                  </a:cubicBezTo>
                  <a:moveTo>
                    <a:pt x="19" y="207"/>
                  </a:moveTo>
                  <a:cubicBezTo>
                    <a:pt x="20" y="207"/>
                    <a:pt x="21" y="207"/>
                    <a:pt x="22" y="206"/>
                  </a:cubicBezTo>
                  <a:cubicBezTo>
                    <a:pt x="26" y="195"/>
                    <a:pt x="36" y="188"/>
                    <a:pt x="42" y="178"/>
                  </a:cubicBezTo>
                  <a:cubicBezTo>
                    <a:pt x="46" y="171"/>
                    <a:pt x="48" y="163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64"/>
                    <a:pt x="55" y="170"/>
                    <a:pt x="58" y="176"/>
                  </a:cubicBezTo>
                  <a:cubicBezTo>
                    <a:pt x="59" y="180"/>
                    <a:pt x="60" y="183"/>
                    <a:pt x="61" y="186"/>
                  </a:cubicBezTo>
                  <a:cubicBezTo>
                    <a:pt x="62" y="190"/>
                    <a:pt x="63" y="194"/>
                    <a:pt x="64" y="197"/>
                  </a:cubicBezTo>
                  <a:cubicBezTo>
                    <a:pt x="70" y="209"/>
                    <a:pt x="72" y="223"/>
                    <a:pt x="78" y="235"/>
                  </a:cubicBezTo>
                  <a:cubicBezTo>
                    <a:pt x="78" y="235"/>
                    <a:pt x="79" y="235"/>
                    <a:pt x="79" y="236"/>
                  </a:cubicBezTo>
                  <a:cubicBezTo>
                    <a:pt x="79" y="236"/>
                    <a:pt x="79" y="237"/>
                    <a:pt x="80" y="237"/>
                  </a:cubicBezTo>
                  <a:cubicBezTo>
                    <a:pt x="80" y="241"/>
                    <a:pt x="81" y="244"/>
                    <a:pt x="83" y="247"/>
                  </a:cubicBezTo>
                  <a:cubicBezTo>
                    <a:pt x="83" y="248"/>
                    <a:pt x="83" y="248"/>
                    <a:pt x="83" y="248"/>
                  </a:cubicBezTo>
                  <a:cubicBezTo>
                    <a:pt x="80" y="248"/>
                    <a:pt x="77" y="247"/>
                    <a:pt x="75" y="245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4" y="245"/>
                    <a:pt x="74" y="245"/>
                    <a:pt x="74" y="245"/>
                  </a:cubicBezTo>
                  <a:cubicBezTo>
                    <a:pt x="72" y="244"/>
                    <a:pt x="69" y="242"/>
                    <a:pt x="67" y="241"/>
                  </a:cubicBezTo>
                  <a:cubicBezTo>
                    <a:pt x="64" y="239"/>
                    <a:pt x="60" y="237"/>
                    <a:pt x="57" y="235"/>
                  </a:cubicBezTo>
                  <a:cubicBezTo>
                    <a:pt x="56" y="235"/>
                    <a:pt x="54" y="234"/>
                    <a:pt x="53" y="234"/>
                  </a:cubicBezTo>
                  <a:cubicBezTo>
                    <a:pt x="46" y="230"/>
                    <a:pt x="39" y="225"/>
                    <a:pt x="32" y="221"/>
                  </a:cubicBezTo>
                  <a:cubicBezTo>
                    <a:pt x="27" y="216"/>
                    <a:pt x="22" y="212"/>
                    <a:pt x="16" y="210"/>
                  </a:cubicBezTo>
                  <a:cubicBezTo>
                    <a:pt x="15" y="210"/>
                    <a:pt x="15" y="210"/>
                    <a:pt x="15" y="210"/>
                  </a:cubicBezTo>
                  <a:cubicBezTo>
                    <a:pt x="16" y="209"/>
                    <a:pt x="17" y="208"/>
                    <a:pt x="18" y="207"/>
                  </a:cubicBezTo>
                  <a:cubicBezTo>
                    <a:pt x="18" y="207"/>
                    <a:pt x="19" y="207"/>
                    <a:pt x="19" y="207"/>
                  </a:cubicBezTo>
                  <a:moveTo>
                    <a:pt x="92" y="165"/>
                  </a:moveTo>
                  <a:cubicBezTo>
                    <a:pt x="94" y="160"/>
                    <a:pt x="96" y="155"/>
                    <a:pt x="98" y="150"/>
                  </a:cubicBezTo>
                  <a:cubicBezTo>
                    <a:pt x="98" y="151"/>
                    <a:pt x="98" y="152"/>
                    <a:pt x="98" y="153"/>
                  </a:cubicBezTo>
                  <a:cubicBezTo>
                    <a:pt x="96" y="160"/>
                    <a:pt x="95" y="167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2" y="170"/>
                    <a:pt x="93" y="169"/>
                    <a:pt x="93" y="167"/>
                  </a:cubicBezTo>
                  <a:cubicBezTo>
                    <a:pt x="94" y="166"/>
                    <a:pt x="93" y="165"/>
                    <a:pt x="92" y="165"/>
                  </a:cubicBezTo>
                  <a:cubicBezTo>
                    <a:pt x="92" y="165"/>
                    <a:pt x="92" y="165"/>
                    <a:pt x="92" y="165"/>
                  </a:cubicBezTo>
                  <a:moveTo>
                    <a:pt x="45" y="158"/>
                  </a:moveTo>
                  <a:cubicBezTo>
                    <a:pt x="45" y="158"/>
                    <a:pt x="45" y="158"/>
                    <a:pt x="44" y="158"/>
                  </a:cubicBezTo>
                  <a:cubicBezTo>
                    <a:pt x="42" y="157"/>
                    <a:pt x="39" y="157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4"/>
                    <a:pt x="38" y="153"/>
                    <a:pt x="39" y="152"/>
                  </a:cubicBezTo>
                  <a:cubicBezTo>
                    <a:pt x="40" y="150"/>
                    <a:pt x="41" y="150"/>
                    <a:pt x="43" y="150"/>
                  </a:cubicBezTo>
                  <a:cubicBezTo>
                    <a:pt x="45" y="150"/>
                    <a:pt x="47" y="151"/>
                    <a:pt x="50" y="152"/>
                  </a:cubicBezTo>
                  <a:cubicBezTo>
                    <a:pt x="49" y="152"/>
                    <a:pt x="49" y="153"/>
                    <a:pt x="48" y="154"/>
                  </a:cubicBezTo>
                  <a:cubicBezTo>
                    <a:pt x="47" y="153"/>
                    <a:pt x="46" y="153"/>
                    <a:pt x="45" y="153"/>
                  </a:cubicBezTo>
                  <a:cubicBezTo>
                    <a:pt x="44" y="153"/>
                    <a:pt x="43" y="153"/>
                    <a:pt x="42" y="152"/>
                  </a:cubicBezTo>
                  <a:cubicBezTo>
                    <a:pt x="42" y="151"/>
                    <a:pt x="41" y="151"/>
                    <a:pt x="41" y="151"/>
                  </a:cubicBezTo>
                  <a:cubicBezTo>
                    <a:pt x="40" y="151"/>
                    <a:pt x="39" y="153"/>
                    <a:pt x="40" y="154"/>
                  </a:cubicBezTo>
                  <a:cubicBezTo>
                    <a:pt x="42" y="156"/>
                    <a:pt x="44" y="155"/>
                    <a:pt x="47" y="156"/>
                  </a:cubicBezTo>
                  <a:cubicBezTo>
                    <a:pt x="46" y="157"/>
                    <a:pt x="46" y="158"/>
                    <a:pt x="45" y="158"/>
                  </a:cubicBezTo>
                  <a:cubicBezTo>
                    <a:pt x="45" y="158"/>
                    <a:pt x="45" y="158"/>
                    <a:pt x="45" y="158"/>
                  </a:cubicBezTo>
                  <a:moveTo>
                    <a:pt x="102" y="146"/>
                  </a:moveTo>
                  <a:cubicBezTo>
                    <a:pt x="102" y="146"/>
                    <a:pt x="102" y="146"/>
                    <a:pt x="102" y="146"/>
                  </a:cubicBezTo>
                  <a:cubicBezTo>
                    <a:pt x="102" y="141"/>
                    <a:pt x="102" y="136"/>
                    <a:pt x="103" y="132"/>
                  </a:cubicBezTo>
                  <a:cubicBezTo>
                    <a:pt x="103" y="136"/>
                    <a:pt x="103" y="141"/>
                    <a:pt x="102" y="146"/>
                  </a:cubicBezTo>
                  <a:moveTo>
                    <a:pt x="98" y="126"/>
                  </a:moveTo>
                  <a:cubicBezTo>
                    <a:pt x="97" y="126"/>
                    <a:pt x="97" y="126"/>
                    <a:pt x="97" y="126"/>
                  </a:cubicBezTo>
                  <a:cubicBezTo>
                    <a:pt x="97" y="124"/>
                    <a:pt x="97" y="123"/>
                    <a:pt x="97" y="122"/>
                  </a:cubicBezTo>
                  <a:cubicBezTo>
                    <a:pt x="98" y="123"/>
                    <a:pt x="98" y="124"/>
                    <a:pt x="98" y="125"/>
                  </a:cubicBezTo>
                  <a:cubicBezTo>
                    <a:pt x="98" y="126"/>
                    <a:pt x="98" y="126"/>
                    <a:pt x="98" y="126"/>
                  </a:cubicBezTo>
                  <a:moveTo>
                    <a:pt x="94" y="122"/>
                  </a:moveTo>
                  <a:cubicBezTo>
                    <a:pt x="94" y="121"/>
                    <a:pt x="94" y="121"/>
                    <a:pt x="94" y="120"/>
                  </a:cubicBezTo>
                  <a:cubicBezTo>
                    <a:pt x="94" y="119"/>
                    <a:pt x="94" y="118"/>
                    <a:pt x="94" y="117"/>
                  </a:cubicBezTo>
                  <a:cubicBezTo>
                    <a:pt x="95" y="118"/>
                    <a:pt x="95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4" y="120"/>
                    <a:pt x="94" y="121"/>
                  </a:cubicBezTo>
                  <a:cubicBezTo>
                    <a:pt x="94" y="121"/>
                    <a:pt x="94" y="121"/>
                    <a:pt x="94" y="122"/>
                  </a:cubicBezTo>
                  <a:moveTo>
                    <a:pt x="103" y="130"/>
                  </a:moveTo>
                  <a:cubicBezTo>
                    <a:pt x="103" y="130"/>
                    <a:pt x="102" y="130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8"/>
                    <a:pt x="101" y="128"/>
                    <a:pt x="101" y="128"/>
                  </a:cubicBezTo>
                  <a:cubicBezTo>
                    <a:pt x="101" y="127"/>
                    <a:pt x="101" y="125"/>
                    <a:pt x="101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2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6"/>
                    <a:pt x="101" y="116"/>
                  </a:cubicBezTo>
                  <a:cubicBezTo>
                    <a:pt x="101" y="115"/>
                    <a:pt x="101" y="114"/>
                    <a:pt x="101" y="113"/>
                  </a:cubicBezTo>
                  <a:cubicBezTo>
                    <a:pt x="101" y="115"/>
                    <a:pt x="102" y="116"/>
                    <a:pt x="102" y="118"/>
                  </a:cubicBezTo>
                  <a:cubicBezTo>
                    <a:pt x="102" y="122"/>
                    <a:pt x="103" y="126"/>
                    <a:pt x="103" y="130"/>
                  </a:cubicBezTo>
                  <a:moveTo>
                    <a:pt x="95" y="115"/>
                  </a:move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2"/>
                    <a:pt x="94" y="110"/>
                    <a:pt x="94" y="109"/>
                  </a:cubicBezTo>
                  <a:cubicBezTo>
                    <a:pt x="95" y="111"/>
                    <a:pt x="95" y="113"/>
                    <a:pt x="95" y="115"/>
                  </a:cubicBezTo>
                  <a:moveTo>
                    <a:pt x="96" y="107"/>
                  </a:moveTo>
                  <a:cubicBezTo>
                    <a:pt x="96" y="105"/>
                    <a:pt x="95" y="103"/>
                    <a:pt x="95" y="101"/>
                  </a:cubicBezTo>
                  <a:cubicBezTo>
                    <a:pt x="95" y="101"/>
                    <a:pt x="94" y="100"/>
                    <a:pt x="94" y="100"/>
                  </a:cubicBezTo>
                  <a:cubicBezTo>
                    <a:pt x="95" y="100"/>
                    <a:pt x="95" y="101"/>
                    <a:pt x="95" y="102"/>
                  </a:cubicBezTo>
                  <a:cubicBezTo>
                    <a:pt x="96" y="103"/>
                    <a:pt x="96" y="105"/>
                    <a:pt x="96" y="107"/>
                  </a:cubicBezTo>
                  <a:moveTo>
                    <a:pt x="92" y="111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7"/>
                    <a:pt x="90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101"/>
                    <a:pt x="90" y="99"/>
                    <a:pt x="90" y="97"/>
                  </a:cubicBezTo>
                  <a:cubicBezTo>
                    <a:pt x="91" y="99"/>
                    <a:pt x="92" y="101"/>
                    <a:pt x="92" y="103"/>
                  </a:cubicBezTo>
                  <a:cubicBezTo>
                    <a:pt x="92" y="105"/>
                    <a:pt x="92" y="108"/>
                    <a:pt x="92" y="111"/>
                  </a:cubicBezTo>
                  <a:moveTo>
                    <a:pt x="88" y="90"/>
                  </a:moveTo>
                  <a:cubicBezTo>
                    <a:pt x="87" y="89"/>
                    <a:pt x="86" y="88"/>
                    <a:pt x="86" y="87"/>
                  </a:cubicBezTo>
                  <a:cubicBezTo>
                    <a:pt x="86" y="86"/>
                    <a:pt x="87" y="86"/>
                    <a:pt x="86" y="85"/>
                  </a:cubicBezTo>
                  <a:cubicBezTo>
                    <a:pt x="87" y="87"/>
                    <a:pt x="88" y="88"/>
                    <a:pt x="89" y="90"/>
                  </a:cubicBezTo>
                  <a:cubicBezTo>
                    <a:pt x="88" y="90"/>
                    <a:pt x="88" y="90"/>
                    <a:pt x="88" y="90"/>
                  </a:cubicBezTo>
                  <a:moveTo>
                    <a:pt x="78" y="71"/>
                  </a:moveTo>
                  <a:cubicBezTo>
                    <a:pt x="77" y="70"/>
                    <a:pt x="75" y="70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6" y="69"/>
                    <a:pt x="77" y="70"/>
                    <a:pt x="78" y="71"/>
                  </a:cubicBezTo>
                  <a:moveTo>
                    <a:pt x="70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7" y="65"/>
                    <a:pt x="69" y="66"/>
                    <a:pt x="69" y="66"/>
                  </a:cubicBezTo>
                  <a:cubicBezTo>
                    <a:pt x="70" y="67"/>
                    <a:pt x="70" y="67"/>
                    <a:pt x="70" y="67"/>
                  </a:cubicBezTo>
                  <a:moveTo>
                    <a:pt x="57" y="65"/>
                  </a:moveTo>
                  <a:cubicBezTo>
                    <a:pt x="55" y="65"/>
                    <a:pt x="54" y="65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6" y="64"/>
                    <a:pt x="57" y="65"/>
                    <a:pt x="58" y="65"/>
                  </a:cubicBezTo>
                  <a:cubicBezTo>
                    <a:pt x="58" y="65"/>
                    <a:pt x="57" y="65"/>
                    <a:pt x="57" y="65"/>
                  </a:cubicBezTo>
                  <a:moveTo>
                    <a:pt x="48" y="59"/>
                  </a:moveTo>
                  <a:cubicBezTo>
                    <a:pt x="48" y="59"/>
                    <a:pt x="47" y="58"/>
                    <a:pt x="46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49" y="59"/>
                    <a:pt x="48" y="59"/>
                  </a:cubicBezTo>
                  <a:moveTo>
                    <a:pt x="42" y="48"/>
                  </a:moveTo>
                  <a:cubicBezTo>
                    <a:pt x="43" y="46"/>
                    <a:pt x="43" y="44"/>
                    <a:pt x="44" y="43"/>
                  </a:cubicBezTo>
                  <a:cubicBezTo>
                    <a:pt x="50" y="42"/>
                    <a:pt x="55" y="41"/>
                    <a:pt x="61" y="40"/>
                  </a:cubicBezTo>
                  <a:cubicBezTo>
                    <a:pt x="59" y="45"/>
                    <a:pt x="57" y="49"/>
                    <a:pt x="54" y="53"/>
                  </a:cubicBezTo>
                  <a:cubicBezTo>
                    <a:pt x="53" y="54"/>
                    <a:pt x="53" y="55"/>
                    <a:pt x="54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4"/>
                    <a:pt x="42" y="54"/>
                  </a:cubicBezTo>
                  <a:cubicBezTo>
                    <a:pt x="42" y="54"/>
                    <a:pt x="42" y="54"/>
                    <a:pt x="42" y="55"/>
                  </a:cubicBezTo>
                  <a:cubicBezTo>
                    <a:pt x="41" y="54"/>
                    <a:pt x="41" y="53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4" y="50"/>
                    <a:pt x="48" y="50"/>
                    <a:pt x="51" y="49"/>
                  </a:cubicBezTo>
                  <a:cubicBezTo>
                    <a:pt x="53" y="49"/>
                    <a:pt x="56" y="49"/>
                    <a:pt x="58" y="47"/>
                  </a:cubicBezTo>
                  <a:cubicBezTo>
                    <a:pt x="58" y="46"/>
                    <a:pt x="57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4" y="47"/>
                    <a:pt x="50" y="47"/>
                    <a:pt x="48" y="47"/>
                  </a:cubicBezTo>
                  <a:cubicBezTo>
                    <a:pt x="46" y="47"/>
                    <a:pt x="44" y="48"/>
                    <a:pt x="42" y="48"/>
                  </a:cubicBezTo>
                  <a:moveTo>
                    <a:pt x="54" y="33"/>
                  </a:moveTo>
                  <a:cubicBezTo>
                    <a:pt x="56" y="33"/>
                    <a:pt x="57" y="33"/>
                    <a:pt x="59" y="32"/>
                  </a:cubicBezTo>
                  <a:cubicBezTo>
                    <a:pt x="61" y="32"/>
                    <a:pt x="62" y="32"/>
                    <a:pt x="64" y="31"/>
                  </a:cubicBezTo>
                  <a:cubicBezTo>
                    <a:pt x="63" y="33"/>
                    <a:pt x="63" y="35"/>
                    <a:pt x="62" y="37"/>
                  </a:cubicBezTo>
                  <a:cubicBezTo>
                    <a:pt x="57" y="38"/>
                    <a:pt x="51" y="39"/>
                    <a:pt x="45" y="40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2" y="33"/>
                    <a:pt x="54" y="33"/>
                  </a:cubicBezTo>
                  <a:moveTo>
                    <a:pt x="52" y="25"/>
                  </a:moveTo>
                  <a:cubicBezTo>
                    <a:pt x="56" y="24"/>
                    <a:pt x="60" y="24"/>
                    <a:pt x="63" y="24"/>
                  </a:cubicBezTo>
                  <a:cubicBezTo>
                    <a:pt x="65" y="24"/>
                    <a:pt x="66" y="23"/>
                    <a:pt x="67" y="23"/>
                  </a:cubicBezTo>
                  <a:cubicBezTo>
                    <a:pt x="66" y="25"/>
                    <a:pt x="66" y="27"/>
                    <a:pt x="65" y="28"/>
                  </a:cubicBezTo>
                  <a:cubicBezTo>
                    <a:pt x="63" y="29"/>
                    <a:pt x="60" y="30"/>
                    <a:pt x="58" y="30"/>
                  </a:cubicBezTo>
                  <a:cubicBezTo>
                    <a:pt x="57" y="30"/>
                    <a:pt x="55" y="30"/>
                    <a:pt x="54" y="30"/>
                  </a:cubicBezTo>
                  <a:cubicBezTo>
                    <a:pt x="53" y="30"/>
                    <a:pt x="51" y="30"/>
                    <a:pt x="49" y="30"/>
                  </a:cubicBezTo>
                  <a:cubicBezTo>
                    <a:pt x="50" y="28"/>
                    <a:pt x="50" y="27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moveTo>
                    <a:pt x="55" y="16"/>
                  </a:moveTo>
                  <a:cubicBezTo>
                    <a:pt x="59" y="16"/>
                    <a:pt x="63" y="16"/>
                    <a:pt x="67" y="16"/>
                  </a:cubicBezTo>
                  <a:cubicBezTo>
                    <a:pt x="68" y="15"/>
                    <a:pt x="70" y="15"/>
                    <a:pt x="71" y="15"/>
                  </a:cubicBezTo>
                  <a:cubicBezTo>
                    <a:pt x="70" y="17"/>
                    <a:pt x="69" y="18"/>
                    <a:pt x="68" y="20"/>
                  </a:cubicBezTo>
                  <a:cubicBezTo>
                    <a:pt x="65" y="21"/>
                    <a:pt x="62" y="21"/>
                    <a:pt x="60" y="21"/>
                  </a:cubicBezTo>
                  <a:cubicBezTo>
                    <a:pt x="57" y="22"/>
                    <a:pt x="54" y="22"/>
                    <a:pt x="52" y="23"/>
                  </a:cubicBezTo>
                  <a:cubicBezTo>
                    <a:pt x="53" y="21"/>
                    <a:pt x="53" y="18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6" y="14"/>
                  </a:moveTo>
                  <a:cubicBezTo>
                    <a:pt x="58" y="12"/>
                    <a:pt x="59" y="10"/>
                    <a:pt x="62" y="10"/>
                  </a:cubicBezTo>
                  <a:cubicBezTo>
                    <a:pt x="64" y="10"/>
                    <a:pt x="68" y="9"/>
                    <a:pt x="70" y="9"/>
                  </a:cubicBezTo>
                  <a:cubicBezTo>
                    <a:pt x="71" y="9"/>
                    <a:pt x="71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9"/>
                    <a:pt x="74" y="9"/>
                    <a:pt x="76" y="9"/>
                  </a:cubicBezTo>
                  <a:cubicBezTo>
                    <a:pt x="75" y="10"/>
                    <a:pt x="74" y="11"/>
                    <a:pt x="73" y="12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62" y="13"/>
                    <a:pt x="59" y="14"/>
                    <a:pt x="56" y="14"/>
                  </a:cubicBezTo>
                  <a:moveTo>
                    <a:pt x="61" y="7"/>
                  </a:moveTo>
                  <a:cubicBezTo>
                    <a:pt x="63" y="4"/>
                    <a:pt x="66" y="3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5" y="2"/>
                    <a:pt x="77" y="2"/>
                    <a:pt x="78" y="3"/>
                  </a:cubicBezTo>
                  <a:cubicBezTo>
                    <a:pt x="78" y="3"/>
                    <a:pt x="78" y="4"/>
                    <a:pt x="79" y="4"/>
                  </a:cubicBezTo>
                  <a:cubicBezTo>
                    <a:pt x="78" y="4"/>
                    <a:pt x="78" y="4"/>
                    <a:pt x="77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0" y="5"/>
                    <a:pt x="69" y="5"/>
                    <a:pt x="69" y="6"/>
                  </a:cubicBezTo>
                  <a:cubicBezTo>
                    <a:pt x="66" y="7"/>
                    <a:pt x="64" y="7"/>
                    <a:pt x="61" y="7"/>
                  </a:cubicBezTo>
                  <a:moveTo>
                    <a:pt x="73" y="0"/>
                  </a:moveTo>
                  <a:cubicBezTo>
                    <a:pt x="72" y="0"/>
                    <a:pt x="70" y="0"/>
                    <a:pt x="69" y="0"/>
                  </a:cubicBezTo>
                  <a:cubicBezTo>
                    <a:pt x="62" y="0"/>
                    <a:pt x="61" y="2"/>
                    <a:pt x="57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12"/>
                    <a:pt x="49" y="22"/>
                    <a:pt x="48" y="27"/>
                  </a:cubicBezTo>
                  <a:cubicBezTo>
                    <a:pt x="46" y="32"/>
                    <a:pt x="44" y="3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45"/>
                    <a:pt x="39" y="49"/>
                    <a:pt x="38" y="53"/>
                  </a:cubicBezTo>
                  <a:cubicBezTo>
                    <a:pt x="37" y="55"/>
                    <a:pt x="38" y="57"/>
                    <a:pt x="40" y="57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2" y="63"/>
                    <a:pt x="47" y="66"/>
                    <a:pt x="51" y="69"/>
                  </a:cubicBezTo>
                  <a:cubicBezTo>
                    <a:pt x="51" y="69"/>
                    <a:pt x="52" y="71"/>
                    <a:pt x="53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6" y="71"/>
                    <a:pt x="58" y="72"/>
                    <a:pt x="59" y="72"/>
                  </a:cubicBezTo>
                  <a:cubicBezTo>
                    <a:pt x="65" y="76"/>
                    <a:pt x="70" y="80"/>
                    <a:pt x="75" y="86"/>
                  </a:cubicBezTo>
                  <a:cubicBezTo>
                    <a:pt x="80" y="91"/>
                    <a:pt x="83" y="98"/>
                    <a:pt x="86" y="104"/>
                  </a:cubicBezTo>
                  <a:cubicBezTo>
                    <a:pt x="86" y="106"/>
                    <a:pt x="87" y="107"/>
                    <a:pt x="88" y="109"/>
                  </a:cubicBezTo>
                  <a:cubicBezTo>
                    <a:pt x="88" y="111"/>
                    <a:pt x="89" y="113"/>
                    <a:pt x="90" y="115"/>
                  </a:cubicBezTo>
                  <a:cubicBezTo>
                    <a:pt x="90" y="120"/>
                    <a:pt x="90" y="124"/>
                    <a:pt x="90" y="128"/>
                  </a:cubicBezTo>
                  <a:cubicBezTo>
                    <a:pt x="91" y="133"/>
                    <a:pt x="91" y="139"/>
                    <a:pt x="90" y="144"/>
                  </a:cubicBezTo>
                  <a:cubicBezTo>
                    <a:pt x="89" y="147"/>
                    <a:pt x="88" y="149"/>
                    <a:pt x="87" y="15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85" y="161"/>
                    <a:pt x="78" y="170"/>
                    <a:pt x="73" y="175"/>
                  </a:cubicBezTo>
                  <a:cubicBezTo>
                    <a:pt x="72" y="176"/>
                    <a:pt x="71" y="177"/>
                    <a:pt x="70" y="178"/>
                  </a:cubicBezTo>
                  <a:cubicBezTo>
                    <a:pt x="68" y="175"/>
                    <a:pt x="66" y="172"/>
                    <a:pt x="65" y="168"/>
                  </a:cubicBezTo>
                  <a:cubicBezTo>
                    <a:pt x="65" y="168"/>
                    <a:pt x="64" y="167"/>
                    <a:pt x="64" y="167"/>
                  </a:cubicBezTo>
                  <a:cubicBezTo>
                    <a:pt x="63" y="165"/>
                    <a:pt x="63" y="163"/>
                    <a:pt x="63" y="161"/>
                  </a:cubicBezTo>
                  <a:cubicBezTo>
                    <a:pt x="62" y="157"/>
                    <a:pt x="61" y="153"/>
                    <a:pt x="58" y="150"/>
                  </a:cubicBezTo>
                  <a:cubicBezTo>
                    <a:pt x="58" y="149"/>
                    <a:pt x="57" y="148"/>
                    <a:pt x="55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49"/>
                    <a:pt x="52" y="149"/>
                    <a:pt x="52" y="149"/>
                  </a:cubicBezTo>
                  <a:cubicBezTo>
                    <a:pt x="49" y="149"/>
                    <a:pt x="46" y="147"/>
                    <a:pt x="43" y="146"/>
                  </a:cubicBezTo>
                  <a:cubicBezTo>
                    <a:pt x="43" y="146"/>
                    <a:pt x="42" y="146"/>
                    <a:pt x="42" y="146"/>
                  </a:cubicBezTo>
                  <a:cubicBezTo>
                    <a:pt x="39" y="146"/>
                    <a:pt x="38" y="148"/>
                    <a:pt x="36" y="151"/>
                  </a:cubicBezTo>
                  <a:cubicBezTo>
                    <a:pt x="33" y="156"/>
                    <a:pt x="29" y="160"/>
                    <a:pt x="25" y="165"/>
                  </a:cubicBezTo>
                  <a:cubicBezTo>
                    <a:pt x="21" y="170"/>
                    <a:pt x="17" y="175"/>
                    <a:pt x="14" y="180"/>
                  </a:cubicBezTo>
                  <a:cubicBezTo>
                    <a:pt x="11" y="185"/>
                    <a:pt x="8" y="191"/>
                    <a:pt x="6" y="196"/>
                  </a:cubicBezTo>
                  <a:cubicBezTo>
                    <a:pt x="4" y="199"/>
                    <a:pt x="0" y="203"/>
                    <a:pt x="0" y="207"/>
                  </a:cubicBezTo>
                  <a:cubicBezTo>
                    <a:pt x="0" y="209"/>
                    <a:pt x="4" y="213"/>
                    <a:pt x="8" y="213"/>
                  </a:cubicBezTo>
                  <a:cubicBezTo>
                    <a:pt x="8" y="213"/>
                    <a:pt x="8" y="213"/>
                    <a:pt x="9" y="213"/>
                  </a:cubicBezTo>
                  <a:cubicBezTo>
                    <a:pt x="18" y="220"/>
                    <a:pt x="28" y="227"/>
                    <a:pt x="38" y="233"/>
                  </a:cubicBezTo>
                  <a:cubicBezTo>
                    <a:pt x="39" y="233"/>
                    <a:pt x="41" y="234"/>
                    <a:pt x="42" y="235"/>
                  </a:cubicBezTo>
                  <a:cubicBezTo>
                    <a:pt x="47" y="238"/>
                    <a:pt x="53" y="241"/>
                    <a:pt x="58" y="244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60" y="245"/>
                    <a:pt x="60" y="245"/>
                    <a:pt x="61" y="244"/>
                  </a:cubicBezTo>
                  <a:cubicBezTo>
                    <a:pt x="63" y="245"/>
                    <a:pt x="65" y="246"/>
                    <a:pt x="67" y="247"/>
                  </a:cubicBezTo>
                  <a:cubicBezTo>
                    <a:pt x="67" y="247"/>
                    <a:pt x="67" y="247"/>
                    <a:pt x="68" y="247"/>
                  </a:cubicBezTo>
                  <a:cubicBezTo>
                    <a:pt x="69" y="248"/>
                    <a:pt x="71" y="249"/>
                    <a:pt x="73" y="250"/>
                  </a:cubicBezTo>
                  <a:cubicBezTo>
                    <a:pt x="73" y="250"/>
                    <a:pt x="73" y="250"/>
                    <a:pt x="74" y="250"/>
                  </a:cubicBezTo>
                  <a:cubicBezTo>
                    <a:pt x="74" y="250"/>
                    <a:pt x="75" y="249"/>
                    <a:pt x="75" y="249"/>
                  </a:cubicBezTo>
                  <a:cubicBezTo>
                    <a:pt x="78" y="250"/>
                    <a:pt x="81" y="250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4" y="251"/>
                    <a:pt x="84" y="250"/>
                    <a:pt x="85" y="250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49"/>
                    <a:pt x="86" y="249"/>
                    <a:pt x="86" y="249"/>
                  </a:cubicBezTo>
                  <a:cubicBezTo>
                    <a:pt x="88" y="246"/>
                    <a:pt x="87" y="242"/>
                    <a:pt x="86" y="239"/>
                  </a:cubicBezTo>
                  <a:cubicBezTo>
                    <a:pt x="85" y="238"/>
                    <a:pt x="85" y="238"/>
                    <a:pt x="85" y="237"/>
                  </a:cubicBezTo>
                  <a:cubicBezTo>
                    <a:pt x="85" y="233"/>
                    <a:pt x="85" y="229"/>
                    <a:pt x="82" y="225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0" y="217"/>
                    <a:pt x="76" y="208"/>
                    <a:pt x="72" y="200"/>
                  </a:cubicBezTo>
                  <a:cubicBezTo>
                    <a:pt x="83" y="197"/>
                    <a:pt x="90" y="186"/>
                    <a:pt x="95" y="176"/>
                  </a:cubicBezTo>
                  <a:cubicBezTo>
                    <a:pt x="98" y="172"/>
                    <a:pt x="101" y="169"/>
                    <a:pt x="103" y="164"/>
                  </a:cubicBezTo>
                  <a:cubicBezTo>
                    <a:pt x="109" y="149"/>
                    <a:pt x="109" y="130"/>
                    <a:pt x="106" y="114"/>
                  </a:cubicBezTo>
                  <a:cubicBezTo>
                    <a:pt x="101" y="87"/>
                    <a:pt x="85" y="65"/>
                    <a:pt x="60" y="54"/>
                  </a:cubicBezTo>
                  <a:cubicBezTo>
                    <a:pt x="69" y="39"/>
                    <a:pt x="68" y="20"/>
                    <a:pt x="83" y="1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9" y="10"/>
                    <a:pt x="94" y="11"/>
                    <a:pt x="99" y="11"/>
                  </a:cubicBezTo>
                  <a:cubicBezTo>
                    <a:pt x="115" y="17"/>
                    <a:pt x="129" y="34"/>
                    <a:pt x="138" y="46"/>
                  </a:cubicBezTo>
                  <a:cubicBezTo>
                    <a:pt x="146" y="57"/>
                    <a:pt x="151" y="70"/>
                    <a:pt x="156" y="82"/>
                  </a:cubicBezTo>
                  <a:cubicBezTo>
                    <a:pt x="161" y="96"/>
                    <a:pt x="164" y="111"/>
                    <a:pt x="165" y="126"/>
                  </a:cubicBezTo>
                  <a:cubicBezTo>
                    <a:pt x="167" y="149"/>
                    <a:pt x="161" y="171"/>
                    <a:pt x="144" y="187"/>
                  </a:cubicBezTo>
                  <a:cubicBezTo>
                    <a:pt x="128" y="201"/>
                    <a:pt x="107" y="207"/>
                    <a:pt x="86" y="207"/>
                  </a:cubicBezTo>
                  <a:cubicBezTo>
                    <a:pt x="86" y="207"/>
                    <a:pt x="85" y="207"/>
                    <a:pt x="84" y="207"/>
                  </a:cubicBezTo>
                  <a:cubicBezTo>
                    <a:pt x="84" y="207"/>
                    <a:pt x="84" y="207"/>
                    <a:pt x="84" y="207"/>
                  </a:cubicBezTo>
                  <a:cubicBezTo>
                    <a:pt x="81" y="207"/>
                    <a:pt x="81" y="212"/>
                    <a:pt x="84" y="212"/>
                  </a:cubicBezTo>
                  <a:cubicBezTo>
                    <a:pt x="85" y="212"/>
                    <a:pt x="85" y="212"/>
                    <a:pt x="86" y="212"/>
                  </a:cubicBezTo>
                  <a:cubicBezTo>
                    <a:pt x="106" y="212"/>
                    <a:pt x="127" y="207"/>
                    <a:pt x="143" y="194"/>
                  </a:cubicBezTo>
                  <a:cubicBezTo>
                    <a:pt x="160" y="181"/>
                    <a:pt x="169" y="162"/>
                    <a:pt x="171" y="141"/>
                  </a:cubicBezTo>
                  <a:cubicBezTo>
                    <a:pt x="173" y="112"/>
                    <a:pt x="163" y="82"/>
                    <a:pt x="150" y="57"/>
                  </a:cubicBezTo>
                  <a:cubicBezTo>
                    <a:pt x="142" y="42"/>
                    <a:pt x="130" y="2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2"/>
                    <a:pt x="112" y="11"/>
                    <a:pt x="109" y="9"/>
                  </a:cubicBezTo>
                  <a:cubicBezTo>
                    <a:pt x="109" y="8"/>
                    <a:pt x="109" y="7"/>
                    <a:pt x="107" y="7"/>
                  </a:cubicBezTo>
                  <a:cubicBezTo>
                    <a:pt x="106" y="7"/>
                    <a:pt x="105" y="7"/>
                    <a:pt x="103" y="7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96" y="3"/>
                    <a:pt x="90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0" y="0"/>
                    <a:pt x="76" y="0"/>
                    <a:pt x="73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6"/>
            <p:cNvSpPr>
              <a:spLocks noEditPoints="1"/>
            </p:cNvSpPr>
            <p:nvPr/>
          </p:nvSpPr>
          <p:spPr bwMode="auto">
            <a:xfrm>
              <a:off x="3010048" y="3885776"/>
              <a:ext cx="839788" cy="573088"/>
            </a:xfrm>
            <a:custGeom>
              <a:avLst/>
              <a:gdLst>
                <a:gd name="T0" fmla="*/ 98 w 198"/>
                <a:gd name="T1" fmla="*/ 79 h 135"/>
                <a:gd name="T2" fmla="*/ 107 w 198"/>
                <a:gd name="T3" fmla="*/ 80 h 135"/>
                <a:gd name="T4" fmla="*/ 97 w 198"/>
                <a:gd name="T5" fmla="*/ 79 h 135"/>
                <a:gd name="T6" fmla="*/ 99 w 198"/>
                <a:gd name="T7" fmla="*/ 77 h 135"/>
                <a:gd name="T8" fmla="*/ 101 w 198"/>
                <a:gd name="T9" fmla="*/ 74 h 135"/>
                <a:gd name="T10" fmla="*/ 107 w 198"/>
                <a:gd name="T11" fmla="*/ 75 h 135"/>
                <a:gd name="T12" fmla="*/ 62 w 198"/>
                <a:gd name="T13" fmla="*/ 72 h 135"/>
                <a:gd name="T14" fmla="*/ 79 w 198"/>
                <a:gd name="T15" fmla="*/ 77 h 135"/>
                <a:gd name="T16" fmla="*/ 114 w 198"/>
                <a:gd name="T17" fmla="*/ 73 h 135"/>
                <a:gd name="T18" fmla="*/ 127 w 198"/>
                <a:gd name="T19" fmla="*/ 70 h 135"/>
                <a:gd name="T20" fmla="*/ 62 w 198"/>
                <a:gd name="T21" fmla="*/ 69 h 135"/>
                <a:gd name="T22" fmla="*/ 60 w 198"/>
                <a:gd name="T23" fmla="*/ 66 h 135"/>
                <a:gd name="T24" fmla="*/ 47 w 198"/>
                <a:gd name="T25" fmla="*/ 61 h 135"/>
                <a:gd name="T26" fmla="*/ 57 w 198"/>
                <a:gd name="T27" fmla="*/ 59 h 135"/>
                <a:gd name="T28" fmla="*/ 145 w 198"/>
                <a:gd name="T29" fmla="*/ 55 h 135"/>
                <a:gd name="T30" fmla="*/ 194 w 198"/>
                <a:gd name="T31" fmla="*/ 62 h 135"/>
                <a:gd name="T32" fmla="*/ 195 w 198"/>
                <a:gd name="T33" fmla="*/ 62 h 135"/>
                <a:gd name="T34" fmla="*/ 189 w 198"/>
                <a:gd name="T35" fmla="*/ 49 h 135"/>
                <a:gd name="T36" fmla="*/ 147 w 198"/>
                <a:gd name="T37" fmla="*/ 44 h 135"/>
                <a:gd name="T38" fmla="*/ 185 w 198"/>
                <a:gd name="T39" fmla="*/ 43 h 135"/>
                <a:gd name="T40" fmla="*/ 174 w 198"/>
                <a:gd name="T41" fmla="*/ 39 h 135"/>
                <a:gd name="T42" fmla="*/ 152 w 198"/>
                <a:gd name="T43" fmla="*/ 41 h 135"/>
                <a:gd name="T44" fmla="*/ 166 w 198"/>
                <a:gd name="T45" fmla="*/ 36 h 135"/>
                <a:gd name="T46" fmla="*/ 154 w 198"/>
                <a:gd name="T47" fmla="*/ 36 h 135"/>
                <a:gd name="T48" fmla="*/ 157 w 198"/>
                <a:gd name="T49" fmla="*/ 33 h 135"/>
                <a:gd name="T50" fmla="*/ 160 w 198"/>
                <a:gd name="T51" fmla="*/ 33 h 135"/>
                <a:gd name="T52" fmla="*/ 64 w 198"/>
                <a:gd name="T53" fmla="*/ 32 h 135"/>
                <a:gd name="T54" fmla="*/ 73 w 198"/>
                <a:gd name="T55" fmla="*/ 36 h 135"/>
                <a:gd name="T56" fmla="*/ 76 w 198"/>
                <a:gd name="T57" fmla="*/ 38 h 135"/>
                <a:gd name="T58" fmla="*/ 71 w 198"/>
                <a:gd name="T59" fmla="*/ 35 h 135"/>
                <a:gd name="T60" fmla="*/ 67 w 198"/>
                <a:gd name="T61" fmla="*/ 30 h 135"/>
                <a:gd name="T62" fmla="*/ 73 w 198"/>
                <a:gd name="T63" fmla="*/ 28 h 135"/>
                <a:gd name="T64" fmla="*/ 58 w 198"/>
                <a:gd name="T65" fmla="*/ 15 h 135"/>
                <a:gd name="T66" fmla="*/ 5 w 198"/>
                <a:gd name="T67" fmla="*/ 59 h 135"/>
                <a:gd name="T68" fmla="*/ 24 w 198"/>
                <a:gd name="T69" fmla="*/ 26 h 135"/>
                <a:gd name="T70" fmla="*/ 74 w 198"/>
                <a:gd name="T71" fmla="*/ 42 h 135"/>
                <a:gd name="T72" fmla="*/ 12 w 198"/>
                <a:gd name="T73" fmla="*/ 63 h 135"/>
                <a:gd name="T74" fmla="*/ 47 w 198"/>
                <a:gd name="T75" fmla="*/ 18 h 135"/>
                <a:gd name="T76" fmla="*/ 37 w 198"/>
                <a:gd name="T77" fmla="*/ 14 h 135"/>
                <a:gd name="T78" fmla="*/ 45 w 198"/>
                <a:gd name="T79" fmla="*/ 18 h 135"/>
                <a:gd name="T80" fmla="*/ 47 w 198"/>
                <a:gd name="T81" fmla="*/ 13 h 135"/>
                <a:gd name="T82" fmla="*/ 41 w 198"/>
                <a:gd name="T83" fmla="*/ 6 h 135"/>
                <a:gd name="T84" fmla="*/ 34 w 198"/>
                <a:gd name="T85" fmla="*/ 3 h 135"/>
                <a:gd name="T86" fmla="*/ 15 w 198"/>
                <a:gd name="T87" fmla="*/ 30 h 135"/>
                <a:gd name="T88" fmla="*/ 1 w 198"/>
                <a:gd name="T89" fmla="*/ 57 h 135"/>
                <a:gd name="T90" fmla="*/ 5 w 198"/>
                <a:gd name="T91" fmla="*/ 69 h 135"/>
                <a:gd name="T92" fmla="*/ 59 w 198"/>
                <a:gd name="T93" fmla="*/ 75 h 135"/>
                <a:gd name="T94" fmla="*/ 190 w 198"/>
                <a:gd name="T95" fmla="*/ 66 h 135"/>
                <a:gd name="T96" fmla="*/ 50 w 198"/>
                <a:gd name="T97" fmla="*/ 113 h 135"/>
                <a:gd name="T98" fmla="*/ 92 w 198"/>
                <a:gd name="T99" fmla="*/ 135 h 135"/>
                <a:gd name="T100" fmla="*/ 192 w 198"/>
                <a:gd name="T101" fmla="*/ 84 h 135"/>
                <a:gd name="T102" fmla="*/ 191 w 198"/>
                <a:gd name="T103" fmla="*/ 45 h 135"/>
                <a:gd name="T104" fmla="*/ 156 w 198"/>
                <a:gd name="T105" fmla="*/ 30 h 135"/>
                <a:gd name="T106" fmla="*/ 142 w 198"/>
                <a:gd name="T107" fmla="*/ 42 h 135"/>
                <a:gd name="T108" fmla="*/ 107 w 198"/>
                <a:gd name="T109" fmla="*/ 71 h 135"/>
                <a:gd name="T110" fmla="*/ 59 w 198"/>
                <a:gd name="T111" fmla="*/ 58 h 135"/>
                <a:gd name="T112" fmla="*/ 81 w 198"/>
                <a:gd name="T113" fmla="*/ 43 h 135"/>
                <a:gd name="T114" fmla="*/ 43 w 198"/>
                <a:gd name="T11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35">
                  <a:moveTo>
                    <a:pt x="93" y="81"/>
                  </a:moveTo>
                  <a:cubicBezTo>
                    <a:pt x="89" y="81"/>
                    <a:pt x="86" y="81"/>
                    <a:pt x="82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90" y="81"/>
                    <a:pt x="94" y="81"/>
                  </a:cubicBezTo>
                  <a:cubicBezTo>
                    <a:pt x="94" y="81"/>
                    <a:pt x="93" y="81"/>
                    <a:pt x="93" y="81"/>
                  </a:cubicBezTo>
                  <a:moveTo>
                    <a:pt x="98" y="79"/>
                  </a:moveTo>
                  <a:cubicBezTo>
                    <a:pt x="99" y="79"/>
                    <a:pt x="99" y="79"/>
                    <a:pt x="100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7" y="80"/>
                    <a:pt x="106" y="80"/>
                    <a:pt x="105" y="80"/>
                  </a:cubicBezTo>
                  <a:cubicBezTo>
                    <a:pt x="101" y="81"/>
                    <a:pt x="98" y="81"/>
                    <a:pt x="95" y="81"/>
                  </a:cubicBezTo>
                  <a:cubicBezTo>
                    <a:pt x="95" y="81"/>
                    <a:pt x="96" y="81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7" y="80"/>
                    <a:pt x="97" y="79"/>
                  </a:cubicBezTo>
                  <a:cubicBezTo>
                    <a:pt x="97" y="79"/>
                    <a:pt x="98" y="79"/>
                    <a:pt x="98" y="79"/>
                  </a:cubicBezTo>
                  <a:moveTo>
                    <a:pt x="99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6"/>
                    <a:pt x="101" y="76"/>
                    <a:pt x="102" y="76"/>
                  </a:cubicBezTo>
                  <a:cubicBezTo>
                    <a:pt x="101" y="77"/>
                    <a:pt x="100" y="77"/>
                    <a:pt x="99" y="77"/>
                  </a:cubicBezTo>
                  <a:moveTo>
                    <a:pt x="113" y="76"/>
                  </a:moveTo>
                  <a:cubicBezTo>
                    <a:pt x="115" y="75"/>
                    <a:pt x="116" y="75"/>
                    <a:pt x="118" y="75"/>
                  </a:cubicBezTo>
                  <a:cubicBezTo>
                    <a:pt x="118" y="75"/>
                    <a:pt x="118" y="74"/>
                    <a:pt x="119" y="74"/>
                  </a:cubicBezTo>
                  <a:cubicBezTo>
                    <a:pt x="118" y="75"/>
                    <a:pt x="118" y="75"/>
                    <a:pt x="117" y="75"/>
                  </a:cubicBezTo>
                  <a:cubicBezTo>
                    <a:pt x="116" y="76"/>
                    <a:pt x="115" y="76"/>
                    <a:pt x="113" y="76"/>
                  </a:cubicBezTo>
                  <a:moveTo>
                    <a:pt x="101" y="74"/>
                  </a:moveTo>
                  <a:cubicBezTo>
                    <a:pt x="102" y="74"/>
                    <a:pt x="103" y="74"/>
                    <a:pt x="103" y="74"/>
                  </a:cubicBezTo>
                  <a:cubicBezTo>
                    <a:pt x="104" y="74"/>
                    <a:pt x="104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4" y="75"/>
                    <a:pt x="103" y="74"/>
                    <a:pt x="103" y="74"/>
                  </a:cubicBezTo>
                  <a:cubicBezTo>
                    <a:pt x="102" y="74"/>
                    <a:pt x="102" y="74"/>
                    <a:pt x="101" y="74"/>
                  </a:cubicBezTo>
                  <a:moveTo>
                    <a:pt x="107" y="75"/>
                  </a:moveTo>
                  <a:cubicBezTo>
                    <a:pt x="108" y="74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9" y="74"/>
                    <a:pt x="110" y="74"/>
                    <a:pt x="112" y="74"/>
                  </a:cubicBezTo>
                  <a:cubicBezTo>
                    <a:pt x="110" y="75"/>
                    <a:pt x="109" y="75"/>
                    <a:pt x="107" y="75"/>
                  </a:cubicBezTo>
                  <a:moveTo>
                    <a:pt x="77" y="77"/>
                  </a:moveTo>
                  <a:cubicBezTo>
                    <a:pt x="72" y="76"/>
                    <a:pt x="66" y="75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3" y="72"/>
                    <a:pt x="65" y="73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7" y="74"/>
                    <a:pt x="68" y="73"/>
                    <a:pt x="67" y="72"/>
                  </a:cubicBezTo>
                  <a:cubicBezTo>
                    <a:pt x="71" y="74"/>
                    <a:pt x="75" y="76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moveTo>
                    <a:pt x="116" y="72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18" y="72"/>
                    <a:pt x="120" y="71"/>
                    <a:pt x="121" y="71"/>
                  </a:cubicBezTo>
                  <a:cubicBezTo>
                    <a:pt x="120" y="72"/>
                    <a:pt x="118" y="72"/>
                    <a:pt x="116" y="73"/>
                  </a:cubicBezTo>
                  <a:cubicBezTo>
                    <a:pt x="116" y="73"/>
                    <a:pt x="115" y="73"/>
                    <a:pt x="114" y="73"/>
                  </a:cubicBezTo>
                  <a:cubicBezTo>
                    <a:pt x="113" y="73"/>
                    <a:pt x="111" y="72"/>
                    <a:pt x="110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3" y="72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6" y="72"/>
                    <a:pt x="116" y="72"/>
                  </a:cubicBezTo>
                  <a:moveTo>
                    <a:pt x="127" y="70"/>
                  </a:moveTo>
                  <a:cubicBezTo>
                    <a:pt x="127" y="69"/>
                    <a:pt x="127" y="69"/>
                    <a:pt x="127" y="69"/>
                  </a:cubicBezTo>
                  <a:cubicBezTo>
                    <a:pt x="128" y="69"/>
                    <a:pt x="128" y="68"/>
                    <a:pt x="129" y="68"/>
                  </a:cubicBezTo>
                  <a:cubicBezTo>
                    <a:pt x="129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9" y="69"/>
                    <a:pt x="128" y="69"/>
                    <a:pt x="127" y="70"/>
                  </a:cubicBezTo>
                  <a:moveTo>
                    <a:pt x="62" y="69"/>
                  </a:moveTo>
                  <a:cubicBezTo>
                    <a:pt x="61" y="68"/>
                    <a:pt x="60" y="67"/>
                    <a:pt x="58" y="66"/>
                  </a:cubicBezTo>
                  <a:cubicBezTo>
                    <a:pt x="58" y="66"/>
                    <a:pt x="57" y="66"/>
                    <a:pt x="56" y="65"/>
                  </a:cubicBezTo>
                  <a:cubicBezTo>
                    <a:pt x="56" y="65"/>
                    <a:pt x="55" y="64"/>
                    <a:pt x="55" y="63"/>
                  </a:cubicBezTo>
                  <a:cubicBezTo>
                    <a:pt x="54" y="63"/>
                    <a:pt x="54" y="62"/>
                    <a:pt x="53" y="62"/>
                  </a:cubicBezTo>
                  <a:cubicBezTo>
                    <a:pt x="55" y="63"/>
                    <a:pt x="56" y="63"/>
                    <a:pt x="57" y="64"/>
                  </a:cubicBezTo>
                  <a:cubicBezTo>
                    <a:pt x="58" y="65"/>
                    <a:pt x="59" y="65"/>
                    <a:pt x="60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8"/>
                    <a:pt x="61" y="68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moveTo>
                    <a:pt x="54" y="69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1" y="67"/>
                    <a:pt x="49" y="64"/>
                    <a:pt x="47" y="61"/>
                  </a:cubicBezTo>
                  <a:cubicBezTo>
                    <a:pt x="50" y="63"/>
                    <a:pt x="52" y="66"/>
                    <a:pt x="54" y="69"/>
                  </a:cubicBezTo>
                  <a:moveTo>
                    <a:pt x="141" y="61"/>
                  </a:moveTo>
                  <a:cubicBezTo>
                    <a:pt x="142" y="60"/>
                    <a:pt x="142" y="59"/>
                    <a:pt x="143" y="58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0"/>
                    <a:pt x="142" y="61"/>
                    <a:pt x="141" y="61"/>
                  </a:cubicBezTo>
                  <a:moveTo>
                    <a:pt x="57" y="59"/>
                  </a:moveTo>
                  <a:cubicBezTo>
                    <a:pt x="56" y="58"/>
                    <a:pt x="56" y="58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6" y="57"/>
                    <a:pt x="56" y="57"/>
                  </a:cubicBezTo>
                  <a:cubicBezTo>
                    <a:pt x="56" y="58"/>
                    <a:pt x="57" y="58"/>
                    <a:pt x="57" y="59"/>
                  </a:cubicBezTo>
                  <a:moveTo>
                    <a:pt x="145" y="55"/>
                  </a:move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146" y="53"/>
                    <a:pt x="146" y="53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3"/>
                    <a:pt x="146" y="54"/>
                    <a:pt x="146" y="55"/>
                  </a:cubicBezTo>
                  <a:cubicBezTo>
                    <a:pt x="145" y="55"/>
                    <a:pt x="145" y="55"/>
                    <a:pt x="145" y="55"/>
                  </a:cubicBezTo>
                  <a:moveTo>
                    <a:pt x="194" y="62"/>
                  </a:moveTo>
                  <a:cubicBezTo>
                    <a:pt x="194" y="60"/>
                    <a:pt x="194" y="58"/>
                    <a:pt x="194" y="56"/>
                  </a:cubicBezTo>
                  <a:cubicBezTo>
                    <a:pt x="194" y="55"/>
                    <a:pt x="193" y="55"/>
                    <a:pt x="192" y="54"/>
                  </a:cubicBezTo>
                  <a:cubicBezTo>
                    <a:pt x="192" y="52"/>
                    <a:pt x="192" y="50"/>
                    <a:pt x="192" y="48"/>
                  </a:cubicBezTo>
                  <a:cubicBezTo>
                    <a:pt x="194" y="50"/>
                    <a:pt x="195" y="52"/>
                    <a:pt x="196" y="56"/>
                  </a:cubicBezTo>
                  <a:cubicBezTo>
                    <a:pt x="196" y="58"/>
                    <a:pt x="196" y="60"/>
                    <a:pt x="195" y="62"/>
                  </a:cubicBezTo>
                  <a:cubicBezTo>
                    <a:pt x="195" y="62"/>
                    <a:pt x="195" y="62"/>
                    <a:pt x="195" y="62"/>
                  </a:cubicBezTo>
                  <a:cubicBezTo>
                    <a:pt x="195" y="62"/>
                    <a:pt x="194" y="62"/>
                    <a:pt x="194" y="62"/>
                  </a:cubicBezTo>
                  <a:moveTo>
                    <a:pt x="190" y="60"/>
                  </a:moveTo>
                  <a:cubicBezTo>
                    <a:pt x="189" y="59"/>
                    <a:pt x="189" y="58"/>
                    <a:pt x="188" y="58"/>
                  </a:cubicBezTo>
                  <a:cubicBezTo>
                    <a:pt x="187" y="56"/>
                    <a:pt x="187" y="54"/>
                    <a:pt x="187" y="52"/>
                  </a:cubicBezTo>
                  <a:cubicBezTo>
                    <a:pt x="187" y="49"/>
                    <a:pt x="187" y="47"/>
                    <a:pt x="187" y="45"/>
                  </a:cubicBezTo>
                  <a:cubicBezTo>
                    <a:pt x="188" y="46"/>
                    <a:pt x="189" y="47"/>
                    <a:pt x="189" y="49"/>
                  </a:cubicBezTo>
                  <a:cubicBezTo>
                    <a:pt x="190" y="51"/>
                    <a:pt x="190" y="53"/>
                    <a:pt x="190" y="56"/>
                  </a:cubicBezTo>
                  <a:cubicBezTo>
                    <a:pt x="190" y="56"/>
                    <a:pt x="190" y="56"/>
                    <a:pt x="190" y="57"/>
                  </a:cubicBezTo>
                  <a:cubicBezTo>
                    <a:pt x="190" y="58"/>
                    <a:pt x="190" y="59"/>
                    <a:pt x="190" y="60"/>
                  </a:cubicBezTo>
                  <a:moveTo>
                    <a:pt x="146" y="46"/>
                  </a:moveTo>
                  <a:cubicBezTo>
                    <a:pt x="146" y="44"/>
                    <a:pt x="146" y="43"/>
                    <a:pt x="147" y="41"/>
                  </a:cubicBezTo>
                  <a:cubicBezTo>
                    <a:pt x="147" y="42"/>
                    <a:pt x="147" y="43"/>
                    <a:pt x="147" y="44"/>
                  </a:cubicBezTo>
                  <a:cubicBezTo>
                    <a:pt x="147" y="44"/>
                    <a:pt x="146" y="45"/>
                    <a:pt x="146" y="46"/>
                  </a:cubicBezTo>
                  <a:moveTo>
                    <a:pt x="185" y="56"/>
                  </a:moveTo>
                  <a:cubicBezTo>
                    <a:pt x="184" y="55"/>
                    <a:pt x="183" y="55"/>
                    <a:pt x="181" y="54"/>
                  </a:cubicBezTo>
                  <a:cubicBezTo>
                    <a:pt x="181" y="52"/>
                    <a:pt x="181" y="49"/>
                    <a:pt x="181" y="47"/>
                  </a:cubicBezTo>
                  <a:cubicBezTo>
                    <a:pt x="180" y="45"/>
                    <a:pt x="180" y="43"/>
                    <a:pt x="180" y="41"/>
                  </a:cubicBezTo>
                  <a:cubicBezTo>
                    <a:pt x="181" y="42"/>
                    <a:pt x="183" y="42"/>
                    <a:pt x="185" y="43"/>
                  </a:cubicBezTo>
                  <a:cubicBezTo>
                    <a:pt x="184" y="46"/>
                    <a:pt x="185" y="50"/>
                    <a:pt x="185" y="53"/>
                  </a:cubicBezTo>
                  <a:cubicBezTo>
                    <a:pt x="185" y="54"/>
                    <a:pt x="185" y="55"/>
                    <a:pt x="185" y="56"/>
                  </a:cubicBezTo>
                  <a:moveTo>
                    <a:pt x="179" y="53"/>
                  </a:moveTo>
                  <a:cubicBezTo>
                    <a:pt x="178" y="52"/>
                    <a:pt x="176" y="52"/>
                    <a:pt x="175" y="51"/>
                  </a:cubicBezTo>
                  <a:cubicBezTo>
                    <a:pt x="175" y="49"/>
                    <a:pt x="174" y="48"/>
                    <a:pt x="174" y="46"/>
                  </a:cubicBezTo>
                  <a:cubicBezTo>
                    <a:pt x="174" y="43"/>
                    <a:pt x="174" y="41"/>
                    <a:pt x="174" y="39"/>
                  </a:cubicBezTo>
                  <a:cubicBezTo>
                    <a:pt x="175" y="39"/>
                    <a:pt x="176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4"/>
                    <a:pt x="179" y="47"/>
                    <a:pt x="179" y="50"/>
                  </a:cubicBezTo>
                  <a:cubicBezTo>
                    <a:pt x="179" y="51"/>
                    <a:pt x="179" y="52"/>
                    <a:pt x="179" y="53"/>
                  </a:cubicBezTo>
                  <a:moveTo>
                    <a:pt x="152" y="41"/>
                  </a:moveTo>
                  <a:cubicBezTo>
                    <a:pt x="152" y="40"/>
                    <a:pt x="151" y="39"/>
                    <a:pt x="151" y="38"/>
                  </a:cubicBezTo>
                  <a:cubicBezTo>
                    <a:pt x="151" y="38"/>
                    <a:pt x="151" y="37"/>
                    <a:pt x="152" y="37"/>
                  </a:cubicBezTo>
                  <a:cubicBezTo>
                    <a:pt x="152" y="41"/>
                    <a:pt x="152" y="41"/>
                    <a:pt x="152" y="41"/>
                  </a:cubicBezTo>
                  <a:moveTo>
                    <a:pt x="173" y="51"/>
                  </a:moveTo>
                  <a:cubicBezTo>
                    <a:pt x="171" y="50"/>
                    <a:pt x="170" y="50"/>
                    <a:pt x="169" y="49"/>
                  </a:cubicBezTo>
                  <a:cubicBezTo>
                    <a:pt x="167" y="45"/>
                    <a:pt x="166" y="40"/>
                    <a:pt x="166" y="36"/>
                  </a:cubicBezTo>
                  <a:cubicBezTo>
                    <a:pt x="168" y="37"/>
                    <a:pt x="170" y="37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1"/>
                    <a:pt x="171" y="44"/>
                    <a:pt x="172" y="47"/>
                  </a:cubicBezTo>
                  <a:cubicBezTo>
                    <a:pt x="172" y="48"/>
                    <a:pt x="172" y="49"/>
                    <a:pt x="173" y="51"/>
                  </a:cubicBezTo>
                  <a:moveTo>
                    <a:pt x="154" y="42"/>
                  </a:move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8" y="35"/>
                    <a:pt x="158" y="38"/>
                    <a:pt x="158" y="40"/>
                  </a:cubicBezTo>
                  <a:cubicBezTo>
                    <a:pt x="159" y="42"/>
                    <a:pt x="159" y="44"/>
                    <a:pt x="161" y="45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2" y="46"/>
                    <a:pt x="163" y="44"/>
                    <a:pt x="162" y="44"/>
                  </a:cubicBezTo>
                  <a:cubicBezTo>
                    <a:pt x="161" y="43"/>
                    <a:pt x="161" y="40"/>
                    <a:pt x="160" y="38"/>
                  </a:cubicBezTo>
                  <a:cubicBezTo>
                    <a:pt x="160" y="37"/>
                    <a:pt x="160" y="35"/>
                    <a:pt x="160" y="33"/>
                  </a:cubicBezTo>
                  <a:cubicBezTo>
                    <a:pt x="161" y="34"/>
                    <a:pt x="162" y="34"/>
                    <a:pt x="164" y="35"/>
                  </a:cubicBezTo>
                  <a:cubicBezTo>
                    <a:pt x="164" y="39"/>
                    <a:pt x="165" y="44"/>
                    <a:pt x="166" y="48"/>
                  </a:cubicBezTo>
                  <a:cubicBezTo>
                    <a:pt x="162" y="47"/>
                    <a:pt x="159" y="45"/>
                    <a:pt x="155" y="43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moveTo>
                    <a:pt x="64" y="32"/>
                  </a:moveTo>
                  <a:cubicBezTo>
                    <a:pt x="63" y="32"/>
                    <a:pt x="62" y="31"/>
                    <a:pt x="61" y="31"/>
                  </a:cubicBezTo>
                  <a:cubicBezTo>
                    <a:pt x="59" y="30"/>
                    <a:pt x="58" y="29"/>
                    <a:pt x="57" y="29"/>
                  </a:cubicBezTo>
                  <a:cubicBezTo>
                    <a:pt x="60" y="30"/>
                    <a:pt x="62" y="31"/>
                    <a:pt x="64" y="32"/>
                  </a:cubicBezTo>
                  <a:moveTo>
                    <a:pt x="75" y="37"/>
                  </a:moveTo>
                  <a:cubicBezTo>
                    <a:pt x="74" y="37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3"/>
                    <a:pt x="74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30"/>
                    <a:pt x="78" y="31"/>
                  </a:cubicBezTo>
                  <a:cubicBezTo>
                    <a:pt x="81" y="33"/>
                    <a:pt x="79" y="36"/>
                    <a:pt x="78" y="39"/>
                  </a:cubicBezTo>
                  <a:cubicBezTo>
                    <a:pt x="78" y="39"/>
                    <a:pt x="77" y="39"/>
                    <a:pt x="76" y="38"/>
                  </a:cubicBezTo>
                  <a:cubicBezTo>
                    <a:pt x="77" y="37"/>
                    <a:pt x="77" y="37"/>
                    <a:pt x="77" y="36"/>
                  </a:cubicBezTo>
                  <a:cubicBezTo>
                    <a:pt x="77" y="35"/>
                    <a:pt x="77" y="34"/>
                    <a:pt x="78" y="33"/>
                  </a:cubicBezTo>
                  <a:cubicBezTo>
                    <a:pt x="79" y="32"/>
                    <a:pt x="78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5" y="33"/>
                    <a:pt x="76" y="35"/>
                    <a:pt x="75" y="37"/>
                  </a:cubicBezTo>
                  <a:moveTo>
                    <a:pt x="71" y="35"/>
                  </a:moveTo>
                  <a:cubicBezTo>
                    <a:pt x="68" y="32"/>
                    <a:pt x="65" y="30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1" y="27"/>
                    <a:pt x="63" y="25"/>
                    <a:pt x="63" y="24"/>
                  </a:cubicBezTo>
                  <a:cubicBezTo>
                    <a:pt x="64" y="23"/>
                    <a:pt x="64" y="22"/>
                    <a:pt x="65" y="21"/>
                  </a:cubicBezTo>
                  <a:cubicBezTo>
                    <a:pt x="66" y="22"/>
                    <a:pt x="68" y="23"/>
                    <a:pt x="69" y="24"/>
                  </a:cubicBezTo>
                  <a:cubicBezTo>
                    <a:pt x="68" y="26"/>
                    <a:pt x="67" y="28"/>
                    <a:pt x="67" y="30"/>
                  </a:cubicBezTo>
                  <a:cubicBezTo>
                    <a:pt x="66" y="31"/>
                    <a:pt x="67" y="31"/>
                    <a:pt x="68" y="31"/>
                  </a:cubicBezTo>
                  <a:cubicBezTo>
                    <a:pt x="68" y="31"/>
                    <a:pt x="68" y="31"/>
                    <a:pt x="69" y="30"/>
                  </a:cubicBezTo>
                  <a:cubicBezTo>
                    <a:pt x="69" y="29"/>
                    <a:pt x="70" y="27"/>
                    <a:pt x="71" y="2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3" y="27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30"/>
                    <a:pt x="72" y="32"/>
                    <a:pt x="71" y="34"/>
                  </a:cubicBezTo>
                  <a:cubicBezTo>
                    <a:pt x="71" y="35"/>
                    <a:pt x="71" y="35"/>
                    <a:pt x="71" y="35"/>
                  </a:cubicBezTo>
                  <a:moveTo>
                    <a:pt x="60" y="27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57" y="26"/>
                    <a:pt x="56" y="25"/>
                    <a:pt x="54" y="24"/>
                  </a:cubicBezTo>
                  <a:cubicBezTo>
                    <a:pt x="55" y="21"/>
                    <a:pt x="56" y="18"/>
                    <a:pt x="58" y="15"/>
                  </a:cubicBezTo>
                  <a:cubicBezTo>
                    <a:pt x="60" y="16"/>
                    <a:pt x="61" y="18"/>
                    <a:pt x="63" y="19"/>
                  </a:cubicBezTo>
                  <a:cubicBezTo>
                    <a:pt x="62" y="21"/>
                    <a:pt x="61" y="23"/>
                    <a:pt x="60" y="25"/>
                  </a:cubicBezTo>
                  <a:cubicBezTo>
                    <a:pt x="60" y="26"/>
                    <a:pt x="60" y="26"/>
                    <a:pt x="60" y="27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3" y="63"/>
                    <a:pt x="3" y="61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7"/>
                    <a:pt x="7" y="55"/>
                    <a:pt x="8" y="53"/>
                  </a:cubicBezTo>
                  <a:cubicBezTo>
                    <a:pt x="10" y="50"/>
                    <a:pt x="11" y="48"/>
                    <a:pt x="12" y="45"/>
                  </a:cubicBezTo>
                  <a:cubicBezTo>
                    <a:pt x="13" y="44"/>
                    <a:pt x="13" y="43"/>
                    <a:pt x="14" y="42"/>
                  </a:cubicBezTo>
                  <a:cubicBezTo>
                    <a:pt x="17" y="37"/>
                    <a:pt x="21" y="31"/>
                    <a:pt x="24" y="26"/>
                  </a:cubicBezTo>
                  <a:cubicBezTo>
                    <a:pt x="27" y="22"/>
                    <a:pt x="30" y="18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4" y="14"/>
                    <a:pt x="35" y="14"/>
                  </a:cubicBezTo>
                  <a:cubicBezTo>
                    <a:pt x="34" y="15"/>
                    <a:pt x="34" y="17"/>
                    <a:pt x="36" y="17"/>
                  </a:cubicBezTo>
                  <a:cubicBezTo>
                    <a:pt x="44" y="21"/>
                    <a:pt x="49" y="29"/>
                    <a:pt x="57" y="33"/>
                  </a:cubicBezTo>
                  <a:cubicBezTo>
                    <a:pt x="63" y="36"/>
                    <a:pt x="69" y="38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9" y="42"/>
                    <a:pt x="64" y="44"/>
                    <a:pt x="59" y="46"/>
                  </a:cubicBezTo>
                  <a:cubicBezTo>
                    <a:pt x="56" y="46"/>
                    <a:pt x="54" y="47"/>
                    <a:pt x="51" y="48"/>
                  </a:cubicBezTo>
                  <a:cubicBezTo>
                    <a:pt x="48" y="49"/>
                    <a:pt x="45" y="50"/>
                    <a:pt x="42" y="51"/>
                  </a:cubicBezTo>
                  <a:cubicBezTo>
                    <a:pt x="33" y="56"/>
                    <a:pt x="22" y="57"/>
                    <a:pt x="13" y="62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8" y="64"/>
                    <a:pt x="5" y="64"/>
                    <a:pt x="3" y="65"/>
                  </a:cubicBezTo>
                  <a:moveTo>
                    <a:pt x="52" y="23"/>
                  </a:moveTo>
                  <a:cubicBezTo>
                    <a:pt x="51" y="23"/>
                    <a:pt x="50" y="22"/>
                    <a:pt x="49" y="21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6" y="19"/>
                    <a:pt x="47" y="19"/>
                    <a:pt x="47" y="18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49" y="13"/>
                    <a:pt x="49" y="12"/>
                    <a:pt x="50" y="10"/>
                  </a:cubicBezTo>
                  <a:cubicBezTo>
                    <a:pt x="51" y="11"/>
                    <a:pt x="53" y="12"/>
                    <a:pt x="55" y="13"/>
                  </a:cubicBezTo>
                  <a:cubicBezTo>
                    <a:pt x="55" y="13"/>
                    <a:pt x="56" y="13"/>
                    <a:pt x="56" y="14"/>
                  </a:cubicBezTo>
                  <a:cubicBezTo>
                    <a:pt x="54" y="17"/>
                    <a:pt x="53" y="20"/>
                    <a:pt x="52" y="2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4" y="11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6" y="12"/>
                    <a:pt x="37" y="14"/>
                  </a:cubicBezTo>
                  <a:moveTo>
                    <a:pt x="45" y="18"/>
                  </a:moveTo>
                  <a:cubicBezTo>
                    <a:pt x="44" y="18"/>
                    <a:pt x="44" y="17"/>
                    <a:pt x="43" y="17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2"/>
                    <a:pt x="43" y="10"/>
                    <a:pt x="43" y="7"/>
                  </a:cubicBezTo>
                  <a:cubicBezTo>
                    <a:pt x="44" y="8"/>
                    <a:pt x="46" y="8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10"/>
                    <a:pt x="47" y="12"/>
                    <a:pt x="47" y="13"/>
                  </a:cubicBezTo>
                  <a:cubicBezTo>
                    <a:pt x="46" y="14"/>
                    <a:pt x="45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moveTo>
                    <a:pt x="39" y="13"/>
                  </a:moveTo>
                  <a:cubicBezTo>
                    <a:pt x="38" y="12"/>
                    <a:pt x="38" y="11"/>
                    <a:pt x="37" y="10"/>
                  </a:cubicBezTo>
                  <a:cubicBezTo>
                    <a:pt x="38" y="8"/>
                    <a:pt x="38" y="6"/>
                    <a:pt x="39" y="5"/>
                  </a:cubicBezTo>
                  <a:cubicBezTo>
                    <a:pt x="39" y="5"/>
                    <a:pt x="40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9"/>
                    <a:pt x="40" y="11"/>
                    <a:pt x="39" y="13"/>
                  </a:cubicBezTo>
                  <a:moveTo>
                    <a:pt x="35" y="8"/>
                  </a:moveTo>
                  <a:cubicBezTo>
                    <a:pt x="35" y="8"/>
                    <a:pt x="34" y="7"/>
                    <a:pt x="34" y="7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2" y="5"/>
                    <a:pt x="33" y="4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6" y="3"/>
                    <a:pt x="36" y="3"/>
                    <a:pt x="37" y="3"/>
                  </a:cubicBezTo>
                  <a:cubicBezTo>
                    <a:pt x="36" y="5"/>
                    <a:pt x="36" y="6"/>
                    <a:pt x="35" y="8"/>
                  </a:cubicBezTo>
                  <a:moveTo>
                    <a:pt x="35" y="0"/>
                  </a:moveTo>
                  <a:cubicBezTo>
                    <a:pt x="32" y="0"/>
                    <a:pt x="29" y="4"/>
                    <a:pt x="30" y="7"/>
                  </a:cubicBezTo>
                  <a:cubicBezTo>
                    <a:pt x="24" y="14"/>
                    <a:pt x="19" y="22"/>
                    <a:pt x="15" y="30"/>
                  </a:cubicBezTo>
                  <a:cubicBezTo>
                    <a:pt x="14" y="31"/>
                    <a:pt x="13" y="32"/>
                    <a:pt x="13" y="33"/>
                  </a:cubicBezTo>
                  <a:cubicBezTo>
                    <a:pt x="10" y="37"/>
                    <a:pt x="8" y="42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50"/>
                    <a:pt x="4" y="51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5"/>
                    <a:pt x="2" y="56"/>
                    <a:pt x="1" y="57"/>
                  </a:cubicBezTo>
                  <a:cubicBezTo>
                    <a:pt x="1" y="58"/>
                    <a:pt x="1" y="59"/>
                    <a:pt x="2" y="60"/>
                  </a:cubicBezTo>
                  <a:cubicBezTo>
                    <a:pt x="1" y="61"/>
                    <a:pt x="0" y="64"/>
                    <a:pt x="0" y="6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8" y="68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4" y="67"/>
                    <a:pt x="18" y="67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7" y="63"/>
                    <a:pt x="34" y="60"/>
                    <a:pt x="40" y="57"/>
                  </a:cubicBezTo>
                  <a:cubicBezTo>
                    <a:pt x="42" y="65"/>
                    <a:pt x="51" y="71"/>
                    <a:pt x="59" y="75"/>
                  </a:cubicBezTo>
                  <a:cubicBezTo>
                    <a:pt x="62" y="77"/>
                    <a:pt x="65" y="79"/>
                    <a:pt x="68" y="81"/>
                  </a:cubicBezTo>
                  <a:cubicBezTo>
                    <a:pt x="76" y="84"/>
                    <a:pt x="84" y="85"/>
                    <a:pt x="92" y="85"/>
                  </a:cubicBezTo>
                  <a:cubicBezTo>
                    <a:pt x="97" y="85"/>
                    <a:pt x="103" y="85"/>
                    <a:pt x="108" y="84"/>
                  </a:cubicBezTo>
                  <a:cubicBezTo>
                    <a:pt x="129" y="80"/>
                    <a:pt x="147" y="67"/>
                    <a:pt x="155" y="47"/>
                  </a:cubicBezTo>
                  <a:cubicBezTo>
                    <a:pt x="166" y="55"/>
                    <a:pt x="182" y="54"/>
                    <a:pt x="190" y="66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70"/>
                    <a:pt x="189" y="74"/>
                    <a:pt x="189" y="78"/>
                  </a:cubicBezTo>
                  <a:cubicBezTo>
                    <a:pt x="184" y="91"/>
                    <a:pt x="171" y="101"/>
                    <a:pt x="161" y="109"/>
                  </a:cubicBezTo>
                  <a:cubicBezTo>
                    <a:pt x="152" y="115"/>
                    <a:pt x="142" y="119"/>
                    <a:pt x="133" y="123"/>
                  </a:cubicBezTo>
                  <a:cubicBezTo>
                    <a:pt x="122" y="127"/>
                    <a:pt x="110" y="129"/>
                    <a:pt x="99" y="130"/>
                  </a:cubicBezTo>
                  <a:cubicBezTo>
                    <a:pt x="96" y="130"/>
                    <a:pt x="94" y="131"/>
                    <a:pt x="92" y="131"/>
                  </a:cubicBezTo>
                  <a:cubicBezTo>
                    <a:pt x="76" y="131"/>
                    <a:pt x="61" y="125"/>
                    <a:pt x="50" y="113"/>
                  </a:cubicBezTo>
                  <a:cubicBezTo>
                    <a:pt x="39" y="101"/>
                    <a:pt x="35" y="83"/>
                    <a:pt x="35" y="67"/>
                  </a:cubicBezTo>
                  <a:cubicBezTo>
                    <a:pt x="35" y="65"/>
                    <a:pt x="34" y="64"/>
                    <a:pt x="33" y="64"/>
                  </a:cubicBezTo>
                  <a:cubicBezTo>
                    <a:pt x="32" y="64"/>
                    <a:pt x="31" y="65"/>
                    <a:pt x="31" y="66"/>
                  </a:cubicBezTo>
                  <a:cubicBezTo>
                    <a:pt x="31" y="83"/>
                    <a:pt x="35" y="99"/>
                    <a:pt x="45" y="113"/>
                  </a:cubicBezTo>
                  <a:cubicBezTo>
                    <a:pt x="55" y="126"/>
                    <a:pt x="70" y="133"/>
                    <a:pt x="87" y="134"/>
                  </a:cubicBezTo>
                  <a:cubicBezTo>
                    <a:pt x="89" y="135"/>
                    <a:pt x="90" y="135"/>
                    <a:pt x="92" y="135"/>
                  </a:cubicBezTo>
                  <a:cubicBezTo>
                    <a:pt x="113" y="135"/>
                    <a:pt x="134" y="127"/>
                    <a:pt x="152" y="118"/>
                  </a:cubicBezTo>
                  <a:cubicBezTo>
                    <a:pt x="165" y="112"/>
                    <a:pt x="177" y="102"/>
                    <a:pt x="186" y="91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90"/>
                    <a:pt x="189" y="88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1" y="86"/>
                    <a:pt x="192" y="86"/>
                    <a:pt x="192" y="84"/>
                  </a:cubicBezTo>
                  <a:cubicBezTo>
                    <a:pt x="192" y="83"/>
                    <a:pt x="192" y="82"/>
                    <a:pt x="192" y="81"/>
                  </a:cubicBezTo>
                  <a:cubicBezTo>
                    <a:pt x="192" y="81"/>
                    <a:pt x="193" y="80"/>
                    <a:pt x="193" y="80"/>
                  </a:cubicBezTo>
                  <a:cubicBezTo>
                    <a:pt x="195" y="75"/>
                    <a:pt x="197" y="71"/>
                    <a:pt x="197" y="66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62"/>
                    <a:pt x="198" y="58"/>
                    <a:pt x="198" y="55"/>
                  </a:cubicBezTo>
                  <a:cubicBezTo>
                    <a:pt x="197" y="49"/>
                    <a:pt x="196" y="48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8" y="41"/>
                    <a:pt x="180" y="39"/>
                    <a:pt x="176" y="38"/>
                  </a:cubicBezTo>
                  <a:cubicBezTo>
                    <a:pt x="172" y="36"/>
                    <a:pt x="169" y="35"/>
                    <a:pt x="165" y="33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2" y="32"/>
                    <a:pt x="159" y="31"/>
                    <a:pt x="156" y="3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3" y="30"/>
                    <a:pt x="153" y="31"/>
                    <a:pt x="152" y="3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3"/>
                    <a:pt x="145" y="37"/>
                    <a:pt x="143" y="4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2" y="41"/>
                    <a:pt x="142" y="41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5"/>
                    <a:pt x="141" y="46"/>
                    <a:pt x="140" y="46"/>
                  </a:cubicBezTo>
                  <a:cubicBezTo>
                    <a:pt x="138" y="51"/>
                    <a:pt x="134" y="56"/>
                    <a:pt x="130" y="59"/>
                  </a:cubicBezTo>
                  <a:cubicBezTo>
                    <a:pt x="126" y="63"/>
                    <a:pt x="120" y="65"/>
                    <a:pt x="115" y="68"/>
                  </a:cubicBezTo>
                  <a:cubicBezTo>
                    <a:pt x="114" y="68"/>
                    <a:pt x="113" y="69"/>
                    <a:pt x="112" y="69"/>
                  </a:cubicBezTo>
                  <a:cubicBezTo>
                    <a:pt x="110" y="70"/>
                    <a:pt x="108" y="70"/>
                    <a:pt x="107" y="71"/>
                  </a:cubicBezTo>
                  <a:cubicBezTo>
                    <a:pt x="103" y="71"/>
                    <a:pt x="100" y="71"/>
                    <a:pt x="97" y="71"/>
                  </a:cubicBezTo>
                  <a:cubicBezTo>
                    <a:pt x="95" y="71"/>
                    <a:pt x="93" y="71"/>
                    <a:pt x="91" y="71"/>
                  </a:cubicBezTo>
                  <a:cubicBezTo>
                    <a:pt x="89" y="71"/>
                    <a:pt x="86" y="71"/>
                    <a:pt x="84" y="71"/>
                  </a:cubicBezTo>
                  <a:cubicBezTo>
                    <a:pt x="82" y="70"/>
                    <a:pt x="80" y="69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1" y="67"/>
                    <a:pt x="64" y="62"/>
                    <a:pt x="59" y="58"/>
                  </a:cubicBezTo>
                  <a:cubicBezTo>
                    <a:pt x="59" y="57"/>
                    <a:pt x="58" y="56"/>
                    <a:pt x="57" y="55"/>
                  </a:cubicBezTo>
                  <a:cubicBezTo>
                    <a:pt x="60" y="54"/>
                    <a:pt x="62" y="52"/>
                    <a:pt x="65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0"/>
                    <a:pt x="69" y="50"/>
                    <a:pt x="71" y="49"/>
                  </a:cubicBezTo>
                  <a:cubicBezTo>
                    <a:pt x="74" y="49"/>
                    <a:pt x="77" y="48"/>
                    <a:pt x="79" y="46"/>
                  </a:cubicBezTo>
                  <a:cubicBezTo>
                    <a:pt x="81" y="46"/>
                    <a:pt x="82" y="44"/>
                    <a:pt x="81" y="43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9" y="39"/>
                    <a:pt x="82" y="37"/>
                    <a:pt x="82" y="34"/>
                  </a:cubicBezTo>
                  <a:cubicBezTo>
                    <a:pt x="82" y="31"/>
                    <a:pt x="81" y="30"/>
                    <a:pt x="79" y="29"/>
                  </a:cubicBezTo>
                  <a:cubicBezTo>
                    <a:pt x="75" y="26"/>
                    <a:pt x="71" y="23"/>
                    <a:pt x="67" y="20"/>
                  </a:cubicBezTo>
                  <a:cubicBezTo>
                    <a:pt x="63" y="17"/>
                    <a:pt x="60" y="13"/>
                    <a:pt x="56" y="11"/>
                  </a:cubicBezTo>
                  <a:cubicBezTo>
                    <a:pt x="52" y="9"/>
                    <a:pt x="47" y="7"/>
                    <a:pt x="43" y="5"/>
                  </a:cubicBezTo>
                  <a:cubicBezTo>
                    <a:pt x="41" y="4"/>
                    <a:pt x="38" y="0"/>
                    <a:pt x="35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87"/>
            <p:cNvSpPr>
              <a:spLocks noEditPoints="1"/>
            </p:cNvSpPr>
            <p:nvPr/>
          </p:nvSpPr>
          <p:spPr bwMode="auto">
            <a:xfrm>
              <a:off x="10046956" y="507927"/>
              <a:ext cx="995363" cy="1160463"/>
            </a:xfrm>
            <a:custGeom>
              <a:avLst/>
              <a:gdLst>
                <a:gd name="T0" fmla="*/ 217 w 235"/>
                <a:gd name="T1" fmla="*/ 255 h 274"/>
                <a:gd name="T2" fmla="*/ 229 w 235"/>
                <a:gd name="T3" fmla="*/ 228 h 274"/>
                <a:gd name="T4" fmla="*/ 213 w 235"/>
                <a:gd name="T5" fmla="*/ 231 h 274"/>
                <a:gd name="T6" fmla="*/ 212 w 235"/>
                <a:gd name="T7" fmla="*/ 227 h 274"/>
                <a:gd name="T8" fmla="*/ 224 w 235"/>
                <a:gd name="T9" fmla="*/ 213 h 274"/>
                <a:gd name="T10" fmla="*/ 222 w 235"/>
                <a:gd name="T11" fmla="*/ 203 h 274"/>
                <a:gd name="T12" fmla="*/ 169 w 235"/>
                <a:gd name="T13" fmla="*/ 189 h 274"/>
                <a:gd name="T14" fmla="*/ 178 w 235"/>
                <a:gd name="T15" fmla="*/ 187 h 274"/>
                <a:gd name="T16" fmla="*/ 144 w 235"/>
                <a:gd name="T17" fmla="*/ 182 h 274"/>
                <a:gd name="T18" fmla="*/ 210 w 235"/>
                <a:gd name="T19" fmla="*/ 178 h 274"/>
                <a:gd name="T20" fmla="*/ 202 w 235"/>
                <a:gd name="T21" fmla="*/ 198 h 274"/>
                <a:gd name="T22" fmla="*/ 204 w 235"/>
                <a:gd name="T23" fmla="*/ 207 h 274"/>
                <a:gd name="T24" fmla="*/ 210 w 235"/>
                <a:gd name="T25" fmla="*/ 178 h 274"/>
                <a:gd name="T26" fmla="*/ 126 w 235"/>
                <a:gd name="T27" fmla="*/ 176 h 274"/>
                <a:gd name="T28" fmla="*/ 125 w 235"/>
                <a:gd name="T29" fmla="*/ 171 h 274"/>
                <a:gd name="T30" fmla="*/ 132 w 235"/>
                <a:gd name="T31" fmla="*/ 176 h 274"/>
                <a:gd name="T32" fmla="*/ 114 w 235"/>
                <a:gd name="T33" fmla="*/ 163 h 274"/>
                <a:gd name="T34" fmla="*/ 112 w 235"/>
                <a:gd name="T35" fmla="*/ 160 h 274"/>
                <a:gd name="T36" fmla="*/ 101 w 235"/>
                <a:gd name="T37" fmla="*/ 158 h 274"/>
                <a:gd name="T38" fmla="*/ 109 w 235"/>
                <a:gd name="T39" fmla="*/ 169 h 274"/>
                <a:gd name="T40" fmla="*/ 106 w 235"/>
                <a:gd name="T41" fmla="*/ 158 h 274"/>
                <a:gd name="T42" fmla="*/ 82 w 235"/>
                <a:gd name="T43" fmla="*/ 139 h 274"/>
                <a:gd name="T44" fmla="*/ 74 w 235"/>
                <a:gd name="T45" fmla="*/ 112 h 274"/>
                <a:gd name="T46" fmla="*/ 75 w 235"/>
                <a:gd name="T47" fmla="*/ 92 h 274"/>
                <a:gd name="T48" fmla="*/ 76 w 235"/>
                <a:gd name="T49" fmla="*/ 103 h 274"/>
                <a:gd name="T50" fmla="*/ 84 w 235"/>
                <a:gd name="T51" fmla="*/ 84 h 274"/>
                <a:gd name="T52" fmla="*/ 137 w 235"/>
                <a:gd name="T53" fmla="*/ 84 h 274"/>
                <a:gd name="T54" fmla="*/ 135 w 235"/>
                <a:gd name="T55" fmla="*/ 87 h 274"/>
                <a:gd name="T56" fmla="*/ 127 w 235"/>
                <a:gd name="T57" fmla="*/ 83 h 274"/>
                <a:gd name="T58" fmla="*/ 124 w 235"/>
                <a:gd name="T59" fmla="*/ 62 h 274"/>
                <a:gd name="T60" fmla="*/ 127 w 235"/>
                <a:gd name="T61" fmla="*/ 69 h 274"/>
                <a:gd name="T62" fmla="*/ 137 w 235"/>
                <a:gd name="T63" fmla="*/ 76 h 274"/>
                <a:gd name="T64" fmla="*/ 120 w 235"/>
                <a:gd name="T65" fmla="*/ 63 h 274"/>
                <a:gd name="T66" fmla="*/ 136 w 235"/>
                <a:gd name="T67" fmla="*/ 44 h 274"/>
                <a:gd name="T68" fmla="*/ 128 w 235"/>
                <a:gd name="T69" fmla="*/ 32 h 274"/>
                <a:gd name="T70" fmla="*/ 119 w 235"/>
                <a:gd name="T71" fmla="*/ 34 h 274"/>
                <a:gd name="T72" fmla="*/ 132 w 235"/>
                <a:gd name="T73" fmla="*/ 25 h 274"/>
                <a:gd name="T74" fmla="*/ 121 w 235"/>
                <a:gd name="T75" fmla="*/ 14 h 274"/>
                <a:gd name="T76" fmla="*/ 113 w 235"/>
                <a:gd name="T77" fmla="*/ 11 h 274"/>
                <a:gd name="T78" fmla="*/ 120 w 235"/>
                <a:gd name="T79" fmla="*/ 90 h 274"/>
                <a:gd name="T80" fmla="*/ 34 w 235"/>
                <a:gd name="T81" fmla="*/ 37 h 274"/>
                <a:gd name="T82" fmla="*/ 31 w 235"/>
                <a:gd name="T83" fmla="*/ 24 h 274"/>
                <a:gd name="T84" fmla="*/ 117 w 235"/>
                <a:gd name="T85" fmla="*/ 17 h 274"/>
                <a:gd name="T86" fmla="*/ 122 w 235"/>
                <a:gd name="T87" fmla="*/ 10 h 274"/>
                <a:gd name="T88" fmla="*/ 122 w 235"/>
                <a:gd name="T89" fmla="*/ 10 h 274"/>
                <a:gd name="T90" fmla="*/ 44 w 235"/>
                <a:gd name="T91" fmla="*/ 14 h 274"/>
                <a:gd name="T92" fmla="*/ 17 w 235"/>
                <a:gd name="T93" fmla="*/ 28 h 274"/>
                <a:gd name="T94" fmla="*/ 39 w 235"/>
                <a:gd name="T95" fmla="*/ 48 h 274"/>
                <a:gd name="T96" fmla="*/ 194 w 235"/>
                <a:gd name="T97" fmla="*/ 193 h 274"/>
                <a:gd name="T98" fmla="*/ 82 w 235"/>
                <a:gd name="T99" fmla="*/ 241 h 274"/>
                <a:gd name="T100" fmla="*/ 6 w 235"/>
                <a:gd name="T101" fmla="*/ 126 h 274"/>
                <a:gd name="T102" fmla="*/ 178 w 235"/>
                <a:gd name="T103" fmla="*/ 274 h 274"/>
                <a:gd name="T104" fmla="*/ 213 w 235"/>
                <a:gd name="T105" fmla="*/ 261 h 274"/>
                <a:gd name="T106" fmla="*/ 227 w 235"/>
                <a:gd name="T107" fmla="*/ 208 h 274"/>
                <a:gd name="T108" fmla="*/ 210 w 235"/>
                <a:gd name="T109" fmla="*/ 173 h 274"/>
                <a:gd name="T110" fmla="*/ 186 w 235"/>
                <a:gd name="T111" fmla="*/ 173 h 274"/>
                <a:gd name="T112" fmla="*/ 118 w 235"/>
                <a:gd name="T113" fmla="*/ 158 h 274"/>
                <a:gd name="T114" fmla="*/ 88 w 235"/>
                <a:gd name="T115" fmla="*/ 83 h 274"/>
                <a:gd name="T116" fmla="*/ 126 w 235"/>
                <a:gd name="T117" fmla="*/ 99 h 274"/>
                <a:gd name="T118" fmla="*/ 134 w 235"/>
                <a:gd name="T119" fmla="*/ 1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274">
                  <a:moveTo>
                    <a:pt x="215" y="254"/>
                  </a:moveTo>
                  <a:cubicBezTo>
                    <a:pt x="218" y="252"/>
                    <a:pt x="220" y="250"/>
                    <a:pt x="223" y="248"/>
                  </a:cubicBezTo>
                  <a:cubicBezTo>
                    <a:pt x="224" y="247"/>
                    <a:pt x="224" y="245"/>
                    <a:pt x="223" y="244"/>
                  </a:cubicBezTo>
                  <a:cubicBezTo>
                    <a:pt x="225" y="242"/>
                    <a:pt x="228" y="240"/>
                    <a:pt x="230" y="237"/>
                  </a:cubicBezTo>
                  <a:cubicBezTo>
                    <a:pt x="230" y="242"/>
                    <a:pt x="229" y="245"/>
                    <a:pt x="225" y="250"/>
                  </a:cubicBezTo>
                  <a:cubicBezTo>
                    <a:pt x="222" y="252"/>
                    <a:pt x="220" y="254"/>
                    <a:pt x="217" y="255"/>
                  </a:cubicBezTo>
                  <a:cubicBezTo>
                    <a:pt x="217" y="255"/>
                    <a:pt x="216" y="254"/>
                    <a:pt x="215" y="254"/>
                  </a:cubicBezTo>
                  <a:cubicBezTo>
                    <a:pt x="215" y="254"/>
                    <a:pt x="215" y="254"/>
                    <a:pt x="215" y="254"/>
                  </a:cubicBezTo>
                  <a:moveTo>
                    <a:pt x="214" y="247"/>
                  </a:moveTo>
                  <a:cubicBezTo>
                    <a:pt x="215" y="246"/>
                    <a:pt x="215" y="244"/>
                    <a:pt x="215" y="243"/>
                  </a:cubicBezTo>
                  <a:cubicBezTo>
                    <a:pt x="216" y="240"/>
                    <a:pt x="219" y="238"/>
                    <a:pt x="221" y="235"/>
                  </a:cubicBezTo>
                  <a:cubicBezTo>
                    <a:pt x="224" y="233"/>
                    <a:pt x="226" y="230"/>
                    <a:pt x="229" y="228"/>
                  </a:cubicBezTo>
                  <a:cubicBezTo>
                    <a:pt x="229" y="231"/>
                    <a:pt x="229" y="233"/>
                    <a:pt x="227" y="235"/>
                  </a:cubicBezTo>
                  <a:cubicBezTo>
                    <a:pt x="225" y="238"/>
                    <a:pt x="222" y="240"/>
                    <a:pt x="219" y="243"/>
                  </a:cubicBezTo>
                  <a:cubicBezTo>
                    <a:pt x="219" y="243"/>
                    <a:pt x="218" y="243"/>
                    <a:pt x="218" y="244"/>
                  </a:cubicBezTo>
                  <a:cubicBezTo>
                    <a:pt x="217" y="245"/>
                    <a:pt x="216" y="246"/>
                    <a:pt x="214" y="247"/>
                  </a:cubicBezTo>
                  <a:moveTo>
                    <a:pt x="214" y="238"/>
                  </a:moveTo>
                  <a:cubicBezTo>
                    <a:pt x="214" y="235"/>
                    <a:pt x="213" y="233"/>
                    <a:pt x="213" y="231"/>
                  </a:cubicBezTo>
                  <a:cubicBezTo>
                    <a:pt x="215" y="228"/>
                    <a:pt x="218" y="226"/>
                    <a:pt x="220" y="223"/>
                  </a:cubicBezTo>
                  <a:cubicBezTo>
                    <a:pt x="222" y="221"/>
                    <a:pt x="224" y="218"/>
                    <a:pt x="226" y="216"/>
                  </a:cubicBezTo>
                  <a:cubicBezTo>
                    <a:pt x="227" y="218"/>
                    <a:pt x="228" y="221"/>
                    <a:pt x="229" y="224"/>
                  </a:cubicBezTo>
                  <a:cubicBezTo>
                    <a:pt x="225" y="227"/>
                    <a:pt x="221" y="231"/>
                    <a:pt x="218" y="234"/>
                  </a:cubicBezTo>
                  <a:cubicBezTo>
                    <a:pt x="216" y="235"/>
                    <a:pt x="215" y="237"/>
                    <a:pt x="214" y="238"/>
                  </a:cubicBezTo>
                  <a:moveTo>
                    <a:pt x="212" y="227"/>
                  </a:moveTo>
                  <a:cubicBezTo>
                    <a:pt x="211" y="225"/>
                    <a:pt x="210" y="223"/>
                    <a:pt x="210" y="221"/>
                  </a:cubicBezTo>
                  <a:cubicBezTo>
                    <a:pt x="211" y="218"/>
                    <a:pt x="213" y="216"/>
                    <a:pt x="215" y="214"/>
                  </a:cubicBezTo>
                  <a:cubicBezTo>
                    <a:pt x="217" y="211"/>
                    <a:pt x="220" y="209"/>
                    <a:pt x="223" y="207"/>
                  </a:cubicBezTo>
                  <a:cubicBezTo>
                    <a:pt x="224" y="209"/>
                    <a:pt x="224" y="211"/>
                    <a:pt x="225" y="21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1" y="217"/>
                    <a:pt x="218" y="221"/>
                    <a:pt x="215" y="224"/>
                  </a:cubicBezTo>
                  <a:cubicBezTo>
                    <a:pt x="214" y="225"/>
                    <a:pt x="213" y="226"/>
                    <a:pt x="212" y="227"/>
                  </a:cubicBezTo>
                  <a:moveTo>
                    <a:pt x="208" y="217"/>
                  </a:moveTo>
                  <a:cubicBezTo>
                    <a:pt x="207" y="215"/>
                    <a:pt x="206" y="213"/>
                    <a:pt x="206" y="211"/>
                  </a:cubicBezTo>
                  <a:cubicBezTo>
                    <a:pt x="210" y="205"/>
                    <a:pt x="214" y="199"/>
                    <a:pt x="219" y="194"/>
                  </a:cubicBezTo>
                  <a:cubicBezTo>
                    <a:pt x="220" y="197"/>
                    <a:pt x="221" y="200"/>
                    <a:pt x="222" y="203"/>
                  </a:cubicBezTo>
                  <a:cubicBezTo>
                    <a:pt x="222" y="203"/>
                    <a:pt x="222" y="203"/>
                    <a:pt x="222" y="203"/>
                  </a:cubicBezTo>
                  <a:cubicBezTo>
                    <a:pt x="218" y="206"/>
                    <a:pt x="215" y="209"/>
                    <a:pt x="212" y="212"/>
                  </a:cubicBezTo>
                  <a:cubicBezTo>
                    <a:pt x="210" y="214"/>
                    <a:pt x="209" y="215"/>
                    <a:pt x="208" y="217"/>
                  </a:cubicBezTo>
                  <a:moveTo>
                    <a:pt x="167" y="191"/>
                  </a:moveTo>
                  <a:cubicBezTo>
                    <a:pt x="166" y="191"/>
                    <a:pt x="165" y="191"/>
                    <a:pt x="164" y="191"/>
                  </a:cubicBezTo>
                  <a:cubicBezTo>
                    <a:pt x="166" y="190"/>
                    <a:pt x="167" y="190"/>
                    <a:pt x="169" y="189"/>
                  </a:cubicBezTo>
                  <a:cubicBezTo>
                    <a:pt x="169" y="190"/>
                    <a:pt x="169" y="190"/>
                    <a:pt x="170" y="191"/>
                  </a:cubicBezTo>
                  <a:cubicBezTo>
                    <a:pt x="169" y="191"/>
                    <a:pt x="168" y="191"/>
                    <a:pt x="167" y="191"/>
                  </a:cubicBezTo>
                  <a:moveTo>
                    <a:pt x="176" y="189"/>
                  </a:moveTo>
                  <a:cubicBezTo>
                    <a:pt x="176" y="189"/>
                    <a:pt x="175" y="188"/>
                    <a:pt x="175" y="188"/>
                  </a:cubicBezTo>
                  <a:cubicBezTo>
                    <a:pt x="175" y="188"/>
                    <a:pt x="176" y="188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9" y="187"/>
                    <a:pt x="179" y="187"/>
                    <a:pt x="180" y="187"/>
                  </a:cubicBezTo>
                  <a:cubicBezTo>
                    <a:pt x="179" y="188"/>
                    <a:pt x="177" y="189"/>
                    <a:pt x="176" y="189"/>
                  </a:cubicBezTo>
                  <a:moveTo>
                    <a:pt x="145" y="184"/>
                  </a:moveTo>
                  <a:cubicBezTo>
                    <a:pt x="143" y="183"/>
                    <a:pt x="141" y="182"/>
                    <a:pt x="139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1" y="181"/>
                    <a:pt x="143" y="181"/>
                    <a:pt x="144" y="182"/>
                  </a:cubicBezTo>
                  <a:cubicBezTo>
                    <a:pt x="144" y="183"/>
                    <a:pt x="144" y="184"/>
                    <a:pt x="145" y="184"/>
                  </a:cubicBezTo>
                  <a:moveTo>
                    <a:pt x="199" y="182"/>
                  </a:moveTo>
                  <a:cubicBezTo>
                    <a:pt x="200" y="181"/>
                    <a:pt x="201" y="180"/>
                    <a:pt x="201" y="179"/>
                  </a:cubicBezTo>
                  <a:cubicBezTo>
                    <a:pt x="202" y="179"/>
                    <a:pt x="203" y="178"/>
                    <a:pt x="204" y="178"/>
                  </a:cubicBezTo>
                  <a:cubicBezTo>
                    <a:pt x="199" y="182"/>
                    <a:pt x="199" y="182"/>
                    <a:pt x="199" y="182"/>
                  </a:cubicBezTo>
                  <a:moveTo>
                    <a:pt x="210" y="178"/>
                  </a:moveTo>
                  <a:cubicBezTo>
                    <a:pt x="210" y="178"/>
                    <a:pt x="211" y="178"/>
                    <a:pt x="211" y="178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12" y="178"/>
                    <a:pt x="213" y="178"/>
                    <a:pt x="213" y="179"/>
                  </a:cubicBezTo>
                  <a:cubicBezTo>
                    <a:pt x="214" y="180"/>
                    <a:pt x="214" y="180"/>
                    <a:pt x="214" y="181"/>
                  </a:cubicBezTo>
                  <a:cubicBezTo>
                    <a:pt x="212" y="184"/>
                    <a:pt x="209" y="187"/>
                    <a:pt x="206" y="189"/>
                  </a:cubicBezTo>
                  <a:cubicBezTo>
                    <a:pt x="205" y="192"/>
                    <a:pt x="202" y="195"/>
                    <a:pt x="202" y="198"/>
                  </a:cubicBezTo>
                  <a:cubicBezTo>
                    <a:pt x="202" y="199"/>
                    <a:pt x="203" y="199"/>
                    <a:pt x="204" y="199"/>
                  </a:cubicBezTo>
                  <a:cubicBezTo>
                    <a:pt x="205" y="199"/>
                    <a:pt x="206" y="198"/>
                    <a:pt x="206" y="197"/>
                  </a:cubicBezTo>
                  <a:cubicBezTo>
                    <a:pt x="205" y="195"/>
                    <a:pt x="209" y="192"/>
                    <a:pt x="210" y="190"/>
                  </a:cubicBezTo>
                  <a:cubicBezTo>
                    <a:pt x="212" y="188"/>
                    <a:pt x="214" y="186"/>
                    <a:pt x="216" y="184"/>
                  </a:cubicBezTo>
                  <a:cubicBezTo>
                    <a:pt x="217" y="186"/>
                    <a:pt x="217" y="188"/>
                    <a:pt x="218" y="191"/>
                  </a:cubicBezTo>
                  <a:cubicBezTo>
                    <a:pt x="213" y="196"/>
                    <a:pt x="208" y="201"/>
                    <a:pt x="204" y="207"/>
                  </a:cubicBezTo>
                  <a:cubicBezTo>
                    <a:pt x="202" y="201"/>
                    <a:pt x="201" y="195"/>
                    <a:pt x="200" y="188"/>
                  </a:cubicBezTo>
                  <a:cubicBezTo>
                    <a:pt x="200" y="187"/>
                    <a:pt x="200" y="187"/>
                    <a:pt x="199" y="186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8" y="179"/>
                    <a:pt x="209" y="179"/>
                    <a:pt x="210" y="178"/>
                  </a:cubicBezTo>
                  <a:cubicBezTo>
                    <a:pt x="210" y="178"/>
                    <a:pt x="210" y="178"/>
                    <a:pt x="210" y="178"/>
                  </a:cubicBezTo>
                  <a:moveTo>
                    <a:pt x="187" y="180"/>
                  </a:moveTo>
                  <a:cubicBezTo>
                    <a:pt x="189" y="179"/>
                    <a:pt x="191" y="178"/>
                    <a:pt x="193" y="177"/>
                  </a:cubicBezTo>
                  <a:cubicBezTo>
                    <a:pt x="192" y="178"/>
                    <a:pt x="191" y="179"/>
                    <a:pt x="191" y="180"/>
                  </a:cubicBezTo>
                  <a:cubicBezTo>
                    <a:pt x="190" y="180"/>
                    <a:pt x="188" y="180"/>
                    <a:pt x="187" y="180"/>
                  </a:cubicBezTo>
                  <a:moveTo>
                    <a:pt x="126" y="176"/>
                  </a:moveTo>
                  <a:cubicBezTo>
                    <a:pt x="125" y="176"/>
                    <a:pt x="124" y="176"/>
                    <a:pt x="123" y="176"/>
                  </a:cubicBezTo>
                  <a:cubicBezTo>
                    <a:pt x="122" y="174"/>
                    <a:pt x="120" y="173"/>
                    <a:pt x="118" y="171"/>
                  </a:cubicBezTo>
                  <a:cubicBezTo>
                    <a:pt x="120" y="173"/>
                    <a:pt x="122" y="174"/>
                    <a:pt x="124" y="175"/>
                  </a:cubicBezTo>
                  <a:cubicBezTo>
                    <a:pt x="125" y="176"/>
                    <a:pt x="125" y="176"/>
                    <a:pt x="126" y="176"/>
                  </a:cubicBezTo>
                  <a:moveTo>
                    <a:pt x="132" y="176"/>
                  </a:moveTo>
                  <a:cubicBezTo>
                    <a:pt x="130" y="175"/>
                    <a:pt x="127" y="174"/>
                    <a:pt x="125" y="171"/>
                  </a:cubicBezTo>
                  <a:cubicBezTo>
                    <a:pt x="124" y="170"/>
                    <a:pt x="121" y="167"/>
                    <a:pt x="119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2" y="166"/>
                    <a:pt x="124" y="167"/>
                    <a:pt x="125" y="169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6" y="169"/>
                    <a:pt x="126" y="170"/>
                    <a:pt x="126" y="170"/>
                  </a:cubicBezTo>
                  <a:cubicBezTo>
                    <a:pt x="128" y="172"/>
                    <a:pt x="130" y="174"/>
                    <a:pt x="132" y="176"/>
                  </a:cubicBezTo>
                  <a:moveTo>
                    <a:pt x="114" y="163"/>
                  </a:move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6" y="165"/>
                    <a:pt x="118" y="166"/>
                    <a:pt x="119" y="168"/>
                  </a:cubicBezTo>
                  <a:cubicBezTo>
                    <a:pt x="117" y="166"/>
                    <a:pt x="115" y="165"/>
                    <a:pt x="113" y="163"/>
                  </a:cubicBezTo>
                  <a:cubicBezTo>
                    <a:pt x="114" y="163"/>
                    <a:pt x="114" y="163"/>
                    <a:pt x="114" y="163"/>
                  </a:cubicBezTo>
                  <a:moveTo>
                    <a:pt x="112" y="160"/>
                  </a:moveTo>
                  <a:cubicBezTo>
                    <a:pt x="111" y="160"/>
                    <a:pt x="110" y="159"/>
                    <a:pt x="109" y="159"/>
                  </a:cubicBezTo>
                  <a:cubicBezTo>
                    <a:pt x="110" y="159"/>
                    <a:pt x="110" y="158"/>
                    <a:pt x="110" y="157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10" y="157"/>
                    <a:pt x="110" y="157"/>
                  </a:cubicBezTo>
                  <a:cubicBezTo>
                    <a:pt x="111" y="158"/>
                    <a:pt x="112" y="159"/>
                    <a:pt x="112" y="160"/>
                  </a:cubicBezTo>
                  <a:moveTo>
                    <a:pt x="95" y="155"/>
                  </a:moveTo>
                  <a:cubicBezTo>
                    <a:pt x="95" y="155"/>
                    <a:pt x="95" y="155"/>
                    <a:pt x="96" y="154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8" y="155"/>
                    <a:pt x="98" y="155"/>
                  </a:cubicBezTo>
                  <a:cubicBezTo>
                    <a:pt x="99" y="156"/>
                    <a:pt x="100" y="157"/>
                    <a:pt x="101" y="158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1" y="160"/>
                    <a:pt x="101" y="161"/>
                    <a:pt x="102" y="161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06" y="166"/>
                    <a:pt x="106" y="166"/>
                    <a:pt x="107" y="166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8" y="167"/>
                    <a:pt x="108" y="168"/>
                    <a:pt x="109" y="169"/>
                  </a:cubicBezTo>
                  <a:cubicBezTo>
                    <a:pt x="107" y="168"/>
                    <a:pt x="106" y="166"/>
                    <a:pt x="105" y="165"/>
                  </a:cubicBezTo>
                  <a:cubicBezTo>
                    <a:pt x="101" y="162"/>
                    <a:pt x="97" y="158"/>
                    <a:pt x="94" y="154"/>
                  </a:cubicBezTo>
                  <a:cubicBezTo>
                    <a:pt x="94" y="155"/>
                    <a:pt x="94" y="155"/>
                    <a:pt x="95" y="155"/>
                  </a:cubicBezTo>
                  <a:moveTo>
                    <a:pt x="102" y="154"/>
                  </a:moveTo>
                  <a:cubicBezTo>
                    <a:pt x="102" y="154"/>
                    <a:pt x="103" y="154"/>
                    <a:pt x="103" y="154"/>
                  </a:cubicBezTo>
                  <a:cubicBezTo>
                    <a:pt x="104" y="155"/>
                    <a:pt x="105" y="157"/>
                    <a:pt x="106" y="158"/>
                  </a:cubicBezTo>
                  <a:cubicBezTo>
                    <a:pt x="105" y="157"/>
                    <a:pt x="103" y="156"/>
                    <a:pt x="102" y="155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2" y="154"/>
                    <a:pt x="102" y="154"/>
                    <a:pt x="102" y="154"/>
                  </a:cubicBezTo>
                  <a:moveTo>
                    <a:pt x="93" y="153"/>
                  </a:moveTo>
                  <a:cubicBezTo>
                    <a:pt x="89" y="149"/>
                    <a:pt x="85" y="144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6" y="144"/>
                    <a:pt x="90" y="148"/>
                    <a:pt x="93" y="153"/>
                  </a:cubicBezTo>
                  <a:moveTo>
                    <a:pt x="83" y="132"/>
                  </a:moveTo>
                  <a:cubicBezTo>
                    <a:pt x="82" y="131"/>
                    <a:pt x="82" y="130"/>
                    <a:pt x="81" y="130"/>
                  </a:cubicBezTo>
                  <a:cubicBezTo>
                    <a:pt x="77" y="122"/>
                    <a:pt x="73" y="114"/>
                    <a:pt x="72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8"/>
                    <a:pt x="73" y="110"/>
                    <a:pt x="74" y="112"/>
                  </a:cubicBezTo>
                  <a:cubicBezTo>
                    <a:pt x="74" y="113"/>
                    <a:pt x="75" y="114"/>
                    <a:pt x="76" y="114"/>
                  </a:cubicBezTo>
                  <a:cubicBezTo>
                    <a:pt x="76" y="114"/>
                    <a:pt x="77" y="113"/>
                    <a:pt x="77" y="113"/>
                  </a:cubicBezTo>
                  <a:cubicBezTo>
                    <a:pt x="79" y="119"/>
                    <a:pt x="81" y="126"/>
                    <a:pt x="83" y="132"/>
                  </a:cubicBezTo>
                  <a:moveTo>
                    <a:pt x="76" y="103"/>
                  </a:moveTo>
                  <a:cubicBezTo>
                    <a:pt x="75" y="100"/>
                    <a:pt x="75" y="98"/>
                    <a:pt x="75" y="96"/>
                  </a:cubicBezTo>
                  <a:cubicBezTo>
                    <a:pt x="75" y="95"/>
                    <a:pt x="75" y="93"/>
                    <a:pt x="75" y="92"/>
                  </a:cubicBezTo>
                  <a:cubicBezTo>
                    <a:pt x="75" y="91"/>
                    <a:pt x="75" y="90"/>
                    <a:pt x="75" y="89"/>
                  </a:cubicBezTo>
                  <a:cubicBezTo>
                    <a:pt x="75" y="87"/>
                    <a:pt x="75" y="86"/>
                    <a:pt x="76" y="85"/>
                  </a:cubicBezTo>
                  <a:cubicBezTo>
                    <a:pt x="76" y="88"/>
                    <a:pt x="76" y="90"/>
                    <a:pt x="76" y="92"/>
                  </a:cubicBezTo>
                  <a:cubicBezTo>
                    <a:pt x="77" y="94"/>
                    <a:pt x="77" y="96"/>
                    <a:pt x="77" y="97"/>
                  </a:cubicBezTo>
                  <a:cubicBezTo>
                    <a:pt x="76" y="98"/>
                    <a:pt x="76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cubicBezTo>
                    <a:pt x="76" y="103"/>
                    <a:pt x="76" y="103"/>
                    <a:pt x="76" y="103"/>
                  </a:cubicBezTo>
                  <a:moveTo>
                    <a:pt x="83" y="87"/>
                  </a:moveTo>
                  <a:cubicBezTo>
                    <a:pt x="83" y="85"/>
                    <a:pt x="83" y="84"/>
                    <a:pt x="83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2"/>
                    <a:pt x="84" y="83"/>
                    <a:pt x="84" y="84"/>
                  </a:cubicBezTo>
                  <a:cubicBezTo>
                    <a:pt x="83" y="85"/>
                    <a:pt x="83" y="86"/>
                    <a:pt x="83" y="87"/>
                  </a:cubicBezTo>
                  <a:moveTo>
                    <a:pt x="127" y="83"/>
                  </a:moveTo>
                  <a:cubicBezTo>
                    <a:pt x="127" y="83"/>
                    <a:pt x="127" y="83"/>
                    <a:pt x="128" y="83"/>
                  </a:cubicBezTo>
                  <a:cubicBezTo>
                    <a:pt x="130" y="81"/>
                    <a:pt x="133" y="80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80"/>
                    <a:pt x="137" y="82"/>
                    <a:pt x="137" y="84"/>
                  </a:cubicBezTo>
                  <a:cubicBezTo>
                    <a:pt x="138" y="91"/>
                    <a:pt x="132" y="91"/>
                    <a:pt x="127" y="93"/>
                  </a:cubicBezTo>
                  <a:cubicBezTo>
                    <a:pt x="127" y="92"/>
                    <a:pt x="127" y="90"/>
                    <a:pt x="127" y="89"/>
                  </a:cubicBezTo>
                  <a:cubicBezTo>
                    <a:pt x="128" y="89"/>
                    <a:pt x="129" y="89"/>
                    <a:pt x="130" y="88"/>
                  </a:cubicBezTo>
                  <a:cubicBezTo>
                    <a:pt x="132" y="87"/>
                    <a:pt x="133" y="86"/>
                    <a:pt x="134" y="86"/>
                  </a:cubicBezTo>
                  <a:cubicBezTo>
                    <a:pt x="134" y="86"/>
                    <a:pt x="135" y="86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7" y="87"/>
                    <a:pt x="137" y="83"/>
                    <a:pt x="135" y="83"/>
                  </a:cubicBezTo>
                  <a:cubicBezTo>
                    <a:pt x="135" y="83"/>
                    <a:pt x="135" y="83"/>
                    <a:pt x="134" y="83"/>
                  </a:cubicBezTo>
                  <a:cubicBezTo>
                    <a:pt x="131" y="83"/>
                    <a:pt x="129" y="86"/>
                    <a:pt x="127" y="86"/>
                  </a:cubicBezTo>
                  <a:cubicBezTo>
                    <a:pt x="126" y="85"/>
                    <a:pt x="126" y="84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7" y="83"/>
                    <a:pt x="127" y="83"/>
                  </a:cubicBezTo>
                  <a:moveTo>
                    <a:pt x="68" y="94"/>
                  </a:moveTo>
                  <a:cubicBezTo>
                    <a:pt x="68" y="93"/>
                    <a:pt x="68" y="93"/>
                    <a:pt x="67" y="92"/>
                  </a:cubicBezTo>
                  <a:cubicBezTo>
                    <a:pt x="67" y="87"/>
                    <a:pt x="68" y="82"/>
                    <a:pt x="69" y="77"/>
                  </a:cubicBezTo>
                  <a:cubicBezTo>
                    <a:pt x="70" y="82"/>
                    <a:pt x="69" y="88"/>
                    <a:pt x="68" y="94"/>
                  </a:cubicBezTo>
                  <a:moveTo>
                    <a:pt x="126" y="80"/>
                  </a:moveTo>
                  <a:cubicBezTo>
                    <a:pt x="126" y="74"/>
                    <a:pt x="125" y="68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0"/>
                    <a:pt x="129" y="60"/>
                    <a:pt x="130" y="60"/>
                  </a:cubicBezTo>
                  <a:cubicBezTo>
                    <a:pt x="132" y="59"/>
                    <a:pt x="134" y="59"/>
                    <a:pt x="136" y="58"/>
                  </a:cubicBezTo>
                  <a:cubicBezTo>
                    <a:pt x="136" y="61"/>
                    <a:pt x="136" y="64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3" y="67"/>
                    <a:pt x="129" y="68"/>
                    <a:pt x="127" y="69"/>
                  </a:cubicBezTo>
                  <a:cubicBezTo>
                    <a:pt x="125" y="70"/>
                    <a:pt x="126" y="73"/>
                    <a:pt x="127" y="73"/>
                  </a:cubicBezTo>
                  <a:cubicBezTo>
                    <a:pt x="128" y="73"/>
                    <a:pt x="128" y="73"/>
                    <a:pt x="128" y="72"/>
                  </a:cubicBezTo>
                  <a:cubicBezTo>
                    <a:pt x="130" y="71"/>
                    <a:pt x="133" y="70"/>
                    <a:pt x="136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2"/>
                    <a:pt x="137" y="74"/>
                    <a:pt x="137" y="76"/>
                  </a:cubicBezTo>
                  <a:cubicBezTo>
                    <a:pt x="137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5" y="76"/>
                  </a:cubicBezTo>
                  <a:cubicBezTo>
                    <a:pt x="132" y="77"/>
                    <a:pt x="129" y="7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moveTo>
                    <a:pt x="122" y="69"/>
                  </a:moveTo>
                  <a:cubicBezTo>
                    <a:pt x="121" y="67"/>
                    <a:pt x="121" y="65"/>
                    <a:pt x="120" y="63"/>
                  </a:cubicBezTo>
                  <a:cubicBezTo>
                    <a:pt x="120" y="61"/>
                    <a:pt x="119" y="59"/>
                    <a:pt x="119" y="57"/>
                  </a:cubicBezTo>
                  <a:cubicBezTo>
                    <a:pt x="120" y="61"/>
                    <a:pt x="121" y="65"/>
                    <a:pt x="122" y="69"/>
                  </a:cubicBezTo>
                  <a:moveTo>
                    <a:pt x="123" y="58"/>
                  </a:moveTo>
                  <a:cubicBezTo>
                    <a:pt x="123" y="58"/>
                    <a:pt x="123" y="58"/>
                    <a:pt x="123" y="58"/>
                  </a:cubicBezTo>
                  <a:cubicBezTo>
                    <a:pt x="122" y="55"/>
                    <a:pt x="122" y="52"/>
                    <a:pt x="121" y="49"/>
                  </a:cubicBezTo>
                  <a:cubicBezTo>
                    <a:pt x="126" y="47"/>
                    <a:pt x="131" y="44"/>
                    <a:pt x="136" y="44"/>
                  </a:cubicBezTo>
                  <a:cubicBezTo>
                    <a:pt x="136" y="48"/>
                    <a:pt x="136" y="51"/>
                    <a:pt x="136" y="54"/>
                  </a:cubicBezTo>
                  <a:cubicBezTo>
                    <a:pt x="133" y="56"/>
                    <a:pt x="130" y="56"/>
                    <a:pt x="127" y="57"/>
                  </a:cubicBezTo>
                  <a:cubicBezTo>
                    <a:pt x="126" y="57"/>
                    <a:pt x="124" y="58"/>
                    <a:pt x="123" y="58"/>
                  </a:cubicBezTo>
                  <a:moveTo>
                    <a:pt x="120" y="35"/>
                  </a:moveTo>
                  <a:cubicBezTo>
                    <a:pt x="121" y="35"/>
                    <a:pt x="121" y="35"/>
                    <a:pt x="121" y="34"/>
                  </a:cubicBezTo>
                  <a:cubicBezTo>
                    <a:pt x="123" y="34"/>
                    <a:pt x="125" y="33"/>
                    <a:pt x="128" y="32"/>
                  </a:cubicBezTo>
                  <a:cubicBezTo>
                    <a:pt x="130" y="32"/>
                    <a:pt x="132" y="31"/>
                    <a:pt x="134" y="30"/>
                  </a:cubicBezTo>
                  <a:cubicBezTo>
                    <a:pt x="134" y="33"/>
                    <a:pt x="135" y="35"/>
                    <a:pt x="136" y="38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0" y="41"/>
                    <a:pt x="125" y="43"/>
                    <a:pt x="120" y="45"/>
                  </a:cubicBezTo>
                  <a:cubicBezTo>
                    <a:pt x="120" y="43"/>
                    <a:pt x="120" y="41"/>
                    <a:pt x="120" y="39"/>
                  </a:cubicBezTo>
                  <a:cubicBezTo>
                    <a:pt x="120" y="37"/>
                    <a:pt x="120" y="36"/>
                    <a:pt x="119" y="34"/>
                  </a:cubicBezTo>
                  <a:cubicBezTo>
                    <a:pt x="120" y="34"/>
                    <a:pt x="120" y="35"/>
                    <a:pt x="120" y="35"/>
                  </a:cubicBezTo>
                  <a:moveTo>
                    <a:pt x="119" y="32"/>
                  </a:moveTo>
                  <a:cubicBezTo>
                    <a:pt x="119" y="30"/>
                    <a:pt x="119" y="29"/>
                    <a:pt x="119" y="28"/>
                  </a:cubicBezTo>
                  <a:cubicBezTo>
                    <a:pt x="119" y="26"/>
                    <a:pt x="119" y="25"/>
                    <a:pt x="119" y="24"/>
                  </a:cubicBezTo>
                  <a:cubicBezTo>
                    <a:pt x="123" y="22"/>
                    <a:pt x="127" y="21"/>
                    <a:pt x="130" y="18"/>
                  </a:cubicBezTo>
                  <a:cubicBezTo>
                    <a:pt x="131" y="21"/>
                    <a:pt x="132" y="23"/>
                    <a:pt x="132" y="25"/>
                  </a:cubicBezTo>
                  <a:cubicBezTo>
                    <a:pt x="133" y="26"/>
                    <a:pt x="133" y="26"/>
                    <a:pt x="133" y="27"/>
                  </a:cubicBezTo>
                  <a:cubicBezTo>
                    <a:pt x="131" y="27"/>
                    <a:pt x="130" y="28"/>
                    <a:pt x="128" y="29"/>
                  </a:cubicBezTo>
                  <a:cubicBezTo>
                    <a:pt x="125" y="30"/>
                    <a:pt x="122" y="30"/>
                    <a:pt x="120" y="31"/>
                  </a:cubicBezTo>
                  <a:cubicBezTo>
                    <a:pt x="119" y="32"/>
                    <a:pt x="119" y="32"/>
                    <a:pt x="119" y="32"/>
                  </a:cubicBezTo>
                  <a:moveTo>
                    <a:pt x="120" y="20"/>
                  </a:moveTo>
                  <a:cubicBezTo>
                    <a:pt x="120" y="18"/>
                    <a:pt x="121" y="16"/>
                    <a:pt x="121" y="14"/>
                  </a:cubicBezTo>
                  <a:cubicBezTo>
                    <a:pt x="124" y="13"/>
                    <a:pt x="127" y="12"/>
                    <a:pt x="129" y="11"/>
                  </a:cubicBezTo>
                  <a:cubicBezTo>
                    <a:pt x="129" y="12"/>
                    <a:pt x="129" y="14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6" y="18"/>
                    <a:pt x="123" y="19"/>
                    <a:pt x="120" y="20"/>
                  </a:cubicBezTo>
                  <a:moveTo>
                    <a:pt x="92" y="14"/>
                  </a:moveTo>
                  <a:cubicBezTo>
                    <a:pt x="99" y="14"/>
                    <a:pt x="106" y="14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2"/>
                    <a:pt x="114" y="14"/>
                    <a:pt x="114" y="16"/>
                  </a:cubicBezTo>
                  <a:cubicBezTo>
                    <a:pt x="112" y="16"/>
                    <a:pt x="110" y="18"/>
                    <a:pt x="111" y="20"/>
                  </a:cubicBezTo>
                  <a:cubicBezTo>
                    <a:pt x="115" y="34"/>
                    <a:pt x="111" y="48"/>
                    <a:pt x="113" y="62"/>
                  </a:cubicBezTo>
                  <a:cubicBezTo>
                    <a:pt x="115" y="71"/>
                    <a:pt x="120" y="81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4" y="84"/>
                    <a:pt x="107" y="80"/>
                    <a:pt x="100" y="76"/>
                  </a:cubicBezTo>
                  <a:cubicBezTo>
                    <a:pt x="97" y="73"/>
                    <a:pt x="93" y="71"/>
                    <a:pt x="89" y="69"/>
                  </a:cubicBezTo>
                  <a:cubicBezTo>
                    <a:pt x="86" y="67"/>
                    <a:pt x="82" y="63"/>
                    <a:pt x="78" y="61"/>
                  </a:cubicBezTo>
                  <a:cubicBezTo>
                    <a:pt x="63" y="55"/>
                    <a:pt x="50" y="44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6"/>
                    <a:pt x="32" y="36"/>
                    <a:pt x="32" y="35"/>
                  </a:cubicBezTo>
                  <a:cubicBezTo>
                    <a:pt x="28" y="33"/>
                    <a:pt x="25" y="30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26"/>
                    <a:pt x="27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8" y="23"/>
                    <a:pt x="41" y="22"/>
                  </a:cubicBezTo>
                  <a:cubicBezTo>
                    <a:pt x="46" y="22"/>
                    <a:pt x="50" y="21"/>
                    <a:pt x="55" y="20"/>
                  </a:cubicBezTo>
                  <a:cubicBezTo>
                    <a:pt x="56" y="19"/>
                    <a:pt x="58" y="19"/>
                    <a:pt x="59" y="18"/>
                  </a:cubicBezTo>
                  <a:cubicBezTo>
                    <a:pt x="69" y="17"/>
                    <a:pt x="80" y="16"/>
                    <a:pt x="90" y="14"/>
                  </a:cubicBezTo>
                  <a:cubicBezTo>
                    <a:pt x="90" y="14"/>
                    <a:pt x="91" y="14"/>
                    <a:pt x="92" y="14"/>
                  </a:cubicBezTo>
                  <a:moveTo>
                    <a:pt x="117" y="17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4"/>
                    <a:pt x="117" y="11"/>
                    <a:pt x="118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12"/>
                    <a:pt x="118" y="15"/>
                    <a:pt x="117" y="17"/>
                  </a:cubicBezTo>
                  <a:moveTo>
                    <a:pt x="122" y="10"/>
                  </a:moveTo>
                  <a:cubicBezTo>
                    <a:pt x="122" y="9"/>
                    <a:pt x="122" y="8"/>
                    <a:pt x="122" y="7"/>
                  </a:cubicBezTo>
                  <a:cubicBezTo>
                    <a:pt x="123" y="6"/>
                    <a:pt x="123" y="5"/>
                    <a:pt x="122" y="4"/>
                  </a:cubicBezTo>
                  <a:cubicBezTo>
                    <a:pt x="123" y="3"/>
                    <a:pt x="123" y="3"/>
                    <a:pt x="124" y="3"/>
                  </a:cubicBezTo>
                  <a:cubicBezTo>
                    <a:pt x="125" y="3"/>
                    <a:pt x="125" y="3"/>
                    <a:pt x="126" y="4"/>
                  </a:cubicBezTo>
                  <a:cubicBezTo>
                    <a:pt x="128" y="4"/>
                    <a:pt x="129" y="5"/>
                    <a:pt x="129" y="7"/>
                  </a:cubicBezTo>
                  <a:cubicBezTo>
                    <a:pt x="127" y="8"/>
                    <a:pt x="124" y="9"/>
                    <a:pt x="122" y="10"/>
                  </a:cubicBezTo>
                  <a:moveTo>
                    <a:pt x="124" y="0"/>
                  </a:moveTo>
                  <a:cubicBezTo>
                    <a:pt x="122" y="0"/>
                    <a:pt x="119" y="1"/>
                    <a:pt x="117" y="2"/>
                  </a:cubicBezTo>
                  <a:cubicBezTo>
                    <a:pt x="103" y="3"/>
                    <a:pt x="89" y="5"/>
                    <a:pt x="75" y="8"/>
                  </a:cubicBezTo>
                  <a:cubicBezTo>
                    <a:pt x="73" y="8"/>
                    <a:pt x="71" y="8"/>
                    <a:pt x="70" y="8"/>
                  </a:cubicBezTo>
                  <a:cubicBezTo>
                    <a:pt x="62" y="9"/>
                    <a:pt x="54" y="11"/>
                    <a:pt x="47" y="12"/>
                  </a:cubicBezTo>
                  <a:cubicBezTo>
                    <a:pt x="45" y="12"/>
                    <a:pt x="44" y="13"/>
                    <a:pt x="44" y="14"/>
                  </a:cubicBezTo>
                  <a:cubicBezTo>
                    <a:pt x="41" y="15"/>
                    <a:pt x="39" y="15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3" y="17"/>
                    <a:pt x="31" y="18"/>
                    <a:pt x="29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4" y="22"/>
                    <a:pt x="21" y="24"/>
                    <a:pt x="18" y="26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8" y="34"/>
                    <a:pt x="21" y="37"/>
                    <a:pt x="25" y="39"/>
                  </a:cubicBezTo>
                  <a:cubicBezTo>
                    <a:pt x="26" y="39"/>
                    <a:pt x="26" y="40"/>
                    <a:pt x="27" y="40"/>
                  </a:cubicBezTo>
                  <a:cubicBezTo>
                    <a:pt x="30" y="44"/>
                    <a:pt x="34" y="48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8" y="55"/>
                    <a:pt x="58" y="60"/>
                    <a:pt x="68" y="65"/>
                  </a:cubicBezTo>
                  <a:cubicBezTo>
                    <a:pt x="60" y="75"/>
                    <a:pt x="63" y="92"/>
                    <a:pt x="66" y="105"/>
                  </a:cubicBezTo>
                  <a:cubicBezTo>
                    <a:pt x="66" y="111"/>
                    <a:pt x="66" y="116"/>
                    <a:pt x="68" y="122"/>
                  </a:cubicBezTo>
                  <a:cubicBezTo>
                    <a:pt x="74" y="142"/>
                    <a:pt x="88" y="159"/>
                    <a:pt x="103" y="172"/>
                  </a:cubicBezTo>
                  <a:cubicBezTo>
                    <a:pt x="122" y="188"/>
                    <a:pt x="144" y="197"/>
                    <a:pt x="168" y="197"/>
                  </a:cubicBezTo>
                  <a:cubicBezTo>
                    <a:pt x="176" y="197"/>
                    <a:pt x="185" y="196"/>
                    <a:pt x="194" y="193"/>
                  </a:cubicBezTo>
                  <a:cubicBezTo>
                    <a:pt x="197" y="213"/>
                    <a:pt x="213" y="231"/>
                    <a:pt x="207" y="253"/>
                  </a:cubicBezTo>
                  <a:cubicBezTo>
                    <a:pt x="207" y="253"/>
                    <a:pt x="207" y="253"/>
                    <a:pt x="207" y="253"/>
                  </a:cubicBezTo>
                  <a:cubicBezTo>
                    <a:pt x="202" y="257"/>
                    <a:pt x="196" y="260"/>
                    <a:pt x="191" y="264"/>
                  </a:cubicBezTo>
                  <a:cubicBezTo>
                    <a:pt x="184" y="266"/>
                    <a:pt x="176" y="267"/>
                    <a:pt x="168" y="267"/>
                  </a:cubicBezTo>
                  <a:cubicBezTo>
                    <a:pt x="154" y="267"/>
                    <a:pt x="139" y="264"/>
                    <a:pt x="127" y="261"/>
                  </a:cubicBezTo>
                  <a:cubicBezTo>
                    <a:pt x="111" y="257"/>
                    <a:pt x="96" y="249"/>
                    <a:pt x="82" y="241"/>
                  </a:cubicBezTo>
                  <a:cubicBezTo>
                    <a:pt x="66" y="232"/>
                    <a:pt x="52" y="221"/>
                    <a:pt x="39" y="208"/>
                  </a:cubicBezTo>
                  <a:cubicBezTo>
                    <a:pt x="19" y="188"/>
                    <a:pt x="7" y="162"/>
                    <a:pt x="11" y="133"/>
                  </a:cubicBezTo>
                  <a:cubicBezTo>
                    <a:pt x="15" y="107"/>
                    <a:pt x="31" y="84"/>
                    <a:pt x="51" y="68"/>
                  </a:cubicBezTo>
                  <a:cubicBezTo>
                    <a:pt x="54" y="66"/>
                    <a:pt x="52" y="62"/>
                    <a:pt x="50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28" y="79"/>
                    <a:pt x="12" y="101"/>
                    <a:pt x="6" y="126"/>
                  </a:cubicBezTo>
                  <a:cubicBezTo>
                    <a:pt x="0" y="151"/>
                    <a:pt x="7" y="177"/>
                    <a:pt x="22" y="198"/>
                  </a:cubicBezTo>
                  <a:cubicBezTo>
                    <a:pt x="42" y="226"/>
                    <a:pt x="75" y="247"/>
                    <a:pt x="107" y="260"/>
                  </a:cubicBezTo>
                  <a:cubicBezTo>
                    <a:pt x="124" y="268"/>
                    <a:pt x="145" y="273"/>
                    <a:pt x="165" y="273"/>
                  </a:cubicBezTo>
                  <a:cubicBezTo>
                    <a:pt x="168" y="273"/>
                    <a:pt x="170" y="273"/>
                    <a:pt x="173" y="273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5" y="274"/>
                    <a:pt x="176" y="274"/>
                    <a:pt x="178" y="274"/>
                  </a:cubicBezTo>
                  <a:cubicBezTo>
                    <a:pt x="179" y="274"/>
                    <a:pt x="181" y="274"/>
                    <a:pt x="183" y="273"/>
                  </a:cubicBezTo>
                  <a:cubicBezTo>
                    <a:pt x="183" y="274"/>
                    <a:pt x="184" y="274"/>
                    <a:pt x="185" y="274"/>
                  </a:cubicBezTo>
                  <a:cubicBezTo>
                    <a:pt x="186" y="274"/>
                    <a:pt x="186" y="274"/>
                    <a:pt x="187" y="274"/>
                  </a:cubicBezTo>
                  <a:cubicBezTo>
                    <a:pt x="188" y="273"/>
                    <a:pt x="189" y="272"/>
                    <a:pt x="191" y="271"/>
                  </a:cubicBezTo>
                  <a:cubicBezTo>
                    <a:pt x="192" y="271"/>
                    <a:pt x="192" y="271"/>
                    <a:pt x="193" y="271"/>
                  </a:cubicBezTo>
                  <a:cubicBezTo>
                    <a:pt x="201" y="269"/>
                    <a:pt x="207" y="266"/>
                    <a:pt x="213" y="261"/>
                  </a:cubicBezTo>
                  <a:cubicBezTo>
                    <a:pt x="214" y="260"/>
                    <a:pt x="214" y="260"/>
                    <a:pt x="214" y="260"/>
                  </a:cubicBezTo>
                  <a:cubicBezTo>
                    <a:pt x="219" y="258"/>
                    <a:pt x="224" y="255"/>
                    <a:pt x="228" y="251"/>
                  </a:cubicBezTo>
                  <a:cubicBezTo>
                    <a:pt x="234" y="245"/>
                    <a:pt x="234" y="242"/>
                    <a:pt x="233" y="234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5" y="226"/>
                    <a:pt x="229" y="214"/>
                    <a:pt x="227" y="208"/>
                  </a:cubicBezTo>
                  <a:cubicBezTo>
                    <a:pt x="225" y="203"/>
                    <a:pt x="223" y="197"/>
                    <a:pt x="221" y="191"/>
                  </a:cubicBezTo>
                  <a:cubicBezTo>
                    <a:pt x="221" y="191"/>
                    <a:pt x="221" y="191"/>
                    <a:pt x="221" y="191"/>
                  </a:cubicBezTo>
                  <a:cubicBezTo>
                    <a:pt x="220" y="186"/>
                    <a:pt x="218" y="181"/>
                    <a:pt x="216" y="176"/>
                  </a:cubicBezTo>
                  <a:cubicBezTo>
                    <a:pt x="215" y="174"/>
                    <a:pt x="213" y="173"/>
                    <a:pt x="212" y="173"/>
                  </a:cubicBezTo>
                  <a:cubicBezTo>
                    <a:pt x="212" y="173"/>
                    <a:pt x="211" y="174"/>
                    <a:pt x="211" y="174"/>
                  </a:cubicBezTo>
                  <a:cubicBezTo>
                    <a:pt x="210" y="174"/>
                    <a:pt x="210" y="173"/>
                    <a:pt x="210" y="173"/>
                  </a:cubicBezTo>
                  <a:cubicBezTo>
                    <a:pt x="210" y="173"/>
                    <a:pt x="209" y="174"/>
                    <a:pt x="209" y="174"/>
                  </a:cubicBezTo>
                  <a:cubicBezTo>
                    <a:pt x="206" y="172"/>
                    <a:pt x="203" y="171"/>
                    <a:pt x="199" y="171"/>
                  </a:cubicBezTo>
                  <a:cubicBezTo>
                    <a:pt x="196" y="171"/>
                    <a:pt x="193" y="171"/>
                    <a:pt x="191" y="172"/>
                  </a:cubicBezTo>
                  <a:cubicBezTo>
                    <a:pt x="190" y="171"/>
                    <a:pt x="190" y="171"/>
                    <a:pt x="189" y="171"/>
                  </a:cubicBezTo>
                  <a:cubicBezTo>
                    <a:pt x="189" y="171"/>
                    <a:pt x="188" y="171"/>
                    <a:pt x="188" y="171"/>
                  </a:cubicBezTo>
                  <a:cubicBezTo>
                    <a:pt x="187" y="172"/>
                    <a:pt x="187" y="173"/>
                    <a:pt x="186" y="173"/>
                  </a:cubicBezTo>
                  <a:cubicBezTo>
                    <a:pt x="184" y="174"/>
                    <a:pt x="182" y="174"/>
                    <a:pt x="181" y="174"/>
                  </a:cubicBezTo>
                  <a:cubicBezTo>
                    <a:pt x="176" y="175"/>
                    <a:pt x="172" y="176"/>
                    <a:pt x="167" y="176"/>
                  </a:cubicBezTo>
                  <a:cubicBezTo>
                    <a:pt x="163" y="176"/>
                    <a:pt x="159" y="175"/>
                    <a:pt x="155" y="175"/>
                  </a:cubicBezTo>
                  <a:cubicBezTo>
                    <a:pt x="147" y="174"/>
                    <a:pt x="138" y="169"/>
                    <a:pt x="130" y="165"/>
                  </a:cubicBezTo>
                  <a:cubicBezTo>
                    <a:pt x="129" y="164"/>
                    <a:pt x="127" y="164"/>
                    <a:pt x="125" y="163"/>
                  </a:cubicBezTo>
                  <a:cubicBezTo>
                    <a:pt x="123" y="161"/>
                    <a:pt x="121" y="159"/>
                    <a:pt x="118" y="158"/>
                  </a:cubicBezTo>
                  <a:cubicBezTo>
                    <a:pt x="114" y="154"/>
                    <a:pt x="111" y="150"/>
                    <a:pt x="108" y="147"/>
                  </a:cubicBezTo>
                  <a:cubicBezTo>
                    <a:pt x="104" y="143"/>
                    <a:pt x="99" y="137"/>
                    <a:pt x="95" y="131"/>
                  </a:cubicBezTo>
                  <a:cubicBezTo>
                    <a:pt x="94" y="128"/>
                    <a:pt x="93" y="124"/>
                    <a:pt x="92" y="121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87" y="111"/>
                    <a:pt x="86" y="98"/>
                    <a:pt x="87" y="88"/>
                  </a:cubicBezTo>
                  <a:cubicBezTo>
                    <a:pt x="87" y="87"/>
                    <a:pt x="87" y="85"/>
                    <a:pt x="88" y="83"/>
                  </a:cubicBezTo>
                  <a:cubicBezTo>
                    <a:pt x="92" y="85"/>
                    <a:pt x="96" y="87"/>
                    <a:pt x="100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4" y="91"/>
                    <a:pt x="106" y="92"/>
                    <a:pt x="108" y="94"/>
                  </a:cubicBezTo>
                  <a:cubicBezTo>
                    <a:pt x="112" y="98"/>
                    <a:pt x="116" y="101"/>
                    <a:pt x="120" y="101"/>
                  </a:cubicBezTo>
                  <a:cubicBezTo>
                    <a:pt x="121" y="101"/>
                    <a:pt x="122" y="101"/>
                    <a:pt x="122" y="101"/>
                  </a:cubicBezTo>
                  <a:cubicBezTo>
                    <a:pt x="124" y="101"/>
                    <a:pt x="125" y="101"/>
                    <a:pt x="126" y="99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28" y="93"/>
                    <a:pt x="134" y="95"/>
                    <a:pt x="138" y="92"/>
                  </a:cubicBezTo>
                  <a:cubicBezTo>
                    <a:pt x="141" y="90"/>
                    <a:pt x="141" y="87"/>
                    <a:pt x="141" y="83"/>
                  </a:cubicBezTo>
                  <a:cubicBezTo>
                    <a:pt x="140" y="76"/>
                    <a:pt x="140" y="68"/>
                    <a:pt x="140" y="61"/>
                  </a:cubicBezTo>
                  <a:cubicBezTo>
                    <a:pt x="139" y="53"/>
                    <a:pt x="140" y="45"/>
                    <a:pt x="139" y="37"/>
                  </a:cubicBezTo>
                  <a:cubicBezTo>
                    <a:pt x="138" y="30"/>
                    <a:pt x="135" y="23"/>
                    <a:pt x="134" y="17"/>
                  </a:cubicBezTo>
                  <a:cubicBezTo>
                    <a:pt x="132" y="12"/>
                    <a:pt x="134" y="5"/>
                    <a:pt x="131" y="2"/>
                  </a:cubicBezTo>
                  <a:cubicBezTo>
                    <a:pt x="130" y="1"/>
                    <a:pt x="127" y="0"/>
                    <a:pt x="124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流程图: 离页连接符 2"/>
          <p:cNvSpPr/>
          <p:nvPr/>
        </p:nvSpPr>
        <p:spPr>
          <a:xfrm>
            <a:off x="2173059" y="1931648"/>
            <a:ext cx="1692234" cy="1773054"/>
          </a:xfrm>
          <a:prstGeom prst="flowChartOffpage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kern="0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68493" y="2781587"/>
            <a:ext cx="575310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4565519" y="19457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实施的效果</a:t>
            </a:r>
            <a:endParaRPr lang="zh-CN" altLang="en-US" sz="4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4750056" y="2866939"/>
            <a:ext cx="2416411" cy="3291742"/>
            <a:chOff x="4313516" y="1460360"/>
            <a:chExt cx="3042086" cy="4282147"/>
          </a:xfrm>
        </p:grpSpPr>
        <p:sp>
          <p:nvSpPr>
            <p:cNvPr id="103" name="Freeform 19"/>
            <p:cNvSpPr>
              <a:spLocks/>
            </p:cNvSpPr>
            <p:nvPr/>
          </p:nvSpPr>
          <p:spPr bwMode="auto">
            <a:xfrm rot="976095">
              <a:off x="4313516" y="3710246"/>
              <a:ext cx="1892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1"/>
            <p:cNvSpPr>
              <a:spLocks/>
            </p:cNvSpPr>
            <p:nvPr/>
          </p:nvSpPr>
          <p:spPr bwMode="auto">
            <a:xfrm rot="976095">
              <a:off x="4347417" y="4021537"/>
              <a:ext cx="1261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903336" y="2086788"/>
              <a:ext cx="2110351" cy="3655719"/>
              <a:chOff x="4857448" y="2251348"/>
              <a:chExt cx="2110351" cy="365571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4857448" y="2251348"/>
                <a:ext cx="2081975" cy="3655719"/>
                <a:chOff x="4857448" y="2251348"/>
                <a:chExt cx="2081975" cy="3655719"/>
              </a:xfrm>
            </p:grpSpPr>
            <p:sp>
              <p:nvSpPr>
                <p:cNvPr id="154" name="Freeform 46"/>
                <p:cNvSpPr>
                  <a:spLocks noEditPoints="1"/>
                </p:cNvSpPr>
                <p:nvPr/>
              </p:nvSpPr>
              <p:spPr bwMode="auto">
                <a:xfrm rot="976095">
                  <a:off x="5425986" y="3097767"/>
                  <a:ext cx="984207" cy="1230260"/>
                </a:xfrm>
                <a:custGeom>
                  <a:avLst/>
                  <a:gdLst>
                    <a:gd name="T0" fmla="*/ 45 w 58"/>
                    <a:gd name="T1" fmla="*/ 53 h 73"/>
                    <a:gd name="T2" fmla="*/ 44 w 58"/>
                    <a:gd name="T3" fmla="*/ 36 h 73"/>
                    <a:gd name="T4" fmla="*/ 48 w 58"/>
                    <a:gd name="T5" fmla="*/ 22 h 73"/>
                    <a:gd name="T6" fmla="*/ 50 w 58"/>
                    <a:gd name="T7" fmla="*/ 14 h 73"/>
                    <a:gd name="T8" fmla="*/ 46 w 58"/>
                    <a:gd name="T9" fmla="*/ 9 h 73"/>
                    <a:gd name="T10" fmla="*/ 44 w 58"/>
                    <a:gd name="T11" fmla="*/ 9 h 73"/>
                    <a:gd name="T12" fmla="*/ 43 w 58"/>
                    <a:gd name="T13" fmla="*/ 9 h 73"/>
                    <a:gd name="T14" fmla="*/ 42 w 58"/>
                    <a:gd name="T15" fmla="*/ 12 h 73"/>
                    <a:gd name="T16" fmla="*/ 38 w 58"/>
                    <a:gd name="T17" fmla="*/ 7 h 73"/>
                    <a:gd name="T18" fmla="*/ 37 w 58"/>
                    <a:gd name="T19" fmla="*/ 6 h 73"/>
                    <a:gd name="T20" fmla="*/ 30 w 58"/>
                    <a:gd name="T21" fmla="*/ 11 h 73"/>
                    <a:gd name="T22" fmla="*/ 27 w 58"/>
                    <a:gd name="T23" fmla="*/ 14 h 73"/>
                    <a:gd name="T24" fmla="*/ 25 w 58"/>
                    <a:gd name="T25" fmla="*/ 17 h 73"/>
                    <a:gd name="T26" fmla="*/ 26 w 58"/>
                    <a:gd name="T27" fmla="*/ 19 h 73"/>
                    <a:gd name="T28" fmla="*/ 29 w 58"/>
                    <a:gd name="T29" fmla="*/ 20 h 73"/>
                    <a:gd name="T30" fmla="*/ 25 w 58"/>
                    <a:gd name="T31" fmla="*/ 19 h 73"/>
                    <a:gd name="T32" fmla="*/ 23 w 58"/>
                    <a:gd name="T33" fmla="*/ 14 h 73"/>
                    <a:gd name="T34" fmla="*/ 11 w 58"/>
                    <a:gd name="T35" fmla="*/ 19 h 73"/>
                    <a:gd name="T36" fmla="*/ 14 w 58"/>
                    <a:gd name="T37" fmla="*/ 29 h 73"/>
                    <a:gd name="T38" fmla="*/ 14 w 58"/>
                    <a:gd name="T39" fmla="*/ 31 h 73"/>
                    <a:gd name="T40" fmla="*/ 36 w 58"/>
                    <a:gd name="T41" fmla="*/ 53 h 73"/>
                    <a:gd name="T42" fmla="*/ 43 w 58"/>
                    <a:gd name="T43" fmla="*/ 66 h 73"/>
                    <a:gd name="T44" fmla="*/ 44 w 58"/>
                    <a:gd name="T45" fmla="*/ 73 h 73"/>
                    <a:gd name="T46" fmla="*/ 38 w 58"/>
                    <a:gd name="T47" fmla="*/ 64 h 73"/>
                    <a:gd name="T48" fmla="*/ 23 w 58"/>
                    <a:gd name="T49" fmla="*/ 49 h 73"/>
                    <a:gd name="T50" fmla="*/ 13 w 58"/>
                    <a:gd name="T51" fmla="*/ 35 h 73"/>
                    <a:gd name="T52" fmla="*/ 9 w 58"/>
                    <a:gd name="T53" fmla="*/ 35 h 73"/>
                    <a:gd name="T54" fmla="*/ 9 w 58"/>
                    <a:gd name="T55" fmla="*/ 35 h 73"/>
                    <a:gd name="T56" fmla="*/ 5 w 58"/>
                    <a:gd name="T57" fmla="*/ 28 h 73"/>
                    <a:gd name="T58" fmla="*/ 3 w 58"/>
                    <a:gd name="T59" fmla="*/ 24 h 73"/>
                    <a:gd name="T60" fmla="*/ 2 w 58"/>
                    <a:gd name="T61" fmla="*/ 20 h 73"/>
                    <a:gd name="T62" fmla="*/ 2 w 58"/>
                    <a:gd name="T63" fmla="*/ 12 h 73"/>
                    <a:gd name="T64" fmla="*/ 10 w 58"/>
                    <a:gd name="T65" fmla="*/ 10 h 73"/>
                    <a:gd name="T66" fmla="*/ 13 w 58"/>
                    <a:gd name="T67" fmla="*/ 8 h 73"/>
                    <a:gd name="T68" fmla="*/ 16 w 58"/>
                    <a:gd name="T69" fmla="*/ 5 h 73"/>
                    <a:gd name="T70" fmla="*/ 26 w 58"/>
                    <a:gd name="T71" fmla="*/ 7 h 73"/>
                    <a:gd name="T72" fmla="*/ 22 w 58"/>
                    <a:gd name="T73" fmla="*/ 21 h 73"/>
                    <a:gd name="T74" fmla="*/ 18 w 58"/>
                    <a:gd name="T75" fmla="*/ 14 h 73"/>
                    <a:gd name="T76" fmla="*/ 22 w 58"/>
                    <a:gd name="T77" fmla="*/ 15 h 73"/>
                    <a:gd name="T78" fmla="*/ 22 w 58"/>
                    <a:gd name="T79" fmla="*/ 13 h 73"/>
                    <a:gd name="T80" fmla="*/ 26 w 58"/>
                    <a:gd name="T81" fmla="*/ 9 h 73"/>
                    <a:gd name="T82" fmla="*/ 28 w 58"/>
                    <a:gd name="T83" fmla="*/ 3 h 73"/>
                    <a:gd name="T84" fmla="*/ 42 w 58"/>
                    <a:gd name="T85" fmla="*/ 5 h 73"/>
                    <a:gd name="T86" fmla="*/ 40 w 58"/>
                    <a:gd name="T87" fmla="*/ 11 h 73"/>
                    <a:gd name="T88" fmla="*/ 41 w 58"/>
                    <a:gd name="T89" fmla="*/ 16 h 73"/>
                    <a:gd name="T90" fmla="*/ 38 w 58"/>
                    <a:gd name="T91" fmla="*/ 10 h 73"/>
                    <a:gd name="T92" fmla="*/ 40 w 58"/>
                    <a:gd name="T93" fmla="*/ 7 h 73"/>
                    <a:gd name="T94" fmla="*/ 42 w 58"/>
                    <a:gd name="T95" fmla="*/ 3 h 73"/>
                    <a:gd name="T96" fmla="*/ 49 w 58"/>
                    <a:gd name="T97" fmla="*/ 8 h 73"/>
                    <a:gd name="T98" fmla="*/ 53 w 58"/>
                    <a:gd name="T99" fmla="*/ 9 h 73"/>
                    <a:gd name="T100" fmla="*/ 53 w 58"/>
                    <a:gd name="T101" fmla="*/ 11 h 73"/>
                    <a:gd name="T102" fmla="*/ 55 w 58"/>
                    <a:gd name="T103" fmla="*/ 22 h 73"/>
                    <a:gd name="T104" fmla="*/ 52 w 58"/>
                    <a:gd name="T105" fmla="*/ 27 h 73"/>
                    <a:gd name="T106" fmla="*/ 50 w 58"/>
                    <a:gd name="T107" fmla="*/ 37 h 73"/>
                    <a:gd name="T108" fmla="*/ 51 w 58"/>
                    <a:gd name="T109" fmla="*/ 54 h 73"/>
                    <a:gd name="T110" fmla="*/ 51 w 58"/>
                    <a:gd name="T111" fmla="*/ 61 h 73"/>
                    <a:gd name="T112" fmla="*/ 55 w 58"/>
                    <a:gd name="T113" fmla="*/ 72 h 73"/>
                    <a:gd name="T114" fmla="*/ 6 w 58"/>
                    <a:gd name="T115" fmla="*/ 14 h 73"/>
                    <a:gd name="T116" fmla="*/ 10 w 58"/>
                    <a:gd name="T117" fmla="*/ 13 h 73"/>
                    <a:gd name="T118" fmla="*/ 50 w 58"/>
                    <a:gd name="T119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" h="73">
                      <a:moveTo>
                        <a:pt x="55" y="72"/>
                      </a:moveTo>
                      <a:cubicBezTo>
                        <a:pt x="53" y="71"/>
                        <a:pt x="51" y="70"/>
                        <a:pt x="49" y="68"/>
                      </a:cubicBezTo>
                      <a:cubicBezTo>
                        <a:pt x="48" y="66"/>
                        <a:pt x="47" y="64"/>
                        <a:pt x="46" y="61"/>
                      </a:cubicBezTo>
                      <a:cubicBezTo>
                        <a:pt x="46" y="61"/>
                        <a:pt x="47" y="61"/>
                        <a:pt x="47" y="61"/>
                      </a:cubicBezTo>
                      <a:cubicBezTo>
                        <a:pt x="47" y="61"/>
                        <a:pt x="46" y="60"/>
                        <a:pt x="46" y="61"/>
                      </a:cubicBezTo>
                      <a:cubicBezTo>
                        <a:pt x="46" y="58"/>
                        <a:pt x="46" y="56"/>
                        <a:pt x="44" y="56"/>
                      </a:cubicBezTo>
                      <a:cubicBezTo>
                        <a:pt x="45" y="55"/>
                        <a:pt x="42" y="53"/>
                        <a:pt x="45" y="53"/>
                      </a:cubicBezTo>
                      <a:cubicBezTo>
                        <a:pt x="43" y="53"/>
                        <a:pt x="43" y="51"/>
                        <a:pt x="43" y="49"/>
                      </a:cubicBezTo>
                      <a:cubicBezTo>
                        <a:pt x="45" y="49"/>
                        <a:pt x="44" y="48"/>
                        <a:pt x="43" y="48"/>
                      </a:cubicBezTo>
                      <a:cubicBezTo>
                        <a:pt x="43" y="46"/>
                        <a:pt x="45" y="45"/>
                        <a:pt x="43" y="45"/>
                      </a:cubicBezTo>
                      <a:cubicBezTo>
                        <a:pt x="45" y="44"/>
                        <a:pt x="43" y="44"/>
                        <a:pt x="45" y="44"/>
                      </a:cubicBezTo>
                      <a:cubicBezTo>
                        <a:pt x="44" y="42"/>
                        <a:pt x="43" y="41"/>
                        <a:pt x="45" y="41"/>
                      </a:cubicBezTo>
                      <a:cubicBezTo>
                        <a:pt x="45" y="39"/>
                        <a:pt x="44" y="38"/>
                        <a:pt x="45" y="37"/>
                      </a:cubicBezTo>
                      <a:cubicBezTo>
                        <a:pt x="45" y="37"/>
                        <a:pt x="44" y="36"/>
                        <a:pt x="44" y="36"/>
                      </a:cubicBezTo>
                      <a:cubicBezTo>
                        <a:pt x="44" y="36"/>
                        <a:pt x="44" y="35"/>
                        <a:pt x="44" y="35"/>
                      </a:cubicBezTo>
                      <a:cubicBezTo>
                        <a:pt x="45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3"/>
                        <a:pt x="44" y="33"/>
                      </a:cubicBezTo>
                      <a:cubicBezTo>
                        <a:pt x="45" y="32"/>
                        <a:pt x="45" y="34"/>
                        <a:pt x="46" y="33"/>
                      </a:cubicBezTo>
                      <a:cubicBezTo>
                        <a:pt x="46" y="30"/>
                        <a:pt x="45" y="28"/>
                        <a:pt x="47" y="26"/>
                      </a:cubicBezTo>
                      <a:cubicBezTo>
                        <a:pt x="45" y="24"/>
                        <a:pt x="48" y="23"/>
                        <a:pt x="48" y="22"/>
                      </a:cubicBezTo>
                      <a:cubicBezTo>
                        <a:pt x="46" y="22"/>
                        <a:pt x="48" y="23"/>
                        <a:pt x="47" y="23"/>
                      </a:cubicBezTo>
                      <a:cubicBezTo>
                        <a:pt x="47" y="22"/>
                        <a:pt x="47" y="22"/>
                        <a:pt x="47" y="21"/>
                      </a:cubicBezTo>
                      <a:cubicBezTo>
                        <a:pt x="47" y="21"/>
                        <a:pt x="48" y="21"/>
                        <a:pt x="48" y="20"/>
                      </a:cubicBezTo>
                      <a:cubicBezTo>
                        <a:pt x="48" y="20"/>
                        <a:pt x="48" y="21"/>
                        <a:pt x="47" y="20"/>
                      </a:cubicBezTo>
                      <a:cubicBezTo>
                        <a:pt x="48" y="18"/>
                        <a:pt x="48" y="18"/>
                        <a:pt x="49" y="17"/>
                      </a:cubicBezTo>
                      <a:cubicBezTo>
                        <a:pt x="48" y="16"/>
                        <a:pt x="48" y="15"/>
                        <a:pt x="47" y="14"/>
                      </a:cubicBezTo>
                      <a:cubicBezTo>
                        <a:pt x="48" y="14"/>
                        <a:pt x="49" y="13"/>
                        <a:pt x="50" y="14"/>
                      </a:cubicBezTo>
                      <a:cubicBezTo>
                        <a:pt x="51" y="14"/>
                        <a:pt x="49" y="13"/>
                        <a:pt x="49" y="13"/>
                      </a:cubicBezTo>
                      <a:cubicBezTo>
                        <a:pt x="48" y="14"/>
                        <a:pt x="48" y="13"/>
                        <a:pt x="48" y="14"/>
                      </a:cubicBezTo>
                      <a:cubicBezTo>
                        <a:pt x="46" y="14"/>
                        <a:pt x="49" y="13"/>
                        <a:pt x="48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2"/>
                        <a:pt x="46" y="12"/>
                        <a:pt x="46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10"/>
                        <a:pt x="46" y="10"/>
                        <a:pt x="46" y="9"/>
                      </a:cubicBezTo>
                      <a:cubicBezTo>
                        <a:pt x="46" y="9"/>
                        <a:pt x="45" y="11"/>
                        <a:pt x="45" y="10"/>
                      </a:cubicBezTo>
                      <a:cubicBezTo>
                        <a:pt x="45" y="10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4" y="9"/>
                        <a:pt x="44" y="9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4" y="9"/>
                        <a:pt x="44" y="9"/>
                        <a:pt x="44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8"/>
                        <a:pt x="43" y="9"/>
                        <a:pt x="43" y="8"/>
                      </a:cubicBezTo>
                      <a:cubicBezTo>
                        <a:pt x="43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4" y="9"/>
                      </a:cubicBezTo>
                      <a:cubicBezTo>
                        <a:pt x="44" y="9"/>
                        <a:pt x="43" y="9"/>
                        <a:pt x="43" y="9"/>
                      </a:cubicBezTo>
                      <a:cubicBezTo>
                        <a:pt x="43" y="8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4" y="10"/>
                      </a:cubicBezTo>
                      <a:cubicBezTo>
                        <a:pt x="43" y="10"/>
                        <a:pt x="44" y="10"/>
                        <a:pt x="44" y="10"/>
                      </a:cubicBezTo>
                      <a:cubicBezTo>
                        <a:pt x="43" y="10"/>
                        <a:pt x="43" y="10"/>
                        <a:pt x="43" y="11"/>
                      </a:cubicBezTo>
                      <a:cubicBezTo>
                        <a:pt x="41" y="11"/>
                        <a:pt x="42" y="10"/>
                        <a:pt x="40" y="11"/>
                      </a:cubicBezTo>
                      <a:cubicBezTo>
                        <a:pt x="40" y="11"/>
                        <a:pt x="41" y="11"/>
                        <a:pt x="41" y="11"/>
                      </a:cubicBezTo>
                      <a:cubicBezTo>
                        <a:pt x="42" y="11"/>
                        <a:pt x="42" y="11"/>
                        <a:pt x="43" y="11"/>
                      </a:cubicBezTo>
                      <a:cubicBezTo>
                        <a:pt x="43" y="12"/>
                        <a:pt x="43" y="12"/>
                        <a:pt x="42" y="12"/>
                      </a:cubicBezTo>
                      <a:cubicBezTo>
                        <a:pt x="43" y="12"/>
                        <a:pt x="43" y="13"/>
                        <a:pt x="43" y="13"/>
                      </a:cubicBezTo>
                      <a:cubicBezTo>
                        <a:pt x="41" y="13"/>
                        <a:pt x="39" y="14"/>
                        <a:pt x="37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8" y="13"/>
                        <a:pt x="38" y="12"/>
                        <a:pt x="38" y="11"/>
                      </a:cubicBezTo>
                      <a:cubicBezTo>
                        <a:pt x="38" y="11"/>
                        <a:pt x="38" y="10"/>
                        <a:pt x="38" y="9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8" y="8"/>
                        <a:pt x="38" y="7"/>
                      </a:cubicBezTo>
                      <a:cubicBezTo>
                        <a:pt x="38" y="7"/>
                        <a:pt x="38" y="7"/>
                        <a:pt x="39" y="7"/>
                      </a:cubicBezTo>
                      <a:cubicBezTo>
                        <a:pt x="39" y="6"/>
                        <a:pt x="37" y="7"/>
                        <a:pt x="37" y="7"/>
                      </a:cubicBezTo>
                      <a:cubicBezTo>
                        <a:pt x="38" y="7"/>
                        <a:pt x="38" y="7"/>
                        <a:pt x="37" y="6"/>
                      </a:cubicBezTo>
                      <a:cubicBezTo>
                        <a:pt x="37" y="6"/>
                        <a:pt x="37" y="6"/>
                        <a:pt x="38" y="5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6"/>
                        <a:pt x="36" y="6"/>
                        <a:pt x="36" y="6"/>
                      </a:cubicBezTo>
                      <a:cubicBezTo>
                        <a:pt x="35" y="7"/>
                        <a:pt x="34" y="7"/>
                        <a:pt x="33" y="8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2" y="9"/>
                        <a:pt x="31" y="10"/>
                        <a:pt x="31" y="8"/>
                      </a:cubicBezTo>
                      <a:cubicBezTo>
                        <a:pt x="30" y="9"/>
                        <a:pt x="31" y="9"/>
                        <a:pt x="31" y="10"/>
                      </a:cubicBezTo>
                      <a:cubicBezTo>
                        <a:pt x="31" y="10"/>
                        <a:pt x="28" y="9"/>
                        <a:pt x="30" y="11"/>
                      </a:cubicBezTo>
                      <a:cubicBezTo>
                        <a:pt x="29" y="11"/>
                        <a:pt x="29" y="11"/>
                        <a:pt x="29" y="12"/>
                      </a:cubicBezTo>
                      <a:cubicBezTo>
                        <a:pt x="29" y="12"/>
                        <a:pt x="29" y="12"/>
                        <a:pt x="28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8" y="12"/>
                        <a:pt x="28" y="13"/>
                        <a:pt x="27" y="13"/>
                      </a:cubicBezTo>
                      <a:cubicBezTo>
                        <a:pt x="27" y="13"/>
                        <a:pt x="27" y="13"/>
                        <a:pt x="27" y="14"/>
                      </a:cubicBezTo>
                      <a:cubicBezTo>
                        <a:pt x="27" y="13"/>
                        <a:pt x="27" y="14"/>
                        <a:pt x="27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6" y="16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6" y="17"/>
                        <a:pt x="27" y="17"/>
                        <a:pt x="25" y="17"/>
                      </a:cubicBezTo>
                      <a:cubicBezTo>
                        <a:pt x="25" y="17"/>
                        <a:pt x="26" y="17"/>
                        <a:pt x="26" y="17"/>
                      </a:cubicBezTo>
                      <a:cubicBezTo>
                        <a:pt x="26" y="17"/>
                        <a:pt x="25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4" y="18"/>
                        <a:pt x="25" y="18"/>
                        <a:pt x="26" y="17"/>
                      </a:cubicBezTo>
                      <a:cubicBezTo>
                        <a:pt x="26" y="18"/>
                        <a:pt x="26" y="17"/>
                        <a:pt x="26" y="18"/>
                      </a:cubicBezTo>
                      <a:cubicBezTo>
                        <a:pt x="25" y="19"/>
                        <a:pt x="27" y="17"/>
                        <a:pt x="27" y="18"/>
                      </a:cubicBezTo>
                      <a:cubicBezTo>
                        <a:pt x="27" y="18"/>
                        <a:pt x="26" y="18"/>
                        <a:pt x="26" y="19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8" y="18"/>
                      </a:cubicBezTo>
                      <a:cubicBezTo>
                        <a:pt x="28" y="18"/>
                        <a:pt x="28" y="18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29" y="21"/>
                        <a:pt x="30" y="21"/>
                        <a:pt x="30" y="21"/>
                      </a:cubicBezTo>
                      <a:cubicBezTo>
                        <a:pt x="28" y="22"/>
                        <a:pt x="26" y="22"/>
                        <a:pt x="24" y="23"/>
                      </a:cubicBezTo>
                      <a:cubicBezTo>
                        <a:pt x="24" y="22"/>
                        <a:pt x="24" y="22"/>
                        <a:pt x="26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6" y="19"/>
                        <a:pt x="24" y="18"/>
                        <a:pt x="26" y="17"/>
                      </a:cubicBezTo>
                      <a:cubicBezTo>
                        <a:pt x="25" y="17"/>
                        <a:pt x="24" y="17"/>
                        <a:pt x="25" y="17"/>
                      </a:cubicBezTo>
                      <a:cubicBezTo>
                        <a:pt x="25" y="16"/>
                        <a:pt x="24" y="18"/>
                        <a:pt x="24" y="17"/>
                      </a:cubicBezTo>
                      <a:cubicBezTo>
                        <a:pt x="23" y="17"/>
                        <a:pt x="25" y="17"/>
                        <a:pt x="25" y="16"/>
                      </a:cubicBezTo>
                      <a:cubicBezTo>
                        <a:pt x="25" y="16"/>
                        <a:pt x="24" y="16"/>
                        <a:pt x="25" y="16"/>
                      </a:cubicBezTo>
                      <a:cubicBezTo>
                        <a:pt x="25" y="15"/>
                        <a:pt x="25" y="14"/>
                        <a:pt x="25" y="14"/>
                      </a:cubicBezTo>
                      <a:cubicBezTo>
                        <a:pt x="24" y="15"/>
                        <a:pt x="24" y="15"/>
                        <a:pt x="23" y="14"/>
                      </a:cubicBezTo>
                      <a:cubicBezTo>
                        <a:pt x="23" y="13"/>
                        <a:pt x="22" y="13"/>
                        <a:pt x="21" y="14"/>
                      </a:cubicBezTo>
                      <a:cubicBezTo>
                        <a:pt x="22" y="12"/>
                        <a:pt x="20" y="11"/>
                        <a:pt x="19" y="11"/>
                      </a:cubicBezTo>
                      <a:cubicBezTo>
                        <a:pt x="17" y="11"/>
                        <a:pt x="16" y="12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2" y="14"/>
                        <a:pt x="11" y="15"/>
                      </a:cubicBezTo>
                      <a:cubicBezTo>
                        <a:pt x="10" y="16"/>
                        <a:pt x="10" y="17"/>
                        <a:pt x="11" y="19"/>
                      </a:cubicBezTo>
                      <a:cubicBezTo>
                        <a:pt x="10" y="20"/>
                        <a:pt x="9" y="19"/>
                        <a:pt x="9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0" y="21"/>
                        <a:pt x="11" y="22"/>
                        <a:pt x="10" y="23"/>
                      </a:cubicBezTo>
                      <a:cubicBezTo>
                        <a:pt x="11" y="24"/>
                        <a:pt x="11" y="23"/>
                        <a:pt x="11" y="24"/>
                      </a:cubicBezTo>
                      <a:cubicBezTo>
                        <a:pt x="11" y="24"/>
                        <a:pt x="11" y="24"/>
                        <a:pt x="10" y="24"/>
                      </a:cubicBezTo>
                      <a:cubicBezTo>
                        <a:pt x="12" y="26"/>
                        <a:pt x="12" y="27"/>
                        <a:pt x="13" y="29"/>
                      </a:cubicBezTo>
                      <a:cubicBezTo>
                        <a:pt x="13" y="28"/>
                        <a:pt x="13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5" y="30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6"/>
                        <a:pt x="22" y="40"/>
                        <a:pt x="24" y="43"/>
                      </a:cubicBezTo>
                      <a:cubicBezTo>
                        <a:pt x="25" y="43"/>
                        <a:pt x="30" y="46"/>
                        <a:pt x="29" y="47"/>
                      </a:cubicBezTo>
                      <a:cubicBezTo>
                        <a:pt x="31" y="48"/>
                        <a:pt x="34" y="50"/>
                        <a:pt x="36" y="53"/>
                      </a:cubicBezTo>
                      <a:cubicBezTo>
                        <a:pt x="37" y="54"/>
                        <a:pt x="38" y="56"/>
                        <a:pt x="39" y="57"/>
                      </a:cubicBezTo>
                      <a:cubicBezTo>
                        <a:pt x="40" y="58"/>
                        <a:pt x="40" y="59"/>
                        <a:pt x="40" y="60"/>
                      </a:cubicBezTo>
                      <a:cubicBezTo>
                        <a:pt x="39" y="61"/>
                        <a:pt x="39" y="61"/>
                        <a:pt x="39" y="61"/>
                      </a:cubicBezTo>
                      <a:cubicBezTo>
                        <a:pt x="40" y="62"/>
                        <a:pt x="40" y="62"/>
                        <a:pt x="40" y="63"/>
                      </a:cubicBezTo>
                      <a:cubicBezTo>
                        <a:pt x="41" y="62"/>
                        <a:pt x="42" y="62"/>
                        <a:pt x="42" y="63"/>
                      </a:cubicBezTo>
                      <a:cubicBezTo>
                        <a:pt x="43" y="63"/>
                        <a:pt x="43" y="65"/>
                        <a:pt x="42" y="65"/>
                      </a:cubicBezTo>
                      <a:cubicBezTo>
                        <a:pt x="42" y="65"/>
                        <a:pt x="43" y="65"/>
                        <a:pt x="43" y="66"/>
                      </a:cubicBezTo>
                      <a:cubicBezTo>
                        <a:pt x="44" y="66"/>
                        <a:pt x="44" y="67"/>
                        <a:pt x="45" y="67"/>
                      </a:cubicBezTo>
                      <a:cubicBezTo>
                        <a:pt x="45" y="67"/>
                        <a:pt x="44" y="68"/>
                        <a:pt x="44" y="68"/>
                      </a:cubicBezTo>
                      <a:cubicBezTo>
                        <a:pt x="44" y="69"/>
                        <a:pt x="44" y="68"/>
                        <a:pt x="45" y="68"/>
                      </a:cubicBezTo>
                      <a:cubicBezTo>
                        <a:pt x="46" y="68"/>
                        <a:pt x="46" y="69"/>
                        <a:pt x="46" y="70"/>
                      </a:cubicBezTo>
                      <a:cubicBezTo>
                        <a:pt x="46" y="70"/>
                        <a:pt x="46" y="71"/>
                        <a:pt x="46" y="71"/>
                      </a:cubicBezTo>
                      <a:cubicBezTo>
                        <a:pt x="47" y="71"/>
                        <a:pt x="44" y="72"/>
                        <a:pt x="46" y="72"/>
                      </a:cubicBezTo>
                      <a:cubicBezTo>
                        <a:pt x="46" y="72"/>
                        <a:pt x="45" y="72"/>
                        <a:pt x="44" y="73"/>
                      </a:cubicBezTo>
                      <a:cubicBezTo>
                        <a:pt x="44" y="72"/>
                        <a:pt x="45" y="72"/>
                        <a:pt x="45" y="71"/>
                      </a:cubicBezTo>
                      <a:cubicBezTo>
                        <a:pt x="44" y="72"/>
                        <a:pt x="44" y="72"/>
                        <a:pt x="43" y="73"/>
                      </a:cubicBezTo>
                      <a:cubicBezTo>
                        <a:pt x="42" y="72"/>
                        <a:pt x="41" y="72"/>
                        <a:pt x="41" y="71"/>
                      </a:cubicBezTo>
                      <a:cubicBezTo>
                        <a:pt x="41" y="71"/>
                        <a:pt x="43" y="71"/>
                        <a:pt x="43" y="70"/>
                      </a:cubicBezTo>
                      <a:cubicBezTo>
                        <a:pt x="41" y="71"/>
                        <a:pt x="40" y="70"/>
                        <a:pt x="40" y="68"/>
                      </a:cubicBezTo>
                      <a:cubicBezTo>
                        <a:pt x="39" y="67"/>
                        <a:pt x="39" y="65"/>
                        <a:pt x="37" y="65"/>
                      </a:cubicBezTo>
                      <a:cubicBezTo>
                        <a:pt x="37" y="65"/>
                        <a:pt x="37" y="64"/>
                        <a:pt x="38" y="64"/>
                      </a:cubicBezTo>
                      <a:cubicBezTo>
                        <a:pt x="36" y="63"/>
                        <a:pt x="35" y="61"/>
                        <a:pt x="34" y="61"/>
                      </a:cubicBezTo>
                      <a:cubicBezTo>
                        <a:pt x="36" y="60"/>
                        <a:pt x="34" y="59"/>
                        <a:pt x="36" y="59"/>
                      </a:cubicBezTo>
                      <a:cubicBezTo>
                        <a:pt x="34" y="58"/>
                        <a:pt x="34" y="59"/>
                        <a:pt x="32" y="59"/>
                      </a:cubicBezTo>
                      <a:cubicBezTo>
                        <a:pt x="32" y="56"/>
                        <a:pt x="28" y="56"/>
                        <a:pt x="29" y="54"/>
                      </a:cubicBezTo>
                      <a:cubicBezTo>
                        <a:pt x="28" y="54"/>
                        <a:pt x="28" y="54"/>
                        <a:pt x="27" y="54"/>
                      </a:cubicBezTo>
                      <a:cubicBezTo>
                        <a:pt x="28" y="54"/>
                        <a:pt x="24" y="50"/>
                        <a:pt x="23" y="50"/>
                      </a:cubicBezTo>
                      <a:cubicBezTo>
                        <a:pt x="23" y="50"/>
                        <a:pt x="22" y="49"/>
                        <a:pt x="23" y="49"/>
                      </a:cubicBezTo>
                      <a:cubicBezTo>
                        <a:pt x="22" y="49"/>
                        <a:pt x="22" y="49"/>
                        <a:pt x="21" y="49"/>
                      </a:cubicBezTo>
                      <a:cubicBezTo>
                        <a:pt x="21" y="49"/>
                        <a:pt x="22" y="47"/>
                        <a:pt x="21" y="49"/>
                      </a:cubicBezTo>
                      <a:cubicBezTo>
                        <a:pt x="20" y="46"/>
                        <a:pt x="17" y="46"/>
                        <a:pt x="14" y="44"/>
                      </a:cubicBezTo>
                      <a:cubicBezTo>
                        <a:pt x="17" y="42"/>
                        <a:pt x="15" y="41"/>
                        <a:pt x="15" y="38"/>
                      </a:cubicBezTo>
                      <a:cubicBezTo>
                        <a:pt x="14" y="39"/>
                        <a:pt x="13" y="37"/>
                        <a:pt x="12" y="37"/>
                      </a:cubicBezTo>
                      <a:cubicBezTo>
                        <a:pt x="12" y="37"/>
                        <a:pt x="13" y="36"/>
                        <a:pt x="11" y="37"/>
                      </a:cubicBezTo>
                      <a:cubicBezTo>
                        <a:pt x="11" y="36"/>
                        <a:pt x="13" y="35"/>
                        <a:pt x="13" y="35"/>
                      </a:cubicBezTo>
                      <a:cubicBezTo>
                        <a:pt x="12" y="35"/>
                        <a:pt x="12" y="35"/>
                        <a:pt x="11" y="35"/>
                      </a:cubicBezTo>
                      <a:cubicBezTo>
                        <a:pt x="11" y="35"/>
                        <a:pt x="11" y="35"/>
                        <a:pt x="11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7" y="34"/>
                        <a:pt x="7" y="33"/>
                        <a:pt x="6" y="33"/>
                      </a:cubicBezTo>
                      <a:cubicBezTo>
                        <a:pt x="7" y="32"/>
                        <a:pt x="6" y="32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29"/>
                        <a:pt x="5" y="29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8"/>
                        <a:pt x="5" y="29"/>
                        <a:pt x="6" y="29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6" y="27"/>
                        <a:pt x="4" y="28"/>
                        <a:pt x="3" y="28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2" y="26"/>
                        <a:pt x="1" y="24"/>
                      </a:cubicBezTo>
                      <a:cubicBezTo>
                        <a:pt x="2" y="24"/>
                        <a:pt x="2" y="25"/>
                        <a:pt x="3" y="25"/>
                      </a:cubicBezTo>
                      <a:cubicBezTo>
                        <a:pt x="3" y="25"/>
                        <a:pt x="3" y="24"/>
                        <a:pt x="3" y="24"/>
                      </a:cubicBezTo>
                      <a:cubicBezTo>
                        <a:pt x="3" y="23"/>
                        <a:pt x="2" y="25"/>
                        <a:pt x="1" y="24"/>
                      </a:cubicBezTo>
                      <a:cubicBezTo>
                        <a:pt x="0" y="23"/>
                        <a:pt x="2" y="24"/>
                        <a:pt x="3" y="23"/>
                      </a:cubicBezTo>
                      <a:cubicBezTo>
                        <a:pt x="3" y="23"/>
                        <a:pt x="3" y="22"/>
                        <a:pt x="2" y="22"/>
                      </a:cubicBezTo>
                      <a:cubicBezTo>
                        <a:pt x="1" y="22"/>
                        <a:pt x="3" y="22"/>
                        <a:pt x="2" y="23"/>
                      </a:cubicBezTo>
                      <a:cubicBezTo>
                        <a:pt x="1" y="23"/>
                        <a:pt x="1" y="22"/>
                        <a:pt x="0" y="21"/>
                      </a:cubicBezTo>
                      <a:cubicBezTo>
                        <a:pt x="1" y="21"/>
                        <a:pt x="1" y="21"/>
                        <a:pt x="2" y="20"/>
                      </a:cubicBezTo>
                      <a:cubicBezTo>
                        <a:pt x="2" y="20"/>
                        <a:pt x="0" y="20"/>
                        <a:pt x="2" y="20"/>
                      </a:cubicBezTo>
                      <a:cubicBezTo>
                        <a:pt x="1" y="19"/>
                        <a:pt x="1" y="18"/>
                        <a:pt x="1" y="17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3"/>
                        <a:pt x="3" y="13"/>
                      </a:cubicBezTo>
                      <a:cubicBezTo>
                        <a:pt x="3" y="12"/>
                        <a:pt x="3" y="13"/>
                        <a:pt x="2" y="14"/>
                      </a:cubicBezTo>
                      <a:cubicBezTo>
                        <a:pt x="1" y="14"/>
                        <a:pt x="2" y="12"/>
                        <a:pt x="2" y="12"/>
                      </a:cubicBezTo>
                      <a:cubicBezTo>
                        <a:pt x="4" y="12"/>
                        <a:pt x="3" y="12"/>
                        <a:pt x="4" y="13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1"/>
                        <a:pt x="6" y="11"/>
                        <a:pt x="5" y="12"/>
                      </a:cubicBezTo>
                      <a:cubicBezTo>
                        <a:pt x="5" y="10"/>
                        <a:pt x="7" y="11"/>
                        <a:pt x="6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9" y="10"/>
                        <a:pt x="8" y="10"/>
                        <a:pt x="10" y="10"/>
                      </a:cubicBezTo>
                      <a:cubicBezTo>
                        <a:pt x="10" y="9"/>
                        <a:pt x="8" y="8"/>
                        <a:pt x="7" y="8"/>
                      </a:cubicBezTo>
                      <a:cubicBezTo>
                        <a:pt x="7" y="8"/>
                        <a:pt x="9" y="8"/>
                        <a:pt x="9" y="7"/>
                      </a:cubicBezTo>
                      <a:cubicBezTo>
                        <a:pt x="9" y="8"/>
                        <a:pt x="11" y="9"/>
                        <a:pt x="9" y="9"/>
                      </a:cubicBezTo>
                      <a:cubicBezTo>
                        <a:pt x="11" y="9"/>
                        <a:pt x="11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8"/>
                        <a:pt x="14" y="7"/>
                        <a:pt x="15" y="7"/>
                      </a:cubicBezTo>
                      <a:cubicBezTo>
                        <a:pt x="15" y="6"/>
                        <a:pt x="14" y="7"/>
                        <a:pt x="13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5" y="6"/>
                        <a:pt x="15" y="5"/>
                        <a:pt x="16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7" y="4"/>
                        <a:pt x="17" y="5"/>
                      </a:cubicBezTo>
                      <a:cubicBezTo>
                        <a:pt x="18" y="5"/>
                        <a:pt x="19" y="5"/>
                        <a:pt x="18" y="4"/>
                      </a:cubicBezTo>
                      <a:cubicBezTo>
                        <a:pt x="19" y="4"/>
                        <a:pt x="19" y="5"/>
                        <a:pt x="20" y="4"/>
                      </a:cubicBezTo>
                      <a:cubicBezTo>
                        <a:pt x="20" y="4"/>
                        <a:pt x="20" y="5"/>
                        <a:pt x="20" y="6"/>
                      </a:cubicBezTo>
                      <a:cubicBezTo>
                        <a:pt x="20" y="5"/>
                        <a:pt x="21" y="5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4" y="6"/>
                        <a:pt x="25" y="6"/>
                        <a:pt x="26" y="7"/>
                      </a:cubicBezTo>
                      <a:cubicBezTo>
                        <a:pt x="28" y="8"/>
                        <a:pt x="30" y="9"/>
                        <a:pt x="32" y="12"/>
                      </a:cubicBezTo>
                      <a:cubicBezTo>
                        <a:pt x="32" y="13"/>
                        <a:pt x="32" y="14"/>
                        <a:pt x="31" y="14"/>
                      </a:cubicBezTo>
                      <a:cubicBezTo>
                        <a:pt x="30" y="15"/>
                        <a:pt x="30" y="15"/>
                        <a:pt x="29" y="16"/>
                      </a:cubicBezTo>
                      <a:cubicBezTo>
                        <a:pt x="30" y="19"/>
                        <a:pt x="29" y="22"/>
                        <a:pt x="28" y="25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6" y="23"/>
                        <a:pt x="23" y="22"/>
                        <a:pt x="22" y="19"/>
                      </a:cubicBezTo>
                      <a:cubicBezTo>
                        <a:pt x="22" y="19"/>
                        <a:pt x="20" y="21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0" y="21"/>
                        <a:pt x="20" y="20"/>
                        <a:pt x="20" y="21"/>
                      </a:cubicBezTo>
                      <a:cubicBezTo>
                        <a:pt x="20" y="21"/>
                        <a:pt x="20" y="21"/>
                        <a:pt x="19" y="20"/>
                      </a:cubicBezTo>
                      <a:cubicBezTo>
                        <a:pt x="19" y="20"/>
                        <a:pt x="19" y="19"/>
                        <a:pt x="19" y="19"/>
                      </a:cubicBezTo>
                      <a:cubicBezTo>
                        <a:pt x="18" y="18"/>
                        <a:pt x="18" y="17"/>
                        <a:pt x="19" y="17"/>
                      </a:cubicBezTo>
                      <a:cubicBezTo>
                        <a:pt x="19" y="16"/>
                        <a:pt x="18" y="15"/>
                        <a:pt x="18" y="14"/>
                      </a:cubicBezTo>
                      <a:cubicBezTo>
                        <a:pt x="19" y="14"/>
                        <a:pt x="18" y="14"/>
                        <a:pt x="18" y="14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20" y="14"/>
                        <a:pt x="19" y="15"/>
                        <a:pt x="21" y="15"/>
                      </a:cubicBezTo>
                      <a:cubicBezTo>
                        <a:pt x="19" y="15"/>
                        <a:pt x="19" y="16"/>
                        <a:pt x="19" y="16"/>
                      </a:cubicBezTo>
                      <a:cubicBezTo>
                        <a:pt x="20" y="17"/>
                        <a:pt x="20" y="17"/>
                        <a:pt x="20" y="18"/>
                      </a:cubicBezTo>
                      <a:cubicBezTo>
                        <a:pt x="21" y="18"/>
                        <a:pt x="20" y="16"/>
                        <a:pt x="22" y="17"/>
                      </a:cubicBez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1" y="16"/>
                        <a:pt x="21" y="15"/>
                        <a:pt x="22" y="15"/>
                      </a:cubicBezTo>
                      <a:cubicBezTo>
                        <a:pt x="22" y="14"/>
                        <a:pt x="20" y="13"/>
                        <a:pt x="19" y="13"/>
                      </a:cubicBezTo>
                      <a:cubicBezTo>
                        <a:pt x="20" y="12"/>
                        <a:pt x="21" y="14"/>
                        <a:pt x="21" y="12"/>
                      </a:cubicBezTo>
                      <a:cubicBezTo>
                        <a:pt x="20" y="12"/>
                        <a:pt x="21" y="12"/>
                        <a:pt x="21" y="10"/>
                      </a:cubicBezTo>
                      <a:cubicBezTo>
                        <a:pt x="21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3" y="12"/>
                        <a:pt x="23" y="13"/>
                        <a:pt x="23" y="13"/>
                      </a:cubicBezTo>
                      <a:cubicBezTo>
                        <a:pt x="23" y="11"/>
                        <a:pt x="23" y="10"/>
                        <a:pt x="21" y="10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3" y="10"/>
                      </a:cubicBezTo>
                      <a:cubicBezTo>
                        <a:pt x="23" y="9"/>
                        <a:pt x="24" y="9"/>
                        <a:pt x="23" y="9"/>
                      </a:cubicBezTo>
                      <a:cubicBezTo>
                        <a:pt x="24" y="9"/>
                        <a:pt x="25" y="8"/>
                        <a:pt x="25" y="9"/>
                      </a:cubicBezTo>
                      <a:cubicBezTo>
                        <a:pt x="26" y="9"/>
                        <a:pt x="24" y="7"/>
                        <a:pt x="26" y="9"/>
                      </a:cubicBezTo>
                      <a:cubicBezTo>
                        <a:pt x="27" y="8"/>
                        <a:pt x="25" y="7"/>
                        <a:pt x="25" y="7"/>
                      </a:cubicBezTo>
                      <a:cubicBezTo>
                        <a:pt x="24" y="7"/>
                        <a:pt x="26" y="7"/>
                        <a:pt x="25" y="6"/>
                      </a:cubicBezTo>
                      <a:cubicBezTo>
                        <a:pt x="26" y="6"/>
                        <a:pt x="25" y="7"/>
                        <a:pt x="26" y="8"/>
                      </a:cubicBezTo>
                      <a:cubicBezTo>
                        <a:pt x="26" y="7"/>
                        <a:pt x="27" y="7"/>
                        <a:pt x="27" y="7"/>
                      </a:cubicBezTo>
                      <a:cubicBezTo>
                        <a:pt x="26" y="6"/>
                        <a:pt x="27" y="6"/>
                        <a:pt x="26" y="4"/>
                      </a:cubicBezTo>
                      <a:cubicBezTo>
                        <a:pt x="27" y="6"/>
                        <a:pt x="27" y="3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9" y="3"/>
                        <a:pt x="29" y="4"/>
                        <a:pt x="30" y="3"/>
                      </a:cubicBezTo>
                      <a:cubicBezTo>
                        <a:pt x="30" y="3"/>
                        <a:pt x="30" y="2"/>
                        <a:pt x="31" y="2"/>
                      </a:cubicBezTo>
                      <a:cubicBezTo>
                        <a:pt x="31" y="2"/>
                        <a:pt x="32" y="1"/>
                        <a:pt x="33" y="1"/>
                      </a:cubicBezTo>
                      <a:cubicBezTo>
                        <a:pt x="35" y="1"/>
                        <a:pt x="36" y="1"/>
                        <a:pt x="36" y="0"/>
                      </a:cubicBezTo>
                      <a:cubicBezTo>
                        <a:pt x="38" y="0"/>
                        <a:pt x="39" y="1"/>
                        <a:pt x="40" y="2"/>
                      </a:cubicBezTo>
                      <a:cubicBezTo>
                        <a:pt x="41" y="3"/>
                        <a:pt x="42" y="3"/>
                        <a:pt x="43" y="5"/>
                      </a:cubicBezTo>
                      <a:cubicBezTo>
                        <a:pt x="43" y="5"/>
                        <a:pt x="42" y="5"/>
                        <a:pt x="42" y="5"/>
                      </a:cubicBezTo>
                      <a:cubicBezTo>
                        <a:pt x="42" y="6"/>
                        <a:pt x="42" y="6"/>
                        <a:pt x="42" y="7"/>
                      </a:cubicBezTo>
                      <a:cubicBezTo>
                        <a:pt x="43" y="8"/>
                        <a:pt x="40" y="7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2" y="8"/>
                        <a:pt x="40" y="10"/>
                        <a:pt x="42" y="9"/>
                      </a:cubicBezTo>
                      <a:cubicBezTo>
                        <a:pt x="42" y="9"/>
                        <a:pt x="41" y="10"/>
                        <a:pt x="42" y="10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40" y="11"/>
                        <a:pt x="42" y="12"/>
                        <a:pt x="40" y="11"/>
                      </a:cubicBezTo>
                      <a:cubicBezTo>
                        <a:pt x="40" y="12"/>
                        <a:pt x="41" y="11"/>
                        <a:pt x="42" y="12"/>
                      </a:cubicBezTo>
                      <a:cubicBezTo>
                        <a:pt x="41" y="12"/>
                        <a:pt x="41" y="14"/>
                        <a:pt x="42" y="13"/>
                      </a:cubicBezTo>
                      <a:cubicBezTo>
                        <a:pt x="43" y="14"/>
                        <a:pt x="40" y="14"/>
                        <a:pt x="40" y="14"/>
                      </a:cubicBezTo>
                      <a:cubicBezTo>
                        <a:pt x="39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39" y="14"/>
                      </a:cubicBezTo>
                      <a:cubicBezTo>
                        <a:pt x="39" y="15"/>
                        <a:pt x="41" y="15"/>
                        <a:pt x="41" y="15"/>
                      </a:cubicBezTo>
                      <a:cubicBezTo>
                        <a:pt x="41" y="15"/>
                        <a:pt x="41" y="15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0" y="15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2"/>
                      </a:cubicBezTo>
                      <a:cubicBezTo>
                        <a:pt x="38" y="12"/>
                        <a:pt x="38" y="12"/>
                        <a:pt x="38" y="11"/>
                      </a:cubicBezTo>
                      <a:cubicBezTo>
                        <a:pt x="38" y="10"/>
                        <a:pt x="39" y="12"/>
                        <a:pt x="39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8"/>
                        <a:pt x="39" y="8"/>
                        <a:pt x="39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10"/>
                      </a:cubicBezTo>
                      <a:cubicBezTo>
                        <a:pt x="40" y="10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40" y="8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5"/>
                        <a:pt x="41" y="5"/>
                      </a:cubicBezTo>
                      <a:cubicBezTo>
                        <a:pt x="41" y="4"/>
                        <a:pt x="42" y="4"/>
                        <a:pt x="41" y="4"/>
                      </a:cubicBezTo>
                      <a:cubicBezTo>
                        <a:pt x="41" y="4"/>
                        <a:pt x="41" y="4"/>
                        <a:pt x="40" y="4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2" y="4"/>
                        <a:pt x="42" y="4"/>
                        <a:pt x="41" y="5"/>
                      </a:cubicBezTo>
                      <a:cubicBezTo>
                        <a:pt x="42" y="5"/>
                        <a:pt x="42" y="5"/>
                        <a:pt x="43" y="5"/>
                      </a:cubicBezTo>
                      <a:cubicBezTo>
                        <a:pt x="44" y="5"/>
                        <a:pt x="44" y="5"/>
                        <a:pt x="44" y="6"/>
                      </a:cubicBezTo>
                      <a:cubicBezTo>
                        <a:pt x="45" y="6"/>
                        <a:pt x="46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8" y="7"/>
                        <a:pt x="48" y="8"/>
                        <a:pt x="49" y="8"/>
                      </a:cubicBezTo>
                      <a:cubicBezTo>
                        <a:pt x="49" y="8"/>
                        <a:pt x="49" y="7"/>
                        <a:pt x="49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7" y="7"/>
                        <a:pt x="50" y="6"/>
                        <a:pt x="48" y="7"/>
                      </a:cubicBezTo>
                      <a:cubicBezTo>
                        <a:pt x="47" y="6"/>
                        <a:pt x="49" y="7"/>
                        <a:pt x="50" y="5"/>
                      </a:cubicBezTo>
                      <a:cubicBezTo>
                        <a:pt x="49" y="7"/>
                        <a:pt x="50" y="7"/>
                        <a:pt x="50" y="7"/>
                      </a:cubicBezTo>
                      <a:cubicBezTo>
                        <a:pt x="51" y="8"/>
                        <a:pt x="52" y="8"/>
                        <a:pt x="51" y="9"/>
                      </a:cubicBezTo>
                      <a:cubicBezTo>
                        <a:pt x="52" y="9"/>
                        <a:pt x="52" y="9"/>
                        <a:pt x="53" y="9"/>
                      </a:cubicBezTo>
                      <a:cubicBezTo>
                        <a:pt x="52" y="8"/>
                        <a:pt x="52" y="9"/>
                        <a:pt x="51" y="8"/>
                      </a:cubicBezTo>
                      <a:cubicBezTo>
                        <a:pt x="52" y="8"/>
                        <a:pt x="52" y="8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3" y="7"/>
                        <a:pt x="53" y="8"/>
                        <a:pt x="54" y="9"/>
                      </a:cubicBezTo>
                      <a:cubicBezTo>
                        <a:pt x="53" y="10"/>
                        <a:pt x="53" y="10"/>
                        <a:pt x="52" y="10"/>
                      </a:cubicBezTo>
                      <a:cubicBezTo>
                        <a:pt x="52" y="11"/>
                        <a:pt x="53" y="10"/>
                        <a:pt x="53" y="10"/>
                      </a:cubicBezTo>
                      <a:cubicBezTo>
                        <a:pt x="53" y="10"/>
                        <a:pt x="53" y="11"/>
                        <a:pt x="53" y="11"/>
                      </a:cubicBezTo>
                      <a:cubicBezTo>
                        <a:pt x="54" y="11"/>
                        <a:pt x="55" y="12"/>
                        <a:pt x="55" y="13"/>
                      </a:cubicBezTo>
                      <a:cubicBezTo>
                        <a:pt x="55" y="13"/>
                        <a:pt x="55" y="14"/>
                        <a:pt x="55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5" y="16"/>
                        <a:pt x="55" y="17"/>
                        <a:pt x="55" y="18"/>
                      </a:cubicBezTo>
                      <a:cubicBezTo>
                        <a:pt x="53" y="18"/>
                        <a:pt x="55" y="17"/>
                        <a:pt x="54" y="17"/>
                      </a:cubicBezTo>
                      <a:cubicBezTo>
                        <a:pt x="53" y="18"/>
                        <a:pt x="54" y="18"/>
                        <a:pt x="55" y="19"/>
                      </a:cubicBezTo>
                      <a:cubicBezTo>
                        <a:pt x="56" y="20"/>
                        <a:pt x="56" y="21"/>
                        <a:pt x="55" y="22"/>
                      </a:cubicBezTo>
                      <a:cubicBezTo>
                        <a:pt x="57" y="23"/>
                        <a:pt x="54" y="23"/>
                        <a:pt x="55" y="24"/>
                      </a:cubicBezTo>
                      <a:cubicBezTo>
                        <a:pt x="54" y="24"/>
                        <a:pt x="54" y="25"/>
                        <a:pt x="52" y="25"/>
                      </a:cubicBezTo>
                      <a:cubicBezTo>
                        <a:pt x="52" y="25"/>
                        <a:pt x="53" y="26"/>
                        <a:pt x="54" y="26"/>
                      </a:cubicBezTo>
                      <a:cubicBezTo>
                        <a:pt x="53" y="27"/>
                        <a:pt x="53" y="25"/>
                        <a:pt x="52" y="26"/>
                      </a:cubicBezTo>
                      <a:cubicBezTo>
                        <a:pt x="52" y="27"/>
                        <a:pt x="54" y="26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2" y="27"/>
                        <a:pt x="52" y="27"/>
                      </a:cubicBezTo>
                      <a:cubicBezTo>
                        <a:pt x="53" y="29"/>
                        <a:pt x="53" y="31"/>
                        <a:pt x="52" y="32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3" y="33"/>
                        <a:pt x="53" y="32"/>
                        <a:pt x="54" y="32"/>
                      </a:cubicBezTo>
                      <a:cubicBezTo>
                        <a:pt x="52" y="33"/>
                        <a:pt x="52" y="33"/>
                        <a:pt x="51" y="34"/>
                      </a:cubicBezTo>
                      <a:cubicBezTo>
                        <a:pt x="50" y="34"/>
                        <a:pt x="51" y="34"/>
                        <a:pt x="51" y="33"/>
                      </a:cubicBezTo>
                      <a:cubicBezTo>
                        <a:pt x="51" y="33"/>
                        <a:pt x="50" y="34"/>
                        <a:pt x="50" y="33"/>
                      </a:cubicBezTo>
                      <a:cubicBezTo>
                        <a:pt x="51" y="35"/>
                        <a:pt x="49" y="36"/>
                        <a:pt x="50" y="37"/>
                      </a:cubicBezTo>
                      <a:cubicBezTo>
                        <a:pt x="49" y="39"/>
                        <a:pt x="48" y="44"/>
                        <a:pt x="48" y="47"/>
                      </a:cubicBezTo>
                      <a:cubicBezTo>
                        <a:pt x="48" y="51"/>
                        <a:pt x="49" y="55"/>
                        <a:pt x="49" y="58"/>
                      </a:cubicBezTo>
                      <a:cubicBezTo>
                        <a:pt x="51" y="58"/>
                        <a:pt x="50" y="57"/>
                        <a:pt x="51" y="57"/>
                      </a:cubicBezTo>
                      <a:cubicBezTo>
                        <a:pt x="51" y="57"/>
                        <a:pt x="49" y="56"/>
                        <a:pt x="51" y="56"/>
                      </a:cubicBezTo>
                      <a:cubicBezTo>
                        <a:pt x="49" y="55"/>
                        <a:pt x="51" y="54"/>
                        <a:pt x="50" y="53"/>
                      </a:cubicBezTo>
                      <a:cubicBezTo>
                        <a:pt x="51" y="53"/>
                        <a:pt x="52" y="54"/>
                        <a:pt x="52" y="55"/>
                      </a:cubicBezTo>
                      <a:cubicBezTo>
                        <a:pt x="50" y="55"/>
                        <a:pt x="52" y="54"/>
                        <a:pt x="51" y="54"/>
                      </a:cubicBezTo>
                      <a:cubicBezTo>
                        <a:pt x="50" y="54"/>
                        <a:pt x="51" y="56"/>
                        <a:pt x="52" y="55"/>
                      </a:cubicBezTo>
                      <a:cubicBezTo>
                        <a:pt x="53" y="56"/>
                        <a:pt x="51" y="57"/>
                        <a:pt x="52" y="57"/>
                      </a:cubicBezTo>
                      <a:cubicBezTo>
                        <a:pt x="51" y="57"/>
                        <a:pt x="51" y="59"/>
                        <a:pt x="50" y="58"/>
                      </a:cubicBezTo>
                      <a:cubicBezTo>
                        <a:pt x="50" y="59"/>
                        <a:pt x="53" y="59"/>
                        <a:pt x="52" y="58"/>
                      </a:cubicBezTo>
                      <a:cubicBezTo>
                        <a:pt x="52" y="57"/>
                        <a:pt x="52" y="58"/>
                        <a:pt x="53" y="58"/>
                      </a:cubicBezTo>
                      <a:cubicBezTo>
                        <a:pt x="52" y="59"/>
                        <a:pt x="52" y="59"/>
                        <a:pt x="51" y="59"/>
                      </a:cubicBezTo>
                      <a:cubicBezTo>
                        <a:pt x="51" y="60"/>
                        <a:pt x="50" y="60"/>
                        <a:pt x="51" y="61"/>
                      </a:cubicBezTo>
                      <a:cubicBezTo>
                        <a:pt x="51" y="61"/>
                        <a:pt x="51" y="61"/>
                        <a:pt x="52" y="61"/>
                      </a:cubicBezTo>
                      <a:cubicBezTo>
                        <a:pt x="52" y="61"/>
                        <a:pt x="53" y="62"/>
                        <a:pt x="53" y="63"/>
                      </a:cubicBezTo>
                      <a:cubicBezTo>
                        <a:pt x="53" y="63"/>
                        <a:pt x="54" y="64"/>
                        <a:pt x="52" y="65"/>
                      </a:cubicBezTo>
                      <a:cubicBezTo>
                        <a:pt x="53" y="66"/>
                        <a:pt x="54" y="67"/>
                        <a:pt x="54" y="68"/>
                      </a:cubicBezTo>
                      <a:cubicBezTo>
                        <a:pt x="55" y="68"/>
                        <a:pt x="55" y="69"/>
                        <a:pt x="55" y="69"/>
                      </a:cubicBezTo>
                      <a:cubicBezTo>
                        <a:pt x="56" y="70"/>
                        <a:pt x="57" y="70"/>
                        <a:pt x="57" y="71"/>
                      </a:cubicBezTo>
                      <a:cubicBezTo>
                        <a:pt x="58" y="71"/>
                        <a:pt x="56" y="71"/>
                        <a:pt x="55" y="72"/>
                      </a:cubicBezTo>
                      <a:close/>
                      <a:moveTo>
                        <a:pt x="7" y="17"/>
                      </a:moveTo>
                      <a:cubicBezTo>
                        <a:pt x="6" y="18"/>
                        <a:pt x="6" y="17"/>
                        <a:pt x="5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8" y="18"/>
                        <a:pt x="7" y="17"/>
                      </a:cubicBezTo>
                      <a:close/>
                      <a:moveTo>
                        <a:pt x="6" y="14"/>
                      </a:move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6" y="15"/>
                        <a:pt x="7" y="16"/>
                        <a:pt x="8" y="15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  <a:moveTo>
                        <a:pt x="9" y="12"/>
                      </a:moveTo>
                      <a:cubicBezTo>
                        <a:pt x="8" y="13"/>
                        <a:pt x="9" y="13"/>
                        <a:pt x="8" y="13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9" y="13"/>
                        <a:pt x="10" y="12"/>
                        <a:pt x="9" y="12"/>
                      </a:cubicBezTo>
                      <a:close/>
                      <a:moveTo>
                        <a:pt x="39" y="11"/>
                      </a:moveTo>
                      <a:cubicBezTo>
                        <a:pt x="40" y="10"/>
                        <a:pt x="40" y="10"/>
                        <a:pt x="41" y="10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2" y="10"/>
                        <a:pt x="41" y="10"/>
                        <a:pt x="40" y="10"/>
                      </a:cubicBezTo>
                      <a:cubicBezTo>
                        <a:pt x="39" y="10"/>
                        <a:pt x="39" y="10"/>
                        <a:pt x="39" y="11"/>
                      </a:cubicBezTo>
                      <a:close/>
                      <a:moveTo>
                        <a:pt x="50" y="12"/>
                      </a:moveTo>
                      <a:cubicBezTo>
                        <a:pt x="50" y="11"/>
                        <a:pt x="51" y="11"/>
                        <a:pt x="52" y="10"/>
                      </a:cubicBezTo>
                      <a:cubicBezTo>
                        <a:pt x="50" y="11"/>
                        <a:pt x="50" y="11"/>
                        <a:pt x="49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50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55" name="组合 154"/>
                <p:cNvGrpSpPr/>
                <p:nvPr/>
              </p:nvGrpSpPr>
              <p:grpSpPr>
                <a:xfrm>
                  <a:off x="4857448" y="2251348"/>
                  <a:ext cx="2081975" cy="3655719"/>
                  <a:chOff x="4857448" y="2251348"/>
                  <a:chExt cx="2081975" cy="3655719"/>
                </a:xfrm>
              </p:grpSpPr>
              <p:sp>
                <p:nvSpPr>
                  <p:cNvPr id="156" name="Freeform 4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4857448" y="2251348"/>
                    <a:ext cx="2081975" cy="2517298"/>
                  </a:xfrm>
                  <a:custGeom>
                    <a:avLst/>
                    <a:gdLst>
                      <a:gd name="T0" fmla="*/ 112 w 123"/>
                      <a:gd name="T1" fmla="*/ 80 h 149"/>
                      <a:gd name="T2" fmla="*/ 115 w 123"/>
                      <a:gd name="T3" fmla="*/ 66 h 149"/>
                      <a:gd name="T4" fmla="*/ 114 w 123"/>
                      <a:gd name="T5" fmla="*/ 51 h 149"/>
                      <a:gd name="T6" fmla="*/ 112 w 123"/>
                      <a:gd name="T7" fmla="*/ 41 h 149"/>
                      <a:gd name="T8" fmla="*/ 106 w 123"/>
                      <a:gd name="T9" fmla="*/ 25 h 149"/>
                      <a:gd name="T10" fmla="*/ 99 w 123"/>
                      <a:gd name="T11" fmla="*/ 17 h 149"/>
                      <a:gd name="T12" fmla="*/ 92 w 123"/>
                      <a:gd name="T13" fmla="*/ 14 h 149"/>
                      <a:gd name="T14" fmla="*/ 76 w 123"/>
                      <a:gd name="T15" fmla="*/ 7 h 149"/>
                      <a:gd name="T16" fmla="*/ 63 w 123"/>
                      <a:gd name="T17" fmla="*/ 6 h 149"/>
                      <a:gd name="T18" fmla="*/ 47 w 123"/>
                      <a:gd name="T19" fmla="*/ 10 h 149"/>
                      <a:gd name="T20" fmla="*/ 36 w 123"/>
                      <a:gd name="T21" fmla="*/ 13 h 149"/>
                      <a:gd name="T22" fmla="*/ 31 w 123"/>
                      <a:gd name="T23" fmla="*/ 16 h 149"/>
                      <a:gd name="T24" fmla="*/ 23 w 123"/>
                      <a:gd name="T25" fmla="*/ 23 h 149"/>
                      <a:gd name="T26" fmla="*/ 13 w 123"/>
                      <a:gd name="T27" fmla="*/ 32 h 149"/>
                      <a:gd name="T28" fmla="*/ 8 w 123"/>
                      <a:gd name="T29" fmla="*/ 46 h 149"/>
                      <a:gd name="T30" fmla="*/ 11 w 123"/>
                      <a:gd name="T31" fmla="*/ 68 h 149"/>
                      <a:gd name="T32" fmla="*/ 16 w 123"/>
                      <a:gd name="T33" fmla="*/ 81 h 149"/>
                      <a:gd name="T34" fmla="*/ 25 w 123"/>
                      <a:gd name="T35" fmla="*/ 95 h 149"/>
                      <a:gd name="T36" fmla="*/ 25 w 123"/>
                      <a:gd name="T37" fmla="*/ 96 h 149"/>
                      <a:gd name="T38" fmla="*/ 53 w 123"/>
                      <a:gd name="T39" fmla="*/ 121 h 149"/>
                      <a:gd name="T40" fmla="*/ 64 w 123"/>
                      <a:gd name="T41" fmla="*/ 142 h 149"/>
                      <a:gd name="T42" fmla="*/ 64 w 123"/>
                      <a:gd name="T43" fmla="*/ 148 h 149"/>
                      <a:gd name="T44" fmla="*/ 57 w 123"/>
                      <a:gd name="T45" fmla="*/ 135 h 149"/>
                      <a:gd name="T46" fmla="*/ 37 w 123"/>
                      <a:gd name="T47" fmla="*/ 114 h 149"/>
                      <a:gd name="T48" fmla="*/ 21 w 123"/>
                      <a:gd name="T49" fmla="*/ 99 h 149"/>
                      <a:gd name="T50" fmla="*/ 21 w 123"/>
                      <a:gd name="T51" fmla="*/ 99 h 149"/>
                      <a:gd name="T52" fmla="*/ 20 w 123"/>
                      <a:gd name="T53" fmla="*/ 96 h 149"/>
                      <a:gd name="T54" fmla="*/ 12 w 123"/>
                      <a:gd name="T55" fmla="*/ 86 h 149"/>
                      <a:gd name="T56" fmla="*/ 6 w 123"/>
                      <a:gd name="T57" fmla="*/ 81 h 149"/>
                      <a:gd name="T58" fmla="*/ 2 w 123"/>
                      <a:gd name="T59" fmla="*/ 73 h 149"/>
                      <a:gd name="T60" fmla="*/ 3 w 123"/>
                      <a:gd name="T61" fmla="*/ 67 h 149"/>
                      <a:gd name="T62" fmla="*/ 4 w 123"/>
                      <a:gd name="T63" fmla="*/ 59 h 149"/>
                      <a:gd name="T64" fmla="*/ 1 w 123"/>
                      <a:gd name="T65" fmla="*/ 52 h 149"/>
                      <a:gd name="T66" fmla="*/ 3 w 123"/>
                      <a:gd name="T67" fmla="*/ 37 h 149"/>
                      <a:gd name="T68" fmla="*/ 26 w 123"/>
                      <a:gd name="T69" fmla="*/ 12 h 149"/>
                      <a:gd name="T70" fmla="*/ 32 w 123"/>
                      <a:gd name="T71" fmla="*/ 8 h 149"/>
                      <a:gd name="T72" fmla="*/ 39 w 123"/>
                      <a:gd name="T73" fmla="*/ 5 h 149"/>
                      <a:gd name="T74" fmla="*/ 40 w 123"/>
                      <a:gd name="T75" fmla="*/ 4 h 149"/>
                      <a:gd name="T76" fmla="*/ 47 w 123"/>
                      <a:gd name="T77" fmla="*/ 3 h 149"/>
                      <a:gd name="T78" fmla="*/ 56 w 123"/>
                      <a:gd name="T79" fmla="*/ 1 h 149"/>
                      <a:gd name="T80" fmla="*/ 76 w 123"/>
                      <a:gd name="T81" fmla="*/ 3 h 149"/>
                      <a:gd name="T82" fmla="*/ 83 w 123"/>
                      <a:gd name="T83" fmla="*/ 5 h 149"/>
                      <a:gd name="T84" fmla="*/ 95 w 123"/>
                      <a:gd name="T85" fmla="*/ 9 h 149"/>
                      <a:gd name="T86" fmla="*/ 103 w 123"/>
                      <a:gd name="T87" fmla="*/ 13 h 149"/>
                      <a:gd name="T88" fmla="*/ 106 w 123"/>
                      <a:gd name="T89" fmla="*/ 21 h 149"/>
                      <a:gd name="T90" fmla="*/ 108 w 123"/>
                      <a:gd name="T91" fmla="*/ 21 h 149"/>
                      <a:gd name="T92" fmla="*/ 113 w 123"/>
                      <a:gd name="T93" fmla="*/ 25 h 149"/>
                      <a:gd name="T94" fmla="*/ 114 w 123"/>
                      <a:gd name="T95" fmla="*/ 28 h 149"/>
                      <a:gd name="T96" fmla="*/ 119 w 123"/>
                      <a:gd name="T97" fmla="*/ 38 h 149"/>
                      <a:gd name="T98" fmla="*/ 120 w 123"/>
                      <a:gd name="T99" fmla="*/ 48 h 149"/>
                      <a:gd name="T100" fmla="*/ 121 w 123"/>
                      <a:gd name="T101" fmla="*/ 59 h 149"/>
                      <a:gd name="T102" fmla="*/ 112 w 123"/>
                      <a:gd name="T103" fmla="*/ 93 h 149"/>
                      <a:gd name="T104" fmla="*/ 115 w 123"/>
                      <a:gd name="T105" fmla="*/ 93 h 149"/>
                      <a:gd name="T106" fmla="*/ 109 w 123"/>
                      <a:gd name="T107" fmla="*/ 103 h 149"/>
                      <a:gd name="T108" fmla="*/ 10 w 123"/>
                      <a:gd name="T109" fmla="*/ 75 h 149"/>
                      <a:gd name="T110" fmla="*/ 6 w 123"/>
                      <a:gd name="T111" fmla="*/ 69 h 149"/>
                      <a:gd name="T112" fmla="*/ 94 w 123"/>
                      <a:gd name="T113" fmla="*/ 1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23" h="149">
                        <a:moveTo>
                          <a:pt x="105" y="114"/>
                        </a:moveTo>
                        <a:cubicBezTo>
                          <a:pt x="104" y="108"/>
                          <a:pt x="103" y="102"/>
                          <a:pt x="107" y="94"/>
                        </a:cubicBezTo>
                        <a:cubicBezTo>
                          <a:pt x="107" y="94"/>
                          <a:pt x="107" y="95"/>
                          <a:pt x="107" y="95"/>
                        </a:cubicBezTo>
                        <a:cubicBezTo>
                          <a:pt x="108" y="94"/>
                          <a:pt x="107" y="94"/>
                          <a:pt x="107" y="94"/>
                        </a:cubicBezTo>
                        <a:cubicBezTo>
                          <a:pt x="108" y="91"/>
                          <a:pt x="110" y="89"/>
                          <a:pt x="109" y="87"/>
                        </a:cubicBezTo>
                        <a:cubicBezTo>
                          <a:pt x="110" y="87"/>
                          <a:pt x="109" y="83"/>
                          <a:pt x="112" y="84"/>
                        </a:cubicBezTo>
                        <a:cubicBezTo>
                          <a:pt x="110" y="84"/>
                          <a:pt x="111" y="82"/>
                          <a:pt x="112" y="80"/>
                        </a:cubicBezTo>
                        <a:cubicBezTo>
                          <a:pt x="112" y="80"/>
                          <a:pt x="112" y="80"/>
                          <a:pt x="112" y="81"/>
                        </a:cubicBezTo>
                        <a:cubicBezTo>
                          <a:pt x="112" y="80"/>
                          <a:pt x="112" y="79"/>
                          <a:pt x="112" y="79"/>
                        </a:cubicBezTo>
                        <a:cubicBezTo>
                          <a:pt x="114" y="80"/>
                          <a:pt x="113" y="77"/>
                          <a:pt x="112" y="77"/>
                        </a:cubicBezTo>
                        <a:cubicBezTo>
                          <a:pt x="112" y="76"/>
                          <a:pt x="115" y="74"/>
                          <a:pt x="113" y="73"/>
                        </a:cubicBezTo>
                        <a:cubicBezTo>
                          <a:pt x="115" y="73"/>
                          <a:pt x="113" y="72"/>
                          <a:pt x="115" y="72"/>
                        </a:cubicBezTo>
                        <a:cubicBezTo>
                          <a:pt x="114" y="70"/>
                          <a:pt x="113" y="69"/>
                          <a:pt x="115" y="68"/>
                        </a:cubicBezTo>
                        <a:cubicBezTo>
                          <a:pt x="115" y="67"/>
                          <a:pt x="115" y="66"/>
                          <a:pt x="115" y="66"/>
                        </a:cubicBezTo>
                        <a:cubicBezTo>
                          <a:pt x="114" y="65"/>
                          <a:pt x="114" y="64"/>
                          <a:pt x="115" y="64"/>
                        </a:cubicBezTo>
                        <a:cubicBezTo>
                          <a:pt x="114" y="63"/>
                          <a:pt x="114" y="62"/>
                          <a:pt x="114" y="61"/>
                        </a:cubicBezTo>
                        <a:cubicBezTo>
                          <a:pt x="115" y="61"/>
                          <a:pt x="115" y="60"/>
                          <a:pt x="115" y="60"/>
                        </a:cubicBezTo>
                        <a:cubicBezTo>
                          <a:pt x="115" y="60"/>
                          <a:pt x="115" y="60"/>
                          <a:pt x="114" y="59"/>
                        </a:cubicBezTo>
                        <a:cubicBezTo>
                          <a:pt x="114" y="57"/>
                          <a:pt x="115" y="59"/>
                          <a:pt x="115" y="59"/>
                        </a:cubicBezTo>
                        <a:cubicBezTo>
                          <a:pt x="115" y="57"/>
                          <a:pt x="114" y="55"/>
                          <a:pt x="114" y="54"/>
                        </a:cubicBezTo>
                        <a:cubicBezTo>
                          <a:pt x="114" y="53"/>
                          <a:pt x="114" y="52"/>
                          <a:pt x="114" y="51"/>
                        </a:cubicBezTo>
                        <a:cubicBezTo>
                          <a:pt x="114" y="51"/>
                          <a:pt x="114" y="50"/>
                          <a:pt x="114" y="49"/>
                        </a:cubicBezTo>
                        <a:cubicBezTo>
                          <a:pt x="113" y="48"/>
                          <a:pt x="113" y="47"/>
                          <a:pt x="113" y="46"/>
                        </a:cubicBezTo>
                        <a:cubicBezTo>
                          <a:pt x="113" y="45"/>
                          <a:pt x="114" y="44"/>
                          <a:pt x="114" y="44"/>
                        </a:cubicBezTo>
                        <a:cubicBezTo>
                          <a:pt x="112" y="44"/>
                          <a:pt x="115" y="45"/>
                          <a:pt x="113" y="45"/>
                        </a:cubicBezTo>
                        <a:cubicBezTo>
                          <a:pt x="112" y="43"/>
                          <a:pt x="112" y="43"/>
                          <a:pt x="112" y="43"/>
                        </a:cubicBezTo>
                        <a:cubicBezTo>
                          <a:pt x="113" y="42"/>
                          <a:pt x="114" y="42"/>
                          <a:pt x="113" y="41"/>
                        </a:cubicBezTo>
                        <a:cubicBezTo>
                          <a:pt x="113" y="40"/>
                          <a:pt x="113" y="42"/>
                          <a:pt x="112" y="41"/>
                        </a:cubicBezTo>
                        <a:cubicBezTo>
                          <a:pt x="112" y="39"/>
                          <a:pt x="112" y="38"/>
                          <a:pt x="112" y="36"/>
                        </a:cubicBezTo>
                        <a:cubicBezTo>
                          <a:pt x="111" y="35"/>
                          <a:pt x="110" y="34"/>
                          <a:pt x="109" y="32"/>
                        </a:cubicBezTo>
                        <a:cubicBezTo>
                          <a:pt x="110" y="32"/>
                          <a:pt x="110" y="31"/>
                          <a:pt x="112" y="32"/>
                        </a:cubicBezTo>
                        <a:cubicBezTo>
                          <a:pt x="112" y="32"/>
                          <a:pt x="111" y="31"/>
                          <a:pt x="111" y="31"/>
                        </a:cubicBezTo>
                        <a:cubicBezTo>
                          <a:pt x="110" y="32"/>
                          <a:pt x="109" y="31"/>
                          <a:pt x="109" y="32"/>
                        </a:cubicBezTo>
                        <a:cubicBezTo>
                          <a:pt x="108" y="32"/>
                          <a:pt x="110" y="30"/>
                          <a:pt x="109" y="29"/>
                        </a:cubicBezTo>
                        <a:cubicBezTo>
                          <a:pt x="108" y="31"/>
                          <a:pt x="106" y="27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6" y="25"/>
                          <a:pt x="106" y="25"/>
                          <a:pt x="106" y="25"/>
                        </a:cubicBezTo>
                        <a:cubicBezTo>
                          <a:pt x="105" y="24"/>
                          <a:pt x="105" y="26"/>
                          <a:pt x="104" y="25"/>
                        </a:cubicBezTo>
                        <a:cubicBezTo>
                          <a:pt x="106" y="24"/>
                          <a:pt x="101" y="23"/>
                          <a:pt x="101" y="21"/>
                        </a:cubicBezTo>
                        <a:cubicBezTo>
                          <a:pt x="101" y="21"/>
                          <a:pt x="102" y="21"/>
                          <a:pt x="101" y="20"/>
                        </a:cubicBezTo>
                        <a:cubicBezTo>
                          <a:pt x="100" y="20"/>
                          <a:pt x="99" y="20"/>
                          <a:pt x="98" y="18"/>
                        </a:cubicBezTo>
                        <a:cubicBezTo>
                          <a:pt x="100" y="18"/>
                          <a:pt x="98" y="18"/>
                          <a:pt x="99" y="17"/>
                        </a:cubicBezTo>
                        <a:cubicBezTo>
                          <a:pt x="98" y="17"/>
                          <a:pt x="98" y="18"/>
                          <a:pt x="98" y="18"/>
                        </a:cubicBezTo>
                        <a:cubicBezTo>
                          <a:pt x="97" y="18"/>
                          <a:pt x="97" y="17"/>
                          <a:pt x="97" y="17"/>
                        </a:cubicBezTo>
                        <a:cubicBezTo>
                          <a:pt x="96" y="17"/>
                          <a:pt x="97" y="17"/>
                          <a:pt x="98" y="17"/>
                        </a:cubicBezTo>
                        <a:cubicBezTo>
                          <a:pt x="99" y="16"/>
                          <a:pt x="96" y="17"/>
                          <a:pt x="97" y="16"/>
                        </a:cubicBezTo>
                        <a:cubicBezTo>
                          <a:pt x="96" y="15"/>
                          <a:pt x="97" y="17"/>
                          <a:pt x="96" y="17"/>
                        </a:cubicBezTo>
                        <a:cubicBezTo>
                          <a:pt x="95" y="16"/>
                          <a:pt x="95" y="16"/>
                          <a:pt x="95" y="16"/>
                        </a:cubicBezTo>
                        <a:cubicBezTo>
                          <a:pt x="94" y="15"/>
                          <a:pt x="94" y="15"/>
                          <a:pt x="92" y="14"/>
                        </a:cubicBezTo>
                        <a:cubicBezTo>
                          <a:pt x="93" y="13"/>
                          <a:pt x="94" y="13"/>
                          <a:pt x="95" y="12"/>
                        </a:cubicBezTo>
                        <a:cubicBezTo>
                          <a:pt x="93" y="12"/>
                          <a:pt x="93" y="13"/>
                          <a:pt x="91" y="13"/>
                        </a:cubicBezTo>
                        <a:cubicBezTo>
                          <a:pt x="90" y="13"/>
                          <a:pt x="90" y="12"/>
                          <a:pt x="91" y="12"/>
                        </a:cubicBezTo>
                        <a:cubicBezTo>
                          <a:pt x="89" y="12"/>
                          <a:pt x="86" y="10"/>
                          <a:pt x="85" y="11"/>
                        </a:cubicBezTo>
                        <a:cubicBezTo>
                          <a:pt x="84" y="9"/>
                          <a:pt x="82" y="9"/>
                          <a:pt x="81" y="8"/>
                        </a:cubicBezTo>
                        <a:cubicBezTo>
                          <a:pt x="80" y="8"/>
                          <a:pt x="79" y="8"/>
                          <a:pt x="78" y="8"/>
                        </a:cubicBezTo>
                        <a:cubicBezTo>
                          <a:pt x="78" y="8"/>
                          <a:pt x="77" y="8"/>
                          <a:pt x="76" y="7"/>
                        </a:cubicBezTo>
                        <a:cubicBezTo>
                          <a:pt x="76" y="7"/>
                          <a:pt x="75" y="7"/>
                          <a:pt x="74" y="7"/>
                        </a:cubicBezTo>
                        <a:cubicBezTo>
                          <a:pt x="75" y="7"/>
                          <a:pt x="75" y="6"/>
                          <a:pt x="75" y="6"/>
                        </a:cubicBezTo>
                        <a:cubicBezTo>
                          <a:pt x="74" y="5"/>
                          <a:pt x="74" y="8"/>
                          <a:pt x="73" y="7"/>
                        </a:cubicBezTo>
                        <a:cubicBezTo>
                          <a:pt x="75" y="5"/>
                          <a:pt x="69" y="8"/>
                          <a:pt x="70" y="6"/>
                        </a:cubicBezTo>
                        <a:cubicBezTo>
                          <a:pt x="68" y="7"/>
                          <a:pt x="67" y="6"/>
                          <a:pt x="66" y="7"/>
                        </a:cubicBezTo>
                        <a:cubicBezTo>
                          <a:pt x="66" y="5"/>
                          <a:pt x="66" y="5"/>
                          <a:pt x="66" y="5"/>
                        </a:cubicBezTo>
                        <a:cubicBezTo>
                          <a:pt x="65" y="6"/>
                          <a:pt x="64" y="6"/>
                          <a:pt x="63" y="6"/>
                        </a:cubicBezTo>
                        <a:cubicBezTo>
                          <a:pt x="62" y="6"/>
                          <a:pt x="62" y="6"/>
                          <a:pt x="61" y="6"/>
                        </a:cubicBezTo>
                        <a:cubicBezTo>
                          <a:pt x="60" y="7"/>
                          <a:pt x="59" y="7"/>
                          <a:pt x="58" y="7"/>
                        </a:cubicBezTo>
                        <a:cubicBezTo>
                          <a:pt x="57" y="7"/>
                          <a:pt x="56" y="7"/>
                          <a:pt x="55" y="8"/>
                        </a:cubicBezTo>
                        <a:cubicBezTo>
                          <a:pt x="55" y="7"/>
                          <a:pt x="53" y="8"/>
                          <a:pt x="53" y="7"/>
                        </a:cubicBezTo>
                        <a:cubicBezTo>
                          <a:pt x="52" y="8"/>
                          <a:pt x="51" y="9"/>
                          <a:pt x="52" y="7"/>
                        </a:cubicBezTo>
                        <a:cubicBezTo>
                          <a:pt x="51" y="7"/>
                          <a:pt x="51" y="8"/>
                          <a:pt x="51" y="9"/>
                        </a:cubicBezTo>
                        <a:cubicBezTo>
                          <a:pt x="49" y="9"/>
                          <a:pt x="47" y="7"/>
                          <a:pt x="47" y="10"/>
                        </a:cubicBezTo>
                        <a:cubicBezTo>
                          <a:pt x="46" y="10"/>
                          <a:pt x="46" y="9"/>
                          <a:pt x="46" y="10"/>
                        </a:cubicBezTo>
                        <a:cubicBezTo>
                          <a:pt x="46" y="10"/>
                          <a:pt x="45" y="10"/>
                          <a:pt x="45" y="9"/>
                        </a:cubicBezTo>
                        <a:cubicBezTo>
                          <a:pt x="44" y="9"/>
                          <a:pt x="45" y="10"/>
                          <a:pt x="45" y="10"/>
                        </a:cubicBezTo>
                        <a:cubicBezTo>
                          <a:pt x="44" y="10"/>
                          <a:pt x="44" y="10"/>
                          <a:pt x="44" y="9"/>
                        </a:cubicBezTo>
                        <a:cubicBezTo>
                          <a:pt x="43" y="11"/>
                          <a:pt x="42" y="10"/>
                          <a:pt x="41" y="11"/>
                        </a:cubicBezTo>
                        <a:cubicBezTo>
                          <a:pt x="40" y="10"/>
                          <a:pt x="39" y="12"/>
                          <a:pt x="38" y="11"/>
                        </a:cubicBezTo>
                        <a:cubicBezTo>
                          <a:pt x="38" y="13"/>
                          <a:pt x="37" y="12"/>
                          <a:pt x="36" y="13"/>
                        </a:cubicBezTo>
                        <a:cubicBezTo>
                          <a:pt x="36" y="12"/>
                          <a:pt x="35" y="13"/>
                          <a:pt x="34" y="13"/>
                        </a:cubicBezTo>
                        <a:cubicBezTo>
                          <a:pt x="33" y="14"/>
                          <a:pt x="36" y="13"/>
                          <a:pt x="35" y="15"/>
                        </a:cubicBezTo>
                        <a:cubicBezTo>
                          <a:pt x="34" y="14"/>
                          <a:pt x="33" y="16"/>
                          <a:pt x="32" y="14"/>
                        </a:cubicBezTo>
                        <a:cubicBezTo>
                          <a:pt x="32" y="14"/>
                          <a:pt x="32" y="15"/>
                          <a:pt x="32" y="15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30" y="14"/>
                        </a:cubicBezTo>
                        <a:cubicBezTo>
                          <a:pt x="30" y="14"/>
                          <a:pt x="30" y="15"/>
                          <a:pt x="31" y="16"/>
                        </a:cubicBezTo>
                        <a:cubicBezTo>
                          <a:pt x="30" y="16"/>
                          <a:pt x="30" y="17"/>
                          <a:pt x="29" y="17"/>
                        </a:cubicBezTo>
                        <a:cubicBezTo>
                          <a:pt x="27" y="16"/>
                          <a:pt x="31" y="18"/>
                          <a:pt x="28" y="18"/>
                        </a:cubicBezTo>
                        <a:cubicBezTo>
                          <a:pt x="28" y="18"/>
                          <a:pt x="28" y="18"/>
                          <a:pt x="28" y="17"/>
                        </a:cubicBezTo>
                        <a:cubicBezTo>
                          <a:pt x="27" y="18"/>
                          <a:pt x="27" y="19"/>
                          <a:pt x="26" y="19"/>
                        </a:cubicBezTo>
                        <a:cubicBezTo>
                          <a:pt x="26" y="19"/>
                          <a:pt x="27" y="19"/>
                          <a:pt x="27" y="19"/>
                        </a:cubicBezTo>
                        <a:cubicBezTo>
                          <a:pt x="27" y="20"/>
                          <a:pt x="26" y="20"/>
                          <a:pt x="25" y="20"/>
                        </a:cubicBezTo>
                        <a:cubicBezTo>
                          <a:pt x="24" y="21"/>
                          <a:pt x="23" y="22"/>
                          <a:pt x="23" y="23"/>
                        </a:cubicBezTo>
                        <a:cubicBezTo>
                          <a:pt x="23" y="23"/>
                          <a:pt x="22" y="22"/>
                          <a:pt x="22" y="22"/>
                        </a:cubicBezTo>
                        <a:cubicBezTo>
                          <a:pt x="21" y="23"/>
                          <a:pt x="21" y="24"/>
                          <a:pt x="21" y="25"/>
                        </a:cubicBezTo>
                        <a:cubicBezTo>
                          <a:pt x="20" y="25"/>
                          <a:pt x="19" y="26"/>
                          <a:pt x="18" y="26"/>
                        </a:cubicBezTo>
                        <a:cubicBezTo>
                          <a:pt x="18" y="28"/>
                          <a:pt x="16" y="28"/>
                          <a:pt x="15" y="29"/>
                        </a:cubicBezTo>
                        <a:cubicBezTo>
                          <a:pt x="15" y="30"/>
                          <a:pt x="16" y="29"/>
                          <a:pt x="16" y="30"/>
                        </a:cubicBezTo>
                        <a:cubicBezTo>
                          <a:pt x="15" y="30"/>
                          <a:pt x="15" y="32"/>
                          <a:pt x="14" y="31"/>
                        </a:cubicBezTo>
                        <a:cubicBezTo>
                          <a:pt x="14" y="32"/>
                          <a:pt x="14" y="32"/>
                          <a:pt x="13" y="32"/>
                        </a:cubicBezTo>
                        <a:cubicBezTo>
                          <a:pt x="13" y="33"/>
                          <a:pt x="15" y="32"/>
                          <a:pt x="14" y="33"/>
                        </a:cubicBezTo>
                        <a:cubicBezTo>
                          <a:pt x="14" y="34"/>
                          <a:pt x="13" y="33"/>
                          <a:pt x="12" y="33"/>
                        </a:cubicBezTo>
                        <a:cubicBezTo>
                          <a:pt x="13" y="34"/>
                          <a:pt x="11" y="35"/>
                          <a:pt x="10" y="37"/>
                        </a:cubicBezTo>
                        <a:cubicBezTo>
                          <a:pt x="12" y="36"/>
                          <a:pt x="11" y="37"/>
                          <a:pt x="11" y="38"/>
                        </a:cubicBezTo>
                        <a:cubicBezTo>
                          <a:pt x="10" y="40"/>
                          <a:pt x="9" y="41"/>
                          <a:pt x="10" y="42"/>
                        </a:cubicBezTo>
                        <a:cubicBezTo>
                          <a:pt x="9" y="42"/>
                          <a:pt x="9" y="43"/>
                          <a:pt x="8" y="44"/>
                        </a:cubicBezTo>
                        <a:cubicBezTo>
                          <a:pt x="8" y="45"/>
                          <a:pt x="8" y="46"/>
                          <a:pt x="8" y="46"/>
                        </a:cubicBezTo>
                        <a:cubicBezTo>
                          <a:pt x="8" y="47"/>
                          <a:pt x="8" y="48"/>
                          <a:pt x="8" y="49"/>
                        </a:cubicBezTo>
                        <a:cubicBezTo>
                          <a:pt x="8" y="49"/>
                          <a:pt x="8" y="50"/>
                          <a:pt x="8" y="51"/>
                        </a:cubicBezTo>
                        <a:cubicBezTo>
                          <a:pt x="8" y="52"/>
                          <a:pt x="8" y="52"/>
                          <a:pt x="8" y="53"/>
                        </a:cubicBezTo>
                        <a:cubicBezTo>
                          <a:pt x="8" y="54"/>
                          <a:pt x="8" y="55"/>
                          <a:pt x="7" y="56"/>
                        </a:cubicBezTo>
                        <a:cubicBezTo>
                          <a:pt x="8" y="57"/>
                          <a:pt x="8" y="58"/>
                          <a:pt x="9" y="59"/>
                        </a:cubicBezTo>
                        <a:cubicBezTo>
                          <a:pt x="9" y="61"/>
                          <a:pt x="9" y="62"/>
                          <a:pt x="10" y="63"/>
                        </a:cubicBezTo>
                        <a:cubicBezTo>
                          <a:pt x="10" y="65"/>
                          <a:pt x="10" y="67"/>
                          <a:pt x="11" y="68"/>
                        </a:cubicBezTo>
                        <a:cubicBezTo>
                          <a:pt x="11" y="70"/>
                          <a:pt x="12" y="72"/>
                          <a:pt x="14" y="73"/>
                        </a:cubicBezTo>
                        <a:cubicBezTo>
                          <a:pt x="14" y="74"/>
                          <a:pt x="12" y="74"/>
                          <a:pt x="13" y="75"/>
                        </a:cubicBezTo>
                        <a:cubicBezTo>
                          <a:pt x="13" y="75"/>
                          <a:pt x="13" y="74"/>
                          <a:pt x="14" y="74"/>
                        </a:cubicBezTo>
                        <a:cubicBezTo>
                          <a:pt x="14" y="75"/>
                          <a:pt x="15" y="76"/>
                          <a:pt x="15" y="77"/>
                        </a:cubicBezTo>
                        <a:cubicBezTo>
                          <a:pt x="16" y="78"/>
                          <a:pt x="16" y="79"/>
                          <a:pt x="16" y="80"/>
                        </a:cubicBezTo>
                        <a:cubicBezTo>
                          <a:pt x="16" y="81"/>
                          <a:pt x="17" y="80"/>
                          <a:pt x="17" y="81"/>
                        </a:cubicBezTo>
                        <a:cubicBezTo>
                          <a:pt x="17" y="81"/>
                          <a:pt x="16" y="81"/>
                          <a:pt x="16" y="81"/>
                        </a:cubicBezTo>
                        <a:cubicBezTo>
                          <a:pt x="17" y="82"/>
                          <a:pt x="18" y="83"/>
                          <a:pt x="19" y="84"/>
                        </a:cubicBezTo>
                        <a:cubicBezTo>
                          <a:pt x="19" y="86"/>
                          <a:pt x="20" y="87"/>
                          <a:pt x="21" y="89"/>
                        </a:cubicBezTo>
                        <a:cubicBezTo>
                          <a:pt x="20" y="86"/>
                          <a:pt x="22" y="90"/>
                          <a:pt x="23" y="90"/>
                        </a:cubicBezTo>
                        <a:cubicBezTo>
                          <a:pt x="22" y="91"/>
                          <a:pt x="22" y="90"/>
                          <a:pt x="22" y="90"/>
                        </a:cubicBezTo>
                        <a:cubicBezTo>
                          <a:pt x="22" y="92"/>
                          <a:pt x="23" y="92"/>
                          <a:pt x="24" y="94"/>
                        </a:cubicBezTo>
                        <a:cubicBezTo>
                          <a:pt x="24" y="94"/>
                          <a:pt x="24" y="94"/>
                          <a:pt x="24" y="94"/>
                        </a:cubicBezTo>
                        <a:cubicBezTo>
                          <a:pt x="24" y="94"/>
                          <a:pt x="25" y="95"/>
                          <a:pt x="25" y="95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5" y="96"/>
                          <a:pt x="25" y="96"/>
                          <a:pt x="25" y="96"/>
                        </a:cubicBezTo>
                        <a:cubicBezTo>
                          <a:pt x="26" y="96"/>
                          <a:pt x="26" y="97"/>
                          <a:pt x="26" y="97"/>
                        </a:cubicBezTo>
                        <a:cubicBezTo>
                          <a:pt x="27" y="98"/>
                          <a:pt x="28" y="99"/>
                          <a:pt x="30" y="101"/>
                        </a:cubicBezTo>
                        <a:cubicBezTo>
                          <a:pt x="32" y="103"/>
                          <a:pt x="35" y="105"/>
                          <a:pt x="37" y="107"/>
                        </a:cubicBezTo>
                        <a:cubicBezTo>
                          <a:pt x="39" y="107"/>
                          <a:pt x="45" y="112"/>
                          <a:pt x="44" y="113"/>
                        </a:cubicBezTo>
                        <a:cubicBezTo>
                          <a:pt x="46" y="114"/>
                          <a:pt x="50" y="117"/>
                          <a:pt x="53" y="121"/>
                        </a:cubicBezTo>
                        <a:cubicBezTo>
                          <a:pt x="56" y="125"/>
                          <a:pt x="59" y="129"/>
                          <a:pt x="60" y="131"/>
                        </a:cubicBezTo>
                        <a:cubicBezTo>
                          <a:pt x="59" y="132"/>
                          <a:pt x="59" y="132"/>
                          <a:pt x="59" y="132"/>
                        </a:cubicBezTo>
                        <a:cubicBezTo>
                          <a:pt x="60" y="133"/>
                          <a:pt x="59" y="133"/>
                          <a:pt x="60" y="134"/>
                        </a:cubicBezTo>
                        <a:cubicBezTo>
                          <a:pt x="60" y="133"/>
                          <a:pt x="61" y="134"/>
                          <a:pt x="62" y="135"/>
                        </a:cubicBezTo>
                        <a:cubicBezTo>
                          <a:pt x="63" y="136"/>
                          <a:pt x="63" y="137"/>
                          <a:pt x="62" y="138"/>
                        </a:cubicBezTo>
                        <a:cubicBezTo>
                          <a:pt x="63" y="138"/>
                          <a:pt x="64" y="140"/>
                          <a:pt x="65" y="141"/>
                        </a:cubicBezTo>
                        <a:cubicBezTo>
                          <a:pt x="65" y="142"/>
                          <a:pt x="65" y="142"/>
                          <a:pt x="64" y="142"/>
                        </a:cubicBezTo>
                        <a:cubicBezTo>
                          <a:pt x="65" y="143"/>
                          <a:pt x="65" y="142"/>
                          <a:pt x="66" y="143"/>
                        </a:cubicBezTo>
                        <a:cubicBezTo>
                          <a:pt x="66" y="143"/>
                          <a:pt x="66" y="144"/>
                          <a:pt x="66" y="144"/>
                        </a:cubicBezTo>
                        <a:cubicBezTo>
                          <a:pt x="66" y="145"/>
                          <a:pt x="66" y="145"/>
                          <a:pt x="66" y="146"/>
                        </a:cubicBezTo>
                        <a:cubicBezTo>
                          <a:pt x="66" y="147"/>
                          <a:pt x="65" y="148"/>
                          <a:pt x="66" y="148"/>
                        </a:cubicBezTo>
                        <a:cubicBezTo>
                          <a:pt x="66" y="149"/>
                          <a:pt x="63" y="148"/>
                          <a:pt x="65" y="149"/>
                        </a:cubicBezTo>
                        <a:cubicBezTo>
                          <a:pt x="64" y="149"/>
                          <a:pt x="64" y="149"/>
                          <a:pt x="63" y="149"/>
                        </a:cubicBezTo>
                        <a:cubicBezTo>
                          <a:pt x="63" y="148"/>
                          <a:pt x="64" y="148"/>
                          <a:pt x="64" y="148"/>
                        </a:cubicBezTo>
                        <a:cubicBezTo>
                          <a:pt x="63" y="148"/>
                          <a:pt x="63" y="149"/>
                          <a:pt x="62" y="148"/>
                        </a:cubicBezTo>
                        <a:cubicBezTo>
                          <a:pt x="62" y="148"/>
                          <a:pt x="61" y="147"/>
                          <a:pt x="61" y="147"/>
                        </a:cubicBezTo>
                        <a:cubicBezTo>
                          <a:pt x="61" y="146"/>
                          <a:pt x="61" y="146"/>
                          <a:pt x="61" y="145"/>
                        </a:cubicBezTo>
                        <a:cubicBezTo>
                          <a:pt x="61" y="145"/>
                          <a:pt x="62" y="146"/>
                          <a:pt x="62" y="145"/>
                        </a:cubicBezTo>
                        <a:cubicBezTo>
                          <a:pt x="61" y="145"/>
                          <a:pt x="61" y="143"/>
                          <a:pt x="60" y="141"/>
                        </a:cubicBezTo>
                        <a:cubicBezTo>
                          <a:pt x="59" y="139"/>
                          <a:pt x="59" y="137"/>
                          <a:pt x="57" y="137"/>
                        </a:cubicBezTo>
                        <a:cubicBezTo>
                          <a:pt x="56" y="136"/>
                          <a:pt x="57" y="136"/>
                          <a:pt x="57" y="135"/>
                        </a:cubicBezTo>
                        <a:cubicBezTo>
                          <a:pt x="56" y="134"/>
                          <a:pt x="54" y="131"/>
                          <a:pt x="53" y="130"/>
                        </a:cubicBezTo>
                        <a:cubicBezTo>
                          <a:pt x="55" y="130"/>
                          <a:pt x="52" y="129"/>
                          <a:pt x="54" y="129"/>
                        </a:cubicBezTo>
                        <a:cubicBezTo>
                          <a:pt x="52" y="127"/>
                          <a:pt x="52" y="128"/>
                          <a:pt x="49" y="128"/>
                        </a:cubicBezTo>
                        <a:cubicBezTo>
                          <a:pt x="50" y="124"/>
                          <a:pt x="45" y="124"/>
                          <a:pt x="45" y="121"/>
                        </a:cubicBezTo>
                        <a:cubicBezTo>
                          <a:pt x="44" y="121"/>
                          <a:pt x="44" y="122"/>
                          <a:pt x="43" y="121"/>
                        </a:cubicBezTo>
                        <a:cubicBezTo>
                          <a:pt x="44" y="121"/>
                          <a:pt x="38" y="116"/>
                          <a:pt x="37" y="116"/>
                        </a:cubicBezTo>
                        <a:cubicBezTo>
                          <a:pt x="37" y="115"/>
                          <a:pt x="36" y="114"/>
                          <a:pt x="37" y="114"/>
                        </a:cubicBezTo>
                        <a:cubicBezTo>
                          <a:pt x="36" y="114"/>
                          <a:pt x="36" y="114"/>
                          <a:pt x="35" y="114"/>
                        </a:cubicBezTo>
                        <a:cubicBezTo>
                          <a:pt x="35" y="114"/>
                          <a:pt x="36" y="112"/>
                          <a:pt x="34" y="113"/>
                        </a:cubicBezTo>
                        <a:cubicBezTo>
                          <a:pt x="33" y="110"/>
                          <a:pt x="30" y="110"/>
                          <a:pt x="26" y="107"/>
                        </a:cubicBezTo>
                        <a:cubicBezTo>
                          <a:pt x="29" y="105"/>
                          <a:pt x="25" y="103"/>
                          <a:pt x="25" y="100"/>
                        </a:cubicBezTo>
                        <a:cubicBezTo>
                          <a:pt x="23" y="101"/>
                          <a:pt x="22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9"/>
                          <a:pt x="21" y="99"/>
                          <a:pt x="21" y="99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8"/>
                          <a:pt x="21" y="98"/>
                          <a:pt x="21" y="98"/>
                        </a:cubicBezTo>
                        <a:cubicBezTo>
                          <a:pt x="21" y="97"/>
                          <a:pt x="21" y="97"/>
                          <a:pt x="20" y="98"/>
                        </a:cubicBezTo>
                        <a:cubicBezTo>
                          <a:pt x="20" y="97"/>
                          <a:pt x="22" y="97"/>
                          <a:pt x="21" y="96"/>
                        </a:cubicBezTo>
                        <a:cubicBezTo>
                          <a:pt x="21" y="95"/>
                          <a:pt x="20" y="95"/>
                          <a:pt x="19" y="95"/>
                        </a:cubicBezTo>
                        <a:cubicBezTo>
                          <a:pt x="19" y="96"/>
                          <a:pt x="20" y="96"/>
                          <a:pt x="20" y="96"/>
                        </a:cubicBezTo>
                        <a:cubicBezTo>
                          <a:pt x="18" y="97"/>
                          <a:pt x="18" y="96"/>
                          <a:pt x="17" y="95"/>
                        </a:cubicBezTo>
                        <a:cubicBezTo>
                          <a:pt x="16" y="94"/>
                          <a:pt x="15" y="93"/>
                          <a:pt x="14" y="92"/>
                        </a:cubicBezTo>
                        <a:cubicBezTo>
                          <a:pt x="15" y="92"/>
                          <a:pt x="13" y="91"/>
                          <a:pt x="12" y="89"/>
                        </a:cubicBezTo>
                        <a:cubicBezTo>
                          <a:pt x="12" y="89"/>
                          <a:pt x="13" y="89"/>
                          <a:pt x="13" y="89"/>
                        </a:cubicBezTo>
                        <a:cubicBezTo>
                          <a:pt x="13" y="88"/>
                          <a:pt x="12" y="88"/>
                          <a:pt x="12" y="88"/>
                        </a:cubicBezTo>
                        <a:cubicBezTo>
                          <a:pt x="12" y="87"/>
                          <a:pt x="12" y="87"/>
                          <a:pt x="11" y="86"/>
                        </a:cubicBezTo>
                        <a:cubicBezTo>
                          <a:pt x="11" y="86"/>
                          <a:pt x="12" y="86"/>
                          <a:pt x="12" y="86"/>
                        </a:cubicBezTo>
                        <a:cubicBezTo>
                          <a:pt x="13" y="86"/>
                          <a:pt x="12" y="87"/>
                          <a:pt x="13" y="87"/>
                        </a:cubicBezTo>
                        <a:cubicBezTo>
                          <a:pt x="13" y="87"/>
                          <a:pt x="13" y="86"/>
                          <a:pt x="13" y="86"/>
                        </a:cubicBezTo>
                        <a:cubicBezTo>
                          <a:pt x="12" y="85"/>
                          <a:pt x="11" y="87"/>
                          <a:pt x="10" y="86"/>
                        </a:cubicBezTo>
                        <a:cubicBezTo>
                          <a:pt x="10" y="85"/>
                          <a:pt x="8" y="84"/>
                          <a:pt x="7" y="82"/>
                        </a:cubicBezTo>
                        <a:cubicBezTo>
                          <a:pt x="8" y="82"/>
                          <a:pt x="8" y="82"/>
                          <a:pt x="8" y="83"/>
                        </a:cubicBezTo>
                        <a:cubicBezTo>
                          <a:pt x="9" y="82"/>
                          <a:pt x="8" y="81"/>
                          <a:pt x="9" y="81"/>
                        </a:cubicBezTo>
                        <a:cubicBezTo>
                          <a:pt x="8" y="80"/>
                          <a:pt x="7" y="83"/>
                          <a:pt x="6" y="81"/>
                        </a:cubicBezTo>
                        <a:cubicBezTo>
                          <a:pt x="5" y="81"/>
                          <a:pt x="7" y="81"/>
                          <a:pt x="8" y="81"/>
                        </a:cubicBezTo>
                        <a:cubicBezTo>
                          <a:pt x="8" y="80"/>
                          <a:pt x="7" y="79"/>
                          <a:pt x="7" y="79"/>
                        </a:cubicBezTo>
                        <a:cubicBezTo>
                          <a:pt x="6" y="80"/>
                          <a:pt x="7" y="79"/>
                          <a:pt x="7" y="80"/>
                        </a:cubicBezTo>
                        <a:cubicBezTo>
                          <a:pt x="6" y="81"/>
                          <a:pt x="5" y="79"/>
                          <a:pt x="4" y="79"/>
                        </a:cubicBezTo>
                        <a:cubicBezTo>
                          <a:pt x="5" y="78"/>
                          <a:pt x="5" y="78"/>
                          <a:pt x="6" y="77"/>
                        </a:cubicBezTo>
                        <a:cubicBezTo>
                          <a:pt x="5" y="77"/>
                          <a:pt x="4" y="77"/>
                          <a:pt x="5" y="77"/>
                        </a:cubicBezTo>
                        <a:cubicBezTo>
                          <a:pt x="3" y="76"/>
                          <a:pt x="4" y="72"/>
                          <a:pt x="2" y="73"/>
                        </a:cubicBezTo>
                        <a:cubicBezTo>
                          <a:pt x="2" y="73"/>
                          <a:pt x="2" y="72"/>
                          <a:pt x="1" y="72"/>
                        </a:cubicBezTo>
                        <a:cubicBezTo>
                          <a:pt x="3" y="72"/>
                          <a:pt x="3" y="71"/>
                          <a:pt x="2" y="69"/>
                        </a:cubicBezTo>
                        <a:cubicBezTo>
                          <a:pt x="2" y="70"/>
                          <a:pt x="3" y="70"/>
                          <a:pt x="3" y="71"/>
                        </a:cubicBezTo>
                        <a:cubicBezTo>
                          <a:pt x="1" y="72"/>
                          <a:pt x="1" y="70"/>
                          <a:pt x="1" y="69"/>
                        </a:cubicBezTo>
                        <a:cubicBezTo>
                          <a:pt x="2" y="69"/>
                          <a:pt x="2" y="68"/>
                          <a:pt x="3" y="68"/>
                        </a:cubicBezTo>
                        <a:cubicBezTo>
                          <a:pt x="3" y="68"/>
                          <a:pt x="3" y="66"/>
                          <a:pt x="5" y="66"/>
                        </a:cubicBezTo>
                        <a:cubicBezTo>
                          <a:pt x="4" y="65"/>
                          <a:pt x="3" y="66"/>
                          <a:pt x="3" y="67"/>
                        </a:cubicBezTo>
                        <a:cubicBezTo>
                          <a:pt x="1" y="66"/>
                          <a:pt x="3" y="65"/>
                          <a:pt x="1" y="65"/>
                        </a:cubicBezTo>
                        <a:cubicBezTo>
                          <a:pt x="2" y="65"/>
                          <a:pt x="2" y="63"/>
                          <a:pt x="2" y="63"/>
                        </a:cubicBezTo>
                        <a:cubicBezTo>
                          <a:pt x="3" y="63"/>
                          <a:pt x="3" y="63"/>
                          <a:pt x="4" y="62"/>
                        </a:cubicBezTo>
                        <a:cubicBezTo>
                          <a:pt x="3" y="61"/>
                          <a:pt x="2" y="62"/>
                          <a:pt x="1" y="63"/>
                        </a:cubicBezTo>
                        <a:cubicBezTo>
                          <a:pt x="0" y="63"/>
                          <a:pt x="1" y="61"/>
                          <a:pt x="1" y="61"/>
                        </a:cubicBezTo>
                        <a:cubicBezTo>
                          <a:pt x="2" y="61"/>
                          <a:pt x="3" y="60"/>
                          <a:pt x="3" y="61"/>
                        </a:cubicBezTo>
                        <a:cubicBezTo>
                          <a:pt x="3" y="60"/>
                          <a:pt x="3" y="59"/>
                          <a:pt x="4" y="59"/>
                        </a:cubicBezTo>
                        <a:cubicBezTo>
                          <a:pt x="4" y="58"/>
                          <a:pt x="3" y="58"/>
                          <a:pt x="3" y="57"/>
                        </a:cubicBezTo>
                        <a:cubicBezTo>
                          <a:pt x="4" y="57"/>
                          <a:pt x="4" y="57"/>
                          <a:pt x="4" y="57"/>
                        </a:cubicBezTo>
                        <a:cubicBezTo>
                          <a:pt x="3" y="56"/>
                          <a:pt x="3" y="55"/>
                          <a:pt x="2" y="54"/>
                        </a:cubicBezTo>
                        <a:cubicBezTo>
                          <a:pt x="2" y="54"/>
                          <a:pt x="3" y="56"/>
                          <a:pt x="1" y="56"/>
                        </a:cubicBezTo>
                        <a:cubicBezTo>
                          <a:pt x="1" y="55"/>
                          <a:pt x="1" y="55"/>
                          <a:pt x="1" y="55"/>
                        </a:cubicBezTo>
                        <a:cubicBezTo>
                          <a:pt x="1" y="54"/>
                          <a:pt x="1" y="54"/>
                          <a:pt x="2" y="53"/>
                        </a:cubicBezTo>
                        <a:cubicBezTo>
                          <a:pt x="2" y="53"/>
                          <a:pt x="1" y="53"/>
                          <a:pt x="1" y="52"/>
                        </a:cubicBezTo>
                        <a:cubicBezTo>
                          <a:pt x="1" y="52"/>
                          <a:pt x="1" y="52"/>
                          <a:pt x="0" y="53"/>
                        </a:cubicBezTo>
                        <a:cubicBezTo>
                          <a:pt x="0" y="53"/>
                          <a:pt x="0" y="52"/>
                          <a:pt x="1" y="51"/>
                        </a:cubicBezTo>
                        <a:cubicBezTo>
                          <a:pt x="1" y="50"/>
                          <a:pt x="1" y="50"/>
                          <a:pt x="0" y="50"/>
                        </a:cubicBezTo>
                        <a:cubicBezTo>
                          <a:pt x="0" y="49"/>
                          <a:pt x="1" y="49"/>
                          <a:pt x="0" y="49"/>
                        </a:cubicBezTo>
                        <a:cubicBezTo>
                          <a:pt x="0" y="48"/>
                          <a:pt x="1" y="48"/>
                          <a:pt x="2" y="48"/>
                        </a:cubicBezTo>
                        <a:cubicBezTo>
                          <a:pt x="1" y="46"/>
                          <a:pt x="1" y="43"/>
                          <a:pt x="2" y="41"/>
                        </a:cubicBezTo>
                        <a:cubicBezTo>
                          <a:pt x="2" y="40"/>
                          <a:pt x="2" y="39"/>
                          <a:pt x="3" y="37"/>
                        </a:cubicBezTo>
                        <a:cubicBezTo>
                          <a:pt x="3" y="36"/>
                          <a:pt x="3" y="35"/>
                          <a:pt x="4" y="35"/>
                        </a:cubicBezTo>
                        <a:cubicBezTo>
                          <a:pt x="4" y="34"/>
                          <a:pt x="4" y="33"/>
                          <a:pt x="4" y="32"/>
                        </a:cubicBezTo>
                        <a:cubicBezTo>
                          <a:pt x="7" y="29"/>
                          <a:pt x="7" y="31"/>
                          <a:pt x="10" y="31"/>
                        </a:cubicBezTo>
                        <a:cubicBezTo>
                          <a:pt x="13" y="26"/>
                          <a:pt x="16" y="23"/>
                          <a:pt x="19" y="20"/>
                        </a:cubicBezTo>
                        <a:cubicBezTo>
                          <a:pt x="22" y="17"/>
                          <a:pt x="25" y="15"/>
                          <a:pt x="29" y="12"/>
                        </a:cubicBezTo>
                        <a:cubicBezTo>
                          <a:pt x="28" y="13"/>
                          <a:pt x="26" y="11"/>
                          <a:pt x="27" y="13"/>
                        </a:cubicBezTo>
                        <a:cubicBezTo>
                          <a:pt x="26" y="13"/>
                          <a:pt x="26" y="13"/>
                          <a:pt x="26" y="12"/>
                        </a:cubicBezTo>
                        <a:cubicBezTo>
                          <a:pt x="27" y="11"/>
                          <a:pt x="27" y="11"/>
                          <a:pt x="26" y="11"/>
                        </a:cubicBezTo>
                        <a:cubicBezTo>
                          <a:pt x="27" y="11"/>
                          <a:pt x="30" y="7"/>
                          <a:pt x="31" y="9"/>
                        </a:cubicBezTo>
                        <a:cubicBezTo>
                          <a:pt x="31" y="8"/>
                          <a:pt x="32" y="7"/>
                          <a:pt x="34" y="6"/>
                        </a:cubicBezTo>
                        <a:cubicBezTo>
                          <a:pt x="34" y="6"/>
                          <a:pt x="33" y="6"/>
                          <a:pt x="33" y="7"/>
                        </a:cubicBezTo>
                        <a:cubicBezTo>
                          <a:pt x="33" y="7"/>
                          <a:pt x="34" y="7"/>
                          <a:pt x="34" y="6"/>
                        </a:cubicBezTo>
                        <a:cubicBezTo>
                          <a:pt x="34" y="7"/>
                          <a:pt x="33" y="7"/>
                          <a:pt x="34" y="8"/>
                        </a:cubicBezTo>
                        <a:cubicBezTo>
                          <a:pt x="33" y="8"/>
                          <a:pt x="32" y="8"/>
                          <a:pt x="32" y="8"/>
                        </a:cubicBezTo>
                        <a:cubicBezTo>
                          <a:pt x="31" y="9"/>
                          <a:pt x="31" y="10"/>
                          <a:pt x="30" y="10"/>
                        </a:cubicBezTo>
                        <a:cubicBezTo>
                          <a:pt x="30" y="11"/>
                          <a:pt x="33" y="9"/>
                          <a:pt x="32" y="11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2" y="9"/>
                          <a:pt x="34" y="9"/>
                          <a:pt x="35" y="9"/>
                        </a:cubicBezTo>
                        <a:cubicBezTo>
                          <a:pt x="35" y="9"/>
                          <a:pt x="35" y="7"/>
                          <a:pt x="35" y="6"/>
                        </a:cubicBezTo>
                        <a:cubicBezTo>
                          <a:pt x="37" y="5"/>
                          <a:pt x="35" y="8"/>
                          <a:pt x="38" y="6"/>
                        </a:cubicBezTo>
                        <a:cubicBezTo>
                          <a:pt x="36" y="5"/>
                          <a:pt x="38" y="6"/>
                          <a:pt x="39" y="5"/>
                        </a:cubicBezTo>
                        <a:cubicBezTo>
                          <a:pt x="38" y="5"/>
                          <a:pt x="39" y="6"/>
                          <a:pt x="40" y="5"/>
                        </a:cubicBezTo>
                        <a:cubicBezTo>
                          <a:pt x="40" y="6"/>
                          <a:pt x="39" y="6"/>
                          <a:pt x="39" y="6"/>
                        </a:cubicBezTo>
                        <a:cubicBezTo>
                          <a:pt x="38" y="7"/>
                          <a:pt x="38" y="7"/>
                          <a:pt x="37" y="7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8" y="8"/>
                          <a:pt x="38" y="8"/>
                          <a:pt x="38" y="7"/>
                        </a:cubicBezTo>
                        <a:cubicBezTo>
                          <a:pt x="39" y="7"/>
                          <a:pt x="38" y="8"/>
                          <a:pt x="38" y="8"/>
                        </a:cubicBezTo>
                        <a:cubicBezTo>
                          <a:pt x="40" y="7"/>
                          <a:pt x="41" y="6"/>
                          <a:pt x="40" y="4"/>
                        </a:cubicBezTo>
                        <a:cubicBezTo>
                          <a:pt x="40" y="5"/>
                          <a:pt x="41" y="5"/>
                          <a:pt x="41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2" y="4"/>
                          <a:pt x="43" y="5"/>
                          <a:pt x="43" y="4"/>
                        </a:cubicBezTo>
                        <a:cubicBezTo>
                          <a:pt x="43" y="5"/>
                          <a:pt x="45" y="5"/>
                          <a:pt x="44" y="6"/>
                        </a:cubicBezTo>
                        <a:cubicBezTo>
                          <a:pt x="45" y="5"/>
                          <a:pt x="45" y="3"/>
                          <a:pt x="46" y="5"/>
                        </a:cubicBezTo>
                        <a:cubicBezTo>
                          <a:pt x="47" y="5"/>
                          <a:pt x="46" y="3"/>
                          <a:pt x="45" y="4"/>
                        </a:cubicBezTo>
                        <a:cubicBezTo>
                          <a:pt x="45" y="3"/>
                          <a:pt x="47" y="4"/>
                          <a:pt x="47" y="3"/>
                        </a:cubicBezTo>
                        <a:cubicBezTo>
                          <a:pt x="48" y="3"/>
                          <a:pt x="46" y="4"/>
                          <a:pt x="47" y="5"/>
                        </a:cubicBezTo>
                        <a:cubicBezTo>
                          <a:pt x="47" y="4"/>
                          <a:pt x="48" y="4"/>
                          <a:pt x="48" y="4"/>
                        </a:cubicBezTo>
                        <a:cubicBezTo>
                          <a:pt x="48" y="3"/>
                          <a:pt x="49" y="3"/>
                          <a:pt x="49" y="2"/>
                        </a:cubicBezTo>
                        <a:cubicBezTo>
                          <a:pt x="49" y="3"/>
                          <a:pt x="51" y="0"/>
                          <a:pt x="51" y="2"/>
                        </a:cubicBezTo>
                        <a:cubicBezTo>
                          <a:pt x="52" y="2"/>
                          <a:pt x="52" y="1"/>
                          <a:pt x="52" y="1"/>
                        </a:cubicBezTo>
                        <a:cubicBezTo>
                          <a:pt x="53" y="1"/>
                          <a:pt x="53" y="2"/>
                          <a:pt x="54" y="2"/>
                        </a:cubicBezTo>
                        <a:cubicBezTo>
                          <a:pt x="54" y="1"/>
                          <a:pt x="55" y="1"/>
                          <a:pt x="56" y="1"/>
                        </a:cubicBezTo>
                        <a:cubicBezTo>
                          <a:pt x="56" y="1"/>
                          <a:pt x="57" y="1"/>
                          <a:pt x="57" y="1"/>
                        </a:cubicBezTo>
                        <a:cubicBezTo>
                          <a:pt x="58" y="1"/>
                          <a:pt x="59" y="1"/>
                          <a:pt x="59" y="1"/>
                        </a:cubicBezTo>
                        <a:cubicBezTo>
                          <a:pt x="61" y="1"/>
                          <a:pt x="63" y="1"/>
                          <a:pt x="63" y="0"/>
                        </a:cubicBezTo>
                        <a:cubicBezTo>
                          <a:pt x="66" y="0"/>
                          <a:pt x="67" y="1"/>
                          <a:pt x="69" y="2"/>
                        </a:cubicBezTo>
                        <a:cubicBezTo>
                          <a:pt x="70" y="1"/>
                          <a:pt x="71" y="1"/>
                          <a:pt x="74" y="1"/>
                        </a:cubicBezTo>
                        <a:cubicBezTo>
                          <a:pt x="74" y="2"/>
                          <a:pt x="74" y="2"/>
                          <a:pt x="73" y="3"/>
                        </a:cubicBezTo>
                        <a:cubicBezTo>
                          <a:pt x="75" y="3"/>
                          <a:pt x="75" y="3"/>
                          <a:pt x="76" y="3"/>
                        </a:cubicBezTo>
                        <a:cubicBezTo>
                          <a:pt x="77" y="3"/>
                          <a:pt x="76" y="5"/>
                          <a:pt x="76" y="6"/>
                        </a:cubicBezTo>
                        <a:cubicBezTo>
                          <a:pt x="77" y="6"/>
                          <a:pt x="77" y="5"/>
                          <a:pt x="77" y="5"/>
                        </a:cubicBezTo>
                        <a:cubicBezTo>
                          <a:pt x="77" y="4"/>
                          <a:pt x="79" y="6"/>
                          <a:pt x="79" y="4"/>
                        </a:cubicBezTo>
                        <a:cubicBezTo>
                          <a:pt x="79" y="4"/>
                          <a:pt x="80" y="6"/>
                          <a:pt x="81" y="5"/>
                        </a:cubicBezTo>
                        <a:cubicBezTo>
                          <a:pt x="81" y="5"/>
                          <a:pt x="81" y="6"/>
                          <a:pt x="81" y="6"/>
                        </a:cubicBezTo>
                        <a:cubicBezTo>
                          <a:pt x="82" y="6"/>
                          <a:pt x="83" y="5"/>
                          <a:pt x="82" y="6"/>
                        </a:cubicBezTo>
                        <a:cubicBezTo>
                          <a:pt x="83" y="6"/>
                          <a:pt x="82" y="5"/>
                          <a:pt x="83" y="5"/>
                        </a:cubicBezTo>
                        <a:cubicBezTo>
                          <a:pt x="83" y="5"/>
                          <a:pt x="86" y="7"/>
                          <a:pt x="85" y="5"/>
                        </a:cubicBezTo>
                        <a:cubicBezTo>
                          <a:pt x="86" y="5"/>
                          <a:pt x="85" y="7"/>
                          <a:pt x="86" y="7"/>
                        </a:cubicBezTo>
                        <a:cubicBezTo>
                          <a:pt x="86" y="8"/>
                          <a:pt x="86" y="7"/>
                          <a:pt x="85" y="7"/>
                        </a:cubicBezTo>
                        <a:cubicBezTo>
                          <a:pt x="85" y="7"/>
                          <a:pt x="85" y="8"/>
                          <a:pt x="85" y="8"/>
                        </a:cubicBezTo>
                        <a:cubicBezTo>
                          <a:pt x="86" y="8"/>
                          <a:pt x="87" y="7"/>
                          <a:pt x="87" y="7"/>
                        </a:cubicBezTo>
                        <a:cubicBezTo>
                          <a:pt x="89" y="7"/>
                          <a:pt x="90" y="8"/>
                          <a:pt x="91" y="9"/>
                        </a:cubicBezTo>
                        <a:cubicBezTo>
                          <a:pt x="92" y="9"/>
                          <a:pt x="94" y="10"/>
                          <a:pt x="95" y="9"/>
                        </a:cubicBezTo>
                        <a:cubicBezTo>
                          <a:pt x="96" y="10"/>
                          <a:pt x="94" y="10"/>
                          <a:pt x="94" y="11"/>
                        </a:cubicBezTo>
                        <a:cubicBezTo>
                          <a:pt x="96" y="10"/>
                          <a:pt x="98" y="11"/>
                          <a:pt x="99" y="13"/>
                        </a:cubicBezTo>
                        <a:cubicBezTo>
                          <a:pt x="98" y="13"/>
                          <a:pt x="97" y="12"/>
                          <a:pt x="96" y="11"/>
                        </a:cubicBezTo>
                        <a:cubicBezTo>
                          <a:pt x="95" y="13"/>
                          <a:pt x="99" y="12"/>
                          <a:pt x="97" y="14"/>
                        </a:cubicBezTo>
                        <a:cubicBezTo>
                          <a:pt x="99" y="14"/>
                          <a:pt x="99" y="13"/>
                          <a:pt x="99" y="13"/>
                        </a:cubicBezTo>
                        <a:cubicBezTo>
                          <a:pt x="100" y="13"/>
                          <a:pt x="100" y="14"/>
                          <a:pt x="101" y="15"/>
                        </a:cubicBezTo>
                        <a:cubicBezTo>
                          <a:pt x="100" y="13"/>
                          <a:pt x="105" y="16"/>
                          <a:pt x="103" y="13"/>
                        </a:cubicBezTo>
                        <a:cubicBezTo>
                          <a:pt x="103" y="13"/>
                          <a:pt x="104" y="14"/>
                          <a:pt x="104" y="14"/>
                        </a:cubicBezTo>
                        <a:cubicBezTo>
                          <a:pt x="104" y="15"/>
                          <a:pt x="104" y="15"/>
                          <a:pt x="104" y="15"/>
                        </a:cubicBezTo>
                        <a:cubicBezTo>
                          <a:pt x="104" y="15"/>
                          <a:pt x="103" y="15"/>
                          <a:pt x="103" y="15"/>
                        </a:cubicBezTo>
                        <a:cubicBezTo>
                          <a:pt x="102" y="16"/>
                          <a:pt x="105" y="17"/>
                          <a:pt x="103" y="18"/>
                        </a:cubicBezTo>
                        <a:cubicBezTo>
                          <a:pt x="103" y="19"/>
                          <a:pt x="104" y="19"/>
                          <a:pt x="104" y="19"/>
                        </a:cubicBezTo>
                        <a:cubicBezTo>
                          <a:pt x="104" y="19"/>
                          <a:pt x="104" y="19"/>
                          <a:pt x="105" y="20"/>
                        </a:cubicBezTo>
                        <a:cubicBezTo>
                          <a:pt x="105" y="20"/>
                          <a:pt x="105" y="21"/>
                          <a:pt x="106" y="21"/>
                        </a:cubicBezTo>
                        <a:cubicBezTo>
                          <a:pt x="107" y="22"/>
                          <a:pt x="107" y="23"/>
                          <a:pt x="109" y="24"/>
                        </a:cubicBezTo>
                        <a:cubicBezTo>
                          <a:pt x="109" y="24"/>
                          <a:pt x="109" y="24"/>
                          <a:pt x="109" y="23"/>
                        </a:cubicBezTo>
                        <a:cubicBezTo>
                          <a:pt x="109" y="24"/>
                          <a:pt x="109" y="24"/>
                          <a:pt x="109" y="24"/>
                        </a:cubicBezTo>
                        <a:cubicBezTo>
                          <a:pt x="109" y="24"/>
                          <a:pt x="109" y="23"/>
                          <a:pt x="109" y="23"/>
                        </a:cubicBezTo>
                        <a:cubicBezTo>
                          <a:pt x="109" y="23"/>
                          <a:pt x="109" y="23"/>
                          <a:pt x="109" y="23"/>
                        </a:cubicBezTo>
                        <a:cubicBezTo>
                          <a:pt x="109" y="23"/>
                          <a:pt x="109" y="22"/>
                          <a:pt x="109" y="22"/>
                        </a:cubicBezTo>
                        <a:cubicBezTo>
                          <a:pt x="109" y="22"/>
                          <a:pt x="109" y="22"/>
                          <a:pt x="108" y="21"/>
                        </a:cubicBezTo>
                        <a:cubicBezTo>
                          <a:pt x="107" y="22"/>
                          <a:pt x="110" y="22"/>
                          <a:pt x="108" y="23"/>
                        </a:cubicBezTo>
                        <a:cubicBezTo>
                          <a:pt x="107" y="21"/>
                          <a:pt x="109" y="22"/>
                          <a:pt x="110" y="21"/>
                        </a:cubicBezTo>
                        <a:cubicBezTo>
                          <a:pt x="110" y="22"/>
                          <a:pt x="110" y="22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0" y="23"/>
                          <a:pt x="110" y="23"/>
                          <a:pt x="110" y="23"/>
                        </a:cubicBezTo>
                        <a:cubicBezTo>
                          <a:pt x="111" y="23"/>
                          <a:pt x="112" y="24"/>
                          <a:pt x="112" y="25"/>
                        </a:cubicBezTo>
                        <a:cubicBezTo>
                          <a:pt x="112" y="26"/>
                          <a:pt x="113" y="25"/>
                          <a:pt x="113" y="25"/>
                        </a:cubicBezTo>
                        <a:cubicBezTo>
                          <a:pt x="113" y="25"/>
                          <a:pt x="112" y="25"/>
                          <a:pt x="112" y="24"/>
                        </a:cubicBezTo>
                        <a:cubicBezTo>
                          <a:pt x="112" y="24"/>
                          <a:pt x="112" y="24"/>
                          <a:pt x="112" y="24"/>
                        </a:cubicBezTo>
                        <a:cubicBezTo>
                          <a:pt x="113" y="23"/>
                          <a:pt x="113" y="23"/>
                          <a:pt x="113" y="23"/>
                        </a:cubicBezTo>
                        <a:cubicBezTo>
                          <a:pt x="114" y="24"/>
                          <a:pt x="113" y="25"/>
                          <a:pt x="114" y="26"/>
                        </a:cubicBezTo>
                        <a:cubicBezTo>
                          <a:pt x="113" y="26"/>
                          <a:pt x="113" y="27"/>
                          <a:pt x="113" y="27"/>
                        </a:cubicBezTo>
                        <a:cubicBezTo>
                          <a:pt x="113" y="28"/>
                          <a:pt x="114" y="27"/>
                          <a:pt x="113" y="27"/>
                        </a:cubicBezTo>
                        <a:cubicBezTo>
                          <a:pt x="114" y="27"/>
                          <a:pt x="114" y="28"/>
                          <a:pt x="114" y="28"/>
                        </a:cubicBezTo>
                        <a:cubicBezTo>
                          <a:pt x="115" y="28"/>
                          <a:pt x="115" y="29"/>
                          <a:pt x="116" y="29"/>
                        </a:cubicBezTo>
                        <a:cubicBezTo>
                          <a:pt x="116" y="29"/>
                          <a:pt x="116" y="29"/>
                          <a:pt x="116" y="30"/>
                        </a:cubicBezTo>
                        <a:cubicBezTo>
                          <a:pt x="116" y="31"/>
                          <a:pt x="117" y="31"/>
                          <a:pt x="117" y="32"/>
                        </a:cubicBezTo>
                        <a:cubicBezTo>
                          <a:pt x="118" y="32"/>
                          <a:pt x="117" y="33"/>
                          <a:pt x="117" y="33"/>
                        </a:cubicBezTo>
                        <a:cubicBezTo>
                          <a:pt x="118" y="34"/>
                          <a:pt x="119" y="35"/>
                          <a:pt x="118" y="37"/>
                        </a:cubicBezTo>
                        <a:cubicBezTo>
                          <a:pt x="117" y="36"/>
                          <a:pt x="119" y="35"/>
                          <a:pt x="117" y="35"/>
                        </a:cubicBezTo>
                        <a:cubicBezTo>
                          <a:pt x="117" y="36"/>
                          <a:pt x="118" y="37"/>
                          <a:pt x="119" y="38"/>
                        </a:cubicBezTo>
                        <a:cubicBezTo>
                          <a:pt x="120" y="38"/>
                          <a:pt x="121" y="39"/>
                          <a:pt x="120" y="41"/>
                        </a:cubicBezTo>
                        <a:cubicBezTo>
                          <a:pt x="123" y="42"/>
                          <a:pt x="120" y="42"/>
                          <a:pt x="121" y="43"/>
                        </a:cubicBezTo>
                        <a:cubicBezTo>
                          <a:pt x="121" y="44"/>
                          <a:pt x="120" y="46"/>
                          <a:pt x="119" y="46"/>
                        </a:cubicBezTo>
                        <a:cubicBezTo>
                          <a:pt x="119" y="46"/>
                          <a:pt x="120" y="46"/>
                          <a:pt x="121" y="47"/>
                        </a:cubicBezTo>
                        <a:cubicBezTo>
                          <a:pt x="121" y="48"/>
                          <a:pt x="119" y="46"/>
                          <a:pt x="119" y="48"/>
                        </a:cubicBezTo>
                        <a:cubicBezTo>
                          <a:pt x="119" y="48"/>
                          <a:pt x="121" y="47"/>
                          <a:pt x="121" y="49"/>
                        </a:cubicBezTo>
                        <a:cubicBezTo>
                          <a:pt x="121" y="49"/>
                          <a:pt x="121" y="48"/>
                          <a:pt x="120" y="48"/>
                        </a:cubicBezTo>
                        <a:cubicBezTo>
                          <a:pt x="120" y="48"/>
                          <a:pt x="120" y="48"/>
                          <a:pt x="120" y="49"/>
                        </a:cubicBezTo>
                        <a:cubicBezTo>
                          <a:pt x="120" y="49"/>
                          <a:pt x="120" y="50"/>
                          <a:pt x="121" y="51"/>
                        </a:cubicBezTo>
                        <a:cubicBezTo>
                          <a:pt x="121" y="51"/>
                          <a:pt x="121" y="52"/>
                          <a:pt x="121" y="53"/>
                        </a:cubicBezTo>
                        <a:cubicBezTo>
                          <a:pt x="121" y="54"/>
                          <a:pt x="121" y="55"/>
                          <a:pt x="121" y="55"/>
                        </a:cubicBezTo>
                        <a:cubicBezTo>
                          <a:pt x="121" y="56"/>
                          <a:pt x="121" y="56"/>
                          <a:pt x="121" y="56"/>
                        </a:cubicBezTo>
                        <a:cubicBezTo>
                          <a:pt x="122" y="56"/>
                          <a:pt x="122" y="56"/>
                          <a:pt x="123" y="56"/>
                        </a:cubicBezTo>
                        <a:cubicBezTo>
                          <a:pt x="122" y="57"/>
                          <a:pt x="121" y="57"/>
                          <a:pt x="121" y="59"/>
                        </a:cubicBezTo>
                        <a:cubicBezTo>
                          <a:pt x="120" y="59"/>
                          <a:pt x="121" y="58"/>
                          <a:pt x="121" y="58"/>
                        </a:cubicBezTo>
                        <a:cubicBezTo>
                          <a:pt x="120" y="58"/>
                          <a:pt x="120" y="58"/>
                          <a:pt x="119" y="58"/>
                        </a:cubicBezTo>
                        <a:cubicBezTo>
                          <a:pt x="121" y="60"/>
                          <a:pt x="119" y="61"/>
                          <a:pt x="120" y="63"/>
                        </a:cubicBezTo>
                        <a:cubicBezTo>
                          <a:pt x="119" y="68"/>
                          <a:pt x="118" y="75"/>
                          <a:pt x="116" y="81"/>
                        </a:cubicBezTo>
                        <a:cubicBezTo>
                          <a:pt x="116" y="81"/>
                          <a:pt x="116" y="81"/>
                          <a:pt x="116" y="81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5" y="86"/>
                          <a:pt x="113" y="90"/>
                          <a:pt x="112" y="93"/>
                        </a:cubicBezTo>
                        <a:cubicBezTo>
                          <a:pt x="113" y="94"/>
                          <a:pt x="112" y="92"/>
                          <a:pt x="114" y="92"/>
                        </a:cubicBezTo>
                        <a:cubicBezTo>
                          <a:pt x="114" y="92"/>
                          <a:pt x="113" y="90"/>
                          <a:pt x="114" y="91"/>
                        </a:cubicBezTo>
                        <a:cubicBezTo>
                          <a:pt x="113" y="89"/>
                          <a:pt x="116" y="88"/>
                          <a:pt x="115" y="86"/>
                        </a:cubicBezTo>
                        <a:cubicBezTo>
                          <a:pt x="116" y="87"/>
                          <a:pt x="117" y="88"/>
                          <a:pt x="116" y="90"/>
                        </a:cubicBezTo>
                        <a:cubicBezTo>
                          <a:pt x="114" y="90"/>
                          <a:pt x="116" y="89"/>
                          <a:pt x="116" y="88"/>
                        </a:cubicBezTo>
                        <a:cubicBezTo>
                          <a:pt x="115" y="88"/>
                          <a:pt x="114" y="91"/>
                          <a:pt x="116" y="91"/>
                        </a:cubicBezTo>
                        <a:cubicBezTo>
                          <a:pt x="116" y="92"/>
                          <a:pt x="114" y="93"/>
                          <a:pt x="115" y="93"/>
                        </a:cubicBezTo>
                        <a:cubicBezTo>
                          <a:pt x="114" y="93"/>
                          <a:pt x="112" y="95"/>
                          <a:pt x="112" y="93"/>
                        </a:cubicBezTo>
                        <a:cubicBezTo>
                          <a:pt x="111" y="94"/>
                          <a:pt x="113" y="95"/>
                          <a:pt x="114" y="93"/>
                        </a:cubicBezTo>
                        <a:cubicBezTo>
                          <a:pt x="114" y="94"/>
                          <a:pt x="113" y="95"/>
                          <a:pt x="114" y="95"/>
                        </a:cubicBezTo>
                        <a:cubicBezTo>
                          <a:pt x="113" y="95"/>
                          <a:pt x="112" y="96"/>
                          <a:pt x="112" y="95"/>
                        </a:cubicBezTo>
                        <a:cubicBezTo>
                          <a:pt x="111" y="96"/>
                          <a:pt x="111" y="96"/>
                          <a:pt x="110" y="97"/>
                        </a:cubicBezTo>
                        <a:cubicBezTo>
                          <a:pt x="110" y="97"/>
                          <a:pt x="111" y="98"/>
                          <a:pt x="112" y="98"/>
                        </a:cubicBezTo>
                        <a:cubicBezTo>
                          <a:pt x="110" y="99"/>
                          <a:pt x="112" y="103"/>
                          <a:pt x="109" y="103"/>
                        </a:cubicBezTo>
                        <a:cubicBezTo>
                          <a:pt x="109" y="104"/>
                          <a:pt x="109" y="105"/>
                          <a:pt x="108" y="105"/>
                        </a:cubicBezTo>
                        <a:cubicBezTo>
                          <a:pt x="108" y="106"/>
                          <a:pt x="108" y="107"/>
                          <a:pt x="108" y="108"/>
                        </a:cubicBezTo>
                        <a:cubicBezTo>
                          <a:pt x="107" y="110"/>
                          <a:pt x="107" y="112"/>
                          <a:pt x="108" y="114"/>
                        </a:cubicBezTo>
                        <a:cubicBezTo>
                          <a:pt x="108" y="115"/>
                          <a:pt x="106" y="114"/>
                          <a:pt x="105" y="114"/>
                        </a:cubicBezTo>
                        <a:close/>
                        <a:moveTo>
                          <a:pt x="9" y="72"/>
                        </a:moveTo>
                        <a:cubicBezTo>
                          <a:pt x="9" y="73"/>
                          <a:pt x="8" y="73"/>
                          <a:pt x="7" y="74"/>
                        </a:cubicBezTo>
                        <a:cubicBezTo>
                          <a:pt x="8" y="75"/>
                          <a:pt x="9" y="75"/>
                          <a:pt x="10" y="75"/>
                        </a:cubicBezTo>
                        <a:cubicBezTo>
                          <a:pt x="10" y="74"/>
                          <a:pt x="10" y="74"/>
                          <a:pt x="10" y="74"/>
                        </a:cubicBezTo>
                        <a:cubicBezTo>
                          <a:pt x="9" y="74"/>
                          <a:pt x="9" y="75"/>
                          <a:pt x="9" y="74"/>
                        </a:cubicBezTo>
                        <a:cubicBezTo>
                          <a:pt x="9" y="74"/>
                          <a:pt x="10" y="72"/>
                          <a:pt x="9" y="72"/>
                        </a:cubicBezTo>
                        <a:close/>
                        <a:moveTo>
                          <a:pt x="5" y="68"/>
                        </a:moveTo>
                        <a:cubicBezTo>
                          <a:pt x="6" y="70"/>
                          <a:pt x="6" y="70"/>
                          <a:pt x="6" y="70"/>
                        </a:cubicBezTo>
                        <a:cubicBezTo>
                          <a:pt x="7" y="70"/>
                          <a:pt x="8" y="69"/>
                          <a:pt x="7" y="68"/>
                        </a:cubicBezTo>
                        <a:cubicBezTo>
                          <a:pt x="7" y="68"/>
                          <a:pt x="6" y="69"/>
                          <a:pt x="6" y="69"/>
                        </a:cubicBezTo>
                        <a:cubicBezTo>
                          <a:pt x="6" y="68"/>
                          <a:pt x="6" y="68"/>
                          <a:pt x="5" y="68"/>
                        </a:cubicBezTo>
                        <a:close/>
                        <a:moveTo>
                          <a:pt x="5" y="64"/>
                        </a:moveTo>
                        <a:cubicBezTo>
                          <a:pt x="6" y="65"/>
                          <a:pt x="7" y="65"/>
                          <a:pt x="6" y="66"/>
                        </a:cubicBezTo>
                        <a:cubicBezTo>
                          <a:pt x="7" y="66"/>
                          <a:pt x="7" y="65"/>
                          <a:pt x="7" y="64"/>
                        </a:cubicBezTo>
                        <a:cubicBezTo>
                          <a:pt x="6" y="64"/>
                          <a:pt x="6" y="64"/>
                          <a:pt x="5" y="64"/>
                        </a:cubicBezTo>
                        <a:close/>
                        <a:moveTo>
                          <a:pt x="95" y="11"/>
                        </a:moveTo>
                        <a:cubicBezTo>
                          <a:pt x="96" y="13"/>
                          <a:pt x="93" y="13"/>
                          <a:pt x="94" y="14"/>
                        </a:cubicBezTo>
                        <a:cubicBezTo>
                          <a:pt x="95" y="14"/>
                          <a:pt x="97" y="11"/>
                          <a:pt x="95" y="11"/>
                        </a:cubicBezTo>
                        <a:close/>
                        <a:moveTo>
                          <a:pt x="111" y="29"/>
                        </a:moveTo>
                        <a:cubicBezTo>
                          <a:pt x="111" y="29"/>
                          <a:pt x="112" y="28"/>
                          <a:pt x="112" y="27"/>
                        </a:cubicBezTo>
                        <a:cubicBezTo>
                          <a:pt x="111" y="28"/>
                          <a:pt x="111" y="27"/>
                          <a:pt x="110" y="29"/>
                        </a:cubicBezTo>
                        <a:cubicBezTo>
                          <a:pt x="110" y="28"/>
                          <a:pt x="110" y="28"/>
                          <a:pt x="109" y="28"/>
                        </a:cubicBezTo>
                        <a:cubicBezTo>
                          <a:pt x="110" y="29"/>
                          <a:pt x="110" y="29"/>
                          <a:pt x="11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6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619085" y="4880207"/>
                    <a:ext cx="864337" cy="693991"/>
                  </a:xfrm>
                  <a:custGeom>
                    <a:avLst/>
                    <a:gdLst>
                      <a:gd name="T0" fmla="*/ 38 w 51"/>
                      <a:gd name="T1" fmla="*/ 31 h 41"/>
                      <a:gd name="T2" fmla="*/ 43 w 51"/>
                      <a:gd name="T3" fmla="*/ 26 h 41"/>
                      <a:gd name="T4" fmla="*/ 43 w 51"/>
                      <a:gd name="T5" fmla="*/ 25 h 41"/>
                      <a:gd name="T6" fmla="*/ 42 w 51"/>
                      <a:gd name="T7" fmla="*/ 24 h 41"/>
                      <a:gd name="T8" fmla="*/ 42 w 51"/>
                      <a:gd name="T9" fmla="*/ 24 h 41"/>
                      <a:gd name="T10" fmla="*/ 40 w 51"/>
                      <a:gd name="T11" fmla="*/ 24 h 41"/>
                      <a:gd name="T12" fmla="*/ 35 w 51"/>
                      <a:gd name="T13" fmla="*/ 22 h 41"/>
                      <a:gd name="T14" fmla="*/ 29 w 51"/>
                      <a:gd name="T15" fmla="*/ 25 h 41"/>
                      <a:gd name="T16" fmla="*/ 26 w 51"/>
                      <a:gd name="T17" fmla="*/ 26 h 41"/>
                      <a:gd name="T18" fmla="*/ 23 w 51"/>
                      <a:gd name="T19" fmla="*/ 27 h 41"/>
                      <a:gd name="T20" fmla="*/ 14 w 51"/>
                      <a:gd name="T21" fmla="*/ 25 h 41"/>
                      <a:gd name="T22" fmla="*/ 21 w 51"/>
                      <a:gd name="T23" fmla="*/ 23 h 41"/>
                      <a:gd name="T24" fmla="*/ 24 w 51"/>
                      <a:gd name="T25" fmla="*/ 21 h 41"/>
                      <a:gd name="T26" fmla="*/ 28 w 51"/>
                      <a:gd name="T27" fmla="*/ 19 h 41"/>
                      <a:gd name="T28" fmla="*/ 31 w 51"/>
                      <a:gd name="T29" fmla="*/ 18 h 41"/>
                      <a:gd name="T30" fmla="*/ 35 w 51"/>
                      <a:gd name="T31" fmla="*/ 17 h 41"/>
                      <a:gd name="T32" fmla="*/ 39 w 51"/>
                      <a:gd name="T33" fmla="*/ 12 h 41"/>
                      <a:gd name="T34" fmla="*/ 44 w 51"/>
                      <a:gd name="T35" fmla="*/ 9 h 41"/>
                      <a:gd name="T36" fmla="*/ 44 w 51"/>
                      <a:gd name="T37" fmla="*/ 10 h 41"/>
                      <a:gd name="T38" fmla="*/ 35 w 51"/>
                      <a:gd name="T39" fmla="*/ 9 h 41"/>
                      <a:gd name="T40" fmla="*/ 27 w 51"/>
                      <a:gd name="T41" fmla="*/ 11 h 41"/>
                      <a:gd name="T42" fmla="*/ 8 w 51"/>
                      <a:gd name="T43" fmla="*/ 23 h 41"/>
                      <a:gd name="T44" fmla="*/ 6 w 51"/>
                      <a:gd name="T45" fmla="*/ 27 h 41"/>
                      <a:gd name="T46" fmla="*/ 1 w 51"/>
                      <a:gd name="T47" fmla="*/ 26 h 41"/>
                      <a:gd name="T48" fmla="*/ 6 w 51"/>
                      <a:gd name="T49" fmla="*/ 18 h 41"/>
                      <a:gd name="T50" fmla="*/ 15 w 51"/>
                      <a:gd name="T51" fmla="*/ 11 h 41"/>
                      <a:gd name="T52" fmla="*/ 25 w 51"/>
                      <a:gd name="T53" fmla="*/ 6 h 41"/>
                      <a:gd name="T54" fmla="*/ 30 w 51"/>
                      <a:gd name="T55" fmla="*/ 4 h 41"/>
                      <a:gd name="T56" fmla="*/ 32 w 51"/>
                      <a:gd name="T57" fmla="*/ 2 h 41"/>
                      <a:gd name="T58" fmla="*/ 36 w 51"/>
                      <a:gd name="T59" fmla="*/ 2 h 41"/>
                      <a:gd name="T60" fmla="*/ 40 w 51"/>
                      <a:gd name="T61" fmla="*/ 0 h 41"/>
                      <a:gd name="T62" fmla="*/ 42 w 51"/>
                      <a:gd name="T63" fmla="*/ 3 h 41"/>
                      <a:gd name="T64" fmla="*/ 45 w 51"/>
                      <a:gd name="T65" fmla="*/ 2 h 41"/>
                      <a:gd name="T66" fmla="*/ 48 w 51"/>
                      <a:gd name="T67" fmla="*/ 6 h 41"/>
                      <a:gd name="T68" fmla="*/ 50 w 51"/>
                      <a:gd name="T69" fmla="*/ 6 h 41"/>
                      <a:gd name="T70" fmla="*/ 46 w 51"/>
                      <a:gd name="T71" fmla="*/ 18 h 41"/>
                      <a:gd name="T72" fmla="*/ 31 w 51"/>
                      <a:gd name="T73" fmla="*/ 27 h 41"/>
                      <a:gd name="T74" fmla="*/ 30 w 51"/>
                      <a:gd name="T75" fmla="*/ 23 h 41"/>
                      <a:gd name="T76" fmla="*/ 29 w 51"/>
                      <a:gd name="T77" fmla="*/ 25 h 41"/>
                      <a:gd name="T78" fmla="*/ 27 w 51"/>
                      <a:gd name="T79" fmla="*/ 26 h 41"/>
                      <a:gd name="T80" fmla="*/ 24 w 51"/>
                      <a:gd name="T81" fmla="*/ 26 h 41"/>
                      <a:gd name="T82" fmla="*/ 19 w 51"/>
                      <a:gd name="T83" fmla="*/ 29 h 41"/>
                      <a:gd name="T84" fmla="*/ 13 w 51"/>
                      <a:gd name="T85" fmla="*/ 28 h 41"/>
                      <a:gd name="T86" fmla="*/ 16 w 51"/>
                      <a:gd name="T87" fmla="*/ 28 h 41"/>
                      <a:gd name="T88" fmla="*/ 19 w 51"/>
                      <a:gd name="T89" fmla="*/ 27 h 41"/>
                      <a:gd name="T90" fmla="*/ 23 w 51"/>
                      <a:gd name="T91" fmla="*/ 24 h 41"/>
                      <a:gd name="T92" fmla="*/ 26 w 51"/>
                      <a:gd name="T93" fmla="*/ 22 h 41"/>
                      <a:gd name="T94" fmla="*/ 30 w 51"/>
                      <a:gd name="T95" fmla="*/ 19 h 41"/>
                      <a:gd name="T96" fmla="*/ 33 w 51"/>
                      <a:gd name="T97" fmla="*/ 18 h 41"/>
                      <a:gd name="T98" fmla="*/ 38 w 51"/>
                      <a:gd name="T99" fmla="*/ 17 h 41"/>
                      <a:gd name="T100" fmla="*/ 45 w 51"/>
                      <a:gd name="T101" fmla="*/ 17 h 41"/>
                      <a:gd name="T102" fmla="*/ 48 w 51"/>
                      <a:gd name="T103" fmla="*/ 20 h 41"/>
                      <a:gd name="T104" fmla="*/ 49 w 51"/>
                      <a:gd name="T105" fmla="*/ 23 h 41"/>
                      <a:gd name="T106" fmla="*/ 37 w 51"/>
                      <a:gd name="T107" fmla="*/ 37 h 41"/>
                      <a:gd name="T108" fmla="*/ 38 w 51"/>
                      <a:gd name="T109" fmla="*/ 38 h 41"/>
                      <a:gd name="T110" fmla="*/ 35 w 51"/>
                      <a:gd name="T111" fmla="*/ 38 h 41"/>
                      <a:gd name="T112" fmla="*/ 38 w 51"/>
                      <a:gd name="T113" fmla="*/ 6 h 41"/>
                      <a:gd name="T114" fmla="*/ 41 w 51"/>
                      <a:gd name="T115" fmla="*/ 6 h 41"/>
                      <a:gd name="T116" fmla="*/ 43 w 51"/>
                      <a:gd name="T117" fmla="*/ 6 h 41"/>
                      <a:gd name="T118" fmla="*/ 34 w 51"/>
                      <a:gd name="T119" fmla="*/ 2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1" h="41">
                        <a:moveTo>
                          <a:pt x="25" y="38"/>
                        </a:moveTo>
                        <a:cubicBezTo>
                          <a:pt x="28" y="36"/>
                          <a:pt x="30" y="34"/>
                          <a:pt x="33" y="33"/>
                        </a:cubicBezTo>
                        <a:cubicBezTo>
                          <a:pt x="33" y="33"/>
                          <a:pt x="33" y="33"/>
                          <a:pt x="34" y="33"/>
                        </a:cubicBezTo>
                        <a:cubicBezTo>
                          <a:pt x="34" y="33"/>
                          <a:pt x="34" y="33"/>
                          <a:pt x="33" y="32"/>
                        </a:cubicBezTo>
                        <a:cubicBezTo>
                          <a:pt x="35" y="32"/>
                          <a:pt x="36" y="32"/>
                          <a:pt x="36" y="31"/>
                        </a:cubicBezTo>
                        <a:cubicBezTo>
                          <a:pt x="37" y="32"/>
                          <a:pt x="37" y="29"/>
                          <a:pt x="38" y="31"/>
                        </a:cubicBezTo>
                        <a:cubicBezTo>
                          <a:pt x="37" y="29"/>
                          <a:pt x="39" y="29"/>
                          <a:pt x="39" y="28"/>
                        </a:cubicBezTo>
                        <a:cubicBezTo>
                          <a:pt x="40" y="30"/>
                          <a:pt x="40" y="29"/>
                          <a:pt x="40" y="28"/>
                        </a:cubicBezTo>
                        <a:cubicBezTo>
                          <a:pt x="40" y="27"/>
                          <a:pt x="42" y="28"/>
                          <a:pt x="41" y="27"/>
                        </a:cubicBezTo>
                        <a:cubicBezTo>
                          <a:pt x="42" y="28"/>
                          <a:pt x="41" y="27"/>
                          <a:pt x="42" y="28"/>
                        </a:cubicBezTo>
                        <a:cubicBezTo>
                          <a:pt x="43" y="27"/>
                          <a:pt x="42" y="26"/>
                          <a:pt x="43" y="27"/>
                        </a:cubicBezTo>
                        <a:cubicBezTo>
                          <a:pt x="43" y="26"/>
                          <a:pt x="43" y="26"/>
                          <a:pt x="43" y="26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3" y="25"/>
                          <a:pt x="43" y="25"/>
                          <a:pt x="42" y="25"/>
                        </a:cubicBezTo>
                        <a:cubicBezTo>
                          <a:pt x="43" y="25"/>
                          <a:pt x="43" y="25"/>
                          <a:pt x="44" y="25"/>
                        </a:cubicBezTo>
                        <a:cubicBezTo>
                          <a:pt x="44" y="25"/>
                          <a:pt x="43" y="25"/>
                          <a:pt x="43" y="25"/>
                        </a:cubicBezTo>
                        <a:cubicBezTo>
                          <a:pt x="43" y="25"/>
                          <a:pt x="43" y="25"/>
                          <a:pt x="43" y="24"/>
                        </a:cubicBezTo>
                        <a:cubicBezTo>
                          <a:pt x="43" y="24"/>
                          <a:pt x="43" y="25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2" y="24"/>
                          <a:pt x="42" y="24"/>
                          <a:pt x="42" y="23"/>
                        </a:cubicBezTo>
                        <a:cubicBezTo>
                          <a:pt x="41" y="24"/>
                          <a:pt x="41" y="24"/>
                          <a:pt x="41" y="24"/>
                        </a:cubicBez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0" y="24"/>
                          <a:pt x="41" y="22"/>
                          <a:pt x="41" y="24"/>
                        </a:cubicBezTo>
                        <a:cubicBezTo>
                          <a:pt x="41" y="24"/>
                          <a:pt x="40" y="24"/>
                          <a:pt x="40" y="24"/>
                        </a:cubicBezTo>
                        <a:cubicBezTo>
                          <a:pt x="40" y="23"/>
                          <a:pt x="40" y="22"/>
                          <a:pt x="40" y="23"/>
                        </a:cubicBezTo>
                        <a:cubicBezTo>
                          <a:pt x="39" y="23"/>
                          <a:pt x="40" y="23"/>
                          <a:pt x="40" y="24"/>
                        </a:cubicBezTo>
                        <a:cubicBezTo>
                          <a:pt x="39" y="23"/>
                          <a:pt x="39" y="23"/>
                          <a:pt x="38" y="22"/>
                        </a:cubicBezTo>
                        <a:cubicBezTo>
                          <a:pt x="37" y="24"/>
                          <a:pt x="36" y="23"/>
                          <a:pt x="36" y="24"/>
                        </a:cubicBezTo>
                        <a:cubicBezTo>
                          <a:pt x="36" y="23"/>
                          <a:pt x="35" y="22"/>
                          <a:pt x="36" y="22"/>
                        </a:cubicBezTo>
                        <a:cubicBezTo>
                          <a:pt x="36" y="21"/>
                          <a:pt x="35" y="22"/>
                          <a:pt x="35" y="22"/>
                        </a:cubicBezTo>
                        <a:cubicBezTo>
                          <a:pt x="36" y="23"/>
                          <a:pt x="35" y="23"/>
                          <a:pt x="36" y="24"/>
                        </a:cubicBezTo>
                        <a:cubicBezTo>
                          <a:pt x="35" y="25"/>
                          <a:pt x="35" y="23"/>
                          <a:pt x="34" y="23"/>
                        </a:cubicBezTo>
                        <a:cubicBezTo>
                          <a:pt x="35" y="25"/>
                          <a:pt x="32" y="25"/>
                          <a:pt x="32" y="24"/>
                        </a:cubicBezTo>
                        <a:cubicBezTo>
                          <a:pt x="32" y="24"/>
                          <a:pt x="32" y="25"/>
                          <a:pt x="32" y="25"/>
                        </a:cubicBezTo>
                        <a:cubicBezTo>
                          <a:pt x="31" y="24"/>
                          <a:pt x="30" y="26"/>
                          <a:pt x="29" y="26"/>
                        </a:cubicBezTo>
                        <a:cubicBezTo>
                          <a:pt x="29" y="26"/>
                          <a:pt x="29" y="25"/>
                          <a:pt x="29" y="25"/>
                        </a:cubicBezTo>
                        <a:cubicBezTo>
                          <a:pt x="29" y="26"/>
                          <a:pt x="29" y="27"/>
                          <a:pt x="28" y="27"/>
                        </a:cubicBezTo>
                        <a:cubicBezTo>
                          <a:pt x="28" y="25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7"/>
                        </a:cubicBezTo>
                        <a:cubicBezTo>
                          <a:pt x="27" y="27"/>
                          <a:pt x="27" y="26"/>
                          <a:pt x="27" y="26"/>
                        </a:cubicBezTo>
                        <a:cubicBezTo>
                          <a:pt x="26" y="25"/>
                          <a:pt x="26" y="27"/>
                          <a:pt x="26" y="26"/>
                        </a:cubicBezTo>
                        <a:cubicBezTo>
                          <a:pt x="26" y="27"/>
                          <a:pt x="26" y="27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ubicBezTo>
                          <a:pt x="25" y="28"/>
                          <a:pt x="25" y="27"/>
                          <a:pt x="24" y="28"/>
                        </a:cubicBezTo>
                        <a:cubicBezTo>
                          <a:pt x="23" y="27"/>
                          <a:pt x="24" y="27"/>
                          <a:pt x="23" y="25"/>
                        </a:cubicBezTo>
                        <a:cubicBezTo>
                          <a:pt x="23" y="26"/>
                          <a:pt x="24" y="27"/>
                          <a:pt x="24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3" y="28"/>
                          <a:pt x="21" y="28"/>
                          <a:pt x="21" y="30"/>
                        </a:cubicBezTo>
                        <a:cubicBezTo>
                          <a:pt x="19" y="29"/>
                          <a:pt x="19" y="31"/>
                          <a:pt x="16" y="32"/>
                        </a:cubicBezTo>
                        <a:cubicBezTo>
                          <a:pt x="16" y="32"/>
                          <a:pt x="16" y="31"/>
                          <a:pt x="16" y="31"/>
                        </a:cubicBezTo>
                        <a:cubicBezTo>
                          <a:pt x="15" y="31"/>
                          <a:pt x="17" y="32"/>
                          <a:pt x="16" y="32"/>
                        </a:cubicBezTo>
                        <a:cubicBezTo>
                          <a:pt x="16" y="32"/>
                          <a:pt x="16" y="32"/>
                          <a:pt x="16" y="33"/>
                        </a:cubicBezTo>
                        <a:cubicBezTo>
                          <a:pt x="15" y="30"/>
                          <a:pt x="14" y="28"/>
                          <a:pt x="14" y="25"/>
                        </a:cubicBezTo>
                        <a:cubicBezTo>
                          <a:pt x="14" y="25"/>
                          <a:pt x="14" y="24"/>
                          <a:pt x="14" y="26"/>
                        </a:cubicBezTo>
                        <a:cubicBezTo>
                          <a:pt x="15" y="24"/>
                          <a:pt x="15" y="25"/>
                          <a:pt x="15" y="24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4"/>
                          <a:pt x="17" y="24"/>
                          <a:pt x="17" y="24"/>
                        </a:cubicBezTo>
                        <a:cubicBezTo>
                          <a:pt x="18" y="24"/>
                          <a:pt x="19" y="24"/>
                          <a:pt x="19" y="23"/>
                        </a:cubicBezTo>
                        <a:cubicBezTo>
                          <a:pt x="20" y="23"/>
                          <a:pt x="20" y="23"/>
                          <a:pt x="21" y="23"/>
                        </a:cubicBezTo>
                        <a:cubicBezTo>
                          <a:pt x="21" y="23"/>
                          <a:pt x="21" y="22"/>
                          <a:pt x="21" y="23"/>
                        </a:cubicBezTo>
                        <a:cubicBezTo>
                          <a:pt x="22" y="23"/>
                          <a:pt x="21" y="23"/>
                          <a:pt x="21" y="22"/>
                        </a:cubicBezTo>
                        <a:cubicBezTo>
                          <a:pt x="22" y="22"/>
                          <a:pt x="23" y="24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4" y="21"/>
                          <a:pt x="24" y="22"/>
                        </a:cubicBezTo>
                        <a:cubicBezTo>
                          <a:pt x="24" y="22"/>
                          <a:pt x="24" y="22"/>
                          <a:pt x="24" y="21"/>
                        </a:cubicBezTo>
                        <a:cubicBezTo>
                          <a:pt x="24" y="21"/>
                          <a:pt x="24" y="22"/>
                          <a:pt x="25" y="22"/>
                        </a:cubicBezTo>
                        <a:cubicBezTo>
                          <a:pt x="24" y="20"/>
                          <a:pt x="26" y="22"/>
                          <a:pt x="25" y="21"/>
                        </a:cubicBezTo>
                        <a:cubicBezTo>
                          <a:pt x="26" y="22"/>
                          <a:pt x="26" y="20"/>
                          <a:pt x="27" y="21"/>
                        </a:cubicBezTo>
                        <a:cubicBezTo>
                          <a:pt x="27" y="20"/>
                          <a:pt x="28" y="20"/>
                          <a:pt x="28" y="20"/>
                        </a:cubicBezTo>
                        <a:cubicBezTo>
                          <a:pt x="28" y="21"/>
                          <a:pt x="28" y="20"/>
                          <a:pt x="29" y="21"/>
                        </a:cubicBezTo>
                        <a:cubicBezTo>
                          <a:pt x="29" y="20"/>
                          <a:pt x="28" y="20"/>
                          <a:pt x="28" y="19"/>
                        </a:cubicBezTo>
                        <a:cubicBezTo>
                          <a:pt x="29" y="19"/>
                          <a:pt x="29" y="18"/>
                          <a:pt x="30" y="20"/>
                        </a:cubicBezTo>
                        <a:cubicBezTo>
                          <a:pt x="30" y="20"/>
                          <a:pt x="30" y="19"/>
                          <a:pt x="29" y="19"/>
                        </a:cubicBezTo>
                        <a:cubicBezTo>
                          <a:pt x="30" y="19"/>
                          <a:pt x="30" y="20"/>
                          <a:pt x="31" y="20"/>
                        </a:cubicBezTo>
                        <a:cubicBezTo>
                          <a:pt x="31" y="21"/>
                          <a:pt x="31" y="21"/>
                          <a:pt x="31" y="21"/>
                        </a:cubicBezTo>
                        <a:cubicBezTo>
                          <a:pt x="31" y="20"/>
                          <a:pt x="31" y="20"/>
                          <a:pt x="30" y="19"/>
                        </a:cubicBezTo>
                        <a:cubicBezTo>
                          <a:pt x="31" y="19"/>
                          <a:pt x="30" y="18"/>
                          <a:pt x="31" y="18"/>
                        </a:cubicBezTo>
                        <a:cubicBezTo>
                          <a:pt x="33" y="20"/>
                          <a:pt x="30" y="17"/>
                          <a:pt x="31" y="17"/>
                        </a:cubicBezTo>
                        <a:cubicBezTo>
                          <a:pt x="32" y="18"/>
                          <a:pt x="32" y="18"/>
                          <a:pt x="32" y="19"/>
                        </a:cubicBezTo>
                        <a:cubicBezTo>
                          <a:pt x="32" y="18"/>
                          <a:pt x="32" y="17"/>
                          <a:pt x="33" y="18"/>
                        </a:cubicBezTo>
                        <a:cubicBezTo>
                          <a:pt x="33" y="17"/>
                          <a:pt x="32" y="17"/>
                          <a:pt x="32" y="17"/>
                        </a:cubicBezTo>
                        <a:cubicBezTo>
                          <a:pt x="32" y="16"/>
                          <a:pt x="34" y="18"/>
                          <a:pt x="34" y="16"/>
                        </a:cubicBezTo>
                        <a:cubicBezTo>
                          <a:pt x="34" y="16"/>
                          <a:pt x="35" y="17"/>
                          <a:pt x="35" y="17"/>
                        </a:cubicBezTo>
                        <a:cubicBezTo>
                          <a:pt x="35" y="15"/>
                          <a:pt x="35" y="15"/>
                          <a:pt x="37" y="16"/>
                        </a:cubicBezTo>
                        <a:cubicBezTo>
                          <a:pt x="37" y="14"/>
                          <a:pt x="38" y="15"/>
                          <a:pt x="39" y="15"/>
                        </a:cubicBezTo>
                        <a:cubicBezTo>
                          <a:pt x="39" y="14"/>
                          <a:pt x="38" y="14"/>
                          <a:pt x="38" y="14"/>
                        </a:cubicBezTo>
                        <a:cubicBezTo>
                          <a:pt x="39" y="14"/>
                          <a:pt x="39" y="13"/>
                          <a:pt x="40" y="14"/>
                        </a:cubicBezTo>
                        <a:cubicBezTo>
                          <a:pt x="40" y="14"/>
                          <a:pt x="39" y="13"/>
                          <a:pt x="40" y="13"/>
                        </a:cubicBezTo>
                        <a:cubicBezTo>
                          <a:pt x="40" y="13"/>
                          <a:pt x="38" y="13"/>
                          <a:pt x="39" y="12"/>
                        </a:cubicBezTo>
                        <a:cubicBezTo>
                          <a:pt x="39" y="12"/>
                          <a:pt x="40" y="13"/>
                          <a:pt x="40" y="13"/>
                        </a:cubicBezTo>
                        <a:cubicBezTo>
                          <a:pt x="40" y="12"/>
                          <a:pt x="42" y="13"/>
                          <a:pt x="42" y="12"/>
                        </a:cubicBezTo>
                        <a:cubicBezTo>
                          <a:pt x="40" y="11"/>
                          <a:pt x="44" y="11"/>
                          <a:pt x="42" y="10"/>
                        </a:cubicBezTo>
                        <a:cubicBezTo>
                          <a:pt x="43" y="10"/>
                          <a:pt x="43" y="10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9"/>
                          <a:pt x="44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9"/>
                          <a:pt x="45" y="9"/>
                        </a:cubicBezTo>
                        <a:cubicBezTo>
                          <a:pt x="44" y="9"/>
                          <a:pt x="44" y="10"/>
                          <a:pt x="44" y="10"/>
                        </a:cubicBezTo>
                        <a:cubicBezTo>
                          <a:pt x="44" y="10"/>
                          <a:pt x="44" y="10"/>
                          <a:pt x="44" y="10"/>
                        </a:cubicBezTo>
                        <a:cubicBezTo>
                          <a:pt x="43" y="10"/>
                          <a:pt x="43" y="10"/>
                          <a:pt x="42" y="10"/>
                        </a:cubicBezTo>
                        <a:cubicBezTo>
                          <a:pt x="42" y="10"/>
                          <a:pt x="41" y="9"/>
                          <a:pt x="40" y="9"/>
                        </a:cubicBezTo>
                        <a:cubicBezTo>
                          <a:pt x="39" y="9"/>
                          <a:pt x="39" y="10"/>
                          <a:pt x="38" y="10"/>
                        </a:cubicBezTo>
                        <a:cubicBezTo>
                          <a:pt x="38" y="10"/>
                          <a:pt x="38" y="9"/>
                          <a:pt x="37" y="9"/>
                        </a:cubicBezTo>
                        <a:cubicBezTo>
                          <a:pt x="37" y="9"/>
                          <a:pt x="38" y="9"/>
                          <a:pt x="38" y="10"/>
                        </a:cubicBezTo>
                        <a:cubicBezTo>
                          <a:pt x="37" y="9"/>
                          <a:pt x="36" y="11"/>
                          <a:pt x="35" y="9"/>
                        </a:cubicBezTo>
                        <a:cubicBezTo>
                          <a:pt x="35" y="10"/>
                          <a:pt x="35" y="10"/>
                          <a:pt x="34" y="10"/>
                        </a:cubicBezTo>
                        <a:cubicBezTo>
                          <a:pt x="34" y="10"/>
                          <a:pt x="34" y="10"/>
                          <a:pt x="34" y="9"/>
                        </a:cubicBezTo>
                        <a:cubicBezTo>
                          <a:pt x="33" y="10"/>
                          <a:pt x="32" y="11"/>
                          <a:pt x="30" y="10"/>
                        </a:cubicBezTo>
                        <a:cubicBezTo>
                          <a:pt x="32" y="11"/>
                          <a:pt x="30" y="11"/>
                          <a:pt x="29" y="11"/>
                        </a:cubicBezTo>
                        <a:cubicBezTo>
                          <a:pt x="29" y="11"/>
                          <a:pt x="30" y="11"/>
                          <a:pt x="30" y="11"/>
                        </a:cubicBezTo>
                        <a:cubicBezTo>
                          <a:pt x="28" y="10"/>
                          <a:pt x="29" y="11"/>
                          <a:pt x="27" y="11"/>
                        </a:cubicBezTo>
                        <a:cubicBezTo>
                          <a:pt x="27" y="11"/>
                          <a:pt x="27" y="11"/>
                          <a:pt x="28" y="11"/>
                        </a:cubicBezTo>
                        <a:cubicBezTo>
                          <a:pt x="25" y="11"/>
                          <a:pt x="22" y="13"/>
                          <a:pt x="19" y="14"/>
                        </a:cubicBezTo>
                        <a:cubicBezTo>
                          <a:pt x="20" y="15"/>
                          <a:pt x="17" y="18"/>
                          <a:pt x="16" y="17"/>
                        </a:cubicBezTo>
                        <a:cubicBezTo>
                          <a:pt x="16" y="18"/>
                          <a:pt x="14" y="19"/>
                          <a:pt x="13" y="21"/>
                        </a:cubicBezTo>
                        <a:cubicBezTo>
                          <a:pt x="12" y="21"/>
                          <a:pt x="11" y="22"/>
                          <a:pt x="10" y="22"/>
                        </a:cubicBezTo>
                        <a:cubicBezTo>
                          <a:pt x="9" y="23"/>
                          <a:pt x="9" y="23"/>
                          <a:pt x="8" y="23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7" y="23"/>
                          <a:pt x="7" y="23"/>
                          <a:pt x="6" y="23"/>
                        </a:cubicBezTo>
                        <a:cubicBezTo>
                          <a:pt x="8" y="24"/>
                          <a:pt x="7" y="26"/>
                          <a:pt x="5" y="24"/>
                        </a:cubicBezTo>
                        <a:cubicBezTo>
                          <a:pt x="6" y="25"/>
                          <a:pt x="6" y="26"/>
                          <a:pt x="6" y="27"/>
                        </a:cubicBezTo>
                        <a:cubicBezTo>
                          <a:pt x="5" y="27"/>
                          <a:pt x="5" y="26"/>
                          <a:pt x="5" y="26"/>
                        </a:cubicBezTo>
                        <a:cubicBezTo>
                          <a:pt x="5" y="27"/>
                          <a:pt x="5" y="26"/>
                          <a:pt x="6" y="27"/>
                        </a:cubicBezTo>
                        <a:cubicBezTo>
                          <a:pt x="6" y="27"/>
                          <a:pt x="4" y="28"/>
                          <a:pt x="5" y="28"/>
                        </a:cubicBezTo>
                        <a:cubicBezTo>
                          <a:pt x="5" y="29"/>
                          <a:pt x="2" y="28"/>
                          <a:pt x="4" y="29"/>
                        </a:cubicBezTo>
                        <a:cubicBezTo>
                          <a:pt x="3" y="29"/>
                          <a:pt x="3" y="28"/>
                          <a:pt x="2" y="28"/>
                        </a:cubicBezTo>
                        <a:cubicBezTo>
                          <a:pt x="2" y="28"/>
                          <a:pt x="3" y="28"/>
                          <a:pt x="3" y="28"/>
                        </a:cubicBezTo>
                        <a:cubicBezTo>
                          <a:pt x="2" y="28"/>
                          <a:pt x="2" y="28"/>
                          <a:pt x="1" y="27"/>
                        </a:cubicBezTo>
                        <a:cubicBezTo>
                          <a:pt x="1" y="27"/>
                          <a:pt x="0" y="26"/>
                          <a:pt x="1" y="26"/>
                        </a:cubicBezTo>
                        <a:cubicBezTo>
                          <a:pt x="1" y="26"/>
                          <a:pt x="2" y="27"/>
                          <a:pt x="2" y="26"/>
                        </a:cubicBezTo>
                        <a:cubicBezTo>
                          <a:pt x="1" y="26"/>
                          <a:pt x="1" y="25"/>
                          <a:pt x="1" y="25"/>
                        </a:cubicBezTo>
                        <a:cubicBezTo>
                          <a:pt x="1" y="25"/>
                          <a:pt x="2" y="24"/>
                          <a:pt x="2" y="24"/>
                        </a:cubicBezTo>
                        <a:cubicBezTo>
                          <a:pt x="3" y="23"/>
                          <a:pt x="4" y="22"/>
                          <a:pt x="3" y="21"/>
                        </a:cubicBezTo>
                        <a:cubicBezTo>
                          <a:pt x="3" y="21"/>
                          <a:pt x="4" y="21"/>
                          <a:pt x="4" y="21"/>
                        </a:cubicBezTo>
                        <a:cubicBezTo>
                          <a:pt x="4" y="20"/>
                          <a:pt x="6" y="19"/>
                          <a:pt x="6" y="18"/>
                        </a:cubicBezTo>
                        <a:cubicBezTo>
                          <a:pt x="7" y="20"/>
                          <a:pt x="7" y="18"/>
                          <a:pt x="8" y="20"/>
                        </a:cubicBezTo>
                        <a:cubicBezTo>
                          <a:pt x="8" y="19"/>
                          <a:pt x="8" y="18"/>
                          <a:pt x="7" y="16"/>
                        </a:cubicBezTo>
                        <a:cubicBezTo>
                          <a:pt x="9" y="17"/>
                          <a:pt x="9" y="14"/>
                          <a:pt x="11" y="15"/>
                        </a:cubicBezTo>
                        <a:cubicBezTo>
                          <a:pt x="11" y="14"/>
                          <a:pt x="10" y="14"/>
                          <a:pt x="11" y="14"/>
                        </a:cubicBezTo>
                        <a:cubicBezTo>
                          <a:pt x="11" y="14"/>
                          <a:pt x="14" y="12"/>
                          <a:pt x="14" y="11"/>
                        </a:cubicBezTo>
                        <a:cubicBezTo>
                          <a:pt x="14" y="11"/>
                          <a:pt x="15" y="11"/>
                          <a:pt x="15" y="11"/>
                        </a:cubicBezTo>
                        <a:cubicBezTo>
                          <a:pt x="15" y="11"/>
                          <a:pt x="15" y="11"/>
                          <a:pt x="15" y="10"/>
                        </a:cubicBezTo>
                        <a:cubicBezTo>
                          <a:pt x="15" y="10"/>
                          <a:pt x="16" y="11"/>
                          <a:pt x="15" y="10"/>
                        </a:cubicBezTo>
                        <a:cubicBezTo>
                          <a:pt x="18" y="10"/>
                          <a:pt x="17" y="8"/>
                          <a:pt x="19" y="6"/>
                        </a:cubicBezTo>
                        <a:cubicBezTo>
                          <a:pt x="21" y="9"/>
                          <a:pt x="22" y="8"/>
                          <a:pt x="24" y="9"/>
                        </a:cubicBezTo>
                        <a:cubicBezTo>
                          <a:pt x="23" y="8"/>
                          <a:pt x="24" y="7"/>
                          <a:pt x="24" y="7"/>
                        </a:cubicBezTo>
                        <a:cubicBezTo>
                          <a:pt x="25" y="7"/>
                          <a:pt x="26" y="8"/>
                          <a:pt x="25" y="6"/>
                        </a:cubicBezTo>
                        <a:cubicBezTo>
                          <a:pt x="26" y="6"/>
                          <a:pt x="26" y="8"/>
                          <a:pt x="26" y="8"/>
                        </a:cubicBezTo>
                        <a:cubicBezTo>
                          <a:pt x="26" y="8"/>
                          <a:pt x="27" y="7"/>
                          <a:pt x="26" y="7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4"/>
                          <a:pt x="28" y="5"/>
                          <a:pt x="28" y="3"/>
                        </a:cubicBezTo>
                        <a:cubicBezTo>
                          <a:pt x="29" y="5"/>
                          <a:pt x="29" y="4"/>
                          <a:pt x="30" y="3"/>
                        </a:cubicBezTo>
                        <a:cubicBezTo>
                          <a:pt x="30" y="3"/>
                          <a:pt x="30" y="4"/>
                          <a:pt x="30" y="4"/>
                        </a:cubicBezTo>
                        <a:cubicBezTo>
                          <a:pt x="31" y="4"/>
                          <a:pt x="30" y="4"/>
                          <a:pt x="30" y="3"/>
                        </a:cubicBezTo>
                        <a:cubicBezTo>
                          <a:pt x="31" y="3"/>
                          <a:pt x="31" y="4"/>
                          <a:pt x="32" y="3"/>
                        </a:cubicBezTo>
                        <a:cubicBezTo>
                          <a:pt x="32" y="3"/>
                          <a:pt x="32" y="4"/>
                          <a:pt x="32" y="4"/>
                        </a:cubicBezTo>
                        <a:cubicBezTo>
                          <a:pt x="32" y="5"/>
                          <a:pt x="31" y="3"/>
                          <a:pt x="31" y="5"/>
                        </a:cubicBezTo>
                        <a:cubicBezTo>
                          <a:pt x="31" y="5"/>
                          <a:pt x="32" y="5"/>
                          <a:pt x="32" y="5"/>
                        </a:cubicBezTo>
                        <a:cubicBezTo>
                          <a:pt x="33" y="5"/>
                          <a:pt x="32" y="3"/>
                          <a:pt x="32" y="2"/>
                        </a:cubicBezTo>
                        <a:cubicBezTo>
                          <a:pt x="33" y="3"/>
                          <a:pt x="33" y="2"/>
                          <a:pt x="34" y="1"/>
                        </a:cubicBezTo>
                        <a:cubicBezTo>
                          <a:pt x="35" y="2"/>
                          <a:pt x="34" y="2"/>
                          <a:pt x="34" y="2"/>
                        </a:cubicBezTo>
                        <a:cubicBezTo>
                          <a:pt x="34" y="3"/>
                          <a:pt x="34" y="3"/>
                          <a:pt x="35" y="3"/>
                        </a:cubicBezTo>
                        <a:cubicBezTo>
                          <a:pt x="35" y="3"/>
                          <a:pt x="34" y="1"/>
                          <a:pt x="35" y="1"/>
                        </a:cubicBezTo>
                        <a:cubicBezTo>
                          <a:pt x="35" y="0"/>
                          <a:pt x="35" y="2"/>
                          <a:pt x="35" y="3"/>
                        </a:cubicBezTo>
                        <a:cubicBezTo>
                          <a:pt x="35" y="3"/>
                          <a:pt x="36" y="3"/>
                          <a:pt x="36" y="2"/>
                        </a:cubicBezTo>
                        <a:cubicBezTo>
                          <a:pt x="36" y="1"/>
                          <a:pt x="36" y="3"/>
                          <a:pt x="35" y="2"/>
                        </a:cubicBezTo>
                        <a:cubicBezTo>
                          <a:pt x="35" y="1"/>
                          <a:pt x="36" y="1"/>
                          <a:pt x="36" y="0"/>
                        </a:cubicBezTo>
                        <a:cubicBezTo>
                          <a:pt x="36" y="1"/>
                          <a:pt x="37" y="1"/>
                          <a:pt x="37" y="2"/>
                        </a:cubicBezTo>
                        <a:cubicBezTo>
                          <a:pt x="37" y="2"/>
                          <a:pt x="37" y="0"/>
                          <a:pt x="37" y="2"/>
                        </a:cubicBezTo>
                        <a:cubicBezTo>
                          <a:pt x="38" y="0"/>
                          <a:pt x="40" y="2"/>
                          <a:pt x="40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0" y="1"/>
                          <a:pt x="41" y="2"/>
                          <a:pt x="41" y="2"/>
                        </a:cubicBezTo>
                        <a:cubicBezTo>
                          <a:pt x="41" y="1"/>
                          <a:pt x="41" y="1"/>
                          <a:pt x="41" y="1"/>
                        </a:cubicBezTo>
                        <a:cubicBezTo>
                          <a:pt x="41" y="0"/>
                          <a:pt x="41" y="0"/>
                          <a:pt x="42" y="0"/>
                        </a:cubicBezTo>
                        <a:cubicBezTo>
                          <a:pt x="42" y="2"/>
                          <a:pt x="42" y="1"/>
                          <a:pt x="42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2" y="3"/>
                          <a:pt x="43" y="4"/>
                          <a:pt x="43" y="5"/>
                        </a:cubicBezTo>
                        <a:cubicBezTo>
                          <a:pt x="43" y="4"/>
                          <a:pt x="43" y="3"/>
                          <a:pt x="42" y="3"/>
                        </a:cubicBezTo>
                        <a:cubicBezTo>
                          <a:pt x="43" y="2"/>
                          <a:pt x="43" y="4"/>
                          <a:pt x="44" y="2"/>
                        </a:cubicBezTo>
                        <a:cubicBezTo>
                          <a:pt x="44" y="3"/>
                          <a:pt x="44" y="3"/>
                          <a:pt x="45" y="3"/>
                        </a:cubicBezTo>
                        <a:cubicBezTo>
                          <a:pt x="44" y="4"/>
                          <a:pt x="44" y="4"/>
                          <a:pt x="44" y="5"/>
                        </a:cubicBezTo>
                        <a:cubicBezTo>
                          <a:pt x="45" y="4"/>
                          <a:pt x="45" y="3"/>
                          <a:pt x="45" y="2"/>
                        </a:cubicBezTo>
                        <a:cubicBezTo>
                          <a:pt x="45" y="2"/>
                          <a:pt x="46" y="3"/>
                          <a:pt x="46" y="3"/>
                        </a:cubicBezTo>
                        <a:cubicBezTo>
                          <a:pt x="46" y="4"/>
                          <a:pt x="45" y="5"/>
                          <a:pt x="45" y="5"/>
                        </a:cubicBezTo>
                        <a:cubicBezTo>
                          <a:pt x="45" y="5"/>
                          <a:pt x="46" y="5"/>
                          <a:pt x="46" y="6"/>
                        </a:cubicBezTo>
                        <a:cubicBezTo>
                          <a:pt x="46" y="6"/>
                          <a:pt x="46" y="5"/>
                          <a:pt x="47" y="6"/>
                        </a:cubicBezTo>
                        <a:cubicBezTo>
                          <a:pt x="47" y="6"/>
                          <a:pt x="46" y="6"/>
                          <a:pt x="46" y="7"/>
                        </a:cubicBezTo>
                        <a:cubicBezTo>
                          <a:pt x="47" y="6"/>
                          <a:pt x="48" y="6"/>
                          <a:pt x="48" y="6"/>
                        </a:cubicBezTo>
                        <a:cubicBezTo>
                          <a:pt x="49" y="6"/>
                          <a:pt x="48" y="6"/>
                          <a:pt x="48" y="6"/>
                        </a:cubicBezTo>
                        <a:cubicBezTo>
                          <a:pt x="48" y="5"/>
                          <a:pt x="48" y="5"/>
                          <a:pt x="49" y="5"/>
                        </a:cubicBezTo>
                        <a:cubicBezTo>
                          <a:pt x="49" y="5"/>
                          <a:pt x="49" y="5"/>
                          <a:pt x="49" y="5"/>
                        </a:cubicBezTo>
                        <a:cubicBezTo>
                          <a:pt x="49" y="6"/>
                          <a:pt x="50" y="6"/>
                          <a:pt x="49" y="7"/>
                        </a:cubicBezTo>
                        <a:cubicBezTo>
                          <a:pt x="49" y="7"/>
                          <a:pt x="50" y="7"/>
                          <a:pt x="50" y="7"/>
                        </a:cubicBezTo>
                        <a:cubicBezTo>
                          <a:pt x="50" y="7"/>
                          <a:pt x="50" y="7"/>
                          <a:pt x="50" y="6"/>
                        </a:cubicBezTo>
                        <a:cubicBezTo>
                          <a:pt x="51" y="6"/>
                          <a:pt x="51" y="7"/>
                          <a:pt x="51" y="8"/>
                        </a:cubicBezTo>
                        <a:cubicBezTo>
                          <a:pt x="50" y="8"/>
                          <a:pt x="50" y="9"/>
                          <a:pt x="51" y="9"/>
                        </a:cubicBezTo>
                        <a:cubicBezTo>
                          <a:pt x="51" y="9"/>
                          <a:pt x="50" y="10"/>
                          <a:pt x="51" y="10"/>
                        </a:cubicBezTo>
                        <a:cubicBezTo>
                          <a:pt x="51" y="10"/>
                          <a:pt x="50" y="10"/>
                          <a:pt x="50" y="10"/>
                        </a:cubicBezTo>
                        <a:cubicBezTo>
                          <a:pt x="50" y="11"/>
                          <a:pt x="50" y="13"/>
                          <a:pt x="49" y="14"/>
                        </a:cubicBezTo>
                        <a:cubicBezTo>
                          <a:pt x="48" y="15"/>
                          <a:pt x="47" y="16"/>
                          <a:pt x="46" y="18"/>
                        </a:cubicBezTo>
                        <a:cubicBezTo>
                          <a:pt x="45" y="18"/>
                          <a:pt x="44" y="17"/>
                          <a:pt x="42" y="16"/>
                        </a:cubicBezTo>
                        <a:cubicBezTo>
                          <a:pt x="39" y="19"/>
                          <a:pt x="35" y="20"/>
                          <a:pt x="32" y="22"/>
                        </a:cubicBezTo>
                        <a:cubicBezTo>
                          <a:pt x="33" y="22"/>
                          <a:pt x="34" y="24"/>
                          <a:pt x="34" y="23"/>
                        </a:cubicBezTo>
                        <a:cubicBezTo>
                          <a:pt x="34" y="23"/>
                          <a:pt x="33" y="24"/>
                          <a:pt x="34" y="24"/>
                        </a:cubicBezTo>
                        <a:cubicBezTo>
                          <a:pt x="34" y="24"/>
                          <a:pt x="33" y="26"/>
                          <a:pt x="32" y="25"/>
                        </a:cubicBezTo>
                        <a:cubicBezTo>
                          <a:pt x="32" y="25"/>
                          <a:pt x="32" y="26"/>
                          <a:pt x="31" y="27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0" y="26"/>
                        </a:cubicBezTo>
                        <a:cubicBezTo>
                          <a:pt x="30" y="26"/>
                          <a:pt x="31" y="26"/>
                          <a:pt x="30" y="25"/>
                        </a:cubicBezTo>
                        <a:cubicBezTo>
                          <a:pt x="32" y="26"/>
                          <a:pt x="31" y="24"/>
                          <a:pt x="32" y="24"/>
                        </a:cubicBezTo>
                        <a:cubicBezTo>
                          <a:pt x="32" y="23"/>
                          <a:pt x="31" y="24"/>
                          <a:pt x="31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1" y="24"/>
                          <a:pt x="30" y="24"/>
                          <a:pt x="29" y="24"/>
                        </a:cubicBezTo>
                        <a:cubicBezTo>
                          <a:pt x="29" y="24"/>
                          <a:pt x="30" y="26"/>
                          <a:pt x="30" y="26"/>
                        </a:cubicBezTo>
                        <a:cubicBezTo>
                          <a:pt x="29" y="27"/>
                          <a:pt x="29" y="25"/>
                          <a:pt x="29" y="26"/>
                        </a:cubicBezTo>
                        <a:cubicBezTo>
                          <a:pt x="29" y="27"/>
                          <a:pt x="29" y="26"/>
                          <a:pt x="28" y="27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28" y="25"/>
                          <a:pt x="28" y="25"/>
                          <a:pt x="29" y="25"/>
                        </a:cubicBezTo>
                        <a:cubicBezTo>
                          <a:pt x="28" y="24"/>
                          <a:pt x="28" y="24"/>
                          <a:pt x="28" y="24"/>
                        </a:cubicBezTo>
                        <a:cubicBezTo>
                          <a:pt x="28" y="24"/>
                          <a:pt x="28" y="24"/>
                          <a:pt x="28" y="25"/>
                        </a:cubicBezTo>
                        <a:cubicBezTo>
                          <a:pt x="28" y="25"/>
                          <a:pt x="28" y="24"/>
                          <a:pt x="28" y="24"/>
                        </a:cubicBezTo>
                        <a:cubicBezTo>
                          <a:pt x="27" y="25"/>
                          <a:pt x="27" y="25"/>
                          <a:pt x="28" y="27"/>
                        </a:cubicBezTo>
                        <a:cubicBezTo>
                          <a:pt x="28" y="27"/>
                          <a:pt x="27" y="27"/>
                          <a:pt x="28" y="27"/>
                        </a:cubicBezTo>
                        <a:cubicBezTo>
                          <a:pt x="27" y="27"/>
                          <a:pt x="27" y="27"/>
                          <a:pt x="27" y="26"/>
                        </a:cubicBezTo>
                        <a:cubicBezTo>
                          <a:pt x="27" y="27"/>
                          <a:pt x="26" y="26"/>
                          <a:pt x="26" y="27"/>
                        </a:cubicBezTo>
                        <a:cubicBezTo>
                          <a:pt x="26" y="26"/>
                          <a:pt x="25" y="26"/>
                          <a:pt x="25" y="25"/>
                        </a:cubicBezTo>
                        <a:cubicBezTo>
                          <a:pt x="25" y="25"/>
                          <a:pt x="25" y="27"/>
                          <a:pt x="25" y="25"/>
                        </a:cubicBezTo>
                        <a:cubicBezTo>
                          <a:pt x="24" y="25"/>
                          <a:pt x="25" y="27"/>
                          <a:pt x="25" y="27"/>
                        </a:cubicBezTo>
                        <a:cubicBezTo>
                          <a:pt x="26" y="28"/>
                          <a:pt x="24" y="26"/>
                          <a:pt x="25" y="27"/>
                        </a:cubicBezTo>
                        <a:cubicBezTo>
                          <a:pt x="24" y="28"/>
                          <a:pt x="25" y="27"/>
                          <a:pt x="24" y="26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24" y="28"/>
                          <a:pt x="23" y="27"/>
                          <a:pt x="24" y="29"/>
                        </a:cubicBezTo>
                        <a:cubicBezTo>
                          <a:pt x="23" y="27"/>
                          <a:pt x="23" y="30"/>
                          <a:pt x="23" y="28"/>
                        </a:cubicBezTo>
                        <a:cubicBezTo>
                          <a:pt x="23" y="28"/>
                          <a:pt x="22" y="29"/>
                          <a:pt x="23" y="30"/>
                        </a:cubicBezTo>
                        <a:cubicBezTo>
                          <a:pt x="22" y="29"/>
                          <a:pt x="22" y="28"/>
                          <a:pt x="21" y="28"/>
                        </a:cubicBezTo>
                        <a:cubicBezTo>
                          <a:pt x="22" y="29"/>
                          <a:pt x="20" y="29"/>
                          <a:pt x="19" y="29"/>
                        </a:cubicBezTo>
                        <a:cubicBezTo>
                          <a:pt x="18" y="29"/>
                          <a:pt x="17" y="29"/>
                          <a:pt x="18" y="30"/>
                        </a:cubicBezTo>
                        <a:cubicBezTo>
                          <a:pt x="16" y="30"/>
                          <a:pt x="16" y="30"/>
                          <a:pt x="15" y="29"/>
                        </a:cubicBezTo>
                        <a:cubicBezTo>
                          <a:pt x="14" y="30"/>
                          <a:pt x="14" y="30"/>
                          <a:pt x="13" y="30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3" y="28"/>
                          <a:pt x="13" y="28"/>
                          <a:pt x="13" y="29"/>
                        </a:cubicBezTo>
                        <a:cubicBezTo>
                          <a:pt x="14" y="28"/>
                          <a:pt x="14" y="29"/>
                          <a:pt x="14" y="28"/>
                        </a:cubicBezTo>
                        <a:cubicBezTo>
                          <a:pt x="15" y="28"/>
                          <a:pt x="15" y="30"/>
                          <a:pt x="16" y="30"/>
                        </a:cubicBezTo>
                        <a:cubicBezTo>
                          <a:pt x="16" y="30"/>
                          <a:pt x="16" y="29"/>
                          <a:pt x="16" y="29"/>
                        </a:cubicBezTo>
                        <a:cubicBezTo>
                          <a:pt x="15" y="29"/>
                          <a:pt x="17" y="29"/>
                          <a:pt x="16" y="28"/>
                        </a:cubicBezTo>
                        <a:cubicBezTo>
                          <a:pt x="16" y="28"/>
                          <a:pt x="17" y="28"/>
                          <a:pt x="16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8" y="28"/>
                          <a:pt x="17" y="27"/>
                          <a:pt x="18" y="28"/>
                        </a:cubicBezTo>
                        <a:cubicBezTo>
                          <a:pt x="18" y="28"/>
                          <a:pt x="17" y="28"/>
                          <a:pt x="17" y="27"/>
                        </a:cubicBezTo>
                        <a:cubicBezTo>
                          <a:pt x="17" y="27"/>
                          <a:pt x="19" y="27"/>
                          <a:pt x="18" y="26"/>
                        </a:cubicBezTo>
                        <a:cubicBezTo>
                          <a:pt x="17" y="25"/>
                          <a:pt x="19" y="27"/>
                          <a:pt x="19" y="27"/>
                        </a:cubicBezTo>
                        <a:cubicBezTo>
                          <a:pt x="20" y="28"/>
                          <a:pt x="19" y="27"/>
                          <a:pt x="19" y="27"/>
                        </a:cubicBezTo>
                        <a:cubicBezTo>
                          <a:pt x="19" y="27"/>
                          <a:pt x="19" y="27"/>
                          <a:pt x="19" y="28"/>
                        </a:cubicBezTo>
                        <a:cubicBezTo>
                          <a:pt x="20" y="28"/>
                          <a:pt x="19" y="26"/>
                          <a:pt x="19" y="26"/>
                        </a:cubicBezTo>
                        <a:cubicBezTo>
                          <a:pt x="20" y="25"/>
                          <a:pt x="22" y="25"/>
                          <a:pt x="22" y="23"/>
                        </a:cubicBezTo>
                        <a:cubicBezTo>
                          <a:pt x="23" y="23"/>
                          <a:pt x="22" y="24"/>
                          <a:pt x="23" y="25"/>
                        </a:cubicBezTo>
                        <a:cubicBezTo>
                          <a:pt x="23" y="24"/>
                          <a:pt x="23" y="22"/>
                          <a:pt x="24" y="23"/>
                        </a:cubicBezTo>
                        <a:cubicBezTo>
                          <a:pt x="24" y="24"/>
                          <a:pt x="24" y="24"/>
                          <a:pt x="23" y="24"/>
                        </a:cubicBezTo>
                        <a:cubicBezTo>
                          <a:pt x="24" y="25"/>
                          <a:pt x="24" y="23"/>
                          <a:pt x="25" y="24"/>
                        </a:cubicBezTo>
                        <a:cubicBezTo>
                          <a:pt x="25" y="23"/>
                          <a:pt x="24" y="23"/>
                          <a:pt x="26" y="23"/>
                        </a:cubicBezTo>
                        <a:cubicBezTo>
                          <a:pt x="25" y="23"/>
                          <a:pt x="27" y="21"/>
                          <a:pt x="25" y="21"/>
                        </a:cubicBezTo>
                        <a:cubicBezTo>
                          <a:pt x="25" y="20"/>
                          <a:pt x="26" y="20"/>
                          <a:pt x="26" y="2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1"/>
                          <a:pt x="26" y="22"/>
                          <a:pt x="26" y="22"/>
                        </a:cubicBezTo>
                        <a:cubicBezTo>
                          <a:pt x="27" y="23"/>
                          <a:pt x="27" y="21"/>
                          <a:pt x="28" y="23"/>
                        </a:cubicBezTo>
                        <a:cubicBezTo>
                          <a:pt x="29" y="22"/>
                          <a:pt x="30" y="22"/>
                          <a:pt x="32" y="21"/>
                        </a:cubicBezTo>
                        <a:cubicBezTo>
                          <a:pt x="31" y="21"/>
                          <a:pt x="31" y="21"/>
                          <a:pt x="30" y="20"/>
                        </a:cubicBezTo>
                        <a:cubicBezTo>
                          <a:pt x="30" y="20"/>
                          <a:pt x="30" y="21"/>
                          <a:pt x="30" y="21"/>
                        </a:cubicBezTo>
                        <a:cubicBezTo>
                          <a:pt x="30" y="22"/>
                          <a:pt x="30" y="20"/>
                          <a:pt x="31" y="21"/>
                        </a:cubicBezTo>
                        <a:cubicBezTo>
                          <a:pt x="30" y="22"/>
                          <a:pt x="30" y="21"/>
                          <a:pt x="30" y="19"/>
                        </a:cubicBezTo>
                        <a:cubicBezTo>
                          <a:pt x="31" y="21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8"/>
                        </a:cubicBezTo>
                        <a:cubicBezTo>
                          <a:pt x="32" y="18"/>
                          <a:pt x="32" y="19"/>
                          <a:pt x="32" y="19"/>
                        </a:cubicBezTo>
                        <a:cubicBezTo>
                          <a:pt x="32" y="19"/>
                          <a:pt x="32" y="19"/>
                          <a:pt x="31" y="19"/>
                        </a:cubicBezTo>
                        <a:cubicBezTo>
                          <a:pt x="31" y="18"/>
                          <a:pt x="31" y="18"/>
                          <a:pt x="31" y="18"/>
                        </a:cubicBezTo>
                        <a:cubicBezTo>
                          <a:pt x="31" y="17"/>
                          <a:pt x="32" y="18"/>
                          <a:pt x="33" y="18"/>
                        </a:cubicBezTo>
                        <a:cubicBezTo>
                          <a:pt x="33" y="18"/>
                          <a:pt x="33" y="19"/>
                          <a:pt x="33" y="19"/>
                        </a:cubicBezTo>
                        <a:cubicBezTo>
                          <a:pt x="34" y="19"/>
                          <a:pt x="33" y="19"/>
                          <a:pt x="33" y="19"/>
                        </a:cubicBezTo>
                        <a:cubicBezTo>
                          <a:pt x="33" y="18"/>
                          <a:pt x="34" y="19"/>
                          <a:pt x="34" y="19"/>
                        </a:cubicBezTo>
                        <a:cubicBezTo>
                          <a:pt x="34" y="16"/>
                          <a:pt x="35" y="18"/>
                          <a:pt x="36" y="16"/>
                        </a:cubicBezTo>
                        <a:cubicBezTo>
                          <a:pt x="36" y="17"/>
                          <a:pt x="36" y="17"/>
                          <a:pt x="37" y="18"/>
                        </a:cubicBezTo>
                        <a:cubicBezTo>
                          <a:pt x="37" y="17"/>
                          <a:pt x="38" y="16"/>
                          <a:pt x="38" y="17"/>
                        </a:cubicBezTo>
                        <a:cubicBezTo>
                          <a:pt x="38" y="18"/>
                          <a:pt x="37" y="16"/>
                          <a:pt x="38" y="18"/>
                        </a:cubicBezTo>
                        <a:cubicBezTo>
                          <a:pt x="38" y="18"/>
                          <a:pt x="39" y="17"/>
                          <a:pt x="39" y="17"/>
                        </a:cubicBezTo>
                        <a:cubicBezTo>
                          <a:pt x="40" y="16"/>
                          <a:pt x="40" y="15"/>
                          <a:pt x="41" y="16"/>
                        </a:cubicBezTo>
                        <a:cubicBezTo>
                          <a:pt x="42" y="14"/>
                          <a:pt x="42" y="17"/>
                          <a:pt x="43" y="16"/>
                        </a:cubicBezTo>
                        <a:cubicBezTo>
                          <a:pt x="43" y="17"/>
                          <a:pt x="44" y="17"/>
                          <a:pt x="43" y="19"/>
                        </a:cubicBezTo>
                        <a:cubicBezTo>
                          <a:pt x="44" y="19"/>
                          <a:pt x="44" y="18"/>
                          <a:pt x="45" y="17"/>
                        </a:cubicBezTo>
                        <a:cubicBezTo>
                          <a:pt x="45" y="18"/>
                          <a:pt x="45" y="18"/>
                          <a:pt x="45" y="18"/>
                        </a:cubicBezTo>
                        <a:cubicBezTo>
                          <a:pt x="44" y="18"/>
                          <a:pt x="44" y="19"/>
                          <a:pt x="44" y="19"/>
                        </a:cubicBezTo>
                        <a:cubicBezTo>
                          <a:pt x="45" y="19"/>
                          <a:pt x="45" y="17"/>
                          <a:pt x="46" y="18"/>
                        </a:cubicBezTo>
                        <a:cubicBezTo>
                          <a:pt x="46" y="19"/>
                          <a:pt x="45" y="18"/>
                          <a:pt x="45" y="18"/>
                        </a:cubicBezTo>
                        <a:cubicBezTo>
                          <a:pt x="45" y="19"/>
                          <a:pt x="45" y="19"/>
                          <a:pt x="45" y="19"/>
                        </a:cubicBezTo>
                        <a:cubicBezTo>
                          <a:pt x="46" y="19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1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8" y="22"/>
                          <a:pt x="49" y="21"/>
                          <a:pt x="49" y="22"/>
                        </a:cubicBezTo>
                        <a:cubicBezTo>
                          <a:pt x="50" y="21"/>
                          <a:pt x="50" y="21"/>
                          <a:pt x="50" y="21"/>
                        </a:cubicBezTo>
                        <a:cubicBezTo>
                          <a:pt x="50" y="22"/>
                          <a:pt x="49" y="22"/>
                          <a:pt x="49" y="24"/>
                        </a:cubicBezTo>
                        <a:cubicBezTo>
                          <a:pt x="48" y="23"/>
                          <a:pt x="49" y="23"/>
                          <a:pt x="49" y="23"/>
                        </a:cubicBezTo>
                        <a:cubicBezTo>
                          <a:pt x="48" y="23"/>
                          <a:pt x="48" y="23"/>
                          <a:pt x="47" y="23"/>
                        </a:cubicBezTo>
                        <a:cubicBezTo>
                          <a:pt x="48" y="24"/>
                          <a:pt x="48" y="24"/>
                          <a:pt x="48" y="25"/>
                        </a:cubicBezTo>
                        <a:cubicBezTo>
                          <a:pt x="48" y="25"/>
                          <a:pt x="48" y="25"/>
                          <a:pt x="49" y="26"/>
                        </a:cubicBezTo>
                        <a:cubicBezTo>
                          <a:pt x="47" y="29"/>
                          <a:pt x="45" y="30"/>
                          <a:pt x="43" y="32"/>
                        </a:cubicBezTo>
                        <a:cubicBezTo>
                          <a:pt x="40" y="33"/>
                          <a:pt x="38" y="35"/>
                          <a:pt x="36" y="35"/>
                        </a:cubicBezTo>
                        <a:cubicBezTo>
                          <a:pt x="36" y="37"/>
                          <a:pt x="37" y="35"/>
                          <a:pt x="37" y="37"/>
                        </a:cubicBezTo>
                        <a:cubicBezTo>
                          <a:pt x="37" y="36"/>
                          <a:pt x="38" y="35"/>
                          <a:pt x="38" y="36"/>
                        </a:cubicBezTo>
                        <a:cubicBezTo>
                          <a:pt x="38" y="35"/>
                          <a:pt x="39" y="36"/>
                          <a:pt x="40" y="35"/>
                        </a:cubicBezTo>
                        <a:cubicBezTo>
                          <a:pt x="40" y="36"/>
                          <a:pt x="40" y="37"/>
                          <a:pt x="39" y="37"/>
                        </a:cubicBezTo>
                        <a:cubicBezTo>
                          <a:pt x="38" y="36"/>
                          <a:pt x="39" y="37"/>
                          <a:pt x="39" y="36"/>
                        </a:cubicBezTo>
                        <a:cubicBezTo>
                          <a:pt x="39" y="35"/>
                          <a:pt x="38" y="36"/>
                          <a:pt x="39" y="37"/>
                        </a:cubicBezTo>
                        <a:cubicBezTo>
                          <a:pt x="38" y="38"/>
                          <a:pt x="37" y="37"/>
                          <a:pt x="38" y="38"/>
                        </a:cubicBezTo>
                        <a:cubicBezTo>
                          <a:pt x="37" y="37"/>
                          <a:pt x="36" y="37"/>
                          <a:pt x="36" y="36"/>
                        </a:cubicBezTo>
                        <a:cubicBezTo>
                          <a:pt x="35" y="36"/>
                          <a:pt x="36" y="38"/>
                          <a:pt x="37" y="37"/>
                        </a:cubicBezTo>
                        <a:cubicBezTo>
                          <a:pt x="37" y="38"/>
                          <a:pt x="36" y="38"/>
                          <a:pt x="36" y="38"/>
                        </a:cubicBezTo>
                        <a:cubicBezTo>
                          <a:pt x="36" y="38"/>
                          <a:pt x="36" y="37"/>
                          <a:pt x="36" y="37"/>
                        </a:cubicBezTo>
                        <a:cubicBezTo>
                          <a:pt x="35" y="37"/>
                          <a:pt x="35" y="36"/>
                          <a:pt x="34" y="37"/>
                        </a:cubicBezTo>
                        <a:cubicBezTo>
                          <a:pt x="34" y="37"/>
                          <a:pt x="34" y="37"/>
                          <a:pt x="35" y="38"/>
                        </a:cubicBezTo>
                        <a:cubicBezTo>
                          <a:pt x="33" y="38"/>
                          <a:pt x="33" y="40"/>
                          <a:pt x="31" y="38"/>
                        </a:cubicBezTo>
                        <a:cubicBezTo>
                          <a:pt x="30" y="40"/>
                          <a:pt x="28" y="39"/>
                          <a:pt x="26" y="41"/>
                        </a:cubicBezTo>
                        <a:cubicBezTo>
                          <a:pt x="26" y="41"/>
                          <a:pt x="26" y="39"/>
                          <a:pt x="25" y="38"/>
                        </a:cubicBezTo>
                        <a:close/>
                        <a:moveTo>
                          <a:pt x="39" y="6"/>
                        </a:moveTo>
                        <a:cubicBezTo>
                          <a:pt x="39" y="6"/>
                          <a:pt x="39" y="5"/>
                          <a:pt x="38" y="5"/>
                        </a:cubicBezTo>
                        <a:cubicBezTo>
                          <a:pt x="38" y="5"/>
                          <a:pt x="38" y="5"/>
                          <a:pt x="38" y="6"/>
                        </a:cubicBezTo>
                        <a:cubicBezTo>
                          <a:pt x="38" y="6"/>
                          <a:pt x="38" y="7"/>
                          <a:pt x="38" y="7"/>
                        </a:cubicBez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9" y="7"/>
                          <a:pt x="39" y="6"/>
                        </a:cubicBezTo>
                        <a:close/>
                        <a:moveTo>
                          <a:pt x="41" y="4"/>
                        </a:moveTo>
                        <a:cubicBezTo>
                          <a:pt x="40" y="4"/>
                          <a:pt x="40" y="4"/>
                          <a:pt x="40" y="4"/>
                        </a:cubicBezTo>
                        <a:cubicBezTo>
                          <a:pt x="40" y="5"/>
                          <a:pt x="40" y="6"/>
                          <a:pt x="41" y="6"/>
                        </a:cubicBezTo>
                        <a:cubicBezTo>
                          <a:pt x="41" y="6"/>
                          <a:pt x="41" y="5"/>
                          <a:pt x="41" y="5"/>
                        </a:cubicBezTo>
                        <a:cubicBezTo>
                          <a:pt x="41" y="5"/>
                          <a:pt x="41" y="5"/>
                          <a:pt x="41" y="4"/>
                        </a:cubicBezTo>
                        <a:close/>
                        <a:moveTo>
                          <a:pt x="43" y="6"/>
                        </a:moveTo>
                        <a:cubicBezTo>
                          <a:pt x="42" y="6"/>
                          <a:pt x="42" y="7"/>
                          <a:pt x="42" y="6"/>
                        </a:cubicBezTo>
                        <a:cubicBezTo>
                          <a:pt x="42" y="7"/>
                          <a:pt x="42" y="7"/>
                          <a:pt x="43" y="8"/>
                        </a:cubicBezTo>
                        <a:cubicBezTo>
                          <a:pt x="43" y="7"/>
                          <a:pt x="43" y="7"/>
                          <a:pt x="43" y="6"/>
                        </a:cubicBezTo>
                        <a:close/>
                        <a:moveTo>
                          <a:pt x="23" y="25"/>
                        </a:moveTo>
                        <a:cubicBezTo>
                          <a:pt x="24" y="25"/>
                          <a:pt x="24" y="27"/>
                          <a:pt x="24" y="27"/>
                        </a:cubicBezTo>
                        <a:cubicBezTo>
                          <a:pt x="25" y="26"/>
                          <a:pt x="23" y="23"/>
                          <a:pt x="23" y="25"/>
                        </a:cubicBezTo>
                        <a:close/>
                        <a:moveTo>
                          <a:pt x="34" y="22"/>
                        </a:moveTo>
                        <a:cubicBezTo>
                          <a:pt x="34" y="21"/>
                          <a:pt x="34" y="20"/>
                          <a:pt x="33" y="20"/>
                        </a:cubicBezTo>
                        <a:cubicBezTo>
                          <a:pt x="34" y="21"/>
                          <a:pt x="33" y="21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ubicBezTo>
                          <a:pt x="34" y="22"/>
                          <a:pt x="34" y="22"/>
                          <a:pt x="34" y="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61"/>
                  <p:cNvSpPr>
                    <a:spLocks noEditPoints="1"/>
                  </p:cNvSpPr>
                  <p:nvPr/>
                </p:nvSpPr>
                <p:spPr bwMode="auto">
                  <a:xfrm rot="976095">
                    <a:off x="5753533" y="5396035"/>
                    <a:ext cx="643520" cy="511032"/>
                  </a:xfrm>
                  <a:custGeom>
                    <a:avLst/>
                    <a:gdLst>
                      <a:gd name="T0" fmla="*/ 35 w 38"/>
                      <a:gd name="T1" fmla="*/ 6 h 30"/>
                      <a:gd name="T2" fmla="*/ 35 w 38"/>
                      <a:gd name="T3" fmla="*/ 9 h 30"/>
                      <a:gd name="T4" fmla="*/ 35 w 38"/>
                      <a:gd name="T5" fmla="*/ 12 h 30"/>
                      <a:gd name="T6" fmla="*/ 35 w 38"/>
                      <a:gd name="T7" fmla="*/ 15 h 30"/>
                      <a:gd name="T8" fmla="*/ 35 w 38"/>
                      <a:gd name="T9" fmla="*/ 16 h 30"/>
                      <a:gd name="T10" fmla="*/ 34 w 38"/>
                      <a:gd name="T11" fmla="*/ 18 h 30"/>
                      <a:gd name="T12" fmla="*/ 30 w 38"/>
                      <a:gd name="T13" fmla="*/ 17 h 30"/>
                      <a:gd name="T14" fmla="*/ 31 w 38"/>
                      <a:gd name="T15" fmla="*/ 22 h 30"/>
                      <a:gd name="T16" fmla="*/ 28 w 38"/>
                      <a:gd name="T17" fmla="*/ 25 h 30"/>
                      <a:gd name="T18" fmla="*/ 26 w 38"/>
                      <a:gd name="T19" fmla="*/ 26 h 30"/>
                      <a:gd name="T20" fmla="*/ 24 w 38"/>
                      <a:gd name="T21" fmla="*/ 27 h 30"/>
                      <a:gd name="T22" fmla="*/ 23 w 38"/>
                      <a:gd name="T23" fmla="*/ 29 h 30"/>
                      <a:gd name="T24" fmla="*/ 20 w 38"/>
                      <a:gd name="T25" fmla="*/ 27 h 30"/>
                      <a:gd name="T26" fmla="*/ 18 w 38"/>
                      <a:gd name="T27" fmla="*/ 28 h 30"/>
                      <a:gd name="T28" fmla="*/ 13 w 38"/>
                      <a:gd name="T29" fmla="*/ 27 h 30"/>
                      <a:gd name="T30" fmla="*/ 8 w 38"/>
                      <a:gd name="T31" fmla="*/ 26 h 30"/>
                      <a:gd name="T32" fmla="*/ 7 w 38"/>
                      <a:gd name="T33" fmla="*/ 23 h 30"/>
                      <a:gd name="T34" fmla="*/ 2 w 38"/>
                      <a:gd name="T35" fmla="*/ 15 h 30"/>
                      <a:gd name="T36" fmla="*/ 0 w 38"/>
                      <a:gd name="T37" fmla="*/ 13 h 30"/>
                      <a:gd name="T38" fmla="*/ 4 w 38"/>
                      <a:gd name="T39" fmla="*/ 13 h 30"/>
                      <a:gd name="T40" fmla="*/ 7 w 38"/>
                      <a:gd name="T41" fmla="*/ 16 h 30"/>
                      <a:gd name="T42" fmla="*/ 11 w 38"/>
                      <a:gd name="T43" fmla="*/ 16 h 30"/>
                      <a:gd name="T44" fmla="*/ 10 w 38"/>
                      <a:gd name="T45" fmla="*/ 19 h 30"/>
                      <a:gd name="T46" fmla="*/ 12 w 38"/>
                      <a:gd name="T47" fmla="*/ 20 h 30"/>
                      <a:gd name="T48" fmla="*/ 12 w 38"/>
                      <a:gd name="T49" fmla="*/ 20 h 30"/>
                      <a:gd name="T50" fmla="*/ 13 w 38"/>
                      <a:gd name="T51" fmla="*/ 19 h 30"/>
                      <a:gd name="T52" fmla="*/ 15 w 38"/>
                      <a:gd name="T53" fmla="*/ 18 h 30"/>
                      <a:gd name="T54" fmla="*/ 13 w 38"/>
                      <a:gd name="T55" fmla="*/ 23 h 30"/>
                      <a:gd name="T56" fmla="*/ 14 w 38"/>
                      <a:gd name="T57" fmla="*/ 24 h 30"/>
                      <a:gd name="T58" fmla="*/ 16 w 38"/>
                      <a:gd name="T59" fmla="*/ 21 h 30"/>
                      <a:gd name="T60" fmla="*/ 17 w 38"/>
                      <a:gd name="T61" fmla="*/ 20 h 30"/>
                      <a:gd name="T62" fmla="*/ 21 w 38"/>
                      <a:gd name="T63" fmla="*/ 22 h 30"/>
                      <a:gd name="T64" fmla="*/ 22 w 38"/>
                      <a:gd name="T65" fmla="*/ 22 h 30"/>
                      <a:gd name="T66" fmla="*/ 23 w 38"/>
                      <a:gd name="T67" fmla="*/ 21 h 30"/>
                      <a:gd name="T68" fmla="*/ 23 w 38"/>
                      <a:gd name="T69" fmla="*/ 21 h 30"/>
                      <a:gd name="T70" fmla="*/ 24 w 38"/>
                      <a:gd name="T71" fmla="*/ 22 h 30"/>
                      <a:gd name="T72" fmla="*/ 24 w 38"/>
                      <a:gd name="T73" fmla="*/ 20 h 30"/>
                      <a:gd name="T74" fmla="*/ 27 w 38"/>
                      <a:gd name="T75" fmla="*/ 20 h 30"/>
                      <a:gd name="T76" fmla="*/ 29 w 38"/>
                      <a:gd name="T77" fmla="*/ 19 h 30"/>
                      <a:gd name="T78" fmla="*/ 30 w 38"/>
                      <a:gd name="T79" fmla="*/ 19 h 30"/>
                      <a:gd name="T80" fmla="*/ 30 w 38"/>
                      <a:gd name="T81" fmla="*/ 17 h 30"/>
                      <a:gd name="T82" fmla="*/ 31 w 38"/>
                      <a:gd name="T83" fmla="*/ 16 h 30"/>
                      <a:gd name="T84" fmla="*/ 29 w 38"/>
                      <a:gd name="T85" fmla="*/ 14 h 30"/>
                      <a:gd name="T86" fmla="*/ 29 w 38"/>
                      <a:gd name="T87" fmla="*/ 13 h 30"/>
                      <a:gd name="T88" fmla="*/ 29 w 38"/>
                      <a:gd name="T89" fmla="*/ 12 h 30"/>
                      <a:gd name="T90" fmla="*/ 29 w 38"/>
                      <a:gd name="T91" fmla="*/ 10 h 30"/>
                      <a:gd name="T92" fmla="*/ 30 w 38"/>
                      <a:gd name="T93" fmla="*/ 9 h 30"/>
                      <a:gd name="T94" fmla="*/ 31 w 38"/>
                      <a:gd name="T95" fmla="*/ 4 h 30"/>
                      <a:gd name="T96" fmla="*/ 32 w 38"/>
                      <a:gd name="T97" fmla="*/ 4 h 30"/>
                      <a:gd name="T98" fmla="*/ 32 w 38"/>
                      <a:gd name="T99" fmla="*/ 3 h 30"/>
                      <a:gd name="T100" fmla="*/ 11 w 38"/>
                      <a:gd name="T101" fmla="*/ 24 h 30"/>
                      <a:gd name="T102" fmla="*/ 12 w 38"/>
                      <a:gd name="T103" fmla="*/ 23 h 30"/>
                      <a:gd name="T104" fmla="*/ 30 w 38"/>
                      <a:gd name="T105" fmla="*/ 17 h 30"/>
                      <a:gd name="T106" fmla="*/ 32 w 38"/>
                      <a:gd name="T107" fmla="*/ 14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" h="30">
                        <a:moveTo>
                          <a:pt x="34" y="1"/>
                        </a:moveTo>
                        <a:cubicBezTo>
                          <a:pt x="35" y="2"/>
                          <a:pt x="37" y="4"/>
                          <a:pt x="36" y="5"/>
                        </a:cubicBezTo>
                        <a:cubicBezTo>
                          <a:pt x="36" y="4"/>
                          <a:pt x="36" y="4"/>
                          <a:pt x="35" y="4"/>
                        </a:cubicBezTo>
                        <a:cubicBezTo>
                          <a:pt x="36" y="4"/>
                          <a:pt x="36" y="5"/>
                          <a:pt x="37" y="5"/>
                        </a:cubicBezTo>
                        <a:cubicBezTo>
                          <a:pt x="36" y="5"/>
                          <a:pt x="35" y="5"/>
                          <a:pt x="37" y="6"/>
                        </a:cubicBezTo>
                        <a:cubicBezTo>
                          <a:pt x="36" y="6"/>
                          <a:pt x="38" y="7"/>
                          <a:pt x="35" y="6"/>
                        </a:cubicBezTo>
                        <a:cubicBezTo>
                          <a:pt x="37" y="6"/>
                          <a:pt x="37" y="7"/>
                          <a:pt x="37" y="7"/>
                        </a:cubicBezTo>
                        <a:cubicBezTo>
                          <a:pt x="35" y="7"/>
                          <a:pt x="36" y="7"/>
                          <a:pt x="37" y="7"/>
                        </a:cubicBezTo>
                        <a:cubicBezTo>
                          <a:pt x="37" y="8"/>
                          <a:pt x="35" y="8"/>
                          <a:pt x="37" y="8"/>
                        </a:cubicBezTo>
                        <a:cubicBezTo>
                          <a:pt x="35" y="8"/>
                          <a:pt x="37" y="8"/>
                          <a:pt x="35" y="8"/>
                        </a:cubicBezTo>
                        <a:cubicBezTo>
                          <a:pt x="36" y="8"/>
                          <a:pt x="37" y="9"/>
                          <a:pt x="35" y="8"/>
                        </a:cubicBezTo>
                        <a:cubicBezTo>
                          <a:pt x="36" y="9"/>
                          <a:pt x="37" y="9"/>
                          <a:pt x="35" y="9"/>
                        </a:cubicBezTo>
                        <a:cubicBezTo>
                          <a:pt x="36" y="9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0"/>
                          <a:pt x="36" y="10"/>
                          <a:pt x="37" y="10"/>
                        </a:cubicBezTo>
                        <a:cubicBezTo>
                          <a:pt x="36" y="10"/>
                          <a:pt x="36" y="10"/>
                          <a:pt x="35" y="10"/>
                        </a:cubicBezTo>
                        <a:cubicBezTo>
                          <a:pt x="36" y="11"/>
                          <a:pt x="37" y="11"/>
                          <a:pt x="35" y="12"/>
                        </a:cubicBezTo>
                        <a:cubicBezTo>
                          <a:pt x="37" y="12"/>
                          <a:pt x="35" y="12"/>
                          <a:pt x="35" y="12"/>
                        </a:cubicBezTo>
                        <a:cubicBezTo>
                          <a:pt x="36" y="13"/>
                          <a:pt x="34" y="12"/>
                          <a:pt x="36" y="12"/>
                        </a:cubicBezTo>
                        <a:cubicBezTo>
                          <a:pt x="36" y="13"/>
                          <a:pt x="36" y="13"/>
                          <a:pt x="36" y="13"/>
                        </a:cubicBezTo>
                        <a:cubicBezTo>
                          <a:pt x="35" y="13"/>
                          <a:pt x="34" y="12"/>
                          <a:pt x="34" y="13"/>
                        </a:cubicBezTo>
                        <a:cubicBezTo>
                          <a:pt x="35" y="13"/>
                          <a:pt x="35" y="13"/>
                          <a:pt x="36" y="13"/>
                        </a:cubicBezTo>
                        <a:cubicBezTo>
                          <a:pt x="35" y="13"/>
                          <a:pt x="35" y="13"/>
                          <a:pt x="34" y="13"/>
                        </a:cubicBezTo>
                        <a:cubicBezTo>
                          <a:pt x="35" y="14"/>
                          <a:pt x="34" y="14"/>
                          <a:pt x="35" y="15"/>
                        </a:cubicBezTo>
                        <a:cubicBezTo>
                          <a:pt x="34" y="14"/>
                          <a:pt x="33" y="14"/>
                          <a:pt x="33" y="14"/>
                        </a:cubicBezTo>
                        <a:cubicBezTo>
                          <a:pt x="32" y="13"/>
                          <a:pt x="33" y="14"/>
                          <a:pt x="33" y="14"/>
                        </a:cubicBezTo>
                        <a:cubicBezTo>
                          <a:pt x="34" y="14"/>
                          <a:pt x="34" y="14"/>
                          <a:pt x="34" y="14"/>
                        </a:cubicBezTo>
                        <a:cubicBezTo>
                          <a:pt x="36" y="15"/>
                          <a:pt x="33" y="14"/>
                          <a:pt x="34" y="15"/>
                        </a:cubicBezTo>
                        <a:cubicBezTo>
                          <a:pt x="36" y="15"/>
                          <a:pt x="34" y="16"/>
                          <a:pt x="33" y="16"/>
                        </a:cubicBezTo>
                        <a:cubicBezTo>
                          <a:pt x="33" y="16"/>
                          <a:pt x="35" y="16"/>
                          <a:pt x="35" y="16"/>
                        </a:cubicBezTo>
                        <a:cubicBezTo>
                          <a:pt x="33" y="16"/>
                          <a:pt x="35" y="17"/>
                          <a:pt x="34" y="17"/>
                        </a:cubicBezTo>
                        <a:cubicBezTo>
                          <a:pt x="34" y="17"/>
                          <a:pt x="34" y="17"/>
                          <a:pt x="33" y="17"/>
                        </a:cubicBezTo>
                        <a:cubicBezTo>
                          <a:pt x="34" y="17"/>
                          <a:pt x="34" y="17"/>
                          <a:pt x="34" y="18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17"/>
                          <a:pt x="33" y="17"/>
                          <a:pt x="34" y="18"/>
                        </a:cubicBezTo>
                        <a:cubicBezTo>
                          <a:pt x="34" y="18"/>
                          <a:pt x="33" y="18"/>
                          <a:pt x="34" y="18"/>
                        </a:cubicBezTo>
                        <a:cubicBezTo>
                          <a:pt x="34" y="18"/>
                          <a:pt x="33" y="18"/>
                          <a:pt x="33" y="18"/>
                        </a:cubicBezTo>
                        <a:cubicBezTo>
                          <a:pt x="32" y="17"/>
                          <a:pt x="34" y="18"/>
                          <a:pt x="32" y="18"/>
                        </a:cubicBezTo>
                        <a:cubicBezTo>
                          <a:pt x="33" y="18"/>
                          <a:pt x="33" y="18"/>
                          <a:pt x="34" y="18"/>
                        </a:cubicBezTo>
                        <a:cubicBezTo>
                          <a:pt x="33" y="18"/>
                          <a:pt x="34" y="18"/>
                          <a:pt x="34" y="18"/>
                        </a:cubicBezTo>
                        <a:cubicBezTo>
                          <a:pt x="33" y="18"/>
                          <a:pt x="33" y="18"/>
                          <a:pt x="33" y="19"/>
                        </a:cubicBezTo>
                        <a:cubicBezTo>
                          <a:pt x="32" y="18"/>
                          <a:pt x="32" y="18"/>
                          <a:pt x="30" y="17"/>
                        </a:cubicBezTo>
                        <a:cubicBezTo>
                          <a:pt x="31" y="18"/>
                          <a:pt x="32" y="18"/>
                          <a:pt x="33" y="19"/>
                        </a:cubicBezTo>
                        <a:cubicBezTo>
                          <a:pt x="32" y="19"/>
                          <a:pt x="32" y="19"/>
                          <a:pt x="31" y="18"/>
                        </a:cubicBezTo>
                        <a:cubicBezTo>
                          <a:pt x="32" y="19"/>
                          <a:pt x="31" y="19"/>
                          <a:pt x="32" y="20"/>
                        </a:cubicBezTo>
                        <a:cubicBezTo>
                          <a:pt x="31" y="20"/>
                          <a:pt x="32" y="21"/>
                          <a:pt x="31" y="22"/>
                        </a:cubicBezTo>
                        <a:cubicBezTo>
                          <a:pt x="31" y="22"/>
                          <a:pt x="30" y="21"/>
                          <a:pt x="30" y="21"/>
                        </a:cubicBezTo>
                        <a:cubicBezTo>
                          <a:pt x="29" y="21"/>
                          <a:pt x="31" y="22"/>
                          <a:pt x="31" y="22"/>
                        </a:cubicBezTo>
                        <a:cubicBezTo>
                          <a:pt x="30" y="21"/>
                          <a:pt x="32" y="24"/>
                          <a:pt x="30" y="22"/>
                        </a:cubicBezTo>
                        <a:cubicBezTo>
                          <a:pt x="31" y="23"/>
                          <a:pt x="30" y="23"/>
                          <a:pt x="30" y="24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30" y="24"/>
                          <a:pt x="28" y="24"/>
                          <a:pt x="29" y="26"/>
                        </a:cubicBezTo>
                        <a:cubicBezTo>
                          <a:pt x="29" y="25"/>
                          <a:pt x="28" y="26"/>
                          <a:pt x="28" y="25"/>
                        </a:cubicBezTo>
                        <a:cubicBezTo>
                          <a:pt x="28" y="26"/>
                          <a:pt x="28" y="26"/>
                          <a:pt x="28" y="25"/>
                        </a:cubicBezTo>
                        <a:cubicBezTo>
                          <a:pt x="27" y="25"/>
                          <a:pt x="28" y="26"/>
                          <a:pt x="28" y="26"/>
                        </a:cubicBezTo>
                        <a:cubicBezTo>
                          <a:pt x="28" y="27"/>
                          <a:pt x="26" y="25"/>
                          <a:pt x="27" y="27"/>
                        </a:cubicBezTo>
                        <a:cubicBezTo>
                          <a:pt x="27" y="27"/>
                          <a:pt x="27" y="27"/>
                          <a:pt x="27" y="27"/>
                        </a:cubicBezTo>
                        <a:cubicBezTo>
                          <a:pt x="27" y="27"/>
                          <a:pt x="27" y="27"/>
                          <a:pt x="26" y="26"/>
                        </a:cubicBezTo>
                        <a:cubicBezTo>
                          <a:pt x="26" y="26"/>
                          <a:pt x="27" y="26"/>
                          <a:pt x="27" y="27"/>
                        </a:cubicBezTo>
                        <a:cubicBezTo>
                          <a:pt x="27" y="27"/>
                          <a:pt x="26" y="26"/>
                          <a:pt x="26" y="26"/>
                        </a:cubicBezTo>
                        <a:cubicBezTo>
                          <a:pt x="27" y="28"/>
                          <a:pt x="26" y="26"/>
                          <a:pt x="26" y="27"/>
                        </a:cubicBezTo>
                        <a:cubicBezTo>
                          <a:pt x="25" y="26"/>
                          <a:pt x="26" y="28"/>
                          <a:pt x="25" y="26"/>
                        </a:cubicBezTo>
                        <a:cubicBezTo>
                          <a:pt x="25" y="28"/>
                          <a:pt x="25" y="27"/>
                          <a:pt x="25" y="27"/>
                        </a:cubicBezTo>
                        <a:cubicBezTo>
                          <a:pt x="25" y="27"/>
                          <a:pt x="24" y="27"/>
                          <a:pt x="24" y="26"/>
                        </a:cubicBezTo>
                        <a:cubicBezTo>
                          <a:pt x="24" y="27"/>
                          <a:pt x="25" y="28"/>
                          <a:pt x="25" y="28"/>
                        </a:cubicBezTo>
                        <a:cubicBezTo>
                          <a:pt x="24" y="28"/>
                          <a:pt x="24" y="28"/>
                          <a:pt x="24" y="27"/>
                        </a:cubicBezTo>
                        <a:cubicBezTo>
                          <a:pt x="23" y="27"/>
                          <a:pt x="24" y="27"/>
                          <a:pt x="24" y="28"/>
                        </a:cubicBezTo>
                        <a:cubicBezTo>
                          <a:pt x="23" y="27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5"/>
                        </a:cubicBezTo>
                        <a:cubicBezTo>
                          <a:pt x="23" y="26"/>
                          <a:pt x="23" y="27"/>
                          <a:pt x="23" y="28"/>
                        </a:cubicBezTo>
                        <a:cubicBezTo>
                          <a:pt x="23" y="27"/>
                          <a:pt x="23" y="28"/>
                          <a:pt x="23" y="28"/>
                        </a:cubicBezTo>
                        <a:cubicBezTo>
                          <a:pt x="22" y="26"/>
                          <a:pt x="24" y="29"/>
                          <a:pt x="23" y="29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22" y="27"/>
                          <a:pt x="22" y="28"/>
                          <a:pt x="22" y="28"/>
                        </a:cubicBezTo>
                        <a:cubicBezTo>
                          <a:pt x="22" y="28"/>
                          <a:pt x="22" y="28"/>
                          <a:pt x="23" y="29"/>
                        </a:cubicBezTo>
                        <a:cubicBezTo>
                          <a:pt x="22" y="29"/>
                          <a:pt x="21" y="27"/>
                          <a:pt x="21" y="29"/>
                        </a:cubicBezTo>
                        <a:cubicBezTo>
                          <a:pt x="21" y="29"/>
                          <a:pt x="21" y="28"/>
                          <a:pt x="21" y="27"/>
                        </a:cubicBezTo>
                        <a:cubicBezTo>
                          <a:pt x="21" y="29"/>
                          <a:pt x="21" y="29"/>
                          <a:pt x="20" y="27"/>
                        </a:cubicBezTo>
                        <a:cubicBezTo>
                          <a:pt x="20" y="29"/>
                          <a:pt x="19" y="27"/>
                          <a:pt x="19" y="27"/>
                        </a:cubicBezTo>
                        <a:cubicBezTo>
                          <a:pt x="19" y="28"/>
                          <a:pt x="19" y="28"/>
                          <a:pt x="19" y="29"/>
                        </a:cubicBezTo>
                        <a:cubicBezTo>
                          <a:pt x="19" y="28"/>
                          <a:pt x="19" y="29"/>
                          <a:pt x="19" y="28"/>
                        </a:cubicBezTo>
                        <a:cubicBezTo>
                          <a:pt x="19" y="28"/>
                          <a:pt x="19" y="29"/>
                          <a:pt x="18" y="28"/>
                        </a:cubicBezTo>
                        <a:cubicBezTo>
                          <a:pt x="18" y="28"/>
                          <a:pt x="19" y="29"/>
                          <a:pt x="19" y="29"/>
                        </a:cubicBezTo>
                        <a:cubicBezTo>
                          <a:pt x="18" y="30"/>
                          <a:pt x="18" y="28"/>
                          <a:pt x="18" y="28"/>
                        </a:cubicBezTo>
                        <a:cubicBezTo>
                          <a:pt x="18" y="29"/>
                          <a:pt x="18" y="27"/>
                          <a:pt x="17" y="27"/>
                        </a:cubicBezTo>
                        <a:cubicBezTo>
                          <a:pt x="18" y="29"/>
                          <a:pt x="17" y="28"/>
                          <a:pt x="17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5" y="28"/>
                          <a:pt x="15" y="28"/>
                          <a:pt x="15" y="29"/>
                        </a:cubicBezTo>
                        <a:cubicBezTo>
                          <a:pt x="16" y="26"/>
                          <a:pt x="12" y="29"/>
                          <a:pt x="13" y="27"/>
                        </a:cubicBezTo>
                        <a:cubicBezTo>
                          <a:pt x="12" y="28"/>
                          <a:pt x="11" y="28"/>
                          <a:pt x="11" y="27"/>
                        </a:cubicBezTo>
                        <a:cubicBezTo>
                          <a:pt x="11" y="27"/>
                          <a:pt x="10" y="26"/>
                          <a:pt x="9" y="27"/>
                        </a:cubicBezTo>
                        <a:cubicBezTo>
                          <a:pt x="9" y="27"/>
                          <a:pt x="10" y="26"/>
                          <a:pt x="9" y="26"/>
                        </a:cubicBezTo>
                        <a:cubicBezTo>
                          <a:pt x="9" y="26"/>
                          <a:pt x="9" y="26"/>
                          <a:pt x="9" y="27"/>
                        </a:cubicBezTo>
                        <a:cubicBezTo>
                          <a:pt x="9" y="26"/>
                          <a:pt x="8" y="27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8" y="25"/>
                          <a:pt x="7" y="25"/>
                          <a:pt x="7" y="24"/>
                        </a:cubicBezTo>
                        <a:cubicBezTo>
                          <a:pt x="7" y="25"/>
                          <a:pt x="6" y="24"/>
                          <a:pt x="7" y="24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3"/>
                          <a:pt x="6" y="24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2"/>
                          <a:pt x="5" y="21"/>
                          <a:pt x="5" y="20"/>
                        </a:cubicBezTo>
                        <a:cubicBezTo>
                          <a:pt x="3" y="21"/>
                          <a:pt x="2" y="20"/>
                          <a:pt x="3" y="19"/>
                        </a:cubicBezTo>
                        <a:cubicBezTo>
                          <a:pt x="2" y="20"/>
                          <a:pt x="1" y="19"/>
                          <a:pt x="1" y="18"/>
                        </a:cubicBezTo>
                        <a:cubicBezTo>
                          <a:pt x="0" y="17"/>
                          <a:pt x="1" y="16"/>
                          <a:pt x="1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6"/>
                          <a:pt x="0" y="15"/>
                          <a:pt x="2" y="14"/>
                        </a:cubicBezTo>
                        <a:cubicBezTo>
                          <a:pt x="2" y="14"/>
                          <a:pt x="1" y="14"/>
                          <a:pt x="1" y="14"/>
                        </a:cubicBezTo>
                        <a:cubicBezTo>
                          <a:pt x="1" y="14"/>
                          <a:pt x="0" y="14"/>
                          <a:pt x="0" y="14"/>
                        </a:cubicBezTo>
                        <a:cubicBezTo>
                          <a:pt x="0" y="14"/>
                          <a:pt x="1" y="14"/>
                          <a:pt x="1" y="14"/>
                        </a:cubicBezTo>
                        <a:cubicBezTo>
                          <a:pt x="1" y="14"/>
                          <a:pt x="1" y="14"/>
                          <a:pt x="0" y="14"/>
                        </a:cubicBezTo>
                        <a:cubicBezTo>
                          <a:pt x="0" y="14"/>
                          <a:pt x="1" y="13"/>
                          <a:pt x="0" y="13"/>
                        </a:cubicBezTo>
                        <a:cubicBezTo>
                          <a:pt x="0" y="13"/>
                          <a:pt x="3" y="13"/>
                          <a:pt x="1" y="13"/>
                        </a:cubicBezTo>
                        <a:cubicBezTo>
                          <a:pt x="1" y="13"/>
                          <a:pt x="2" y="13"/>
                          <a:pt x="3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3" y="13"/>
                          <a:pt x="3" y="13"/>
                          <a:pt x="4" y="13"/>
                        </a:cubicBezTo>
                        <a:cubicBezTo>
                          <a:pt x="4" y="13"/>
                          <a:pt x="5" y="13"/>
                          <a:pt x="5" y="13"/>
                        </a:cubicBezTo>
                        <a:cubicBezTo>
                          <a:pt x="5" y="13"/>
                          <a:pt x="4" y="13"/>
                          <a:pt x="4" y="13"/>
                        </a:cubicBezTo>
                        <a:cubicBezTo>
                          <a:pt x="7" y="13"/>
                          <a:pt x="3" y="14"/>
                          <a:pt x="6" y="14"/>
                        </a:cubicBezTo>
                        <a:cubicBezTo>
                          <a:pt x="6" y="14"/>
                          <a:pt x="6" y="14"/>
                          <a:pt x="5" y="14"/>
                        </a:cubicBezTo>
                        <a:cubicBezTo>
                          <a:pt x="6" y="14"/>
                          <a:pt x="5" y="15"/>
                          <a:pt x="6" y="15"/>
                        </a:cubicBezTo>
                        <a:cubicBezTo>
                          <a:pt x="4" y="15"/>
                          <a:pt x="6" y="15"/>
                          <a:pt x="4" y="16"/>
                        </a:cubicBezTo>
                        <a:cubicBezTo>
                          <a:pt x="5" y="16"/>
                          <a:pt x="5" y="16"/>
                          <a:pt x="7" y="15"/>
                        </a:cubicBezTo>
                        <a:cubicBezTo>
                          <a:pt x="5" y="16"/>
                          <a:pt x="8" y="15"/>
                          <a:pt x="7" y="16"/>
                        </a:cubicBezTo>
                        <a:cubicBezTo>
                          <a:pt x="7" y="16"/>
                          <a:pt x="8" y="16"/>
                          <a:pt x="8" y="16"/>
                        </a:cubicBezTo>
                        <a:cubicBezTo>
                          <a:pt x="7" y="16"/>
                          <a:pt x="8" y="17"/>
                          <a:pt x="9" y="16"/>
                        </a:cubicBezTo>
                        <a:cubicBezTo>
                          <a:pt x="9" y="16"/>
                          <a:pt x="8" y="17"/>
                          <a:pt x="8" y="17"/>
                        </a:cubicBezTo>
                        <a:cubicBezTo>
                          <a:pt x="8" y="17"/>
                          <a:pt x="9" y="17"/>
                          <a:pt x="9" y="16"/>
                        </a:cubicBezTo>
                        <a:cubicBezTo>
                          <a:pt x="9" y="16"/>
                          <a:pt x="8" y="17"/>
                          <a:pt x="9" y="16"/>
                        </a:cubicBezTo>
                        <a:cubicBezTo>
                          <a:pt x="8" y="17"/>
                          <a:pt x="10" y="16"/>
                          <a:pt x="11" y="16"/>
                        </a:cubicBezTo>
                        <a:cubicBezTo>
                          <a:pt x="8" y="19"/>
                          <a:pt x="9" y="18"/>
                          <a:pt x="8" y="20"/>
                        </a:cubicBezTo>
                        <a:cubicBezTo>
                          <a:pt x="9" y="19"/>
                          <a:pt x="9" y="19"/>
                          <a:pt x="10" y="19"/>
                        </a:cubicBezTo>
                        <a:cubicBezTo>
                          <a:pt x="10" y="19"/>
                          <a:pt x="9" y="20"/>
                          <a:pt x="10" y="19"/>
                        </a:cubicBezTo>
                        <a:cubicBezTo>
                          <a:pt x="10" y="19"/>
                          <a:pt x="9" y="20"/>
                          <a:pt x="9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1" y="17"/>
                          <a:pt x="11" y="19"/>
                          <a:pt x="12" y="18"/>
                        </a:cubicBezTo>
                        <a:cubicBezTo>
                          <a:pt x="11" y="19"/>
                          <a:pt x="12" y="18"/>
                          <a:pt x="12" y="18"/>
                        </a:cubicBezTo>
                        <a:cubicBezTo>
                          <a:pt x="12" y="19"/>
                          <a:pt x="11" y="19"/>
                          <a:pt x="11" y="19"/>
                        </a:cubicBezTo>
                        <a:cubicBezTo>
                          <a:pt x="11" y="19"/>
                          <a:pt x="12" y="19"/>
                          <a:pt x="12" y="18"/>
                        </a:cubicBezTo>
                        <a:cubicBezTo>
                          <a:pt x="12" y="19"/>
                          <a:pt x="12" y="19"/>
                          <a:pt x="12" y="19"/>
                        </a:cubicBezTo>
                        <a:cubicBezTo>
                          <a:pt x="12" y="19"/>
                          <a:pt x="12" y="19"/>
                          <a:pt x="12" y="20"/>
                        </a:cubicBezTo>
                        <a:cubicBezTo>
                          <a:pt x="11" y="21"/>
                          <a:pt x="12" y="19"/>
                          <a:pt x="11" y="20"/>
                        </a:cubicBezTo>
                        <a:cubicBezTo>
                          <a:pt x="11" y="20"/>
                          <a:pt x="11" y="21"/>
                          <a:pt x="11" y="21"/>
                        </a:cubicBezTo>
                        <a:cubicBezTo>
                          <a:pt x="11" y="21"/>
                          <a:pt x="12" y="19"/>
                          <a:pt x="13" y="18"/>
                        </a:cubicBezTo>
                        <a:cubicBezTo>
                          <a:pt x="12" y="19"/>
                          <a:pt x="13" y="18"/>
                          <a:pt x="13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2" y="19"/>
                          <a:pt x="12" y="20"/>
                          <a:pt x="12" y="20"/>
                        </a:cubicBezTo>
                        <a:cubicBezTo>
                          <a:pt x="12" y="20"/>
                          <a:pt x="13" y="18"/>
                          <a:pt x="13" y="18"/>
                        </a:cubicBezTo>
                        <a:cubicBezTo>
                          <a:pt x="14" y="17"/>
                          <a:pt x="13" y="19"/>
                          <a:pt x="12" y="20"/>
                        </a:cubicBezTo>
                        <a:cubicBezTo>
                          <a:pt x="13" y="20"/>
                          <a:pt x="13" y="20"/>
                          <a:pt x="13" y="19"/>
                        </a:cubicBezTo>
                        <a:cubicBezTo>
                          <a:pt x="13" y="18"/>
                          <a:pt x="13" y="20"/>
                          <a:pt x="13" y="19"/>
                        </a:cubicBezTo>
                        <a:cubicBezTo>
                          <a:pt x="13" y="18"/>
                          <a:pt x="14" y="18"/>
                          <a:pt x="14" y="18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3" y="19"/>
                          <a:pt x="14" y="18"/>
                          <a:pt x="13" y="19"/>
                        </a:cubicBezTo>
                        <a:cubicBezTo>
                          <a:pt x="14" y="18"/>
                          <a:pt x="13" y="20"/>
                          <a:pt x="14" y="18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4" y="19"/>
                          <a:pt x="14" y="20"/>
                          <a:pt x="14" y="20"/>
                        </a:cubicBezTo>
                        <a:cubicBezTo>
                          <a:pt x="14" y="19"/>
                          <a:pt x="14" y="19"/>
                          <a:pt x="14" y="19"/>
                        </a:cubicBezTo>
                        <a:cubicBezTo>
                          <a:pt x="15" y="18"/>
                          <a:pt x="15" y="19"/>
                          <a:pt x="15" y="18"/>
                        </a:cubicBezTo>
                        <a:cubicBezTo>
                          <a:pt x="14" y="20"/>
                          <a:pt x="14" y="19"/>
                          <a:pt x="14" y="21"/>
                        </a:cubicBezTo>
                        <a:cubicBezTo>
                          <a:pt x="14" y="21"/>
                          <a:pt x="14" y="21"/>
                          <a:pt x="13" y="23"/>
                        </a:cubicBezTo>
                        <a:cubicBezTo>
                          <a:pt x="13" y="22"/>
                          <a:pt x="14" y="21"/>
                          <a:pt x="14" y="21"/>
                        </a:cubicBezTo>
                        <a:cubicBezTo>
                          <a:pt x="14" y="20"/>
                          <a:pt x="14" y="22"/>
                          <a:pt x="15" y="20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2"/>
                          <a:pt x="14" y="22"/>
                          <a:pt x="13" y="23"/>
                        </a:cubicBezTo>
                        <a:cubicBezTo>
                          <a:pt x="14" y="22"/>
                          <a:pt x="14" y="21"/>
                          <a:pt x="15" y="20"/>
                        </a:cubicBezTo>
                        <a:cubicBezTo>
                          <a:pt x="15" y="20"/>
                          <a:pt x="15" y="21"/>
                          <a:pt x="15" y="21"/>
                        </a:cubicBezTo>
                        <a:cubicBezTo>
                          <a:pt x="14" y="22"/>
                          <a:pt x="14" y="23"/>
                          <a:pt x="14" y="22"/>
                        </a:cubicBezTo>
                        <a:cubicBezTo>
                          <a:pt x="14" y="23"/>
                          <a:pt x="14" y="23"/>
                          <a:pt x="14" y="24"/>
                        </a:cubicBezTo>
                        <a:cubicBezTo>
                          <a:pt x="14" y="24"/>
                          <a:pt x="14" y="23"/>
                          <a:pt x="14" y="23"/>
                        </a:cubicBez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5" y="23"/>
                          <a:pt x="15" y="23"/>
                        </a:cubicBezTo>
                        <a:cubicBezTo>
                          <a:pt x="15" y="22"/>
                          <a:pt x="15" y="23"/>
                          <a:pt x="15" y="21"/>
                        </a:cubicBezTo>
                        <a:cubicBezTo>
                          <a:pt x="15" y="21"/>
                          <a:pt x="15" y="22"/>
                          <a:pt x="15" y="22"/>
                        </a:cubicBezTo>
                        <a:cubicBezTo>
                          <a:pt x="15" y="22"/>
                          <a:pt x="16" y="21"/>
                          <a:pt x="15" y="22"/>
                        </a:cubicBezTo>
                        <a:cubicBezTo>
                          <a:pt x="15" y="22"/>
                          <a:pt x="15" y="22"/>
                          <a:pt x="16" y="22"/>
                        </a:cubicBezTo>
                        <a:cubicBezTo>
                          <a:pt x="16" y="22"/>
                          <a:pt x="16" y="21"/>
                          <a:pt x="16" y="21"/>
                        </a:cubicBezTo>
                        <a:cubicBezTo>
                          <a:pt x="16" y="20"/>
                          <a:pt x="16" y="23"/>
                          <a:pt x="16" y="21"/>
                        </a:cubicBezTo>
                        <a:cubicBezTo>
                          <a:pt x="16" y="21"/>
                          <a:pt x="16" y="22"/>
                          <a:pt x="16" y="21"/>
                        </a:cubicBezTo>
                        <a:cubicBezTo>
                          <a:pt x="16" y="21"/>
                          <a:pt x="16" y="22"/>
                          <a:pt x="16" y="22"/>
                        </a:cubicBezTo>
                        <a:cubicBezTo>
                          <a:pt x="17" y="21"/>
                          <a:pt x="17" y="21"/>
                          <a:pt x="18" y="21"/>
                        </a:cubicBezTo>
                        <a:cubicBezTo>
                          <a:pt x="18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0"/>
                        </a:cubicBezTo>
                        <a:cubicBezTo>
                          <a:pt x="18" y="21"/>
                          <a:pt x="18" y="23"/>
                          <a:pt x="18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4"/>
                          <a:pt x="20" y="24"/>
                          <a:pt x="20" y="24"/>
                        </a:cubicBezTo>
                        <a:cubicBezTo>
                          <a:pt x="21" y="24"/>
                          <a:pt x="22" y="24"/>
                          <a:pt x="22" y="24"/>
                        </a:cubicBezTo>
                        <a:cubicBezTo>
                          <a:pt x="22" y="24"/>
                          <a:pt x="21" y="22"/>
                          <a:pt x="21" y="23"/>
                        </a:cubicBezTo>
                        <a:cubicBezTo>
                          <a:pt x="21" y="23"/>
                          <a:pt x="21" y="22"/>
                          <a:pt x="21" y="22"/>
                        </a:cubicBezTo>
                        <a:cubicBezTo>
                          <a:pt x="21" y="22"/>
                          <a:pt x="21" y="20"/>
                          <a:pt x="22" y="22"/>
                        </a:cubicBezTo>
                        <a:cubicBezTo>
                          <a:pt x="22" y="21"/>
                          <a:pt x="21" y="21"/>
                          <a:pt x="22" y="20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1"/>
                          <a:pt x="22" y="21"/>
                          <a:pt x="22" y="21"/>
                        </a:cubicBezTo>
                        <a:cubicBezTo>
                          <a:pt x="22" y="22"/>
                          <a:pt x="22" y="22"/>
                          <a:pt x="23" y="23"/>
                        </a:cubicBezTo>
                        <a:cubicBezTo>
                          <a:pt x="22" y="21"/>
                          <a:pt x="22" y="23"/>
                          <a:pt x="22" y="22"/>
                        </a:cubicBezTo>
                        <a:cubicBezTo>
                          <a:pt x="22" y="23"/>
                          <a:pt x="22" y="23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2" y="23"/>
                          <a:pt x="23" y="23"/>
                          <a:pt x="23" y="24"/>
                        </a:cubicBezTo>
                        <a:cubicBezTo>
                          <a:pt x="23" y="23"/>
                          <a:pt x="22" y="22"/>
                          <a:pt x="22" y="21"/>
                        </a:cubicBezTo>
                        <a:cubicBezTo>
                          <a:pt x="22" y="21"/>
                          <a:pt x="23" y="23"/>
                          <a:pt x="23" y="22"/>
                        </a:cubicBezTo>
                        <a:cubicBezTo>
                          <a:pt x="22" y="21"/>
                          <a:pt x="23" y="22"/>
                          <a:pt x="23" y="21"/>
                        </a:cubicBezTo>
                        <a:cubicBezTo>
                          <a:pt x="23" y="22"/>
                          <a:pt x="23" y="22"/>
                          <a:pt x="23" y="22"/>
                        </a:cubicBezTo>
                        <a:cubicBezTo>
                          <a:pt x="24" y="23"/>
                          <a:pt x="23" y="23"/>
                          <a:pt x="23" y="22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4" y="23"/>
                          <a:pt x="24" y="23"/>
                          <a:pt x="24" y="24"/>
                        </a:cubicBezTo>
                        <a:cubicBezTo>
                          <a:pt x="24" y="23"/>
                          <a:pt x="24" y="23"/>
                          <a:pt x="23" y="21"/>
                        </a:cubicBezTo>
                        <a:cubicBezTo>
                          <a:pt x="23" y="21"/>
                          <a:pt x="23" y="22"/>
                          <a:pt x="23" y="21"/>
                        </a:cubicBezTo>
                        <a:cubicBezTo>
                          <a:pt x="23" y="21"/>
                          <a:pt x="23" y="22"/>
                          <a:pt x="24" y="22"/>
                        </a:cubicBezTo>
                        <a:cubicBezTo>
                          <a:pt x="23" y="22"/>
                          <a:pt x="24" y="22"/>
                          <a:pt x="24" y="22"/>
                        </a:cubicBezTo>
                        <a:cubicBezTo>
                          <a:pt x="24" y="23"/>
                          <a:pt x="24" y="22"/>
                          <a:pt x="25" y="23"/>
                        </a:cubicBezTo>
                        <a:cubicBezTo>
                          <a:pt x="25" y="23"/>
                          <a:pt x="24" y="21"/>
                          <a:pt x="25" y="23"/>
                        </a:cubicBezTo>
                        <a:cubicBezTo>
                          <a:pt x="25" y="23"/>
                          <a:pt x="24" y="22"/>
                          <a:pt x="24" y="22"/>
                        </a:cubicBezTo>
                        <a:cubicBezTo>
                          <a:pt x="23" y="21"/>
                          <a:pt x="25" y="23"/>
                          <a:pt x="24" y="21"/>
                        </a:cubicBezTo>
                        <a:cubicBezTo>
                          <a:pt x="24" y="21"/>
                          <a:pt x="24" y="22"/>
                          <a:pt x="25" y="23"/>
                        </a:cubicBezTo>
                        <a:cubicBezTo>
                          <a:pt x="25" y="22"/>
                          <a:pt x="25" y="23"/>
                          <a:pt x="25" y="23"/>
                        </a:cubicBezTo>
                        <a:cubicBezTo>
                          <a:pt x="24" y="21"/>
                          <a:pt x="25" y="22"/>
                          <a:pt x="24" y="21"/>
                        </a:cubicBezTo>
                        <a:cubicBezTo>
                          <a:pt x="25" y="22"/>
                          <a:pt x="23" y="20"/>
                          <a:pt x="24" y="21"/>
                        </a:cubicBezTo>
                        <a:cubicBezTo>
                          <a:pt x="24" y="21"/>
                          <a:pt x="24" y="21"/>
                          <a:pt x="24" y="20"/>
                        </a:cubicBezTo>
                        <a:cubicBezTo>
                          <a:pt x="24" y="20"/>
                          <a:pt x="25" y="21"/>
                          <a:pt x="25" y="21"/>
                        </a:cubicBezTo>
                        <a:cubicBezTo>
                          <a:pt x="24" y="20"/>
                          <a:pt x="25" y="20"/>
                          <a:pt x="25" y="20"/>
                        </a:cubicBezTo>
                        <a:cubicBezTo>
                          <a:pt x="26" y="20"/>
                          <a:pt x="26" y="20"/>
                          <a:pt x="25" y="20"/>
                        </a:cubicBezTo>
                        <a:cubicBezTo>
                          <a:pt x="25" y="19"/>
                          <a:pt x="26" y="20"/>
                          <a:pt x="27" y="20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7" y="19"/>
                          <a:pt x="27" y="19"/>
                          <a:pt x="27" y="20"/>
                        </a:cubicBezTo>
                        <a:cubicBezTo>
                          <a:pt x="27" y="19"/>
                          <a:pt x="27" y="19"/>
                          <a:pt x="27" y="19"/>
                        </a:cubicBezTo>
                        <a:cubicBezTo>
                          <a:pt x="27" y="19"/>
                          <a:pt x="29" y="20"/>
                          <a:pt x="30" y="21"/>
                        </a:cubicBezTo>
                        <a:cubicBezTo>
                          <a:pt x="30" y="20"/>
                          <a:pt x="29" y="20"/>
                          <a:pt x="29" y="20"/>
                        </a:cubicBezTo>
                        <a:cubicBezTo>
                          <a:pt x="28" y="19"/>
                          <a:pt x="29" y="20"/>
                          <a:pt x="28" y="19"/>
                        </a:cubicBezTo>
                        <a:cubicBezTo>
                          <a:pt x="28" y="19"/>
                          <a:pt x="29" y="19"/>
                          <a:pt x="2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8" y="18"/>
                          <a:pt x="29" y="19"/>
                        </a:cubicBezTo>
                        <a:cubicBezTo>
                          <a:pt x="29" y="19"/>
                          <a:pt x="29" y="19"/>
                          <a:pt x="28" y="18"/>
                        </a:cubicBezTo>
                        <a:cubicBezTo>
                          <a:pt x="28" y="19"/>
                          <a:pt x="29" y="18"/>
                          <a:pt x="28" y="18"/>
                        </a:cubicBezTo>
                        <a:cubicBezTo>
                          <a:pt x="27" y="18"/>
                          <a:pt x="29" y="19"/>
                          <a:pt x="29" y="18"/>
                        </a:cubicBezTo>
                        <a:cubicBezTo>
                          <a:pt x="30" y="19"/>
                          <a:pt x="29" y="19"/>
                          <a:pt x="29" y="19"/>
                        </a:cubicBezTo>
                        <a:cubicBezTo>
                          <a:pt x="30" y="19"/>
                          <a:pt x="30" y="19"/>
                          <a:pt x="30" y="19"/>
                        </a:cubicBezTo>
                        <a:cubicBezTo>
                          <a:pt x="30" y="19"/>
                          <a:pt x="29" y="18"/>
                          <a:pt x="28" y="18"/>
                        </a:cubicBezTo>
                        <a:cubicBezTo>
                          <a:pt x="29" y="18"/>
                          <a:pt x="30" y="17"/>
                          <a:pt x="28" y="16"/>
                        </a:cubicBezTo>
                        <a:cubicBezTo>
                          <a:pt x="29" y="16"/>
                          <a:pt x="29" y="17"/>
                          <a:pt x="30" y="17"/>
                        </a:cubicBezTo>
                        <a:cubicBezTo>
                          <a:pt x="29" y="17"/>
                          <a:pt x="28" y="16"/>
                          <a:pt x="29" y="16"/>
                        </a:cubicBezTo>
                        <a:cubicBezTo>
                          <a:pt x="29" y="16"/>
                          <a:pt x="30" y="17"/>
                          <a:pt x="29" y="17"/>
                        </a:cubicBezTo>
                        <a:cubicBezTo>
                          <a:pt x="31" y="17"/>
                          <a:pt x="29" y="16"/>
                          <a:pt x="30" y="17"/>
                        </a:cubicBezTo>
                        <a:cubicBezTo>
                          <a:pt x="29" y="16"/>
                          <a:pt x="29" y="16"/>
                          <a:pt x="30" y="16"/>
                        </a:cubicBezTo>
                        <a:cubicBezTo>
                          <a:pt x="29" y="16"/>
                          <a:pt x="28" y="15"/>
                          <a:pt x="28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8" y="15"/>
                          <a:pt x="29" y="15"/>
                          <a:pt x="29" y="15"/>
                        </a:cubicBezTo>
                        <a:cubicBezTo>
                          <a:pt x="30" y="16"/>
                          <a:pt x="28" y="15"/>
                          <a:pt x="31" y="16"/>
                        </a:cubicBezTo>
                        <a:cubicBezTo>
                          <a:pt x="31" y="15"/>
                          <a:pt x="31" y="15"/>
                          <a:pt x="31" y="14"/>
                        </a:cubicBezTo>
                        <a:cubicBezTo>
                          <a:pt x="30" y="14"/>
                          <a:pt x="30" y="14"/>
                          <a:pt x="29" y="14"/>
                        </a:cubicBezTo>
                        <a:cubicBezTo>
                          <a:pt x="29" y="14"/>
                          <a:pt x="30" y="14"/>
                          <a:pt x="30" y="14"/>
                        </a:cubicBezTo>
                        <a:cubicBezTo>
                          <a:pt x="31" y="15"/>
                          <a:pt x="29" y="14"/>
                          <a:pt x="31" y="15"/>
                        </a:cubicBezTo>
                        <a:cubicBezTo>
                          <a:pt x="30" y="15"/>
                          <a:pt x="30" y="14"/>
                          <a:pt x="28" y="14"/>
                        </a:cubicBezTo>
                        <a:cubicBezTo>
                          <a:pt x="31" y="15"/>
                          <a:pt x="28" y="13"/>
                          <a:pt x="29" y="14"/>
                        </a:cubicBezTo>
                        <a:cubicBezTo>
                          <a:pt x="29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8" y="13"/>
                          <a:pt x="28" y="13"/>
                          <a:pt x="28" y="13"/>
                        </a:cubicBezTo>
                        <a:cubicBezTo>
                          <a:pt x="27" y="13"/>
                          <a:pt x="28" y="13"/>
                          <a:pt x="28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3"/>
                          <a:pt x="29" y="13"/>
                          <a:pt x="29" y="13"/>
                        </a:cubicBezTo>
                        <a:cubicBezTo>
                          <a:pt x="27" y="12"/>
                          <a:pt x="29" y="12"/>
                          <a:pt x="28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28" y="12"/>
                          <a:pt x="28" y="12"/>
                          <a:pt x="29" y="12"/>
                        </a:cubicBezTo>
                        <a:cubicBezTo>
                          <a:pt x="30" y="12"/>
                          <a:pt x="28" y="11"/>
                          <a:pt x="29" y="12"/>
                        </a:cubicBezTo>
                        <a:cubicBezTo>
                          <a:pt x="31" y="12"/>
                          <a:pt x="26" y="10"/>
                          <a:pt x="28" y="11"/>
                        </a:cubicBezTo>
                        <a:cubicBezTo>
                          <a:pt x="26" y="10"/>
                          <a:pt x="29" y="11"/>
                          <a:pt x="28" y="10"/>
                        </a:cubicBezTo>
                        <a:cubicBezTo>
                          <a:pt x="28" y="10"/>
                          <a:pt x="29" y="10"/>
                          <a:pt x="31" y="11"/>
                        </a:cubicBezTo>
                        <a:cubicBezTo>
                          <a:pt x="30" y="11"/>
                          <a:pt x="29" y="10"/>
                          <a:pt x="29" y="10"/>
                        </a:cubicBezTo>
                        <a:cubicBezTo>
                          <a:pt x="29" y="10"/>
                          <a:pt x="30" y="11"/>
                          <a:pt x="31" y="11"/>
                        </a:cubicBezTo>
                        <a:cubicBezTo>
                          <a:pt x="31" y="10"/>
                          <a:pt x="29" y="10"/>
                          <a:pt x="29" y="10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30" y="10"/>
                          <a:pt x="30" y="10"/>
                          <a:pt x="30" y="10"/>
                        </a:cubicBezTo>
                        <a:cubicBezTo>
                          <a:pt x="29" y="10"/>
                          <a:pt x="29" y="9"/>
                          <a:pt x="30" y="9"/>
                        </a:cubicBezTo>
                        <a:cubicBezTo>
                          <a:pt x="30" y="9"/>
                          <a:pt x="29" y="9"/>
                          <a:pt x="29" y="9"/>
                        </a:cubicBezTo>
                        <a:cubicBezTo>
                          <a:pt x="29" y="9"/>
                          <a:pt x="28" y="9"/>
                          <a:pt x="28" y="9"/>
                        </a:cubicBezTo>
                        <a:cubicBezTo>
                          <a:pt x="29" y="9"/>
                          <a:pt x="29" y="9"/>
                          <a:pt x="30" y="9"/>
                        </a:cubicBezTo>
                        <a:cubicBezTo>
                          <a:pt x="31" y="9"/>
                          <a:pt x="30" y="9"/>
                          <a:pt x="30" y="9"/>
                        </a:cubicBezTo>
                        <a:cubicBezTo>
                          <a:pt x="31" y="9"/>
                          <a:pt x="31" y="9"/>
                          <a:pt x="31" y="9"/>
                        </a:cubicBezTo>
                        <a:cubicBezTo>
                          <a:pt x="30" y="9"/>
                          <a:pt x="32" y="9"/>
                          <a:pt x="30" y="8"/>
                        </a:cubicBezTo>
                        <a:cubicBezTo>
                          <a:pt x="33" y="8"/>
                          <a:pt x="32" y="5"/>
                          <a:pt x="32" y="4"/>
                        </a:cubicBezTo>
                        <a:cubicBezTo>
                          <a:pt x="31" y="4"/>
                          <a:pt x="32" y="4"/>
                          <a:pt x="31" y="4"/>
                        </a:cubicBezTo>
                        <a:cubicBezTo>
                          <a:pt x="31" y="4"/>
                          <a:pt x="32" y="5"/>
                          <a:pt x="31" y="4"/>
                        </a:cubicBezTo>
                        <a:cubicBezTo>
                          <a:pt x="32" y="5"/>
                          <a:pt x="30" y="5"/>
                          <a:pt x="31" y="5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31" y="5"/>
                          <a:pt x="29" y="4"/>
                          <a:pt x="30" y="5"/>
                        </a:cubicBezTo>
                        <a:cubicBezTo>
                          <a:pt x="31" y="5"/>
                          <a:pt x="31" y="4"/>
                          <a:pt x="29" y="4"/>
                        </a:cubicBezTo>
                        <a:cubicBezTo>
                          <a:pt x="29" y="4"/>
                          <a:pt x="30" y="4"/>
                          <a:pt x="29" y="4"/>
                        </a:cubicBezTo>
                        <a:cubicBezTo>
                          <a:pt x="30" y="4"/>
                          <a:pt x="31" y="4"/>
                          <a:pt x="32" y="4"/>
                        </a:cubicBezTo>
                        <a:cubicBezTo>
                          <a:pt x="32" y="4"/>
                          <a:pt x="30" y="3"/>
                          <a:pt x="30" y="4"/>
                        </a:cubicBezTo>
                        <a:cubicBezTo>
                          <a:pt x="30" y="4"/>
                          <a:pt x="30" y="4"/>
                          <a:pt x="29" y="3"/>
                        </a:cubicBezTo>
                        <a:cubicBezTo>
                          <a:pt x="30" y="3"/>
                          <a:pt x="31" y="4"/>
                          <a:pt x="31" y="4"/>
                        </a:cubicBezTo>
                        <a:cubicBezTo>
                          <a:pt x="31" y="3"/>
                          <a:pt x="32" y="4"/>
                          <a:pt x="32" y="4"/>
                        </a:cubicBezTo>
                        <a:cubicBezTo>
                          <a:pt x="32" y="3"/>
                          <a:pt x="31" y="3"/>
                          <a:pt x="30" y="3"/>
                        </a:cubicBezTo>
                        <a:cubicBezTo>
                          <a:pt x="32" y="3"/>
                          <a:pt x="29" y="2"/>
                          <a:pt x="32" y="3"/>
                        </a:cubicBezTo>
                        <a:cubicBezTo>
                          <a:pt x="31" y="2"/>
                          <a:pt x="33" y="2"/>
                          <a:pt x="31" y="1"/>
                        </a:cubicBezTo>
                        <a:cubicBezTo>
                          <a:pt x="31" y="0"/>
                          <a:pt x="33" y="1"/>
                          <a:pt x="34" y="1"/>
                        </a:cubicBezTo>
                        <a:close/>
                        <a:moveTo>
                          <a:pt x="11" y="24"/>
                        </a:move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2" y="22"/>
                          <a:pt x="11" y="23"/>
                          <a:pt x="11" y="23"/>
                        </a:cubicBezTo>
                        <a:cubicBezTo>
                          <a:pt x="11" y="23"/>
                          <a:pt x="11" y="24"/>
                          <a:pt x="11" y="24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ubicBezTo>
                          <a:pt x="11" y="23"/>
                          <a:pt x="11" y="25"/>
                          <a:pt x="11" y="24"/>
                        </a:cubicBezTo>
                        <a:close/>
                        <a:moveTo>
                          <a:pt x="13" y="22"/>
                        </a:moveTo>
                        <a:cubicBezTo>
                          <a:pt x="13" y="22"/>
                          <a:pt x="13" y="22"/>
                          <a:pt x="13" y="22"/>
                        </a:cubicBezTo>
                        <a:cubicBezTo>
                          <a:pt x="12" y="23"/>
                          <a:pt x="12" y="24"/>
                          <a:pt x="12" y="24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3" y="23"/>
                          <a:pt x="13" y="23"/>
                          <a:pt x="13" y="22"/>
                        </a:cubicBezTo>
                        <a:close/>
                        <a:moveTo>
                          <a:pt x="13" y="24"/>
                        </a:moveTo>
                        <a:cubicBezTo>
                          <a:pt x="13" y="23"/>
                          <a:pt x="12" y="24"/>
                          <a:pt x="12" y="24"/>
                        </a:cubicBezTo>
                        <a:cubicBezTo>
                          <a:pt x="12" y="25"/>
                          <a:pt x="12" y="25"/>
                          <a:pt x="12" y="25"/>
                        </a:cubicBezTo>
                        <a:cubicBezTo>
                          <a:pt x="12" y="25"/>
                          <a:pt x="12" y="24"/>
                          <a:pt x="13" y="24"/>
                        </a:cubicBezTo>
                        <a:close/>
                        <a:moveTo>
                          <a:pt x="30" y="17"/>
                        </a:moveTo>
                        <a:cubicBezTo>
                          <a:pt x="30" y="17"/>
                          <a:pt x="32" y="18"/>
                          <a:pt x="32" y="18"/>
                        </a:cubicBezTo>
                        <a:cubicBezTo>
                          <a:pt x="32" y="18"/>
                          <a:pt x="28" y="16"/>
                          <a:pt x="30" y="17"/>
                        </a:cubicBezTo>
                        <a:close/>
                        <a:moveTo>
                          <a:pt x="32" y="14"/>
                        </a:moveTo>
                        <a:cubicBezTo>
                          <a:pt x="31" y="14"/>
                          <a:pt x="30" y="14"/>
                          <a:pt x="30" y="13"/>
                        </a:cubicBezTo>
                        <a:cubicBezTo>
                          <a:pt x="31" y="14"/>
                          <a:pt x="31" y="14"/>
                          <a:pt x="32" y="14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3" y="14"/>
                          <a:pt x="32" y="14"/>
                          <a:pt x="3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32" name="组合 131"/>
              <p:cNvGrpSpPr/>
              <p:nvPr/>
            </p:nvGrpSpPr>
            <p:grpSpPr>
              <a:xfrm>
                <a:off x="4952409" y="2937132"/>
                <a:ext cx="2015390" cy="2808917"/>
                <a:chOff x="4952409" y="2937132"/>
                <a:chExt cx="2015390" cy="2808917"/>
              </a:xfrm>
            </p:grpSpPr>
            <p:sp>
              <p:nvSpPr>
                <p:cNvPr id="133" name="Freeform 40"/>
                <p:cNvSpPr>
                  <a:spLocks/>
                </p:cNvSpPr>
                <p:nvPr/>
              </p:nvSpPr>
              <p:spPr bwMode="auto">
                <a:xfrm rot="976095">
                  <a:off x="4952409" y="2937132"/>
                  <a:ext cx="50472" cy="69401"/>
                </a:xfrm>
                <a:custGeom>
                  <a:avLst/>
                  <a:gdLst>
                    <a:gd name="T0" fmla="*/ 3 w 3"/>
                    <a:gd name="T1" fmla="*/ 1 h 4"/>
                    <a:gd name="T2" fmla="*/ 1 w 3"/>
                    <a:gd name="T3" fmla="*/ 1 h 4"/>
                    <a:gd name="T4" fmla="*/ 2 w 3"/>
                    <a:gd name="T5" fmla="*/ 3 h 4"/>
                    <a:gd name="T6" fmla="*/ 3 w 3"/>
                    <a:gd name="T7" fmla="*/ 3 h 4"/>
                    <a:gd name="T8" fmla="*/ 3 w 3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3" y="2"/>
                        <a:pt x="0" y="2"/>
                        <a:pt x="2" y="3"/>
                      </a:cubicBezTo>
                      <a:cubicBezTo>
                        <a:pt x="2" y="2"/>
                        <a:pt x="2" y="4"/>
                        <a:pt x="3" y="3"/>
                      </a:cubicBezTo>
                      <a:cubicBezTo>
                        <a:pt x="3" y="2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42"/>
                <p:cNvSpPr>
                  <a:spLocks/>
                </p:cNvSpPr>
                <p:nvPr/>
              </p:nvSpPr>
              <p:spPr bwMode="auto">
                <a:xfrm rot="976095">
                  <a:off x="5196603" y="3630902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43"/>
                <p:cNvSpPr>
                  <a:spLocks/>
                </p:cNvSpPr>
                <p:nvPr/>
              </p:nvSpPr>
              <p:spPr bwMode="auto">
                <a:xfrm rot="976095">
                  <a:off x="6847651" y="3751639"/>
                  <a:ext cx="37854" cy="88326"/>
                </a:xfrm>
                <a:custGeom>
                  <a:avLst/>
                  <a:gdLst>
                    <a:gd name="T0" fmla="*/ 1 w 2"/>
                    <a:gd name="T1" fmla="*/ 4 h 5"/>
                    <a:gd name="T2" fmla="*/ 1 w 2"/>
                    <a:gd name="T3" fmla="*/ 1 h 5"/>
                    <a:gd name="T4" fmla="*/ 2 w 2"/>
                    <a:gd name="T5" fmla="*/ 1 h 5"/>
                    <a:gd name="T6" fmla="*/ 1 w 2"/>
                    <a:gd name="T7" fmla="*/ 0 h 5"/>
                    <a:gd name="T8" fmla="*/ 0 w 2"/>
                    <a:gd name="T9" fmla="*/ 3 h 5"/>
                    <a:gd name="T10" fmla="*/ 1 w 2"/>
                    <a:gd name="T1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0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4"/>
                <p:cNvSpPr>
                  <a:spLocks/>
                </p:cNvSpPr>
                <p:nvPr/>
              </p:nvSpPr>
              <p:spPr bwMode="auto">
                <a:xfrm rot="976095">
                  <a:off x="6936252" y="3585852"/>
                  <a:ext cx="31547" cy="82019"/>
                </a:xfrm>
                <a:custGeom>
                  <a:avLst/>
                  <a:gdLst>
                    <a:gd name="T0" fmla="*/ 2 w 2"/>
                    <a:gd name="T1" fmla="*/ 4 h 5"/>
                    <a:gd name="T2" fmla="*/ 1 w 2"/>
                    <a:gd name="T3" fmla="*/ 0 h 5"/>
                    <a:gd name="T4" fmla="*/ 2 w 2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4"/>
                      </a:moveTo>
                      <a:cubicBezTo>
                        <a:pt x="0" y="4"/>
                        <a:pt x="2" y="1"/>
                        <a:pt x="1" y="0"/>
                      </a:cubicBezTo>
                      <a:cubicBezTo>
                        <a:pt x="1" y="1"/>
                        <a:pt x="1" y="5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45"/>
                <p:cNvSpPr>
                  <a:spLocks/>
                </p:cNvSpPr>
                <p:nvPr/>
              </p:nvSpPr>
              <p:spPr bwMode="auto">
                <a:xfrm rot="976095">
                  <a:off x="5738366" y="3113517"/>
                  <a:ext cx="50472" cy="50472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1 h 3"/>
                    <a:gd name="T4" fmla="*/ 2 w 3"/>
                    <a:gd name="T5" fmla="*/ 1 h 3"/>
                    <a:gd name="T6" fmla="*/ 1 w 3"/>
                    <a:gd name="T7" fmla="*/ 1 h 3"/>
                    <a:gd name="T8" fmla="*/ 0 w 3"/>
                    <a:gd name="T9" fmla="*/ 2 h 3"/>
                    <a:gd name="T10" fmla="*/ 1 w 3"/>
                    <a:gd name="T11" fmla="*/ 3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2" y="1"/>
                        <a:pt x="0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7"/>
                <p:cNvSpPr>
                  <a:spLocks/>
                </p:cNvSpPr>
                <p:nvPr/>
              </p:nvSpPr>
              <p:spPr bwMode="auto">
                <a:xfrm rot="976095">
                  <a:off x="5713446" y="3571418"/>
                  <a:ext cx="0" cy="18929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48"/>
                <p:cNvSpPr>
                  <a:spLocks/>
                </p:cNvSpPr>
                <p:nvPr/>
              </p:nvSpPr>
              <p:spPr bwMode="auto">
                <a:xfrm rot="976095">
                  <a:off x="6224677" y="3923030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2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2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2" y="1"/>
                        <a:pt x="1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9"/>
                <p:cNvSpPr>
                  <a:spLocks/>
                </p:cNvSpPr>
                <p:nvPr/>
              </p:nvSpPr>
              <p:spPr bwMode="auto">
                <a:xfrm rot="976095">
                  <a:off x="6288537" y="3816797"/>
                  <a:ext cx="31547" cy="50472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1 w 2"/>
                    <a:gd name="T5" fmla="*/ 0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50"/>
                <p:cNvSpPr>
                  <a:spLocks/>
                </p:cNvSpPr>
                <p:nvPr/>
              </p:nvSpPr>
              <p:spPr bwMode="auto">
                <a:xfrm rot="976095">
                  <a:off x="5998208" y="4630616"/>
                  <a:ext cx="18929" cy="50472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1"/>
                        <a:pt x="0" y="1"/>
                      </a:cubicBezTo>
                      <a:cubicBezTo>
                        <a:pt x="1" y="3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51"/>
                <p:cNvSpPr>
                  <a:spLocks noEditPoints="1"/>
                </p:cNvSpPr>
                <p:nvPr/>
              </p:nvSpPr>
              <p:spPr bwMode="auto">
                <a:xfrm rot="976095">
                  <a:off x="5764775" y="4403510"/>
                  <a:ext cx="712921" cy="492103"/>
                </a:xfrm>
                <a:custGeom>
                  <a:avLst/>
                  <a:gdLst>
                    <a:gd name="T0" fmla="*/ 40 w 42"/>
                    <a:gd name="T1" fmla="*/ 1 h 29"/>
                    <a:gd name="T2" fmla="*/ 40 w 42"/>
                    <a:gd name="T3" fmla="*/ 5 h 29"/>
                    <a:gd name="T4" fmla="*/ 39 w 42"/>
                    <a:gd name="T5" fmla="*/ 8 h 29"/>
                    <a:gd name="T6" fmla="*/ 38 w 42"/>
                    <a:gd name="T7" fmla="*/ 11 h 29"/>
                    <a:gd name="T8" fmla="*/ 36 w 42"/>
                    <a:gd name="T9" fmla="*/ 12 h 29"/>
                    <a:gd name="T10" fmla="*/ 34 w 42"/>
                    <a:gd name="T11" fmla="*/ 12 h 29"/>
                    <a:gd name="T12" fmla="*/ 33 w 42"/>
                    <a:gd name="T13" fmla="*/ 13 h 29"/>
                    <a:gd name="T14" fmla="*/ 33 w 42"/>
                    <a:gd name="T15" fmla="*/ 15 h 29"/>
                    <a:gd name="T16" fmla="*/ 32 w 42"/>
                    <a:gd name="T17" fmla="*/ 14 h 29"/>
                    <a:gd name="T18" fmla="*/ 29 w 42"/>
                    <a:gd name="T19" fmla="*/ 16 h 29"/>
                    <a:gd name="T20" fmla="*/ 27 w 42"/>
                    <a:gd name="T21" fmla="*/ 18 h 29"/>
                    <a:gd name="T22" fmla="*/ 27 w 42"/>
                    <a:gd name="T23" fmla="*/ 20 h 29"/>
                    <a:gd name="T24" fmla="*/ 25 w 42"/>
                    <a:gd name="T25" fmla="*/ 19 h 29"/>
                    <a:gd name="T26" fmla="*/ 23 w 42"/>
                    <a:gd name="T27" fmla="*/ 18 h 29"/>
                    <a:gd name="T28" fmla="*/ 23 w 42"/>
                    <a:gd name="T29" fmla="*/ 20 h 29"/>
                    <a:gd name="T30" fmla="*/ 21 w 42"/>
                    <a:gd name="T31" fmla="*/ 20 h 29"/>
                    <a:gd name="T32" fmla="*/ 20 w 42"/>
                    <a:gd name="T33" fmla="*/ 21 h 29"/>
                    <a:gd name="T34" fmla="*/ 15 w 42"/>
                    <a:gd name="T35" fmla="*/ 23 h 29"/>
                    <a:gd name="T36" fmla="*/ 13 w 42"/>
                    <a:gd name="T37" fmla="*/ 24 h 29"/>
                    <a:gd name="T38" fmla="*/ 9 w 42"/>
                    <a:gd name="T39" fmla="*/ 25 h 29"/>
                    <a:gd name="T40" fmla="*/ 5 w 42"/>
                    <a:gd name="T41" fmla="*/ 27 h 29"/>
                    <a:gd name="T42" fmla="*/ 5 w 42"/>
                    <a:gd name="T43" fmla="*/ 28 h 29"/>
                    <a:gd name="T44" fmla="*/ 3 w 42"/>
                    <a:gd name="T45" fmla="*/ 27 h 29"/>
                    <a:gd name="T46" fmla="*/ 4 w 42"/>
                    <a:gd name="T47" fmla="*/ 23 h 29"/>
                    <a:gd name="T48" fmla="*/ 6 w 42"/>
                    <a:gd name="T49" fmla="*/ 20 h 29"/>
                    <a:gd name="T50" fmla="*/ 9 w 42"/>
                    <a:gd name="T51" fmla="*/ 20 h 29"/>
                    <a:gd name="T52" fmla="*/ 10 w 42"/>
                    <a:gd name="T53" fmla="*/ 18 h 29"/>
                    <a:gd name="T54" fmla="*/ 11 w 42"/>
                    <a:gd name="T55" fmla="*/ 19 h 29"/>
                    <a:gd name="T56" fmla="*/ 12 w 42"/>
                    <a:gd name="T57" fmla="*/ 18 h 29"/>
                    <a:gd name="T58" fmla="*/ 11 w 42"/>
                    <a:gd name="T59" fmla="*/ 16 h 29"/>
                    <a:gd name="T60" fmla="*/ 13 w 42"/>
                    <a:gd name="T61" fmla="*/ 17 h 29"/>
                    <a:gd name="T62" fmla="*/ 14 w 42"/>
                    <a:gd name="T63" fmla="*/ 18 h 29"/>
                    <a:gd name="T64" fmla="*/ 14 w 42"/>
                    <a:gd name="T65" fmla="*/ 17 h 29"/>
                    <a:gd name="T66" fmla="*/ 16 w 42"/>
                    <a:gd name="T67" fmla="*/ 18 h 29"/>
                    <a:gd name="T68" fmla="*/ 15 w 42"/>
                    <a:gd name="T69" fmla="*/ 16 h 29"/>
                    <a:gd name="T70" fmla="*/ 19 w 42"/>
                    <a:gd name="T71" fmla="*/ 18 h 29"/>
                    <a:gd name="T72" fmla="*/ 22 w 42"/>
                    <a:gd name="T73" fmla="*/ 13 h 29"/>
                    <a:gd name="T74" fmla="*/ 23 w 42"/>
                    <a:gd name="T75" fmla="*/ 17 h 29"/>
                    <a:gd name="T76" fmla="*/ 23 w 42"/>
                    <a:gd name="T77" fmla="*/ 14 h 29"/>
                    <a:gd name="T78" fmla="*/ 24 w 42"/>
                    <a:gd name="T79" fmla="*/ 16 h 29"/>
                    <a:gd name="T80" fmla="*/ 25 w 42"/>
                    <a:gd name="T81" fmla="*/ 16 h 29"/>
                    <a:gd name="T82" fmla="*/ 25 w 42"/>
                    <a:gd name="T83" fmla="*/ 15 h 29"/>
                    <a:gd name="T84" fmla="*/ 26 w 42"/>
                    <a:gd name="T85" fmla="*/ 13 h 29"/>
                    <a:gd name="T86" fmla="*/ 29 w 42"/>
                    <a:gd name="T87" fmla="*/ 15 h 29"/>
                    <a:gd name="T88" fmla="*/ 30 w 42"/>
                    <a:gd name="T89" fmla="*/ 14 h 29"/>
                    <a:gd name="T90" fmla="*/ 30 w 42"/>
                    <a:gd name="T91" fmla="*/ 14 h 29"/>
                    <a:gd name="T92" fmla="*/ 30 w 42"/>
                    <a:gd name="T93" fmla="*/ 11 h 29"/>
                    <a:gd name="T94" fmla="*/ 30 w 42"/>
                    <a:gd name="T95" fmla="*/ 9 h 29"/>
                    <a:gd name="T96" fmla="*/ 32 w 42"/>
                    <a:gd name="T97" fmla="*/ 10 h 29"/>
                    <a:gd name="T98" fmla="*/ 31 w 42"/>
                    <a:gd name="T99" fmla="*/ 9 h 29"/>
                    <a:gd name="T100" fmla="*/ 32 w 42"/>
                    <a:gd name="T101" fmla="*/ 8 h 29"/>
                    <a:gd name="T102" fmla="*/ 32 w 42"/>
                    <a:gd name="T103" fmla="*/ 8 h 29"/>
                    <a:gd name="T104" fmla="*/ 34 w 42"/>
                    <a:gd name="T105" fmla="*/ 7 h 29"/>
                    <a:gd name="T106" fmla="*/ 33 w 42"/>
                    <a:gd name="T107" fmla="*/ 5 h 29"/>
                    <a:gd name="T108" fmla="*/ 34 w 42"/>
                    <a:gd name="T109" fmla="*/ 5 h 29"/>
                    <a:gd name="T110" fmla="*/ 34 w 42"/>
                    <a:gd name="T111" fmla="*/ 3 h 29"/>
                    <a:gd name="T112" fmla="*/ 32 w 42"/>
                    <a:gd name="T113" fmla="*/ 3 h 29"/>
                    <a:gd name="T114" fmla="*/ 35 w 42"/>
                    <a:gd name="T115" fmla="*/ 2 h 29"/>
                    <a:gd name="T116" fmla="*/ 14 w 42"/>
                    <a:gd name="T117" fmla="*/ 21 h 29"/>
                    <a:gd name="T118" fmla="*/ 14 w 42"/>
                    <a:gd name="T119" fmla="*/ 21 h 29"/>
                    <a:gd name="T120" fmla="*/ 14 w 42"/>
                    <a:gd name="T121" fmla="*/ 19 h 29"/>
                    <a:gd name="T122" fmla="*/ 31 w 42"/>
                    <a:gd name="T123" fmla="*/ 12 h 29"/>
                    <a:gd name="T124" fmla="*/ 34 w 42"/>
                    <a:gd name="T125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" h="29">
                      <a:moveTo>
                        <a:pt x="36" y="0"/>
                      </a:moveTo>
                      <a:cubicBezTo>
                        <a:pt x="36" y="0"/>
                        <a:pt x="37" y="0"/>
                        <a:pt x="38" y="0"/>
                      </a:cubicBezTo>
                      <a:cubicBezTo>
                        <a:pt x="39" y="0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2"/>
                      </a:cubicBezTo>
                      <a:cubicBezTo>
                        <a:pt x="39" y="2"/>
                        <a:pt x="39" y="2"/>
                        <a:pt x="40" y="1"/>
                      </a:cubicBezTo>
                      <a:cubicBezTo>
                        <a:pt x="39" y="2"/>
                        <a:pt x="39" y="3"/>
                        <a:pt x="40" y="3"/>
                      </a:cubicBezTo>
                      <a:cubicBezTo>
                        <a:pt x="39" y="3"/>
                        <a:pt x="42" y="3"/>
                        <a:pt x="39" y="3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39" y="4"/>
                        <a:pt x="40" y="5"/>
                        <a:pt x="41" y="5"/>
                      </a:cubicBezTo>
                      <a:cubicBezTo>
                        <a:pt x="41" y="5"/>
                        <a:pt x="39" y="5"/>
                        <a:pt x="40" y="5"/>
                      </a:cubicBezTo>
                      <a:cubicBezTo>
                        <a:pt x="39" y="5"/>
                        <a:pt x="41" y="6"/>
                        <a:pt x="39" y="5"/>
                      </a:cubicBezTo>
                      <a:cubicBezTo>
                        <a:pt x="39" y="6"/>
                        <a:pt x="41" y="7"/>
                        <a:pt x="39" y="6"/>
                      </a:cubicBezTo>
                      <a:cubicBezTo>
                        <a:pt x="39" y="7"/>
                        <a:pt x="40" y="7"/>
                        <a:pt x="39" y="7"/>
                      </a:cubicBezTo>
                      <a:cubicBezTo>
                        <a:pt x="40" y="7"/>
                        <a:pt x="40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40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9"/>
                        <a:pt x="39" y="10"/>
                        <a:pt x="38" y="9"/>
                      </a:cubicBezTo>
                      <a:cubicBezTo>
                        <a:pt x="39" y="11"/>
                        <a:pt x="37" y="10"/>
                        <a:pt x="37" y="10"/>
                      </a:cubicBezTo>
                      <a:cubicBezTo>
                        <a:pt x="38" y="11"/>
                        <a:pt x="37" y="9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8" y="11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6" y="12"/>
                        <a:pt x="36" y="11"/>
                        <a:pt x="36" y="12"/>
                      </a:cubicBezTo>
                      <a:cubicBezTo>
                        <a:pt x="36" y="12"/>
                        <a:pt x="35" y="11"/>
                        <a:pt x="35" y="11"/>
                      </a:cubicBezTo>
                      <a:cubicBezTo>
                        <a:pt x="34" y="10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6" y="12"/>
                      </a:cubicBezTo>
                      <a:cubicBezTo>
                        <a:pt x="37" y="13"/>
                        <a:pt x="35" y="11"/>
                        <a:pt x="35" y="12"/>
                      </a:cubicBezTo>
                      <a:cubicBezTo>
                        <a:pt x="36" y="13"/>
                        <a:pt x="35" y="13"/>
                        <a:pt x="34" y="12"/>
                      </a:cubicBezTo>
                      <a:cubicBezTo>
                        <a:pt x="34" y="13"/>
                        <a:pt x="35" y="13"/>
                        <a:pt x="35" y="13"/>
                      </a:cubicBezTo>
                      <a:cubicBezTo>
                        <a:pt x="34" y="12"/>
                        <a:pt x="35" y="14"/>
                        <a:pt x="34" y="14"/>
                      </a:cubicBezTo>
                      <a:cubicBezTo>
                        <a:pt x="34" y="14"/>
                        <a:pt x="34" y="13"/>
                        <a:pt x="33" y="1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3"/>
                        <a:pt x="33" y="14"/>
                        <a:pt x="33" y="13"/>
                      </a:cubicBezTo>
                      <a:cubicBezTo>
                        <a:pt x="33" y="14"/>
                        <a:pt x="33" y="14"/>
                        <a:pt x="34" y="14"/>
                      </a:cubicBezTo>
                      <a:cubicBezTo>
                        <a:pt x="34" y="15"/>
                        <a:pt x="33" y="14"/>
                        <a:pt x="34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2" y="13"/>
                        <a:pt x="33" y="15"/>
                        <a:pt x="33" y="14"/>
                      </a:cubicBezTo>
                      <a:cubicBezTo>
                        <a:pt x="33" y="14"/>
                        <a:pt x="33" y="14"/>
                        <a:pt x="33" y="15"/>
                      </a:cubicBezTo>
                      <a:cubicBezTo>
                        <a:pt x="33" y="15"/>
                        <a:pt x="33" y="15"/>
                        <a:pt x="34" y="15"/>
                      </a:cubicBezTo>
                      <a:cubicBezTo>
                        <a:pt x="33" y="15"/>
                        <a:pt x="33" y="14"/>
                        <a:pt x="33" y="15"/>
                      </a:cubicBezTo>
                      <a:cubicBezTo>
                        <a:pt x="32" y="14"/>
                        <a:pt x="32" y="14"/>
                        <a:pt x="31" y="12"/>
                      </a:cubicBezTo>
                      <a:cubicBezTo>
                        <a:pt x="31" y="13"/>
                        <a:pt x="32" y="14"/>
                        <a:pt x="32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5"/>
                        <a:pt x="31" y="15"/>
                        <a:pt x="32" y="16"/>
                      </a:cubicBezTo>
                      <a:cubicBezTo>
                        <a:pt x="30" y="15"/>
                        <a:pt x="31" y="16"/>
                        <a:pt x="30" y="16"/>
                      </a:cubicBezTo>
                      <a:cubicBezTo>
                        <a:pt x="30" y="16"/>
                        <a:pt x="30" y="16"/>
                        <a:pt x="29" y="15"/>
                      </a:cubicBezTo>
                      <a:cubicBezTo>
                        <a:pt x="29" y="15"/>
                        <a:pt x="30" y="17"/>
                        <a:pt x="30" y="17"/>
                      </a:cubicBezTo>
                      <a:cubicBezTo>
                        <a:pt x="29" y="15"/>
                        <a:pt x="30" y="18"/>
                        <a:pt x="29" y="16"/>
                      </a:cubicBezTo>
                      <a:cubicBezTo>
                        <a:pt x="30" y="18"/>
                        <a:pt x="29" y="17"/>
                        <a:pt x="29" y="18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9"/>
                        <a:pt x="28" y="17"/>
                        <a:pt x="28" y="19"/>
                      </a:cubicBezTo>
                      <a:cubicBezTo>
                        <a:pt x="28" y="19"/>
                        <a:pt x="28" y="19"/>
                        <a:pt x="27" y="18"/>
                      </a:cubicBezTo>
                      <a:cubicBezTo>
                        <a:pt x="28" y="19"/>
                        <a:pt x="28" y="20"/>
                        <a:pt x="27" y="18"/>
                      </a:cubicBezTo>
                      <a:cubicBezTo>
                        <a:pt x="27" y="18"/>
                        <a:pt x="27" y="19"/>
                        <a:pt x="28" y="20"/>
                      </a:cubicBezTo>
                      <a:cubicBezTo>
                        <a:pt x="27" y="20"/>
                        <a:pt x="26" y="18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7" y="19"/>
                        <a:pt x="27" y="20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7" y="20"/>
                        <a:pt x="26" y="19"/>
                        <a:pt x="26" y="20"/>
                      </a:cubicBezTo>
                      <a:cubicBezTo>
                        <a:pt x="25" y="19"/>
                        <a:pt x="26" y="20"/>
                        <a:pt x="25" y="19"/>
                      </a:cubicBezTo>
                      <a:cubicBezTo>
                        <a:pt x="26" y="20"/>
                        <a:pt x="25" y="20"/>
                        <a:pt x="25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20"/>
                        <a:pt x="25" y="21"/>
                      </a:cubicBezTo>
                      <a:cubicBezTo>
                        <a:pt x="25" y="20"/>
                        <a:pt x="25" y="21"/>
                        <a:pt x="24" y="19"/>
                      </a:cubicBezTo>
                      <a:cubicBezTo>
                        <a:pt x="24" y="19"/>
                        <a:pt x="24" y="20"/>
                        <a:pt x="25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4" y="19"/>
                        <a:pt x="24" y="20"/>
                      </a:cubicBezTo>
                      <a:cubicBezTo>
                        <a:pt x="24" y="20"/>
                        <a:pt x="24" y="21"/>
                        <a:pt x="24" y="20"/>
                      </a:cubicBezTo>
                      <a:cubicBezTo>
                        <a:pt x="23" y="18"/>
                        <a:pt x="25" y="21"/>
                        <a:pt x="24" y="21"/>
                      </a:cubicBezTo>
                      <a:cubicBezTo>
                        <a:pt x="24" y="20"/>
                        <a:pt x="24" y="20"/>
                        <a:pt x="23" y="19"/>
                      </a:cubicBezTo>
                      <a:cubicBezTo>
                        <a:pt x="23" y="20"/>
                        <a:pt x="24" y="21"/>
                        <a:pt x="23" y="20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2"/>
                        <a:pt x="23" y="20"/>
                        <a:pt x="23" y="21"/>
                      </a:cubicBezTo>
                      <a:cubicBezTo>
                        <a:pt x="23" y="21"/>
                        <a:pt x="23" y="20"/>
                        <a:pt x="22" y="20"/>
                      </a:cubicBezTo>
                      <a:cubicBezTo>
                        <a:pt x="23" y="21"/>
                        <a:pt x="23" y="22"/>
                        <a:pt x="22" y="20"/>
                      </a:cubicBezTo>
                      <a:cubicBezTo>
                        <a:pt x="22" y="22"/>
                        <a:pt x="21" y="20"/>
                        <a:pt x="21" y="20"/>
                      </a:cubicBezTo>
                      <a:cubicBezTo>
                        <a:pt x="21" y="20"/>
                        <a:pt x="21" y="21"/>
                        <a:pt x="22" y="21"/>
                      </a:cubicBezTo>
                      <a:cubicBezTo>
                        <a:pt x="21" y="20"/>
                        <a:pt x="21" y="22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2" y="22"/>
                        <a:pt x="21" y="22"/>
                      </a:cubicBezTo>
                      <a:cubicBezTo>
                        <a:pt x="21" y="22"/>
                        <a:pt x="21" y="21"/>
                        <a:pt x="20" y="21"/>
                      </a:cubicBezTo>
                      <a:cubicBezTo>
                        <a:pt x="21" y="22"/>
                        <a:pt x="20" y="20"/>
                        <a:pt x="20" y="20"/>
                      </a:cubicBezTo>
                      <a:cubicBezTo>
                        <a:pt x="21" y="23"/>
                        <a:pt x="19" y="21"/>
                        <a:pt x="20" y="23"/>
                      </a:cubicBezTo>
                      <a:cubicBezTo>
                        <a:pt x="18" y="20"/>
                        <a:pt x="19" y="24"/>
                        <a:pt x="17" y="22"/>
                      </a:cubicBezTo>
                      <a:cubicBezTo>
                        <a:pt x="18" y="25"/>
                        <a:pt x="16" y="22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5"/>
                        <a:pt x="14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3"/>
                        <a:pt x="10" y="25"/>
                        <a:pt x="9" y="25"/>
                      </a:cubicBezTo>
                      <a:cubicBezTo>
                        <a:pt x="10" y="26"/>
                        <a:pt x="9" y="27"/>
                        <a:pt x="8" y="26"/>
                      </a:cubicBez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5" y="27"/>
                      </a:cubicBezTo>
                      <a:cubicBezTo>
                        <a:pt x="7" y="28"/>
                        <a:pt x="7" y="28"/>
                        <a:pt x="5" y="2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9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4" y="28"/>
                      </a:cubicBezTo>
                      <a:cubicBezTo>
                        <a:pt x="4" y="28"/>
                        <a:pt x="5" y="28"/>
                        <a:pt x="5" y="28"/>
                      </a:cubicBezTo>
                      <a:cubicBezTo>
                        <a:pt x="4" y="28"/>
                        <a:pt x="4" y="28"/>
                        <a:pt x="3" y="27"/>
                      </a:cubicBezTo>
                      <a:cubicBezTo>
                        <a:pt x="3" y="27"/>
                        <a:pt x="2" y="26"/>
                        <a:pt x="2" y="26"/>
                      </a:cubicBezTo>
                      <a:cubicBezTo>
                        <a:pt x="2" y="26"/>
                        <a:pt x="3" y="27"/>
                        <a:pt x="3" y="27"/>
                      </a:cubicBezTo>
                      <a:cubicBezTo>
                        <a:pt x="0" y="25"/>
                        <a:pt x="4" y="26"/>
                        <a:pt x="2" y="24"/>
                      </a:cubicBezTo>
                      <a:cubicBezTo>
                        <a:pt x="2" y="24"/>
                        <a:pt x="3" y="24"/>
                        <a:pt x="3" y="25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5" y="25"/>
                        <a:pt x="4" y="24"/>
                        <a:pt x="5" y="25"/>
                      </a:cubicBezTo>
                      <a:cubicBezTo>
                        <a:pt x="5" y="24"/>
                        <a:pt x="4" y="24"/>
                        <a:pt x="4" y="23"/>
                      </a:cubicBezTo>
                      <a:cubicBezTo>
                        <a:pt x="5" y="24"/>
                        <a:pt x="4" y="21"/>
                        <a:pt x="5" y="22"/>
                      </a:cubicBezTo>
                      <a:cubicBezTo>
                        <a:pt x="5" y="22"/>
                        <a:pt x="4" y="22"/>
                        <a:pt x="5" y="22"/>
                      </a:cubicBezTo>
                      <a:cubicBezTo>
                        <a:pt x="5" y="22"/>
                        <a:pt x="6" y="21"/>
                        <a:pt x="5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0"/>
                      </a:cubicBezTo>
                      <a:cubicBezTo>
                        <a:pt x="6" y="20"/>
                        <a:pt x="7" y="21"/>
                        <a:pt x="6" y="20"/>
                      </a:cubicBezTo>
                      <a:cubicBezTo>
                        <a:pt x="7" y="21"/>
                        <a:pt x="6" y="19"/>
                        <a:pt x="6" y="18"/>
                      </a:cubicBezTo>
                      <a:cubicBezTo>
                        <a:pt x="8" y="21"/>
                        <a:pt x="8" y="20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10" y="21"/>
                        <a:pt x="9" y="20"/>
                      </a:cubicBezTo>
                      <a:cubicBezTo>
                        <a:pt x="9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18"/>
                        <a:pt x="10" y="19"/>
                        <a:pt x="9" y="18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20"/>
                        <a:pt x="10" y="18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1" y="19"/>
                        <a:pt x="10" y="18"/>
                        <a:pt x="10" y="17"/>
                      </a:cubicBezTo>
                      <a:cubicBezTo>
                        <a:pt x="11" y="18"/>
                        <a:pt x="10" y="17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2" y="18"/>
                      </a:cubicBezTo>
                      <a:cubicBezTo>
                        <a:pt x="12" y="18"/>
                        <a:pt x="11" y="17"/>
                        <a:pt x="11" y="16"/>
                      </a:cubicBezTo>
                      <a:cubicBezTo>
                        <a:pt x="10" y="15"/>
                        <a:pt x="11" y="17"/>
                        <a:pt x="11" y="18"/>
                      </a:cubicBezTo>
                      <a:cubicBezTo>
                        <a:pt x="11" y="18"/>
                        <a:pt x="12" y="18"/>
                        <a:pt x="11" y="17"/>
                      </a:cubicBezTo>
                      <a:cubicBezTo>
                        <a:pt x="11" y="16"/>
                        <a:pt x="12" y="18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1" y="16"/>
                        <a:pt x="12" y="17"/>
                      </a:cubicBezTo>
                      <a:cubicBezTo>
                        <a:pt x="11" y="16"/>
                        <a:pt x="13" y="17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3" y="17"/>
                        <a:pt x="13" y="17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2" y="15"/>
                        <a:pt x="12" y="16"/>
                        <a:pt x="12" y="15"/>
                      </a:cubicBezTo>
                      <a:cubicBezTo>
                        <a:pt x="13" y="17"/>
                        <a:pt x="13" y="16"/>
                        <a:pt x="13" y="17"/>
                      </a:cubicBezTo>
                      <a:cubicBezTo>
                        <a:pt x="13" y="18"/>
                        <a:pt x="14" y="18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3" y="17"/>
                        <a:pt x="14" y="18"/>
                        <a:pt x="13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9"/>
                        <a:pt x="14" y="18"/>
                        <a:pt x="15" y="19"/>
                      </a:cubicBezTo>
                      <a:cubicBezTo>
                        <a:pt x="15" y="18"/>
                        <a:pt x="14" y="17"/>
                        <a:pt x="14" y="17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8"/>
                        <a:pt x="15" y="19"/>
                        <a:pt x="15" y="18"/>
                      </a:cubicBezTo>
                      <a:cubicBezTo>
                        <a:pt x="15" y="19"/>
                        <a:pt x="15" y="18"/>
                        <a:pt x="16" y="19"/>
                      </a:cubicBezTo>
                      <a:cubicBezTo>
                        <a:pt x="16" y="20"/>
                        <a:pt x="15" y="18"/>
                        <a:pt x="15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6" y="19"/>
                        <a:pt x="16" y="18"/>
                        <a:pt x="16" y="18"/>
                      </a:cubicBezTo>
                      <a:cubicBezTo>
                        <a:pt x="15" y="17"/>
                        <a:pt x="16" y="18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6" y="18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5" y="17"/>
                        <a:pt x="15" y="16"/>
                        <a:pt x="15" y="16"/>
                      </a:cubicBezTo>
                      <a:cubicBezTo>
                        <a:pt x="15" y="15"/>
                        <a:pt x="16" y="18"/>
                        <a:pt x="15" y="16"/>
                      </a:cubicBezTo>
                      <a:cubicBezTo>
                        <a:pt x="15" y="16"/>
                        <a:pt x="16" y="16"/>
                        <a:pt x="15" y="16"/>
                      </a:cubicBezTo>
                      <a:cubicBezTo>
                        <a:pt x="16" y="16"/>
                        <a:pt x="16" y="16"/>
                        <a:pt x="16" y="17"/>
                      </a:cubicBezTo>
                      <a:cubicBezTo>
                        <a:pt x="16" y="15"/>
                        <a:pt x="17" y="16"/>
                        <a:pt x="17" y="14"/>
                      </a:cubicBezTo>
                      <a:cubicBezTo>
                        <a:pt x="18" y="14"/>
                        <a:pt x="18" y="16"/>
                        <a:pt x="19" y="18"/>
                      </a:cubicBezTo>
                      <a:cubicBezTo>
                        <a:pt x="20" y="17"/>
                        <a:pt x="22" y="17"/>
                        <a:pt x="22" y="16"/>
                      </a:cubicBezTo>
                      <a:cubicBezTo>
                        <a:pt x="22" y="16"/>
                        <a:pt x="21" y="15"/>
                        <a:pt x="22" y="16"/>
                      </a:cubicBez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1" y="14"/>
                        <a:pt x="21" y="13"/>
                        <a:pt x="22" y="15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3" y="14"/>
                        <a:pt x="22" y="14"/>
                        <a:pt x="23" y="15"/>
                      </a:cubicBezTo>
                      <a:cubicBezTo>
                        <a:pt x="22" y="14"/>
                        <a:pt x="23" y="15"/>
                        <a:pt x="22" y="15"/>
                      </a:cubicBezTo>
                      <a:cubicBezTo>
                        <a:pt x="23" y="16"/>
                        <a:pt x="23" y="15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4" y="16"/>
                      </a:cubicBezTo>
                      <a:cubicBezTo>
                        <a:pt x="23" y="16"/>
                        <a:pt x="23" y="14"/>
                        <a:pt x="22" y="14"/>
                      </a:cubicBezTo>
                      <a:cubicBezTo>
                        <a:pt x="22" y="13"/>
                        <a:pt x="23" y="15"/>
                        <a:pt x="23" y="1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5"/>
                        <a:pt x="23" y="15"/>
                      </a:cubicBezTo>
                      <a:cubicBezTo>
                        <a:pt x="24" y="15"/>
                        <a:pt x="24" y="16"/>
                        <a:pt x="23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4" y="15"/>
                      </a:cubicBezTo>
                      <a:cubicBezTo>
                        <a:pt x="24" y="14"/>
                        <a:pt x="24" y="15"/>
                        <a:pt x="24" y="14"/>
                      </a:cubicBezTo>
                      <a:cubicBezTo>
                        <a:pt x="24" y="15"/>
                        <a:pt x="24" y="15"/>
                        <a:pt x="25" y="16"/>
                      </a:cubicBezTo>
                      <a:cubicBezTo>
                        <a:pt x="25" y="16"/>
                        <a:pt x="24" y="14"/>
                        <a:pt x="25" y="16"/>
                      </a:cubicBezTo>
                      <a:cubicBezTo>
                        <a:pt x="25" y="16"/>
                        <a:pt x="24" y="14"/>
                        <a:pt x="24" y="15"/>
                      </a:cubicBezTo>
                      <a:cubicBezTo>
                        <a:pt x="24" y="13"/>
                        <a:pt x="25" y="15"/>
                        <a:pt x="24" y="14"/>
                      </a:cubicBezTo>
                      <a:cubicBezTo>
                        <a:pt x="24" y="14"/>
                        <a:pt x="24" y="15"/>
                        <a:pt x="25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4" y="14"/>
                        <a:pt x="25" y="15"/>
                        <a:pt x="24" y="13"/>
                      </a:cubicBezTo>
                      <a:cubicBezTo>
                        <a:pt x="25" y="15"/>
                        <a:pt x="24" y="12"/>
                        <a:pt x="25" y="14"/>
                      </a:cubicBezTo>
                      <a:cubicBezTo>
                        <a:pt x="25" y="14"/>
                        <a:pt x="25" y="13"/>
                        <a:pt x="24" y="13"/>
                      </a:cubicBezTo>
                      <a:cubicBezTo>
                        <a:pt x="25" y="13"/>
                        <a:pt x="25" y="14"/>
                        <a:pt x="25" y="14"/>
                      </a:cubicBezTo>
                      <a:cubicBezTo>
                        <a:pt x="24" y="12"/>
                        <a:pt x="27" y="14"/>
                        <a:pt x="26" y="13"/>
                      </a:cubicBezTo>
                      <a:cubicBezTo>
                        <a:pt x="26" y="13"/>
                        <a:pt x="26" y="13"/>
                        <a:pt x="27" y="13"/>
                      </a:cubicBezTo>
                      <a:cubicBezTo>
                        <a:pt x="27" y="13"/>
                        <a:pt x="27" y="13"/>
                        <a:pt x="27" y="12"/>
                      </a:cubicBezTo>
                      <a:cubicBezTo>
                        <a:pt x="27" y="12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9" y="15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8" y="13"/>
                        <a:pt x="29" y="14"/>
                        <a:pt x="28" y="13"/>
                      </a:cubicBezTo>
                      <a:cubicBezTo>
                        <a:pt x="29" y="13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4"/>
                      </a:cubicBezTo>
                      <a:cubicBezTo>
                        <a:pt x="29" y="14"/>
                        <a:pt x="29" y="12"/>
                        <a:pt x="30" y="14"/>
                      </a:cubicBezTo>
                      <a:cubicBezTo>
                        <a:pt x="30" y="13"/>
                        <a:pt x="29" y="13"/>
                        <a:pt x="29" y="12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8" y="11"/>
                        <a:pt x="30" y="13"/>
                        <a:pt x="30" y="13"/>
                      </a:cubicBezTo>
                      <a:cubicBezTo>
                        <a:pt x="30" y="14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29" y="13"/>
                        <a:pt x="29" y="12"/>
                      </a:cubicBezTo>
                      <a:cubicBezTo>
                        <a:pt x="30" y="12"/>
                        <a:pt x="30" y="12"/>
                        <a:pt x="30" y="11"/>
                      </a:cubicBezTo>
                      <a:cubicBezTo>
                        <a:pt x="30" y="11"/>
                        <a:pt x="30" y="12"/>
                        <a:pt x="31" y="12"/>
                      </a:cubicBezTo>
                      <a:cubicBezTo>
                        <a:pt x="30" y="11"/>
                        <a:pt x="30" y="10"/>
                        <a:pt x="30" y="11"/>
                      </a:cubicBezTo>
                      <a:cubicBezTo>
                        <a:pt x="31" y="11"/>
                        <a:pt x="31" y="12"/>
                        <a:pt x="30" y="11"/>
                      </a:cubicBezTo>
                      <a:cubicBezTo>
                        <a:pt x="31" y="13"/>
                        <a:pt x="30" y="10"/>
                        <a:pt x="31" y="12"/>
                      </a:cubicBezTo>
                      <a:cubicBezTo>
                        <a:pt x="31" y="11"/>
                        <a:pt x="30" y="11"/>
                        <a:pt x="31" y="11"/>
                      </a:cubicBezTo>
                      <a:cubicBezTo>
                        <a:pt x="31" y="11"/>
                        <a:pt x="30" y="9"/>
                        <a:pt x="30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31" y="10"/>
                        <a:pt x="31" y="10"/>
                      </a:cubicBezTo>
                      <a:cubicBezTo>
                        <a:pt x="32" y="11"/>
                        <a:pt x="31" y="9"/>
                        <a:pt x="32" y="12"/>
                      </a:cubicBezTo>
                      <a:cubicBezTo>
                        <a:pt x="32" y="11"/>
                        <a:pt x="33" y="11"/>
                        <a:pt x="33" y="10"/>
                      </a:cubicBezTo>
                      <a:cubicBezTo>
                        <a:pt x="32" y="10"/>
                        <a:pt x="32" y="10"/>
                        <a:pt x="32" y="9"/>
                      </a:cubicBezTo>
                      <a:cubicBezTo>
                        <a:pt x="32" y="9"/>
                        <a:pt x="32" y="10"/>
                        <a:pt x="32" y="10"/>
                      </a:cubicBezTo>
                      <a:cubicBezTo>
                        <a:pt x="33" y="11"/>
                        <a:pt x="31" y="9"/>
                        <a:pt x="32" y="10"/>
                      </a:cubicBezTo>
                      <a:cubicBezTo>
                        <a:pt x="32" y="10"/>
                        <a:pt x="32" y="10"/>
                        <a:pt x="31" y="9"/>
                      </a:cubicBezTo>
                      <a:cubicBezTo>
                        <a:pt x="32" y="10"/>
                        <a:pt x="31" y="8"/>
                        <a:pt x="32" y="9"/>
                      </a:cubicBezTo>
                      <a:cubicBezTo>
                        <a:pt x="32" y="9"/>
                        <a:pt x="31" y="8"/>
                        <a:pt x="31" y="8"/>
                      </a:cubicBezTo>
                      <a:cubicBezTo>
                        <a:pt x="31" y="8"/>
                        <a:pt x="32" y="9"/>
                        <a:pt x="31" y="9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31" y="8"/>
                        <a:pt x="31" y="7"/>
                      </a:cubicBezTo>
                      <a:cubicBezTo>
                        <a:pt x="31" y="8"/>
                        <a:pt x="32" y="8"/>
                        <a:pt x="32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0" y="6"/>
                        <a:pt x="32" y="8"/>
                        <a:pt x="31" y="7"/>
                      </a:cubicBezTo>
                      <a:cubicBezTo>
                        <a:pt x="31" y="7"/>
                        <a:pt x="31" y="7"/>
                        <a:pt x="32" y="7"/>
                      </a:cubicBezTo>
                      <a:cubicBezTo>
                        <a:pt x="32" y="7"/>
                        <a:pt x="31" y="7"/>
                        <a:pt x="32" y="7"/>
                      </a:cubicBezTo>
                      <a:cubicBezTo>
                        <a:pt x="33" y="8"/>
                        <a:pt x="31" y="6"/>
                        <a:pt x="32" y="8"/>
                      </a:cubicBezTo>
                      <a:cubicBezTo>
                        <a:pt x="33" y="8"/>
                        <a:pt x="30" y="5"/>
                        <a:pt x="32" y="6"/>
                      </a:cubicBezTo>
                      <a:cubicBezTo>
                        <a:pt x="30" y="5"/>
                        <a:pt x="32" y="6"/>
                        <a:pt x="31" y="6"/>
                      </a:cubicBezTo>
                      <a:cubicBezTo>
                        <a:pt x="32" y="6"/>
                        <a:pt x="33" y="6"/>
                        <a:pt x="34" y="7"/>
                      </a:cubicBezTo>
                      <a:cubicBezTo>
                        <a:pt x="33" y="7"/>
                        <a:pt x="33" y="6"/>
                        <a:pt x="32" y="6"/>
                      </a:cubicBezTo>
                      <a:cubicBezTo>
                        <a:pt x="33" y="6"/>
                        <a:pt x="33" y="7"/>
                        <a:pt x="34" y="7"/>
                      </a:cubicBezTo>
                      <a:cubicBezTo>
                        <a:pt x="34" y="7"/>
                        <a:pt x="32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4" y="7"/>
                      </a:cubicBezTo>
                      <a:cubicBezTo>
                        <a:pt x="33" y="6"/>
                        <a:pt x="33" y="5"/>
                        <a:pt x="33" y="6"/>
                      </a:cubicBezTo>
                      <a:cubicBezTo>
                        <a:pt x="33" y="6"/>
                        <a:pt x="33" y="5"/>
                        <a:pt x="33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4" y="6"/>
                        <a:pt x="34" y="5"/>
                        <a:pt x="34" y="5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4" y="5"/>
                        <a:pt x="36" y="6"/>
                        <a:pt x="34" y="5"/>
                      </a:cubicBezTo>
                      <a:cubicBezTo>
                        <a:pt x="35" y="5"/>
                        <a:pt x="36" y="5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6" y="3"/>
                        <a:pt x="35" y="2"/>
                        <a:pt x="36" y="2"/>
                      </a:cubicBezTo>
                      <a:cubicBezTo>
                        <a:pt x="34" y="2"/>
                        <a:pt x="35" y="2"/>
                        <a:pt x="34" y="3"/>
                      </a:cubicBezTo>
                      <a:cubicBezTo>
                        <a:pt x="34" y="3"/>
                        <a:pt x="35" y="3"/>
                        <a:pt x="34" y="3"/>
                      </a:cubicBezTo>
                      <a:cubicBezTo>
                        <a:pt x="36" y="3"/>
                        <a:pt x="33" y="3"/>
                        <a:pt x="35" y="3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4" y="3"/>
                        <a:pt x="32" y="3"/>
                        <a:pt x="33" y="3"/>
                      </a:cubicBezTo>
                      <a:cubicBezTo>
                        <a:pt x="34" y="3"/>
                        <a:pt x="34" y="3"/>
                        <a:pt x="33" y="3"/>
                      </a:cubicBezTo>
                      <a:cubicBezTo>
                        <a:pt x="32" y="3"/>
                        <a:pt x="33" y="3"/>
                        <a:pt x="32" y="3"/>
                      </a:cubicBezTo>
                      <a:cubicBezTo>
                        <a:pt x="34" y="3"/>
                        <a:pt x="34" y="2"/>
                        <a:pt x="35" y="2"/>
                      </a:cubicBezTo>
                      <a:cubicBezTo>
                        <a:pt x="35" y="2"/>
                        <a:pt x="33" y="2"/>
                        <a:pt x="33" y="2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2"/>
                        <a:pt x="34" y="2"/>
                        <a:pt x="34" y="2"/>
                      </a:cubicBezTo>
                      <a:cubicBezTo>
                        <a:pt x="34" y="2"/>
                        <a:pt x="35" y="2"/>
                        <a:pt x="35" y="2"/>
                      </a:cubicBezTo>
                      <a:cubicBezTo>
                        <a:pt x="35" y="2"/>
                        <a:pt x="34" y="2"/>
                        <a:pt x="33" y="2"/>
                      </a:cubicBezTo>
                      <a:cubicBezTo>
                        <a:pt x="34" y="2"/>
                        <a:pt x="32" y="2"/>
                        <a:pt x="34" y="1"/>
                      </a:cubicBezTo>
                      <a:cubicBezTo>
                        <a:pt x="33" y="1"/>
                        <a:pt x="35" y="0"/>
                        <a:pt x="33" y="1"/>
                      </a:cubicBezTo>
                      <a:cubicBezTo>
                        <a:pt x="33" y="1"/>
                        <a:pt x="35" y="0"/>
                        <a:pt x="36" y="0"/>
                      </a:cubicBezTo>
                      <a:close/>
                      <a:moveTo>
                        <a:pt x="14" y="21"/>
                      </a:moveTo>
                      <a:cubicBezTo>
                        <a:pt x="14" y="21"/>
                        <a:pt x="14" y="20"/>
                        <a:pt x="13" y="20"/>
                      </a:cubicBezTo>
                      <a:cubicBezTo>
                        <a:pt x="13" y="20"/>
                        <a:pt x="13" y="20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0"/>
                      </a:cubicBezTo>
                      <a:cubicBezTo>
                        <a:pt x="14" y="20"/>
                        <a:pt x="15" y="22"/>
                        <a:pt x="14" y="21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lose/>
                      <a:moveTo>
                        <a:pt x="15" y="20"/>
                      </a:moveTo>
                      <a:cubicBezTo>
                        <a:pt x="15" y="20"/>
                        <a:pt x="15" y="21"/>
                        <a:pt x="15" y="20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5" y="21"/>
                        <a:pt x="15" y="21"/>
                        <a:pt x="15" y="20"/>
                      </a:cubicBezTo>
                      <a:close/>
                      <a:moveTo>
                        <a:pt x="31" y="12"/>
                      </a:moveTo>
                      <a:cubicBezTo>
                        <a:pt x="31" y="12"/>
                        <a:pt x="32" y="14"/>
                        <a:pt x="32" y="14"/>
                      </a:cubicBezTo>
                      <a:cubicBezTo>
                        <a:pt x="32" y="13"/>
                        <a:pt x="30" y="11"/>
                        <a:pt x="31" y="12"/>
                      </a:cubicBezTo>
                      <a:close/>
                      <a:moveTo>
                        <a:pt x="34" y="11"/>
                      </a:moveTo>
                      <a:cubicBezTo>
                        <a:pt x="33" y="10"/>
                        <a:pt x="33" y="9"/>
                        <a:pt x="32" y="9"/>
                      </a:cubicBezTo>
                      <a:cubicBezTo>
                        <a:pt x="33" y="10"/>
                        <a:pt x="33" y="10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52"/>
                <p:cNvSpPr>
                  <a:spLocks/>
                </p:cNvSpPr>
                <p:nvPr/>
              </p:nvSpPr>
              <p:spPr bwMode="auto">
                <a:xfrm rot="976095">
                  <a:off x="5932960" y="47654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53"/>
                <p:cNvSpPr>
                  <a:spLocks/>
                </p:cNvSpPr>
                <p:nvPr/>
              </p:nvSpPr>
              <p:spPr bwMode="auto">
                <a:xfrm rot="976095">
                  <a:off x="6350395" y="4525054"/>
                  <a:ext cx="37854" cy="12618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54"/>
                <p:cNvSpPr>
                  <a:spLocks/>
                </p:cNvSpPr>
                <p:nvPr/>
              </p:nvSpPr>
              <p:spPr bwMode="auto">
                <a:xfrm rot="976095">
                  <a:off x="6337020" y="4530350"/>
                  <a:ext cx="1261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55"/>
                <p:cNvSpPr>
                  <a:spLocks/>
                </p:cNvSpPr>
                <p:nvPr/>
              </p:nvSpPr>
              <p:spPr bwMode="auto">
                <a:xfrm rot="976095">
                  <a:off x="6459720" y="5033703"/>
                  <a:ext cx="56783" cy="50472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1 h 3"/>
                    <a:gd name="T4" fmla="*/ 1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1" y="3"/>
                        <a:pt x="3" y="2"/>
                        <a:pt x="2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57"/>
                <p:cNvSpPr>
                  <a:spLocks/>
                </p:cNvSpPr>
                <p:nvPr/>
              </p:nvSpPr>
              <p:spPr bwMode="auto">
                <a:xfrm rot="976095">
                  <a:off x="6134801" y="508728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58"/>
                <p:cNvSpPr>
                  <a:spLocks/>
                </p:cNvSpPr>
                <p:nvPr/>
              </p:nvSpPr>
              <p:spPr bwMode="auto">
                <a:xfrm rot="976095">
                  <a:off x="6308489" y="5511399"/>
                  <a:ext cx="31547" cy="3785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0 h 2"/>
                    <a:gd name="T8" fmla="*/ 0 w 2"/>
                    <a:gd name="T9" fmla="*/ 0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1" y="2"/>
                        <a:pt x="1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59"/>
                <p:cNvSpPr>
                  <a:spLocks/>
                </p:cNvSpPr>
                <p:nvPr/>
              </p:nvSpPr>
              <p:spPr bwMode="auto">
                <a:xfrm rot="976095">
                  <a:off x="6434805" y="5422208"/>
                  <a:ext cx="18929" cy="69401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2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60"/>
                <p:cNvSpPr>
                  <a:spLocks/>
                </p:cNvSpPr>
                <p:nvPr/>
              </p:nvSpPr>
              <p:spPr bwMode="auto">
                <a:xfrm rot="976095">
                  <a:off x="5970301" y="5695577"/>
                  <a:ext cx="31547" cy="50472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1 w 2"/>
                    <a:gd name="T5" fmla="*/ 2 h 3"/>
                    <a:gd name="T6" fmla="*/ 0 w 2"/>
                    <a:gd name="T7" fmla="*/ 3 h 3"/>
                    <a:gd name="T8" fmla="*/ 1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3"/>
                        <a:pt x="2" y="0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62"/>
                <p:cNvSpPr>
                  <a:spLocks/>
                </p:cNvSpPr>
                <p:nvPr/>
              </p:nvSpPr>
              <p:spPr bwMode="auto">
                <a:xfrm rot="976095">
                  <a:off x="5843488" y="5725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63"/>
                <p:cNvSpPr>
                  <a:spLocks/>
                </p:cNvSpPr>
                <p:nvPr/>
              </p:nvSpPr>
              <p:spPr bwMode="auto">
                <a:xfrm rot="976095">
                  <a:off x="6260536" y="5550508"/>
                  <a:ext cx="37854" cy="18929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64"/>
                <p:cNvSpPr>
                  <a:spLocks/>
                </p:cNvSpPr>
                <p:nvPr/>
              </p:nvSpPr>
              <p:spPr bwMode="auto">
                <a:xfrm rot="976095">
                  <a:off x="6243626" y="5561610"/>
                  <a:ext cx="12618" cy="18929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6" name="组合 105"/>
            <p:cNvGrpSpPr/>
            <p:nvPr/>
          </p:nvGrpSpPr>
          <p:grpSpPr>
            <a:xfrm>
              <a:off x="4920850" y="1460360"/>
              <a:ext cx="2434752" cy="635312"/>
              <a:chOff x="4874962" y="1624920"/>
              <a:chExt cx="2434752" cy="635312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4874962" y="1751684"/>
                <a:ext cx="384852" cy="271290"/>
                <a:chOff x="4874962" y="1751684"/>
                <a:chExt cx="384852" cy="271290"/>
              </a:xfrm>
            </p:grpSpPr>
            <p:sp>
              <p:nvSpPr>
                <p:cNvPr id="126" name="Freeform 66"/>
                <p:cNvSpPr>
                  <a:spLocks noEditPoints="1"/>
                </p:cNvSpPr>
                <p:nvPr/>
              </p:nvSpPr>
              <p:spPr bwMode="auto">
                <a:xfrm rot="976095">
                  <a:off x="4874962" y="1751684"/>
                  <a:ext cx="384852" cy="271290"/>
                </a:xfrm>
                <a:custGeom>
                  <a:avLst/>
                  <a:gdLst>
                    <a:gd name="T0" fmla="*/ 19 w 23"/>
                    <a:gd name="T1" fmla="*/ 14 h 16"/>
                    <a:gd name="T2" fmla="*/ 17 w 23"/>
                    <a:gd name="T3" fmla="*/ 14 h 16"/>
                    <a:gd name="T4" fmla="*/ 15 w 23"/>
                    <a:gd name="T5" fmla="*/ 14 h 16"/>
                    <a:gd name="T6" fmla="*/ 14 w 23"/>
                    <a:gd name="T7" fmla="*/ 14 h 16"/>
                    <a:gd name="T8" fmla="*/ 14 w 23"/>
                    <a:gd name="T9" fmla="*/ 14 h 16"/>
                    <a:gd name="T10" fmla="*/ 13 w 23"/>
                    <a:gd name="T11" fmla="*/ 14 h 16"/>
                    <a:gd name="T12" fmla="*/ 15 w 23"/>
                    <a:gd name="T13" fmla="*/ 11 h 16"/>
                    <a:gd name="T14" fmla="*/ 11 w 23"/>
                    <a:gd name="T15" fmla="*/ 13 h 16"/>
                    <a:gd name="T16" fmla="*/ 10 w 23"/>
                    <a:gd name="T17" fmla="*/ 12 h 16"/>
                    <a:gd name="T18" fmla="*/ 10 w 23"/>
                    <a:gd name="T19" fmla="*/ 12 h 16"/>
                    <a:gd name="T20" fmla="*/ 9 w 23"/>
                    <a:gd name="T21" fmla="*/ 11 h 16"/>
                    <a:gd name="T22" fmla="*/ 8 w 23"/>
                    <a:gd name="T23" fmla="*/ 12 h 16"/>
                    <a:gd name="T24" fmla="*/ 9 w 23"/>
                    <a:gd name="T25" fmla="*/ 10 h 16"/>
                    <a:gd name="T26" fmla="*/ 8 w 23"/>
                    <a:gd name="T27" fmla="*/ 10 h 16"/>
                    <a:gd name="T28" fmla="*/ 4 w 23"/>
                    <a:gd name="T29" fmla="*/ 9 h 16"/>
                    <a:gd name="T30" fmla="*/ 5 w 23"/>
                    <a:gd name="T31" fmla="*/ 7 h 16"/>
                    <a:gd name="T32" fmla="*/ 3 w 23"/>
                    <a:gd name="T33" fmla="*/ 3 h 16"/>
                    <a:gd name="T34" fmla="*/ 1 w 23"/>
                    <a:gd name="T35" fmla="*/ 2 h 16"/>
                    <a:gd name="T36" fmla="*/ 3 w 23"/>
                    <a:gd name="T37" fmla="*/ 1 h 16"/>
                    <a:gd name="T38" fmla="*/ 5 w 23"/>
                    <a:gd name="T39" fmla="*/ 1 h 16"/>
                    <a:gd name="T40" fmla="*/ 6 w 23"/>
                    <a:gd name="T41" fmla="*/ 1 h 16"/>
                    <a:gd name="T42" fmla="*/ 7 w 23"/>
                    <a:gd name="T43" fmla="*/ 1 h 16"/>
                    <a:gd name="T44" fmla="*/ 8 w 23"/>
                    <a:gd name="T45" fmla="*/ 1 h 16"/>
                    <a:gd name="T46" fmla="*/ 8 w 23"/>
                    <a:gd name="T47" fmla="*/ 3 h 16"/>
                    <a:gd name="T48" fmla="*/ 10 w 23"/>
                    <a:gd name="T49" fmla="*/ 2 h 16"/>
                    <a:gd name="T50" fmla="*/ 10 w 23"/>
                    <a:gd name="T51" fmla="*/ 2 h 16"/>
                    <a:gd name="T52" fmla="*/ 11 w 23"/>
                    <a:gd name="T53" fmla="*/ 1 h 16"/>
                    <a:gd name="T54" fmla="*/ 11 w 23"/>
                    <a:gd name="T55" fmla="*/ 2 h 16"/>
                    <a:gd name="T56" fmla="*/ 10 w 23"/>
                    <a:gd name="T57" fmla="*/ 4 h 16"/>
                    <a:gd name="T58" fmla="*/ 9 w 23"/>
                    <a:gd name="T59" fmla="*/ 5 h 16"/>
                    <a:gd name="T60" fmla="*/ 10 w 23"/>
                    <a:gd name="T61" fmla="*/ 4 h 16"/>
                    <a:gd name="T62" fmla="*/ 10 w 23"/>
                    <a:gd name="T63" fmla="*/ 7 h 16"/>
                    <a:gd name="T64" fmla="*/ 13 w 23"/>
                    <a:gd name="T65" fmla="*/ 6 h 16"/>
                    <a:gd name="T66" fmla="*/ 11 w 23"/>
                    <a:gd name="T67" fmla="*/ 9 h 16"/>
                    <a:gd name="T68" fmla="*/ 12 w 23"/>
                    <a:gd name="T69" fmla="*/ 8 h 16"/>
                    <a:gd name="T70" fmla="*/ 13 w 23"/>
                    <a:gd name="T71" fmla="*/ 7 h 16"/>
                    <a:gd name="T72" fmla="*/ 12 w 23"/>
                    <a:gd name="T73" fmla="*/ 9 h 16"/>
                    <a:gd name="T74" fmla="*/ 14 w 23"/>
                    <a:gd name="T75" fmla="*/ 9 h 16"/>
                    <a:gd name="T76" fmla="*/ 14 w 23"/>
                    <a:gd name="T77" fmla="*/ 9 h 16"/>
                    <a:gd name="T78" fmla="*/ 14 w 23"/>
                    <a:gd name="T79" fmla="*/ 10 h 16"/>
                    <a:gd name="T80" fmla="*/ 16 w 23"/>
                    <a:gd name="T81" fmla="*/ 9 h 16"/>
                    <a:gd name="T82" fmla="*/ 17 w 23"/>
                    <a:gd name="T83" fmla="*/ 9 h 16"/>
                    <a:gd name="T84" fmla="*/ 16 w 23"/>
                    <a:gd name="T85" fmla="*/ 10 h 16"/>
                    <a:gd name="T86" fmla="*/ 18 w 23"/>
                    <a:gd name="T87" fmla="*/ 8 h 16"/>
                    <a:gd name="T88" fmla="*/ 18 w 23"/>
                    <a:gd name="T89" fmla="*/ 9 h 16"/>
                    <a:gd name="T90" fmla="*/ 19 w 23"/>
                    <a:gd name="T91" fmla="*/ 8 h 16"/>
                    <a:gd name="T92" fmla="*/ 20 w 23"/>
                    <a:gd name="T93" fmla="*/ 9 h 16"/>
                    <a:gd name="T94" fmla="*/ 21 w 23"/>
                    <a:gd name="T95" fmla="*/ 11 h 16"/>
                    <a:gd name="T96" fmla="*/ 22 w 23"/>
                    <a:gd name="T97" fmla="*/ 9 h 16"/>
                    <a:gd name="T98" fmla="*/ 21 w 23"/>
                    <a:gd name="T99" fmla="*/ 11 h 16"/>
                    <a:gd name="T100" fmla="*/ 8 w 23"/>
                    <a:gd name="T101" fmla="*/ 5 h 16"/>
                    <a:gd name="T102" fmla="*/ 9 w 23"/>
                    <a:gd name="T103" fmla="*/ 5 h 16"/>
                    <a:gd name="T104" fmla="*/ 7 w 23"/>
                    <a:gd name="T105" fmla="*/ 7 h 16"/>
                    <a:gd name="T106" fmla="*/ 17 w 23"/>
                    <a:gd name="T107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16">
                      <a:moveTo>
                        <a:pt x="22" y="13"/>
                      </a:moveTo>
                      <a:cubicBezTo>
                        <a:pt x="21" y="14"/>
                        <a:pt x="19" y="15"/>
                        <a:pt x="19" y="15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19" y="15"/>
                        <a:pt x="19" y="14"/>
                        <a:pt x="18" y="15"/>
                      </a:cubicBezTo>
                      <a:cubicBezTo>
                        <a:pt x="19" y="14"/>
                        <a:pt x="17" y="16"/>
                        <a:pt x="19" y="14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8" y="14"/>
                        <a:pt x="18" y="15"/>
                        <a:pt x="17" y="15"/>
                      </a:cubicBezTo>
                      <a:cubicBezTo>
                        <a:pt x="17" y="15"/>
                        <a:pt x="18" y="14"/>
                        <a:pt x="17" y="15"/>
                      </a:cubicBezTo>
                      <a:cubicBezTo>
                        <a:pt x="18" y="14"/>
                        <a:pt x="17" y="15"/>
                        <a:pt x="18" y="14"/>
                      </a:cubicBezTo>
                      <a:cubicBezTo>
                        <a:pt x="17" y="14"/>
                        <a:pt x="16" y="16"/>
                        <a:pt x="17" y="14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4"/>
                        <a:pt x="16" y="15"/>
                        <a:pt x="17" y="14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7" y="14"/>
                      </a:cubicBezTo>
                      <a:cubicBezTo>
                        <a:pt x="16" y="15"/>
                        <a:pt x="15" y="15"/>
                        <a:pt x="16" y="14"/>
                      </a:cubicBezTo>
                      <a:cubicBezTo>
                        <a:pt x="15" y="15"/>
                        <a:pt x="16" y="14"/>
                        <a:pt x="15" y="14"/>
                      </a:cubicBezTo>
                      <a:cubicBezTo>
                        <a:pt x="15" y="15"/>
                        <a:pt x="16" y="13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4"/>
                        <a:pt x="16" y="13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4"/>
                        <a:pt x="15" y="13"/>
                        <a:pt x="14" y="14"/>
                      </a:cubicBezTo>
                      <a:cubicBezTo>
                        <a:pt x="15" y="13"/>
                        <a:pt x="15" y="13"/>
                        <a:pt x="16" y="12"/>
                      </a:cubicBezTo>
                      <a:cubicBezTo>
                        <a:pt x="16" y="11"/>
                        <a:pt x="15" y="13"/>
                        <a:pt x="15" y="12"/>
                      </a:cubicBezTo>
                      <a:cubicBezTo>
                        <a:pt x="15" y="13"/>
                        <a:pt x="15" y="13"/>
                        <a:pt x="15" y="14"/>
                      </a:cubicBezTo>
                      <a:cubicBezTo>
                        <a:pt x="14" y="15"/>
                        <a:pt x="15" y="13"/>
                        <a:pt x="15" y="13"/>
                      </a:cubicBezTo>
                      <a:cubicBezTo>
                        <a:pt x="14" y="15"/>
                        <a:pt x="14" y="14"/>
                        <a:pt x="14" y="13"/>
                      </a:cubicBezTo>
                      <a:cubicBezTo>
                        <a:pt x="14" y="13"/>
                        <a:pt x="14" y="14"/>
                        <a:pt x="14" y="14"/>
                      </a:cubicBezTo>
                      <a:cubicBezTo>
                        <a:pt x="15" y="13"/>
                        <a:pt x="13" y="14"/>
                        <a:pt x="13" y="14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3"/>
                        <a:pt x="13" y="13"/>
                        <a:pt x="13" y="14"/>
                      </a:cubicBezTo>
                      <a:cubicBezTo>
                        <a:pt x="13" y="14"/>
                        <a:pt x="13" y="13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3" y="14"/>
                        <a:pt x="14" y="13"/>
                      </a:cubicBezTo>
                      <a:cubicBezTo>
                        <a:pt x="13" y="13"/>
                        <a:pt x="13" y="13"/>
                        <a:pt x="13" y="14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4" y="11"/>
                        <a:pt x="14" y="12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3"/>
                        <a:pt x="13" y="12"/>
                        <a:pt x="12" y="13"/>
                      </a:cubicBezTo>
                      <a:cubicBezTo>
                        <a:pt x="13" y="12"/>
                        <a:pt x="12" y="13"/>
                        <a:pt x="12" y="12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2" y="11"/>
                        <a:pt x="11" y="13"/>
                        <a:pt x="11" y="13"/>
                      </a:cubicBezTo>
                      <a:cubicBezTo>
                        <a:pt x="13" y="11"/>
                        <a:pt x="10" y="14"/>
                        <a:pt x="12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1" y="12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3"/>
                        <a:pt x="9" y="13"/>
                        <a:pt x="10" y="12"/>
                      </a:cubicBezTo>
                      <a:cubicBezTo>
                        <a:pt x="10" y="12"/>
                        <a:pt x="10" y="13"/>
                        <a:pt x="9" y="13"/>
                      </a:cubicBezTo>
                      <a:cubicBezTo>
                        <a:pt x="9" y="13"/>
                        <a:pt x="11" y="11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9" y="13"/>
                        <a:pt x="10" y="11"/>
                        <a:pt x="9" y="12"/>
                      </a:cubicBezTo>
                      <a:cubicBezTo>
                        <a:pt x="10" y="11"/>
                        <a:pt x="9" y="13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9" y="12"/>
                        <a:pt x="8" y="12"/>
                        <a:pt x="9" y="11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1"/>
                        <a:pt x="9" y="11"/>
                        <a:pt x="10" y="10"/>
                      </a:cubicBezTo>
                      <a:cubicBezTo>
                        <a:pt x="10" y="10"/>
                        <a:pt x="10" y="10"/>
                        <a:pt x="10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9" y="11"/>
                        <a:pt x="8" y="12"/>
                        <a:pt x="8" y="12"/>
                      </a:cubicBezTo>
                      <a:cubicBezTo>
                        <a:pt x="10" y="10"/>
                        <a:pt x="8" y="13"/>
                        <a:pt x="8" y="12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9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9" y="10"/>
                        <a:pt x="8" y="11"/>
                      </a:cubicBezTo>
                      <a:cubicBezTo>
                        <a:pt x="8" y="11"/>
                        <a:pt x="8" y="10"/>
                        <a:pt x="9" y="10"/>
                      </a:cubicBezTo>
                      <a:cubicBezTo>
                        <a:pt x="8" y="11"/>
                        <a:pt x="7" y="12"/>
                        <a:pt x="9" y="10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0"/>
                        <a:pt x="7" y="11"/>
                        <a:pt x="8" y="10"/>
                      </a:cubicBezTo>
                      <a:cubicBezTo>
                        <a:pt x="8" y="10"/>
                        <a:pt x="7" y="10"/>
                        <a:pt x="8" y="10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7" y="11"/>
                        <a:pt x="8" y="9"/>
                        <a:pt x="8" y="9"/>
                      </a:cubicBezTo>
                      <a:cubicBezTo>
                        <a:pt x="6" y="11"/>
                        <a:pt x="8" y="9"/>
                        <a:pt x="6" y="11"/>
                      </a:cubicBezTo>
                      <a:cubicBezTo>
                        <a:pt x="8" y="8"/>
                        <a:pt x="5" y="11"/>
                        <a:pt x="7" y="9"/>
                      </a:cubicBezTo>
                      <a:cubicBezTo>
                        <a:pt x="4" y="11"/>
                        <a:pt x="6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9"/>
                      </a:cubicBezTo>
                      <a:cubicBezTo>
                        <a:pt x="5" y="8"/>
                        <a:pt x="4" y="9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4" y="8"/>
                        <a:pt x="4" y="8"/>
                        <a:pt x="5" y="7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4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4" y="6"/>
                        <a:pt x="4" y="5"/>
                      </a:cubicBezTo>
                      <a:cubicBezTo>
                        <a:pt x="3" y="6"/>
                        <a:pt x="2" y="6"/>
                        <a:pt x="3" y="5"/>
                      </a:cubicBezTo>
                      <a:cubicBezTo>
                        <a:pt x="1" y="6"/>
                        <a:pt x="1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6" y="1"/>
                        <a:pt x="4" y="2"/>
                      </a:cubicBezTo>
                      <a:cubicBezTo>
                        <a:pt x="5" y="2"/>
                        <a:pt x="5" y="2"/>
                        <a:pt x="7" y="1"/>
                      </a:cubicBezTo>
                      <a:cubicBezTo>
                        <a:pt x="5" y="2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2"/>
                        <a:pt x="8" y="1"/>
                      </a:cubicBezTo>
                      <a:cubicBezTo>
                        <a:pt x="7" y="2"/>
                        <a:pt x="9" y="0"/>
                        <a:pt x="10" y="0"/>
                      </a:cubicBezTo>
                      <a:cubicBezTo>
                        <a:pt x="7" y="3"/>
                        <a:pt x="8" y="2"/>
                        <a:pt x="7" y="3"/>
                      </a:cubicBezTo>
                      <a:cubicBezTo>
                        <a:pt x="8" y="2"/>
                        <a:pt x="8" y="3"/>
                        <a:pt x="8" y="2"/>
                      </a:cubicBezTo>
                      <a:cubicBezTo>
                        <a:pt x="8" y="2"/>
                        <a:pt x="7" y="4"/>
                        <a:pt x="8" y="2"/>
                      </a:cubicBezTo>
                      <a:cubicBezTo>
                        <a:pt x="8" y="2"/>
                        <a:pt x="7" y="4"/>
                        <a:pt x="7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0" y="1"/>
                        <a:pt x="9" y="2"/>
                        <a:pt x="10" y="1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4"/>
                        <a:pt x="10" y="2"/>
                        <a:pt x="10" y="1"/>
                      </a:cubicBezTo>
                      <a:cubicBezTo>
                        <a:pt x="9" y="2"/>
                        <a:pt x="10" y="1"/>
                        <a:pt x="11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3"/>
                        <a:pt x="9" y="3"/>
                      </a:cubicBezTo>
                      <a:cubicBezTo>
                        <a:pt x="9" y="3"/>
                        <a:pt x="11" y="1"/>
                        <a:pt x="11" y="1"/>
                      </a:cubicBezTo>
                      <a:cubicBezTo>
                        <a:pt x="12" y="0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1" y="2"/>
                        <a:pt x="10" y="3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10" y="2"/>
                        <a:pt x="11" y="1"/>
                        <a:pt x="10" y="2"/>
                      </a:cubicBezTo>
                      <a:cubicBezTo>
                        <a:pt x="11" y="1"/>
                        <a:pt x="10" y="3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1"/>
                        <a:pt x="11" y="2"/>
                        <a:pt x="12" y="1"/>
                      </a:cubicBezTo>
                      <a:cubicBezTo>
                        <a:pt x="11" y="3"/>
                        <a:pt x="11" y="2"/>
                        <a:pt x="10" y="3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10" y="4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9" y="5"/>
                        <a:pt x="9" y="4"/>
                        <a:pt x="9" y="5"/>
                      </a:cubicBezTo>
                      <a:cubicBezTo>
                        <a:pt x="9" y="5"/>
                        <a:pt x="10" y="4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5"/>
                        <a:pt x="10" y="5"/>
                      </a:cubicBezTo>
                      <a:cubicBezTo>
                        <a:pt x="10" y="5"/>
                        <a:pt x="9" y="5"/>
                        <a:pt x="11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0" y="5"/>
                        <a:pt x="11" y="4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2" y="3"/>
                        <a:pt x="11" y="4"/>
                        <a:pt x="13" y="3"/>
                      </a:cubicBezTo>
                      <a:cubicBezTo>
                        <a:pt x="12" y="4"/>
                        <a:pt x="11" y="5"/>
                        <a:pt x="10" y="7"/>
                      </a:cubicBezTo>
                      <a:cubicBezTo>
                        <a:pt x="11" y="7"/>
                        <a:pt x="10" y="8"/>
                        <a:pt x="11" y="8"/>
                      </a:cubicBezTo>
                      <a:cubicBezTo>
                        <a:pt x="11" y="8"/>
                        <a:pt x="12" y="6"/>
                        <a:pt x="12" y="7"/>
                      </a:cubicBezTo>
                      <a:cubicBezTo>
                        <a:pt x="12" y="7"/>
                        <a:pt x="12" y="6"/>
                        <a:pt x="13" y="6"/>
                      </a:cubicBezTo>
                      <a:cubicBezTo>
                        <a:pt x="13" y="6"/>
                        <a:pt x="14" y="5"/>
                        <a:pt x="12" y="7"/>
                      </a:cubicBezTo>
                      <a:cubicBezTo>
                        <a:pt x="13" y="6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6"/>
                        <a:pt x="12" y="7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8"/>
                        <a:pt x="12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2" y="8"/>
                        <a:pt x="13" y="7"/>
                        <a:pt x="13" y="6"/>
                      </a:cubicBezTo>
                      <a:cubicBezTo>
                        <a:pt x="13" y="6"/>
                        <a:pt x="12" y="8"/>
                        <a:pt x="13" y="7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3" y="7"/>
                        <a:pt x="12" y="8"/>
                        <a:pt x="13" y="7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3" y="7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7"/>
                        <a:pt x="12" y="9"/>
                        <a:pt x="13" y="8"/>
                      </a:cubicBezTo>
                      <a:cubicBezTo>
                        <a:pt x="13" y="8"/>
                        <a:pt x="13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7"/>
                        <a:pt x="13" y="8"/>
                        <a:pt x="14" y="7"/>
                      </a:cubicBezTo>
                      <a:cubicBezTo>
                        <a:pt x="13" y="8"/>
                        <a:pt x="14" y="6"/>
                        <a:pt x="13" y="8"/>
                      </a:cubicBezTo>
                      <a:cubicBezTo>
                        <a:pt x="13" y="8"/>
                        <a:pt x="14" y="7"/>
                        <a:pt x="14" y="7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5" y="6"/>
                        <a:pt x="13" y="9"/>
                        <a:pt x="14" y="8"/>
                      </a:cubicBez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10"/>
                        <a:pt x="13" y="11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3" y="11"/>
                      </a:cubicBezTo>
                      <a:cubicBezTo>
                        <a:pt x="14" y="11"/>
                        <a:pt x="15" y="9"/>
                        <a:pt x="14" y="11"/>
                      </a:cubicBezTo>
                      <a:cubicBezTo>
                        <a:pt x="14" y="10"/>
                        <a:pt x="14" y="10"/>
                        <a:pt x="14" y="9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8"/>
                        <a:pt x="14" y="10"/>
                        <a:pt x="14" y="10"/>
                      </a:cubicBezTo>
                      <a:cubicBezTo>
                        <a:pt x="14" y="11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4" y="11"/>
                        <a:pt x="14" y="10"/>
                        <a:pt x="15" y="9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6" y="9"/>
                        <a:pt x="15" y="10"/>
                        <a:pt x="15" y="10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6" y="9"/>
                        <a:pt x="15" y="11"/>
                      </a:cubicBezTo>
                      <a:cubicBezTo>
                        <a:pt x="16" y="10"/>
                        <a:pt x="16" y="9"/>
                        <a:pt x="15" y="10"/>
                      </a:cubicBezTo>
                      <a:cubicBezTo>
                        <a:pt x="16" y="9"/>
                        <a:pt x="17" y="9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5" y="10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0"/>
                        <a:pt x="17" y="10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6" y="11"/>
                        <a:pt x="17" y="9"/>
                        <a:pt x="16" y="10"/>
                      </a:cubicBezTo>
                      <a:cubicBezTo>
                        <a:pt x="16" y="10"/>
                        <a:pt x="17" y="10"/>
                        <a:pt x="17" y="8"/>
                      </a:cubicBezTo>
                      <a:cubicBezTo>
                        <a:pt x="16" y="10"/>
                        <a:pt x="18" y="8"/>
                        <a:pt x="17" y="9"/>
                      </a:cubicBezTo>
                      <a:cubicBezTo>
                        <a:pt x="17" y="9"/>
                        <a:pt x="18" y="9"/>
                        <a:pt x="18" y="8"/>
                      </a:cubicBezTo>
                      <a:cubicBezTo>
                        <a:pt x="18" y="8"/>
                        <a:pt x="17" y="9"/>
                        <a:pt x="17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7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8" y="8"/>
                        <a:pt x="18" y="9"/>
                        <a:pt x="18" y="9"/>
                      </a:cubicBezTo>
                      <a:cubicBezTo>
                        <a:pt x="19" y="7"/>
                        <a:pt x="18" y="9"/>
                        <a:pt x="19" y="8"/>
                      </a:cubicBezTo>
                      <a:cubicBezTo>
                        <a:pt x="19" y="8"/>
                        <a:pt x="19" y="8"/>
                        <a:pt x="18" y="9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9"/>
                        <a:pt x="19" y="8"/>
                        <a:pt x="18" y="9"/>
                      </a:cubicBezTo>
                      <a:cubicBezTo>
                        <a:pt x="17" y="10"/>
                        <a:pt x="20" y="6"/>
                        <a:pt x="19" y="8"/>
                      </a:cubicBezTo>
                      <a:cubicBezTo>
                        <a:pt x="20" y="6"/>
                        <a:pt x="19" y="9"/>
                        <a:pt x="20" y="8"/>
                      </a:cubicBezTo>
                      <a:cubicBezTo>
                        <a:pt x="19" y="8"/>
                        <a:pt x="19" y="9"/>
                        <a:pt x="18" y="10"/>
                      </a:cubicBezTo>
                      <a:cubicBezTo>
                        <a:pt x="18" y="10"/>
                        <a:pt x="19" y="9"/>
                        <a:pt x="19" y="8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9"/>
                        <a:pt x="20" y="9"/>
                        <a:pt x="19" y="9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10"/>
                        <a:pt x="20" y="9"/>
                        <a:pt x="20" y="9"/>
                      </a:cubicBezTo>
                      <a:cubicBezTo>
                        <a:pt x="19" y="10"/>
                        <a:pt x="19" y="10"/>
                        <a:pt x="19" y="11"/>
                      </a:cubicBezTo>
                      <a:cubicBezTo>
                        <a:pt x="20" y="10"/>
                        <a:pt x="19" y="11"/>
                        <a:pt x="20" y="10"/>
                      </a:cubicBezTo>
                      <a:cubicBezTo>
                        <a:pt x="19" y="12"/>
                        <a:pt x="21" y="11"/>
                        <a:pt x="21" y="11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2" y="10"/>
                        <a:pt x="21" y="11"/>
                        <a:pt x="22" y="10"/>
                      </a:cubicBezTo>
                      <a:cubicBezTo>
                        <a:pt x="21" y="11"/>
                        <a:pt x="22" y="9"/>
                        <a:pt x="21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10"/>
                        <a:pt x="22" y="9"/>
                        <a:pt x="22" y="9"/>
                      </a:cubicBezTo>
                      <a:cubicBezTo>
                        <a:pt x="21" y="10"/>
                        <a:pt x="22" y="10"/>
                        <a:pt x="22" y="9"/>
                      </a:cubicBezTo>
                      <a:cubicBezTo>
                        <a:pt x="23" y="8"/>
                        <a:pt x="22" y="10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2" y="9"/>
                        <a:pt x="22" y="10"/>
                      </a:cubicBezTo>
                      <a:cubicBezTo>
                        <a:pt x="22" y="9"/>
                        <a:pt x="22" y="10"/>
                        <a:pt x="22" y="9"/>
                      </a:cubicBezTo>
                      <a:cubicBezTo>
                        <a:pt x="22" y="9"/>
                        <a:pt x="22" y="10"/>
                        <a:pt x="22" y="10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1" y="11"/>
                        <a:pt x="22" y="11"/>
                        <a:pt x="22" y="10"/>
                      </a:cubicBezTo>
                      <a:cubicBezTo>
                        <a:pt x="22" y="11"/>
                        <a:pt x="23" y="9"/>
                        <a:pt x="22" y="11"/>
                      </a:cubicBezTo>
                      <a:cubicBezTo>
                        <a:pt x="23" y="10"/>
                        <a:pt x="22" y="12"/>
                        <a:pt x="23" y="10"/>
                      </a:cubicBezTo>
                      <a:cubicBezTo>
                        <a:pt x="23" y="10"/>
                        <a:pt x="22" y="12"/>
                        <a:pt x="22" y="13"/>
                      </a:cubicBezTo>
                      <a:close/>
                      <a:moveTo>
                        <a:pt x="7" y="6"/>
                      </a:move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8" y="5"/>
                      </a:cubicBezTo>
                      <a:cubicBezTo>
                        <a:pt x="8" y="6"/>
                        <a:pt x="7" y="7"/>
                        <a:pt x="7" y="6"/>
                      </a:cubicBezTo>
                      <a:close/>
                      <a:moveTo>
                        <a:pt x="9" y="5"/>
                      </a:move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7" y="6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lose/>
                      <a:moveTo>
                        <a:pt x="8" y="6"/>
                      </a:moveTo>
                      <a:cubicBezTo>
                        <a:pt x="8" y="6"/>
                        <a:pt x="7" y="7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8" y="6"/>
                      </a:cubicBezTo>
                      <a:close/>
                      <a:moveTo>
                        <a:pt x="15" y="10"/>
                      </a:moveTo>
                      <a:cubicBezTo>
                        <a:pt x="15" y="11"/>
                        <a:pt x="14" y="12"/>
                        <a:pt x="13" y="12"/>
                      </a:cubicBezTo>
                      <a:cubicBezTo>
                        <a:pt x="14" y="12"/>
                        <a:pt x="16" y="9"/>
                        <a:pt x="15" y="10"/>
                      </a:cubicBezTo>
                      <a:close/>
                      <a:moveTo>
                        <a:pt x="16" y="12"/>
                      </a:moveTo>
                      <a:cubicBezTo>
                        <a:pt x="16" y="11"/>
                        <a:pt x="17" y="10"/>
                        <a:pt x="17" y="10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6" y="12"/>
                        <a:pt x="16" y="12"/>
                      </a:cubicBezTo>
                      <a:close/>
                    </a:path>
                  </a:pathLst>
                </a:custGeom>
                <a:solidFill>
                  <a:srgbClr val="FF5E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67"/>
                <p:cNvSpPr>
                  <a:spLocks/>
                </p:cNvSpPr>
                <p:nvPr/>
              </p:nvSpPr>
              <p:spPr bwMode="auto">
                <a:xfrm rot="976095">
                  <a:off x="4971118" y="1823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5"/>
                <p:cNvSpPr>
                  <a:spLocks/>
                </p:cNvSpPr>
                <p:nvPr/>
              </p:nvSpPr>
              <p:spPr bwMode="auto">
                <a:xfrm rot="976095">
                  <a:off x="5061468" y="1783733"/>
                  <a:ext cx="37854" cy="5047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1 h 3"/>
                    <a:gd name="T4" fmla="*/ 1 w 2"/>
                    <a:gd name="T5" fmla="*/ 1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68"/>
                <p:cNvSpPr>
                  <a:spLocks/>
                </p:cNvSpPr>
                <p:nvPr/>
              </p:nvSpPr>
              <p:spPr bwMode="auto">
                <a:xfrm rot="976095">
                  <a:off x="5216144" y="1937443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69"/>
                <p:cNvSpPr>
                  <a:spLocks/>
                </p:cNvSpPr>
                <p:nvPr/>
              </p:nvSpPr>
              <p:spPr bwMode="auto">
                <a:xfrm rot="976095">
                  <a:off x="5223214" y="1919525"/>
                  <a:ext cx="18929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5529346" y="1631642"/>
                <a:ext cx="271290" cy="334380"/>
                <a:chOff x="5529346" y="1631642"/>
                <a:chExt cx="271290" cy="334380"/>
              </a:xfrm>
            </p:grpSpPr>
            <p:sp>
              <p:nvSpPr>
                <p:cNvPr id="121" name="Freeform 70"/>
                <p:cNvSpPr>
                  <a:spLocks/>
                </p:cNvSpPr>
                <p:nvPr/>
              </p:nvSpPr>
              <p:spPr bwMode="auto">
                <a:xfrm rot="976095">
                  <a:off x="5690615" y="1707863"/>
                  <a:ext cx="63090" cy="37854"/>
                </a:xfrm>
                <a:custGeom>
                  <a:avLst/>
                  <a:gdLst>
                    <a:gd name="T0" fmla="*/ 1 w 4"/>
                    <a:gd name="T1" fmla="*/ 2 h 2"/>
                    <a:gd name="T2" fmla="*/ 2 w 4"/>
                    <a:gd name="T3" fmla="*/ 1 h 2"/>
                    <a:gd name="T4" fmla="*/ 2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1"/>
                        <a:pt x="4" y="0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71"/>
                <p:cNvSpPr>
                  <a:spLocks noEditPoints="1"/>
                </p:cNvSpPr>
                <p:nvPr/>
              </p:nvSpPr>
              <p:spPr bwMode="auto">
                <a:xfrm rot="976095">
                  <a:off x="5529346" y="1631642"/>
                  <a:ext cx="271290" cy="334380"/>
                </a:xfrm>
                <a:custGeom>
                  <a:avLst/>
                  <a:gdLst>
                    <a:gd name="T0" fmla="*/ 13 w 16"/>
                    <a:gd name="T1" fmla="*/ 17 h 20"/>
                    <a:gd name="T2" fmla="*/ 11 w 16"/>
                    <a:gd name="T3" fmla="*/ 17 h 20"/>
                    <a:gd name="T4" fmla="*/ 9 w 16"/>
                    <a:gd name="T5" fmla="*/ 16 h 20"/>
                    <a:gd name="T6" fmla="*/ 7 w 16"/>
                    <a:gd name="T7" fmla="*/ 16 h 20"/>
                    <a:gd name="T8" fmla="*/ 7 w 16"/>
                    <a:gd name="T9" fmla="*/ 16 h 20"/>
                    <a:gd name="T10" fmla="*/ 6 w 16"/>
                    <a:gd name="T11" fmla="*/ 15 h 20"/>
                    <a:gd name="T12" fmla="*/ 9 w 16"/>
                    <a:gd name="T13" fmla="*/ 13 h 20"/>
                    <a:gd name="T14" fmla="*/ 5 w 16"/>
                    <a:gd name="T15" fmla="*/ 13 h 20"/>
                    <a:gd name="T16" fmla="*/ 5 w 16"/>
                    <a:gd name="T17" fmla="*/ 12 h 20"/>
                    <a:gd name="T18" fmla="*/ 5 w 16"/>
                    <a:gd name="T19" fmla="*/ 11 h 20"/>
                    <a:gd name="T20" fmla="*/ 5 w 16"/>
                    <a:gd name="T21" fmla="*/ 11 h 20"/>
                    <a:gd name="T22" fmla="*/ 3 w 16"/>
                    <a:gd name="T23" fmla="*/ 11 h 20"/>
                    <a:gd name="T24" fmla="*/ 5 w 16"/>
                    <a:gd name="T25" fmla="*/ 9 h 20"/>
                    <a:gd name="T26" fmla="*/ 5 w 16"/>
                    <a:gd name="T27" fmla="*/ 9 h 20"/>
                    <a:gd name="T28" fmla="*/ 2 w 16"/>
                    <a:gd name="T29" fmla="*/ 8 h 20"/>
                    <a:gd name="T30" fmla="*/ 7 w 16"/>
                    <a:gd name="T31" fmla="*/ 8 h 20"/>
                    <a:gd name="T32" fmla="*/ 6 w 16"/>
                    <a:gd name="T33" fmla="*/ 8 h 20"/>
                    <a:gd name="T34" fmla="*/ 5 w 16"/>
                    <a:gd name="T35" fmla="*/ 7 h 20"/>
                    <a:gd name="T36" fmla="*/ 7 w 16"/>
                    <a:gd name="T37" fmla="*/ 6 h 20"/>
                    <a:gd name="T38" fmla="*/ 2 w 16"/>
                    <a:gd name="T39" fmla="*/ 7 h 20"/>
                    <a:gd name="T40" fmla="*/ 3 w 16"/>
                    <a:gd name="T41" fmla="*/ 6 h 20"/>
                    <a:gd name="T42" fmla="*/ 3 w 16"/>
                    <a:gd name="T43" fmla="*/ 3 h 20"/>
                    <a:gd name="T44" fmla="*/ 5 w 16"/>
                    <a:gd name="T45" fmla="*/ 2 h 20"/>
                    <a:gd name="T46" fmla="*/ 5 w 16"/>
                    <a:gd name="T47" fmla="*/ 1 h 20"/>
                    <a:gd name="T48" fmla="*/ 9 w 16"/>
                    <a:gd name="T49" fmla="*/ 3 h 20"/>
                    <a:gd name="T50" fmla="*/ 9 w 16"/>
                    <a:gd name="T51" fmla="*/ 4 h 20"/>
                    <a:gd name="T52" fmla="*/ 10 w 16"/>
                    <a:gd name="T53" fmla="*/ 3 h 20"/>
                    <a:gd name="T54" fmla="*/ 12 w 16"/>
                    <a:gd name="T55" fmla="*/ 3 h 20"/>
                    <a:gd name="T56" fmla="*/ 7 w 16"/>
                    <a:gd name="T57" fmla="*/ 6 h 20"/>
                    <a:gd name="T58" fmla="*/ 7 w 16"/>
                    <a:gd name="T59" fmla="*/ 7 h 20"/>
                    <a:gd name="T60" fmla="*/ 10 w 16"/>
                    <a:gd name="T61" fmla="*/ 5 h 20"/>
                    <a:gd name="T62" fmla="*/ 8 w 16"/>
                    <a:gd name="T63" fmla="*/ 9 h 20"/>
                    <a:gd name="T64" fmla="*/ 11 w 16"/>
                    <a:gd name="T65" fmla="*/ 8 h 20"/>
                    <a:gd name="T66" fmla="*/ 11 w 16"/>
                    <a:gd name="T67" fmla="*/ 9 h 20"/>
                    <a:gd name="T68" fmla="*/ 8 w 16"/>
                    <a:gd name="T69" fmla="*/ 10 h 20"/>
                    <a:gd name="T70" fmla="*/ 8 w 16"/>
                    <a:gd name="T71" fmla="*/ 10 h 20"/>
                    <a:gd name="T72" fmla="*/ 11 w 16"/>
                    <a:gd name="T73" fmla="*/ 9 h 20"/>
                    <a:gd name="T74" fmla="*/ 11 w 16"/>
                    <a:gd name="T75" fmla="*/ 11 h 20"/>
                    <a:gd name="T76" fmla="*/ 9 w 16"/>
                    <a:gd name="T77" fmla="*/ 12 h 20"/>
                    <a:gd name="T78" fmla="*/ 9 w 16"/>
                    <a:gd name="T79" fmla="*/ 12 h 20"/>
                    <a:gd name="T80" fmla="*/ 10 w 16"/>
                    <a:gd name="T81" fmla="*/ 12 h 20"/>
                    <a:gd name="T82" fmla="*/ 11 w 16"/>
                    <a:gd name="T83" fmla="*/ 12 h 20"/>
                    <a:gd name="T84" fmla="*/ 13 w 16"/>
                    <a:gd name="T85" fmla="*/ 12 h 20"/>
                    <a:gd name="T86" fmla="*/ 14 w 16"/>
                    <a:gd name="T87" fmla="*/ 12 h 20"/>
                    <a:gd name="T88" fmla="*/ 13 w 16"/>
                    <a:gd name="T89" fmla="*/ 12 h 20"/>
                    <a:gd name="T90" fmla="*/ 13 w 16"/>
                    <a:gd name="T91" fmla="*/ 14 h 20"/>
                    <a:gd name="T92" fmla="*/ 15 w 16"/>
                    <a:gd name="T93" fmla="*/ 11 h 20"/>
                    <a:gd name="T94" fmla="*/ 14 w 16"/>
                    <a:gd name="T95" fmla="*/ 14 h 20"/>
                    <a:gd name="T96" fmla="*/ 15 w 16"/>
                    <a:gd name="T97" fmla="*/ 12 h 20"/>
                    <a:gd name="T98" fmla="*/ 15 w 16"/>
                    <a:gd name="T99" fmla="*/ 14 h 20"/>
                    <a:gd name="T100" fmla="*/ 7 w 16"/>
                    <a:gd name="T101" fmla="*/ 5 h 20"/>
                    <a:gd name="T102" fmla="*/ 8 w 16"/>
                    <a:gd name="T103" fmla="*/ 5 h 20"/>
                    <a:gd name="T104" fmla="*/ 5 w 16"/>
                    <a:gd name="T105" fmla="*/ 7 h 20"/>
                    <a:gd name="T106" fmla="*/ 12 w 16"/>
                    <a:gd name="T10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" h="20">
                      <a:moveTo>
                        <a:pt x="15" y="15"/>
                      </a:moveTo>
                      <a:cubicBezTo>
                        <a:pt x="15" y="16"/>
                        <a:pt x="14" y="18"/>
                        <a:pt x="13" y="18"/>
                      </a:cubicBezTo>
                      <a:cubicBezTo>
                        <a:pt x="14" y="18"/>
                        <a:pt x="14" y="18"/>
                        <a:pt x="14" y="17"/>
                      </a:cubicBezTo>
                      <a:cubicBezTo>
                        <a:pt x="14" y="17"/>
                        <a:pt x="13" y="18"/>
                        <a:pt x="13" y="18"/>
                      </a:cubicBezTo>
                      <a:cubicBezTo>
                        <a:pt x="13" y="18"/>
                        <a:pt x="13" y="17"/>
                        <a:pt x="13" y="19"/>
                      </a:cubicBezTo>
                      <a:cubicBezTo>
                        <a:pt x="13" y="17"/>
                        <a:pt x="12" y="20"/>
                        <a:pt x="13" y="17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2" y="17"/>
                        <a:pt x="12" y="18"/>
                        <a:pt x="11" y="19"/>
                      </a:cubicBezTo>
                      <a:cubicBezTo>
                        <a:pt x="11" y="19"/>
                        <a:pt x="12" y="17"/>
                        <a:pt x="11" y="18"/>
                      </a:cubicBezTo>
                      <a:cubicBezTo>
                        <a:pt x="12" y="17"/>
                        <a:pt x="11" y="19"/>
                        <a:pt x="11" y="17"/>
                      </a:cubicBezTo>
                      <a:cubicBezTo>
                        <a:pt x="11" y="18"/>
                        <a:pt x="10" y="19"/>
                        <a:pt x="11" y="17"/>
                      </a:cubicBezTo>
                      <a:cubicBezTo>
                        <a:pt x="11" y="17"/>
                        <a:pt x="10" y="18"/>
                        <a:pt x="11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7"/>
                        <a:pt x="10" y="18"/>
                        <a:pt x="10" y="17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9" y="17"/>
                        <a:pt x="9" y="18"/>
                        <a:pt x="9" y="17"/>
                      </a:cubicBezTo>
                      <a:cubicBezTo>
                        <a:pt x="8" y="18"/>
                        <a:pt x="9" y="16"/>
                        <a:pt x="9" y="16"/>
                      </a:cubicBezTo>
                      <a:cubicBezTo>
                        <a:pt x="8" y="17"/>
                        <a:pt x="10" y="16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6"/>
                        <a:pt x="9" y="16"/>
                      </a:cubicBezTo>
                      <a:cubicBezTo>
                        <a:pt x="9" y="16"/>
                        <a:pt x="8" y="16"/>
                        <a:pt x="8" y="17"/>
                      </a:cubicBezTo>
                      <a:cubicBezTo>
                        <a:pt x="8" y="16"/>
                        <a:pt x="9" y="16"/>
                        <a:pt x="9" y="15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ubicBezTo>
                        <a:pt x="10" y="14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6"/>
                      </a:cubicBezTo>
                      <a:cubicBezTo>
                        <a:pt x="7" y="17"/>
                        <a:pt x="9" y="15"/>
                        <a:pt x="8" y="15"/>
                      </a:cubicBezTo>
                      <a:cubicBezTo>
                        <a:pt x="7" y="16"/>
                        <a:pt x="7" y="15"/>
                        <a:pt x="8" y="15"/>
                      </a:cubicBezTo>
                      <a:cubicBezTo>
                        <a:pt x="8" y="15"/>
                        <a:pt x="7" y="16"/>
                        <a:pt x="7" y="16"/>
                      </a:cubicBezTo>
                      <a:cubicBezTo>
                        <a:pt x="8" y="15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8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8" y="14"/>
                        <a:pt x="7" y="15"/>
                        <a:pt x="7" y="14"/>
                      </a:cubicBezTo>
                      <a:cubicBezTo>
                        <a:pt x="7" y="14"/>
                        <a:pt x="7" y="15"/>
                        <a:pt x="6" y="15"/>
                      </a:cubicBezTo>
                      <a:cubicBezTo>
                        <a:pt x="6" y="15"/>
                        <a:pt x="7" y="14"/>
                        <a:pt x="6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6" y="15"/>
                        <a:pt x="7" y="14"/>
                      </a:cubicBez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4"/>
                        <a:pt x="7" y="14"/>
                        <a:pt x="6" y="14"/>
                      </a:cubicBezTo>
                      <a:cubicBezTo>
                        <a:pt x="8" y="14"/>
                        <a:pt x="8" y="14"/>
                        <a:pt x="9" y="13"/>
                      </a:cubicBezTo>
                      <a:cubicBezTo>
                        <a:pt x="8" y="13"/>
                        <a:pt x="8" y="14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6" y="14"/>
                        <a:pt x="7" y="13"/>
                        <a:pt x="6" y="14"/>
                      </a:cubicBezTo>
                      <a:cubicBezTo>
                        <a:pt x="7" y="13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2"/>
                        <a:pt x="5" y="13"/>
                        <a:pt x="5" y="13"/>
                      </a:cubicBezTo>
                      <a:cubicBezTo>
                        <a:pt x="7" y="12"/>
                        <a:pt x="4" y="14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3"/>
                        <a:pt x="5" y="12"/>
                        <a:pt x="3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3" y="12"/>
                        <a:pt x="5" y="12"/>
                      </a:cubicBezTo>
                      <a:cubicBezTo>
                        <a:pt x="5" y="12"/>
                        <a:pt x="4" y="12"/>
                        <a:pt x="3" y="12"/>
                      </a:cubicBezTo>
                      <a:cubicBezTo>
                        <a:pt x="3" y="12"/>
                        <a:pt x="6" y="11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5" y="11"/>
                      </a:cubicBezTo>
                      <a:cubicBezTo>
                        <a:pt x="3" y="12"/>
                        <a:pt x="5" y="11"/>
                        <a:pt x="3" y="12"/>
                      </a:cubicBezTo>
                      <a:cubicBezTo>
                        <a:pt x="5" y="11"/>
                        <a:pt x="3" y="12"/>
                        <a:pt x="5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4" y="11"/>
                      </a:cubicBezTo>
                      <a:cubicBezTo>
                        <a:pt x="4" y="11"/>
                        <a:pt x="3" y="11"/>
                        <a:pt x="4" y="11"/>
                      </a:cubicBezTo>
                      <a:cubicBezTo>
                        <a:pt x="6" y="10"/>
                        <a:pt x="2" y="11"/>
                        <a:pt x="3" y="11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4" y="10"/>
                        <a:pt x="4" y="11"/>
                        <a:pt x="4" y="10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5" y="10"/>
                        <a:pt x="3" y="10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3" y="10"/>
                        <a:pt x="3" y="10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4" y="9"/>
                        <a:pt x="4" y="10"/>
                        <a:pt x="3" y="10"/>
                      </a:cubicBezTo>
                      <a:cubicBezTo>
                        <a:pt x="4" y="9"/>
                        <a:pt x="3" y="10"/>
                        <a:pt x="5" y="9"/>
                      </a:cubicBezTo>
                      <a:cubicBezTo>
                        <a:pt x="4" y="9"/>
                        <a:pt x="3" y="10"/>
                        <a:pt x="4" y="9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3" y="10"/>
                        <a:pt x="4" y="9"/>
                        <a:pt x="5" y="9"/>
                      </a:cubicBezTo>
                      <a:cubicBezTo>
                        <a:pt x="3" y="10"/>
                        <a:pt x="5" y="9"/>
                        <a:pt x="5" y="9"/>
                      </a:cubicBezTo>
                      <a:cubicBezTo>
                        <a:pt x="2" y="10"/>
                        <a:pt x="5" y="8"/>
                        <a:pt x="3" y="9"/>
                      </a:cubicBezTo>
                      <a:cubicBezTo>
                        <a:pt x="6" y="8"/>
                        <a:pt x="2" y="9"/>
                        <a:pt x="4" y="8"/>
                      </a:cubicBezTo>
                      <a:cubicBezTo>
                        <a:pt x="1" y="9"/>
                        <a:pt x="4" y="7"/>
                        <a:pt x="2" y="8"/>
                      </a:cubicBezTo>
                      <a:cubicBezTo>
                        <a:pt x="2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8"/>
                      </a:cubicBezTo>
                      <a:cubicBezTo>
                        <a:pt x="3" y="7"/>
                        <a:pt x="2" y="8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6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8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6" y="7"/>
                        <a:pt x="7" y="7"/>
                      </a:cubicBezTo>
                      <a:cubicBezTo>
                        <a:pt x="7" y="6"/>
                        <a:pt x="4" y="7"/>
                        <a:pt x="6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0" y="7"/>
                        <a:pt x="3" y="7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1" y="5"/>
                      </a:cubicBezTo>
                      <a:cubicBezTo>
                        <a:pt x="3" y="6"/>
                        <a:pt x="2" y="5"/>
                        <a:pt x="3" y="6"/>
                      </a:cubicBezTo>
                      <a:cubicBezTo>
                        <a:pt x="3" y="6"/>
                        <a:pt x="2" y="5"/>
                        <a:pt x="1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5" y="4"/>
                        <a:pt x="4" y="3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3"/>
                        <a:pt x="5" y="4"/>
                        <a:pt x="5" y="2"/>
                      </a:cubicBezTo>
                      <a:cubicBezTo>
                        <a:pt x="5" y="2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1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2"/>
                        <a:pt x="10" y="2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9" y="3"/>
                        <a:pt x="8" y="3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8" y="4"/>
                        <a:pt x="10" y="3"/>
                        <a:pt x="10" y="2"/>
                      </a:cubicBezTo>
                      <a:cubicBezTo>
                        <a:pt x="9" y="3"/>
                        <a:pt x="10" y="2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10" y="3"/>
                        <a:pt x="11" y="3"/>
                      </a:cubicBezTo>
                      <a:cubicBezTo>
                        <a:pt x="12" y="2"/>
                        <a:pt x="10" y="3"/>
                        <a:pt x="9" y="3"/>
                      </a:cubicBezTo>
                      <a:cubicBezTo>
                        <a:pt x="9" y="3"/>
                        <a:pt x="9" y="4"/>
                        <a:pt x="10" y="3"/>
                      </a:cubicBezTo>
                      <a:cubicBezTo>
                        <a:pt x="10" y="3"/>
                        <a:pt x="9" y="4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1" y="3"/>
                        <a:pt x="10" y="4"/>
                      </a:cubicBezTo>
                      <a:cubicBezTo>
                        <a:pt x="11" y="3"/>
                        <a:pt x="9" y="4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0" y="4"/>
                        <a:pt x="11" y="4"/>
                        <a:pt x="9" y="4"/>
                      </a:cubicBezTo>
                      <a:cubicBezTo>
                        <a:pt x="9" y="5"/>
                        <a:pt x="9" y="5"/>
                        <a:pt x="7" y="6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10" y="4"/>
                        <a:pt x="8" y="5"/>
                        <a:pt x="10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8" y="6"/>
                        <a:pt x="8" y="5"/>
                        <a:pt x="7" y="6"/>
                      </a:cubicBezTo>
                      <a:cubicBezTo>
                        <a:pt x="8" y="5"/>
                        <a:pt x="9" y="5"/>
                        <a:pt x="10" y="4"/>
                      </a:cubicBezTo>
                      <a:cubicBezTo>
                        <a:pt x="11" y="4"/>
                        <a:pt x="10" y="5"/>
                        <a:pt x="10" y="5"/>
                      </a:cubicBezTo>
                      <a:cubicBezTo>
                        <a:pt x="9" y="5"/>
                        <a:pt x="8" y="6"/>
                        <a:pt x="8" y="6"/>
                      </a:cubicBezTo>
                      <a:cubicBezTo>
                        <a:pt x="7" y="6"/>
                        <a:pt x="8" y="6"/>
                        <a:pt x="7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9" y="6"/>
                        <a:pt x="8" y="6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6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9" y="6"/>
                        <a:pt x="10" y="5"/>
                      </a:cubicBezTo>
                      <a:cubicBezTo>
                        <a:pt x="10" y="5"/>
                        <a:pt x="10" y="6"/>
                        <a:pt x="10" y="5"/>
                      </a:cubicBezTo>
                      <a:cubicBezTo>
                        <a:pt x="10" y="5"/>
                        <a:pt x="10" y="6"/>
                        <a:pt x="9" y="6"/>
                      </a:cubicBezTo>
                      <a:cubicBezTo>
                        <a:pt x="11" y="5"/>
                        <a:pt x="10" y="6"/>
                        <a:pt x="12" y="6"/>
                      </a:cubicBezTo>
                      <a:cubicBezTo>
                        <a:pt x="11" y="6"/>
                        <a:pt x="9" y="7"/>
                        <a:pt x="8" y="8"/>
                      </a:cubicBezTo>
                      <a:cubicBezTo>
                        <a:pt x="8" y="8"/>
                        <a:pt x="7" y="9"/>
                        <a:pt x="8" y="9"/>
                      </a:cubicBezTo>
                      <a:cubicBezTo>
                        <a:pt x="8" y="9"/>
                        <a:pt x="10" y="8"/>
                        <a:pt x="9" y="9"/>
                      </a:cubicBezTo>
                      <a:cubicBezTo>
                        <a:pt x="9" y="8"/>
                        <a:pt x="10" y="8"/>
                        <a:pt x="10" y="8"/>
                      </a:cubicBezTo>
                      <a:cubicBezTo>
                        <a:pt x="10" y="8"/>
                        <a:pt x="12" y="8"/>
                        <a:pt x="10" y="9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1" y="8"/>
                        <a:pt x="9" y="9"/>
                        <a:pt x="10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9" y="9"/>
                        <a:pt x="9" y="9"/>
                        <a:pt x="8" y="10"/>
                      </a:cubicBezTo>
                      <a:cubicBezTo>
                        <a:pt x="8" y="9"/>
                        <a:pt x="10" y="9"/>
                        <a:pt x="11" y="9"/>
                      </a:cubicBezTo>
                      <a:cubicBezTo>
                        <a:pt x="11" y="9"/>
                        <a:pt x="9" y="9"/>
                        <a:pt x="9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10"/>
                        <a:pt x="8" y="10"/>
                        <a:pt x="9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8" y="10"/>
                        <a:pt x="8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9"/>
                        <a:pt x="9" y="10"/>
                        <a:pt x="10" y="9"/>
                      </a:cubicBezTo>
                      <a:cubicBezTo>
                        <a:pt x="8" y="10"/>
                        <a:pt x="9" y="10"/>
                        <a:pt x="8" y="10"/>
                      </a:cubicBezTo>
                      <a:cubicBezTo>
                        <a:pt x="8" y="10"/>
                        <a:pt x="10" y="9"/>
                        <a:pt x="8" y="10"/>
                      </a:cubicBezTo>
                      <a:cubicBezTo>
                        <a:pt x="7" y="10"/>
                        <a:pt x="10" y="10"/>
                        <a:pt x="9" y="10"/>
                      </a:cubicBezTo>
                      <a:cubicBezTo>
                        <a:pt x="11" y="9"/>
                        <a:pt x="8" y="10"/>
                        <a:pt x="10" y="10"/>
                      </a:cubicBezTo>
                      <a:cubicBezTo>
                        <a:pt x="10" y="10"/>
                        <a:pt x="9" y="10"/>
                        <a:pt x="8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10" y="9"/>
                        <a:pt x="9" y="10"/>
                        <a:pt x="11" y="9"/>
                      </a:cubicBezTo>
                      <a:cubicBezTo>
                        <a:pt x="9" y="10"/>
                        <a:pt x="11" y="9"/>
                        <a:pt x="10" y="10"/>
                      </a:cubicBezTo>
                      <a:cubicBezTo>
                        <a:pt x="10" y="10"/>
                        <a:pt x="10" y="10"/>
                        <a:pt x="11" y="9"/>
                      </a:cubicBezTo>
                      <a:cubicBezTo>
                        <a:pt x="11" y="10"/>
                        <a:pt x="9" y="10"/>
                        <a:pt x="10" y="10"/>
                      </a:cubicBezTo>
                      <a:cubicBezTo>
                        <a:pt x="12" y="9"/>
                        <a:pt x="9" y="11"/>
                        <a:pt x="11" y="10"/>
                      </a:cubicBezTo>
                      <a:cubicBezTo>
                        <a:pt x="11" y="10"/>
                        <a:pt x="10" y="10"/>
                        <a:pt x="9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8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10" y="12"/>
                        <a:pt x="8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0" y="11"/>
                      </a:cubicBezTo>
                      <a:cubicBezTo>
                        <a:pt x="11" y="11"/>
                        <a:pt x="9" y="12"/>
                        <a:pt x="9" y="12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9" y="12"/>
                        <a:pt x="10" y="12"/>
                      </a:cubicBezTo>
                      <a:cubicBezTo>
                        <a:pt x="10" y="12"/>
                        <a:pt x="9" y="12"/>
                        <a:pt x="11" y="12"/>
                      </a:cubicBezTo>
                      <a:cubicBezTo>
                        <a:pt x="11" y="12"/>
                        <a:pt x="10" y="12"/>
                        <a:pt x="9" y="13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0" y="12"/>
                        <a:pt x="10" y="13"/>
                        <a:pt x="10" y="12"/>
                      </a:cubicBezTo>
                      <a:cubicBezTo>
                        <a:pt x="9" y="13"/>
                        <a:pt x="11" y="12"/>
                        <a:pt x="9" y="13"/>
                      </a:cubicBezTo>
                      <a:cubicBezTo>
                        <a:pt x="10" y="12"/>
                        <a:pt x="11" y="12"/>
                        <a:pt x="10" y="13"/>
                      </a:cubicBezTo>
                      <a:cubicBezTo>
                        <a:pt x="11" y="12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3"/>
                        <a:pt x="12" y="12"/>
                        <a:pt x="9" y="13"/>
                      </a:cubicBezTo>
                      <a:cubicBezTo>
                        <a:pt x="10" y="13"/>
                        <a:pt x="10" y="14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0" y="13"/>
                        <a:pt x="12" y="12"/>
                        <a:pt x="10" y="13"/>
                      </a:cubicBezTo>
                      <a:cubicBezTo>
                        <a:pt x="11" y="13"/>
                        <a:pt x="11" y="13"/>
                        <a:pt x="13" y="12"/>
                      </a:cubicBezTo>
                      <a:cubicBezTo>
                        <a:pt x="11" y="13"/>
                        <a:pt x="13" y="12"/>
                        <a:pt x="12" y="12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1"/>
                        <a:pt x="13" y="12"/>
                        <a:pt x="14" y="12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1"/>
                        <a:pt x="13" y="12"/>
                        <a:pt x="14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4" y="12"/>
                        <a:pt x="13" y="13"/>
                      </a:cubicBezTo>
                      <a:cubicBezTo>
                        <a:pt x="12" y="13"/>
                        <a:pt x="16" y="10"/>
                        <a:pt x="14" y="12"/>
                      </a:cubicBezTo>
                      <a:cubicBezTo>
                        <a:pt x="16" y="10"/>
                        <a:pt x="14" y="12"/>
                        <a:pt x="15" y="11"/>
                      </a:cubicBezTo>
                      <a:cubicBezTo>
                        <a:pt x="14" y="12"/>
                        <a:pt x="14" y="12"/>
                        <a:pt x="12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4" y="12"/>
                        <a:pt x="13" y="13"/>
                        <a:pt x="13" y="14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cubicBezTo>
                        <a:pt x="13" y="13"/>
                        <a:pt x="14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2"/>
                        <a:pt x="14" y="12"/>
                        <a:pt x="14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4" y="12"/>
                        <a:pt x="14" y="13"/>
                        <a:pt x="14" y="13"/>
                      </a:cubicBezTo>
                      <a:cubicBezTo>
                        <a:pt x="13" y="13"/>
                        <a:pt x="14" y="13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4" y="13"/>
                        <a:pt x="12" y="15"/>
                        <a:pt x="14" y="13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5" y="13"/>
                        <a:pt x="14" y="14"/>
                        <a:pt x="15" y="13"/>
                      </a:cubicBezTo>
                      <a:cubicBezTo>
                        <a:pt x="14" y="14"/>
                        <a:pt x="15" y="12"/>
                        <a:pt x="14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1"/>
                        <a:pt x="15" y="12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5" y="13"/>
                        <a:pt x="15" y="11"/>
                        <a:pt x="15" y="14"/>
                      </a:cubicBezTo>
                      <a:cubicBezTo>
                        <a:pt x="15" y="13"/>
                        <a:pt x="15" y="14"/>
                        <a:pt x="15" y="12"/>
                      </a:cubicBezTo>
                      <a:cubicBezTo>
                        <a:pt x="15" y="12"/>
                        <a:pt x="15" y="14"/>
                        <a:pt x="15" y="15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6" y="5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7"/>
                        <a:pt x="6" y="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5"/>
                      </a:cubicBezTo>
                      <a:close/>
                      <a:moveTo>
                        <a:pt x="6" y="6"/>
                      </a:moveTo>
                      <a:cubicBezTo>
                        <a:pt x="7" y="6"/>
                        <a:pt x="6" y="7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8" y="14"/>
                        <a:pt x="7" y="14"/>
                      </a:cubicBezTo>
                      <a:cubicBezTo>
                        <a:pt x="8" y="14"/>
                        <a:pt x="11" y="12"/>
                        <a:pt x="9" y="13"/>
                      </a:cubicBezTo>
                      <a:close/>
                      <a:moveTo>
                        <a:pt x="10" y="14"/>
                      </a:moveTo>
                      <a:cubicBezTo>
                        <a:pt x="10" y="14"/>
                        <a:pt x="11" y="13"/>
                        <a:pt x="12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5"/>
                        <a:pt x="10" y="14"/>
                        <a:pt x="10" y="14"/>
                      </a:cubicBezTo>
                      <a:close/>
                    </a:path>
                  </a:pathLst>
                </a:custGeom>
                <a:solidFill>
                  <a:srgbClr val="73ADC9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72"/>
                <p:cNvSpPr>
                  <a:spLocks/>
                </p:cNvSpPr>
                <p:nvPr/>
              </p:nvSpPr>
              <p:spPr bwMode="auto">
                <a:xfrm rot="976095">
                  <a:off x="5646324" y="1740282"/>
                  <a:ext cx="18929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73"/>
                <p:cNvSpPr>
                  <a:spLocks/>
                </p:cNvSpPr>
                <p:nvPr/>
              </p:nvSpPr>
              <p:spPr bwMode="auto">
                <a:xfrm rot="976095">
                  <a:off x="5755705" y="1845155"/>
                  <a:ext cx="18929" cy="31547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0 h 2"/>
                    <a:gd name="T6" fmla="*/ 1 w 1"/>
                    <a:gd name="T7" fmla="*/ 1 h 2"/>
                    <a:gd name="T8" fmla="*/ 0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74"/>
                <p:cNvSpPr>
                  <a:spLocks/>
                </p:cNvSpPr>
                <p:nvPr/>
              </p:nvSpPr>
              <p:spPr bwMode="auto">
                <a:xfrm rot="976095">
                  <a:off x="5775766" y="1849825"/>
                  <a:ext cx="12618" cy="18929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6194573" y="1624920"/>
                <a:ext cx="252361" cy="290215"/>
                <a:chOff x="6194573" y="1624920"/>
                <a:chExt cx="252361" cy="290215"/>
              </a:xfrm>
            </p:grpSpPr>
            <p:sp>
              <p:nvSpPr>
                <p:cNvPr id="116" name="Freeform 75"/>
                <p:cNvSpPr>
                  <a:spLocks/>
                </p:cNvSpPr>
                <p:nvPr/>
              </p:nvSpPr>
              <p:spPr bwMode="auto">
                <a:xfrm rot="976095">
                  <a:off x="6361383" y="1763225"/>
                  <a:ext cx="50472" cy="12618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0" y="0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76"/>
                <p:cNvSpPr>
                  <a:spLocks noEditPoints="1"/>
                </p:cNvSpPr>
                <p:nvPr/>
              </p:nvSpPr>
              <p:spPr bwMode="auto">
                <a:xfrm rot="976095">
                  <a:off x="6194573" y="1624920"/>
                  <a:ext cx="252361" cy="290215"/>
                </a:xfrm>
                <a:custGeom>
                  <a:avLst/>
                  <a:gdLst>
                    <a:gd name="T0" fmla="*/ 2 w 15"/>
                    <a:gd name="T1" fmla="*/ 16 h 17"/>
                    <a:gd name="T2" fmla="*/ 3 w 15"/>
                    <a:gd name="T3" fmla="*/ 15 h 17"/>
                    <a:gd name="T4" fmla="*/ 1 w 15"/>
                    <a:gd name="T5" fmla="*/ 14 h 17"/>
                    <a:gd name="T6" fmla="*/ 1 w 15"/>
                    <a:gd name="T7" fmla="*/ 13 h 17"/>
                    <a:gd name="T8" fmla="*/ 4 w 15"/>
                    <a:gd name="T9" fmla="*/ 12 h 17"/>
                    <a:gd name="T10" fmla="*/ 2 w 15"/>
                    <a:gd name="T11" fmla="*/ 11 h 17"/>
                    <a:gd name="T12" fmla="*/ 2 w 15"/>
                    <a:gd name="T13" fmla="*/ 11 h 17"/>
                    <a:gd name="T14" fmla="*/ 1 w 15"/>
                    <a:gd name="T15" fmla="*/ 10 h 17"/>
                    <a:gd name="T16" fmla="*/ 2 w 15"/>
                    <a:gd name="T17" fmla="*/ 10 h 17"/>
                    <a:gd name="T18" fmla="*/ 2 w 15"/>
                    <a:gd name="T19" fmla="*/ 9 h 17"/>
                    <a:gd name="T20" fmla="*/ 2 w 15"/>
                    <a:gd name="T21" fmla="*/ 7 h 17"/>
                    <a:gd name="T22" fmla="*/ 3 w 15"/>
                    <a:gd name="T23" fmla="*/ 8 h 17"/>
                    <a:gd name="T24" fmla="*/ 2 w 15"/>
                    <a:gd name="T25" fmla="*/ 7 h 17"/>
                    <a:gd name="T26" fmla="*/ 3 w 15"/>
                    <a:gd name="T27" fmla="*/ 7 h 17"/>
                    <a:gd name="T28" fmla="*/ 3 w 15"/>
                    <a:gd name="T29" fmla="*/ 6 h 17"/>
                    <a:gd name="T30" fmla="*/ 4 w 15"/>
                    <a:gd name="T31" fmla="*/ 6 h 17"/>
                    <a:gd name="T32" fmla="*/ 5 w 15"/>
                    <a:gd name="T33" fmla="*/ 6 h 17"/>
                    <a:gd name="T34" fmla="*/ 5 w 15"/>
                    <a:gd name="T35" fmla="*/ 3 h 17"/>
                    <a:gd name="T36" fmla="*/ 6 w 15"/>
                    <a:gd name="T37" fmla="*/ 3 h 17"/>
                    <a:gd name="T38" fmla="*/ 10 w 15"/>
                    <a:gd name="T39" fmla="*/ 7 h 17"/>
                    <a:gd name="T40" fmla="*/ 7 w 15"/>
                    <a:gd name="T41" fmla="*/ 7 h 17"/>
                    <a:gd name="T42" fmla="*/ 7 w 15"/>
                    <a:gd name="T43" fmla="*/ 9 h 17"/>
                    <a:gd name="T44" fmla="*/ 6 w 15"/>
                    <a:gd name="T45" fmla="*/ 5 h 17"/>
                    <a:gd name="T46" fmla="*/ 7 w 15"/>
                    <a:gd name="T47" fmla="*/ 6 h 17"/>
                    <a:gd name="T48" fmla="*/ 8 w 15"/>
                    <a:gd name="T49" fmla="*/ 3 h 17"/>
                    <a:gd name="T50" fmla="*/ 9 w 15"/>
                    <a:gd name="T51" fmla="*/ 3 h 17"/>
                    <a:gd name="T52" fmla="*/ 9 w 15"/>
                    <a:gd name="T53" fmla="*/ 2 h 17"/>
                    <a:gd name="T54" fmla="*/ 13 w 15"/>
                    <a:gd name="T55" fmla="*/ 7 h 17"/>
                    <a:gd name="T56" fmla="*/ 13 w 15"/>
                    <a:gd name="T57" fmla="*/ 7 h 17"/>
                    <a:gd name="T58" fmla="*/ 12 w 15"/>
                    <a:gd name="T59" fmla="*/ 7 h 17"/>
                    <a:gd name="T60" fmla="*/ 12 w 15"/>
                    <a:gd name="T61" fmla="*/ 7 h 17"/>
                    <a:gd name="T62" fmla="*/ 14 w 15"/>
                    <a:gd name="T63" fmla="*/ 8 h 17"/>
                    <a:gd name="T64" fmla="*/ 11 w 15"/>
                    <a:gd name="T65" fmla="*/ 7 h 17"/>
                    <a:gd name="T66" fmla="*/ 9 w 15"/>
                    <a:gd name="T67" fmla="*/ 6 h 17"/>
                    <a:gd name="T68" fmla="*/ 10 w 15"/>
                    <a:gd name="T69" fmla="*/ 7 h 17"/>
                    <a:gd name="T70" fmla="*/ 11 w 15"/>
                    <a:gd name="T71" fmla="*/ 8 h 17"/>
                    <a:gd name="T72" fmla="*/ 8 w 15"/>
                    <a:gd name="T73" fmla="*/ 9 h 17"/>
                    <a:gd name="T74" fmla="*/ 9 w 15"/>
                    <a:gd name="T75" fmla="*/ 10 h 17"/>
                    <a:gd name="T76" fmla="*/ 7 w 15"/>
                    <a:gd name="T77" fmla="*/ 9 h 17"/>
                    <a:gd name="T78" fmla="*/ 8 w 15"/>
                    <a:gd name="T79" fmla="*/ 9 h 17"/>
                    <a:gd name="T80" fmla="*/ 9 w 15"/>
                    <a:gd name="T81" fmla="*/ 10 h 17"/>
                    <a:gd name="T82" fmla="*/ 8 w 15"/>
                    <a:gd name="T83" fmla="*/ 10 h 17"/>
                    <a:gd name="T84" fmla="*/ 8 w 15"/>
                    <a:gd name="T85" fmla="*/ 10 h 17"/>
                    <a:gd name="T86" fmla="*/ 8 w 15"/>
                    <a:gd name="T87" fmla="*/ 11 h 17"/>
                    <a:gd name="T88" fmla="*/ 6 w 15"/>
                    <a:gd name="T89" fmla="*/ 11 h 17"/>
                    <a:gd name="T90" fmla="*/ 7 w 15"/>
                    <a:gd name="T91" fmla="*/ 11 h 17"/>
                    <a:gd name="T92" fmla="*/ 7 w 15"/>
                    <a:gd name="T93" fmla="*/ 12 h 17"/>
                    <a:gd name="T94" fmla="*/ 6 w 15"/>
                    <a:gd name="T95" fmla="*/ 12 h 17"/>
                    <a:gd name="T96" fmla="*/ 5 w 15"/>
                    <a:gd name="T97" fmla="*/ 12 h 17"/>
                    <a:gd name="T98" fmla="*/ 8 w 15"/>
                    <a:gd name="T99" fmla="*/ 13 h 17"/>
                    <a:gd name="T100" fmla="*/ 9 w 15"/>
                    <a:gd name="T101" fmla="*/ 13 h 17"/>
                    <a:gd name="T102" fmla="*/ 9 w 15"/>
                    <a:gd name="T103" fmla="*/ 14 h 17"/>
                    <a:gd name="T104" fmla="*/ 10 w 15"/>
                    <a:gd name="T105" fmla="*/ 14 h 17"/>
                    <a:gd name="T106" fmla="*/ 8 w 15"/>
                    <a:gd name="T107" fmla="*/ 14 h 17"/>
                    <a:gd name="T108" fmla="*/ 8 w 15"/>
                    <a:gd name="T109" fmla="*/ 14 h 17"/>
                    <a:gd name="T110" fmla="*/ 7 w 15"/>
                    <a:gd name="T111" fmla="*/ 15 h 17"/>
                    <a:gd name="T112" fmla="*/ 9 w 15"/>
                    <a:gd name="T113" fmla="*/ 15 h 17"/>
                    <a:gd name="T114" fmla="*/ 10 w 15"/>
                    <a:gd name="T115" fmla="*/ 15 h 17"/>
                    <a:gd name="T116" fmla="*/ 9 w 15"/>
                    <a:gd name="T117" fmla="*/ 16 h 17"/>
                    <a:gd name="T118" fmla="*/ 8 w 15"/>
                    <a:gd name="T119" fmla="*/ 5 h 17"/>
                    <a:gd name="T120" fmla="*/ 8 w 15"/>
                    <a:gd name="T121" fmla="*/ 5 h 17"/>
                    <a:gd name="T122" fmla="*/ 7 w 15"/>
                    <a:gd name="T123" fmla="*/ 5 h 17"/>
                    <a:gd name="T124" fmla="*/ 4 w 15"/>
                    <a:gd name="T125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" h="17">
                      <a:moveTo>
                        <a:pt x="6" y="16"/>
                      </a:moveTo>
                      <a:cubicBezTo>
                        <a:pt x="5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4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2" y="16"/>
                      </a:cubicBezTo>
                      <a:cubicBezTo>
                        <a:pt x="3" y="16"/>
                        <a:pt x="1" y="16"/>
                        <a:pt x="3" y="15"/>
                      </a:cubicBezTo>
                      <a:cubicBezTo>
                        <a:pt x="1" y="16"/>
                        <a:pt x="2" y="15"/>
                        <a:pt x="2" y="15"/>
                      </a:cubicBezTo>
                      <a:cubicBezTo>
                        <a:pt x="4" y="15"/>
                        <a:pt x="2" y="15"/>
                        <a:pt x="2" y="15"/>
                      </a:cubicBezTo>
                      <a:cubicBezTo>
                        <a:pt x="1" y="15"/>
                        <a:pt x="3" y="15"/>
                        <a:pt x="2" y="15"/>
                      </a:cubicBezTo>
                      <a:cubicBezTo>
                        <a:pt x="3" y="15"/>
                        <a:pt x="1" y="15"/>
                        <a:pt x="3" y="15"/>
                      </a:cubicBezTo>
                      <a:cubicBezTo>
                        <a:pt x="2" y="15"/>
                        <a:pt x="1" y="14"/>
                        <a:pt x="3" y="14"/>
                      </a:cubicBezTo>
                      <a:cubicBezTo>
                        <a:pt x="3" y="14"/>
                        <a:pt x="1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1" y="13"/>
                        <a:pt x="2" y="13"/>
                      </a:cubicBezTo>
                      <a:cubicBezTo>
                        <a:pt x="0" y="13"/>
                        <a:pt x="2" y="13"/>
                        <a:pt x="2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2" y="13"/>
                        <a:pt x="2" y="13"/>
                        <a:pt x="1" y="12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1" y="12"/>
                        <a:pt x="3" y="12"/>
                        <a:pt x="3" y="12"/>
                      </a:cubicBezTo>
                      <a:cubicBezTo>
                        <a:pt x="1" y="12"/>
                        <a:pt x="2" y="11"/>
                        <a:pt x="3" y="12"/>
                      </a:cubicBezTo>
                      <a:cubicBezTo>
                        <a:pt x="3" y="11"/>
                        <a:pt x="1" y="11"/>
                        <a:pt x="2" y="11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2" y="11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4" y="11"/>
                        <a:pt x="2" y="10"/>
                        <a:pt x="3" y="11"/>
                      </a:cubicBezTo>
                      <a:cubicBezTo>
                        <a:pt x="3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1" y="10"/>
                      </a:cubicBezTo>
                      <a:cubicBezTo>
                        <a:pt x="2" y="10"/>
                        <a:pt x="2" y="11"/>
                        <a:pt x="2" y="10"/>
                      </a:cubicBezTo>
                      <a:cubicBezTo>
                        <a:pt x="4" y="11"/>
                        <a:pt x="3" y="11"/>
                        <a:pt x="5" y="11"/>
                      </a:cubicBezTo>
                      <a:cubicBezTo>
                        <a:pt x="4" y="11"/>
                        <a:pt x="4" y="11"/>
                        <a:pt x="2" y="10"/>
                      </a:cubicBez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2" y="10"/>
                        <a:pt x="3" y="10"/>
                        <a:pt x="2" y="10"/>
                      </a:cubicBezTo>
                      <a:cubicBezTo>
                        <a:pt x="4" y="10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10"/>
                      </a:cubicBezTo>
                      <a:cubicBezTo>
                        <a:pt x="4" y="10"/>
                        <a:pt x="2" y="9"/>
                        <a:pt x="2" y="9"/>
                      </a:cubicBezTo>
                      <a:cubicBezTo>
                        <a:pt x="4" y="10"/>
                        <a:pt x="1" y="8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8"/>
                        <a:pt x="3" y="9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2" y="8"/>
                        <a:pt x="2" y="7"/>
                        <a:pt x="3" y="8"/>
                      </a:cubicBez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2" y="7"/>
                        <a:pt x="4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8"/>
                      </a:cubicBezTo>
                      <a:cubicBezTo>
                        <a:pt x="1" y="7"/>
                        <a:pt x="3" y="8"/>
                        <a:pt x="2" y="7"/>
                      </a:cubicBezTo>
                      <a:cubicBezTo>
                        <a:pt x="3" y="8"/>
                        <a:pt x="2" y="7"/>
                        <a:pt x="3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5" y="8"/>
                        <a:pt x="4" y="7"/>
                        <a:pt x="3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5" y="7"/>
                        <a:pt x="2" y="6"/>
                        <a:pt x="3" y="6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4" y="7"/>
                        <a:pt x="3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3" y="6"/>
                        <a:pt x="3" y="6"/>
                        <a:pt x="5" y="6"/>
                      </a:cubicBezTo>
                      <a:cubicBezTo>
                        <a:pt x="3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5" y="6"/>
                        <a:pt x="3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3" y="5"/>
                        <a:pt x="3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3" y="5"/>
                        <a:pt x="5" y="6"/>
                        <a:pt x="5" y="6"/>
                      </a:cubicBezTo>
                      <a:cubicBezTo>
                        <a:pt x="3" y="5"/>
                        <a:pt x="6" y="6"/>
                        <a:pt x="4" y="5"/>
                      </a:cubicBezTo>
                      <a:cubicBezTo>
                        <a:pt x="7" y="6"/>
                        <a:pt x="3" y="4"/>
                        <a:pt x="5" y="5"/>
                      </a:cubicBezTo>
                      <a:cubicBezTo>
                        <a:pt x="3" y="4"/>
                        <a:pt x="6" y="5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3"/>
                      </a:cubicBezTo>
                      <a:cubicBezTo>
                        <a:pt x="6" y="4"/>
                        <a:pt x="5" y="3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8" y="5"/>
                        <a:pt x="9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9" y="7"/>
                      </a:cubicBezTo>
                      <a:cubicBezTo>
                        <a:pt x="9" y="8"/>
                        <a:pt x="9" y="9"/>
                        <a:pt x="9" y="8"/>
                      </a:cubicBezTo>
                      <a:cubicBezTo>
                        <a:pt x="9" y="10"/>
                        <a:pt x="8" y="9"/>
                        <a:pt x="8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7" y="7"/>
                        <a:pt x="7" y="7"/>
                      </a:cubicBezTo>
                      <a:cubicBezTo>
                        <a:pt x="8" y="9"/>
                        <a:pt x="8" y="10"/>
                        <a:pt x="7" y="7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6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5" y="3"/>
                        <a:pt x="7" y="6"/>
                        <a:pt x="6" y="4"/>
                      </a:cubicBezTo>
                      <a:cubicBezTo>
                        <a:pt x="6" y="3"/>
                        <a:pt x="6" y="4"/>
                        <a:pt x="7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5"/>
                        <a:pt x="7" y="4"/>
                        <a:pt x="7" y="6"/>
                      </a:cubicBezTo>
                      <a:cubicBezTo>
                        <a:pt x="7" y="5"/>
                        <a:pt x="7" y="5"/>
                        <a:pt x="7" y="3"/>
                      </a:cubicBezTo>
                      <a:cubicBezTo>
                        <a:pt x="7" y="5"/>
                        <a:pt x="7" y="2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8" y="3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7" y="2"/>
                        <a:pt x="8" y="3"/>
                        <a:pt x="7" y="2"/>
                      </a:cubicBezTo>
                      <a:cubicBezTo>
                        <a:pt x="8" y="3"/>
                        <a:pt x="7" y="1"/>
                        <a:pt x="7" y="0"/>
                      </a:cubicBezTo>
                      <a:cubicBezTo>
                        <a:pt x="8" y="4"/>
                        <a:pt x="8" y="3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4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3" y="7"/>
                        <a:pt x="13" y="7"/>
                      </a:cubicBezTo>
                      <a:cubicBezTo>
                        <a:pt x="12" y="7"/>
                        <a:pt x="12" y="6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6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2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3" y="7"/>
                        <a:pt x="14" y="7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2" y="7"/>
                        <a:pt x="13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4" y="8"/>
                        <a:pt x="12" y="7"/>
                      </a:cubicBezTo>
                      <a:cubicBezTo>
                        <a:pt x="14" y="8"/>
                        <a:pt x="12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2" y="7"/>
                        <a:pt x="12" y="7"/>
                      </a:cubicBezTo>
                      <a:cubicBezTo>
                        <a:pt x="13" y="8"/>
                        <a:pt x="12" y="8"/>
                        <a:pt x="13" y="8"/>
                      </a:cubicBezTo>
                      <a:cubicBezTo>
                        <a:pt x="14" y="8"/>
                        <a:pt x="13" y="8"/>
                        <a:pt x="14" y="8"/>
                      </a:cubicBezTo>
                      <a:cubicBezTo>
                        <a:pt x="12" y="8"/>
                        <a:pt x="13" y="8"/>
                        <a:pt x="11" y="7"/>
                      </a:cubicBezTo>
                      <a:cubicBezTo>
                        <a:pt x="11" y="7"/>
                        <a:pt x="11" y="7"/>
                        <a:pt x="9" y="6"/>
                      </a:cubicBezTo>
                      <a:cubicBezTo>
                        <a:pt x="10" y="7"/>
                        <a:pt x="11" y="7"/>
                        <a:pt x="11" y="7"/>
                      </a:cubicBezTo>
                      <a:cubicBezTo>
                        <a:pt x="12" y="8"/>
                        <a:pt x="10" y="7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9" y="6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2" y="8"/>
                        <a:pt x="11" y="7"/>
                        <a:pt x="11" y="7"/>
                      </a:cubicBezTo>
                      <a:cubicBezTo>
                        <a:pt x="11" y="7"/>
                        <a:pt x="9" y="7"/>
                        <a:pt x="10" y="7"/>
                      </a:cubicBezTo>
                      <a:cubicBezTo>
                        <a:pt x="9" y="6"/>
                        <a:pt x="10" y="7"/>
                        <a:pt x="9" y="6"/>
                      </a:cubicBezTo>
                      <a:cubicBezTo>
                        <a:pt x="8" y="6"/>
                        <a:pt x="10" y="7"/>
                        <a:pt x="9" y="7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9" y="6"/>
                        <a:pt x="9" y="7"/>
                        <a:pt x="10" y="7"/>
                      </a:cubicBezTo>
                      <a:cubicBezTo>
                        <a:pt x="10" y="7"/>
                        <a:pt x="9" y="7"/>
                        <a:pt x="11" y="8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10" y="7"/>
                        <a:pt x="11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0" y="7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2" y="8"/>
                        <a:pt x="11" y="8"/>
                        <a:pt x="12" y="9"/>
                      </a:cubicBezTo>
                      <a:cubicBezTo>
                        <a:pt x="11" y="9"/>
                        <a:pt x="10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9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11" y="10"/>
                        <a:pt x="9" y="9"/>
                      </a:cubicBezTo>
                      <a:cubicBezTo>
                        <a:pt x="9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9"/>
                        <a:pt x="9" y="10"/>
                        <a:pt x="8" y="9"/>
                      </a:cubicBezTo>
                      <a:cubicBezTo>
                        <a:pt x="10" y="10"/>
                        <a:pt x="8" y="9"/>
                        <a:pt x="9" y="9"/>
                      </a:cubicBezTo>
                      <a:cubicBezTo>
                        <a:pt x="8" y="9"/>
                        <a:pt x="8" y="9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9" y="9"/>
                        <a:pt x="9" y="10"/>
                      </a:cubicBezTo>
                      <a:cubicBezTo>
                        <a:pt x="9" y="10"/>
                        <a:pt x="7" y="9"/>
                        <a:pt x="8" y="9"/>
                      </a:cubicBezTo>
                      <a:cubicBezTo>
                        <a:pt x="9" y="10"/>
                        <a:pt x="8" y="9"/>
                        <a:pt x="9" y="10"/>
                      </a:cubicBezTo>
                      <a:cubicBezTo>
                        <a:pt x="8" y="10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7" y="9"/>
                        <a:pt x="7" y="9"/>
                        <a:pt x="9" y="10"/>
                      </a:cubicBezTo>
                      <a:cubicBezTo>
                        <a:pt x="9" y="10"/>
                        <a:pt x="8" y="10"/>
                        <a:pt x="9" y="10"/>
                      </a:cubicBezTo>
                      <a:cubicBezTo>
                        <a:pt x="9" y="10"/>
                        <a:pt x="8" y="10"/>
                        <a:pt x="8" y="9"/>
                      </a:cubicBezTo>
                      <a:cubicBezTo>
                        <a:pt x="8" y="10"/>
                        <a:pt x="7" y="9"/>
                        <a:pt x="8" y="10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8" y="10"/>
                        <a:pt x="6" y="9"/>
                      </a:cubicBezTo>
                      <a:cubicBezTo>
                        <a:pt x="6" y="9"/>
                        <a:pt x="8" y="10"/>
                        <a:pt x="8" y="10"/>
                      </a:cubicBezTo>
                      <a:cubicBezTo>
                        <a:pt x="9" y="10"/>
                        <a:pt x="7" y="9"/>
                        <a:pt x="8" y="10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8" y="10"/>
                        <a:pt x="7" y="9"/>
                        <a:pt x="9" y="10"/>
                      </a:cubicBezTo>
                      <a:cubicBezTo>
                        <a:pt x="7" y="9"/>
                        <a:pt x="9" y="11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7" y="10"/>
                        <a:pt x="7" y="10"/>
                      </a:cubicBezTo>
                      <a:cubicBezTo>
                        <a:pt x="10" y="11"/>
                        <a:pt x="6" y="10"/>
                        <a:pt x="8" y="11"/>
                      </a:cubicBezTo>
                      <a:cubicBezTo>
                        <a:pt x="8" y="11"/>
                        <a:pt x="8" y="11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5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0"/>
                        <a:pt x="6" y="11"/>
                      </a:cubicBezTo>
                      <a:cubicBezTo>
                        <a:pt x="6" y="11"/>
                        <a:pt x="5" y="11"/>
                        <a:pt x="5" y="10"/>
                      </a:cubicBezTo>
                      <a:cubicBezTo>
                        <a:pt x="5" y="10"/>
                        <a:pt x="7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8" y="11"/>
                        <a:pt x="5" y="11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0"/>
                      </a:cubicBezTo>
                      <a:cubicBezTo>
                        <a:pt x="5" y="11"/>
                        <a:pt x="6" y="11"/>
                        <a:pt x="7" y="11"/>
                      </a:cubicBezTo>
                      <a:cubicBezTo>
                        <a:pt x="6" y="11"/>
                        <a:pt x="6" y="11"/>
                        <a:pt x="7" y="12"/>
                      </a:cubicBezTo>
                      <a:cubicBezTo>
                        <a:pt x="7" y="12"/>
                        <a:pt x="6" y="11"/>
                        <a:pt x="6" y="11"/>
                      </a:cubicBezTo>
                      <a:cubicBezTo>
                        <a:pt x="7" y="12"/>
                        <a:pt x="8" y="12"/>
                        <a:pt x="7" y="12"/>
                      </a:cubicBezTo>
                      <a:cubicBezTo>
                        <a:pt x="6" y="12"/>
                        <a:pt x="6" y="11"/>
                        <a:pt x="6" y="12"/>
                      </a:cubicBezTo>
                      <a:cubicBezTo>
                        <a:pt x="5" y="11"/>
                        <a:pt x="7" y="12"/>
                        <a:pt x="5" y="11"/>
                      </a:cubicBezTo>
                      <a:cubicBezTo>
                        <a:pt x="6" y="12"/>
                        <a:pt x="7" y="12"/>
                        <a:pt x="6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6" y="12"/>
                        <a:pt x="8" y="12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7" y="12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2"/>
                        <a:pt x="8" y="13"/>
                        <a:pt x="6" y="12"/>
                      </a:cubicBezTo>
                      <a:cubicBezTo>
                        <a:pt x="6" y="12"/>
                        <a:pt x="7" y="12"/>
                        <a:pt x="8" y="13"/>
                      </a:cubicBezTo>
                      <a:cubicBezTo>
                        <a:pt x="6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10" y="14"/>
                        <a:pt x="8" y="13"/>
                        <a:pt x="9" y="14"/>
                      </a:cubicBezTo>
                      <a:cubicBezTo>
                        <a:pt x="9" y="14"/>
                        <a:pt x="9" y="13"/>
                        <a:pt x="8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3"/>
                        <a:pt x="9" y="14"/>
                        <a:pt x="8" y="13"/>
                      </a:cubicBezTo>
                      <a:cubicBezTo>
                        <a:pt x="7" y="13"/>
                        <a:pt x="12" y="14"/>
                        <a:pt x="9" y="14"/>
                      </a:cubicBezTo>
                      <a:cubicBezTo>
                        <a:pt x="11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9" y="14"/>
                        <a:pt x="7" y="14"/>
                        <a:pt x="7" y="14"/>
                      </a:cubicBezTo>
                      <a:cubicBezTo>
                        <a:pt x="7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8" y="14"/>
                        <a:pt x="6" y="14"/>
                        <a:pt x="8" y="14"/>
                      </a:cubicBez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8" y="15"/>
                        <a:pt x="7" y="15"/>
                        <a:pt x="9" y="15"/>
                      </a:cubicBezTo>
                      <a:cubicBezTo>
                        <a:pt x="7" y="15"/>
                        <a:pt x="9" y="15"/>
                        <a:pt x="8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8" y="15"/>
                        <a:pt x="10" y="15"/>
                        <a:pt x="9" y="15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7" y="15"/>
                      </a:cubicBezTo>
                      <a:cubicBezTo>
                        <a:pt x="7" y="15"/>
                        <a:pt x="10" y="15"/>
                        <a:pt x="9" y="15"/>
                      </a:cubicBezTo>
                      <a:cubicBezTo>
                        <a:pt x="10" y="15"/>
                        <a:pt x="9" y="15"/>
                        <a:pt x="10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6"/>
                        <a:pt x="8" y="15"/>
                        <a:pt x="9" y="15"/>
                      </a:cubicBezTo>
                      <a:cubicBezTo>
                        <a:pt x="8" y="15"/>
                        <a:pt x="11" y="15"/>
                        <a:pt x="8" y="16"/>
                      </a:cubicBezTo>
                      <a:cubicBezTo>
                        <a:pt x="9" y="15"/>
                        <a:pt x="7" y="16"/>
                        <a:pt x="9" y="16"/>
                      </a:cubicBezTo>
                      <a:cubicBezTo>
                        <a:pt x="9" y="16"/>
                        <a:pt x="7" y="16"/>
                        <a:pt x="6" y="16"/>
                      </a:cubicBezTo>
                      <a:close/>
                      <a:moveTo>
                        <a:pt x="8" y="5"/>
                      </a:moveTo>
                      <a:cubicBezTo>
                        <a:pt x="8" y="5"/>
                        <a:pt x="9" y="6"/>
                        <a:pt x="10" y="6"/>
                      </a:cubicBezTo>
                      <a:cubicBezTo>
                        <a:pt x="10" y="6"/>
                        <a:pt x="9" y="6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6"/>
                      </a:cubicBezTo>
                      <a:cubicBezTo>
                        <a:pt x="9" y="5"/>
                        <a:pt x="7" y="5"/>
                        <a:pt x="8" y="5"/>
                      </a:cubicBezTo>
                      <a:close/>
                      <a:moveTo>
                        <a:pt x="10" y="6"/>
                      </a:move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lose/>
                      <a:moveTo>
                        <a:pt x="8" y="6"/>
                      </a:moveTo>
                      <a:cubicBezTo>
                        <a:pt x="9" y="6"/>
                        <a:pt x="8" y="5"/>
                        <a:pt x="8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8" y="5"/>
                        <a:pt x="8" y="6"/>
                      </a:cubicBezTo>
                      <a:close/>
                      <a:moveTo>
                        <a:pt x="6" y="11"/>
                      </a:move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4" y="11"/>
                        <a:pt x="7" y="12"/>
                        <a:pt x="6" y="11"/>
                      </a:cubicBezTo>
                      <a:close/>
                      <a:moveTo>
                        <a:pt x="4" y="12"/>
                      </a:move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4" y="12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77"/>
                <p:cNvSpPr>
                  <a:spLocks/>
                </p:cNvSpPr>
                <p:nvPr/>
              </p:nvSpPr>
              <p:spPr bwMode="auto">
                <a:xfrm rot="976095">
                  <a:off x="6362394" y="1756155"/>
                  <a:ext cx="0" cy="12618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78"/>
                <p:cNvSpPr>
                  <a:spLocks/>
                </p:cNvSpPr>
                <p:nvPr/>
              </p:nvSpPr>
              <p:spPr bwMode="auto">
                <a:xfrm rot="976095">
                  <a:off x="6296131" y="1879172"/>
                  <a:ext cx="31547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1 w 2"/>
                    <a:gd name="T4" fmla="*/ 1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79"/>
                <p:cNvSpPr>
                  <a:spLocks/>
                </p:cNvSpPr>
                <p:nvPr/>
              </p:nvSpPr>
              <p:spPr bwMode="auto">
                <a:xfrm rot="976095">
                  <a:off x="6328056" y="1876527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6987952" y="1887998"/>
                <a:ext cx="321762" cy="372234"/>
                <a:chOff x="6987952" y="1887998"/>
                <a:chExt cx="321762" cy="372234"/>
              </a:xfrm>
            </p:grpSpPr>
            <p:sp>
              <p:nvSpPr>
                <p:cNvPr id="111" name="Freeform 80"/>
                <p:cNvSpPr>
                  <a:spLocks/>
                </p:cNvSpPr>
                <p:nvPr/>
              </p:nvSpPr>
              <p:spPr bwMode="auto">
                <a:xfrm rot="976095">
                  <a:off x="7215077" y="2045734"/>
                  <a:ext cx="50472" cy="37854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2 w 3"/>
                    <a:gd name="T5" fmla="*/ 1 h 2"/>
                    <a:gd name="T6" fmla="*/ 0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0" y="0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81"/>
                <p:cNvSpPr>
                  <a:spLocks noEditPoints="1"/>
                </p:cNvSpPr>
                <p:nvPr/>
              </p:nvSpPr>
              <p:spPr bwMode="auto">
                <a:xfrm rot="976095">
                  <a:off x="6987952" y="1887998"/>
                  <a:ext cx="321762" cy="372234"/>
                </a:xfrm>
                <a:custGeom>
                  <a:avLst/>
                  <a:gdLst>
                    <a:gd name="T0" fmla="*/ 2 w 19"/>
                    <a:gd name="T1" fmla="*/ 18 h 22"/>
                    <a:gd name="T2" fmla="*/ 2 w 19"/>
                    <a:gd name="T3" fmla="*/ 16 h 22"/>
                    <a:gd name="T4" fmla="*/ 3 w 19"/>
                    <a:gd name="T5" fmla="*/ 15 h 22"/>
                    <a:gd name="T6" fmla="*/ 2 w 19"/>
                    <a:gd name="T7" fmla="*/ 13 h 22"/>
                    <a:gd name="T8" fmla="*/ 3 w 19"/>
                    <a:gd name="T9" fmla="*/ 13 h 22"/>
                    <a:gd name="T10" fmla="*/ 3 w 19"/>
                    <a:gd name="T11" fmla="*/ 12 h 22"/>
                    <a:gd name="T12" fmla="*/ 6 w 19"/>
                    <a:gd name="T13" fmla="*/ 13 h 22"/>
                    <a:gd name="T14" fmla="*/ 4 w 19"/>
                    <a:gd name="T15" fmla="*/ 10 h 22"/>
                    <a:gd name="T16" fmla="*/ 5 w 19"/>
                    <a:gd name="T17" fmla="*/ 9 h 22"/>
                    <a:gd name="T18" fmla="*/ 6 w 19"/>
                    <a:gd name="T19" fmla="*/ 9 h 22"/>
                    <a:gd name="T20" fmla="*/ 7 w 19"/>
                    <a:gd name="T21" fmla="*/ 8 h 22"/>
                    <a:gd name="T22" fmla="*/ 5 w 19"/>
                    <a:gd name="T23" fmla="*/ 7 h 22"/>
                    <a:gd name="T24" fmla="*/ 8 w 19"/>
                    <a:gd name="T25" fmla="*/ 7 h 22"/>
                    <a:gd name="T26" fmla="*/ 8 w 19"/>
                    <a:gd name="T27" fmla="*/ 7 h 22"/>
                    <a:gd name="T28" fmla="*/ 9 w 19"/>
                    <a:gd name="T29" fmla="*/ 4 h 22"/>
                    <a:gd name="T30" fmla="*/ 11 w 19"/>
                    <a:gd name="T31" fmla="*/ 3 h 22"/>
                    <a:gd name="T32" fmla="*/ 14 w 19"/>
                    <a:gd name="T33" fmla="*/ 1 h 22"/>
                    <a:gd name="T34" fmla="*/ 12 w 19"/>
                    <a:gd name="T35" fmla="*/ 1 h 22"/>
                    <a:gd name="T36" fmla="*/ 15 w 19"/>
                    <a:gd name="T37" fmla="*/ 4 h 22"/>
                    <a:gd name="T38" fmla="*/ 16 w 19"/>
                    <a:gd name="T39" fmla="*/ 0 h 22"/>
                    <a:gd name="T40" fmla="*/ 17 w 19"/>
                    <a:gd name="T41" fmla="*/ 1 h 22"/>
                    <a:gd name="T42" fmla="*/ 17 w 19"/>
                    <a:gd name="T43" fmla="*/ 4 h 22"/>
                    <a:gd name="T44" fmla="*/ 19 w 19"/>
                    <a:gd name="T45" fmla="*/ 6 h 22"/>
                    <a:gd name="T46" fmla="*/ 16 w 19"/>
                    <a:gd name="T47" fmla="*/ 6 h 22"/>
                    <a:gd name="T48" fmla="*/ 15 w 19"/>
                    <a:gd name="T49" fmla="*/ 7 h 22"/>
                    <a:gd name="T50" fmla="*/ 15 w 19"/>
                    <a:gd name="T51" fmla="*/ 7 h 22"/>
                    <a:gd name="T52" fmla="*/ 16 w 19"/>
                    <a:gd name="T53" fmla="*/ 8 h 22"/>
                    <a:gd name="T54" fmla="*/ 17 w 19"/>
                    <a:gd name="T55" fmla="*/ 9 h 22"/>
                    <a:gd name="T56" fmla="*/ 12 w 19"/>
                    <a:gd name="T57" fmla="*/ 7 h 22"/>
                    <a:gd name="T58" fmla="*/ 11 w 19"/>
                    <a:gd name="T59" fmla="*/ 7 h 22"/>
                    <a:gd name="T60" fmla="*/ 14 w 19"/>
                    <a:gd name="T61" fmla="*/ 9 h 22"/>
                    <a:gd name="T62" fmla="*/ 10 w 19"/>
                    <a:gd name="T63" fmla="*/ 10 h 22"/>
                    <a:gd name="T64" fmla="*/ 11 w 19"/>
                    <a:gd name="T65" fmla="*/ 12 h 22"/>
                    <a:gd name="T66" fmla="*/ 11 w 19"/>
                    <a:gd name="T67" fmla="*/ 12 h 22"/>
                    <a:gd name="T68" fmla="*/ 9 w 19"/>
                    <a:gd name="T69" fmla="*/ 11 h 22"/>
                    <a:gd name="T70" fmla="*/ 8 w 19"/>
                    <a:gd name="T71" fmla="*/ 10 h 22"/>
                    <a:gd name="T72" fmla="*/ 11 w 19"/>
                    <a:gd name="T73" fmla="*/ 12 h 22"/>
                    <a:gd name="T74" fmla="*/ 9 w 19"/>
                    <a:gd name="T75" fmla="*/ 13 h 22"/>
                    <a:gd name="T76" fmla="*/ 8 w 19"/>
                    <a:gd name="T77" fmla="*/ 13 h 22"/>
                    <a:gd name="T78" fmla="*/ 7 w 19"/>
                    <a:gd name="T79" fmla="*/ 13 h 22"/>
                    <a:gd name="T80" fmla="*/ 7 w 19"/>
                    <a:gd name="T81" fmla="*/ 14 h 22"/>
                    <a:gd name="T82" fmla="*/ 8 w 19"/>
                    <a:gd name="T83" fmla="*/ 15 h 22"/>
                    <a:gd name="T84" fmla="*/ 9 w 19"/>
                    <a:gd name="T85" fmla="*/ 16 h 22"/>
                    <a:gd name="T86" fmla="*/ 9 w 19"/>
                    <a:gd name="T87" fmla="*/ 17 h 22"/>
                    <a:gd name="T88" fmla="*/ 8 w 19"/>
                    <a:gd name="T89" fmla="*/ 17 h 22"/>
                    <a:gd name="T90" fmla="*/ 7 w 19"/>
                    <a:gd name="T91" fmla="*/ 17 h 22"/>
                    <a:gd name="T92" fmla="*/ 9 w 19"/>
                    <a:gd name="T93" fmla="*/ 19 h 22"/>
                    <a:gd name="T94" fmla="*/ 6 w 19"/>
                    <a:gd name="T95" fmla="*/ 21 h 22"/>
                    <a:gd name="T96" fmla="*/ 8 w 19"/>
                    <a:gd name="T97" fmla="*/ 21 h 22"/>
                    <a:gd name="T98" fmla="*/ 7 w 19"/>
                    <a:gd name="T99" fmla="*/ 21 h 22"/>
                    <a:gd name="T100" fmla="*/ 12 w 19"/>
                    <a:gd name="T101" fmla="*/ 5 h 22"/>
                    <a:gd name="T102" fmla="*/ 12 w 19"/>
                    <a:gd name="T103" fmla="*/ 6 h 22"/>
                    <a:gd name="T104" fmla="*/ 12 w 19"/>
                    <a:gd name="T105" fmla="*/ 6 h 22"/>
                    <a:gd name="T106" fmla="*/ 5 w 19"/>
                    <a:gd name="T107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" h="22">
                      <a:moveTo>
                        <a:pt x="3" y="21"/>
                      </a:moveTo>
                      <a:cubicBezTo>
                        <a:pt x="2" y="20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2" y="18"/>
                        <a:pt x="2" y="18"/>
                        <a:pt x="1" y="17"/>
                      </a:cubicBezTo>
                      <a:cubicBezTo>
                        <a:pt x="2" y="18"/>
                        <a:pt x="0" y="16"/>
                        <a:pt x="2" y="18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3" y="18"/>
                        <a:pt x="2" y="17"/>
                        <a:pt x="1" y="16"/>
                      </a:cubicBezTo>
                      <a:cubicBezTo>
                        <a:pt x="1" y="16"/>
                        <a:pt x="3" y="17"/>
                        <a:pt x="1" y="16"/>
                      </a:cubicBezTo>
                      <a:cubicBezTo>
                        <a:pt x="2" y="17"/>
                        <a:pt x="1" y="16"/>
                        <a:pt x="2" y="17"/>
                      </a:cubicBezTo>
                      <a:cubicBezTo>
                        <a:pt x="2" y="16"/>
                        <a:pt x="1" y="16"/>
                        <a:pt x="2" y="17"/>
                      </a:cubicBezTo>
                      <a:cubicBezTo>
                        <a:pt x="2" y="16"/>
                        <a:pt x="1" y="15"/>
                        <a:pt x="2" y="16"/>
                      </a:cubicBezTo>
                      <a:cubicBezTo>
                        <a:pt x="2" y="16"/>
                        <a:pt x="2" y="15"/>
                        <a:pt x="1" y="15"/>
                      </a:cubicBezTo>
                      <a:cubicBezTo>
                        <a:pt x="2" y="16"/>
                        <a:pt x="2" y="15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5"/>
                        <a:pt x="1" y="15"/>
                        <a:pt x="3" y="15"/>
                      </a:cubicBezTo>
                      <a:cubicBezTo>
                        <a:pt x="1" y="14"/>
                        <a:pt x="3" y="15"/>
                        <a:pt x="3" y="15"/>
                      </a:cubicBezTo>
                      <a:cubicBezTo>
                        <a:pt x="2" y="14"/>
                        <a:pt x="4" y="15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3" y="14"/>
                        <a:pt x="3" y="14"/>
                        <a:pt x="2" y="13"/>
                      </a:cubicBez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3"/>
                        <a:pt x="4" y="14"/>
                        <a:pt x="4" y="14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4" y="14"/>
                        <a:pt x="2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5" y="13"/>
                        <a:pt x="3" y="12"/>
                        <a:pt x="4" y="13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5" y="13"/>
                        <a:pt x="4" y="12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4" y="12"/>
                        <a:pt x="5" y="12"/>
                        <a:pt x="4" y="11"/>
                      </a:cubicBezTo>
                      <a:cubicBezTo>
                        <a:pt x="5" y="12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4" y="10"/>
                        <a:pt x="4" y="10"/>
                      </a:cubicBezTo>
                      <a:cubicBezTo>
                        <a:pt x="6" y="12"/>
                        <a:pt x="3" y="9"/>
                        <a:pt x="5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9"/>
                        <a:pt x="5" y="10"/>
                        <a:pt x="4" y="9"/>
                      </a:cubicBezTo>
                      <a:cubicBezTo>
                        <a:pt x="5" y="9"/>
                        <a:pt x="4" y="9"/>
                        <a:pt x="5" y="9"/>
                      </a:cubicBezTo>
                      <a:cubicBezTo>
                        <a:pt x="4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4" y="8"/>
                      </a:cubicBezTo>
                      <a:cubicBezTo>
                        <a:pt x="4" y="8"/>
                        <a:pt x="7" y="10"/>
                        <a:pt x="4" y="8"/>
                      </a:cubicBezTo>
                      <a:cubicBezTo>
                        <a:pt x="4" y="8"/>
                        <a:pt x="5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4" y="8"/>
                        <a:pt x="6" y="9"/>
                        <a:pt x="5" y="8"/>
                      </a:cubicBezTo>
                      <a:cubicBezTo>
                        <a:pt x="6" y="9"/>
                        <a:pt x="5" y="8"/>
                        <a:pt x="6" y="9"/>
                      </a:cubicBezTo>
                      <a:cubicBezTo>
                        <a:pt x="5" y="8"/>
                        <a:pt x="6" y="8"/>
                        <a:pt x="5" y="8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8"/>
                        <a:pt x="5" y="7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8"/>
                        <a:pt x="6" y="8"/>
                      </a:cubicBezTo>
                      <a:cubicBezTo>
                        <a:pt x="6" y="8"/>
                        <a:pt x="5" y="7"/>
                        <a:pt x="6" y="7"/>
                      </a:cubicBezTo>
                      <a:cubicBezTo>
                        <a:pt x="8" y="9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7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7" y="8"/>
                        <a:pt x="6" y="7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6" y="7"/>
                        <a:pt x="6" y="7"/>
                        <a:pt x="8" y="7"/>
                      </a:cubicBezTo>
                      <a:cubicBezTo>
                        <a:pt x="6" y="7"/>
                        <a:pt x="8" y="7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7" y="6"/>
                        <a:pt x="8" y="7"/>
                      </a:cubicBezTo>
                      <a:cubicBezTo>
                        <a:pt x="8" y="7"/>
                        <a:pt x="6" y="6"/>
                        <a:pt x="7" y="6"/>
                      </a:cubicBezTo>
                      <a:cubicBezTo>
                        <a:pt x="6" y="6"/>
                        <a:pt x="7" y="7"/>
                        <a:pt x="8" y="7"/>
                      </a:cubicBezTo>
                      <a:cubicBezTo>
                        <a:pt x="7" y="6"/>
                        <a:pt x="8" y="7"/>
                        <a:pt x="9" y="7"/>
                      </a:cubicBezTo>
                      <a:cubicBezTo>
                        <a:pt x="6" y="6"/>
                        <a:pt x="9" y="7"/>
                        <a:pt x="7" y="6"/>
                      </a:cubicBezTo>
                      <a:cubicBezTo>
                        <a:pt x="10" y="7"/>
                        <a:pt x="7" y="4"/>
                        <a:pt x="9" y="5"/>
                      </a:cubicBezTo>
                      <a:cubicBezTo>
                        <a:pt x="7" y="4"/>
                        <a:pt x="10" y="5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8" y="3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9" y="3"/>
                        <a:pt x="10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1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4"/>
                        <a:pt x="12" y="3"/>
                        <a:pt x="13" y="3"/>
                      </a:cubicBezTo>
                      <a:cubicBezTo>
                        <a:pt x="11" y="2"/>
                        <a:pt x="11" y="1"/>
                        <a:pt x="13" y="2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0"/>
                        <a:pt x="12" y="0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3" y="2"/>
                      </a:cubicBezTo>
                      <a:cubicBezTo>
                        <a:pt x="13" y="3"/>
                        <a:pt x="13" y="3"/>
                        <a:pt x="14" y="3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6" y="2"/>
                        <a:pt x="15" y="3"/>
                      </a:cubicBezTo>
                      <a:cubicBezTo>
                        <a:pt x="15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6" y="2"/>
                        <a:pt x="16" y="2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3"/>
                      </a:cubicBezTo>
                      <a:cubicBezTo>
                        <a:pt x="16" y="2"/>
                        <a:pt x="17" y="3"/>
                        <a:pt x="15" y="2"/>
                      </a:cubicBezTo>
                      <a:cubicBezTo>
                        <a:pt x="16" y="2"/>
                        <a:pt x="16" y="2"/>
                        <a:pt x="18" y="3"/>
                      </a:cubicBezTo>
                      <a:cubicBezTo>
                        <a:pt x="16" y="3"/>
                        <a:pt x="18" y="4"/>
                        <a:pt x="17" y="4"/>
                      </a:cubicBezTo>
                      <a:cubicBezTo>
                        <a:pt x="17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6" y="4"/>
                        <a:pt x="18" y="5"/>
                      </a:cubicBezTo>
                      <a:cubicBezTo>
                        <a:pt x="16" y="5"/>
                        <a:pt x="19" y="6"/>
                        <a:pt x="19" y="6"/>
                      </a:cubicBezTo>
                      <a:cubicBezTo>
                        <a:pt x="15" y="5"/>
                        <a:pt x="16" y="5"/>
                        <a:pt x="15" y="5"/>
                      </a:cubicBezTo>
                      <a:cubicBezTo>
                        <a:pt x="16" y="5"/>
                        <a:pt x="15" y="5"/>
                        <a:pt x="16" y="6"/>
                      </a:cubicBezTo>
                      <a:cubicBezTo>
                        <a:pt x="16" y="6"/>
                        <a:pt x="14" y="5"/>
                        <a:pt x="16" y="6"/>
                      </a:cubicBezTo>
                      <a:cubicBezTo>
                        <a:pt x="16" y="6"/>
                        <a:pt x="14" y="5"/>
                        <a:pt x="14" y="5"/>
                      </a:cubicBezTo>
                      <a:cubicBezTo>
                        <a:pt x="14" y="5"/>
                        <a:pt x="15" y="5"/>
                        <a:pt x="15" y="6"/>
                      </a:cubicBezTo>
                      <a:cubicBezTo>
                        <a:pt x="16" y="6"/>
                        <a:pt x="15" y="6"/>
                        <a:pt x="16" y="6"/>
                      </a:cubicBezTo>
                      <a:cubicBezTo>
                        <a:pt x="18" y="7"/>
                        <a:pt x="16" y="6"/>
                        <a:pt x="17" y="7"/>
                      </a:cubicBezTo>
                      <a:cubicBezTo>
                        <a:pt x="16" y="6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4" y="6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4" y="6"/>
                        <a:pt x="17" y="7"/>
                        <a:pt x="17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7" y="8"/>
                        <a:pt x="17" y="8"/>
                      </a:cubicBezTo>
                      <a:cubicBezTo>
                        <a:pt x="18" y="9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6" y="8"/>
                      </a:cubicBezTo>
                      <a:cubicBezTo>
                        <a:pt x="17" y="8"/>
                        <a:pt x="15" y="7"/>
                        <a:pt x="16" y="8"/>
                      </a:cubicBezTo>
                      <a:cubicBezTo>
                        <a:pt x="17" y="8"/>
                        <a:pt x="17" y="8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7" y="9"/>
                        <a:pt x="16" y="8"/>
                      </a:cubicBezTo>
                      <a:cubicBezTo>
                        <a:pt x="17" y="9"/>
                        <a:pt x="15" y="8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5" y="8"/>
                        <a:pt x="16" y="8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8"/>
                        <a:pt x="16" y="9"/>
                        <a:pt x="15" y="8"/>
                      </a:cubicBezTo>
                      <a:cubicBezTo>
                        <a:pt x="15" y="8"/>
                        <a:pt x="14" y="8"/>
                        <a:pt x="13" y="7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5" y="8"/>
                        <a:pt x="14" y="8"/>
                        <a:pt x="15" y="8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3" y="8"/>
                        <a:pt x="14" y="8"/>
                        <a:pt x="15" y="8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4" y="8"/>
                        <a:pt x="13" y="7"/>
                        <a:pt x="13" y="7"/>
                      </a:cubicBezTo>
                      <a:cubicBezTo>
                        <a:pt x="13" y="7"/>
                        <a:pt x="13" y="8"/>
                        <a:pt x="12" y="7"/>
                      </a:cubicBezTo>
                      <a:cubicBezTo>
                        <a:pt x="12" y="7"/>
                        <a:pt x="13" y="8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7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cubicBezTo>
                        <a:pt x="14" y="8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9"/>
                        <a:pt x="13" y="8"/>
                        <a:pt x="14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5" y="10"/>
                        <a:pt x="14" y="9"/>
                        <a:pt x="15" y="11"/>
                      </a:cubicBezTo>
                      <a:cubicBezTo>
                        <a:pt x="14" y="10"/>
                        <a:pt x="12" y="9"/>
                        <a:pt x="11" y="9"/>
                      </a:cubicBezTo>
                      <a:cubicBezTo>
                        <a:pt x="11" y="9"/>
                        <a:pt x="9" y="9"/>
                        <a:pt x="10" y="10"/>
                      </a:cubicBezTo>
                      <a:cubicBezTo>
                        <a:pt x="10" y="10"/>
                        <a:pt x="11" y="11"/>
                        <a:pt x="10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3" y="12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2" y="12"/>
                        <a:pt x="11" y="12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2" y="12"/>
                        <a:pt x="10" y="11"/>
                        <a:pt x="11" y="11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0" y="11"/>
                        <a:pt x="9" y="10"/>
                      </a:cubicBezTo>
                      <a:cubicBezTo>
                        <a:pt x="9" y="10"/>
                        <a:pt x="11" y="11"/>
                        <a:pt x="11" y="12"/>
                      </a:cubicBezTo>
                      <a:cubicBezTo>
                        <a:pt x="12" y="12"/>
                        <a:pt x="10" y="11"/>
                        <a:pt x="10" y="11"/>
                      </a:cubicBezTo>
                      <a:cubicBezTo>
                        <a:pt x="11" y="12"/>
                        <a:pt x="10" y="11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10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9" y="11"/>
                        <a:pt x="9" y="11"/>
                        <a:pt x="11" y="12"/>
                      </a:cubicBezTo>
                      <a:cubicBezTo>
                        <a:pt x="11" y="12"/>
                        <a:pt x="10" y="12"/>
                        <a:pt x="11" y="12"/>
                      </a:cubicBezTo>
                      <a:cubicBezTo>
                        <a:pt x="11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11"/>
                        <a:pt x="10" y="12"/>
                        <a:pt x="8" y="11"/>
                      </a:cubicBezTo>
                      <a:cubicBezTo>
                        <a:pt x="8" y="10"/>
                        <a:pt x="10" y="12"/>
                        <a:pt x="10" y="11"/>
                      </a:cubicBezTo>
                      <a:cubicBezTo>
                        <a:pt x="11" y="12"/>
                        <a:pt x="9" y="11"/>
                        <a:pt x="10" y="12"/>
                      </a:cubicBezTo>
                      <a:cubicBezTo>
                        <a:pt x="10" y="12"/>
                        <a:pt x="9" y="11"/>
                        <a:pt x="8" y="11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10" y="12"/>
                        <a:pt x="9" y="11"/>
                        <a:pt x="11" y="12"/>
                      </a:cubicBezTo>
                      <a:cubicBezTo>
                        <a:pt x="9" y="11"/>
                        <a:pt x="11" y="13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11" y="13"/>
                        <a:pt x="8" y="12"/>
                        <a:pt x="10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8" y="13"/>
                        <a:pt x="7" y="12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8" y="13"/>
                        <a:pt x="6" y="12"/>
                        <a:pt x="8" y="13"/>
                      </a:cubicBezTo>
                      <a:cubicBezTo>
                        <a:pt x="8" y="13"/>
                        <a:pt x="7" y="12"/>
                        <a:pt x="8" y="13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7" y="12"/>
                        <a:pt x="8" y="13"/>
                        <a:pt x="7" y="12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7" y="13"/>
                        <a:pt x="8" y="14"/>
                      </a:cubicBezTo>
                      <a:cubicBezTo>
                        <a:pt x="9" y="14"/>
                        <a:pt x="7" y="13"/>
                        <a:pt x="7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6" y="13"/>
                        <a:pt x="7" y="13"/>
                        <a:pt x="8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8" y="14"/>
                        <a:pt x="9" y="15"/>
                        <a:pt x="8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8" y="15"/>
                        <a:pt x="6" y="14"/>
                      </a:cubicBezTo>
                      <a:cubicBezTo>
                        <a:pt x="7" y="14"/>
                        <a:pt x="8" y="15"/>
                        <a:pt x="7" y="14"/>
                      </a:cubicBezTo>
                      <a:cubicBezTo>
                        <a:pt x="8" y="15"/>
                        <a:pt x="8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4"/>
                        <a:pt x="8" y="15"/>
                        <a:pt x="6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7" y="15"/>
                        <a:pt x="7" y="15"/>
                        <a:pt x="8" y="16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5"/>
                        <a:pt x="8" y="16"/>
                        <a:pt x="6" y="15"/>
                      </a:cubicBezTo>
                      <a:cubicBezTo>
                        <a:pt x="7" y="15"/>
                        <a:pt x="7" y="15"/>
                        <a:pt x="9" y="16"/>
                      </a:cubicBezTo>
                      <a:cubicBezTo>
                        <a:pt x="6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9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7"/>
                        <a:pt x="8" y="16"/>
                        <a:pt x="8" y="16"/>
                      </a:cubicBezTo>
                      <a:cubicBezTo>
                        <a:pt x="10" y="18"/>
                        <a:pt x="8" y="17"/>
                        <a:pt x="9" y="18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9" y="17"/>
                        <a:pt x="9" y="18"/>
                        <a:pt x="8" y="17"/>
                      </a:cubicBezTo>
                      <a:cubicBezTo>
                        <a:pt x="7" y="17"/>
                        <a:pt x="9" y="18"/>
                        <a:pt x="8" y="17"/>
                      </a:cubicBezTo>
                      <a:cubicBezTo>
                        <a:pt x="7" y="16"/>
                        <a:pt x="11" y="19"/>
                        <a:pt x="9" y="18"/>
                      </a:cubicBezTo>
                      <a:cubicBezTo>
                        <a:pt x="10" y="19"/>
                        <a:pt x="8" y="18"/>
                        <a:pt x="9" y="18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7" y="17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8" y="18"/>
                        <a:pt x="8" y="19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19"/>
                        <a:pt x="8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8"/>
                        <a:pt x="6" y="18"/>
                      </a:cubicBezTo>
                      <a:cubicBezTo>
                        <a:pt x="7" y="18"/>
                        <a:pt x="5" y="18"/>
                        <a:pt x="7" y="18"/>
                      </a:cubicBezTo>
                      <a:cubicBezTo>
                        <a:pt x="4" y="18"/>
                        <a:pt x="5" y="20"/>
                        <a:pt x="5" y="20"/>
                      </a:cubicBezTo>
                      <a:cubicBezTo>
                        <a:pt x="6" y="21"/>
                        <a:pt x="5" y="20"/>
                        <a:pt x="6" y="21"/>
                      </a:cubicBezTo>
                      <a:cubicBezTo>
                        <a:pt x="6" y="20"/>
                        <a:pt x="5" y="20"/>
                        <a:pt x="6" y="20"/>
                      </a:cubicBezTo>
                      <a:cubicBezTo>
                        <a:pt x="5" y="20"/>
                        <a:pt x="7" y="21"/>
                        <a:pt x="6" y="20"/>
                      </a:cubicBezTo>
                      <a:cubicBezTo>
                        <a:pt x="7" y="20"/>
                        <a:pt x="8" y="21"/>
                        <a:pt x="8" y="21"/>
                      </a:cubicBezTo>
                      <a:cubicBezTo>
                        <a:pt x="6" y="20"/>
                        <a:pt x="8" y="21"/>
                        <a:pt x="7" y="21"/>
                      </a:cubicBezTo>
                      <a:cubicBezTo>
                        <a:pt x="6" y="20"/>
                        <a:pt x="6" y="20"/>
                        <a:pt x="8" y="21"/>
                      </a:cubicBezTo>
                      <a:cubicBezTo>
                        <a:pt x="8" y="21"/>
                        <a:pt x="7" y="21"/>
                        <a:pt x="8" y="21"/>
                      </a:cubicBez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5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6" y="21"/>
                        <a:pt x="5" y="20"/>
                        <a:pt x="5" y="20"/>
                      </a:cubicBezTo>
                      <a:cubicBezTo>
                        <a:pt x="5" y="20"/>
                        <a:pt x="6" y="21"/>
                        <a:pt x="7" y="21"/>
                      </a:cubicBezTo>
                      <a:cubicBezTo>
                        <a:pt x="6" y="21"/>
                        <a:pt x="8" y="22"/>
                        <a:pt x="5" y="21"/>
                      </a:cubicBezTo>
                      <a:cubicBezTo>
                        <a:pt x="6" y="22"/>
                        <a:pt x="4" y="21"/>
                        <a:pt x="6" y="22"/>
                      </a:cubicBezTo>
                      <a:cubicBezTo>
                        <a:pt x="6" y="22"/>
                        <a:pt x="5" y="21"/>
                        <a:pt x="3" y="21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2" y="5"/>
                      </a:cubicBezTo>
                      <a:cubicBezTo>
                        <a:pt x="12" y="6"/>
                        <a:pt x="12" y="5"/>
                        <a:pt x="11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1" y="5"/>
                        <a:pt x="12" y="6"/>
                      </a:cubicBezTo>
                      <a:close/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2" y="6"/>
                        <a:pt x="12" y="6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12" y="6"/>
                      </a:moveTo>
                      <a:cubicBezTo>
                        <a:pt x="12" y="6"/>
                        <a:pt x="11" y="6"/>
                        <a:pt x="12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lose/>
                      <a:moveTo>
                        <a:pt x="7" y="14"/>
                      </a:moveTo>
                      <a:cubicBezTo>
                        <a:pt x="6" y="13"/>
                        <a:pt x="5" y="13"/>
                        <a:pt x="5" y="12"/>
                      </a:cubicBezTo>
                      <a:cubicBezTo>
                        <a:pt x="5" y="13"/>
                        <a:pt x="8" y="15"/>
                        <a:pt x="7" y="14"/>
                      </a:cubicBezTo>
                      <a:close/>
                      <a:moveTo>
                        <a:pt x="5" y="15"/>
                      </a:moveTo>
                      <a:cubicBezTo>
                        <a:pt x="6" y="15"/>
                        <a:pt x="7" y="16"/>
                        <a:pt x="7" y="16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lose/>
                    </a:path>
                  </a:pathLst>
                </a:custGeom>
                <a:solidFill>
                  <a:srgbClr val="AEBD7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82"/>
                <p:cNvSpPr>
                  <a:spLocks/>
                </p:cNvSpPr>
                <p:nvPr/>
              </p:nvSpPr>
              <p:spPr bwMode="auto">
                <a:xfrm rot="976095">
                  <a:off x="7208026" y="19500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83"/>
                <p:cNvSpPr>
                  <a:spLocks/>
                </p:cNvSpPr>
                <p:nvPr/>
              </p:nvSpPr>
              <p:spPr bwMode="auto">
                <a:xfrm rot="976095">
                  <a:off x="7069066" y="2197002"/>
                  <a:ext cx="31547" cy="12618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84"/>
                <p:cNvSpPr>
                  <a:spLocks/>
                </p:cNvSpPr>
                <p:nvPr/>
              </p:nvSpPr>
              <p:spPr bwMode="auto">
                <a:xfrm rot="976095">
                  <a:off x="7081053" y="2201420"/>
                  <a:ext cx="37854" cy="12618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AE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80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"/>
    </mc:Choice>
    <mc:Fallback xmlns="">
      <p:transition spd="slow" advTm="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板粉笔字"/>
  <p:tag name="ISPRING_ULTRA_SCORM_COURSE_ID" val="1BAAF8F1-2C71-47DF-AABA-1C1A9E5FCC4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NmtZ0j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2a1nSNZFKylNAAAAawAAABsAAAB1bml2ZXJzYWwvdW5pdmVyc2FsLnBuZy54bWyzsa/IzVEoSy0qzszPs1Uy1DNQsrfj5bIpKEoty0wtV6gAigEFIUBJodJWycQIwS3PTCnJAKowMDZDCGakZqZnlNgqmZubwwX1gWYCAFBLAQIAABQAAgAIAESUV0cjtE77+wIAALAIAAAUAAAAAAAAAAEAAAAAAAAAAAB1bml2ZXJzYWwvcGxheWVyLnhtbFBLAQIAABQAAgAIANmtZ0joZE7o6C8AAOlbAAAXAAAAAAAAAAAAAAAAAC0DAAB1bml2ZXJzYWwvdW5pdmVyc2FsLnBuZ1BLAQIAABQAAgAIANmtZ0jWRSspTQAAAGsAAAAbAAAAAAAAAAEAAAAAAEozAAB1bml2ZXJzYWwvdW5pdmVyc2FsLnBuZy54bWxQSwUGAAAAAAMAAwDQAAAA0DM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OTHERS"/>
  <p:tag name="ID" val="5471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OTHERS"/>
  <p:tag name="ID" val="5471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 panose="020F0302020204030204"/>
        <a:ea typeface="微软雅黑"/>
        <a:cs typeface=""/>
      </a:majorFont>
      <a:minorFont>
        <a:latin typeface="Calibri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551</Words>
  <Application>Microsoft Office PowerPoint</Application>
  <PresentationFormat>宽屏</PresentationFormat>
  <Paragraphs>99</Paragraphs>
  <Slides>13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锐旗设计；https:/9ppt.taobao.com</cp:keywords>
  <cp:lastModifiedBy>103</cp:lastModifiedBy>
  <cp:revision>35</cp:revision>
  <dcterms:created xsi:type="dcterms:W3CDTF">2015-05-05T08:02:14Z</dcterms:created>
  <dcterms:modified xsi:type="dcterms:W3CDTF">2017-11-30T03:01:09Z</dcterms:modified>
  <cp:category>锐旗设计；https://9ppt.taobao.com</cp:category>
</cp:coreProperties>
</file>